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406" r:id="rId3"/>
    <p:sldId id="407" r:id="rId4"/>
    <p:sldId id="408" r:id="rId5"/>
    <p:sldId id="409" r:id="rId6"/>
    <p:sldId id="410" r:id="rId7"/>
    <p:sldId id="411" r:id="rId8"/>
    <p:sldId id="412" r:id="rId9"/>
    <p:sldId id="41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7-02T03:58:43.89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478 809 1 0,'0'0'0'0,"0"0"0"0,0 0 0 0,0 0 0 15,0 0 0-15,0 0 0 0,0 0 0 0,0 0 0 16,0 0 0-16,0 0 0 0,0 0 0 0,0 0 0 16,20-14 0-16,-15 10 0 0,2-1 0 0,1 0 0 15,-1 0 0-15,2-1 0 0,1 0 0 16,0 0 0-16,0 0 0 0,-1 1 0 0,0 2 0 16,0-1 0-16,0 1 0 0,-2 0 0 0,-2 2 0 15,2 0 0-15,-5 1 0 0,0 0 0 0,1 0 0 16,-1 0 0-16,-2 2 0 0,0 3 44 15,0 0 42-15,0 2 10 0,-2 2 8 0,-1 2 2 16,0 1-1-16,-1-1-13 0,-1 2-14 0,1-1-19 16,0 1-18-16,1 0-11 0,2-1-14 0,-2-2-6 15,2 0-4-15,1-1 1 0,0-3-1 16,4 2 3-16,-1-3 6 0,4-2 3 0,0-2 12 16,3-1 7-16,1 0 2 0,2-4-4 0,1-5-6 15,3 0-3-15,-1-2-5 0,0-2 0 16,3 1-1-16,-3-2 1 0,0 1 7 0,-1 1 2 15,-1 2 8-15,-4 2 5 0,0 1 2 0,-4 1 12 16,-1 3 1-16,-3 1-1 0,0 0-5 16,-1 2-17-16,-1 0-21 0,0 0-18 0,0 0-9 15,0 0-5-15,0 0 10 0,0 3 9 0,1-1 4 16,1 0 4-16,-1 2-7 0,0 1-4 16,3-1 4-16,0 2-4 0,-1-1 6 0,2 2-2 15,-1-2-3-15,2 1 1 0,-1-1 0 0,3 1 8 16,-1-1-4-16,-1 0 5 0,2-1-4 0,-2 1-1 15,1-1 5-15,1-1-9 0,-1 0 7 16,-2 0 1-16,4 0-5 0,-3-2 9 0,-1 1-4 0,3-1 1 16,-3-1 6-16,0 0 1 0,2 0-1 15,-2 0-4-15,1 0-14 0,-2 0-36 0,1 0-68 16,-1 0-111-16,0 0-154 0,1-1-232 0,-3 1 163 16,-1 0 441-16</inkml:trace>
  <inkml:trace contextRef="#ctx0" brushRef="#br0" timeOffset="18358.9773">758 751 1 0,'0'0'0'0,"0"0"0"0,0 0 0 0,0 0 0 16,0 0 0-16,0 0 0 0,0 0 0 0,0 0 0 16,0 0 0-16,0 0 0 0,0 0 0 0,0 0 0 15,1-68 0-15,-1 68 0 0,0 0 0 0</inkml:trace>
  <inkml:trace contextRef="#ctx0" brushRef="#br0" timeOffset="19389.3527">650 829 1 0,'0'0'0'0,"0"0"0"0,0 0 0 15,0 0 154-15,0 0 42 0,0 0-26 16,0 0-24-16,0 0-21 0,0 0-25 0,0 0-18 16,0 0-22-16,0 0-18 0,0 0-9 0,0 0-11 15,5-10-9-15,-5 10-7 0,0 0 9 0,1 1 13 16,-1 3 22-16,1-1 24 0,3 3 2 16,-4 2-1-16,1 2 0 0,0-1-12 0,0 4-6 0,1 3-5 15,-1 0-8-15,0 0-3 0,-1 4-1 16,0 1-2-16,2 1 1 0,-2 1-1 15,0 0-5-15,1 0-2 0,-1 0-3 0,0 0-4 16,0 0 3-16,0-3-2 0,0 1-5 0,1-1 3 0,-1-1-9 16,1-1-4-16,-1-3 2 0,1 0-2 15,1 0 7-15,0 2-15 0,0-1-3 16,-1-2-1-16,-1-6-1 0,1-2 15 0,0-2 2 16,-1-3 5-16,1 1-4 0,-1-1 5 0,0-1 12 15,0 0 8-15,0 0 28 0,0 0 19 0,0 0 15 16,0-1 0-16,0-2-25 0,0-3-22 0,0 1-17 15,0-2-15-15,0-3-4 0,-1-2-5 0,-1-4-15 16,2-1-3-16,-3-6-1 0,-1-4 5 16,2-4-2-16,1-3 5 0,-2-5-4 0,1-2-7 15,2-1 6-15,0-2-9 0,0 1 5 0,0 2 0 16,1 3-4-16,3 3 2 0,-1 5 4 0,1 3 5 16,0 5 1-16,1 3 1 0,0 3-6 15,-3 3-8-15,3 4 1 0,-1 0-5 0,3 2 5 16,-1 3 0-16,0-1-2 0,-1 3 12 0,-3 2 13 15,4-3 5-15,6 1 2 0,4 0-46 0,6-1-9 16,-3 2-4-16,1 1-7 0,0 0 36 16,0 2-4-16,-3 4 4 0,-2 3 2 0,1 0 9 15,-3 1-7-15,-2 3-1 0,-1 1 8 0,-1 1-1 16,0 1 6-16,-4 0-1 0,1 0-2 16,-4 0-6-16,-1 0 5 0,-1 0 6 0,0-1-1 15,0 0 1-15,-3 0 0 0,-4-1-5 0,1 0 4 16,-1 0 2-16,-2-2 3 0,0 1-1 0,-1-2-9 15,-1 1 8-15,-1 0-8 0,-1-2 2 0,0-1 4 16,-1 0-3-16,1 0 2 0,-2 0-3 0,3-2-4 16,-2-2 0-16,3 1-2 0,1-3-5 15,-1-1-1-15,4 1-15 0,-1-3-4 0,1 0-15 16,3 0-23-16,-3 0-26 0,4 0-48 16,0 0-73-16,1-1-119 0,0-1-158 0,2 2-179 15,0-1-39-15,0 1 707 0</inkml:trace>
  <inkml:trace contextRef="#ctx0" brushRef="#br0" timeOffset="20310.561">1027 1119 1 0,'0'0'176'0,"0"0"-1"0,0 0-10 0,0 0-18 0,0 0-9 16,0 0-23-16,0 0-35 0,0 0-49 15,0 0-15-15,0 0 12 0,0 0 5 0,0 0 22 16,0 0 13-16,0 0-1 0,13 23 8 0,-11-16 12 16,-1 1 7-16,-1-1 14 0,0 2-2 0,0 0-10 15,-1 1-9-15,-4-1-16 0,0 0-9 16,-2 1-6-16,-2-2-13 0,-1 1-10 0,-2-1-2 15,0 0-4-15,-1-1 4 0,0-2 8 0,2 0 0 16,-2-1 0-16,2-4-3 0,0 2-2 16,1-2-4-16,3 0-8 0,-1-5-9 0,1-1-11 15,2-1-4-15,1-4-8 0,0 0 2 0,3-2 10 16,1-2-6-16,0-1 2 0,0-2-7 16,1 1-9-16,5 1 3 0,1-1 2 0,1 2 6 0,1 1-2 15,0 3 1-15,2 0-6 0,0 3-3 16,0 0 6-16,0 2-5 0,1 0 4 0,-1 2-3 15,0 1-10-15,1 2 7 0,-1-1-1 16,-1 2 9-16,0 0 8 0,-1 2 1 0,0 1 2 0,0 2-3 16,-1 2 4-16,0 0 0 0,-2 1 4 0,0 1 4 15,1 2-5-15,-3-2 3 0,2 3-5 16,-4 0 3-16,2 1 3 0,-1-1-3 0,-1 0 6 16,0-1-8-16,-1 1 0 0,2 0-1 0,0-3-2 15,-2 0 5-15,4 1-2 0,0-3 1 16,-2 0 0-16,3-2-3 0,0-2 9 0,1 0-1 15,2-1 7-15,1-2 3 0,2 0-8 0,2-1 1 16,0-3-4-16,3-2 0 0,-1-2 2 0,3-1 1 16,1-2-1-16,-2 1-4 0,-1-4 5 15,-1 1-3-15,0 1 9 0,-2-3 5 0,-3 1-1 16,-2-1 4-16,0-1-8 0,-5 1 3 0,3 1 0 16,-6 1-3-16,-1 0 4 0,0 2-5 15,0 2-11-15,-5 2-11 0,-1 2-3 0,-3 1 0 16,0 3 1-16,-3 0 9 0,2 1-6 0,-4 0 1 15,0 0 6-15,2 0-3 0,-1 2 7 0,1 0-6 16,1 0-1-16,-2 0 0 0,6 0-4 0,1-1 6 16,1 1-3-16,0-2-3 0,4 1-4 0,-2-1-11 15,3 0-7-15,0 0-3 0,0 1 9 16,3-1 8-16,3 0 4 0,0 1 8 0,3 0-7 16,2 0 1-16,4-1 3 0,0 0-1 0,2 0 5 15,2 0-2-15,-1 0-2 0,4 0 0 0,-4-2 3 16,2-1 4-16,-2 0-2 0,0 1 3 15,-5 0-5-15,-1 0-3 0,-2 0 3 0,-1 1-1 16,-2 0 0-16,-4 1-1 0,-1 0 0 0,1 0-1 16,-1 0-1-16,-1 0 2 0,-1 0 0 15,0 0-2-15,0 0 4 0,0 1 2 0,0 1 6 16,0 3 1-16,0 0 4 0,0 0-2 0,0 3-4 16,0 0 0-16,0 1-4 0,0 2 2 0,0-1 0 15,0 1 0-15,0-1 1 0,0 0-4 16,0 2-1-16,0-2-1 0,0 1-4 0,1-3-14 15,0 2-51-15,1-2-65 0,1 0-94 0,2 0-113 16,-3-2-166-16,2-1-249 0,-1-2 150 0</inkml:trace>
  <inkml:trace contextRef="#ctx0" brushRef="#br0" timeOffset="20810.5222">1719 1071 1 0,'0'0'268'0,"0"0"-12"16,0 0-68-16,0 0-61 0,0 0-76 0,0 0-49 16,0 0 3-16,0 0 11 0,0 0 27 0,0 0 66 15,0 0 51-15,0 0 34 0,0 0-1 0,28 3-45 16,-24 0-51-16,3 0-36 0,1 0-16 16,0 1-16-16,-1-1 6 0,1 1-3 0,-1 2 4 15,-3 0 16-15,0 2 7 0,-1 0 15 16,-2 1 2-16,-1 2-3 0,-1 0-11 0,-7 0-18 15,-1 2-9-15,-1-1-13 0,-1 0-3 0,-2 0-4 16,0-2-10-16,-2 0-12 0,3-2-20 16,-2 0-10-16,4-2-2 0,0-3 4 0,2 1 22 15,0-4 6-15,1 0 3 0,4 0 4 0,-1 0-4 0,0-4 8 16,3-2 5-16,0-2 3 0,1-1-1 16,0-2 3-16,0 0 1 0,0-1-3 0,0-4 4 15,3 1-4-15,3-1-5 0,-3 2 2 0,4-2-7 16,-1 2-1-16,1 1 6 0,1 3-5 0,-1-1 1 15,-1 2-3-15,3 2-4 0,-1-1-1 16,-1 2 5-16,-1 0 2 0,3 1 0 0,-3 1 5 16,0 1-7-16,1-1 0 0,-4 2 2 15,3 1-4-15,-2 1 2 0,1 0 0 0,-1 0-2 16,-1 1-1-16,3 3 8 0,-3 1 2 0,3 1-2 16,-2 1 6-16,0 2-4 0,0 0 0 0,1 3 4 15,-1-2-1-15,-2 2 3 0,0 1-4 0,1 0-4 16,0 1 3-16,-1-2-6 0,-2 2-8 15,1-2-23-15,0 2-45 0,0-1-74 0,1-2-108 16,1 0-191-16,-2-3-376 0,0-3-85 0</inkml:trace>
  <inkml:trace contextRef="#ctx0" brushRef="#br0" timeOffset="21674.6343">2051 1194 1 0,'0'0'0'16,"0"0"113"-16,0 0 212 0,0 0-10 0,0 0-2 15,0 0-43-15,0 0-73 0,0 0-65 16,0 0-58-16,0 0-12 0,0 0 17 0,0 0 19 16,0 0 20-16,0 0 12 0,3 0 10 0,-3 0-4 15,0 0 0-15,0 0-20 0,0 0-35 16,-1 0-25-16,-1 0-37 0,-4-2-10 0,1-1 4 16,-2 2-3-16,-2-2 4 0,1 1-1 0,1-1-2 15,0 0 1-15,-1 0 8 0,4-1 2 0,-2-1-5 16,3 2 5-16,-1-5-12 0,1 1-1 15,2-1 0-15,1-1-9 0,0-4 2 0,1 2-5 16,6-3-2-16,2 2 4 0,-1-3-6 0,4 2 4 16,1 0-4-16,1 2-6 0,2 0 2 0,-1 2-6 15,1 1 9-15,-1 2-6 0,0 2 8 16,-2 0-3-16,3 3-8 0,-5 1 9 16,0 0-10-16,0 0 11 0,-1 2 5 0,-1 3-2 0,2 0 6 15,-4 1-5-15,-2 1 3 0,2 0-2 0,-5 0 0 0,4 1 2 16,-4-1-4-16,-1 0 6 15,-1-1-6-15,0 1-2 0,0-1 5 0,0-2-6 0,0 1 4 16,0-2-1-16,0 1 0 0,0-3 1 16,0 0-1-16,0 0 3 0,0-1-3 15,0 0 6-15,0 0-5 0,0 0 0 0,0 0 5 0,2-3-10 16,4-2 12-16,-2-2-5 0,4 0-3 0,3-2 6 16,-1 0-9-16,1-2 4 0,3 1-4 15,0 0 0-15,0 2-1 0,1-2-7 0,-2 4 5 16,0 0-4-16,0 0 3 0,-3 2-2 0,-1 1-8 15,-2 2 5-15,2 1-8 0,-4 0 11 0,0 0 9 16,-2 4 0-16,2 3 10 0,-3-1-2 16,0 3 1-16,1 2 6 0,1 0-1 0,-4 3 7 15,0 0-4-15,0 0 0 0,0 1-4 16,0 0-4-16,-4-1 1 0,2 0-6 0,0 0 8 16,1-1-4-16,1-2-7 0,0-1 3 0,0-1-15 15,0 1-24-15,2 0-42 0,5-5-63 0,-3 1-52 16,3-2-86-16,1 0-127 0,-4-2-214 15,3-2-314-15</inkml:trace>
  <inkml:trace contextRef="#ctx0" brushRef="#br0" timeOffset="22345.0204">2712 997 1 0,'0'0'0'0,"0"0"272"0,0 0 78 0,0 0-23 0,0 0-50 16,0 0-60-16,0 0-67 0,0 0-74 0,0 0-44 15,0 0-21-15,0 0-5 0,0 0 3 16,0 0-6-16,0 0 0 0,-16 6-6 0,15-1 0 16,1 0 4-16,0-2 0 0,0 2 12 0,0-3 10 15,0 2 17-15,3-3 21 0,1 1 25 16,0-1 14-16,3-1-7 0,1 0-11 0,2 0-23 16,1 0-21-16,1 0-9 0,-2-1-7 0,2-2 2 15,3-2 0-15,-4 0 2 0,-1 1 0 0,0-2 5 16,-4 1 11-16,1-1 8 0,-4 2 6 15,2-1-1-15,-4-1-8 0,-1 2-3 0,0-2-9 16,0 1-5-16,-2-1-6 0,-3 0-11 0,1 1-3 16,-3 2-12-16,3-1-4 0,-3 3 1 0,-2 0-3 15,1 1 4-15,1 0 1 0,-3 0-1 0,1 2 0 16,-1 3 1-16,-1 1-1 0,1 3-3 16,0-2 3-16,-1 4-4 0,2 0 1 0,1 1-1 15,0 1-4-15,3 1 1 0,-1 1 0 0,4 2 3 16,1-2 4-16,0 0 4 0,1 2 1 0,0 0 2 15,2-1 2-15,3 0-5 0,3-1-1 0,0-1 5 16,2-2-5-16,2-2 11 16,0-2-1-16,5-1 0 0,-4-3 5 0,5-2-1 0,0-2 4 15,2 0-3-15,-1-3 0 0,2-4-4 0,1-3-6 16,1 1-1-16,2-5-6 0,-1-2 6 0,4-1-1 16,-4 0 3-16,3-3 2 0,-5-2-2 15,-1 1 4-15,0-2 6 0,-5-2-4 0,-2 0 4 16,-4-2-4-16,-2 1-6 0,-5-1 4 0,3 1 1 15,-6 2 2-15,0 1 4 0,0 2 10 16,-3 4-5-16,-1 3 1 0,2 3 4 0,-3 3-11 0,2 3-1 16,1 3-4-16,-3 1-10 0,2 1-8 15,-1 0-2-15,-2 1 0 0,0 2-1 0,1 3 6 16,-2 2-1-16,4 0-2 0,-3 4 1 16,2-1-5-16,2 4 10 0,1 1 1 0,1 1 1 15,0 2 2-15,0 1-3 0,3 1 5 0,1 2 3 16,3 0 2-16,-4 1 1 0,4 2-7 0,-5-2 2 15,4 1-7-15,-4-2 4 0,-1 2 5 0,1-3-8 16,1-1-9-16,-3-2-38 0,0-1-45 16,0-1-44-16,0-2-69 0,0 0-82 0,0-1-156 15,1-4-300-15,-1-3-434 0</inkml:trace>
  <inkml:trace contextRef="#ctx0" brushRef="#br0" timeOffset="22578.7655">2995 992 675 0,'0'0'311'0,"0"0"13"0,0 0-4 0,0 0-34 16,0 0-41-16,0 0-76 0,0 0-78 0,0 0-45 16,0 0-33-16,0 0-6 0,0 0-1 15,0 0-4-15,0 0 6 0,54-3-4 0,-34-2-4 0,1-1-5 16,7 0-22-16,0 0-41 0,1 0-56 15,0-1-83-15,1 1-152 0,-6 1-260 0,-11 3-478 16</inkml:trace>
  <inkml:trace contextRef="#ctx0" brushRef="#br0" timeOffset="23563.0255">3381 1046 97 0,'0'0'334'0,"0"0"-55"15,0 0-20-15,0 0 6 0,0 0 4 0,0 0-60 16,0 0-74-16,0 0-62 0,0 0-59 0,0 0-16 16,0 0 2-16,0 0 0 0,0 0 15 15,35 1-6-15,-25-4-2 0,2-1 0 0,3-2-2 16,-2 2 7-16,-1 0 2 0,4-1 3 0,-5 0 5 16,-1 1 9-16,-1 0 9 0,-5 1 10 15,2-1 7-15,-4 3 4 0,-1-2 0 0,-1 3 0 16,0 0-3-16,0 0-19 0,0 0-27 0,0 0-27 15,-4 0-4-15,-2 3 3 0,-4 0 16 0,0 3 18 16,-1 1-3-16,-2 3-2 0,-3-2-4 16,2 4-3-16,-2 2-8 0,2 0 11 0,1 1 2 15,-2-1-5-15,4 3 2 0,2-1-10 0,4-1-4 16,-2 1 2-16,4-1 3 0,2-1 7 0,1-2-2 16,0 0 2-16,4-2-2 0,5-3 0 15,0-2 10-15,2 0 3 0,2-2 2 0,4-3-2 0,2 0-6 16,-3-1 1-16,5-6 0 0,0 0-1 15,3-2 0-15,-3-3-6 0,1 0-2 0,-1-2-2 16,-1-1 4-16,0 0 2 0,0-1 3 0,-3 0 2 16,-2-1-5-16,-3 0 6 0,2 3 9 15,-4-1-5-15,-4 3 9 0,1 1 0 0,-5 2-4 16,0 2 3-16,-2 2 0 0,0 0-8 0,0 1-6 16,0 3-8-16,0 0-16 0,0 1-3 0,0 0-8 15,-1 0-3-15,0 0 0 0,0 0 0 16,0 0 1-16,0 0 11 0,1 0 4 0,0 0-5 15,0 0-7-15,0 0-5 0,0 0-8 0,0 0 17 16,1 0 11-16,3 0 6 0,4 0 20 16,2 0-8-16,0-2 1 0,2-1-4 0,3 1-9 15,-1-2 4-15,2 1-3 0,-2 0 6 0,-3-1 1 16,-1 2-3-16,0 0-4 0,-3 0 0 0,-3 1 1 16,1 1 6-16,-3 0-1 0,-1 0 0 15,0 0-10-15,-1 0-6 0,0 0-7 0,0 0 10 0,0 0 10 16,0 4 2-16,0-1 9 0,0 2-4 15,-1 0-5-15,0 3 4 0,-1-1 4 0,-1 1-8 16,2 2-4-16,-1-2-3 0,2 1-4 0,-1 1 5 16,1-2 8-16,0 1-2 0,0 0 2 0,0-1 1 15,0 0-5-15,0-1 4 0,1 0 7 16,2-3-10-16,2 1 5 0,-2 0 2 0,5-2 3 16,0-3 6-16,-2 0 3 0,4 0-3 0,1 0-6 15,3-3 2-15,-1-3-9 0,3-1 2 0,0-1 1 16,2-3-6-16,1 0 4 0,-1-2-4 15,0-1-5-15,2-3 5 0,-1-1-2 0,0-3 9 16,0 0 2-16,-1-4-2 0,-5 1 0 0,4-1-5 16,-5 0 10-16,-1 2-5 0,-3 2 7 15,-3 2 1-15,0 4-7 0,-2 4 10 0,-3 3-14 16,0 2-13-16,0 5-21 0,0 1-7 0,-7 0 4 16,3 3 4-16,-5 6 19 0,-1-1-3 0,1 3 1 15,-1 2 1-15,2 1-13 0,1 3 7 16,1 0-8-16,5 0 4 0,1 2 6 0,0-3 5 0,7 2 7 15,4 0-1-15,2-2 4 0,5 2-4 16,2-1 4-16,3 1 3 0,3-2-1 16,-1 2 1-16,4-1-1 0,-5 0-3 0,3 1 4 15,-5 0-3-15,-1-4 1 0,-3 1 2 0,-6-1-3 16,-2-3 3-16,-3 2-6 0,-5-2 1 16,-2-2 5-16,0 1 6 0,-10 0 0 0,-4 2-2 0,-6-2-14 15,-5 1-4-15,3-3 0 0,1 1 0 16,0-4 8-16,1 1-5 0,0-1-21 0,-1 0-45 15,0-1-89-15,2 0-141 0,2-1-286 0,10-2-937 0</inkml:trace>
  <inkml:trace contextRef="#ctx0" brushRef="#br0" timeOffset="26247.6034">4887 1282 1 0,'0'0'0'0,"0"0"0"0,0 0 0 0,0 0 10 16,0 0 140-16,0 0 21 0,0 0-6 15,0 0-22-15,0 0-20 0,0 0 1 0,0 0 14 16,0 0 11-16,0 0 6 0,0 0-5 0,3 3-11 15,-1-1-20-15,-2-2-15 0,0 1-20 0,0-1-14 16,0 0-7-16,0 1-16 0,-3 0-14 16,1 0-25-16,-5 3-20 0,1 0 16 0,-3 5 13 15,-2 2 20-15,-6 1 13 0,-1 4-8 0,-4 2-22 16,0 0-54-16,-6 1-111 0,2 0-196 16,4-4-343-16,7-6-415 0</inkml:trace>
  <inkml:trace contextRef="#ctx0" brushRef="#br0" timeOffset="29490.8495">5332 1016 1 0,'0'0'0'0,"0"0"0"0,0 0 0 16,0 0 83-16,0 0 110 0,0 0-5 0,0 0-25 16,0 0-3-16,0 0-17 0,0 0-11 15,0 0-2-15,0 0-20 0,0 0-6 0,0 0-10 16,-11-24-11-16,11 24-5 0,0-1-6 0,0 1-2 15,0-1-11-15,0 1-4 0,0 0-18 0,0 0-20 16,0 0-14-16,1 0-16 0,-1 0-5 16,0 0-5-16,1 0 10 0,1 1 9 0,-1 2 10 15,4 3 7-15,-1 0-4 0,3 2 2 0,-2 2-5 16,3 1-2-16,0 2 3 0,2 1-5 0,-1 0 7 16,1 1 0-16,1 0-1 0,-2 1 1 15,1-1-3-15,-2 0 2 0,3 0-5 0,-2-1 4 16,-2 0-3-16,4-3-1 0,-3 0 2 0,0 0-4 15,-2-2 7-15,2-1-1 0,-2-2-3 0,-2 0 7 16,2-1 0-16,-2-3 6 0,-1 2 14 16,1-3 10-16,-1 0 12 0,-2-1 9 0,2 0 8 15,1 0 5-15,-2 0-4 0,4-3-8 0,-2-2-14 16,5 0-11-16,-3-3-11 16,1-2-3-16,2-1 2 0,2-2-4 0,-2-1 3 0,1-4-5 15,1-1-8-15,0-1-2 0,1-2-5 0,1 0 0 16,-2-1-1-16,1 0 0 0,-1 1-1 15,-1 2-4-15,-2 2 2 0,1 4-2 0,-5 2 5 16,2 3 0-16,-4 3-8 0,0 1-9 0,-2 4-22 16,0 0-32-16,0 1-35 0,0 0-19 0,0 2-24 15,-3 2-16-15,0 2-29 0,0 1-74 16,2 0-108-16,-1-1-167 0,1-1-286 0</inkml:trace>
  <inkml:trace contextRef="#ctx0" brushRef="#br0" timeOffset="30597.8664">5900 1109 357 0,'0'0'321'0,"0"0"-66"0,0 0-61 0,0 0-70 15,0 0-48-15,0 0-48 0,0 0-36 16,0 0-9-16,0 0 8 0,0 0 9 0,0 0 20 16,0 0 8-16,0 0 2 0,17 22 9 0,-16-14-1 15,-1-2 2-15,0 1 1 0,0 0-4 0,0 1 4 16,-4-1 4-16,-2 1 12 0,0-1 14 16,-3 2-3-16,0-1-4 0,-1-1-18 0,-2 0-11 0,1 0-5 15,0 0-2-15,-3-2-1 0,2-2 0 16,1 0 6-16,0-1 0 0,2 0 8 0,2-1 1 15,0-1 2-15,0 0-1 0,4-1-11 0,-3-4-7 16,5 0-12-16,0-1-10 0,0-3 3 0,1 0-9 16,0 0 1-16,0-2-4 0,0-2-9 15,2 0 2-15,4 1-6 0,-2-1 1 0,3 2 3 16,0-1 0-16,-1 3-1 0,3-1-4 0,0 3 2 16,0 1-1-16,0 0 4 0,-2 3 4 15,1-3-1-15,2 5 0 0,-2-2-2 0,0 2 2 16,0 1-2-16,-1 0 4 0,1 0 2 0,0 0-1 15,-1 2 5-15,0 1 2 0,0 3 5 16,-3-1 8-16,2 2-5 0,-3 1 6 0,4 0-7 16,-4 0 2-16,0 2 5 0,0-1 1 0,0 0-1 15,-1 0-5-15,0 0-4 0,1-1-4 0,-1 0 3 16,0-1 3-16,0 2 4 0,3-2 2 16,-2-2 2-16,1-1-1 0,1 1 0 0,-2-1 4 15,4-2 8-15,0-1 4 0,1-1 2 0,0 0 4 16,1 0-7-16,3 0-3 0,3-5-6 0,-1 1-2 15,0-2-1-15,2 0-4 0,-2-1 0 16,2-2-3-16,-4 2 4 0,1-1 7 0,-2 1 8 0,-3 1 7 16,-1-2 0-16,-1 1 2 0,-2 1 0 15,-3 0 0-15,0-2-8 0,-1 1-9 0,0 1-5 16,-2 0-16-16,-3 0 6 0,0 3-5 0,-1-1-6 16,1 1-2-16,-3 1-13 0,4 0-3 15,-4 1 3-15,2 0 8 0,1 1 5 0,-2 0 9 16,4 0-2-16,-1 0 6 0,0 0 1 15,3 0 2-15,1 0 6 0,0 0-5 0,0 0 1 16,0-1-15-16,1-1-10 0,4 1-7 0,0 1 5 0,-1-1 5 16,3-1 0-16,2 2 8 0,2-1-13 15,1-1 5-15,4 0 6 0,-1 0 4 16,3 0 2-16,2 0-2 0,-1 1-1 0,0-2-4 0,-4 2 5 16,2 0 1-16,-5-1 3 0,-3 1-3 15,2 1-3-15,-5 0-8 0,-2 0-17 0,-1 0-16 16,-2 0 2-16,-1 0 5 0,0 0 13 0,0 3 20 15,0 0-2-15,0 2 2 0,-1 0 4 16,0 1 0-16,-1 2 1 0,-1 0 1 0,0 1-2 0,1 0 3 16,0 2 0-16,0-1 2 0,1 1 0 15,0-2-7-15,1 2 10 0,0-3-1 0,0 2 3 16,0-1-3-16,3-1 5 0,0-2 0 0,3 1-1 16,-1-1 9-16,4-1-6 0,0-2 8 15,1 0 0-15,3-2-3 0,2-1-1 0,-1 0-6 0,3 0-1 16,1-2 6-16,-1-3-4 0,1-1-2 15,0 0-4-15,0-1 5 0,-2 0-5 0,0-3 3 16,-2 1 5-16,1 0-4 0,-4 0 8 0,-2-2-4 16,-1 3 6-16,0-3-1 0,-4 0-1 15,-1 2 3-15,-2 1-6 0,1 0-1 0,-1 1-3 16,-1 2 1-16,0-1 3 0,0 3-4 0,0 1 2 16,0 1-18-16,0 1-20 0,0 0-1 0,0 0-3 15,0 3 15-15,0 2 15 0,0 2-1 16,0 2 5-16,0 1-3 0,0 3 0 0,0 2 3 15,4-3-2-15,0 4 0 0,-1-1-3 0,2 0 1 16,-1-1-1-16,0 0 8 0,0 0 1 0,1-2-6 16,-1 2-12-16,0-1-53 0,1 0-52 15,-3-1-76-15,0-5-140 0,-2-1-195 0,1-4-381 0,-1-1 268 16</inkml:trace>
  <inkml:trace contextRef="#ctx0" brushRef="#br0" timeOffset="30815.6289">6755 808 838 0,'0'0'145'0,"0"0"20"16,0 0-20-16,0 0-39 0,0 0-11 0,0 0-33 16,0 0-24-16,0 0-13 0,0 0-6 0,0 0-7 15,0 0-7-15,0 0-6 0,0 0-3 16,0 0-2-16,-50-9-16 0,50 11-74 0,0 1-81 15,0 1-54-15,2 0-4 0,4 3-63 0,-3-2-253 16,-2-2 518-16</inkml:trace>
  <inkml:trace contextRef="#ctx0" brushRef="#br0" timeOffset="31915.3761">6927 1094 255 0,'0'0'530'16,"0"0"-241"-16,0 0-92 0,0 0-80 0,0 0-58 15,0 0-34-15,0 0-17 0,0 0-13 0,0 0 7 16,0 0 4-16,0 0 8 0,0 0 16 0,0 0 7 16,0 0 10-16,25 20 5 0,-24-15 13 0,0-1 8 15,-1 1 2-15,0 0-4 0,0-1-17 0,0 1-10 16,0 0-12-16,0 0-5 0,-2 1 0 15,-1-2-5-15,-1 2-1 0,-1 0-3 0,3 0-6 16,-3-1-2-16,2 2 0 0,0-1-1 0,-1-2 5 16,1 2-2-16,0-1-2 0,-1-2-3 15,3 2-1-15,-4-2-3 0,3 1 4 0,-2-1 4 16,2 1-7-16,0-2 6 0,-1 0-3 0,0 1 2 16,1-3 6-16,0 2-2 0,-2-1 4 0,1 0 0 15,-1 0-1-15,0 1 2 0,1-2 6 16,0 0-2-16,-1 0-4 0,1 0 4 0,0 0-12 0,-1 0 0 15,0 0 3-15,2 0-3 0,0 0 4 16,-1 0 0-16,2-2-2 0,-2 0 1 0,1-1-1 16,0 2 4-16,0-1-3 0,0-2 1 0,1 0-5 15,0 1-3-15,-1-2 1 0,0 1-6 0,1-1 6 16,0 0-6-16,-1-1-8 0,2 1 3 16,0-1-9-16,0-2 5 0,0 2 3 0,0-2 1 15,0 1 1-15,0 1-5 0,0-2 0 0,3 1 0 16,0 0 3-16,0-1 4 0,0 0-3 15,1-1 2-15,1 1-7 0,-3 1 2 0,3 1 1 16,0-1-3-16,0 1 6 0,0 1-7 0,0 2 0 16,-1 0-2-16,1 0-3 0,-1 0 3 0,2 1-3 15,-1 0-1-15,-2 1-4 0,2 1-2 16,-1 0 4-16,1 0 1 0,1 0 7 0,-1 1 6 16,-1 2 0-16,0 1 6 0,-1-1 2 15,1 3 2-15,1 0 4 0,-1 0-2 0,0 1-1 0,-2-1-5 16,1 1 1-16,-1 0 0 0,1 0 3 15,-1 2-3-15,1-2-1 0,-3 0 2 0,2-2-4 16,1 2 3-16,-2 0 3 0,1-2-2 0,1 1 0 16,-1 0-4-16,1 0 0 0,-1-1-1 0,1 0 2 15,1 0 7-15,-1-1-2 0,0-3 5 16,2 2-2-16,0-2 1 0,1 0 4 0,-1 0-3 16,1-1 5-16,-1 0-3 0,4 0-3 0,-4 0 1 15,1-2 3-15,0-2 4 0,1 0-1 0,-2-2 4 16,1-1-8-16,-1-1-7 0,0 0 3 0,0-1-5 15,-1-2 7-15,0 1 1 0,0-5-2 16,0 1 5-16,-2-1-6 0,-1-2-2 0,2-1 4 16,-2-2-9-16,-1 0 0 0,2-4-2 0,-2 1 3 15,0-1 0-15,0-1-1 0,0 0 3 16,1 2-9-16,-1 1 3 0,0 2-1 0,1 4 3 16,-1 3 5-16,0 4-4 0,0 3 1 0,0 2-9 15,0 2-19-15,0 2-15 0,-2 0-1 0,-1 2 9 16,0 4 15-16,1 3 23 0,-2 2 2 15,1 1 2-15,1 4-2 0,0 1-4 0,2 2 2 16,0 0-7-16,0 2 5 0,0 2 1 0,6 0-3 16,0 1 4-16,2 2 4 0,1-1-5 0,2 0 3 15,1 2-4-15,1-2-1 0,2 1 0 16,-2-3 4-16,6 4 3 0,0 2-13 0,-2-6 2 16,0-1-6-16,-5-8-2 0,-5-4 11 0,-2-6-6 15,1 0 7-15,-2-3-2 0,-1-1 2 0,0 0 12 16,-1 0 2-16,0-3 7 0,1-2 2 0,-1 0-5 15,-1-2 5-15,1 0-4 0,-1-1-1 0,0-2-1 16,-1-1-5-16,0-3-3 0,0-3-3 16,0 2 1-16,0-6-7 0,-1 2 4 0,-2 1-2 15,0 1-3-15,-2 0 0 0,0 5-6 0,0 1-8 16,-3 2-25-16,2 3-19 0,-2 3-16 16,0 3 6-16,-5 0 25 0,2 0 11 0,-3 3-5 15,1 3-30-15,-4 3-57 0,3-2-72 0,3 2-99 16,0 2-91-16,4-3-66 0,4-1-141 15,2-2 62-15</inkml:trace>
  <inkml:trace contextRef="#ctx0" brushRef="#br0" timeOffset="32298.6753">7438 1176 1 0,'0'0'0'0,"0"0"0"0,0 0 0 0,0 0 262 15,0 0-27-15,0 0-23 0,0 0-15 0,0 0-17 16,0 0-3-16,0 0-8 0,0 0-13 0,0 0-12 15,0 0-19-15,0 0-11 0,3 12-13 0,-3-12 2 16,1 0 3-16,-1 0 3 0,2 0 0 16,0-1-30-16,0-2-18 0,1 0-29 0,2-2-18 15,-1-1 5-15,3-1-8 0,-1-1 6 0,1-2-1 16,0-1-1-16,-1-3 2 0,2-3-9 0,-2-1 2 16,-2-2-4-16,1-5-1 15,-1-1 2-15,-1-2-6 0,1 0 8 0,-3-2-12 0,0 3 6 16,-1 3 3-16,0 2-8 0,0 5 9 0,-2 3-13 15,-3 5-10-15,1 3-14 0,-1 4-29 16,2 0-33-16,-4 2 10 0,2 0 29 0,-2 3 29 16,2 4 43-16,0-1 5 0,1 5-12 0,-1 1 8 15,3 1 1-15,-1 1-3 0,2 2 9 0,1 0-9 16,0 1 2-16,1 1-6 0,3 1-1 16,2-2-2-16,-1 4-4 0,3-1 8 0,-1 2-10 15,-1-1 1-15,2 1-20 0,-3-2-47 0,0 1-31 16,1-1-61-16,-2-1-84 0,-2-2-123 15,-1-5-239-15,-1-3-407 0</inkml:trace>
  <inkml:trace contextRef="#ctx0" brushRef="#br0" timeOffset="33131.7493">7681 1092 1 0,'0'0'0'0,"0"0"0"0,0 0 67 15,0 0 289-15,0 0-59 0,0 0-39 0,0 0-29 16,0 0-32-16,0 0-23 0,0 0-43 15,0 0-35-15,0 0-40 0,0 0-32 0,0 0-9 16,13 5-14-16,-11-5 10 0,2 0 6 0,-1 0 6 16,2 0 10-16,2 0-4 0,0 0 0 0,2 0-5 15,0 0-2-15,2 0-3 0,-1-2-1 0,-1-1 6 16,2 1-3-16,-4-1 11 0,1 0 1 0,1 0 2 16,-6-1 10-16,2 1-1 0,-2-1 6 0,-1 2-3 15,1-1-3-15,-3 0 0 0,0 1 0 16,0 0 0-16,0 1-15 0,0-1-21 0,-1 2-37 15,-3 0-46-15,-1 0-26 0,0 0 31 0,-3 0 33 16,1 4 41-16,-1 2 35 0,0 0-17 16,-3 3-11-16,1 1 2 0,1 0-5 0,-1 2-4 15,2 0 4-15,3 3-4 0,0-3 11 0,3 1 4 16,2 0 11-16,0-1 5 0,0 0-11 0,2-3 2 16,3 0-8-16,0-2 1 0,2-3 13 15,3 1-1-15,-2-3 7 0,2-2-5 0,3 0-1 0,-1 0-8 16,3-2-9-16,1-3 5 0,2-3-9 15,-2 0 7-15,1-1-4 0,1-1-6 0,1-3 3 16,-2 1-5-16,0-1 4 0,1-2 1 0,-1-1 0 16,-1-2 0-16,1 0-6 0,-4-1 5 15,0 1-4-15,-1-1 8 0,-3 2 4 16,-3 2-6-16,-1 2 1 0,-2 2-7 0,-3 3-11 16,0 3-12-16,-1 2-28 0,-6 0-16 0,1 3 6 15,-3 0 10-15,-2 0 20 0,0 4 19 0,-2 2 4 16,2 1-4-16,0 1 6 0,1 0-10 0,2 3-5 15,4 1-1-15,1-1-6 0,3 0 13 0,1-1 3 16,7 2 7-16,3-2 9 0,4 2-7 16,4-2 5-16,2 1-3 0,2 1 1 0,4 0-2 15,-3-1 1-15,3 0 1 0,-4 1-7 0,1-2 10 16,-3 2-4-16,-6 0-3 0,0-4 3 0,-6 2-8 16,-4 0 4-16,-3 2 8 0,-2-1-6 15,-2 1 2-15,-7-5 0 0,-3 2 5 0,-1-4 7 16,0 1 9-16,-1 1-1 0,1-2-8 0,0 0-4 0,0-1-5 15,2 0-3-15,2-1 3 0,0-3 5 16,3 0 1-16,-1 0 2 0,2 0 3 16,0 0-5-16,1 0-3 0,0-2-5 0,2-1-17 15,-1-1-14-15,1-1-24 0,-1 2-26 0,0-1-36 0,3 1-54 16,-1-1-79-16,1 2-138 0,0 0-218 16,0 0-478-16</inkml:trace>
  <inkml:trace contextRef="#ctx0" brushRef="#br0" timeOffset="34399.9336">8608 1282 1 0,'0'0'0'0,"0"0"0"15,0 0 9-15,0 0 247 0,0 0-45 0,0 0-41 16,0 0-27-16,0 0-23 0,0 0-10 0,0 0-4 15,0 0-3-15,0 0-4 0,0 0-11 0,0 0-18 16,0 1-23-16,0 0-14 0,0-1-16 16,0 1-6-16,0 1-6 0,0-1-16 0,0 0-24 15,-1 0-36-15,-4 1-47 0,1 1 5 0,2 0 51 16,-4 3 51-16,3 2 54 0,-2 0 14 0,-1 2-18 16,-3 2-8-16,0-2 2 0,0 3-5 15,-3-2-23-15,2 1-68 0,-1-1-192 0,1-1-361 16,3-6 137-16</inkml:trace>
  <inkml:trace contextRef="#ctx0" brushRef="#br0" timeOffset="35899.94">9165 1133 1 0,'0'0'0'0,"0"0"0"16,0 0 0-16,0 0 0 0,0 0 0 0,0 0 0 15,0 0 0-15,0 0 0 0,0 0 0 0,0 0 76 16,0 0 18-16,0 0-8 0,0 0 0 0,0 0 0 16,-3-7-2-16,1 5 0 0,1 2-2 15,-1 0 2-15,1 0 5 0,1 0 1 0,-1 0-4 16,0 0-16-16,-2 0-16 0,1 0-20 0,1 0-18 16,0 0-8-16,1 0-6 0,-1 0 0 15,1 0-5-15,-1 0 1 0,0 0 8 0,-1 0-5 0,1 2 9 16,-2-2-4-16,2 0-3 0,0 0 4 0,-2 1-3 15,2-1 10-15,-2 0 1 0,0 1 3 16,3-1 1-16,-2 0-6 0,0 0-1 0,-1 2-6 16,1-2 6-16,1 0-8 0,-1 1-3 0,-1 2 5 15,-1-1-5-15,1 1 4 0,-2-1 4 0,1 1-4 16,-3 0-3-16,4 2-5 0,-4 1 6 16,3-1-3-16,-3 2 7 0,0 1 3 0,2 1-5 15,-2 1 6-15,4-1-3 0,-2 1 1 0,-1 4 4 16,2 2-5-16,1 1-8 0,2 2-2 15,1-4-3-15,0-2 5 0,3-3 4 0,2 0 4 16,2-2-1-16,0-1 5 0,3 0 9 0,2-2 9 16,-1 0 15-16,2-3 15 0,-1-1 7 15,3-1 0-15,1 0-4 0,2 0-14 0,0-3-7 16,2-2-5-16,-3-2-6 0,3-1-2 0,-2 2-4 16,1-2 3-16,-2 0 4 0,-2 1-2 0,-4 1 8 15,0 0 5-15,-3 1 6 0,-5 0 14 16,3 1 8-16,-4-1 13 0,0-1-4 0,2 0-12 15,-2-1-16-15,-2 1-27 0,0-1-10 0,-3-1-13 16,-3-1 0-16,-2-1 1 0,-1-1-1 16,1 0 8-16,-5-2-10 0,2-1 6 0,-1 2-1 15,0-2-4-15,-1 3 5 0,-1 1-13 0,3 0-7 16,0 2-4-16,0 2-17 0,1 2-4 0,-1 1-6 16,-1 3 6-16,2 0-3 0,-4 4-33 15,3 3-60-15,-1 2-88 0,1 3-100 0,0 1-125 16,2-5-210-16,4 0-4 0</inkml:trace>
  <inkml:trace contextRef="#ctx0" brushRef="#br0" timeOffset="36633.5677">9471 1022 1 0,'0'0'0'0,"0"0"0"16,0 0 0-16,0 0 230 0,0 0 17 15,0 0-30-15,0 0-11 0,0 0-7 0,0 0-14 0,0 0-9 16,0 0-20-16,0 0-8 0,0 0-12 15,0-36-28-15,0 36-22 0,0 0-41 0,0 0-26 16,0 0-30-16,0 0-37 0,0 0-42 16,0 3-21-16,0 0 22 0,-1 4 29 0,-2 1 49 0,0 2 18 15,2 3-4-15,1 2 9 0,-1 2-2 0,1 2 6 16,0 1 3-16,0 1-10 16,-1 1 4-16,1-1-5 0,0 3 3 0,0 3 2 0,-1 2-5 15,0 0 2-15,-1-2-4 0,1-8-2 0,-1-5 3 16,1-3 0-16,0-3 3 0,1-1-1 15,-1-1 1-15,1-2 0 0,0-2-2 0,0-2 3 16,0 1 9-16,0-1 14 0,0 0 22 0,0 0 17 16,1 0 21-16,1 0 14 0,1 0 13 15,0-3 5-15,-2-2-31 0,1-2-31 0,3-1-32 16,-2-3-25-16,-1 0-1 0,2 2 5 0,-1-1 2 16,-1 0 4-16,0 0 0 0,3-2-6 0,-2-1 0 15,3-1-8-15,-1-1 1 0,0-1-1 16,0-1-8-16,3 2 2 0,-2 1-7 0,1 1 1 15,1 1 3-15,-3 4-5 0,1 1 5 0,3 0-10 0,-3 2-6 16,0 1-1-16,1 1-4 0,-2 2 4 16,3 1 1-16,0 0 1 0,-1 0-2 0,-1 1 2 15,4 4 4-15,-1 0-1 0,-1 2 12 0,2 3 4 16,-4-2-2-16,1 3 5 0,2 0-7 16,-4 1 0-16,2 2 3 0,-5-2-1 0,1 1 0 15,-3 2-5-15,0 0-1 0,-3 1 1 0,-1 0 6 16,-5-4 10-16,1-1 4 0,1-2 3 0,-1 1-2 15,-3-1-2-15,-1 0 6 0,-2-1 1 16,2-1 3-16,0 0-1 0,-4-1-4 0,4-1-5 16,-1 0 0-16,-1 0 1 0,2-1-2 0,2-1 0 15,0-1-3-15,2-1-4 0,2-1-7 16,0 0-19-16,4 0-34 0,-1 0-58 0,1 0-62 16,2 0-72-16,0-2-75 0,2-1-69 0,1 1-227 15,-1 1-143-15</inkml:trace>
  <inkml:trace contextRef="#ctx0" brushRef="#br0" timeOffset="38137.7324">9802 1170 1 0,'0'0'75'0,"0"0"247"16,0 0 3-16,0 0-25 0,0 0-28 0,0 0-40 16,0 0-36-16,0 0-44 0,0 0-45 0,0 0-20 15,0 0 0-15,0 0 16 0,0 0 5 16,0 0-4-16,12-24-20 0,-11 24-24 0,-1 0-20 16,0 0-19-16,0 0-16 0,0 0-22 0,0 0-25 15,0 0-37-15,0 2 6 0,0 3 20 0,1 1 23 16,1 3 41-16,2 4-6 0,1 3 0 15,6 8 7-15,-1 7-4 0,1 6 12 0,1 1 3 16,-2-2-1-16,-3-3 0 0,0-2-1 0,-3-1-5 16,-2-1-6-16,-1-1 5 0,-1 0-1 15,0 0 1-15,-2-2 6 0,-2-1 1 0,-4 0 0 0,-1 0 2 16,0-4-1-16,-3 0-3 0,0-3 1 0,-4-1-7 16,3-3 1-16,-2 0 1 0,0-3-6 0,1-2-1 15,-2 1-3-15,0-3-6 0,1-1 5 16,-1-3 2-16,1 0 1 0,3-3 7 15,-4 0 1-15,5-4 0 0,-1-2 2 0,2-3-7 0,1-2-5 16,-1-1-3-16,3-3-9 0,2-2-2 16,-1-3 5-16,4-3-1 0,1-2 1 0,1-4-2 15,0-1-4-15,7 0-6 0,0 0 1 0,1 3 1 16,6 2 1-16,-1 0 3 0,1 3 1 16,4 1 1-16,0 2 0 0,-1 2-3 0,3 0 3 15,-1 2 7-15,0 3-9 0,1 0 2 0,0 2-1 16,0 1-5-16,1-1 10 0,1 3 4 0,-2 0-1 15,-1 1 4-15,-3 1-4 0,-3 1 4 16,-3-1 6-16,1 1-6 0,1-1 10 0,0-1-6 16,1 1-4-16,-2-1 5 0,0 1-2 0,0-1 7 15,-2 0 5-15,-1 1 5 0,-2 0-1 0,1-1-5 16,-4 0 4-16,2 1-6 0,-2-1 4 0,-1 0 3 16,1 0-7-16,0 0 3 0,-1-2-4 0,-2 1-4 15,2 1 6-15,-1-1-4 0,-1 2-4 16,0-2-5-16,0 1-3 0,0 2-2 0,0 1 1 15,0 0 2-15,-1 0-4 0,-1 2-2 16,0 0-10-16,1 1-9 0,-3 0-3 0,2 0-13 16,1 0-5-16,-1 0-14 0,-3 0-12 0,3 2 20 15,0 2 12-15,-2 0 23 0,0 1 19 16,0 4-3-16,-2 0-1 0,3 2-6 0,-1 3 2 0,0 3 0 16,1 4 4-16,-2 2 0 0,2 0-2 15,2-4-4-15,1-4-1 0,0-4 4 0,0-2-1 16,1 0 2-16,3-2-5 0,3-1-2 0,-1-1-2 15,-2 0-4-15,4-3 12 0,-1 0 7 16,0-2 9-16,2 0 11 0,3 0-1 0,3-2-3 16,-2-4-1-16,6 0-4 0,-1-1-3 0,-3 0-1 15,4-1-2-15,-1-1-3 0,-5 0 4 16,-1 2 2-16,-1-1 6 0,-3 1 3 0,1-1 1 0,1-1-4 16,0-2-2-16,-1 0-7 0,0-1 3 0,-1-3 1 15,0 1-9-15,0 1 8 0,1-2-15 16,-1 3 2-16,-3 1 3 0,2 1 1 0,-4 3-3 15,3 0-3-15,-4 2-2 0,3-1-12 16,-1 3 12-16,-2-1-1 0,3 2 0 0,-2 0 3 16,-1 1-9-16,4 1-5 0,-3 0 1 0,4 0-2 15,-3 0 8-15,4 0 3 0,-2 1 0 16,0 2 3-16,4 1 0 0,-3-1 4 0,-2 1 1 0,3-1 2 16,0 1-3-16,-5-1-7 0,3 0 4 0,-3-1-2 15,-1 0 2-15,-1-1 8 0,1 0-9 16,0-1 2-16,-2 0 1 0,0 1 2 0,0-1 8 15,0 0 3-15,0 0 1 0,0 0-1 0,0 0 4 16,0 0-11-16,0 0 21 0,0 0 4 16,0 0-5-16,0 0 8 0,-2 0-19 0,0 0-10 15,0 0 2-15,2 0-10 0,-3 0-3 0,-2 0-8 16,3 0-14-16,-1 0 2 0,-4 0-14 16,4 0 6-16,-3 0 8 0,1 0-9 0,-2 2 18 15,-4 3-5-15,2 1 5 0,-1 2 7 0,-1 0-6 16,0 3 1-16,2 3-8 0,-2-2 3 0,3 5-4 15,3 0 7-15,0 4 5 0,4-2 1 0,1-3 9 16,6-5-1-16,-1-1 5 0,3-1 1 16,3-4 6-16,-1 1 8 0,0-1 4 0,5-3 9 15,0-1-7-15,5-1 0 0,1 0-1 16,-1-1-8-16,1-4 0 0,1-2-3 0,3 1-4 0,-3-1-2 16,-1-2 2-16,-2 4 0 0,-6-3 7 15,-2 1-2-15,5-2-2 0,-4-2 0 0,1-2-5 16,-1 0 10-16,3-3-10 0,-3-3 0 0,-2 1-8 15,-1-3-8-15,-5 1 8 0,2-2 2 0,-4 0 7 16,-1-1 0-16,0-2 2 0,-1 2-4 0,1 1 2 16,-1-1 5-16,0 4 3 0,0 3 6 15,0 0-2-15,0 5-4 0,0 4-6 0,0 3-9 16,0 1-13-16,0 2-33 0,-1 1-13 0,0 1 3 16,0 5 12-16,1 2 33 0,0 3 18 15,0 2 7-15,0 1-3 0,0 4 7 0,0 1-4 16,0 2-6-16,2 2 8 0,3 0-4 0,-2 0 4 15,4 3-3-15,-2-1-3 0,3 1-1 16,-1 6 2-16,-1 3-1 0,3-1 4 0,-2-3 1 16,-5-7 0-16,0-7 0 0,-2-3-4 0,1-2-7 15,-1-3-10-15,0 0-14 0,0-5-25 0,0 0-25 16,0-3-28-16,0-1-6 0,0 0 9 0,0-2-40 16,0-4-25-16,0-2-81 0,0-3-137 15,0-1-165-15,-1 3-279 0,1 1 686 0</inkml:trace>
  <inkml:trace contextRef="#ctx0" brushRef="#br0" timeOffset="38500.5577">10783 1092 1 0,'0'0'0'0,"0"0"0"15,0 0 0-15,0 0 0 0,0 0 74 0,0 0 63 16,0 0-22-16,0 0-29 0,0 0-17 0,0 0-15 16,0 0-9-16,0 0 4 0,0 0 4 0,-84 23 24 15,84-21 55-15,0 0 71 0,3-1 35 16,4 0 9-16,2-1-47 0,1 0-72 0,3 1-42 15,2-1-35-15,3 0-11 0,4 0-10 0,4 0-12 16,-2-2-6-16,5-1-8 0,0 0-2 16,0-1-4-16,-4 1-7 0,1-1-9 0,-3 1-13 15,-5 0-2-15,-3 1 2 0,-1-1 7 0,-6 3 3 16,-3 0 0-16,1 0 0 0,-5 0-5 0,-1 0 4 16,0 0-1-16,0 0 0 0,-4 0 4 15,1 0-8-15,2 0 17 0,0 2 9 0,-1 1 14 0,1 1 22 16,-2 1-6-16,3 1 6 0,-1-1 3 15,1 4 0-15,0-1 5 0,0 2 3 0,4 0 8 16,-1 1 7-16,1 1 2 0,2 1-8 0,2 3-13 16,-2 2-10-16,3 0-12 0,1 0 0 0,-1-5-1 15,-6-4-4-15,3-1 0 0,-4 0-17 16,1-1-27-16,1 0-43 0,-3-2-67 0,0 0-86 16,0-1-151-16,-1-2-284 0,0-2-298 0</inkml:trace>
  <inkml:trace contextRef="#ctx0" brushRef="#br0" timeOffset="38702.7912">11064 909 1189 0,'0'0'210'0,"0"0"17"0,0 0 3 16,0 0-68-16,0 0-54 0,0 0-48 15,0 0-43-15,0 0-30 0,0 0-29 16,0 0-32-16,0 0 11 0,0 0 8 0,0 0 21 15,-1-6 12-15,5 11-74 0,4 1-77 0,0 0-67 16,2 1-71-16,-5 0-100 0,3-2-257 0</inkml:trace>
  <inkml:trace contextRef="#ctx0" brushRef="#br0" timeOffset="39529.3958">11266 1134 1547 0,'0'0'251'0,"0"0"-28"0,0 0-37 0,0 0-53 15,0 0-36-15,0 0-50 0,0 0-32 0,0 0-19 16,0 0-31-16,0 0-8 0,0 0 2 0,0 0 12 16,0 0 25-16,0 0 12 0,14 26 0 0,-10-16 3 15,2 3 2-15,0 2 2 0,-1 2-1 16,3 4-4-16,1-1-4 0,-5-3 2 0,2-5-1 15,-3-2 0-15,-2-3 6 0,0-1-5 0,0-2-1 16,2-1 2-16,-1-1-1 0,-1-2 3 0,0 2 0 16,0-2 4-16,0 0 10 0,4 0 9 0,-3 0 17 15,0 0 13-15,-1 0 11 0,4-2 4 16,-1-1-10-16,-2 1-15 0,5-5-27 0,-4 0-11 16,5 0-10-16,-5-1-2 0,4 1 5 0,-1-1-4 15,-2-2 2-15,5-1 1 0,-1-1-2 0,-2-2-5 16,4-1-4-16,0 1 1 0,-1 0-2 0,0 3 7 15,0 1 1-15,-2 1-3 0,-3 3 2 16,-1 3-6-16,1 0-4 0,-2 1-3 0,0 1-10 16,-1 1 1-16,0 0 0 0,4 0 4 0,-2 2 8 15,-1 2 1-15,4-1 6 0,-3 2 0 16,4 1 2-16,-2 0-2 0,3-1 2 0,-1 1 0 16,-2-2-4-16,3 2 8 0,1-2-1 0,-2 0 2 15,-3-2 1-15,4 2 0 0,-1-3 4 16,-1-1-2-16,3 0 0 0,-2 0 0 0,-1 0-8 15,3 0 4-15,0 0-4 0,-1 0 3 0,0-1-1 16,-2-3-2-16,2 3 4 0,-2-1-3 0,-2 0 5 16,-1 1 1-16,4-1-4 0,-5 1 1 0,0 0-6 15,2-1 2-15,-1 1 0 0,-2 0 1 0,1-1 3 16,2 1-7-16,-2-2 4 0,0 2-3 0,3-1 0 16,0-2 6-16,0 3-4 0,-1-3 6 15,2 0-5-15,-2 1-3 0,-1-1 2 16,5 1-2-16,-5 0 5 0,2-1 2 0,-2 1 6 0,-1-1-2 15,2 0-3-15,-2 0 3 0,-1 2-7 16,-1-2 5-16,0 2 0 0,0-2-7 0,0 2 7 16,0-1-9-16,0 0-2 0,0 0 4 0,0 0 0 15,-1-1 1-15,-1 3-4 0,1-1 5 0,-2 0-8 16,1-1 6-16,1 1 3 0,0 1-11 16,-1 0 3-16,1-1-15 0,-3 2-4 0,2 0 6 15,1 0-13-15,-2 0 1 0,-1 0-9 0,1 0-3 16,-1 4 14-16,-2 1 16 0,-2 3 14 15,1 2-3-15,-2 1 5 0,0 3-8 0,0 2-2 0,0 1 8 16,0 5-9-16,1 6 9 0,5-2-5 16,1 2-1-16,2-7 6 0,0-4-6 0,4-2 5 15,3-2 5-15,1-4-4 0,-2 2 2 0,5-2-6 16,-1-2-2-16,6-2 1 0,-3-2 3 0,6 0 4 16,2-2-6-16,5-1-10 0,0 0-39 15,5 0-39-15,0-4-66 0,4-1-121 0,-12 2-226 16,-6-1-937-16</inkml:trace>
  <inkml:trace contextRef="#ctx0" brushRef="#br0" timeOffset="39988.3399">12181 1420 1 0,'0'0'0'0,"0"0"1"0,0 0 364 0,0 0-14 15,0 0-76-15,0 0-71 0,0 0-57 0,0 0-32 16,0 0 5-16,0 0 3 0,0 0-14 0,0 0-31 15,0 0-36-15,0 0-26 0,10 11 3 16,-15-5 13-16,3 2 12 0,-1 0 11 16,-3 4-9-16,2 0-8 0,-3 0 2 0,-1 2-4 0,-3 0-10 15,0 0-43-15,-1 0-139 0,-4 0-199 0,6-3-326 16,5-3-392-16</inkml:trace>
  <inkml:trace contextRef="#ctx0" brushRef="#br0" timeOffset="40781.4512">13007 1055 1 0,'0'0'0'0,"0"0"0"16,0 0 0-16,0 0 0 0,0 0 0 0,0 0 0 15,0 0 0-15,0 0 0 0,0 0 0 16,0 0 0-16,0 0 0 0,0 0 96 0,0 0 99 15,0 0 14-15,0 0 20 0,-1 0-22 0,1 0-18 16,-1-1-22-16,0 0-18 0,0 0 14 16,-3 0 0-16,3-2-8 0,-1 2-17 0,-1 0-16 15,-2 0-16-15,2 0-33 0,-3-1-28 0,0 2-31 16,-2 0-19-16,-1 0-1 0,-3 0-3 0,-2 0 5 16,-1 0 0-16,-3 3 1 0,-2 1 4 15,2 2 1-15,-5 2 2 0,2 0-1 0,1 2-3 16,0 1-1-16,2 0 2 0,2 3 3 0,-1 2-4 15,5-1 4-15,1 2-9 0,1 2-3 0,1 5 7 16,3 2-8-16,3 0 7 0,3-1-2 0,0-3 0 16,3-6 3-16,4-3 5 0,1-2 2 15,2-1-2-15,-1-2-2 0,0-1-7 0,-1-2 3 16,5 0 1-16,-1-2 10 0,2-1 3 0,4-2-2 16,4 0-1-16,6 0-13 0,1-6-3 15,4-1-19-15,5-1-37 0,2-2-68 0,2-1-118 16,-9 2-205-16,-13 3-560 0</inkml:trace>
  <inkml:trace contextRef="#ctx0" brushRef="#br0" timeOffset="41231.4079">13221 1123 597 0,'0'0'275'0,"0"0"-88"0,0 0-64 0,0 0-34 15,0 0-7-15,0 0-26 0,0 0-28 16,0 0-22-16,0 0-9 0,0 0 2 0,0 0 8 16,0 0 0-16,0 0-1 0,0 0 8 0,-34 51-2 15,30-40 0-15,2 2 1 0,0-1-3 16,1 5 2-16,1-2 2 0,0 3 9 0,3-4 14 15,3-4 1-15,2-3-4 0,-1-2-6 0,2-3 5 16,0 2 18-16,1-3 45 0,1 1 16 16,-1 0-5-16,4-2-6 0,1 0-37 0,0-3-11 15,1-2-12-15,-1 0-5 0,-2 0-3 0,-2-1-4 16,-2 1 11-16,-4 1 7 0,2-3-3 0,0 0 1 16,-2-2-12-16,-1 0-14 0,-1-3-5 0,-3 1-10 15,0-2-7-15,-6 1-4 0,-5-2-5 16,-1-1-3-16,-5 3-3 0,2 1-5 0,-4 2-7 0,-1 0-1 15,0 5-2-15,0 0-5 0,1 4-8 16,0 0-57-16,6 0-66 0,0 6-76 16,4 2-42-16,2-1 5 0,5 1 3 0,2 1-25 0,2 0-114 15,4-2 54-15,-1-3 364 0</inkml:trace>
  <inkml:trace contextRef="#ctx0" brushRef="#br0" timeOffset="42508.0849">13528 1159 1 0,'0'0'0'0,"0"0"226"0,0 0 74 16,0 0-67-16,0 0-37 0,0 0-13 0,0 0-11 15,0 0-13-15,0 0-16 0,0 0-10 0,0 0-10 16,0 0-15-16,0 0-15 0,0 0-19 0,1-10-20 16,2 10-4-16,-2 0 1 0,1 0-4 0,0 0 4 15,1 0-22-15,2-1-7 0,0 0-7 0,2 0-13 16,3 1 13-16,0 0-6 0,2 0-3 15,2 0 3-15,-2 5-4 0,1 1 1 0,-1 1 2 16,-1 3-3-16,0 1-1 0,-1 5-4 0,-1 3 4 16,-2 2 1-16,-3 0 1 0,-3-5 5 0,-1-3-2 15,0-2 9-15,0-1 2 0,-1-5 4 0,-2 2 2 16,3-1 0-16,0-2-4 0,-1-2-4 16,1 0 1-16,0-1 5 0,0-1 10 0,0 0 11 15,0 0 8-15,0 0 8 0,1 0 4 16,3-1-6-16,-1-2-11 0,0-1-19 0,0-1-13 15,1-2-10-15,-1 0-4 0,0-1 0 0,2 0-5 16,-2 0 6-16,2 0-1 0,-1-3-2 0,3 0 0 16,-1-2-9-16,2-1-1 0,2-1-3 0,0 0-4 15,1 2-1-15,-1 1-1 0,2 3 2 16,-1 2 3-16,-2 1 7 0,-1 3 3 0,1 0-13 16,-2 2 0-16,-1 1-11 0,0 0-3 0,-1 0 6 15,2 0-10-15,-3 1 5 0,2 3 3 16,-2 2 3-16,1-1 11 0,-3 3 4 0,4 1 6 0,-2 0 4 15,-3 3 6-15,4 0-3 0,-3 3-3 16,0 1-1-16,1-1-2 0,0-5 4 0,-1-1 0 16,0 0 4-16,1-2-4 0,0 0 1 0,0 0 0 15,1-3 1-15,-1 0 3 0,0 0 0 0,-1-1-2 16,1 0 0-16,0-1 0 0,-1 0 4 16,0-2 0-16,0 1-2 0,-1-1-3 0,-1 2-6 15,2-1-3-15,-2-1-1 0,0 1-7 0,0-1-2 16,0 0-4-16,0 0 1 0,0 0 6 15,0 0 8-15,0 0 6 0,0 0 7 0,0 0 4 16,0 0 1-16,0-2-3 0,0-1 3 0,1 0-8 16,0-2 1-16,1 0 0 0,0 1-5 0,1-2 0 15,0 0-3-15,0-1 2 0,1 1-1 16,0 0 7-16,0-2-1 0,0 1 0 0,1-2 1 16,2-2-11-16,-1-1 12 0,1-3 1 0,1-2-5 15,2-1 7-15,-2 0-4 0,-1-1 1 0,0 1 3 16,1 0 4-16,-2-2 3 0,0 4-2 15,-2 2 4-15,0-1-4 0,-2 3-1 0,1 4 2 16,-3 1-8-16,0 2-5 0,0 3-20 0,-4 1-22 16,-1 1-13-16,1 0-6 0,-2 0 17 0,1 2 16 15,-4 3 16-15,3 0 5 0,0 2-3 0,-2 0-1 16,4 1-5-16,-3 1-1 0,1-1-4 0,3 2 4 16,3-2 2-16,0 0-1 0,0-1 4 15,3 0-5-15,3 0 2 0,3 0 7 0,0-1 0 16,1-1 10-16,3 0 3 0,0-1-2 15,3 0 3-15,-1-3 0 0,1 3-4 0,-2-3-1 16,1 1 0-16,-3 0 1 0,-2-1-3 0,-1 0 6 16,-3 0-9-16,-1 0 2 0,-2 2 5 0,-1-1-8 15,1 0 5-15,-2 0-5 0,-1 2-3 16,0 1-3-16,0-1-4 0,0 2 6 0,0 0-7 16,-1 2 4-16,-3-2 2 0,1 1-6 0,-1 2 10 15,-2 0 0-15,-4 2 8 0,2 0-6 0,-4-1-1 16,4-3 4-16,-3-1-6 0,3-2 8 0,1-1 3 15,0-1-3-15,1 0 3 0,2-1 0 0,3 1 2 16,0-2 6-16,1 0 9 0,0 0 5 16,0 0 1-16,1 0 2 0,3 0-13 0,2-2-12 15,3 1-14-15,-1-1-18 0,0 0-2 0,1-2 4 16,-1 1 11-16,2-1 8 0,3 0 1 16,2 1 3-16,1-2-6 0,1-1 5 0,5 0-6 15,-2 0-3-15,2 0 5 0,1-1-3 0,-4-2 7 16,-3 2 3-16,2 0-3 0,-4 0 3 15,-4-2-4-15,-1 0 2 0,-1 0 3 0,-3-1 2 16,0-1-3-16,-2 2-1 0,-2-3 2 0,0-1-4 16,2-1 6-16,-2 1 2 0,0-4-6 0,1 1 0 15,0 0-3-15,0 0 1 0,2 0 7 16,-2 2 0-16,0 0 5 0,2 3-6 0,-3 1-4 0,0 2 6 16,0 3-2-16,-1 1 7 0,0 2 1 15,0 1-3-15,0-1-8 0,0 2-17 0,-1 0-23 16,-1 0-19-16,-1 5 6 0,2 1 14 0,-2 3 21 15,1 3 22-15,1 1-2 0,1 4 2 16,0 3 3-16,0 1-1 0,1 3 0 0,2 1-5 0,1-2 2 16,1 3-1-16,3 5 3 0,-2 3 9 15,0-2-14-15,0-3 3 0,-2-7-8 0,-1-4-8 16,-3-6-1-16,1 0-35 0,-1-4-49 0,0-1-75 16,1-3-90-16,-1-2-132 0,3 0-229 15,-3-1-621-15</inkml:trace>
  <inkml:trace contextRef="#ctx0" brushRef="#br0" timeOffset="42718.2785">14491 1034 117 0,'0'0'268'0,"0"0"-12"16,0 0-27-16,0 0-49 0,0 0-35 0,0 0-43 15,0 0-37-15,0 0-26 0,0 0-9 0,0 0 1 16,0 0 5-16,0 0 5 0,0 0 20 15,0 0 20-15,-102 12 18 0,111-11 28 0,3 0-17 0,4 0-23 16,2-1-30-16,7 2-55 0,3-2-61 16,4 0-91-16,3 0-206 0,-8-2-222 0,-8 1-423 0</inkml:trace>
  <inkml:trace contextRef="#ctx0" brushRef="#br0" timeOffset="43407.1347">14601 1323 1 0,'0'0'180'0,"0"0"79"0,0 0-53 0,0 0-35 0,0 0-18 16,0 0-13-16,0 0-9 0,0 0-8 0,0 0-12 16,0 0-15-16,0 0-6 0,0 0-12 15,0 0-6-15,0 0 1 0,1-1-1 0,3 1 25 16,3-2 19-16,-1-1-13 0,0 1-20 0,2-1-38 15,2-2-34-15,2-1-5 0,-1 0-1 16,3-1-1-16,-2 1 3 0,-1 1 3 0,-2-1 3 16,-1 2 9-16,0-3 2 0,2-1 8 0,-1-2 2 0,0 1-1 15,0-3 4-15,-2-2-6 0,-1 2 0 16,-1-3-4-16,-1 0-7 0,-4 2-5 16,0 1-10-16,0 0 1 0,0 1-9 0,-5 1-7 15,0 3 3-15,0-1-19 0,-2 5 0 0,-1-1-6 0,2 2 1 16,-2 1 8-16,0 1 5 0,-1 0 7 15,3 0 1-15,0 0 3 0,0 0 1 0,4 0-10 16,-3 0-3-16,4 0-14 0,1 0 2 0,0 1 14 16,0-1 4-16,4 0 25 0,1 0 5 15,2 0 9-15,0 0 0 0,4 0-4 0,-1 0 1 16,2 0-10-16,4 0 0 0,-1 0-5 0,1-1-3 16,1-1 6-16,1-1-8 0,-2 0 9 0,1 0-5 15,-2 0-5-15,0 0 9 0,-2 0-11 16,-1 1 8-16,-2 0 9 0,-2-1 3 0,-1 2 10 15,-2 0-3-15,-1 0-4 0,-3 1-5 0,0 0-7 16,1 0-9-16,-2 0-9 0,0 0-3 16,0 2-8-16,0 2 3 0,0 1 8 0,-2 2-4 15,1 1 9-15,1 1 0 0,-1 1 4 0,1 2 1 16,0 0 5-16,0 0 3 0,0-1-5 0,0 2-2 16,0-2-17-16,1-1-18 0,3 2-17 15,1-1-29-15,-1-2-46 0,3 0-71 0,2-1-143 16,1 0-206-16,1-2-421 0,-3-2 532 0</inkml:trace>
  <inkml:trace contextRef="#ctx0" brushRef="#br0" timeOffset="44087.7359">15330 1091 511 0,'0'0'294'0,"0"0"-122"0,0 0-58 0,0 0-40 15,0 0 23-15,0 0 19 0,0 0-2 0,0 0-10 16,0 0-19-16,0 0-8 0,0 0-9 16,0 0-5-16,0 0-7 0,0 0-12 0,23 51-4 15,-23-45-12-15,0 3 2 0,0-2 6 0,-5 3 6 16,0-2 14-16,-2 2 3 0,-3-1-2 0,-2-2-3 16,-2 1-8-16,-5 2-8 0,0-2-7 0,-1 0-9 15,-2-1-5-15,5-1-1 0,-2-2 2 16,5-1 3-16,3-3 6 0,5 0 4 0,3 0 10 15,1 0 13-15,1 0-3 0,1 0-1 16,0 0-14-16,0-2-24 0,0-2-11 0,0-1-19 0,3-2-3 16,1-1-6-16,2 0 4 0,3-3 5 0,-2 0-1 15,3 0 12-15,1-3-6 0,1 1 4 16,0 2 3-16,2-1-7 0,-2 2 4 0,3-1-3 16,-2 3-1-16,3 0-1 0,-2 2 0 15,0 0-8-15,0 4-10 0,-1 0-6 0,0 2-13 0,-1 0 0 16,-1 0-1-16,-1 5 0 0,-1 1 11 15,-2 1 15-15,2 0 13 0,-2 0 16 0,-1 0 2 16,1 2 0-16,-1-3-1 0,-1 1 1 0,1 0-4 16,-2-2 0-16,2 0 5 0,-1 1-2 15,4-2 13-15,-2 0 0 0,1 0-3 0,3-2 4 16,-1 2-7-16,1-2-2 0,3-2 1 0,-1 1-3 16,2-1 5-16,-1 0 1 0,2 0-3 15,-2-1 1-15,0-1 4 0,-1-3 7 0,-3 1 12 16,2 0 20-16,-5-1-2 0,-2 0 2 0,-1 1-5 15,-2-1-16-15,0-3-2 0,-2 1-8 0,0 0-3 16,0-2 1-16,0-1 1 0,0 1-1 0,-2-2 2 16,1 1-3-16,1 0-2 0,-1 0-5 0,1 2 1 15,0 2-5-15,0 0 0 0,0 1-2 0,0 3-4 16,0 0-5-16,-2 1-13 0,2 1-14 16,0 0-12-16,0 1 2 0,0 4 10 0,0 1 10 15,0 3 15-15,0-1 0 0,0 4 7 16,0 0 5-16,3 2 0 0,0 0-1 0,-2-1-3 15,0 0 0-15,2 1-2 0,-2-3-5 0,2-1-24 16,0 1-31-16,-2-4-53 0,2 1-55 0,-1-2-69 16,2 1-152-16,-2-3-315 0,1 0-501 0</inkml:trace>
  <inkml:trace contextRef="#ctx0" brushRef="#br0" timeOffset="44302.5523">15762 755 237 0,'0'0'603'0,"0"0"-350"15,0 0-6-15,0 0-77 0,0 0-69 0,0 0-46 16,0 0-63-16,0 0-59 0,0 0-12 16,0 0 9-16,0 0 31 0,0 0 39 15,0 0 9-15,0 0 9 0,-16 10-1 0,14-4-6 0,2 1-57 16,0-1-100-16,0 1-147 0,0-2-325 0,0-1 264 0</inkml:trace>
  <inkml:trace contextRef="#ctx0" brushRef="#br0" timeOffset="44905.1707">15824 1147 1281 0,'0'0'460'0,"0"0"-288"0,0 0-19 15,0 0-34-15,0 0-51 0,0 0-45 0,0 0-20 16,0 0-8-16,0 0 3 0,0 0-4 0,0 0-2 0,0 0 4 16,0 0 1-16,0 0 3 0,122-50 2 15,-111 49-5-15,3-1 5 0,-4 0-1 0,0 1 3 16,0 0 2-16,-4 0-3 0,0 1-3 0,-2 0-7 15,-2 0-9-15,1 0-20 0,0 0-6 16,-1 0 3-16,-2 2 7 0,0 2 19 0,0 1 6 16,0 2 3-16,0-1 2 0,0 2 2 0,0 1 1 15,0-2-2-15,1 1 4 0,0 0-4 0,2 1 6 16,1-2 5-16,-2 1-4 0,3-1 4 16,0 3-1-16,3-5-1 0,2 1 7 0,-2-2-1 15,2 1 1-15,4-2-8 0,-2 0-5 0,5-2-6 16,-3 0-1-16,4-1 8 0,1 0 0 15,-1 0 1-15,2-1-4 0,-2-1-2 0,1-3 2 16,1-1-2-16,0-1 6 0,1 0-2 0,-2-3-4 16,2 0 2-16,0-2-4 0,-2-1 9 0,0 1 9 15,0-3 6-15,-5 0 6 0,0 0-3 16,-2 0-3-16,-4 0-4 0,1 0-3 0,-4 2-1 16,-4 1 1-16,0 2 9 0,-1 0 4 0,0 2 4 15,0 3 1-15,-2 1-3 0,-2 2-6 16,0-1-7-16,2 3-7 0,1 0-4 0,0 0 6 15,-1 0 7-15,2 0 6 0,0 0 4 0,0 0-6 0,0 0-8 16,0 0-8-16,2 0-12 0,0 0-4 16,-1 1 1-16,3 4 3 0,-2 1 1 15,1 2 6-15,-2 2 5 0,3 3 1 0,-1 2 4 0,-1 2-5 16,1 1-3-16,0 1 3 0,1 2-2 16,-4 0 10-16,0 4 3 0,0 3-7 0,0 2-13 15,-4-2-24-15,0-5-56 0,2-6-85 0,1-1-142 16,0-5-269-16,1-7-878 0</inkml:trace>
  <inkml:trace contextRef="#ctx0" brushRef="#br0" timeOffset="45154.4339">16317 1065 829 0,'0'0'168'0,"0"0"-24"0,0 0-33 16,0 0-42-16,0 0-30 0,0 0-15 0,0 0 26 16,0 0 49-16,0 0 49 0,0 0 20 0,0 0-29 15,0 0-56-15,0 0-49 0,78 9-15 0,-52-7-12 16,-1-1-9-16,4-1-12 0,1 1-33 0,2-1-67 16,-1 0-189-16,2 0-146 0,-9 0-219 15,-11 0 135-15</inkml:trace>
  <inkml:trace contextRef="#ctx0" brushRef="#br0" timeOffset="45741.9229">16584 1273 727 0,'0'0'513'0,"0"0"-150"16,0 0-50-16,0 0-67 0,0 0-68 0,0 0-45 15,0 0-61-15,0 0-33 0,0 0-18 0,0 0-15 16,0 0 1-16,0 0-6 0,0 0-2 16,119-104 0-16,-96 88 2 0,0 0 8 0,4-2-6 15,-3-2-6-15,4-1 5 0,-5 1 0 0,2-3 5 16,-2 2 7-16,-4-1-6 0,-3 3-7 16,-2 4-2-16,-5 1 3 0,-4 2-2 0,-3 4 2 15,-2 2-13-15,0 4-23 0,0 0-29 0,-4 2-11 16,-3 0 16-16,-1 0 17 0,-1 4 34 0,0 2 7 15,0 0-4-15,-3 2-4 0,2 1-8 16,1 2-8-16,2-2-7 0,2 0 2 0,2 1 13 16,3-1 14-16,3 1 17 0,4-1 0 0,6 0-1 15,3 0 3-15,3 0-7 0,2 2 3 0,1-1-7 16,4 1-2-16,-2 0-2 0,2 0-6 0,-3 2 3 16,-1-1-1-16,-4-2 0 0,-5 2 10 0,-2-2-1 15,-2 0 6-15,-4-2 2 0,-2 0 5 16,-2 1 5-16,-1-1-1 0,0-1 5 0,0-1-8 15,0 1-4-15,-2 0-2 0,-3 1-6 0,2 1 3 16,-2-2-6-16,-2 0 7 0,0-2 9 0,3-1-1 16,-3-2 11-16,0 1-5 0,-1 0-1 15,0-2-2-15,-2 2-7 0,-1-3-12 0,-3 0-76 16,2 0-177-16,1 0-395 0,3 0-913 16</inkml:trace>
  <inkml:trace contextRef="#ctx0" brushRef="#br0" timeOffset="52186.761">5772 2286 1 0,'0'0'0'0,"0"0"0"0,0 0 0 16,0 0 0-16,0 0 0 0,0 0 0 15,0 0 0-15,0 0 76 0,0 0 78 0,0 0-11 16,0 0-13-16,0 0-7 0,0-3-5 0,0 3-4 16,0 0-7-16,0 0-8 0,0 0-9 15,0 0-9-15,0 0-4 0,0 0 4 0,0 0 8 16,0 0 2-16,1 0-7 0,1 0-8 0,-2 0-13 15,1 0-9-15,-1 0-4 0,0 0-10 0,2 2-10 16,-2-2-5-16,0 0-7 0,0 1-5 0,0-1-6 16,0 1-5-16,0 0-4 0,0 2 4 15,0 1 11-15,0 2 5 0,0 2 6 0,0 1-1 16,0 1-7-16,0 2-2 0,0-1-5 0,0 2 1 16,0 1 1-16,0 0-2 0,0 0 2 15,-2 3-1-15,1-1 0 0,1 1 0 0,0 0-1 16,0 1 0-16,0-1 0 0,0 1 3 15,0 0-1-15,0 0-1 0,0 1 0 0,0 1-1 0,0 2 2 16,0 0-1-16,0 1 6 0,0 1-4 16,0 0 1-16,1 1 2 0,1-2-2 0,-1 3 3 15,0 0 1-15,0-1 0 0,0-2 1 0,-1 1-3 16,0-2 1-16,0-1-4 0,0 0 1 0,0 1-3 16,0-2 1-16,0 0 2 0,0-1 1 0,0 0 1 15,-2 1-1-15,1-2-3 0,0 2-4 16,-2-3 2-16,1 2 1 0,1-1 2 15,-2 2 3-15,2-2-4 0,-2 0-1 0,1 1 0 0,1-3-4 16,1 0 3-16,-1 0-1 0,0-1 2 16,1-1-1-16,-1 1 2 0,1-2 0 0,0-1 0 15,0 1-1-15,0-1-2 0,0 1-2 0,0 0-1 16,0-1 0-16,0-1 2 0,0 0 2 0,0 1-1 16,0-1 0-16,0 1-3 0,0 1 0 15,0-1 2-15,-1 3 1 0,0-3 0 0,-1 3 1 16,0-2-1-16,1 2-2 0,1 1 1 0,-1-4 0 15,0 2-3-15,0-2 3 0,1 1-4 0,-1 0 0 16,1 0 0-16,-2 1-1 0,2 0 4 16,0-1 0-16,0 0 1 0,0 0-1 0,0 0 2 15,0-1 0-15,0 0 1 0,0-1 4 0,0 0-5 16,0 0-2-16,2 1 1 0,-1 1-6 0,0-2 6 16,0 2 1-16,-1 0-3 0,1 1 3 15,-1-1-2-15,1 3-2 0,1 1 3 0,0-1-1 16,-1 0 3-16,0 0 1 0,0-1-2 0,-1 1 0 15,1-2-1-15,-1 1 1 0,1 0 0 0,-1 1 2 16,0-1-2-16,0 0-1 0,1-1-2 16,-1-1-2-16,0 2 1 0,0-3-1 0,0 3 1 15,0-1-2-15,0-1 3 0,0 2 1 0,0 1 0 16,0-1 3-16,0 0-4 0,-1 2-1 16,1-1-1-16,0 1-4 0,-1 0 3 0,0 1-1 15,0 0 2-15,0 1 0 0,1 1 1 0,0-1-1 16,0 2-1-16,0 0 2 0,0 1-3 0,0-1 2 15,0 0 2-15,0 0-1 0,1 1 5 0,2-1 0 16,2 1-1-16,0-1 1 0,-1-1-1 0,1 1-3 16,-1 0 1-16,0-2-1 0,-1 0-1 15,1-1 0-15,0-1 0 0,-1-1-3 0,0 2 4 16,0-3-1-16,-2 2 0 0,0-1 4 0,-1 0-4 16,1-1 1-16,-1 1-1 0,0-1 0 0,0 0-1 15,0 0 0-15,0-1 0 0,-1 1 1 0,0-1-2 16,0 0 1-16,1 2-1 0,-2-1 1 15,2-1-2-15,0 1 1 0,0 0 1 0,0-1-2 16,0 1 2-16,0 1-1 0,0-1-1 0,0 0 1 16,0-1 2-16,0 1-2 0,0-1-2 0,2 0 1 15,-1 0-6-15,0 1 6 0,0 1 0 16,-1-2-1-16,1 1 6 0,-1-1-6 0,0 0 0 16,0 1 1-16,0 1 0 0,0-1 1 0,0 0-1 15,0 0 1-15,0 1-5 0,0-1 2 16,0 0 1-16,0 0-1 0,0-1 6 0,-1 0-3 15,1 0 0-15,0 0 1 0,0-3-6 0,0 0 3 16,0 1 1-16,0-1-1 0,0 1-1 16,0 0 3-16,0 0-2 0,1 0 0 15,0-1 7-15,1 0-6 0,1 3 1 0,-2-2-1 0,0 1-7 0,0-1 5 16,0 1 0-16,-1-1 0 0,0 1 4 16,0 0-1-16,2-1 0 0,-1 0-1 0,-1 2 2 15,0-3 0-15,2 2 0 0,-2-3 0 0,0 2-4 16,0-4 2-16,1 2 0 0,-1 0 0 0,1-2 7 15,-1-1-5-15,1 0 2 0,1 0-1 16,-2 0-2-16,0-1 1 0,1 0 0 0,-1-1-1 16,2 0 0-16,-2 1 0 0,1 0 1 0,-1-1-1 15,0 0 3-15,2 0-3 0,-2 0 0 16,0 1 3-16,1-1-4 0,-1-1 3 0,0 0-1 16,1 1 0-16,-1-1 2 0,0-1-2 0,0 0 1 15,0 0-1-15,0 0 0 0,0 0 0 0,0 0 1 16,0 0 0-16,0-2-3 0,0 0 2 15,0-1-2-15,0 1 1 0,0-1 3 0,0 0-2 16,0 1 0-16,0-1 1 0,0 2-2 0,0-2 2 16,0 0 1-16,0 0-1 0,0 0 1 15,0 0-2-15,0 0 0 0,0 0 1 0,0 0 3 0,0 0-3 16,0 0 0-16,0 0 1 0,0 0-4 16,0 0 1-16,0 0 0 0,0 0-4 15,0-3 0-15,0 2-6 0,0 0-6 0,0-2-8 16,0-1-19-16,0-3-19 0,0-1-22 0,0-2-25 15,0-3-25-15,0-2-45 0,1 1-85 0,1-2-176 16,1 1-376-16,0 6-623 0</inkml:trace>
  <inkml:trace contextRef="#ctx0" brushRef="#br0" timeOffset="54902.587">4007 2891 1 0,'0'0'0'0,"0"0"0"0,0 0 0 0,0 0 0 15,0 0 0-15,0 0 0 0,0 0 0 16,0 0 0-16,0 0 0 0,0 0 0 0,0 0 0 15,0 0 0-15,0 0 0 0,0 0 0 0,6-3 0 16,-6 3 0-16,0 0 0 0,0 0 0 0,1 0 0 16,-1-1 0-16,3-1 0 0,1 1 0 15,-2 0 0-15,-1 0 0 0,1 0 0 0,3 0 0 0,-3-1 0 16,0 1 0-16,0 0 0 0,2 1 0 16,-1-1 0-16,-2 0 0 0,1 0 0 15,2-1 0-15,-3 1 0 0,0 1 0 0,-1 0 0 0,0 0 0 16,1 0 0-16,-1 0 0 0,0 0 0 15,0 0 0-15,0 0 0 0,0 0 0 0,0 0 0 16,0 0 0-16,0 0 0 0,0 0 0 16,0 0 0-16,0 0 0 0,0 0 0 0,0 0 0 15,0 0 0-15,0 0 0 0,0 0 0 0,0 0 0 16,0 0 0-16,0 0 0 0,0 0 7 0,0 0 123 16,0 0-11-16,0 0-12 0,0 0-11 15,0 0-9-15,0 0-9 0,0 0-2 0,0 0-2 0,0 0-2 16,0 0-2-16,0 0-1 15,0 0-5-15,0 0-5 0,0 0-3 0,0 0-4 0,0 0-9 16,0 0-7-16,0 0-13 0,0 0-7 16,0 0-6-16,0 0-2 0,0 0-1 0,0 0 1 15,0 0 3-15,0 0 1 0,0 0 4 0,0 0-2 16,0 0 0-16,0 0-2 0,0 0-13 0,0 0-5 16,0-1-5-16,0 1-10 0,0-1-29 0,0 1-76 15,0-1-102-15,0 0-139 0,0-2-121 16,0 2 340-16,0 1 148 0</inkml:trace>
  <inkml:trace contextRef="#ctx0" brushRef="#br0" timeOffset="57877.4355">4004 2755 1 0,'0'0'0'16,"0"0"0"-16,0 0 0 0,0 0 0 16,0 0 0-16,0 0 0 0,0 0 0 0,0 0 0 15,0 0 72-15,0 0 59 0,0 0-11 0,0 0-7 16,0 0-5-16,0 0-5 0,-7-1-14 15,7 1-19-15,4-1-23 0,-1-2-20 0,-1 1-7 16,4 2-7-16,-2-3 0 0,3 2 1 0,-3-1 2 16,3 1 3-16,1 1 2 0,1-2 3 15,-3 2 1-15,2 0-4 0,1-1-4 0,1 1-3 16,-2 0-6-16,1 0 1 0,-1 0-2 0,1 0-12 16,0 0 4-16,3 0-5 0,-2 0 2 0,4 0 17 15,-2 0-11-15,0 0 4 0,0 3 2 16,5-1 13-16,-4 0 1 0,6-1 23 0,-1 1 20 15,1-1-9-15,1 0 11 0,2-1-19 0,0 0-18 16,0 0-7-16,5 0-1 0,-3 0-4 0,3-2-2 16,-1 2-4-16,1-3-5 0,3 2 0 0,-1-1-2 15,0 1-1-15,0-1 2 0,0 2-3 0,3 0-1 16,-3 0-1-16,0 0 1 0,0 0-1 16,1 0-1-16,-2 0 0 0,1 2-2 0,-1-1 1 15,0 1 2-15,2 0 0 0,1 0 2 0,-2-1-2 16,1 1 0-16,0 1-2 0,0-2 0 15,0 0 1-15,0 0 2 0,1-1-2 0,0 2-1 16,0-2 4-16,1 0 0 0,1 0 1 0,1 0 4 16,-1 0-6-16,-1 0 0 0,1 0-1 0,0 0-3 15,0 0 3-15,-2 0 0 0,-1 0 0 16,1 0-1-16,-1 0 0 0,0 0-1 0,0 0 1 16,0 0 4-16,0 0 7 0,0 0-2 0,-4 0 1 15,1 0-7-15,-2 0-5 0,1 1 1 0,-3 1 2 16,3-1 5-16,-4 0-2 0,1 2-4 0,0-2 2 15,1 0-3-15,-3 0 2 0,0 0 1 0,0 1 0 16,-1-2 0-16,1 1 2 0,0-1 0 16,1 0 0-16,2 0 4 0,-2 0-5 0,0 0 1 15,-1-1-2-15,0-1-4 0,0 1 4 0,-2 0 2 16,2-1-2-16,0 1 3 0,-2-2-3 0,2 2 0 16,0-1 0-16,-2 1 0 0,2-1 0 15,-1 2 0-15,-1-1-1 0,1 0-4 0,1 1 5 16,-1-1-1-16,1 0 1 0,1 1 4 0,0-2-5 15,3 2-1-15,-2 0 1 0,5 0 1 16,-2-1 0-16,2 1 1 0,-1 0 1 0,2-1-4 16,1 0 3-16,1 1 1 0,2-2 2 0,-1 1 4 15,5 0-4-15,-1-1-1 0,0 1 0 0,3-1-4 16,0 2 5-16,2-1 0 0,2 1-3 16,-1-1 1-16,-2 1-2 0,0 0 0 0,1 0 1 15,-1 0 3-15,0 0-2 0,-1 0-1 0,1 0-1 16,0 0-3-16,0 1 4 0,1-1 2 0,0 0 0 15,1 0 4-15,4 0-1 0,-2 0-1 16,5 0 1-16,-1 0 1 0,2 0 0 0,1-1-1 0,2-1-1 16,-1-2-2-16,0 1 1 0,-1 2 1 15,3-1 0-15,-2-1 4 0,-1 2-7 0,-3 0 0 16,1 1 0-16,0-1-4 0,-1 1 5 0,-1 0 1 16,2 0-1-16,0 0 1 0,-3 0 0 0,0 0-1 15,-4 0-2-15,3 0 3 16,0 0-3-16,-2 0 1 0,2 0 1 0,-1 0-5 15,-1 0 6-15,2 0 1 0,-1 0-2 0,0 0 4 0,2 0-5 16,-1 0-1-16,1 0 0 0,-2 0-1 16,0 0 1-16,1 0 1 0,-3 0-2 0,-1 0-2 15,2 0 2-15,-3 0 0 0,0 0 2 0,1 0 2 16,-2 0-3-16,0 0-2 0,-2 0 1 16,1 0-2-16,-1 0 2 0,-3 0 1 0,4 0 0 15,-4 0 0-15,3 0-1 0,-1 0 0 0,-1 0 1 16,-3 0 2-16,0 0-2 0,1 0-1 0,-2 0 0 15,-1-2-4-15,2 2 3 0,-3-1 2 0,0 1 1 16,0-2 1-16,0 1 1 0,0 0-1 16,-1-2-1-16,-3 2 2 0,5 0-5 0,0 0 1 0,-2 1 0 15,-2-1-4-15,2-1 2 0,1 1 2 16,-1 0 1-16,-2 0 1 0,3 0-2 16,1 0-2-16,-2 1 0 0,1-2-1 0,-3 2 1 0,2 0 0 15,1-1 1-15,-1 1-1 0,-3 0 0 16,3 0 0-16,-3 0 1 0,3 0 2 0,0-1-1 15,0 1-1-15,-2 0 0 0,3-1-4 0,-1 1 2 16,-2-1 3-16,3 0-2 0,1-1 2 16,0 1-1-16,1 0-2 0,-1 1 2 15,1-2 2-15,0 1 0 0,1 1 0 0,3 0-2 0,-1 0-1 16,-2 0-1-16,2 0 1 0,-2 0 1 0,0 0 3 16,0 0-2-16,-1 0-2 0,0 0 1 15,1 0-2-15,1 0 2 0,-2 0 1 0,0 0-1 16,-1 0 0-16,0 0 1 0,-2 0-1 0,5 0 1 15,-2 0 2-15,1 0-1 0,0 0-1 0,0 0-1 16,3 0-3-16,0 0 2 0,1 0 1 0,0 0 0 16,2 0 2-16,-3 0-2 0,4 0 1 0,-2 0 1 15,-3 0-1-15,2 0 0 0,-1 0 0 16,-3 0-2-16,3 0 0 0,-2 0 0 0,-1 0 2 16,-1 1 0-16,-1-1 0 0,0 0 0 0,1 0-2 15,-3 0 1-15,2 0-1 0,0 0 2 0,-2 0 1 16,4 0-1-16,-1 0 0 0,1 0 0 15,1 0 0-15,2 0 1 0,-2 0 2 16,0 0-2-16,-1-1 0 0,1 0-2 0,1 0 1 16,-1 0 0-16,-1 0 1 0,1-1 1 0,-2 1-4 15,-1 0-1-15,1 1-1 0,-1 0 1 0,1-1 3 16,-1 1-1-16,-2 0 1 0,2-1-1 0,-3 1-1 16,-1-1 1-16,0 1 3 0,-2 0 0 0,2-2 2 15,-2 1 1-15,3 1-3 0,-3-1 0 0,-2 1-1 16,1 0-1-16,-2-1 1 0,-3 1-2 15,2 0 0-15,0 0 1 0,0 0 0 0,0 0 2 16,0 0 0-16,-2 0-1 0,1-1-2 0,-4 1-1 16,2-1 0-16,-4 1 2 0,2 0 1 0,-4-2 1 15,-1 1 2-15,0 1 3 0,-1-1 1 0,-2-1 2 16,-1 2 3-16,3-1-2 0,-2-1-4 16,-1 1-3-16,0 0-1 0,1 0-1 0,1 0 2 15,0-1-1-15,2 0 0 0,2 1-1 16,-2-1-3-16,0 1 0 0,2 0-2 0,2-2 1 15,1 2 1-15,3 0-2 0,1 0 2 0,2 0-2 16,-1-1 1-16,1 1 1 0,0 0 1 0,-1 0 0 16,3 1-3-16,1-1 0 0,1 1 1 15,2-1 2-15,-1-1 0 0,3 2 0 0,-1 0 0 16,1-1-2-16,-2 1 0 0,1 0 2 0,-1-1-4 16,0 1 3-16,1 0 0 0,2-1-1 0,-3 1 4 15,1 0-3-15,0 0-1 0,0-2-2 16,1 2 0-16,0 0 1 0,0 0 1 0,1 0 0 15,-2-1 2-15,1 1-2 0,-2 0 1 0,-2-1-1 16,0 1-4-16,-1-2 3 0,-2 2 1 0,0-2 3 16,1 2 0-16,-2 0 0 0,0-1-4 0,-3 1 2 15,2 0-1-15,-3 0 0 0,2 0 2 16,-1 0-2-16,-1 0 0 0,-1 0 0 0,1 0 1 16,1 0 0-16,-1-2 0 0,2 2 0 0,-2-1-1 15,1 1 0-15,-1 0 0 0,2 0 0 16,0 0 1-16,-1 0 0 0,1-1 0 0,-1-1 1 15,4 2-4-15,-1 0 3 0,1 0 0 0,2 0-1 16,-3-1 0-16,3 1-1 0,-2 0 2 0,-2 0-3 16,1 0 2-16,-1 0 1 0,-2 0-2 15,3 0 3-15,0 0 0 0,3 0 0 0,-1 0 0 16,6 0-1-16,1 0 0 0,0 0-1 0,1 0 0 16,-1 0 0-16,1 0-1 0,-2 0 2 0,1 0-1 15,-1-1 1-15,0 1 0 0,1-1 0 0,0 0 2 16,1 0-2-16,-1 1 2 0,1-2 0 15,0 1-2-15,0 1 2 0,0-1-2 0,-2 1-1 16,-2 0 0-16,0-1 0 0,-5 1 0 0,-1 0 0 16,0 0 2-16,-2 0-2 0,2 0 2 0,0 0-1 15,0 0 0-15,5 0 4 0,-2 0-1 16,3 0 0-16,-3 0 1 0,4 0-3 0,-4 0 4 16,4 0-4-16,-2-1 1 0,0 1 1 0,2-1 2 15,-3-1 1-15,3 0-3 0,-3-1 4 0,2 0-7 16,1 1-1-16,0-1 1 0,-2 2-6 15,3 0 7-15,1 0-2 0,-3 1 1 0,-4-2 2 0,-1 2-3 16,-3 0 1-16,0 0-2 0,-3 0 1 16,-2-1 1-16,-2 1 1 0,0 0 1 15,1 0-2-15,0 0 1 0,-1-1 0 0,0 1-2 16,2 0 3-16,1 0-3 0,-4 0 1 16,4 0 1-16,-2 0-3 0,-1-1 3 0,5 1 0 0,-4 0 2 15,3-1 0-15,-1 1-1 0,2-1 1 16,-4-1-1-16,2 0 2 0,-1 1-4 0,-1 1 1 15,-3-1 2-15,1 1-4 0,-1-1 6 0,-1 1-3 16,-1-2 2-16,-2 1 1 0,0 1-3 0,-3-1 2 16,2 1-1-16,-2 0-1 0,-1 0-1 0,4 0-3 15,-3 0-1-15,6 0-6 0,-3 0 6 16,0 0-1-16,2 0 2 0,1 0 7 0,0 0-8 16,0 0 1-16,1 0 0 0,2 0-4 0,-2 0 4 15,2 0 1-15,-2 0 0 0,0 0 3 16,2 1-2-16,-1 0 0 0,3 1 0 0,-1-2 1 15,-2 1-2-15,-1 0 0 0,-1 0 2 0,-5 0-8 16,3 0 8-16,-4-1-2 0,2 0-2 0,-2 2 4 16,-1-2-3-16,-1 0 2 0,3 0 1 0,-3 0-1 15,0 0 2-15,0 0 0 0,0 0 1 16,0 0-2-16,3 0 5 0,-2 0-2 0,0 0 0 16,-1 0 6-16,1 0-5 0,3 0 1 0,-2 0 0 15,-2 0-7-15,4 0 4 0,-3 0-1 0,0 0 0 16,-1 0 2-16,2 0-2 0,0 0 1 15,-2 0-1-15,1 0 2 0,-2 0-4 0,1 0-2 16,0 0 3-16,1 0-5 0,-2 0 4 0,2 0 0 16,-2-2 0-16,0 2 2 0,0 0-3 0,0 0-1 15,0-1-7-15,0 1-12 0,0 0-17 16,-2-1-26-16,0 1-39 0,1-1-71 0,0 1-101 16,1 0-87-16,0 0-206 0,0 0-582 0</inkml:trace>
  <inkml:trace contextRef="#ctx0" brushRef="#br0" timeOffset="60813.4249">5698 1891 1 0,'0'0'0'15,"0"0"0"-15,0 0 0 0,0 0 0 0,0 0 0 16,0 0 0-16,0 0 0 0,0 0 0 16,0 0 28-16,0 0 121 0,0 0-12 0,0 0-9 0,20-31-4 15,-20 31-7-15,0 0-7 0,0 0-14 0,0 0-13 16,0 0-11-16,0 0-13 0,0 0-6 16,0 0-6-16,0 0-6 0,0 0 0 0,0 0-6 15,0 0 0-15,0 0-7 0,0 0-5 0,0 0-6 16,0 0-5-16,0 0-2 0,0 0-2 15,0 0 1-15,0 0-1 0,0 0-2 0,1 0 0 16,-1 0-2-16,0 0-3 0,0 0-3 0,0 0-6 16,0 2-10-16,0-1-17 0,0 0-25 15,0 2-40-15,0 0 22 0,0 2 27 0,0 3 30 0,2 1 52 16,-1 1-3-16,1 3-2 0,1 2 0 16,-1-1-4-16,-1 2-6 0,0 2-5 0,-1 2-6 15,1-1 3-15,1 1-2 0,-2 1 3 16,1-1-5-16,-1 3-2 0,2-1-1 0,-2 4 1 15,0-1 3-15,1 0 3 0,-1 0 2 0,0 0-2 16,0-2 0-16,0 0-3 0,0 0-3 0,0-1 4 16,0 0-1-16,0-1 3 0,0 0 1 0,-1 0 0 15,-1-1 0-15,1-2-3 0,-1-3-2 0,1-1-1 16,1-3 0-16,0 0 1 0,0-1 2 16,0-2-1-16,0 0-1 0,0 0 1 15,0-2 0-15,0 0 0 0,0-2 0 0,0 1-2 16,0-1 0-16,0-1 2 0,0-1 2 0,0 0 0 15,0 0-1-15,0-1 2 0,0 1-1 0,0-1 4 16,0 0 1-16,0 0 0 0,0-1 3 0,0 1 3 16,0-1 5-16,0 0 10 0,0 0 12 15,0 0 7-15,-1 0 8 0,1 0 2 0,0 0-2 16,-1 0-2-16,1-1-12 0,0 0-10 0,0 1-9 16,0-1-10-16,-1 1-7 0,1 0-5 0,0 0-3 15,0-1-5-15,0 1-3 0,0 0-11 16,-1-2-19-16,-1 2-19 0,1-1-25 0,-1 0-29 15,1 0-41-15,0-1-72 0,-2 2-111 0,0 0-172 16,1 0-87-16,0 0 592 0</inkml:trace>
  <inkml:trace contextRef="#ctx0" brushRef="#br0" timeOffset="61778.8974">3016 2825 1 0,'0'0'0'15,"0"0"0"-15,0 0 0 0,0 0 0 16,0 0 52-16,0 0 182 0,0 0-26 0,0 0-26 0,0 0-22 15,0 0-23-15,0 0-31 0,0 0-30 16,0 0-6-16,11 0-14 0,-2 0-6 16,2 0 3-16,3 0-20 0,4-1 0 0,1 0-1 0,2 1-2 15,1 0 0-15,5 0-3 0,2 0 2 0,-1 0 1 16,7 0 1-16,-1 0 0 0,5 0 2 16,2-1-4-16,2 0-5 0,6-1-1 0,1-1-8 15,2 1 0-15,6-2 0 0,1 1 2 0,4-1-4 16,3 0 6-16,4 0-1 0,7-1-2 15,-2-1 5-15,5 2-17 0,0-2 3 0,2 0 12 16,0 0 1-16,0 1 10 0,4 1-2 0,-4 1-19 16,-2 1-4-16,-5 2-1 0,-5 0-3 15,-7 0 2-15,-4 0 0 0,-7 0 1 0,-10 2 4 16,-4-1-4-16,-7 2-2 0,-5-2-9 0,-1 0-12 16,-3-1-19-16,-2 0-29 0,4 0-44 0,1 0-58 0,-2 0-74 15,6 0-94-15,-1-2-158 16,-8-1-118-16,-6 1 613 0</inkml:trace>
  <inkml:trace contextRef="#ctx0" brushRef="#br0" timeOffset="62872.7083">2976 3172 1 0,'0'0'0'0,"0"0"0"16,0 0 0-16,0 0 0 0,0 0 0 0,0 0 0 15,0 0 0-15,0 0 88 0,0 0 87 16,0 0 7-16,0 0 12 0,0 0-5 0,0 0-5 16,0 0-10-16,11-15-16 0,-11 15-23 0,-1-1-34 15,-1 1-40-15,-4-1-29 0,3-1-18 16,-5 1-9-16,-2 1 0 0,0-1 6 0,-1 1-5 15,1 0 2-15,-2 0-1 0,0 4-4 0,-3 0 3 16,2 3-3-16,-2-1 0 0,2 2-1 0,0 1 0 16,-2 1 2-16,1 0-2 0,1 1-2 15,-3 3 0-15,4-2 0 0,-1 4 3 0,-1 0-6 16,4 2 4-16,0 0-2 0,4 0-2 0,0 0 7 16,3 1-3-16,2 0 1 0,-1 1-3 15,2-1-7-15,0-3 1 0,5 1-1 0,3-3 5 16,-1-1 6-16,6-4 3 0,-1 0 3 0,4-2 4 15,1-3 17-15,5-2 9 0,4-2 9 0,-1 0 3 16,5-2-6-16,0-5-7 0,1-1-7 0,3-1-4 16,-5 1-7-16,-3-2-2 0,2 0-3 15,-6 1-9-15,-2 0-14 0,-7 2-43 0,1 0-71 16,-7 2-110-16,0-1-157 0,-4 2-284 16,1 3 18-16</inkml:trace>
  <inkml:trace contextRef="#ctx0" brushRef="#br0" timeOffset="63577.929">3213 3116 1 0,'0'0'188'15,"0"0"199"-15,0 0-37 0,0 0-76 0,0 0-34 16,0 0-40-16,0 0-60 0,0 0-49 16,0 0-51-16,0 0-41 0,0 0-21 0,0 0 3 15,0 0 10-15,0 0 13 0,28 25 15 0,-21-7-5 16,-3 4 1-16,-2 2 3 0,-1 1-5 0,-1-1 0 16,0-1 2-16,0 0-7 0,-3-3 1 0,1 1-1 15,0-1 1-15,-3-3 2 0,4-1 1 16,0-1-2-16,1-2-1 0,0-1-2 0,0-3 1 15,0-3 0-15,0 0 2 0,0-2 1 0,0-2 8 16,1-2 7-16,1 0 7 0,2 0 12 0,-2 0 13 16,0-1 16-16,5-3 11 0,-2-1-7 15,4-1-13-15,1-2-18 0,0-1-14 0,0-2-8 16,0 1-3-16,0-1-8 0,-1 1-4 0,0 1 1 16,-4 1-6-16,3 0 0 0,-1 1-2 0,-2 1-2 15,3 2 0-15,-2-1-3 0,-2 1-1 16,-1 3-2-16,3-2-3 0,-4 3-3 0,4 0-6 15,-4 0-3-15,0 0-7 0,-1 1-6 0,3 2 0 16,-2 3-1-16,1-1 9 0,-2 2 5 0,3 0 7 16,-2 1 6-16,0-1 0 0,1 0 5 0,4 2 2 15,-3-1 0-15,3-1 3 0,0-2-1 16,-2 0 0-16,4-2 2 0,-2-3 2 0,1 3 1 16,-1-2 0-16,4 0 5 0,-1-1 0 15,5 0 5-15,-3 0 0 0,0-2-4 0,4-1 1 16,-3-2-2-16,0-1-3 0,2 0 4 0,-3 0-1 15,-2 1 0-15,-1 0 2 0,-4-1 2 0,3 1 0 16,-2 1 3-16,-3 0 2 0,-1-1-1 0,2 2 1 16,-4 0-3-16,1 1-1 0,-1 1-4 15,0 1-4-15,0 0-5 0,0 0-9 0,0 0-11 16,0 0-12-16,0 0-15 0,0 0-14 0,0 2 13 16,1 2 14-16,1 1 16 0,-1 1 21 15,1-1-6-15,2 2-1 0,0-1 2 0,-4 0-1 0,2 0 0 16,2 0 2-16,-3 0-2 0,0-2-5 15,-1 2-22-15,0-1-33 0,0-1-51 0,0-1-68 16,-1 1-67-16,0-2-99 0,-2 1-187 0,2-3-318 16,0 2 571-16</inkml:trace>
  <inkml:trace contextRef="#ctx0" brushRef="#br0" timeOffset="63773.0032">3675 3152 381 0,'0'0'265'0,"0"0"33"0,0 0-14 16,0 0-72-16,0 0-57 0,0 0-41 15,0 0-36-15,0 0-31 0,0 0-34 0,0 0-37 16,0 0-39-16,0 0-53 0,0 0 3 0,0 0 5 16,-8-20-29-16,10 26-75 0,4-1-246 0,-3-3-157 15</inkml:trace>
  <inkml:trace contextRef="#ctx0" brushRef="#br0" timeOffset="64569.4049">4003 3270 1 0,'0'0'0'0,"0"0"0"0,0 0 0 16,0 0 237-16,0 0-1 0,0 0-16 0,0 0-16 16,0 0-26-16,0 0-21 0,0 0-29 0,0 0-23 15,0 0-18-15,0 0-16 0,-12-14-9 0,4 14-8 16,1 0-3-16,2 0-3 0,-3 0 2 0,-2 0-1 15,0 3-3-15,0-1 0 0,-2 1-8 16,0 3-7-16,-2 1-7 0,2 2-7 0,1 3-3 16,1 1-3-16,-1 0-2 0,2 1-4 0,0 1-2 15,4 1-3-15,-1-1-2 0,5 1-1 16,1 0-2-16,0-2-1 0,1-1-1 0,8 1-1 16,0-1 6-16,1-2 8 0,2-3 7 0,4-2 9 15,-1-1 2-15,4-3-1 0,1-1 0 0,-1-1-3 16,1 0-4-16,-1-2-6 0,-3-1-10 0,2-3-15 15,-5 1-23-15,3-1-32 0,-4-2-60 0,-2 1-76 16,0-2-117-16,0 1-176 0,-4 2-263 16,-2 1 500-16</inkml:trace>
  <inkml:trace contextRef="#ctx0" brushRef="#br0" timeOffset="65057.4065">4267 3317 272 0,'0'0'388'0,"0"0"-41"0,0 0-105 16,0 0-93-16,0 0-53 0,0 0-44 0,0 0-28 15,0 0-15-15,0 0-10 0,0 0-1 0,0 0 0 16,0 0 2-16,0 0 7 0,0 0 4 0,52 21 6 16,-51-15 2-16,-1 0 1 0,0 0 1 15,-1 1 9-15,-2 0 8 0,-4-2 9 0,-1 2 6 16,-2-1-4-16,0 0-5 0,-2 0-7 0,1-1-6 15,-2-1-3-15,-2 0-3 0,3-1-4 0,2-2-1 16,0 1 0-16,5-2 8 0,-1 0 15 16,3 0 18-16,2 0 10 0,-2-5-10 15,3 0-20-15,0-1-34 0,0-1-25 0,6-1-12 16,-3 0-6-16,4-2 3 0,3 0 2 0,0-2 6 16,1 2 1-16,2 0 4 0,1 1-3 0,-2 3 0 15,-2 0-2-15,-1 2-2 0,-3 1 2 0,2 1-1 16,-1 0-5-16,-4 2-3 0,4 0-5 0,-4 0-1 15,5 2 4-15,-5 2 7 0,2 1 7 0,-1 0 6 16,-2 0 6-16,3-1 2 0,-3 2-1 16,0-1 2-16,0 1 0 0,3-1 1 0,-3 0 1 15,-1-2 2-15,1 2 2 0,2 0 2 0,-2 0 2 16,0-1 1-16,0 1 2 0,2 0-2 16,-1 2 1-16,-2 0-1 0,5 0-2 0,-2 0 1 0,-2 1 0 15,3-2 2-15,-2 0 6 0,-1 0 2 0,2-1-15 16,-2-1-33-16,-1 1-86 0,0-2-114 15,2 0-182-15,2-1-288 16,-3-1 402-16</inkml:trace>
  <inkml:trace contextRef="#ctx0" brushRef="#br0" timeOffset="65904.8853">4752 3262 1 0,'0'0'0'0,"0"0"62"0,0 0 102 0,0 0-73 15,0 0-52-15,0 0-12 0,0 0 6 0,0 0 26 16,0 0 47-16,0 0 18 0,0 0 3 0,0 0-5 16,0 0-10-16,0 0-9 0,3 39-10 15,-10-34-2-15,2 1-6 0,-2-2-9 0,-2-1-3 16,-1 2-9-16,0-2-9 0,-1 1-7 16,0-1-14-16,0 0-5 0,0-1-2 0,-1-1 0 15,3 0 3-15,0-1 9 0,0 0 7 0,4 0 10 16,0 0 6-16,1-2 3 0,-1-3-2 0,4 1-7 15,0-1-12-15,0-1-14 0,1 1-15 0,0-1-15 16,0-1-8-16,2-1-5 0,0 0-2 16,4 0-4-16,-2 0 0 0,4 1-1 0,1 0 3 15,0 1 5-15,0 1 5 0,1 0 4 0,0 1 3 16,0 3 1-16,-1-2 0 0,0 2 0 0,-1 1-2 16,0 0 1-16,2 0 0 0,-2 2-1 15,-3 3 2-15,3 1 1 0,-1 0-1 0,0 2 2 0,-1 1 2 16,0 2 2-16,-2 1 5 0,2 2 4 15,-2 1 2-15,-3 1 1 0,0 1-3 0,-1 1 3 16,0 1 0-16,0 1 0 0,-4 2 2 0,-4-1-2 16,2 2-4-16,-4-1 1 0,-2 0 2 15,0 1 0-15,-1-3 3 0,-4 1-1 0,1-3 0 16,-2 0-3-16,-2-1-2 0,2-1-7 0,-1-3-3 16,3 0 0-16,-1-2-1 0,-1-3-1 0,5 0 3 15,0-2-9-15,0-3-3 0,3-2-3 16,4-1-3-16,-1 0 7 0,2 0-1 0,0-5 3 15,2-3 2-15,0 0-1 0,0-1 1 0,3-2-3 16,0-1 0-16,0-3-7 0,0 0-4 0,6-2-1 16,-1-1-9-16,3 0 13 0,3-4-1 15,-1 2 1-15,3 0 3 0,2-1-13 0,-2 2-4 16,5 2-4-16,-3 1-3 0,1 1-1 0,0 4 0 16,-1 2-14-16,4 0-46 0,-5 2-62 15,4-1-80-15,-1 2-76 0,-2 1-74 0,2-1-86 16,-5 1-81-16,-3 3 525 0</inkml:trace>
  <inkml:trace contextRef="#ctx0" brushRef="#br0" timeOffset="66296.3991">5030 3273 1 0,'0'0'128'0,"0"0"284"16,0 0-40-16,0 0-44 0,0 0-55 0,0 0-49 15,0 0-45-15,0 0-32 0,0 0-17 0,0 0-11 16,0 0-12-16,0 0-15 0,0 0-20 15,17-34-20-15,-18 34-21 0,-3 0-23 0,3 0-19 16,1 1-21-16,-2 2-5 0,0 0 7 0,-5 1 9 16,3 5 19-16,-2-1 3 0,-2 3 1 15,4 2-2-15,-4 1 2 0,6-1 0 0,0 3 0 16,1-2 2-16,1 0-3 0,0-1 3 16,3 0 1-16,3 0 2 0,0-2 2 0,2-1-4 15,1-2 3-15,2-1 1 0,-1-1 4 0,2-3 5 16,1-1 4-16,3-2 0 0,0 0-4 0,0 0-3 15,2-3-2-15,-1-2-4 0,-1-1 0 0,2-3 2 16,-5 1 1-16,4-2 1 0,-5 1 0 0,-1-2 6 16,-1-1 3-16,-3 1 4 0,-3-2 5 0,-1 1-9 15,-2-1-4-15,-1 1-7 0,-4-2-7 16,-2-1 1-16,-2 0-5 0,-5-2-2 0,0-2 1 16,1 1-1-16,-3 1 0 0,-1 0-6 15,1 5-7-15,-2 5-15 0,0 6-7 0,-4 1 1 0,1 8-8 16,-2 6-12-16,0 3-78 0,-3 2-130 15,11-4-248-15,2-4-760 0</inkml:trace>
  <inkml:trace contextRef="#ctx0" brushRef="#br0" timeOffset="67932.5646">2771 4068 1 0,'0'0'0'0,"0"0"0"0,0 0 0 0,0 0 115 16,0 0 124-16,0 0-23 0,0 0-16 0,0 0-19 16,0 0-17-16,0 0-15 0,0 0-21 0,0 0-21 15,0 0-22-15,0 0-27 0,3-4-24 16,-3 4-21-16,0 0-20 0,0 0-19 0,0 2-24 15,0 0-26-15,0 1 28 0,0 1 23 0,0 1 29 16,0 1 30-16,0 0-14 0,0-2-1 0,0 2-1 16,0-1-2-16,0 0-6 0,0-3 3 15,0 3 2-15,0-1-1 0,0-2 3 0,0 0-3 16,1 0-1-16,-1-1 0 0,0-1 0 0,0 1 2 16,0-1-1-16,0 0-2 0,0 0-3 0,0 0-4 15,0 1-3-15,0 1-5 0,0-2 19 0,0 3 1 16,0 3 4-16,1 1 6 0,-1 0-17 15,1 3 0-15,1 0-3 0,0 1-1 0,-2 3-1 16,0 2 1-16,0 1 0 0,0 2 8 0,0 1 9 16,-2-2 0-16,0-1 5 0,0-2 0 15,1-1-7-15,-1 0 6 0,-3-3-1 0,3 0-1 16,1-1-1-16,-1-4-4 0,-1 0-2 16,1-2-3-16,2-1-1 0,0-2 0 0,0 0 4 15,0-1 10-15,0 0 11 0,0 0 22 0,0 0 16 16,0 0 10-16,0 0 8 0,0 0-1 0,0 0-1 15,0-1-1-15,0-1-4 0,0-1-20 0,0-3-22 16,0-1-22-16,-1-2-19 0,0-1-2 16,0-2 1-16,-2 0-1 0,2-3 3 0,-1-2-4 15,0-2-2-15,0-3-2 0,2-2-7 0,0-3 6 16,0-3-1-16,0 0 1 0,0-4-1 0,6 0-7 16,-1 0-1-16,4 2 0 0,-2 5 1 15,-2 2-1-15,4 4-2 0,-1 4-7 0,-3 3-7 16,2 3 2-16,3 1-1 0,-2 3-1 0,1 3 3 15,-3 1-5-15,4 2 1 0,-2 1 3 16,2 0 2-16,-2 1 7 0,2 3 1 0,-3 2 2 16,-1 3-2-16,2 0-3 0,0 2-5 0,-4 1-2 0,-1 0 3 15,1 1-1-15,-2-1 1 0,-1 2 6 16,-1 0-2-16,0 1 9 0,0 0 5 16,-2-1 0-16,-4 3 5 0,3-3 0 0,-5 0 0 15,2 0 4-15,-2-1 4 0,-1 0-1 0,-2-1-2 16,0 0-5-16,0-1-8 0,-3-2-4 0,3 0-12 15,0-1-33-15,0-1-60 0,1 0-96 0,1-2-151 16,2 0-277-16,3-3-456 0</inkml:trace>
  <inkml:trace contextRef="#ctx0" brushRef="#br0" timeOffset="68800.7583">2949 4318 1 0,'0'0'0'0,"0"0"0"16,0 0 0-16,0 0 0 0,0 0 136 15,0 0 51-15,0 0-24 0,0 0-16 0,0 0-5 0,0 0-11 16,0 0-21-16,0 0-25 0,0 0-28 0,0 0-22 16,10 9-4-16,-9-9 7 0,3 0 9 15,-1 0 16-15,1-2 108 0,3 1 11 0,3-2 1 16,0-1-9-16,2 1-112 0,-2-2-15 0,2 1-8 16,-2-2-2-16,-2 0 2 0,1 0 1 0,-1 0 7 15,-5-1 4-15,2-1 4 0,-2-1 4 16,-2 2 0-16,-1-1-3 0,0 0-7 0,0 1-9 15,-3-3-12-15,-3 1-11 0,3 1-8 0,-5 1-8 16,4 1-7-16,-2 4-5 0,2-1-5 16,-2 1-3-16,2 1-1 0,-4 1 3 0,1 0 2 15,3 0 4-15,-3 0 5 0,5 0 2 0,-2 0 2 16,2 0 1-16,2 0 3 0,0 0 1 0,0 0-2 16,0 0-2-16,4 0-10 0,-2 0-17 15,0-1-12-15,4 0-16 0,-2 0 17 0,5 0 17 16,3-1 14-16,4 0 17 0,0 0-7 0,2 0-1 15,2-1 2-15,0 1-3 0,-2 0-1 16,2-2 0-16,0 2-3 0,-4 0-1 0,2-2 1 0,-4 2 2 16,-1-1 2-16,-7 2 4 0,1 0-2 0,-5 1 2 15,-1 0 7-15,-1 0 10 0,0 0 10 16,0 0 0-16,0 0-11 0,-1 0-19 0,-1 0-22 16,1 0-23-16,0 2-24 0,-1 1 4 0,-2 4 16 15,2 0 17-15,0 2 30 0,-4 1 4 0,4 2-3 16,0-1 4-16,0 1 0 0,-2 2 2 15,3-3 1-15,1 2-1 0,0-3 1 0,0 2 0 16,5-2 3-16,-2-2 5 0,4 0 2 0,-3-1 1 16,4-1-2-16,-3-2 0 0,3-2 2 15,2 1 6-15,1-2 4 0,0-1-4 0,5 0-3 16,-3 0-1-16,4-4-7 0,-3-1 1 0,3 0-3 16,-4-2-3-16,2-1 2 0,-3-1-3 15,0 0 3-15,-1-1 0 0,-1-1 0 0,0-1-1 0,-2 3 2 16,-3-1 2-16,1 0 1 0,-3 2 4 15,1-2 1-15,-1 3 1 0,-2 0 0 0,-1 4 0 16,0 0-2-16,0 2 0 0,0 0-1 16,0 1-4-16,0 0-6 0,-1 0-11 0,0 0-12 0,-1 0-14 15,-1 1-18-15,2 2 2 0,1 1 10 0,0 3 15 16,0 2 22-16,0 1 2 0,0-1-2 16,0 1 2-16,0-2-2 0,1 0 1 15,4 1 1-15,-3-1 0 0,-1-1-1 0,2 1-2 16,1-1-18-16,-2 0-44 0,-1-1-64 0,1 1-95 15,2-3-119-15,-3 1-193 0,1-3-336 0,-2-1 303 0</inkml:trace>
  <inkml:trace contextRef="#ctx0" brushRef="#br0" timeOffset="69007.5831">3503 3974 965 0,'0'0'326'0,"0"0"31"0,0 0-48 16,0 0-100-16,0 0-69 0,0 0-42 16,0 0-29-16,0 0-20 0,0 0-22 0,0 0-15 15,0 0-19-15,0 0-19 0,0 0-29 0,-25-16-42 16,28 16-5-16,-1 3-60 0,0 0-85 0,4 2-128 16,-1-1-347-16,-3 0-45 0</inkml:trace>
  <inkml:trace contextRef="#ctx0" brushRef="#br0" timeOffset="69495.5025">3620 4134 521 0,'0'0'83'0,"0"0"-173"0,0 0-4 0,0 0 35 15,0 0 83-15,0 0 99 0,0 0-14 0,0 0-2 16,0 0-2-16,0 0 8 0,0 0-4 0,0 0-4 16,0 0-9-16,0 0-5 0,48 121-1 0,-47-113-7 15,-1-1-10-15,0 0-13 0,0-2-9 16,0-1-6-16,0-1-6 0,0-1-6 0,0 0-9 16,0-2-1-16,0 1 3 0,0-1 14 15,0 0 26-15,0 0 27 0,0 0 26 0,1 0 14 0,0-2-4 16,3-1-32-16,-2-2-35 0,0-3-33 15,0-1-30-15,3-2 3 0,-2 0 1 0,4-2-2 16,-2-1 7-16,4-1-6 0,-1 1-2 0,1 2-4 16,-1 2-7-16,-1 0 4 0,1 2-2 0,0 4 4 15,-4-1 2-15,4 2 1 0,-5 3-1 16,3-2-1-16,-3 2 0 0,3 0-3 0,-3 0 0 16,3 0-1-16,-2 5-3 0,2 0 5 0,-2-1 2 15,-1 3 3-15,3 0 7 0,-3 0-1 0,2 1-2 16,-1 0 3-16,-2 1-4 0,3-1 1 15,-3 2 2-15,0-1 0 0,3 1-2 0,-2 0 4 16,-1 1 0-16,3-1 1 0,-3 0 5 0,0-1-6 16,-1-1 0-16,0 0-3 0,0-1-4 0,-1-1-3 15,3 0-18-15,-3 0-33 0,1-1-63 0,-1 1-101 16,1-2-144-16,0 0-294 0,0-2-580 16</inkml:trace>
  <inkml:trace contextRef="#ctx0" brushRef="#br0" timeOffset="70332.4402">4091 4102 1 0,'0'0'0'0,"0"0"0"0,0 0 73 0,0 0 145 16,0 0-21-16,0 0-24 0,0 0-12 0,0 0-3 15,0 0-8-15,0 0-13 0,0 0-16 16,0 0-25-16,0 0-31 0,-8-3-23 0,3 3-18 15,0 0-4-15,-1 1 7 0,2 2 7 0,-3 0 2 16,2 2 0-16,-3 0-6 0,0 2-5 0,0 2-1 16,2 1 1-16,-4 3 3 0,2 2-4 0,-1 0-6 15,1 2-5-15,1-1-3 0,0 1 5 16,-1 1 5-16,5-3 5 0,-2 1-2 0,2-5-5 16,3 2-2-16,0-3-6 0,0-1 0 15,3-1 1-15,4-1-2 0,-1-3 5 0,-1-1 4 16,4 0 4-16,2-2 3 0,-1-1-1 0,2 0-8 15,3-3-11-15,-2-1-23 0,1-1-38 0,1-2-68 16,-3 1-85-16,0-3-125 0,0 3-198 16,-3 0-274-16,-3 1 639 0</inkml:trace>
  <inkml:trace contextRef="#ctx0" brushRef="#br0" timeOffset="70901.5221">4189 4149 355 0,'0'0'324'0,"0"0"-113"0,0 0-55 16,0 0-36-16,0 0-24 0,0 0-33 15,0 0-34-15,0 0-14 0,0 0-3 0,0 0 65 16,0 0 23-16,0 0 1 0,0 0-1 0,0 0-61 16,69-3-22-16,-57 0-5 0,-2 1-2 15,0 0 0-15,0 0 1 0,-1-1 0 0,-2 3 2 16,-4-3 0-16,4 2 3 0,-5 0 7 0,-1-1 9 15,-1 2 12-15,0 0 14 0,0 0 3 16,-1 0-7-16,-2 0-22 0,-2 0-34 0,3 0-30 0,-2 3 4 16,-2 1 8-16,-1-1 18 0,1 0 16 0,-2 2-7 15,0 0 0-15,3 1-2 0,-2 0 1 16,-1 1-1-16,5 0 1 0,0 1-2 0,-2 0 1 16,5 2 1-16,-1-1-2 0,1-2 3 0,0 3 1 15,1-3 1-15,5 0 4 0,-1 0 3 0,5-1 6 16,-1 0 5-16,3-3 2 0,5 0 4 15,-3-3-2-15,4 0 0 0,2 0-6 0,-2-4-7 16,2 0-7-16,0-3-7 0,-1 0-2 0,-1-3-1 16,0 2-1-16,1-3 1 0,-3 0-2 15,-2-1 0-15,-2 0 2 0,0 0-1 0,-3-1 4 16,0 0 3-16,-1 1 1 0,-5-1 1 0,-1 1 3 16,2-1 4-16,-4 1 6 0,0 0 6 0,0 2-2 15,0-3-4-15,-1 2-1 0,-2 2-4 16,1 2 8-16,1 4 11 0,1 0 3 0,-2 3-4 15,0 0-12-15,2 0-25 0,-1 0-22 0,1 1-24 16,-3 3 5-16,2 2 8 0,0 2 14 16,1 3 21-16,-1 2 2 0,1 0-1 0,0 2 3 15,0 0 2-15,0 0 1 0,1 0 2 0,1-2-3 16,4 1 1-16,-4 0-2 0,1-2 0 16,2 1 1-16,-3-1-7 0,0-1-5 0,2 0-23 0,-2-3-58 15,0 0-78-15,-1-1-132 0,2-3-196 16,-1 1-370-16,0-3 83 0</inkml:trace>
  <inkml:trace contextRef="#ctx0" brushRef="#br0" timeOffset="71149.0957">4563 4107 745 0,'0'0'203'0,"0"0"5"0,0 0-17 0,0 0-50 16,0 0-7-16,0 0-4 0,0 0-35 15,0 0-28-15,0 0-54 0,0 0-13 0,0 0-2 16,0 0 6-16,0 0 28 0,0 0-15 0,49-8 2 16,-26 5-11-16,3 1-11 0,-2-1-6 15,2-1-21-15,-3 1-7 0,-1-1-27 0,0 2-48 16,2-2-40-16,-2 2-62 0,-2-1-53 0,2 0-50 16,-1 0-85-16,-8 1 5 0,-2 1 397 0</inkml:trace>
  <inkml:trace contextRef="#ctx0" brushRef="#br0" timeOffset="71906.8411">5028 4029 1 0,'0'0'0'0,"0"0"312"0,0 0 18 0,0 0-44 0,0 0-48 16,0 0-45-16,0 0-35 0,0 0-32 0,0 0-26 15,0 0-20-15,0 0-12 0,-122 39-5 0,112-27-2 16,0 0-4-16,2 1-5 0,1-1-12 16,3 2-9-16,2 0-7 0,2 0-4 0,0 0-3 15,0-1-3-15,2 1-2 0,2-1-6 16,3 1 5-16,-1-4 4 0,0 1 3 0,3-2 6 15,1 0 1-15,1-4-1 0,4-1 2 0,-1-3-2 16,5-1-4-16,1 0-7 0,0-1-12 16,0-4-14-16,1-2-8 0,0 0-2 0,-1-1 3 15,0-1 7-15,-1 0 4 0,-6-2 3 0,3 0 4 16,-5 1 4-16,-4-2 10 0,-1 1 6 0,-6 0 4 16,0 0 2-16,0-1-4 0,-4 1-4 0,-4-2-5 15,-3 2 2-15,-2-1 1 0,-1 2 0 16,0-1-1-16,-2 4-6 0,2 1 0 0,-3 2-5 15,2 2 0-15,-1 2 0 0,-3 0-7 0,5 0-1 16,-2 5-1-16,5-1-1 0,0 0 0 0,5 1-6 16,2-2-10-16,4 1-7 0,0-1-2 0,0 1 2 15,1-2 2-15,6 2 13 0,2-2 6 0,1-1 10 16,3 0 9-16,4-1-2 0,0 0 3 16,2 0-2-16,1 0-4 0,0-2 2 0,1-3-2 15,-1 2-1-15,-1-3 1 0,2 1-1 0,-1-1-2 16,0 1-1-16,0 0 0 0,-2 0-3 0,-4 1 3 15,2 0 1-15,-6 1 0 0,-3 2 3 16,-2 0-3-16,-3 1-1 0,-1 0 1 0,1 0-5 16,-2 0 5-16,0 2 1 0,0 3 2 0,0 2 5 15,0 1-2-15,0 0-1 0,0 2 0 16,0 1 2-16,0 0-3 0,0 0 0 0,0 1-1 16,0-1-5-16,0 1 5 0,0-1 0 0,0-2-2 15,4 0 3-15,-3 0-2 0,1-1 0 16,-2-1 2-16,3-1 0 0,-2 0-1 0,1-3-1 15,-1-2 2-15,0 0-2 0,-1 1 6 0,1-2 8 16,-1 0 8-16,1 0 8 0,-1 0 6 0,3-2-2 16,0 0-5-16,-1-2-8 0,1-2-9 15,4-1-6-15,-4-1-4 0,3 0-3 0,-2-2 1 0,3-1 0 16,2 0 2-16,-2-2 4 0,1-1-4 0,2 0-3 16,3-2 0-16,-1 2-5 0,1 1 1 15,-2 2-2-15,0 0 0 0,0 4 0 16,-3 2 2-16,-1 1 0 0,-3 1 0 0,-1 3 2 0,2 0-4 15,-3 0-1-15,0 0-2 0,3 4-1 16,-1 2 4-16,2 2 5 0,-2 3 2 16,3-1 3-16,-3 3 0 0,1 0-2 0,-1 1 0 15,2-1 0-15,-3 0 0 0,1 1 0 0,1-1 0 0,-2 1-1 16,-2-2-1-16,2 1 2 0,-1-2-2 16,-2-1-4-16,0 1-17 0,0-2-38 0,0 1-60 15,0 0-110-15,0-1-176 0,0-2-386 0,0-2-394 16</inkml:trace>
  <inkml:trace contextRef="#ctx0" brushRef="#br0" timeOffset="72953.272">3149 4832 1 0,'0'0'0'0,"0"0"0"0,0 0 196 16,0 0 111-16,0 0-22 0,0 0-5 15,0 0-15-15,0 0-29 0,0 0-33 0,0 0-46 16,0 0-34-16,0 0-36 0,0 0-35 0,0 0-24 16,-3 3-36-16,3 2 4 0,-3 2 1 15,2 3 10-15,-1 3 16 0,2 3-8 0,-3 1 1 16,-1 3-4-16,1 0 4 0,-4 1-1 0,2 2-1 16,-3 0 3-16,-1-1-7 0,1-1 0 0,0 0 2 15,0-2-1-15,0-2 9 0,-2-3 2 16,6-1 1-16,-2-2-2 0,4-4-4 0,-3-1-3 15,3 0-2-15,1-3 1 0,1-2 4 0,0 1 8 16,0-2 13-16,0 0 14 0,0 0 19 16,0-3-2-16,3-1-14 0,2-5-18 0,-3 0-24 15,5-1-10-15,-2-1-3 0,3-2 0 0,1-2 0 16,0-2 2-16,1-1 1 0,0-3-1 16,1-1 2-16,0-5-2 0,0 1 0 0,-1-3 6 15,3 1-8-15,1 2 1 0,0 1-2 0,-3 4-6 16,5 2 1-16,-5 4-2 0,0 4 0 0,-1 3-2 15,-5 1 4-15,2 3 0 0,-1 1-3 16,-2 2 0-16,-1 1-10 0,4 0-1 0,-4 1 0 16,3 5 1-16,-2 2 10 0,3 1 4 0,1 2 4 15,-3 3 2-15,1-2 0 0,-2 3 1 16,1 0 0-16,-2 1 5 0,0-1-5 0,3 1 2 16,-4 0 1-16,-1 0-7 0,2 0 7 0,0 0 0 15,-2-1-1-15,0 2 6 0,-1-1-6 0,1-3 1 16,-1 1 1-16,0-1-4 0,0-1-2 0,0-3-13 15,1 1-35-15,-1-2-38 0,0 0-79 0,4-2-70 16,-2-2-113-16,0 0-138 0,0-2-308 0,3-1 141 0</inkml:trace>
  <inkml:trace contextRef="#ctx0" brushRef="#br0" timeOffset="73174.6874">3150 4967 1 0,'0'0'297'0,"0"0"-6"0,0 0-79 0,0 0-15 16,0 0-24-16,0 0-20 0,0 0-27 0,0 0-56 16,0 0-5-16,0 0-5 0,0 0-12 0,133-28-12 15,-114 23-9-15,0 1-1 0,-4-1-26 0,1 1-114 16,-5 3-222-16,0-1-414 0,-8 1 169 15</inkml:trace>
  <inkml:trace contextRef="#ctx0" brushRef="#br0" timeOffset="74303.9552">3645 4800 1 0,'0'0'0'0,"0"0"0"15,0 0 106-15,0 0 155 0,0 0 3 0,0 0-8 16,0 0 3-16,0 0-25 0,0 0-32 0,0 0-27 15,0 0-36-15,0 0-22 0,0 0-14 0,0 0-7 16,4-34-11-16,-4 34-6 0,0 0-19 16,1 0-23-16,-1 0-21 0,0 4-28 0,0-1-1 15,0 4 4-15,0 4 7 0,0 1 13 0,0 3-2 16,0 2 3-16,0 1-7 0,0-1 6 0,0 1-1 16,-1 1-3-16,1-2 5 0,-1-1-3 15,0 0 1-15,-1 1 1 0,1-4-7 0,1 0-5 16,0-1-25-16,0-1-42 0,0-3-62 15,0-2-92-15,1 0-96 0,3-2-122 0,-2-2-233 16,2-1-13-16</inkml:trace>
  <inkml:trace contextRef="#ctx0" brushRef="#br0" timeOffset="74543.6523">3567 4868 1 0,'0'0'193'0,"0"0"23"0,0 0-19 0,0 0-20 16,0 0 0-16,0 0-26 0,0 0-37 0,0 0-25 16,0 0-25-16,0 0-23 0,0 0 12 15,0 0 2-15,0 0 14 0,1 4 17 0,19-4-21 16,1 0-18-16,7-2-9 0,1-2-9 0,2 1-3 16,1-1-10-16,-1 0-36 0,-1 2-77 0,-1-1-131 15,-4 1-205-15,-6 1-376 0,-7 0 493 16</inkml:trace>
  <inkml:trace contextRef="#ctx0" brushRef="#br0" timeOffset="75385.9626">3973 4777 1 0,'0'0'0'0,"0"0"0"0,0 0 0 0,0 0 0 16,0 0 88-16,0 0 97 0,0 0-11 0,0 0-3 16,0 0-1-16,0 0-3 0,0 0-4 15,0 0-7-15,0 0-8 0,0 0-8 0,0-32-8 16,0 30-10-16,0 2-12 0,0 0-11 0,0 0-5 15,0 0-9-15,-1 0-8 0,1 0-13 0,0 0-19 16,0 0-19-16,0 0-21 0,-1 3-27 16,1 0-8-16,-1 1 3 0,-3 4 6 0,2 2 18 15,1 3 7-15,-2 1-1 0,-1 1 2 0,1 3 0 16,0-1 0-16,-2 2 2 0,3 0 1 16,-1 0-1-16,-2-1 0 0,3-2 0 0,1-1-1 15,0-1 1-15,0-2 0 0,1-1 1 0,0-3 2 16,0 1 4-16,0-3 3 0,2-2 3 15,0 0 3-15,4-2 5 0,-2-2 7 0,4 0 3 16,1 0-1-16,1 0-5 0,1 0-7 0,1-4-7 16,1 0-3-16,4-1-3 0,-4 1-3 0,4 0 0 15,-6-1-1-15,2 1-1 0,0 2 0 0,-6-1-10 16,1 1-19-16,1 0-37 0,-6-1-57 16,1 1-86-16,-3 1-133 0,0-1-188 0,-1 1-317 15,0 1 172-15</inkml:trace>
  <inkml:trace contextRef="#ctx0" brushRef="#br0" timeOffset="75848.2617">4299 4854 116 0,'0'0'267'0,"0"0"-31"0,0 0-30 0,0 0-31 15,0 0-3-15,0 0-12 0,0 0-29 0,0 0-22 16,0 0-20-16,0 0-15 0,0 0-11 16,0 0-14-16,0 0-2 0,0 0-7 0,112 1-2 15,-113 5 4-15,-2 1-1 0,-5 2 5 0,-2-1 2 16,-3 1-9-16,-3-1-4 0,-2 1-8 0,3 0-5 16,-4 0-3-16,-1-3-7 0,3 1-2 0,2-1-3 15,-1-1-1-15,3-1-2 0,3 0 0 16,2-3 2-16,5 0-1 0,0-1 6 0,-1 0-1 15,4-1-8-15,0-4-8 0,0 1-12 0,5-3-7 16,-3-2-1-16,0 2 0 0,5-3 3 0,-3 1 4 16,4 0 4-16,2-2 1 0,-1-1 1 15,1-1-3-15,1 2-4 0,0 1-2 0,-1 1-4 16,2 3 0-16,-1-1 7 0,3 2 6 0,-4 1 7 16,-3 3 5-16,3 1 1 0,0 0-2 15,0 0 2-15,0 5 4 0,4 1 2 0,-4 0 2 16,1 0 1-16,-1 1 1 0,-1 0 0 0,-3 2 0 0,3-4 1 15,-3 2 0-15,-2-1 3 0,-1-2 3 16,1 2-1-16,-2-2-2 0,-1 0-7 16,-1 0-20-16,0-1-42 0,0 0-74 0,0 3-108 15,0-1-102-15,-1 0-131 0,-1-1-226 0,1 0 457 0</inkml:trace>
  <inkml:trace contextRef="#ctx0" brushRef="#br0" timeOffset="76522.4681">4551 4867 1 0,'0'0'0'0,"0"0"15"16,0 0 233-16,0 0-26 0,0 0-11 0,0 0-31 15,0 0-45-15,0 0-53 0,0 0-41 16,0 0-24-16,0 0-8 0,0 0 6 0,0 0 1 16,0 0 4-16,39-4 1 0,-36 7 0 0,-1 1 3 15,2-2 4-15,-2 1 6 0,-1 0 6 16,0 0 1-16,-1 0-2 0,0-1-3 0,0 0-5 15,0-1-3-15,0 2-1 0,0-1-1 0,0-1-6 16,0-1 2-16,0 2-4 0,0-2-4 16,1 0-3-16,-1 0-3 0,1 0 8 0,2 0 8 0,1-3 6 15,-1 0 0-15,4-2-7 0,1 0-8 0,2 1-11 16,0-2 2-16,3-1-3 0,-1-1-1 16,0 1 8-16,4 0-7 0,-3 1-1 15,3 1-2-15,-4 0-1 0,0 2 0 0,-3 0-1 16,-2 3 2-16,-3 0-2 0,-2 0 1 0,2 0-1 15,-3 0 0-15,0 1 3 0,-1 4-4 16,2 1-1-16,-1 1 1 0,-1 1 0 0,1 0 7 16,2 1 4-16,0 0 5 0,0 0 5 0,2 0 6 15,-1 0 1-15,2-1 3 0,0-2 0 0,1 0 3 16,1-1 8-16,-2 0 5 0,4-3 1 0,0-2 9 16,0 2-1-16,3-2-8 0,1 0-2 0,-1-2-12 15,2 0-6-15,-2-2 0 0,1-1 0 0,0 1-2 16,-1 0 3-16,-3-2 1 0,-2-1-2 15,-2 1 4-15,0-2-5 0,-4 0-5 0,2 0-1 16,-1-2-12-16,-1-1-1 0,-1 1-1 0,0-2-4 16,-1-1 4-16,0 1 0 0,0-3-1 15,0 0 3-15,0 0-2 0,0-1 1 0,0 0-1 16,0-2 4-16,0 3-4 0,0 3 1 0,0 1 0 0,0 5-1 16,0 2 9-16,0 2 5 15,-1 2 3-15,1 0-4 0,-1 0-14 0,1 0-19 0,-1 4-7 16,1 3 2-16,-1 4 6 0,1 1 16 0,0 2 5 15,0 2-3-15,0 2 4 0,0-1-1 16,2 1 2-16,0 2 3 0,3-1-7 0,-3 2-1 16,0 0-1-16,0-2-5 0,2 1 6 15,-3-1 1-15,-1-2 0 0,1-2-2 0,-1 0-9 0,0-2-19 16,0-2-36-16,0-1-45 0,0-1-76 16,0-2-100-16,0-1-115 0,0-2-208 15,0-3-291-15,0 0 693 0</inkml:trace>
  <inkml:trace contextRef="#ctx0" brushRef="#br0" timeOffset="76730.424">4896 4750 1 0,'0'0'0'0,"0"0"273"15,0 0 24-15,0 0-15 0,0 0-14 0,0 0-22 16,0 0-49-16,0 0-73 0,0 0-53 15,0 0-32-15,0 0-20 0,0 0-3 0,0 0 1 16,0 0 2-16,136-25-4 0,-114 21-1 0,-1 1 0 16,-1-1-3-16,-3 2 2 0,2 0-24 0,-4 1-108 15,1 1-215-15,-6 0-394 0,-3 0-15 0</inkml:trace>
  <inkml:trace contextRef="#ctx0" brushRef="#br0" timeOffset="77229.9398">5353 4757 883 0,'0'0'280'0,"0"0"-79"0,0 0-60 0,0 0-60 16,0 0 6-16,0 0-1 0,0 0-15 0,0 0-12 15,0 0-16-15,0 0-6 0,0 0-1 0,0 0 0 16,0 0 5-16,63 50 10 0,-59-41 2 15,-2 0-4-15,-2 1 0 0,0 0-5 0,-2 0 1 16,-4-1 4-16,-2 2-2 0,-3-1-3 0,0-2-3 16,-1 1-7-16,-4-2-8 0,4 0-3 15,-4-2-4-15,1 1-4 0,-2-1 2 0,4-1-2 16,-3-1 0-16,3-1 2 0,2-2 2 0,2 0 5 16,4 0 7-16,0-2 4 0,3-3-1 0,1 0-7 15,0-3-11-15,1 0-14 0,0-3-6 0,1-2-7 16,3-1-1-16,4 0 0 0,1-2 0 15,3-2 3-15,-1 0-1 0,5 1 0 0,-3 0-1 16,1 3 0-16,1 3 2 0,-3 1 2 0,-1 1 2 16,-1 2 0-16,0 0 1 0,1 0-1 0,-1 2-2 15,-1 0 0-15,2 2-2 0,-4 1 1 0,-1 0 1 16,0 2-3-16,-2 0 1 0,1 2 0 0,-2 2 1 16,2 3 6-16,-1 1 2 0,-1 2 1 15,2-2 2-15,-3 5 3 0,5-2 4 0,-4 1 2 16,-1 2 1-16,4 1-2 0,-3-2 0 15,3 2-2-15,-3 1-1 0,1-1-1 0,1 0-1 16,-3 0 0-16,1 1 1 0,-2-2-1 0,1 1 0 16,1 0-7-16,-2-2-22 0,3-2-47 15,1-1-65-15,1-2-116 0,1-1-243 0,1-2-475 16,-2-1 81-16</inkml:trace>
  <inkml:trace contextRef="#ctx0" brushRef="#br0" timeOffset="78489.4326">2518 5732 1 0,'0'0'102'0,"0"0"249"0,0 0-29 16,0 0-22-16,0 0-15 0,0 0-34 0,0 0-24 16,0 0-35-16,0 0-39 0,0 0-24 0,0 0-23 15,0 0-21-15,0 0-20 0,0 0-18 16,7-4-19-16,-7 5-15 0,0-1-14 0,0 3-19 15,0-1-8-15,0 4 2 0,-2 3 6 0,2 3 13 16,0 2 9-16,0 2 3 0,0 2 1 0,0 2 2 16,0 0-2-16,0 2-2 0,0 0 1 0,0 0 1 15,0 1 0-15,0-1 3 0,0-1-2 16,0-3 1-16,-1-2-1 0,1-1-2 0,0-2-1 16,0-2 2-16,0 0 1 0,0-4 0 0,1-1 5 15,3-1-1-15,-1-2 2 0,-1 0 4 0,5-2 3 16,-4-1 2-16,4 0 5 0,-2 0 0 15,3 0-2-15,3 0-1 0,-1-4-6 0,1 0-4 16,2 0-3-16,-1-1-4 0,-1 2-2 0,-1-1-1 16,-1 1-9-16,-4-1-18 0,2 2-28 15,-5-1-43-15,-1 1-46 0,-1 0-67 0,0 1-135 16,0-1-226-16,0 1-372 0,0 0 391 0</inkml:trace>
  <inkml:trace contextRef="#ctx0" brushRef="#br0" timeOffset="78916.6981">2835 5886 91 0,'0'0'320'0,"0"0"-58"0,0 0-41 16,0 0-54-16,0 0-31 0,0 0-16 15,0 0-31-15,0 0-30 0,0 0-16 0,0 0-9 16,0 0-3-16,0 0 0 0,0 0 0 0,0 0-3 16,-59 55-1-16,50-43-4 0,3 2 3 0,-1-2-4 15,1 2-3-15,2-1-5 0,3-1-6 16,1 0-3-16,0-1 2 0,1-2 2 0,5 0 0 16,-1-2 2-16,4-1-2 0,-1-1 2 0,-1-1 6 15,5-2 5-15,-2-2 5 0,1 0 4 16,2-1-3-16,0-4-3 0,3-2-4 15,-3 1-4-15,3-3 0 0,-3 1-1 0,-1-1 3 0,0 0-2 16,1-2 5-16,-1 1 3 0,-3-1 2 0,-3 0 10 16,1 1 1-16,0 0 9 0,-5 0 10 15,-2 0 1-15,0 2 1 0,-2-1-11 0,-6 2-22 16,-1 0-21-16,-1 1-19 0,-2 1-12 0,0 1-4 16,-3 4-1-16,2 0-13 0,-3 0-16 0,3 0-37 15,0 7-53-15,-2-1-80 0,3 1-134 16,4-2-235-16,3-1-324 0</inkml:trace>
  <inkml:trace contextRef="#ctx0" brushRef="#br0" timeOffset="79323.7287">3319 5791 1 0,'0'0'0'15,"0"0"177"-15,0 0 72 0,0 0-49 0,0 0-35 16,0 0-28-16,0 0-29 0,0 0-19 0,0 0-13 16,-128 30-10-16,112-23-14 0,2 0-10 0,3-1-7 15,3 0-3-15,4 0-13 0,2 0-16 0,2 0-14 16,0-1-21-16,1 0-4 0,2-1 8 15,6 1 12-15,1-1 22 0,1-1 18 0,1-1 10 16,4-1 2-16,-2-1-4 0,4 0-4 0,-4 0-8 16,3 0-3-16,-5 0-7 0,1 0 1 15,0 1-1-15,-2 0-4 0,-5 2 4 0,1 0-3 16,-4 0 1-16,2 2 8 0,-4 0-4 0,-1 1 8 16,0 1 4-16,0 0 7 0,-2 2 10 15,-5 0 8-15,-1 1 6 0,-3 2-1 0,-1-1-1 0,-7 1-9 16,1 0-10-16,-3 1-7 0,0 0-13 15,0 0-2-15,0-2-2 0,1 0-1 0,5-1-2 16,-2-3-18-16,4 0-67 0,0-4-103 0,7 1-182 16,0-3-295-16,4 0-149 0</inkml:trace>
  <inkml:trace contextRef="#ctx0" brushRef="#br0" timeOffset="79841.8374">3790 5704 261 0,'0'0'249'0,"0"0"-84"16,0 0-70-16,0 0-21 0,0 0 22 0,0 0 20 16,0 0 3-16,0 0-3 0,0 0-13 15,0 0-7-15,0 0-9 0,0 0 7 0,-22 135 6 16,20-112 3-16,-3 1-3 0,2 0-21 0,-2 1-14 0,1-1-11 15,-2-2-6-15,2 0-1 0,-5-3-2 16,5 0-5-16,-3-5-4 0,0-1-5 0,4-3-3 16,-1-2-4-16,-1-1-3 0,4-1 0 0,0-2-3 15,1-3 2-15,0 0 7 0,0-1 13 0,0 0 16 16,0 0 18-16,1-2-3 0,0-4-17 16,1-2-19-16,4-3-23 0,-3 1-7 0,3-3-4 15,-3-1 1-15,4-3-1 0,-3-1 1 0,5-4 1 16,-1-2-2-16,1-2 1 15,0-3 0-15,1 1-1 0,0-2 1 0,0 0 2 0,2 1-2 16,1-2-2-16,-1 5-5 0,-1 2 1 0,-1 5-1 16,0 2-1-16,-2 6-2 0,-1 3-3 0,-3 2-6 15,3 1-2-15,-3 4 2 0,3 0-4 0,-4 1-1 16,3 0 4-16,-2 4-3 0,3 5 9 16,1 0 5-16,-3 3 4 0,4 3 7 0,-3-1-2 15,0 4 1-15,1 0 0 0,-3 0 1 16,2 1 1-16,-3-2-1 0,1 1 0 0,-2 0-2 15,0-1 0-15,-2 0 1 0,0 0 2 0,2-1 0 16,-2-1-4-16,0-1-6 0,0 0-14 0,0-3-32 16,0 1-52-16,0-3-73 0,0-1-97 0,0-2-144 15,0-2-271-15,0-1-378 0</inkml:trace>
  <inkml:trace contextRef="#ctx0" brushRef="#br0" timeOffset="80071.3963">3797 5878 94 0,'0'0'370'0,"0"0"15"0,0 0-32 16,0 0-67-16,0 0-70 0,0 0-66 16,0 0-72-16,0 0-41 0,0 0-22 0,0 0-15 15,0 0 2-15,0 0-1 0,0 0 5 0,0 0 4 16,106-28 1-16,-87 24 0 0,0-1-7 0,0 2-45 15,-4-3-118-15,2 3-176 0,-4-2-245 0,-2 3-285 16,-3 1 817-16</inkml:trace>
  <inkml:trace contextRef="#ctx0" brushRef="#br0" timeOffset="81464.5121">4091 5831 428 0,'0'0'437'16,"0"0"-74"-16,0 0-93 0,0 0-83 0,0 0-67 16,0 0-38-16,0 0-28 0,0 0-18 0,0 0-11 15,0 0-3-15,0 0-3 0,0 0-2 0,0 0-4 16,0 0 1-16,55 10 5 0,-52-3 1 16,3 2 7-16,-5 0 4 0,1 0 1 0,-2 0-1 15,0-1-4-15,0-1-5 0,0-1-3 0,0 0-3 16,-2-1 1-16,2 0-1 0,-1-2 0 15,1 1-1-15,0-2-2 0,0-1 1 0,0-1 1 16,0 0 11-16,0 0 9 0,1 0 10 0,1 0 7 16,3-4-8-16,-1-1-10 0,6-2-15 0,-1 0-8 15,1-2-1-15,2 1-2 0,3-2 1 0,-1 0-4 16,-2 0 2-16,4-1-3 16,-3 3-2-16,-2 1 3 0,1 1-8 0,-2 0 0 0,-1 3-1 0,0 0-5 15,-2 2 7-15,-4 1-2 0,0 0 1 16,0 0 3-16,-1 0-4 0,-1 1 3 0,0 2 0 15,-1 0 2-15,0 1-1 0,1 0 0 0,0 0 0 16,-1-1-4-16,1 0 3 0,3 1 1 16,-3-2-1-16,1 0 3 0,-1 1-3 0,1-2 1 15,2 0 3-15,0-1 1 0,1 0 5 16,0 0 0-16,3 0 2 0,0 0-3 0,2 0 3 16,1-2-2-16,1-2-1 0,0-1 2 0,0 2-5 15,2-2-1-15,0 1-1 0,-3 0-7 16,1-1 6-16,-1 0 0 0,-1 1 1 0,-2 0 5 0,1 0-3 15,-6 2 3-15,3-1-3 0,-4 3 1 0,-1 0-2 16,0 0-2-16,-1 0 0 0,0 0 0 0,0 0-1 16,0 0-3-16,0 0-2 0,0 0-1 0,0 0-8 15,0 0 2-15,3 0 2 0,-2 0 2 16,1 3 8-16,-1 1-1 0,0-1-1 0,1 2-3 16,4-2 2-16,-3 1 2 0,4-2-1 0,-3 2 7 15,4-3-4-15,0 1 0 0,-3-1 0 16,4-1-8-16,0 0 9 0,2 0 0 0,0 0 1 15,3 0 3-15,-3-3-3 0,0 1 0 0,-2-2-2 16,1-1 4-16,-2 2-2 0,-2-1 2 16,2 1 3-16,-3-1-5 0,1 0 11 0,-3 1 2 15,2-2 3-15,-2 1 8 0,-2-2-6 0,1 1-3 16,1-2-2-16,-3 2-1 0,1-1-4 16,-1 1-2-16,0 1-2 0,0 1-7 0,0 2-1 15,-1 0-7-15,-3 1-9 0,3 0-9 0,-2 0-14 16,-2 0-2-16,3 0-1 0,-4 2 5 0,1 1 12 15,-3 2 5-15,3 1 9 0,-2 0 0 0,3 0-1 16,-2 0 2-16,1 1 0 0,1-1 4 16,3 1 0-16,1-2 1 0,0 1-2 0,0 0-5 0,0-1 6 15,1-2-1-15,3 0 2 0,0-1 6 16,-1-1-2-16,3 0 7 0,-3 0 3 16,3-1 3-16,-2 0 4 0,3 0 1 0,-3 0-1 15,3-2-2-15,-3 0 0 0,3-2-3 0,-1 1-1 0,-1-2 6 16,-1 2-6-16,2-2 1 0,-2 0 1 15,0 2-9-15,-1-2 8 0,2 1-2 0,-1 1-3 16,-2-3 1-16,3 3-5 0,-3 1-2 16,0 0-2-16,-2 0 4 0,0 1-8 0,1 1-4 15,-1 0-8-15,0 0-20 0,0 1 8 0,1 4 3 16,2 2 3-16,-2 2 16 0,1 2-4 0,-1 4 1 16,0 1 2-16,-1 4 0 0,0 1 4 0,0 2-2 15,0 2 3-15,-2 2-1 0,-1 0 3 16,-2 1 2-16,1 1 0 0,-2-1 5 0,-3-1-4 15,1 0 1-15,-2 0 0 0,-4-2-3 0,1-3 4 16,-5-1 1-16,-1-1 2 0,-2-3 1 16,-4 1-2-16,-1 0 0 0,1-2-1 0,-2 0 2 0,-2-2-5 15,1-1-2-15,3-4-2 0,2 0-6 16,3-4 1-16,2-2-4 0,6-3 1 0,3 0 5 16,2-4 3-16,6-3 3 0,0-1-6 0,1-3-7 15,0-3-3-15,1-3-1 0,7-2 4 16,3-5-2-16,1-1 4 0,6-4 1 15,2-2 2-15,3-1 6 0,3 0-1 0,0 4 3 0,4 2 0 16,1 3 2-16,0 3 2 0,2 2 0 0,-1 3 2 16,-3-1-1-16,1 3 0 0,-2-1 1 15,1 1-2-15,-1 2 2 0,-2-2-2 0,0 1 2 0,-3 1 2 16,2-2-1-16,-4 2 4 0,-2-1 3 16,-5-1 3-16,1 2 6 0,-5-1 3 0,-1-1 3 15,-1-2 3-15,-2 0-2 0,-3-3-1 16,-1-2-4-16,0 2-3 0,-2-3-1 0,0 1-3 15,0 1-3-15,-4 0-3 0,1 2-2 0,-2 2-2 16,4 4-2-16,-1 3-1 0,0 3-7 0,1 3 0 16,-2 0-7-16,2 2-10 0,-1 0-11 0,2 0-14 15,-1 0-17-15,-1 3 11 0,1 3 16 16,-3 2 12-16,2 2 22 0,2 3 0 0,-1 0-6 16,0 5 8-16,1-1-1 0,0 1 0 15,0 1 3-15,0 1-4 0,0-1 2 0,0 1-1 0,0-2 0 16,1 0 2-16,0 0-1 0,-1-2 1 0,1 0-2 15,2-2-1-15,-1-2-7 0,1-1-18 16,-2-2-29-16,5-4-29 0,-2-1-35 0,0-1-43 16,2-2-70-16,3-1-130 0,1 0-182 15,-2 0-225-15,-4 0 404 0</inkml:trace>
  <inkml:trace contextRef="#ctx0" brushRef="#br0" timeOffset="82100.4385">5248 5762 1 0,'0'0'37'0,"0"0"336"15,0 0-58-15,0 0-58 0,0 0-60 0,0 0-65 16,0 0-50-16,0 0-32 0,0 0-6 0,0 0-7 16,0 0-4-16,0 0-1 0,0 0-11 15,0 6-4-15,0-4-4 0,0-2 1 0,0 0 3 16,2 0 3-16,0 0 17 0,0 0 13 0,2 0 12 16,1 0 3-16,0-2-9 0,1 0-10 0,3-1-10 15,-4-1-4-15,1 0 0 0,1-1-2 16,-4 1 5-16,4-1-3 0,-5 3 3 0,0-1 3 15,-2 2 8-15,0 0-1 0,0 1-6 0,0 0-15 16,-2 0-31-16,-3 0-29 0,1 0-5 0,-2 4 2 16,1 0 13-16,-3 2 23 0,-3 1 1 15,4 1 3-15,0 0 3 0,-1 0-5 0,0-1 1 16,4 1 0-16,-1-2 0 0,3-1 3 0,0 1 0 16,1-2-1-16,1-1 1 0,0 0 0 0,0-2-1 15,0 1 5-15,2-1 3 0,1 1 8 0,3-2 7 16,1 0 4-16,0 0-3 0,2 0 2 0,1-2-6 15,1 0-3-15,-2-3 1 0,2 1-5 16,2-1-3-16,-2-2-1 0,3 2-4 0,-3-3-1 16,0 1 3-16,1 1-2 0,-2 0 5 15,2-4-3-15,-1 2 2 0,-3-2 3 0,0 2 0 16,1 0 4-16,-4 0 3 0,-1 0 1 0,-2 1-1 16,-1 2-1-16,-1-1-2 0,0 2-5 0,0 0 0 15,0 2-9-15,-1 2-13 0,-1 0-15 0,-2 0-21 16,1 0 0-16,1 2 5 0,-4 2 10 15,3 0 15-15,-1 1-1 0,-1 1 2 0,4 1 1 0,0 1 5 16,1 0 1-16,0 1 4 0,0-1 1 16,1 1-2-16,5-1 3 0,-2-1-1 15,3-1 1-15,-3 0 4 0,4-1-1 0,-3 0 1 0,1 3 1 16,-2-3 1-16,3 2-1 0,-3-1 3 16,0 0 6-16,-1 1 1 0,2-1 5 15,-3 0 0-15,-1 1-2 0,-1-1 3 0,0 0-1 0,0-2 0 16,0 3 2-16,-2-2-2 0,-1-1-3 0,-1 1 3 15,1-1-3-15,-3 0-1 0,0-1 0 16,-1 2-5-16,-2-2-5 0,0 1-8 0,-2-2-12 16,1 0-21-16,0 0-32 0,-2-2-55 0,2 0-79 15,1 0-111-15,-2 0-213 0,3 0-384 0,4-2 303 16</inkml:trace>
  <inkml:trace contextRef="#ctx0" brushRef="#br0" timeOffset="90824.5864">6348 2508 1 0,'0'0'0'16,"0"0"0"-16,0 0 0 0,0 0 0 0,0 0 0 15,0 0 0-15,0 0 0 0,0 0 136 0,0 0 18 16,0 0 9-16,0 0 10 0,0 0 4 0,-1 2 11 16,1-2 9-16,0 0 8 0,0 0 5 15,0 0-3-15,0 0-14 0,0 0-22 0,0 0-14 16,0 0-39-16,0 0-31 0,1-2-22 0,1-3-31 15,-1 2 6-15,2-3 3 0,1-1-3 0,-2 0 0 16,0-2-6-16,1-2-6 0,1 0-6 16,-1 1 2-16,3-3-1 0,-3 0-1 0,5 1 4 15,-3-3-8-15,1-1 2 0,-1 1-2 0,1-1-8 16,1 1 5-16,-2 1-5 0,0 0 1 0,0 1-1 16,0 2-2-16,-2 1 0 0,1 0-2 15,0 3 5-15,-2 1-5 0,-1 3-1 16,0 0 0-16,-1 1-9 0,2 2 6 0,-2 0-3 0,0 0-3 15,1 0 3-15,-1 0-12 0,0 0-5 16,0 0-4-16,1 1-6 0,3 5 8 0,-2 2 3 16,5 1 8-16,-2 2 2 0,3 1 4 0,-1-1 1 15,-1 1 0-15,1-1 5 0,2 1-5 16,-3 1 2-16,0-2 1 0,1 0-5 0,-1 0 6 0,1 0-1 16,-1-1 1-16,-2-2 0 0,0-2-1 15,1-1 2-15,-2 1 0 0,1-3 1 0,-1-1 0 16,-1 0 1-16,0-2 2 0,-1 0-2 15,0 0 7-15,1 0 4 0,-1 0 3 0,1-2 7 16,1-1-3-16,1-2-1 0,0-2-2 0,1 0-5 16,1-4-3-16,1 0-2 0,-2-2 0 15,2-1-3-15,0-1 3 0,0 0 0 0,-1-2-2 16,1-1 5-16,-3-1-5 0,2-1 2 0,0 0-2 16,-2 0-5-16,-2 2 1 0,0 1-2 0,0 3-2 15,-1-1-1-15,0 8-6 0,-1 2-11 0,0 2-15 16,0 1-18-16,0 2-30 0,0 0-40 0,0 0-68 15,0 0-48-15,0 0-50 0,5 0-63 0,-1 1-91 16,3 1-229-16,-4 0-138 0</inkml:trace>
  <inkml:trace contextRef="#ctx0" brushRef="#br0" timeOffset="91218.0294">6902 2142 1 0,'0'0'0'0,"0"0"301"0,0 0-33 0,0 0-8 15,0 0 3-15,0 0-22 0,0 0-29 0,0 0-37 16,0 0-33-16,0 0-14 0,0 0-9 0,0 0-15 15,0 0-19-15,0 0-26 0,10-1-21 0,-10 2-21 16,0 2-17-16,0 0-11 0,0-1-4 16,0 1 3-16,0 3 6 0,0 2 7 0,-3 2 6 15,3 3-1-15,-1 1 2 0,-1 2 0 0,-1 1 0 16,1-1 1-16,-1 2 0 0,-1-2 2 0,1-1-1 16,1-2-6-16,0 2 2 15,-1-1-1-15,1-3 1 0,0 0 3 0,-1-1-1 16,2-1-3-16,1-2 3 0,-1 0 1 0,1-4 0 0,0 0 5 15,0-1 0-15,0 0-7 0,0-1-5 16,0-1-15-16,0 0-17 0,0 0-27 0,0-1-23 16,0-3-46-16,0-1-99 0,1-1-138 0,3-2-229 15,-2 2-258-15,0 2 635 0</inkml:trace>
  <inkml:trace contextRef="#ctx0" brushRef="#br0" timeOffset="91529.6965">6962 2104 1 0,'0'0'0'0,"0"0"0"0,0 0 130 16,0 0 87-16,0 0-20 0,0 0-15 16,0 0-20-16,0 0-14 0,0 0-9 0,0 0-7 15,0 0 0-15,0 0-2 0,0 0-5 0,0 0-8 16,-18 9-8-16,18-8-17 0,1-1-15 0,1 0-12 15,-1 0-12-15,0 0 2 0,0 0-1 16,1 0-4-16,-2 0-8 0,2 0-13 0,1 0-7 16,2 0 2-16,1-1-3 0,4-2 1 0,1 2-5 15,0-2-6-15,3 0-2 0,0-1-1 0,0 1-2 16,-2-1 0-16,3 2-3 0,-4 1-13 16,-1 0-22-16,0 0-23 0,-3 1-36 0,0-2-51 15,-5 2-75-15,2 0-91 0,-3 0-86 0,-1 3-86 16,0-1-136-16,0 0 375 0</inkml:trace>
  <inkml:trace contextRef="#ctx0" brushRef="#br0" timeOffset="91770.3976">6917 2248 1 0,'0'0'156'0,"0"0"102"0,0 0-74 15,0 0-31-15,0 0-47 0,0 0-1 0,0 0-21 16,0 0-28-16,0 0-12 0,0 0-8 16,0 0-9-16,0 0-5 0,0 0-8 0,0 0-3 15,80-18 1-15,-73 16 3 0,2 2 5 0,-3 0 3 16,0 0-12-16,3-1-28 0,-2 1-50 0,0-1-74 16,0 1-79-16,1-1-106 0,-1 1-146 15,-3 0 378-15</inkml:trace>
  <inkml:trace contextRef="#ctx0" brushRef="#br0" timeOffset="91996.1443">6862 2403 1 0,'0'0'0'0,"0"0"4"15,0 0 230-15,0 0-25 0,0 0-36 16,0 0-57-16,0 0-57 0,0 0-20 0,0 0 22 15,0 0 19-15,0 0 16 0,0 0 4 0,0 0-21 16,0 0-4-16,52 24-4 0,-38-24 2 0,1 0-17 16,4 0 8-16,0-1-7 0,6-4-14 15,0 2 4-15,2-3-17 0,1 1-7 0,2 0-29 16,1-1-97-16,0 1-190 0,-5 0-356 0,-9 2-89 16</inkml:trace>
  <inkml:trace contextRef="#ctx0" brushRef="#br0" timeOffset="93792.553">7856 1968 1 0,'0'0'0'0,"0"0"0"0,0 0 0 0,0 0 0 16,0 0 0-16,0 0 15 0,0 0 189 15,0 0-6-15,0 0-18 0,0 0-6 0,0 0-6 0,0 0-11 16,0 0-5-16,0 0-7 0,-9-22-13 15,9 22-10-15,-1 0-13 0,1 0-13 0,0 0-8 16,0-1-10-16,0 1-8 0,0 0-13 0,0 0-8 16,0 0-7-16,0 0-4 0,0 0 0 15,0 0-8-15,0 0-4 0,0 0-5 0,0 1-6 16,0-1-1-16,0 0-2 0,0 0-5 0,0 0-3 16,0 0 1-16,0 0-1 0,0 0 4 0,0 0 3 15,0 2-5-15,0-2 0 0,0 0-1 0,0 0-3 16,0 0 3-16,0 0 3 0,0 0 0 15,0 0 3-15,0 0-2 0,0 0 0 0,0 0 4 16,0 0 3-16,0 0 2 0,0 0 1 0,0 0-1 16,0 0-3-16,0 0 0 0,0 0 0 15,-1 0-7-15,-1-2 0 0,2 1-4 0,-1 1-7 16,0-1 3-16,1 1-3 0,0 0 3 0,-2-2 2 16,2 2-2-16,0 0-2 0,0 0 4 0,0 0 1 15,-1 0 2-15,1 0 2 0,0 0-3 0,0 0 0 16,0 0-1-16,0 0-3 0,0 0 2 0,0 0 0 15,0 0-1-15,0 0 5 0,0 0-6 16,0 0 0-16,0 0 0 0,0 0-1 0,0 0-2 16,0 0-2-16,0 0-4 0,0 0-5 15,0 0 2-15,0 0-4 0,0 0-3 0,0 2 8 0,0 2 0 16,0 2 3-16,0 3 8 0,0 3-4 16,0 1 4-16,0 1 4 0,0 3-1 0,0-1-1 15,0 2 0-15,0 2-2 0,0-1 0 0,0 2 1 16,1-1 0-16,-1 2 1 0,0-3-1 0,2 1 0 15,-1-1 1-15,0-1 1 0,1 1-1 16,-1 0 0-16,-1-2 0 0,1 0 0 16,-1 0 0-16,1 2 2 0,-1-1-2 0,1 3 0 0,-1 0 0 15,0 0-3-15,0 3 3 0,0-2 3 0,-1-1-1 16,-1 1 3-16,-1-1 1 0,-2 0-2 0,3-1 2 16,-4 1-1-16,1-1 1 0,1 0 0 15,-1 1 0-15,1-1 6 0,0 1-2 0,2 1 4 16,-3-1-1-16,2-1-6 0,0 1 3 15,2 0-4-15,-2 0 0 0,2-2 5 0,-2 2-5 16,2-1 2-16,0 0 0 0,1 0-2 0,-2 1 3 16,1 0-2-16,0-1 1 0,-2-1-1 15,2 3 0-15,0-2-4 0,0 1-1 0,1 1-1 16,-2 1 2-16,0 0 0 0,1 1 2 0,0-2 1 16,-1 3 3-16,0-1-4 0,1 0 2 0,-1-1-1 15,0-1-6-15,1 0 4 0,-2 0 0 0,2 0 1 16,0 0 0-16,-2 1 2 0,1 0 1 0,-1 1 1 15,1 0 4-15,-2 1-1 0,0 0-2 0,2 0-1 16,-1 0-8-16,1 0 2 0,-2-1 0 16,3 2 2-16,-3 1 5 0,0-1-3 0,2 0-1 15,-3 3-2-15,2-2 0 0,0 1 2 0,1 0 1 16,-1 1-2-16,0 2-2 16,2-1 1-16,-2 0-1 0,1 1 1 0,-1-1 3 0,1 1-4 15,2-2 0-15,-3 0-1 0,0 3-4 0,0-1 5 16,1 3 1-16,-1-2 0 0,1 5 5 0,-1-3-7 15,1 5 3-15,-2-1 0 0,0 1-2 16,0 0 3-16,0 2 1 0,-1 1-1 0,2-2 5 16,-1 2-5-16,2-2-1 0,-1 2 0 0,1-3-3 15,-1 1 5-15,2-1 1 0,0 0-3 0,1 1 2 16,0-1 0-16,-1-2 0 0,1 3 3 0,-2-2 6 16,2-2-9-16,-1 2-3 0,1-3-1 15,0 2-10-15,-2-1 11 0,2-1-2 0,-2 1-2 16,1-1 6-16,0 0-5 0,0-1-1 0,1-3 2 15,-3 2-2-15,2-6-1 0,1-1 1 0,0-2-2 16,0-1-6-16,0 0 7 0,0-2 0 16,0-1-1-16,0-2 9 0,0 0-8 15,0-3 0-15,0 0 1 0,0-1-4 0,0-1 3 0,0-2 0 16,1 1 1-16,0-2 0 0,1-2-1 0,-2 0 1 16,0-2-2-16,0 1 5 0,1-1-4 15,-1-2-1-15,0 1 2 0,1 0-4 0,-1-2 3 16,0 1 1-16,0-3-3 0,0 3 3 0,1-2 0 15,-1 0-1-15,0 0 1 0,0 0 1 16,0-1-2-16,0 0 1 0,0-1 1 0,0 0-3 16,2 0 6-16,-2 0 3 0,0 0-1 0,2 0 2 15,-2 0-1-15,0 0-1 0,1 0 0 16,-1 0 0-16,0 0-2 0,0 0 0 0,0 0-2 16,0-1-5-16,0-1-3 0,0-1-15 0,0 0-16 15,0-2-23-15,0 0-31 0,-3-3-31 0,0-1-57 16,1-1-110-16,0-2-247 0,1 2-569 0,1 4-61 15</inkml:trace>
  <inkml:trace contextRef="#ctx0" brushRef="#br0" timeOffset="95096.5156">8538 2090 1 0,'0'0'0'15,"0"0"0"-15,0 0 0 0,0 0 0 0,0 0 0 16,0 0 0-16,0 0 137 0,0 0 37 15,0 0-8-15,0 0-6 0,0 0-8 0,0 0-14 16,0 0 1-16,0 0 6 0,10-23 3 0,-10 23 12 16,0 0-10-16,0 0-23 0,0 0-18 15,0 0-26-15,-1 0-15 0,0 0-10 0,-1 0-10 16,1 0-6-16,-3 0-7 0,3 0-4 0,0 0-8 16,0 0 0-16,-2 0-7 0,1 0-4 0,-1 0 2 15,0 0-11-15,-3 0 0 0,1 0 1 0,-3 1-5 16,-1 1 0-16,-1 2-3 0,-1 0 0 15,-1 2 0-15,-1 0 5 0,0 2 0 0,2-1-1 16,0 1 1-16,2 1-2 0,2 0 0 0,2 1-1 16,0-1-5-16,0 0 2 0,4-2-4 15,1-1-2-15,0-1 0 0,0 0-1 0,0 1 0 16,3-3 3-16,4 2 5 0,-4-2 4 0,4 1 9 16,-1-2 7-16,0 0 2 0,3 0 5 0,0-1-5 15,-2-1-2-15,3 2-1 0,0-1-5 16,-1 0-1-16,-1 2-4 0,1-2 0 0,0 1-2 15,-2 1-2-15,1 0 1 0,-2 1 0 16,2-1-1-16,-2 3 0 0,0 0 1 0,-2 1-2 0,2 1-1 16,-5 2 4-16,0 0-1 0,-1-2 2 15,0 2 4-15,0-2 2 0,-1 1 7 0,-4 1 3 16,-2-1 6-16,-2 2 2 0,0-1 0 0,-3-1 0 16,1 0-2-16,-4-1-2 0,1-1-4 0,1 0-2 15,0-1-4-15,1-2-3 0,1 1-2 0,1-1-1 16,3-1 3-16,-2 0 2 0,1 0 2 15,0-2 1-15,2-1-3 0,0 0-2 0,-2 0-4 16,5 0-6-16,-1-4-12 0,0 1-23 0,4-2-36 16,-1-1-41-16,1 0-44 0,0-2-63 0,0-1-112 15,3 1-166-15,3 0-230 0,-4 4 58 0</inkml:trace>
  <inkml:trace contextRef="#ctx0" brushRef="#br0" timeOffset="95459.3929">8819 2055 1 0,'0'0'228'0,"0"0"83"0,0 0 0 16,0 0-48-16,0 0-57 0,0 0-56 15,0 0-54-15,0 0-45 0,0 0-29 0,0 0-9 16,0 0 0-16,0 0 3 0,0 0 9 0,0 0 2 16,-17 22 10-16,16-14 10 0,1 1 7 15,0 1 9-15,-1 0 0 0,1 3 2 0,0 1-2 16,-1 2-7-16,-1 0-6 0,1 0-7 0,-2 0-6 16,1 2-4-16,1-2-8 0,-3 2-4 0,0-2-5 15,2-1-4-15,-3-1 0 0,1-2 1 16,0 0 3-16,0-1 2 0,2-3 2 0,0 0-7 15,-2-2-7-15,2 0-16 0,2-1-38 0,0-3-56 16,0-1-86-16,0-1-99 0,0 0-112 0,3 0-221 16,1 0-229-16</inkml:trace>
  <inkml:trace contextRef="#ctx0" brushRef="#br0" timeOffset="95753.5892">8832 2051 1 0,'0'0'189'16,"0"0"129"-16,0 0-53 0,0 0-71 0,0 0-41 16,0 0-36-16,0 0-24 0,0 0-8 0,0 0-8 15,0 0-10-15,0 0-10 0,0 0-5 16,0 0-5-16,-4-2 4 0,8 2-2 0,0 0 10 15,2-1-8-15,4-3-8 0,1 1-3 0,3-3-23 16,3 1-5-16,2 1-2 0,-3-2-3 0,1 0 2 16,1 1 1-16,0 1 0 0,-5 1 1 0,1-1-4 15,-4 4-7-15,-2-2-43 0,-1 1-94 0,-4 1-136 16,0 0-154-16,-2 0-215 0,1 1 64 0</inkml:trace>
  <inkml:trace contextRef="#ctx0" brushRef="#br0" timeOffset="96000.3894">8823 2162 1 0,'0'0'211'0,"0"0"113"0,0 0-62 0,0 0-38 0,0 0-38 15,0 0-48-15,0 0-42 0,0 0-38 0,0 0-44 16,0 0-53-16,0 0-5 0,0 0 7 15,0 0 24-15,0 0 41 0,40 2 3 0,-25-2 0 16,4 0-3-16,-2-2 0 0,2-2-2 0,1 2-5 16,-4-1-6-16,-1 1-8 0,-3 0-19 0,-2 1-30 15,-2 1-59-15,-6 0-66 0,1 0-59 0,-3 2-47 16,0 3-41-16,-4-1-130 0,2-1 428 0</inkml:trace>
  <inkml:trace contextRef="#ctx0" brushRef="#br0" timeOffset="96176.684">8752 2333 1 0,'0'0'0'0,"0"0"85"0,0 0 123 0,0 0-15 0,0 0-2 0,0 0 0 16,0 0-6-16,0 0-26 0,0 0-31 16,0 0-30-16,0 0-25 0,0 0-19 0,0 0-8 15,0 0-7-15,133 0-8 0,-113-5 0 16,0 2-3-16,-1-1-32 0,-1 0-94 0,-3 0-172 15,-2 1-294-15,-6 3-240 0</inkml:trace>
  <inkml:trace contextRef="#ctx0" brushRef="#br0" timeOffset="97904.6331">9749 1957 1 0,'0'0'0'0,"0"0"0"16,0 0 0-16,0 0 0 0,0 0 0 0,0 0 0 15,0 0 0-15,0 0 40 0,0 0 160 0,0 0 5 16,0 0-9-16,0 0-1 0,0 0-8 0,0 0-5 15,26-40-9-15,-25 38-16 0,-1 2-9 0,0-1-13 16,0 1-13-16,0 0-14 0,0 0-15 16,0 0-9-16,0 0-10 0,0 0-8 0,0 0-11 15,0 1-6-15,0-1-11 0,0 1-12 16,0 0-6-16,0 2-11 0,0-2-1 0,0 0-2 0,0-1 1 16,0 0-1-16,0 1-6 0,0-1-2 15,0 0-2-15,0 2-2 0,0-1 1 0,0 1 5 16,-1 3 4-16,1 4 10 0,-2 0 1 0,0 3 2 15,2 1-4-15,0 1-4 0,0-1 4 0,0 3-5 16,0 0 0-16,0 0-1 0,0 1-3 16,0 0 1-16,0 2 1 0,0-1 1 0,0 2 4 15,0 1-2-15,0-3 3 0,0 2 1 0,0-2 1 16,0 0-1-16,0 1-2 0,0 0 1 0,0-3-5 16,2 2 2-16,-2-2 1 0,0 2-4 15,0-3 1-15,0 3-1 0,0-2 1 0,0 1-2 0,0-1 3 16,0 2-3-16,0-1 0 0,0 0 3 15,0 0 1-15,-4 2 3 0,2-2 2 16,1 1-1-16,-2-2 4 0,-1 1-6 0,1 1 2 0,1-1 0 16,-3 2 2-16,3 0 0 0,-1 0 0 0,-5-1 0 15,6 0-2-15,-4 1 2 0,4-1 0 16,0 0-1-16,-3 1-2 0,3-1-2 0,0 0 0 16,-1 0-1-16,-1-2-4 0,3 1 6 15,-1-2-3-15,2 0 2 0,-2 1 4 0,1-4-9 0,-1 2 0 16,0-3-2-16,1 2-3 0,0-3 3 15,0 2-1-15,0-1 1 0,0 1-1 0,-2 0 3 16,1-2 2-16,0 2 2 0,2 0 4 0,-2 1-7 16,-2-1-1-16,3 1-2 0,-1 2-7 15,2-1 8-15,-1 1 0 0,0-1 0 0,1 3 5 16,-1 0-4-16,0-1-1 0,0 0-1 0,-1 0 3 16,2-1-2-16,-1 1 1 0,-1-2-1 0,2 1-6 15,-1 1 6-15,0-2 1 0,1 1 2 16,-1 0 7-16,0 0-8 0,0 0 0 0,-1 1-3 15,0 0-5-15,1 1 4 0,0-2 0 0,0 3 2 16,1-1-3-16,-2 1 2 0,1-1 2 16,-2 2-3-16,3-1 7 0,-2 1-7 0,1-2-1 0,1 0 2 15,0 2-7-15,0-1 6 0,0-1 1 16,0 2-1-16,0-1 2 0,0 0-1 16,0 2 0-16,0-1-1 0,0 0-1 0,1 0 2 0,1-1-1 15,-2 1 1-15,3 0-1 0,-3 1-1 16,0 0 2-16,0 1 0 0,0 1 1 0,0-3-1 15,0 1 1-15,0 1 0 0,0-2-2 16,0 2 1-16,-3-1-2 0,3-1 2 0,0 1 1 16,0 0-1-16,0 1 0 0,0 0-1 0,0 2 1 15,0 1-2-15,0-2 2 0,0 2 0 0,0 1-1 16,0-2-1-16,0 2 0 0,0-1 1 0,0 1 2 16,0 1-1-16,0-1 0 0,0 2-1 0,0-2-4 15,0 1 5-15,0-2-2 0,0 3 2 0,0-3 4 16,0 1-4-16,0 0-1 0,0 0 1 15,0-1-7-15,0-1 6 0,0-1 0 0,0 0-1 16,0-1 2-16,0 2-2 0,0-2 1 0,0 1 1 16,0 0 0-16,0 0 0 0,0 1-2 15,0 0 2-15,0 1-5 0,0 1 3 0,0-3 1 16,0 3-1-16,0-2 6 0,0 1-3 0,0-2-1 16,3 3 1-16,-3-2-3 0,0 0 0 15,1-1-1-15,-1 0 0 0,0-1-2 0,1-1 2 16,-1 1 1-16,0-3 1 0,0 1 6 15,0 0-6-15,0-4 2 0,0 2-1 0,0-4-4 0,0 1 5 16,0-2-3-16,0-1 1 0,0-2 0 0,0 1 0 16,0-3 0-16,0-1 0 0,1-1 2 15,-1-2-3-15,0 1 1 0,0-2 0 0,0 0-4 0,0 0 3 16,0-1 2-16,0-1-1 0,0 0 2 16,0 0 0-16,0 0-1 0,0 1 2 0,0-1 0 15,0 1 0-15,0-1-1 0,0 0-2 0,0 0-1 16,0 0 1-16,0 0-1 0,0 0 0 15,0 0 3-15,1 0-4 0,-1 0 0 0,0 0 2 16,0 0-4-16,0 0 1 0,0 0 1 0,0 0-1 16,0 0-1-16,0 0 0 0,0 0 0 15,0 0 0-15,0 0 1 0,0 0-3 0,0-1-5 16,0 0-3-16,0 1-8 0,0-1-4 0,0-1-11 16,0 1-14-16,0-1-12 0,0-1-16 0,0-1-48 15,0-4-70-15,0-2-130 0,0-4-290 0,0 2-535 16,0 3 235-16</inkml:trace>
  <inkml:trace contextRef="#ctx0" brushRef="#br0" timeOffset="99428.5422">10159 2090 1 0,'0'0'0'16,"0"0"0"-16,0 0 0 0,0 0 0 16,0 0 0-16,0 0 102 0,0 0 108 0,0 0-8 15,0 0-28-15,0 0-27 0,0 0-16 0,0 0-13 16,0 0-8-16,0 0-1 0,0-6-1 0,0 6-1 16,0 0-4-16,0 0-6 0,0 0-6 15,1 0-4-15,-1 0-3 0,1 0-3 0,-1 0-6 16,0 0-7-16,1 0-11 0,-1 0-8 0,0 0-11 15,1 0-6-15,-1 0-3 0,0 0-6 0,0 0-2 16,0 0 1-16,0 0-3 0,0 1 2 16,0-1 2-16,0 0-1 0,0 0-2 0,0 0 0 0,0 2-5 15,0-2-7-15,0 1-2 0,0-1-6 16,0 1 0-16,0-1-5 0,0 0 0 0,0 0-1 16,0 0-6-16,0 1 1 0,0 0-10 0,-1 2-12 15,1 1 14-15,0 2 5 0,0 2 8 16,0 1 18-16,0 1-9 0,0 1-1 0,0 3 3 15,0-3-2-15,0-1-3 0,0 2 1 0,0 1-2 16,0-2 1-16,1 2 3 0,-1-1 0 0,2 0-2 16,0 0-1-16,0-2 1 0,-1-1 0 15,0-1 3-15,0 1-2 0,0-3 0 16,0 0-1-16,3-2-3 0,-2 1 6 0,-1-1-2 0,1 0 2 16,-1 0 5-16,1-1-6 0,2 1 0 15,-2 1 0-15,-1-3-1 16,2 2 0-16,2-1 3 0,-3 2-2 0,5-2-1 0,-4 0 3 15,0 0 1-15,3-2 3 0,-3 1 2 0,3-1 1 0,-3-1 0 16,5 0 3-16,-5 0 1 0,4 0 3 16,-3 0 3-16,2-3 1 0,-2 0-1 0,4-1 2 15,-3 0 0-15,0-1 1 0,0 0 2 0,0 0-4 16,-2-1-4-16,4 1-2 0,-4-1-7 0,3-1 5 16,-3 0 2-16,2-1 1 0,-1-1 3 0,-2 1-3 15,4-2 0-15,-3 0-1 16,-2 0 0-16,2-2-4 0,0 1-2 0,-1 2 0 0,-1-2-1 15,-1 1 2-15,0-1 2 0,0 1 0 0,0-1 3 16,0-1-5-16,0 0-4 0,0 1-2 0,0 1-5 16,0 1 3-16,0 3 3 0,-1 1 0 15,0 2-8-15,1 2 5 0,-1 1-5 0,0 0-1 16,1 0 0-16,-2 0-13 0,0 0-6 16,1 0-11-16,0 0 2 0,1 0 1 0,0 0-7 15,0 0-10-15,0 0-25 0,0 0-42 0,0-2-47 16,0 1-67-16,0 1-90 0,0 0-61 0,2 0-165 15,3 0-303-15,-3 0 503 0</inkml:trace>
  <inkml:trace contextRef="#ctx0" brushRef="#br0" timeOffset="100041.2753">10508 2337 608 0,'0'0'455'0,"0"0"-91"0,0 0-85 0,0 0-35 16,0 0-22-16,0 0-37 0,0 0-38 0,0 0-24 16,0 0-15-16,0 0-16 0,0 0-12 15,0 0-11-15,0 0-15 0,0 0-5 0,12 4-6 0,-9-5-11 16,0-5-10-16,0-1-12 0,-1-2-9 15,4-3-2-15,-3 1 5 0,5-2-1 0,-1 0-1 16,-3-4 2-16,4-2-5 0,-2 1 4 0,1-1 3 16,1-1 1-16,-5 2 4 0,3 1-4 15,-4 3-3-15,0 2-1 0,2 6-2 0,-2 0 2 16,-2 4-1-16,0 2-1 0,0 0-9 0,0 0-6 16,0 0-18-16,0 0-21 0,-2 3-14 15,2 0 2-15,0 3 19 0,0 2 23 0,0 1 19 16,0 2 5-16,3-1 1 0,-1-2-2 0,-1 0 2 15,1-2-2-15,3-2-2 0,-3 1 1 0,4-2 4 16,-3 0-2-16,0-2 1 0,4 0 1 16,-3-1 0-16,4 0 3 0,-1 0 2 0,-2 0 2 15,3-1 1-15,1-4-2 0,0 1-3 0,-1-2 2 16,-1-1-1-16,1 0 1 0,1 0 2 0,-3 0-3 16,0-1 1-16,1 1-2 0,-4-1 2 0,3 1 3 15,-3 1 2-15,1-2 1 0,2 0-1 16,-4 1-1-16,2 1-6 0,-2 1-1 0,-1 2-2 15,-1 1-3-15,1 1-1 0,-1 1-7 0,0 0-10 16,0 0-16-16,0 3-23 0,0 1 8 0,0 3 8 16,0 3 17-16,0 1 23 0,1 1 0 0,0 1 2 15,3 2 1-15,-3-2 2 0,0 0-3 16,1 0 1-16,-2-1-2 0,2 1 2 0,-1-2 1 16,2 0 0-16,-1 0 1 0,0-2-4 0,-1 0 1 15,-1 1-7-15,1-2-33 0,0 0-69 0,3 0-72 16,-2-1-116-16,0-1-174 0,4-1-351 15,-4-2-184-15</inkml:trace>
  <inkml:trace contextRef="#ctx0" brushRef="#br0" timeOffset="102006.4683">11380 1898 1 0,'0'0'0'15,"0"0"137"-15,0 0 129 0,0 0-33 0,0 0-20 16,0 0-17-16,0 0-14 0,0 0-9 0,0 0-8 16,0 0-1-16,0 0-7 0,0 0-11 0,0 0-13 15,0 0-20-15,0 0-14 0,0 0-14 16,0 0-20-16,1 0-9 0,0 1-12 0,-1-1-10 16,0 0 2-16,0 1-7 0,1-1-2 0,-1 0-4 15,0 0-6-15,0 0 1 0,0 0-2 0,0 1 2 16,0-1-1-16,0 0-4 0,0 0 1 15,0 0-4-15,0 0-2 0,0 0-1 0,0 0 0 16,0 0 2-16,0 0-2 0,0 0 1 16,0 0-2-16,0 0 1 0,0 1 2 0,0-1-3 0,0 0 1 15,0 0-6-15,0 0-2 0,0 0 0 0,0 1 0 16,0-1 2-16,0 0-3 0,0 0 2 0,0 0-3 16,0 0 0-16,0 0 5 0,0 0-4 15,0 0 2-15,0 0 0 0,-1 0-4 0,1 0 3 16,0 0 1-16,0 0 0 0,0 0 0 0,0 0 4 15,0 0 0-15,0 0-1 0,0 0 0 16,0 0-2-16,0 0 2 0,0 0 1 0,-1 0 0 16,1 0-1-16,0 0-3 0,0 0 0 0,0 0-3 15,0 0 1-15,0 0 0 0,0 0-2 16,0 0 2-16,0 0-2 0,-1 0 1 0,1 0 3 16,0 0 0-16,0 0 2 0,0 0-2 0,0 0 0 15,0 0 3-15,0 0-3 0,0 0 3 0,0 0 0 16,0 0-3-16,0 0 3 0,0 0-1 15,0 0 0-15,0 0-1 0,0 0 0 0,0 0 1 16,0 0-5-16,0 0 2 0,0 2 0 0,0-2 2 16,0 0 1-16,0 0-2 0,0 0 0 0,0 0-3 15,0 0 3-15,0 0-2 0,0 0 3 16,0 0-2-16,0 0-1 0,0 0 0 0,0 0-3 16,0 0 1-16,0 1-3 0,0-1-4 0,0 0-5 15,0 0-10-15,0 2-5 0,0 0-3 0,0 3 21 16,0 2 15-16,-1 1 8 0,0 0 11 0,-3 2-17 15,3-3-2-15,1 2-1 0,-1 1-3 16,1 0 4-16,0 2-1 0,0 0 0 0,0 2 1 16,0 0 1-16,0 0 0 0,0-2 3 0,0 2-5 15,0-1 1-15,0 2-4 0,0-2 0 0,0 2 3 16,0 3-4-16,0-3 6 0,0 1-3 16,0-1 2-16,1 1 6 0,-1 0 0 0,1 1 4 15,3 1 0-15,-3-1-4 0,0-1 1 0,0 0-4 16,0 2-1-16,-1-3-3 0,1 4 2 15,0-2 2-15,0 2 1 0,2-1 3 0,-2 1-4 16,0-1-1-16,-1-1 0 0,1 0-2 0,-1 0 1 16,0 0-3-16,0-1 1 0,0 0 0 0,0 2 6 15,0-3 1-15,0 3 0 0,-1 1 4 0,1-3-8 16,-1 2 1-16,1 0 0 0,0-1-4 0,0 2 2 16,0-1-1-16,0 1 0 0,0 0 0 15,0 1 2-15,0-1 0 0,0 1 3 16,1 2 4-16,0-2-4 0,0 0-1 0,-1 0-1 0,1 0-6 15,-1 1 4-15,0-1 2 0,1-1-1 0,-1 1 4 16,0 0-6-16,0-1 2 0,0 2 0 16,0-2 1-16,0 2-2 0,-1-1 0 0,0 0 1 15,0 0-3-15,0 2 3 0,0-2-1 16,0 2-1-16,-2-2 1 0,2-1-1 0,0 2 0 16,0 1 2-16,1-4-4 0,-1 3 3 0,0-1-1 15,1-1 1-15,-1 1 1 0,0 0 1 0,-3 1-1 16,3 1-2-16,0 1 4 0,0 0-1 0,-1 0 4 15,1 2 1-15,-3 0-2 0,3-3-1 16,0 2-2-16,0 0 2 0,0-1-1 0,-1 1 1 16,1 0-1-16,-2 1-3 0,2-3 1 0,0 3 1 15,0-2 0-15,0 1 0 0,0 0 3 0,1 2-3 16,-1 2 0-16,-3-1 1 0,3 0-2 0,0 1 2 16,0-2 1-16,1 0-4 0,-1 1 2 15,1-1-2-15,-1 1 1 0,0-1-1 0,0 0 0 16,-2 1 2-16,2 1-1 0,0 1 1 0,0 1-3 15,1-1 4-15,-2 1 3 0,1-1-1 16,0 0 5-16,-2 0-7 0,2 1-3 0,1-1 0 16,-1 4-6-16,1-3 6 0,0 1 1 15,0 0-1-15,0 0 2 0,0 1-2 0,0 0 1 0,0-3 0 16,0 2 5-16,1-4-7 0,-1 1-1 0,0 0 0 16,1 0-5-16,-1 1 6 0,0 2 2 15,0-3 1-15,0 2 5 0,0-3-4 0,-2 0 1 16,1 0-2-16,1 0-2 0,-1-2 1 0,0-1-2 15,1-1 1-15,0-1 1 0,0 0 0 0,0-4 2 16,0-1-2-16,0-1 1 0,1-1-1 16,0-3 0-16,0 0 1 0,0-2-1 0,3-2-1 15,-2-1 0-15,-1-1-1 0,0-2 0 0,-1 0 3 16,0-1-2-16,0 0 0 0,1 0 1 16,-1 0-1-16,0 0-1 0,0 0 0 0,0 1-2 15,1-1 1-15,-1 2 1 0,0 0-2 0,0 0 2 16,0 1 0-16,1-1 0 0,-1 0 0 0,3 0-2 15,-2 0 2-15,0-2-2 0,0 0 0 16,-1 1 0-16,1-2 1 0,-1 2-1 0,0-3 0 16,1 1 2-16,0-2 0 0,-1 1-2 0,0-1 2 15,1 0 2-15,-1 1-2 0,0-1 2 0,0 0 0 16,4 0-2-16,-4 0 2 0,0 0 0 0,0 0-2 16,0 0 0-16,0 0-6 0,0 0-1 15,0 2-1-15,0 0-2 0,-4 0 1 0,4 1-2 16,0 1-1-16,0-1 0 0,0-1 2 15,0 0 2-15,0 1 0 0,0-2 1 0,0-1-1 0,0 0 1 16,0 0 2-16,0 0 1 0,0 0 0 16,0 0 3-16,0 0 0 0,4 0-1 0,-3 0 1 0,1-3 0 15,-1 0-1-15,0-3-4 0,3-2-13 16,-2 0-20-16,-1-2-23 0,1-1-32 0,-2-1-40 16,1-1-73-16,0-1-148 0,2 5-357 0,-2 1-892 0</inkml:trace>
  <inkml:trace contextRef="#ctx0" brushRef="#br0" timeOffset="103038.3055">11827 2020 1 0,'0'0'0'0,"0"0"211"0,0 0-43 16,0 0-55-16,0 0-4 0,0 0 0 0,0 0-10 16,0 0-12-16,0 0 2 0,0 0 11 0,0 0 17 15,0 0 13-15,0 0 6 0,0 0 1 16,2 6-6-16,-1-6-3 0,-1 0-6 0,0 0-12 16,1 0-16-16,-1 1-19 0,0-1-20 0,0 3-21 15,0-2-8-15,0 5-1 0,0 1-1 0,0 4 10 16,0 1-7-16,-1 2-7 0,0 3-1 0,-1-1-8 15,-3 1 4-15,2 3 2 0,1 0 0 16,-5 0-4-16,3-1-4 0,-3 2-1 0,4-3-1 16,-2-2 2-16,3-1 4 0,1-2-2 15,1-2 0-15,0-2-2 0,0-1 1 0,0-3 3 16,2 0 2-16,3-2 0 0,-2 0 1 0,0-1 4 16,5 0 5-16,-2 0 10 0,0-1 8 15,3 0 1-15,1-1 3 0,1 0-6 0,3 0-5 16,0 0-3-16,-1 0-6 0,4-2-6 0,-3-1-3 15,3 1-5-15,-4-1-7 0,3 1 2 0,-4 1 2 16,-2 0 2-16,2 0 4 0,-3-2-6 0,0 2-2 16,-2 0 0-16,-3 0-2 0,-2 0 5 0,-1 1 2 15,2 0 1-15,-3 0 2 0,0 0-1 0,0-2-2 16,0 2-3-16,0 0-6 0,0-1-15 16,0 1-15-16,0-1-13 0,0 0-33 0,0-3-23 15,0 0-37-15,0 0-55 0,0 0-76 0,0 0-154 16,2 1-257-16,0 1-478 0</inkml:trace>
  <inkml:trace contextRef="#ctx0" brushRef="#br0" timeOffset="103883.5143">12240 2282 1 0,'0'0'0'0,"0"0"0"16,0 0 162-16,0 0 114 0,0 0-23 0,0 0-25 16,0 0-13-16,0 0-16 0,0 0-15 0,0 0-22 15,0 0-20-15,0 0-17 0,0 0-12 0,0 0-5 16,7-1-10-16,-7 1 0 0,0 0 0 15,1 0 0-15,-1 0 5 0,0 0-6 0,2 0-19 16,-2-1-21-16,2-2-19 0,-1-1-14 0,0 0 2 16,0-1 1-16,0 0-2 0,0-1 1 15,3 1-3-15,-2-2-5 0,1-2 1 0,3 1-6 16,-3-2-2-16,2 0-1 0,0-1-3 0,0-4 2 16,1 1 1-16,1-2-1 0,-3-2-1 0,4-2-1 15,-4 4 0-15,3-1 1 0,-4 2 4 0,4 1-3 16,-4 1-5-16,1 3 0 0,-2 1-7 0,0 3 6 15,-2 2 6-15,0 0-3 0,0 4-1 16,0-1-4-16,0 1-4 0,0 0-11 0,0 0-12 16,0 0-23-16,0 4-1 0,-1 1 6 0,1 4 10 15,0 2 26-15,0-2 5 0,0 3 5 16,1-3 5-16,0 1-7 0,4-2-1 0,-2-1 2 16,-1 0-4-16,5-1 5 0,-4-3-1 0,-1-1 0 15,3 0-2-15,-2-1 5 0,2-1 4 0,-1 0 4 16,3 0 5-16,-2-1-2 0,4-2-2 15,-1-1-1-15,2-2-1 0,-1 1-2 0,0-2 4 16,-3 0-5-16,4-1-1 0,-3 2 4 0,-1-1-3 16,0 0 2-16,-2 0 0 0,2 0-1 0,-3-1-4 15,3 1 2-15,-4-1-8 0,4 1 6 0,-2-2 3 16,-1 1-2-16,2 0 5 0,-2 2-10 0,-2 1-2 16,3 2-3-16,-3 1 0 0,-1 2-1 0,0 0-4 15,0 0-5-15,0 0-15 16,0 0-3-16,0 4 4 0,1 2 8 0,0 2 16 15,0 2 0-15,0 3-1 0,2-1 1 0,-1 3-3 0,-1-1 6 16,0 1 2-16,0 1-3 0,0 0 0 16,-1 0 1-16,0 1 1 0,0-1 2 0,0 1 2 15,0-2 0-15,1-2-4 0,-1 2 0 16,0-3-18-16,0 1-36 0,0-3-55 0,0 1-86 16,1 0-130-16,4-2-172 0,-3-2-381 0,0-2-147 15</inkml:trace>
  <inkml:trace contextRef="#ctx0" brushRef="#br0" timeOffset="106024.9462">13170 1830 1 0,'0'0'0'0,"0"0"0"16,0 0 143-16,0 0 105 0,0 0-5 0,0 0-2 16,0 0-15-16,0 0-14 0,0 0-16 15,0 0-27-15,0 0-28 0,0 0-30 0,0 0-30 16,2-25-27-16,-2 25-19 0,-1 0-11 0,1 0-4 16,0 1-1-16,0-1 0 0,0 1-2 0,0 0-4 15,0-1-2-15,0 1-2 0,0-1 1 16,0 0 0-16,0 1 1 0,0-1-3 0,0 0-3 0,1 3-1 15,-1 0 5-15,0 4 7 0,2 1 6 16,0 2 2-16,-1 2-2 0,-1 0-4 0,1 3-1 16,-1-1-4-16,0 2 0 0,0 2-1 15,0 0 2-15,0 3 5 0,0 1-2 0,0-1 4 16,0 2-5-16,-1 1-2 0,-2-4-2 0,1 2-3 16,1-1 5-16,0 1-6 0,0 1 5 0,1-3 2 15,-1 1-5-15,1 0 7 0,-1 0-3 16,1-2 0-16,0 2 3 0,-1-2 0 0,-1 4 2 15,-2-3 1-15,3 3 3 0,0 2-7 0,-1-2-1 16,-3 2 3-16,4-1-9 0,-2-2 12 0,-3 0-2 16,4-2 0-16,-1 1 9 0,-4 0-10 0,5-2-1 15,-4 2-3-15,5-2-6 0,-1 0 3 16,0 1 4-16,-1 0 2 0,1 0-4 0,2-2 5 16,0 1-3-16,0-1-2 0,0 1 8 0,2-2-6 15,2 0-1-15,-1-1 0 0,-2-2-8 16,5 0 0-16,-4-2-2 0,2 1-1 0,-1 1 3 15,-2 0 2-15,1-1 1 0,-1 3 2 0,-1-2 1 16,0 1-1-16,0 1 0 0,0 0 2 0,0 0-2 16,0 0 3-16,0 0-2 0,0 1-4 15,0-1 0-15,0 3-2 0,0 0 3 0,0 1 1 16,0 2-1-16,0 1 0 0,0-2-1 0,0 2-1 16,0-3-1-16,0 1 1 0,0 1 1 0,0-3-1 15,3 2-1-15,-2 0-2 0,1-1 0 16,-1 1 0-16,0 1 1 0,-1 0 2 0,1 0 0 15,-1 1 1-15,0 0 0 0,0-1 0 0,0 2-2 16,0 1 1-16,0 1-5 0,0-1 3 0,0 0 1 16,-1 1-1-16,0-1 7 0,-2 1-8 0,2 0-1 15,1 0 2-15,-2 0-4 0,1 0 3 0,1 1 1 16,-1 0-1-16,1 2-4 16,-1-1 3-16,0 0 0 0,1-2 1 0,-1 1 6 0,1-1-4 15,-2-4-3-15,1 3 0 0,1-2-6 0,-3 0 7 16,2 0 0-16,1 0-1 0,-1 0 4 15,0-2-5-15,1 3 0 0,-2-2 1 0,0 0-1 16,0 2 1-16,1-2-1 0,0 3-2 0,-1-2-2 16,1 1 4-16,-2-1 1 0,1 0 0 15,1 1 6-15,0-1-5 0,-1 2-2 0,1-3 1 16,-2 1-3-16,1 1 2 0,0-2 2 0,2 1-2 16,-1 1-2-16,0-3 1 0,1 0 0 0,0 0 1 15,-1-2 7-15,1 1-6 0,0-2-1 16,0 0 1-16,0-1-6 0,0 2 4 0,0-1 2 0,-1 2-1 15,1-1 3-15,0 0-2 0,0 2-2 16,0 0 3-16,0 1 2 0,0 1-2 0,0-3-1 16,0 1-1-16,0 0-4 0,0-1 3 0,0 1 1 15,0-1 1-15,0 1 1 0,0-2-1 0,0 1 0 16,1 2 0-16,0-1 0 0,0-1 1 16,0-1 1-16,1 1-1 0,0-2-1 15,0 2 2-15,-1 1-2 0,1-1 0 0,-1 1 0 0,0-1 0 16,-1 1-1-16,1-3 2 0,1 2-3 0,0-4 1 15,-1 0 1-15,0-2-1 0,0 0 1 16,0-2 1-16,-1 0 1 0,1-2-2 0,-1-2 0 16,0-2-2-16,0-1 0 0,1-2 3 0,-1-1 0 15,2-1-1-15,-2 0 2 0,2-1 1 16,-2 0 2-16,2 0 1 0,-2 0 2 0,0 0 0 16,0 0 1-16,0 0-1 0,0 0-2 0,0 0 0 15,0 0-3-15,0 0 0 0,1 0-1 0,-1 0-2 16,0 0 1-16,0 0-1 0,0 0 0 0,0 0 0 15,0 0-2-15,0 0-2 0,0 0 1 0,0 0 1 16,0 0-1-16,0-1 3 0,0 1-2 16,0 0-4-16,0-1 0 0,0 0-5 0,0 0-2 15,0-1 0-15,0 2-3 0,0-1-1 16,0-1-7-16,1-2-10 0,-1-1-11 0,0-2-9 0,1-1-15 16,2 1-17-16,0-1-19 0,-2 0-36 15,1 0-36-15,-1-2-73 0,2 2-138 0,-2 1-308 16,1 3-867-16</inkml:trace>
  <inkml:trace contextRef="#ctx0" brushRef="#br0" timeOffset="113381.2478">13543 2210 1 0,'0'0'0'0,"0"0"0"15,0 0 0-15,0 0 183 0,0 0 109 0,0 0-23 16,0 0-12-16,0 0-16 0,0 0-21 0,0 0-19 15,0 0-26-15,0 0-16 0,0 0-12 16,0 5-21-16,0-5-12 0,0 0-12 0,0 2-10 16,0-2-3-16,0 0-10 0,1 0-5 0,0 0-7 15,0-2-16-15,0-1-16 0,1-2-15 16,1-1-12-16,-1 0-3 0,0-2 6 0,1-1-3 16,2 1 3-16,-2-4 4 0,3 0-2 0,-2-1 4 15,1 0-2-15,-1 0 1 0,2-2 1 16,-1 0-2-16,-1 1-1 0,2 1-2 0,-3 0-4 15,2 3-2-15,-3 0-3 0,1 3 0 0,0 2-1 16,0 1 2-16,-2 1-4 0,0 1 1 16,-1 0 0-16,2 0-3 0,-1 1 3 0,0 0-5 15,-1 1 5-15,2 0-4 0,-1 0-3 0,0 0-2 16,0 0-14-16,0 0-4 0,1 0-2 0,2 4-5 16,0 0 10-16,2 4 3 0,1 1 5 15,0 2 8-15,0 1 4 0,-1 1 2 0,2-2 1 0,-1 1 5 16,-2-2-10-16,2 1 2 0,0-1 2 15,-2-1-6-15,3 0 9 0,-3 0 0 0,1-2-2 16,0 2 3-16,-1-4-2 0,-1 0 3 0,0-1 2 16,-2-2 0-16,1 0 4 0,-1-2 0 0,0 0 7 15,-1 0 3-15,1 0 7 0,0 0 4 16,1 0-1-16,1-2 3 0,0-3-7 0,2-1-2 16,-1 1 1-16,1-5-6 0,2 2 1 15,-1-3-3-15,-1-1-2 0,2 0 2 0,-1-3 0 16,1-2-2-16,-1-1-3 0,0 0-3 0,-1-2-4 15,1 0-1-15,-3-2-2 0,1 2-4 0,-1 2 6 16,0-1-1-16,-2 3-1 0,0 4 6 0,0 1-10 16,-1 5-3-16,-1 3-9 0,0 3-16 15,0 0-23-15,0 0-30 0,0 0-15 0,-1 2-11 16,-1 5-8-16,-1 1-18 0,-1 3-53 0,1-1-93 16,2 1-142-16,0-3-253 0,1-2-542 0</inkml:trace>
  <inkml:trace contextRef="#ctx0" brushRef="#br0" timeOffset="114125.3956">14080 1960 1 0,'0'0'43'0,"0"0"385"0,0 0-22 0,0 0-56 16,0 0-51-16,0 0-93 0,0 0-30 0,0 0-26 16,0 0-28-16,0 0-30 0,0 0-33 0,0 0-19 15,0 0-23-15,0 0-15 0,8-53-13 16,-8 54-17-16,0 1-1 0,0 2 2 0,0 2 12 15,0 2 13-15,0 1 5 0,0 2 1 0,0 1 1 16,0 2 0-16,0-1-1 0,0 1 1 0,0-1 2 16,0 0-3-16,0 1 0 0,0-3 1 15,-1 0-6-15,1 0 2 0,0-2 0 0,0 0 1 16,-3 0 2-16,3-1 1 0,0-2 1 0,0-1-1 16,0-2 4-16,0 0 2 0,0-2 1 15,0 0 2-15,0-1 1 0,0 0 2 0,0 0 11 16,3 0 15-16,-2 0 14 0,3 0 16 0,-1-2-3 15,3-3-8-15,0-1-11 0,2 0-13 0,1-2-9 16,-1-1-3-16,1 0 0 0,-1 0-2 0,-1-2-6 16,2 3-2-16,-2-2-4 0,-3 2-6 15,3 1 2-15,-4 2-3 0,-2 0-1 0,2 2-1 0,-1 1 0 16,-2 2-2-16,1 0-2 0,-1 0-3 16,0 0-9-16,0 0-7 0,0 0-14 0,0 0-8 15,0 4 11-15,1 0 6 0,1 1 11 0,0 2 9 16,-1 0-1-16,2 1 3 0,-2 1 1 15,1-1-2-15,1 0-1 0,-1-1 1 0,1-1-1 16,-1 0 5-16,0-1 1 0,1 1 0 0,1-1 0 16,-2 0-3-16,1-1 5 0,1-2 2 15,0 0 3-15,0 0 8 0,0-2 1 0,0 0 2 16,0 0 6-16,0 0 3 0,0-2 3 0,2-1 1 16,1-2-5-16,-1 0-4 0,1-1-2 0,0 0-1 15,-1-2 1-15,2-1 5 0,-2-1-2 0,0 1-4 16,-2-2-5-16,0 1-5 0,1-3-1 15,-2 1 3-15,-1 1 0 0,-1-2 1 0,-1 1-4 16,0-3-4-16,0 2 3 0,0 0-5 0,0 1-1 16,-1 0-3-16,-1 4-5 0,1 1-3 0,-3 1-8 15,3 3-8-15,-2 0-16 0,1 2-28 0,1-2-44 16,1 2-92-16,-2 1-144 0,2 0-143 16,0 0-292-16,0 1-380 0</inkml:trace>
  <inkml:trace contextRef="#ctx0" brushRef="#br0" timeOffset="116148.0732">14613 1801 1 0,'0'0'0'0,"0"0"0"16,0 0 0-16,0 0 223 0,0 0 14 15,0 0-5-15,0 0 1 0,0 0-1 0,0 0-11 16,0 0-17-16,0 0-26 0,0 0-28 15,0 0-30-15,10-37-24 0,-8 37-13 0,-2 0-10 16,0 0-4-16,0 0-4 0,0 0-8 0,0 1-4 16,0-1-3-16,1 0-4 0,-1 2-1 0,0-2-6 15,0 0-4-15,0 0-4 0,1 0-1 0,-1 0-5 16,0 0-4-16,0 0-6 0,0 0-9 0,0 0 1 16,0 0-2-16,0 0-2 0,0 1 2 15,0-1-6-15,0 0-4 0,0 1-3 0,0-1-9 16,0 1-5-16,0 2-12 0,0 1 7 15,3 2 7-15,-2 3 9 0,1 0 16 0,1 3-1 16,0 1 1-16,1 0 0 0,-2 1 1 0,1 0-1 16,-1 1-5-16,0-1 4 0,-1 0 2 0,1 3-2 15,-1-2 3-15,0 3-4 0,2 0 1 0,-2 2 2 16,0-2 2-16,-1 1-1 0,1 1-6 16,-1 0-2-16,0 3-1 0,0-2 2 0,-2 2 5 15,0 2 5-15,-1 1 3 0,0-1-1 0,0 0 0 16,-2 3-3-16,2-1-2 0,-2-1 3 0,1 0-2 15,2 1 1-15,0 0 0 0,-2 2-1 16,2 0 2-16,0-2 0 0,0 0 2 0,0-2-3 16,0 1-1-16,2-1-2 0,-2 0-5 0,1 2 2 15,0-1 1-15,0-1-2 0,-1 3 5 0,2-1-2 16,0 1 3-16,0 0 2 0,0-1-4 16,0 0 0-16,0 1-3 0,0 1-1 0,0-1 2 15,0 1 0-15,0-2 3 0,2 2-2 0,-2-2 1 16,1 1 0-16,-1 1-4 0,0 1 2 0,1-2-1 15,-1 2 1-15,0-2 1 0,1-2 0 0,-1-1 0 16,0 0 1-16,0 0 0 0,2 0-1 16,-2-1 1-16,1 1 1 0,0-2-5 15,1 3 1-15,-1 0-1 0,0-1-1 0,1 1 5 0,0 0 2 16,-2 2 0-16,0-1 1 0,1-1-2 16,-1 3-1-16,0 0 1 0,0-1-1 0,0 3 2 15,-1-2-3-15,1 1 1 0,-2 1-1 0,1 1 4 16,0 0 2-16,0-1-2 0,0-2 4 0,1 1-8 15,0-2 1-15,0 1 0 0,0-1-5 16,0 0 4-16,0-3-2 0,-2 2 1 0,2 1 4 16,0-1-1-16,-1 2 1 0,1-1 3 0,0 1-4 15,0-3-1-15,0 2 0 0,-1-1-1 0,1 1 2 16,0 3 2-16,0-1-1 0,0-1-3 0,0 2 2 16,-2-2-5-16,2 2 0 0,0-1 0 0,-1 2-2 15,0-1 4-15,0-2 0 0,-1 0 1 16,2-3-1-16,-2 0 1 0,2-1-1 15,-1-1 0-15,1 0 2 0,0-2-3 0,0-2-1 0,0-2 2 16,0-1-6-16,0-1 4 0,0-2 1 16,1 0-2-16,1-2 5 0,0-2-3 0,-1 1-1 15,0-1 3-15,0 0-3 0,-1-1 2 0,2 0 0 16,-2 1-1-16,0-1 3 0,0 0-2 0,1 0 0 16,-1 0-3-16,0 0 1 0,0 1 2 15,0-1-2-15,0-1 3 0,0 0-2 0,0-1 1 16,0-3-2-16,0 2 0 0,0-2 3 0,0-2-2 15,0 1 0-15,0 0 1 0,0-1-4 0,0 0 4 16,0 1 0-16,0 0-1 0,0 0 3 16,0-2-3-16,0 1 1 0,1-1 0 0,-1 0 0 15,0 1 0-15,0-1-1 0,2 0-1 0,-2 0-4 16,0-1 6-16,0 0-1 0,1 0 1 0,-1 0 3 16,0 0-4-16,0 0-1 0,0 0-1 15,0 0-2-15,0 0 2 0,0 2-1 0,0-1 2 16,0 2 1-16,0 0-2 0,0-1 0 0,0 0 0 15,0 2 2-15,0-2-3 0,0 2-1 16,0-1 1-16,0 1-5 0,0-2 5 0,0 2 1 16,0-3 0-16,0 1 3 0,0-2-4 0,0 0-1 15,0 0 4-15,0 0 0 0,0 0-1 0,0 0 2 16,0 0-1-16,0 0-7 0,0 0 8 0,0 0-1 16,0 0-1-16,0 0 4 0,0 0-7 0,0 0-2 15,0 0-1-15,0 1-3 0,0 1 6 16,0 0 1-16,0 1 0 0,0 0-1 0,0 1 1 15,0-2 0-15,0 0-1 0,0 1 8 0,0-1-7 16,0 0-1-16,0 1 1 0,0-2-7 0,0 1 7 16,0 0 0-16,0-1 0 0,0 2 4 15,0-1-4-15,0-1 0 0,1 1 2 0,-1 0-1 16,1 1 0-16,-1 1-2 0,1-1 0 0,-1 1-6 16,2-1 6-16,-2 0 2 0,1-1-1 15,-1 0 9-15,1 1-9 0,-1-2 0 0,0 0 1 16,2-1-5-16,-2 2 5 0,0-2-1 0,0 0 1 15,0 0-4-15,0 0 4 0,0 0 0 0,0 0-1 16,0 0 4-16,0 0-4 0,0 0 0 0,1 0-1 16,-1 0-6-16,0 0 7 0,0 0 1 15,0 0-1-15,0 0 6 0,0 0-7 0,0 0 1 16,0 0 0-16,0 1 2 0,0-1-1 0,0 1-1 16,0-1 0-16,0 0-5 0,0 1 5 0,0-1 0 15,0 0 0-15,0 0 9 0,0 0-9 16,0 0 2-16,0 0-2 0,0 0-5 0,0 0 6 15,0 0-2-15,0 0 1 0,0 0 1 0,0 0-1 16,0 0 1-16,0 0-1 0,0 0 3 0,0 0-5 16,0 0 0-16,0 0 0 0,0 0-10 15,0-1 8-15,0 1-4 0,0 0-2 0,0 0 4 16,0 0-5-16,0 0 1 0,0 0 0 0,0 0 3 16,0 0-2-16,0 0 0 0,0 0 1 0,0 0-3 15,0 0 7-15,0 0 1 0,0 0-1 16,0 0 8-16,0 0-8 0,0 0 1 0,0 0 0 15,0 0-6-15,0 0 4 0,0 0 1 0,0 0 0 16,0 0-1-16,0 0-1 0,0 0-2 0,0 0-1 16,0 0 5-16,0 0-3 0,0 0 4 15,0 2 2-15,0-1-4 0,0 1 5 0,0-2 1 16,0 1-2-16,0-1 3 0,0 0-2 16,0 0 0-16,0 0 0 0,0 0 3 0,0 0-1 0,0 0-2 15,0 0 3-15,0 0-6 0,0 0 5 0,0 0 4 16,0 0-2-16,0 0 8 0,0 0-6 0,0 0 0 15,0 0-1-15,0 0-4 0,0 0 3 16,0 0-3-16,0 0 0 0,-1 0-4 0,1 0-3 16,-2 0-5-16,1-1-9 0,0-1-6 0,1 1-22 15,-3 0-12-15,2-1-12 0,-1 1-17 16,0-1 3-16,1 0-14 0,0-2-21 0,1 2-26 16,-2-2-38-16,1 0-77 0,0-1-86 0,1-2-127 15,0-1-168-15,0 4-127 0,0 0 770 0</inkml:trace>
  <inkml:trace contextRef="#ctx0" brushRef="#br0" timeOffset="118284.4184">6977 2125 1 0,'0'0'0'0,"0"0"0"0,0 0 0 0,0 0 0 16,0 0 0-16,0 0 0 0,0 0 0 0,0 0 0 16,0 0 0-16,0 0 0 0,0 0 0 0,0 0 0 15,-10-10 0-15,10 10 0 0,0 0 0 0,0 0 0 16,0 0 0-16,0 0 0 0,0 0 0 15,0 0 0-15,0 0 57 0,0 0 44 0,0 0-5 16,0 0 3-16,-1 0 3 0,1 0-12 0,0 0-5 16,-2-1-10-16,2 0-12 0,-1 0 1 0,1-1-7 15,0 2-10-15,0 0-10 0,0 0-9 16,0 0-10-16,0 0-4 0,0 0-5 0,0 0-3 16,0 0 1-16,0 0-7 0,0 0-1 0,0 0 0 15,0 0-3-15,0 0 6 0,0 0 3 16,0 0-1-16,0 0 2 0,0 0-4 0,0 0 2 15,0 0 1-15,0 0 2 0,0 0 1 0,0 0 1 16,0 0 4-16,0 0 0 0,0 0 7 0,0 0 2 16,0 0-3-16,0 0 2 0,0 0-3 0,0 0-2 15,0 0 1-15,0 0 0 0,0 0 0 16,0 0 4-16,0 0 4 0,0 0 9 0,0 0 11 16,0 0 13-16,0 0 7 0,0 0 1 0,0-1 1 15,0 1-5-15,0 0-3 0,0-2-4 0,0 2-3 16,0 0 0-16,0-1-2 0,0 1-3 0,0 0-5 15,0 0-7-15,0 0-6 0,0 0-5 16,0 0-7-16,0 0-5 0,0 0-4 0,0 0-2 16,0 0 0-16,0 0 2 0,0 0 2 0,0 0 1 15,0 0-1-15,0 0-1 0,0 0 0 16,0 0 0-16,0 0-5 0,0 0-4 0,0 0-3 16,0 1-5-16,0 1-1 0,0-1 6 0,0 1 3 15,0 1 4-15,0 1 4 0,0 0-4 0,0 3 1 16,0 0-2-16,1 2 1 0,-1 1 2 15,2 0-3-15,-1 1 1 0,-1 2 0 0,1 1 3 16,-1 2 2-16,1 0-2 0,-1 0 1 0,1 1-4 16,2 0 0-16,-3-1 2 0,1 1 3 15,0-1 1-15,2-1 2 0,-1-1-1 0,-1 0 3 16,1-1 0-16,0-2 3 0,1-1 4 0,-2-1 2 16,1 0 4-16,0-1-1 0,0-2-3 0,0-2 0 15,0-1-2-15,-1-1 2 0,-1 0 0 16,3-1 1-16,-3 0 2 0,0 1 2 0,0-1 3 15,0-1 1-15,1 0 0 0,0 0 0 0,0 0 4 16,1 0 4-16,0 0 6 0,1 0 2 16,0-1-2-16,1-2-2 0,0 1-8 0,1 0-6 15,0-1-2-15,1-1-7 0,-1-2-1 0,2 0-2 16,1-1-4-16,1-2 0 0,0 1-1 16,-1-3 0-16,2-1 2 0,-3-2-4 0,4 0-1 15,-3 0-2-15,1 1-4 0,-1-1 0 0,-2 2 1 16,1 2-1-16,-1 0 0 0,0 2 0 0,-3 1-3 15,1 1 3-15,-2 0 1 0,1 0 0 0,-1 0-1 16,2 1-3-16,-1 0 0 0,-2 0 0 16,2 1 1-16,-1 0 0 0,0-1 1 0,1-1-1 0,-2 0-1 15,3 1 0-15,-2-1-2 0,1 1 2 16,-1 0-1-16,0 2 0 0,0-1 0 0,-1 2-2 16,-1 1 2-16,1 1 0 0,-1 0 2 0,0 0-2 15,0 0-5-15,0 0-4 0,0 0-7 16,0 0-3-16,0 0-3 0,0 0-5 0,0 1 2 15,0 1 3-15,2 3 7 0,1 1 8 0,0 3 1 16,-1-2 6-16,1 1-1 0,-1 3-1 0,2-2 5 16,-1 2-4-16,0 0 1 0,1-1 1 15,0 0 0-15,2 0 1 0,-2-1-3 0,0 1 1 16,0-1 0-16,0 1 0 0,1-1 1 0,-1 0 0 16,2 0-3-16,-2-1 0 0,1 1 2 15,-1-1 1-15,-1-2 3 0,1 0-1 0,-1 0-4 16,-1 0 1-16,3-1-2 0,-3 0 1 0,0 0 3 15,2-1-1-15,-2 1 1 0,0-1 0 16,1 0-1-16,-2-2-1 0,2 0 0 0,-2 1 2 0,0-3 3 16,-1 1-1-16,0-1 3 0,1 0-1 0,-1 0 3 15,0 0 5-15,0 0 4 0,2 0 3 16,-2 0 2-16,0-1 3 0,1 0 0 0,0-2 4 16,2 2-3-16,-1-2-2 0,1-1 1 0,0-2-10 15,4-2-1-15,-2-2-3 0,1-1-4 0,2-2 4 16,-1-2-5-16,-1-2 1 0,2-2-3 15,-1-2 0-15,-1 0 1 0,2-4-2 16,-3 1-3-16,0 1 0 0,-2 0-1 0,3 4 2 16,-4 1 1-16,0 2-1 0,1 5-1 0,-3 2-3 15,1 2 5-15,-1 3-8 0,0 1 4 0,0-1-2 16,0 1-4-16,0 1 3 0,0-1-7 0,0 1 3 16,0 0-5-16,0-1-8 0,-1 0-9 0,0 0-21 15,-1 1-23-15,1 1-29 0,0 0-56 16,1 1-106-16,0 0-118 0,0 0-207 0,0 1-581 0</inkml:trace>
  <inkml:trace contextRef="#ctx0" brushRef="#br0" timeOffset="119654.2782">8863 2065 1 0,'0'0'0'0,"0"0"0"0,0 0 0 16,0 0 0-16,0 0 0 0,0 0 0 0,0 0 169 15,0 0 19-15,0 0 9 0,0 0 3 0,0 0 0 16,0 0 3-16,0 0-10 0,20-52-11 0,-20 49-14 16,0 1-18-16,0 1-22 0,0 0-17 0,0 1-12 15,0-1-17-15,0 1-2 0,0 0-7 16,0 0-6-16,0 0-4 0,0 0-15 0,0 0-10 15,0 0-14-15,0 0-12 0,0 0-8 0,0 0-15 16,0 0-9-16,0 2-8 0,0 3 7 0,1 2 9 16,0 2 8-16,1 2 10 0,0 3-5 15,2 1-3-15,0 1 1 0,1 2-5 0,-2 1 6 16,5 1 4-16,-3 1 0 0,0 0 7 0,1 0-8 16,-2 1 2-16,2-2-1 0,-1 0-2 0,-1-3 2 15,1-1-2-15,-3-1 2 16,2-1-1-16,0-2 0 0,-2-1 0 0,1-2-1 0,1 0 4 15,-3-2-2-15,2-2 5 0,0 0 3 16,-2-3 1-16,1-1 9 0,-1 1 7 0,0-2 6 16,-1 0 10-16,1 0 8 0,1 0 9 0,0 0 3 15,1-2 5-15,-1-1-6 0,3-1-11 0,1-1-8 16,2-1-15-16,-2-2-4 0,0-2-3 0,2 0-5 16,-1-2 2-16,0-4-7 0,1 2-2 15,2-4-1-15,-1 1-3 0,0-1 1 0,-2-2-1 16,1 1 0-16,0 0-5 0,0 3 3 0,-4 2-2 15,3 3 0-15,-4 1 4 0,0 4-3 16,-2 3-1-16,-1 0 0 0,1 1-3 0,-1 2 2 16,0-2-2-16,0 2 1 0,0 0 0 0,0 0-2 15,0 0-2-15,0 0-5 0,0 0-1 16,0 0-6-16,2 0-2 0,-2 0-4 0,0 0-12 16,1 3 9-16,0 1 3 0,3 1 7 0,0 2 13 15,-1 2-2-15,3 2 3 0,-3-1-1 0,5 0 1 16,-4 2-1-16,3 1 0 0,-3 1 1 15,3 1-2-15,1-1 2 0,-4-1-1 0,3 1 0 0,-3-3 2 16,2 0-2-16,-3 0 3 0,4-1-1 16,-5-2-2-16,1 1 0 0,0-5 0 15,0 0 1-15,-2-1 3 0,0-1 0 0,0-1 0 0,0-1 0 16,1 0 4-16,-1 0 1 0,-1 0 4 0,2 0 8 16,0 0 0-16,-1-1 7 0,4-3 3 15,0 1-3-15,2-2-3 0,-2-1-5 0,3 0-6 16,1-1-2-16,-3-2 2 0,1 2-2 0,0-2 1 15,0-2 2-15,-1-1-4 0,1-2 3 0,-3-1-5 16,2-2-1-16,-2-2 0 0,3 0-3 16,-4-2 2-16,3 0-1 0,-4-2-1 0,0 3-3 15,3-1 3-15,-4 0 2 0,1 5-4 0,-2 2 2 16,1 0-5-16,0 5-4 0,-1 4 0 16,3 1-23-16,-3 2-27 0,0 1-38 0,0 1-72 15,0 0-79-15,0 0-89 0,0 3-159 0,0 0-409 16,0-1-397-16</inkml:trace>
  <inkml:trace contextRef="#ctx0" brushRef="#br0" timeOffset="121025.9142">14142 1845 1 0,'0'0'0'0,"0"0"0"15,0 0 0-15,0 0 0 0,0 0 169 0,0 0 24 16,0 0-19-16,0 0-21 0,0 0-12 15,0 0-5-15,0 0-3 0,0 0-5 0,0 0 0 16,0 0-6-16,-5-31-6 0,5 31-6 0,0 0-9 16,0 0-8-16,-2 0-11 0,2 0-14 15,0 0-15-15,-1 0-15 0,1 1-18 0,0 0-21 16,0 2-39-16,0-1-43 0,0 4 11 0,-1 1 17 16,-1 7 33-16,-1 0 47 0,0 5-3 0,1 0-5 15,-2 2 1-15,0 0 2 0,2 4-2 0,-2-1 10 16,0 1 1-16,1 1-6 0,-1 0 0 15,1-2-7-15,2-1-4 0,0-2 0 0,0 0-4 16,1-4-4-16,0-1 0 0,0-2 1 0,0-1 0 16,0-2 1-16,0-3 2 0,0-1-1 0,0-2 2 15,0-2 1-15,0 1 4 0,0-3 7 16,0 0 2-16,0-1 2 0,1 0-6 0,1 0-10 16,-2 0-14-16,3-2-25 0,1-3-34 0,-1-1-58 15,4-1-98-15,0-2-149 0,0 1-259 16,-2 2-259-16</inkml:trace>
  <inkml:trace contextRef="#ctx0" brushRef="#br0" timeOffset="121356.4767">14168 1846 1 0,'0'0'0'0,"0"0"0"16,0 0 0-16,0 0 0 0,0 0 191 15,0 0-6-15,0 0-15 0,0 0-16 0,0 0-24 16,0 0-17-16,0 0-16 0,0 0-8 0,0 0 1 16,-54 9 0-16,54-7 14 0,0-2 13 0,0 0 13 15,1 0 15-15,-1 0 3 0,4 0-15 16,0 0-16-16,1 0-8 0,4-3-18 0,3 1-13 16,4-2-8-16,4-2-25 0,0 2-13 0,4-2-5 15,1 1-14-15,-1 0 2 0,2 0 1 16,-4 1-4-16,-1 0 2 0,-1 2-8 0,-6 1-5 15,-2 0 0-15,-2 1-2 0,-4 0-1 0,-2 0-3 16,-1 0-19-16,-3 0-27 0,0 2-36 0,0 1-32 16,0 1-23-16,-6 1-23 0,2-1-38 0,-3 1-65 15,-1-1-103-15,-2 2-177 0,1 0-197 0,4-2 743 16</inkml:trace>
  <inkml:trace contextRef="#ctx0" brushRef="#br0" timeOffset="121604.6045">14071 2049 1 0,'0'0'0'0,"0"0"407"0,0 0 49 15,0 0-27-15,0 0-57 0,0 0-90 0,0 0-91 16,0 0-77-16,0 0-57 0,0 0-14 16,0 0 1-16,0 0-3 0,0 0-2 0,0 0-5 15,105-29-7-15,-89 26-6 0,-2 2-6 0,0 0-8 16,0 1-1-16,-1 0-5 0,-3 0 2 15,0 0 0-15,0 1 0 0,-1 0 0 0,-1 1-4 16,0-1 0-16,0 0-8 0,-1-1-10 0,-2 0-26 16,3 0-45-16,-3 0-70 0,-1 0-96 0,0 0-127 15,-1 1-196-15,-2-1-335 0</inkml:trace>
  <inkml:trace contextRef="#ctx0" brushRef="#br0" timeOffset="121960.1151">14019 2332 1 0,'0'0'577'16,"0"0"-335"-16,0 0 30 0,0 0-1 0,0 0-25 16,0 0-34-16,0 0-67 0,0 0-51 0,0 0-21 15,0 0-12-15,0 0-9 0,0 0-5 0,0 0-5 16,46-22-1-16,-36 19 0 0,3 1-2 16,2 0-5-16,0 1-5 0,1 1-4 0,0-1-5 15,0 1-2-15,3 0-3 0,-2-2-3 0,1 1-1 16,-1 1-1-16,3 0 1 0,-1-2-2 0,-1 0-2 15,0 1-3-15,0-1-10 0,0 1-28 16,-1 0-51-16,-1 0-87 0,0 0-146 0,-3 0-223 0,-2 0-410 16,-3 1 398-16</inkml:trace>
  <inkml:trace contextRef="#ctx0" brushRef="#br0" timeOffset="122888.0387">15093 1831 1 0,'0'0'0'15,"0"0"0"-15,0 0 0 0,0 0 25 16,0 0 272-16,0 0-20 0,0 0-20 0,0 0-16 15,0 0-22-15,0 0-14 0,0 0-24 0,0 0-21 16,0 0-12-16,0 0-14 0,46-43-12 0,-46 42-13 16,0 1-21-16,0 0-18 0,0 0-22 15,0 0-17-15,-1 0-10 0,-3 0-19 0,-3 0-4 16,-2 1-9-16,-4 3-3 0,-1 0 4 0,-3 5-1 16,-1 0 4-16,0 2 1 0,1-1 2 15,1 3 3-15,2-1-2 0,4 1 1 0,0-2-6 16,6 0 2-16,3-1-5 0,1-1-8 0,0 0 0 15,4-1-5-15,6-1 9 0,0-1 13 0,1-2 12 16,4 0 12-16,1-2 1 0,3-1 2 0,-2 1-2 16,3-2-4-16,-1 0 0 0,-2 2-6 15,0-2-1-15,-3 1-7 0,0 1-1 0,-3 0-2 16,-1 2-6-16,-1-1 1 0,-3 2-2 0,2 1-4 16,-3 1 1-16,0 0-2 0,-2 2 2 0,0 0 3 15,-2 2 5-15,-1-1 2 0,0 0 1 0,-4 2 0 16,-3-1 2-16,-1 1 5 0,-2-1 4 15,-3 0 7-15,-1 0 5 0,-3 1-6 0,0-2-1 16,-3 1-3-16,3-2-8 0,-3-1-1 0,3-1-1 16,3-1-3-16,0 0 2 0,2-1-3 15,2-1 0-15,1 0-5 0,2-1-6 16,2-2-19-16,1-1-28 0,0 0-33 0,3 0-49 0,1 0-66 16,0-1-107-16,0-3-200 0,4 1-296 0,-3 1 206 15</inkml:trace>
  <inkml:trace contextRef="#ctx0" brushRef="#br0" timeOffset="123196.7217">15448 1833 373 0,'0'0'291'0,"0"0"1"0,0 0-61 0,0 0-55 16,0 0-36-16,0 0-32 0,0 0-30 0,0 0-32 15,0 0-22-15,0 0-22 0,0 0 7 0,0 0 9 16,0 0 11-16,0 21 21 0,0-13-6 0,0 3-4 16,0-1 0-16,0 1-9 0,0 2 0 0,0 2 2 15,-1 2 4-15,1 1 6 0,-2 1-1 16,0 1 0-16,-2-2-11 0,2 0 1 0,1 0-11 16,-3-3-1-16,0 1 0 0,2-2-6 0,-2-2 9 15,-1 1 0-15,2-2 6 0,-2 0 7 16,3 0-4-16,-1-2-6 0,1-4-10 0,-1 0-23 15,2-3-48-15,1-1-67 0,0 0-90 0,0-1-83 16,3 0-63-16,2-1-138 0,1-2-244 0,-3 2 453 16</inkml:trace>
  <inkml:trace contextRef="#ctx0" brushRef="#br0" timeOffset="123461.1405">15519 1822 1 0,'0'0'252'0,"0"0"66"0,0 0-28 15,0 0-43-15,0 0-36 0,0 0-35 16,0 0-34-16,0 0-28 0,0 0-16 0,0 0-14 16,0 0-11-16,0 0-6 0,0 0 0 0,0 0-11 15,-9-2-15-15,12 2-17 0,0 0-22 0,2 0-2 16,3 0 9-16,5-1 2 0,3-3 13 15,3-1-6-15,4 1-3 0,-1-2-1 0,3 0-1 16,0 0-10-16,-3 1-18 0,-3 0-45 0,-1 2-75 16,-6 1-100-16,0 0-161 0,-5 2-262 15,-5 0-212-15</inkml:trace>
  <inkml:trace contextRef="#ctx0" brushRef="#br0" timeOffset="123706.9598">15397 1999 488 0,'0'0'365'16,"0"0"-120"-16,0 0-26 0,0 0-67 16,0 0-53-16,0 0-47 0,0 0-27 0,0 0 2 15,0 0 6-15,0 0 2 0,0 0-1 0,0 0-10 16,122-28-4-16,-105 26-4 0,-2 0-5 15,3 2-2-15,-6-2-11 0,1 2-31 0,-2 0-71 16,-3 2-105-16,-1 1-117 0,-2 1-162 0,0-2-203 0</inkml:trace>
  <inkml:trace contextRef="#ctx0" brushRef="#br0" timeOffset="123929.6562">15413 2167 266 0,'0'0'342'16,"0"0"-91"-16,0 0-44 0,0 0-21 0,0 0-24 16,0 0-35-16,0 0-31 0,0 0-17 0,0 0-8 15,0 0-7-15,0 0-9 0,0 0 15 16,0 0 18-16,0 0 11 0,16 16 14 0,2-16-20 16,0 0-23-16,5-3-21 0,4-1-16 0,3 1-11 15,2-1-11-15,1-1-3 0,2 0-12 0,1 1-54 16,-1-2-99-16,2-1-209 0,-8 3-470 15,-12 1-304-15</inkml:trace>
  <inkml:trace contextRef="#ctx0" brushRef="#br0" timeOffset="125578.7996">16191 1751 1 0,'0'0'0'0,"0"0"0"0,0 0 219 0,0 0 29 15,0 0-26-15,0 0-11 0,0 0-12 0,0 0-9 16,0 0-14-16,0 0-14 0,0 0-10 0,0 0-13 16,0 0-17-16,0 0-5 0,-7-12-6 15,7 12-2-15,0 0-3 0,0 0-10 0,0 0-9 16,0 1-9-16,0-1-11 0,0 0-7 0,0 1-10 16,0-1-11-16,0 0-7 0,0 1-6 0,0-1-3 15,0 2-4-15,0-2-1 0,0 1-10 0,0-1-5 16,0 1-6-16,0-1-9 0,0 2-4 15,0-2-8-15,0 0-8 0,1 1-8 0,-1 2-10 16,1 2 8-16,2 2 17 0,-2 5 19 0,3 3 18 16,0 1-1-16,-2 0-3 0,0 1-9 15,1 1 3-15,0-1 5 0,-2 2-1 0,-1 1 9 16,0 1-6-16,1-1-5 16,1 1 2-16,-2-1-2 0,1 0 2 0,-1-1 2 0,2-1-7 0,-2 0-3 15,0 0 1-15,1 0 1 0,-1 3 6 16,0 1 3-16,0-1-2 0,0 2 1 0,0-2 3 15,0 2-6-15,0 1 8 0,0-1 4 0,-3-1-4 16,2 2 4-16,-2 0-2 0,2-1-5 16,-2 1 3-16,0 0-2 0,1-2-4 0,1-1 0 15,0-2-3-15,-2 0 0 0,2-2 2 0,-2 0 0 16,2-1 3-16,0 0 0 0,0-3-2 16,-1 2-4-16,1 0 0 0,0 2 5 0,-1-1 0 15,2-1 1-15,-1 1-1 0,1-2-6 0,0 1 1 16,0 1 1-16,-2 0 1 0,2-1 3 0,0 0-3 15,0 2-3-15,0-2 0 16,0 2-1-16,0-1 2 0,0 1 2 0,0-1 0 0,0 0-2 16,0 2 2-16,2-2-1 0,-2 1 0 0,1-1 2 15,1 1-1-15,-1-2 3 0,-1 2 4 16,0 0 1-16,1-2 0 0,-1 2-2 0,0-3-3 0,0 0-1 16,0 2-1-16,0 1-3 0,0-1 0 15,2 2-1-15,-2-1 1 0,1 1 1 0,0 1 1 16,-1-2 3-16,1 1-2 0,0 1 3 0,1-2-1 15,0 0 0-15,0-1 1 0,-1 1-4 0,-1 1-1 16,2-1-2-16,-1 2-3 0,2-1 5 0,0 2 0 16,-1 0 1-16,1-1 2 0,0 3-1 15,0-2-2-15,-2 1 0 0,0 0-1 0,2-1-1 16,-2 3-1-16,2 0 4 0,-2 0-5 0,0 1 6 16,0-2 1-16,0 1-3 0,2 1 8 15,-2 0-8-15,2-1 0 0,-2 0 0 0,0 0-5 0,1-1 5 16,1 3-1-16,0-1 0 0,-1 2 2 15,-1 1-3-15,3-2 3 0,0 3-1 16,-2-2 7-16,2 1-5 0,0-1-2 0,0 1 2 0,1 0-10 16,-2 1 9-16,1 1 0 0,0 0 0 15,-2-1 5-15,2 1-7 0,-1 1-1 0,-1-1 0 16,1-1-3-16,-1 3 3 0,0-4 2 0,1 1-1 16,-2 0-1-16,0-1 0 0,0 0-1 0,2-1 0 15,-2-1 2-15,2-1-1 0,-2 2 0 16,0-2 1-16,2 0-3 0,0-2 2 0,-1-2-1 15,-1 0-2-15,0-2 4 0,3-1-2 0,-3 4 2 16,2-3 0-16,-2 2-1 0,-1-1 1 0,1 0-2 16,0-1 1-16,1 1-1 0,-1-1 0 15,0 1 0-15,1-1 0 0,-2-1 0 0,0 0 1 16,1 0-1-16,-1-1 0 0,0-2-3 0,1 1 0 16,-1-2 4-16,0 0 1 0,0-2 7 0,0 0-6 15,0-3-2-15,0 1 0 0,0-1-7 16,0-1 7-16,0-2 0 0,0-1 0 0,0 0 2 15,0-2-2-15,0 1 1 0,0-3 0 0,0 1 2 16,0-1-2-16,0 0-2 0,1 0 1 16,-1 1-7-16,0-1 7 0,0 1 1 0,0-1 0 15,0 0 4-15,0 0-5 0,0 0-1 0,0 0 1 16,0 0 0-16,0 0 1 0,0 0 1 0,0 0 3 16,0 0-5-16,0 0 4 0,0 0 1 0,0 0-2 15,0 0 8-15,0 0-9 0,0-1-3 16,0 0-5-16,0 1-12 0,1-4-10 0,2-2-15 15,0-1-17-15,-1-1-17 0,3-1-25 0,-3 0-36 16,2 2-64-16,-3 0-102 0,0 0-193 0,1 4-442 16,-1 0-419-16</inkml:trace>
  <inkml:trace contextRef="#ctx0" brushRef="#br0" timeOffset="128614.7432">2490 3769 1 0,'0'0'0'16,"0"0"0"-16,0 0 0 0,0 0 0 15,0 0 0-15,0 0 45 0,0 0 10 0,0 0-15 16,0 0-11-16,0 0-11 0,0 0-9 0,0 0 0 15,0 0 3-15,0 0 3 0,0-1 5 16,0 1-3-16,0 0-1 0,0 0 1 0,0 0 1 16,0 1 2-16,0-1 0 0,0 0-2 0,0 2-1 15,0-2 1-15,2 1 65 0,3 0 41 0,-2-1 32 16,0 1 15-16,5-1-50 0,-1 1-28 0,-2-1-25 16,3 0-10-16,2 0-14 0,-1 0-10 15,1 0-5-15,1 0-7 0,-1 1-5 0,0-1-2 16,1 1 0-16,-1 1-4 0,0-1 6 0,3 0 2 15,2 0 1-15,-1-1 4 0,3 2 1 16,0-2-3-16,1 1-1 0,2 1-6 0,1-1-5 0,-1 1-3 16,4-1-1-16,-3 1 0 0,1 0 1 15,0-1 5-15,3-1 6 0,1 2 2 0,1-2 3 16,3 0 1-16,-1 0-4 0,3 0-3 16,-1 0-1-16,0 0-6 0,1 0-1 0,0-2 6 15,1-1 0-15,4 1 1 0,-4 0-3 0,3 0-5 16,-3 0-3-16,-2 1-1 0,0 1 0 0,0 0-3 15,-2 0 1-15,1 0 0 0,-1 1-2 16,-4 2 4-16,2-2 0 0,-5 1 0 0,0-1 2 0,2 2-1 16,-2-2-1-16,0-1 3 0,-2 0 2 15,2 0-1-15,-2 0 3 0,0 0-1 0,1 0-2 16,-1 0 3-16,1-3-1 0,-1 0 1 0,0 1 0 16,0-1-4-16,-1 2-2 0,0-2 1 15,0 1-3-15,1-1 2 0,-4 1-1 0,3 1-4 16,-1 0 0-16,0 0 0 0,-3-1 0 0,4 2 1 15,-1 0 3-15,-3 0-2 0,4 0 0 0,0 0 0 16,1 0-6-16,1 0 4 0,0 0 2 16,2 0 0-16,4 0 5 0,0 0-1 0,-2 0 0 15,4 0 1-15,0 0-3 0,2 0-1 16,0 0 1-16,1 0-3 0,0-1 0 0,4 1 1 16,-2-1 0-16,0 0 2 0,2 1 3 0,2-2-4 15,-2 1 2-15,3 1-4 0,0-1-2 0,-1 0 2 16,2 1 0-16,-3-2-1 0,2 2 1 0,1 0-1 15,1 0 0-15,-3 0 2 0,-1 0-2 16,0 2 0-16,3-1 1 0,-3 1-2 0,-1 0 1 16,2-1 0-16,0 1 0 0,-3 0 2 0,2 0 1 15,-3-1-1-15,3 1-2 0,-1-1 1 0,2 1 0 16,-4-2 1-16,2 0-1 0,-1 0 0 0,1 0 0 16,1 0 1-16,-1 0 2 0,0-2-1 0,-1 1 3 15,-1-1-2-15,1 0-2 0,0-1 1 16,1 1-3-16,-2 1 1 0,2-3 0 0,-2 1 0 15,-1 2-1-15,1-1-1 0,-2 2 0 0,0-1 1 16,-1 1 0-16,2 0 0 0,-2 0 0 16,0 0-1-16,0 0-1 0,2 0 2 0,-1 2 1 15,0-1-1-15,-1 0 2 0,-1 1-1 0,1-1-1 16,-1 0 1-16,1-1 0 0,-1 1-1 0,0-1 1 16,1 0 0-16,0 0-3 0,2 0 2 15,1 0 1-15,-1 0 1 0,2-1 1 0,0-1-1 0,0 0-2 16,2 2 1-16,-1-1-2 0,3 0 1 15,-3 0 1-15,1 1-2 0,1-1 0 16,2 1 0-16,-1 0 1 0,-1 0 1 0,-2 0 2 16,2 0-2-16,2 0-1 0,-1 0 0 0,1 1-2 15,1 0 2-15,-1-1 1 0,0 0-1 0,-1 1 1 16,4-1-1-16,-2 1-1 0,0-1 1 0,2 0 1 16,-1 2-2-16,4-2 1 0,-1 1 0 0,-1-1-2 15,1 1 2-15,1 0 2 0,-2 1 0 0,0-2 1 16,-1 1-2-16,-1 0 0 0,2 2-1 15,0-1 2-15,-2 0-2 0,0-1 2 0,2 2 0 16,-1-1-2-16,1 1 3 0,-2-2-1 0,4 1 1 16,-1 0 2-16,3 0-1 0,-4-1-1 15,3 2 1-15,-3-2-1 0,2 1 1 0,-1-1 3 16,1-1-2-16,-2 1 2 0,0-1-2 0,2 1 1 16,-3-1 1-16,3 0-1 0,-1 2 0 0,-1-2-1 15,2 0 0-15,-1 0-2 0,1 0-1 16,-3 1 2-16,0 0-1 0,3-1 1 0,-3 1 1 15,-1 0-3-15,5 1 1 0,-4-1-1 0,3 0-1 16,-1 0 2-16,1 0-1 0,-1 0-1 16,-1 1 1-16,2 0 0 0,-1-1 1 0,2 0 0 15,-2 0-1-15,2 1 0 0,-2-1 0 0,1 0 0 16,-4 0 1-16,5-1 0 0,-4 1 2 0,0-1 2 16,3 0 1-16,-3 0-1 0,0 0-1 0,-1 0-3 15,0 0-1-15,-2 0 0 0,0-1-1 0,1 0 2 16,0 0-1-16,-1-2 1 0,2 2 1 15,-3-1-1-15,0 0 0 0,-1-2 0 0,-2 2 0 16,2-1-1-16,-5 1 1 0,3 0 0 0,-3-2-1 16,2 1-1-16,-2 2 0 0,0-3 1 0,4 1 0 15,-3-1 2-15,2 1-1 0,-1-1-1 16,1 2 0-16,-1 0-2 0,2-2 0 0,-1 2 2 16,3 1-1-16,-1-3 0 0,0 0 1 0,-1 2-1 15,2-1 1-15,0 1 0 0,0 0 0 16,1-2 0-16,-1 2-3 0,0 0 1 0,5-1 0 15,-3 1 2-15,1 1 1 0,1-2-1 0,-2 1-1 16,1 0 1-16,6-1 1 0,-4 2-1 0,5-1-1 16,-1 1 2-16,-3-1-1 0,4 1 1 15,-2 1 0-15,0-1 0 0,1 1 1 0,0-1 1 16,-3 1 2-16,4 0-4 0,-1 0 1 0,-1-2-4 16,1 2 0-16,2 0 3 0,0-1-1 0,0 0 0 15,2 0 0-15,0 0 0 0,-2 0 0 0,2-1 2 16,-1 0-1-16,1 1-1 0,-2 0-2 15,3-1 0-15,1 1 0 0,-2 0 4 0,1-2 2 16,1 3-1-16,1-1 2 0,-1-1-3 0,4 0 2 16,-4 1 1-16,2 0-1 0,-4-1 3 15,0 0 0-15,-1 1-1 0,-2-1-1 0,1 1-1 16,1-2 1-16,-3 1 1 0,3 0 2 0,0-2-3 16,3 2 1-16,0-2-1 0,1 2 0 0,1-1 2 15,-1 0 1-15,1-1 0 0,2 1 2 0,-1-1-5 16,-3 1-2-16,4-1 0 0,-5 1-2 15,3-1 4-15,0 1 3 0,2-2-1 0,-1 0 2 16,0 3 2-16,3-5-2 0,1 3 1 0,1 0 4 16,1-1-3-16,1 2 0 0,0 1 2 15,-1-1-3-15,1 0 1 0,1 0 0 0,0 1-4 16,3-2 1-16,2 2-2 0,2-2 1 0,-1 3 2 16,0 0-5-16,2 0 0 0,-1 1-4 0,3-1-1 15,-2 1 4-15,-2 0 1 0,-2-2 0 0,-1 1 0 16,0-1 1-16,-6 0 0 0,-2-1 1 0,-6 0 0 15,-2-2-1-15,-5 1-2 0,-2-1 0 0,-6 1-2 16,-2-1 1-16,-7 2 0 16,-7-2-3-16,0 0-4 0,-6 1-8 0,-7-1-12 15,-3 2-7-15,-4 0-10 0,-2 0-25 0,-1 0-38 0,0 2-70 16,0 0-155-16,-2 0-261 0,1 1-789 0</inkml:trace>
  <inkml:trace contextRef="#ctx0" brushRef="#br0" timeOffset="131708.4565">2449 4737 1 0,'0'0'0'0,"0"0"0"15,0 0 0-15,0 0 0 0,0 0 0 0,0 0 0 16,0 0 52-16,0 0 91 0,0 0-13 0,0 0-15 15,0 0-20-15,0 0-16 0,0 0-8 16,107 0-6-16,-91-1-5 0,3 0-1 0,1 0-8 16,0-1-5-16,1 2-4 0,2-1-1 0,5 0 1 15,1-2-1-15,2 2-2 0,1-1-9 16,0-1 2-16,5 0-1 0,1 1 1 0,2-1 3 16,4 0-5-16,-1 0-1 0,7 1-1 0,0 0-1 15,-1-2 0-15,3 1 0 0,1-1-2 0,-2-1-2 16,1 0-2-16,3 0-3 0,-3 0-4 15,-2-1 1-15,-3 1-3 0,1 0-1 0,-1 1-1 16,-4-1-4-16,0 1 0 0,-1 0 1 0,-2 1-1 16,0 1-2-16,0 0 2 0,-2 1-2 15,-3 0-1-15,1 1 3 0,-4-1-4 0,-1 1 1 16,-2 0-2-16,0 0-4 0,0 0 5 0,-3-2 1 16,3 2 1-16,-1 0 5 0,-3-1-1 0,3 1 1 15,-4-1 4-15,4 0-2 0,1 0 2 16,-1-2-1-16,-1 2-1 0,2 0-2 0,0 0 0 15,0 0 1-15,-1-1-1 0,-2 1 3 0,2 0-4 16,-1 1-2-16,-2-1 2 0,3 1-3 16,-4-1 3-16,4 0 1 0,-2-2 0 0,1 2 2 15,1-2-2-15,2 0 1 0,0 1-1 0,2 0 0 16,1 0-1-16,0 0-1 0,-1 0 0 0,-1-1-2 16,-1 1 2-16,-5 0 1 0,4 0-2 0,-4-1 1 15,2 2-1-15,-3-1-1 0,2 1 2 16,-4 0 0-16,3 0 0 0,-2 1 0 15,0-2-1-15,-3 2-2 0,4 0 2 0,0 0-1 0,-1 0 4 16,-2-1 1-16,4 1 1 0,-2 0 1 0,-1-1 1 16,-1 1 1-16,4-1 2 0,-2-1-2 15,0 2-1-15,3-1-2 0,-2 1-1 0,5 0 0 16,-3 0-1-16,1 0 1 0,0 0-3 0,-3 0-1 16,1 0 0-16,-2 0-3 0,0 0 1 15,0 0-1-15,-3 0 1 0,0 1 0 0,-3-1 0 16,1 0-1-16,-3 3 1 0,2-2 2 0,-2 0 0 15,-1-1 1-15,-1 0 0 0,1 0-1 0,-1 0 3 16,1 0 2-16,-1 0 0 0,4-1 2 0,0 0-1 16,3-2-1-16,-1 3 0 0,3-3-1 15,0 2 0-15,1-1-1 0,1 1-1 0,0-1-1 16,1 0 1-16,1 2-3 0,2 0 0 0,-1 0 1 16,1 0-2-16,2 0-2 0,0 0 1 0,1 0-2 15,-1 0 2-15,1 0 2 0,1 0 0 0,0 0 0 16,2 0-1-16,0 2-2 0,1-2 0 0,1 1 2 15,1 0-1-15,1-1 0 0,1 1 0 16,0-1-1-16,1 1 1 0,3-1 1 0,-2 0 0 16,4 1 0-16,1-1 1 0,1 0-1 15,0 0-1-15,2 1-1 0,-1-1 2 0,1 0 0 0,-3 0-1 16,3 2 1-16,-2-2 0 0,-1 1-1 16,1 1 1-16,-2 0 2 0,0 1-2 15,0-2 1-15,1 0-1 0,-1 1 2 0,1-1 1 16,0 0 0-16,1-1 1 0,-1 2-1 0,1-2 1 15,-2 0-1-15,2 0 1 0,0 0-1 0,-1 0-1 16,4 0 0-16,-2 0 0 0,1 0-3 0,0-3 2 16,1 2 0-16,1-1-1 0,0 1 0 15,1-2 0-15,0 2-2 0,0 0 1 0,-2 0 0 16,3-1 0-16,-1 1-1 0,-3-1 1 0,1 0-1 0,1 1 1 16,-2 0 1-16,2-1-1 15,-2 0 2-15,3 1-1 0,0-2-2 0,2 2 1 0,-2-2 1 16,3 1 0-16,0 1 1 0,-2-3-2 0,2 2 2 15,0 0-1-15,-1-1 1 0,3 0-1 16,-3-1 1-16,0 2-2 0,1-1 0 0,-2 2 1 16,2-1-4-16,-2 0 3 0,0 1-1 15,-1 0 0-15,-2 0 2 0,0 0-2 0,0 1 0 0,-4-1 1 16,2-1 1-16,0 1 0 0,-2 0-1 16,2 0 1-16,0 0-4 0,-3-2 1 0,4 2 1 15,-1-1 0-15,3 1 0 0,-1-2 0 0,0 1-2 16,-2 1 2-16,2-2-1 0,-1 1-1 15,1 1 1-15,-2-1 0 0,-1 0 0 0,1-1 1 16,2 1 1-16,-1 1-1 0,-3 0 2 0,3-2-3 16,1 2 0-16,0 0 1 0,0 0-2 0,-2 0 0 15,0-1 0-15,0 1 2 0,1 0-1 0,-2 0 2 16,-1 0 0-16,2 0-1 0,-3 1 2 16,2 0-4-16,0-1 0 0,-1 0 1 0,2 1-1 15,-3-1 2-15,5 0-1 0,0-1 0 16,-1 1 1-16,1 1 1 0,0-3-1 0,0 2-1 0,-2 0 0 15,2-2-1-15,1 1 2 0,2 1-2 0,-1-2 1 16,1 1 2-16,1 0-1 0,0 0 0 16,1 1 1-16,-1 0-3 0,5 0 0 0,-4 0 0 15,1 0 1-15,-3 1 1 0,4-2 1 16,-2 2-4-16,-1-1 2 0,0 1-3 0,-1 0 0 16,-1 0 4-16,2 0-2 0,-1 0 0 0,1 0 2 15,0 0 2-15,2 0-2 0,-3 0 2 0,4 0-1 16,-3 0 0-16,1 0 1 0,2-1-1 0,-3 1 0 15,4-1 0-15,0 1-1 0,0-1 1 16,2 1 1-16,1-2 1 0,3 2-2 0,-1-1 1 16,-1 0 1-16,0 0-2 0,1-1 0 0,-2 2-4 15,0-1-1-15,-3-1 2 0,2 1-3 16,-1-1 3-16,0 0 1 0,1 0 1 0,0-2 1 16,1 0 2-16,0 1-2 0,0 0 1 0,0-2 2 15,1 2-3-15,2-2 2 0,-1 1 1 0,2-1 1 16,0 0 1-16,2 1 1 0,2-2-2 0,3 1 3 15,0-1-2-15,0-1 0 0,4 0 2 0,-1 1-4 16,1-2-1-16,1 1 0 0,0-1-1 16,0 0 4-16,3 1 2 0,0-1 0 15,-5 0 2-15,4 0 0 0,-6 0-3 0,3 1-2 16,-2-1-1-16,-3 2 0 0,0 0 0 0,1 0 1 16,-4 1 0-16,-3-1 0 0,1 0-1 15,-7 2-2-15,-2-1 0 0,-6 0-1 0,-2 1 1 16,-7-1-2-16,-2 2 1 0,-5-2-3 0,-6 2 1 0,-1-1 0 15,-6 2-1-15,-4-1-6 0,-1 0-10 16,-7 1-19-16,-5 1-26 0,0 1-41 0,-5-1-80 16,0 1-96-16,-2 0-57 0,-2 0-190 0,2 0-839 0</inkml:trace>
  <inkml:trace contextRef="#ctx0" brushRef="#br0" timeOffset="134532.4255">2299 5525 1 0,'0'0'0'0,"0"0"0"0,0 0 0 15,0 0 0-15,0 0 0 0,0 0 0 0,0 0 0 16,0 0 0-16,0 0 0 0,0 0 38 16,0 0 115-16,0 0-4 0,18-2-17 0,-15-1-40 15,4 3-12-15,-4-3-15 0,2 2-17 0,-3 1-12 16,1-1-8-16,1 1-16 0,-2 0-4 0,-1-2-4 16,-1 2-5-16,1 0 4 0,-1 0-3 0,0 0 1 15,0 0 4-15,0 0 2 0,0 0 6 16,0 0 3-16,0 0 4 0,0 0-1 0,0 0-1 15,0 0-1-15,0 0 0 0,0 0 3 0,-1 0 1 16,1 0 2-16,0 0 2 0,0 0 1 16,0 2 5-16,0-2 2 0,0 0 1 0,0 0 4 15,0 0 3-15,0 0-1 0,0 0 0 0,0 0-1 16,0 0-5-16,0 0 1 0,0 0-1 0,0 0-8 16,0 0-1-16,0 1-10 0,0-1-6 15,0 0-2-15,0 1-4 0,0-1-2 0,-1 0 1 16,1 1 1-16,-1-1 5 0,-2 2 3 0,1-2 5 15,0 1-1-15,1-1 5 0,1 2 4 0,0-2 0 16,-1 0 5-16,1 0-6 0,0 0-1 0,0 0 0 16,0 0-1-16,0 1 3 0,0-1 0 0,0 0-4 15,0 0-1-15,0 0-5 0,0 0-5 16,0 0-2-16,0 0 0 0,0 0-7 0,0 0-4 16,0 0-5-16,0 1-2 0,0 1 7 0,0-1 4 15,0 2 4-15,0-2 3 0,-1 1-5 16,1 0 0-16,0 1 0 0,-2-2 0 0,2 0-2 15,0-1 1-15,0 0 0 0,0 1-5 0,0-1 4 16,0 0 0-16,0 0 0 0,0 0 4 0,0 0-5 16,0 0 0-16,0 0 1 0,0 1 0 15,0 1 4-15,0-1 2 0,0 1 2 0,0 0-2 16,2 0 0-16,0 0 1 0,-1 2 0 0,1 1 2 16,2-2-1-16,-1 2 2 0,0-1 1 15,3 1-6-15,-3 0 3 0,3-1-1 0,-3 1 4 16,2-1 8-16,0-2 4 0,3 2 6 0,-4-2 5 15,3 1 7-15,-1-1 4 0,1-2 5 0,3 0-3 16,0 0-4-16,4 0-5 0,1 0-4 16,4-1-5-16,0-2-2 0,2 1-8 0,2 1-5 15,-1 0-3-15,5 0-5 0,0-1 1 0,1 2 1 16,2 0-3-16,3-1 1 0,1 1 0 16,-1 0 0-16,1 0 1 0,0 0 1 0,0-1-1 15,-2 1 0-15,1 0-1 0,2 0-1 0,-3 0 1 16,0-1 1-16,2-1-2 0,-3 1 6 15,0 0-1-15,0 0-1 0,1 0 3 0,0-2-1 0,-1 3 0 16,4-4 1-16,-1 1 2 0,-1 0-2 0,5-1 2 16,-4 0-2-16,4-1-2 0,-1 1 2 15,-2 0-2-15,1 0-2 0,-2 1-1 0,-2 1-3 16,0 0 1-16,2-2-1 0,-2 2 0 0,-1 1 0 16,0-2-2-16,0 2 0 0,0 1-1 15,0 0 1-15,0 0-1 0,0 0 0 0,1 0 1 16,2 0-2-16,-1 0 2 0,-1 0-1 0,1 0 1 15,3 0 1-15,-2 0-2 0,5 0 2 0,-2 0-2 16,-2 0 1-16,3 0 1 0,-3 0-2 16,4 0 1-16,-2 0-1 0,-2-1-1 0,3 1 1 15,-1 0 2-15,-1 0 2 0,0 0-1 0,-1 0-1 16,2 0-3-16,-3 0-1 0,0 0 2 16,1 0 1-16,-2 0-1 0,1 0 1 0,0 0-1 15,-1 0-1-15,4 0 1 0,-4 1 0 0,0 0-1 16,2 1 1-16,-2-1-1 0,-1 0-1 0,5-1 1 15,-2 0 2-15,2 0 2 0,-2 0-2 16,3 0 0-16,1 0-1 0,-2 0-2 0,1 0 0 16,1 0 1-16,3 0 0 0,-2 0 2 0,0 0-1 0,4 0 0 15,0 0 0-15,1 0 0 0,-1 0-1 16,3-1 1-16,-3 1-1 0,2 0 2 0,2 0-2 16,-3-1 1-16,5-1-1 0,-1 2 1 0,0-1 0 15,2 0-2-15,0 1 0 0,0 0 1 16,3 0-1-16,-2 0 2 0,1 0-1 0,1 0 1 15,-1 0-1-15,-1 0 1 0,-1 0 0 16,0 0 0-16,2 0 0 0,-2 0 1 0,1 0-2 0,2 0-2 16,-2 0 2-16,1 0 0 0,1 0 0 15,1 0 2-15,0 0-1 0,-2 0 0 0,1 0 1 16,0 0-2-16,-2-2 2 0,2 2 0 0,0 0-1 16,1-1 0-16,-3-1-1 0,4 1 0 15,-1-1 1-15,0 1 0 0,2-1 0 0,-2-1 1 16,1 1-2-16,0 0 0 0,0 1 1 0,-3-2 0 15,-2 2 1-15,3-1-2 0,-3 0 1 16,-1 1-2-16,1-1 1 0,-3 0 0 0,1-1 3 16,1 2-1-16,-1 0-2 0,-1 0 2 0,0 0-2 15,1-2 1-15,0 3 1 0,-3-3 0 0,1 2-1 16,-1-2 1-16,0-1-2 0,-1 1 1 0,0-1 1 16,1 1-2-16,-1 0 2 0,2 1-2 0,-1-1 0 15,3 0 2-15,-1 1-2 0,1-1 1 0,0 1 2 16,0-1-3-16,1 2 0 0,-1 0 0 15,-4 0-1-15,4-1 2 0,-1 1 0 0,-2 1-1 16,1-1 1-16,-1 1-1 0,0-1 1 0,-2 1 1 16,2 0 1-16,-2 0-2 0,3 0 0 15,-2 0-2-15,1 0 1 0,-2-1 0 0,3 1 1 16,-3 0 0-16,4-2 1 0,-4 1-2 0,5-1 2 16,-1 1-3-16,-2-2 2 0,5 0-1 0,-2 1 0 15,2 0 2-15,0 0-3 0,0 0 3 16,5 1-1-16,-2-2 0 0,-1 1 2 0,2-1-4 15,-1 1 2-15,-1 1-2 0,3-1 1 0,-2 2 4 16,-1-1-1-16,3 1 1 0,-2-1-2 16,-2 1-1-16,4-1 0 0,-1 0 0 0,-1-2 2 15,3 2-3-15,-4-1 1 0,4 0-1 0,-3-1-2 0,2 1 3 16,-3-2 0-16,1 2-1 0,2-1 4 16,-2-1-4-16,-2 1 2 0,2-1-1 15,3 0 0-15,-4-1 0 0,5 2-1 0,-5-1 2 0,4 0-3 16,-3 2 1-16,3-3 2 0,-4 1-1 15,-1 0 3-15,0-1-2 0,2 0-1 0,-2 2-1 16,1-1-1-16,-1 1 3 0,0-1 2 16,-1-1 0-16,4 2 0 0,-2-1-1 0,-3 0 0 15,2 0-3-15,-2-1 6 0,0 1-5 0,0 1 0 16,-1 1 1-16,0-1-8 0,2 0 8 0,-2 0 0 16,2 0 0-16,1-1 5 0,0 1-6 15,1-1 0-15,1 2 1 0,-3-2 0 0,2 0-1 16,-1 1 0-16,-2 0 0 0,0 0-4 0,0 0 1 15,-1 0 0-15,1-1 2 0,-2 0 5 0,2 0-3 16,-1 1 0-16,1-1-2 0,1-1-1 0,0 3 2 16,-1-2-1-16,3 1 1 0,-2-1-3 15,-1 1 4-15,2-1 0 0,0 1 1 0,-1-2 4 16,2 1-6-16,1 1-1 0,-1-3 1 0,1 2-6 16,4 0 7-16,-2-2 0 0,1 3-1 15,3-3 7-15,-3 0-5 0,-2 0 1 0,3 0 1 0,-2 0-4 16,2 0 0-16,-2 0-1 0,1 1 0 0,-3-2-1 15,3 1 4-15,0 0 0 0,0-1 2 16,2 0 4-16,-3-1-5 0,0-1 1 0,0 1 0 16,0 0 2-16,0 1 2 0,0-2-1 0,3 2 0 15,-1-1-4-15,-1 0 0 0,2 1-1 16,2 0 1-16,0 2 2 0,1-1-2 0,-1-1-1 16,0 3-1-16,-1-1-2 0,-2-1 1 15,-3 1 0-15,2 1 2 0,-4-1 0 0,-2 2 4 0,0-3 0 16,-1 1-1-16,-1 1 4 0,-1-2-1 15,-2 1 0-15,-3 0 0 0,2 0-2 0,-5 1 1 16,-4-2 0-16,4 0-1 0,-4 0 5 0,-3 1-7 16,-1 1 3-16,-3 1-2 0,-1-1 0 0,-3 1 0 15,-3 1-3-15,0-1-1 0,-5 2-2 0,-1 0 1 16,-6 0-1-16,-2 0 0 0,-4 1-3 16,-2-2-15-16,-2 2-26 0,0 0-25 0,0 0-23 15,-3 4-20-15,-4 1-48 0,-3 0-78 0,-1 2-147 16,2-3-411-16,-1 0-649 0</inkml:trace>
  <inkml:trace contextRef="#ctx0" brushRef="#br0" timeOffset="137096.7115">2363 6609 1 0,'0'0'0'0,"0"0"0"0,0 0 0 16,0 0 0-16,0 0 0 0,0 0 0 0,0 0 114 16,0 0 28-16,0 0-3 0,0 0 0 15,0 0-7-15,0 0-13 0,0 0-20 0,0 0-25 16,-44 15-24-16,44-14-11 0,-1 2 4 16,0-1 3-16,1 1 4 0,-1-1-1 0,0 1-9 15,1-1-2-15,-1-1 1 0,-1 1 3 0,2 0-2 16,-2-1 0-16,2 0-3 0,0-1-2 0,0 1 5 15,0-1 2-15,0 0-1 0,0 0 3 16,0 0-8-16,0 0-1 0,0 1 3 0,0-1-1 0,0 0 6 16,0 0 3-16,0 0 2 0,0 0 0 15,0 0-1-15,0 0-4 0,4 0 2 0,-2 0 8 16,0 1 3-16,5-1 5 0,-3 0-3 16,4 2-12-16,1-2 0 0,3 0-5 0,1 0-5 15,5 0-3-15,-1-3-4 0,3 2-5 16,3-1-3-16,-2-1-4 0,7 2-1 0,-1-2-2 0,0 0-1 15,3 2-6-15,2-3 2 0,3 2 1 0,-1-2-2 16,4 2 7-16,0 0-4 0,0-1-1 16,0 1 0-16,-1 0-3 0,-2 1 1 0,2-2 0 15,-2 1 0-15,3-2-1 0,-4 2-1 0,4-1 2 16,0-1-3-16,-3 0 3 0,4 1 1 16,-1-1-2-16,2 0 3 0,0 1-6 0,1-2 3 15,3 1 0-15,-1-1-2 0,5 1 3 0,-1-1-1 16,1 0-3-16,1 1-2 0,3-1 4 0,3 1-3 15,-2-1 1-15,5 0 4 0,-2 0-6 16,4 1 4-16,1 0 0 0,1-1-4 0,1 1 3 0,3 0-3 16,-3 3 1-16,-2-2 0 0,2 2 0 0,-2 0 0 15,2-2 0-15,0 2-1 0,1 0-3 16,-2 0 1-16,0 1 2 0,0-3 1 0,4 2 7 16,-2-2-5-16,-2 2-1 0,4-1 0 0,-3 1-8 15,0-3 8-15,-1 2-1 0,4-2 1 16,-2 0 0-16,1 1-1 0,3-1-1 0,-2-2 2 15,1 3 3-15,1-2-5 0,-1 2 1 16,0-2-2-16,2-1-3 0,-4 3 6 0,3-2 0 16,-2 1 0-16,2 0 3 0,0 1-5 0,-1 0 0 0,1 0 0 15,-1 0-1-15,-2-1 2 0,3 2 1 16,-3-1-1-16,0 0-3 0,0 0 1 0,-1 1 1 16,0-2 0-16,0 2 5 0,1-2-3 15,0 2-1-15,2-2-1 0,-1 2-3 0,0-2 3 16,1 0-1-16,-1 0 1 0,1 0-4 0,-1 1 1 15,3-1-1-15,-1 0 0 0,1 0 7 0,0-1-3 16,3 2-1-16,-1-2 2 0,2 1-6 16,-2 0 4-16,0-2 1 0,-2 2-3 0,0-1 6 0,2 0-4 15,-1 3 0-15,0-3 1 0,2 0-2 16,-1 2 2-16,0-2 0 0,1 0 1 0,0 1-3 16,-1-2 2-16,0 1 0 0,2-1-3 0,1 2 6 15,1-1-5-15,-3 0 1 0,2 0 3 16,2-1-4-16,-3 2 2 0,0-2 0 0,0 0-1 15,-2-1 1-15,3 1-1 0,-3-1 0 0,1 2 0 16,1-3 2-16,-2 1-1 0,0-1-1 16,1 0 1-16,-3 1-4 0,-2 0 3 0,2-1 1 15,2 0-2-15,-3 0 4 0,-2 0-3 0,3 0-1 16,0 1 0-16,0-1 0 0,-4 0 1 0,3 1 1 16,-3 0 1-16,2 0-2 0,-3 0 1 15,4 1 1-15,-3 0-2 0,4-2 3 0,-4 3-3 16,3-1-1-16,-1 1 2 0,-1 0-3 0,-2-1 1 15,1 0 1-15,-3 0-1 0,-1 1 0 0,-1-1 0 16,-2 1 0-16,-2-2 0 0,3 3 1 0,-2-2 0 16,0 2 0-16,-2-1 0 0,0 2-1 0,-3 0 0 15,0-1-1-15,-1-1 0 0,-1 1 3 0,2 1-2 16,0 1 2-16,0-2-3 0,-1 2 0 16,0 1 1-16,0-2 0 0,2 1 2 0,-2-1-3 15,1 1 0-15,-1 1 2 0,-1 1-2 0,-3 0 3 16,1 0-1-16,-2 0 0 0,-1 0-1 15,-3 0-2-15,1 0 2 0,0 0 0 0,-2 0-1 16,-3 0 2-16,2 0 0 0,-3 1-1 0,1 0 0 16,-2 0 1-16,2-1 0 0,-1 2 0 15,-2-2 1-15,1 0-3 0,-2 1 0 0,-1-1 1 16,1 0 0-16,-2 0 2 0,0 0 1 0,-1 0-2 16,0 0 0-16,-1 0-5 0,0 0 1 0,-1-3 1 15,0 2-1-15,-1-1 4 0,1 0-1 16,-1 1 2-16,1-1-4 0,-3 0 4 0,3 1-2 15,-1 0 0-15,1 0 2 0,1 0-3 0,1 0 1 16,1 0 1-16,1-2-1 0,0 2 1 16,0 0-1-16,0 1 0 0,0-2 0 0,1 2-1 0,0 0 3 15,3 0-2-15,0-1 1 0,-1 1-1 0,0-2 1 16,1 1-1-16,1-1 1 0,0 1 0 0,1-1 0 16,-2 2-1-16,1 0-1 15,0-1 0-15,2 1 1 0,1 0 1 0,3-1 1 16,-2 0-1-16,1 1-1 0,0-3 1 0,2 2-2 15,1-2 3-15,-1 2-2 0,1 0 0 16,0 0 1-16,0 0-4 0,0-1 4 0,-1 0 0 0,1 0 0 16,0-1 2-16,0 1-3 0,1 1 1 0,1-1-2 15,-1-1-1-15,-1 1 3 0,0-2 0 16,-2 3 2-16,0-3-1 0,0 0-2 0,0 0-2 16,-1-1 0-16,1 1 2 0,2-1 0 0,-4 0 2 15,5 1 0-15,-4-1 0 0,6 1 2 0,-4-2-1 16,5 1 3-16,-1 0-3 0,2 0 1 15,0 0 1-15,-1-1 0 0,1 0 2 0,-1 1-3 16,0 0 1-16,0 2 0 0,-3-2-4 0,1 2 5 16,-1-3 1-16,-1 1 0 0,0 1-3 0,-2 0 2 15,2-1-1-15,-2 1-1 0,-3 0 3 16,1 1 0-16,0-2 1 0,2 1 1 0,-1 0-2 0,-1-1 1 16,-1 0 3-16,1 1 1 0,-1-1 1 15,-2 1-2-15,-2-1-3 0,-2 2 0 0,-1-2-2 16,-1 2 0-16,-3-2-1 0,-4 1-2 15,2 0-2-15,-6 1 1 0,-2 1 0 0,-4 0 0 16,-4 0 2-16,-8 0-4 0,0 1-6 0,-3 1-14 16,-1 0-25-16,0 0-35 0,-7 0-18 0,-1 0-43 15,-5 1-79-15,-1 1-134 0,-1 1-435 0,5-1-781 16</inkml:trace>
  <inkml:trace contextRef="#ctx0" brushRef="#br0" timeOffset="138657.0206">5821 5770 1 0,'0'0'0'0,"0"0"0"0,0 0 0 15,0 0 0-15,0 0 0 0,0 0 0 0,0 0 0 16,0 0 65-16,0 0 22 0,0 0-12 0,0 0-14 16,0 0-9-16,2-4 1 0,-2 4 9 0,0 0 10 15,0 0 12-15,0 0 9 0,0 0 3 16,0 0 5-16,0 0-1 0,0 0-6 0,0 0-4 15,0 0-12-15,0 0-8 0,0 0-5 0,0 1-11 16,0 0-17-16,0 1-18 0,0-2-23 16,0 2-4-16,2 2 2 0,-2-1 6 0,1 2 10 15,1 0 3-15,-2 1 0 0,0 1-2 0,1-1 2 16,-1 1-1-16,0 0-1 0,1 0 2 0,-1 0-1 16,0 2 2-16,0-1 1 0,1 1-3 15,-1 0 3-15,0 1-2 0,2 0 2 0,-2-1 2 16,0 2 3-16,0 0 5 0,0 1-2 0,1-2 2 15,-1 0-3-15,0 2 0 0,2-1 1 0,-2 0 0 16,0 0 8-16,1-1-2 0,-1 1 0 0,0-1 0 16,2 1-6-16,-2-2 1 0,0 1 1 0,1 0 2 15,-1-1 0-15,0 2 1 0,0-1-2 16,0 1-4-16,0-1 9 0,0 2-3 0,0-2 3 16,1 1 1-16,0 0-8 0,0 1 3 0,-1-3 1 15,1 1-1-15,1-2 3 0,1 0-2 0,-2 0-4 16,0-1 1-16,0-1-2 0,0-1-4 15,-1 0 0-15,1-1 0 0,1 1-3 0,-1-1 4 16,-1-1-1-16,2-1-4 0,-2 2 1 0,0-2-5 16,0 2-2-16,1 0-1 0,-1 1-2 15,1 0-1-15,-1-1 1 0,1 2 1 0,-1-2 1 16,0 1 7-16,2 0 2 0,-2-1 1 0,0 1 1 16,0-1-6-16,0 1-2 0,0 0-1 15,0-1-3-15,0 1 6 0,0-3-1 0,1 1-2 0,-1-1 1 16,0 0-3-16,0 0-3 0,2 0 0 15,-2 1 3-15,0-1 0 0,1-1 2 0,-1 2 0 16,0-2-6-16,0 0 2 0,0 0-1 0,0 0-2 16,0 0 3-16,2 1-1 0,-2-1-2 0,0 1 1 15,0-1-1-15,0 0-1 0,1-1 3 0,-1 2 1 16,0-2 0-16,1 1-1 0,-1 0-4 16,0-1-8-16,1 1-4 0,-1 0-23 0,1 1-39 15,0-2-54-15,3 0-102 0,0 0-125 0,-1 0-315 16,0-3-822-16</inkml:trace>
  <inkml:trace contextRef="#ctx0" brushRef="#br0" timeOffset="139603.6021">7665 5660 1 0,'0'0'0'0,"0"0"0"0,0 0 200 0,0 0 36 15,0 0-6-15,0 0-3 0,0 0-19 0,0 0-24 16,0 0-21-16,0 0-27 0,0 0-17 16,0 0-19-16,0 0-18 0,0-18-12 0,-1 18-7 15,1 0-3-15,0 0-2 0,0 0-2 0,0 0-3 16,0 0-8-16,0 0-6 0,0 0-8 16,0 0-7-16,0 0-5 0,0 1-3 0,0-1-2 15,0 2-3-15,0-2-4 0,0 0 1 0,0 0-6 16,0 0 1-16,0 0 0 0,0 0 0 15,0 0 0-15,0 0 1 0,0 1-2 0,0 0-1 0,0-1-6 16,0 2-5-16,0 1 2 0,0 0 0 16,0 3 5-16,0 1 4 0,0 4 1 0,0 2 1 15,0 0 2-15,1 3 1 0,0 2 2 16,2-1 1-16,-1 2-2 0,0 0 1 16,-1 0 0-16,0-1 1 0,0 3 3 0,1-1 2 0,-1 3-1 15,1-1-1-15,0 2-3 0,-1-2 4 0,-1-1 0 16,1 0 1-16,-1-1 9 0,1 1 0 0,-1-1 6 15,0-1 2-15,0 0-1 0,0 0 1 0,2 0-2 16,-2-1-1-16,1 0-2 0,-1-1-1 16,1-2-2-16,0-2 0 0,1 0 3 15,-1 0-6-15,-1-2-1 0,0 0-1 0,1-1-7 0,0 0 6 16,-1-3 1-16,2 1-1 0,-1-3 1 0,-1 0-3 16,1-3-2-16,-1 1 0 0,0-2-3 15,1-1 3-15,-1 0 1 0,0 0 2 0,0 0 2 16,0 0 2-16,0 0 3 0,0 0 0 0,0 0 7 15,0 0-9-15,0 0-1 0,2 0-4 16,-2 0-7-16,0 0-3 0,0 0-13 0,0 0-18 16,0-2-29-16,0 0-35 0,0 0-44 0,0-2-95 15,2-1-117-15,1 2-255 0,-1 1-947 0</inkml:trace>
  <inkml:trace contextRef="#ctx0" brushRef="#br0" timeOffset="140470.3168">9694 5263 1 0,'0'0'0'0,"0"0"0"0,0 0 69 0,0 0 230 16,0 0-6-16,0 0-25 0,0 0-25 0,0 0-28 15,0 0-34-15,0 0-27 0,0 0-29 0,0 0-28 16,0 0-23-16,-1-20-26 0,1 20-14 16,0 0-17-16,0 2-14 0,0 0-3 0,0 3-5 15,0 1 1-15,0 3 7 0,0 3 4 0,0 5 4 16,0 2 2-16,0 1 3 0,1 4 1 16,0 2 4-16,0 5 5 0,0 0 3 0,0 2 8 15,1-1-3-15,0 1-1 0,-1 0 1 0,0 0-12 16,0 2 8-16,0-1-2 0,0 1 1 0,-1-2 6 15,0 0-6-15,1 0 0 0,-1-1-3 16,0-2-2-16,0-1 2 0,0 1-3 0,0 0 3 0,0-3 1 16,-1-2 1-16,1 1 1 0,0-3-2 15,0 0-1-15,0-1-4 0,0 0-1 0,0-2-1 16,0-1-1-16,1-2 0 0,1-2-1 0,0-2-1 16,0-2-1-16,0-1 1 0,-2-2 0 0,1-2-1 15,0 0 1-15,0-3-2 0,-1 0 0 16,2-2 2-16,-2-1 0 0,0 0 4 0,0 0 4 15,0 0 3-15,2 0 1 0,-2 0 1 0,0 0-3 16,0 0-8-16,0-1-17 0,0-2-31 0,0 0-42 16,0-3-52-16,2 0-96 0,-1-2-152 15,1 4-361-15,1-1-845 0</inkml:trace>
  <inkml:trace contextRef="#ctx0" brushRef="#br0" timeOffset="141173.0058">11413 5263 1 0,'0'0'0'16,"0"0"166"-16,0 0 167 0,0 0-45 0,0 0-50 15,0 0-33-15,0 0-22 0,0 0-19 16,0 0-20-16,0 0-27 0,0 0-20 0,0 0-23 15,0 0-20-15,0 0-15 0,-11-10-14 0,11 11-10 16,0 0-10-16,0 3 1 0,0 0 3 0,0 1 5 16,0 2 7-16,0 3 1 0,0 2 2 15,1 4 2-15,1 1 6 0,3 5 4 0,-4 3 2 16,1 1 3-16,-2 3 2 0,0 0 0 0,0 2 3 16,0 1-2-16,0-3-6 0,0 3-3 15,0 0-7-15,0-1-2 0,-2 1-2 0,-4 2 2 0,4-3 3 16,1 0 3-16,0-3 3 0,0 0-2 15,0-1-3-15,1-4-4 0,0-1-5 0,0-1-2 16,0-2-2-16,1-1 1 0,1-2 0 16,-1-2 1-16,1-1-3 0,4-4 0 0,-4-1-1 0,-2-2-3 15,2-1 1-15,1-2 0 0,-3-1-1 16,1-2 3-16,-1 0 0 0,0 0 3 0,0 0 2 16,0 0 1-16,0 0-3 0,0 0-2 0,0 0-6 15,0 0-8-15,0 0-13 0,0 0-25 0,0 0-36 16,0-3-41-16,-1 1-59 0,1-3-130 15,0 1-279-15,0 2-764 0</inkml:trace>
  <inkml:trace contextRef="#ctx0" brushRef="#br0" timeOffset="141968.0764">13143 5420 1 0,'0'0'0'0,"0"0"31"0,0 0 263 15,0 0-16-15,0 0-7 0,0 0-44 16,0 0-52-16,0 0-43 0,0 0-29 0,0 0-12 16,0 0-9-16,0 0-19 0,0 0-20 0,0 0-17 15,6 1-14-15,-6 1 9 0,0 1 15 0,0 0 10 16,1 3 14-16,-1 0-5 0,1 1-7 16,1 0 0-16,1 2-3 0,-1 1 2 0,0 2 0 15,-1 0-3-15,5 1-3 0,-4 2-3 0,0 1-4 16,1 1-2-16,0 3-1 0,-1 0-2 0,-1 1-4 15,0 0 1-15,1 1-3 0,-1 0-2 16,1 0 1-16,-2-1-3 0,1 1 0 0,-1-2 2 16,0 1 3-16,0-3 8 0,0 1 4 0,0-1 2 15,0-2-5-15,0 0-4 0,0-2-3 16,0-2-2-16,0 0 1 0,0-3-4 0,0 1-4 0,0-3 0 16,0 0-9-16,0-3 7 0,0 0 0 15,0-1-2-15,1-1 5 0,-1-2-3 0,0 1-3 16,0-1 0-16,1 0 2 0,-1 0-3 0,0 0 3 15,0 0-1-15,0 0-8 0,0 0-1 0,0 0-14 16,0-1-18-16,0-1-19 0,0-2-42 16,0-2-80-16,0 1-100 0,1-2-159 0,3 1-340 15,-3 2-621-15</inkml:trace>
  <inkml:trace contextRef="#ctx0" brushRef="#br0" timeOffset="142659.9372">14717 5162 1 0,'0'0'0'0,"0"0"0"0,0 0 0 16,0 0 244-16,0 0 34 0,0 0-28 0,0 0-17 15,0 0-23-15,0 0-19 0,0 0-26 0,0 0-18 16,0 0-21-16,0 0-22 0,0 0-14 0,-20-21-20 15,20 21-18-15,0 0-12 0,0 0-17 0,0 0-10 16,0 0-11-16,0 2-4 0,-1 3-2 0,1 0 5 16,0 3 5-16,-1 4 1 0,1 2 4 15,0 4 3-15,0 4 5 0,0 3 10 0,1 0-1 16,0 5 6-16,-1 2 1 0,0 4-2 0,0 0 3 16,0-2-4-16,0 2 2 0,0-2 8 0,0-3 7 15,0 1 4-15,0-1-2 0,0-1-7 16,0-2-8-16,0 0-4 0,1-2-2 0,2 0-7 15,0-1 0-15,0-3-1 0,1-1-2 0,-1-2 1 16,0-3-3-16,1 0-2 0,-1-3 0 16,-1 0-3-16,0-3 1 0,1-2-1 0,0-1-1 15,-2-2-1-15,1-2 0 0,-2 0-3 0,0-1 0 16,0-2 1-16,0 0-1 0,0 0 0 16,0 0 0-16,0 0-5 0,0 0-5 0,0 0-16 15,0 0-28-15,0-1-38 0,0-3-69 0,0 0-157 16,0 0-313-16,0 1-938 0</inkml:trace>
  <inkml:trace contextRef="#ctx0" brushRef="#br0" timeOffset="143607.3289">16282 5027 1 0,'0'0'0'0,"0"0"121"0,0 0 199 0,0 0-10 15,0 0-22-15,0 0-26 0,0 0-31 0,0 0-34 16,0 0-32-16,0 0-20 0,0 0-17 0,0 0-14 16,0 0-16-16,0 0-12 0,-1-13-13 0,2 12-6 15,2-2-4-15,-2 2-9 0,0 0-4 16,1 0-5-16,-1-1-8 0,0 1 0 0,-1-1-7 0,1-1-3 15,0 1-2-15,1 0-1 0,-1 1-2 16,0 0-1-16,1 0-1 0,-1 0-6 16,0 1 0-16,-1-2-3 0,1 2-2 0,1 0 0 15,0-1-2-15,-1 0-2 0,2-1 2 0,-2 1-4 0,0-1 0 16,-1 2 0-16,1-1 0 16,2 1-2-16,-2-1 1 0,2 0 0 0,-2 1-2 0,0-1 2 15,1 0-2-15,0 1 2 0,-2-1 3 16,0 1-1-16,1 0 0 0,-1 0 0 0,0 0 0 0,0 0 1 15,0 0-1-15,0 0 1 0,0 0-6 16,0 0 2-16,0 0-4 0,0 0-1 16,0 0-4-16,0 1-3 0,0 2 1 0,0 3 3 0,3 1 2 15,-2 2 5-15,1 2-2 0,3 0 2 16,-1 1 2-16,-2 5-2 0,2 0-1 0,0 4 1 16,0 2-3-16,-2 4 3 15,2 2 2-15,-4 1-1 0,2 4 4 0,1 0-2 0,-3 3 4 0,0 1-1 16,0 0 2-16,0 1-1 0,0-4 1 15,-4 2-1-15,2-5 0 0,-3-2 4 0,1 0-1 16,-1-2 4-16,0-1 3 0,1-1-3 0,-2 0 1 16,4-3-3-16,-1-3-4 0,0-1 1 15,1-2 2-15,1-3 1 0,1-1 0 0,-1-3-1 0,1-1-1 16,0-3-1-16,0-1 5 0,0-2-1 16,0-1 4-16,0 0 2 0,0-2-7 15,0 1 10-15,0-1 1 0,0 0 0 0,0 0 7 16,0 0-9-16,0 0-3 0,0 0-2 0,0 0-6 15,0 0 1-15,0 0-2 0,0 0-4 0,0 0-6 16,0 0-4-16,0 0-8 0,0-1-15 0,0 1-17 16,-2-2-39-16,1 2-46 0,-2 0-47 15,1 0-94-15,0 0-170 0,-2 0-585 0,0 0-392 16</inkml:trace>
  <inkml:trace contextRef="#ctx0" brushRef="#br1" timeOffset="150206.2674">6419 3104 1 0,'0'0'0'0,"0"0"0"0,0 0 0 15,0 0 0-15,0 0 124 0,0 0 96 0,0 0-16 16,0 0-10-16,0 0-14 0,0 0-8 0,0 0-2 16,0 0-14-16,-5-22-15 0,5 21-19 15,0 1-17-15,0 0-18 0,0 0-9 0,0 0-3 16,0 0-7-16,0-1-6 0,5-1-8 0,-2 2-15 16,3-3-10-16,1 1-7 0,2 1-8 0,4-1-5 15,0 2-3-15,1 0-2 0,1 0 0 16,0 0-4-16,1 2 0 0,-2 3 0 0,-1 0 0 15,-2 2-2-15,2 2 4 0,-5-1-5 0,0 2 3 16,0 0 0-16,-2-1 0 0,-3 2 1 16,0 0 2-16,-3 1 2 0,0 0 5 0,0 1 2 15,0-2 5-15,-4 1 7 0,-3-2 7 0,1 1 1 16,-2-3-2-16,-1 3 0 0,-1-2-5 0,-1 0-2 16,0 0-1-16,-3 0-9 0,1 0-3 0,2 1-1 15,-2-3-1-15,2 0 3 0,2-1-3 16,-1 0-2-16,3-3-2 0,0 1-4 15,2-1-5-15,0-2-11 0,1 0-15 0,4-1-20 16,-1 0-20-16,1 0-26 0,0-2-90 0,1-2-135 16,3-2-194-16,2 0-257 0,-2 2 172 0</inkml:trace>
  <inkml:trace contextRef="#ctx0" brushRef="#br1" timeOffset="150472.1336">6735 3016 1 0,'0'0'0'0,"0"0"156"0,0 0 51 16,0 0-46-16,0 0-35 0,0 0-35 0,0 0-30 15,0 0-24-15,0 0 7 0,0 0 26 0,0 0 26 16,0 0 19-16,0 0 2 0,0 0-11 0,-26 27-9 16,20-20-5-16,0 2-2 0,-2 3-8 15,3 2-11-15,-1 0-13 0,1 3-13 0,0 0-11 16,0 0-6-16,0 3-3 0,2 1-3 0,1-2 0 15,-1 1 1-15,1-4-1 0,0 1 3 16,1-2 2-16,1-1 1 0,0-3-3 0,0 0-15 16,1-2-16-16,6-4-51 0,-1 1-91 0,5-5-84 15,-3-1-236-15,-1 2-474 0</inkml:trace>
  <inkml:trace contextRef="#ctx0" brushRef="#br1" timeOffset="150776.5733">6893 3240 701 0,'0'0'359'0,"0"0"-150"0,0 0-90 0,0 0-41 15,0 0-19-15,0 0-27 0,0 0-31 0,0 0-25 16,0 0 17-16,0 0 18 0,0 0 17 16,0 0 22-16,0 0-12 0,1 41-5 0,-1-31-5 15,0-1-1-15,0 0 1 0,0 2-3 0,0 0-2 16,-1-1 2-16,-1-1 2 0,0 2 6 16,0-3-4-16,-2 1-16 0,1-1-52 0,0-1-123 0,2 0-216 15,0-2-271-15,1-3-67 0</inkml:trace>
  <inkml:trace contextRef="#ctx0" brushRef="#br1" timeOffset="151073.1292">6997 3231 270 0,'0'0'384'0,"0"0"-125"16,0 0-76-16,0 0-38 0,0 0-30 0,0 0-34 16,0 0-36-16,0 0-30 0,0 0 8 15,0 0 20-15,0 0 27 0,0 0 25 0,0 0-6 16,0 0-11-16,14 49-2 0,-12-40-10 0,-1 2 0 16,-1 0-7-16,0-2-19 0,0 2-5 15,0 1-10-15,0-1-3 0,0-1 1 0,0 1-1 16,0 0 2-16,0-1 2 0,-1 0 3 0,1 0-7 15,0-3-4-15,0 0-18 0,0-2-51 0,0 0-67 16,0 0-84-16,0-4-196 0,0 2-406 0,1-3-70 0</inkml:trace>
  <inkml:trace contextRef="#ctx0" brushRef="#br1" timeOffset="151794.8511">8270 3101 621 0,'0'0'286'16,"0"0"10"-16,0 0-42 0,0 0-67 16,0 0-48-16,0 0-48 0,0 0-28 0,0 0-19 15,0 0-4-15,0 0-6 0,0 0-4 16,0 0-1-16,0 0-7 0,0 0-2 0,104-10-4 15,-87 15-5-15,-2 2-1 0,1 0-5 0,-3 1-3 16,-1 1-2-16,-1 1 1 0,-3-1 4 0,-2 2 3 16,-2 1 7-16,-2-1 4 0,-2 1 9 0,0-1 5 15,-1 0 9-15,-2 1 7 0,-5-1 1 16,-1-2 0-16,-2 2-6 0,0-2-9 0,-2 2-7 16,-2-2-8-16,3 1-2 0,-4 0-8 0,1-3-5 15,3-1-4-15,0 0-17 0,2-1-29 0,3-1-45 16,0-3-53-16,4 1-65 0,2-2-67 15,-1 0-125-15,2 0-246 0,0-2-191 0</inkml:trace>
  <inkml:trace contextRef="#ctx0" brushRef="#br1" timeOffset="152069.6574">8639 2991 46 0,'0'0'244'15,"0"0"-69"-15,0 0-82 0,0 0-32 16,0 0 13-16,0 0 27 0,0 0 20 0,0 0 7 16,0 0-11-16,0 0-8 0,0 0-9 0,0 0-5 15,0 0-5-15,0 0-2 0,-47 57-2 0,41-49-4 16,-2 2-10-16,2 1-10 0,0 0-9 16,-2 4-8-16,2-1-10 0,1 2-7 0,-3 0-3 15,5 2-4-15,-2 1 0 0,2-2-3 0,2 0-1 16,-1 1 2-16,2-3-1 0,0-2-8 15,0 1-21-15,2-2-25 0,6-2-66 0,3-1-84 16,0-3-72-16,4 0-134 0,-3-3-255 0,-3-2 26 0</inkml:trace>
  <inkml:trace contextRef="#ctx0" brushRef="#br1" timeOffset="152344.9024">8773 3209 147 0,'0'0'467'16,"0"0"-343"-16,0 0-64 0,0 0 4 0,0 0 27 16,0 0 27-16,0 0-9 0,0 0-22 15,0 0-15-15,0 0-12 0,0 0-10 0,0 0-9 16,0 0-10-16,0 0-3 0,-6 90 0 0,8-83 3 15,-2 1 3-15,1-1 3 0,-1 0 1 16,0 2-4-16,0-2-18 0,0-1-52 0,-1 0-83 16,1 0-216-16,0-1-470 0,0-2 334 0</inkml:trace>
  <inkml:trace contextRef="#ctx0" brushRef="#br1" timeOffset="152771.872">8934 3203 420 0,'0'0'250'0,"0"0"-54"0,0 0-58 15,0 0-38-15,0 0-15 0,0 0-19 0,0 0-13 16,0 0 3-16,0 0 21 0,0 0 18 0,0 0 13 15,0 0 4-15,0 0-19 0,0 0-18 0,46 8-19 16,-33-8-16-16,0 0-7 0,-2 0-14 16,-1 0-10-16,0 2-7 0,-2 3-10 0,-5-2 0 15,3 3-1-15,-4-1-1 0,0 1 3 0,0 0 6 16,-2-1 6-16,0 2 11 0,-2 1 13 0,-1 0 10 16,-4 0 5-16,2 1 0 0,-4 0-6 0,-2 0-2 15,-1 0-5-15,-2-1-5 0,3 0-3 16,0-1-9-16,0 0-5 0,1 1 0 15,2-1 3-15,3 0-3 0,-2 0 2 0,5-1 0 0,-1 0-2 16,3-1 8-16,0-1 8 0,0 0 7 16,0-1 12-16,4 1-1 0,5 0 10 0,2-1 4 15,1-1-3-15,7-1 1 0,0-1-17 16,3 0-12-16,4 0-10 0,1-1-9 0,2-2-15 0,1 1-35 16,1-2-52-16,1-1-95 0,1 1-91 15,-7-1-336-15,-8 3-892 0</inkml:trace>
  <inkml:trace contextRef="#ctx0" brushRef="#br1" timeOffset="153369.2716">10098 3103 1 0,'0'0'64'0,"0"0"324"15,0 0-38-15,0 0-44 0,0 0-41 0,0 0-40 16,0 0-35-16,0 0-38 0,0 0-31 0,0 0-13 16,0 0-12-16,0 0-6 0,0 0-13 15,93-47-18-15,-70 43-12 0,0 3-12 0,3 1-12 16,0 0-6-16,0 2-10 0,-3 7-6 16,0 1-2-16,-6 3-3 0,1 2 1 0,-7 1 3 0,-5 0 2 15,-4 1 5-15,-2 1 9 0,-8 1 9 16,-2-2 8-16,-5 0 6 0,-3-2-2 0,-4-1-6 15,-4 0-7-15,2-3-7 0,-4 1-2 0,5-2-5 16,-4-1-2-16,5-2-2 0,2-1-7 0,3 0-4 16,4-2-9-16,3 0-11 0,2-2-19 0,5-2-22 15,1 0-20-15,2 0-32 0,0-3-120 16,1-2-174-16,2 0-305 0,1 2-440 16</inkml:trace>
  <inkml:trace contextRef="#ctx0" brushRef="#br1" timeOffset="153641.4217">10529 3016 1 0,'0'0'313'16,"0"0"-45"-16,0 0-15 0,0 0-27 0,0 0-8 15,0 0-13-15,0 0-32 0,0 0-32 16,0 0-24-16,0 0-10 0,0 0-7 0,0 0-7 0,0 0-6 15,0 0-15-15,-69 65-15 0,64-51-12 16,-3 2-9-16,1 0-7 0,4 2-3 0,-1-2-3 16,-2 1-3-16,3-1-5 0,-4 0-2 0,5-2-1 15,0 0 0-15,-2-1 1 0,3 0-3 16,1 0-1-16,0-2-7 0,3 1-19 0,3-1-35 16,4-3-32-16,0 0-50 0,2-1-88 0,5-3-124 15,-6-1-270-15,-1-1-608 0</inkml:trace>
  <inkml:trace contextRef="#ctx0" brushRef="#br1" timeOffset="153946.1271">10630 3263 123 0,'0'0'475'0,"0"0"-191"0,0 0-60 16,0 0-34-16,0 0-17 0,0 0-18 0,0 0-34 15,0 0-42-15,0 0-33 0,0 0-19 16,0 0-1-16,0 0 11 0,0 0 11 0,0 28 8 16,1-21-10-16,0 1-10 0,-1 2-10 0,0 0-6 15,0 1-3-15,0 0 3 0,0 0 5 0,0 0 2 16,-2 0-6-16,0 1-12 0,-3 0-18 15,3-1-50-15,1-2-108 0,1 0-198 0,0-4-365 16,0-3-250-16</inkml:trace>
  <inkml:trace contextRef="#ctx0" brushRef="#br1" timeOffset="154410.6034">10751 3295 1 0,'0'0'649'0,"0"0"-300"16,0 0-54-16,0 0-80 0,0 0-76 0,0 0-41 15,0 0-36-15,0 0-39 0,0 0-31 0,0 0 8 16,0 0-1-16,0 0 17 0,0 0 22 0,0 0-12 16,44-1-1-16,-34 1-6 15,2 0-7-15,-3 1-5 0,-1 2-8 0,-1-1-6 0,-4 1-6 16,2 2-2-16,-3-1 1 0,-2 0 6 0,0 0 9 15,0 2 5-15,0-1 10 0,-2 1 7 16,-4 0 4-16,3-3 6 0,-3 4-1 0,1-3-1 16,-1 1-2-16,-3 1-3 0,5-3-4 0,-3 1-5 15,4-1-7-15,-2-1-6 0,3 2-3 16,1-3-2-16,1 1 0 0,0-2 3 0,0 1 3 16,0-1 3-16,0 0 6 0,2 0 15 0,4 1 13 15,-2 1 8-15,4-1 0 0,2 0-14 0,-2 1-18 16,2 1-11-16,-1 0-7 0,-1 1-1 15,0-1-3-15,1 3-10 0,-1-1 5 0,-3 0-1 16,1 1 4-16,-4-1 11 0,-1 1-1 0,-1 1 6 16,0-1 11-16,-1 1 12 0,-4 0 15 0,-5 1 1 15,-2 0 5-15,-2 0-5 0,0 1-10 0,-3 1-5 16,-3-2-12-16,2 1-7 0,2 0-7 16,-2-2 2-16,0-1 1 0,2 1-3 0,-1-1 1 15,-1-1-14-15,5-2-27 0,-3 0-53 0,4-2-93 16,2-1-169-16,6 0-437 0,-1 0-613 0</inkml:trace>
  <inkml:trace contextRef="#ctx0" brushRef="#br1" timeOffset="154994.9292">11784 3071 1 0,'0'0'116'0,"0"0"279"0,0 0-19 15,0 0-47-15,0 0-57 0,0 0-52 16,0 0-51-16,0 0-47 0,0 0-32 0,0 0-14 16,0 0-11-16,0 0-11 0,0 0-4 0,0 0-13 15,55-23-5-15,-43 23-8 0,4 0-11 16,-1 0 0-16,3 1-4 0,-1 3-3 0,-2 2 0 16,2 2-5-16,-4 0-1 0,-2 2 0 0,-2-1 2 15,-1 2-1-15,-3 0 2 0,0 1 2 0,-4 0-3 16,-1 1 9-16,0 0 5 0,-1 1 8 15,-6 1 10-15,-3-3 0 0,0 1 1 0,-1-1-1 16,-4-1-4-16,-1-3-6 0,1 2-8 0,0-1-7 0,0-2-6 16,1 0-3-16,2 0-4 0,2-3-14 15,1 1-22-15,3-3-44 0,0 1-51 0,3-3-66 16,2 0-74-16,1 0-140 0,0 0-315 0,0-2-126 16</inkml:trace>
  <inkml:trace contextRef="#ctx0" brushRef="#br1" timeOffset="155246.5348">12125 2985 1 0,'0'0'236'0,"0"0"1"16,0 0-46-16,0 0-49 0,0 0-12 15,0 0-4-15,0 0 2 0,0 0 8 0,0 0 12 16,0 0-1-16,0 0-11 0,0 0-18 0,0 0-25 15,-81 113-15-15,78-101-19 0,-3-1-21 0,4 1-6 16,-1 1-9-16,1 0-1 0,-1 2 2 0,2-1-1 16,1 1-1-16,0-2-5 0,1-1-19 15,4 1-52-15,0-3-83 0,2 1-123 0,3-2-169 16,0-2-281-16,-5-3-4 0</inkml:trace>
  <inkml:trace contextRef="#ctx0" brushRef="#br1" timeOffset="155584.1933">12242 3249 942 0,'0'0'355'16,"0"0"-41"-16,0 0-95 0,0 0-94 0,0 0-49 15,0 0-53-15,0 0-37 0,0 0 1 0,0 0 4 16,0 0 12-16,0 0 18 0,0 0-1 0,0 0 0 16,0 0 5-16,12 70-1 0,-12-59 0 0,0-1-2 15,0 0-3-15,0 1-1 0,0-3-1 16,0 1 2-16,0-1 3 0,0-1 4 0,1 0-1 15,-1-1-5-15,0 0-11 0,0-2-43 16,1-1-93-16,0-1-149 0,3-2-251 0,-3 1-507 16</inkml:trace>
  <inkml:trace contextRef="#ctx0" brushRef="#br1" timeOffset="156032.3113">12430 3205 370 0,'0'0'268'0,"0"0"-88"0,0 0-57 16,0 0-47-16,0 0 8 0,0 0 15 16,0 0-13-16,0 0-6 0,0 0-10 0,0 0-8 0,0 0-9 15,0 0-6-15,0 0-4 0,0 0-1 0,-21 93 4 16,22-85 2-16,3-2 0 0,-1-2 2 15,-1-1 3-15,5 1 4 0,-4-2 5 0,4 0 3 16,-3-1-3-16,4-1-7 0,2 0-7 0,-1 0-10 16,1 0-6-16,1-1-6 0,-2-2-2 15,0-2-2-15,1 2 1 0,-5-2 1 0,3 0 3 16,-3-1 0-16,0 1-2 0,-2-1 0 0,2 1-2 16,-2-2 3-16,-2 1 1 0,0-1 3 15,3 2-1-15,-3-1-1 0,-1-1 1 0,1 5 5 0,-1-1 4 16,0 2 4-16,0 1-4 0,0 0-7 15,0 0-13-15,0 0-13 0,0 0-10 0,0 1-10 16,0 2 1-16,-1 2 2 0,-3 2 7 16,2 1 7-16,0 2 0 0,0 1 2 0,-1-1-3 0,1 3 2 15,1-1-1-15,1 2-1 0,0 1-1 16,0 2 1-16,0-1 4 0,1 1 1 0,4-2 0 16,-3-1-1-16,0-1 0 0,0 0-5 0,2-1-14 15,-1-2-34-15,-1-1-65 0,4-2-97 16,-2-1-154-16,3-3-294 0,-4-1-833 0</inkml:trace>
  <inkml:trace contextRef="#ctx0" brushRef="#br1" timeOffset="156718.1145">13454 3070 1 0,'0'0'0'0,"0"0"280"0,0 0 51 15,0 0-25-15,0 0-15 0,0 0-34 0,0 0-42 16,0 0-39-16,0 0-38 0,0 0-20 0,0 0-22 15,0 0-14-15,0 0-19 0,0 0-17 16,55-18-11-16,-42 18-19 0,0 0-2 0,-1 3-4 16,1 1-4-16,0 3-1 0,-2 0-4 15,0 1-1-15,-2 1 1 0,-2 1 4 0,-1 1-3 16,0-1 2-16,-2 1 2 0,-3 0-1 0,-1-2 12 16,0 3 7-16,-1-1 9 0,-5 0 6 15,1 1 2-15,-4-3-2 0,0 1-4 0,-3-1-2 0,0-1-8 16,-3-2-5-16,2 0-9 0,0 1-10 15,-1 0 1-15,1-1-4 0,2-2-10 0,2 0-14 16,4 0-34-16,-1-2-35 0,3-1-37 0,-1-1-36 16,4 0-42-16,-1 0-92 0,1-3-251 0,0 0-302 15,0 1 441-15</inkml:trace>
  <inkml:trace contextRef="#ctx0" brushRef="#br1" timeOffset="156978.8375">13737 2989 1 0,'0'0'0'0,"0"0"81"0,0 0 79 15,0 0-40-15,0 0-8 0,0 0 6 16,0 0-2-16,0 0-3 0,0 0 0 0,0 0 8 0,0 0 6 16,0 0-2-16,0 0-1 0,-80 86-7 15,71-72-10-15,2 3-3 0,0 1-11 0,0-1-17 16,0 3-14-16,3-1-15 0,-1 1-14 0,1-2-8 15,3-1-4-15,0-1-2 0,1-1-1 16,0-1 3-16,0 0-4 0,5-2-8 0,1-1-15 16,3-2-26-16,0 0-46 0,1-1-74 0,3-3-87 15,-1 0-145-15,-2-3-284 0,-1-1 28 0</inkml:trace>
  <inkml:trace contextRef="#ctx0" brushRef="#br1" timeOffset="157281.9433">13882 3161 983 0,'0'0'334'0,"0"0"-92"0,0 0-49 16,0 0-71-16,0 0-42 0,0 0-32 0,0 0-30 0,0 0-22 15,0 0-16-15,0 0 2 0,0 0 11 0,0 0 18 16,0 0 25-16,0 0 10 0,2 58 1 16,-1-47-1-16,-1 0-7 0,2-1-7 0,-2 2-5 15,0-1-3-15,0 2-1 0,0-1 0 0,-2 0-2 16,-1-3 2-16,3 1 6 0,-1-1-1 16,-1 0-6-16,1-1-9 0,0-1-24 0,1 0-45 15,0-2-95-15,0-2-159 0,0-1-232 0,1-1-434 16</inkml:trace>
  <inkml:trace contextRef="#ctx0" brushRef="#br1" timeOffset="157689.6109">14144 3166 598 0,'0'0'476'0,"0"0"-70"0,0 0-87 16,0 0-103-16,0 0-63 0,0 0-46 0,0 0-38 0,0 0-24 16,0 0-15-16,0 0-14 0,0 0-8 15,0 0-3-15,0 0 0 0,-55 11 1 0,44-6 0 16,1 0 1-16,3 1-5 0,-1 0 0 0,2-2-2 16,2 0 0-16,1 1 2 0,0 0-1 15,2-1 0-15,-1 0-3 0,2-1-1 0,0 1 1 16,0 1 0-16,0-2 2 0,3 1 3 0,1-2 3 15,-1 2 3-15,3 0 2 0,-2 1 1 0,4-2-3 16,-2 1 0-16,0 0-3 0,0 0-1 16,1 0-1-16,-2 2-2 0,-2-2 0 0,3 1-4 15,-3 1-1-15,0-2-1 0,1 2 1 0,-3-1 2 16,0 0 2-16,-1 0 3 0,0-1 3 16,0 2 7-16,0 0 11 0,-5 0 9 0,0 1 5 0,-3-1 1 15,1-1-4-15,-3 1-8 16,0 1-7-16,-1-2-8 0,-2 1-6 0,1-1-9 15,-1 0-15-15,0-1-29 0,1 0-52 0,1-2-75 16,3 1-133-16,2-3-287 0,1 1-850 0</inkml:trace>
  <inkml:trace contextRef="#ctx0" brushRef="#br1" timeOffset="158321.3151">14826 2996 569 0,'0'0'372'0,"0"0"-40"15,0 0-14-15,0 0-64 0,0 0-72 0,0 0-69 16,0 0-69-16,0 0-32 0,0 0 3 0,0 0 5 15,0 0 8-15,0 0 5 0,0 0 6 16,0 0 6-16,111-19-4 0,-98 19-4 0,-3 0-9 16,0 0-11-16,0 0-10 0,-2 4-7 0,0 2-4 15,1 1-7-15,-1 0 4 0,0 3 1 0,-2 0 4 16,-2 1 8-16,0 2 1 0,-3 0 4 0,-1 0 3 16,0-1 2-16,-5 1 9 0,-3 1 6 15,-1-1 6-15,-3-1 2 0,1-1 0 0,-3 1-6 0,2 0-7 16,-1-2-5-16,1-1-14 0,1 0-5 15,-2-3-10-15,3 0-29 0,0-2-39 0,3 1-68 16,1-3-107-16,2 1-163 0,3-3-333 0,1 1-365 0</inkml:trace>
  <inkml:trace contextRef="#ctx0" brushRef="#br1" timeOffset="158591.3827">15163 2924 75 0,'0'0'411'0,"0"0"-105"0,0 0-11 0,0 0-79 15,0 0-62-15,0 0-50 0,0 0-47 0,0 0-24 16,0 0-6-16,0 0 7 0,0 0 4 0,0 0 4 16,0 0 7-16,-49 39-3 0,44-28-3 15,-1 0-4-15,-3 3-9 0,3-1-5 0,0 2 6 0,-1-1 6 16,1 1-3-16,1 1 1 0,2-1-8 15,-2 2-6-15,2-1 11 0,2-1-1 0,0 1 2 16,1-1-7-16,0-3-37 0,3-1-48 0,4-1-84 16,4-4-106-16,1-1-132 0,-2-2-240 0,-1 0-245 15</inkml:trace>
  <inkml:trace contextRef="#ctx0" brushRef="#br1" timeOffset="158858.6088">15341 3066 568 0,'0'0'435'0,"0"0"-267"0,0 0-95 0,0 0-48 16,0 0 18-16,0 0 35 0,0 0 26 15,0 0 32-15,0 0-6 0,0 0-21 0,0 0-15 16,0 0-16-16,0 0-11 0,0 0-7 0,-11 116-10 15,9-100-5-15,2-3-8 0,-1 0-7 0,0 0-6 16,1-2-7-16,0 0 0 0,-1 0-5 0,-2-1 1 16,2 1-2-16,-4-2-20 0,4 0-65 0,0-1-150 15,-2-2-281-15,3-4-852 0</inkml:trace>
  <inkml:trace contextRef="#ctx0" brushRef="#br1" timeOffset="159583.6512">15591 3070 1 0,'0'0'257'16,"0"0"84"-16,0 0-66 0,0 0-45 0,0 0-43 15,0 0-47-15,0 0-36 0,0 0-26 16,0 0-27-16,0 0-19 0,0 0-14 0,0 0-8 16,0 0-1-16,0 0 4 0,-50 25 0 0,40-14 2 15,2 2-3-15,-2 2 0 0,1 1 9 0,-2 3 9 16,3 0 7-16,-1-1 0 0,1 0-11 0,3-2-5 15,0 0-5-15,2-2-1 0,1 0-3 16,1-2-7-16,1 1-4 0,0-2 1 0,0 0 1 16,3-3 4-16,4-1 3 0,-1-3 2 0,5 0 8 15,-1-2 16-15,3-1 12 0,1-1 2 0,-1 0-2 16,3-1-12-16,-2-2-5 0,-2-1-3 16,-1 0 4-16,-1 0 4 0,-2-2 10 0,-2 2 15 15,-3-1 13-15,-2 0 6 0,-1 1-4 0,0 0-19 16,-1-3-22-16,-6 0-18 0,-3-1-13 0,0-1-6 15,-2 0-2-15,-2 2-3 0,-2 0-1 0,-1 1-2 16,-1 2-3-16,0 1-9 0,-1 3-29 16,1 0-78-16,4 2-125 0,4 1-281 0,3 0-959 0</inkml:trace>
  <inkml:trace contextRef="#ctx0" brushRef="#br1" timeOffset="161150.6109">6308 3984 1 0,'0'0'0'0,"0"0"0"16,0 0 0-16,0 0 0 0,0 0 0 0,0 0 0 16,0 0 0-16,0 0 0 0,0 0 0 0,0 0 0 15,0 0 0-15,0 0 0 0,-7-3 0 16,7 2 0-16,0 1 20 0,-1 0 177 0,1 0-4 15,-1 0-9-15,1 0-6 0,-1 0-13 0,1 0-14 16,0 0-10-16,0 0-3 0,0 0-3 16,0 0-6-16,0 0-9 0,0 0-12 0,0 0-15 15,0 0-12-15,0 0 0 0,0 0-4 0,1 0-4 16,1 0-5-16,0 0-10 0,2-1-15 16,0 0-10-16,1-2-9 0,-1 1-7 0,3 0-2 0,-3-1 0 15,2 2-2-15,-2-2 1 0,3 3-1 16,-1-1-3-16,0 1-1 0,-1 0-6 0,0 0 0 15,2 0 0-15,-3 0-1 0,6 0 2 16,-3 0 1-16,0 1-2 0,0 2 0 0,3 1-1 0,-1-1 0 16,-1 2 0-16,2 1 1 0,-4 1-3 0,2 1 0 15,-1 3 2-15,-2 1 0 0,1 2 9 16,-3 2 4-16,-1-2 2 0,-1 1 7 0,-1 1-1 16,0-1 4-16,-3-1 3 0,-3 1 1 15,-2-2-1-15,-2 1-1 0,0-3-3 0,-4 1-7 16,1-2 0-16,1-1-4 0,0-1-1 0,-2 0 0 15,1-1-2-15,2-2 0 0,-3-1-1 0,2-1-1 16,4 0 2-16,-2-2 1 0,4-1 1 0,2 0 0 16,-2 0 4-16,4 0 1 0,0 0 0 15,-2-2 2-15,1 0-9 0,3-1-1 0,-2 1-4 16,1 1-6-16,1 0 3 0,-1-1-1 0,1 1-1 16,0 0 5-16,0 0-4 0,0 1-1 0,0-2-1 15,0 0-1-15,0 1 1 0,0-1 0 0,0 0 0 16,0 0-5-16,0 1 4 0,0 0 1 15,0-1 0-15,0 1 5 0,1 0-5 16,-1 1 0-16,0 0 2 0,0 0-3 0,0-1 1 0,0 1-1 16,0 0-3-16,0-2 0 0,0 2 2 15,0 0-3-15,0 0 0 0,0 0 0 0,0 0-5 16,1 0-6-16,-1 0-13 0,0 0-26 0,0-1-28 16,1-1-46-16,0 2-45 0,-1 0-73 0,5 0-107 15,-2 0-234-15,-1 0-864 0</inkml:trace>
  <inkml:trace contextRef="#ctx0" brushRef="#br1" timeOffset="161513.7789">6625 3964 417 0,'0'0'427'15,"0"0"-14"-15,0 0-74 0,0 0-92 16,0 0-61-16,0 0-47 0,0 0-29 0,0 0-30 16,0 0-23-16,0 0-19 0,0 0-20 0,0 0-2 15,0 0-4-15,0 0 0 0,-55 17 2 0,43-7-4 16,2 1 0-16,-2 1-1 0,3 3 2 15,0 1 1-15,3 1 0 0,-1-1 0 0,3 1 1 16,0 1-2-16,2-1 0 0,2-1-3 0,-2 0-1 16,2-1 0-16,0-1-4 0,0 0 3 0,3-3-5 15,2 0-2-15,-1-2 0 0,4 0-5 16,-1-2-11-16,0-3-20 0,3 0-16 0,1-2-40 16,2-2-37-16,0 0-83 0,0 0-84 0,1-1-155 15,-3-1-251-15,-5-1 39 0</inkml:trace>
  <inkml:trace contextRef="#ctx0" brushRef="#br1" timeOffset="161969.7412">6694 4161 680 0,'0'0'387'15,"0"0"-153"-15,0 0-78 0,0 0-51 16,0 0-28-16,0 0-8 0,0 0 1 0,0 0 4 16,0 0 6-16,0 0 0 0,0 0-10 0,0 0-14 15,0 0-22-15,0 0-18 0,108-24-9 0,-103 27-9 16,-2 2 1-16,1-1 4 0,-3 2 3 16,-1 1 8-16,0 0 7 0,0 2 9 0,-3-1 7 15,-2 1 10-15,-2 2 1 0,-1-3-1 0,-3 1-3 16,0 0-10-16,-1-1-5 0,0 0-5 15,-1-1-5-15,0-1-3 0,2 0-3 0,2-2-2 16,2 0 1-16,0-2 1 0,5 0 4 0,1-2 8 16,0 0 5-16,1 0 2 0,0 0 2 15,0 0-8-15,0 0-3 0,0 0-5 0,0 0-5 16,0 0-1-16,0 0-2 0,0 1-6 0,0-1-5 0,0 0-6 16,0 1-13-16,2 0-3 0,0 1 5 15,1 1 6-15,4 3 10 0,-2 0 7 0,1 0-2 16,1 0 0-16,-1-3 2 0,3 4-1 15,-3-3-3-15,0 0 0 0,0-1-3 0,2 1-6 0,-1-2-20 16,-1 1-28-16,1-2-42 0,-1-1-86 16,3 0-106-16,-2 0-208 0,-2-1-431 0,0-1 180 15</inkml:trace>
  <inkml:trace contextRef="#ctx0" brushRef="#br1" timeOffset="162217.7427">6929 4137 341 0,'0'0'720'0,"0"0"-354"16,0 0-69-16,0 0-73 0,0 0-86 15,0 0-39-15,0 0-32 0,0 0-31 0,0 0-22 16,0 0-19-16,0 0 5 0,0 0 5 16,0 0 10-16,-3 26 16 0,3-15 5 0,0-1 8 0,0 1 11 15,0 2 2-15,0-2-4 0,0 2-8 16,0 1-10-16,2-1-7 0,-1 1-3 15,0-2-3-15,1-1-6 0,0 1 0 0,0-2 0 16,-2 0-5-16,0-1-12 0,0 0-51 0,0-2-98 16,1-1-185-16,-1-3-410 0,1-1-776 0</inkml:trace>
  <inkml:trace contextRef="#ctx0" brushRef="#br1" timeOffset="162913.1676">8252 4046 205 0,'0'0'558'0,"0"0"-244"0,0 0-25 0,0 0-27 15,0 0-25-15,0 0-19 0,0 0-38 0,0 0-52 16,0 0-38-16,0 0-34 0,0 0-26 16,0 0-9-16,0 0-4 0,0 0 3 0,72-17 0 0,-56 14 5 15,-1 3-7-15,1 0-6 0,-1 0-3 16,1 1-9-16,-3 6 3 0,2-2 1 0,-1 2-2 15,-2 3 1-15,-2-2-2 0,-2 2 1 0,-2 1 0 16,0 0 4-16,-6 0 0 0,0 0 6 16,0 1 11-16,-1 0 4 0,-8 1 11 15,-1 0 1-15,-1-1-7 0,-4 1-3 0,0-1-11 0,-4-1-6 16,3 1-6-16,-1-4-6 0,-2 2-4 0,5-1-3 16,-1-1-12-16,3-2-25 0,3-1-30 15,0-2-42-15,6-1-52 0,0-2-41 0,3 0-81 16,0-4-202-16,4 0-280 0,-3 1-6 0</inkml:trace>
  <inkml:trace contextRef="#ctx0" brushRef="#br1" timeOffset="163165.422">8651 3991 1 0,'0'0'433'0,"0"0"-101"0,0 0-33 0,0 0-54 16,0 0-73-16,0 0-54 0,0 0-44 15,0 0-11-15,0 0 11 0,0 0 8 0,0 0 1 16,0 0-2-16,0 0-7 0,0 0 0 0,-83 32-1 16,74-21 1-16,0 1-10 0,2 2-14 15,-1-1-10-15,1 1-18 0,2 1-5 0,1 0-6 16,2 2-1-16,-1 2 8 0,0-1 2 0,1 0 1 16,2 1-1-16,0-2-10 0,0 0-18 15,2-2-22-15,4 1-51 0,3-5-93 16,0-1-139-16,3-2-233 0,-2-5-425 0,-1-1 440 0</inkml:trace>
  <inkml:trace contextRef="#ctx0" brushRef="#br1" timeOffset="163561.8857">8735 4159 194 0,'0'0'580'0,"0"0"-365"15,0 0-15-15,0 0-49 0,0 0-25 0,0 0-10 16,0 0-24-16,0 0-25 0,0 0-7 0,0 0-11 16,0 0-13-16,0 0-14 0,0 0-13 0,87-9-12 15,-83 14-2-15,0 1 0 0,-3 1 7 16,-1-1 8-16,0 0 7 0,0 2 8 0,-1-1 10 15,-5 1 10-15,3 0 6 0,-5-1 4 0,4 0-5 16,-4 2-8-16,3-3-7 0,-1 0-7 0,-2 2 0 16,3-1 2-16,0 0-3 0,3-1-2 15,-2 0-6-15,1-1-3 0,2 0-2 0,0-2 5 16,1 0 3-16,0 1 7 0,0-2 6 0,1 1 3 16,2-1-1-16,2 2-5 0,0-2-7 15,2-1-8-15,4 2-1 0,0-2-4 0,2 2-7 0,2-3-14 16,1 0-40-16,0 0-53 0,3-2-103 15,-3-1-120-15,0 0-221 0,-5-1-436 16,-4 2 456-16</inkml:trace>
  <inkml:trace contextRef="#ctx0" brushRef="#br1" timeOffset="163900.1733">8958 4117 395 0,'0'0'486'16,"0"0"-209"-16,0 0-89 0,0 0-49 15,0 0-30-15,0 0-29 0,0 0-10 0,0 0-19 0,0 0-3 16,0 0 3-16,0 0-26 0,0 0-6 16,0 0-5-16,0 0-6 0,76 17-4 15,-70-14-4-15,-1 0 0 0,-3 0-2 0,1 0-1 16,0 0 0-16,-1 1 1 0,-2 0 6 0,0 1 7 15,0 1 10-15,0 1 12 0,0-2 10 0,0 2 12 16,-2 0 5-16,-1 1 7 0,0-2-1 16,2 2-8-16,0-1-5 0,0 0-17 0,-2-1-7 15,2 1-5-15,1 0-6 0,0-1 4 0,0 0 2 0,0 0 6 16,3-1 4-16,-1-1 5 0,6 1-1 16,-1-3-2-16,5 0-4 0,2-1-8 15,2-1-11-15,0 0-18 0,4 0-40 0,1-2-67 16,3-2-130-16,-5-1-265 0,-6 2-1005 0</inkml:trace>
  <inkml:trace contextRef="#ctx0" brushRef="#br1" timeOffset="164564.9344">10134 3999 1 0,'0'0'0'0,"0"0"271"16,0 0 37-16,0 0-18 15,0 0-23-15,0 0-35 0,0 0-29 0,0 0-22 0,0 0-19 16,0 0-15-16,0 0-15 0,0 0-27 0,0 0-28 15,0 0-30-15,28-4-27 0,-18 4-11 16,2 0-5-16,2 0-3 0,1 1-2 0,-2 5-3 16,4 2-3-16,-5 2-2 0,2 4 3 0,-4-2 1 15,-2 4 6-15,-1-3 3 0,-5 3 3 0,2-2 3 16,-4 0 2-16,0 1 5 0,-6-3 6 16,-3 2 8-16,-1 0 3 0,-3-2-1 0,-3 2-9 15,0-3-9-15,-1 1-8 0,-3-3-7 0,3 0-1 16,2-2-3-16,-1 0-11 0,3-1-18 15,3-3-32-15,2 0-43 0,4-2-44 0,2-1-39 16,2 0-107-16,0 0-262 0,0-1-417 0</inkml:trace>
  <inkml:trace contextRef="#ctx0" brushRef="#br1" timeOffset="164837.3062">10438 3932 1 0,'0'0'449'16,"0"0"-129"-16,0 0-1 0,0 0-67 0,0 0-66 0,0 0-38 15,0 0-46-15,0 0-39 0,0 0-30 0,0 0-28 16,0 0 7-16,0 0 7 0,0 0 13 0,0 0 13 16,-23 42 0-16,15-27-3 0,-2 0-6 15,1 1-5-15,3 1-3 0,-2 1 0 0,0 0 2 16,-1 1-3-16,5-2-1 0,-2 1-7 0,4 0-3 15,1-2 1-15,1 0 2 0,0 0 1 16,2-1-7-16,7-2-20 0,2-2-48 16,5-4-78-16,3-1-101 0,5-3-143 0,-6-2-258 0,-5-1-306 15</inkml:trace>
  <inkml:trace contextRef="#ctx0" brushRef="#br1" timeOffset="165245.88">10568 4171 453 0,'0'0'577'0,"0"0"-344"0,0 0-4 16,0 0-40-16,0 0-68 0,0 0-35 0,0 0-42 15,0 0-3-15,0 0 12 0,0 0 5 0,0 0 2 16,0 0-4-16,0 0-18 0,70-16-15 16,-68 16-14-16,-1 0-10 0,0 0-5 0,0 1-1 15,1 2 2-15,0 0 0 0,-2 1 9 0,0 0 4 16,0 1 4-16,0 0 8 0,0 1-1 16,-4 0 4-16,1 1 2 0,-3 0 0 0,2 1 2 15,-4-1-1-15,3 0-3 0,-2 0-6 0,-3 1-3 16,2 1-5-16,4-1-3 0,-3-1 2 15,4 0-6-15,1-1-1 0,-1-1 1 0,3 1-4 16,0-2 6-16,0 0 2 0,4-1 2 0,0 0 4 16,5-2-1-16,0 1 3 0,2-1-1 0,2-1-8 0,4 0-22 15,0-2-42-15,3-3-83 16,-2-1-129-16,1-1-228 0,-1 2-429 0,-9 1 257 0</inkml:trace>
  <inkml:trace contextRef="#ctx0" brushRef="#br1" timeOffset="165737.1064">10749 4118 489 0,'0'0'300'0,"0"0"-101"0,0 0-50 0,0 0-61 15,0 0-12-15,0 0-11 0,0 0-19 0,0 0-16 16,0 0-6-16,0 0-2 0,0 0-7 0,0 0-5 16,0 0-7-16,0 0-7 0,104 2-5 15,-103 1-6-15,0 0 4 0,-1 1 4 0,0 0 8 16,0-1 9-16,0 0 3 0,-1 0 7 0,-2 2 4 16,-3-1 10-16,4 0 2 0,-2 0 4 0,-1-1 1 15,2 2-4-15,-3-2-2 0,4 1-5 0,-2-2-7 16,0 0-2-16,3 0-6 0,0-1-3 15,1-1-1-15,0 2 0 0,0-1 3 0,0 0 1 16,0 0 0-16,0 0 12 0,0 0 9 16,2 1 4-16,2-1 3 0,1 0-9 0,0 0-9 15,-1 0-5-15,2 0-4 0,-2 2-7 0,3 0-4 16,-2 0-5-16,2 0-4 0,-4 0 0 0,2 0-1 16,-2 0 0-16,-2-1 1 0,4 1 0 15,-4-1 2-15,0 2 1 0,-1-1 4 0,0 1 2 16,-1 1 5-16,-5 1 3 0,3 0 2 0,-3 1 7 15,1-2 5-15,-4 2 4 0,0 2 2 0,0-3-3 16,-1 2-5-16,-2 0-5 0,2-2-6 0,-2 0-1 16,2 2-3-16,-1-2-5 0,-1 0-2 0,1-2-23 15,1 1-52-15,2-3-78 0,0 1-152 0,2-3-340 16,4 0-604-16</inkml:trace>
  <inkml:trace contextRef="#ctx0" brushRef="#br1" timeOffset="166423.0371">11749 4002 1 0,'0'0'330'0,"0"0"83"0,0 0-51 16,0 0-52-16,0 0-56 0,0 0-50 15,0 0-40-15,0 0-29 0,0 0-18 0,0 0-11 0,0 0 0 16,0 0-5-16,0 0-11 0,7 3-11 16,-5-3-24-16,1 0-18 0,4 0-16 0,2-3-11 15,0 1-2-15,2 0-3 0,1 0 0 16,1 1-3-16,4 1 1 0,-4 0-1 0,4 1-2 0,-5 5 2 15,4-1-2-15,-3 4 0 0,-2 0 0 16,0 1 0-16,-2 1 0 0,-1 2 3 0,-6-4-1 16,0 3 3-16,-2-1 4 0,0 0 5 15,-3 0 7-15,-6 0 7 0,-1-1-1 0,-1 2-2 16,-2-1-4-16,-4 0-9 0,0 0 2 16,2-1-2-16,-3 0-4 0,3-1-2 0,-1-1-9 0,2-1-12 15,0 0-12-15,3-3-24 0,5-1-32 0,0-1-34 16,3-2-43-16,2 0-29 0,1 0-47 15,0-3-159-15,0 1-233 0,1 0-343 0</inkml:trace>
  <inkml:trace contextRef="#ctx0" brushRef="#br1" timeOffset="166734.3354">12078 3953 459 0,'0'0'422'15,"0"0"-56"-15,0 0-48 0,0 0-72 16,0 0-52-16,0 0-51 0,0 0-36 16,0 0-31-16,0 0-27 0,0 0-14 0,0 0-10 0,0 0 0 15,0 0 4-15,0 0 7 0,-53 8 3 16,45-3 2-16,-1 3 0 0,0 2-8 0,-2 1-1 16,1 1-4-16,1 2-9 0,0 0 6 0,0 1-4 15,3-1-1-15,2 0 0 0,0 0-6 0,-1 0-1 16,4-2 0-16,1 1 0 0,0-2-2 0,0 1-4 15,3-2-2-15,4 0-10 0,0-2 4 16,1-1-1-16,3-1-1 0,0 1-2 0,0-4-18 16,2-1-25-16,-2 0-10 0,5 0-32 0,-3-2-53 15,2 0-64-15,0 0-119 0,-2-2-215 16,-3 1-323-16,-2-1 256 0</inkml:trace>
  <inkml:trace contextRef="#ctx0" brushRef="#br1" timeOffset="168373.3391">12231 4124 1 0,'0'0'0'0,"0"0"61"0,0 0 222 15,0 0-34-15,0 0-20 0,0 0-26 0,0 0-24 16,0 0-28-16,0 0-15 0,0 0-8 16,0 0-1-16,0 0 1 0,0 0-3 0,0 0-7 15,-5-3-7-15,5 3-6 0,0 0-11 0,0 0-9 16,0 0-10-16,0 0-9 0,0 0-2 0,0 2-5 15,3-2-3-15,-1 0-5 0,0 0-10 0,0 0-15 16,6 0-9-16,-3-4-7 0,3 2-7 16,2-2-1-16,1 2-2 0,2-1-2 0,-2 1 2 15,-1 1 2-15,-2 1-2 0,0 0 2 0,2 0-4 16,-4 0-5-16,-2 0 0 0,0 2-3 16,1 2-1-16,-3-1 1 0,4 1 0 0,-4 2 2 15,0-1 3-15,-2 1 3 0,0 1 4 0,0 0 3 16,0 0 1-16,-3 0 1 0,-4 0 1 0,2 1-1 15,-1-1 2-15,-2 0 4 0,3 0-2 0,-3-1 1 16,0-2-3-16,5 1-4 16,-3-2 1-16,3-1-1 0,1 1-1 0,-4-1 0 0,5-1 0 15,0-1-1-15,1 2 3 0,0-2 3 16,0 0 2-16,0 0 2 0,0 0 2 0,0 0-2 16,0 0 2-16,0 0 0 0,0 0-2 0,0 0 0 15,0 0-2-15,0 0-1 0,0 0-1 0,0 0 0 16,0 0-2-16,0 0 2 0,0 0-2 0,0 0-2 15,0 0 0-15,0 0-2 0,0 0 0 0,0 0 4 16,0 0-2-16,0 0 2 0,0 0 0 0,0 0 2 16,0 0-1-16,0 0 3 15,0 0-2-15,0 0-2 0,0 0-1 0,0 0-2 0,0 0-1 16,0 0 1-16,0 0-1 0,0 0 1 0,0 0-1 16,0 0-3-16,0 0 1 0,0 0 1 15,0 0 0-15,0 0 0 0,0 0-1 0,0 0 1 16,0 0 0-16,0 0 1 0,0 0 1 0,0 0 1 15,0 0-1-15,0 0-1 0,0 0 2 16,0 0-4-16,0 0 1 0,0 0 2 0,0 0-3 16,0 0 3-16,0 0-2 0,0 0-2 0,0 0 3 15,0 0-2-15,0 0 0 0,0 0 0 0,0 0-2 16,0 0-1-16,0 0 1 0,0 0 2 0,0 0-1 16,0 0 2-16,0 0 1 0,0 0-5 15,0 0 3-15,0 0-3 0,0 0 0 0,0 0 2 16,0 0-1-16,0 0-1 0,0 0 2 0,0 0 0 15,0 0-1-15,0 0 2 0,0 0-1 16,0 0-2-16,0 0 0 0,0 0 0 0,0 0 0 0,0 0 2 16,0 0 0-16,0 0 1 0,0 0 2 15,0 0-3-15,0 0 0 0,0 0 2 0,0 0-2 16,0 0 1-16,0 0-2 0,0 0-1 0,0 0 1 16,0 0 0-16,0 0 1 0,0 0 2 15,0 0-2-15,0 0-1 0,0 0 0 0,0 0 1 16,0 1 0-16,0-1-1 0,0 0 1 0,0 0-1 15,0 0 1-15,0 0 1 0,0 0-1 0,0 0 3 16,0 0-2-16,0 0-1 0,0 0 1 16,0 0-1-16,0 0 0 0,0 0 2 0,0 0-1 15,0 0 0-15,0 0-1 0,0 0 0 0,0 0-1 16,0 0 2-16,0 0 0 0,0 0-2 0,0 0 1 16,0 0-4-16,0 0 2 0,0 0 4 15,0 0-3-15,0 0 3 0,0 0-1 0,0 0-4 16,0 0 2-16,0 0-3 0,0 0 1 0,0 0 1 15,0 0-1-15,0 0 1 0,0 0-1 0,0 0 3 16,0 0-1-16,-1 0 2 0,1 0 1 0,0 0-4 16,-1 0 0-16,-1 0-2 0,-2 0-1 0,1 0 3 15,-5 1 1-15,4-1 2 0,-3 1 0 16,3 0-2-16,-2 0 1 0,2-1 2 0,-2 2-3 16,2-2 2-16,-3 0-1 0,3 1-1 15,-1 0 0-15,3 0 1 0,0-1 0 0,1 0 2 16,1 0 0-16,0 0-2 0,0 0 0 0,0 0 2 15,0 0-2-15,0 0 2 0,0 0-2 0,0 0 0 16,0 0 2-16,0 0-1 0,0 0 1 0,0 0 0 16,0 0-2-16,0 0 1 0,0 0-2 15,0 0 0-15,1 0-1 0,-1 0 2 0,0 0-1 16,1 0 1-16,-1 0 3 0,0 0-4 0,0 0 1 16,0 0 1-16,0 0-3 0,0 0-1 15,0 0 1-15,0 0-2 0,0 0 1 0,0 0 1 0,0 0 1 16,0 0-1-16,0 0 0 0,0 0-2 15,1 0 0-15,-1 2-3 0,0-2-5 0,1 0-1 16,-1 1-1-16,2 0 4 0,3 1 5 0,-2 1 4 16,2 1 2-16,0 0-1 0,-2 1 2 0,3-1-2 15,-2 1-1-15,3 1 0 0,0 0-1 0,-2-1 2 16,4 1-1-16,-1-2 1 0,-1 3 7 16,-1-3-5-16,3 1 0 0,-3 0-1 0,-1-2-6 15,1 2 7-15,-2-1-2 0,-2-1 1 16,2 0-3-16,-2-1 1 0,0-1-1 0,-2 0 1 15,0 2 7-15,1-2-5 0,-1 0-1 0,0-1 1 16,0 1-8-16,1-1 5 0,-1 1 0 0,0-1-1 16,0 0 2-16,2 0-13 0,-2 0-18 15,0 0-21-15,2 0-22 0,-2 0-28 0,1 0-38 16,1 0-68-16,0 0-118 0,5 0-229 0,-4-1-352 16,-2 1 62-16</inkml:trace>
  <inkml:trace contextRef="#ctx0" brushRef="#br1" timeOffset="168940.6288">12592 4141 160 0,'0'0'576'16,"0"0"-219"-16,0 0-36 0,0 0-87 15,0 0-69-15,0 0-37 0,0 0-41 0,0 0-31 16,0 0-21-16,0 0-15 0,0 0-11 0,0 0-7 16,0 0 0-16,-25 1-5 0,22 3 8 0,1 2 1 15,1-1 0-15,-1 2 9 0,1 0-7 16,1 1 3-16,0 0 2 0,0-1-2 0,0 1 9 15,0-3 1-15,0-1 0 0,2 1 2 0,-1-2-1 16,2 1-1-16,1-2-1 0,-1 2 3 0,0-3-5 16,3 1 3-16,-3 0 0 0,4-2-5 15,-2 0 6-15,1 0-2 0,3 0-1 0,-2 0 1 0,-1 0-3 16,2-3-2-16,0 0 4 0,-3 0 0 16,2 0 2-16,-2-2 0 0,0 1 1 15,-2-1-5-15,4-1 5 0,-4 0-3 0,2-1 1 0,-2 0 6 16,-1 0-6-16,3 0 1 0,-2 0 3 0,-1 1 3 15,2 0 8-15,-1 2 4 0,-1 0 2 16,-1 2-6-16,-1 0 0 0,0 2-7 16,0 0-7-16,0 0-3 0,0 0-22 0,0 0-13 0,0 0-18 15,0 4-6-15,0 1 13 0,0 3 10 16,0 1 18-16,0 3 5 0,0-1-1 0,0 3-1 16,0 0 3-16,0 1 3 0,0-2-1 15,5 2 1-15,-2-1-2 0,-1 0 0 0,4-1 3 0,-3-2 0 16,1-1 2-16,2 0-2 0,-5-1 1 15,4-1-2-15,-3-1-8 0,0-1-24 0,-1-2-47 16,4-1-86-16,-2-1-175 0,0-1-382 0,1-1-861 0</inkml:trace>
  <inkml:trace contextRef="#ctx0" brushRef="#br1" timeOffset="169566.6489">13512 3959 31 0,'0'0'521'0,"0"0"-84"0,0 0-60 0,0 0-67 0,0 0-54 0,0 0-39 16,0 0-39-16,0 0-36 0,0 0-22 16,0 0-20-16,0 0-21 0,0 0-18 0,0 0-16 15,25-24-16-15,-17 23-9 0,1-1-6 0,3 1-4 16,2 0-2-16,4 1-2 0,1 0-1 0,5 1-2 15,0 5-3-15,0 2 0 0,-4 0-1 16,1 3 0-16,-2 0-3 0,-5 1 1 0,-2 0-2 16,-4-1 2-16,-2-1 2 0,-5 2 1 0,-1-2 3 15,0 2 6-15,-6-2 5 16,-3 0 5-16,-3 0 2 0,-1 0-1 0,-4 1 0 0,1-2-5 16,-3 0-2-16,0-1-3 0,4-2-4 0,-1 0-1 15,3-1-4-15,-1-1-5 0,4-1-7 0,4-2-13 16,-1 0-14-16,3 1-18 0,-1-2-19 15,3 0-22-15,1-2-71 0,1-2-150 0,1-3-259 16,2 2-386-16,2 1 188 0</inkml:trace>
  <inkml:trace contextRef="#ctx0" brushRef="#br1" timeOffset="169802.7507">13891 3893 1 0,'0'0'115'0,"0"0"283"16,0 0-56-16,0 0-77 0,0 0-75 0,0 0-67 15,0 0-51-15,0 0-41 0,0 0-22 0,0 0 2 16,0 0 8-16,0 0 14 0,0 0 18 16,0 0 19-16,-28 44 15 0,20-33 14 0,1-1 5 15,-1 1-10-15,-1 1-8 0,2 0-9 0,2-1-15 16,-1 2-12-16,3-1-11 0,0 0-5 16,0 0-3-16,3-1 0 0,0-1-1 0,0 0-4 15,2 0-3-15,3-1-8 0,2 1-17 0,3-3-16 16,3 0-36-16,1 0-66 0,3-4-99 15,3 1-147-15,-6-3-256 0,-4 0-592 0</inkml:trace>
  <inkml:trace contextRef="#ctx0" brushRef="#br1" timeOffset="170169.6815">13938 4069 911 0,'0'0'403'0,"0"0"-48"0,0 0-82 0,0 0-109 16,0 0-70-16,0 0-54 0,0 0-6 15,0 0-3-15,0 0 4 0,0 0-3 0,0 0 2 16,0 0-6-16,0 0-10 0,0 0-11 0,92-9-10 16,-89 12-6-16,0 1-3 0,-1 2 7 15,0 1 0-15,-2 0 6 0,0 1 7 0,0 0 2 16,-6 1 15-16,2-1 6 0,-4 1 1 0,-1-1 5 15,0 0-7-15,-1 0 0 0,-1-1 1 16,0 0-5-16,0 1-4 0,1-3-7 0,2 2-8 16,1-1-6-16,2 0 1 0,0-2 1 0,3 0 1 15,0 0 3-15,2-2-2 0,0-1 0 0,0 2 4 16,0-2-1-16,4 2 7 0,3-1 3 16,1-1 0-16,1 0-2 0,2 1-2 0,3-2-6 15,2 0-10-15,0 0-12 0,3 0-35 0,-2-5-46 16,1 1-61-16,-2 0-89 0,2-1-125 0,-6 3-254 15,-4 0-683-15</inkml:trace>
  <inkml:trace contextRef="#ctx0" brushRef="#br1" timeOffset="170541.3716">14246 4034 487 0,'0'0'407'0,"0"0"-26"0,0 0-55 15,0 0-74-15,0 0-56 0,0 0-54 0,0 0-38 16,0 0-32-16,0 0-18 0,0 0-10 16,0 0-13-16,0 0-6 0,0 0-8 0,-38 6-8 15,30-4-8-15,2 2 3 0,-1 2-2 0,4-3-1 16,-2 2 4-16,1-1-5 0,1 1 3 0,0 0 1 16,2 1 0-16,1-1 2 0,0-1-2 15,0 1-1-15,4 0-2 0,0-1 2 0,3 1 2 16,-3-1 5-16,5-2 7 0,-1 1-4 0,1 0-2 15,-2 0-1-15,0-1-11 0,2 2 4 0,-1-1-1 16,-2 0-2-16,0-1 4 0,-1 2-6 0,-1-2-2 16,-2 1-1-16,0 1 1 0,-2 0 1 15,0-1 5-15,0 2 4 0,-2 0 2 0,-2-1 14 16,-2 3 8-16,-2-1 4 16,-4 1 7-16,2 0-10 0,-2 0-6 0,-3-1-5 0,2 1-13 0,-2 0 0 15,-1-1-6-15,3-1-16 0,-2 1-33 16,2-2-58-16,2 2-105 0,2-3-233 0,2-1-577 15,6 0-11-15</inkml:trace>
  <inkml:trace contextRef="#ctx0" brushRef="#br1" timeOffset="171116.2839">14897 3927 1 0,'0'0'89'16,"0"0"332"-16,0 0-54 0,0 0-46 0,0 0-46 15,0 0-23-15,0 0-32 0,0 0-31 0,0 0-28 16,0 0-43-16,0 0-24 0,0 0-23 16,0 0-18-16,0 0-8 0,34-29-10 0,-24 26-1 15,1 0-6-15,1 1-4 0,0 1-6 0,3 1-6 16,-1 0-5-16,0 6-6 0,-1 2-2 0,1 1-4 16,-3 0-1-16,-2 4 2 0,0-2-1 15,-2 0 5-15,-2 0 2 0,-1 1 1 0,-3-2 2 16,-1 3 4-16,0-3 3 0,-8 2 10 0,1-1 6 15,-4 0 5-15,-3 2 1 0,-1-5-11 0,0 0-8 16,-1-1-7-16,1 2-5 0,0-2-2 16,3 0-1-16,1-1-7 0,0-3-9 0,4 1-19 15,1-2-31-15,1-1-49 0,1-1-68 0,4 0-105 16,0 0-192-16,0-3-413 0,1 2-36 0</inkml:trace>
  <inkml:trace contextRef="#ctx0" brushRef="#br1" timeOffset="171375.7861">15264 3838 196 0,'0'0'343'0,"0"0"-53"0,0 0-44 16,0 0-83-16,0 0-45 0,0 0-28 16,0 0-25-16,0 0 1 0,0 0-2 15,0 0 4-15,0 0 8 0,0 0 0 0,0 0-2 0,0 0 1 16,-86 81-8-16,79-70-10 0,2 0-7 0,1 0-10 15,-1 0-3-15,2-1 0 0,2 1-4 16,1-2-1-16,0 0 0 0,0 1-5 16,0-1-5-16,2 0-12 0,3-1-30 0,1 0-64 0,2 0-120 15,-1-1-160-15,3-2-155 0,3 2-21 16,-4-2-182-16,-3-3 722 0</inkml:trace>
  <inkml:trace contextRef="#ctx0" brushRef="#br1" timeOffset="171741.3592">15325 4016 400 0,'0'0'299'0,"0"0"-28"0,0 0-26 0,0 0-39 15,0 0-12-15,0 0-22 0,0 0-19 16,0 0-11-16,0 0-16 0,0 0-17 0,0 0-16 15,0 0-23-15,0 0-18 0,0 0-14 0,31-6-13 16,-23 5-3-16,0-1-3 0,1 2-4 0,-2 0-6 16,2 0-4-16,-3 0-3 0,0 4-4 0,2-1-5 15,-5 2 2-15,1 1-1 0,-1-1 1 16,-2 2 3-16,-1-2 2 0,0 1 3 0,0 2 6 16,-1-1 8-16,-4-1 7 0,-2 2 6 0,-1-3 1 15,0 2 0-15,0 0-4 0,0 0-6 0,-2-1-5 16,3 1-5-16,0-2-6 15,2 1-2-15,2 1 0 0,-2-2-1 0,4 1 1 0,1-2 0 16,0 1 0-16,0 0 0 0,0-1 1 0,0 0-2 16,2-1 1-16,5 1-3 0,0-2 0 0,3 0-4 15,3-2-20-15,1 0-39 0,5 0-59 0,1 0-65 16,1 0-31-16,0-1-105 0,-3 0-210 16,-6-1-524-16</inkml:trace>
  <inkml:trace contextRef="#ctx0" brushRef="#br1" timeOffset="172122.7167">15800 3851 804 0,'0'0'329'0,"0"0"-15"0,0 0-51 16,0 0-121-16,0 0-58 0,0 0-40 0,0 0-16 15,0 0 8-15,0 0 9 0,0 0 11 0,0 0 4 16,0 0-3-16,0 0-5 0,0 0-7 0,-117 129-7 15,110-115-7-15,-1-3-8 0,1 1-6 16,-1-3-7-16,6 2-1 0,-2-3 2 0,2 2 4 16,0-2 2-16,2 0 2 0,0 0 1 0,0 0-4 15,3-1-2-15,1 1-1 0,1-1-5 0,1 0 4 16,4-2 5-16,-1 0 0 0,0 0 5 16,3-2-3-16,-1-2 1 0,2-1 0 0,0 0 2 15,1 0-1-15,-3 0 0 0,-1 0-2 0,0-1 1 16,-4-2 6-16,-1-1 5 0,-1 2 9 15,-2-2 7-15,-2 2 0 0,0-1-2 0,0 0-5 16,0-2-10-16,-1-1-8 0,-5 0-9 0,-1 2-8 16,-1-2-6-16,-2 1-2 0,-3 1-3 0,0 0 1 15,-1 0 0-15,-2 3-7 0,1 1-11 0,-1 0-37 16,-1 0-60-16,3 1-94 0,-1 2-193 16,5-1-529-16,4 1-467 0</inkml:trace>
  <inkml:trace contextRef="#ctx0" brushRef="#br1" timeOffset="173561.1632">6243 4860 1 0,'0'0'121'0,"0"0"290"0,0 0-35 0,0 0-66 15,0 0-56-15,0 0-40 0,0 0-32 0,0 0-27 16,0 0-26-16,0 0-25 0,0 0-18 16,0 0-8-16,-12-7-4 0,13 7-5 0,4 0-6 15,-2 0-15-15,6-3-18 0,1 0-11 0,4-1-10 16,2 1-2-16,2-1 0 0,-1 2-1 15,2 2 0-15,0 0-2 0,-2 0-1 0,-2 0-3 16,-1 2-2-16,-1 4-1 0,-4 1-1 0,-1 1 1 16,-4 1 0-16,3 2 3 0,-6 0 5 0,-1 1 0 15,0-1 5-15,-6 2 3 0,-2-2 3 16,-2 2 6-16,-4 0 0 0,3-1 0 0,-5-1-2 16,1 0-4-16,-1 2-3 0,1-3-3 0,-1 0-2 15,3-2-2-15,1 1-3 0,0-2 3 16,3 0-4-16,0-2-1 0,0 1-6 0,5-3-18 15,-1-1-34-15,5 0-56 0,0-1-73 0,0-1-103 16,0 0-132-16,6 0-245 0,-3 0-524 0</inkml:trace>
  <inkml:trace contextRef="#ctx0" brushRef="#br1" timeOffset="173823.6887">6591 4782 1 0,'0'0'287'0,"0"0"65"16,0 0-110-16,0 0-93 0,0 0-48 0,0 0-13 16,0 0 4-16,0 0 7 0,0 0 13 0,0 0 13 15,0 0 5-15,0 0 6 0,0 0-5 16,-118 47-14-16,108-42-15 0,2 1-18 0,-1 1-17 16,2 0-15-16,1 1-11 0,2 0-8 0,-2 1-5 15,4 1-3-15,0 1-3 0,-2 0-4 0,3 3 1 16,1 0-3-16,0 2-1 0,0 0-1 0,1 1-3 15,4 2-2-15,-2-2-20 0,2-1-52 16,0-1-74-16,4 0-120 0,2-3-81 0,1 1-187 16,-4-5-401-16,1-2 466 0</inkml:trace>
  <inkml:trace contextRef="#ctx0" brushRef="#br1" timeOffset="174389.6943">6642 5028 303 0,'0'0'656'0,"0"0"-246"16,0 0-82-16,0 0-85 0,0 0-71 15,0 0-41-15,0 0-39 0,0 0-28 0,0 0-15 16,0 0-21-16,0 0-10 0,0 0-11 0,0 0-6 16,0 0 6-16,40-4-6 0,-32 3 1 0,3 1 0 15,-2 0-2-15,0 0 0 0,-1 0-2 16,-2 0-1-16,-2 0-4 0,-1 2-2 0,0 1-1 0,-2-1 0 16,0 0 6-16,-1 2 2 0,0 0 4 15,0 1 4-15,0 0 1 0,-4 0 6 0,0 0 1 16,-3 1 3-16,0 1-1 0,0-2-1 15,-2 1-1-15,2 0-3 0,0-1 0 0,0 0-5 16,0 0-1-16,2 0-1 0,0-1-9 0,2 2 5 16,0-4 0-16,2 0 0 0,0 1 4 0,1-1-5 15,0-1 1-15,0 1 2 0,2 0-2 16,1-1 2-16,1-1 3 0,1 0-1 0,0 1 0 0,1-1-2 16,1 0 1-16,0 0-3 15,-1 1 0-15,1 0-3 0,-3 2-4 0,2-1-2 0,0 2-3 16,-4-2 1-16,1 3 3 0,-2 0 1 15,-1 0 8-15,0 1 4 0,0 1 3 0,-4 1 8 16,-3 0 4-16,-1 1 4 0,-2-1 0 0,-2 2-1 16,-2 0-2-16,2-1 1 0,-4 1-2 0,0-2 0 15,3 0-3-15,-1-2-7 0,0 2-1 16,4-2-1-16,0-1 0 0,2 0 3 0,3-3-4 16,-1-1-15-16,3-1-38 0,1 0-56 0,2 0-122 15,0-5-270-15,0 2-464 0,1 0-54 0</inkml:trace>
  <inkml:trace contextRef="#ctx0" brushRef="#br1" timeOffset="174632.3189">6862 5018 762 0,'0'0'595'0,"0"0"-324"15,0 0-132-15,0 0-85 0,0 0-39 0,0 0 19 16,0 0 23-16,0 0 17 0,0 0 13 0,0 0 1 15,0 0 2-15,0 0-6 0,0 0-10 0,0 0-8 16,7 111-9-16,-7-96-10 0,0 0-8 16,2 0-6-16,-2-2-7 0,0 2-4 0,0-3 0 15,0-2-2-15,0 1-9 0,0-3-29 0,0 1-69 16,0-4-129-16,0-1-248 0,0-2-574 16,1 1 95-16</inkml:trace>
  <inkml:trace contextRef="#ctx0" brushRef="#br1" timeOffset="175185.9552">8227 4910 1 0,'0'0'366'0,"0"0"53"0,0 0-47 16,0 0-57-16,0 0-52 0,0 0-42 0,0 0-38 16,0 0-25-16,0 0-22 0,0 0-21 0,0 0-20 15,0 0-26-15,0 0-22 0,0 0-19 16,20-12-15-16,-12 9-3 0,5 1-4 0,-1 2-2 15,2 0-3-15,2 0-2 0,-2 2-2 0,2 5 0 16,-2 2-1-16,1 3 0 0,-3 0 0 0,-2 2-1 16,-3 0 2-16,0 0 1 0,-6-3 3 15,0 3 3-15,-1-3 1 0,0 0 4 0,-1-1 1 16,-3-2 2-16,-1 0 4 0,-1 2 3 0,-2 0-1 16,-4-2 2-16,0 1-2 0,-3 1-7 15,-4 0-3-15,2 0-6 0,-2 0-2 0,0 0-8 16,0-2-15-16,0 0-18 0,2-1-31 0,3-1-47 15,3-2-71-15,2-3-118 0,4-1-253 0,0 0-379 16,5 0 257-16</inkml:trace>
  <inkml:trace contextRef="#ctx0" brushRef="#br1" timeOffset="175439.5532">8594 4812 636 0,'0'0'373'0,"0"0"-40"0,0 0-86 16,0 0-79-16,0 0-48 0,0 0-34 16,0 0-30-16,0 0-11 0,0 0 0 0,0 0 5 0,0 0 6 15,0 0 3-15,0 0 3 0,-77 62 2 16,66-48 0-16,1 0-7 0,0 1-9 0,0 0-10 16,4 0-12-16,0 0-6 0,0 0-4 0,4 0-4 15,-1 1-2-15,2-2-2 0,0-2 3 16,1 1-2-16,0 0 0 0,2 1-4 0,2-2-22 15,5 0-58-15,1-2-113 0,5-2-192 16,-4-3-432-16,-4-2-448 0</inkml:trace>
  <inkml:trace contextRef="#ctx0" brushRef="#br1" timeOffset="175976.9776">8688 5028 845 0,'0'0'478'0,"0"0"-155"16,0 0-72-16,0 0-101 0,0 0-67 0,0 0-28 15,0 0-24-15,0 0-12 0,0 0-3 0,0 0-6 16,0 0 1-16,0 0-5 0,0 0-6 15,0 0-2-15,92-10-2 0,-86 14-3 0,-1 1-2 16,-2-1-1-16,2 0 0 0,-4 1 3 0,-1 0 4 16,0-1 5-16,0 1 9 0,-3 1 2 15,-2-2 2-15,0 2 6 0,-1 0-3 0,-2 0 6 16,2-2-1-16,-1 1-3 0,-3 1 0 0,2-1-5 16,2-2-2-16,0 2-2 0,-2-1 2 15,5-1-6-15,-1 0-3 0,3-1 0 0,-1 0-5 16,2-2 5-16,0 1 4 0,0-1 5 0,0 0 8 15,4 0 4-15,0 0 3 0,1 0 0 0,3 0-6 16,0 0-3-16,2 0-3 0,1 0-4 0,0-1-7 16,1 0 2-16,-1 1-5 0,-4 0-2 0,1 0 2 15,0 2-8-15,-3 2-2 0,2 1 0 16,-5 0 0-16,-1 1 5 0,1-1 3 0,-2 2 4 16,0 0 3-16,-3 2 4 0,0 0 9 15,-4 1 8-15,-2 1 10 0,1-3-4 0,-2 2-5 16,-3-1-3-16,1 0-9 0,-3 0 5 0,0-3-5 15,0 3-3-15,1-4 0 0,1 2-5 0,-2-1-2 16,1-2 0-16,2 0-3 0,1-2 2 0,2-1-8 16,-1 0-13-16,6-1-28 0,-1 0-34 15,4-1-78-15,1-4-144 0,0 0-233 0,2 0-384 16,1 2 4-16</inkml:trace>
  <inkml:trace contextRef="#ctx0" brushRef="#br1" timeOffset="176355.8592">8980 5017 1 0,'0'0'496'0,"0"0"-189"16,0 0-79-16,0 0-48 0,0 0-13 0,0 0-12 15,0 0-24-15,0 0-24 0,0 0-19 16,0 0-10-16,0 0 0 0,0 0 0 0,0 0-3 15,0 0-4-15,-26 12-11 0,31-12-3 0,1 0-3 16,2 0-11-16,3 0-8 0,-3 0-15 0,-1 0-9 16,0 0-5-16,1 1-4 0,-2 1 0 0,-1 0-2 15,0 0-2-15,-1 1-5 0,-2 0 6 16,0 1 0-16,-2 0 2 0,2 1 7 0,-2 0-2 16,0-1 4-16,0 2 6 0,-4-1 4 15,1-1 6-15,-1 1 4 0,0 0 2 0,0-1-1 0,-1 1-2 16,3 0-3-16,-2 0-7 0,1 0-1 15,2 0-5-15,1 0 0 0,0 0 7 0,0 1 4 16,7-2 4-16,-1 1 1 0,1 0-5 0,5-4-4 16,3 2-8-16,0-1-15 0,4-1-27 0,3-1-49 15,5 0-78-15,-3 0-136 16,-4-2-240-16,-4-1-580 0</inkml:trace>
  <inkml:trace contextRef="#ctx0" brushRef="#br1" timeOffset="176868.3485">10084 4871 270 0,'0'0'409'0,"0"0"-45"0,0 0-60 0,0 0-62 16,0 0-37-16,0 0-39 0,0 0-36 16,0 0-23-16,0 0-21 0,0 0-14 0,0 0-6 15,0 0-8-15,0 0-5 0,89-23-5 0,-70 22-6 16,1 1-7-16,-1 0-8 0,1 1-8 16,0 4-8-16,-2 1-5 0,-1 1-5 0,-1 4 0 15,-3-1-1-15,-3 2 0 0,-5 0 3 0,0 2 2 16,-5 0 5-16,0 1 8 0,-3 1 8 0,-6-4 8 15,-2 4 3-15,-6-1-4 0,-2-1-4 16,0-1-1-16,-3 0-6 0,0-2-2 0,1 1-3 16,-3-2-8-16,3-1 0 0,3 0-3 0,0-2-6 15,6-1-20-15,2-2-34 0,4-3-60 16,5-1-79-16,1 0-121 0,0-4-189 0,6 0-355 0,-3 3-113 16</inkml:trace>
  <inkml:trace contextRef="#ctx0" brushRef="#br1" timeOffset="177125.1042">10505 4753 187 0,'0'0'642'0,"0"0"-326"0,0 0-46 0,0 0-75 16,0 0-50-16,0 0-35 0,0 0-21 15,0 0-8-15,0 0 0 0,0 0 5 0,0 0 5 16,0 0-4-16,0 0-9 0,-123 101-8 0,116-88-16 15,0 2-12-15,5 1-9 0,0-3-8 0,1 1-2 16,1-2-3-16,0 0 0 0,2 0-3 16,2 0-3-16,4-3-4 0,1 2-10 0,2-1-22 0,1-2-54 15,5-1-46-15,-3-1-100 0,4-1-132 16,-4-2-274-16,-6-1-733 16</inkml:trace>
  <inkml:trace contextRef="#ctx0" brushRef="#br1" timeOffset="177629.1849">10610 4945 576 0,'0'0'345'15,"0"0"-61"-15,0 0-49 0,0 0-26 16,0 0-15-16,0 0-42 0,0 0-50 0,0 0-37 15,0 0-20-15,0 0-7 0,0 0 2 0,0 0 1 16,0 0 0-16,0 0-5 0,71-13-4 16,-63 13-3-16,0 0-6 0,-2-1-5 0,0 1-7 15,-3 0-6-15,-1 0-5 0,1 0-4 0,-3 0-1 16,1 0-5-16,-1 0 3 0,0 1 3 16,0 2 5-16,-1 2 7 0,-4 1 4 0,-1 0 1 15,-1 1 1-15,-3 0-1 0,0 0-3 0,-1 0-3 16,-1 0-4-16,-1 0-2 0,2 1-1 0,2-2-2 15,4 0 0-15,-3 0 0 0,6-2 0 16,-4 0 1-16,5-2-2 0,0 0-2 0,1 0-2 16,0-2 0-16,1 1 3 0,7-1 6 0,-1 0 9 15,0 0 4-15,4-1 0 0,2-1-3 0,-1-1-3 16,0 1-5-16,-1-1 0 0,0 1-4 0,-1 2 0 16,-1 0-4-16,-2 0-3 0,-3 0-2 15,1 2 1-15,-2 1-1 0,-2 0 3 0,-1 1 6 16,0-1 2-16,0 2 6 0,0 1 3 0,-5 1 2 15,-2-1 8-15,-1 1 2 0,-2 1 1 0,-3-2 2 16,-2 3-2-16,0-2-2 0,-3 0-3 16,0 1-2-16,3 0-6 0,-3-1-1 0,-1 0-3 15,6 0-8-15,1-2 5 0,-1-2-5 0,5 1-12 16,0-2-24-16,-1-1-45 0,7-1-55 0,1 0-103 16,1 0-236-16,0-3-413 0,1 2-43 0</inkml:trace>
  <inkml:trace contextRef="#ctx0" brushRef="#br1" timeOffset="178143.8627">10856 4872 1 0,'0'0'353'0,"0"0"46"15,0 0-70-15,0 0-55 0,0 0-40 0,0 0-42 16,0 0-38-16,0 0-42 0,0 0-40 0,0 0-29 16,0 0-12-16,0 0-5 0,0 0-2 15,29 1-3-15,-20-1-7 0,0 0-2 0,0 0 0 16,2 0-5-16,-2 0 6 0,1 0 0 0,1 0-3 16,-2 0 3-16,-3 0-9 0,2 0-3 0,-2 2-3 15,-2 2-4-15,-3-2 0 0,3 2 2 16,-4 0 4-16,0 1 0 0,0 0 8 0,0 1 2 15,-5 0 6-15,-2 1 10 0,1 0-5 0,-2 0 0 16,-1 1-5-16,0-1-9 0,-1 0-2 16,2-1-1-16,2-2-2 0,-2 2-1 0,3-2 0 15,0 0 0-15,3-2-2 0,1 0 6 0,0 0-7 16,1-1 1-16,0-1-1 0,0 1-6 0,0-1 10 16,2 0 3-16,1 0 4 0,4 0 3 15,1 0-4-15,-4 0-2 0,4 0-3 0,-4 0-4 16,3 1-4-16,-3 0-2 0,2 3-4 0,-4-2-1 15,3 2 5-15,-2 1 2 0,-2 0 1 0,1 1 1 16,-2 0 0-16,0 1 5 0,0 0 0 0,0 1 10 16,-1 0 7-16,-2 1 8 0,-4-1 8 0,-1 1-4 15,0 0-1-15,-5-1-3 0,1 1-4 16,-1-1 3-16,-3-1-7 0,2 1-7 0,-3-2-11 16,2 1-20-16,-1-1-48 0,-2-2-77 0,4 1-163 15,1-2-376-15,5 0-801 0</inkml:trace>
  <inkml:trace contextRef="#ctx0" brushRef="#br1" timeOffset="178622.8076">11621 4792 610 0,'0'0'798'0,"0"0"-517"16,0 0-6-16,0 0-41 0,0 0-53 0,0 0-30 16,0 0-26-16,0 0-25 0,0 0-28 15,0 0-23-15,0 0-21 0,0 0-14 0,0 0-6 16,0 0-2-16,66-21 1 0,-47 21-2 0,3 0-1 16,1 4-1-16,4 3-4 0,-4 4 3 0,3 1-4 15,-3 3 2-15,-3 0 0 0,-2 2-6 16,-5-1 7-16,-4 2-1 0,-6-2 3 0,-3-1 6 15,0 0 2-15,-5 2 4 0,-8 1 4 0,-4-3-1 16,-4 1 0-16,-5 0-5 0,3-2-6 0,-5-3-2 16,3 0-4-16,-2 1-6 0,3-3-6 0,-2-1-17 15,6-1-17-15,4-1-29 0,1-3-44 0,5 0-57 16,6-3-88-16,2 0-176 0,2-1-398 16,0-2-231-16</inkml:trace>
  <inkml:trace contextRef="#ctx0" brushRef="#br1" timeOffset="178878.1328">11983 4723 981 0,'0'0'354'0,"0"0"-30"0,0 0-107 16,0 0-107-16,0 0-54 0,0 0-31 0,0 0-7 15,0 0 9-15,0 0 9 0,0 0 9 16,0 0 8-16,0 0 10 0,0 0 2 0,0 0 0 15,-72 114-4-15,67-99-11 0,-1-3-9 0,2 3-9 0,-1-2-6 16,4-2-4-16,1 0-3 0,0 0-1 16,0-1-4-16,7 0-2 0,-2-1-7 0,4-1-24 15,-1 0-54-15,4-2-29 0,-1 0-56 0,6 1-111 16,2-1-184-16,-6-2-496 0,-2-1 234 16</inkml:trace>
  <inkml:trace contextRef="#ctx0" brushRef="#br1" timeOffset="179362.3974">12113 4942 71 0,'0'0'492'0,"0"0"-146"0,0 0-49 0,0 0-70 16,0 0-51-16,0 0-39 0,0 0-38 15,0 0-31-15,0 0-10 0,0 0-3 0,0 0 1 16,0 0-6-16,0 0-5 0,0 0-6 0,91-6-8 16,-81 6-8-16,-2 0-9 0,-3 0-9 0,2 0-7 15,-5 4-6-15,2-2-3 0,-1 2 0 16,-3-1 3-16,0 1 7 0,0 2 5 0,0-2 7 0,-3 3 3 16,-2-2 6-16,1 0 3 0,-2 1 1 15,-2 0 1-15,3-1-3 0,-3 0-4 0,0-2-1 16,4 1-3-16,-3-2-5 0,4 1-2 0,-2-1-5 15,3 0-3-15,1-2 0 0,1 2 1 16,0-2 1-16,0 0 1 0,0 0 2 0,1 1 4 16,5-1 5-16,-2 0 2 0,3 1-1 0,1-1-2 15,-3 1-6-15,6 0-3 0,-2-1-1 0,-1 1-2 16,2 1 0-16,-3 0-1 0,-1 0-7 16,1 1 0-16,-4 0-1 0,3 1-5 0,-4 0 7 15,-1-2 2-15,-1 1 3 0,0 2 11 0,-1 0 7 16,-6-1 7-16,2 2 7 0,-3-1 5 0,-2-1-1 15,-2 1-3-15,-2 1-3 0,1-2-11 16,1 1-2-16,-2 0-3 0,-1-1-3 0,4 1 5 16,-2-2-6-16,3-1 1 0,1 1-2 0,0-2-8 15,1 0-16-15,4-1-41 0,-2 0-70 0,4 0-127 16,1 0-294-16,0-2-874 0</inkml:trace>
  <inkml:trace contextRef="#ctx0" brushRef="#br1" timeOffset="179807.3704">12448 4892 954 0,'0'0'350'0,"0"0"-64"0,0 0-83 15,0 0-76-15,0 0-40 0,0 0-32 0,0 0-13 16,0 0 5-16,0 0 10 0,0 0 8 15,0 0-3-15,0 0-5 0,0 0-8 0,0 0-8 16,-40 75-6-16,40-67-3 0,0-2-3 0,0 1-6 16,6-1 2-16,-2-1-5 0,5 0-4 0,-2-1 2 15,0-2-6-15,1-1-1 0,3 1 0 0,-2-2-5 16,1 0-1-16,0 0-3 0,-1 0-2 16,-2-4-1-16,-2 2 2 0,3-2 2 0,-4 0 1 0,2-1 6 15,-2 2-4-15,1-2 1 0,-2 0 4 16,-1 2-2-16,3-2 9 0,-4 0 4 15,0-1 1-15,-1 0 5 0,1 0-2 0,-1 1 2 0,0-1 2 16,0 1 5-16,0 2-2 0,0 1-1 0,0 0-2 16,0 2-12-16,0 0-3 0,0 0-11 15,0 0-12-15,0 2-1 0,0 1-6 0,0 5 4 16,-1 2 6-16,0 2 3 0,0 3 3 16,1 2 0-16,0 3-1 0,0 1-2 0,0 3 3 15,4-1 0-15,1-2 1 0,0-1 4 0,0-1-2 16,-2-4-1-16,-1-1-2 0,3-1-17 0,-1-2-48 15,-2-4-90-15,4-2-198 0,-3-3-464 0,-2-1-761 16</inkml:trace>
  <inkml:trace contextRef="#ctx0" brushRef="#br1" timeOffset="180338.7195">13519 4713 729 0,'0'0'427'0,"0"0"-37"0,0 0-76 15,0 0-88-15,0 0-48 0,0 0-31 0,0 0-30 16,0 0-30-16,0 0-18 0,0 0-20 0,0 0-16 15,0 0-3-15,0 0-7 0,0 0 0 16,37-18-1-16,-26 18 0 0,-1 0 1 0,0 0-3 0,1 0-5 16,2 1-4-16,-1 2-5 0,0 3-3 15,-1 0-1-15,1 1 0 0,-3 2-2 0,-1-1 0 16,-4 2 0-16,1 0-1 0,-2-1 4 16,-3 0 5-16,0 0 4 0,-1 1 9 0,-7 0 4 0,1-2 6 15,-5 2 2-15,0 1-2 0,-1-2-4 0,-4 0-4 16,0 1-4-16,0-3-6 0,-1 1-3 15,0-1-4-15,3 0-4 0,-1-1-9 0,3-1-23 16,-1-1-27-16,6-2-38 0,0 0-49 0,2-1-63 16,4-1-129-16,1 0-310 0,1 0-847 0</inkml:trace>
  <inkml:trace contextRef="#ctx0" brushRef="#br1" timeOffset="180603.7846">13793 4664 892 0,'0'0'430'0,"0"0"-72"0,0 0-98 16,0 0-71-16,0 0-40 0,0 0-28 0,0 0-28 15,0 0-26-15,0 0-21 0,0 0-11 16,0 0-8-16,0 0-1 0,0 0 1 16,-39 7 0-16,28 1 2 0,1 1 1 0,0 1 1 0,1 1-3 15,0 0-2-15,1 1-3 0,0 1-6 16,3 0-1-16,-1 0-4 0,3-2-1 0,0 2-1 15,0-2-1-15,3 0-2 0,0 1-3 0,0-2-8 16,3 1-16-16,3 0-25 0,3-2-6 0,1 0-31 16,2-2-68-16,5 0-134 15,0-2-244-15,-2-1-502 0,-6-4 225 0</inkml:trace>
  <inkml:trace contextRef="#ctx0" brushRef="#br1" timeOffset="181114.7355">13879 4812 1301 0,'0'0'363'16,"0"0"-71"-16,0 0-67 0,0 0-83 0,0 0-52 0,0 0-40 15,0 0-32-15,0 0-11 0,0 0 3 0,0 0 3 16,0 0 1-16,0 0-1 0,0 0 1 15,0 0-2-15,64-7-3 0,-57 7-2 0,-2 0-8 16,0 0-3-16,-1 2-6 0,1 2-4 0,-3-1 2 16,0 3 3-16,-2-2 5 0,0 2 6 15,0-1 1-15,0 2 2 0,0-1 2 0,-1 1 0 16,-1-2 2-16,-2-1 1 0,0 0 0 0,1 1 0 16,-1-1 1-16,1-1-2 0,1-1-1 0,-2 1-2 15,3-1-2-15,-1-1-2 0,2 0-1 0,0 1 0 16,0-2 0-16,0 1 0 0,0-1 0 15,0 0-1-15,0 0 1 0,0 0 0 0,0 0 5 16,5 0 6-16,-1 0 2 0,0 0 2 0,1 0-3 16,1 0-5-16,-1 0-3 0,2 1-4 15,-3-1-2-15,2 1-1 0,-1 2-1 0,1-1-3 16,-3 1 1-16,1 0 0 0,0 0 0 0,-2 0 3 16,-1 0 2-16,1 0 0 0,-2 1 4 0,0 1 2 15,0 1 6-15,-2 1 7 0,-1-1 8 16,-4 1 8-16,-1 0 2 0,-3 0-1 0,-2 0-5 15,-1-1-6-15,-1 1-7 0,0 0-3 0,-1 0-3 16,-1 0-4-16,2-1-1 0,-1-2 0 0,3 1-4 16,0-3-2-16,2 1-9 0,1-1-15 15,1-2-25-15,4 0-34 0,2 0-44 0,2 0-74 16,1-5-173-16,0 3-275 0,1 0-458 0</inkml:trace>
  <inkml:trace contextRef="#ctx0" brushRef="#br1" timeOffset="181527.1312">14245 4750 503 0,'0'0'501'0,"0"0"-85"0,0 0-103 16,0 0-72-16,0 0-43 0,0 0-29 0,0 0-28 15,0 0-25-15,0 0-28 0,0 0-21 0,0 0-25 16,0 0-15-16,0 0-11 0,0-16-7 0,-10 18-3 15,0 1-1-15,-1 1 2 0,-1 1-2 0,0 0 1 16,1 2-1-16,0-1-3 0,1 1 3 16,4-1-5-16,-2 1-1 0,5 0 1 0,-1-1-4 15,4 0 2-15,-2 0-2 0,2-1-1 16,0-1 1-16,0 1-4 0,2-1-1 0,0-1 3 16,3 0 3-16,1 1 2 0,0-2 6 0,1 2 0 15,-1-1-2-15,1 1 2 0,3-1-3 16,-3-1-1-16,-1 1 1 0,0 0-3 0,-1-2-1 0,-1 2-2 15,-2 0-3-15,-1 0-1 0,2-1-1 16,-2 2 0-16,-1 1 4 0,0-2 4 16,0 2 3-16,0 0 5 0,-4 0 6 0,0 0 2 15,-4 2 4-15,1-1 1 0,-5 1-5 0,-1 0 1 16,-1-1-5-16,-1 1-4 0,-1 0-2 0,0-1-5 16,1 1-8-16,-1 0-16 0,2-2-32 0,0 2-44 15,3-1-67-15,2 0-169 0,3-2-377 16,5-1-788-16</inkml:trace>
  <inkml:trace contextRef="#ctx0" brushRef="#br1" timeOffset="182109.681">14986 4587 69 0,'0'0'479'0,"0"0"-123"16,0 0-50-16,0 0-31 0,0 0-21 15,0 0-35-15,0 0-40 0,0 0-33 0,0 0-17 0,0 0-16 16,0 0-15-16,0 0-27 0,0 0-27 16,16 3-20-16,-2-7-11 0,1 2 1 0,3 0 3 15,0 1 0-15,1 0-5 0,-2 1 1 0,-1 0-7 16,-1 1-4-16,-4 4-1 0,-2 4-8 0,0 1-1 16,-3 3 0-16,-1 1-1 0,-4 1 8 15,0-1 1-15,-1 0 5 0,0 2 4 0,-3-3 4 16,-7 3 2-16,1-2 5 0,-1 0 5 15,-2-1 1-15,-2 0 3 0,-1-1-4 0,-1 0-10 16,-2-1-1-16,1 0-1 0,-2-1-3 0,3 0 3 16,-1 0-5-16,2 1-13 0,0-1-5 0,5-1-32 15,0-1-51-15,0-1-77 0,5 0-139 16,0-2-114-16,4-2-375 0,1 0-415 0</inkml:trace>
  <inkml:trace contextRef="#ctx0" brushRef="#br1" timeOffset="182391.4668">15351 4558 808 0,'0'0'314'0,"0"0"-56"0,0 0-65 15,0 0-69-15,0 0-28 0,0 0-22 0,0 0-9 16,0 0 1-16,0 0 9 0,0 0 8 0,0 0-2 15,0 0-8-15,0 0-15 0,0 0-13 0,-96 49-11 16,87-37-7-16,2 0-4 0,-1 1-7 16,1 1-1-16,1 0-2 0,1 0 0 0,1-1 6 15,0 1 1-15,3 0 1 0,1 0 1 0,0 0-8 16,0-1-3-16,5 0-6 0,1-1-8 16,5 0-24-16,2-1-55 0,2-2-103 15,5 0-188-15,-4-3-393 0,-5-3-463 0</inkml:trace>
  <inkml:trace contextRef="#ctx0" brushRef="#br1" timeOffset="182945.547">15429 4780 412 0,'0'0'440'16,"0"0"-71"-16,0 0-42 0,0 0-60 16,0 0-38-16,0 0-34 0,0 0-42 0,0 0-28 15,0 0-30-15,0 0-28 0,0 0-25 0,0 0-17 16,0 0-6-16,0 0-7 0,8 1-5 0,-2-2-6 16,-1 1-3-16,2-2 1 0,2 1 0 15,1 1 0-15,-1 0-1 0,1 0 1 0,1 0-1 16,-2 0 0-16,-1 0 2 0,0 0-1 0,-1 0-2 15,-3 0-2-15,0 0-4 0,-3 0-8 16,-1 0-5-16,0 0-6 0,0 1 2 0,0 1 8 16,0 2 12-16,-3 0 10 0,0 1 8 0,-2 0-2 15,-1-1 0-15,-2 0-1 0,2 2-3 0,0 0 0 16,-3 0-1-16,3-1-2 0,1-2-1 0,-2 4-1 16,4-4 0-16,1 2-2 0,1-3 1 0,0 1 0 15,1-2 1-15,0 0 0 0,0 0 3 0,0 0 0 16,0 0 3-16,4 1 2 0,1-1 4 15,0 0 1-15,2 0-3 0,0 0-3 0,0-1-3 16,0 1-3-16,-2-1-2 0,0 0 1 0,-1 2-4 16,0-1-7-16,-2 2-3 15,0-1-5-15,-2 0 1 0,0 2 6 0,0-1 6 0,0 2 10 16,-3 1 4-16,-3 0 6 0,-2 1 4 0,-2-1 3 16,-2 1-1-16,1 0-2 0,-3 0-3 0,-2 0-4 15,2 0-2-15,-1-1-3 0,1-1-4 16,0 2 2-16,1-1-3 0,1 1 0 0,0-2 0 15,2 0-1-15,1 0-10 0,0 0-37 0,4-3-68 16,0-1-119-16,5-1-202 0,0 0-348 16,0 0-475-16</inkml:trace>
  <inkml:trace contextRef="#ctx0" brushRef="#br1" timeOffset="183324.6482">15877 4696 580 0,'0'0'318'0,"0"0"-89"15,0 0-83-15,0 0-62 0,0 0-10 16,0 0 6-16,0 0-4 0,0 0 2 0,0 0 4 16,0 0-4-16,0 0-5 0,0 0-9 15,-117 68-10-15,107-55 1 0,-1-2 5 0,1 1 3 16,2-1-4-16,-1 1-15 0,3-3-11 0,2 2-9 15,3 0 2-15,-1-2 0 0,2 1 0 0,0-1 2 16,3 0-2-16,3-1 0 0,2 0-2 16,0-2-4-16,2-1 0 0,0-2 0 0,4 1 4 15,-1-3 2-15,-1-1 1 0,0 0-3 0,1 0-2 16,-1 0-3-16,0-3-4 0,0 0 5 0,-3-1 3 16,-2 1 5-16,-2-2 12 0,0-1 3 15,-1 2 7-15,-4-1 4 0,0-1-6 0,0 0-5 16,-8 0-11-16,-1-1-12 0,-1 2-12 0,-3-2-4 15,-2 3-4-15,-1-1-3 0,-3 1 3 0,-1 4-6 16,0 0-12-16,0 0-34 0,-1 5-72 0,0 2-119 16,6-1-294-16,3-3-1057 0</inkml:trace>
  <inkml:trace contextRef="#ctx0" brushRef="#br1" timeOffset="185032.1949">6245 5792 1 0,'0'0'0'0,"0"0"0"0,0 0 0 0,0 0 0 16,0 0 0-16,0 0 0 0,0 0 0 0,0 0 17 16,0 0 223-16,0 0 10 0,0 0 0 15,0 0-3-15,-6-24-18 0,6 23-29 0,-1 1-17 16,0 0-25-16,1 0-19 0,0 0-17 0,0 0-18 15,0 0-17-15,0 0-13 0,0 0-8 16,0 0-3-16,0 0 1 0,0 1 2 0,0-1 0 16,2 0 0-16,1 0-9 0,3 0-14 0,4-3-10 15,2-2-14-15,6-1-9 0,2 1-1 0,1 1-4 16,1 0-3-16,2 3 0 16,-1 1-4-16,-2 0 0 0,-2 6-3 0,-2 2-1 0,-3 3-1 15,-3 0 3-15,-4 2 2 0,-2 1 3 0,-2 0 2 16,-3 3-2-16,0-3 3 0,-3 3 2 0,-5-3 1 15,-3 2 3-15,1-1 1 0,-1 0 0 0,-3-1-1 16,-1 0 1-16,2 1-1 0,-2-4-2 16,1 1 0-16,0-1-6 0,-2-3 2 0,3 0 0 15,-2 1-4-15,3-3 6 0,0-1-8 0,-1 0-2 16,0-2 2-16,0 0-3 0,3-2 3 0,0-1-2 16,1 0-1-16,3 0-10 0,0 0-13 15,4-3-17-15,1 0-38 0,1-3-54 0,0 1-96 16,2-3-134-16,1 1-229 0,2 4-409 0</inkml:trace>
  <inkml:trace contextRef="#ctx0" brushRef="#br1" timeOffset="185366.4079">6665 5699 101 0,'0'0'424'0,"0"0"-116"0,0 0-19 0,0 0-49 0,0 0-49 16,0 0-19-16,0 0-22 0,0 0-17 15,0 0-18-15,0 0-12 0,0 0-1 16,0 0-5-16,0 0-7 0,-83 17-8 0,75-12-17 0,-2 3-17 16,3 3-7-16,-2 1-11 0,1 1-6 0,0 0-1 15,0 2-2-15,2 0-4 0,1 2 2 16,-1 0-2-16,2 2-5 0,2-1 2 0,1 0-5 15,1 0-2-15,0 1 0 0,1-1-4 0,3 1-1 16,2-1 1-16,0-2-2 0,1-1-1 16,3-1-7-16,3-2-2 0,0 0-6 0,1-2-20 15,-1-2-44-15,4-2-52 0,-2-3-106 0,4-2-142 16,-7-1-255-16,-3 0-799 0</inkml:trace>
  <inkml:trace contextRef="#ctx0" brushRef="#br1" timeOffset="186179.8759">6805 5928 310 0,'0'0'302'0,"0"0"-30"16,0 0-61-16,0 0-78 0,0 0-53 0,0 0-33 15,0 0-18-15,0 0 5 0,0 0 16 16,0 0 12-16,0 0 5 0,0 0-6 0,0 0-12 15,0 0-13-15,-34 92-5 0,33-82-1 0,1-2 1 16,0 0 5-16,0-1 2 0,1 0 9 0,4-2 7 16,-1 0 2-16,1-5 3 0,2 1-4 15,1-1-1-15,0 0-3 0,0 0-3 0,2-3-7 16,-3-2-7-16,2-1-5 0,0-1-5 0,-1 0-2 16,2 2 1-16,-3-2 0 0,0 0 9 0,-1 1 9 15,-2 1 12-15,1-1 10 0,-2 2 1 16,-2-1 0-16,0 0-9 0,-1 2-6 0,2-2-5 15,-2 3-6-15,0 0-4 0,0 0-7 0,0 2-7 16,0-1-5-16,0 1-6 0,0 0-6 0,0 0-5 16,0 0-7-16,0 0-8 0,0 3-2 0,-2 0 3 15,0 4 6-15,2 1 9 0,-3 1 5 16,1 1-2-16,-1 1 0 0,2-1-2 0,0 1 3 16,1 2-2-16,-2-1-1 0,2 2 2 0,0-1-4 15,-1 0 6-15,1-1-2 0,-1-1-1 16,1 0-6-16,-1 0-25 0,1 0-5 0,0-3-23 15,0 1-75-15,0-4-111 0,1-1-207 0,1-2-361 16,0-1-504-16</inkml:trace>
  <inkml:trace contextRef="#ctx0" brushRef="#br1" timeOffset="186431.6191">7056 5998 1410 0,'0'0'320'0,"0"0"-55"0,0 0-59 16,0 0-72-16,0 0-48 0,0 0-47 0,0 0-34 16,0 0-6-16,0 0 1 0,0 0 13 0,0 0 7 15,0 0 1-15,0 0 3 0,0 0-6 0,-10 74 6 16,10-61-6-16,0 1-4 0,0-1 3 16,0 0-5-16,0 1 3 0,0 0 2 0,0-1-2 15,0-1 0-15,2-1-7 0,-1-1-11 0,2 2-47 16,1-3-80-16,3-1-175 0,1-2-382 15,-4-2-806-15</inkml:trace>
  <inkml:trace contextRef="#ctx0" brushRef="#br1" timeOffset="186996.2509">8269 5765 1 0,'0'0'102'0,"0"0"308"0,0 0-12 0,0 0-58 15,0 0-64-15,0 0-58 0,0 0-32 0,0 0-25 16,0 0-27-16,0 0-20 0,0 0-25 16,0 0-17-16,0 0-17 0,7-43-16 0,0 41-11 15,2-1-9-15,2 1-7 0,-1 1-9 16,2 1 0-16,2 0-1 0,0 0-3 0,0 4 6 16,-1 4-9-16,1 1 0 0,-3 3 0 0,-1 1-5 15,0-1 6-15,-7 2 3 0,1 0 4 0,-4 0 6 16,0 0 6-16,-5 0 7 0,-5 1 9 15,-2 0 5-15,-6 1 1 0,0-2-3 0,-5 0-6 16,0 0-6-16,0 0-3 0,-2-1-3 0,3-2-4 16,1-1-2-16,2 0-5 0,4-3-3 15,4-2-8-15,2 0-20 0,2-2-30 0,6-2-50 0,1-1-67 16,0 0-56-16,1-1-77 0,10-3-131 16,-2-1-257-16,-2 2-241 0</inkml:trace>
  <inkml:trace contextRef="#ctx0" brushRef="#br1" timeOffset="187279.627">8535 5694 1 0,'0'0'0'15,"0"0"365"-15,0 0 36 0,0 0-94 16,0 0-77-16,0 0-57 0,0 0-32 0,0 0-20 0,0 0-4 16,0 0-3-16,0 0-7 0,0 0 0 15,0 0-8-15,0 0-8 0,-24-26-13 0,21 26-17 16,1 2-9-16,-5 2-13 0,3 4-8 15,-4 3-2-15,-2 3-3 0,1 2-2 0,-1 4-2 0,0 4-4 16,2-2-4-16,0 3-1 0,1-1 1 16,-1-2-3-16,4 0 0 0,0-4 0 15,2 2-1-15,2-2 0 0,0-4-6 0,4 1-6 16,2-4-11-16,4-1-23 0,1-3-34 0,3-4-39 16,0-2-52-16,0-1-59 0,2 0-63 0,-1 0-112 15,-3-2-216-15,-6 0-340 0</inkml:trace>
  <inkml:trace contextRef="#ctx0" brushRef="#br1" timeOffset="187761.4285">8651 5853 177 0,'0'0'386'16,"0"0"-27"-16,0 0-47 0,0 0-56 0,0 0-39 15,0 0-37-15,0 0-38 0,0 0-23 16,0 0-14-16,0 0-13 0,0 0-12 0,0 0-15 16,0 0-16-16,0 0-19 0,-4 3-16 0,4 0-13 15,0 0-5-15,0 2 2 0,0 0 4 0,-2 4 4 16,0 0 1-16,0 0-1 0,0 1-1 0,1 2 1 16,-3-1-1-16,1 1-1 0,2-2 0 15,1 1 3-15,0-3 4 0,0 2 1 0,0-3 0 16,0-1 0-16,7 0 0 0,-4-3 0 0,4-2 5 15,-1 0 3-15,2-1 2 0,3 0 4 16,2-3-2-16,1-3-5 0,-2 0-5 0,2-2-2 16,1 1-2-16,-4 0-1 0,0-1 2 0,-1-1-2 15,-1 0 2-15,0 3 2 0,-5-3 2 0,2 1 2 16,-4 1 3-16,0 1 2 0,1 0 1 0,-3 1 3 16,2 2 0-16,-2 1 0 0,0 1-2 0,0 1-5 15,0 0-7-15,0 0-6 0,0 0-10 16,0 0-1-16,-2 3-1 0,-1 2 2 0,1 1 5 15,0 3 0-15,-4 1-1 0,3 1 2 16,-1 0-1-16,2 2-1 0,-2-2 1 0,4 0 0 16,-2-1 0-16,0 1 1 0,1-2-1 0,-2 2-2 15,3-2-3-15,0-1-24 0,0-1-33 16,0-1-45-16,2 0-52 0,4-1-54 0,-1-1-2 0,5-1-33 16,1-1-148-16,-4-1-335 0,1 1-259 0</inkml:trace>
  <inkml:trace contextRef="#ctx0" brushRef="#br1" timeOffset="188111.6423">8980 5849 409 0,'0'0'383'16,"0"0"-38"-16,0 0-64 0,0 0-64 15,0 0-33-15,0 0-32 0,0 0-36 0,0 0-22 16,0 0-25-16,0 0-19 0,0 0-13 0,0 0-9 15,0 0-6-15,3-6-1 0,4 6 1 16,2-2-5-16,1 1-2 0,-2 1-1 0,0 0-4 0,0 0-5 16,-3 0-3-16,0 1-4 0,-3 3-3 15,-1-1 1-15,0 3 5 0,0 0 3 0,-1 1 6 16,0-1 8-16,0 3 5 0,-2-1 10 0,0-1 8 16,-5 3 7-16,2-1 2 0,-2 0-3 0,1 0-5 15,0 0-9-15,-1 0-8 0,3 0-7 16,-1 0-6-16,2-1-1 0,3-1-3 0,0 0 1 15,0-1 1-15,0-1-4 0,1-1 5 0,4-1 1 16,2 0 2-16,2-1 1 0,2-1-2 0,7-1-3 16,0 0-5-16,4 0-3 15,2-1-17-15,4-4-22 0,-2 0-35 0,-1-2-57 0,2 0-84 16,-3-1-137-16,-5 2-289 0,-8 1-493 0</inkml:trace>
  <inkml:trace contextRef="#ctx0" brushRef="#br1" timeOffset="188707.4017">10169 5670 1 0,'0'0'92'0,"0"0"273"0,0 0-5 16,0 0-56-16,0 0-54 0,0 0-35 16,0 0-26-16,0 0-18 0,0 0-13 0,0 0-15 15,0 0-16-15,0 0-22 0,0 0-20 16,0 0-20-16,-12-23-22 0,18 21-11 0,3-1-13 15,2 1-5-15,0 1-1 0,3 0 1 0,1 1-4 16,-3 0-1-16,5 2-3 0,-5 3-4 0,3 0-1 16,-3 2 0-16,-1 1-1 0,-5 2 0 15,1 1 2-15,-4 0 1 0,0 0 5 0,-3 1 7 16,0-3 5-16,-6 3 10 0,-1 0 3 16,-4 1-2-16,-1-2 1 0,0 0-4 0,-6 0-4 0,4-1 1 15,-4 1-9-15,1-1-3 0,2-1-5 16,-3 0-6-16,6-1 1 0,1 1-3 0,0-3-10 15,4 0-19-15,0-1-32 0,5-2-43 0,2 0-54 16,0-3-54-16,2 0-66 0,6 0-95 0,4-3-176 16,-2 0-312-16,-2-1 410 0</inkml:trace>
  <inkml:trace contextRef="#ctx0" brushRef="#br1" timeOffset="188964.4764">10499 5547 1 0,'0'0'141'0,"0"0"201"0,0 0-45 16,0 0-74-16,0 0-44 0,0 0-26 0,0 0-16 16,0 0-11-16,0 0-8 0,0 0-14 0,0 0-1 15,0 0-8-15,0 0-4 0,-122 65-1 16,111-54-7-16,0 2-3 0,2-1-6 0,0 1-6 16,2-1-4-16,0 3-10 0,0-3-11 0,4 3-12 15,-2-2-6-15,4 1-3 0,0 0-3 0,1 0 5 16,0-3-8-16,1 2-5 0,5-3-1 15,-1 2-10-15,4-3-8 0,2 0-27 0,1-4-50 16,3-1-73-16,-1-1-98 0,4-2-120 0,-6-1-214 16,-3 0-421-16</inkml:trace>
  <inkml:trace contextRef="#ctx0" brushRef="#br1" timeOffset="189397.3876">10555 5723 702 0,'0'0'402'0,"0"0"-92"16,0 0-87-16,0 0-47 0,0 0-30 0,0 0-34 15,0 0-30-15,0 0-18 0,0 0-21 0,0 0-7 16,0 0-6-16,0 0 0 0,0 0 3 16,-32 40-5-16,32-36-2 0,4-1-4 0,-1-2-1 15,3 1-5-15,-2 0-1 0,5-1 0 0,-2 0-5 16,-2-1 3-16,2 1-1 0,1-1 0 15,-3 0 6-15,3 0-7 0,-1 0-1 0,-2 0-1 16,4 0-6-16,-1-2 5 0,-3-2 3 0,2 2 0 16,-1-1 2-16,-1-1-1 0,-1 1 0 0,1-1 3 15,-2 1 4-15,2-1-1 0,-3 0 1 16,1-1-1-16,2 0-5 0,-2-1 4 0,-3 2 1 16,2-1 3-16,-1 1 7 0,-1 2 4 15,3 1 1-15,-3-1-1 0,0 2-3 0,0 0-5 0,0 0-5 16,0 0-8-16,0 0-5 0,0 0-6 15,0 0-6-15,0 2 1 0,0 1 1 0,-4 2 1 16,2 2 3-16,0 1 1 0,-4 2-3 0,4-1 4 16,1 1 0-16,0-2-4 0,-1 1 2 0,1 1 0 15,-2 0 0-15,2 2 3 0,0-1 0 0,1 0-1 16,0 2-1-16,0 0 0 0,0-2-4 16,0 1-13-16,2-2-27 0,3-1-45 0,-2 0-64 15,4-1-103-15,-3-1-146 0,2-4-270 0,-3 1-761 16</inkml:trace>
  <inkml:trace contextRef="#ctx0" brushRef="#br1" timeOffset="189991.2265">10860 5725 619 0,'0'0'404'0,"0"0"-55"0,0 0-88 0,0 0-70 16,0 0-49-16,0 0-38 0,0 0-30 15,0 0-24-15,0 0-20 0,0 0-17 0,0 0-12 16,0 0-4-16,0 0 4 0,0 0 2 0,51-12 1 16,-38 9 2-16,-2 2-3 0,0 1 1 0,-2 0-3 15,-1 0-1-15,-4 0-1 0,2 0-2 0,-2 1-4 16,-2 2-1-16,2-1-3 0,-4 1 3 16,0 0 4-16,0 3 7 0,0-1 6 0,-6 2 6 15,1 0 4-15,-2 0 0 0,-1 1 1 0,-1-1-3 16,1 1-4-16,-1-2 0 0,0 0-6 0,-1 1-2 15,2 0 1-15,0-1-5 16,4-1 1-16,-1-2 1 0,3 1-1 0,2-2 6 0,0-1-3 16,0 0 6-16,0 0 6 0,6 1 5 0,-2-2 10 15,4 0 3-15,1 0-2 0,1 0-5 0,0 0-8 16,0-3-5-16,1 1-6 0,-2 1-1 0,0 0-7 16,-3 1-4-16,2 0-3 0,-5 0-7 15,3 0 1-15,-4 2-1 0,0 1 1 16,1 1 6-16,-3 1 1 0,0-1 8 0,0 1 6 15,-5 1 5-15,1 0 5 0,-3 1 1 0,-2 1 4 16,-2-1-2-16,-1 1 1 0,-5-1-1 0,3 1-3 16,-4-1 0-16,-1 1-7 0,-2 0-4 0,2-1-5 15,0 1-8-15,2-3-18 0,-2 1-38 0,2-2-68 16,3 0-113-16,5-1-261 0,2-2-699 0</inkml:trace>
  <inkml:trace contextRef="#ctx0" brushRef="#br1" timeOffset="190562.4482">11917 5552 1 0,'0'0'0'0,"0"0"0"0,0 0 0 15,0 0 0-15,0 0 0 0,0 0 0 0,0 0 0 16,0 0 0-16,0 0 0 0,0 0 0 0,0 0 0 15,0 0 0-15,0 0 0 0,0 0 0 0</inkml:trace>
  <inkml:trace contextRef="#ctx0" brushRef="#br1" timeOffset="190915.8428">11917 5552 1 0,'-50'-2'0'16,"50"0"0"-16,0 1 0 0,0-1 265 0,0-1 35 16,0 1-31-16,0 0-30 0,2-1-39 0,-2 0-27 15,1 3-24-15,-1-3-21 0,0 2-13 0,0 0-13 16,1 0-12-16,-1 1-11 0,1-1-3 15,3 1-9-15,-3-1-6 0,0 1-7 0,0 0-13 16,0 0-1-16,-1 0-4 0,1 0-6 16,-1 0 2-16,1 0-12 0,0 0-5 0,4 0-3 15,-3 0-4-15,4 0-2 0,-1 0-1 0,3 0 0 16,0 0-1-16,1 0 8 0,-1 0 5 0,3 0 8 16,0 0 12-16,0 0-4 0,-4 0-1 0,2 0-7 15,1 0-14-15,-2 0-1 0,-1 0-7 0,-3 1-3 16,1 3 0-16,-1 1-5 0,-2 3 3 15,0 2 2-15,-2 2 2 0,0 2 3 0,0 0 3 16,-5 0 1-16,-3 1-3 0,2 0 12 0,-2 1-1 16,-3-3 3-16,-2 1 3 0,1 0-6 15,-1-2 0-15,-2 0-3 0,1-1 4 0,2 0-5 16,-4-2-1-16,4 0-3 0,2-1-4 0,-1-2-1 16,1 0-2-16,1-2-11 0,0 1-14 15,5-3-32-15,-3 1-45 0,5-2-53 0,1-1-64 16,1 0-82-16,0 0-147 0,0-4-250 0,2 4-344 0</inkml:trace>
  <inkml:trace contextRef="#ctx0" brushRef="#br1" timeOffset="191177.7041">12200 5484 1 0,'0'0'195'0,"0"0"158"16,0 0-58-16,0 0-68 0,0 0-50 15,0 0-41-15,0 0-15 0,0 0 0 0,0 0 0 16,0 0-6-16,0 0-8 0,0 0-14 0,0 0-9 16,-121 44-6-16,109-32-9 0,2 0-1 15,1 2-8-15,1 0-7 0,1 1-5 0,2 0-8 16,0 1-6-16,1 0-6 0,3 1-5 0,0-3-1 16,1 2-3-16,0-1 1 0,1-1-3 15,4 0 2-15,2-1-2 0,1-2-8 0,-1 0-15 16,8-3-50-16,-2-3-72 0,3 0-112 0,-1-2-143 15,1-3-223-15,-8 0-621 0</inkml:trace>
  <inkml:trace contextRef="#ctx0" brushRef="#br1" timeOffset="191601.288">12293 5617 147 0,'0'0'701'0,"0"0"-393"0,0 0-58 16,0 0-69-16,0 0-31 0,0 0-25 0,0 0-25 16,0 0-21-16,0 0-12 0,0 0-14 0,0 0-11 15,0 0-10-15,0 0-8 0,0 0-3 16,-48 44-1-16,48-38 0 0,0 1 1 0,0 0-1 16,0 0-1-16,0 0-1 0,1 0-4 0,1-2-1 15,3-2-2-15,-2 1 0 0,-1-2 2 0,4-1 7 16,-3 0 7-16,4-1 2 0,1 0 2 15,-4 0-4-15,5-1-6 0,-1-1-4 0,-2 0-4 16,2-2-2-16,0 0 3 0,0 1 0 0,-3-1-1 16,1-1 3-16,-2 0 0 0,3 1 0 15,-4-2 2-15,4 0-2 0,-4 1 1 0,-1 0 1 16,2 2 1-16,-3-2 7 0,-1 1 5 0,1 2 4 16,-1 1 3-16,0 0-5 0,0 1-6 0,0 0-9 15,0 0-9-15,0 0-10 0,0 0-10 0,-2 2-1 16,-2 3-1-16,2 1 6 0,-1 1 7 15,-4 2 0-15,5 1 1 0,-1-1-1 0,-1 1 0 16,2 2 2-16,1-2-3 0,0 2 1 16,0-1 1-16,0-1-2 0,-1-2-5 0,2 0-18 0,0-3-51 15,0 0-69-15,0-2-105 0,4 0-149 0,-2-2-251 16,0-1-803-16</inkml:trace>
  <inkml:trace contextRef="#ctx0" brushRef="#br1" timeOffset="192040.1907">12527 5638 844 0,'0'0'334'0,"0"0"-83"0,0 0-86 0,0 0-49 16,0 0-13-16,0 0-8 0,0 0-11 0,0 0-10 15,0 0-7-15,0 0-12 0,0 0-10 0,0 0-6 16,0 0-5-16,-50 57 0 0,50-52 4 15,0-2 2-15,2-1 1 0,0 1 0 0,6-1 0 16,-1-1-2-16,-1-1-2 0,3 0-4 0,2 0-8 16,-1 0-4-16,0-2-6 0,4 0-5 0,-6-1-1 15,0-1-4-15,2 2-1 0,-3-3 1 16,-1 1-2-16,-1 0-1 0,-2 0 2 0,4 0 2 16,-5-1-1-16,0 0 4 0,2 1 0 0,-2 0 2 15,-1 0 1-15,0-2 0 0,-1 2 2 0,0-1-1 16,1 0 2-16,-1 1 0 0,0 0 5 0,2 2 1 15,-2 0 5-15,0 2 3 0,0-2-4 16,0 2-2-16,0 0-9 0,0 0-13 0,0 0-6 16,0 2-3-16,-2 3 1 0,1 2 3 0,0 1 5 15,-1 2-2-15,1 0 2 0,0 1 0 16,1 0 0-16,0 1 2 0,0-1-2 0,0 1 0 16,0 2 1-16,1 0-3 0,1 1-4 0,0-1-15 15,1-2-40-15,2-1-57 0,-2 0-91 16,4-4-150-16,-4-1-277 0,0-2-859 0</inkml:trace>
  <inkml:trace contextRef="#ctx0" brushRef="#br1" timeOffset="192611.1738">13566 5460 6 0,'0'0'572'0,"0"0"-124"0,0 0-78 16,0 0-66-16,0 0-64 0,0 0-60 0,0 0-34 15,0 0-14-15,0 0-16 0,0 0-16 0,0 0-13 16,0 0-18-16,0 0-14 0,0 0-11 16,26-3-12-16,-18 0-5 0,2 1-3 0,5 0-6 15,-2 1-1-15,3 1-3 0,-2 0-4 0,2 0-2 16,-1 0-3-16,-5 1-5 0,3 6-2 0,-6 1-2 16,1 1-1-16,-4 2 3 0,-2-1 0 15,-2 0 4-15,0 2 5 0,0-2-1 0,-5 2 3 16,-4-2 4-16,0 0 0 0,-2 1 1 0,0-1 2 15,-3 1-1-15,-1-2-4 0,3 0 2 16,-2-2-4-16,1 0-1 0,0-1 2 0,3-1-3 16,0 1-4-16,0-3-3 0,2 1-14 0,2-2-20 15,0 1-34-15,2-3-48 0,-2 0-71 0,5 0-107 16,0 0-213-16,1-2-413 0,0 1-104 0</inkml:trace>
  <inkml:trace contextRef="#ctx0" brushRef="#br1" timeOffset="192889.6033">13891 5315 307 0,'0'0'391'0,"0"0"-85"0,0 0-139 0,0 0-93 16,0 0-38-16,0 0 13 0,0 0 20 15,0 0 18-15,0 0 27 0,0 0 18 0,0 0 14 16,0 0 7-16,-110 127-10 0,101-114-23 0,2-1-21 15,1 1-20-15,3-4-14 0,0 1-7 0,2 0-8 16,1-1-9-16,0 0-6 0,0 0-6 16,4 1-5-16,-1-2-1 0,1 1 3 0,1-1-7 15,0 0-3-15,2 1-8 0,1-2-10 0,1 0 0 16,2-2-20-16,1 0-48 0,-1-1-77 16,5-3-132-16,-4-1-202 0,-2 0-395 0,-2 0-110 0</inkml:trace>
  <inkml:trace contextRef="#ctx0" brushRef="#br1" timeOffset="193359.5894">13900 5526 1003 0,'0'0'355'0,"0"0"-64"0,0 0-86 0,0 0-62 15,0 0-39-15,0 0-35 0,0 0-38 0,0 0-21 16,0 0-7-16,0 0-4 0,0 0 6 16,0 0 8-16,0 0-1 0,0 0-2 0,-15 38 1 15,12-32-1-15,2-1 0 0,-1 1 4 0,2 1-1 16,0-3 2-16,0 1 3 0,0-2 2 0,0 0 5 16,3-1 2-16,2-1 4 0,0-1 2 15,1 0 1-15,1 0-2 0,0 0-5 0,1 0-3 16,0-1-7-16,0-1-2 0,-1-1-3 0,1-2-4 15,0 1 5-15,-1 1-3 0,-1-3 2 16,1 1 3-16,-3 0 2 0,0 0 3 0,0 1 4 0,-1-1-1 16,-1 1 4-16,1 0 7 0,-2 0 5 15,0 0 8-15,-1 2 3 0,1 1 0 0,-1 1-3 16,0 0-6-16,0 0-12 0,0 0-13 0,0 0-13 16,0 0-6-16,-2 3-1 0,-1 2 1 15,0-2 3-15,-1 4 4 0,0 0-4 0,1 1 2 0,1 1-2 16,0 1 1-16,0-1 1 0,0-2 0 15,0 2 0-15,1-2-2 0,0 2 0 0,0-2 0 16,0 1-2-16,1 0 2 0,0 0-5 0,0 0-10 16,0 0-30-16,0 1-40 0,3-3-56 15,2-1-90-15,0-1-132 0,-1 0-234 16,-1-3-467-16</inkml:trace>
  <inkml:trace contextRef="#ctx0" brushRef="#br1" timeOffset="193782.1359">14274 5515 227 0,'0'0'299'0,"0"0"-23"0,0 0-31 0,0 0-62 0,0 0-29 16,0 0-18-16,0 0-22 0,0 0-13 15,0 0-12-15,0 0-10 0,0 0-5 0,0 0 0 16,0 0-1-16,0 0 1 0,-47-10-5 0,41 12-5 16,0 2-8-16,-4 1-9 0,1-1-11 0,0 3-13 15,-2-2-5-15,5 3-6 0,0-1-4 16,0-2 0-16,3 1-2 0,2-1-1 0,0-1-1 16,1 2-1-16,0-1 0 0,3-1 0 0,1 2 1 15,2-3 4-15,1-1 1 0,-1 0 0 16,1 1 2-16,-1-2-1 0,0-1-1 0,0 1-3 15,0-1-3-15,0 0-3 0,-2 3-4 0,1-1-1 16,-1 0-1-16,1 1-1 0,-3-1 0 0,1 1-1 16,-1 0 3-16,1 2 0 0,-3-1 3 15,0 1 3-15,0 1 5 0,-3-2 1 0,-1 2 4 16,-3 0 1-16,1 1 3 0,-3-2 1 0,-2 2-1 16,-1 0 0-16,-4-1-8 0,0 1-5 0,-1 0-10 15,0-2-24-15,-1 1-49 0,2 0-91 0,-1-1-174 16,6 0-430-16,4-1-498 0</inkml:trace>
  <inkml:trace contextRef="#ctx0" brushRef="#br1" timeOffset="194613.2303">14972 5432 404 0,'0'0'445'15,"0"0"-56"-15,0 0-72 0,0 0-83 0,0 0-46 16,0 0-38-16,0 0-27 0,0 0-19 0,0 0-25 15,0 0-19-15,0 0-12 0,0 0-15 16,0 0 5-16,0 0 1 0,39-16 2 0,-27 13 5 16,2 2-5-16,2-1-4 0,3 1-5 0,-2 1-6 15,2 0-8-15,-3 0-6 0,3 0-5 0,-5 2-9 16,-1 4 4-16,-3 0-1 0,-1 0-1 16,-2 2 3-16,0 0-5 0,-5 1 1 0,-1 1 1 0,-1 0 1 15,-1 4 5-15,-4-5 5 0,-4 3 3 16,-1-1 5-16,-2-2 2 15,-4 2-1-15,1-2 0 0,-4 0-1 0,3-1-7 0,-4-1-2 0,3 0-1 16,2 1-9-16,-1-2 4 0,2 0-4 0,4-1-8 16,-1 0-16-16,3 0-33 0,3-2-42 15,0-1-59-15,4-1-85 0,1-1-123 16,0 0-216-16,0 0-390 0,0 0 404 0</inkml:trace>
  <inkml:trace contextRef="#ctx0" brushRef="#br1" timeOffset="194884.5075">15333 5338 308 0,'0'0'460'15,"0"0"-55"-15,0 0-89 0,0 0-81 0,0 0-58 16,0 0-43-16,0 0-29 0,0 0-29 16,0 0-25-16,0 0-16 0,0 0-10 0,0 0 2 15,0 0 7-15,0 0 8 0,-58 15 6 0,47-1 6 16,-3 1-2-16,1 0 0 0,0 0-4 15,3-1-9-15,2-2-8 0,2 0-8 0,-1 2-4 16,4-3-3-16,1 2 3 0,0-3-4 0,2-1 0 16,0 2-2-16,2-3-5 0,3 0 0 0,1 0-9 15,0-2-12-15,3 0-19 0,1-1-29 16,1 0-13-16,3-1-43 0,1-1-81 0,1-1-116 16,1-1-221-16,-3 0-389 0,-3-1 304 0</inkml:trace>
  <inkml:trace contextRef="#ctx0" brushRef="#br1" timeOffset="195342.192">15457 5423 707 0,'0'0'358'0,"0"0"-119"0,0 0-68 15,0 0-55-15,0 0-23 0,0 0-12 0,0 0-14 16,0 0-11-16,0 0-10 0,0 0-1 0,0 0-3 15,0 0-2-15,0 0 1 0,-50 61-1 16,50-57-3-16,2 0-3 0,2 0 1 0,0 0-2 16,-2 0 0-16,3 1 1 0,-1-2-1 0,2 1-1 15,-2 0-4-15,3-4-3 0,0 3-2 16,-1-2-4-16,1-1-3 0,2 0-4 0,0 0-7 16,-1 0-7-16,1 0-2 0,0 0-4 0,1-4 2 15,-4 1 2-15,0-2 2 0,1 0 4 0,-4 1 5 16,1-2 1-16,-1 1 2 0,-1 1 3 15,0-3 4-15,1-1 11 0,1 2 14 0,-3 0 11 0,2 0 8 16,0 1-6-16,0 2-7 0,-2 0-10 16,-1 1-7-16,0 2-8 0,0 0-9 0,0 0-8 15,0 0-11-15,0 0-3 0,0 3 1 0,-1 2 0 16,-3 2 6-16,-1 0 1 0,4 1-1 0,-3 2 2 16,0 0 2-16,2 1-1 0,2 1 0 15,-1-1 0-15,-1 2-2 0,2-2 1 0,0 4 1 16,0-1 0-16,0 0 2 0,0-2 0 0,2 0-1 15,-1-2 3-15,0-1-4 0,1-2 1 16,0 2-7-16,2-4-23 0,-3 0-49 0,5-1-84 16,-1-2-150-16,1 0-260 0,-2-1-715 15</inkml:trace>
  <inkml:trace contextRef="#ctx0" brushRef="#br1" timeOffset="195764.4819">15846 5429 861 0,'0'0'291'0,"0"0"-29"16,0 0-58-16,0 0-48 0,0 0-22 0,0 0-29 16,0 0-33-16,0 0-13 0,0 0-5 0,0 0-6 15,0 0-7-15,0 0-6 0,0 0 0 0,0 0-1 16,-44-5 5-16,38 8 0 0,2 2 1 0,-3-1-5 15,1 3-7-15,0 0-5 0,-2 3-4 0,2 1-6 16,0 3 0-16,-4-1-2 0,2 2-2 16,2 0 1-16,0 0-1 0,0 0 0 0,2-1 0 15,3 0-1-15,1-2-1 0,0-1 1 0,0-2 0 16,1-1-2-16,5-2 2 0,-1 1-1 0,2-3 3 16,0-1 2-16,1-1 3 0,1-1 0 15,1-1 2-15,2 0-4 0,0 0-3 0,1-2 0 16,-1-2-3-16,-1 1 1 0,0-1-1 0,0 0-2 15,-2 0 3-15,-1 1 1 0,-2-2 3 16,-1 1 6-16,-3 0-2 0,0-2 3 0,-2 0-1 16,0 1-2-16,0-1-3 0,-4 1-3 0,-2-1-5 15,0 1-3-15,-3 2-4 0,-1 0-2 0,-4 2-2 16,-1 1 1-16,0 0 3 0,-2 0-1 0,-2 0-16 16,1 0-46-16,1 1-83 0,0 3-166 0,7-3-475 15,1 1-762-15</inkml:trace>
  <inkml:trace contextRef="#ctx0" brushRef="#br2" timeOffset="248053.6102">494 7316 1 0,'0'0'0'0,"0"0"0"0,0 0 0 0,0 0 148 16,0 0 60-16,0 0-15 0,0 0-12 0,0 0-27 15,0 0-21-15,0 0-16 0,0 0-10 16,0 0-8-16,3-5-6 0,-3 5-11 0,0 0-7 16,0 0-6-16,1 0-7 0,-1 0-6 0,0 0-11 15,0 0-9-15,0 0-11 0,0 2-7 16,0-2-6-16,0 0-4 0,0 1-2 0,0-1-6 16,0 1-3-16,0 0-1 0,0 1 0 0,0 2 9 15,0 0 3-15,0 2 5 0,0 2 3 0,0 0 0 16,0 2 3-16,0 0-2 0,0 3 4 0,0 2 1 15,0 0-1-15,0 3 1 0,-1-1-6 16,-2 1-1-16,0 1 0 0,1-1 2 0,1 0 0 16,-2-1-5-16,1 1-7 0,-1-1-3 0,2 1 1 15,0 0 5-15,-1 0 3 0,1 0 3 16,-2-3-4-16,1-2 0 0,1-1-3 0,0-2 0 16,1 0 1-16,0-4-1 0,-1 2 0 0,1-3 0 15,0 0-1-15,0-1 2 0,0 0 3 0,0-3 2 16,0 1 1-16,0-1 2 0,0-1 3 15,0 1 6-15,0-1 8 0,0 0 10 0,0 0 12 16,0 0 11-16,0 0 10 0,0 0 10 0,0-1 3 16,0-2-12-16,0-1-19 0,0-1-25 15,0-3-19-15,0-3-8 0,0 0-1 0,0-4 0 16,0-3-2-16,0-3 1 0,-2-3-2 0,2-3 1 16,0 0 2-16,0-2-1 0,0 1 2 0,0-1-4 15,0-1 0-15,3 3-2 0,-2-1 0 0,2 2 3 16,1 1-1-16,-2 4 1 0,1 2-3 15,0 2 2-15,0 1-1 0,-1 3-1 0,0 1 3 16,1 1-4-16,1 2 1 0,-2 2-2 0,3 0-7 16,-1 0 5-16,1 2-2 0,1-1 0 0,3-1 4 15,2 2-6-15,0-1 2 0,2 1-2 0,3 0-1 16,-4 0 3-16,6 2-3 0,-5 0 0 16,5 2-1-16,-6 0-1 0,3 1 0 0,-2 0-1 15,-2 5 4-15,-1 1-6 0,-1 1 2 0,-3 1 2 16,1 2-4-16,-3 1 10 0,0 1 4 0,-4 1 5 15,0 2 4-15,0-1 1 0,-1 0 1 16,-6 2-1-16,0-2 3 0,-2 3-2 0,-1-3 0 16,-1 3 0-16,-2-3-3 0,2 2 1 15,-2-2-3-15,3-1 0 0,-4-1-1 0,3 1-2 16,-1-4 1-16,0 2-1 0,2-2 1 0,0-1-4 16,0-1-1-16,1 0-4 0,1-2-8 0,-2-2-4 15,4 1-12-15,-1-3-16 0,2 0-19 16,1-1-29-16,2 0-28 0,1 0-48 0,-2-3-93 0,0-2-196 15,1 0-348-15,2 2-156 0</inkml:trace>
  <inkml:trace contextRef="#ctx0" brushRef="#br2" timeOffset="249178.7051">772 7504 1 0,'0'0'529'0,"0"0"-224"0,0 0-25 0,0 0-39 16,0 0-30-16,0 0-23 0,0 0-60 0,0 0-42 15,0 0-36-15,0 0-28 0,0 0-22 16,0 0-12-16,0 0-3 0,11 3 7 0,-9 0 7 16,2 2 7-16,0 1-2 0,-2 1 2 0,2 1 5 15,0 0-1-15,-2 1 7 0,1 1 7 0,-1-1 5 16,1 2 7-16,-3-2 4 0,0 2-1 0,0-4 2 16,0 3 7-16,0-1 5 0,-4-2 3 15,-1 3 5-15,1-2-2 0,-2-1-7 0,1-1 0 16,-1-1-9-16,-3 0-7 15,3 0-5-15,-2-1-5 0,1 0 2 0,-4-2-1 0,3 1 1 0,1-2-2 16,-2-1-4-16,2 0-3 0,0 0-1 16,2 0-1-16,0 0-2 0,2-4-2 0,-4 1-2 15,4-3-5-15,-1-1-1 0,1-1-6 16,1-2-1-16,1-2-2 0,1-1-5 0,0 0-2 16,0-1-1-16,0 1-4 0,3 1-1 0,3 1 0 15,0-1-1-15,1 4 3 0,2-2 4 16,-3 2 2-16,2 0 3 0,0 3-1 0,0-1-1 0,1 0 0 15,-3 2-1-15,2 1-1 0,-1-1 2 16,-1 2-3-16,-1 1-4 0,0 1-1 0,0 0-4 16,0 0 3-16,-1 0 4 0,-2 2 2 0,3 2 4 15,-1 0 2-15,-2 2 1 0,2 0 0 0,1 1 2 16,-3 0-1-16,-1 0 4 0,2 1 2 16,-2 1 2-16,-1-1 2 0,0 1-1 0,2-1 0 15,-2 0 0-15,0 1-1 0,1-1-3 0,-1-1 0 16,0 2-1-16,1-3-3 0,0 1 4 0,1-1-3 15,0 0 0-15,1-3 3 0,-2 1-2 16,1-1 1-16,2 0 3 0,0-2 0 0,1 0 4 16,0-1 6-16,0 0 3 0,1 0 3 15,4 0 1-15,-1-1-1 0,0-3-4 0,1 0 0 16,-1-2-7-16,1 0-1 0,-2 0 1 0,0 2-4 16,0-2 6-16,-2 1 1 0,-1-1-1 0,0 2 1 15,0-1 0-15,0-1 0 0,-2 1 2 0,-1-1-1 16,-1 2 0-16,2-1 1 0,-2 0-1 15,-1 1-2-15,0 0-1 0,0-1-2 0,0 1-2 0,0 0 2 16,0-1-2-16,-1 0-2 0,-2 1 2 16,1-1-2-16,2 1-2 0,-3 1 1 0,1-1 0 15,-1 0-2-15,2 1 1 0,-1 0 0 0,1 0 0 16,-1 0 4-16,1 1-3 0,0 0-1 0,-1 1 1 16,2 1-4-16,0 0 2 0,0 0-1 15,0 0-2-15,0 0 2 0,0-2-3 0,0 2-5 16,0 0-6-16,0 0-5 0,0 0-9 0,0 0-2 15,2 0 3-15,2 0 2 0,0 0 12 16,3 0 6-16,-1 0 3 0,1-1 5 0,1 0 0 16,2 0 1-16,-1-1 1 0,-1 1-4 0,3-1 1 15,-2-1 1-15,0 1-1 0,1 0 0 0,-2-2 1 16,-1 2 0-16,0 0-1 0,0-1-1 16,-1 0 2-16,-4 3 1 0,2 0 2 0,-1-1-2 15,-2 1 1-15,-1 0 1 0,1 0-1 0,-1 0 2 16,0 0-2-16,0 0-4 0,0 0-1 0,0 0-2 15,0 0-8-15,0 0-6 0,0 1 0 0,0 2-1 16,0 1 12-16,0 2 9 0,0-1-1 0,0 2 8 16,0 0-9-16,-1 1 1 0,1 0 1 15,-1 1-5-15,1 1 4 0,-2-1 2 0,2 0-1 16,-1 0 2-16,1-1-2 0,0 0-2 0,0-1 0 16,0 0 3-16,0-1-1 0,0 0 2 15,0-2 1-15,0 1-4 0,0-2 2 0,0 0-2 16,0-1-16-16,0 1-39 0,0-3-83 15,0 0-105-15,1 0-129 0,1 0-269 0,-2 0-832 0</inkml:trace>
  <inkml:trace contextRef="#ctx0" brushRef="#br2" timeOffset="249747.4741">1307 7459 1 0,'0'0'444'0,"0"0"-175"0,0 0-54 16,0 0-40-16,0 0-45 0,0 0-28 0,0 0-17 16,0 0-12-16,0 0-13 0,0 0-6 0,0 0-1 15,0 0 3-15,0 0 3 0,0 0 4 16,53 51 4-16,-53-42-6 0,0 0 6 0,0-1 0 15,-3 3-6-15,-2 0 5 0,-3 1-8 16,-2 0-4-16,2 1-7 0,-1-2-10 0,-1-1-6 16,-3 2-3-16,2-2-5 0,-1-1-4 0,1 0 0 15,1-2-3-15,0-2-1 0,2-1 5 0,4-1-2 16,-1-1 5-16,2-1 10 0,2-1 6 0,0 0 4 16,-2 0-5-16,0-3-13 0,2-2-14 15,0 0-10-15,0-2-4 0,1-1-2 0,0-1 0 16,0 0 0-16,0 1 1 0,0-3 1 0,1 2-4 15,1-2 4-15,5 0-3 0,-4 0-2 0,4-1 1 16,-3 4-3-16,3-2 2 0,2 1 0 16,-3 1 2-16,1 1 2 0,3 0 1 0,-1 0 1 15,1 1-4-15,-2 1 4 0,0 1-2 0,-1-1-1 16,0 1 6-16,1 1-3 0,-3 2 1 0,2 1 0 16,-3 0-5-16,1 0 2 0,-2 0-1 0,1 1 1 15,-1 2 2-15,-1 2-2 0,2 1 4 16,-1-1 0-16,1 2 4 0,-4 0 0 0,2 1 1 15,0 0 2-15,-1 2-4 0,0-1 2 0,1-1 1 16,-2 1-1-16,0 0 4 0,0 2-1 0,0-2-1 16,0 2 4-16,0-3-1 0,0 2 1 15,0-1 0-15,0-1-6 0,-2 0-23 0,1-1-47 16,1 0-93-16,-1 0-130 0,1-2-218 0,0-1-356 16,0-1-35-16</inkml:trace>
  <inkml:trace contextRef="#ctx0" brushRef="#br2" timeOffset="250663.4662">1657 7663 349 0,'0'0'353'0,"0"0"-116"0,0 0-28 0,0 0-25 15,0 0-36-15,0 0-21 0,0 0-21 0,0 0-15 16,0 0-3-16,0 0-3 0,0 0 2 15,0 0-2-15,0 0-2 0,0 0-9 16,-36 7-10-16,32-9-8 0,2 1-4 0,-2-1 0 16,0 0-2-16,2-2-1 0,-2 1-3 0,-1-1-5 15,3-1-3-15,-3-1-5 0,2 0-2 0,2-2-3 16,-3-2-2-16,3 1-4 0,-1-1-5 0,2 0-2 16,0-1-2-16,0 1-5 0,6-1-3 0,-4 1-4 15,4 0-4-15,-1-1 0 0,3 1 0 16,1-1 2-16,-1 2 0 0,1 0 1 0,-1 1-1 15,1-2-1-15,0 3 2 0,1 0-1 0,-1 0 1 16,-3 2-1-16,0 2-3 0,1 0-3 0,-3 3-6 16,0 0-2-16,1 0 2 0,0 0-1 15,0 0 4-15,-2 4-1 0,3 1 2 0,-3-1 2 16,4 1 4-16,-5 0 1 0,3 3 1 0,-2-3 2 16,-1 2-1-16,-1-1 2 0,2-1 0 0,-2-1 2 15,-1 1 1-15,2-2-1 0,-2 2 1 0,0-1 1 16,0 0-3-16,0 0 3 0,0-1 2 0,0-1-2 15,0 1 2-15,-2-1-5 0,2-1-1 16,0-1-2-16,0 0 1 0,0 0 1 0,0 0 0 16,0 0 3-16,0 0-1 0,0 0 9 0,0 0 2 15,3-2-1-15,-1-2-1 0,3-1-8 0,1-3-4 16,2 3 0-16,-2-2-2 0,1 0 3 16,2 1-2-16,0 1 0 0,-1 0-2 0,-3 0-1 15,3 1 1-15,0 0-2 0,-4 2 2 0,2-1-5 16,-3 3-4-16,3 0-7 0,-3 0-9 15,-1 0 0-15,-1 1 0 0,2 3 3 0,0 1 8 16,-2-1 2-16,0 2 4 0,0 1 7 0,0 0 0 16,1 0 5-16,-2 2 2 0,0-1 1 0,0 1-1 15,0 1 3-15,0-1 1 0,0-1 1 16,0 1 4-16,0-1-4 0,0-1-2 0,-2 1 2 16,0 0-3-16,1 1 3 0,0-2-7 0,0 2-24 15,-1-1-63-15,1-1-100 0,1-1-129 0,0 0-223 16,0-4-494-16,0 1 342 0</inkml:trace>
  <inkml:trace contextRef="#ctx0" brushRef="#br2" timeOffset="251334.4346">2054 7484 62 0,'0'0'418'0,"0"0"-154"0,0 0-53 16,0 0-34-16,0 0-17 0,0 0 1 0,0 0-14 16,0 0-20-16,0 0 3 0,0 0-16 0,0 0-19 15,0 0-16-15,0 0-32 0,48-6-13 16,-36 2-13-16,1-2-3 0,3 1-1 0,-4-2 2 16,5 0 4-16,-4 0-3 0,-3 1 3 0,1 1 5 15,-3 1 8-15,-5-1 19 0,0 0 10 0,0 1 4 16,-3 0-3-16,0-1-13 0,0 1-9 15,-3 0-14-15,-2 2-7 0,-2 1-13 0,2 1-8 16,-5 0-6-16,0 0-7 0,0 4 7 0,-4 1 2 16,2 2 4-16,-1 0 2 0,3 1-6 0,-4 1 1 15,3 0-2-15,1 2 0 0,2-1 3 16,-1 2-2-16,1-2 0 0,5 1-2 0,-3 0 2 16,3-1 0-16,0 2 1 0,2-2 4 0,1 2-6 15,0-2 1-15,0-1 0 0,4 0-4 16,0 0 7-16,3-2 0 0,1 0 4 0,2-3 3 0,1 0 2 15,1 0 1-15,6-2 1 0,-4-1 5 0,5-1-4 16,0 0 2-16,-1-3-1 0,1-3-6 16,3 0 4-16,-4-3-1 0,3 0-2 0,1-1 6 15,-1-2-8-15,1 1-3 0,1-2 0 0,1 0-3 16,-2-2 5-16,0 1-1 0,-2 1 1 16,-6-2-2-16,2 3 6 0,-6-3 6 0,-6 2 6 15,1-1 7-15,-5 0-6 0,0 0-4 0,0 0-5 16,-6 0-8-16,3 2 4 0,-4-1-2 15,4 2 0-15,-3 4 2 0,3 0-1 0,1 2 2 16,-1 2 2-16,0 2 3 0,1-1 0 0,2 2 0 16,0 0-1-16,0 0-5 0,0 0 2 0,-1 0-6 15,1 0-5-15,0 2-8 0,-1 2-7 0,-2 2 2 16,1 3 3-16,0 2 9 0,2 2 2 0,-1 1-2 16,1 1 1-16,0 0-4 0,0 1 4 15,0 2 2-15,0-2-1 0,0 1 5 0,0 0-3 16,0-1 0-16,0 0-1 0,-1 2-4 0,0-3 2 15,-4 0-4-15,3-2-9 0,1 0-21 0,1-1-35 16,0-1-50-16,0-2-69 0,0 0-88 16,0-2-98-16,0-2-196 0,2-2-397 0,1-2 289 0</inkml:trace>
  <inkml:trace contextRef="#ctx0" brushRef="#br2" timeOffset="251559.4212">2390 7413 105 0,'0'0'533'0,"0"0"-144"16,0 0-39-16,0 0-52 0,0 0-76 0,0 0-54 15,0 0-43-15,0 0-36 0,0 0-18 0,0 0-11 16,0 0-9-16,0 0-3 0,0 0-6 16,-10-3-2-16,24 1-2 0,1 0-9 0,5-2-3 0,2-1-5 15,5 1-7-15,-3-1-11 0,5-1-45 16,2 2-82-16,0 0-134 0,-5 1-239 0,-11 0-637 15</inkml:trace>
  <inkml:trace contextRef="#ctx0" brushRef="#br2" timeOffset="253124.5267">2731 7430 1 0,'0'0'0'0,"0"0"0"16,0 0 0-16,0 0 0 0,0 0 16 16,0 0 204-16,0 0 8 0,0 0 11 0,0 0-9 15,0 0-4-15,0 0-7 0,0 0-9 0,0 0-11 16,0 0-18-16,-7-5-21 0,7 5-28 0,0 0-26 16,0 0-27-16,0 0-26 0,0 0-16 0,0 0-16 15,0 0-13-15,0 0-11 0,0 2-13 16,0-1-15-16,2 1 6 0,4 1 9 0,-2 0 13 0,4 1 17 15,3-1 0-15,0 1 1 0,4-2 2 16,-1 1 1-16,-2-2-2 0,5-1 5 16,-5 0-4-16,5 0 1 0,-4 0-1 15,0 0-2-15,1-1 0 0,-4-3 0 0,1 2 1 0,-5-1 1 16,1 0 4-16,-1 1 4 0,-3 0 5 0,-1-1 6 16,0 1 0-16,2-1 0 0,-3-1-1 0,-1 1-4 15,0-2-1-15,0 2-1 0,0-2-4 16,0-1-1-16,-1 1-3 0,-5 1-6 15,2-3-1-15,-3 2-6 0,0 0-3 0,2 0-2 0,-3 2-4 16,-2-1 1-16,1 2-2 0,0 1 1 0,2-1-2 16,-2 2-1-16,1 0-3 0,-1 0-3 15,-1 2-2-15,2 1-3 0,0 1 2 0,0 3 2 16,-1-2 1-16,0 4-1 0,0-1-1 0,-2 3-1 16,2 1 1-16,3-1 5 0,0 3 0 15,-2-2 1-15,5 1 0 0,1 1-4 0,-1-2-2 16,3 2 0-16,0 0 2 0,0-2 3 0,7 2 3 15,0-3-2-15,3 0 3 0,2 0-1 0,1-2 1 16,5 0 3-16,0-4 1 0,0-1 1 0,4 0 5 16,0-3-2-16,1-1 1 0,-2 0 2 0,3-4-2 15,0-1 0-15,-2 0 2 0,0-4 0 0,0 1-1 16,2-1 3-16,-3-2-4 0,0 1 0 16,-1 1 0-16,-5 0-2 0,2 0 5 15,-6-1 1-15,-1 2 4 0,-1 1 5 0,-6 0 1 0,2 1 3 16,-4-1 2-16,0 0-4 0,-1-3-3 15,0 2-3-15,-2-2 0 0,-4 1-2 0,2 0-2 16,-4 1-1-16,1 1-8 0,3 1 1 0,-4 0-3 16,-1 3-2-16,4-1 3 0,-3 2-2 0,-1 0-2 15,0 1 1-15,2 1-2 0,0 0 1 16,0 0 2-16,3 0-1 0,0 0 0 0,1 0 0 16,3 0-1-16,0 0-1 0,0 0-1 0,0 0-8 15,0 0-12-15,4-1 2 0,4 0-1 0,2-1 11 16,7-2 12-16,-2 2 1 0,6-1 1 15,5 0-1-15,-4-1 0 0,6 1 0 0,-4-2-1 16,2 1 1-16,-3 2 0 0,-3-1 0 0,-1 1-3 16,-1-1 3-16,-5 1-2 0,-2-1 1 0,-2 2 3 15,-2 0-1-15,-3 0 1 0,-3 1 2 16,0 0-3-16,-1 0 1 0,0 0-1 0,0 0-2 16,0 0-3-16,0 0-2 0,0 1-7 0,0 3 2 15,-1 0 9-15,-2 3 1 0,-3 0 8 16,3 1-1-16,-4 1-6 0,4 2 0 0,-3 1 0 15,3 0-2-15,1 1 5 0,0 0-2 0,-1 0-2 16,2 0 2-16,1-1-1 0,0 0 0 16,0-1 0-16,0 0 2 0,1-2-6 0,3-1 4 0,-2 0-1 15,0-2 2-15,3-1 4 0,-3-2-1 16,0-1 1-16,1 0 2 0,3-1 1 0,-3-1 7 16,4 0 6-16,0 0 0 0,0 0 1 0,3-1-6 15,1-4-5-15,4-1-1 0,-2-1 1 0,2 0-5 16,0 0 1-16,3-3-1 0,-3-1-1 0,3 0 0 15,1 0 1-15,-1-3-2 0,-3 0 1 16,3-1 3-16,-5 1 0 0,2-3 2 0,-4 0 4 16,0-1 0-16,-3 2 0 0,-3-4 1 0,1 4-6 15,-3-1 3-15,-3 0 0 0,1 5-1 0,-1 0 4 16,0 2-6-16,0 3-2 0,-2 1-3 16,0 2-2-16,-2 1-1 0,1 3-4 15,1 0-4-15,-3 0-7 0,2 0-2 0,1 2-6 16,-5 2-1-16,5 1 3 0,0 3-1 0,1 0 3 15,0 3 5-15,1 0-2 0,0 1 5 0,4 1 4 16,3 1 0-16,0-2 8 0,2 1-2 0,0 0-2 16,2 1 2-16,0 0-1 0,2 1-2 0,-1 0-1 15,-1 0 2-15,1-1-9 0,-2 0 8 0,0 1-1 16,-3-3-1-16,-1 2 10 0,0-1-5 16,-3-2-1-16,-1 1 3 0,-2-1-3 0,0 0 4 15,0-1 3-15,-2-1 3 0,-3-1 1 0,-3 0 6 16,-1 1 1-16,0-3 0 0,-1 1 3 15,-3-2-8-15,2-1-2 0,0 1-1 0,0-3-8 16,2-1 6-16,-1 0 1 0,2-1-2 0,1 0 7 16,3-1-7-16,-1-2-4 0,2-1-3 0,1-1-14 15,0 0-12-15,-2-1-25 0,4 1-36 0,0-1-50 16,0 1-73-16,0 0-120 0,0 1-279 16,0 2-953-16</inkml:trace>
  <inkml:trace contextRef="#ctx0" brushRef="#br2" timeOffset="254455.3493">336 7943 376 0,'0'0'387'0,"0"0"-122"0,0 0-48 0,0 0-63 15,0 0-42-15,0 0-31 0,0 0-34 0,0 0-22 16,0 0-10-16,0 0-6 0,0 0 3 16,0 0 1-16,0 0 46 0,0 0 47 0,16 9 30 15,-12-7 24-15,3 1-14 0,-1-1-20 0,2 0-14 16,2 0-13-16,0-2-18 0,4 1-17 15,3-1-9-15,3 0-10 0,1 0-2 0,8-1-4 16,2-3-6-16,5 2-7 0,2-2-8 0,4 3-5 16,0 1-2-16,4-3-3 0,4 2 1 0,0 0 2 15,6-1 0-15,1 0-3 0,0 1-1 16,0-1-2-16,1 0-1 0,1 0 3 0,-3 2-2 16,2 0-2-16,-2 0 3 0,-1 0-1 0,-5 0 0 15,0 0 3-15,-5 0 1 0,4 0-1 0,-6 0 3 16,1 0-1-16,0 0-3 0,-2 0 4 0,-2 0 0 15,1 0-1-15,1-2 4 0,-1 0-5 0,2-1 0 16,2 0 0-16,-3-1-4 0,-2 1 3 16,3-1-3-16,-4 2-1 0,1 0 1 0,-1 0-4 15,-4 0 2-15,2 1 1 0,-4-1 1 0,1 2-1 16,-3-1 0-16,-1 1 0 0,-3-1-4 16,1 0 3-16,-3 1-1 0,2 0-1 0,-5 0 1 15,5 0-1-15,-3 0 0 0,3-2 1 0,-2 2 1 16,3-1 1-16,-1 1-3 0,-1-1 1 0,2 1 0 15,1-1 0-15,-5 1 2 0,4-1-1 16,-5 1 0-16,3-1-2 0,-3 0 1 0,3 0 1 16,-3-1-1-16,-3 1 3 0,-1 0-4 0,-3 1 1 15,0 0-2-15,-4 0-2 0,4-2 4 0,-5 2 0 16,1 0 1-16,-1 0 1 0,-1-1-3 0,3-1 2 16,1 0-2-16,0 1 3 0,-1-2 0 0,5 3-3 15,-2-2 2-15,-1 1-5 0,2-1 3 16,-2 1 1-16,2 0-2 0,0 0 3 0,-3-1-2 15,-1 1-1-15,2 1-1 0,-2 0-1 0,-1 0 2 16,3 0 1-16,-3 0 2 0,-1 0-2 0,1 0-1 16,0 0 0-16,4 0 0 0,-3 0 3 15,4 0-2-15,-2 0-1 0,3 0 0 16,1 0-3-16,0 0 3 0,-1 0 0 0,2 0 2 0,-3 0 2 16,1 0-4-16,2 0 1 0,-3 0-2 15,-1 0 1-15,3 0 2 0,-3 0-1 0,-2-1 1 16,-1 1-2-16,1-1 0 0,-2 1 3 0,-3-1-1 15,0-1 1-15,-2 2 1 0,1-2-2 16,0 1-2-16,-1 1-2 0,-1-1 4 0,2 0 0 16,-1 1 2-16,-1-2-1 0,2 1-3 0,0 0 2 15,-3 0-2-15,3 0 4 0,2 1-4 0,-2 0 0 16,0-1 1-16,-3 1-3 0,3 0 3 16,-1-2 0-16,-2 2 2 0,2-1 2 0,-3 1-5 15,2 0 2-15,-2-1-3 0,2 1 0 0,-3 0 1 16,-2 0 1-16,3 0 0 0,-2 0-3 0,0 0 3 15,-1 0-2-15,1 0 2 0,2 0 4 0,-1 0-4 16,-1 0 0-16,0 0-1 0,2 0-4 0,-1 0 7 16,0 0-2-16,2 0 2 0,-3 0 2 15,4 0-3-15,-3 0 2 0,0 0 0 0,2 0 4 16,-2 0-3-16,-1 0 0 0,-1 0 0 0,3 0-3 16,-3 0 5-16,0 0 2 0,0 0-1 15,-1 0 5-15,0 0-6 0,0 0 0 0,0-1-1 16,0 1-4-16,0 0 0 0,0 0-8 0,-1 0-8 15,-1-1-15-15,-3 1-13 0,3 0-21 0,-2 0-44 16,-4 0-71-16,1 0-149 0,3 1-331 16,-1-1-992-16</inkml:trace>
  <inkml:trace contextRef="#ctx0" brushRef="#br2" timeOffset="260018.012">1918 2868 1 0,'0'0'0'0,"0"0"0"15,0 0 0-15,0 0 0 0,0 0 102 16,0 0 74-16,0 0 14 0,0 0-9 0,0 0-8 16,0 0 1-16,0 0-15 0,0 0-8 0,0-8-8 15,0 8-8-15,0 0-9 0,0 0-16 16,0 0-18-16,0 0-15 0,0 0-20 0,-2 0-18 16,-1 0-20-16,1 0-15 0,-3 0-11 0,0 0-1 15,-3 0 5-15,1 3 0 0,1 0 5 0,-2 0 0 16,2-1 5-16,0 1-1 0,-2-1-1 15,5 0 1-15,-2 1-7 0,1-2 7 0,2 0 2 16,-1-1 0-16,1 0 6 0,1 1-2 0,0-1 4 16,1 0 1-16,-1 0 3 0,1 1-2 15,0-1-2-15,0 0 0 0,0 0-4 0,0 0-1 16,0 0 0-16,0 0-6 0,-2 2-5 0,1-1 4 16,-2 0-2-16,0 1-2 0,1 0 6 0,1-1-8 15,0 0 0-15,1 0-1 0,0-1-5 16,0 0 8-16,0 2 2 0,0-2 1 0,0 0 3 15,0 0-5-15,0 0-1 0,0 0 0 0,0 0-1 16,0 0 1-16,0 0-3 0,0 0-4 0,0 1-13 16,0-1-17-16,0 2-23 0,0 2 12 0,0 3 34 15,0 2 17-15,0 2 36 0,0 3 4 0,0 2-19 16,0-3 6-16,0 3-10 0,0 3-9 16,0-1-6-16,0 3-3 0,0 2-1 0,0 0 1 15,0 3 1-15,0 2 1 0,1 1 0 0,0 3 4 16,0 1-3-16,0-3 3 0,0 2 2 0,1-3-3 15,1 1 3-15,-2-1 1 0,1 1-2 16,-1 0 1-16,0-1 5 0,-1 1-2 0,0-1 1 16,0-2 5-16,0 1-4 0,0-1 2 15,0 1 1-15,0-2-3 0,0 2 3 0,0-1 2 0,-2 3-2 16,2-2 2-16,0 1-1 0,-2 0-2 16,2 0 1-16,0-1-2 0,0 2-1 0,0-1 0 15,0 1 4-15,0-1 2 0,0 1-3 0,2-4 0 16,0 2-2-16,3-1-5 0,-4 0 0 15,1 0 4-15,-1 2-1 0,0 0-1 0,2 0 0 16,-1-1-4-16,-2 1-4 0,1 0 2 0,-1 1 2 16,0 0 0-16,0 1 1 0,0 1 0 0,0-2-4 15,0 3 0-15,0-3 2 0,-1 2 3 0,-1 0 0 16,1 0 3-16,1 0-4 0,-2 0-3 16,2 1 1-16,0-1-1 0,0-3 5 0,0 1 0 15,0 0-2-15,3-1-1 0,0 0-2 0,-1 0 2 16,-1 1-1-16,2-2-1 0,-2 0 1 0,2 0-1 15,-1 1 1-15,-2-2-1 0,1 2 2 16,-1-1-1-16,1 1-1 0,-1 0 4 0,0-3-5 16,0 2-1-16,0-1-1 0,0 1-3 0,0 0 2 15,0 1 1-15,0 0 1 0,0 1 2 0,-1-5-3 16,0 1 1-16,1-1 0 0,0 0 2 16,0-1-3-16,-2 1-1 0,2-2-1 0,-1 0-5 15,1 0 5-15,0-2-1 0,0 0 1 0,0 1 5 0,0-2-6 16,0 0 2-16,0 0 1 15,0-2-3-15,0 1 3 0,0-2-2 0,0 0 0 16,0-1 0-16,0 1 0 0,0-2-2 0,0 3 2 16,0-2-2-16,0 0 3 0,0 0-1 15,0-1 0-15,1 1 0 0,-1-2 0 0,2 0-1 0,-2 0-1 16,0 0 1-16,0 0 0 0,1 2-1 0,-1-2 1 16,0 3-1-16,1-3 2 0,-1 0 0 15,0-1 0-15,0 0-1 0,0-2-1 0,0-1 0 16,1 1 1-16,-1-1 2 0,0 1-1 0,0-1 0 15,0 1 1-15,2-3-1 0,-2 1 3 0,0-2 0 16,0-2-1-16,0 1 1 0,0-1-5 16,0-1 0-16,0 1 1 0,0-1 0 0,1-1 1 15,-1-1 1-15,0 0 0 0,2 0-1 0,-2 0 1 16,0-2 0-16,1 0 0 0,-1 0 4 16,0 0-3-16,0 0-1 0,1 1 0 0,-1 0-3 15,0 1 3-15,0 1 0 0,1-1 2 0,0 0-2 16,0 2-1-16,1-1-1 0,-1 1 0 0,1 1 1 15,-1 0-1-15,0-2 1 0,-1 2-1 16,1-1 0-16,1 3-1 0,0-3 2 0,-1 1-2 16,1-1 3-16,-1 2-1 0,1 1-1 0,-2-1 1 15,0 1 0-15,1-1 1 0,0-1-2 0,0 1 1 16,-1-2-4-16,2 2 5 0,-2 0-1 0,2 0-1 16,-1-1 4-16,-1 1-4 0,1 0-1 0,0 1 1 15,-1 0-2-15,1-2 3 0,0 2 0 16,1-1 1-16,-1 0 1 0,-1 0-2 0,2 0-1 15,-1-2 0-15,0 0-5 0,-1 1 5 0,1-2 0 16,-1 0 1-16,0-1 4 0,0 2-4 16,0-3 1-16,0 1-1 0,0-1 3 0,0 1-3 15,0-1 0-15,0 0-2 0,0 0-4 0,0 1 8 16,0-2-1-16,0 0 1 0,0 0 6 0,0 0-8 16,0 0 0-16,0 0 0 0,0 0-1 15,0 0 3-15,1 0 0 0,-1 0 1 0,0 0-5 16,0 0 4-16,0 0-2 0,0 0 1 0,0 0 7 15,0 0-8-15,0 0-1 0,0 0-1 16,0 0-6-16,0 0 7 0,0 0-1 0,1 0 2 0,-1 0 0 16,0 0-2-16,2 0 1 0,-1 0-1 15,1 0 3-15,0 0 2 0,2 0 0 0,1 0 6 16,-2 0-7-16,4 0 7 0,-4 0-1 16,3 0-10-16,-3-3-13 0,0-2-32 0,3 0-50 15,-4-5-107-15,2 4-257 0,-1 0-1247 0</inkml:trace>
  <inkml:trace contextRef="#ctx0" brushRef="#br2" timeOffset="260968.6336">779 4903 432 0,'0'0'192'0,"0"0"-39"0,0 0 14 16,0 0-5-16,0 0-23 0,0 0-38 15,0 0-47-15,0 0-30 0,0 0-10 0,0 0 3 16,0 0 7-16,0 0 9 0,0 0 24 0,4 7 37 16,-3-7 31-16,3 0 21 0,1 0 2 15,-2 0-19-15,4 0-20 0,-2 0-18 0,1 0-18 16,1-2-16-16,0-1-12 0,0 0-8 0,3-1-5 16,-1-2-1-16,1 0-3 0,-1-2 1 15,1 0 0-15,-2-1 0 0,2-2 1 0,0 0-2 0,-1-2-2 16,1-2-4-16,-1-1-3 15,0-2-3-15,0-1 1 0,-1 0 1 0,-1-2 5 0,-2-2 0 16,0-1-1-16,-1-2-4 0,-2 2-7 0,1 1 0 16,-2 0 1-16,-1 3-3 0,0 2 1 15,0 2 0-15,0 6-2 0,0 4 1 0,0 3-3 16,0 1-6-16,0 2-5 0,0 0-9 0,0 0-13 16,0 3-14-16,-1 0-18 0,-2 2 8 0,1 2 14 15,1 3 18-15,-5 1 21 0,3 2 0 16,-1 1-2-16,0-1 0 0,1-1 0 0,-1 1 0 15,0 1 1-15,2 0 0 0,1 1 0 0,-2-1-1 16,2 4 2-16,-2 0 0 0,2 2 3 0,-1 0 0 16,-1 1 3-16,0 0 0 0,2 0-1 15,1-1 0-15,0 0-2 0,0 0-4 0,0 0 0 16,0 2 0-16,2-1 1 0,3-1 0 0,-2 0 2 16,2-2 1-16,0-1-3 0,2-2 2 15,-2-4-2-15,2-3-1 0,-4-1 2 0,3-1 4 16,-3-2-1-16,3-1 5 0,-4-1 1 0,1-1 3 15,1 0 4-15,-1-1 5 0,-1 0 2 0,1 0-3 16,1-1-11-16,-2-4-23 0,3 1-36 0,-1-3-47 16,0-2-84-16,2-1-151 0,-5 1-388 0,1 3-850 15</inkml:trace>
  <inkml:trace contextRef="#ctx0" brushRef="#br2" timeOffset="261499.0833">982 4221 1340 0,'0'0'165'0,"0"0"-13"0,0 0 17 0,0 0 12 15,0 0-25-15,0 0-14 0,0 0-15 0,0 0-24 16,0 0-25-16,0 0-27 16,0 0-20-16,0 0-16 0,0 0-11 0,0 0-13 0,-4-21-17 15,4 23-13-15,-1 1 0 0,0 1 15 0,-2 3 15 16,-2 0 16-16,2 1 5 0,-2-2-6 15,0 2 0-15,2-3-1 0,1 1 1 0,-1 0 0 16,2-1-3-16,-1-2 0 0,0 1 0 0,1-2 1 16,-1-1 0-16,2-1 6 15,0 0 6-15,0 0 12 0,0 0 16 0,0 0 16 0,0 0 13 16,0 0 9-16,0 0 4 0,2 0-5 16,-1 0-6-16,1-1-9 0,-2 0-7 0,1-3-9 0,0 1-12 15,0-3-12-15,2 0-13 0,-1 0-6 0,1 2 1 16,-3 0 3-16,0 3 2 0,0 0 0 0,0 1-1 15,0 0-2-15,0 0 0 0,0 0-3 16,0 0-4-16,0 0-2 0,0 0-5 0,0 0-2 16,0 0-1-16,0 0-6 0,0 0-10 0,0-1-13 15,0-1-35-15,0 2-64 0,0 0-104 16,0 0-90-16,0 2-170 0,0 1-917 0</inkml:trace>
  <inkml:trace contextRef="#ctx0" brushRef="#br2" timeOffset="269173.9494">5627 1863 1 0,'0'0'0'0,"0"0"0"0,0 0 0 0,0 0 0 15,0 0 0-15,0 0 0 0,0 0 0 0,0 0 0 16,0 0 0-16,0 0 0 0,0 0 0 0,0 0 0 15,-37-10 0-15,35 10 0 0,-2 0 0 16,-1 0 0-16,2 0 0 0,-3 0 0 0,3 0 0 16,-4 1 0-16,3 2 0 0,-4-2 0 0,4 0 0 0,-3 0 0 15,0-1 0-15,2 2 0 0,-2-1 0 16,3-1 0-16,-2 1 0 0,-1-1 16 16,1 1 12-16,-2-1-9 0,-1 0-4 0,2 0-16 15,0 2 0-15,-2 0 1 0,1-1 0 0,-1 2 4 16,4-2-3-16,-4 0-2 0,1 0-1 15,0 0-2-15,2 0 7 0,-2 1 0 0,0-2-2 16,1 1 2-16,2-1-7 0,-3 1 0 0,5-1 4 0,-3 1 0 16,4-1 4-16,-1 0 1 0,-2 0 5 15,4 1 8-15,-1-1 14 0,0 0 18 16,1 1 17-16,1-1 5 0,-3 0-3 0,3 0-9 16,-2 2-10-16,2-2-1 0,0 0-3 0,0 0-6 15,0 0-10-15,0 0-7 0,0 0-4 0,0 1 0 16,0-1-2-16,0 0-5 0,0 0-11 0,0 0-11 15,0 0 8-15,2 0 15 0,4 0 18 16,2 0 16-16,1 0 0 0,4 0-10 0,-1 0-2 16,6 0-5-16,0 0-6 0,1 0 2 0,2-1-6 15,1-1-3-15,2 2-1 0,0-1-5 0,2 0 1 16,-2 0-2-16,3 1 0 0,1-1-2 16,1 1 0-16,1 0 2 0,-1-1-5 0,1 1 1 0,0-2 0 15,-1 1 2-15,1 0 0 0,0 0 4 16,1 0-3-16,1 0-2 0,-1-2-2 0,0 2 1 15,0-1 0-15,-1 0-2 0,0 1 2 16,1-1 1-16,-1 0-1 0,1 2 1 0,0-1-2 16,-1 0-2-16,1 0-1 0,-1-1 2 0,0 1-1 15,1 0-1-15,-1 0 0 0,1 1 0 0,0 0-2 16,-2 0 2-16,-1 0-2 0,-2 0-2 0,0 0 3 16,-1 0-1-16,1 0 0 0,-1 0 3 15,-1 0 0-15,0 0-1 0,2 0 1 0,-1 0 1 16,1 0-2-16,1 0 4 0,-2 0-2 0,1 0 0 15,0 0 2-15,2 0-1 0,0 0 3 0,0 0-3 16,2-1 1-16,0-2-1 0,0 1-2 0,1 0 1 16,2-1-1-16,1 2 0 0,-1 0-3 15,3 0 2-15,-4 1-3 0,1-1 0 0,-3 1 2 16,-2 0-2-16,0 0 1 0,-2 0-1 0,1 0 0 16,-3 1 2-16,-2 1-2 0,1 0 3 15,-2 1-4-15,-2 0 0 0,-1-2 2 0,1 2 2 16,0-1 1-16,0-1-2 0,4 1 1 0,-3-2-3 15,5 1 4-15,1-1 5 0,-1 0-2 0,1 0 3 16,0 0-5-16,0 0-2 0,2 0 2 16,0 0-2-16,1 0 6 0,-1 0-2 0,2 0 0 15,-2 0 3-15,-1 0-6 0,-2 0 2 0,1 0-2 16,-2 0-1-16,1 0 3 0,0 0-1 0,-4 0-1 16,3 0 0-16,1 0-1 0,-3 0 2 0,1 0-1 15,0 0 1-15,-1 0-1 0,1 0-4 16,-3 0 3-16,3 0-2 0,2 0 4 0,1 0 3 15,2 0 2-15,-1 0 0 0,1 0 3 0,0 0 2 16,2 0 1-16,2 0-2 0,1 0-2 0,2 0 0 16,-2-1 0-16,4-1 13 0,-3 1-1 0,3-1-2 15,-4 1-1-15,2-1-13 0,-2 1-1 16,1 1 0-16,-3 0-3 0,-1 0-1 0,0 0 1 16,-5 0-2-16,1 0-1 0,-1 0 3 0,-1 0-2 15,-3 0 2-15,2 0-1 0,-2 0 2 16,-1 1 0-16,-2-1 0 0,1 0 0 0,-3 0 0 15,1 0 2-15,1-1-1 0,3 1 3 16,-1-3 1-16,0 0-1 0,3 1 2 0,4-1-3 16,-2-1-2-16,3 1 1 0,0-1-1 0,-2 0-1 15,0 1 1-15,2-1-1 0,-3 2-2 0,2-1 0 16,-3 2 0-16,-1-1 2 0,0 0 4 0,-1 0 0 16,-2 0 1-16,-1 0 1 0,1-1-6 0,-6 2 4 15,5 0 1-15,-4-1-4 0,2 1 0 0,0-2-3 16,0 1-2-16,0-1 2 0,1 3-1 15,1-3 2-15,0 1-1 0,0 0 0 0,4-1-1 16,-1 1-2-16,1 0-1 0,5 0 0 0,1-1 3 16,1 1 0-16,0 0-1 0,-2 2 0 15,0-1-3-15,0 1 2 0,-4 0 1 0,1 0 0 16,-2 0 4-16,0 0-3 0,2 0 0 0,-5 0-1 16,0 0 1-16,-2-1 2 0,-2 1-1 0,2-1 1 15,-3 1-2-15,3-2-1 0,-2 1 3 16,-1 0-3-16,2-1 3 0,-2 0-1 0,3 1-2 15,2-1 1-15,1 1-1 0,1-2 1 0,4 2 0 0,-1-1 2 16,4 0-3-16,1 2 0 16,1-2 0-16,1 2-1 0,4 0 3 0,-2 0-1 15,3 0-1-15,-2 0 1 0,0 0-2 0,-4 0 4 16,-2 0 1-16,-5 0-2 0,2 0 1 0,-3 0-2 16,-3 0-1-16,-2 0 0 0,-3 0 2 0,-2 0 1 15,1 0 0-15,-4 0 3 0,-4 0 0 0,2 0 0 16,0 0 5-16,-5 0 2 0,2 0 8 15,-3 0 6-15,0 0 7 0,-2 0 6 0,2 0 4 16,-1-1 2-16,3 1-3 0,-2-1-7 0,0-1-9 16,4 1-9-16,-2 1-4 0,1-2-8 15,-1 1 2-15,2-1-4 0,-1 1-1 16,4-2 4-16,-2 3-8 0,-1-1-1 0,2 1 0 0,1 0-1 16,-2 0 2-16,-1 0 3 0,3 1 0 0,1 1-4 15,0-1 3-15,-1 0-1 0,3 0-1 16,-2 1 7-16,6 0-6 0,-2 0 3 0,4 0 2 15,1-1-5-15,3 1 5 0,1-2-3 16,4 1 1-16,-1-1 0 0,8 1 0 0,-1 0 1 0,-1-1-2 16,0 1 1-16,3-1-2 0,-4 1 2 15,-1-1-1-15,0 0-3 0,-4 2 7 0,3-2 2 16,-3 0-1-16,-1 0 6 0,-2 0-5 0,1-3 1 16,-4 2 2-16,-4-1-2 0,0-1 3 15,-3 1-2-15,-3 0 0 0,1-1-1 0,-1 1 2 0,-2 0 0 16,0-2-3-16,2 1 2 0,-2 0-9 15,3-1 1-15,0 1-1 0,2 1-6 16,1-1 5-16,4 0-2 0,3 0 0 0,-1 1 2 16,6 0-5-16,-2 1 1 0,5-1-1 0,2 1 3 0,1 0 1 15,0 1-2-15,4 0 4 0,-2 0-6 0,3 0 4 16,-2 0 2-16,3 0-2 0,0 0 7 16,0 0-6-16,1 0 3 0,1 0-1 0,-1 0-4 15,3 0 4-15,-2 0-5 0,1 0 4 0,0 0-2 16,-2 0 3-16,-1 0 2 0,-3-1-3 15,4 0 0-15,0-1 0 0,-1-1 0 0,-3 1 2 16,1-1 0-16,-3-2 0 0,-1-1 1 0,0 1 0 16,2-1 2-16,-2 0-3 0,-3 0-1 15,-1 2-1-15,0-2 1 0,0 2-2 0,-2 1-1 16,0-1 3-16,-3 2-7 0,0 1 6 0,0-1-1 16,-2 1-2-16,0 1 6 0,-2-1-6 0,1 1 0 15,-2 0 3-15,2 0-7 0,3 0 7 0,-2 0 1 16,3 0-2-16,0 0 0 0,2 0 0 15,1 0 2-15,-2 0-2 0,2 0 5 0,-1 0-5 16,2 0 1-16,1 0 1 0,0 0-3 0,1 0 3 16,0 0-3-16,1 0 2 0,0 0 2 0,0 1-3 15,-2 0 3-15,-2-1-3 0,0 2 1 0,-2-2-2 16,1 1 1-16,-2 1 1 0,1-1-5 16,-1 1 7-16,-4-1-3 0,2 0-1 0,-1 0 5 15,2 0-7-15,-3 0 3 0,1 1 1 0,1-2-4 16,1 1 5-16,-2-1-2 0,2 1 0 15,0-1 2-15,-2 0-3 0,1 0 4 0,1 0-3 16,1 0 3-16,0 0-4 0,1 0 2 0,1 0 1 16,-1 0-4-16,3 0 4 0,-6 0-2 0,3 0 0 15,-1 0 4-15,-3 0-5 0,-2 0 4 16,-1 0-2-16,-1 0 0 0,-1 0-1 0,-3 0-1 16,3 0 1-16,-4 1-1 0,1-1 3 0,-1 0-3 15,-2 0-1-15,1 0 6 0,-2 0-5 16,1 0 2-16,-1 0 2 0,0 0-6 0,0 0 4 0,0-1-2 15,2 1 1-15,-2-1-1 0,-1 0 2 0,3-1 2 16,1 0-3-16,1 1 3 0,0-1-5 16,2 0 0-16,-2 2 2 0,4-1-6 0,0 1 6 15,0-1 1-15,0 1-2 0,0 0 5 0,-2 0-4 16,1 0 0-16,-2 0 0 0,1 0 0 0,-1 0 0 16,-3 0-1-16,0 0 2 0,-1 0-1 15,0 0 1-15,1 0 1 0,0 0-3 0,2 0 5 16,-2 0-6-16,0 0 3 0,3 0 0 0,-2 0-3 15,3 0 4-15,-2 0-3 0,1 0 2 16,2 0 1-16,-4 0-4 0,4 0 4 0,-2 0 0 16,2 0 0-16,-2 0-5 0,2 0 2 0,-2 0-2 15,1 0-2-15,-1 0 8 0,-2-1-5 16,0 0 2-16,0-2 0 0,-3 2 1 0,0 0 2 16,0-1 0-16,-3 0 1 0,1-1-1 0,0 0 3 15,-2 1-2-15,0-1-1 0,1 0 1 0,-1 1-2 16,1-1-1-16,-1 1 0 0,3 0-5 15,-2 0 0-15,2 0-1 0,1 1-1 0,0 1 3 16,1-2-3-16,0 1 3 0,0 1 2 0,2 0-2 0,-1 0 4 16,2 0-2-16,1 0 0 15,-3 0 1-15,4 0-1 0,-1 0 2 0,-1 0 1 0,1 0-3 16,1-1 2-16,-4 0-1 0,3-1-1 0,0 2 1 16,-2-1 3-16,0 1-3 0,0 0 1 15,0-1-1-15,2 0-3 0,-3 1 3 0,1-1-2 16,0-1 2-16,0 1 1 0,1 1-1 0,-2-1 3 15,3 1-3-15,-1-1 0 0,0 1 1 0,-1-1-2 16,-2 1 1-16,-1-1-1 0,2-1 3 16,-3 2-1-16,-1-1 0 0,-1 1 1 0,3 0-6 15,-4 0 3-15,-1 0-3 0,-2 0 0 0,-1 0 7 16,0-1-2-16,-1 1 3 0,0 0-3 16,0 0-1-16,0 0 1 0,0 0-2 0,0 0 3 15,0 0-12-15,0 0-15 0,0 0-23 0,0-1-44 16,0 0-58-16,0 1-78 0,0 0-73 0,2 0-153 15,-1 0-474-15</inkml:trace>
  <inkml:trace contextRef="#ctx0" brushRef="#br2" timeOffset="270653.7596">16739 1565 1 0,'0'0'0'0,"0"0"0"0,0 0 107 16,0 0 141-16,0 0-3 0,0 0-24 0,0 0-33 15,0 0-33-15,0 0-40 0,0 0-38 0,0 0-27 16,9-2-30-16,-9 2-24 0,0 0-27 16,2 2-10-16,2 0 2 0,0 4 10 0,6 2 19 15,-1 2 5-15,1 2 7 0,1 2-3 0,0 4 3 16,-1 2 4-16,0 2-4 0,-1 1 5 16,0 0-3-16,-4 0 7 0,4 1 6 0,-5 0 1 15,1 1-5-15,-5-3-18 0,1-1 4 0,-1 1 8 16,0 0 38-16,-5-1 24 0,-1 0 15 0,-5 0 18 15,0-1-9-15,-3-2-4 0,-1 0-16 0,-1-4-11 16,1 0-6-16,-4-2 0 0,3 1 2 16,-1 0-7-16,0-1-13 0,1-3-6 0,3-1-6 15,1-2-5-15,5-2-2 0,1-2 2 16,0-1 5-16,4-1 16 0,1 0 23 0,0 0 21 0,-1 0 18 16,0-3-29-16,0-4-28 0,0-1-31 0,0-3-28 15,-1-1 7-15,0 0-2 0,2-3 4 16,1 2 5-16,0-1 1 0,1 1-3 0,4-2-3 15,-2 3-8-15,3-2 0 0,-1 4 4 16,2-1 0-16,-3 1 2 0,4 1-4 0,0-2-1 16,-1 4 1-16,0-2 0 0,1 4 3 0,3 0-3 15,-3 1 1-15,1 2-4 0,-4-1 0 0,3 1 3 16,-3 1-4-16,0 0 2 0,-3 1-2 0,2 0-1 16,-1 0-14-16,-2 0-54 0,1 1-86 15,-2 2-105-15,0 0-115 0,0-1-201 0,0 1-478 16</inkml:trace>
  <inkml:trace contextRef="#ctx0" brushRef="#br2" timeOffset="271136.6548">16743 1355 148 0,'0'0'263'0,"0"0"23"0,0 0-7 0,0 0-51 15,0 0-38-15,0 0-24 0,0 0-22 0,0 0-22 16,0 0-19-16,0 0-19 0,0 0-18 0,0 0-18 15,0 0-18-15,0 0-22 0,11-43-18 0,-11 43-15 16,0 0-21-16,-1 0-15 0,-2 2 12 16,0 1 18-16,-5 3 22 0,1 1 20 0,0-1 0 15,-2 0-4-15,1 2 1 0,-1-2 0 0,3 0 0 16,1-2-2-16,3 0-3 0,-1-2-1 16,0 0-4-16,3-2 1 0,0 0 10 0,0 0 16 15,0 0 27-15,0 0 28 0,0 0 25 0,0 0 20 16,0 0 4-16,3-3-26 0,2-3-30 0,3-2-33 15,2 0-31-15,-2-2-3 0,0 1 0 0,-1 1-3 16,2 1 2-16,-3 2 0 0,-2 0 0 0,-1 1 3 16,2 0 1-16,-4 3 0 0,-1 0-1 0,0 1-9 15,0 0-26-15,0 0-34 0,0 3-15 16,-6 7-38-16,2 2-64 0,-4 6-105 0,1 3-189 16,2-4-469-16,1-5 286 0</inkml:trace>
  <inkml:trace contextRef="#ctx0" brushRef="#br2" timeOffset="272188.9003">16780 1583 1 0,'0'0'0'0,"0"0"0"0,0 0 0 0,0 0 172 16,0 0 35-16,0 0-14 0,0 0-19 15,0 0-18-15,0 0-4 0,0 0-8 0,0 0-3 16,0 0 0-16,0 0-12 0,0 0-17 0,4-56-27 15,-4 56-36-15,0 0-30 0,0 0-28 0,0 0-32 16,0 0-33-16,0 3-33 0,3 1 20 0,-1 3 28 16,0 3 38-16,5 3 38 0,-3 1-4 15,3 2-1-15,-4 0 4 0,4 5 3 0,-2-1 3 16,1 1 3-16,-1-1 2 0,0 1 0 0,0-2-4 16,0 0-3-16,-1-1-2 0,-1-1-4 0,0 0 0 15,-2 1-2-15,-1-1-3 0,0 0 2 16,0-1-2-16,0 1 6 0,0 0 9 0,-1-1 6 15,-5 0 3-15,2 0 8 0,-2-1 2 0,0-1 5 16,-2 0 8-16,-2-2-14 0,1 0-1 0,-1-1-7 16,0-1-6-16,2-2 6 0,-1-1-1 15,2-3 1-15,-2 3 5 0,1-3 1 0,4-1 1 16,-3-1-2-16,0-2 2 0,2 1 0 0,0-1 7 16,0 0 4-16,0 0 2 0,1-2-2 0,-4-3-10 15,4-1-9-15,-2 1-4 0,3-3-9 16,-2 1 4-16,1-1-1 0,-2-1-6 0,1-2-6 15,2 2-6-15,-2 0-4 0,3 1-3 0,1 2 4 16,-2 2-4-16,3-1-4 0,0 1-2 16,0 2-7-16,0-2 5 0,0 1-3 0,4-2-3 15,0 1 4-15,2-1-7 0,4-1 1 0,-1-1 7 16,2 0 3-16,2 1 5 0,2-1 2 0,-1 0 1 0,0 0-4 16,1 1 3-16,-4 2 4 0,-1 0 1 15,-1-1 6-15,-5 3-3 0,1-1 0 0,-3 1 1 16,-2 1-1-16,1 1 5 0,-1 0 0 0,0 0-3 15,0 0 1-15,0 0-6 0,1 0 2 16,-1 0 1-16,0 0 0 0,0 0 0 0,0 0-3 16,0 0-1-16,0 0-6 0,0 0 5 15,0 0 2-15,0 0 1 0,0-1 7 0,0 1-7 16,0 0 0-16,0 0 3 0,0 0-3 16,1 0 3-16,1-3-10 0,-1 1-2 0,2-1-5 0,-2 1 1 15,2-1 7-15,3 1-1 0,-4-1 2 0,3-1-3 16,1-1-2-16,2 0-4 0,-2-1-5 15,2 1 4-15,0 0 1 0,0 0 1 0,-2 0 2 16,0 2-1-16,-1 0 3 0,-1 1 3 0,-3 0 6 16,0 0-1-16,0 1-1 0,-1 1 0 0,0 0-5 15,0 0 2-15,0 0-1 0,0 0-4 16,0 0-2-16,0 0-8 0,0 0-6 0,0 0-6 16,0 0-3-16,0 0 0 0,0 0 0 0,0 0-1 15,0 0 3-15,0 0 5 0,0 0 2 0,0 0 3 16,0 0 2-16,0 0-14 0,0 0-8 15,2 0-28-15,-1 3-72 0,1-1-89 0,0 1-134 16,-1 0-226-16,-1-2-577 0</inkml:trace>
  <inkml:trace contextRef="#ctx0" brushRef="#br2" timeOffset="275199.1273">747 8483 1 0,'0'0'124'0,"0"0"136"0,0 0 22 16,0 0-3-16,0 0-24 0,0 0-14 0,0 0-19 15,0 0-34-15,0 0-39 0,0 0-38 16,0 0-24-16,0 0-13 0,-2 0-12 0,2 0-6 16,-1 0-12-16,1 1-9 0,0-1-8 0,-1 1-14 15,1 1-6-15,-1-1-1 0,1 3 3 0,-3 0 6 16,2 1 7-16,-3 4-1 0,2-1-5 16,1 0 2-16,-2 3-6 0,0 1 0 0,2 0 1 15,-1 2-8-15,1 3 4 0,-3-3-2 0,3 4 1 16,-2-3 0-16,2 3-1 0,0-1-2 15,1 1 0-15,0-2 1 0,0 0-1 0,0-1 1 16,0-1-1-16,0-3-2 0,0 0 1 0,0-1-1 16,0-1-1-16,0-1 5 0,0 0-1 0,0-3 0 15,1 1 0-15,0-1-3 0,-1-2 2 0,1-1 1 16,-1-1 1-16,2 0-1 0,-2-1 5 0,0 0 1 16,0 0 7-16,0 0 10 0,0 0 4 15,0 0 4-15,0 0 2 0,1 0-9 0,-1 0-7 16,0 0-8-16,1-4-21 0,-1 1-22 15,0-1-25-15,0-1-37 0,0-1-39 0,0 1-58 16,0-2-110-16,-1-2-212 0,0 4-371 0,-1 0 11 0</inkml:trace>
  <inkml:trace contextRef="#ctx0" brushRef="#br2" timeOffset="275543.3257">784 8288 1051 0,'0'0'383'0,"0"0"-35"0,0 0-85 16,0 0-59-16,0 0-60 0,0 0-31 0,0 0-20 15,0 0-11-15,0 0-16 0,0 0-15 16,0 0-9-16,0 0-10 0,0 0-10 0,0 0-5 15,-15-46-6-15,15 46-5 0,0 0 3 0,0 0-5 16,0 0-1-16,0 0 2 0,0 0-2 16,0 0 2-16,0 0 6 0,0 0 3 0,0 0 2 15,0 0 7-15,0 0 4 0,0 0 5 0,0 0 5 16,0 0-3-16,0-2-4 0,0 2-7 0,0-1-13 16,0-2-7-16,0 3-11 0,0-3-21 0,0 2-36 15,0 0-76-15,0 1-138 0,0 0-142 16,0 0-304-16,0 0-798 0</inkml:trace>
  <inkml:trace contextRef="#ctx0" brushRef="#br2" timeOffset="276031.5409">1111 8549 1 0,'0'0'0'0,"0"0"0"0,0 0 117 0,0 0 112 0,0 0-35 16,0 0-32-16,0 0-27 0,0 0-23 16,0 0-20-16,0 0-15 0,0 0-11 0,0 0 0 15,0 0 4-15,0 0 8 0,-4 4 8 0,4-4 12 16,0 0 10-16,0 0 8 0,0 0 8 0,0 0 2 16,0 0-2-16,0 0-7 0,0 0-10 15,0 0-14-15,0 0-13 0,0 0-16 0,0 0-11 0,0 1-10 16,0-1-8-16,0 0-3 0,0 0-8 15,0 0-3-15,0 0-5 0,0 0-3 0,0 2 2 16,1-2 0-16,0 0 1 0,0 0-2 16,2 0-4-16,0 0-5 0,-1 0-9 0,3-3-9 0,1 1 17 15,3 1 4-15,3-2 6 0,6 1 7 16,-2 0-18-16,0-1-2 0,2 2-7 16,-5 0-9-16,3 0-19 0,-3 1-28 0,-2 0-36 0,0 0-42 15,-2 0-56-15,-1 2-80 0,-1 2-126 16,-3-2-214-16,-2 0-526 0</inkml:trace>
  <inkml:trace contextRef="#ctx0" brushRef="#br2" timeOffset="276254.2102">1079 8700 675 0,'0'0'388'16,"0"0"-95"-16,0 0-38 0,0 0-84 0,0 0-59 16,0 0-14-16,0 0-38 0,0 0-12 0,0 0-24 15,0 0-13-15,0 0-13 0,0 0-15 16,0 0-34-16,107-7-74 0,-95 11-135 0,-5-2-175 16,-2 2-799-16</inkml:trace>
  <inkml:trace contextRef="#ctx0" brushRef="#br2" timeOffset="277539.2356">1124 8680 1 0,'0'0'0'16,"0"0"0"-16,0 0 0 0,0 0 128 15,0 0 107-15,0 0-5 0,0 0-14 0,0 0-6 0,0 0-18 16,0 0-31-16,0 0-18 0,0 0-21 16,0 0-14-16,0 0-11 0,-16-1-16 0,16 1-14 15,0 0-17-15,0 0-7 0,0 0-8 0,0 0-6 16,0 0-5-16,0 0-8 0,0 0-6 0,1 0-8 16,3 0 4-16,1 0 2 0,1 0 2 15,1 0 4-15,2 0-9 0,1 0-1 0,4 0 1 16,1 0-1-16,1-2 3 0,1 0 4 15,3-1 2-15,3 1 3 0,3-2 0 0,-5-1 0 0,1 2-2 16,-1-2-2-16,-3 1-3 0,-3 0-5 16,-3 2 2-16,-7 1-1 0,1 1 3 0,-6 0 1 15,0 0-2-15,0 0-5 0,-6 0-11 16,2 0-1-16,-5 1 1 0,-1 1 3 0,-5 2 5 16,0-1-6-16,-4 1-8 0,3 0-12 0,-1-3-18 15,-1 3-25-15,3-3-47 0,4 0-76 0,3-1-150 16,1 0-153-16,6 0-297 0,0 0 524 0</inkml:trace>
  <inkml:trace contextRef="#ctx0" brushRef="#br2" timeOffset="278413.0906">2085 8460 128 0,'0'0'356'0,"0"0"-22"0,0 0 5 0,0 0-23 15,0 0-55-15,0 0-51 0,0 0-44 0,0 0-42 16,0 0-44-16,0 0-30 0,0 0-22 0,0 0-21 15,0 0-8-15,0 0 3 0,1 1 9 16,-1 6 10-16,3 2 6 0,0 1-3 0,-2 0-3 16,0 1 4-16,1 1 1 0,0-1 1 0,-2 2 0 15,1 1-6-15,-1-1-4 0,0-2-4 0,0 0 0 16,0 0-2-16,0-1 2 0,0 0 0 16,0-1-5-16,0-3 2 0,-1 2-4 0,-1-2-2 15,1 1-4-15,0-2-23 0,1 0-44 0,0-3-84 16,-1 2-134-16,1-3-259 0,0 1-548 0</inkml:trace>
  <inkml:trace contextRef="#ctx0" brushRef="#br2" timeOffset="278671.6111">2112 8264 873 0,'0'0'330'0,"0"0"-17"0,0 0-18 16,0 0-72-16,0 0-52 0,0 0-33 0,0 0-33 0,0 0-23 15,0 0-17-15,0 0-13 0,0 0-10 16,0 0-13-16,0 0-17 0,0 0-15 0,-13-24-14 16,15 22-13-16,0 0-14 0,-2 2-23 0,4 0-13 15,1 0-22-15,-1 0-39 0,4 0-54 16,-3 4-119-16,0 3-172 0,1-1-331 0,-2-2 384 0</inkml:trace>
  <inkml:trace contextRef="#ctx0" brushRef="#br2" timeOffset="279880.6138">2185 8471 782 0,'0'0'418'0,"0"0"-185"0,0 0-31 15,0 0-40-15,0 0-58 0,0 0-16 0,0 0-20 0,0 0-16 16,0 0 1-16,0 0-10 0,0 0-5 16,0 0-5-16,0 0-11 0,0 0-3 15,82 4-3-15,-77 2-5 0,0 1 0 0,-1 2 0 16,-1 0 1-16,-1 2 3 0,-2-2 3 0,0 3 1 15,0 0 0-15,0-1-1 0,-1 0-1 0,-1-1 4 16,-2 0-2-16,2-3-2 0,1 0-4 16,0 0-5-16,1-2-1 0,0-1 1 0,0-1 3 0,0-1-4 15,0-1 2-15,0-1 1 0,0 0-1 0,0 0 3 16,0 0 1-16,1 0 1 0,0 0 7 16,3 0-3-16,0-2 8 0,0 0 0 0,5-2-9 15,0-1 5-15,0-2-7 0,1 0-4 0,-1-1 2 16,1-1-5-16,2-1-3 0,-2 0 1 15,1-2-1-15,0-1-2 0,-1 1 2 0,1 2-4 16,1-1-7-16,-2 3 1 0,-1 2-4 0,0-1 1 16,-1 4 5-16,-5 0-3 0,2 2-5 0,-3 1-2 15,-1 0-7-15,-1 0-2 0,1 4 3 16,1 1 0-16,0 0 4 0,2 2 5 0,-3 0 2 0,0 1 2 16,-1 2 7-16,0-2-1 0,0 0 1 15,0 2 2-15,0-2-8 0,0 0 5 0,0-2 0 16,0-1 0-16,0 0 5 0,1 0 0 15,0-2-2-15,0-1 3 0,3-1 0 0,-2-1 1 16,-1 2 2-16,1-2 3 0,3 0-2 0,-2 0 5 16,5 0 1-16,-4-2-3 0,4-1 4 0,0 0-9 15,2-1-2-15,-2 0 0 0,0-1-4 16,1 1 1-16,1-2 1 0,-2 0 0 0,2 0-1 16,-1 1 2-16,-4 1-1 0,2-1-2 0,-5 2 5 15,3 0-2-15,-2 1 0 0,-3 1 1 0,1 1-5 16,-1 0-1-16,0 0 0 0,0 0-6 15,0 0-3-15,0 0-11 0,0 0-6 0,0 1 4 16,0 1 7-16,-1 3 10 0,1 0 6 0,0-1 1 16,0 1-4-16,0 0 1 0,0-1 1 0,0 2 0 15,1-2 5-15,0 0-2 0,3-1 0 16,0 1 2-16,-2-1-5 0,4-2 3 0,-3 1 0 16,5-2 2-16,-2 0-2 0,3 0 3 0,0 0 1 15,3-3-4-15,1 0 6 0,-2-2-3 16,-1 1 0-16,2-2 4 0,-1 0-5 0,0-1 1 0,-2 0 2 15,1-1 0-15,-3 0 2 0,-1 0-1 0,1 0-1 16,-4 1 0-16,2 0 2 0,-3 0-1 0,-1-1 3 16,-1 0 0-16,0 1-2 15,0 1 0-15,0-1-1 0,-3 1-3 0,-3 1 1 16,3 1-7-16,-4 1-7 0,0 3-6 0,0 0-7 16,-3 0 1-16,-1 1 5 0,0 4 3 0,-2 2 6 15,2 0 1-15,1 1-1 0,4 2-1 16,0 0 1-16,-1 0 2 0,3 0 1 0,2 2 2 15,1-2-3-15,0 0 2 0,1 0-1 0,0-1 0 16,0-1 3-16,0-2-2 0,2 2-1 0,0-1-2 16,2-2-5-16,2-2-1 0,-1 0 0 0,0-2-1 15,3 0 1-15,-1-1 4 0,1 0 2 0,1-1 6 16,1-3 4-16,2-2 1 0,0-1 1 16,1-1-3-16,0 0 1 0,1-2 0 0,1-2 1 15,-3 0 0-15,4 1 2 0,-3-2 1 0,-1 1-1 16,-1-1 2-16,0-1 0 0,0 1 2 15,-2-4 4-15,-1 0 1 0,0 1 0 0,-3-2 1 0,0-2 0 16,-3 1 0-16,-1-4 3 0,-1 3-1 16,0 1 2-16,0-1 0 0,0 2-2 15,-1 5 1-15,0 2-1 0,-3 5-1 0,2 1-4 0,0 4-5 16,2 1-7-16,0 0-8 0,-2 0-8 16,2 0-3-16,-1 4 1 0,-1 3 5 0,0 2 4 15,-1 1 7-15,2 3 0 0,0 0 0 0,0 2 3 16,1 2-1-16,-1 1-2 0,1 1 1 0,0 0-2 15,-1 1 2-15,1 0 2 0,0-2 0 16,-3 0-3-16,3 1-1 0,0-2 1 0,-1 2-2 16,0-3 2-16,0 1 0 0,1 0-4 0,0-2 0 15,0 1-8-15,0-3-17 0,2 0-30 0,4-4-41 16,-2 1-61-16,3-2-107 0,1-2-118 16,-4-2-214-16,0-2-892 0</inkml:trace>
  <inkml:trace contextRef="#ctx0" brushRef="#br2" timeOffset="280325.2481">3139 8451 1 0,'0'0'555'0,"0"0"-345"16,0 0-33-16,0 0 1 0,0 0 4 0,0 0 7 15,0 0-18-15,0 0-34 0,0 0-13 0,0 0 1 16,0 0 3-16,0 0-9 0,0 0-12 16,0 0-24-16,39 23-23 0,-27-25-14 0,-1 0-10 15,1-1-6-15,0 0-4 0,-1-1-2 0,-3 1 1 16,1-2-1-16,-2 2 5 0,-3-2 3 0,1 1 2 16,-3 1 8-16,-2-1-7 0,0 2-1 15,0-2-4-15,0 1-8 0,0 1-1 0,-1 0-7 16,-4-1-3-16,2 2-8 0,-4 0-4 15,3 0-4-15,-6 1-2 0,1 0 4 0,-1 0-4 16,-2 1 0-16,1 3 3 0,-5-1-5 0,5 4 8 16,0 0 1-16,0 0-4 0,1 1 6 0,1 0-8 15,1 2 2-15,2-1 2 0,-1 3-1 0,4-1 4 16,-2 1-2-16,3-1 1 0,2 1-5 16,0-2 5-16,0 2 0 0,0-3-2 0,6 0 3 15,-2-1-9-15,3 0-3 0,-1-3-6 0,3-1-8 16,0 1 2-16,2-1 5 0,1-2 2 0,3-2 0 15,-2 0-9-15,3 0-23 0,-2-4-40 0,-2 0-49 16,4-3-61-16,-4 0-86 0,-1 0-119 16,0 0-237-16,-3 3-399 0</inkml:trace>
  <inkml:trace contextRef="#ctx0" brushRef="#br2" timeOffset="280562.2992">3432 8388 1009 0,'0'0'385'0,"0"0"-46"0,0 0-80 16,0 0-120-16,0 0-74 0,0 0-50 0,0 0-14 15,0 0-1-15,0 0 9 0,0 0 9 0,0 0-4 16,0 0 1-16,0 0-2 0,0 0 0 0,51 71 2 16,-40-61 1-16,-1 0 1 0,-1 0-2 15,1-3-5-15,-4 0-10 0,2-2-16 0,-1 1-18 16,-2-2-47-16,2-1-65 0,-3 0-75 0,2-2-113 15,-3-1-173-15,2 0-327 0,-2 0 641 0</inkml:trace>
  <inkml:trace contextRef="#ctx0" brushRef="#br2" timeOffset="280745.4661">3649 8378 515 0,'0'0'240'16,"0"0"-18"-16,0 0-15 0,0 0-44 0,0 0-13 15,0 0 1-15,0 0-14 0,0 0-7 0,0 0-7 16,0 0-19-16,0 0-20 0,0 0-18 0,-117 93-9 16,98-80-10-16,-1 1-9 0,0 1-7 15,0-3-9-15,2 2-6 0,0-1-15 0,6 0-25 16,1-2-61-16,3 0-109 0,5-2-138 16,1-1-163-16,2-2-380 0,0-3 377 0</inkml:trace>
  <inkml:trace contextRef="#ctx0" brushRef="#br2" timeOffset="281207.0458">4157 8257 731 0,'0'0'434'0,"0"0"-33"15,0 0-56-15,0 0-103 0,0 0-58 0,0 0-38 16,0 0-28-16,0 0-22 0,0 0-18 0,0 0-11 16,0 0-12-16,0 0-11 0,0 0-9 0,30-126-9 15,-29 112-6-15,0 0-4 0,2-1-4 16,-2 2 0-16,-1 1-3 0,0 3-2 0,0 2-4 15,0 2-5-15,-4 3-6 0,2 2-10 0,-2 0-4 16,-2 0-4-16,-3 2 2 0,0 4 8 0,3 0 6 16,-3 2 4-16,-1 2 1 0,2 1 1 0,-2 2-1 15,1 4-1-15,4-1 3 0,-2 4 0 16,0 2 3-16,4 3 2 0,-4 1-4 0,4 2 1 16,-1 4-1-16,-2-1 4 0,3 3 1 0,-3-2 1 15,2 0 0-15,-4-1-4 0,4-3 0 16,-2 0-1-16,-1-2 0 0,4-1 2 0,-4-3 1 15,3-1 1-15,-2-3-2 0,3-1 0 0,1-2-11 16,-3-1-29-16,4-4-70 0,0-1-116 0,1-2-183 16,0-3-385-16,0-3-561 0</inkml:trace>
  <inkml:trace contextRef="#ctx0" brushRef="#br2" timeOffset="281413.4229">3955 8461 730 0,'0'0'352'16,"0"0"-24"-16,0 0-48 0,0 0-67 0,0 0-39 15,0 0-38-15,0 0-45 0,0 0-26 16,0 0-23-16,0 0-21 0,0 0-25 0,0 0-5 16,0 0 3-16,0 0 3 0,5-1 11 0,14-1-20 15,4 0-31-15,0-1-61 0,3 0-78 0,-2-1-132 16,2 0-213-16,-9 0-338 0,-3 3 495 0</inkml:trace>
  <inkml:trace contextRef="#ctx0" brushRef="#br2" timeOffset="281791.9875">4306 8388 1 0,'0'0'232'0,"0"0"14"0,0 0-13 0,0 0-18 16,0 0-18-16,0 0-2 0,0 0-22 0,0 0-31 16,0 0-17-16,0 0-24 0,0 0-25 15,0 0-21-15,0 0-19 0,-100 88-10 0,93-77-6 16,4-1-4-16,1 0 2 0,0 1 2 0,2-4 4 16,0 1-2-16,0-2-5 0,5-1-6 0,5 0-7 15,0-3 9-15,2-1 14 0,4-1 11 0,-1 0 10 16,3 0-3-16,1-5-6 0,-1 1-6 0,-2-3-5 15,1 0-4-15,-1 0-3 0,-1-1-1 16,-3 0-1-16,-2 0 5 0,-1 2 2 0,-1-2 7 16,-5 1 10-16,-3 0 9 0,0 2 5 0,0-2-4 15,-4 1-9-15,-4-1-13 0,-1 0-11 16,-1-1-9-16,-2 2-5 0,-4-1-3 0,1 3-4 16,-2 0-1-16,2 3-3 0,-1 1-6 0,1 0 0 15,-1 1-3-15,4 5-10 0,0 1-19 0,3 1-42 16,1 1-65-16,5 3-98 0,2-2-145 0,1-1-242 15,0-3-705-15</inkml:trace>
  <inkml:trace contextRef="#ctx0" brushRef="#br2" timeOffset="282397.3979">4500 8518 1026 0,'0'0'481'0,"0"0"-123"0,0 0-92 0,0 0-103 16,0 0-62-16,0 0-41 0,0 0-33 16,0 0-17-16,0 0-2 0,0 0 0 0,0 0 1 15,0 0-1-15,0 0-1 0,0 0 4 0,-16 9 4 16,16-7 5-16,2-2 6 0,2 0 4 16,-1 0 9-16,4 0 6 0,2 0 6 0,0 0 0 15,2-2-6-15,1 0-11 0,0-1-11 0,3 0-5 16,0-2-6-16,3 2-3 0,0-4 0 0,-1 3-3 15,1-3 2-15,3 1 1 16,-4-3 0-16,0 1 7 0,0-1 1 0,-5-1 4 0,-2 1 1 16,-1-1 2-16,-3 0-2 0,-5 3 3 15,-1-2-1-15,0 0-6 0,-2 0-2 0,-4-1-6 16,-4 2-8-16,1 0-2 0,-2 2-3 0,-1 3-4 16,-3 1 2-16,0 1-3 0,-3 1 2 0,0 0 2 15,2 3-1-15,-2 0 2 0,6 2 2 16,-1-2 2-16,3 0-2 0,3-1 0 0,3 0-4 15,0-1-3-15,4 1 3 0,0-1-8 0,0-1-2 16,5 1-1-16,0-1-4 0,4 0 6 0,2 0 6 16,7 0 3-16,0 0 4 0,4-1 2 0,1-2-4 15,1 0 2-15,0-2 1 0,-1 0-2 16,-1 0 5-16,1 0-1 0,-2-1-2 0,-4 1 6 16,-1-1-3-16,-3 3 0 0,-3-1 3 0,0 3-3 15,-3-1 5-15,-4 1 7 0,-1 1 4 0,-2 0 7 16,0 0 5-16,0 0-5 0,0 0-7 0,0 0-9 15,-1 0-11-15,0 3-3 0,0 0 0 0,-1 3 0 16,-1 4 6-16,0-1 1 0,2 1 1 16,-2 2 5-16,2-1 0 0,0 1-2 0,1 0 3 15,0 0-2-15,0-1-2 0,0 2 0 0,2-1-1 16,1-2-3-16,4 1 3 0,-3 0-1 16,4-1-6-16,1 1-3 0,1-2-26 0,0 1-37 15,0-2-52-15,3 0-97 0,-1-1-135 0,-1-2-349 16,-3-2-875-16</inkml:trace>
  <inkml:trace contextRef="#ctx0" brushRef="#br2" timeOffset="284765.4153">5346 8329 1 0,'0'0'132'0,"0"0"141"0,0 0-13 16,0 0-30-16,0 0-15 0,0 0-15 0,0 0-26 15,0 0-36-15,0 0-12 0,0 0-25 16,0 0-24-16,0 0-21 0,3-13-21 0,-1 13-18 16,-2 0-7-16,1 0-2 0,1 3 5 0,0 0 5 15,3 1 7-15,-1 0 2 0,0 2 2 0,2 1 0 16,-2 1 0-16,-1-1-2 0,0 2-1 15,-2 0-1-15,0 0 1 0,2 1 0 0,-1-1-3 16,-2 0-1-16,1 0-3 0,-1 0-2 0,0-1 1 16,0-1-2-16,0 0 2 0,0-1-6 15,0-1-2-15,0-1-2 0,0-2 0 0,0 0 1 16,0 1 0-16,0-2-1 0,0 0-1 0,0-1 1 16,0 1 4-16,0-1 4 0,0 0 12 0,0 0 7 15,0 0 10-15,0 0 8 0,0 0 5 16,0 0 2-16,0-2-11 0,0-2-15 0,1 0-17 0,1-3-13 15,-1 0-2-15,5 0-1 0,-3-1 2 0,1-1 0 16,2-1-1-16,0-2-2 0,-1 0-2 16,4-2 1-16,-2 0 2 0,0 0-1 0,1 2 1 15,2-1-3-15,-2 3-2 0,0 1-2 0,-1 1 1 16,1 2-1-16,1 2 0 0,-3 1-1 0,-2 1-3 16,1 2-1-16,-1 0-1 0,-2 0 0 15,1 0 2-15,1 3 0 0,-2 0 1 0,2 3 2 16,-1 1 3-16,0 0 4 0,-3 1 1 15,3 1 3-15,-2 1-2 0,-1 1 2 0,0-1 0 0,0 1 0 16,0 0 2-16,0-1 0 0,0 0 0 16,0 0-1-16,0-2-2 0,0 1 0 0,-1-1 2 15,1-1-1-15,0 0 1 0,0 0-2 16,0 0-1-16,0-2 1 0,3 0 2 0,0 0 1 16,-1-2 3-16,1-2-1 0,1 1 1 0,-1-1 2 15,2-1 2-15,0 0 0 0,4 0 1 0,0-1-5 16,0-3-4-16,1-1-1 0,1 2-2 0,-1-3 1 15,-1 2 2-15,1-2 0 0,-2 0 0 0,-2 0-2 16,3 1 0-16,-3-2 1 0,0 1 0 16,0-1-1-16,-2-1 1 0,1-2 0 0,0 2 0 15,-2-3 3-15,0 0 0 0,-1-4-1 0,0 3 0 16,-2-3-2-16,1 2-1 0,1 0-1 0,-2 2 0 16,1 0 1-16,1 4 0 0,-2 1-1 15,1 3-1-15,-1 0 0 0,0 3-1 0,0 0-2 16,0 0-2-16,0 0-14 0,0 0-8 0,0 3 2 15,0 3 1-15,0 1 12 0,0 4 9 16,0-2 1-16,0 3 1 0,0-1 0 0,0 3-1 16,0 0-1-16,0-2 2 0,0 2-1 0,0-2 0 15,0-1 1-15,0 1-1 0,0-3 3 16,0 0-1-16,0 0 1 0,2 0-2 0,-1-2 0 0,3 0 1 16,2-1-1-16,-2-1 4 0,1-1-1 15,-2 0 2-15,4-3 2 0,-2 0-2 0,2-1 2 0,0 0 0 16,0-1-2-16,0-4 0 0,3 1 1 15,-1-1-2-15,-1-1 1 0,0-1-1 0,0-2 0 16,-1 0 0-16,1 0 0 0,-2-1 1 0,1-1-2 16,-3 1 0-16,1-1 0 0,-4-1 1 15,2-1-3-15,0 0 3 0,-3-1-1 0,1 0-1 16,-1 0 1-16,0 2 1 0,0 0-1 0,0 3-1 16,0 2 0-16,0 3-2 0,0 2-2 15,0 0 1-15,0 2-2 0,0 0-4 0,0 0-2 16,0 0-12-16,0 2 2 0,-1 2 1 0,1 3 3 15,0 3 13-15,0 1-3 0,0 2 3 16,0 1 1-16,0-2 0 0,0 3 3 0,0-1 0 16,0 0-1-16,0-1-1 0,0-2 2 0,0 0-2 15,0 1-1-15,1-2 2 0,-1 1-2 0,0-1 1 16,1 1-2-16,0-1-2 0,0 0-5 16,1-1-25-16,1 1-61 0,-2-2-76 0,1-1-118 15,-1-1-179-15,1-3-229 0,0 1-580 0</inkml:trace>
  <inkml:trace contextRef="#ctx0" brushRef="#br2" timeOffset="286411.8476">6085 8435 1 0,'0'0'334'0,"0"0"20"15,0 0-57-15,0 0-45 0,0 0-45 0,0 0-44 16,0 0-55-16,0 0-34 0,0 0-20 0,0 0-7 16,0 0 3-16,0 0 0 0,0 0 8 15,0 0 3-15,-46 5 4 0,42-5 10 0,-1 0 2 16,1 0 0-16,1 0 1 0,0 0-2 0,-1-1-3 16,3-2-5-16,1-1-7 0,0 1-15 0,0-2-14 15,0 0-9-15,0-3-10 0,0 1 1 16,0 0-7-16,5-2-5 0,0-1 1 0,0 0-6 15,1-1 1-15,2 1 3 0,1-2-1 0,-2 2-2 16,0 1 4-16,2 1-2 0,0 1-2 0,-3 1 0 16,1 1 1-16,1-1 0 0,1 3 1 15,-3-2 0-15,1 1-2 0,0 2 1 0,0 0-3 0,-1 1 6 16,-2-1-4-16,1 2-2 16,-1 0-2-16,0 0-6 0,-1 3 1 0,1 1 1 15,0 2 3-15,-1 1 1 0,0 0 5 0,0 0-1 0,-1 0-1 16,-1 1 7-16,0-2-2 0,-1 0 1 15,2 1 1-15,-2 0-6 0,1-2 3 0,-1-1 1 16,0-1 1-16,0-1 2 0,2-2-1 0,-2 3-1 16,1-2-1-16,-1-1 2 0,1 0 0 0,-1 0 0 15,1 0-2-15,-1 0-4 0,1 0 3 16,-1 0 0-16,0 0-1 0,3 0 5 0,1 0-4 16,-1 0-1-16,-1 0-1 0,3 0-4 0,-2 0 0 15,-2 0 1-15,3-1-2 0,-1 1-1 16,-1 0 0-16,-1 0 0 0,2 0-1 0,-1 0 3 0,0 0-1 15,-1 0-2-15,0 0 4 0,0 0-3 16,0 1 5-16,-1-1 2 0,2 0 0 0,-1 0 4 16,1 0-2-16,-1 0-2 0,0 0 0 15,1 0 0-15,-1 1 0 0,-1-1 1 0,3 0 0 16,-1 2-2-16,0-2 0 0,0 1-1 0,-1-1-3 16,3 0 4-16,-1 1-2 0,-1 0-3 15,-1 0 1-15,2 1-1 0,0-1 2 0,-1 0 4 16,0-1 0-16,0 1 2 0,0-1 0 0,2 1-2 15,-2-1 2-15,0 0 1 0,1 0 1 0,0 0 1 16,0 0 0-16,0 0-5 0,2 0 1 0,0-2 1 16,1 0-2-16,2-2 4 0,-2 0-2 15,1 1-1-15,1 0-1 0,2-1 1 0,-2-1 0 16,-1-1 3-16,0-2 1 0,3 2 0 0,-3-3-1 16,-1 2 0-16,0-1-1 0,-1 0 1 0,1 1-1 15,-2-1 1-15,0 0-1 0,-2 0-1 0,0-2 1 16,1 1 2-16,0-1-2 0,0-1 1 15,0-1 2-15,2 2-4 0,-2-3 1 0,4 2 2 16,-4 0 1-16,3 0 2 0,-3 0 2 0,1 2-5 16,1 0 0-16,-2 1 0 0,0 1 0 0,0 0 5 15,0 1-3-15,-1 2 2 0,0 0-2 0,0 1 0 16,0-1 1-16,-1 2 2 0,-1 0 3 16,1 1-2-16,-1 0 2 0,0 1-1 15,0 0-1-15,0 0 0 0,0 0-3 0,0 0-3 0,0 0-3 16,0 0-3-16,0 0-1 0,0 0 2 15,0 0-2-15,0 0 2 0,0 0-2 0,0 0 1 16,0 0 1-16,0 0 1 0,0 0 1 0,0 0 1 16,0 0 2-16,0 0-3 0,0 0 2 0,0 0 0 15,0 0 2-15,0 0 5 0,0 0 1 16,0 0 0-16,0 0 3 0,0 0-2 16,0-1 0-16,0-1 0 0,2 1-4 0,-1-1-5 0,0-2-1 15,1 2-1-15,0 0-1 0,-2-1 2 0,1 1-1 16,0 0-1-16,0 2 0 0,-1-1-2 15,0 1 0-15,0 0-1 0,0 0-6 0,0 0-10 16,0 0-13-16,0 4-2 0,0 3 5 0,0 4 11 16,0 3 13-16,0 3 2 0,0 1 5 0,-2 3-3 15,1 1 0-15,-3 0 1 0,2 2-3 16,0-1 4-16,0 3 0 0,0 0-2 16,0 0 0-16,2 0-2 0,0-3 2 0,0-2 2 15,0-2 0-15,0-2 1 0,0-4-1 0,2 0 0 16,-1-3-1-16,0-2 0 0,0-3 4 0,0-2-1 15,-1 0 2-15,0-2 3 0,2 0 3 0,-2-1 10 16,0 0 8-16,1 0 12 0,-1 0-1 16,1-3-7-16,3-3-9 0,-2 1-11 0,-1-4-6 0,2 0-2 15,0-1 0-15,0-3-4 0,1 2 0 0,1-3 0 16,-1-2-3-16,3-2 4 0,0 0-2 16,-1-2-3-16,2 3 0 0,2 1-4 0,-1 0 2 15,0 2 1-15,-1 2 0 0,1 4-1 0,-1 1-4 16,-1 2-3-16,1 1-4 0,-1 3-1 15,0 1-3-15,0 0-3 0,-2 1 1 0,3 5-1 16,-2 1 5-16,-2 1 6 0,0 1 3 0,-1 2 3 16,-1 0 0-16,-2 1-1 0,0 0 1 0,0 2 2 15,-2 0 2-15,-2 1 3 0,-1-2 0 16,-1 0 1-16,-3 0-1 0,0-1-1 0,1-4 1 0,-3 3 4 16,-1-2-2-16,1 0 0 0,-2 0-2 15,0-1-10-15,-2-1-18 0,2-1-56 0,-1-1-98 16,2-2-152-16,1-2-255 0,5 1-388 0,0-2 19 15</inkml:trace>
  <inkml:trace contextRef="#ctx0" brushRef="#br2" timeOffset="287194.2099">6783 8274 1 0,'0'0'344'15,"0"0"-122"-15,0 0-70 0,0 0 11 0,0 0 30 16,0 0 15-16,0 0-3 0,0 0-26 16,0 0-24-16,0 0-14 0,0 0-14 0,0 0-8 15,0 0-11-15,0 0-2 0,17 25-1 0,-12-25-5 16,-2 0-6-16,4 0-15 0,0 0-14 16,0-2-18-16,0 0-16 0,1-1-6 0,0 0-7 15,-1-2 3-15,2 0-2 0,0 1-3 0,0-2-1 16,-2 0-6-16,1 1 3 0,-3 0 2 15,1-1 1-15,-4 1 7 0,1 1-6 0,-1-1-2 16,-2 1 2-16,0 0-6 0,0 1 3 0,0 2-2 16,0 0-4-16,-3 1-7 0,-1 0-7 0,-1 0-6 15,-1 0-3-15,-1 0 4 0,0 1 1 0,-2 2 3 16,0 3 1-16,-1 0-2 0,2 0 7 0,-1 1 4 16,3 1 1-16,-1 0 1 0,1 2-4 15,2-2 0-15,-1 1-2 0,1-1 0 0,2 1 3 16,1 1-2-16,1-2 2 0,0 4-6 0,0-2 6 15,1-2 2-15,5 0 0 0,-1-1 9 16,2 0-12-16,0-2 0 0,4 0-1 0,1-2-3 16,0 0 7-16,2-3-1 0,1 0 1 0,1 0 0 15,0-3-1-15,0-2 0 0,1-3 1 0,-2 1 3 16,-1-1-3-16,3-2-1 0,-4 1-2 0,1-3-3 16,-3 3 6-16,-1-4 1 0,1 3 0 15,-3 1 6-15,-1-2-7 0,0 0 1 0,-2-1 0 16,2 2 0-16,-5-2 4 0,2 2-1 0,-1 1 1 15,-2 0-4-15,-1 2 3 0,0 2 1 16,0 2-3-16,0 2 1 0,0 1-9 0,-1 0-8 16,0 0-9-16,-3 0-4 0,2 2 8 0,-1 1 4 15,-1 1 10-15,0 1 3 0,2-2-3 0,0 1 2 16,2-2-1-16,0 2 4 0,0-2-4 16,0-1-2-16,0 1 0 0,4-2-3 0,3 0 7 15,-1 0 1-15,3 0 3 0,2 0 1 0,4-2-4 16,0-3 0-16,3 2-2 0,2-2-2 0,0-1 3 15,0 2 0-15,-3-1 1 0,0-1-2 0,-6 1 2 16,1 0 2-16,-3 2-1 0,-1-2 4 0,-2 3-5 16,-3-1-1-16,-1 2 0 0,-2 1 1 15,0 0 5-15,0 0 1 0,0 0-2 0,0 0-6 16,0 0-8-16,-3 3-1 0,1 1-2 0,-3 3 7 16,1 1 2-16,-1 2 0 0,0 2 2 15,0 2-3-15,1 0 3 0,-2-1 1 0,4 2 0 16,2 0 2-16,-2 1-8 0,2-3-6 0,0 1-14 15,0 0-43-15,3 0-51 0,4-5-43 0,1 1-90 16,3-3-146-16,-1-2-270 0,-4-3-812 0</inkml:trace>
  <inkml:trace contextRef="#ctx0" brushRef="#br2" timeOffset="287594.3948">7754 8156 350 0,'0'0'603'0,"0"0"-255"15,0 0-80-15,0 0-86 0,0 0-50 0,0 0-13 16,0 0-16-16,0 0-16 0,0 0-5 0,0 0-12 16,0 0-14-16,0 0-13 0,0 0-13 0,0 0-6 15,-101 39-5-15,93-31-3 0,3 3-1 16,0-1 0-16,3 1 1 0,1 0 1 0,1-1-1 15,0 2-1-15,0-2-1 0,3 1 1 0,4-3-3 16,1 2 0-16,0-3-3 0,2-1-4 16,0-2-3-16,2-2-5 0,-1-1 1 0,2 1 2 15,0-2-2-15,1 0 4 16,1-3-4-16,-1-1 0 0,-1-3 1 0,-1 0 2 0,-1 0 4 0,-1-1 1 16,-1-1 4-16,-1 0 0 0,0-2 4 15,-3 1 10-15,-2-1 13 0,-1 1 12 0,-2-1 5 0,0-1 1 16,-5 1-5-16,-2-2-9 0,-4 3-9 0,0-1-12 15,0 2-12-15,-5 2-9 0,1 3-8 16,-5 1-2-16,2 3 1 0,2 0 1 0,-1 0-8 16,6 1-38-16,2 2-89 0,3-1-161 0,6 0-210 15,0-1-312-15,0-1-370 0</inkml:trace>
  <inkml:trace contextRef="#ctx0" brushRef="#br2" timeOffset="287906.4604">8100 7896 407 0,'0'0'458'0,"0"0"-106"0,0 0-18 15,0 0-66-15,44-122-56 0,-35 97-40 0,-1-2-39 16,-1 0-26-16,3-4-9 0,0-2-12 0,0 3-16 16,1 4-7-16,-6 7-18 0,-2 10-15 15,-3 7-19-15,-3 2-19 0,-3 2-8 0,-5 7-4 16,0 3 10-16,-3 4 8 0,2 2 4 0,-1 1 1 15,-1 1-1-15,4 0 2 0,0 1 0 0,1 1 4 16,1-1 4-16,2 4 3 0,-2-1 2 16,1 3-2-16,1 0-2 0,-2 1-3 0,3 2-2 15,-2-1 2-15,1 1-2 0,1-1-1 0,-2 3-3 16,2-3 1-16,-1 3 0 0,0 1 3 0,0-2-1 16,1-1-1-16,1-2-4 0,0-1-8 15,2-3-15-15,-1-1-33 0,2-3-63 0,1-2-104 16,0-3-177-16,0-5-273 0,0-4-609 0</inkml:trace>
  <inkml:trace contextRef="#ctx0" brushRef="#br2" timeOffset="288114.2377">7775 8124 578 0,'0'0'788'0,"0"0"-413"16,0 0-74-16,0 0-71 0,0 0-62 0,0 0-37 15,0 0-37-15,0 0-32 0,0 0-15 0,0 0-7 16,0 0-4-16,0 0-8 0,0 0-6 16,-10-10-6-16,40 5-10 0,6-2-10 0,4 0-26 15,1 0-53-15,1-2-104 0,0 1-177 0,1-1-298 16,-11 1-295-16,-11 5 323 0</inkml:trace>
  <inkml:trace contextRef="#ctx0" brushRef="#br2" timeOffset="289198.2384">8647 7992 1 0,'0'0'0'0,"0"0"0"0,0 0 0 0,0 0 220 0,0 0 50 16,0 0-22-16,0 0-7 0,0 0-8 0,0 0-21 15,0 0-31-15,0 0-42 0,0 0-58 16,0 0-51-16,0 0-32 0,2-15-8 0,-2 24 9 16,0 1 14-16,0 2 19 0,0 6 7 0,-1 3 6 15,-2 1-1-15,1 3-3 0,-2 2 0 16,-2 0-7-16,0 0 4 0,-1-1 1 0,1-1-1 16,0-1 5-16,-3-2-5 0,3-2-1 0,1-2-2 15,0-2-7-15,0 0 1 0,1-4-2 0,-1-2 1 16,3 0 4-16,-1-5 2 0,2 0 0 15,0-2-1-15,1-3 6 0,0 0 11 0,0 0 19 16,0 0 18-16,0 0 1 0,0-4-12 0,1-3-22 16,2-2-26-16,-2-4-19 0,1 2-3 15,5-5-5-15,-4 0-1 0,2 0 2 0,1-4-4 16,2-1 2-16,-1-3 0 0,2-3-6 0,1-2 5 0,3-3 0 16,0-4 0-16,5-3 7 0,-2-1-5 15,2 1-1-15,1 0-1 0,0 2-5 0,2 4-1 16,-2 3-5-16,1 7-4 0,-4 3-5 0,2 6 0 15,0 3-2-15,-2 2 0 0,0 3 4 16,2 4-5-16,-5 2-7 0,1 0-6 0,-2 6-11 16,-3 4 2-16,-3 2 8 0,-2 3 9 0,-2 4 14 15,-2-1 5-15,-4 4 5 0,-4-2 1 0,-4 1 3 16,-3 0 4-16,-1 0 4 0,-2-1 1 16,-1-3 2-16,1 1-1 0,-2-2-2 0,1-2-1 15,2 0 0-15,1 0 0 0,-1-2 2 0,3-3 0 16,0 2-3-16,0-3 2 0,3-2 1 15,1 0 0-15,0-1-2 0,2-2-4 0,4-1-21 16,0-1-54-16,1-1-90 0,2 0-169 0,1 0-233 16,0-1-271-16,0-1-2 0</inkml:trace>
  <inkml:trace contextRef="#ctx0" brushRef="#br2" timeOffset="289613.4293">8956 8125 617 0,'0'0'275'0,"0"0"-91"16,0 0-63-16,0 0-17 0,0 0-3 0,0 0-5 15,0 0-17-15,0 0-1 0,0 0 6 0,0 0 0 16,0 0 1-16,0 0-7 0,0 0-9 0,0 0-12 15,-53 99-15-15,51-91-9 0,0 0-4 16,1-1-4-16,1-1 0 0,0-1 1 0,0 0-1 16,3 0 3-16,0-2 7 0,4 0 5 0,0-2 5 15,0-1 3-15,3 0-5 0,1-1-6 16,1-4-4-16,1-1-8 0,-1 0-1 0,-1-1-2 0,0 2-1 16,-3-2 1-16,-1 1 1 0,-1-1 2 15,0-2 5-15,-2 1 2 0,-2-1 1 0,1-1-3 16,-1 0-2-16,-2-1-6 0,0-1-1 0,0 1-5 15,-6-1-3-15,-1 3-2 0,0-1-7 16,-2 2-7-16,-3 1-6 0,0 2-11 16,-1 1-5-16,0 4-2 0,-2 0 3 0,-1 2 6 0,4 2 5 15,-2 1 4-15,4 1-25 0,0 0-68 0,3 0-129 16,2-1-196-16,5-2-200 0,0 2-199 0,0-3 194 0</inkml:trace>
  <inkml:trace contextRef="#ctx0" brushRef="#br2" timeOffset="289894.2824">9328 7960 894 0,'0'0'477'0,"0"0"-51"0,0 0-100 0,0 0-105 0,0 0-63 15,0 0-23-15,0 0-25 0,0 0-13 16,0 0-15-16,0 0-18 0,0 0-17 0,0 0-13 15,0 0-16-15,-13-46-12 0,12 46-6 16,-2 5-4-16,2 3 0 0,0 3 4 0,0 3-1 0,0 1 4 16,0 3 1-16,-1-1 1 0,0 2 4 15,0 2-5-15,1-2 0 0,-1 1 0 0,-3-1-1 16,2 1 1-16,-2-4 1 0,-2 2-5 0,0-2-14 16,1-1-44-16,0-1-104 0,-4-2-210 15,6-3-340-15,-1-5-877 0</inkml:trace>
  <inkml:trace contextRef="#ctx0" brushRef="#br2" timeOffset="290137.6825">9126 8071 1127 0,'0'0'335'0,"0"0"-44"0,0 0-36 16,0 0-43-16,0 0-48 0,0 0-42 15,0 0-49-15,0 0-38 0,0 0-24 0,0 0-24 16,0 0-6-16,0 0 4 0,0 0 5 16,0 0 2-16,82-36-7 0,-59 34-12 0,3-2-20 15,-4 1-31-15,1-1-52 0,0 0-69 0,-2 0-94 16,0-1-114-16,-2 3-148 0,-5-2-195 16,-3 2 692-16</inkml:trace>
  <inkml:trace contextRef="#ctx0" brushRef="#br2" timeOffset="291106.4513">9479 8092 332 0,'0'0'538'0,"0"0"-285"15,0 0-51-15,0 0-57 0,0 0-35 0,0 0-10 16,0 0-29-16,0 0-23 0,0 0-10 15,0 0-9-15,0 0-6 0,0 0-2 0,0 0-2 16,122-33 0-16,-114 31 0 0,-2-1 5 0,2 0 7 16,-6 3 17-16,-1-3 22 0,-1 2 9 15,0-1 10-15,0 0-10 0,-1 1-16 0,-5-2-15 16,1 2-18-16,-4-2-10 0,1 1-12 0,-1 1-9 16,-3 1 0-16,1 0-6 0,-2 0 1 0,1 2 0 15,-5 4 2-15,5 0 3 0,-3 2 0 0,2 2 4 16,2 0-7-16,0 2 1 0,1 2 0 15,2 0 2-15,2 0 1 0,0 3 2 16,1-3 1-16,2 2-5 0,3-2-5 0,0-2-11 0,0 0-18 16,7-3-16-16,0 0-31 0,0-2-11 15,3-3-10-15,0 0-9 0,3-3 25 0,-1 0 16 16,1-1 26-16,-2 0 28 0,3-2 9 0,1-2 8 16,-3-2 4-16,3-1 3 0,-1 2 3 0,0-4-1 15,2 2 0-15,-2-2 3 0,1 0 8 16,-2 0 6-16,1-1 8 0,0 1 11 0,-4 0 2 15,0-1 9-15,-3 2 5 0,-1 0 1 0,-1 1 1 16,-1 0-6-16,-3 0-3 0,1 1-11 16,0 1-3-16,-1 2-8 0,-1 0-8 0,2 2-2 0,-2 1-13 15,0 0-6-15,0 0-7 0,0 0-9 16,0 0 1-16,1 0-5 0,0 0 3 0,0 0 6 16,0 0 1-16,7 0 8 0,-5 0 2 15,3 0 1-15,-1 1-1 0,2 0-2 0,0 1 1 0,-1-1-5 16,1 0 2-16,-1 1-4 0,0 1-5 15,3-1 2-15,-4 1-7 0,0 1-4 0,2-2-5 16,-4 2-8-16,-1-1 3 0,3 0 0 0,-4-1 6 16,2 0 1-16,-3 0 7 0,1-1 8 0,-1 0 5 15,1-1 7-15,2 0 4 0,-1 0 4 16,0 0 3-16,0 0 1 0,2 0 0 0,1 0-5 16,0-1-6-16,1-1-2 0,3 1-4 0,-1-1-1 15,1 1 0-15,0 0-1 0,0 1-3 16,-2 0-5-16,3 0-4 0,-1 4-5 0,-1-2 4 15,-3 3 2-15,3-1 1 0,-1 3-2 0,-4-1-2 16,4 0 4-16,-4 1 0 0,1-3 6 0,1 1 6 16,-2 0 1-16,0-3 3 0,1 0 7 15,-3 0 3-15,4-2 8 0,0 0 4 0,0 0 0 16,4 0-5-16,2-2-8 0,2-1-4 0,0-2-4 16,5 2-1-16,-1-2 0 0,2-1 2 15,0 2-1-15,1-2 0 0,-2 1 3 0,-2-3 1 16,-3 1 5-16,-2 1 4 0,-2-4 0 0,-4 2 3 15,2-2 0-15,-3-2 5 0,1 1 5 0,-4-1 3 16,0 0 4-16,-1-1-2 0,0-1-3 0,0 1 0 16,0 0 1-16,-1-1 3 0,0 0 2 15,1 2 4-15,0 1-4 0,0 2 4 0,0 2 1 16,0 2-2-16,0 1 6 0,0 1-7 0,0 2-2 16,0 0-1-16,0 1-11 0,0 0 3 0,0 0-9 15,0 0-10-15,0 0-8 0,0 0-15 0,0 3-2 16,0 4 3-16,1 4 5 0,0 1 7 15,0 1 0-15,1 1 1 0,-2 0-4 0,0 1 6 16,0-1-1-16,0 2 1 0,-1 0 4 16,-1-1-8-16,-1-1-7 0,-1 2-20 0,1-1-35 15,2-2-63-15,-1-1-88 0,1-2-131 0,1-3-182 0,0-2-208 16,0-1-326-16</inkml:trace>
  <inkml:trace contextRef="#ctx0" brushRef="#br2" timeOffset="291321.1498">10174 8015 1 0,'0'0'0'0,"0"0"278"0,0 0-14 0,0 0-37 15,0 0-44-15,0 0-36 0,0 0-41 16,-116 6-28-16,111-3-9 0,4-1 3 0,1-1 16 16,0-1 25-16,0 0 21 0,6 0 34 0,0 0 14 15,4 0-16-15,6 0-27 0,2-1-48 0,3-3-40 16,2 0-20-16,1 0-13 0,2-1-9 0,-2 2-11 15,3-2-25-15,-1 1-44 0,1 1-111 16,2-1-217-16,-9 0-328 0,-6 4-479 16</inkml:trace>
  <inkml:trace contextRef="#ctx0" brushRef="#br2" timeOffset="291734.7771">10451 7974 887 0,'0'0'528'0,"0"0"-63"0,0 0-101 16,0 0-115-16,0 0-72 0,0 0-55 16,0 0-46-16,0 0-34 0,0 0-23 0,0 0-19 15,0 0-4-15,0 0-1 0,0 0 4 0,0 0 8 16,6 29-1-16,-6-18-1 0,0 2-2 0,0 0 0 15,1 0 3-15,-1-1 0 0,1 0 0 16,2 0-2-16,0 0-8 0,-1-2-16 0,-1 0-23 16,1-2-60-16,2 2-101 0,-2-3-195 0,-1-3-297 15,-1 0-733-15</inkml:trace>
  <inkml:trace contextRef="#ctx0" brushRef="#br2" timeOffset="291909.2905">10416 7836 2107 0,'0'0'286'0,"0"0"-34"15,0 0-79-15,0 0-58 0,0 0-36 0,0 0-23 16,0 0-18-16,0 0-17 0,0 0-14 0,0 0-20 16,0 0-18-16,0 0-7 0,0 0-6 15,2-66-9-15,7 70-17 0,1 2-55 0,0 0-73 16,3 1-129-16,2 2-186 0,-4-4-276 0,-3 0-143 0</inkml:trace>
  <inkml:trace contextRef="#ctx0" brushRef="#br2" timeOffset="292551.2791">10783 7920 957 0,'0'0'249'0,"0"0"-73"0,0 0-90 16,0 0 14-16,0 0 17 0,0 0 1 0,0 0-20 15,0 0-16-15,0 0-12 0,0 0-9 16,0 0-1-16,0 0-7 0,0 0-2 0,-1 123 1 16,-8-112-1-16,-1-2 2 0,-1 0-5 0,-1 0-6 15,-4-2-7-15,2 0-4 0,-3-2-2 0,3-1-4 16,-3 1-2-16,6-3-2 0,-1 0-2 0,1-2 7 16,2 0-2-16,1 0 2 0,5-2-1 15,0-1-9-15,0-2-10 0,3-1-17 0,0-2-12 16,3 0-10-16,2-2-1 0,2-2 5 0,2 0 3 15,3-1 12-15,0-1 5 0,0 2-1 16,5 0 1-16,-5 2-5 0,3 1-1 16,-2 3 0-16,0 0 4 0,-3 2 1 0,-1 2 0 0,1 1-7 15,-1 1-4-15,0 0-5 0,-3 1-3 0,4 5 4 16,-2 0 7-16,1 0 3 0,-1 2 5 0,-2-1 7 16,2 1 2-16,1 0 6 0,-2-1 2 15,3 0 4-15,-2 0 8 0,4 0 2 0,0-1 4 0,0-1 1 16,1-1 1-16,1-1-3 0,1 0 4 15,0-2-4-15,0-1-6 0,3 0-2 0,0 0-10 16,-3-4-6-16,5 1-5 0,-3-2-9 16,-2-1 3-16,2 0 2 0,-4-1 3 15,-2 0 6-15,-1-1 1 0,-2 0 0 0,-5-1-2 0,1 0 2 16,-3-2-4-16,-1-1-1 0,0 0 2 16,0-4 0-16,-6-1 2 0,4 0 4 0,-2-3 1 15,0-3 7-15,2 1 1 0,0-2 1 0,1-2 4 16,0 1 1-16,0-1 8 0,1-1 6 0,-3 2 6 15,3 0 3-15,-1 3 4 0,0 2 2 16,0 6-2-16,-2 4 0 0,-1 3-10 0,2 5-14 16,1 2-15-16,-1 0-20 0,-5 1-4 0,2 7 1 15,-2 4 3-15,-2 3 11 0,-1 2 0 0,2 4 2 16,4-1 2-16,-3 4-2 0,5 0 2 16,-1 3 0-16,-1 3 2 0,3 2-3 0,1 3 0 0,0 1 3 15,0-1-4-15,0-1 8 0,0 1-4 0,1-2-4 16,4-1-7-16,-2-1-30 0,4-5-58 15,-2-2-104-15,6-3-232 0,-3-6-399 0,-1-5-607 16</inkml:trace>
  <inkml:trace contextRef="#ctx0" brushRef="#br2" timeOffset="293314.9145">11880 7797 731 0,'0'0'403'15,"0"0"-21"-15,0 0-81 0,0 0-61 16,0 0-57-16,0 0-43 0,0 0-34 0,0 0-19 15,0 0-26-15,0 0-29 0,0 0-16 0,0 0-24 16,0 0-9-16,0 0 3 0,-25-47 0 16,10 53 8-16,1-1 4 0,-2 1 2 0,3 1 0 15,1 1-1-15,-3 0 0 0,5 0 0 0,1 1 4 16,2-1-3-16,0 2-1 0,0-2 0 0,5 1-5 16,0 0 3-16,2-1 3 0,0 2 0 15,0-2 8-15,3-2-1 0,5 3 2 0,2-4 2 0,0 1-1 16,1-2 1-16,6 0 1 0,-3-1-2 15,4 0-4-15,-1-1 0 0,-1 0-1 0,3 1-3 16,-6-1 7-16,3 0-8 0,-4 1-1 0,-3 0-1 16,-5-1-9-16,0 2 5 0,-3-2 1 0,-1 1 4 15,0 0 12-15,-6 1 7 0,1 1 10 16,-5 1 7-16,-5 0 4 0,-1-1-6 0,-8 1-5 16,0 0-7-16,-6 0-6 0,0-1-2 0,-1 1-2 15,1-1-3-15,1-1-1 0,7-1-1 16,0 2-2-16,3-1 1 0,6-1-4 0,3-1-3 15,2 0-15-15,5-2-49 0,0 0-86 0,3 0-113 16,6 0-113-16,4 0-193 0,-2 0-299 0,-4 0 186 16</inkml:trace>
  <inkml:trace contextRef="#ctx0" brushRef="#br2" timeOffset="293581.1282">12091 7769 105 0,'0'0'534'15,"0"0"-47"-15,0 0-50 16,0 0-88-16,0 0-77 0,0 0-100 0,0 0-83 0,0 0-62 16,0 0-28-16,0 0-5 0,0 0 10 0,0 0 18 15,0 0 7-15,-6 43 13 0,3-28 10 0,-1 0 3 16,-1 2 5-16,2 1-6 0,-2 2-6 16,3-2-7-16,-1 0-7 0,0 0-6 0,0-4-3 15,1-2-4-15,0 0-4 0,0-2 1 0,-2-2-3 16,2-2-1-16,1 0 1 0,0 0-2 15,0-2-5-15,0 0-14 0,-2-1-44 0,2-1-92 16,0-2-195-16,1 0-303 0,0 0-845 0</inkml:trace>
  <inkml:trace contextRef="#ctx0" brushRef="#br2" timeOffset="293775.3393">12094 7572 1451 0,'0'0'276'16,"0"0"-13"-16,0 0-33 0,0 0-73 16,0 0-44-16,0 0-43 0,0 0-36 0,0 0-31 15,0 0-29-15,0 0-15 0,0 0 4 0,0 0 9 16,0 0 11-16,0 0-14 0,5 4-41 16,0 8-73-16,3-1-121 0,1 1-187 0,-4-2-303 15,1-4 32-15</inkml:trace>
  <inkml:trace contextRef="#ctx0" brushRef="#br2" timeOffset="294030.2896">12385 7679 1041 0,'0'0'475'0,"0"0"-109"0,0 0-91 0,0 0-119 15,0 0-80-15,0 0-51 0,0 0-25 16,0 0 0-16,0 0 14 0,0 0 18 0,0 0 7 15,0 0 2-15,0 0 5 0,-15 100-2 16,13-81-1-16,1 1 2 0,-1-2-4 0,1 3-5 16,-4-1 0-16,3-1-1 0,1-3 1 0,-1-1-3 15,-1 0-5-15,0-3-8 0,1 1-4 0,0-3-5 16,-1 1-4-16,0-2-10 0,1 1-30 0,0-4-58 16,-3 0-107-16,3-3-196 0,1 0-263 15,0-2-384-15,0-1 442 0</inkml:trace>
  <inkml:trace contextRef="#ctx0" brushRef="#br2" timeOffset="294244.6564">12267 7796 237 0,'0'0'432'0,"0"0"-105"16,0 0-31-16,0 0-73 0,0 0-49 15,0 0-55-15,0 0-45 0,0 0-27 0,0 0-1 16,0 0 9-16,0 0 12 0,0 0 17 15,0 0 13-15,-21 7 8 0,31-6-1 0,6-1-18 16,2 0-22-16,5 0-21 0,2-2-18 0,3-2-9 16,1 1-11-16,-2-2-11 0,0 1-21 0,2 0-26 15,-2 1-56-15,-2-2-96 0,1 2-146 16,-2-1-256-16,-7 1-363 0,-7 2 573 0</inkml:trace>
  <inkml:trace contextRef="#ctx0" brushRef="#br2" timeOffset="294913.3759">12621 7828 355 0,'0'0'273'0,"0"0"-102"0,0 0-78 16,0 0-61-16,0 0 5 0,0 0 19 15,0 0 21-15,0 0 18 0,0 0 15 0,0 0 1 16,0 0-14-16,0 0-10 0,0 0-9 0,0 0-8 15,77-7-2-15,-66 5-5 0,-1-2 0 0,-4 1-8 16,2-1-1-16,-2 0-3 0,-3 3 1 16,-1-1 7-16,-1-1-4 0,1 2 3 0,-2 0 3 15,0 1-7-15,0-1 2 0,0 1-9 0,-3 0-20 16,1 0-17-16,-3 0-18 0,0 0-7 0,-5 1 2 16,1 2 6-16,-2 2 3 0,-2-1 3 0,0 2 0 15,-1 0-3-15,4 0 5 0,-1 1-1 16,1 0 1-16,1 0 4 15,0 2-5-15,5 0 1 0,-4-2 0 0,6 0 0 0,0 0 4 0,0-1-1 16,2-1 5-16,0 0-1 0,0-3 6 16,3 2 5-16,0-1 4 0,3-1 7 0,1-2-1 15,2 0-3-15,1 0-2 0,5 0-8 0,-2-2 0 16,2-3-3-16,-1 2-2 0,0-3-1 0,1 1-3 16,-1-1-2-16,-2 0 1 0,4 0 2 15,-3-2-2-15,3 0-2 0,-1 0 2 0,0-2-5 16,0 2 6-16,1-3 1 0,-1 1 0 0,-2 0 3 15,2-2-4-15,-3 2 1 0,-1 0 4 16,-2 0 2-16,-2 1 7 0,-3 2 5 0,-1 0 3 16,0 1 0-16,-2 3 1 0,-1 1-1 0,0 1-7 15,0 1 0-15,0 0-18 0,0 0-13 0,0 0-15 16,-1 1-6-16,0 4 8 0,-1 1 7 0,0 1 13 16,2 0 2-16,0 2 0 0,0 1 2 15,0-1-1-15,5-1 2 0,-1 2-1 0,2 0-1 0,-2 1 0 16,4-2-7-16,-2 1 7 0,2 3-3 15,1 1 2-15,0 0 6 0,-1-1-8 0,-1 0 2 16,-1 1-1-16,1-2-3 0,-4 1 6 0,0-3 1 16,-2-1 3-16,-1 0-1 0,0-4 3 15,0 1 4-15,-1-1 3 0,-2-1 7 16,0 0 1-16,-4-1-1 0,1 0 0 0,-1 0-5 16,-1 0 2-16,-1-1-3 0,-1-1 0 0,-1 1-5 15,0-2-9-15,0 1-17 0,1-1-39 0,1 0-65 16,0 0-100-16,-2 0-186 0,4 0-307 0,3-1-840 15</inkml:trace>
  <inkml:trace contextRef="#ctx0" brushRef="#br2" timeOffset="297473.2606">681 9447 1 0,'0'0'63'0,"0"0"248"0,0 0-19 0,0 0-10 15,0 0 0-15,0 0-10 0,0 0-26 16,0 0-38-16,0 0-43 0,0 0-40 0,0 0-28 0,0 0-28 15,7-10-20-15,-4 10-20 0,-3 0-19 16,0 0-14-16,0 0-13 0,1 3-2 0,0 3 3 16,3 4 8-16,1 1 6 0,1 3 1 0,0 5 6 15,2 3 2-15,1 4 5 0,-3 1 6 0,-1 3-1 16,-2-2 1-16,0 1 2 0,-3-2 0 16,0 1 2-16,-5-1 0 0,-4 2 0 0,-2-3 4 15,-2-1-1-15,-4 0 1 0,0 0-2 0,-3-4-7 16,0 0 1-16,0-2-5 0,-1-2 1 0,1-2 0 15,1-1-1-15,2-3 1 0,1-3-6 16,4-1 1-16,2-3 1 0,6-4 6 0,0 0 14 16,1 0 1-16,2 0-4 0,0-5-10 0,1-2-14 15,-1-2-5-15,1 0-3 0,0-3 0 16,0-2-1-16,1 1 0 0,2-4 0 0,4 0 1 16,-2-1 5-16,1-2-2 0,1 1 5 0,0 1-3 15,-1 2-4-15,4 2 2 0,-4 1-4 0,0 4 2 16,2 1 0-16,-2-1 0 0,1 2-4 15,1 3 0-15,-1-1-1 0,-2 1-3 0,3 2 3 0,-2 0-1 16,-1 2-6-16,0 0-2 0,-1 0-13 16,1 0-18-16,0 0-31 0,-4 0-69 0,2 3-116 15,0-1-197-15,0 1-252 0,-3-2-359 0</inkml:trace>
  <inkml:trace contextRef="#ctx0" brushRef="#br2" timeOffset="297762.3137">610 9195 1399 0,'0'0'390'0,"0"0"-137"0,0 0-27 0,0 0-44 16,0 0-48-16,0 0-32 0,0 0-28 16,0 0-25-16,0 0-21 0,0 0-14 0,0 0-12 15,0 0-12-15,0 0-38 0,-11-18-63 16,13 18-52-16,4 0-101 0,2 0-167 0,-1 0-300 16,1 1-363-16</inkml:trace>
  <inkml:trace contextRef="#ctx0" brushRef="#br2" timeOffset="298071.8629">1072 9537 310 0,'0'0'294'16,"0"0"-78"-16,0 0-23 0,0 0-3 0,0 0-8 16,0 0-16-16,0 0-24 0,0 0-30 0,0 0-16 15,0 0-1-15,0 0-7 0,0 0-8 16,0 0-9-16,0 0-12 0,-17 7 1 0,24-8-3 16,1 0-7-16,5-1-5 0,2-1-17 0,1-1-8 15,3-1-7-15,-2 1-11 0,2-2-16 0,2 1-30 16,-2 0-48-16,2 1-92 0,0-1-114 0,-1 2-170 15,-4 2-228-15,-7 0-76 0</inkml:trace>
  <inkml:trace contextRef="#ctx0" brushRef="#br2" timeOffset="298232.488">1067 9678 356 0,'0'0'433'0,"0"0"-79"0,0 0-33 0,0 0-52 16,0 0-45-16,0 0-61 0,0 0-50 0,0 0-41 15,0 0-24-15,0 0-16 0,0 0-14 0,0 0-8 16,0 0-6-16,0 0-6 0,95-17-11 16,-73 13-23-16,-1 1-42 0,4-1-76 0,-2 1-91 15,5-1-172-15,-10 1-269 0,-5 2-99 0</inkml:trace>
  <inkml:trace contextRef="#ctx0" brushRef="#br2" timeOffset="298535.1715">1259 9349 640 0,'0'0'505'0,"0"0"-242"0,0 0-58 15,0 0-75-15,0 0-110 0,0 0-24 0,0 0 3 16,0 0 14-16,0 0 25 0,0 0 3 0,0 0 2 15,0 0-2-15,0 0-4 0,0 0-3 0,72 101-5 16,-60-90 6-16,-2 0 0 0,-1 2-2 16,1-2 2-16,-4 0-6 0,-2 1 0 0,-1 1 3 15,0-1 2-15,-3 2 0 0,0-1 2 0,0 1 0 16,-1-2-3-16,-4 2 3 0,1 0-3 0,-2 0-4 16,-4 1 0-16,1-1-5 15,-1 0-2-15,-2 1-5 0,-1-1-20 0,-2 0-91 0,3-2-189 16,3-2-318-16,4-4-896 0</inkml:trace>
  <inkml:trace contextRef="#ctx0" brushRef="#br2" timeOffset="299768.7829">2183 9390 264 0,'0'0'420'0,"0"0"-15"0,0 0-39 16,0 0-60-16,0 0-66 0,0 0-51 0,0 0-49 15,0 0-39-15,0 0-37 0,0 0-29 16,0 0-20-16,0 0-14 0,0 0-1 0,0 0 5 15,-1 21 9-15,1-11 10 0,0 3 3 0,0 0 0 16,0 3 3-16,0 0-5 0,-4 1-4 0,3-1 0 16,-1 1-8-16,0 1 1 0,-1-3 0 15,-2 2 1-15,3-3 1 0,-4 0-1 0,4-2-2 0,-3-2-6 16,1 1-10-16,2-2-32 0,0-1-61 16,-2-1-98-16,4-3-173 0,0-1-229 0,0-2-289 15,0-1 215-15</inkml:trace>
  <inkml:trace contextRef="#ctx0" brushRef="#br2" timeOffset="299982.072">2144 9201 1081 0,'0'0'248'0,"0"0"14"0,0 0-12 15,0 0-35-15,0 0-46 0,0 0-29 16,0 0-27-16,0 0-31 0,0 0-33 0,0 0-37 15,0 0-36-15,0 0-24 0,0 0 1 0,0 0 12 16,-13-39 20-16,13 47 19 0,0 3-15 0,0-2-60 16,2 1-100-16,3 0-198 0,0-2-319 15,-3-4-457-15</inkml:trace>
  <inkml:trace contextRef="#ctx0" brushRef="#br2" timeOffset="301003.1146">2309 9446 1116 0,'0'0'285'15,"0"0"-63"-15,0 0-21 0,0 0-33 0,0 0-35 16,0 0-28-16,0 0-37 0,0 0-30 15,0 0-13-15,0 0-7 0,0 0-6 0,0 0-2 16,0 0-2-16,0 0-2 0,52 14 1 0,-52-3 7 16,0-1-1-16,0 2 6 0,-2-1 4 15,-1 0-5-15,-4 0 2 0,4 0-2 0,-3-1-5 16,3-1 0-16,-1-2-6 0,1 2 1 0,2-3-4 16,0-3 1-16,1 1 3 0,0-2 0 0,0-1 4 15,0 0-1-15,0-1 6 0,4 0 4 16,1 0 2-16,0 0 6 0,3-3-8 0,2-2-5 15,3-1-6-15,1 0-3 0,-3-1 2 0,2 0-2 0,3-1 0 16,-4-2-3-16,0 2-2 16,-1 0 0-16,1-1-1 0,-1 1 5 0,-3 0-2 15,0 0 5-15,0 0-2 0,-5 2-2 0,3 0 3 16,-4 1-4-16,0 2 0 0,1 3 0 0,-3-2-4 16,2 2-1-16,-2 0-2 0,0 0-2 0,0 0 0 15,0 0-3-15,0 0-4 0,0 0-6 0,0 3 7 16,0 1-1-16,0 0 7 0,0 2 9 0,0 0-8 15,0-1 5-15,0 1 0 0,0 0-1 16,0 0 4-16,1 1-1 0,1 0 1 0,-1-1-1 16,1-1-2-16,4 1 1 0,-4-1-3 0,0-1 3 15,3 0 2-15,-2-2-2 0,2 1 2 0,0-3-4 16,-1 0-1-16,3 0 5 0,0 0-3 0,0 0 2 16,0-2-3-16,3-2-2 0,-1-1 2 15,1 0-1-15,0 0 3 0,-1-2 3 16,0 0-2-16,2 0-1 0,-1-1 0 0,-1-1 0 0,0 1 0 15,0-2 3-15,-2 1 0 0,1 0 1 16,-3-2 3-16,1 3 0 0,-4-2 4 0,1 1 1 16,-1 1-1-16,-2-1 3 0,0 0-2 15,0 2-1-15,-4 0 0 0,1 1 2 0,0 0-4 0,-3 3 0 16,3-1-1-16,-3 3-8 0,3-1 0 0,-5 2-8 16,0 0-6-16,0 0 2 0,-3 2-7 15,-2 4 5-15,2 0 4 0,0 4-1 16,-1 0 7-16,1 2-1 0,1 3 1 0,0-1 0 0,1 2 2 15,4-2-2-15,1 2 2 0,2-2 1 16,-1-1-1-16,3 1 0 0,0-1-1 0,0-1-1 16,3 0 1-16,0-2 0 0,4-2-6 0,-3-1 3 15,3-2-3-15,3-2-3 0,-2-1 6 0,0-2 2 16,3 0 6-16,1-3 1 0,-1-3 2 16,2 1-2-16,2-4 0 0,-1 1 2 0,-1-2-3 15,2 1 5-15,-2-2-2 0,3-1-2 0,-2-1 3 16,-2 0-1-16,4-1 1 0,-5-2 2 0,1 0 0 15,-2 1 0-15,0-4 2 0,-1 0 0 16,-1 0 1-16,-4 0 2 0,2-2-2 0,-4 1 2 16,-1-1 1-16,-1 1-1 0,0-1 4 15,0 1-1-15,-2 2-2 0,-3 0 3 0,3 2-5 16,-1 3-1-16,-2 2 0 0,3 5-4 0,-1 2 0 0,2 2-5 16,-3 2-5-16,3 0-14 0,-1 1-5 15,1 3 2-15,-1 2-1 0,-2 2 14 0,1 3 0 16,2 2 1-16,-1-1 5 0,0 3-2 0,0 0 2 15,2 2 1-15,0 1-2 0,0 0 2 0,0 3 1 16,0-3-3-16,0 2 1 0,0 1 2 16,-1-1-6-16,0 1 3 0,-2 0 0 0,-1-2-4 15,0 0-3-15,3 0-29 0,-2-3-45 16,0 0-80-16,2-1-110 0,1-1-21 0,0-1-62 16,6-2-128-16,-4-3-261 0,2-3 4 0</inkml:trace>
  <inkml:trace contextRef="#ctx0" brushRef="#br2" timeOffset="301475.7308">2987 9371 580 0,'0'0'278'0,"0"0"-97"15,0 0-84-15,0 0-63 0,0 0 0 0,0 0 22 16,0 0 27-16,0 0 30 0,0 0 19 15,0 0 11-15,0 0-2 0,0 0-15 0,0 0-19 0,0 0-14 16,69 16-13-16,-56-16-10 0,-2 0-7 0,1-3-11 16,-3 1-4-16,0 0-5 0,0-2-1 15,-2 2-4-15,-3 0-5 0,2-1-5 0,-4 1-3 16,0 0-1-16,-2 0 1 0,0 0 0 0,1 1 4 16,-1 1-2-16,0-2 0 0,0 1-1 15,0-1-4-15,0 0-5 0,-1 0-5 0,-3 1-8 16,-2 1-6-16,-3-1-4 0,2 1-4 0,0 0-1 15,-3 0 2-15,-2 0-1 0,-1 3 3 16,2 2 2-16,-1-1-1 0,2 2 7 0,-2 1-1 16,2 1 0-16,1 0-1 0,-1 3-3 0,1 1 1 15,4 0 3-15,-1 1 1 0,3-1 1 0,-2 1-3 16,2-1 1-16,3 1-1 0,0-1 0 16,0 0 4-16,0 0-2 0,8-1 0 0,-3 1 1 15,4-2-5-15,3-2-1 0,1-1-2 0,1-3-1 16,3 0-2-16,-1-2-1 0,3-1-1 0,2-1-2 15,-1 0 2-15,2-5-2 0,2-2 0 16,-1-2-2-16,-2 0-9 0,0 0-15 0,0-1-30 0,-1 0-35 16,0-2-43-16,-1 1-84 0,-2-1-119 15,-2-1-144-15,-5 4-174 0,-2 2 18 0</inkml:trace>
  <inkml:trace contextRef="#ctx0" brushRef="#br2" timeOffset="301686.2422">3364 9355 1 0,'0'0'335'0,"0"0"65"16,0 0-105-16,0 0-80 0,0 0-55 0,0 0-52 16,0 0-35-16,0 0-14 0,0 0 4 15,0 0 14-15,0 0 11 0,0 0 3 0,0 0-4 16,0 0-14-16,26 26-19 0,-15-20-15 16,-1-1-16-16,1 2-9 0,1 0-3 0,-1 1-4 15,0 0 3-15,4 1 0 0,-3-1 2 0,-1-2-12 16,-1 0-18-16,0-1-38 0,-1-1-85 0,0-3-113 15,-4 1-188-15,2-2-263 0,-5 0 17 0</inkml:trace>
  <inkml:trace contextRef="#ctx0" brushRef="#br2" timeOffset="301859.6458">3588 9331 639 0,'0'0'483'0,"0"0"-111"16,0 0-125-16,0 0-111 0,0 0-51 0,0 0-22 15,0 0-11-15,0 0-2 0,0 0-8 0,-133 45-8 16,114-32-7-16,3 1-8 0,-1 1-2 16,-2 1 2-16,1 0-1 0,2 0 1 0,-2 0-6 15,1 1-17-15,4-2-46 0,1 2-80 0,4-4-132 16,0 1-224-16,6-5-294 0,0-2 158 0</inkml:trace>
  <inkml:trace contextRef="#ctx0" brushRef="#br2" timeOffset="302437.161">4350 9217 903 0,'0'0'342'0,"0"0"2"0,0 0-50 16,0 0-69-16,0 0-56 15,0 0-43-15,0 0-26 0,0 0-17 0,0 0-16 0,0 0-12 0,0 0-5 16,0 0-1-16,0 0-7 0,-1-127-8 15,1 116-6-15,0 1-10 0,1 1 4 0,0 0-1 16,-1 3 0-16,0 3 2 0,0 1-9 0,0 2-7 16,0 0-11-16,-2 0-14 0,0 2-3 0,-5 4-1 15,-1 3 3-15,1 5 7 0,-7 4 6 16,2 3 4-16,0 1 4 0,1 3 2 16,0 1-4-16,0 1-1 0,2 1 0 0,1 2-1 0,-1 1 4 15,5 0 1-15,-3 2 1 0,3-3 0 16,-1 3-4-16,2-3-7 0,1 0-9 0,-4-2-20 15,6 0-46-15,-1-3-81 0,1-2-151 0,0-2-276 16,0-8-470-16,0-4 381 0</inkml:trace>
  <inkml:trace contextRef="#ctx0" brushRef="#br2" timeOffset="302681.1861">4145 9443 647 0,'0'0'526'0,"0"0"-307"16,0 0-60-16,0 0-22 0,0 0-32 0,0 0-24 16,0 0-31-16,0 0-29 0,0 0-6 15,0 0 7-15,0 0 10 0,0 0 10 0,0 0-4 16,0 0-9-16,13 14-9 0,17-19-10 0,5-1-7 16,-1 0-5-16,-1 0-10 0,2 0-10 0,-9-1-22 15,2 1-25-15,-5 2-39 0,0-1-91 16,-5 0-137-16,-1 2-232 0,-8 2-227 0</inkml:trace>
  <inkml:trace contextRef="#ctx0" brushRef="#br2" timeOffset="302992.3913">4606 9364 639 0,'0'0'529'0,"0"0"-248"0,0 0-105 0,0 0-43 16,0 0-48-16,0 0-18 0,0 0-11 0,0 0-11 15,0 0-8-15,0 0-2 0,0 0-2 16,0 0-5-16,0 0 2 0,-106 115-2 0,109-107-1 16,6-1-1-16,1-2-5 0,0 0-3 0,1-2-3 15,0-2-1-15,3-1 4 0,-1 0 3 0,-2 0 0 16,1-2 1-16,0-3-1 0,2 1-2 16,-1-1-1-16,-2-1-2 0,1-1 0 0,-1 0-1 15,-2 0 3-15,1 0 1 0,-1-1 5 0,-2-2 0 16,-4 3 4-16,1-2 2 0,-2 0 2 0,-2 1 3 15,-2 1-9-15,-3 0-4 0,-4 2-12 16,-2 0-13-16,-2 3-8 0,-3 2-10 0,-1 0-4 16,1 3 6-16,-2 3 4 0,-1 3 8 0,6 2-3 15,-1-1-42-15,4 1-97 0,4 0-168 16,4-2-245-16,2 0-330 0,0-6 198 0</inkml:trace>
  <inkml:trace contextRef="#ctx0" brushRef="#br2" timeOffset="303484.8096">4867 9472 721 0,'0'0'498'0,"0"0"-91"0,0 0-90 0,0 0-91 15,0 0-69-15,0 0-38 0,0 0-38 0,0 0-25 16,0 0-21-16,0 0-16 0,0 0-10 16,0 0-3-16,0 0-4 0,0 0 3 0,90-54 1 15,-69 47-4-15,0-1 2 0,0-2-3 0,0 1 2 16,-2-1 4-16,0 0 0 0,-7-1 6 0,0 2 0 15,-4 0 3-15,-2-1 5 0,-5 2 1 16,-1-2 1-16,0 2 2 0,-6-2-3 0,1 0-5 16,-3 1 0-16,-3 2-4 0,1 0-1 0,-1 1 2 15,0 0-1-15,1 2-5 0,1 1-4 16,-2 2-7-16,1 1-2 0,-2 0-1 0,1 0 1 16,1 1-1-16,-1 2-1 0,4 2 2 0,0 0 0 15,2 0 2-15,1-2 0 0,4 2 0 0,0-2 2 16,0 0-4-16,1 0 2 0,6 1 0 15,1-2-1-15,4 1 0 0,0-2 1 0,6-1 0 16,-3 0 1-16,4 0 3 0,0-3-1 0,2 0 1 16,1-3 2-16,3 0-2 0,-2 0 0 0,-2-1 0 15,1 0 0-15,-3 0 3 0,0 1 0 16,-6 0 3-16,0 2 5 0,-6 1 10 0,-1 1 13 16,-4 1 16-16,-1 0 6 0,-1 1-1 0,0 0-10 15,0 0-19-15,0 0-17 0,-1 1-13 0,-1 2-8 16,-1 1-1-16,0 4 4 0,1 1 3 0,-1 3 5 15,-1 1 4-15,2 1 0 0,1 1 0 0,1-1-2 16,0 1-4-16,0 0-2 0,1 1-2 16,9-1-4-16,0 0-10 0,7-3-22 0,0 1-41 15,3-2-61-15,1-2-75 0,3 0-51 0,-1-3-109 16,-4-3-224-16,-8 0-550 0</inkml:trace>
  <inkml:trace contextRef="#ctx0" brushRef="#br2" timeOffset="304937.5373">6088 9178 1 0,'0'0'262'0,"0"0"61"15,0 0-26-15,0 0-20 0,0 0-21 0,0 0-13 16,0 0-26-16,0 0-29 0,0 0-36 16,0 0-21-16,0 0-21 0,0 0-13 0,0 0-13 15,0 0-19-15,6-21-9 0,-6 21-10 0,0 0-5 16,1 0-7-16,-1 0-5 0,0 0-6 0,0 0-9 16,0 0 1-16,0 0-8 0,0 0-2 15,0 0 2-15,0 0-7 0,0 0 2 0,0 0 2 16,0 0-3-16,0 0 3 0,0 0 0 0,1 0 1 15,-1 0-3-15,1 0 2 0,-1 0-2 0,0 0-1 16,1 0 4-16,1 0-4 0,-1 0 4 16,2 0 2-16,-1 0-2 0,-1 0 4 0,3 0-3 15,0 0-1-15,-1 0-1 0,0 0-4 0,2 0-1 16,-1 3 0-16,1 0 0 0,-2 1 0 16,4 1 1-16,-3 1 1 0,2 3-4 0,-1-1 5 0,0 2-3 15,0 0 1-15,0 0 3 0,-1 1-3 0,-2-1 2 16,1 1 1-16,-1-2-3 15,-2 0 6-15,1-1 0 0,-1 1-2 0,0-1 1 16,0-1-1-16,0 0-3 0,0-1 1 0,0-1 2 0,0-1-4 16,0-2 4-16,0 0 3 0,1 0-3 0,-1-2 7 15,1 1 0-15,-1-1 2 0,0 0 5 16,2 0 4-16,-1 0 5 0,1 0 2 0,-1-1 6 16,0-2-7-16,1 0-4 0,-1-1-6 15,5-2-12-15,-2-1 3 0,2-1-5 0,-2-2-1 16,4-1 3-16,2-2-9 0,-1 1 4 0,0-2-1 15,2 0-2-15,0 0 6 0,0 1-5 16,0 0 1-16,0 2-3 0,-1 2-1 0,0 1-1 16,-2 2-3-16,-1 1 4 0,-1 1-1 0,0 2-3 15,-3 1 1-15,-1 1-12 0,-2 0 0 0,0 0-6 16,0 1 1-16,2 4 5 0,1 0 1 0,-2 3 7 16,1 0 4-16,0 2 3 0,-2-1 5 15,2 2 1-15,1-1-2 0,-2 1 2 0,1-2-2 16,-1 0 0-16,1 0 0 0,0-1 2 0,2-1-4 15,-1-2 4-15,0 0 2 0,1-1-2 0,-1 0 5 16,1-2 0-16,1 2-1 0,-1-2 2 0,3 0-2 16,0-1 0-16,-1-1 2 0,1 0-4 15,4 0-1-15,-2 0-1 0,-1-1-1 0,2-2-3 16,-3 1 6-16,1-2-3 0,-1 0 0 0,0 3 4 16,-2-3-6-16,3-1 1 0,-3 1 3 0,0-1-3 15,0-2 5-15,1 0-1 0,-2 0-3 0,1-1 1 16,-1-1-1-16,1 0 0 0,0-1 1 15,-1-3 1-15,1 4-3 0,-2-2 2 0,1 1 0 16,-1 1-3-16,-3 2 4 0,2 2-1 0,-1 3 1 16,-1 1 1-16,0 0 0 0,0 1-4 15,0 0 0-15,0 0-9 0,0 0-13 0,-3 3 3 16,2 2 0-16,-1 2 4 0,-1-1 15 0,-1 3-2 16,3 1 1-16,0 0 3 0,-2 0-6 15,1 0 2-15,2-1 4 0,0-1-2 0,0 1 2 16,0-1 0-16,2 0-1 0,2 1-1 0,-1-2 2 15,1 1-1-15,0 0 0 0,2 1 4 0,-2 0-3 16,5-2 2-16,-1 0 0 0,-2-3-1 0,1 1 1 16,4-3 3-16,-2 1 1 0,1-2-3 0,1-1 1 15,-1 0-4-15,0 0 1 0,1 0 1 0,-2-2 1 16,-1-3 0-16,-2 0-5 16,3-1 3-16,-5 1 1 0,0-4 1 0,-1 0 2 0,1 2-2 15,-1-3-5-15,-1 2 0 0,0-2 0 0,0-1 0 16,-2 1 2-16,1-1 1 0,-1 1 0 15,0 0-2-15,0 0 3 0,0 0-4 0,-1 1 2 16,-1 2 2-16,2 1-4 0,-1 3 2 0,1 1-1 16,0 1-2-16,0 1 3 0,-1 0-4 0,1 0-6 15,0 0-6-15,0 1-13 0,0 2 5 16,0 1 4-16,0 3 8 0,0 2 12 0,1 1-1 16,3 0-2-16,-1 2-1 0,0-2 1 0,1 0 2 15,-1 0 0-15,0-1 2 0,1 1-3 0,-2-2-1 16,1-1 2-16,-1 1-3 0,2-1-4 15,1 2-21-15,-1 1-42 0,0-2-77 0,4 0-136 16,1-2-246-16,-3-2-321 0,-1-1-477 0</inkml:trace>
  <inkml:trace contextRef="#ctx0" brushRef="#br2" timeOffset="305953.1326">7038 9287 1291 0,'0'0'355'0,"0"0"-71"0,0 0-62 16,0 0-59-16,0 0-27 0,0 0-31 0,0 0-34 15,0 0-20-15,0 0-13 0,0 0-8 16,0 0-8-16,0 0-3 0,0 0-4 0,0 0-1 16,-51 3 4-16,39-1-2 0,-1-2 4 0,0 0-3 15,0 0-4-15,0 0 0 0,2 0-1 16,0 0 4-16,2 0 4 0,3-2 9 0,0-1 3 15,3-2 2-15,2 1-2 0,0-3-7 0,1 1-6 16,0-1-12-16,2-1-10 0,4 1-8 0,2-1-6 16,2 0 2-16,2 2 2 0,2-1 4 15,-1 1 3-15,4 1-3 0,-1 0 5 0,-1 1-2 16,0 0 1-16,-2 3 4 0,1-1-2 0,-2 0 4 16,-2 2-5-16,1 0 0 0,0-1 0 15,-3 1 0-15,0 0 1 0,-1 0-1 0,-1 1-2 16,-2 2-1-16,0-1-1 0,-1 0 3 0,-2 0 3 15,0 2 1-15,0-1 0 0,1 2-1 0,-1-1 0 16,0 0-1-16,-1 0 5 0,1 0 0 16,-1 0 0-16,0 1 0 0,0 0-1 0,2-1 1 15,-2-1 2-15,1-1 0 0,1-1 2 0,1 0-3 16,-1 1-2-16,1-1-1 0,2-1 1 0,0 0 2 16,0 0-1-16,2 0-1 0,0 0-6 0,4-1 0 15,-3-2-1-15,3 0-2 0,1-1 4 0,-2 0-4 16,2-1-1-16,-2 1 3 0,0 0-1 0,0-1 3 15,-1 2 4-15,-4-1-2 0,0 2-1 16,0 1-3-16,-2 0-4 0,-1 0-5 0,-2 1-3 16,0 0-8-16,0 0-1 0,1 0 5 0,1 0 2 15,1 2 11-15,1-1 7 0,-2 1 3 16,3-2 5-16,0 1-1 0,2-1 1 0,0 2-4 16,-1-2 2-16,3 0 2 0,-1 0 1 0,-1 0 1 15,-1-3-3-15,3 0 1 0,-3 0 1 16,0-2-2-16,0 0 5 0,-2 1-3 0,2-1-1 15,-2 1-2-15,2-2-4 0,-1-1 3 0,-1 0 2 0,0 1 3 16,-1 0 3-16,1-3-5 0,-1 2 0 16,-2-2 1-16,0 0 1 0,-1 0 1 0,1-2 2 15,-1 1 2-15,0-1-3 0,0-1 4 0,0-1 3 16,0 1 0-16,0-1 8 0,0-1-5 16,0 0-1-16,0 3-3 0,0 1-5 0,0 2 3 15,0 3-2-15,0 3-5 0,0 2-6 0,0 0-9 16,0 0-11-16,0 1-7 0,-1 5 3 0,0 3 3 15,0 3 10-15,-1 3 7 0,1 4-2 16,-1 1 6-16,0 1 1 0,1 1 1 0,0 0 6 16,0 0-9-16,1-1 1 0,0-2-2 0,0 0-1 15,0-2 5-15,0 0-3 0,0 0 1 0,1 0-1 16,5-3 1-16,0 1 5 0,2-2 1 16,0-1 7-16,1-3-4 0,2-2-2 0,1-1 4 15,1 0-4-15,2-2 8 0,-1-2 1 0,3-1-3 16,-2-1-1-16,2 0-6 0,-2 0-1 0,-1-1-1 15,-1-3 1-15,-1 0 3 0,-3-1 0 16,-1-1 3-16,0 0-6 0,-4-2 10 0,1-3-1 16,-1 0-1-16,-3 0 1 0,1-1-10 0,0-1 0 15,-2 2 2-15,0-2-1 0,0 0 4 0,-2 1-1 16,-1-2 0-16,-2 3-1 0,-2 0-3 0,-1 1 3 16,0 2-3-16,1 1 2 0,-2 1-7 15,-1 1-6-15,0 3-4 0,-2 1-8 0,1 1 5 16,-1 0 2-16,-1 2 4 0,1 3 3 0,0 1-3 15,-2 1-5-15,3 0-20 0,0 1-28 0,2 2-76 16,3-2-140-16,1 0-277 0,4-1-496 16,1-4-146-16</inkml:trace>
  <inkml:trace contextRef="#ctx0" brushRef="#br2" timeOffset="306772.0718">7769 9160 1 0,'0'0'219'16,"0"0"-28"-16,0 0-55 0,0 0-55 0,0 0-32 0,0 0 14 16,0 0 29-16,0 0 28 0,0 0 27 15,0 0 28-15,0 0 23 0,0 0 10 0,0 0-10 16,0 0-15-16,-5 16-20 0,6-16-18 0,1 0-15 15,2 0-20-15,1 0-21 0,2 0-17 16,0 0-20-16,3 0-12 0,1 0-12 0,1 0-5 16,2-1-6-16,2 0-5 0,0-2 0 0,1 1-7 15,1 0 3-15,-1-1-1 0,0 0 0 0,-2-1 3 16,0 1-3-16,-5-1-1 0,1 0 1 16,-5 0 4-16,-2-1 6 0,-3 0 1 0,-1 2-1 0,0-2-4 15,0 0-4-15,-1 2-3 0,-5 1-4 16,0-1-2-16,-2 2-7 0,-1-1-4 0,-2 2-3 15,-1 0 0-15,-3 0 6 0,-1 0 3 16,-1 5 3-16,1-1 2 0,1 1-2 0,3 2 1 16,2 1 0-16,0 0 1 0,0 1 0 0,5 0 0 15,0 2-1-15,1-1 0 0,3 1 0 0,0 1 2 16,1-1 3-16,0 1 1 0,2 0-1 16,2-1-2-16,5 0 1 0,-1-1 0 0,5-1 4 0,-2-2 0 15,6 1 1-15,-2-3-2 0,4-3-1 16,1 0 2-16,-1-2-1 0,2 0 2 0,0 0-2 15,-2-1-2-15,1-4-2 0,0 2-3 16,-2-3 4-16,2-1 1 0,-2 1 2 0,-1-1-1 0,2 2-3 16,-3-2 1-16,-1-1 0 0,0 1 3 15,-3-1 2-15,1-2 2 0,-5 1 1 0,0-1-4 16,-3 0 4-16,0 1 2 0,-4-1 0 0,-1 1 4 16,0 1 0-16,-5 1-1 0,1 2-3 15,-2 0 0-15,0 2-5 0,-2 0-2 0,-1 1-3 16,0 1-7-16,0 1 1 0,-1 0 1 0,4 0 0 15,1 0 4-15,1 1-2 0,1 0 0 0,3-1 0 16,0 0 0-16,0 0 2 0,2 0 1 16,0 0 1-16,1 0-5 0,2 0 0 0,1 0 2 0,5 0-3 15,2-2 7-15,3-1-3 0,-1 0-4 16,3-1 2-16,-1 0-4 0,0 1 1 0,-3 0 1 16,1 0 2-16,-4 0 2 0,0 0-2 0,-4 1 0 15,0-1 1-15,-2 1 3 0,-1-1 1 16,-3 2 1-16,1 0 2 0,1 0 0 0,-3 1 1 15,0 0 2-15,0 0-5 0,0 0-1 0,0 0-7 16,-4 1-9-16,3 1-2 0,-1 2 0 0,-2 1 7 16,0 2 6-16,3 1 2 0,-1 2-3 15,1 1-1-15,1 0 1 0,0 1-2 0,4 1 0 16,5 1-6-16,2 1-7 0,5-1-15 0,2 0-25 16,6 1-32-16,1-1-42 0,5-2-64 15,4 2-104-15,2-1-251 0,-11-4-347 0,-7-4-162 0</inkml:trace>
  <inkml:trace contextRef="#ctx0" brushRef="#br2" timeOffset="307368.3191">9498 9050 1 0,'0'0'239'0,"0"0"127"15,0 0 12-15,0 0-32 0,0 0-38 0,0 0-45 16,0 0-56-16,0 0-58 0,0 0-47 0,0 0-43 16,0 0-35-16,0 0-15 0,0 0-4 15,0 0 1-15,-79-8 5 0,58 21 2 0,-1 3 0 0,-1 2 2 16,4-2-1-16,3-2-1 0,0 2-2 15,5-4-4-15,5 1-1 0,0-3 1 0,5 1 5 16,1-2 4-16,1-1 5 0,8-1-2 0,1-2 0 16,2 0-1-16,7-3-1 0,1-1 1 0,1-1-3 15,5 0-3-15,0-3-4 0,2-2 0 0,-6 0 0 16,-1-1 2-16,-2-1 3 0,-1 0 2 16,-6-1 2-16,-2 0 3 0,-1 0 2 15,-6 0 7-15,1 0-2 0,-4-1 5 0,0-1-3 16,-2 1-7-16,-2-2-2 0,-5-1-6 0,-2 1-5 15,-1-1-6-15,-6 3-5 0,-1 1-12 0,0 4-7 16,-3 3 0-16,1 1-1 0,-1 1 9 0,-1 5 5 16,5 2-1-16,0 2-8 0,6-1-54 0,2 1-110 15,4 0-165-15,5 0-242 0,1-5-331 16,0-1 107-16</inkml:trace>
  <inkml:trace contextRef="#ctx0" brushRef="#br2" timeOffset="307684.4158">9808 8928 738 0,'0'0'302'0,"0"0"-17"0,0 0-35 0,0 0-62 16,0 0-23-16,0 0-27 0,19-124-27 16,-19 107-8-16,0 0-14 0,-5 0-10 0,0 2-10 15,2-1-12-15,-3 2-2 0,0 1-5 16,1 4-3-16,2 0-10 0,-2 4-6 0,3 2-8 0,-1 0-13 15,-1 3-4-15,2 0-10 0,1 0-3 16,-1 0 1-16,-2 4 0 0,-1 1 1 0,2 5-1 16,-4 2 4-16,2 4 3 0,-1 4 4 15,-3 3 4-15,3 3-3 0,0 3 2 0,-1 2-3 16,2 2-1-16,-2 2 3 0,0 0-4 0,2 2 3 16,-2-1 1-16,-2 0-1 0,5-2 4 0,-3-4 0 15,3-1-2-15,-2-4-2 0,4 0-2 0,0-3-5 16,-3-1-8-16,4 0-24 0,1-3-55 15,0 2-86-15,0-4-162 0,7-2-264 0,-5-5-402 16,0-3 344-16</inkml:trace>
  <inkml:trace contextRef="#ctx0" brushRef="#br2" timeOffset="307896.4379">9554 9167 1154 0,'0'0'258'15,"0"0"-15"-15,0 0-35 0,0 0-33 16,0 0-28-16,0 0-27 0,0 0-34 0,0 0-23 16,0 0-22-16,0 0-19 0,0 0-13 0,0 0-11 15,0 0-5-15,0 0-8 0,58-25-12 0,-31 19-14 16,3-1-18-16,3 0-20 0,0-1-40 16,-1 0-35-16,2-1-97 0,0 2-149 15,-10 1-270-15,-6 1-31 0</inkml:trace>
  <inkml:trace contextRef="#ctx0" brushRef="#br2" timeOffset="309322.4506">10619 8869 293 0,'0'0'350'0,"0"0"32"16,0 0-33-16,0 0-57 0,0 0-57 15,0 0-50-15,0 0-46 0,0 0-36 0,0 0-35 16,0 0-32-16,0 0-16 0,0 0-8 15,0 0-3-15,-70-20 4 0,56 28-3 0,-2 2-2 16,-2 4 2-16,3 2-3 0,-4 4 1 0,1 1 4 16,5 2 0-16,-1 2 0 0,1 0 3 0,3 3-4 15,5-2 2-15,-3 1-1 0,5-4-1 0,2-2 2 16,-2-2-2-16,3-3-3 0,3 0 2 16,1-4-6-16,5-1-1 0,1-4 3 0,1-2-3 15,3 0 5-15,3-2 3 0,2-3 5 0,1 0 1 16,0-4 3-16,2-3 1 0,-1-1-7 0,-1 0 1 15,2-2-5-15,-1 1-1 0,-2-1 3 16,0-1 0-16,-1 1 3 0,-5-1 1 0,-2 0 3 16,-1 1 6-16,-2-1 6 0,-4 0 7 0,0 0 1 15,-3 1 1-15,-1 1-6 0,0 1-7 0,0 2-2 16,-1 2-8-16,-4 1-5 0,4 2-5 16,-1 1-8-16,1 0-11 0,0 0-10 0,-1 0-5 15,-1 1 4-15,2 4 4 0,-1 2 6 0,-3 2 8 16,1 3 0-16,2-1 4 0,0-1 3 15,-2 1 0-15,3-2-3 0,1 0 2 0,0-1-1 16,0-2-1-16,0 0 2 0,0-2 1 0,0-1-2 16,1 1 1-16,4-2-3 0,-3 1 0 0,0-2 2 15,5-1 1-15,-4 0 2 0,5 0 0 0,-1-1 0 16,-1-2-3-16,4-1 2 0,0-1 1 16,1 1-1-16,5-3 2 0,-4-1-6 0,5-1 3 0,-3-1 1 15,3 0-1-15,-4-2 5 0,0 1-1 16,-1 1-1-16,-1-1 2 0,-4 2 2 0,1 0 4 15,-6 3 1-15,2 2 2 0,-3 0-3 0,-1 2-4 16,0 2-7-16,-4 0-8 0,2 0-9 16,-2 0-3-16,-2 4 1 0,-3 3 6 0,4 2 4 15,-3-1 4-15,1 2 3 0,2-2 1 16,0-1 4-16,3 1-4 0,1-2-1 0,1 0 0 16,0-2-1-16,1 0 4 0,4-3 1 0,0 2 4 15,2-3 0-15,2 0-1 0,1 0 1 0,2 0-3 16,0-4 5-16,5-1-3 0,-4-1-1 0,1-1 0 15,1 0-4-15,-2-1 4 0,-1-1 0 16,2-1 1-16,-1 0-2 0,-2 0 0 0,-1-3-2 16,2 2-1-16,-2-3 5 0,1 0-2 0,-2 0 1 15,0-1 0-15,1 0-3 0,-2-1-1 0,-4 1 4 16,2 0-1-16,-3 2 2 0,-2 2-3 0,0 4-3 16,-1 4 0-16,0 1-6 0,0 2-7 0,0 0-11 15,-1 0-10-15,0 4-2 0,-1 4 6 16,0 2 13-16,-2 4 8 0,3 1 6 0,1 1-1 15,0 1-3-15,4 0 0 0,0-1-5 0,3 0 2 16,-1-2 1-16,1-2 0 0,0 0 4 0,-3-1-1 16,-1-3 0-16,2 0-1 0,-3-1-1 15,-2 0 1-15,0 0-2 0,0-1 0 0,0-1-3 16,-2 0-1-16,-5-1 5 0,3 0 2 16,-4 0 4-16,-2 0 2 0,-1 1-1 0,-1 0 1 15,-3-1-1-15,3 1 2 0,-1-2 2 0,2 0 0 16,2-1-1-16,1-1 0 0,5 0-2 0,2-1 1 15,1 0-1-15,0 0-7 0,2-1-20 16,4-2-14-16,2-2-13 0,3-2 0 0,5-2 17 16,-1-1 13-16,5-1 13 0,4 0 3 0,-3-1 1 15,3-1 0-15,2 2 1 0,-1 0 6 0,2-1 1 16,-3 1 1-16,4-2-1 0,0 1 0 0,-3 1-1 16,3-2 0-16,-5 3 3 0,-2-2-2 0,-2 3 0 15,-6 0 0-15,1 1-2 0,-8 2 6 16,-1-2 6-16,-4 2 9 0,-1 0 6 0,0-1 2 15,-2 0 1-15,-4 0 1 0,4 1 3 0,-4-1 4 16,3 0 5-16,-4 0 4 0,4 0 1 0,0-1 1 16,-1 0 1-16,3 0-3 0,0 1-3 15,1 3-10-15,0 1-9 0,0 1-9 0,0 2-9 16,0 0-7-16,0 0-16 0,0 2-5 0,0 7 0 16,0 5 4-16,1 3 16 0,3 3 1 15,-2 2 9-15,-1 2-6 0,0-1-2 0,-1 0 1 16,0 0-3-16,0-1 4 0,-4-1 1 0,-2 0 0 15,-1-1-5-15,2-1-13 0,-2-1-38 0,3-3-76 16,-1-1-136-16,4-4-242 0,1-2-225 16,0-3-753-16</inkml:trace>
  <inkml:trace contextRef="#ctx0" brushRef="#br2" timeOffset="309554.1622">11341 8889 263 0,'0'0'391'16,"0"0"-130"-16,0 0-71 0,0 0-50 15,0 0-6-15,0 0 18 0,0 0 17 0,0 0 17 16,0 0-4-16,0 0-18 0,0 0-37 0,0 0-43 16,0 0-25-16,0 0-20 0,111 22-10 0,-89-26-7 15,-2-1-13-15,0-1-11 0,0 0-20 16,-3 1-40-16,-1-1-86 0,2 1-160 0,-6 2-296 15,-3 1-549-15</inkml:trace>
  <inkml:trace contextRef="#ctx0" brushRef="#br2" timeOffset="309860.3543">11689 8986 868 0,'0'0'266'0,"0"0"-61"0,0 0-66 0,0 0-32 16,0 0-18-16,0 0-17 0,0 0-15 0,0 0-13 16,-73 119-5-16,73-106-4 0,0-1-4 15,8-2 4-15,1 0-6 0,1-4-9 0,3 0 7 16,-1-1 7-16,5-2 13 0,-4-3 12 16,5 0-3-16,-1-1-7 0,-1-4-7 0,1-1-4 0,-3 0-3 15,0-1 1-15,-3-1 1 0,0-2 4 0,-5 1 6 16,1-2 7-16,-1-1 8 0,-2 0 5 15,-4-2 1-15,0 0-7 0,-3-1-13 0,-4 0-11 16,-3 0-12-16,-1 0-9 0,-2 2-6 16,-2 2-7-16,1 3-3 0,-3 2-14 0,1 3-4 15,-4 3-4-15,1 3-3 0,-2 5-26 0,2 2-78 16,1 1-130-16,5 2-235 0,3-4-337 0,4-2-360 0</inkml:trace>
  <inkml:trace contextRef="#ctx0" brushRef="#br2" timeOffset="310473.0921">12082 9195 1633 0,'0'0'328'15,"0"0"-122"-15,0 0-88 0,0 0-49 16,0 0-20-16,0 0-7 0,0 0-13 0,0 0-7 15,0 0-3-15,0 0-1 0,0 0 1 0,-122-17 4 16,115 17 5-16,3 0 6 0,-2 0 9 0,4-1 9 16,0-1 6-16,1-2 7 0,1 1-2 0,0-2-4 15,0-2-11-15,0 0-17 0,2-4-11 16,1-1-12-16,5 0-3 0,-1-1-2 0,4-1-3 16,-1-1-3-16,1 3-2 0,1 0-3 0,3 2 3 15,-1 2 0-15,-1 0 2 0,4 2 0 16,-4 0-1-16,3 0 2 0,-3 1-2 0,0 0 3 15,-1 1 2-15,0 2 1 0,-2 0-1 0,-3 1-2 16,1 1-2-16,-1 0-2 0,-2 0 2 0,2 0-1 16,-5 3 0-16,4 1 1 0,-4 0-3 15,-1 1 4-15,1 1 3 0,1 1 0 0,-3 0 3 16,0-2-4-16,0 2 1 0,0-1 0 0,0-1 1 0,-4 1 0 16,3-2 2-16,-1 0 1 0,0-1-3 15,-2-1 1-15,3 0 1 0,1 0 0 16,0-2 5-16,0 0-2 0,0 0-1 0,0 0 2 15,3 0-3-15,1-3-1 0,-2 0-1 0,6-3-6 16,0-1-2-16,-1 1 1 0,6-3 0 0,-1 1 2 16,0-1 4-16,1 0 0 0,5-1 1 0,-3 0-2 15,0 0-4-15,2 0 3 0,-3 1 0 0,-2 2 0 16,2 3 0-16,-4 0-5 0,-5 3-3 16,2 1-4-16,-4 0-6 0,-2 0-4 0,-1 1-1 15,1 5 5-15,1 1 6 0,0 2 5 0,-2 2 6 16,0-1 2-16,0 1 3 0,0 2-1 15,0-2-3-15,0 0 1 0,0-1 0 0,0 1 2 16,0-2 2-16,-2 0-1 0,0-1 0 0,1 1-3 16,1-3-9-16,0 1-35 0,0-1-80 15,0-2-105-15,5 1-142 0,-2-2-278 0,-1 0-725 16</inkml:trace>
  <inkml:trace contextRef="#ctx0" brushRef="#br2" timeOffset="311246.5263">12591 8961 370 0,'0'0'444'0,"0"0"-184"15,0 0-67-15,0 0-59 0,0 0-30 0,0 0-22 16,0 0-26-16,0 0-16 0,0 0-8 16,0 0 3-16,0 0 5 0,0 0 9 0,0 0 20 15,0 0 26-15,-62 17 21 0,67-16 14 16,1-1-3-16,4 0-17 0,-1 0-25 0,1 0-22 0,1 0-15 15,-1-1-14-15,1 0-4 0,0-1-10 16,-1-2-4-16,0 2-3 0,1 0-2 0,-2-2 1 16,0 2 3-16,0-2-1 0,-5 1 3 0,1 0 0 15,-2 0 4-15,-2 0 2 0,-1 1 3 16,0 1 1-16,0-2-2 0,-2 1-7 0,-3 0-9 16,-1 0-5-16,-3 1-6 0,0 1 2 0,-1 0-1 15,-1 0 0-15,-1 0 2 0,0 3-2 0,-2 2 1 16,3 0 3-16,0 3-2 0,1 1 3 0,0 0-5 15,1 1 1-15,3 2 2 0,0-1 0 16,3 2 2-16,-2 1-1 0,4-1-3 0,1 1 3 16,0 0 0-16,0-1 1 0,7-1 2 0,-1-1 0 15,1-2-1-15,4-2 0 0,1-1-1 0,2 0-2 16,-1-3 5-16,3-2-3 0,-1-1 1 16,4 0 0-16,-2 0-2 0,-2-2 0 0,2-3 2 15,0-1 0-15,-1 1-2 0,1-2 0 0,-3-2-2 16,5 0 1-16,-4 0 3 0,2-2 1 0,-4-1 1 15,2 0 3-15,-5-2-5 0,0 1 5 16,-1-2 1-16,-5 1 1 0,3-1 2 16,-4 1-3-16,-2-1 1 0,3 0 0 0,-3-1-1 0,-1 4 2 15,0-2-4-15,0 3 3 0,0 1-5 0,0 4-3 16,-5 2-5-16,2 2-9 0,-4 1-3 16,2 1-6-16,-5 0 1 0,1 0 6 0,0 2 2 15,0 1 6-15,-1 1 2 0,7-1 0 0,-3-1-2 16,5 2-3-16,1-2-6 0,0-1-5 0,1 2 1 15,6-1 1-15,0-1 3 0,4 0 8 16,0 1-1-16,2-2 4 0,1 0 2 0,1 0-1 16,0-2 3-16,1-1-3 0,1 1 1 15,-2-2 0-15,-1 0-3 0,0 1 3 0,-1 0 2 0,2-1-1 16,-3 1 1-16,-1 1 0 0,-2 0-3 0,0-1 2 16,-4 0 2-16,2 3-2 0,-4 0 3 0,-2 0 1 15,-1 0-3-15,0 0 1 0,0 0-8 16,0 0-2-16,-1 3 3 0,1 4-2 0,-3 1 6 15,1 2-1-15,-3 3 1 0,2 2 1 16,-1 0 1-16,0 2 2 0,3-2-4 0,0 3 4 16,1 0-1-16,0 0-3 0,0 2 1 0,1-1-7 15,6 2-13-15,-1 0-39 0,4-5-75 0,5 0-134 16,-1-1-272-16,-4-5-457 0,0-5-110 0</inkml:trace>
  <inkml:trace contextRef="#ctx0" brushRef="#br2" timeOffset="312969.1275">13986 7858 1 0,'0'0'0'0,"0"0"0"0,0 0 12 0,0 0 187 0,0 0-18 15,0 0-8-15,0 0 0 0,0 0-3 16,0 0-3-16,0 0-3 0,0 0-3 0,0 0-7 16,1-7-9-16,-1 6-11 0,2 1-15 0,-2 0-6 15,0 0-9-15,0 0-10 0,0 0-4 16,0 0-14-16,0 0-15 0,0 0-13 0,0 0-23 15,0 0-15-15,-2 2-19 0,-2 2-9 0,-2 1 1 16,-2 3 7-16,-6 2 15 0,0 1 5 0,-5 3 6 16,-3 2-16-16,0 2-82 0,-5-2-170 15,3 4-262-15,4-6-388 0,7-3 102 0</inkml:trace>
  <inkml:trace contextRef="#ctx0" brushRef="#br2" timeOffset="314498.7957">14752 7633 1 0,'0'0'0'0,"0"0"0"0,0 0 0 16,0 0 0-16,0 0 5 0,0 0 172 15,0 0-1-15,0 0 1 0,0 0-3 0,0 0-7 0,0 0-4 16,0 0 1-16,0 0-9 0,20-27-11 16,-19 25-10-16,-1 1-16 0,1 0-13 0,-1 0-11 15,1 1-10-15,-1 0-7 0,0 0-9 0,0 0-6 16,0 0-10-16,0 0-12 0,0 0-12 16,0 0-9-16,0 0-8 0,0 0-9 0,0 1-8 15,0 1-7-15,0 1 1 0,0 4 3 0,0 1 8 16,0 1 4-16,0 1 3 0,-1 2 3 0,1 0 0 15,-1-1-2-15,0 3 1 0,-2 0 0 16,2 0-1-16,0-2 2 0,-1 2-2 0,-1-2 1 16,2-2-2-16,-1 1 1 0,0-4 3 0,1 1-1 15,1-1 2-15,-2-2-2 0,1 0-1 0,1 0 1 16,-1-1 0-16,1-2 2 0,-1 0 2 0,1 0 0 16,0-1 1-16,0 0-2 0,0-1 1 15,-2 1-1-15,2-1 2 0,0 1-2 0,0-1 1 16,0 0 0-16,0 1-1 0,0-1 7 15,0 0 6-15,0 0 6 0,0 0 8 0,0 0 3 0,0 0 2 16,0 0 2-16,0 0-1 0,0 0 0 16,0 0-3-16,0 0-3 0,2 0-3 0,-2 0-6 15,0 0-1-15,0 0-2 0,0 0-6 0,0 0-5 16,0 0-7-16,0 0-5 0,0 0-4 0,0 0 1 16,0 0-1-16,0 0-1 0,0 0-1 15,0 0-3-15,0 0-1 0,0 0-1 0,0 0 1 16,0 0 0-16,0 0-1 0,0 0 0 0,0 0-3 15,0 0 3-15,0 0 3 0,0 0 2 0,0 0 3 16,0 2-1-16,0-1 0 0,0 1 0 16,0-1 0-16,0 0 0 0,0 2 0 0,0 1 0 15,-2 0-2-15,2 1 2 0,0 0 2 0,-1 2-2 16,1 0 3-16,-1-1-3 0,1 3-1 0,-2-2 1 16,2-1-2-16,-1-1 2 0,0-1 2 15,1-1 0-15,0-1 1 0,0 0-1 0,0 0 0 16,0-2 2-16,0 0 4 0,0 0 1 15,0 0 3-15,0 0 3 0,0 0-3 0,0 0 7 16,0 0 0-16,0 0 2 0,0 0 5 0,0 0-10 16,0 0 1-16,1-2-4 0,-1 1-6 0,0 0-4 15,0-1-20-15,0-3-37 0,0 0-53 0,0-3-69 16,0-2-89-16,0 1-191 0,0 1-342 0,0 1-728 16</inkml:trace>
  <inkml:trace contextRef="#ctx0" brushRef="#br2" timeOffset="314862.5385">14784 7388 560 0,'0'0'657'0,"0"0"-352"0,0 0-26 15,0 0-64-15,0 0-69 0,0 0-40 0,0 0-44 16,0 0-38-16,0 0-25 0,0 0-6 0,0 0 5 16,0 0 9-16,0 0 15 0,0 0 0 15,-16 29 0-15,13-22 2 0,0-2-2 16,0-1 4-16,1-1 0 0,1 0 2 0,1-2 2 0,0-1 7 16,0 0 17-16,0 0 20 0,0 0 19 0,2 0 4 15,1 0 2-15,0-1-11 0,0-2-25 16,-1-3-11-16,2 0-21 0,0-2-12 0,2-1 0 15,-2-1-8-15,1-1-1 0,1 2-3 0,-2 0-5 16,-1 2 3-16,0 2-5 0,-2 1-5 16,-1 1-19-16,0 3-38 0,0 0-63 0,-1 2-66 15,-4 3-128-15,0 3-197 0,0 0-296 0,3-2-467 16</inkml:trace>
  <inkml:trace contextRef="#ctx0" brushRef="#br2" timeOffset="316475.7995">15178 7703 1 0,'0'0'0'0,"0"0"119"0,0 0 155 0,0 0-21 16,0 0-23-16,0 0-33 0,0 0-34 16,0 0-22-16,0 0-17 0,0 0-14 15,0 0-12-15,0 0-16 0,0 0-15 0,-7 1-13 16,7-1-9-16,0 0-9 0,0 0-3 0,0 0-3 0,0 0-2 16,0 0 3-16,0 0-1 0,0 0-1 15,3 0-2-15,-2 0-3 0,3 0-4 0,0 0-1 16,3 0-5-16,3-1-1 0,1-1-2 0,2-2-1 15,4 0-3-15,0 1 2 0,2-1-7 16,0 1-6-16,0-1-11 0,1 2-21 0,-4 0-29 16,-3 1-52-16,-1-1-84 0,-1 1-148 0,-2 1-221 15,-4 0-257-15,-2 0 681 0</inkml:trace>
  <inkml:trace contextRef="#ctx0" brushRef="#br2" timeOffset="316785.8246">15124 7788 53 0,'0'0'382'0,"0"0"-95"16,0 0-38-16,0 0-12 0,0 0 1 15,0 0-17-15,0 0-33 0,0 0-38 0,0 0-34 16,0 0-27-16,0 0-23 0,0 0-15 0,0 0-17 16,-19 1-13-16,21-1-12 0,0 0-8 0,2 1 5 15,-2-1 7-15,5 0 8 0,0 0 7 0,4 0-1 16,1 0 0-16,1 0-2 0,3 0-2 16,2-2-8-16,1-1-6 0,3 0-14 0,0 0-35 15,1-1-52-15,-1 0-129 16,2-1-225-16,-8 3-365 0,-5-1-159 0</inkml:trace>
  <inkml:trace contextRef="#ctx0" brushRef="#br2" timeOffset="317578.021">15833 7557 1 0,'0'0'0'0,"0"0"107"0,0 0 146 16,0 0-27-16,0 0-32 0,0 0-7 0,0 0 2 16,0 0 0-16,0 0-10 0,0 0-14 0,0 0-21 15,0 0-19-15,0 0-14 0,0 0-13 16,0-7-9-16,0 7-9 0,0 0-13 0,0 0-14 15,0 0-15-15,0 0-16 0,0 0-15 0,0 0-15 16,0 1-8-16,0 4 2 0,0 3 3 16,0 4 9-16,0 1 5 0,0 4 2 0,0-1 0 15,0 2 5-15,-3 1-2 16,-2-1 1-16,3 1 0 0,-5 0 1 0,4-2 6 0,-5 1 5 0,5-3 4 16,-3-2-2-16,3-2-4 0,2-2-5 15,-2-1-2-15,0-1 0 0,2-1 0 0,1-3 0 16,0 1 5-16,0-3 4 0,0-1 15 0,0 0 17 0,0 0 16 15,0 0 13-15,1 0 6 0,2-2-13 16,0-3-17-16,-2-2-17 0,2 0-20 16,1-2-7-16,-1 1-1 0,2-2-6 0,1 0 1 15,-2-3-1-15,0 0-2 0,-1-2 1 0,1 1-2 16,-1-1 0-16,-1 0-2 0,-1 0 0 16,2-1 1-16,-2-1-1 0,-1 1 0 0,1 0-2 15,-1 2-2-15,0 2 0 0,0 4-3 0,0 2 2 16,0 4-4-16,0 1-4 0,0-1-7 0,0 2-12 15,0 0-14-15,0-1-23 0,-1 1-41 0,1-1-54 16,0 0-81-16,0 1-131 0,0 0-140 0,0 0-195 16,0 0-329-16</inkml:trace>
  <inkml:trace contextRef="#ctx0" brushRef="#br2" timeOffset="317818.535">16076 7844 1795 0,'0'0'247'16,"0"0"-91"-16,0 0-57 0,0 0-41 15,0 0-24-15,0 0-19 0,0 0-16 0,0 0-11 0,0 0 1 16,0 0 12-16,0 0 3 0,0 0 3 15,0 0 4-15,0 0-14 0,-77 73-101 0,65-62-200 16,4-3-295-16,4-2-530 0</inkml:trace>
  <inkml:trace contextRef="#ctx0" brushRef="#br2" timeOffset="318346.6241">16331 7538 117 0,'0'0'395'0,"0"0"-130"0,0 0-12 0,0 0-13 16,0 0-20-16,0 0-23 0,0 0-28 0,0 0-32 16,0 0-33-16,0 0-17 0,0 0-16 0,0 0-8 15,0 0-9-15,0 0-9 0,21-32-7 16,-19 30-11-16,2 2-1 0,0-1-4 0,1 0-1 16,1 0 1-16,1 0-5 0,-2 0-1 0,4-1-2 15,2 1 1-15,-2 0-1 0,1 1-4 16,1 0-1-16,-1 0-6 0,-1 0-1 0,1 0-1 15,-2 2-1-15,-2 1 1 0,-1 0-6 0,-3 1-1 16,2 0-2-16,-3 1-3 0,-1 3 8 0,0-2 4 16,0 2 3-16,-4 3 4 0,1-2 0 15,-4 3 2-15,1 1 3 0,-1 0 4 16,-3-1 0-16,1 1-4 0,0-3-1 0,2 0-8 0,0 0 4 16,0-1-2-16,2-2-1 0,3 0 4 0,-1-3-6 15,3 1 1-15,0 0 2 0,0-3 2 0,3 1 5 16,1 0 4-16,0-1 7 0,3 1 1 15,1-1 2-15,1-1-3 0,1-1-6 0,5 0-2 16,-1 0-12-16,3 0-9 0,2 0-23 0,2-1-38 16,0-1-53-16,-1-1-88 0,2 0-111 0,2 0-184 15,-8 1-229-15,-3 1-258 0</inkml:trace>
  <inkml:trace contextRef="#ctx0" brushRef="#br2" timeOffset="318887.3199">16924 7619 75 0,'0'0'329'0,"0"0"-70"0,0 0-30 0,0 0-30 16,0 0-38-16,0 0-40 0,0 0-48 15,0 0-35-15,0 0-14 0,0 0-7 0,0 0-3 0,0 0-2 16,0 0 15-16,0 0 20 0,-1 3 18 16,9-3 12-16,0 0-6 0,2 0-13 0,3 0-13 15,5-1-13-15,1-3-12 0,2 0-8 16,-1-1-14-16,2 0-15 0,-1-1-28 0,-1 0-33 16,0 0-45-16,-1 2-106 0,-5-2-137 15,0 2-202-15,-8 2-8 0</inkml:trace>
  <inkml:trace contextRef="#ctx0" brushRef="#br2" timeOffset="319181.9767">17500 7598 454 0,'0'0'241'0,"0"0"-57"0,0 0-30 15,0 0-26-15,0 0-25 0,0 0-25 0,0 0-36 16,0 0-27-16,0 0-7 0,0 0 0 0,0 0 10 16,0 0 18-16,0 0 20 0,0 0 24 0,-20 0 17 15,22 0 11-15,5 0-2 0,-1 0-12 0,1-1-20 16,4 0-25-16,4-3-16 0,-2 2-14 16,4 0-10-16,-2-1-3 0,2 1-11 0,-1 0-28 15,0-1-61-15,3 1-120 0,0 0-219 0,-6 0-301 16,-4 1 48-16</inkml:trace>
  <inkml:trace contextRef="#ctx0" brushRef="#br2" timeOffset="319361.856">17868 7575 233 0,'0'0'305'0,"0"0"-107"0,0 0-68 0,0 0-50 16,0 0-34-16,0 0-23 0,0 0-19 15,0 0 5-15,0 0 4 0,0 0 14 16,0 0 6-16,0 0-19 0,0 0-9 0,49 3-12 0,-33-3-14 16,0-1-24-16,3 0-61 0,-1-1-88 15,-1-2-107-15,-1 2-108 0,-2-1 373 16,-7 2 36-16</inkml:trace>
  <inkml:trace contextRef="#ctx0" brushRef="#br2" timeOffset="319543.3501">18183 7530 1 0,'0'0'558'0,"0"0"-182"16,0 0-78-16,0 0-75 0,0 0-75 15,0 0-52-15,0 0-41 0,0 0-36 0,0 0-17 16,0 0-4-16,0 0-1 0,0 0 2 0,0 0 2 16,0 0-1-16,97-16 0 0,-77 13-10 15,2 2-15-15,0-1-20 0,-2 1-21 0,4-2-20 16,-1 2-39-16,0 0-63 0,0 0-112 0,-4 0-185 15,-3 0 45-15</inkml:trace>
  <inkml:trace contextRef="#ctx0" brushRef="#br2" timeOffset="320836.1863">18801 7382 1 0,'0'0'702'16,"0"0"-299"-16,0 0-54 0,0 0-60 0,0 0-66 15,0 0-38-15,0 0-37 0,0 0-26 16,0 0-25-16,0 0-23 0,0 0-10 0,0 0-11 15,0 0-5-15,0-17-5 0,0 17-7 0,0 0-10 16,0 0-8-16,0 0-3 0,0 0-10 0,0 0-4 16,0 0-5-16,0 0-11 0,0 3 5 15,0 4 3-15,0-1 3 0,0 6 9 0,0-1-1 16,0 3 2-16,0 1 2 0,0 3-1 0,-2-1 1 16,-4 0 1-16,3 0 0 0,0 0-2 0,-3-1-1 15,3-1-2-15,-3-3 3 0,4 2 3 0,-2-2-3 16,-1-1 1-16,4-1-2 0,-1 0-8 0,0-4 0 15,1 0-8-15,-2-2-14 0,3-3-26 16,-1 2-43-16,1-2-56 0,0-1-84 0,-1 0-93 16,1 0-104-16,0 0-120 0,-1 0-155 15,1-2 307-15</inkml:trace>
  <inkml:trace contextRef="#ctx0" brushRef="#br2" timeOffset="321239.41">18790 7226 1 0,'0'0'262'0,"0"0"43"0,0 0 13 15,0 0-5-15,0 0-33 0,0 0-50 16,0 0-50-16,0 0-59 0,0 0-52 0,0 0-38 16,0 0-25-16,0 0-5 0,0 0 5 0,0 0 15 15,-48 8 8-15,36 1 7 0,-1 2 4 0,-4 0 3 16,3 1 2-16,-3 1 0 0,-1 1 0 0,2 2-1 15,-1-2-2-15,-2 1-4 0,5 0-6 16,-4-1-6-16,5-1-4 0,-2-1-4 0,4 0-1 16,0-3-2-16,6 2-4 0,-1-4 2 0,2 0-3 15,1 0 1-15,2-5 2 0,1 2 3 16,0-1 3-16,1 0 8 0,4-3 5 0,-1 3 7 16,4 0 9-16,1-1 0 0,2 0-3 15,1 1-6-15,6-2-7 0,2 0-3 0,2-1-1 16,5 0-2-16,-1-2-2 0,4-3-5 0,1 0-2 15,3 1-3-15,-3-4-1 0,0 3-1 0,-2-2-1 16,-3 0 0-16,1 0-5 0,-3 1 1 0,0-3-3 16,-2 1-8-16,-1 1-14 0,-2 1-34 0,-4 4-61 15,0 2-97-15,-4 0-152 0,-5 4-334 16,0-2-877-16</inkml:trace>
  <inkml:trace contextRef="#ctx0" brushRef="#br2" timeOffset="322443.6881">14494 8698 112 0,'0'0'368'0,"0"0"-32"16,0 0-1-16,0 0-33 0,0 0-45 0,0 0-37 16,0 0-52-16,0 0-31 0,0 0-24 0,0 0-25 15,0 0-22-15,0 0-23 0,1-31-22 16,1 31-20-16,0 0-5 0,0 4-5 0,1 1 6 15,3 2 8-15,-1 3-4 0,2 0 6 0,-1 2 0 16,-1 2 0-16,-2 2 8 0,1 3-5 0,-3 0 1 16,-1 5-1-16,-1 2-1 0,-6 1-2 15,-2 1 4-15,-5 2 3 0,-3 1 1 0,-3-1 4 16,-1 1 0-16,-1-4-4 0,-1-1 1 0,-1 0-1 16,2-4-4-16,3-2 1 0,1-4-3 0,4-3 1 15,-1-3 3-15,4-3-1 0,2-2 3 0,1-2 1 16,4 0 3-16,0-3 10 0,4 0 3 0,-2 0-2 15,2-5-9-15,0-2-14 0,0-2-11 16,0-2-5-16,0-1 3 0,2-2-1 0,2-2 4 16,2-2 1-16,0-1-3 0,0-2 4 0,1 0-3 15,3-1 1-15,0-1 4 0,0 4-2 16,-1 1 0-16,1 2-2 0,0 1-2 0,-2 4 1 16,-1 2 2-16,2 1 0 0,-2 1-1 0,0 2 0 15,-1 0-4-15,2 2 0 0,-3-2-1 0,0 3 0 16,-1 0-4-16,1 0-14 0,-2 1-17 15,-2 1-32-15,0-1-47 0,2 0-71 0,-2-2-122 16,0 0-176-16,-1 3-211 0,0-3-221 0</inkml:trace>
  <inkml:trace contextRef="#ctx0" brushRef="#br2" timeOffset="322679.717">14484 8498 1193 0,'0'0'392'0,"0"0"-162"16,0 0-7-16,0 0-48 0,0 0-44 16,0 0-30-16,0 0-39 0,0 0-30 0,0 0-24 15,0 0-20-15,0 0-23 0,0 0-13 0,0 0-6 16,0 0-42-16,23-34-106 0,-23 38-218 0,0 0-357 15,1 0-125-15</inkml:trace>
  <inkml:trace contextRef="#ctx0" brushRef="#br2" timeOffset="322966.1364">14957 8792 1260 0,'0'0'374'16,"0"0"-174"-16,0 0-50 0,0 0-32 16,0 0-17-16,0 0-17 0,0 0-31 0,0 0-27 15,0 0-5-15,0 0-2 0,0 0 0 0,0 0-3 16,0 0-9-16,0 0-4 0,123-20-14 0,-95 15-26 15,-1 1-44-15,-2-1-78 0,-2 0-104 16,-2 2-155-16,-5 1-219 0,-5 1-207 0,-5 1 844 0</inkml:trace>
  <inkml:trace contextRef="#ctx0" brushRef="#br2" timeOffset="323095.9861">14988 8872 1109 0,'0'0'309'0,"0"0"-120"0,0 0-81 0,0 0-48 0,0 0-25 16,0 0-12-16,0 0-10 0,0 0-17 0,0 0-34 16,0 0-77-16,139-9-210 0,-116 6-424 15,-7 1 135-15</inkml:trace>
  <inkml:trace contextRef="#ctx0" brushRef="#br2" timeOffset="323647.5842">15701 8585 452 0,'0'0'422'15,"0"0"-75"-15,0 0-34 0,0 0-65 16,0 0-73-16,0 0-63 0,0 0-65 0,0 0-32 15,0 0-4-15,0 0 6 0,0 0 12 0,0 0 7 16,0 0-1-16,0 0 7 0,-5 87-2 16,2-66-5-16,2-2 0 0,-2 2-9 0,0-1 9 15,0-1 12-15,1-2 8 0,-1 1 9 0,2-4-11 16,-2-2-11-16,3-2-11 0,-1-2-1 0,1-2 0 16,0-1-1-16,0-2 1 0,0-1-5 15,0-2 2-15,0 0 2 0,0 0 3 0,0 0 15 16,0 0 7-16,0 0 8 0,0 0 6 0,0-2-9 15,0-1-9-15,0-3-15 0,0-1-12 0,0-2-8 16,0-2-8-16,1-1-2 0,1-4-4 16,-1-2 2-16,2 0 3 0,-2-2-1 0,0-4-1 15,2 0-4-15,0-2-2 0,0-2 0 0,-2 0 3 16,3 2-6-16,-2 2-9 0,1 4-12 16,-2 6-30-16,-1 7-45 0,0 5-96 0,0 2-125 0,0 3-194 15,-3 3-251-15,1-1-665 0</inkml:trace>
  <inkml:trace contextRef="#ctx0" brushRef="#br2" timeOffset="323906.0371">15887 8890 1475 0,'0'0'434'0,"0"0"-141"0,0 0-65 15,0 0-56-15,0 0-53 0,0 0-40 0,0 0-52 16,0 0-34-16,0 0-10 0,0 0 2 16,0 0 14-16,0 0 8 0,0 0 2 0,-53 57 1 15,41-43-24-15,-3 0-108 0,1-1-214 0,5-2-355 16,4-4-857-16</inkml:trace>
  <inkml:trace contextRef="#ctx0" brushRef="#br2" timeOffset="324576.6996">16279 8545 114 0,'0'0'282'0,"0"0"2"0,0 0 6 16,0 0-22-16,0 0-22 0,0 0-26 16,0 0-40-16,0 0-31 0,0 0-22 0,0 0-23 15,0 0-17-15,0 0-13 0,0 0-12 0,0 0-10 16,105-41-13-16,-96 41-14 0,1 0-12 0,-2 2-10 16,-2 3-5-16,0 1 0 0,-1 1 1 15,-1 4 1-15,-2-1 0 0,-2 2 3 0,0 1 2 16,-1-1 8-16,-8 2 5 0,0-2 2 0,-3 1 3 15,-1 0-4-15,-4-2 1 0,-4 2-1 0,1-2-1 16,1-1-2-16,-1-1-5 0,4-2-2 16,0 1-1-16,5-3-5 0,0-1 3 0,4-1-2 15,5-1 2-15,0-2-1 0,2 0-2 0,0 0 1 16,0 0-5-16,2 0-8 0,0 1-2 0,4 0-1 16,1 0 5-16,1 3 5 0,4-2 6 0,3 1 0 15,-2 2 1-15,5-1-1 0,-5 0-2 0,5 1-2 16,-3 1-2-16,1-1 0 0,-2 1-6 15,2 0-8-15,-2-2-13 0,1 1-21 0,-2-1-20 16,4 1-16-16,-1-1-29 0,1-2-71 16,2 0-153-16,-3-2-331 0,-7 1-580 0</inkml:trace>
  <inkml:trace contextRef="#ctx0" brushRef="#br2" timeOffset="324876.7626">16800 8610 1 0,'0'0'0'16,"0"0"0"-16,0 0 0 0,0 0 0 15,0 0 0-15,0 0 95 0,0 0 42 0,0 0 4 16,0 0 26-16,0 0 30 0,0 0 17 0,0 0-3 0,0 0-18 15,0 0-25-15,1 7-25 0,5-7-27 16,-3 0-28-16,6 0-25 0,1-2-24 0,0 1-13 16,1-1-11-16,2 0-10 0,0-1-17 15,2 0-26-15,0 0-42 0,1 1-65 0,2 0-142 16,-1-2-196-16,-3 3-234 0,-5-2 461 0</inkml:trace>
  <inkml:trace contextRef="#ctx0" brushRef="#br2" timeOffset="325066.4385">17214 8557 1 0,'0'0'0'0,"0"0"0"0,0 0 0 0,0 0 174 0,0 0 5 16,0 0-33-16,0 0-36 0,0 0-11 15,0 0-2-15,0 0 0 0,0 0-7 0,0 0-24 16,0 0-23-16,52 6-26 0,-37-6-18 15,3-2-23-15,1 1-47 0,2 1-91 0,3-2-186 16,-8 1-164-16,-4 1 512 0</inkml:trace>
  <inkml:trace contextRef="#ctx0" brushRef="#br2" timeOffset="325272.4901">17639 8524 1 0,'0'0'0'0,"0"0"0"15,0 0 0-15,0 0 0 0,0 0 0 0,0 0 0 16,0 0 0-16,0 0 0 0,0 0 14 16,0 0 133-16,0 0 6 0,0 0-7 0,0 0-19 15,0 0-29-15,56 0-28 0,-47 0-21 16,0-3-13-16,2 1-8 0,-1 1-14 0,-1-2-23 16,1 1-44-16,0 0-78 0,1-2-148 0,-1 3-131 15,-5-1 410-15</inkml:trace>
  <inkml:trace contextRef="#ctx0" brushRef="#br2" timeOffset="325464.4109">17958 8470 1 0,'0'0'0'0,"0"0"0"16,0 0 0-16,0 0 0 0,0 0 0 15,0 0 0-15,0 0 0 0,0 0 0 0,0 0 20 16,0 0 88-16,0 0-13 0,0 0-23 0,0 0-12 15,0 0-9-15,78 9-14 0,-65-12-9 16,5-1-7-16,-5 1-14 0,5 0-34 0,-5 0-68 16,4-1-90-16,-3 1-7 0,-1 0 192 0,-7 1 0 0</inkml:trace>
  <inkml:trace contextRef="#ctx0" brushRef="#br2" timeOffset="325612.0491">18287 8425 1 0,'0'0'0'0,"0"0"0"0,0 0 0 0,0 0 0 16,0 0 2-16,0 0 0 0,0 0-6 15,0 0 4-15,0 0 0 0,0 0 0 0,0 0 0 16,0 0 0-16,0 0 0 0</inkml:trace>
  <inkml:trace contextRef="#ctx0" brushRef="#br2" timeOffset="326191.2398">18793 8262 1 0,'0'0'197'0,"0"0"178"16,0 0-17-16,0 0-44 0,0 0-45 0,0 0-59 15,0 0-58-15,0 0-61 0,0 0-50 0,0 0-27 16,0 0-15-16,0 0 5 0,0 0 4 16,-61-3 6-16,49 12 4 0,0-1 5 15,-2 3 1-15,-1-1 2 0,0 3 0 0,0 2-4 0,1 3-1 16,-1-3 0-16,2 3-4 0,0-1 3 0,-3 1-1 16,4 0-3-16,0-1 2 0,1 0-1 15,2-3-2-15,2 1 0 0,3-3 2 16,-2 2-2-16,6-3 2 0,0-1-1 0,0 0-11 0,7-2 3 15,1-2-4-15,3-2-1 0,3 0 7 16,3-3-3-16,2-1 0 0,3 0 1 0,0 0-4 0,0 0 1 16,1 0 3-16,2-5 1 0,-5 2 1 15,-1-1 10-15,-4-3 15 0,0 3 17 0,-4-2 22 16,-6 1 8-16,2-1 2 0,-5 1-3 16,-2 0-17-16,0 0-13 0,0-2-17 0,-9-2-18 15,3 1-8-15,-7-1-10 0,0 0-8 0,-4 1-1 16,0-1 2-16,-2 2 1 0,-2 0-1 15,0 2-19-15,-1 3-55 0,-2 2-95 0,1 0-194 0,4 3-322 16,7 0-858-16</inkml:trace>
  <inkml:trace contextRef="#ctx0" brushRef="#br2" timeOffset="326943.3298">13332 9167 1 0,'0'0'0'0,"0"0"0"0,0 0 159 16,0 0 46-16,0 0 47 0,0 0 34 15,0 0 5-15,0 0-25 0,0 0-34 16,0 0-34-16,0 0-31 0,48-21-25 0,-48 21-26 16,0 0-27-16,0 0-28 0,0 1-24 0,0 2-18 15,-2-1-12-15,-2 3-4 0,1 2 4 0,-4 3 8 16,-1 3 11-16,-5 0 9 0,1 4-12 0,-7 3-106 15,-2 3-208-15,2-7-580 0,8-4-520 0</inkml:trace>
  <inkml:trace contextRef="#ctx0" brushRef="#br2" timeOffset="357396.6641">551 10574 1 0,'0'0'0'0,"0"0"0"0,0 0 0 16,0 0 219-16,0 0 10 0,0 0-25 16,0 0 5-16,0 0-7 0,0 0-13 0,0 0-13 15,0 0-15-15,0 0-20 0,1-16-16 0,-1 16-17 16,0 0-9-16,2 0-5 0,-2 0-9 0,0 0 1 15,0 0-10-15,0 0-7 0,0 0-6 16,0 0-8-16,0 0-6 0,0 0-9 0,0 2-10 16,0-2-7-16,0 1-11 0,0 0-6 0,0-1-7 15,0 1-3-15,0 0-4 0,0 3 3 16,0 2 5-16,0 0 1 0,0 3 7 0,0 2-1 16,-2-1-3-16,1 2 3 0,0-2-3 0,0 0 2 15,0 1 1-15,-1 0 2 0,0 0 4 0,-1 0 3 16,1 2 5-16,0-1 2 0,-1 3 2 15,2 0 2-15,-2-2 2 0,2 2 3 0,0 0-2 16,-1 1-4-16,1 0-1 0,0 0-6 0,1 1 1 16,-1-1-2-16,1-1-1 0,0 2-1 15,0 0-2-15,0-2 1 0,-2 0-2 0,2-1 4 16,0 0-2-16,-1-3-2 0,1 0 1 0,-1 1-4 16,1-1-2-16,0-2 1 0,-1 1 1 0,-1 0 2 15,1-3 1-15,0 1-1 0,-1-2-1 16,1 0-2-16,0-1 3 0,0-2-1 0,1 1 1 15,0-2-1-15,0 0-4 0,-1 2 2 0,1-3-1 16,0 1 1-16,-2-1 1 0,2 0-3 0,0-1 0 16,0 0-2-16,0 0-2 0,0 0 1 15,0 0 0-15,0 1-2 0,0-1-1 0,0 1 0 0,0-1 0 16,0 1 1-16,0-1 4 0,0 2-4 16,0 0-2-16,-1-1 0 0,1 3-2 0,0-2 5 15,-2 0-1-15,2 2 1 16,0-2 0-16,-2-1-3 0,2 1 0 0,0 0 0 0,0-2 4 15,0 1-2-15,0-1 1 0,0 0-3 0,0 0-3 16,0 2 6-16,0-2-1 0,0 0 5 0,0 0 2 16,0 0-3-16,0 0 2 0,0 0-1 15,0 0 1-15,0 0 1 0,0 0-2 16,-1 0-1-16,1 0-8 0,0-2-5 0,-1 1-10 0,0-1-20 16,1-3-17-16,-3-1-31 0,1-2-34 0,0 0-50 15,1-2-84-15,0-2-169 0,1 3-357 16,0 2-774-16</inkml:trace>
  <inkml:trace contextRef="#ctx0" brushRef="#br2" timeOffset="358042.4001">536 10586 1 0,'0'0'0'0,"0"0"0"0,0 0 0 0,0 0 0 15,0 0 0-15,0 0 138 0,0 0 63 0,0 0-15 0,0 0-9 16,0 0-21-16,0 0-13 0,0 0-1 16,0 0-10-16,0 0 0 0,-55 5 0 15,55-4-3-15,0-1-1 0,0 0-6 0,0 0-2 16,0 0-11-16,0 1-11 0,0-1-16 0,0 0-15 15,0 1-10-15,0-1-9 0,0 0-2 0,0 0-4 16,0 0-9-16,0 2-7 0,0-2-7 0,0 0-6 16,0 0-4-16,0 0-4 0,0 1-4 15,0 1-5-15,0-2-2 0,2 1-3 0,-1-1 3 0,2 0 3 16,-1 0 6-16,3 1 9 0,1-1 7 16,5 0 6-16,2 0 6 0,2-1-1 0,0-3-2 15,1-1-5-15,1-1-6 0,-1 1-4 0,1 0-1 16,0 0 2-16,-2 0-4 0,3 2 0 15,-6 1-6-15,3-1-5 0,-2 1 6 0,-1 1-1 16,-2 0 2-16,-3 1 3 0,-2 0-7 0,0 0 0 16,-1 0-2-16,-3 0 0 0,0 0 2 0,0 0 0 15,2 0 0-15,-2 0-3 0,1 1 3 0,-1-1 0 16,-1 0 2-16,0 0 7 0,1 0-9 0,-1 0-2 16,1 0-7-16,-1 0-12 0,0 0-3 0,0 0-16 15,0 0-17-15,0 0-21 0,-1 0-45 16,0-3-70-16,1 2-115 0,-1 0-195 15,-1 0-274-15,2 1-83 0</inkml:trace>
  <inkml:trace contextRef="#ctx0" brushRef="#br2" timeOffset="358735.7446">592 10585 1 0,'0'0'0'0,"0"0"0"0,0 0 0 0,0 0 0 16,0 0 176-16,0 0 38 0,0 0-12 0,0 0-2 15,0 0-1-15,0 0-2 0,0 0-3 0,0 0-12 16,0 0-17-16,-71 0-15 0,69 1-17 16,1-1-17-16,-1 0-13 0,2 0-14 0,0 0-12 15,0 0-14-15,0 0-9 0,0 0-14 0,0 0-10 16,2 0-9-16,-1 0-9 0,3 0-1 16,2 0-5-16,2-1 1 0,4-3-2 0,-1 1-3 15,4 0 0-15,-1-1 0 0,3 1 1 0,-1-1 0 16,3 1-1-16,0-1-1 0,-2 1-1 0,1 0 0 15,0 1 5-15,1 0 0 0,-3 1-1 0,-1-1-3 16,-1 2 0-16,-2 0-4 0,-3 0 5 16,-3 0-1-16,3-1-2 0,-7 1 5 0,2 0-3 15,-3 0 0-15,0 0 4 0,-1 0-1 0,0 0 7 16,0 0-1-16,0 0 4 0,0 0 6 16,0 0 6-16,0 0 12 0,0 0 6 0,0 0 8 15,-1 0 3-15,-3 0-9 0,-2 0-11 0,-1 0-12 16,-3 0-11-16,0 0-6 0,-6 0-3 15,-2 0-1-15,0 0-4 0,-5 0 3 0,-1 0 0 16,1 1 1-16,0 1-3 0,1 0-11 0,1 0-10 16,1 1-16-16,1-1-10 0,3 0-19 0,1 1-18 15,4-2-25-15,5 0-32 0,-1 0-80 0,6 1-124 16,1 2-141-16,0-2-191 0,0 1-154 0</inkml:trace>
  <inkml:trace contextRef="#ctx0" brushRef="#br2" timeOffset="359802.6153">523 10849 1 0,'0'0'0'0,"0"0"0"0,0 0 0 0,0 0 0 16,0 0 0-16,0 0 0 0,0 0 0 15,0 0 0-15,0 0 93 0,0 0 26 0,0 0 3 16,0 0 2-16,0 0 10 0,0 0 3 0,-2-3-7 16,2 1-3-16,0 2-3 0,-1-1-1 15,1 1-4-15,0-1-10 0,-1 0-10 0,1 1-2 0,0 0 3 16,0 0 6-16,-1 0 5 0,1 0-2 15,0 0-11-15,0 0-12 0,0 0-9 16,0 0-13-16,0 0-10 0,0 0-9 0,0 0-10 0,0 0-8 16,0 0-6-16,0 0-3 0,0 0-1 15,1 0-1-15,-1 0 0 0,1 0-3 0,3 0 1 16,1 0-1-16,0 0-1 0,3 0 1 0,0-2-2 16,1 1-1-16,2 0-1 0,-1 0 0 0,0 0 0 15,2-1-1-15,1 1-1 0,0 0 1 16,0 0-3-16,-2 1-1 0,1-1 0 0,1 1 1 15,-3 0 1-15,1-1 0 0,-2-1-2 0,-2 2-1 16,2 0 2-16,-3 0-1 0,-2 0 5 16,0 0 1-16,-2-1-1 0,1 1 2 0,-3 0 1 15,0 0 2-15,0 0 3 0,0 0 3 0,0 0 2 16,0 0-1-16,0 0-1 0,0 0-2 0,0 0 3 16,0 0-3-16,0 0-2 0,0 0-1 15,0 0-6-15,0 0 2 0,0 0-2 0,0 0-2 16,0 0 0-16,0 0-4 0,0 0-2 0,0 0 0 15,0 0-3-15,0 0 2 0,0 0 0 0,0 0 2 16,0 0-3-16,0 0-1 0,0 0 1 0,0 0-2 16,0 0 3-16,0 0-2 0,1 0 0 15,-1 0 2-15,1 0-2 0,0 0 3 0,2 0 2 16,1-1-1-16,-3 1 2 0,1 0-3 0,-1 0-1 16,1 0 0-16,-1 0 1 0,-1 0 0 0,0-1 1 15,1 1 0-15,-1 0-2 0,0 0 4 16,0 0 0-16,0 0 2 0,0 0 3 0,2-1-3 15,-2 0-1-15,0 1 0 0,1 0-1 16,-1 0 1-16,0 0 3 0,0-2-1 0,0 2 0 0,0 0 0 16,0 0 1-16,0 0-1 0,0 0 1 15,0 0-1-15,0 0-1 0,0 0 3 0,0 0-3 16,0 0 3-16,0 0 1 0,0 0 0 0,0 0 2 16,0 0-5-16,-1 0-2 0,-2 0-5 15,0-1-1-15,0 1-3 0,-3 0 0 0,0 0 0 16,-2 0-1-16,-1 0 2 0,-1 0 0 0,0 0 1 15,-1 0 1-15,-1 0-2 0,1 1 0 0,-3 1 1 16,1 0-1-16,1-1 3 0,1 1 2 0,0 0 0 16,1-1-1-16,0 0 1 0,1 0-2 0,1 0-1 15,3-1 2-15,-1 0-1 0,3 0 1 0,0 0 0 16,0 0-3-16,1 0 3 0,1 0 1 16,1 0 1-16,0 0-1 0,0 0-4 0,0 0-6 15,0 0-7-15,0 0-8 0,0 0-13 0,0-1-16 16,0-1-37-16,3-1-58 0,4-1-67 15,4 0-123-15,1 0-198 0,0 1-379 0,-4 2-16 16</inkml:trace>
  <inkml:trace contextRef="#ctx0" brushRef="#br2" timeOffset="361219.8205">1392 10679 1 0,'0'0'0'0,"0"0"0"0,0 0 0 15,0 0 0-15,0 0 32 0,0 0 117 0,0 0-29 16,0 0-16-16,0 0-10 0,0 0 1 0,0 0 7 16,0 0 8-16,0 0 7 0,0 0 2 15,0 1 0-15,0-1-4 0,0 0 0 0,0 0 5 16,0 1 5-16,0 1 5 0,0-2 0 0,0 1-7 15,0-1-10-15,0 0-13 0,0 0-9 0,0 0-9 16,0 1-8-16,0-1-12 0,0 0-11 0,0 1-10 16,0-1-10-16,0 0-5 0,0 0-5 15,0 0-7-15,1 0-4 0,-1 0-7 0,1 0-3 16,0 0-4-16,2 0-3 0,-2 0-4 0,1 0-7 16,0 1 9-16,4-1 6 0,1 0 10 0,4 0 8 15,3 0-4-15,-1 0-2 0,3 0-2 16,-1 0 3-16,3-2-1 0,-4 0 0 0,4 0 1 15,-1 0-2-15,-1-1-4 0,2 1-7 0,-2-3-23 16,-1 1-30-16,0-1-41 0,0 0-49 16,-5 0-70-16,0-1-92 0,0 1-130 0,-7 1-199 15,2 1-221-15</inkml:trace>
  <inkml:trace contextRef="#ctx0" brushRef="#br2" timeOffset="361595.4158">1345 10816 1 0,'0'0'0'16,"0"0"0"-16,0 0 0 0,0 0 10 0,0 0 212 15,0 0-10-15,0 0-52 0,0 0-51 0,0 0-12 16,0 0 14-16,0 0 26 0,0 0 16 0,0 0-2 16,-13 13-17-16,14-13-25 15,0 1-19-15,2-1-16 0,-3 0-15 0,1 1-9 0,1-1-11 16,0 0-6-16,0 0 26 0,4 0 6 0,-2 1 2 16,4 0 4-16,3 1-29 0,-2-2-7 15,1 0-3-15,1 0-1 0,0 0-5 0,2 0 1 16,1 0-5-16,-2 0 1 0,4-2 2 15,-2 0-6-15,0-1 4 0,1 0-3 0,-2 1-2 16,-3-2 4-16,0 2-5 0,-1-1-22 0,-5 0-38 0,2-2-65 16,-5 2-85-16,0 0-120 0,-1 1-174 15,0 1-251-15,0 0 31 0</inkml:trace>
  <inkml:trace contextRef="#ctx0" brushRef="#br2" timeOffset="362587.8208">1575 10594 1 0,'0'0'182'16,"0"0"193"-16,0 0-12 0,0 0-61 16,0 0-34-16,0 0-20 0,0 0-31 0,0 0-47 15,0 0-33-15,0 0-20 0,0 0-20 0,0 0-12 16,0 0-13-16,0 0-16 0,0-6-13 0,0 7-18 16,1-1-7-16,-1 0-8 0,1 0 0 15,0 0 5-15,1 0-8 0,-2 0 0 0,1 0-3 16,2 0-4-16,-2 0 4 0,0 0-1 0,0-1 4 15,4-1 0-15,-1-1-4 0,4 0 3 0,-5 1-6 16,5-1 2-16,-6 2 0 0,0 0-1 16,1-1 1-16,-1 2-5 0,-1 0 6 0,-1-1 1 15,0 1 1-15,0 0 3 0,0 0-6 0,0-1-1 16,1 1-1-16,-1 0-4 0,1-1 5 16,0 1-1-16,2 0 0 0,-2-1-2 0,2 1-1 0,-2 0 2 15,1-2 2-15,1 2 4 0,-2 0-5 16,3 0 1-16,-3 0-3 0,-1 0 1 0,0 0 4 15,0 0 1-15,0 0 0 0,0 0 2 0,0 0-1 16,0 0 3-16,0 0 0 0,0 0 4 0,0 0 1 16,0 0-3-16,0 0-2 0,0 0-4 15,0 0 2-15,0 0 0 0,0 0-1 0,0 0 3 16,0 0-6-16,0 0 1 0,0 0-1 0,-1 0 0 16,1 0 2-16,0 0 0 0,0 0 0 15,0 0 3-15,0 0-4 0,0 0 1 0,0 0 1 0,0 0-1 16,-1 0 2-16,1 0-2 0,0 0 1 15,0 0 0-15,0 0 3 0,0 0 5 0,0 0 0 16,0 0 1-16,-3 0-2 0,3 0 1 0,0 0-1 16,0 0 2-16,0 0-4 0,0 0-3 0,0 0-3 15,0 0-3-15,0 0 1 0,0 0 0 0,0 0 2 16,0 0 0-16,0 0-4 0,0 0 0 16,0 0-2-16,0 2 0 0,0-2 4 0,0 0 0 15,0 0 0-15,0 0-2 0,0 0 0 16,0 0 2-16,0 0-1 0,0 0 3 0,0 0-4 15,0 0-3-15,0 0 0 0,0 1-3 0,0-1 2 16,0 0-1-16,3 1-3 0,-2 0-8 0,0 2 2 16,0 2 5-16,1 2 4 0,1 1 9 15,1 0 0-15,-1-1-2 0,3 1 0 0,-1-1-4 16,1 0 3-16,-1 1 1 0,0-3 0 0,0 1 4 16,-1 0-6-16,-1 0 0 0,1-2 0 0,0 2-3 15,-3-2 6-15,0 0-2 0,0-2 0 16,0 2-1-16,-1-2 0 0,2 1 2 0,-2-2-2 15,0 1 3-15,0 1-1 0,1-2-2 0,-1 2 0 16,0-1-2-16,0 1 5 0,0 0 0 0,0 0 2 16,0 1-1-16,0 2-2 0,-3-1 2 15,1 1-1-15,1 1 3 0,-1 0-1 0,-4 0-3 0,3 1 0 16,-1 0-4-16,-1 2 5 0,2 1 2 16,-5 0 0-16,0 0 7 0,1 2-7 0,-2-1 1 15,1-2 1-15,-2 1-1 0,0-1 3 0,0-2 0 16,0 2-3-16,1 0-4 0,0-3 0 0,0 1-7 15,4-2-12-15,-2-2-12 0,4 0-21 16,-3-1-25-16,4-1-32 0,-3 0-63 0,2-2-111 16,1 1-253-16,2-1-450 0,0 0-29 0</inkml:trace>
  <inkml:trace contextRef="#ctx0" brushRef="#br2" timeOffset="371091.1549">932 10896 1 0,'0'0'0'0,"0"0"0"16,0 0 49-16,0 0 212 0,0 0-12 15,0 0-20-15,0 0-24 0,0 0-14 0,0 0-3 16,0 0-1-16,0 0-12 0,0 0-24 0,4-7-33 15,-4 7-26-15,0 0-24 0,0 0-12 0,0 0-6 16,1 0-5-16,0 0-1 0,0 0-1 16,-1 0-1-16,2 0-4 0,-2 0-2 0,0 0-2 15,0 0-2-15,0 0 0 0,0 0-5 0,0 1-3 16,0-1-2-16,0 1-7 0,0-1 0 16,0 0-4-16,0 1-5 0,0-1 2 0,0 0-7 15,0 0-2-15,0 1-1 0,0-1-4 0,0 0 2 16,0 1-1-16,0-1 0 0,0 0-1 0,0 0 0 15,0 0 3-15,0 0-3 0,-2 0 5 16,2 0-2-16,0 2 1 0,0-2 3 0,0 0-2 16,0 0 5-16,0 1 0 0,0-1 0 0,0 0 3 15,0 0-3-15,0 0 0 0,0 0-1 0,0 0 1 16,0 0 0-16,0 0-1 0,0 0 1 0,0 0-3 16,0 0 2-16,0 0-2 0,0 0-1 15,0 0 2-15,0 1-5 0,0 1 14 0,0 2 5 16,-1 0 3-16,1 2 4 0,0-1-9 0,-1 0-3 15,1 0-5-15,0 1 0 0,-1 0-3 0,1 0-3 16,0 1 5-16,0-1-6 0,-2 1 3 16,2-1 2-16,-2 1-4 0,2-1 7 0,-1 1-5 15,1 0 1-15,0 0 0 0,-1 0-4 0,1-1 2 16,0 0 0-16,0-1 1 0,0 1-1 0,-2-1 2 16,2 0 1-16,0 0-2 0,-1 0 5 15,1-1-4-15,0 2-1 0,0-2 2 0,0 0-9 16,-1 0 6-16,1-1 0 0,0 1-1 0,0 1 5 15,0-2-1-15,0 0 0 0,0 0-1 16,0 1-1-16,0-2 1 0,0 0-2 0,0 1 3 16,0-3-2-16,0 1 1 0,0-1 0 0,0 0-1 15,0 0 6-15,0 0-1 0,0 0 5 16,0 0 2-16,0 0-2 0,0 0 6 0,0 0 1 16,0 0-1-16,0 0 3 0,0 0-5 0,0 0 1 15,0 0-4-15,0 0 2 0,0 0-2 0,0 0-2 16,0 0 3-16,0 0-6 0,0 0 4 15,0 0 1-15,0 0-4 0,0 0 3 0,0-1-11 16,0 0-12-16,0-1-18 0,0 0-42 0,-1-1-42 16,0-2-70-16,-2 3-108 0,0-5-179 15,2 4-344-15,1 0-426 0</inkml:trace>
  <inkml:trace contextRef="#ctx0" brushRef="#br2" timeOffset="371611.1786">999 10718 1 0,'0'0'0'0,"0"0"0"16,0 0 0-16,0 0 26 0,0 0 154 0,0 0 1 15,0 0 0-15,0 0 7 0,0 0 6 0,0 0 2 16,0 0-2-16,0 0-13 0,0 0-17 16,-3-16-17-16,3 16-22 0,0 0-21 0,0 0-22 0,-1 0-19 15,0 1-17-15,-1 0-19 0,-1 2-9 16,1 0-7-16,0 0 0 0,-2 2 4 0,-1 2 0 15,-2 0 0-15,2-1 0 0,-1 2 1 0,2-3-5 16,-2 0 0-16,3 0 1 0,-1-1-4 16,1 0 6-16,1 0-3 0,0-2 1 0,2-1 0 15,0 1-4-15,0-2 7 0,0 0 3 0,0 0 12 16,0 0 9-16,2 0 11 0,-2 0 9 16,1 0 3-16,1-2 3 0,0 1-6 0,1-1-14 15,-1-3-13-15,2-1-16 0,0 0-9 0,-2 1-2 16,2 0 0-16,0 0 2 0,-3 0 2 0,2 2 1 15,0 1 2-15,-3 0 2 0,1 2-1 16,-1 0-4-16,0 0-5 0,0 0-12 0,0 0-18 16,-1 0-32-16,-3 1-19 0,-2 4-48 0,0 3-84 15,-1 1-194-15,3-3-567 0,-1 0-233 0</inkml:trace>
  <inkml:trace contextRef="#ctx0" brushRef="#br2" timeOffset="374207.0223">2898 10337 1 0,'0'0'0'0,"0"0"230"16,0 0 36-16,0 0-37 0,0 0-18 16,0 0-15-16,0 0-25 0,0 0-27 0,0 0-28 0,0 0-16 15,0 0-5-15,0 0-4 0,19-39-6 16,-19 37-8-16,0 2-14 0,0-2-5 0,1 1-4 16,-1 0-2-16,0-1 0 0,1 1-3 0,-1 0-6 15,0 1-2-15,0-1-2 0,0 0-1 0,0 0-5 16,0-1-3-16,0 2-6 0,0-1-4 0,0-1-1 15,0 0-3-15,0-1 0 0,0 1 0 16,0-2-3-16,0 1-3 0,0-2-1 16,0 1-2-16,0-2 0 0,0 1 1 0,0-1-1 0,0 0 2 15,0 0 1-15,0-3 3 0,0 0 8 16,0-3 5-16,-1 0 2 0,0 1 5 16,-1-1-7-16,0 2-1 0,-3 0-2 0,2-1 1 15,1 3 0-15,-3 1 0 0,3 1 0 0,1 1-3 16,-1 3-3-16,0 1-6 0,-1-1-9 0,2 2-5 15,0 0-11-15,1 0-7 0,-1 3-9 0,-1 0 1 16,-3 3 8-16,1 4 6 0,-4 2 9 0,1 4 1 16,2 2 0-16,-3 3 2 0,-2 2 2 0,1 3 2 15,2 0-2-15,0 2-1 0,-1-1-1 16,-1 2-1-16,1 0 3 0,-1 1 4 0,2-1-3 16,-1 2 0-16,0-3-2 0,2-1-4 0,-1-2 6 15,0 1 0-15,4-4 1 0,-3-5 0 0,3 1-1 16,2-5 0-16,-2-1-1 0,1-1 2 0,2-2-4 15,0 0-4-15,0-2-20 0,0-2-35 16,0-1-37-16,0-1-52 0,0-2-53 0,2 1-69 16,-1-2-119-16,1 0-217 0,-2 0-325 0</inkml:trace>
  <inkml:trace contextRef="#ctx0" brushRef="#br2" timeOffset="374452.2861">2620 10533 1 0,'0'0'0'0,"0"0"0"0,0 0 271 15,0 0 34-15,0 0-13 0,0 0-14 0,0 0-39 16,0 0-40-16,0 0-42 0,0 0-46 16,0 0-37-16,0 0-32 0,0 0-19 0,0 0-16 15,22-7-7-15,-9 5-2 0,5 0-1 0,2-1 6 16,0 1-1-16,2 0-28 0,2-2-82 15,1 1-159-15,-7 2-253 0,-5-2-370 0</inkml:trace>
  <inkml:trace contextRef="#ctx0" brushRef="#br2" timeOffset="374672.5142">3055 10450 542 0,'0'0'463'0,"0"0"-160"0,0 0-75 16,0 0-43-16,0 0-48 0,0 0-18 16,0 0-13-16,0 0-23 0,0 0-18 0,0 0-11 15,0 0-9-15,0 0-3 0,0 0-5 0,0 0-3 16,-18 78-6-16,19-65-9 0,-1 0 1 0,0 0-4 16,0-1 3-16,0 1-2 0,-2-2-1 15,-3-1 0-15,0 0-9 0,-2-1-26 0,2 0-72 16,-2-3-141-16,1-2-263 0,3-1-632 0</inkml:trace>
  <inkml:trace contextRef="#ctx0" brushRef="#br2" timeOffset="374874.8413">3079 10281 1640 0,'0'0'370'0,"0"0"-143"0,0 0-25 0,0 0-39 16,0 0-51-16,0 0-38 0,0 0-23 16,0 0-22-16,0 0-18 0,0 0-13 15,0 0-21-15,0 0-28 0,0 0-34 0,-9-48-49 0,9 54-78 16,5 1-173-16,-2 0-403 0,-2-2-410 0</inkml:trace>
  <inkml:trace contextRef="#ctx0" brushRef="#br2" timeOffset="375109.6294">3273 10397 1511 0,'0'0'223'15,"0"0"-82"-15,0 0-73 0,0 0-36 16,0 0 0-16,0 0 13 0,0 0 8 0,0 0-6 15,0 0-8-15,0 0-3 0,0 0-8 0,0 0-1 0,0 0-2 16,0 0-8-16,113 110 4 0,-105-100-1 16,1-2-4-16,-5 0-7 0,1-1-31 0,-3-1-43 15,-2-2-78-15,0 1-81 0,0-2-207 16,0 1-392-16,0-3 142 0</inkml:trace>
  <inkml:trace contextRef="#ctx0" brushRef="#br2" timeOffset="375339.0773">3445 10375 731 0,'0'0'391'16,"0"0"-96"-16,0 0-79 0,0 0-47 0,0 0-35 16,0 0-9-16,0 0-11 0,0 0-21 15,0 0-18-15,0 0-16 0,0 0-12 0,0 0-9 16,0 0-6-16,0 0-4 0,-123 112-6 0,106-98-5 15,3 0-3-15,-4-1-9 0,5 0-22 16,1 0-59-16,-3-2-114 0,5 2-179 0,5-6-378 16,-2-1-458-16</inkml:trace>
  <inkml:trace contextRef="#ctx0" brushRef="#br2" timeOffset="376378.0385">3634 10424 1731 0,'0'0'266'0,"0"0"-71"0,0 0-47 16,0 0-71-16,0 0-25 0,0 0-17 15,0 0-25-15,0 0-5 0,0 0 0 0,0 0 3 16,0 0 8-16,0 0 0 0,0 0 0 0,0 0 1 15,76-5-2-15,-65 3 3 0,3-2 2 0,-1 1 1 16,-2 0-1-16,0-2 2 0,-3 2 3 16,-3 0 5-16,1 1 10 0,-4 0 3 0,0 0 8 15,1 0 4-15,-3 1 3 0,0 1 3 0,0 0-3 16,-3 0-11-16,0 0-15 0,-1 0-21 16,-2 0-15-16,-3 1-6 0,-1 3 0 0,-1 0 5 15,-2 2 5-15,-2 0 0 0,2 3 0 0,-1-1 0 16,-1 0 1-16,3 1-2 0,2 2 2 0,0-1-2 15,0 0-3-15,3 2 2 0,3-1-3 0,1 1 1 16,-2-1 2-16,4 0 0 0,1 0-1 0,0 1-1 16,0 0-4-16,2 1-5 0,3-2 4 0,-1-1-2 15,4-4 4-15,0-1 1 0,3-2-5 16,0-1 3-16,2-2 3 0,4 0 4 0,-2-3 4 16,2-4-1-16,3 1 0 0,-3-4-1 15,-1 1 1-15,3-1 0 0,-1-2 3 0,-3 2 0 16,1-1-2-16,-4 2 2 0,0 0 1 0,-2 1 4 15,-1 1 9-15,0 0 4 0,-3 0 4 0,-2 3 4 16,-3-1-3-16,1 3 1 0,1-1-1 16,-2 1-3-16,-1 1-4 0,0 1-5 0,0 0-4 15,0 0-9-15,0 0-6 0,0 0-11 0,-1 0-8 16,1 0-3-16,0 2 1 0,0 1 10 0,0 0 6 16,0 2 5-16,0-1 2 0,1 2-4 0,1-2 1 15,1 0-1-15,2 0-1 0,-1 1-5 16,4-1 1-16,-3-2 3 0,5 1-1 0,-1-1 9 15,1-2 0-15,1 0 1 0,0 0 1 0,2 0-2 16,-1 0 1-16,-2-2-1 0,1-2-2 16,0-2 5-16,-2 1 1 0,1-2 1 0,-1-1-1 15,-3-2 1-15,1 2-1 0,-1 1 3 16,-2-2 4-16,-2 2-1 0,3 0 3 0,-4 0-1 0,-1 0-4 16,0 1 0-16,0-1-1 0,-6-2-4 0,3 3-2 15,-4-2-4-15,3 1-4 0,-4 1-5 0,-1 1-1 16,3 2-6-16,-3 2 0 0,0 1 1 15,-2 0-2-15,0 0 4 0,-3 4 3 0,2 5 0 16,1-1 8-16,0 2-6 0,1 1 0 0,2 3-3 16,-1-2-2-16,5 3 6 0,-2-1 0 0,4-2 5 15,2 1 1-15,0-2 0 0,0 0-1 16,0-2-3-16,1-3-2 0,4 0-1 0,-1-1-2 16,5-1 5-16,-1-3-1 0,1-1 9 0,3 0 3 15,1-3 2-15,4-2 3 0,-1-4-5 16,5 1-2-16,2-3 2 0,-1 0-1 0,0-3 0 15,0 0 3-15,-1 0 0 0,0-1 0 16,-1 0 3-16,-2-2-2 0,-1 0 3 0,-5-2 6 16,-1 1 1-16,-7-2 4 0,2 0 1 0,-5-1-3 0,-1-1-1 15,0-1-1-15,-4 0 0 0,-2-1-2 16,2 1 0-16,-3 2-3 0,0 3-3 0,3 2 3 16,-2 5-2-16,3 4 0 0,1 4-3 0,-4 1-6 15,5 2-1-15,0 0-6 0,1 0-5 16,-1 1-4-16,0 3-2 0,0 3 3 0,-3 3 6 15,3 4 4-15,1 3 4 0,0 1 2 0,0 0 1 16,0 3-3-16,0 1 3 0,0 3-3 0,1 1 0 16,2-1 2-16,-3 3-6 0,0-2 4 0,0 1-2 15,-4-2-4-15,2-2-5 0,-1 1-19 16,-2-2-29-16,3-4-43 0,1-1-65 0,0-5-91 16,1-1-162-16,0-4-384 0,0-3-665 0</inkml:trace>
  <inkml:trace contextRef="#ctx0" brushRef="#br2" timeOffset="377855.505">5051 10155 357 0,'0'0'505'15,"0"0"-72"-15,0 0-96 0,0 0-107 0,0 0-85 16,0 0-44-16,0 0-16 0,0 0-12 16,0 0-1-16,0 0-10 0,0 0-4 0,0 0-3 15,0 0-8-15,-119 45-4 0,106-34-4 0,-1 2-6 16,1 0-1-16,0 3-4 0,2 2-2 15,0 1-4-15,0 1-1 0,2 0-4 0,-1 1-5 16,2 1 1-16,2 1-8 0,0-4 4 0,2 1 1 16,-1-1 0-16,5-2 4 0,0-2-3 15,0 0 0-15,5-3-2 0,0-1-2 0,5-4 2 0,1 1 2 16,4-5 7-16,1-1 3 0,4-2 2 16,2 0-2-16,3-5-5 0,-1-3 0 0,4 0-3 15,-3-2-2-15,-1 0 0 0,-2-1-3 0,-1-1 1 16,-1 0 0-16,-2-2 2 0,-4 0 2 15,1 2 3-15,-7 1 6 0,-1-1 3 0,1 3 6 16,-6-2 0-16,-1 4-2 0,-1 1 0 0,0 1-11 16,0 4-4-16,0 0-7 0,-1 1-10 0,0 0-2 15,-1 0-8-15,0 0-3 0,-3 2 0 16,4 2 2-16,-1 0 6 0,0 2-1 0,0 0 5 16,0 0-1-16,2 0 1 0,0-1 0 0,0 1-2 15,0-2 5-15,0 1-1 0,5 1 0 16,-2-3-1-16,3 2-7 0,-1-2 0 0,1 0-1 15,1-2 4-15,0 1 3 0,3-2 2 0,0 0 4 16,0 0-3-16,1 0 4 0,-1-2-1 0,1-3-1 16,0 0 4-16,1 0-2 0,0-2 2 0,-2 0 0 15,-2-2-1-15,2 0 3 0,-2-2 0 0,1 0 2 16,-2 0-2-16,-1 0-1 0,0-1 2 16,-4 3 1-16,-1-4 4 0,1 2 0 0,-2 1 0 15,0-1 0-15,-3 1-9 0,1 2 1 0,-6 0-6 16,3 3-8-16,-2 2-6 0,-2 0-9 0,-2 3-2 15,1 0 0-15,-3 6 7 0,-4 2 6 16,3 4 5-16,-3 2 3 0,1 0-1 0,1 3 1 16,2 0-1-16,0 0 0 0,5-1 1 0,2 0-2 15,2 0-1-15,2-3 0 0,2-1 1 16,0-2 0-16,0-2 1 0,5-1-4 0,-2-1-4 16,5-3 1-16,1 0 6 0,1-2 5 0,2-1 9 15,2-1 1-15,2-5-1 0,1-1 0 0,-3-1-1 16,4-1 0-16,-4-1 2 0,3 0-1 0,-2-1 0 15,2-2-2-15,-1-1-3 0,0-1 1 16,3-1 0-16,1-1 2 0,0-1 1 0,-1 0 1 16,-1 0-3-16,-3-1 3 0,3 0 3 0,-6 1 1 15,-2 1 10-15,-3 1-1 0,-4 1 2 0,0 1-2 16,-3 4-4-16,0 3 0 0,0 2-8 0,-3 4-9 16,0 1-13-16,-3 0-10 0,-2 3-2 15,1 3 5-15,-3 4 10 0,1-1 0 0,0 4 5 16,1 0 0-16,5 0-2 0,1 1 5 0,2-1-3 15,0-2 0-15,0 1 2 0,4-2 0 16,3 0 0-16,0-2 1 0,4 0-1 0,3-1 3 16,2 1 1-16,3-1 3 0,2 1-2 0,3-2 0 15,-4 1 1-15,0 0-1 0,-2-1 1 0,-4-1 2 16,-2 1-4-16,-5-1 0 0,-4 1-3 0,-2 0 0 16,-1 1-2-16,-4 1-2 0,-6 0 1 15,-1 2-1-15,-4 0 6 0,-1-1 0 0,-1 0 2 16,-3-1 4-16,0-1-4 0,1 0 1 15,2 0-2-15,3-2 0 0,0 0 1 0,2-3 2 0,5 0 0 16,-1-1 1-16,6 0 1 0,1-1 5 16,1 0 2-16,0 0-1 0,2-4-11 0,3 2-11 15,2-4-12-15,3 0-7 0,1-1 8 0,5-1 1 16,-3-2 10-16,5 1 6 0,-2 0-2 0,1-1 1 16,3-2-3-16,0 0 0 0,1-3 1 0,3 2 2 15,2-2 0-15,-1 0-6 0,1 0-5 16,-4-1-7-16,-2 0 2 0,-2 1 8 0,-6-1 7 15,-2 2 7-15,-2-1 3 0,-5 1 3 0,-1-2 6 16,-2 1 1-16,0-2 7 0,0 1-4 16,-3-1 0-16,0-1 3 0,-1 0 4 0,1-2 7 15,0 2 1-15,0 0 1 0,0 3-6 0,2 3-3 16,-2 3-2-16,2 3-4 0,0 4 0 16,-1 1-5-16,2 1-8 0,0 0-9 0,-1 0-14 15,-1 5 1-15,2 4 2 0,0 7 6 0,-1 2 10 16,1 5-2-16,0 1 2 0,0 3-2 0,0 0 3 15,-1 1 0-15,0 1-1 0,0 1 2 0,-2-1-3 16,1-3-2-16,1-1-1 0,-2-2-16 16,0-1-7-16,2-3-24 0,-2-1-32 0,3-3-39 15,-1-2-60-15,1-3-72 0,0-2-130 0,0-3-254 16,0-1-731-16</inkml:trace>
  <inkml:trace contextRef="#ctx0" brushRef="#br2" timeOffset="378081.1147">5729 10183 431 0,'0'0'380'0,"0"0"-51"0,0 0-63 0,0 0-76 16,0 0-45-16,0 0-22 0,0 0-21 0,0 0-22 16,0 0-12-16,0 0-7 0,0 0-1 15,0 0 2-15,0 0 2 0,0 0 4 16,-33 25-8-16,51-25-9 0,3 0-9 0,4-4-14 0,1-2-4 15,2-2-11-15,5 1-28 0,2-2-53 0,3-2-131 16,1 1-233-16,-8 3-268 0,-10 1-532 16</inkml:trace>
  <inkml:trace contextRef="#ctx0" brushRef="#br2" timeOffset="378663.0285">6628 10150 269 0,'0'0'860'0,"0"0"-425"0,0 0-86 0,0 0-87 15,0 0-90-15,0 0-49 0,0 0-24 0,0 0-21 16,0 0-12-16,0 0-6 0,0 0-17 0,0 0-13 15,0 0-13-15,-24-7-9 16,17 7-2-16,1 3-1 0,-2 4 0 0,-2 2-2 16,-2 2-1-16,-1 1 1 0,-1 3-1 0,2 0 1 15,-3 1-1-15,5 0-2 0,0 0 0 0,3 1-3 16,0-1 5-16,5-2-2 0,1-1-2 0,1-3-1 16,3-1-12-16,6-2-3 0,2-1-3 0,5-4 4 15,3-1 12-15,4-1 5 0,1-3 7 16,4-4-2-16,-2-2 1 0,0-1 3 0,-3-1-1 15,-1 0 4-15,-5 0-2 0,1 1-1 0,-6-1 3 16,-1 1 4-16,-2 1 13 0,-5-1 13 0,-3 1 9 16,-1 0 0-16,0 1-12 0,-6 0-12 15,-5 0-13-15,0-2-4 0,-4 1-6 0,-1-1-3 16,-3 1-1-16,1 1-10 0,1 1 8 0,2 2-3 16,-1 3-4-16,3 2-5 0,-1 0-13 15,0 6-21-15,1 2-49 0,1 2-75 0,3 0-139 0,3-1-221 16,4 0-457-16,1-5 24 0</inkml:trace>
  <inkml:trace contextRef="#ctx0" brushRef="#br2" timeOffset="378984.4844">7058 10033 796 0,'0'0'479'16,"0"0"-66"-16,0 0-92 0,0 0-102 15,0 0-45-15,36-122-31 0,-36 100-25 0,0-2-17 16,0 1-20-16,-3-1-19 0,0-1-8 0,0 2-5 16,0 1-13-16,-1 6 0 0,0 6-12 15,0 4-12-15,-1 3-9 0,0 3-13 0,-1 0-3 16,1 2-1-16,-2 2 6 0,0 3 5 0,-1 2 1 16,0 1 2-16,2 5-5 0,-2 3 4 0,1 1 1 15,0 5 2-15,3 0 3 16,-2 2-5-16,2 2 0 0,0-1-1 0,-3 3-1 0,0 3 5 15,0-1 1-15,-2 2 1 0,-1 0-2 0,1 0-3 16,-2-1 1-16,-1 0-2 0,2 1 1 0,-3-1-2 16,3-2-4-16,1-1-12 0,2-3-32 15,1-2-44-15,2-1-68 0,2-5-87 0,2-2-116 16,0-6-241-16,0-3-751 0</inkml:trace>
  <inkml:trace contextRef="#ctx0" brushRef="#br2" timeOffset="379197.0683">6794 10228 1108 0,'0'0'379'0,"0"0"-52"0,0 0-92 16,0 0-51-16,0 0-41 0,0 0-21 16,0 0-30-16,0 0-27 0,0 0-18 0,0 0-16 15,0 0-9-15,0 0-9 0,0 0-2 16,0 0-4-16,86-13-5 0,-47 6-25 0,2 0-63 15,3-1-83-15,0 0-145 0,2 1-198 0,-12 0-393 16,-11 3 127-16</inkml:trace>
  <inkml:trace contextRef="#ctx0" brushRef="#br2" timeOffset="379864.5646">7858 10099 224 0,'0'0'450'0,"0"0"-18"0,0 0-55 0,0 0-76 16,0 0-64-16,0 0-52 0,0 0-38 0,0 0-25 16,0 0-19-16,0 0-17 0,0 0-16 0,0 0-18 15,0 0-26-15,-10-34-14 0,3 34-12 0,-4 0-3 16,-2 4 5-16,-2 2 0 0,-2 2 0 16,-3 2 0-16,1 2-1 0,-1 0 2 0,0 1 2 15,4 1 1-15,-1 0 1 0,3 1-3 16,-1-2-2-16,5 2-2 0,3-1-1 0,0 0 0 0,1-1 1 15,4-2 1-15,2-1-3 0,0 0 3 16,1-2-4-16,8-1 1 0,1-2 2 0,1-2 1 16,6-2 5-16,2-1-1 0,2 0 1 0,3-1 3 15,-1-7 0-15,0 0 0 0,1-1-1 16,-2-2 0-16,-2 1-1 0,-3-1 2 0,-1 0 3 16,-3 2-1-16,-3 1 4 0,-3 0 12 0,-2 1 11 15,-5 0 5-15,0 0 0 0,-2 0-10 0,-7-1-16 16,-1-1-10-16,-1 1-7 0,-5 0-6 0,2 1 4 15,-3 1 0-15,-1 2-3 0,1 3-3 16,2 1-6-16,-3 0-2 0,5 4-1 0,-2 3 1 16,2 2 1-16,2 2-14 0,4-1-44 0,3 1-66 15,1-2-96-15,3 0-108 0,3 0-182 0,2-4-364 16,-1-2 51-16</inkml:trace>
  <inkml:trace contextRef="#ctx0" brushRef="#br2" timeOffset="380422.0975">8015 9997 388 0,'0'0'437'15,"0"0"9"-15,0 0-60 0,0 0-89 0,0 0-66 16,0 0-50-16,0 0-36 0,0 0-27 0,0 0-37 16,0 0-36-16,0 0-30 0,0 0-13 15,0 0-1-15,0 0 3 0,-1-27 7 0,-2 40 2 16,2 3 2-16,0 2 2 0,0 2-1 0,1 1-1 15,0 0-1-15,0 4-2 0,0 0 1 0,0 3 2 16,0 1-2-16,0 2 2 0,0 1 1 0,-3-1-3 16,1-1 3-16,-2 0-3 0,-2 1 9 15,0-2 8-15,-2-3 0 0,2-2 3 0,0-1-9 16,-3 0-9-16,-1-6 0 0,2 1-4 0,1-2 0 16,-2-3-3-16,3-2 3 0,2-2-4 0,0-2-1 15,2-3 3-15,1-2-4 16,1-2 14-16,0 0 12 0,0 0 10 0,0-2 8 0,0-6-12 15,2-2-13-15,2-6-16 0,0-4-10 16,3-2-2-16,2-5-2 0,1-3 4 0,0-3-1 16,4-3 2-16,-3-2 2 0,2-2-3 0,2 1 6 15,-1 1-5-15,1 3-2 0,-1 3 2 0,1 4-7 16,-4 6 1-16,1 2-2 0,0 5-5 16,-4 4-1-16,3 3 0 0,-3 2-2 0,1 2-2 15,0 2-1-15,0 2-1 0,1 0 0 0,1 1 8 16,2 4 0-16,0 0 5 0,0 3 5 0,0 0-4 15,0 1 7-15,0 1 0 0,-3-1 1 16,0 0 1-16,-3 1-4 0,-3-3-4 0,-2 3-7 16,-2-1-1-16,0 0-1 0,-2 0 1 0,-6 1 5 15,-3 0 2-15,-1 0 3 0,-2-1 4 0,-5 1 1 16,0 0 2-16,0-1-3 0,-2 1 0 0,1 0-2 16,1-2 0-16,2 0 2 0,3-1-2 0,-1-2-9 15,2-1-19-15,5-1-34 0,-2-2-48 16,5-1-63-16,4 0-68 0,1 0-150 0,0-4-380 15,0 2-562-15</inkml:trace>
  <inkml:trace contextRef="#ctx0" brushRef="#br2" timeOffset="380839.6786">8384 10112 713 0,'0'0'369'0,"0"0"-68"0,0 0-53 0,0 0-69 16,0 0-36-16,0 0-27 0,0 0-39 16,0 0-26-16,0 0-19 0,0 0-12 0,0 0-7 0,0 0 2 15,0 0 9-15,0 0 15 0,-10 19 10 16,20-19 1-16,3 0-3 0,1 0-11 0,2-2-9 16,1-2-2-16,-2-2-8 0,2 0 4 15,-2 0 0-15,-1 0 0 0,-2 1 6 0,-2-1 5 16,-2-1 7-16,-2 2 5 0,0-3 6 0,-3 3 0 15,1-2-1-15,-2 1 7 0,-2 1-5 0,0 1 3 16,0-1-9-16,-7 0-18 0,1 3-11 0,-4 0-17 16,-1 2-5-16,-4 0 1 0,-1 0-2 15,-1 4 1-15,-1 2 4 0,-1 1 0 0,3 2 0 16,0-1 3-16,2 3-4 0,0 1-5 0,4 1 7 16,2 1-5-16,1 1-1 0,0 1 7 15,5-2-9-15,0 2 1 0,2-1-8 0,0-3-15 16,5 0-11-16,3-2-18 0,3-2-11 0,0 0-11 15,3-1-16-15,0-4-17 0,-2-2-23 0,3-1-50 16,-1 0-55-16,-1 0-52 0,3-4-53 16,-1-3-23-16,2-1-8 0,2 0 19 0,-7 0 76 0,-2 3 284 15</inkml:trace>
  <inkml:trace contextRef="#ctx0" brushRef="#br2" timeOffset="381493.9872">8715 10024 1 0,'0'0'109'0,"0"0"159"0,0 0-98 15,0 0-50-15,0 0 5 0,0 0 13 0,0 0 11 16,0 0-6-16,0 0-4 0,0 0-16 0,0 0-10 16,0 0-20-16,0 0-12 0,0 0 10 0,11 34 7 15,-7-34 5-15,-1 2-3 0,3-1-22 16,-3 1-20-16,4 1-20 0,-3-1-14 0,4 1-6 16,-3 4-7-16,0-2 3 0,-1 2 0 0,-2 2 2 15,1-1 0-15,-3 0-2 0,0 1 0 16,0-2-7-16,0 0 4 0,-3 1 0 0,-1-2-2 15,2 0 6-15,-2-2-1 0,0 1 1 0,2-1-1 16,1-2-4-16,0 0 0 0,1-2 0 0,0 0 6 16,0 0 12-16,0 0 8 0,2 0 6 15,0-1-9-15,2-4-9 0,1 1-13 0,4-3-9 16,0 1 0-16,1 0-4 0,1-2 1 0,1-1 1 16,3-1 1-16,1-1 5 0,1 1 0 0,0 1-4 15,0 1-4-15,1 2-4 0,0 0-1 16,-4 3-1-16,2 0 5 0,-3 1-3 0,-3 2 2 15,-2 0 1-15,-3 0-8 0,-1 0 3 16,-1 0-2-16,-2 0-1 0,-1 4 6 0,1 1-1 16,-1 0 1-16,0 1 1 0,0-1 2 0,-1 2 2 15,-1 0 5-15,-1 0 1 0,-1 0-2 0,3 0 1 16,-2-2-3-16,0 2 0 0,0-1 4 0,2 1-5 16,1-2 1-16,0 0-3 0,0-3-1 0,0 2 2 15,5 0 3-15,0-1 3 0,1 1 2 0,2-2 1 16,2-1-2-16,1-1-1 0,2 0 0 15,1 0-5-15,2 0 1 0,-1-3-2 0,2-1-5 16,-3-2-1-16,1 1-4 0,-3-2 0 0,-1 0 4 16,-1-1 0-16,-2-2 3 0,2 1 3 15,-3-3 1-15,-1-1 5 0,2 0 0 0,-1 1 4 16,-2 1-2-16,0-1 5 0,0 1 2 16,-4 2 1-16,1 2 10 0,-2 2 3 0,2 4 4 0,-2-2-2 15,0 3-10-15,0 0-14 0,0 0-19 16,0 2-5-16,0 3-2 0,0 2 5 0,-2 1 10 15,2 1 1-15,0 2 4 0,0-1-1 0,0 1 1 16,0 0 1-16,0 0-3 0,0 1 0 16,0-2 3-16,0 0 1 0,0 1 0 0,0-1 1 15,0-3-4-15,0 0-9 0,-1-1-28 0,-1 0-51 16,0-2-96-16,-3 1-173 0,3-2-400 0,1-1-719 0</inkml:trace>
  <inkml:trace contextRef="#ctx0" brushRef="#br2" timeOffset="381709.3776">9226 9844 1418 0,'0'0'868'16,"0"0"-683"-16,0 0 3 0,0 0-59 0,0 0-58 16,0 0-32-16,0 0-28 0,0 0-12 0,0 0-4 15,0 0 4-15,0 0 2 0,0 0-3 16,0 0 3-16,-38 16-5 0,38-8-4 0,4 0-14 15,2 0-20-15,3-2-24 0,2 1-41 0,4-1-64 16,0-1-134-16,4 2-188 0,-2-3-195 0,-2 1-191 16,-6-3 763-16</inkml:trace>
  <inkml:trace contextRef="#ctx0" brushRef="#br2" timeOffset="382306.1866">9454 10004 445 0,'0'0'690'0,"0"0"-348"16,0 0-86-16,0 0-75 0,0 0-44 0,0 0-27 15,0 0-29-15,0 0-31 0,0 0-17 16,0 0-13-16,0 0-8 0,0 0-4 0,0 0-1 16,0 0 3-16,-13 54 4 0,19-47 0 0,1-3 1 15,2 0-3-15,2-2-1 0,-1 1-1 16,4-2-2-16,-2 1-3 0,0-2-3 0,-1 0-6 16,1 0-2-16,0-2 2 0,2 1-5 0,-2-3 0 15,0-1 0-15,4 1 3 0,-2-3 4 0,-2 1 6 16,3 0 3-16,-4-4 3 0,1 2-3 15,-1-2-1-15,-1 2-3 0,-1-1-1 0,1 2 2 16,-4 2-2-16,-1 1 2 0,0 1-3 0,-2 2-2 16,-1-1 2-16,-2 1-1 0,1 1-3 15,-1 0-12-15,0 0 0 0,0 3 0 0,0 0 5 16,0 2 16-16,0-1 2 0,0 2 1 0,0-1 2 16,-1-1-5-16,-1-1 1 0,1 1-1 0,-2-1 3 15,1 0 0-15,1 0-2 0,0-1-2 16,1 0 0-16,0 0-2 0,0 0 1 0,0 1-2 0,0 1-2 15,0 3-2-15,0 3-1 0,0 1-5 16,0 3-20-16,0 2-7 0,0 2-13 0,0 2 3 16,0 0 15-16,0-2 9 0,1-1 9 0,-1 1 0 15,0-1 3-15,0-2-1 0,0 1 0 0,0-4 2 16,0 1-7-16,-1-2 7 0,-2-3 6 16,-3 0 10-16,1 1 17 0,-2-2 3 0,-2-1 6 15,-1 3 4-15,-2-1-4 0,-5 0 1 16,-1 3-5-16,-5 1-6 0,1-1-7 0,-4 2-3 15,-2-1-3-15,-4 2 1 0,-2-2-1 16,0 1-1-16,-4-2-1 0,5 0-2 0,1-1-2 0,2-2 2 16,5-1 1-16,4-3-1 0,7-1 2 0,4-2 2 15,3-1 17-15,5 0 16 0,2 0 4 16,0-6-14-16,6-2-25 0,0-3-26 0,3 0-11 16,2-3 10-16,3-1 7 0,2 0 6 0,2-3 6 15,1 1-3-15,0-1 1 0,2 1-1 16,-2-1-2-16,2 3-5 0,0 0-21 0,-2 1-35 0,1 0-42 15,-1 1-66-15,2 2-114 0,-6 2-227 16,-4 2-533-16</inkml:trace>
  <inkml:trace contextRef="#ctx0" brushRef="#br2" timeOffset="382859.2614">10346 9917 63 0,'0'0'587'16,"0"0"-74"-16,0 0-97 0,0 0-91 16,0 0-69-16,0 0-55 0,0 0-34 0,0 0-32 15,0 0-27-15,0 0-19 0,0 0-21 0,0 0-10 16,0 0-11-16,0 0-12 0,6 5-11 16,-6-4-17-16,0 2-6 0,0 2-3 0,1 3 1 15,-1 3 5-15,0 1 0 0,1 4 2 0,-1 3 4 16,0 2 5-16,0 3 4 0,0 0 5 0,-4 0 1 15,0-1-7-15,0 0-3 0,-2-1-4 16,0-2-3-16,-1-4 2 0,0 0-3 0,1-2-2 16,1-3-8-16,-3 0-10 0,5-2-25 0,-2-4-41 15,1-2-60-15,2 0-116 0,-2-3-180 0,2 0-443 16,1 0-559-16</inkml:trace>
  <inkml:trace contextRef="#ctx0" brushRef="#br2" timeOffset="383107.3114">10326 9645 1529 0,'0'0'329'0,"0"0"14"16,0 0-76-16,0 0-74 0,0 0-41 15,0 0-35-15,0 0-26 0,0 0-19 0,0 0-10 16,0 0-18-16,0 0-15 0,0 0-10 0,0 0-10 15,0 0-3-15,-16-8-2 0,18 6-5 0,-1 2-4 16,0 0-15-16,0 0-20 0,1 0-14 16,4 0-36-16,1 2-48 0,0 4-73 0,3 2-170 15,-2-1-364-15,0-2-780 0</inkml:trace>
  <inkml:trace contextRef="#ctx0" brushRef="#br2" timeOffset="383489.4682">10596 9953 1799 0,'0'0'224'0,"0"0"-41"0,0 0-37 0,0 0-57 16,0 0-10-16,0 0-24 0,0 0-35 15,0 0-10-15,0 0 2 0,0 0 9 0,0 0 7 16,0 0 2-16,0 0 1 0,45 2-2 0,-34-2-2 15,-1-2-1-15,2-1 0 0,-2-2 0 0,-1 0-3 16,1 0 2-16,-1 0 2 0,-1-2 2 16,-1 0-1-16,-2-1-1 0,2-1-1 0,-4 0-3 15,3-2 1-15,-3 0-4 0,-1-3-5 0,3 0 0 16,-2-1-8-16,-1 1-1 0,-1 3-1 16,3 1-1-16,-3 3 2 0,-1 3-2 0,0 3-1 15,0-1 0-15,0 2 0 0,0 0 0 0,0 0-2 16,0 0-11-16,0 2-8 0,-1 3-3 0,-2 5 4 15,1 3 6-15,2 3 9 0,-2 0 3 16,-1 1-1-16,-1 1 1 0,2-1-3 0,0 0 1 16,0 0 2-16,-3 1-3 0,3-3-5 0,-1 1-26 15,-1-3-34-15,2 1-46 0,2-3-49 0,-1 0-72 16,1-2-133-16,0-3-276 0,0-3-663 0</inkml:trace>
  <inkml:trace contextRef="#ctx0" brushRef="#br2" timeOffset="383708.713">10652 9867 199 0,'0'0'423'0,"0"0"-130"16,0 0-18-16,0 0-73 0,0 0-59 0,0 0-37 16,0 0-47-16,0 0-34 0,0 0 5 15,0 0 8-15,0 0 19 0,0 0 7 0,0 0-12 16,0 0-12-16,48 2-10 0,-27-2-3 0,1-1-4 15,3-3-2-15,-1 1-13 0,-3-1-37 0,2 1-69 16,-2 0-114-16,1 0-140 0,-5 0-200 0,-2 0-262 16,-5 1 757-16</inkml:trace>
  <inkml:trace contextRef="#ctx0" brushRef="#br2" timeOffset="384076.97">11022 9729 1 0,'0'0'708'16,"0"0"-237"-16,0 0-25 0,0 0-129 15,0 0-97-15,0 0-56 0,0 0-39 0,0 0-31 16,0 0-30-16,0 0-25 0,0 0-20 0,0 0-8 16,0 0-7-16,0 0-1 0,-15 5 2 0,13 6 1 15,2 4 2-15,0 3 3 0,0 0 0 16,0 2 1-16,0 1 0 0,0-2-3 0,0 1 3 16,0-1-1-16,0-2 2 0,0-1-1 15,-1-2-1-15,0-3-3 0,-1-1 0 0,-2 0-1 16,3-4-1-16,-1 0 4 0,0-1-3 0,1-2-1 15,-2-1 1-15,3-2 1 0,0 0 8 0,0 0 11 16,0 0 18-16,0 0 6 0,3-1-4 0,-1-3-11 16,1-1-20-16,-1-2-9 0,5 0-5 15,0-1 0-15,-1-1 0 0,2 0-2 0,1-1 2 16,1 0-2-16,-2 2 0 0,-2 1-2 0,1 3-5 16,0 0-5-16,-3 3-8 0,-2 1-3 0,4 0 0 15,-3 1 5-15,4 4 8 0,-2 1 3 16,2 3 3-16,-1 0-3 0,-1 2-12 0,1 0-16 15,-2 0-10-15,4 0-6 0,-4 0-31 0,2 1-39 16,-3-2-48-16,2-1-104 0,-2 0-119 0,-2-3-241 16,2-2-552-16</inkml:trace>
  <inkml:trace contextRef="#ctx0" brushRef="#br2" timeOffset="384819.9185">11564 9926 725 0,'0'0'253'0,"0"0"-24"0,0 0-28 0,0 0-89 16,0 0-70-16,0 0-2 0,0 0 13 15,0 0 24-15,0 0 19 0,0 0 1 0,0 0-2 16,0 0-8-16,0 0-5 0,0 132-10 0,-3-108-9 16,-2-1-3-16,3 0-7 0,-1-2 4 15,-1-2-4-15,2-1-2 0,0-1-1 0,-1-2-3 0,-1-2 1 16,3-4-3-16,-1 2-6 0,1-4-6 16,1-3-7-16,-1 0-4 0,1-1-5 0,0-1 1 15,-4-2 4-15,4 1 7 0,0-1 16 0,0 0 13 16,-1 0 8-16,1-1 1 0,0-3-13 15,-1-2-15-15,1-2-17 0,-1-3-11 0,1 0-3 0,-1-3-4 16,1-4-2-16,-1-1-2 0,1-4 1 16,0-5-4-16,1-2 3 0,3-2 0 15,4-3-5-15,1-2 8 0,0 0-3 0,2 0 1 16,0-2 0-16,-1-1-3 0,3 0 0 0,1 0-3 16,0 4 1-16,-2 4 2 0,4 2 0 0,-3 6-4 15,-2 5-7-15,4 6-4 0,-4 5-6 0,2 4 0 16,-2 3 6-16,0 1-5 0,1 0 5 15,2 6 4-15,0 3 1 0,-2 2 8 0,2 2 1 16,0 1 2-16,-4 1 1 0,1 1-1 0,-1-1-1 16,-3 1-2-16,-3 0 2 0,1 0-6 0,-4 2 2 15,-1 1 1-15,0 1-3 0,-7-1 5 16,-1 1 1-16,1-2 0 0,-7-1 2 0,2-1-1 16,-3-2 1-16,-3 0 1 0,-2-1 2 0,0 0 2 15,-3-3 0-15,-1 0-2 0,1 0-4 0,1-1 0 16,0-1-7-16,1-1-14 0,4 0-20 0,0-1-39 15,7-3-46-15,5 2-67 0,-1-1-81 0,5-1-87 16,1 0-199-16,6-1-358 0,-3-1 360 16</inkml:trace>
  <inkml:trace contextRef="#ctx0" brushRef="#br2" timeOffset="385260.8216">11756 10178 19 0,'0'0'366'16,"0"0"-78"-16,0 0-59 0,0 0-50 0,0 0-22 15,0 0-14-15,0 0-18 0,0 0-14 0,0 0-4 16,0 0-2-16,0 0-9 0,0 0-6 16,0 0-8-16,28 23-14 0,-13-23-13 0,3 0-12 15,1-3-10-15,0-2-3 0,-1-1-3 0,1-1 2 16,0-1 0-16,1-2 1 0,-4 0 3 15,-1-3-1-15,0-1 2 0,-2 0 1 0,-1-5 2 16,-1 0-3-16,1-3-3 0,-2-3-2 0,-1-1-6 16,-1-3 0-16,1 0-2 0,-3-5-4 0,0 1-2 15,-1-5-5-15,-2 0-1 0,-1-1-3 0,1 1 4 16,1 5 0-16,-3 2 1 0,-1 5 4 16,0 5 1-16,0 6 10 0,-1 6 5 0,-3 4-8 15,1 4-12-15,1 1-20 0,-4 1-11 0,2 5 1 16,-4 3 6-16,-3 4 9 0,1 5 3 15,0 1 2-15,-1 2-1 0,2 4 0 0,0 0 0 0,5 2 0 16,-4 3 5-16,6 0 0 0,0 0-2 16,-2-1 2-16,3-1-5 0,0-2 4 0,1 0 1 15,0-2 1-15,0 0 0 0,-1-4-7 0,0 1-5 16,0-2-22-16,0-3-39 0,1-2-61 16,0 0-83-16,0-2-148 0,0-2-285 0,0-4-826 0</inkml:trace>
  <inkml:trace contextRef="#ctx0" brushRef="#br2" timeOffset="386382.1773">12233 10011 463 0,'0'0'814'16,"0"0"-605"-16,0 0-30 0,0 0-77 0,0 0-46 15,0 0 1-15,0 0 1 0,0 0-2 16,0 0-4-16,0 0-4 0,0 0-7 0,0 0-8 16,0 0-2-16,65 46-2 0,-56-38-2 0,-5 0 6 15,-2 1 1-15,-2-1 0 0,0 1 8 0,-6-1 3 16,-4 0 5-16,1 1 4 0,-3-3-3 0,-3 1-7 16,0-1-9-16,-2-2-7 0,2 1-8 15,-3-1-3-15,5-2-2 0,-2 1-4 0,3-1 3 16,1-2 3-16,6 0 9 0,-1 0 6 15,3 0 8-15,0-3-4 0,1-2-6 0,2-1-10 0,0-3-14 16,4 1-6-16,0-1-8 0,3-3-3 16,3 1-2-16,0 0 0 0,1 0 0 0,2 0 0 15,2 2 4-15,-1 2-2 0,-2 2 3 0,4-2-3 16,-3 4 2-16,-1-1 0 0,4 3-1 16,-5 1 3-16,2 0-1 0,-3 0-1 0,0 0 2 0,1 4 2 15,-2-1 2-15,0 2 3 0,-1-1 1 16,-4 1-1-16,2 1-1 0,-3-1 3 0,-1 0 0 15,-1 0 1-15,2 0-1 0,-2 0-7 0,-1-1-8 16,0 2-22-16,0-1-35 0,0-2-31 16,0 2-40-16,0 0-36 0,0-2-40 0,0 1-54 15,0-2-48-15,3-1-45 0,0 1-24 0,5-2 1 16,-1 0 55-16,-2 0 332 0,3-3 0 0,2-2 0 16,-2 1 0-16,0-2 0 0,-3 0 0 15,4 0 0-15,-2-1 30 0,-3 0 237 0,3 1-11 16,-4-2-28-16,5 1-18 0,-5 0-30 0,2 0-42 15,-1 1-24-15,-2 1-24 0,2 2-23 0,-1 2-20 16,-2 0-22-16,0 1-17 0,0 0-14 16,4 0-6-16,-3 0-2 0,0 2 1 0,0 1 10 15,3 1 4-15,-2-1 1 0,1 1 4 0,1-1-3 16,0 1 1-16,1-2-1 0,0 2-3 16,-2 0 1-16,2 0-1 0,-1-1 2 0,4 0 0 15,-2 1 4-15,-1-1 0 0,3 1 0 0,1-2 4 16,-3 0-3-16,1 1 6 0,-3-2 4 0,3-1 1 15,-4 0 4-15,2 0-1 0,-3 0 1 0,4 0 4 16,-4-3-2-16,5 1 3 0,-3-1-9 16,1-1-4-16,1 0-3 0,-3-1-4 0,5 1 3 15,-1-1-2-15,-3 0 3 0,3-1-3 0,-1-1 6 16,2 0 7-16,-1-2 1 0,0 0 8 0,2 2-1 16,-1 0-2-16,1 1 2 0,-1-1-2 0,-1 3 1 15,-3 1-2-15,2-1-6 0,-2 3-5 16,-1-1-11-16,-1 2-5 0,-2 0-6 0,2 0-2 15,-1 0 2-15,-1 2 1 0,0 2 3 0,1 0 0 16,-1 0 4-16,2 1 0 0,0 0 1 16,0 0 3-16,0-2-5 0,2 1 1 0,-1 0 0 15,2-2 1-15,-2 1 7 0,3-1 3 0,0-1 5 16,-1-1 1-16,3 0 2 0,0 0 3 0,1 0 0 16,0-2 4-16,0-3 0 0,0 0 0 15,1 0 1-15,-2-2-5 0,0-1 3 0,2 0-2 16,-3-1-1-16,0-2 3 0,-2 0-6 15,3 0 3-15,-6-3-1 0,3-4 3 0,-3 0 0 0,1-3-4 16,0-2-2-16,-2-3-5 0,0-1 2 0,2-3 9 16,-2 1 10-16,-1 1 13 0,0 0 2 15,-1 1-4-15,1 2-6 0,-1 7-10 0,0 2-1 16,0 5-3-16,0 4-8 0,0 5-6 0,0 0-6 16,0 2-8-16,0 0-11 0,0 0 0 0,0 7-3 15,0 2 0-15,0 4 11 0,0 1-1 16,0 6 9-16,-1 2 2 0,1 4 0 0,-1 3 1 15,-1 4-4-15,-3 5 0 0,2 1 1 0,-3 0 0 16,2 0 2-16,-2-2-1 0,1-1 0 0,-4-3-3 16,5-1 3-16,-1-2 1 0,0-2 1 15,0-3 1-15,2 0-4 0,-3-5-2 0,3-2-4 16,-2-2-11-16,1-3-29 0,3-1-48 0,-1-6-72 16,-1 0-131-16,0-3-188 0,2-3-398 0,1 0-268 15</inkml:trace>
  <inkml:trace contextRef="#ctx0" brushRef="#br2" timeOffset="386614.8815">12743 9833 773 0,'0'0'356'0,"0"0"-25"0,0 0-68 0,0 0-54 16,0 0-34-16,0 0-31 0,0 0-37 15,0 0-19-15,0 0-11 0,0 0-1 0,0 0 8 16,0 0-2-16,0 0-7 0,0 0-13 0,22 25-21 16,16-25-12-16,3 0-7 0,5-3-4 15,2-1-6-15,7 1-16 0,0-2-53 0,3 1-114 16,-14 0-303-16,-15-1-1122 0</inkml:trace>
  <inkml:trace contextRef="#ctx0" brushRef="#br2" timeOffset="393537.1696">367 11789 1 0,'0'0'0'0,"0"0"0"0,0 0 0 0,0 0 0 15,0 0 154-15,0 0 36 0,0 0-8 0,0 0-3 16,0 0 9-16,0 0-7 0,0 0-1 0,0 0-4 16,0-23-10-16,0 22-8 0,0 1-17 0,0 0-12 15,0 0-17-15,0 0-8 0,0 0-5 16,0 0-10-16,0 0-5 0,1 0-9 0,-1-1-9 15,0 1-10-15,1 0-11 0,-1 0-9 0,0 0-6 16,0 0-5-16,2 0-7 0,-2 0-2 0,0 0-4 16,0 0-7-16,0 0-1 0,0 0-8 15,0 1-5-15,0 0-5 0,0-1-13 0,0 1-9 16,0 0-18-16,1 3 4 0,0 0 14 0,2 3 15 16,-1 2 24-16,3 3 8 0,-1 1 4 15,-2 2-2-15,2-1 0 0,0 4-1 0,-2 0-4 16,2-1 0-16,0 4 5 0,-2 0 0 0,3 2 3 15,-2 0-3-15,-1 0-5 0,2 1-9 16,0 1 7-16,-1-2 5 0,3 2 6 0,-3-4 8 16,3 1-10-16,-2-3-1 0,1-3-4 0,-1-3-2 15,0 1 4-15,1-3 0 0,-3-1-3 16,3-2 5-16,-3-1-5 0,1-2 1 0,-2-2 0 16,2 0-2-16,-2-1 4 0,0-2 5 0,1 0 9 15,-2 0 9-15,0 0 16 0,1 0 1 0,-1 0 4 16,0 0 3-16,0 0-8 0,0 0 4 0,0 0-2 15,1-2-7-15,1-1-2 0,2-2-12 16,0 1-12-16,3-3-6 0,-1-1-7 0,1-1-2 16,2-3 0-16,-1-1 1 0,1 0-4 0,0-3 4 15,-2-2 1-15,3-4-1 0,-1 0 7 0,-2-3-7 16,0-4 0-16,1-2-1 0,0 3-6 0,-1 0 4 16,-1 2-2-16,2 2 1 0,-1 2-1 15,-2 4 1-15,0 3 0 0,-1 2-1 16,0 4 4-16,1 0-4 0,-4 4 0 0,1-1 1 0,1 2-9 15,0 0 5-15,-2 2 2 0,-1-2-3 0,1 3 11 16,0-2-7-16,-1 2 1 0,1 0 0 16,-1-1-3-16,2 1 1 0,-1-2-1 15,0 2 1-15,1-1-2 0,-1-1 3 0,0 1 0 16,1-3-1-16,1 1 7 0,1 0-6 0,-3-1-1 16,1 0 2-16,-1 1-7 0,2 0 4 0,-2 1 0 15,1 0-1-15,-1 1 2 0,-1 0 2 0,0 1 0 16,0 0-1-16,0 1 3 0,1 0-4 0,-1 0-2 15,0 0 3-15,0 0-7 0,0 0 4 16,0-1 2-16,0 1-2 0,0 0 8 0,0-2-3 16,0 1-4-16,1-1-3 0,1-2-2 0,-1 0-1 15,0 2 1-15,-1-1 3 0,0 2-7 0,0 1-1 16,0 0-6-16,0 0-12 0,0 0-1 0,0 0-20 16,0 0-19-16,0 0-20 0,0 4 1 15,-1 0 0-15,0 4-17 0,-1 0-30 0,0 1-83 16,2 2-101-16,-1-3-193 0,-1-2-987 0</inkml:trace>
  <inkml:trace contextRef="#ctx0" brushRef="#br2" timeOffset="394394.569">1068 11732 1 0,'0'0'104'0,"0"0"222"16,0 0-38-16,0 0-25 0,0 0-10 16,0 0-18-16,0 0-25 0,0 0-28 0,0 0-28 15,0 0-22-15,0 0-19 0,0 0-13 0,0 0-14 16,0 0-8-16,4-6-4 0,-4 6-4 0,0 0-1 16,0 0-6-16,0 0-7 0,0 0-8 0,0 0-5 15,0 2-6-15,-2-2-5 0,2 0-5 16,-1 0-2-16,0 1-5 0,-4 0-1 0,-1 1-6 15,-4 1-6-15,0-1-1 0,-1 2-6 16,1-1 3-16,-1 4-1 0,-2-1 0 0,2 1 1 16,-1 1-4-16,0 2 1 0,2-2-1 0,0 1 0 15,0 1-2-15,1 0-1 0,-1 3 2 0,1-1-2 16,0 2 3-16,0 0 1 0,-1 1-2 16,3-1 2-16,-1 2-1 0,2 1 0 0,0 0-1 15,-3 0 2-15,3 2 0 0,1-1 1 0,0 0 0 16,0 2-1-16,4-1-1 0,-3-2-1 0,1-2-1 15,3 1 4-15,0-3-1 0,0-1 1 0,0-1 0 16,3-1-2-16,2-2 2 0,1 0 3 0,2-1 4 16,-1-2 1-16,4-1 1 0,0-2 7 15,3-1 1-15,0 1 6 0,2-2 2 0,1 0-1 16,1-2 0-16,1-2-6 0,-1 1-3 0,1-3-4 16,-2 1-1-16,0 1 0 0,-1-1 2 0,-2 2-4 15,-3-2-1-15,-4 2 1 0,-3 0 3 0,0 0 3 16,-3 3 2-16,0 0 1 15,-1 0 0-15,0 0-1 0,0 0-1 0,0 0 0 0,0 0-2 16,0 0-3-16,-1 0-3 0,1 0-2 0,-1 0-3 16,-1 0-2-16,2 0-4 0,-1 0-1 15,0 0-7-15,0 0-2 0,1 0-7 0,-1 0-7 16,-2 0-12-16,-2 0-10 0,0 0-18 0,-1 0-35 16,-2 0-45-16,3 0-86 0,-1 3-112 0,2-2-225 15,2 1-549-15</inkml:trace>
  <inkml:trace contextRef="#ctx0" brushRef="#br2" timeOffset="399840.0748">1178 12017 1 0,'0'0'0'0,"0"0"263"0,0 0 58 16,0 0-45-16,0 0-40 0,0 0-43 16,0 0-47-16,0 0-41 0,0 0-32 0,0 0-24 15,0 0-18-15,0 0-8 0,0 0-13 0,0 0-5 16,2-5-5-16,-2 7-4 0,0-2 1 16,0 1-2-16,0-1-2 0,0 1-3 0,0 0-7 15,0 1-8-15,0 1 32 0,0 1 21 0,0 4 22 16,0 0 25-16,0 1-13 0,0 1-2 15,0 0 2-15,0-2-3 0,0 1-5 0,0-1-6 16,0 1-10-16,0 0-5 0,0-1-7 0,0-2-3 16,0 1-1-16,0 0-4 0,0 0-1 0,0-1-4 15,0-1-2-15,0-1 0 0,0-1-2 16,0 1-1-16,0 0-1 0,0-1 0 0,0 1 1 16,0-1 1-16,0 0 0 0,0 0 0 0,0 0 1 15,1 2 3-15,-1-1 0 0,3-2 4 16,-2 2 0-16,0-3 3 0,-1 1 0 0,0 0-3 15,2-1-3-15,-2 0-7 0,0 0-9 0,1 0-21 16,-1-1-31-16,0 0-49 0,0 0-54 0,0 0-49 16,0 0-57-16,0-1-112 0,0 0-261 15,0-1-136-15</inkml:trace>
  <inkml:trace contextRef="#ctx0" brushRef="#br2" timeOffset="400134.6891">1210 11748 755 0,'0'0'283'0,"0"0"-49"16,0 0-7-16,0 0-6 0,0 0-31 0,0 0-10 15,0 0-19-15,0 0-21 0,0 0-21 0,0 0-15 16,0 0-12-16,0 0-10 0,0 0-7 15,-26 10-8-15,26-10-6 0,0 0-7 0,0 0-6 16,0 0-5-16,1 0-10 0,-1 0-5 0,0 0-5 16,0 0-6-16,0 0-5 0,0 0-6 0,0 0-3 15,0 0-2-15,0 0-11 0,0 0-30 16,0 0-59-16,0 0-83 0,-1 1-73 0,-2 2-107 16,2 1-202-16,0-1-647 0</inkml:trace>
  <inkml:trace contextRef="#ctx0" brushRef="#br2" timeOffset="401334.5015">1159 12062 1 0,'0'0'0'0,"0"0"0"0,0 0 0 0,0 0 83 0,0 0 90 16,0 0-19-16,0 0-10 0,0 0 2 0,0 0-1 15,0 0 4-15,0 0-5 0,0 0-7 16,0 0-10-16,0 0-16 0,18-20-12 0,-18 20-14 16,0 0-12-16,0 0-10 0,0 0-8 0,0 0-8 15,0 0-12-15,0 0-8 0,0 0-13 16,0 0-11-16,0 1-12 0,0 2-20 0,0-1-1 15,0 1 12-15,1 3 12 0,0 1 20 0,-1 1 9 16,1 0-3-16,-1 1 1 0,1 1 1 16,-1 1 0-16,0 0 1 0,0 1 3 0,0 1 1 15,-2 1 1-15,0-2-3 0,-1 1-5 0,0-2-1 16,1 1-8-16,1-2 0 0,-2 1-2 0,0-2-1 16,1 0-2-16,1-1 0 0,1-2-1 15,-1-1-2-15,-1 0-1 0,2-3 0 0,0 1-1 16,0-2 3-16,0-1-1 0,0 1 5 0,0-1 12 15,0 0 11-15,0 1 20 0,0-1 13 0,0 0 10 16,0 0 9-16,0 0 1 0,0 0 7 0,0 0 2 16,0-1-2-16,0 0-6 0,0-3-26 15,2 0-21-15,-1-3-22 0,0 0-14 0,0 0 4 16,0-1-2-16,1 0 3 0,-1-2-1 0,-1-1 0 16,2-1 1-16,-2 0-3 0,1-3-1 15,-1-1-1-15,1-3 1 0,-1 0-1 0,1-2 0 16,1-1-1-16,1 1-1 0,-1 2 1 0,0 4 0 15,-2 5-2-15,0 4-8 0,0 3-33 16,0 1-50-16,0 2-91 0,0 0-116 0,0 2-75 16,0 6-150-16,-2-2-424 0,-1-1 192 0</inkml:trace>
  <inkml:trace contextRef="#ctx0" brushRef="#br2" timeOffset="401933.2289">1797 11862 1 0,'0'0'118'0,"0"0"173"0,0 0 8 16,0 0 2-16,0 0-45 0,0 0-37 0,0 0-39 16,0 0-35-16,0 0-28 0,0 0-23 0,0 0-10 15,0 0-8-15,0 0-4 0,0 0 0 0,-39 5-3 16,39-5-2-16,0 1-6 0,0-1-5 15,0 0-4-15,0 0-3 0,0 0 1 16,0 0-4-16,0 0-1 0,0 0-3 0,0 0-6 0,0 0 1 16,0 0-2-16,0 0-1 0,1 0-3 0,0 0-9 15,0 0-7-15,4 0-12 0,-1-2-3 16,5 0-1-16,2-2 0 0,7 2 1 0,-2-1-4 16,4 1 2-16,-2 1-4 15,0 0-5-15,3 1-23 0,-3 0-46 0,-1 0-53 16,1 0-62-16,0 0-70 0,-2 0-69 0,-2 0-102 0,-1 0-156 15,-4 0-201-15,-2 0 606 0</inkml:trace>
  <inkml:trace contextRef="#ctx0" brushRef="#br2" timeOffset="402207.4325">1757 12022 55 0,'0'0'410'16,"0"0"-47"-16,0 0-24 0,0 0-42 16,0 0-43-16,0 0-42 0,0 0-49 0,0 0-29 15,0 0-20-15,0 0-14 0,0 0-11 16,0 0-18-16,0 0-11 0,0 0-13 0,-44 11-11 16,45-11-5-16,2 0-6 0,-2 0-10 0,1 0-4 15,5 0-4-15,3-1-3 0,1-1 2 16,2 0 1-16,5 0-6 0,-3-1 1 0,2 2-2 15,2 0-4-15,-1 0 6 0,-1 0 0 16,-2-2 1-16,4 1 2 0,-5 0-23 0,4 0-42 0,1-1-71 16,-2-1-115-16,0 0-182 0,-3 1-390 0,-5 1-341 0</inkml:trace>
  <inkml:trace contextRef="#ctx0" brushRef="#br2" timeOffset="402920.9578">1979 11752 138 0,'0'0'344'0,"0"0"-27"0,0 0-5 16,0 0-15-16,0 0-51 0,0 0-38 16,0 0-40-16,0 0-24 0,0 0-22 0,0 0-17 15,0 0-9-15,0 0-11 0,0 0-9 0,-26-14-14 16,26 14-16-16,0 0-13 0,0 0-15 16,0 0-17-16,0 0-22 0,0 0-21 0,0 1-29 15,2 4 12-15,3 0 16 0,-1 5 18 0,3 2 32 16,2-1-5-16,-1 1-1 0,1 1 3 15,1 0 1-15,-1 0 1 0,0-2 1 0,0 0-3 16,-1 0-2-16,1-3 1 0,-6 0 1 0,1-2-3 16,-1 0 1-16,-2-3 0 0,0 0-1 0,-1 1 6 15,0 1 2-15,0-2 5 0,0 2 3 0,0 3-1 16,-3 1 4-16,-4 3 1 0,-1 1 3 16,-2 3 4-16,-1 2-2 0,-2 1-6 0,-1 2-5 15,-2 2-2-15,1 0 1 0,-1 0 0 0,-1-2-16 16,4 0-53-16,1 1-131 0,3-6-271 15,2-7-1119-15</inkml:trace>
  <inkml:trace contextRef="#ctx0" brushRef="#br2" timeOffset="405372.0372">2812 11586 1 0,'0'0'0'0,"0"0"195"0,0 0 124 16,0 0 1-16,0 0-21 0,0 0-29 0,0 0-20 16,0 0-23-16,0 0-30 0,0 0-32 0,0 0-33 15,0 0-25-15,8-29-20 0,-8 29-21 16,0 0-18-16,0 0-13 0,0 0-9 0,2 0-14 16,-2 0-15-16,0 2-19 0,2 3-4 0,-1 1 10 15,6 3 9-15,-3 4 16 0,4 1-1 0,0 2-4 16,-3 0 0-16,3 1-3 0,-1 1 1 0,-2-1 2 15,3-1-2-15,-2-1 0 16,-1 0 0-16,3-3-1 0,-3 0 2 0,1-3 0 0,-3 0 0 16,3-4 1-16,-3-1 0 0,-2-1 2 0,2-2 3 15,-1 0 8-15,-1-1 11 0,-1 0 14 0,1 0 14 16,2 0 0-16,-2-5-4 0,4 0-10 16,-2-3-11-16,2-1-6 0,0-2-4 0,1 1-3 15,1-2-3-15,1-3 2 0,-1 1-2 0,0-3-2 16,2-1 1-16,0-2-6 0,1 0 1 0,1-1-1 15,-2-1-1-15,0 1 0 0,0 3-1 16,-1 2 0-16,-4 3-5 0,2 4 1 0,-3 3-2 16,-2 2-3-16,0 4-2 0,-1 0-20 0,0 0-35 15,0 0-41-15,0 0-59 0,0 4-73 16,0 3-124-16,0-1-211 0,0-2-932 0</inkml:trace>
  <inkml:trace contextRef="#ctx0" brushRef="#br2" timeOffset="406443.0228">3293 11684 1514 0,'0'0'350'0,"0"0"-156"0,0 0-69 15,0 0-19-15,0 0-24 0,0 0-11 0,0 0-19 16,0 0-21-16,0 0-15 0,0 0-2 0,0 0-4 16,0 0 0-16,0 0-2 0,0 0-3 0,90-16 1 15,-88 27 1-15,-1 0 4 0,-1 0 4 0,-2 2 1 16,-5-2 7-16,-4 1 1 0,-1 0 2 16,-1 1 4-16,-5 0-4 0,-1-1-2 0,1 0-4 15,1-2-3-15,0-2-1 0,1-4-1 0,3 1 9 16,1-5-2-16,4 2 9 0,3-2 4 15,-2 0-2-15,5-3 5 0,-4-3-7 0,4-2-11 16,1-3-7-16,1 1-7 0,0-2-4 0,0-1-3 16,3-1 2-16,5-1-3 0,-1 1 2 0,-2-1-4 15,4 2-1-15,1 1 1 0,-1 0-4 0,0 3 3 16,0 1-1-16,-3 2-3 0,2 2-3 16,1 0-4-16,2 3 1 0,-2 0 2 0,0 1 2 15,1 0 1-15,0 0-2 0,-2 0 0 0,-1 1 0 16,2 3 2-16,-1-2 3 0,-1 2 2 0,-3 1 2 15,3 0 0-15,-3 1-1 0,1 0 2 0,-1 2 2 16,-3 0 3-16,4-1 0 0,-4 1-3 16,0 1 0-16,0-2 0 0,0 1 0 0,-1-1 3 15,2 0-1-15,3-2 0 0,-2 2-3 0,-1-1 4 16,4-3 1-16,-2 1 6 0,4-2 9 16,3-1 0-16,1-1 4 0,4 0-1 0,-1-2-5 15,3-3 2-15,1-1-5 0,-1-1-2 0,-3 1 0 16,2-3-4-16,-5 2 3 0,1-3 1 0,0 2 3 15,-6-1-3-15,3 0-1 0,-2 0 1 0,-2 0-4 16,-3 3 6-16,-2 0 1 0,-1 0 1 0,0 0 2 16,0 1-6-16,0-2-1 0,-3 1-6 15,-2 0 0-15,2 0 0 0,-3 3-2 0,2-1-2 16,-3 1-3-16,4 1 0 0,0 0-2 0,-2 0 2 16,4 2 2-16,0 0-3 0,0 0 1 15,0 0-2-15,1 0-2 0,0 0 4 0,0 0-2 16,0-1 1-16,0 1-3 0,2-1-2 0,1 0 1 15,4 0 2-15,4-2 7 0,2 1-2 16,6-1 0-16,1-1-4 0,5 1-2 0,-1-1 2 16,0 2-3-16,4-1 4 0,-6 1 1 0,4 2-5 15,-6 0 4-15,-6 0 0 0,1 0-2 0,-9 0 2 16,0 0-6-16,-4 2-9 0,-2 0-7 0,0-1 1 16,0 2 6-16,0 1 9 0,-3 0 8 0,-3 1 3 15,2 0 1-15,-3-1-5 0,2 2 1 16,-2 1-1-16,-1-2-3 0,3 1 5 0,-3 1 2 15,1 0-6-15,4 0 1 0,-2 1 0 0,2-1 1 16,1-1 1-16,1 2-1 0,1-3 0 16,0 1-4-16,0-1 6 0,3 0 1 0,3-2 2 15,-2-1 7-15,4 1-5 0,2-1 0 0,0-1 4 16,3 1-1-16,0-2 3 0,5 0 2 16,-2 0-5-16,0-4-5 0,1-1 3 0,0 1-3 15,-3-1 1-15,3-2 9 0,-4-1-8 0,-2 1 2 16,1 0-1-16,-3-1-7 0,0 1 10 0,-1 1 1 15,-5-3 3-15,0 2 2 0,2 0-4 0,-3 0-1 16,-2-1 0-16,1-1-1 0,0 1-1 0,-1 0 1 16,3 1-1-16,-3 1-8 0,0 2 8 15,0 0 0-15,0 3 5 0,0 0 10 0,0 1-9 16,0 0-2-16,0 0-6 0,0 0-11 0,0 0-3 16,0 0-3-16,0 4-1 0,0 1 2 15,1 1 5-15,1 2 2 0,-1 1 1 0,0 1 9 16,-1 0-7-16,0 0 4 0,0 1-3 0,0-1-8 15,0 0 1-15,0 1-25 0,0-1-36 0,-1 0-69 16,-1 0-135-16,-3-2-199 0,3-2-534 16,1-4-348-16</inkml:trace>
  <inkml:trace contextRef="#ctx0" brushRef="#br2" timeOffset="406654.3565">4066 11422 1995 0,'0'0'345'16,"0"0"-115"-16,0 0-47 0,0 0-46 0,0 0-36 16,0 0-26-16,0 0-25 0,0 0-21 15,0 0-13-15,0 0-14 0,0 0-15 0,0 0-11 16,0 0-3-16,0 0 4 0,-21-62-4 0,31 69-44 16,0 1-95-16,0 1-163 0,6 0-240 0,-9-1-464 15,0-2 153-15</inkml:trace>
  <inkml:trace contextRef="#ctx0" brushRef="#br2" timeOffset="407441.1414">4382 11543 1317 0,'0'0'343'0,"0"0"-93"0,0 0-119 16,0 0-67-16,0 0-26 0,0 0-14 0,0 0-13 15,0 0-4-15,0 0 9 0,0 0 14 0,0 0 7 16,0 0 6-16,0 0 1 0,0 0-2 0,-33 68-2 15,22-60-3-15,-1 2-2 0,-3-3-4 16,3 0-3-16,0-1-4 0,0-1 1 16,1-1 0-16,0-2 2 0,2-1 7 0,1-1 1 0,-1 0 7 15,6 0 0-15,-2-4-3 0,4-1-6 16,0-3-13-16,1 0-7 0,0-3-11 0,3 0-1 16,4-3-1-16,3 0-1 0,0 0 3 15,1 2-5-15,1-1-3 0,2 3-3 16,-2 1-6-16,0 3 4 0,-2 0 1 0,1 2-1 0,-1 2 0 15,0 1-4-15,1 1-4 0,-2 0 1 0,1 2 2 16,0 2 3-16,-1 0 1 0,0 1 1 0,-3 1 1 16,2-1 2-16,-1 1-1 0,-4 0 2 15,3 0 0-15,-3 1-1 0,-1 0 2 0,3-1 2 16,-3 1 2-16,0 0 2 0,-1 2 0 0,4 0 2 16,-1 0-2-16,2-1 2 0,-2 0 3 0,5 0 4 15,-1-2 4-15,1-1-1 0,-2 0 2 16,3-2 1-16,0-1 1 0,-1-2 4 0,2 0 0 15,0 0 0-15,-1-4-1 0,0-2-2 0,0 0 0 16,-1-2-2-16,1-3 2 0,0 1-4 16,0-3-3-16,0-1 1 0,0-1-5 0,0-1 4 15,2-1 2-15,-3-3-1 0,0-1 6 0,-1-1-2 16,-1 0 2-16,-2-1 0 0,-2-1 4 0,3-3 5 16,-4 0 1-16,-1-2 3 0,0 1-1 0,1 0-3 15,0 3-3-15,-2 4-1 0,0 7 0 0,0 4-5 16,0 4-1-16,0 3-7 0,0 3-11 15,0 0-9-15,0 3-7 0,0 4-1 0,-5 2 3 16,3 4 6-16,-1 3 6 0,-2 3 1 0,4 1 3 16,0 2 0-16,0-1 0 0,1 1 0 0,0 1-3 15,0-2 3-15,2 2 2 0,4-1-1 16,-3 1 3-16,0-3-2 0,3 1-2 0,-2 0 0 16,2-1 0-16,-3-3 2 0,3 0 1 0,-3-2 0 15,0-2-1-15,4-3 1 0,-5-1-1 16,4-2-1-16,-3-2 2 0,3-1-4 0,-2-4 1 15,2 1 0-15,0-1 3 0,3-1 2 0,-1-3 2 16,1-5 3-16,0 2 0 0,-1-4-1 16,-1 0-1-16,1-1 0 0,0 1 1 0,-4-3 2 15,1 2-2-15,-3-3 2 0,-1 1-1 0,-1 1 1 16,0 1-1-16,-6 1-2 0,1-1-2 0,-4 2-4 16,0 0-2-16,0 4-3 0,0 0-2 0,-2 2-4 15,0 2-4-15,0 2-1 0,-3 0-2 0,0 0-2 16,1 6-13-16,1 0-19 0,0-1-31 0,0 2-51 15,2 0-74-15,2 0-123 0,1 1-205 16,4-2-508-16,-1-1 108 0</inkml:trace>
  <inkml:trace contextRef="#ctx0" brushRef="#br2" timeOffset="407873.1109">4997 11551 956 0,'0'0'562'0,"0"0"-289"0,0 0-89 16,0 0-49-16,0 0-57 0,0 0-35 15,0 0-26-15,0 0-18 0,0 0-9 0,0 0-2 16,0 0 3-16,0 0 9 0,0 0 18 16,0 0 24-16,-11-5 19 0,15 3 8 0,3 0-2 15,0-1-12-15,-1 0-11 0,3-1-10 16,-1 0-4-16,2-1-5 0,-1 0-2 0,-1-2-1 15,3 0 0-15,-3 1 1 0,1-2-2 0,0-2 1 16,1 0 0-16,-2 0 0 0,-4-2 3 0,2 0-3 16,-4-2 0-16,0-3-3 0,1 0-3 15,-3-1-2-15,0-2 0 0,-4 0-1 0,2-1-2 16,-5-1 4-16,4 2 1 0,-4 0 6 0,3 3 2 16,-3 4 1-16,4 4-1 0,-1 2-5 0,0 3-3 15,4 1-6-15,-1 3-8 0,-1 0-11 0,1 0-8 16,-1 7-1-16,-1 2 0 0,2 2 8 15,-1 3 4-15,1 2 2 0,0 4 2 0,1 2 3 16,0 1-1-16,0 0 3 0,0 0-1 0,0 1-1 16,0-1 1-16,0-1 0 0,0 0 3 0,0-2-1 15,0 1-3-15,0-3-14 0,0 0-41 16,0-2-65-16,0-2-110 0,3-2-164 0,-1-4-317 0,1-2-816 16</inkml:trace>
  <inkml:trace contextRef="#ctx0" brushRef="#br2" timeOffset="408269.3004">5202 11450 1358 0,'0'0'258'0,"0"0"-104"0,0 0-55 16,0 0-30-16,0 0-6 0,0 0-6 15,0 0-7-15,0 0 5 0,0 0 14 0,0 0 13 16,0 0 6-16,0 0-3 0,0 0-11 0,0 0-9 15,49 19-10-15,-38-19-5 0,0-2-4 16,0-1-6-16,-2 1-6 0,-1-1-2 0,-1 0-6 16,0 1-2-16,0-1 0 0,-4 1-3 0,0 0 3 15,0-1 4-15,-2 1 0 0,0 1 5 0,-1-1-3 16,0 0-6-16,0 1-8 0,-1-2-7 0,-5 2-9 16,3 0-6-16,-5 1-1 0,1 0-5 15,0 0 4-15,-2 0 5 0,0 2-1 0,-2 2 8 16,2 0-2-16,-1 2 0 0,0 0 2 15,0 1-7-15,4 0 4 0,0 1-2 0,-2 0 0 16,4 1 1-16,-1 1 0 0,4 2 1 0,0-1 0 16,1 2 4-16,0 0-3 0,0 0 0 0,1-1 2 15,6 1-3-15,2-2 5 0,-1 0 1 0,4-4-1 16,2 1 1-16,0-2-11 0,2-2-14 16,-1-2-25-16,2-1-37 0,-3-1-56 0,2 0-94 15,0-3-115-15,-4-1-231 0,-5 2-943 0</inkml:trace>
  <inkml:trace contextRef="#ctx0" brushRef="#br2" timeOffset="409905.2155">6173 11285 1 0,'0'0'0'16,"0"0"39"-16,0 0 364 0,0 0-44 0,0 0-46 16,0 0-35-16,0 0-36 0,0 0-27 15,0 0-25-15,0 0-32 0,0 0-28 16,0 0-34-16,0 0-29 0,-1-60-27 0,-4 60-20 0,-1 1-9 16,-1 4-8-16,-3 3 2 0,-4 2 2 0,2 3 0 15,-2 0 8-15,0 5-4 0,0 0 0 16,2 0 2-16,-1 2-9 0,2-1 3 0,3-1-2 15,0 0 0-15,0-1 2 0,4-1-1 16,0-2 3-16,2 0-3 0,2-1 3 0,0-1-2 16,0-3 2-16,5 1 6 0,-1-3 0 0,6 0 11 15,-1-2 8-15,2-3 1 0,3 0 8 0,0-2-6 16,1 0-4-16,2 0-5 0,1-3-7 16,0-2-4-16,-1-2-4 0,1 0 2 0,-2 0-5 15,1 0 2-15,0-3-1 0,-3 2-2 0,3-1 4 16,-4 1-2-16,0-2 0 0,-3 2 2 0,0 0-2 15,-2-2 2-15,-2 1 0 0,-3 0 2 0,4-1-2 16,-3 2-1-16,-1 2-2 0,0-1-4 0,-2 4 1 16,-1 2-2-16,1 0-2 0,-1 1 0 15,0 0-8-15,0 0-5 0,0 0-9 0,0 1-2 16,0 3 6-16,-2 1 4 0,0 3 7 0,1-1 4 16,1 1-3-16,0 0 2 0,0-1-1 0,0 2 2 15,4-4 0-15,-1 3 2 0,1-5 0 16,2 2-2-16,2-3 6 0,0 1-1 15,-1-2 3-15,2-1 1 0,2 0-4 0,0 0 2 0,3-1 0 16,-2-3-2-16,1 0 3 0,2-1-2 0,-2-3 1 16,-1 3-2-16,-1-4 3 0,-3 2-1 15,3-1 2-15,-4 0 2 0,-1 0-2 0,-1 0 1 16,-3 0-1-16,1 0-1 0,-3 0 3 0,0 0-2 16,0 0-1-16,0-1-2 0,-3 2-4 0,0-1-1 15,-4 0-2-15,4 1 2 0,-4 2-4 16,2 1-3-16,-2 1-6 0,0 3-7 0,-4 0-1 15,0 2 1-15,1 4 2 0,-2 4 7 0,-1 0-1 16,0 1 4-16,0 1 0 0,3-1 0 16,0 2 2-16,1-2 0 0,4-1 2 0,-1 1-2 15,4-2 0-15,1 1 1 0,1-1-1 0,0-2 4 16,2 0-1-16,2-3 2 0,2 0 1 0,5-1 2 16,-1-2 3-16,3-1 1 0,4 0 2 15,1 0-1-15,-1-2-2 0,3-3 0 0,-1-1-2 16,1-1-1-16,1-2 1 0,-1 0-2 0,1-1 0 15,2 1 0-15,-3-1 1 0,1-2 0 0,0 1 1 16,-1-2 1-16,-2 0-1 0,-2 0 1 16,-3-1 3-16,-3 0 1 0,-2 1 4 0,-4 1-2 0,0 0 2 15,-3 3-3-15,-1 1-4 0,0 0-1 16,0 5-3-16,-1 1-6 0,-1 2-7 16,-4 0-6-16,-1 0-3 0,1 4 0 0,-3 3 6 0,2 2 4 15,-5 1 3-15,6 1 2 0,2 0-1 0,0 0 1 16,2-1-2-16,2 1 2 0,0 0 4 15,2-4-2-15,2 2 3 0,3 0 0 0,1-1 1 16,4-1 3-16,-1 1 0 0,2-1 1 0,1 0-1 16,2-1-3-16,-3 1-1 0,2 1-1 0,-2 2 2 15,2-1-2-15,-1 3 2 0,-3-3-2 16,0 2-1-16,0-1 0 0,-8 0 0 0,1-2 2 16,-4 0 2-16,0-1-3 0,-2 0 4 15,-5 0-1-15,-2 2 1 0,-2-4 5 0,0 1-1 16,-2 0 0-16,-1-1-1 0,2-2 0 0,0-1-2 15,1-1 2-15,0 1 2 0,1-2-2 0,2 0 4 16,2 0-1-16,0 0-2 0,2-2 4 0,0 0-1 16,3-1 1-16,0 0-2 0,0-3-5 15,1 0-2-15,0-2-5 0,3-1 0 0,3 0-3 16,2 2-1-16,3-2-3 0,1 0-3 0,2 1 4 16,0-1 0-16,3-1 4 0,-1 1 4 0,2 0-2 15,2 1-1-15,2-2-2 0,2 0 1 16,4 1 1-16,0 0 2 0,2 0 1 0,0-1-1 15,0 1 1-15,-2-3 0 0,1 0-3 0,-4 1 3 16,-4-2-4-16,-2 0 0 0,-3 2 0 0,-5-1 1 16,-6 1 7-16,-1 0-1 0,-3-1 2 0,-1 0 0 15,0-2-3-15,-3 1 1 0,-2-2 1 16,-2 1 0-16,-1-1 0 0,1 1 2 0,0 0 0 16,2 2 0-16,1 1 3 0,1 3 1 0,0 2 5 15,2 2 4-15,1 2-5 0,0 1-2 16,0 1-4-16,0 0-6 0,-1 0 0 0,1 0-7 15,0 2-5-15,0 3-2 0,0 3 0 0,0 5 5 16,5 2 5-16,-1 4 7 0,3 1-4 16,-2 4 2-16,0-1-2 0,-3 3-5 0,1 0 5 0,-2-1 1 15,-1 0 3-15,0-3 3 0,0-1-5 0,0-3 0 16,-2-2-2-16,-2-1-2 0,2-2-5 16,-1-3-16-16,2-1-25 0,-3-1-49 0,4-2-58 15,0-1-88-15,0-1-115 0,1-3-178 0,4-1-541 16,-3 2 310-16</inkml:trace>
  <inkml:trace contextRef="#ctx0" brushRef="#br2" timeOffset="410105.9306">7100 11260 1004 0,'0'0'306'0,"0"0"-29"0,0 0-48 15,0 0-44-15,0 0-20 0,0 0-17 0,0 0-18 16,0 0-16-16,0 0-29 0,0 0-24 0,0 0-28 15,0 0-24-15,0 0 0 0,0 0-1 16,55-17 0-16,-25 15 4 0,6 0-5 0,0-1 2 16,4 1-2-16,1-2-15 0,2 0-54 15,2 0-97-15,0 0-170 0,-11 0-277 0,-12 1-902 0</inkml:trace>
  <inkml:trace contextRef="#ctx0" brushRef="#br2" timeOffset="411087.0432">8273 11175 55 0,'0'0'486'0,"0"0"-62"16,0 0-69-16,0 0-72 0,0 0-52 15,0 0-50-15,0 0-32 0,0 0-21 16,0 0-19-16,0 0-11 0,0 0-15 0,0 0-13 0,0 0-12 15,6-35-12-15,-9 34-6 0,0 1-9 16,-2-2-8-16,-2 2-5 0,-2 0-9 0,0 0-1 16,-2 4-3-16,-2 1 1 0,-1 2 0 15,0-2 3-15,0 4-2 0,-2 0 0 0,1 2-3 0,0 1 0 16,2 1 0-16,0 0 0 0,3 1-4 16,0 2 0-16,1-2-2 0,2 3 2 0,3-2 0 15,1-1 0-15,1-3 2 0,2 0-3 0,0-1 3 16,4-2 1-16,1-1 2 0,5-1 7 0,1-2 3 15,0-1 4-15,5-3 4 0,-1 0-1 0,4 0 0 16,1-5-3-16,0-1-4 0,-2-1-4 16,0-1-2-16,-1 0 0 0,-2 0-1 0,0-2 4 15,-4-1-1-15,2 1 1 0,-5-1 2 16,0-1-2-16,-2 2 6 0,-3 1 2 0,-1-2 1 16,-1 2 4-16,-1-2-5 0,0 2-2 0,-3-1-6 15,-2 1-3-15,-3-1-2 0,0 0-5 0,-4 3-2 16,2 0-4-16,-2 2-1 0,-1 3-3 0,1 0-4 15,-2 2 2-15,-1 2-10 0,-1 4-23 0,0 3-43 16,1 1-83-16,2 1-125 0,3 0-193 16,5-4-480-16,1-1-274 0</inkml:trace>
  <inkml:trace contextRef="#ctx0" brushRef="#br2" timeOffset="411472.9225">8720 10984 1399 0,'0'0'279'0,"0"0"-20"16,0 0-55-16,0 0-68 0,0 0-39 0,0 0-26 16,0 0-16-16,1-126-6 0,0 110-3 15,2-2-3-15,1 1-8 0,-3 0 0 0,1 0 3 16,2 1 1-16,-3 3 5 0,1 1-1 0,-2 4 2 15,0 1 0-15,0 3-1 0,0 1-4 0,0 1-5 16,-2 2-6-16,0 0-12 0,-2-1-8 16,3 1-8-16,-4 0-5 0,0 0-2 0,-1 3-3 15,-3 4 0-15,-2 5 1 0,-1 3 2 0,0 3 2 16,1 5 1-16,1 3 3 16,0 2 1-16,-1 2-1 0,2 4 0 0,0 1-2 0,1 1 4 15,-1 2 2-15,0-1 0 0,2 0 1 0,-3-3 0 16,2 0-1-16,1-2 2 0,-2 1 0 0,1-3-2 15,0 0 0-15,-1 0-1 0,0-3-1 0,3-2-1 16,0-3-2-16,2-3-12 0,0-3-21 16,2-1-45-16,1-2-70 0,1-2-105 0,0-3-161 15,0-3-349-15,0-2-663 0</inkml:trace>
  <inkml:trace contextRef="#ctx0" brushRef="#br2" timeOffset="411697.0114">8356 11167 885 0,'0'0'340'0,"0"0"-54"15,0 0-19-15,0 0-48 0,0 0-57 0,0 0-49 16,0 0-50-16,0 0-30 0,0 0-4 0,0 0 13 16,0 0 14-16,0 0 9 0,0 0-8 0,0 0-8 15,76 2-12-15,-32-3-10 0,3-3-4 16,4-2-8-16,2 2-15 0,0-2-39 0,2 0-62 15,-4 1-109-15,0 1-196 0,-15 0-528 0,-10 3-143 0</inkml:trace>
  <inkml:trace contextRef="#ctx0" brushRef="#br2" timeOffset="414112.9149">9553 11006 1 0,'0'0'0'0,"0"0"158"0,0 0 130 16,0 0-23-16,0 0-20 0,0 0-13 0,0 0-7 16,0 0-16-16,0 0-9 0,0 0-13 0,0 0-35 15,0 0-29-15,0 0-29 0,0 0-30 16,10-10-26-16,-10 10-20 0,0 3-18 0,0 3-6 16,0 3 10-16,0 2 12 0,0 5 16 0,-2 1 9 15,-2 4-4-15,0 0-5 0,1 2-6 0,-3-3-10 16,3-1-1-16,-2 0-6 0,2-1-1 15,2-2-1-15,-1-2-3 0,-3 0 0 0,4-3 1 16,0-1 3-16,0-2 2 0,1-1 4 0,-2 0 1 16,0-2-6-16,1 0 3 0,-1-4-10 15,1 1-17-15,0 0-30 0,0-1-68 0,-1-1-76 16,-1 0-140-16,-1 0-301 0,4 0-835 0</inkml:trace>
  <inkml:trace contextRef="#ctx0" brushRef="#br2" timeOffset="414363.5801">9571 10815 1245 0,'0'0'243'0,"0"0"-42"16,0 0 13-16,0 0-14 0,0 0-29 0,0 0-34 15,0 0-27-15,0 0-15 0,0 0-15 16,0 0-10-16,0 0-24 0,0 0-12 0,0 0-10 15,-6-25-13-15,6 24 0 0,0 1-5 0,0 0-3 16,0 0-2-16,0 0-12 0,0 0-23 0,0 0-44 16,1 0-61-16,2 1-92 0,1 5-83 0,1 2-121 15,-1-1-342-15,-2-3-105 0</inkml:trace>
  <inkml:trace contextRef="#ctx0" brushRef="#br2" timeOffset="416026.1751">9845 10884 314 0,'0'0'352'16,"0"0"-46"-16,0 0-40 0,0 0-27 0,0 0-33 15,0 0-39-15,0 0-22 0,0 0-23 16,0 0-21-16,0 0-17 0,0 0-19 0,0 0-14 15,0 0-13-15,0 0-7 0,0-19-12 0,0 19-10 16,0 0-13-16,0 1-13 0,0 2 3 16,0 2 4-16,0 1 10 0,0 3 14 0,0 0 2 15,0 0 3-15,0 2 3 0,0-1 2 0,-2-1 4 16,-1 0 2-16,1 0 0 0,-2 0-6 0,0-2-7 16,1 0-17-16,1-1-27 0,-3 1-41 15,2-1-67-15,1-2-73 0,-3 1-112 0,3 0-184 16,1-2-388-16,0-3 353 0</inkml:trace>
  <inkml:trace contextRef="#ctx0" brushRef="#br2" timeOffset="416249.8362">9759 10912 1 0,'0'0'477'0,"0"0"-279"16,0 0 3-16,0 0-3 0,0 0-13 0,0 0-22 15,0 0-31-15,0 0-33 0,0 0-31 0,0 0-18 16,0 0-19-16,0 0-11 0,0 0-5 0,0 0 1 16,-4-5 4-16,13 4-4 0,3-2 0 15,1 0-5-15,5 1-3 0,-1-2-5 0,2 1-21 16,0-1-34-16,0 1-64 0,0 0-86 0,0 0-130 16,-7 1-248-16,-3 1-47 0</inkml:trace>
  <inkml:trace contextRef="#ctx0" brushRef="#br2" timeOffset="416695.2488">10071 10761 322 0,'0'0'265'0,"0"0"-83"0,0 0-63 16,0 0-46-16,0 0-10 0,0 0 6 0,0 0 16 15,0 0 15-15,0 0 5 0,0 0-1 16,0 0-10-16,0 0-9 0,0 0-12 0,0 0-6 15,-23 103-4-15,23-91-4 0,0 4 1 16,2-1-2-16,0 1-5 0,-1-2 1 0,-1 0-6 16,0-1-3-16,0-1-4 0,0-1-2 0,0 0-1 15,-1-2-2-15,-1 1-2 0,0-2-5 0,-1-2-2 16,1 0 0-16,0-1-5 0,2-1 3 0,0-4-4 16,-1 1 0-16,1-1 4 0,0 0 10 0,0 0 15 15,0 0 8-15,0-1-3 0,0-4-14 0,1 0-17 16,0-1-15-16,4 0-3 15,-2-3-2-15,1 1-1 0,3-1 2 0,0 0-1 16,-1-1-3-16,3-1 3 0,0 1-3 0,0 1 1 0,0 2-2 16,0 0-4-16,-4 2 2 0,3 1-2 15,-5 3-1-15,3 0 0 0,-2 1-7 16,2 0-4-16,-2 0-5 0,2 2 4 0,-2 4 3 0,3 0 6 16,-3 2 7-16,2-2-1 0,-3 0 2 15,2 1 3-15,-3 0 1 0,-1 0 2 0,1-1 1 16,-1 1 1-16,1 0 0 0,-2-1-2 0,0 1-2 15,0 0-11-15,0-1-19 0,0 0-48 16,0 2-98-16,0-3-125 0,0 0-234 0,0-2-771 0</inkml:trace>
  <inkml:trace contextRef="#ctx0" brushRef="#br2" timeOffset="417794.8795">10788 10960 1 0,'0'0'0'0,"0"0"0"0,0 0 50 0,0 0 219 16,0 0 0-16,0 0-7 0,0 0-14 16,0 0-17-16,0 0-37 0,0 0-53 0,0 0-53 15,0 0-52-15,0 0-30 0,0 0-5 0,0 12 7 16,0-4 14-16,1 3 14 0,-1 4 4 15,0 2 5-15,0 1 5 0,0 1 7 0,-4 2-2 16,1-1-2-16,1 2-5 0,-4-2-7 0,3-1 1 16,-3 0 3-16,2 2 22 0,-3-3 14 0,3-1 3 15,-2-1-7-15,4-4-25 0,-1-2-17 16,-1-2-17-16,2 0-4 0,1-3-5 0,1-2-7 16,0 1 6-16,0-3-1 0,0-1 9 0,0 0 18 15,0 0 11-15,0 0 18 0,0 0 13 0,0-1-2 16,0-3-3-16,0-1-20 0,0-2-19 15,1-1-19-15,0-2-5 0,3-2-5 0,-1-2 1 16,0-1 4-16,3-3-7 0,0-3 1 0,2-2-3 16,1-3-5-16,2-3 8 0,5-3-2 0,-2-3 2 15,6-2 1-15,0 1-5 0,1-3 0 0,1 3 1 16,3 0 0-16,-3 4-2 0,-1 4-1 16,0 6-9-16,-4 6-5 0,-2 4 1 15,0 5-3-15,-3 2-1 0,-2 3 1 0,-1 2-6 0,-3 0 0 16,2 5 0-16,0 4 2 0,-1 2 6 15,-2 4 2-15,4 1 0 0,-6 3-3 0,3-1 1 16,-4-1-4-16,-2 1 1 0,0-3 0 0,0 0-11 16,0-1 0-16,-3 1-4 0,-4-5-5 0,-3 3 9 15,0-4-3-15,-1 2 4 0,-4-2 7 16,-2 0-4-16,-2 0 8 0,-3-1-1 0,0 1-1 16,-5-1-2-16,-2-1-5 0,0-1-4 0,2 2-4 15,0-4 1-15,3 0-2 0,5 0-8 16,1-2-22-16,8 0-41 0,2 0-60 0,5-1-95 15,3-1-85-15,0 0-186 0,0 0-291 0</inkml:trace>
  <inkml:trace contextRef="#ctx0" brushRef="#br2" timeOffset="418249.6035">11090 11202 1 0,'0'0'122'0,"0"0"201"0,0 0-41 0,0 0-36 15,0 0-22-15,0 0-15 0,0 0-31 0,0 0-27 16,0 0-16-16,0 0-26 0,0 0 8 16,0 0-7-16,0 0-17 0,36 24-10 0,-14-30-31 15,1-2-14-15,3-1-7 0,-4-2 1 0,1-1-3 16,1 0 1-16,-3-1 3 0,-2-1 1 15,-2-2 5-15,1-3-6 0,0-1 1 0,-5-2-4 16,0-2-3-16,1-2 3 0,-3-1 0 16,-3-2 2-16,-3 1-1 0,1-3-6 0,-2 1-2 15,-3-1-6-15,-1 3 2 0,1-3-2 0,-1 2 3 16,0 1 2-16,0 2-3 0,0 6 7 0,0 6-1 0,0 5-2 16,-1 4 3-16,0 3-8 0,1 0-8 15,-2 2-8-15,2 0-9 0,-1 0-9 16,-1 2-4-16,-2 5-2 0,1 3 5 0,-3 3 8 15,3 3 7-15,-4 2 2 0,4 3 5 0,1 1-5 16,0 1-1-16,-2 1-1 0,2 2-3 0,1 2 6 16,-1-2 1-16,-2 2 2 0,1-3 1 0,0 2-2 15,-4-3-2-15,3 0-9 0,-2-1-18 16,1-1-44-16,-2-1-57 0,-1-1-95 0,5-2-107 16,-2-1-191-16,3-3-217 0,1-6-383 0</inkml:trace>
  <inkml:trace contextRef="#ctx0" brushRef="#br2" timeOffset="419344.977">11716 11028 1104 0,'0'0'618'0,"0"0"-357"0,0 0-30 15,0 0-68-15,0 0-60 0,0 0-29 16,0 0-31-16,0 0-28 0,0 0-12 0,0 0-7 16,0 0-1-16,0 0 3 0,0 0 2 15,18 11 6-15,-17-6 9 0,-1 2 6 0,0 0 6 0,-7 2 1 16,-1 0 1-16,-4 2-5 0,0-2 1 0,-6 0-2 16,3 0-5-16,-5-2-2 0,2-2-5 15,0 2-1-15,5-3-2 0,1 0-1 0,3-3 0 16,1 0-1-16,4-1-1 0,-2 0 3 0,6 0 0 15,-1 0-1-15,0-3-5 0,1-3-9 16,0-2-9-16,0 1-2 0,2-2-3 0,6-2 2 16,0 0 2-16,2-1 0 0,2 1 2 0,0 0 0 15,1 3 1-15,3 1 3 0,-4 1 0 0,1-1 5 16,0 5 0-16,-3-2-2 0,1 3-1 16,-4 1-4-16,5 0 2 0,-4 0-1 0,1 0 3 15,0 4 1-15,-1-1-1 0,-3 1 4 16,2 1 0-16,-4 1 2 0,3-1 2 0,-4 1 1 15,3 0 0-15,-2 1 1 0,-1 1 2 0,-1-1-1 16,0 1-3-16,2 0-4 0,-3-1-8 0,0-2-10 16,1 2-6-16,-1-1-17 0,1-1-12 0,1-1-22 15,-1-1-20-15,4-1-2 0,-1-1 8 0,2-1 20 16,0 0 19-16,3 0 12 0,1-2 1 0,2-3 2 16,-1 1 3-16,3-2 2 0,0-1 4 0,-2-1 4 15,6 0 5-15,-2-2 6 0,-1-2 2 16,3 0 7-16,0-1 5 0,-4 1 4 0,4 0 7 15,-4 1 9-15,-3 0 13 0,-1 4 15 0,-2 2 12 16,-1 1 14-16,-4 3 6 0,-2 1-11 16,-1 0-32-16,0 0-34 0,0 1-15 0,0 4-3 15,0 2 15-15,0 0 11 0,0 2-1 16,0 0-2-16,0 0-2 0,1-2 1 0,2 0-2 16,0-1-1-16,-1-1-2 0,1 2-2 0,3 0 1 15,3-1-1-15,-3-2 4 0,4 1 1 0,2-3 1 0,0 1 4 16,-1-3-2-16,2 0 0 0,-2 0-3 15,5 0-7-15,-4-1-3 0,-1-3-5 0,1-1-1 16,-1 1 0-16,4-2 2 0,-3-1 3 16,0 0 3-16,2-2 3 0,-1 1 2 0,-2 0 1 15,-1 0 0-15,-2 2 1 0,-3 1 5 0,1 2 5 16,-3-1 8-16,-1 3 5 0,-2 1-2 0,0 0-6 16,1 0-16-16,-1 0-23 0,0 0-18 0,2 0 1 15,0 1 8-15,0 3 15 0,0 2 16 16,2 0-1-16,1 0 2 0,1 0-1 0,0 1 1 15,1-2 2-15,-2 0 1 0,4 0 1 0,1-1 3 16,0 0-1-16,1-1 3 0,4 0 3 16,-3-2 1-16,1-1 1 0,-2 0-2 0,1 0 0 15,1-1-2-15,-2-2-1 0,0 0 0 0,-2-2 0 16,0 0 0-16,-3 1 0 0,3-3 1 0,-3 0 1 16,-2 0-2-16,1-2 1 0,-3 0-1 0,-1-3-2 15,-1-2 2-15,1 0-2 0,0-4 3 16,-1 0 0-16,3-4 2 0,2-2 7 0,-2-2 7 15,4-1 12-15,-1-2 9 0,0 0 10 0,3 2 9 16,-2 1 6-16,-2 2 2 0,1 6-8 16,-2 4-8-16,-3 6-9 0,1 6-14 0,-2 0-18 15,0 2-27-15,0 3-19 0,0 5-3 0,0 3 6 16,-3 6 18-16,2 2 8 0,-2 4 6 16,-2 2 1-16,2 1 2 0,-3 0 0 0,3 2-3 0,-5-2-1 15,6 0-2-15,-2-1-1 0,0-2-1 16,2-1-4-16,2-2 2 0,0 0-3 0,0-2 5 15,0-1 1-15,0-3-1 0,0 0 4 0,2-1-3 16,2-2 2-16,-1-1-5 0,-2-1-23 0,3-2-45 16,1-1-88-16,-2-2-98 0,3 0-195 15,-3-2-515-15,-2-2 13 0</inkml:trace>
  <inkml:trace contextRef="#ctx0" brushRef="#br2" timeOffset="419595.1933">12471 10811 433 0,'0'0'338'0,"0"0"-44"16,0 0 25-16,-124 0-45 0,110 0-68 16,5 0-70-16,7 0-57 0,2 0-28 0,0 1-7 15,4-1 15-15,5 0 14 0,3 0 7 16,8 0-2-16,2 0-11 0,7 0-13 0,2-4-11 15,3 1-11-15,4-2-7 0,2 2-6 16,0-2-3-16,2-1 0 0,1 1 3 0,-2 0-2 0,0-1-20 16,-3 0-66-16,1 0-140 0,-9 2-328 15,-11 1-1010-15</inkml:trace>
  <inkml:trace contextRef="#ctx0" brushRef="#br2" timeOffset="427814.7427">601 12779 1 0,'0'0'0'0,"0"0"0"0,0 0 0 0,0 0 58 15,0 0 151-15,0 0-23 0,0 0 0 0,0 0-6 16,0 0-6-16,0 0-7 0,0 0-18 0,0 0-22 16,-2-7-14-16,2 4-9 0,0 2-2 15,0 0-2-15,0 1 0 0,0-1-3 0,0 1-2 16,0 0-4-16,0 0-7 0,0 0-7 0,0 0-10 16,0 0-7-16,0 0-9 0,0 0-7 0,0 0-10 15,0 0-7-15,0 0-7 0,0 0-11 0,0 0 0 16,0 0-7-16,0 1-4 0,0-1-3 15,0 1-11-15,-3 2-3 0,3 0 3 0,-1 3 4 16,0 1 10-16,-1 3 6 0,0 1-2 0,1 1-1 16,-1 1 1-16,1 0 0 0,0 0 2 0,1 2 5 15,-1 0-3-15,-1 1 0 0,1 2-2 16,0-1-3-16,1 0 7 0,0-1 0 0,0 1 2 16,-1 0 3-16,1 0-5 0,-2-1-1 15,2 0 2-15,0 0-1 0,-1 1 2 0,1-2 2 16,0-1-2-16,0 0-6 0,0-2 5 0,-1-1-1 15,1-1 1-15,0-2 6 0,-2 1-7 0,2-2-1 16,0-1-3-16,0-1 0 0,0-2 3 0,-1 0 0 16,1-1 3-16,0 1-1 0,0-3 0 15,0 1 0-15,0-1 5 0,0 0 10 0,0 0 4 16,0 0 11-16,0 0 4 0,0 0 1 0,0 0 8 16,0 0 0-16,0 0 2 0,0-1-2 15,0-3-15-15,0 0-13 0,0-1-11 0,0-2-7 16,0-1-1-16,0-3 1 0,0 1-3 0,0-2-4 0,0-1 3 15,0-2 0-15,0-3 1 0,1 0 5 16,-1-1-7-16,2-1 1 0,0 0-1 0,1-4-3 16,-2 0 4-16,3 0 0 0,0-2 2 0,1-2 0 15,1 1-2-15,-1 1-1 0,0-1 0 16,1 3 6-16,-2 2-5 0,2 3 0 16,-1 3-2-16,1 2-6 0,-2 2 7 0,1 2 0 15,-1 0 1-15,-1 3 2 0,4-1-5 0,-4 1-1 16,2 0 0-16,-1 1 0 0,4-1 0 0,-2-1 3 15,2 3-4-15,1-2-4 0,2-2 4 0,3 3-4 16,-1 1 3-16,1 2 6 0,2-1-8 0,-2 3 0 16,3 1-2-16,-2 0-7 0,1 0 7 15,0 5-1-15,-1 1 2 0,-1 5 1 0,-1-1 0 16,-1 1 1-16,-3 2 1 0,0 1 6 0,-3 0-5 16,3 1 2-16,-4 1-2 0,-1 0-1 0,-2 2 4 15,1-2-1-15,-1 3 1 0,0-2 5 0,-2 1-6 16,0 0 1-16,0-2-1 0,0 0-3 15,0 0 4-15,-2-1 0 0,-2 2 1 0,2-2-2 16,0 0 2-16,-4 1-1 0,2 1 1 16,-3-3 3-16,2 2-4 0,-2-1 3 0,0-1-3 15,0 0-5-15,-1 0 7 0,-1-1 0 0,-4 0 3 16,2 0 5-16,0 0-7 0,-3-1 1 0,2 0 0 16,-3-1 3-16,1 0-1 0,-1-2 1 0,0 0-2 15,-1 1-5-15,0-2 4 0,0-1 0 16,1-1 4-16,-2-1 2 0,5-1-4 0,1-2 0 15,0-1-1-15,1-1 2 0,1 2 0 0,-1-2 4 16,2 0-2-16,2 0-2 0,0 0 1 0,1-2-2 16,-1 1 1-16,2-1 0 0,-1-1-2 0,1 1-1 15,0 1-1-15,2-2-1 0,1 3 3 16,-2-2-3-16,0 1 1 0,1-2-2 0,2 3-2 16,-1 0 1-16,1 0-2 0,-1 0 4 0,1 0-4 15,-1-1-1-15,1 1-6 0,0 0-6 16,0-2-8-16,0 2-13 0,0-1-13 0,0 0-22 15,0 0-27-15,0 0-39 0,0 1-59 0,0-2-64 16,1 0-88-16,1 1-225 0,0 1-797 0</inkml:trace>
  <inkml:trace contextRef="#ctx0" brushRef="#br2" timeOffset="435241.345">955 13228 1 0,'0'0'0'16,"0"0"0"-16,0 0 0 0,0 0 0 15,0 0 0-15,0 0 0 0,0 0 0 0,0 0 0 16,0 0 0-16,0 0 0 0,0 0 0 0,0 0 0 16,0 0 0-16,0 0 0 0,3 2 0 0,-3-2 0 15,0 0 0-15,0 0 0 0,0 0 0 16,0 0 0-16,2 0 0 0,-2 0 0 0,0 0 2 15,0 0 126-15,0 0-21 0,0 0-21 16,0 0-18-16,0 0 9 0,0 0 3 0,1 0-2 0,-1 0-6 16,0-1-6-16,0 0-4 0,0 0-4 0,0-1 1 15,1 2 0-15,-1-1-10 0,0 1-3 16,0-1-7-16,0 1-6 0,0-1-1 0,2 1-1 16,-2 0 1-16,0 0 1 0,0 0 3 0,0 0-2 15,0 0 0-15,0 0-1 0,0 0-5 16,0 0-4-16,0 0-4 0,0 0-5 0,0 0-4 15,0 0-6-15,0 0-2 0,0 0-5 0,0 0-2 16,0 0-3-16,0 0-4 0,0 0-4 0,0 0-9 16,0 0-20-16,0 0-23 0,0 0-27 0,0 0-42 15,0 0-74-15,0 0-148 0,0 0-210 0,0 0 568 16</inkml:trace>
  <inkml:trace contextRef="#ctx0" brushRef="#br2" timeOffset="440561.9413">1042 13071 1 0,'0'0'340'16,"0"0"-52"-16,0 0-5 0,0 0-8 15,0 0-39-15,0 0-54 0,0 0-55 0,0 0-50 16,0 0-36-16,0 0-22 0,0 0-12 0,0 0-6 16,0 0-3-16,0 0-6 0,4-4-6 0,-3 6 6 15,0 0 11-15,3 2 11 0,0-1 12 16,-2 2 1-16,4 1-6 0,-2 1-4 0,1 1-3 16,-1 2-1-16,1 1 6 0,0 3 0 0,-1 2 4 15,0 1 6-15,-2 3 2 0,-2 0 5 16,0-2 1-16,-3 3-4 0,-4-1-1 0,0-2-1 15,0 1-1-15,-3-1-2 0,-1 0 2 0,-1-2-2 16,1 1-1-16,-2-3-1 0,3 0-8 0,-2-3 0 16,0 0-3-16,3-2 0 0,-2-1 3 15,4-1-2-15,-2-1 1 0,2-2-2 0,2 1 2 0,-2-3 1 16,5 1 5-16,-2-3 8 0,1 0 2 16,1 0 5-16,1 0-4 0,0-5-9 0,-2 0-5 15,2-1-10-15,-1 1-3 0,1-2-2 0,0-1-4 16,1 0-1-16,0-3 0 0,0 0 1 15,0 1 0-15,0-2 1 0,1 1 1 0,3 0-1 16,0 2 3-16,1 0-5 0,0-1-1 0,2 2 1 16,0-1-4-16,0 2 2 0,1-1 2 15,-1 0-3-15,3 1 6 0,-3 0-5 0,2 1 1 16,0 4-1-16,-2-1-4 0,-1 0 1 0,1 2-3 16,-4-1 2-16,3 2-4 0,-2 0 4 0,1 0 1 15,-2 0 1-15,2 0 5 0,-1 0-1 16,-1 0 0-16,1 0-5 0,-1 0-40 0,-2 0-57 15,2 0-63-15,0 0-80 0,0 0-141 0,-1-2-324 16,-1 0-417-16</inkml:trace>
  <inkml:trace contextRef="#ctx0" brushRef="#br2" timeOffset="441012.2449">1190 12917 890 0,'0'0'370'0,"0"0"-56"0,0 0-51 15,0 0-47-15,0 0-60 0,0 0-32 0,0 0-38 16,0 0-40-16,0 0-19 0,0 0-24 15,0 0-16-15,0 0-9 0,0 0-6 0,0 0 9 16,-6 6 10-16,3-1 9 0,1-3 8 0,2 3-1 16,-2-1 0-16,0-1 1 0,1 0 0 0,-1-1 1 15,2 1 1-15,0-3 3 0,0 0 0 16,0 0 6-16,0 0 4 0,0 0 5 0,0 0 9 16,0 0 2-16,0 0 4 0,0 0 3 0,0 0-2 15,0 0 1-15,0 0-5 0,0 0-1 0,0 0-3 16,0 0-1-16,0 0 1 0,0 0-1 15,0 0 4-15,0 0-2 0,0-2 0 0,0 1-8 16,0-1-14-16,0-2-5 0,0 2-8 0,0-1 2 16,2 1 1-16,-2 1-1 0,0 1-1 15,0 0-3-15,0 0 0 0,0 0-3 0,0 0-7 0,0 0-4 16,0 0-14-16,0 0-7 0,0 0-29 16,-2 2-74-16,0 2-140 0,1-1-340 0,1 0-978 15</inkml:trace>
  <inkml:trace contextRef="#ctx0" brushRef="#br2" timeOffset="441529.9054">1840 12975 547 0,'0'0'349'0,"0"0"-30"15,0 0-35-15,0 0-40 0,0 0-60 0,0 0-32 16,0 0-21-16,0 0-26 0,0 0-17 0,0 0-19 15,0 0-15-15,0 0-10 0,0 0-10 16,0 0-6-16,-21-6-6 0,21 6-6 0,0 0-4 16,0 0-1-16,1 0 1 0,0 0 1 0,2-2 2 15,3 1-1-15,-1 0-3 0,2-2-3 0,5 3-4 16,2-3-2-16,-2 0 1 0,2 1 1 0,3-1-1 16,-2 2-2-16,0-2-7 0,-1-1-29 15,1 2-41-15,-4-2-64 0,1 2-82 16,-2 0-120-16,-2 2-222 0,-3-1-429 0</inkml:trace>
  <inkml:trace contextRef="#ctx0" brushRef="#br2" timeOffset="441723.5455">1820 13035 306 0,'0'0'358'0,"0"0"-109"16,0 0-42-16,0 0-27 0,0 0-5 0,0 0-11 15,0 0-31-15,0 0-14 0,0 0-6 16,0 0-12-16,0 0-10 0,0 0-24 0,0 0-21 15,0 0-11-15,107-5-5 0,-83 2-4 0,1-2-4 16,1-1-12-16,-3 1-34 0,1-1-64 16,-3 1-62-16,-3-1-97 0,-2 0-122 0,-4 3-196 15,-3 1-384-15</inkml:trace>
  <inkml:trace contextRef="#ctx0" brushRef="#br2" timeOffset="441989.1775">2071 12836 56 0,'0'0'595'0,"0"0"-248"0,0 0-53 0,0 0-38 15,0 0-80-15,0 0-46 0,0 0-35 0,0 0-43 16,0 0-40-16,0 0-27 0,0 0 5 0,0 0 3 16,0 0 11-16,0 0 14 0,13 22-7 15,-5-15 0-15,-1 0-2 0,-1 0-1 0,3-1-1 0,-2 2-1 16,-3-1 1-16,2 0 3 0,-4 1 4 15,-1 1 5-15,-1 0 6 0,0 0 7 16,0 3 1-16,-8 1 6 0,1 2-1 0,-8 0 0 16,3 3 1-16,-7 0-6 15,-1 2-8-15,0-1-33 0,-2 1-65 0,2 2-99 0,0-1-93 16,2 1 3-16,6-4-112 0,5-7-622 0</inkml:trace>
  <inkml:trace contextRef="#ctx0" brushRef="#br2" timeOffset="442790.9444">2960 12629 370 0,'0'0'347'0,"0"0"-19"16,0 0-4-16,0 0-38 0,0 0-63 0,0 0-35 16,0 0-34-16,0 0-30 0,0 0-28 0,0 0-32 15,0 0-24-15,0 0-19 0,0 0-14 16,0 0-15-16,0-12-2 0,3 22 3 0,0 0 3 15,-2 3 12-15,1 2 2 0,0 2 4 0,1 1 3 16,-3 3 2-16,0 0 2 0,0 2 0 16,-7-1 3-16,3 0-1 0,-2-2 0 0,1 1 7 15,0-4 0-15,-3-2 9 0,3 0-2 0,-1-3-5 16,2-2-3-16,-1 0-12 0,3-3-3 0,-1 0-4 16,-1-2-3-16,2 0 3 0,1-3 1 15,1-1 4-15,0-1 13 0,0 0 9 0,0 0 17 0,0 0 12 16,0-1 2-16,0-4-15 0,0-2-16 15,0-2-20-15,1-2-13 0,4-3 4 0,-2-2-3 16,0-3 2-16,4-2 1 0,-2-3-4 16,2-2-1-16,2-3-1 0,-1 1-2 0,1-3 2 15,2 0 1-15,-1 1-1 0,0 2-4 0,3 0 3 16,-2 5-3-16,6 2 0 0,-4 4 0 0,7 2-5 16,-2 3 1-16,3 2-2 0,1 1 1 0,-2 2 2 15,3 2 1-15,3 3-1 0,-3 2-4 0,-4 0-1 16,2 3-3-16,-3 6 0 0,-5 0 1 15,-2 4-3-15,0-1-1 0,-3 3 3 0,-6 1-1 16,-1 2 8-16,-1 0 3 0,-3 1 3 0,-7 1 4 16,-3-1-2-16,-3 2 0 0,-3 0 2 15,-3 1-2-15,1 0 2 0,-3-1 1 0,-2 1 0 16,2-2-4-16,2-2 0 0,-3 1-1 0,3-3 0 16,4-4 5-16,2 0-3 0,2-2 0 15,3-1-5-15,5-4-18 0,0 0-34 0,5-1-55 16,0-4-81-16,1 0-101 0,0 0-161 0,2-3-431 15,-1 1-384-15</inkml:trace>
  <inkml:trace contextRef="#ctx0" brushRef="#br2" timeOffset="443256.2388">3443 12682 720 0,'0'0'844'0,"0"0"-545"0,0 0-59 0,0 0-35 16,0 0-58-16,0 0-45 0,0 0-36 15,0 0-29-15,0 0-22 0,0 0-6 0,0 0-5 16,0 0 0-16,0 0 1 0,0 0 1 0,54-29-1 16,-42 26 0-16,3-3 2 0,-3 3-1 0,-1-2 2 15,1 1 3-15,-1-2-1 0,-2-1 5 16,1 0 1-16,-1 1 7 0,-1 0 7 0,-4-1 11 15,4 0 6-15,-5 1 1 0,2-1 1 0,-3 1-4 16,-2 0-4-16,0 2-3 0,0 0-7 0,0 1-6 16,-3 1-11-16,-4 1-11 0,-4 1-5 15,0 0-4-15,-6 5 2 0,1 1 3 0,-4 2-3 0,0 1 2 16,-4 2 1-16,3 1 1 0,0 2-1 16,5 1 2-16,-1-1-2 0,4 0 0 0,-1 2 1 15,4 0-2-15,4-2 2 0,-1 2 2 16,5 0-2-16,0-3 1 0,-2-1-4 0,4-1 2 0,0 2 2 15,5-5 1-15,-1 0 1 0,4 1-1 16,0-4 0-16,3-2 0 0,0 1 0 16,1-3 0-16,6-1-2 0,-3 0 1 0,5-3-3 0,0-3-8 15,-1-2-10-15,1-1-21 0,0-2-25 16,-2 0-35-16,1-1-54 0,-5 0-65 0,4-1-108 16,-4 0-235-16,0 3-462 0,-9 4 344 0</inkml:trace>
  <inkml:trace contextRef="#ctx0" brushRef="#br2" timeOffset="443973.3402">3711 12565 272 0,'0'0'667'0,"0"0"-431"0,0 0-48 15,0 0-5-15,0 0-32 0,0 0-14 0,0 0-8 16,0 0-22-16,0 0-20 0,0 0-15 0,0 0-11 15,0 0-5-15,0 0-11 16,0 0-7-16,103-17-5 0,-96 24-9 0,-1 0 0 0,-1 3 2 16,1 1-1-16,-3 2 4 0,-2 0 0 0,0 0-1 15,-1 2-5-15,0-2 0 0,0-1-5 0,0 0-4 16,0-3 1-16,-1 2-2 0,0-4 0 16,0 0 2-16,0-1-2 0,0-1-1 0,1-2-1 15,-1 1 0-15,1-3 1 0,0 0 3 0,0-1 9 16,0 0 12-16,0 0 19 0,0 0 10 15,0-2-3-15,2-3-9 0,1 0-19 0,3-3-12 16,-2 0-10-16,3-1-2 0,-1 0-2 0,3-1-3 16,0-1 1-16,1 0-1 0,0-2 0 0,0-1 0 15,1 2-1-15,-1 1-1 0,-1 0-3 16,1 2 0-16,0 1 0 0,-3 3-3 0,-3 0 1 0,2 4-6 16,-3 1-1-16,0 0-6 0,2 0-5 15,-3 3 1-15,-1 2 1 0,1 4 4 16,2-2 8-16,-2 2 3 0,-1 1 3 0,0-2 0 15,0 1-1-15,-1 2 0 0,0-4-1 0,0 0 3 16,0-1-3-16,0 0 1 0,0-2 1 0,0 1-1 16,0-1 3-16,0-2 0 0,0 0-1 0,0 0 1 15,0-1-2-15,0-1 2 0,1 1-2 0,-1-1 6 16,1 0-1-16,2 0 8 0,-1 0 1 16,0-2-2-16,4-2 5 0,-2-1-7 0,3-1-1 15,-2 1-1-15,3-4-7 0,2 1 1 16,-1-3-1-16,1-1-2 0,2 1 3 0,-1-1-1 0,5 1 0 15,-4 1 0-15,0-1 1 0,-1 2 0 16,-1 0-3-16,-1 3 4 0,1 0-5 0,-6 2 4 16,3 1-3-16,-5 0-2 0,2 1 3 0,-3 2-2 15,0-1 0-15,0 1-1 0,-1 0-7 16,0 0-7-16,0 0-6 0,0 1 4 0,0 4 2 16,1 0 10-16,-1 2 7 0,0 0-2 0,0 0 4 15,0 1-2-15,0 0 0 0,0 0 2 16,0 2-4-16,0-1 2 0,0 2 0 0,1-1 0 15,-1 2 0-15,0-2 0 0,0 0 2 0,1 1-2 0,-1-2 5 16,0 1-3-16,0 0-2 0,0-1 4 16,0 0-14-16,0 0-44 0,0-1-74 15,0 0-118-15,0-2-215 0,0-2-531 0,0-2-287 0</inkml:trace>
  <inkml:trace contextRef="#ctx0" brushRef="#br2" timeOffset="445345.9106">4525 12500 1264 0,'0'0'407'16,"0"0"-141"-16,0 0-59 0,0 0-51 0,0 0-56 15,0 0-27-15,0 0-30 0,0 0-29 16,0 0-4-16,0 0-6 0,0 0 1 0,0 0 0 15,0 0-5-15,30 35 8 0,-26-26 1 0,-2 2 4 16,-1 1 8-16,-1 0 2 0,0 0 3 0,-2 1 2 16,-5-2 4-16,-1 2 3 0,-1-4 0 0,-2 0 0 15,-1-2-12-15,0 0 1 0,0 0-3 16,1-2-5-16,-3 0 7 0,4 0-8 0,-1-4-1 0,4 1 4 16,-1-2-2-16,1 0 6 0,-1 0 0 15,5 0 1-15,0-3-3 0,2-2-5 0,-2-1-4 16,3-1-4-16,0-3 2 0,0 0-7 0,3 1-1 15,1-4 1-15,3 2-10 0,-1-2 8 0,2 0-2 16,2 2-1-16,0 1 3 0,-1 1-3 16,1 1 2-16,1 1-1 0,-1 2 1 0,0 0-4 15,1 2 1-15,-1-1 1 0,0 2-8 0,0 1 7 16,-1 0-1-16,-2 1-3 0,-1 0 7 16,2 0-6-16,-1 2 0 0,-3 2 0 0,2 0-2 15,-2 2 3-15,0 0 2 0,2 1 2 0,-4 0 2 0,1 2 0 16,0-2 2-16,-1 1-2 0,-2-1 8 15,1 1-5-15,-1-1-3 0,0 1 3 16,0-2-8-16,0 0-17 0,0 0-35 0,0-1-45 16,0-2-47-16,1 1-32 0,0-2-6 0,4 1 38 15,-2-3 48-15,5 2 48 0,-3-2 35 0,3 0-1 16,1-2-7-16,4-1 6 0,-3-3 9 0,3-1 4 16,-1-2 12-16,-1 1 0 0,-2 0 6 15,1-1 9-15,-5 0 12 0,3 2 17 0,-1-3 11 16,-1 1 4-16,2 1 0 0,-1 0-11 0,-2 0-7 15,3 3-6-15,-1 1-5 0,-3 0-6 0,2 1-4 16,-2 0-5-16,1 1-7 0,0 0 2 0,-3 2-4 16,2 0-5-16,-1 0 1 0,-1 0-8 15,4 3-4-15,-3 2 0 0,1 0-3 0,0 0 3 16,0 0 1-16,1 3 3 0,-2-1 1 0,-1 0 0 16,3 1 3-16,-3 1-2 0,0-1 4 0,-2 0-1 15,1-1-1-15,3 0 1 0,-3 0-3 16,0-3 4-16,0 1 1 0,1-3 0 0,-1 2 4 15,2-2 1-15,1-1 4 0,-2-1 4 0,0 0 3 16,4 0 2-16,-3 0-1 0,4 0 0 16,1-3-6-16,-3-2-2 0,3 0 1 0,-1 0-4 0,-1-1 3 15,3-1-4-15,-2 0 0 0,0 1-3 16,-1-1-1-16,4 0-1 0,-3 0-2 0,-2 0 2 16,2 2-2-16,-3 0 0 0,1 2 0 15,-2 2-2-15,-3-1 1 0,1 2-2 0,0 0-3 0,-1 0-4 16,0 0-15-16,2 0 1 0,-2 0 0 15,2 2 3-15,0 1 13 0,0 2 2 0,-1-1 0 16,2 2 2-16,1-1 0 0,0 1 0 0,2-1 1 16,-3 0 0-16,3-1 1 0,-2 1-2 15,4-2 2-15,0 1-1 0,-3-1 4 0,3 0 1 16,-1-2 2-16,-2 0 3 0,5-1-1 16,-3 0 3-16,1 0 0 0,-3 0-2 0,5-3 2 15,-2-2-1-15,-2 0-1 0,0 1-1 0,4 0 1 16,-3-2 0-16,-2 0-1 0,3-1 2 0,1 0-4 15,-3 0 0-15,0-1-1 0,1-1-1 0,0 1 3 16,0-3-1-16,-2 2 1 0,-1 0 0 16,0 0-1-16,-2 2 1 0,-1 1 0 0,-1 2 0 15,0 1-3-15,-6 1-6 0,2 0-7 0,-5 2-6 16,-2 0 1-16,0 0 3 0,-4 0 4 16,3 3 1-16,-1 1 0 0,-2 1 0 0,4 0 1 15,0 0 1-15,2 1-1 0,3 1-1 0,-1-1-1 16,-1 0-3-16,5 2 2 0,-1-2-1 0,1 0 2 15,2 1 2-15,1-2 0 0,0 1 1 0,0-2 1 16,0 1 0-16,0-2 2 0,0 2 0 0,4 0 2 16,0-2 2-16,-1 1-4 0,4-1 6 15,-4-2 1-15,5 1 1 0,-1-2 4 0,2 0-2 16,3 0 0-16,0-5-2 0,1-1-3 0,3-1 1 16,-1 0-1-16,1-1 1 0,-2 0-2 0,1-1 0 15,-1-3 0-15,-3 1 1 0,0-1 3 16,0-1 0-16,-2 2 4 0,-1-1 2 0,-3-4 2 15,1 1-1-15,-4-1-3 0,1-1 1 0,-3-4-2 16,0 1 3-16,0-3 1 0,0-3-2 0,-1 1 1 16,-1-3 0-16,1 1 2 0,1 0 3 15,0 2 1-15,0 2-3 0,3 2-5 0,1 5-2 16,-1 6-5-16,-2 4-2 0,2 2-2 0,-3 3-5 16,0 1-2-16,0 0-12 0,2 2 1 15,-2 7 1-15,2 1 4 0,0 4 9 0,-1 3 0 16,1 1 1-16,2 3-2 0,-4 2 4 0,0 3 0 15,0 2-2-15,0 3 3 0,-4 1-2 0,1 0 0 16,0 0 2-16,-1 0-3 0,1-2 3 0,-1-1-1 16,-1-1-2-16,3-4-15 0,-4 1-45 0,2-3-82 15,-2-3-162-15,2-5-422 0,1-6-905 0</inkml:trace>
  <inkml:trace contextRef="#ctx0" brushRef="#br2" timeOffset="446198.1523">6057 12299 1 0,'0'0'148'0,"0"0"216"16,0 0-26-16,0 0-30 0,0 0-51 0,0 0-19 15,0 0-26-15,0 0-25 0,0 0-33 16,0 0-40-16,0 0-35 0,0 0-31 0,0 0-24 16,0 0-18-16,-1-17-10 0,-2 21-4 0,-4 2 0 15,1 1 6-15,0 3 2 0,-2 2 0 0,-2 0 3 16,3 2-3-16,0 1 0 0,1 1-3 16,0 0 0-16,1 1 3 0,2-3 0 0,-1-1 1 15,2 0 1-15,1-3 0 0,1 0 1 16,0-2 1-16,0 0 3 0,4-2-1 0,1 1 5 15,3-3 4-15,-2-1-2 0,2-1 9 0,1-2 5 16,3 0 2-16,1-2 5 0,1-4-9 0,-1 1-4 16,-3-4-4-16,3 1-4 0,-2 0 3 0,0-2 3 15,-2 1 0-15,-2-2 1 0,1 2 0 16,-3-2-3-16,0 1 1 0,-3-1 2 0,-2-2-6 16,0 1-1-16,0-1-4 0,-2 2-9 0,-6-1 4 15,1 1-3-15,-1 1-2 0,-3 1 1 0,-1 1-9 16,2 3-6-16,-3 1-5 0,3 3-5 15,0 1-2-15,2 0-7 0,-1 1-40 0,3 4-73 16,-1-1-94-16,6 0-142 0,0 0-219 16,0-2-714-16</inkml:trace>
  <inkml:trace contextRef="#ctx0" brushRef="#br2" timeOffset="446556.0855">6520 12196 625 0,'0'0'374'0,"0"0"-34"0,0 0-37 0,0 0-51 15,0 0-58-15,0 0-40 0,0 0-29 16,0 0-28-16,0 0-20 0,0 0-15 0,23-126-12 16,-32 113-10-16,3 0-6 0,0 2-1 0,-2-1-9 15,0 0 2-15,1 0-1 0,0 1-5 0,1-2 8 16,0 1-4-16,-1 2-3 0,4 1 6 15,-2 2-7-15,3 2-2 0,0 1-4 0,0 4-6 16,0 0-8-16,1 0-12 0,-2 4-10 0,0 6-8 16,-5 5 10-16,2 4 7 0,0 6 9 15,-1 5 8-15,-1 5-5 0,2-2 2 0,-1 2-2 0,1 2-3 16,0-3 6-16,-1 2 1 0,2-2 1 16,-1 1 2-16,-1-2-3 0,2-2 0 0,-2 0 3 15,-1-4 4-15,3-2 0 0,-1-2 2 0,1-1-4 16,-1-2-20-16,2-3-38 0,2-2-75 0,-1-1-116 15,0-3-209-15,3-5-429 0,0-3-343 16</inkml:trace>
  <inkml:trace contextRef="#ctx0" brushRef="#br2" timeOffset="446779.1636">6158 12369 78 0,'0'0'638'0,"0"0"-365"15,0 0-54-15,0 0-34 0,0 0-49 0,0 0-38 16,0 0-30-16,0 0-30 0,0 0-6 0,0 0 16 16,0 0 29-16,0 0 28 0,0 0 13 15,-6 16-4-15,30-16-20 0,3-5-25 0,7-2-17 16,2-1-17-16,4 0-9 0,5-3-8 16,-1 1-7-16,3 1 1 0,-3 0-23 0,-3 2-68 0,2 1-92 15,-3 2-184-15,-13 1-408 0,-8 2-401 0</inkml:trace>
  <inkml:trace contextRef="#ctx0" brushRef="#br2" timeOffset="447269.0555">7267 12203 1 0,'0'0'0'0,"0"0"403"16,0 0 13-16,0 0-35 0,0 0-37 16,0 0-53-16,0 0-66 0,0 0-60 0,0 0-56 0,0 0-47 15,0 0-34-15,0 0-18 0,0 0-3 16,0 0 3-16,40 11 5 0,-38 0 5 0,3 3 5 15,-1 2 2-15,-3 2 2 0,2 1 2 0,-1 1-3 16,-2 3-2-16,0-1 2 0,0 0-2 16,-6 0 1-16,-1-1 2 0,-5 0 0 0,0-2 3 15,-4-1-3-15,-2 2-3 0,-3-4-3 0,-3 0-5 16,-1-2-3-16,3 0-2 0,-3-1-2 0,3-1-3 16,2-4 0-16,1 0 2 0,3-2-2 15,3-2 4-15,3-3 3 0,2-1 7 0,3 0 10 16,2 0 1-16,2-6-1 0,0-2-11 15,1-1-11-15,0-2-5 0,1-1-4 0,3-2 1 16,2 0-2-16,1-2 2 0,-1 1-2 0,3-1-2 16,-1 2 2-16,0 2-3 0,0 0 1 0,-1 3 0 15,1 0-1-15,-2 3-1 0,1 1 2 0,-3 0-4 16,0 1 3-16,-1 1 0 0,-1 2-6 0,-1 0-17 16,-1 0-30-16,2 1-45 0,-2 0-69 15,0 0-66-15,0 0-120 0,0 2-235 0,0-1-877 0</inkml:trace>
  <inkml:trace contextRef="#ctx0" brushRef="#br2" timeOffset="447577.0712">7241 11967 1524 0,'0'0'299'0,"0"0"-77"16,0 0-34-16,0 0-41 0,0 0-51 0,0 0-27 15,0 0-31-15,0 0-19 0,0 0-13 0,0 0-9 16,0 0-5-16,0 0-13 0,0 0-5 0,0 0-12 15,-5-11-70-15,8 15-111 0,2 2-218 0,-2-1-454 16,2-2 35-16</inkml:trace>
  <inkml:trace contextRef="#ctx0" brushRef="#br2" timeOffset="447819.0773">7470 12074 1579 0,'0'0'238'0,"0"0"-90"0,0 0-77 0,0 0-56 16,0 0-9-16,0 0 1 0,0 0 0 16,0 0 5-16,0 0 5 0,0 0 3 0,0 0 6 15,0 0 3-15,0 0-1 0,0 0 3 16,-2 117-4-16,0-105 3 0,-2 0 3 0,3-2 1 15,0 1 2-15,-2-4-11 0,1 1-35 0,-1-2-88 16,1-1-145-16,2-2-277 0,0-1-845 0</inkml:trace>
  <inkml:trace contextRef="#ctx0" brushRef="#br2" timeOffset="448036.8739">7363 12166 1264 0,'0'0'237'16,"0"0"-49"-16,0 0-40 0,0 0-35 0,0 0-23 16,0 0-33-16,0 0-34 0,0 0-23 0,0 0-10 15,0 0 2-15,0 0 4 0,0 0 1 16,0 0-4-16,0 0-13 0,129-24-23 0,-109 22-36 16,0-2-39-16,-1 1-45 0,-3-2-59 0,0 2-73 15,1-3-102-15,-2 2-89 0,-1-1 222 16,-6 3 264-16</inkml:trace>
  <inkml:trace contextRef="#ctx0" brushRef="#br2" timeOffset="448398.5649">7689 12012 1 0,'0'0'97'0,"0"0"296"0,0 0-45 0,0 0-66 16,0 0-48-16,0 0-51 0,0 0-49 16,0 0-34-16,0 0-33 0,0 0-27 0,0 0-22 15,0 0-13-15,0 0-3 0,0 0-5 0,-28 18 6 16,27-4 4-16,0 2-1 0,1-1 5 15,0 3-1-15,0-1 2 0,0 1 2 0,0-2 1 16,0 2 1-16,0-3 0 0,0-1 0 0,0-1-4 16,0-1 3-16,0-3 1 0,0 1 0 0,0-4 6 15,0 0-3-15,0-3 0 0,0 1 0 16,0-3 2-16,0-1 8 0,0 0 19 0,0 0 19 16,0 0 16-16,0 0 0 0,2-2-15 0,1-3-23 15,1-2-17-15,1 1-11 0,-2-2-6 16,5 0-1-16,-2 0-6 0,0 1 3 0,1 0-2 15,-1 1 0-15,0 2 0 0,-1 1-1 0,-1-1-1 16,-1 2-1-16,1 1-2 0,-1 1-7 0,0 0-6 16,4 0-2-16,-2 3-4 0,1 3 10 15,0-1 5-15,0 2 3 0,3 0 8 0,-2 2-5 16,0-1-2-16,0 2-15 0,2-3-78 0,-2 2-120 16,1 0-189-16,1-1-241 0,-2-1-305 0,-2-2 612 15</inkml:trace>
  <inkml:trace contextRef="#ctx0" brushRef="#br2" timeOffset="451164.5104">8603 12028 1 0,'0'0'0'0,"0"0"323"15,0 0-4-15,0 0-31 0,0 0-49 0,0 0-36 16,0 0-27-16,0 0-23 0,0 0-21 0,0 0-13 16,0 0-7-16,0 0-13 0,0 0-6 15,-3-5-10-15,3 5-15 0,0-1-5 16,0 0-8-16,0 0-7 0,0 0-6 0,0-1-9 16,0 0-8-16,0 1-4 0,0-1-1 0,0 1-6 15,0 0 0-15,2 0-4 0,-2 0-6 0,0 1 6 16,0-1-2-16,0-1 2 0,0 1 3 0,0 0-3 15,0 0 0-15,0 0 0 0,0 1 0 0,0-2 0 16,0 1-2-16,0 0 0 0,0 0-4 16,0-1 2-16,0 2-1 0,0-3 1 0,0 2 4 15,0-1-5-15,-2 1 3 0,0-1-1 0,2 0-4 16,-2 1 7-16,0 1-1 0,-2-2-2 16,2 1-3-16,1 1-4 0,-3 0-4 0,-1 0-1 0,1 0 1 15,-3 0-3-15,0 3 1 0,0 2 0 0,-2 2-7 16,-3 2 9-16,0 2-1 0,-2 1 3 15,3 5 6-15,-4 2-6 16,1 1 0-16,3 0-1 0,-2 3-2 0,3 1 4 0,2-1 1 0,-1 1 0 16,3 2-1-16,1-2 2 0,2 0-2 0,2-1 2 15,1-1 3-15,0-2-3 0,5-2 1 16,4-2 0-16,2-1 0 0,0-2 6 0,5-3 1 16,-1-2 5-16,4-2 1 0,-2-3-3 0,3-2 2 15,-2-1-1-15,0 0 0 16,1-3 1-16,-1-3-2 0,-1 0-2 0,-1-1-6 15,2-2 5-15,-4 0-2 0,3 0 3 0,-5-1 3 16,2 1-6-16,-3-2 0 0,0 1-1 0,-1-1 0 0,-3 0 1 16,0 0 2-16,2 1 1 0,-6 0-3 15,1-1 2-15,0 1 1 0,-3 1-2 0,-1 0 6 16,0 2-9-16,0 2 1 0,0 1-2 0,0 1-9 16,0 2 8-16,0 1-3 0,0 0 0 0,0 0 1 15,0 0-11-15,0 0-5 0,0 0-7 16,0 0-3-16,0 0 3 0,-1 1 4 0,0 3 6 15,-1 0 3-15,1 2 5 0,0-1 1 16,-1 2 2-16,1-1 3 0,0 1-2 0,1 0 0 0,0-1-1 16,0 1-3-16,0-1 4 0,0 0 1 15,0-3 0-15,0 2 1 0,0 0-2 0,2-2 0 16,0 1 0-16,0-1 7 0,1 0-5 0,-2-1 2 16,1-1-1-16,2-1-5 0,0 0 8 15,2 0 0-15,0 0 2 0,1 0 2 0,-1-3-4 16,1-1-2-16,2 0-1 0,-1-1 0 0,0-1 1 15,1 0 2-15,1-1-2 0,-3-1-2 16,2-2 4-16,1 0-1 0,-2 1 2 0,-1-2 4 16,-2 1-5-16,0 1 1 0,0 1-3 0,-3 2-4 15,1 1 3-15,-2 2 1 0,-1 0-1 0,0 3-2 0,0 0-3 16,0 0-8-16,0 0-7 0,0 0-5 16,0 4-1-16,-1 1 3 0,-1 0 7 0,0 4 4 15,1 0 7-15,-1-1 1 0,1 1 3 0,1-1 2 16,0-1-4-16,0-2 0 0,0 1 1 0,0-1-1 15,1-1 2-15,1-2 2 0,1 0 0 16,2-2 2-16,-2 1 4 0,4-1 3 0,0 0 1 16,1 0 5-16,1-2-8 0,1-3-2 0,2 1-3 15,0-2-5-15,-1 0 5 0,3-1-2 0,-3-2 3 16,0 0 0-16,-1 0-1 0,0 0-1 16,1-2 1-16,-1-1 3 0,-1 1-1 0,0-1 1 15,0-2 0-15,-5 0-3 0,2 0 3 16,-4 3-2-16,0-1 1 0,-1 3 2 0,1 2-7 15,-2 3 1-15,0 3-6 0,0 0-3 0,0 1-6 16,0 0-13-16,-2 2-3 0,-1 4 1 0,-1 2 8 16,-1 3 9-16,2 1 6 0,-2 0 4 0,2 2-3 15,2-3 3-15,1 1-2 0,0-2-2 16,0 0 4-16,6-1-1 0,-1 1 1 0,1-1-1 16,0 0-1-16,5 0-1 0,1 2 0 0,2-2 4 15,-1 1-1-15,2 1 0 0,-1-1-1 16,-3 1-4-16,-2-1 4 0,0 0-1 0,-6-2 2 15,1 0 0-15,-3-1-2 0,-1-1 1 0,0 0-2 16,-3-1 2-16,0 0 2 0,-6-1 0 0,3 0 0 16,-1-1 0-16,-1 0-1 0,-3 0 1 15,3-2 2-15,1-1 4 0,0 0-2 0,-1 0 2 0,3 0 0 16,1-1-3-16,2-1 4 0,0-3-4 16,-1-1 1-16,1-1-3 0,2 0-5 0,0-4-3 15,0 0-2-15,7-1 0 0,1-1-3 16,1 2 2-16,3 0-4 0,0 0 0 0,3 1 6 0,0 1 0 15,-1-1 4-15,3 1 2 0,-2 0-1 16,0 1-1-16,-1 0 1 0,2 0-1 16,-2 1 3-16,1-1-2 0,-2 0 2 0,1 0-2 15,0 1 2-15,-4 1-1 0,-3-2 2 0,-1 2 3 16,0-1-3-16,-2 1 3 0,-3 1-3 0,1-2-1 16,-2 0 2-16,2 0 0 0,-2-2 1 0,0 0 1 15,0-2-3-15,0-1 1 0,0-2-1 0,2-1 1 16,-1 0-1-16,0 3 2 0,0 1-2 15,-1 2-2-15,0 4 4 0,0 3-2 0,0 1 1 0,0 1-1 16,0 0-9-16,0 0-12 0,0 4-9 16,0 5-1-16,0 6 6 0,0 1 14 0,0 5 5 15,-1 1 3-15,1 1 1 0,-1-1 0 16,1 0 1-16,-1 2 2 0,-1-4 0 0,0-1 0 0,1 1 1 16,0-3 1-16,0-1 1 15,1-1 0-15,0-1 0 0,0-2-10 0,2-4-41 16,3-1-73-16,-2-2-117 0,2-1-179 0,0-3-390 15,-4 0-698-15</inkml:trace>
  <inkml:trace contextRef="#ctx0" brushRef="#br2" timeOffset="451394.0777">9339 12110 10 0,'0'0'433'0,"0"0"-135"0,0 0-61 0,0 0-52 15,0 0-26-15,0 0-17 0,0 0-29 16,0 0-29-16,0 0-23 0,0 0-13 0,0 0-10 16,0 0 5-16,0 0 18 0,0 0 15 0,-30 8 7 15,41-8-5-15,0 0-21 0,7 0-16 16,1 0-11-16,2-1-9 0,1-1-15 0,0-1-42 16,2 2-62-16,0-1-90 0,-2 1-166 0,-3 0-165 15,-8-1-446-15</inkml:trace>
  <inkml:trace contextRef="#ctx0" brushRef="#br2" timeOffset="451778.1771">9726 12102 747 0,'0'0'351'0,"0"0"-81"15,0 0-49-15,0 0-65 0,0 0-36 0,0 0-29 16,0 0-35-16,0 0-25 0,0 0-7 0,0 0 0 15,0 0-3-15,0 0-1 0,0 0-1 16,-92 57-2-16,85-46-4 0,3 2-2 0,-3-2-1 16,5 3-1-16,1-3 2 0,1 2 0 0,0-4 4 15,2 0 7-15,7 1 8 0,0-4 6 16,2 1 4-16,1-2-1 0,2-3 2 0,2 0-4 16,1-2-3-16,-1 0-3 0,1-4-5 0,2-1-6 15,-5 1-3-15,2-3-1 16,-4 1-4-16,3-1 1 0,-3 0 2 0,-1 0 2 0,-3-3 3 15,-2 2 7-15,0 0 2 0,-5 0-1 0,-1-2-2 0,0 3-8 16,-3-4-7-16,-3 2-1 0,-4-1-5 16,-3-2-1-16,-3 2-2 0,-3 0-4 15,-1 3 1-15,-1 1-6 0,-2 4-2 0,-2 2 0 16,0 0-4-16,4 2 3 0,1 4 2 0,0 1-1 16,9-1-22-16,2 1-56 0,8 0-87 0,1 1-110 15,10-2-193-15,1-2-394 0,-1 0-10 16</inkml:trace>
  <inkml:trace contextRef="#ctx0" brushRef="#br2" timeOffset="452486.1903">10000 12117 73 0,'0'0'786'0,"0"0"-362"16,0 0-85-16,0 0-92 0,0 0-66 0,0 0-28 16,0 0-27-16,0 0-23 0,0 0-17 0,0 0-9 15,0 0-6-15,0 0-4 0,0 0-8 0,0 0-4 16,0-39-4-16,0 39-9 0,0 0-4 15,0 0-9-15,0 0-11 0,0 0-4 16,0 0-10-16,1 0-7 0,1 0-2 0,3 4-2 16,-2-1 1-16,5 2 3 0,-1 3 0 0,-1 2-1 15,3-1 3-15,-1 2 3 0,-1 0-2 16,-1 0 5-16,0 1-3 0,-3-2-2 0,2 1 2 0,-2-3-5 16,-1 0 3-16,0 1 0 0,-2-2 1 15,1-1 1-15,-1 0 0 0,0-3 2 0,0 0-1 16,0 1-4-16,0-2 3 0,0-1-1 0,0 0 3 15,0-1 1-15,0 0 5 0,0 0 7 0,0 0 7 16,0 0 14-16,0 0 0 0,0-2-5 16,0 0-7-16,2-3-13 0,1 1-6 0,0-2-2 15,1-1-3-15,2 0 0 0,0 0 1 0,0-3 1 16,3 2-1-16,0-3 5 0,1 3-4 0,2-2-2 16,-2 0 1-16,2 3-8 0,-2 3 4 15,0-1 0-15,0 2-1 0,-1 1 4 0,0 1-4 16,0 1 0-16,2 0-2 0,-2 1-1 0,0 3 1 15,0-1 0-15,-3 3 2 0,2 1-3 16,-4 0 2-16,1-1 2 0,-3 2-3 0,2-3 7 16,-1 1-2-16,-3-1-1 0,1 1 3 0,-1-2-4 15,0 2 2-15,0-3 0 0,0 1 1 16,0 0-4-16,-2-1 6 0,0-1-3 0,-1 1 2 16,3-1 6-16,0-1-8 0,0 0 3 0,0-1 0 15,0 0-5-15,0 0 6 0,0 0 4 0,0 0 5 16,5 0 9-16,-2-2-3 0,2 0 0 15,1-3-3-15,3-1-5 0,2-1-2 0,-1-1-3 0,1-2 1 16,5-2-7-16,-3-1 2 0,5-2 2 0,-4 1-2 16,3-1 7-16,-3-1-5 0,3 4-1 0,-5-3 0 15,1 3-7-15,0 1 5 0,-2 2-4 16,-5 2 2-16,1 4 2 0,-4-1-6 0,3 4-1 16,-4 0-10-16,4 0 0 0,-3 5-4 15,0 4 3-15,2 2 7 0,-2 2-4 0,0-2 9 16,2 1 1-16,-3 0 1 0,0 1 7 0,0-2-5 15,2 0 2-15,-2 0-2 0,-1-1 0 0,0 0 0 16,0-1-1-16,4-2 2 0,-3 1-1 16,-1-2 1-16,-1 0 0 0,1 1-1 0,0-1 4 15,3 0-8-15,-3 0-35 0,1-2-59 0,-2 1-111 16,2 0-168-16,-1-3-397 0,2-1-835 0</inkml:trace>
  <inkml:trace contextRef="#ctx0" brushRef="#br2" timeOffset="453379.8087">10830 12033 703 0,'0'0'824'0,"0"0"-607"0,0 0-49 0,0 0-47 15,0 0-32-15,0 0-17 0,0 0-11 16,0 0-13-16,0 0 3 0,0 0 10 0,0 0 10 15,0 0-3-15,0 0-5 0,0 0-7 0,60 8-9 16,-46-6-7-16,3-1-6 0,-3 1-7 16,-1-2-3-16,2 0-3 0,-2 0-2 0,-1 0 1 15,2 0-2-15,-2-2 0 0,-2 0-3 0,-1 0 1 16,-2-2-1-16,0 2 1 0,0 0 5 0,-4-1 1 16,-1 0 6-16,1-1 1 0,-2 1 0 15,-1-1 0-15,0 1-4 0,0 0-6 0,0-1-3 16,-4 1-7-16,2-2-2 0,-2 2-5 0,-2-2 0 15,-2 1-5-15,2 1-1 0,-3 0-2 0,0 2 0 16,-2-1 0-16,0 2 0 0,0 0 1 16,-4 2 0-16,4 2 0 0,-2 1 1 0,2 1-1 0,-3 0 2 15,1 4 0-15,2 0 0 16,-1 1 1-16,2 2 0 0,0 0 0 0,2 0 2 16,0 0-2-16,4-1 3 0,1 4-2 0,-2-1 0 15,5 0 1-15,0 1-1 0,0-1 4 0,0-1-2 16,5-1 3-16,0 0-2 0,4-1-1 15,1-2 1-15,1-2 2 0,1-1 2 0,3-1 3 0,-1-1-1 16,0-3 2-16,3-1-2 0,0-1 3 0,-1 0-2 16,2 0 0-16,2-1-1 0,-1-4-4 15,2 0 1-15,-1-2-1 0,-2 0 2 0,1-1 1 16,-3-3-2-16,1 2 3 0,-2-2-3 0,0 0 0 16,-3-1 3-16,0-3-1 0,-1-3 0 0,0 0 1 15,-2-2-4-15,-1-1 3 0,0 0-1 0,-3-1 2 16,2-2-1-16,-4 4-1 0,3 2-2 15,-5 1-1-15,0 4 1 0,-1 2-2 0,0 4 2 16,-1 2-3-16,-3 1-6 0,-2 3-4 0,-4 1-7 16,0 0 3-16,-2 0 4 0,-4 5 3 0,4-2 3 15,0 2 0-15,3 1-2 0,0-3-1 16,6 1 3-16,-2-2 0 0,4-1 1 0,1 0 4 16,0 2-3-16,0-2 2 0,4 1 4 15,0-1 3-15,4-1 6 0,1 1-1 0,3-1-3 16,0 0-1-16,5 0-4 0,-4 0 3 0,5-1-1 15,-5 0 1-15,5-1-1 0,-5 1-7 16,5-1 3-16,-4-1-3 0,4-1 2 0,-3 2 2 0,0-3-3 16,2 2 2-16,-3-1-1 0,1 0-1 15,-1 1 2-15,-4 0 0 0,-1-1 2 0,-4 3-2 16,2 0-1-16,-5-1-1 0,-1 1-1 0,-1 1 4 16,0 0-3-16,0 0-1 0,0 0-5 0,0 0-5 15,-1 0-1-15,0 3 0 0,-2 3 5 16,-4 0 4-16,4 2 2 0,-3 1 1 0,3 1-2 0,-3-1 0 15,3 3 3-15,1 2-1 0,1 1 0 16,0-1-2-16,1 4 1 0,0-3 0 0,2 1 3 16,0 0 1-16,5-4-4 0,-3 4 3 0,5-2-2 15,2-1 1-15,-1 3 2 0,0-4-1 16,3 0 2-16,1-2-4 0,0-1-14 0,-2 0-40 16,6 0-89-16,-1-2-200 0,-3-3-740 15,-4 0-591-15</inkml:trace>
  <inkml:trace contextRef="#ctx0" brushRef="#br2" timeOffset="460635.2324">463 13893 1 0,'0'0'0'0,"0"0"0"16,0 0 290-16,0 0 37 0,0 0-44 0,0 0-47 15,0 0-40-15,0 0-33 0,0 0-30 0,0 0-18 16,0 0-20-16,0 0-15 0,-25-3-15 0,25 3-9 16,0 0-6-16,0 0-2 0,0 0-1 15,0 0-4-15,0 0-3 0,0 0 1 0,-1 0 0 16,1 0 4-16,0 0 5 0,0 0 2 15,0 0 3-15,0 0 1 0,0 0-2 0,0 0-4 16,0 0 0-16,0 1-5 0,0-1-4 0,0 0-4 16,0 0-7-16,0 1-4 0,0-1-2 0,0 0-5 15,0 0-1-15,0 0-2 0,0 1-3 0,0-1-4 16,0 0-3-16,0 2 0 0,0-2-4 16,0 0 2-16,0 0-4 0,0 0 0 0,2 0 0 15,6 0 1-15,-2 0 6 0,6 0 1 0,4 0 2 16,4 0 0-16,5 0-4 0,3 0 2 15,0-2-2-15,2 0 0 0,0 0 0 0,0 0 0 16,0 1 0-16,-1-1-1 0,-1 1-1 0,-2-2-1 16,-1 3-1-16,1-1 2 0,1 0-3 0,-3 0-1 15,3 0 3-15,-4-2-1 0,1 2 3 0,0-1-1 16,-2 2-1-16,-3-1-2 0,2 1-1 16,-4-1 1-16,-2 1 0 0,-1-2 1 0,-3 1 0 0,-2 1-1 15,-1 0 1-15,-1 0-2 0,-4 0 4 16,1 0-1-16,-1 0 0 0,-3 0 1 15,0 0-5-15,0 0 4 0,0 0-1 0,0 0 1 0,0 0 3 16,0 0-3-16,0 0 0 0,0 0 0 16,0 0 0-16,0 0 0 0,0 0 0 0,0 0 2 15,0 0-2-15,0 0 0 0,0 0 1 0,0 0 0 16,0 0 3-16,0 0 0 0,0 0 2 16,0 0 0-16,0 0-3 0,-1 0 1 0,1 0-1 15,0 0 1-15,-2 0 1 0,0 0-4 0,-2 0 0 16,2 0-3-16,-6 0 0 0,2 0 1 0,0 0 1 15,-3 0-2-15,-2 0-1 0,2 1 0 16,-1 1-1-16,-2-1 3 0,-1-1 1 0,-1 1-1 16,0 0 0-16,-3 1-1 0,0 0-3 0,-2-1 5 15,1 0-1-15,-4-1-2 0,-1 1 1 0,-1-1-3 16,-1 1 0-16,-2-1 1 0,-2 1 3 0,0-1 1 16,1 3-1-16,-1-2-2 0,1 1-2 15,-2 1 3-15,1-1-3 0,2 0 4 0,2 1 2 16,-3-1-5-16,5 0 1 0,0 1-3 0,4-2 1 15,1 2 3-15,5-2-1 0,2 0 1 0,4 0-3 16,-1-1 1-16,4 0-1 0,3 0 3 16,0 0 2-16,1 0-4 0,0 0 1 0,0 0-7 15,0 0-10-15,1 0-2 0,2-2-10 16,-1-1-9-16,2 1-18 0,1 0-36 0,3-1-63 0,1 1-103 16,1-2-170-16,-1 1-333 0,-3 1-720 0</inkml:trace>
  <inkml:trace contextRef="#ctx0" brushRef="#br2" timeOffset="461909.4942">737 13933 1 0,'0'0'0'0,"0"0"0"16,0 0 0-16,0 0 0 0,0 0 0 0,0 0 107 15,0 0 44-15,0 0 3 0,0 0 8 16,0 0 7-16,0 0 7 0,0 0 2 0,0 0-7 15,0 0-3-15,10-26-12 0,-10 26-17 0,1-2-10 16,-1 1-11-16,0 1-9 0,0-1-16 16,0 0-9-16,0 1-16 0,0-1-12 0,0 1 1 15,0 0-7-15,0 0-3 0,0 0 0 0,0 0-8 16,0 0-3-16,0 0-2 0,0 0-6 0,0 0 0 16,0 0-5-16,0 0-5 0,0 0-6 15,0 0-4-15,0 0-4 0,0 0-2 0,0 1 0 16,0-1-8-16,0 1-1 0,0 1-1 0,0 2 0 15,0 1 7-15,0 0 3 0,0 2 0 0,0 1 1 16,0 1-2-16,0 1 1 0,0 1 0 0,0 3 3 16,0 1 0-16,0 1 3 0,-1 0 0 15,-1 2 0-15,1 0 2 0,0-1-1 0,0 1 0 16,0-1-2-16,-2 0 0 0,2 0 0 0,-2 1 4 16,1 0 2-16,1 0 1 0,-2 1-2 0,0 1 2 15,1-1 1-15,1 1 6 0,-3-3 2 0,2-1-2 16,0-1-3-16,1 0-8 0,0-2-3 15,0 0 0-15,1-2 0 0,-1-1 0 0,1 1 1 16,-2-2 1-16,1-2 0 0,1 0-1 0,-1-2-1 16,1 0-1-16,0-1 2 0,-2-1-2 15,2-1 1-15,0 0-2 0,0 1-2 0,0-2 3 16,0-1-2-16,0 3 1 0,0-2 1 0,-1 0-3 16,1 1-1-16,0 0 0 0,0-1 0 0,-1 2 0 15,1-2 2-15,0-1-1 0,0 0 0 16,0 1 1-16,0-1-2 0,0 0 2 0,0 0 0 15,0 0 2-15,0 0 3 0,0 0 2 0,0 0 1 16,0 0 5-16,0 0 4 0,0 0 3 16,0 0 4-16,0 0 2 0,0 0 1 0,0-1 4 15,0 0 3-15,0-2-7 0,0 0-6 0,0-4-10 16,1 1-10-16,2-3 1 0,-1-1-3 0,1 0 1 16,-2-2 0-16,3-2-3 0,1 0 0 15,-3-2-1-15,2 0 1 0,0-2-1 0,-1 0 2 16,1 0 2-16,0-1-5 0,-1-1 4 0,0 2-3 15,1 0 1-15,-3-1 2 0,-1 1-3 0,1 1 1 16,-1-2-1-16,0 2 0 0,0 0 0 0,0-1-1 16,0 0 2-16,-1 0-2 0,0-1 2 0,-3 2-2 15,1 0 0-15,2 1 3 0,0-1-4 16,1 4 1-16,0 0-12 0,0 4-2 0,0 2 2 16,0 0 0-16,0 1 11 0,1 0 5 0,0 2-6 15,-1 1 1-15,2 2-1 0,-2 1-2 16,0 0 1-16,0 0-4 0,0 0-7 0,0 0-10 15,0 0-7-15,0 0-3 0,0 1 8 0,0 0 10 16,0 3 10-16,0-2 6 0,-2 2-1 0,2-2-1 16,0 1 4-16,0-2-2 0,0 0 1 15,0-1 1-15,0 0-2 0,0 0 1 0,0 0 0 16,0 0 2-16,0 1-4 0,0-1 4 0,0 0-4 16,0 0-11-16,0 0-19 0,0 0-29 0,0 0-33 15,0 0-33-15,-1 0-45 0,1 0-33 0,0-1-92 16,0 1-166-16,0-1-310 0,0 1-336 0</inkml:trace>
  <inkml:trace contextRef="#ctx0" brushRef="#br2" timeOffset="462455.0395">542 13950 1 0,'0'0'79'0,"0"0"244"0,0 0-41 16,0 0-23-16,0 0-38 0,0 0-23 0,0 0-18 16,0 0-25-16,0 0-25 0,0 0-21 0,0 0-12 15,0 0-9-15,0 0-9 0,0 0-12 16,-91-10-7-16,90 9-7 0,0 0-10 0,0 1 2 15,1-1-2-15,-1 1-4 0,1-1-1 0,-2 1-3 16,1 0-2-16,1-2-2 0,-2 2 4 16,2 0-1-16,0 0 2 0,0 0 2 0,0-1-4 0,0 1 2 15,0 0-4-15,0-1-4 0,2-1-2 0,2 1-15 16,1-3-6-16,2 0-9 0,5 1-2 16,4-1 2-16,2 0-1 0,2 2 4 0,4-1-1 15,1 1 2-15,0 0 0 0,0-1-1 0,1 2 2 16,0 0-1-16,0-2 1 0,2 2 4 0,-3-2-5 15,3 0 1-15,-2 1 0 0,-1-2-2 16,1 1 4-16,-2-2-1 0,-1 1 2 0,-3 0 1 16,2-1-2-16,-4 2-1 0,0 0-3 0,-4 1 1 15,-1-1-2-15,-3 2 3 0,-3 0-1 16,-1 1-3-16,-4 0 5 0,-1 0-2 0,-1 0 1 16,0 0 1-16,0 0-1 0,0 0 1 0,0 0-1 15,0 0 0-15,0 0-2 0,0 0 2 0,0 0 0 16,0 0-4-16,-1 0 5 0,0 0 0 15,0 2 4-15,-3-2 6 0,-1 3-5 0,0-1-3 0,-1 0-17 16,-1 0-37-16,1-1-66 0,-2 2-113 16,-1-2-179-16,2 0-349 0,4-1-712 0</inkml:trace>
  <inkml:trace contextRef="#ctx0" brushRef="#br2" timeOffset="464456.036">1955 14005 1 0,'0'0'0'0,"0"0"0"0,0 0 0 16,0 0 255-16,0 0-13 0,0 0-19 0,0 0-29 16,0 0-13-16,0 0-25 0,0 0-19 0,0 0-5 15,0 0-10-15,0 0-7 0,-22-4-6 16,21 4-16-16,1 0-8 0,0 0-8 0,0 0-6 15,0 0-4-15,0 0-5 0,0 0-5 0,0 0-8 16,0 0 3-16,0 0-4 0,0 0 1 16,0 0 0-16,0 0-8 0,0 0-5 0,1 0-6 15,-1 0-6-15,1 0-2 0,1 0-3 0,1-1-5 16,-1 1-6-16,5-2-3 0,-1 2-5 0,2-1 2 16,2-1 2-16,2 0-6 0,1 2 3 15,1-1-2-15,-1 0-2 0,3 0 6 0,-2 0 0 0,0-1 1 16,1 1 4-16,-3 1-5 0,2-3-1 0,0 0-2 15,-2 1-6-15,2-1-22 0,-3 0-41 16,-1 1-56-16,-3 0-72 0,-1-1-71 0,-4 1-92 16,-1 2-150-16,-1-1-176 0,0 1 87 0</inkml:trace>
  <inkml:trace contextRef="#ctx0" brushRef="#br2" timeOffset="464737.9529">1898 14103 452 0,'0'0'435'0,"0"0"-118"16,0 0-57-16,0 0-50 0,0 0-54 16,0 0-41-16,0 0-40 0,0 0-33 15,0 0-20-15,0 0-9 0,0 0-3 0,0 0 7 0,0 0 1 16,0 0 1-16,17 3 2 0,-2-3-5 15,-1 0 0-15,5 0 2 0,2 0-5 0,0 0 1 0,2 0-1 16,0-1 2-16,-3-1 3 0,-3 0 0 16,-2-1-7-16,1 1-28 0,-3-1-71 0,-2 0-120 15,-2-1-223-15,-4 1-455 0,0 2 183 0</inkml:trace>
  <inkml:trace contextRef="#ctx0" brushRef="#br2" timeOffset="465032.3133">2110 13861 851 0,'0'0'186'0,"0"0"-101"0,0 0-14 16,0 0 14-16,0 0 29 0,0 0 5 15,0 0-14-15,0 0-19 0,0 0-12 0,0 0-13 0,0 0-9 16,0 0-5-16,0 0-14 0,126 42-7 16,-117-35-5-16,-1 1-6 0,-4 1 3 0,1 3 6 15,-3 0 10-15,-2 2 7 0,0 4 8 0,-8 0 2 16,0 4 1-16,-3 0 0 0,-2 2-6 0,-4-1-5 16,-2 0-6-16,1 1-6 0,-2 0 0 15,-3-1-7-15,1-1-45 0,3 2-116 0,1-3-242 16,5-5-635-16,6-5 22 0</inkml:trace>
  <inkml:trace contextRef="#ctx0" brushRef="#br2" timeOffset="473023.8259">1011 14284 1 0,'0'0'0'0,"0"0"327"0,0 0-5 16,0 0-25-16,0 0-41 0,0 0-41 0,0 0-43 15,0 0-34-15,0 0-35 0,0 0-22 16,0 0-18-16,0 0-18 0,0 0-11 0,1 3-13 16,-1-3-6-16,0 1-6 0,0-1-2 0,0 1-1 15,0-1-4-15,0 0-1 0,0 1-3 16,0 0-5-16,0 1 7 0,0 1 4 0,0 1 6 16,0 1 5-16,0 1-2 0,0 1 1 0,0 1 1 15,1 2 7-15,-1-1 2 0,0 2 3 0,0-1 2 16,0 1-4-16,0 1 3 0,0 0-5 15,0-2 0-15,-2 0-3 0,0 0-5 0,0-2-1 0,2 0-4 16,-1-2 1-16,0 0-3 16,-1 0 0-16,2 0 1 0,-1-2-2 0,1 0 2 15,-2-2-1-15,2 0 0 0,0-1 5 0,0 1-2 0,0-1 4 16,-1 0 1-16,1 0-2 0,0 0-2 16,-1 0-23-16,-1 2-47 0,2-2-74 0,-2 1-117 15,-1-2-170-15,1 1-335 0,0-1-208 0</inkml:trace>
  <inkml:trace contextRef="#ctx0" brushRef="#br2" timeOffset="473519.5687">1030 14146 927 0,'0'0'476'0,"0"0"-177"16,0 0-47-16,0 0-38 0,0 0-67 15,0 0-34-15,0 0-38 0,0 0-29 0,0 0-27 16,0 0-18-16,0 0-3 0,0 0-7 0,0 0 0 16,0 0 3-16,-1 4 4 0,1-4 2 0,0 1 3 15,0-1 3-15,0 0 0 0,0 1 5 16,0-1 6-16,0 0 2 0,0 0 9 0,0 0-1 15,0 0 3-15,0 0 2 0,0 0-8 0,0 0 4 16,0 0-1-16,0 0 0 0,0 0 2 16,0 0 1-16,0 0 1 0,0 0-3 0,0 0 3 15,1-1-2-15,-1 1 2 0,2 0 5 0,-2 0-5 16,0 0 5-16,1-1-3 0,-1 1-5 16,0 0 1-16,1 0-10 0,-1-2-2 0,0 2-4 15,0 0-3-15,0 0-2 0,0 0-4 0,0 0 0 16,0 0-4-16,0 0 2 0,0 0-1 0,0 0 0 15,0 0 4-15,0 0-5 0,0 0 1 16,0 0 2-16,0-1-4 0,0 1 4 0,0 0-5 16,0 0 1-16,0 0-2 0,0 0 1 0,0 0 0 15,0 0-3-15,0 0-2 0,0-1-11 0,0 1-16 16,0 0-22-16,0-1-39 0,0 1-35 0,0 0-58 16,0 0-92-16,0 0-128 0,0 0-222 15,0 0-812-15</inkml:trace>
  <inkml:trace contextRef="#ctx0" brushRef="#br2" timeOffset="474249.1351">1206 14270 1 0,'0'0'204'0,"0"0"126"0,0 0-10 0,0 0-25 15,0 0-46-15,0 0-40 0,0 0-35 16,0 0-27-16,0 0-21 0,0 0-13 0,0 0-9 15,0 0-15-15,0 0-12 0,0 0-13 0,9-20-12 16,-9 20-5-16,0 0-11 0,0 0-6 16,0 0-6-16,0 0-3 0,0 0-2 0,0 0-3 15,0 0-4-15,0 0-11 0,0 0-1 0,0 1-7 16,0 1-13-16,1 0 7 0,1 3-1 0,0 3 7 16,-1 3 10-16,3-1 0 0,0 2 1 0,-2 1 1 15,2 0 3-15,-1 0 0 0,-2-1 1 16,0 0-1-16,-1 0 0 0,0 0 3 0,-1-2-4 15,-3 2 3-15,-1-2 2 0,1 1-5 0,-2-1 8 16,-2-3-2-16,2 2-1 0,-1-2 3 0,-1 0-5 16,2-2 0-16,-1 1-2 0,0-2-1 0,4 0-1 15,-3-1-1-15,3-1 3 0,2 0-4 16,-2-2 6-16,2 0 2 0,1 0 6 0,-2 0 14 16,2 0-2-16,-2 0 1 0,1 0-3 0,0-2-11 15,1 0-2-15,-1-3-4 0,-1 0 0 0,2-1-3 16,0 2-2-16,0-1-3 0,0 0-3 15,0-1 1-15,2 1-6 0,-1 1 3 0,3 0 0 16,0 1-1-16,-1-2 3 0,0 1-2 16,2 0-1-16,-3-1 2 0,1 2-1 0,2 2 0 15,-3-2 0-15,-1 3 1 0,-1 0-1 0,1-1-8 16,-1 1-26-16,0 0-60 0,0 0-61 0,0 0-82 16,-2 1-114-16,1 1-176 0,0-1-596 0</inkml:trace>
  <inkml:trace contextRef="#ctx0" brushRef="#br2" timeOffset="474707.3086">1306 14058 1020 0,'0'0'310'0,"0"0"-46"16,0 0-12-16,0 0-25 0,0 0-70 0,0 0-41 15,0 0-28-15,0 0-22 0,0 0-19 16,0 0-19-16,0 0-10 0,0 0-5 0,0 0-2 16,0 0 2-16,-5-17-1 0,5 17-1 0,0 0 0 15,0 0-4-15,0 0 1 0,0 0-3 0,0 0 1 16,0 2-3-16,0-2-5 0,-1 1-3 15,0 0 1-15,-2 1 3 0,-1 2 3 0,1 0 3 16,-4 1 1-16,4-1-3 0,-3 0-1 16,4-1 0-16,0-1-1 0,-1 0 1 0,2-1 0 15,1-1-1-15,0 0 1 0,0 0 3 0,0 0 8 0,0 0 7 16,0 0 14-16,0 0 9 0,0 0 5 0,0 0 6 16,1 0-1-16,0-1-6 0,1-3-11 15,0 1-14-15,-1 0-10 0,0-2-7 0,2 2 0 16,-2-2 0-16,1 3 1 0,-2-1 0 15,0 2-3-15,0 1 0 0,0-1-7 0,0 0-22 16,0 1-52-16,-3 0-86 0,-1 0-128 0,-1 1-187 16,3 2-504-16,-1 0-119 0</inkml:trace>
  <inkml:trace contextRef="#ctx0" brushRef="#br2" timeOffset="477010.9519">3275 13642 1 0,'0'0'0'0,"0"0"0"16,0 0 19-16,0 0 227 0,0 0-23 0,0 0-15 15,0 0-11-15,0 0-9 0,0 0-31 0,0 0-27 16,0 0-20-16,0 0-21 0,-5-78-2 0,5 73-6 15,0-1-7-15,0 3-4 0,0-2-6 16,0 1-1-16,0 2-2 0,0-2 2 0,0 2-2 16,0-1 0-16,0 1 3 0,0 1-6 0,0 0 4 15,1 0-2-15,-1-1-5 0,0 2-2 16,0 0-11-16,0 0-11 0,0 0-14 0,0 0-12 16,0 0-16-16,0 3-18 0,0 1 3 0,0 5 1 15,0 2 15-15,0 4 18 0,0 2-3 16,0 2 5-16,0-1-5 0,0 2-1 0,0 0 1 15,-1 1-3-15,-1-1 2 0,-2 1 1 0,2-3 1 0,-1 0 2 16,-1 1 0-16,1-4 1 0,1 2 1 16,-5-2 2-16,5-1-1 0,-1-3-1 15,-1 2 0-15,2-4-7 0,-1 0 0 0,-1-1-8 0,2 0-26 16,1-3-36-16,0-2-61 0,1 1-68 0,0-2-88 16,0-1-87-16,0 0-151 0,1-1-378 0</inkml:trace>
  <inkml:trace contextRef="#ctx0" brushRef="#br2" timeOffset="477258.4004">3241 13650 1 0,'0'0'225'0,"0"0"37"0,0 0-14 0,0 0-8 15,0 0-42-15,0 0-32 0,0 0-34 0,0 0-27 0,0 0-21 16,0 0-24-16,0 0-14 0,0 0-11 15,0 0-8-15,-77-2-9 0,77 2-2 0,0 0-1 16,0 0 3-16,0 0 8 0,0 0 6 16,4 0 19-16,1 0 12 0,3 0 4 0,5-1-1 15,4-1-17-15,4-3-13 0,2-1-8 0,5-1-5 16,2 0-3-16,3 0-5 0,3-1-16 0,-1 1-71 16,3 0-133-16,-10 3-247 0,-8 0-726 0</inkml:trace>
  <inkml:trace contextRef="#ctx0" brushRef="#br2" timeOffset="477916.0088">3499 13822 848 0,'0'0'191'0,"0"0"-83"0,0 0-22 16,0 0-2-16,0 0 3 0,0 0-3 0,0 0-20 15,0 0-14-15,0 0-10 0,0 0 0 0,0 0 1 16,0 0 3-16,0 0 10 0,0 0 9 16,7 67 8-16,3-67 5 0,1 0-6 0,4 0-9 0,0-2-10 15,1-1-12-15,0-3-6 0,2 0-6 16,0-1-2-16,-4 0-5 0,3-1 1 0,-5-1 2 15,0 0 1-15,-1 0 4 0,-2-1 0 0,1 0 1 16,-3 1-1-16,-4 0 1 0,-1 0 5 16,2-2 3-16,-4 2 6 0,0 0 0 0,-1-1-1 15,-4 0-6-15,0 1-7 0,-2 1-6 0,-3 1-7 16,1 1-4-16,-1 3-6 0,-1 0-5 0,-1 1 0 16,0 1 0-16,-1 0 1 0,2 1 1 15,0 0-3-15,1 0 0 0,1 0-1 0,4 1-1 16,-3 0 1-16,5 1-3 0,-2 1-1 0,3-1-3 15,2 0-3-15,-1 1 2 0,1-2 1 16,0 1 5-16,1 1 1 0,2-1 3 0,4 0 0 16,3 1 2-16,0-2 3 0,1-1 0 0,6 0 3 15,-1 0-1-15,7-2-3 0,1-3-1 0,0-2 0 16,4 0-2-16,-1 0 1 0,-1 0 0 16,2 0-1-16,-2 2-4 0,-4 0 2 0,-3 1-1 0,-4 1 1 15,-3 2 2-15,-1-1-1 0,-4 2 0 16,-1 0-1-16,-4 0-2 0,-1 0 4 0,-1 0 0 15,0 0 1-15,0 0 2 0,0 4 1 0,0 0 4 16,-1 1 2-16,-4 2 5 0,2 0-2 16,1 1-1-16,-5 0-1 0,3 0-6 0,-3 2 2 15,4 0-2-15,-4 0 1 0,4 1 0 0,-3 0-3 16,2 1 0-16,-1-1-3 0,2 0 2 0,2 0 3 16,-1-1 1-16,-2 0 1 0,3-1-4 0,0-2 0 15,1-1-9-15,0-1-22 0,0-1-34 16,2 1-60-16,3-1-101 0,-2-3-160 0,2 0-312 15,-3 0-826-15</inkml:trace>
  <inkml:trace contextRef="#ctx0" brushRef="#br2" timeOffset="478422.469">4162 13674 1463 0,'0'0'235'16,"0"0"-71"-16,0 0-25 0,0 0-29 0,0 0-12 16,0 0-20-16,0 0-31 0,0 0-20 0,0 0-8 15,0 0-6-15,0 0-5 0,0 0 6 16,0 0 4-16,0 0 5 0,35 51 12 0,-36-37-6 16,-6-1-1-16,1 3-2 0,-3-1-6 0,-3-2 5 15,-3 1-2-15,2 0-1 16,-3-2 0-16,2-2-5 0,1-1-1 0,-3-1-1 15,5-1 0-15,1-2-2 0,0-1 4 0,1-1-2 0,5-2 1 16,-1-1 12-16,3 0 0 0,0-4-3 0,1-3-9 16,1 0-16-16,0-2-9 0,0 0-2 15,0-1 0-15,0-2 3 0,3 1 4 0,-1-2 1 16,4-1-3-16,-3 0 4 0,3 0 0 0,-3 1 1 16,6 1 3-16,-5 1-10 0,4 2-1 15,0 0-3-15,0 4-6 0,-3-1 6 0,3 1 0 16,0 1 3-16,2 2 2 0,0-1-3 0,0 0-1 15,2 2 3-15,-1-1 5 0,0 2 3 0,0 0 3 16,-1 0 0-16,1 0-1 0,-1 0 4 16,-1 2 0-16,-1 2 2 0,-3 0 3 0,3 2-3 0,-2 0 3 15,-2 2 1-15,-3 2-2 0,3 0 6 16,-3 1-1-16,-1 0 0 0,0 0-2 0,0 1-1 16,0-1 1-16,-6-1 1 0,3 2 3 15,-3-1-8-15,3-2-13 0,-4-1-28 0,5 0-47 0,0-2-63 16,1-2-92-16,0-1-129 0,1-1-178 15,0 0-364-15,0-1 269 0</inkml:trace>
  <inkml:trace contextRef="#ctx0" brushRef="#br2" timeOffset="479169.4225">4327 13705 673 0,'0'0'416'0,"0"0"-96"16,0 0-54-16,0 0-44 0,0 0-40 0,0 0-30 15,0 0-31-15,0 0-30 0,0 0-17 16,0 0-14-16,0 0-16 0,0 0-9 0,0 0-12 16,0 0-8-16,73-35-6 0,-70 35-2 0,2 4-2 15,-3 1 0-15,1-1 2 0,2 3-2 0,-3 0 2 16,-1 0 1-16,-1 3 2 0,0-1 2 16,0 1 0-16,0-1 0 0,0 0-2 15,-1-1-1-15,0 1-1 0,0-4-1 0,0 0 2 0,1 0-4 16,0-3 1-16,0 0-2 0,0-2-3 15,0 0 8-15,0 0 4 0,0 0 7 0,0 0 11 16,3 0-5-16,-1-2 0 0,4-1-3 0,-2-2-4 16,4-1-4-16,0-1-1 0,-3 0-3 0,3-2-5 15,0 0 2-15,1-1-3 0,-1 0 2 16,3 0-2-16,-4-2-1 0,4 2 0 0,-2 0-2 16,0 2 0-16,1 1 0 0,-4 0 0 0,-2 2-2 15,1 3-2-15,-3 1-4 0,0 1-7 16,-2 0-7-16,1 0 3 0,-1 3-2 0,0 0 5 15,2 2 6-15,1 2-1 0,-2 0 7 0,-1-2 0 16,2 2 2-16,-1-1 2 0,0 0-3 0,0-1 2 16,1-1-2-16,2 1 2 0,-2-1-1 15,0-2 2-15,1 0 2 0,1-1-2 0,-2-1 8 16,2 0 0-16,2 0 6 0,-1 0 2 0,2-4-7 16,2-1-1-16,3 0-5 0,2 0-3 15,1-2 3-15,-3-1 1 0,3-1-1 0,-2 2 2 16,-3-4-1-16,2 3 0 0,-1-2 0 0,-1-1 3 0,0 1-4 15,-1 0 0-15,0-1-2 16,-1 2-2-16,-3 0 3 0,0 3 1 0,-3 3-1 0,-1 0 0 16,-1 3-7-16,0 0-10 0,0 0-17 0,0 0-3 15,0 4 2-15,0 3 9 0,-2 1 14 16,2 0 2-16,-1 1 3 0,1 1 0 0,0-3 3 16,0 2 2-16,0 0-2 0,0-1-1 0,0-2 0 15,2 2 1-15,-1-3 0 0,1 1 0 0,2-2 0 16,-3 0 0-16,1 1 0 0,-1 0-2 15,-1 0 2-15,0 1-2 0,1 0-1 0,1 0 3 0,-2 0-2 16,0 0 3-16,0-1 2 0,-2 1 1 16,1 0 1-16,-2-1 0 0,-2-1-1 0,2 1 1 15,-2-2-1-15,1 1 2 0,-1-2 1 0,-1-1 2 16,4 1-1-16,-2-1-3 0,0-1 2 16,2 0-8-16,1 0-10 0,-2 0-20 0,1 0-37 15,1-1-41-15,1-1-60 0,0-1-65 0,1 1-28 16,7-3-96-16,3-1-151 0,1 1-327 15,-4 1 346-15</inkml:trace>
  <inkml:trace contextRef="#ctx0" brushRef="#br2" timeOffset="479697.5693">5026 13380 372 0,'0'0'328'0,"0"0"-33"16,0 0-12-16,0 0-42 0,0 0-34 0,0 0-25 15,0 0-33-15,0 0-40 0,0 0-42 16,0 0-37-16,0 0-21 0,0 0-9 0,0 0 3 16,0 0 7-16,-27 34 3 0,27-14 8 0,0 3 5 15,1 4 5-15,-1 3 7 0,0 3 0 0,0 0-4 16,0 2 5-16,-1 0 7 0,-3-1 10 16,-2 3 12-16,-3-3 1 0,0-1-11 0,-1 0-11 15,0-4-9-15,0 0-6 0,-1-4-3 0,1 0-5 16,0-3-2-16,0-3-5 0,2-2-3 0,1-3 0 15,0-1-2-15,3-4-1 0,-1-3-2 16,4-2 2-16,0 0-1 0,0-3 5 0,1-1 16 16,0 0 13-16,0 0 21 0,0-2-4 15,0-4-14-15,1-3-15 0,0 1-22 0,2-5-1 0,1-1-2 16,0-3-3-16,3-2 0 0,-3-2-1 16,4-5 1-16,1-1-4 0,2-4 4 0,-1-3-2 15,5-1-3-15,0-2 3 0,3 0-4 16,-3 3 2-16,4 1 0 0,-2 5-4 0,0 1 1 0,-1 5-5 15,2 3-1-15,-1 1 1 0,-1 4-3 16,1 3 2-16,-3 4-2 0,0 2 2 0,0 4-3 16,-2 1-2-16,-1 0-1 0,-1 7-6 0,0 3 3 15,0 2 1-15,-2 3 0 0,-4 1 6 16,2 1-2-16,-4 2 1 0,-2-3 2 0,0 0-3 16,-1-1 6-16,-6 0-1 0,1-1 4 0,-4 0 2 0,-3-3 2 15,0 3 2-15,-2-3-1 0,0 0 3 16,-2-1-3-16,3-1-3 0,-5 1-11 0,5-3-28 15,-4 0-35-15,2-1-62 0,1-1-84 0,2-2-114 16,0 0-176-16,6-3-403 0,1 1-24 16</inkml:trace>
  <inkml:trace contextRef="#ctx0" brushRef="#br2" timeOffset="480167.7201">5467 13566 534 0,'0'0'315'16,"0"0"-54"-16,0 0-19 0,0 0-47 0,0 0-50 16,0 0-20-16,0 0-19 0,0 0-19 15,0 0-14-15,0 0-18 0,0 0-14 0,0 0-12 0,0 0-5 16,0 0 1-16,-33-16 3 15,23 19 7-15,1 2 1 0,0 1 1 0,-2 1-3 16,2 1-11-16,-1 0 0 0,1 0-9 0,3 1-3 16,-1 2 0-16,-1-3-7 0,4 3 1 0,-3 0-1 15,4-3 0-15,0 2 0 0,3-2-1 0,0 0 3 16,0-2 0-16,5 0 8 0,2-1 5 16,-2-1 4-16,4-2 7 0,1 0-1 0,1-2-2 0,0 0 0 15,5 0-7-15,-3-1 3 0,1-2-5 16,2-3-1-16,-4 1-2 15,3-2-2-15,-4 1 1 0,1 0-1 0,-2-2 3 16,-1 1-4-16,-1 0 1 0,-2 0 3 0,0 0-4 0,-3-1 9 16,-2 1 1-16,-1 1-2 0,0-3 6 0,0 2-5 15,-2-1-1-15,-5 1-2 0,3-1-7 0,-5 2-4 16,0-1-7-16,-1 3-4 0,-1 2-11 0,1 0 0 16,-1 2-1-16,-4 2-3 0,2 3 10 15,0 3-12-15,1 0-31 0,1 4-67 0,1-3-109 16,1 2-155-16,3-4-229 0,4-2-843 15</inkml:trace>
  <inkml:trace contextRef="#ctx0" brushRef="#br2" timeOffset="480985.3508">5638 13670 1241 0,'0'0'320'0,"0"0"-93"15,0 0-42-15,0 0-36 0,0 0-34 0,0 0-28 16,0 0-35-16,0 0-22 0,0 0-10 0,0 0-3 16,0 0 0-16,0 0-3 0,0 0 13 15,-23 4 13-15,26-4 10 0,-1 0 14 0,2 0-9 16,2-1-10-16,1-1-12 0,1 0-13 0,1-2-3 16,0 0-3-16,-1-1-1 0,3 0-2 15,1 0 2-15,0-2-1 0,0 0-1 0,-2-2 6 16,1 1-4-16,0 0-1 0,-2-3 1 0,0 2-11 15,-1-3 6-15,-2 2 0 0,0 1 0 16,-3 0 3-16,-2 1-4 0,-1 1-1 0,0 2-3 16,0 1-1-16,0 2-8 0,-4 0-6 0,-2 2-3 15,3 0-4-15,-4 0 7 0,2 0 4 0,-1 0 4 16,2 0 6-16,-1 0-3 0,3 1 0 0,1 0 1 16,0-1-5-16,1 1 2 0,0-1 0 15,0 0 2-15,2 0 5 0,0 0 1 0,6 0 4 16,0 0 0-16,2 0 2 0,2-2-4 0,1 0-4 15,0-1 0-15,2 0-8 0,1-1 4 0,1 1 0 16,-2-1 1-16,-1 1 4 0,3 0-4 0,-5-1 1 16,0 2 0-16,-3 0-3 0,-2 0 3 0,-3 1 0 15,-4 0 2-15,2 1-4 0,-2 0 1 16,0 0-5-16,0 0-9 0,-2 0 3 0,1 1-5 16,-4 4 2-16,1 1 9 0,0 0-3 0,-2 4 3 15,-2-1 2-15,3 1 1 0,-2 1 2 0,3 0 1 16,-2 1 0-16,4-1-1 0,0 1 0 15,0-1 0-15,2-1-1 0,0-2 2 0,0 2-3 16,2-2 2-16,1-1 3 0,1 0 0 16,1-2 4-16,0 0-1 0,2 0 3 0,1-2-1 15,1 0 0-15,0-1 1 0,0-2-2 0,3 0 0 16,-1 0-4-16,1-1-2 0,0-3-5 0,1 0-6 16,0-2 2-16,-1 0-5 0,1-3 3 15,-1 0 2-15,0-1-3 0,0 1 3 0,0-3 2 0,0-1 0 16,-2-2 7-16,0 0-1 0,1-2 3 15,-2-2-1-15,0 0 2 0,0 0 0 0,-3-1 0 16,0 0 4-16,-2 1 0 0,0 0 6 0,-2 0 2 16,-1 4 4-16,-1 1 8 0,0 3 0 0,0 4 1 15,0 5-4-15,0 1-7 0,-1 1-7 16,0 0-7-16,-1 0-4 0,-1 3-4 0,0 3 0 16,-1 3 3-16,-1 2 1 0,2 0 3 15,0 3 1-15,-2 0-2 0,5 1 2 0,-1 1-4 0,0 2 1 16,0 1 1-16,1-1 0 0,-1 3 3 15,1-1 0-15,-2 0-1 0,1-1 0 0,-2-1 0 16,2-2 1-16,-1-2 2 0,-1 0 0 0,-1-2-1 16,3-1-4-16,-2-1-10 0,-3 0-27 15,5-2-36-15,-2 1-66 0,0-2-97 0,0-2-143 16,3 0-257-16,-1-2-888 0</inkml:trace>
  <inkml:trace contextRef="#ctx0" brushRef="#br2" timeOffset="481200.7724">6070 13480 922 0,'0'0'345'0,"0"0"-50"15,0 0-51-15,0 0-59 0,0 0-53 0,0 0-31 16,0 0-28-16,0 0-23 0,0 0-12 16,0 0-6-16,0 0-2 0,0 0 3 0,0 0-1 15,0 0 1-15,-13-12-7 0,25 12-6 0,3 0-1 16,-2 0-4-16,1 0 1 0,1 0-1 15,1 0-3-15,0 0-6 0,2-3-35 0,0 2-73 16,0-3-120-16,-1 2-212 0,0-1-404 0,-8 1-210 0</inkml:trace>
  <inkml:trace contextRef="#ctx0" brushRef="#br2" timeOffset="482124.6422">6358 13485 1 0,'0'0'0'0,"0"0"340"16,0 0 52-16,0 0-50 0,0 0-49 0,0 0-40 15,0 0-46-15,0 0-40 0,0 0-28 0,120-37-25 16,-114 36-22-16,0 1-21 0,-3 0-24 0,-1 0-18 16,-2 0-11-16,1 4-6 0,-1 2 5 0,0-1 3 15,0 4 6-15,-1 0 4 0,-5 1 3 16,-2 1-1-16,-3 0-1 0,0-1-1 0,-3 1-4 16,1-1-1-16,-1-2-4 0,-2 0-5 15,3 1 3-15,-2-4-2 0,3 1-1 0,-1-2 0 16,3-2-6-16,2 1-1 0,-2-2 1 0,6-1 0 15,-2 0-1-15,3 0 0 0,-1 0-3 0,1-1-4 16,1-3 4-16,0 0-4 0,-2-2 0 0,3 0 5 16,-1 0-9-16,2 0 0 0,0 0-3 0,0-3-5 15,2 0 4-15,4-3-1 0,-1 1-2 0,3 2-1 16,0-1-2-16,2 2-2 0,0 2 0 16,0 2-3-16,2 1 1 0,-2 2 1 0,0 1-2 15,0 0 0-15,0 0 1 0,-1 3 0 0,1 0 4 16,-1 2 4-16,-2 0-1 0,-1 0 2 15,2 0-3-15,-3-1 3 0,-1 0 1 0,0 1 3 16,-1 0 1-16,1-1-2 0,-1 1 3 0,0-1 0 16,2-1 2-16,-2 1 5 0,0-2-3 0,2-1 2 15,0 1 1-15,1 0-1 0,3-2 8 16,0 0 0-16,0 0 1 0,3 0 1 0,-1 0-7 16,0-3 0-16,3 1-3 0,-1-3 3 0,0 1-3 15,0-1 3-15,-2-1-1 0,1 0-5 0,0 0 7 16,-1-1 1-16,-1 0 1 0,-1-2 6 15,-1-1-5-15,-1 0 0 0,1-2-1 0,-3 0-2 0,1-1 2 16,-2 0-1-16,2-1-1 0,-3-1-2 16,1 0-1-16,-1-2 1 0,0-1 2 0,-1 0 7 15,1 2-1-15,-1 0 8 0,-2 4 7 0,0 3 0 16,0 2 5-16,0 3-7 0,0 3-8 0,0 1-7 16,0 0-14-16,0 0-11 0,-2 3-1 15,-1 4 0-15,-1 1 5 0,2 4 6 0,-2 2 1 16,2 1-4-16,-1 1 5 0,1 1 0 0,1 2 0 15,0 0 5-15,1-1-3 0,0 1-2 0,0 1 0 16,0-2-2-16,0 1 4 0,0-3 0 16,-2-2 0-16,1 1 0 0,-1-3-2 0,1 0-4 15,0-2-13-15,-1-3-26 0,-1 0-46 0,2-2-67 16,-1 0-89-16,1 0-134 0,1-4-189 16,0 1-457-16,0-2 403 0</inkml:trace>
  <inkml:trace contextRef="#ctx0" brushRef="#br2" timeOffset="482509.2588">6668 13420 851 0,'0'0'320'15,"0"0"-53"-15,0 0-50 0,0 0-50 0,0 0-38 16,0 0-32-16,0 0-25 0,0 0-14 0,0 0-13 16,0 0-1-16,0 0-11 0,0 0-12 15,0 0-9-15,-23-30-17 0,33 27-5 0,3 1 1 16,-1 1 2-16,4-1 5 0,-1 0 2 0,3 1 0 15,-4-1-2-15,1 0 1 0,1 0-2 0,0 1 3 16,-4-2 3-16,1 2-4 0,0-1 3 16,-3 0-4-16,3-2-2 0,-3 2 6 0,0-1 0 15,-1 0 0-15,2 1 2 16,-5-1-2-16,0 1-1 0,0 0 1 0,-1 0 0 0,-1 1-1 16,-2 0 2-16,0 0-1 0,-1 1 0 0,-1 0 4 15,0 0 2-15,0 0-1 0,0 0-2 0,0 1-5 16,0 4 0-16,0 1 2 0,0 2 10 15,0 2 7-15,-1 1 5 0,-1 0 4 0,1 1-2 16,-1 1 4-16,-1 2-2 0,1 0-3 0,-2 0 3 16,2 0-4-16,-1-1-1 0,1-1 3 0,0 0-4 15,0-1 0-15,1-2 3 0,-2 0-1 0,1-1-2 16,2 0-7-16,-3-1-33 0,2-1-66 0,0 1-102 16,1-2-177-16,-2-2-266 0,2-1-846 0</inkml:trace>
  <inkml:trace contextRef="#ctx0" brushRef="#br2" timeOffset="482709.4961">6924 13169 1270 0,'0'0'248'0,"0"0"-3"0,0 0-30 15,0 0-53-15,0 0-37 0,0 0-27 0,0 0-35 16,0 0-28-16,0 0-17 0,0 0-27 15,0 0-16-15,0 0-12 0,0 0-2 16,0 0 13-16,0-10-34 0,3 16-103 0,0 1-217 16,0-2-435-16,0 0-109 0</inkml:trace>
  <inkml:trace contextRef="#ctx0" brushRef="#br2" timeOffset="483598.2002">7091 13353 1211 0,'0'0'292'0,"0"0"-43"16,0 0-47-16,0 0-38 0,0 0-36 15,0 0-32-15,0 0-36 0,0 0-38 0,0 0-24 16,0 0-6-16,0 0 0 0,0 0 5 0,0 0 6 15,0 0 0-15,-47 38 0 0,38-23 1 0,-1 1-2 16,0 2 0-16,3 0-1 0,-1-1-1 16,3 2 0-16,1-4 3 0,4 1 1 0,0-4 1 15,0 1 3-15,6-4-1 0,1 0-1 0,2-2 2 16,2 0-1-16,3-2 1 0,-2-3 2 16,1-1 0-16,3-1 1 0,-1 0-2 0,1-1 2 15,-2-4-1-15,1 1-1 0,-2-3 0 0,-1 2 0 16,1-3 3-16,-2 1 1 0,-3 1 4 0,0-2 3 15,-4-2 1-15,0 1 3 0,-3-3-3 0,-1 1-3 16,0-2-2-16,-5 1-5 0,-1-1 0 0,-3 0-1 16,-1 1-1-16,0 0-1 0,0 2 0 15,-1 0-2-15,1 3-4 0,0 2 0 16,-1 1-6-16,1 3-1 0,1 0 2 0,1 1-2 0,-1 0 1 16,4 0-1-16,1 0-3 0,2 0 3 0,-1 0-3 15,3 0 1-15,-1 1-2 0,1-1-1 16,0 1 3-16,0 0 1 0,0 1 6 0,2 0 0 15,2-1 6-15,1-1 1 0,0 1 0 0,3-1 2 16,1 0-2-16,2 0 0 0,-1 0-1 16,2 0-3-16,2 0 1 0,0-2-3 0,-1 0 0 15,4 0 2-15,-1 0-1 0,0 0 0 0,-4 1 0 16,3-1 0-16,-3 1-2 0,0-1 0 0,-1 2 2 16,-2 0-5-16,1 0 2 0,-3 0-1 0,-1 0-3 15,0 2 3-15,-2 1-1 0,2 0 1 0,-2 3 2 16,1 0-1-16,-1 2 0 0,0-1 1 15,-2 3 1-15,1 1-1 0,-2-1 5 0,0 0 0 16,-1-1-1-16,0 2 5 0,0-2-3 0,0 0 2 16,0 0 1-16,0-2-5 0,-1-2 3 0,0 2-1 15,-1-1-1-15,1-3 2 0,1 1 0 16,0-3 2-16,0 0 2 0,0-1 3 0,0 0 1 16,0 0 7-16,0 0 7 0,0 0 7 0,0 0 6 15,0 0-5-15,0-4-12 0,3 0-8 16,-1-1-12-16,3-2-2 0,0 0 0 0,4 0-2 15,-2-3 1-15,2 0-1 0,2-2 1 0,2-1-1 16,-2 0 1-16,4-1 1 0,-1 1-3 16,-1 0 4-16,1 4-7 0,1 1 1 0,-5 3-1 15,0 2-7-15,0-1 3 0,-2 4-4 0,-1 0-3 16,-2 0 1-16,2 1 0 0,-3 4 3 0,1 0 3 16,0 2 5-16,-1 2-1 0,-1 3 2 0,0-1 2 15,1 3-1-15,0 1 2 0,-2 1 1 16,0 1-1-16,-1 0 5 0,1 2-3 0,-1-3 2 0,-1-1 0 15,1-2-1-15,-1 1 0 0,0-4-1 16,0-1 1-16,0 1-2 0,0-3 3 0,0 0-8 16,0 1-23-16,0-1-47 0,0 1-88 0,0-2-137 15,-1-1-244-15,1-3-994 0</inkml:trace>
  <inkml:trace contextRef="#ctx0" brushRef="#br2" timeOffset="504626.4251">8608 13247 1 0,'0'0'0'0,"0"0"0"0,0 0 0 0,0 0 0 15,0 0 0-15,0 0 0 0,0 0 0 0,0 0 0 16,0 0 0-16,0 0 0 0,0 0 0 0,0 0 0 16,-6-15 142-16,4 13 9 0,1 2-17 0,0-1-14 15,1 0-9-15,-2 0 3 0,0-2 9 0,1 2 6 16,0 1 6-16,-1-1 0 0,0 0 2 15,2-1-6-15,-2 2-7 0,0-1-9 0,1 1-16 16,-2-2-14-16,1 2-15 0,1-1-16 0,-4 1-15 16,0 0-11-16,0 0-10 0,0 0-5 15,-4 0-5-15,-1 1 0 0,0 2-5 0,-1 3 1 16,-1 1-2-16,-2 2-1 0,-1 2 2 0,1 2-3 16,-1-1 0-16,3 1 1 0,1 0-1 15,1 2 2-15,1-3 0 0,2 1-1 0,4-1 0 16,-1-1-2-16,3 0 4 0,-2-4-1 0,3 1 3 15,0-2 1-15,5-2 2 0,0 1 3 16,3-1 0-16,0-3 5 0,3 1 6 0,0-2 5 16,2 0 4-16,4 0-2 0,-2 0-2 0,2-2-2 15,2-2 0-15,-4-1 2 0,1 2 1 0,-4-2 3 16,1-1 1-16,-2 0 4 0,-2 0 5 16,-2 1 2-16,1-1 3 0,-5-1-1 0,0 0-2 15,-1-2-4-15,-2-1-7 0,2-1-3 0,-2 0-9 16,0 0-2-16,0-2-4 0,0 1-4 15,-2-1-2-15,-2 2-3 0,1 0-1 0,-3 3-2 16,2 1-3-16,-2 3-4 0,1-1-7 0,-3 3-3 16,1 0-5-16,-1 2-1 0,1 0-1 0,-2 0 1 15,2 0-1-15,2 0-19 0,-2 3-48 0,5-2-59 16,0 1-84-16,2 1-104 0,0-1-110 16,0 2-148-16,1-2-194 0,0-1 558 0</inkml:trace>
  <inkml:trace contextRef="#ctx0" brushRef="#br2" timeOffset="504972.4299">8895 13151 1 0,'0'0'276'0,"0"0"52"16,0 0-41-16,0 0-29 0,0 0-19 0,0 0-26 15,0 0-17-15,0 0-23 0,0 0-18 16,0 0-18-16,23-119-30 0,-27 106-18 0,1-2-26 15,-1 0-16-15,0-2-6 0,0-2 9 16,2-4 7-16,-1 0 1 0,1-1 0 0,-1 3-14 16,2 1-3-16,0 6-3 0,-1 5-9 0,1 4-7 15,1 5-12-15,-1 0-18 0,1 0-16 0,-1 2-12 16,-3 7 3-16,0 3 7 0,2 6 15 16,-3 4 11-16,0 4 0 0,0 3 1 15,0 3 0-15,-4 4-1 0,2 1 0 0,-2 3 0 0,-2 1 4 16,-1 2 0-16,0-3-1 0,0-1 1 0,-2-2-3 15,-1-2 0-15,4-2 1 0,-4-3 1 0,4-3-1 16,-1-2-9-16,1-2-21 0,2-5-60 0,3-1-91 16,2-2-120-16,3-4-146 0,1-2-151 15,0-3-261-15,0-3 452 0</inkml:trace>
  <inkml:trace contextRef="#ctx0" brushRef="#br2" timeOffset="505191.6929">8660 13200 1 0,'0'0'0'0,"0"0"113"0,0 0 138 0,0 0 12 15,0 0 3-15,-114 6-7 0,105-4-35 0,3 1-50 16,3-2-48-16,2-1-24 0,1 0 3 16,0 0 10-16,5 0 17 0,4 0-5 0,7 0-21 15,5-3-26-15,9 0-25 0,5 0-18 0,6-3-15 16,5 0-5-16,4 0-6 0,2 1-14 15,0 1-52-15,0-1-109 0,2-1-217 16,-15 3-524-16,-13 0-172 0</inkml:trace>
  <inkml:trace contextRef="#ctx0" brushRef="#br2" timeOffset="506790.0829">9868 12996 1 0,'0'0'247'0,"0"0"46"16,0 0-58-16,0 0-38 0,0 0-31 0,0 0-7 0,0 0-9 16,0 0-9-16,0 0-8 0,0 0-22 15,0 0-23-15,0 0-15 0,2-19-20 0,-2 19-6 16,-1 0-6-16,0-1-8 0,-4 1 0 0,2-1-7 16,0-1-2-16,-2 2-7 0,-1 0-1 15,-2 0-2-15,-3 0-4 0,1 0 5 0,0 0-8 16,-3 4-2-16,-1 1 2 0,1-2-8 0,0 5 4 15,-4-1 0-15,5 1-2 0,-3 0 3 0,3 0-4 16,2 1 1-16,2 1-2 0,2 0 2 16,1-1 0-16,2 0-1 0,3 0 3 0,0-2-4 15,1 1 6-15,5-3 4 0,0-1 3 0,3 0 10 16,3-1-4-16,2 0 2 0,-2-1-1 0,3 0-5 16,0-2-1-16,-3 0-2 0,2 0-1 0,-2 0-2 15,0 0 0-15,-3 0 1 0,-2 0-5 0,0 0 3 16,1 4-5-16,-6-2 0 0,2 3 1 15,-1-1-6-15,-3 2 6 0,0 1 3 0,0 1 3 16,-6 2 12-16,-2 1 2 0,-4 1 4 0,-1 2 1 16,-6 1-3-16,-2 1-1 0,-1 0-3 0,-6 1-2 15,1-2-2-15,-1 1-3 0,0-3-2 16,0 0-3-16,4-1 1 0,0-2 0 0,6-1 1 16,0-2 0-16,4-2 0 0,4-2 1 0,2 0 1 15,2-3-3-15,4 0-18 0,1-2-46 16,0-2-78-16,1-3-95 0,1-4-115 0,5-2-161 15,0 4-280-15,2 0-62 0</inkml:trace>
  <inkml:trace contextRef="#ctx0" brushRef="#br2" timeOffset="507883.0947">9969 13125 898 0,'0'0'289'0,"0"0"-12"0,0 0-14 16,0 0-43-16,0 0-44 0,0 0-34 0,0 0-35 15,0 0-24-15,0 0-26 0,0 0-19 16,0 0-14-16,0 0-10 0,0 0-7 0,0 0-9 15,-4-7-1-15,4 12-2 0,0 1 2 0,0 0 3 16,0 2 2-16,0 0 1 0,0 0 0 0,0 1 0 16,0-1 0-16,0-1 0 0,0 1 1 15,3-2 1-15,-1 0 3 0,2-1 0 0,1-1 0 16,-2-2 3-16,4-1 3 0,-1-1 5 0,1 0 8 16,1 0-5-16,2 0 1 0,1-3-5 15,-1-1-7-15,1-1 4 0,-2 0-2 0,1-1 0 16,0 0 0-16,0 0-1 0,-1-1 0 0,0-1 1 0,-1 0 2 15,0-2-1-15,1 1 1 0,-1 0-2 16,1-1-3-16,-5 2 1 0,2-1 0 16,-3-1 4-16,3 2 2 0,-4 0 0 0,0-1 0 15,0 4-2-15,2 1 0 0,-4 3-3 0,0 0-5 16,0 1-3-16,0 0-11 0,0 0-8 0,0 2-6 16,0 2 1-16,0 1 5 0,0 4 8 0,0 0 5 15,0 3 0-15,0 0 1 0,0-2 2 0,0 1-1 16,0 0 2-16,1 0 0 0,0-2 0 15,0-1-2-15,2-1 0 0,1-1 2 0,-1-2 0 16,-1 2 3-16,3-2-2 0,-2 0-3 0,4-4 5 16,-3 0 2-16,3 0 2 0,-2 0 8 0,3-2-8 15,2-3 0-15,-1-1-1 0,-1-1-3 0,2-1 2 16,-2 0 0-16,0-2-1 0,1-1-2 16,1-2 0-16,-1-1-2 0,0-2 2 0,0 0 1 15,-2-2-3-15,-1 0 3 0,2-1-2 16,-4-2-2-16,3-2 3 0,-3 0-2 0,2 2 3 0,-3-2-1 15,3 0 1-15,-3 1 1 0,3 2-2 16,-2 1 2-16,-3 5-2 0,2 6-2 16,-3 5-2-16,0 2-8 0,0 1-8 0,0 0-14 15,0 3-1-15,0 2 5 0,0 4 4 0,0 2 15 16,0 1 3-16,0 2 1 0,0 2 3 0,0 1 1 16,0 2 1-16,0 1-2 0,0 3-1 0,0 3 0 15,0 0 1-15,-3 2 3 0,2 1-1 16,-2 3 0-16,0 0-2 0,-1 0-5 0,3 2 5 15,0-3-1-15,-1-1 2 0,-2-2 5 0,2-1-7 16,0-1 2-16,-1-3-2 0,-2-2-3 0,3-3 7 16,0-3-1-16,-4-1 1 0,4-2-1 0,0-3 1 15,-1-1-2-15,0-2 5 0,2-2 3 0,0-3-1 16,1-1 8-16,0 0 8 0,0 0 11 16,-1 0 10-16,1-3-3 0,-1-4-10 0,1-2-11 15,-1-1-12-15,1-4-4 0,0-1-1 16,0-4 2-16,1-4-3 0,2-2 1 0,1-7-2 15,2-2-7-15,4-5 8 0,1 0-3 0,3-4 1 16,0 4 6-16,-1 1-9 0,4 6-2 0,-5 6-3 16,3 5-3-16,-3 5 1 0,-1 7-3 0,-2 0-2 15,-3 6 0-15,2 1-6 0,0 2-4 16,-4 0-1-16,4 2-1 0,-1 4 5 0,-3 2 7 16,5 2 3-16,-6 0-2 0,3 1 7 0,-4 1-1 15,-2-1 3-15,0 0 2 0,0-3-2 0,0 3 1 16,-3-2 0-16,-4-1 5 0,-1 2-3 0,3-2 2 15,-4 0 0-15,0-1-5 0,-1-1 2 0,-1 0-2 16,0-1 2-16,-3 0 6 0,1-1-6 16,1 1-2-16,1-2-11 0,1-2-18 0,-1 0-21 15,3-1-29-15,-1 0-25 0,6 0-35 0,-4-2-36 16,6-1-54-16,1-2-86 0,0 0-86 16,1 1-115-16,5-1-140 0,-3 2 365 15</inkml:trace>
  <inkml:trace contextRef="#ctx0" brushRef="#br2" timeOffset="508891.8036">10683 12898 1 0,'0'0'429'0,"0"0"-36"0,0 0-23 16,0 0-47-16,0 0-57 0,0 0-51 0,25-119-37 16,-22 106-23-16,-2 4-24 0,1 5-25 0,-2 1-27 15,0 3-37-15,0 0-26 0,0 0-34 16,0 6-9-16,0 4 4 0,-1 6 8 0,0 4 19 15,-1 4 8-15,0 4 4 0,-3 0 4 0,4 2 4 16,-2 3-2-16,-3 0-5 0,4-1 0 16,1 1-2-16,-1-3-1 15,-2 1 5-15,2-2-8 0,1-3-2 0,0 0-3 0,0-2-3 16,0-3 4-16,0 2 2 0,-2-4-1 0,3-2 1 0,-1-3 0 16,0 1-2-16,0-4 1 0,0-1 3 15,0-2-2-15,-2-2 2 0,0-1 1 0,2-2-1 16,0-2 5-16,1-1 6 0,0 0 14 0,0 0 14 15,-1 0 8-15,1-1-6 0,0-5-13 16,-2-1-13-16,1-2-12 0,0-2-2 0,-2-5-3 16,3 0-4-16,0-4 1 0,0-4-4 0,0-4 1 15,6-1 3-15,-2-7-3 0,6-1-2 16,0-2-2-16,4 2-8 0,-1 2 6 0,-2 7 0 16,1 3-2-16,-1 7 2 0,-1 6-10 0,0 2-4 15,-1 3-4-15,0 4-1 0,2 0 1 0,-2 2 0 16,2 1 2-16,1 0-3 0,2 6 4 15,0 1 0-15,-2 1 2 0,2 1 3 0,-2 2-2 16,-3 0 1-16,-4 2 2 0,1 1 1 0,-5-2 6 16,-1 1 3-16,0 0 0 0,-7-2 2 0,2 2-1 15,-4-2 0-15,-2 0 2 0,1 1 2 0,-3 0-2 16,1 0 1-16,1-1-1 0,1 0-6 0,0-1 6 16,2 1 0-16,2-2-1 0,-1-2 4 15,2 1-6-15,1-3 2 0,2-1-2 0,2 0 2 16,0-2 0-16,0-1 1 0,1-1 0 0,5 0 1 15,0 0 3-15,3-1-1 0,2-4 3 0,5 1 1 16,-2-3-8-16,6 0 2 0,1-1-2 16,3-1-4-16,-1-3 5 0,0 0 0 0,0-4-3 15,2 0 2-15,-3-3-2 0,-1-1-1 0,1-1 3 16,-3-3 0-16,1-1 1 0,-2-1 1 16,-3-1 0-16,0-2 0 0,-3 1 3 0,-3-1 1 0,-5 0 1 15,0 2 3-15,-4 3-5 0,0 4-1 16,-4 6 1-16,1 3-4 0,-1 6-3 15,-2 2-5-15,-3 2-5 0,4 1-3 0,-3 0 2 0,0 5 2 16,-2 0 5-16,5 3 5 0,-2 1-3 16,0 0 3-16,4 2-2 0,-2 1 0 0,2 4 5 15,2-1-1-15,1 2 1 0,0 1 0 0,0 0 0 16,0 2 0-16,0 0 0 0,0 1 1 0,3-2-1 16,1 2 2-16,-2-1-2 0,0-2-3 0,-1 0 5 15,4-1-1-15,-1-3 2 16,-2-1 3-16,4 0-4 0,-2-1-1 0,3-2-2 15,0-1-1-15,-2-2 0 0,4-1-4 0,1-4-2 16,-1 0-4-16,0-2-1 0,1 0 0 0,0 0 4 16,-1-2 5-16,2-3 1 0,-2 0 2 0,-2-2 0 15,1 0 1-15,1 0 3 0,-2-2 3 0,-2-2 0 16,2 2 2-16,-3-4 2 0,3 1 1 0,-4 1 4 16,1 0 3-16,-2 2 1 0,-1 0 1 15,0 4-2-15,-1 2-6 0,1 1 0 0,-1 2-6 16,0 0-4-16,0 0-8 0,0 0-9 0,0 3-2 15,0 3 1-15,0 1 7 0,-1 3 6 16,1 1 1-16,-1 1 1 0,1-1-2 0,-1 1 2 16,0 0-2-16,0 1 1 0,-2-1 5 0,2 0-5 15,0-1 2-15,1-2-2 0,0-1-4 0,0 0 6 16,0-1 0-16,0 0-2 0,0-2-12 0,0-1-31 16,0-1-51-16,0 0-81 0,0-2-110 15,0-1-197-15,0 2-327 0,0-2-433 0</inkml:trace>
  <inkml:trace contextRef="#ctx0" brushRef="#br2" timeOffset="509407.5163">11483 12935 171 0,'0'0'509'0,"0"0"-129"0,0 0-80 15,0 0-85-15,0 0-77 0,0 0-64 0,0 0-45 16,0 0-13-16,0 0 6 0,0 0 13 16,0 0 10-16,0 0 1 0,0 0-1 0,0 0-6 15,-53 94-4-15,36-77-7 0,2 1-6 0,-3 3-3 16,-2 3-5-16,-2-1-2 0,1 2-1 0,-4-2-1 16,3 2 2-16,2-2 1 0,0 0 0 15,-1-1 5-15,1 1-5 0,5-3-17 0,-1-1-63 16,3 0-121-16,3-1-234 0,2-7-426 0,4-3 94 0</inkml:trace>
  <inkml:trace contextRef="#ctx0" brushRef="#br2" timeOffset="509697.881">11597 12956 1377 0,'0'0'241'0,"0"0"-42"16,0 0-24-16,0 0-59 0,0 0-42 15,0 0-25-15,0 0-25 0,0 0-16 0,0 0-3 0,0 0 3 16,0 0 1-16,0 0 2 0,0 0 1 16,0 0-1-16,-11 39-1 0,11-30 1 0,-1 1-4 15,1-2 3-15,-1 0 2 0,-1 2 1 16,-2 0 3-16,2-3-1 0,1 2 0 0,-2 0-6 15,-2-1-3-15,3 0-19 0,-1-1-53 0,-2-1-82 16,4 0-149-16,0-4-262 0,1 1-450 0</inkml:trace>
  <inkml:trace contextRef="#ctx0" brushRef="#br2" timeOffset="509903.9186">11676 12887 538 0,'0'0'776'15,"0"0"-461"-15,0 0-16 0,0 0-69 0,0 0-58 16,0 0-42-16,0 0-38 0,0 0-27 0,0 0-18 16,0 0-17-16,0 0-21 0,0 0-20 0,0 0-23 15,6-87-13-15,-6 87 6 0,0 3 7 16,0 3 19-16,0 1 11 0,0 2-1 0,0-1-21 16,0 1-47-16,1-1-64 0,1 0-84 0,0 0-108 15,-1 0-120-15,0 0-183 0,0-6-12 0</inkml:trace>
  <inkml:trace contextRef="#ctx0" brushRef="#br2" timeOffset="510568.9851">11676 12887 1 0,'75'69'0'15,"-72"-68"330"-15,-3 1-18 0,1 1-44 0,0-3-51 16,0 3-64-16,0-1-39 0,-1 1-29 16,1 0-19-16,0 1-7 0,0-1-12 0,3 0-6 15,-3-1-4-15,1 1-2 0,0-1-1 0,5-1 1 16,-4 2-1-16,4-2-4 0,0 0-1 0,0-1-13 15,3 0-14-15,-1 0-17 0,1 0-18 16,1 0-6-16,0-1 0 0,-1-3 3 0,1 0 17 16,-1 0 10-16,2-3 9 0,-4 1 11 0,2-2 1 15,-1 2 8-15,1 0 8 0,-1-1 15 16,0 3 18-16,-2-1 17 0,-1 0 16 0,1 4 4 16,-4-2 19-16,3 2-7 0,-4 0-12 0,0 0-11 15,2 1-33-15,-4 0-15 0,1 0-11 0,-1 0-10 16,0 0-10-16,0 0-8 0,0 0-2 15,0 0-8-15,0 0 6 0,1 0 3 0,1 1 0 16,0 0 8-16,0 0-2 0,3 1-1 0,-3-1 3 16,2 0-8-16,1-1 5 0,2 0 1 15,-1 0-2-15,3 0 1 0,0 0-3 0,0 0 0 16,0 0-2-16,-4-1 2 0,2-3 1 0,-4 2-2 16,3-2 3-16,-4 0-3 0,0-1 2 0,2 0 1 15,-3-1 0-15,-1 1 9 0,1-1-2 0,-1-1 1 16,1 0 2-16,0-1-2 0,0 1 3 15,-1-1 2-15,1 3 1 0,-1 0-5 0,1 2 0 16,-1 2-5-16,0 1-8 0,0 0-16 0,0 0-20 16,0 3-4-16,0 5 2 0,0 2 10 0,0 3 19 15,0 4 4-15,0 1 4 0,0 4 6 16,-2 1-4-16,0 3 2 0,-1 1-4 0,-4 0 3 16,-1 2-1-16,4 1-1 0,-4-1 1 0,-2-1-5 15,1-2-1-15,-1 2 0 0,0-4-3 0,-4 2 1 16,-2-4 2-16,0 2 2 0,-4-2-2 15,-3-3 1-15,0 1-1 0,-2-4 0 0,-3 0 3 0,-2-2 4 16,0-1-1-16,-3 1 1 0,-2-2 0 0,1-3 1 16,0-1 2-16,-2-2-2 0,6-3 3 15,1-2-1-15,7-1 3 0,3-1 5 16,8-5 7-16,6-2 4 0,0-2-4 0,5-2-10 16,0-4-9-16,6-2-9 0,3-3 0 0,3-4 1 15,2-2 3-15,5-2 1 0,2 1-2 16,5-1-2-16,-2 6-4 0,2 4-4 0,-3 2-6 15,-3 5-18-15,0 1-24 0,-5 2-38 0,3 1-51 0,1-2-91 16,-7 4-222-16,-2 3-801 16</inkml:trace>
  <inkml:trace contextRef="#ctx0" brushRef="#br2" timeOffset="514928.4239">7691 12850 1 0,'0'0'0'15,"0"0"0"-15,0 0 167 0,0 0 87 0,0 0-41 16,0 0-39-16,0 0-33 0,0 0-22 0,0 0-18 15,0 0-18-15,0 0-15 0,0 0-1 16,-58 0-2-16,45 5-6 0,-2 1-3 0,2 0-11 16,-3 1-9-16,2 2-9 0,-1 1-9 0,2-1-6 0,1 3-5 15,2-1-3-15,1 1-3 16,2 1 1-16,1 1 0 0,1-1 0 0,2 0 5 16,2 0-2-16,1-1 0 0,0 0 2 0,5-2 0 15,0-1 3-15,5 0-1 0,0-2 1 0,1-2 0 16,3 0-2-16,-1-2-5 0,2-2-22 0,2-1-28 15,0 0-55-15,-1-4-84 0,3-1-131 0,-8 0-253 16,-2 4 7-16</inkml:trace>
  <inkml:trace contextRef="#ctx0" brushRef="#br2" timeOffset="515286.0349">7752 12911 1 0,'0'0'11'0,"0"0"162"0,0 0-46 0,0 0-20 16,0 0-23-16,0 0-4 0,0 0-10 0,0 0-20 15,0 0-9-15,0 0-14 0,0 0-8 0,0 0-6 16,0 0 0-16,0 0-5 0,-82 116 4 16,82-108 1-16,0 0 0 0,0-1 7 15,3-1-4-15,-1 0 3 0,4-2 1 0,-1 0 2 0,3-2 12 16,-2-1 5-16,2-1 7 0,1 0 1 15,0-3-7-15,0-2-3 0,2-1-8 16,-2 1 1-16,0-2-6 0,2 0 1 0,-5 0 3 0,0-1-4 16,1 0 6-16,-4 0 0 0,2-1 2 15,-1 0 6-15,-3 1 1 0,0 0 3 0,-1 0-1 16,0 0-3-16,-1 2-1 0,-4-2-7 0,-1 0-8 16,0 3-11-16,-2 1-12 0,1 1-20 0,-3 2-16 15,0 1-2-15,0 0-11 0,-2 5-45 16,-1 1-97-16,1 2-176 0,3-1-344 0,4-3 476 0</inkml:trace>
  <inkml:trace contextRef="#ctx0" brushRef="#br2" timeOffset="516002.1676">7868 12976 415 0,'0'0'259'15,"0"0"-40"-15,0 0-25 0,0 0-29 16,0 0-21-16,0 0-27 0,0 0-21 0,0 0-8 16,0 0-9-16,0 0-9 0,0 0-10 15,0 0-11-15,0 0-6 0,0 0-5 0,88-89-7 16,-84 81 1-16,-1 0-6 0,-1 1-1 0,1 0 0 16,-3 1-5-16,0 1-1 0,0 0-2 0,0 0-5 15,0 2-3-15,0 2-7 0,0-1-12 16,-1 2-16-16,-1 0-18 0,1 0-9 0,-2 0 0 15,1 4 8-15,1 2 10 0,1 0 13 0,-2 1 8 16,2-1 5-16,0 1 11 0,0 1-1 0,3 0 2 16,1-1-1-16,1 0 0 0,-2 1 0 15,4-2-1-15,-1 1 2 0,1 0-2 0,1-2 1 16,-1 1 0-16,0-1 0 0,-2 1 1 0,3-2 0 16,-4 1-1-16,1-1-1 0,-1 1-3 0,-2-2 1 15,1 1 0-15,-1 0-1 0,-2-2 2 16,0 1-2-16,0 1 2 0,-3 0-3 0,-1 1 3 15,-4-1 0-15,1 1 0 0,-2 1 2 0,0-3-3 16,2 2 1-16,-2-2 1 0,1 0-1 16,3-2 5-16,-2 0-1 0,5 0 3 0,-2-1 2 15,3 0-1-15,1 0 2 0,0 0-1 0,0 0 0 16,0 0-5-16,1 0-4 0,3-2-5 0,1-3-3 16,2 1 1-16,3-2 3 0,0 0 2 0,1-1 0 15,3 0 0-15,-1 1 0 0,1-3-5 0,3 0 0 16,3-1 1-16,1-1 0 0,1 0 7 15,3 0 0-15,-3-2 3 0,-1 0 1 0,-4 1 1 16,-2 0 3-16,-4 0 0 0,-2 1 1 0,-3-2 3 16,-2 1 0-16,-3 1 3 0,0-1-1 0,-1 0-2 15,0 2-2-15,0 0 0 0,0 2 4 16,-1 2 6-16,0 2 10 0,0-2 9 0,-1 3 6 16,1 1 4-16,1 0-2 0,0 2-4 0,0 0 1 15,0 0-10-15,0 0-15 0,0 0-17 16,0 2-28-16,0 0-8 0,0 1 1 0,0 3 10 15,0 2 12-15,0 3 8 0,0 2 1 0,0 2 1 16,0 2 3-16,0-3-2 0,1 3 2 0,1-1 0 16,-1-2 1-16,-1 1 3 0,0 0 2 15,0-1 2-15,0-3 2 0,-1 2 0 0,-1-2-6 16,0-1-29-16,0-1-57 0,0-2-78 0,1-2-130 16,1 1-196-16,-1-2-379 0,1-1 296 0</inkml:trace>
  <inkml:trace contextRef="#ctx0" brushRef="#br2" timeOffset="516237.8141">8132 12811 188 0,'0'0'249'0,"0"0"-6"0,0 0-18 0,0 0-34 15,0 0-41-15,0 0-43 0,0 0-42 16,0 0-14-16,0 0 19 0,0 0 28 0,0 0 15 15,0 0-1-15,0 0-25 0,31 3-28 16,-1-9-17-16,1-1-9 0,2-1-9 0,-2 0-5 16,-1 1-3-16,1 0-11 0,3 0-10 0,0 0-79 15,5 0-192-15,-8 3-571 0,-11 0-87 0</inkml:trace>
  <inkml:trace contextRef="#ctx0" brushRef="#br2" timeOffset="518839.0469">12958 12725 1 0,'0'0'0'0,"0"0"0"0,0 0 0 0,0 0 0 16,0 0 0-16,0 0 67 0,0 0 66 15,0 0-13-15,0 0-11 0,0 0-10 0,0 0-9 16,0 0-5-16,3-8-4 0,-1 8-3 0,-2-1 3 16,0 1-1-16,0 0 4 0,0-1 5 0,0 1 4 15,1-1 2-15,-1-1-3 0,1 2-3 0,-1-1-11 16,1-1-3-16,0 1-4 0,-1 0-7 16,0-1 3-16,1 1-6 0,-1 0-5 0,2-1-4 15,-2 2-8-15,1 0-6 0,-1-1-6 0,0 1-5 16,0 0-2-16,0 0-4 0,0 0-1 0,2 0-1 15,-2 0 0-15,0-2-3 0,1 1-3 16,-1 1 0-16,1-1-6 0,-1-1 2 0,1-1 1 16,-1 1 0-16,2 0 3 0,-2-2-1 0,1 1 2 15,-1 0-1-15,2-2 1 0,-2-1 0 0,0 0-1 16,0-1 0-16,0-2-2 0,0 2-2 16,0-2 2-16,-2-3-5 0,-1 1 5 0,-2-2-3 15,1 0-1-15,1-4 2 0,-4 1-1 0,4-1 1 16,-4-1 2-16,3 0 0 0,-2 3 1 15,2 3 0-15,-2 1 0 0,4 4-3 0,0 3-3 16,-1 3-7-16,0-1-8 0,1 2-9 0,0 0-16 16,-1 2-6-16,-1 3 0 0,-2 4 5 0,0 3 11 15,-2 4 10-15,-2 5 5 0,1 2 3 0,1 3 1 16,0 4 2-16,-2 1-1 0,0 6 4 16,-5 1 0-16,3 3 1 0,-4 0 2 0,2 1 0 0,0-1 0 15,-1-3 0-15,4-3-1 0,0-2 2 16,3-1-3-16,2-3 2 0,0-4 0 0,2-2-1 15,1-3 4-15,1-1-3 0,2-2 3 0,0-3-2 16,0-1 0-16,0-3-3 0,4-2-27 16,-1-2-63-16,-1-1-132 0,-1-3-278 15,-1-1-951-15</inkml:trace>
  <inkml:trace contextRef="#ctx0" brushRef="#br2" timeOffset="519077.652">12628 12934 855 0,'0'0'321'16,"0"0"-139"-16,0 0-34 0,0 0-21 0,0 0-10 16,0 0-13-16,0 0-30 0,0 0-36 15,0 0-27-15,0 0-8 0,0 0 0 0,0 0 0 16,0 0 1-16,84-7 2 0,-62 5-1 0,-2-1-2 15,6 0-19-15,-1-1-57 0,1-1-87 16,0-1-159-16,-6 2-282 0,-4 0-233 0</inkml:trace>
  <inkml:trace contextRef="#ctx0" brushRef="#br2" timeOffset="519581.6871">12845 13141 774 0,'0'0'356'15,"0"0"-202"-15,0 0-76 0,0 0-35 0,0 0 9 16,0 0 18-16,0 0 4 0,0 0-5 0,0 0 1 16,0 0-10-16,0 0-11 0,0 0-5 0,128-55-3 15,-113 45 0-15,-4-2 2 0,2 1 5 16,-4-1 5-16,-2 0 0 0,-4-1 2 0,0 0 0 15,-3-1-4-15,0 2 1 0,0-1-5 16,-6 3-5-16,0 2-10 0,0 2-15 0,-4 2-15 16,-1 3-10-16,-1 1-5 0,-5 0 3 0,-1 5 3 15,-2 2 4-15,2 1-2 0,2-1 2 16,-1 2 0-16,6-1 0 0,2-2 2 0,4 2-5 16,1-4 1-16,4 1 0 0,0-2 3 0,1 1 6 0,6-2 6 15,3 1 2-15,6-3-2 0,2 0 1 16,5 0-5-16,1-5-1 0,0-2 0 0,3 0-4 15,3-1-3-15,0-1-1 0,-2 0-5 0,-3 1 5 16,2 0 0-16,-8 0 4 0,-4 2 2 16,-1 1-3-16,-3 1 1 0,-6 3 0 0,0 0 3 15,-3 0 6-15,-1 1 4 0,-1 0 0 0,0 0-5 16,0 0-4-16,-1 0-8 0,-1 1-1 0,-3 1 5 16,2 4-1-16,-5 0 2 0,3 2 2 15,-1-2-8-15,-2 2 7 0,3 1-2 0,-2 1 1 0,2-2 2 16,0 2-3-16,1-1 0 0,-2 0 1 15,4 2-1-15,0-2 3 0,-1 0 0 0,0 0 0 16,2 0-6-16,1 0-16 0,0-2-52 16,0 0-71-16,5 0-105 0,1-3-152 0,-2 0-198 0,0-3-358 15</inkml:trace>
  <inkml:trace contextRef="#ctx0" brushRef="#br2" timeOffset="520549.9424">13414 12978 1 0,'0'0'704'16,"0"0"-384"-16,0 0-98 0,0 0-79 0,0 0-39 16,0 0-12-16,0 0-6 0,0 0-6 0,0 0-16 15,0 0-11-15,-121 44-10 0,111-37-14 16,4-1-2-16,0 0-6 0,1 0-5 0,2 0-4 16,3-2-4-16,0 1 2 0,0-2 6 15,5 1 20-15,0-2 15 0,5 0 12 0,5-2 3 16,0 0-15-16,5 0-8 0,0-2-12 0,-1-3-6 15,2 1-2-15,-1-2-10 0,-1 1-2 0,1 0-2 16,1-2-5-16,-2 1 3 0,1 0 0 0,-4 0 3 16,0-1 1-16,-5 1 7 0,-2 0 6 15,-5 0 7-15,-1 0 12 0,-3 1-7 0,0-1-3 16,-6-1-7-16,-4 1-15 0,-2-1 4 16,-3 1 0-16,-1-1 0 0,-3 0 2 0,1 1-3 15,-2 2-5-15,0 0-3 0,3 3-2 0,0 1-6 16,0 0-1-16,3 1-5 0,0 4-1 0,2 1 3 15,4 1 1-15,3 0-4 0,0 0-5 0,3 0-32 16,2 1-34-16,0 0-44 0,8-1-44 0,1 0-20 16,3-3-16-16,2 0-10 0,3-2 4 0,0-2 19 15,2 0 36-15,-2 0 53 0,2-1 48 16,1-2 27-16,-1-3 18 0,2-1 6 0,0 0 1 16,-2-1 19-16,5 0 16 0,-1 0 26 0,0 2 31 15,-1-3 8-15,-2 2 8 0,1 2 6 16,-5-1 5-16,-1 0 11 0,-3 1 11 0,-3 1 6 15,0-1-6-15,-3 3-9 0,-2-1-20 0,-2 2-25 16,1 1-22-16,-2 0-35 0,-1 0-18 16,1 1-14-16,0 3-5 0,0 2 7 0,0 2 5 15,-1 0 3-15,0 2 0 0,0 1 1 0,0 0-1 16,0 0 1-16,0 0 2 0,-1 0-5 0,0 0 0 16,0-2-3-16,1 0-4 0,0 0 6 15,0-4-1-15,0 1 3 0,0-3 2 0,0-1 0 16,1 1 2-16,0-1 8 0,0-2 5 0,4 0 7 15,-1 0 6-15,1 0-3 0,1-2-4 0,4-3-5 16,1-1-8-16,2 0-3 16,3-2-1-16,-1-2-7 0,2 1 0 0,1-2-2 0,1 0-1 15,-3 1 3-15,2-2 1 0,-3 2 0 0,-1-1-1 16,-3 3 1-16,-2 2-4 0,0 0 0 0,-4 3 1 16,0 0-4-16,-2 2-4 0,-1 1-9 0,1 0-9 15,-1 0 2-15,-1 2 2 0,3 2 8 0,-3 1 7 16,0 1 1-16,2-1 2 0,-1 0 1 15,-1 1 0-15,-1 1 2 0,2-3 0 0,0 0 0 16,0 0-1-16,0-1 1 0,0 1 1 0,0-3 0 16,0 1 7-16,1-1-4 0,-1 1 3 0,2-2 3 15,-1 0-2-15,0 0 5 0,-1 0 1 0,1 0 0 16,1 0 1-16,-1-3-4 0,0 1-2 16,2-2-1-16,0 0 1 0,1 0-4 15,-1-1 0-15,1 0-3 0,2-2-4 0,1 0 4 0,1 0 0 16,1-3-1-16,2 1 2 0,0-1-4 15,2 2 0-15,-3 0 0 0,-2 3-1 0,0 0-1 16,-3 2 0-16,-3 1-3 0,-1 1-5 0,0 1-3 16,-2 0-6-16,0 0 0 0,0 4 4 15,0 0 1-15,-1 2 8 0,2 1 2 0,0 1 0 16,-2 1 4-16,2 1-1 0,-2 0 1 0,1 0 1 16,1 2-2-16,1-1 1 0,-2 2 2 0,3-1 1 15,1-1 0-15,-1-1 2 0,0-1 1 0,1 1-3 16,1-2-2-16,1 0-50 0,0-1-107 15,1-1-205-15,0-2-593 0,-4-1-431 0</inkml:trace>
  <inkml:trace contextRef="#ctx0" brushRef="#br2" timeOffset="520983.0879">14743 12743 914 0,'0'0'280'0,"0"0"-68"15,0 0-88-15,0 0-63 0,0 0-15 16,0 0 13-16,0 0 16 0,0 0 7 0,0 0 1 16,0 0-3-16,0 0-2 0,0 0 2 0,32 118-4 15,-30-97-3-15,0-1-13 0,-2 2-10 0,0 0-7 16,0-2-6-16,0 1-4 0,0-1-4 15,-1-2-3-15,0-2 0 0,-3 0-4 0,0-2 0 16,2 0 1-16,-4-2-1 0,2 0 0 0,0-2-8 16,-1-1-35-16,2-3-77 0,-1 0-122 15,0-2-233-15,1-3-480 0,1 0-93 0</inkml:trace>
  <inkml:trace contextRef="#ctx0" brushRef="#br2" timeOffset="521198.938">14787 12572 1327 0,'0'0'479'0,"0"0"-253"0,0 0 5 16,0 0-41-16,0 0-39 0,0 0-28 16,0 0-22-16,0 0-22 0,0 0-19 0,0 0-12 15,0 0-18-15,0 0-12 0,0 0-5 0,0 0-11 16,9-62-2-16,-9 62-6 0,0 0-7 0,0 0-11 15,0 0-37-15,2 0-58 0,-1 1-77 16,4 2-120-16,-1 0-260 0,1 0-876 0</inkml:trace>
  <inkml:trace contextRef="#ctx0" brushRef="#br2" timeOffset="521563.4765">15053 12855 1659 0,'0'0'158'0,"0"0"-58"0,0 0-51 15,0 0-4-15,0 0 10 0,0 0 7 0,0 0-2 16,0 0-1-16,0 0 3 0,0 0-1 0,0 0-6 16,0 0-9-16,0 0-4 0,64 1-3 15,-57-4 0-15,1-2 0 0,-1 0-7 0,-3 1 0 16,1-2-1-16,0-1-4 0,-3-2 2 0,2 0-6 15,0-5-2-15,-1 2-2 0,1-4-2 16,0 1-1-16,-2-1 1 0,2 1 4 0,-1 1 1 16,-1 2 4-16,-1 2-2 0,2 4-4 0,-3 2-3 15,1 3-9-15,-1 1-8 0,0 0-11 16,0 0-13-16,0 6-1 0,-1 3 2 0,-3 4 10 16,2 3 10-16,-1 4 3 0,1-1 2 0,-1 0-2 15,2 0 5-15,-2-2-4 0,1-1 0 0,-1-2 4 16,0 0-7-16,3-2 7 0,-1-1-5 15,-1-1-24-15,2-2-45 0,0-1-76 0,0-1-106 16,0-3-170-16,0 0-287 0,0-2-623 0</inkml:trace>
  <inkml:trace contextRef="#ctx0" brushRef="#br2" timeOffset="522083.8807">15160 12746 731 0,'0'0'474'0,"0"0"-252"0,0 0-50 0,0 0-60 15,0 0-38-15,0 0-27 0,0 0-17 0,0 0-19 16,0 0 0-16,0 0 10 0,0 0 12 0,0 0 12 16,0 0 3-16,0 0-3 0,6 10-12 15,13-10-6-15,4 0-7 0,-1-1-8 0,0-4-1 16,1 1-9-16,-1-2-2 0,0 0 0 16,-4-1-3-16,-1 0 4 0,-3-1 2 0,0 1 0 15,-3-1 5-15,-1 0-3 0,0 1 0 0,0-3-1 16,-3 2 0-16,1 1-2 0,1 1-1 0,-6 2 0 15,1 1-4-15,-1 2-1 0,-2 0-3 0,-1 1-4 16,0 0-1-16,0 0-10 0,0 0-5 0,0 0 3 16,0 0 5-16,0 4 14 0,-3 1 10 15,1 2 5-15,-1 2 4 0,2 1 4 0,0-2 4 16,1 4 2-16,-1-1 3 0,1 2-2 0,0 0-2 16,0 0 0-16,0-2-6 0,0 0 5 15,1 0-1-15,0-2-2 0,2-2 5 0,-2-1-4 16,1-1 1-16,0-3 2 0,-1 0 3 0,0 1 2 15,0-3 2-15,1 0 5 0,0 1 0 0,-1-1 8 16,2 0 4-16,-2 0-3 0,3-1 3 16,-2-3-13-16,2-1-11 0,1 0-5 0,-1-1-14 15,3-3 3-15,0 2-3 0,0 0-1 0,2-2 2 16,-2 3-5-16,-1 0 1 0,3 2-2 0,0 0-1 16,-2 2-2-16,0 1-3 0,0 1 1 15,2 0-7-15,-4 0 2 0,1 1-1 0,3 2-1 16,-3 2 8-16,0 1 0 0,0 0 4 0,-1 2 2 15,3 1-3-15,-2-1 3 0,0 1 0 16,3-1 2-16,0 0-14 0,1-1-48 0,-2 2-67 16,5-2-99-16,-2 1-158 0,0-3-307 0,-2-1-612 15</inkml:trace>
  <inkml:trace contextRef="#ctx0" brushRef="#br2" timeOffset="522648.4467">16017 12628 377 0,'0'0'456'0,"0"0"-228"16,0 0-55-16,0 0-52 0,0 0-4 15,0 0 11-15,0 0 1 0,0 0-16 0,0 0-10 0,0 0-10 16,0 0-6-16,0 0-7 0,0 0-13 15,20 132-9-15,-20-107-11 0,0 2-5 0,0 0-2 16,0-1 20-16,0 0 8 0,-1 1 5 16,-1-3 1-16,1-1-23 0,-2-1-13 0,2-2-8 15,-1-2-6-15,2 0-2 0,-4-5-4 0,3 0-2 16,0-3-1-16,-2 0-5 0,2-3 1 16,1-3 0-16,0-1 0 0,0-2 5 0,0-1 12 0,0 1 15 15,0-1 16-15,0 0 12 0,0-1-8 16,0-3-14-16,0-5-16 0,0 0-17 0,0-3-6 15,0-3-2-15,0-1-2 0,0-4 0 0,0-2-2 16,0-3 0-16,4-4-1 0,0-3-2 0,3-4 2 16,-1-3-2-16,3-3 1 0,0-2 2 15,2-2-3-15,-1 2 2 0,0 5-3 0,2 5 0 16,-1 8 0-16,3 4-2 0,-3 6-1 16,2 4-4-16,-2 2-1 0,3 3-4 0,1 3 0 0,-2 1 2 15,5 3-2-15,-3 0 1 0,2 7 0 16,-3 2-3-16,1 0 3 0,-4 4 0 0,-1-1 2 15,0 2 1-15,-5 0-3 0,-1 1 2 0,-4-2-1 16,0 1 1-16,-2 0 3 0,-4 2 1 16,-5-2 2-16,1 1-1 0,-5 1 0 0,-2-2 1 15,-3 1 4-15,0-1 1 0,-1 1 0 0,-2 0 1 16,3-2-3-16,-1 1 0 0,1-3 1 0,1-1-4 16,2-1-19-16,1-1-43 0,1-1-65 15,4-1-102-15,2-2-168 0,1 0-373 0,6-2-764 16</inkml:trace>
  <inkml:trace contextRef="#ctx0" brushRef="#br2" timeOffset="523059.9113">16273 13025 1214 0,'0'0'232'15,"0"0"-99"-15,0 0-59 0,0 0-3 0,0 0 14 16,0 0 23-16,0 0 12 0,0 0-2 0,0 0-10 16,0 0-23-16,0 0-22 0,0 0-16 15,0 0-9-15,0 0-6 0,95-17-4 0,-80 6-2 16,0-1-2-16,-1-1 2 0,-3-3 0 0,1-3-2 16,-2-1 1-16,1-3-6 0,2-5 2 15,-2-4-3-15,0-4 0 0,1-3 2 0,-1-3-2 16,-1 2 2-16,-1-3 0 0,-3 1-1 0,0 3 4 15,0 3-1-15,-3 5-1 0,-2 4-2 0,-1 5 0 16,0 4 3-16,0 8-2 0,-1 2-3 0,-6 5-13 16,3 3-12-16,-4 2-8 0,-2 4 0 15,-1 5 3-15,-3 4 4 0,-1 3 4 0,4 1 1 0,1 2 0 16,0 1 2-16,4-1 0 0,1 3 2 16,3 1 0-16,-1 0 0 0,1 3 1 0,2-1-2 15,0 1 1-15,6 1 0 0,-3 2 2 0,4-3 2 16,-3-1 1-16,3 0 0 0,-5-2-8 15,-2 0-53-15,0-3-103 0,0 1-235 0,-2-8-672 16,-1-6-239-16</inkml:trace>
  <inkml:trace contextRef="#ctx0" brushRef="#br2" timeOffset="524019.3782">16793 12835 576 0,'0'0'637'16,"0"0"-359"-16,0 0-26 0,0 0-37 0,0 0-33 15,0 0-22-15,0 0-25 0,0 0-32 0,0 0-20 16,0 0-15-16,0 0-14 0,0 0-9 16,0 0-17-16,0 0-9 0,77-23-8 0,-69 28-7 15,-1 3 3-15,-1 1-1 0,1 3 0 0,-4 0 0 16,-3 3 2-16,0 0-1 0,0 1 1 0,-2 1 5 15,-6-2-4-15,-4 0 0 0,-1-2-2 16,-3 0-2-16,-2-3 2 0,-2 0 2 0,-2-2 1 16,1-2 2-16,0-1-4 0,1-2 0 15,0 0 0-15,2-2 1 0,6-1 1 0,0 0 5 16,3 0 0-16,4-4-2 0,1 0 4 0,3-3-7 16,1-1-3-16,0-2-1 0,2-1-7 0,6-2 1 15,0 0-2-15,4-4 0 0,0 0 4 16,6-1 0-16,0-1 1 0,1 3 3 0,0 1-7 15,-1 4 0-15,1 1 1 0,-5 3-3 0,1 1 2 16,-4 3-1-16,1 0-1 0,2 3-6 0,-1 0 7 16,-1 0-2-16,0 4 2 0,0 2 7 0,0 1-8 15,-3 0 3-15,0 3-2 0,-2-1 1 0,0-1 1 16,-4 3 1-16,1-1-1 0,-1 1-3 0,-3-1 3 16,0 1 0-16,0-2 2 0,0 0 4 15,0-1-6-15,-3-1-3 0,1 0-22 0,2 0-30 16,0-2-19-16,0-1-25 0,0 0-6 15,5-2 2-15,-2-2 8 0,4 0 16 0,1 0 23 16,2-1 24-16,2-3 16 0,0-2 10 0,0-1 4 16,0-1-3-16,1-1 7 0,0 0 2 0,0 0 7 15,-2 0 6-15,3-1-3 0,-2 2 2 16,-2 1 4-16,-1 1 1 0,-3 4 3 0,1-2 3 16,-4 3-1-16,1-2-5 0,-1 3-3 0,-2 0-8 15,-1 0-7-15,3 0 2 0,-2 1-6 0,1 3 1 16,0-1 0-16,0 2-4 0,-1-1 6 15,0 1 1-15,1-1 1 0,2 0 1 0,-2 0-2 16,0 0 1-16,4 0 0 0,-3-1 9 0,6 1 4 16,-3-2 5-16,2 1 3 0,5-1-9 0,0 0 1 15,-1 0-5-15,4 0-2 0,-2-1 6 0,0 1-8 16,1 0 0-16,-3-1 1 0,-2-1-3 16,-2 1 5-16,-2-1 1 0,1 0-1 0,-4 0 2 0,2 0 2 15,-3-2 1-15,0 0 1 0,3-2 0 16,-3 1-6-16,0-1-4 0,5 0-3 15,-4-1-3-15,1 0 2 0,1-1 0 0,-2-1 2 16,3-1 2-16,-3-2-2 0,4 1 0 0,-5-3 0 16,3 0 0-16,0-4-1 0,-3-2 3 0,4-2-2 15,-4-2-3-15,3-2 4 0,-1 0 2 16,-2 1 0-16,-1 2 6 0,-1 1-3 0,1 5-1 16,-1 3 1-16,0 4-1 0,0 2 2 0,0 4 3 15,0 0-1-15,0 2-2 0,0 0-1 0,-1 0-6 16,1 0-3-16,0 0-2 0,-1 3-6 0,1 3 1 15,0 1 2-15,0 3 2 0,0 1 3 16,0 3 0-16,0 2 1 0,0 3 2 0,0 0-1 16,0 3 0-16,0 1 1 0,0 0 2 0,0 1-2 15,0-4 2-15,-2 1-2 0,1-2-3 0,-2 0 6 16,0-2 0-16,1 0 0 0,2-3-2 16,-2 0-20-16,1-2-34 0,-1 1-54 0,1-3-94 15,-1 0-147-15,2-3-330 0,0-4-882 0</inkml:trace>
  <inkml:trace contextRef="#ctx0" brushRef="#br2" timeOffset="524246.2642">17214 12765 1126 0,'0'0'195'0,"0"0"-39"0,0 0-17 15,0 0-18-15,0 0-11 0,0 0-6 0,0 0-19 16,0 0-24-16,0 0-22 0,0 0-13 0,0 0-7 15,0 0-4-15,0 0 1 0,147-32-3 16,-111 25 1-16,-3-3-1 0,4 2-3 0,1 0-2 16,0-1-5-16,2 0-8 0,0 1-39 0,1 0-96 15,-1 1-186-15,-10 1-391 0,-9 1-323 0</inkml:trace>
  <inkml:trace contextRef="#ctx0" brushRef="#br2" timeOffset="524701.8812">18341 12526 1 0,'0'0'0'0,"0"0"0"0,0 0 0 16,0 0 0-16,0 0 0 0,0 0 0 0,0 0 0 15,0 0 0-15,0 0 0 0,0 0 201 16,0 0 46-16,0 0 27 0,0 0 3 0,30-19-14 16,-28 24-27-16,0-1-33 0,0 1-29 0,1 0-25 15,-1 1-17-15,-1 1-10 0,0 5-13 0,-1 2-7 16,0 3-6-16,0 2-5 0,0 2-6 0,0 4-10 16,0 0-14-16,-2 1-12 0,0 1-9 15,-2-2-10-15,2 0-6 0,1-2-5 0,-2-4-3 16,-2 0-1-16,4-2 0 0,-1-4-1 0,1 0-1 15,0-2-5-15,1-1-10 0,0-2-26 0,0-2-42 16,0-3-62-16,0-2-94 0,0-1-109 0,0 0-211 16,2 0-516-16,-1-1 323 0</inkml:trace>
  <inkml:trace contextRef="#ctx0" brushRef="#br2" timeOffset="524917.2724">18242 12677 1296 0,'0'0'253'0,"0"0"-34"0,0 0-29 0,0 0-28 16,0 0-22-16,0 0-22 0,0 0-30 0,0 0-29 16,0 0-18-16,0 0-7 0,0 0 0 0,0 0 3 15,0 0 2-15,0 0-5 0,33-4-7 0,1 2-7 16,-1-1 0-16,1-1-4 0,3-1-1 16,-5 0 2-16,0 1-7 0,-2-2-12 0,-2 3-36 15,-4-2-51-15,1 2-75 0,-5-2-120 16,1 0-229-16,-7 3-495 0,-4 1 238 0</inkml:trace>
  <inkml:trace contextRef="#ctx0" brushRef="#br2" timeOffset="525214.0724">18670 12648 1265 0,'0'0'290'0,"0"0"-120"0,0 0-69 15,0 0-23-15,0 0-12 0,0 0 2 0,0 0-5 16,0 0-15-16,0 0-11 0,0 0-10 15,0 0-3-15,-92 126-4 0,92-111 4 0,8-2 8 16,0-1 3-16,2-3 8 0,4 0-3 0,-2-4-4 16,7 0-1-16,-1-2-12 0,2-2 3 0,1-1-2 15,0 0-6-15,0-4 6 0,-1-1-4 16,-3 0 0-16,-3-2 2 0,-3-2 7 16,-2 1 6-16,-2-2 3 0,-3 0 8 0,-4-3-3 15,0 0 1-15,0-1-1 0,-9-1-5 16,-1-1-5-16,-2 0-9 0,-6 0-9 0,0 2-8 0,-5-2-2 15,0 3-2-15,-1 3-3 0,-1 1-1 0,4 6-8 16,1 2-1-16,1 1-5 0,4 3-32 0,-1 4-56 16,4 0-111-16,3 1-186 0,5-2-378 0,-1-2-726 15</inkml:trace>
  <inkml:trace contextRef="#ctx0" brushRef="#br2" timeOffset="525792.2767">19346 12600 1 0,'0'0'0'0,"0"0"0"0,0 0 328 16,0 0 34-16,0 0-18 0,0 0-33 16,0 0-39-16,0 0-40 0,0 0-32 0,0 0-19 15,0 0-23-15,0 0-20 0,0 0-21 0,0 0-17 16,66-50-30-16,-62 50-23 0,-4 0-21 15,0 0-28-15,1 0-6 0,1 5-1 0,0 5 0 16,0 4 14-16,3 3 0 0,-2 6 3 0,-2 2-1 16,3 6 1-16,-1 0 4 0,-2 4 3 15,0-2 4-15,-1 0-4 0,0-3 2 0,0-2-1 16,-9-3 2-16,-1 0 9 0,-2-4-4 0,-5 1-1 16,0-3-2-16,-2-2-10 0,-2-1 2 0,-1-3-2 15,-2-3 0-15,3-2 2 0,1-1 0 16,4-2 0-16,0-3 1 0,4-2 6 0,1 0 2 15,2-4 0-15,2-1 1 0,3-3-11 0,-2-1 0 16,3-2-6-16,1-2-1 0,2-2 4 0,0 1-5 16,0-4-1-16,0 0 0 0,3 0-2 0,3-2 0 15,-1 0-2-15,4 2 0 0,0 2-7 16,0 1 3-16,0 3 1 0,-3 3-4 0,3 1 8 16,1 2-7-16,0 2-2 0,-1 0 0 0,2 2-7 15,-2-1-6-15,0 1-23 0,-1 1-34 16,-3 1-37-16,0 0-77 0,-3 0-97 0,0 0-215 15,-1 0-483-15,-1 0-1 0</inkml:trace>
  <inkml:trace contextRef="#ctx0" brushRef="#br2" timeOffset="526019.1287">19340 12400 1796 0,'0'0'180'0,"0"0"5"0,0 0-28 0,0 0-30 16,0 0-31-16,0 0-29 0,0 0-19 0,0 0-23 15,0 0-14-15,0 0-8 0,0 0-8 0,0 0-4 16,0 0-4-16,0 0-25 0,39-38-62 0,-29 45-80 16,-2-1-111-16,1 2-223 0,-5-2-406 15,3-2 296-15</inkml:trace>
  <inkml:trace contextRef="#ctx0" brushRef="#br2" timeOffset="526264.7039">19581 12409 1635 0,'0'0'236'0,"0"0"-28"0,0 0-35 16,0 0-44-16,0 0-52 0,0 0-27 15,0 0-31-15,0 0-19 0,0 0 4 0,0 0 0 16,0 0 8-16,0 0 6 0,0 0 0 0,0 0 5 16,34 96-1-16,-28-75 3 0,-3-1 0 0,-2-1 0 15,-1-1-1-15,0-1-2 0,0-3 2 16,0 1 0-16,-3-1-1 0,-3-3-16 0,2 0-46 0,-4-1-74 16,4-3-127-16,-4 0-221 0,1-2-479 15,5-3-93-15</inkml:trace>
  <inkml:trace contextRef="#ctx0" brushRef="#br2" timeOffset="526800.9567">19551 12532 1156 0,'0'0'375'16,"0"0"-193"-16,0 0-46 0,0 0-23 16,0 0-30-16,0 0-18 0,0 0-18 0,0 0-21 15,0 0-15-15,0 0-2 0,0 0 1 0,0 0 6 16,0 0 6-16,0 0 3 0,9-7 1 0,5 7-4 15,1-4-6-15,1-1-13 0,2 0-18 16,1-3-21-16,1-1-33 0,-1 1-26 0,-1-1-23 16,-2 3-38-16,2 0-53 0,-5 1-67 0,-2 0-67 15,-2 0-56-15,-1-1-60 0,-4 2 292 16,2-1 167-16,-4 3 0 0,-2-1 0 0,1 1 0 16,-1 1 0-16,0-2 0 0,0 1 0 0,0-1 0 15,0 1 263-15,0-1 178 0,0 1-50 16,0 0-55-16,0-1-53 0,0 2-57 0,0 0-45 15,0 1-30-15,0 0-33 0,0 0-28 0,0 0-29 16,0 0-34-16,0 0-21 0,-1 5-10 0,0 1-5 16,0 3 9-16,1 4 7 0,0 3 0 0,0 2 5 15,0 2-1-15,0 0 1 0,1 0 0 0,1 1 2 16,-1-2 0-16,0-2 0 0,3-1 0 0,-2-2-1 16,-1-1 0-16,0-4 1 0,-1-4 0 15,1 0 0-15,-1-2 3 0,0 0 0 0,1-3 12 16,-1 0 14-16,0 0 20 0,3-2 6 0,-2-1-7 15,1-3-16-15,0 0-25 0,3-2-9 16,0-4-4-16,-1 1-2 0,2 0 4 0,1-2-6 16,-2 0 1-16,4 0-1 0,-1-2-3 0,0 3 4 15,-1 2-3-15,0 3-3 0,-1 3-3 0,-2 3-8 16,-2 1-6-16,3 0-5 0,-2 2 3 16,4 6 3-16,-2 2 8 0,2 4 4 0,-2 1-3 0,2 1-38 15,-1-1-43-15,-1 1-57 0,3-1-52 16,0 3-34-16,2-4-4 0,4 2-64 15,-3-3-230-15,-2-7-746 0</inkml:trace>
  <inkml:trace contextRef="#ctx0" brushRef="#br2" timeOffset="528299.0466">20400 12526 1 0,'0'0'0'0,"0"0"236"15,0 0 112-15,0 0-24 0,0 0-33 0,0 0-33 16,0 0-35-16,0 0-29 0,0 0-33 0,0 0-29 16,0 0-30-16,0 0-26 0,0 0-8 15,-4-41-10-15,3 39-5 0,-2 1-10 0,0 1-10 16,0 0-12-16,0 0-9 0,-3 0-7 0,2 2-7 15,-5 5 1-15,-2 3-1 0,-1 4 4 16,-4 4 5-16,2 4-3 0,-4 3 0 0,-1 2-1 16,0 5-4-16,-1 0 4 0,4 0 2 0,-2 1-1 15,-1 0 3-15,7-1-4 0,0-5 0 0,1 0 0 16,3-4 0-16,2-3 2 0,5 0 0 16,1-3-2-16,0-1 0 0,0-2 8 0,7-2 5 15,2-4 7-15,3 0 10 0,0-4 0 0,5-3 1 16,-2-1-2-16,5 0-7 0,0-1-4 0,0-5-2 15,1 0-4-15,-2-2-2 0,0-2 0 0,-1 1-2 16,-3-1 1-16,-1-1 7 0,-1 1-5 0,-2-3 1 16,0-1-1-16,-2-2-5 0,-3 2 4 15,0 0-2-15,2 0 0 0,-5 1 0 0,0 1-3 16,0 5-3-16,-3 1-1 0,1 3 1 0,-1 2-2 16,0-1-2-16,0 2-4 0,0 0-11 15,0 0-3-15,-2 0-4 0,-3 3 3 0,3 0 9 16,-4 3 0-16,2 0 4 0,-1 3 1 0,1-1-2 15,1 0 5-15,0 1 2 0,1-3-1 0,2 0 0 16,0 2 0-16,0-3-1 0,0 2 2 16,2-4 3-16,2 2-2 0,-1-1 1 0,3-2-1 15,-2-1-2-15,6 0 5 0,-2-1 1 0,1 0 0 16,1 0 4-16,0 0-5 0,0-2-1 0,0-1 1 16,-1-2 1-16,-1-1 1 0,0-1 3 15,1 1-3-15,-2-2-4 0,-1 0 3 0,0-2-2 16,-1 1 3-16,2-2 0 0,-1 2-2 0,-2-2 0 15,1 2-1-15,-2 0-3 0,-1 3 2 0,-2 1-2 16,0 3-2-16,0 2-7 0,0 0-13 0,0 0-9 16,0 5-1-16,-2 1 8 0,-1 2 11 0,-2 3 9 15,1-2 1-15,-1 1-2 0,3-1 2 16,0 1 0-16,1-3 4 0,1 0 1 0,0-3-2 16,0 0-1-16,0 0 0 0,0 0 3 0,2-2 3 15,0-2 5-15,3 0 4 0,-1 0 2 16,3 0 1-16,-2-1-2 0,5-4-4 0,-1 1-2 15,1-1-4-15,1-1 0 0,0 0-4 0,1-2 1 16,1 1 1-16,-2-1 0 0,1-2 2 0,-1 0-3 16,0-3 3-16,0-1 0 0,-1-1 1 15,0-1 3-15,0 1-3 0,0 1 0 0,-3 2-3 16,-4 3-4-16,0 4 0 0,-1 4-10 0,-2 1-15 16,0 0-9-16,-2 2-6 0,-2 6 6 15,0 1 19-15,-3 4 10 0,0 1 3 0,4 2 2 0,-1-2-2 16,0 1 1-16,3 0 1 0,1-2-2 15,0-1 3-15,0-2 0 0,5 0-2 0,-1-2 1 16,-2-1-2-16,1 0 0 0,1-3 2 0,-2 1 0 16,-1-2 1-16,-1-1 0 0,0 1-2 0,0-2 0 15,0 2 0-15,0-2 1 0,0 1-1 16,0 1 0-16,-2 0-1 0,-1 0-2 0,-2-1 4 16,3 0-2-16,-2 0 4 0,0-1 0 15,3 0-3-15,1 0 1 0,-1-1 0 0,1 1 1 0,0-1 1 16,0 0 3-16,0 0-1 0,0 0-1 15,0 0-1-15,2-1-3 0,6-1-1 0,-1-2 2 16,3 1-2-16,-2-3 0 0,5 0-1 0,-2 1 0 16,1-3 3-16,-1 0 1 0,-1-3-1 15,1-2 0-15,-2-1-1 0,0-1 0 0,3-4 4 16,-2-3-1-16,1-1 0 0,2-2 0 0,-2 0-1 16,1-2 0-16,-1 0 2 0,-2-1 0 0,-2-1-1 15,1 1 2-15,-1 2-3 0,-1 1 1 16,0 3-2-16,-2 2 2 0,1 5 0 0,-2 3 2 15,-1 5 2-15,-2 3 0 0,0 2 0 0,0 2-8 16,0 0-7-16,0 1-12 0,0 6-3 0,-2 4 6 16,1 6 7-16,-3 2 12 0,1 4 7 0,0 2 1 15,2 0 0-15,-1 0 0 0,1 0-1 0,-1 2-2 16,2-4-1-16,-1-1 1 16,1-1-3-16,0-2 1 0,0-1 1 0,0 2-2 0,0-4 4 15,0 0 1-15,0-2 0 0,0 0-4 0,0-4-18 16,0 0-38-16,0 0-73 0,0-2-125 15,0-2-228-15,-2-2-642 0,1 0 36 0</inkml:trace>
  <inkml:trace contextRef="#ctx0" brushRef="#br2" timeOffset="528520.9426">20821 12605 907 0,'0'0'265'15,"0"0"-62"-15,0 0-63 0,0 0-37 16,0 0-24-16,0 0-7 0,0 0-5 0,0 0 1 16,0 0 4-16,0 0 2 0,0 0-9 0,0 0-18 15,0 0-9-15,0 0-7 0,119 7-6 0,-95-7-18 16,-2 0-41-16,0 0-46 0,-3-1-48 16,1-1-40-16,-1-2-59 0,0 2-87 0,-1-1-151 15,-4 1-322-15,-5 1 728 0</inkml:trace>
  <inkml:trace contextRef="#ctx0" brushRef="#br2" timeOffset="528852.9899">21154 12598 126 0,'0'0'354'16,"0"0"-110"-16,0 0-42 0,0 0-17 0,0 0-12 16,0 0-13-16,0 0-34 0,0 0-37 0,0 0-27 15,0 0-18-15,0 0-14 0,0 0-4 0,0 0-5 16,-49 122-2-16,48-112 2 0,1 0-2 0,0-2 1 15,0-1 2-15,1-2 4 0,1 0 11 0,2-3 15 16,1 0 12-16,0 0 6 0,2-2-5 16,4 0-15-16,-2 0-11 0,3-4-9 0,0-1-6 15,-2 0 2-15,0-1 0 0,1 1-2 0,-3-2 3 16,-1-2-2-16,0 0 0 16,-3 0 4-16,0-2 4 0,-1 1 3 0,-2-2 0 0,-1 0-2 15,0 0-6-15,-2 3-4 0,-4 0-8 16,-1 0-8-16,0 2-7 0,-3 1-10 0,-3 3-5 0,0 3-2 15,-3 0 0-15,1 0 5 0,1 7-4 16,1 0-34-16,3 0-51 0,2 0-70 0,2 0-94 16,5 1-114-16,1 1-131 0,0-2-239 15,1-4 250-15</inkml:trace>
  <inkml:trace contextRef="#ctx0" brushRef="#br2" timeOffset="529447.8527">21268 12668 1 0,'0'0'295'0,"0"0"100"16,0 0-43-16,0 0-57 0,0 0-39 0,0 0-49 15,0 0-42-15,0 0-34 0,0 0-28 16,0 0-30-16,0 0-25 0,0 0-23 0,0 0-14 16,0 0-10-16,93-28-3 0,-90 32 2 0,-2 4 1 15,1 0 3-15,-1 1 1 0,-1 1 3 0,0-1-2 16,0 1 1-16,-4 0 1 0,2-1-3 0,0 1 4 16,-1-3-2-16,-1 0-2 0,2-1 2 0,1-2 0 15,1 1-1-15,0-2 0 0,0-1-1 16,0 1 2-16,0-2 7 0,0 0 7 0,0 0 6 15,3-1 8-15,2 0 5 0,-1 0-2 16,1 0 5-16,-1-1-12 0,2-3-5 0,0 0-3 16,0 0-10-16,-1-2 3 0,1 0-2 0,-1-1-2 15,2-1 3-15,1-2-5 0,-2 0 0 0,1-1-2 16,2-3-2-16,2 1-3 0,-2 1 1 16,1-1 1-16,1 4-6 0,-2 0 2 0,-1 2-2 15,-3 2-1-15,1 3 6 0,-3 1-10 0,2 1-9 16,-3 0-7-16,0 1-8 0,-1 3 6 0,1 6 6 15,1-2 9-15,-2 1 5 0,0 1 2 16,-1 1 2-16,0-2 2 0,0 1 3 0,0-2-4 16,0 1-1-16,-1-2 1 0,1 0-8 0,-1 0 6 15,-1-1 2-15,2-3-1 0,0 1 6 16,0-2-3-16,0-1 2 0,0-1 3 0,0 0 1 0,0 0 7 16,0 0 2-16,0 0 4 0,3 0-7 15,1-2 1-15,2-1-3 0,-2-1-4 0,2-1 6 16,0-1-8-16,1 1-2 0,2 0 2 15,-1-2-8-15,0-2 7 0,2 0-1 0,0-1 0 16,1-1 2-16,-1 1-3 0,2 1 0 0,-4 2-4 16,-1 2 4-16,0 2-6 0,-4 2-3 0,-1 1-2 15,0 0-14-15,1 0-1 0,-2 0-2 16,1 3 1-16,0 3 12 0,-1 0 4 0,2 1 4 0,-2 2 2 16,0-1-1-16,0 1 3 0,0 0-2 15,1-1 2-15,0 1-4 0,0 0 6 0,1-1 0 16,-2 0 0-16,0 0 6 0,-1-2-6 0,0 1-15 15,0-2-45-15,0 1-80 0,0-2-113 0,0 1-217 16,0-3-376-16,0 1-235 0</inkml:trace>
  <inkml:trace contextRef="#ctx0" brushRef="#br2" timeOffset="530205.2594">21792 12619 62 0,'0'0'347'0,"0"0"-135"16,0 0-69-16,0 0-35 0,0 0-2 0,0 0 26 15,0 0 27-15,0 0 11 0,0 0-4 16,0 0-16-16,0 0-19 0,0 0-13 0,0 0-15 16,0 0-4-16,66 7-14 0,-56-7-11 0,-1-3-7 15,1 1-13-15,0 1-6 0,0-3-5 16,1 2-6-16,-1-1-1 0,0-1-5 0,1 1-4 15,-2-1-1-15,0 0-1 0,-2-2-1 16,-1 1 0-16,-2 2 4 0,1-4-6 0,-3 3 3 16,0-2-2-16,-1 2-3 0,-1 0-1 0,0 0-5 15,0 3-4-15,0-1-6 0,-1-1-5 0,-1 2-3 16,-1-1-4-16,-2 1-1 0,0 1-4 0,-2 0-2 16,-2 0 1-16,0 0 0 0,-1 4 6 15,-1 2-1-15,1 2 1 0,0 2 2 0,-1 1-2 16,2-1 3-16,2 2 2 0,-1 0 0 0,3 2 3 15,1 0 0-15,-1-1 1 0,3 1-1 16,2-2 3-16,-2 1-2 0,2-2-2 0,0 1 4 16,0-1-3-16,0 0 2 0,4-2 0 0,1-1 0 15,0-1 5-15,2-3 1 0,2 2 4 0,-1-3 2 16,4-1 0-16,-1-2 0 0,2 0-3 16,2-1 0-16,-1-3-2 0,-1 1-1 0,0-2 0 0,-1-1 0 15,1 1 1-15,-3-1 1 0,2-2 1 16,-3 1-1-16,0 0 1 0,2-2 0 0,-5-1 0 15,0-1 1-15,0 1 1 0,-2-3-2 0,0 2-1 16,-2-1-1-16,1 1-2 0,-3-2 0 0,1-1-1 16,-1 1 2-16,0 1-1 15,0 1-2-15,0-1-1 0,0 4-1 0,0 1 0 0,0 3 0 16,0 1-2-16,0 3-6 0,0 0-4 0,0 0-8 16,0 0-6-16,0 0-2 0,0 0-2 15,0 0 3-15,0 0 8 0,0 0 5 0,1 2 8 16,1 0 5-16,0 1 0 0,2-1 6 0,0 0-1 15,1 1 4-15,3-2 2 0,1 0 0 0,0-1 2 16,0 0-4-16,2 0-1 0,-3 0 0 16,1-1-4-16,2-1 1 0,-2-1-2 0,0 0 1 15,2-1 1-15,-4 1-1 0,0 0 1 0,-1 1-4 16,-1 1 2-16,-1-2 0 0,-1 3-2 0,0 0 1 16,-3 0-4-16,0 0-2 0,0 0-4 0,0 3-1 15,0 2 2-15,0 4 1 0,-1 3 3 16,-4 2 0-16,2 0-1 0,0 1 4 0,-1 1-1 15,1 1 0-15,1-2 3 0,0 2-3 16,2 0 1-16,0 1-1 0,7 2-3 0,3 0-34 16,1 1-66-16,3 0-141 0,-2-5-385 0,-5-6-986 0</inkml:trace>
  <inkml:trace contextRef="#ctx0" brushRef="#br2" timeOffset="542543.0222">964 15041 1 0,'0'0'0'0,"0"0"0"0,0 0 126 0,0 0 147 0,0 0-23 15,0 0-7-15,0 0-14 0,0 0-8 16,0 0-8-16,0 0-24 0,0 0-19 0,0 0-15 16,1-39-19-16,-1 35-20 0,0 0-12 0,0-1-9 15,0 3-14-15,-1-3-7 0,-1 0-9 16,0 2-11-16,-1-1-3 0,1 0-8 0,-1 1-6 15,-2 0-1-15,0 0-11 0,-1 0-2 0,-3 1-7 16,2 1-9-16,-3 0 1 0,-4 1-6 0,1 0 5 16,-5 0 1-16,2 0-1 0,-1 4 2 15,-1 1-1-15,-2 1 4 0,3-1 0 0,0 4 3 16,0-1 0-16,3 2-5 0,-3 1 4 0,3 0-4 16,-2 1-1-16,2-1 1 0,-3 2-2 15,2 2 1-15,-2 3-2 0,-1 0 1 0,-1 3-2 16,2 1 1-16,0 0 3 0,-1 3-5 0,4 1 4 15,-1 1-4-15,4 1-2 0,2 2 6 16,3-1-3-16,0 1 3 0,5-1-2 0,1-2-5 16,0-1 2-16,4-2 0 0,5-1 7 0,3-2 5 15,1-1-3-15,1-4 3 0,5-3 0 0,-2-1 1 16,3-5 5-16,0 0 2 0,1-4 2 0,3-2-2 16,-2-1 0-16,2 0-5 0,1-6 1 15,1-1-1-15,0-3-3 0,0 2-1 0,-2-1-5 16,-2 0-5-16,-2 2 2 0,-3-1 1 0,-5 1 3 15,-2-1 5-15,-1 4-3 0,-3 1-1 0,-1-1 3 16,-4 3-1-16,1-2 1 0,-2 2 1 16,2 0-3-16,-2 0-6 0,0 1-1 0,0-1 0 15,0 1-1-15,0 0 4 0,0 0-9 0,0 0-5 16,0 0-3-16,0 0-9 0,-2 0 1 0,1 0-5 16,-1 0-10-16,2 0-11 0,-1 0-20 0,-1 0-28 15,0 0-25-15,-1 0-52 0,0 0-71 16,-2 1-128-16,0 0-262 0,1 1-446 0,0-2 162 0</inkml:trace>
  <inkml:trace contextRef="#ctx0" brushRef="#br2" timeOffset="548885.0325">1006 15681 1 0,'0'0'0'16,"0"0"0"-16,0 0 0 0,0 0 0 0,0 0 0 15,0 0 0-15,0 0 0 0,0 0 0 0,0 0 0 16,0 0 0-16,0 0 0 0,0 0 0 0,-6 33 0 16,6-32 0-16,0-1 0 0,0 1 0 0,0-1 0 15,0 0 93-15,0 0 92 0,0 2 7 0,0-2 6 16,0 0 1-16,0 0 2 0,0 0-10 15,2 0-11-15,-1 0-9 0,1 0-19 0,0 0-11 16,-2 0-11-16,2-2-12 0,1 0-17 0,0 0-19 16,-1-2-19-16,0 1-18 0,2-1-7 15,-1 0-2-15,3-1-1 0,-2 0 4 0,-1-1-5 16,2 1-1-16,-1-1-4 0,3-1-8 0,-4 1 5 16,5-1 0-16,-4 0 0 0,3-2 0 15,-2 0-5-15,1 0-4 0,1 0-1 0,-1-1 3 16,1-3-2-16,-1 2 3 0,1-1-1 0,0-2-6 15,-2 0 3-15,0 0 0 0,-2-1 3 0,3 2 4 16,-4-3-5-16,1 2-1 0,1-2-2 16,-2 2-3-16,-1-1 2 0,0 3 1 0,0-2-2 15,-1 3-2-15,1 2-1 0,-1 0-3 0,0 2 1 16,0 1 4-16,0 2-3 0,0 1 3 16,0 0-5-16,0 2 1 0,0 0 0 0,0 1 0 15,0 0 1-15,0 0-5 0,0 0 3 0,0 0-5 16,0 0-1-16,0 0 6 0,0 0-5 0,0 0 5 15,0 0-3-15,0 0-3 0,0-2 2 16,0 2-2-16,0-2 3 0,0 1 2 0,0 0-4 16,0 0 1-16,0 1-3 0,0-2 0 0,0 1 1 15,0 1 2-15,0-1 0 0,0 1-2 16,0 0 1-16,0-1-4 0,0 0 4 0,0-1 1 16,0 1-2-16,0 1 1 0,0-1-3 0,2 0-2 0,-2 1 4 15,0 0-1-15,0 0 2 0,0 0 1 16,0-2-4-16,0 2 2 0,0 0 0 0,0 0-1 15,0 0 1-15,0 0-2 0,0 0-1 0,0 0-3 16,0 0 2-16,0 0-3 0,0 0 0 16,-2 0-1-16,1 0-8 0,0 0-2 0,1 3-10 15,-1-1 3-15,1 2 8 0,0 3 5 0,0 0 11 16,0 3 0-16,0 2-2 0,0-1 0 0,0 1 2 16,0 1 3-16,0 0-3 0,1 1 2 15,3 0-3-15,-1-1-7 0,-1 1 7 0,3-1 0 16,0 1 3-16,1-2 6 0,-1 0-8 0,1-2 3 15,0 0-3-15,1-2 3 0,0 0 5 16,-2-1-2-16,3-2 0 0,-4 0-6 0,3-2 3 16,-1 1-1-16,-1-3 4 0,1 0 4 0,-1 0-7 15,2-1-1-15,0 0-6 0,-2 0-14 0,-3 0-7 16,1 0-21-16,0 0-33 0,-3 0-53 16,0 0-84-16,0 0-109 0,0 0-182 0,-3 0-383 15,1 0-94-15</inkml:trace>
  <inkml:trace contextRef="#ctx0" brushRef="#br2" timeOffset="549335.2495">1230 15163 393 0,'0'0'286'0,"0"0"11"0,0 0 11 15,0 0-37-15,0 0-54 0,0 0-61 16,0 0-47-16,0 0-34 0,0 0-34 16,0 0-15-16,0 0-17 0,0 0-7 0,0 0 8 15,0 0-3-15,-12 5 10 0,6-2 10 0,3 1 1 16,2-2 8-16,-2 1 7 0,0-1 4 0,2-1 0 15,1-1 7-15,-1 1-2 0,1-1 0 16,0 0 4-16,0 0-8 0,0 0 2 0,0 0-3 16,0 0-2-16,0 0 6 0,0 0-3 0,1 0 1 0,0 0-3 15,1 0-7-15,-1 0-5 0,0-1-3 16,1 0-3-16,-1 0-8 0,0-1-6 0,0-2-7 16,3 0-9-16,-1 1 8 0,-2 0-1 0,0 0 2 15,-1 1 7-15,0 0-9 0,0 0 0 16,0 1-1-16,0 1-2 0,0 0 0 0,0 0-4 15,0 0-11-15,-1 0-20 0,0 0-19 0,-1 0-45 16,-2 0-47-16,2 2-85 0,1 2-154 0,-2 1-432 16,1-3-687-16</inkml:trace>
  <inkml:trace contextRef="#ctx0" brushRef="#br2" timeOffset="549950.8741">2187 15119 1 0,'0'0'0'0,"0"0"0"15,0 0 76-15,0 0 211 0,0 0-17 0,0 0-6 16,0 0-16-16,0 0-17 0,0 0-25 15,0 0-29-15,0 0-23 0,0 0-24 0,0 0-12 16,0 0-15-16,-40 2-11 0,39-1-6 0,0-1-4 16,-1 0-5-16,-1 1-7 0,1-1-7 0,0 0-9 15,2 2-7-15,0-2-4 0,0 1-6 16,0-1-2-16,0 0-4 0,0 0-4 0,2 0 5 16,2 0-5-16,-1 0-9 0,2 0-7 0,1-1-10 15,2-1 0-15,4 0 2 0,4 1 4 16,-1 0-3-16,3 0 0 0,2-1-4 15,0 1-7-15,-2 0-14 0,-2 1-25 0,0 0-38 0,-2 0-58 16,1 0-77-16,-2 0-81 0,-2 0-138 16,-3 0-255-16,-4 0-473 0</inkml:trace>
  <inkml:trace contextRef="#ctx0" brushRef="#br2" timeOffset="550220.9017">2114 15245 1 0,'0'0'334'0,"0"0"17"15,0 0 20-15,0 0 3 0,0 0-56 0,0 0-66 16,0 0-68-16,0 0-49 0,0 0-34 0,0 0-20 16,0 0-16-16,0 0-18 0,0 0-10 15,0 0-10-15,8 4-6 0,-4-4 0 0,4 2-8 16,3-1-2-16,0 2-5 0,5-1-1 15,-3 2-1-15,3-2 0 0,-1 0-1 0,4-1-5 16,-1 1-7-16,-2-1-13 0,2-1-29 0,2 0-47 16,0 0-69-16,-1 0-95 0,2-4-176 15,-8 1-328-15,-2 0-184 0</inkml:trace>
  <inkml:trace contextRef="#ctx0" brushRef="#br2" timeOffset="550554.269">2295 14998 1041 0,'0'0'422'16,"0"0"-144"-16,0 0-42 0,0 0-28 15,0 0-65-15,0 0-33 0,0 0-24 0,0 0-19 16,0 0-27-16,0 0-12 0,0 0-3 15,0 0 1-15,0 0 12 0,54-1-6 0,-24 2-5 16,1 2-9-16,3 2-7 0,1 2-3 0,-3 0-4 16,-2 2 1-16,-6 1-1 0,0 2 3 0,-8 0 3 15,-2 1-6-15,-9 2 3 0,2 1-4 0,-7 0-1 16,0 3 6-16,-9-1-1 0,-1-1 5 16,-6 2 0-16,-1 0 0 0,-8-2 2 0,1 1-1 15,-5 1 2-15,0-2-3 0,4 1-4 16,-3-4-8-16,5 1-21 0,2-1-36 0,3-3-71 15,3 1-115-15,5-3-247 0,4-2-515 0,3-3-53 0</inkml:trace>
  <inkml:trace contextRef="#ctx0" brushRef="#br2" timeOffset="551274.0701">3781 14734 505 0,'0'0'434'0,"0"0"-89"16,0 0-13-16,0 0-23 0,0 0-73 0,0 0-69 15,0 0-45-15,0 0-23 0,0 0-18 0,0 0-17 16,0 0-14-16,0 0-8 0,0 0-10 0,0 0-6 16,-55-20-2-16,49 20-12 0,-2 0 4 15,1 0-4-15,-2 1-4 0,-1 2 5 16,-5 3-5-16,3 1 2 0,-3 2-2 0,-1 2 0 16,-3 1-3-16,3 4 1 0,-4 2 2 0,1 0-3 0,-1 3 4 15,1 1-3-15,1-1-3 0,2 2 6 16,1 3-4-16,3 0 0 0,2-1 1 15,1 1-7-15,6 1 4 0,-3-5 0 0,5-2-1 0,1-1 6 16,0-4-1-16,8 0 2 0,0-2-1 16,2-2 2-16,2-3-5 0,1-3 0 0,2-2 1 15,1 0-8-15,3-3 12 0,-1 0 0 0,1 0 0 16,-2-6 9-16,3 0-13 0,1-3-2 0,-2 0-11 16,2-1-25-16,-1-2-29 0,-2 0-52 15,1 1-74-15,-5 0-111 0,0 1-268 0,-8 5-951 0</inkml:trace>
  <inkml:trace contextRef="#ctx0" brushRef="#br2" timeOffset="552327.7798">3919 14895 901 0,'0'0'577'0,"0"0"-504"0,0 0-4 0,0 0 37 15,0 0 8-15,0 0-16 0,0 0-18 0,0 0-12 16,0 0-8-16,122-7-1 0,-115 14 0 0,-1 0 0 16,-4 3 2-16,-1-1-12 0,-1 1-2 15,0 0 1-15,-3 3 0 0,-6-2 8 0,0 0-4 16,-1 1-2-16,-2-2-7 0,-1 4-6 0,-5-3-4 15,4-1-10-15,-3-2 2 0,-1-2-10 0,3 1-2 16,0-1 1-16,2-3-9 0,2 0 10 16,2-3 0-16,0 0 3 0,-2 0 9 0,4 0-7 15,3-5 2-15,-3 1-7 0,5-2-5 0,-2-2-3 16,1-1-4-16,3-3-6 0,0-2-9 0,0-2-2 16,8 1-5-16,-1-1-2 0,1 1 5 15,-1 1-7-15,7 3 2 0,-4 2 0 0,2 2-3 16,1 0 5-16,-2 4 0 0,5 0 3 15,-4 2 7-15,1 1-1 0,1 0 4 0,-2 4 0 0,1 2 3 16,-3 2 0-16,3 2 3 0,0 0 5 0,-2 1-2 16,-1 1 5-16,-3-1-1 0,0-1 1 0,1 0 2 15,-3 0-2-15,1-1 1 0,-3 2-1 16,3-3-5-16,-3-2 3 0,3-1-1 0,-2-3 1 16,4 1 1-16,1-2 4 0,0 2 1 0,3-3 0 15,0 0 0-15,2 0-5 0,3 0-3 16,3-3-1-16,-2-1-5 0,2-2 1 0,-5-2-5 15,3-1 0-15,-5-2 5 0,2 0 0 0,-6 2 5 16,-4-1 3-16,1 0 5 0,-5-3 5 16,-1-1 3-16,-1-1 2 0,-7-3-3 0,-1 0-1 0,-2-3-3 15,-3-1-4-15,-2-1 4 0,-2 0-2 16,4 2 2-16,-2 3 4 0,5 2-3 0,5 3 5 16,-1 4 0-16,4 3 4 0,2 3 2 15,1 1-2-15,0 2-2 0,0 0-11 0,0 0-7 16,0 2-7-16,0 5-1 0,2 3 2 0,1 4-1 15,-1 3 9-15,5 4-2 0,-5 1 3 0,3 1 6 16,-3 3-2-16,0 2 4 0,-2 2-2 16,0 2-3-16,0 0 1 0,0 0 0 0,0 3 1 15,0-6-1-15,-2 0-1 0,-4-3-2 0,3-1-2 16,-5-1 1-16,5 2-3 0,-3-3 1 0,3 0 0 16,0-3-3-16,-2-2 3 0,3-2-3 0,-1-2 1 15,-3-3 4-15,5-1-2 0,-1-3 2 0,1-2-3 16,0-3 1-16,1-1 0 0,0 1 6 15,0-2 8-15,0 0 4 0,0 0 7 0,0 0 1 16,0-5-6-16,0-1-5 0,1-1-10 0,0-4-6 16,0-2-5-16,1-3-4 0,4-1-1 15,-2-5-3-15,2-2 0 0,-1-3 1 0,4-4-2 16,2-1-2-16,1-2-3 0,5-2-1 0,0 2-3 16,-1 0 2-16,2 4-3 0,0 5-5 15,-4 4 5-15,3 4-1 0,-5 3 4 0,3 2 6 16,-2 3-2-16,0 4 2 0,-3 0 0 0,2 2-6 15,1 1 3-15,-1 2-2 0,-1 0 1 0,0 4 0 16,-1 2 2-16,1 0 2 0,-2 2 1 0,-1 1 3 16,-3 1 0-16,2 0 3 0,-4 2 0 15,-2-1-2-15,-1 1 4 0,0-1-2 0,0-2 4 16,-4 1 2-16,-4 0-4 0,-1 2 2 0,-3 1 0 16,-4 0 2-16,1-1-1 0,-4-1 4 0,-2-1-1 15,1-1-2-15,-1 1 2 0,-1-3-5 0,1 0 2 16,-3-1 1-16,2-2-5 0,1 0-12 15,3-3-26-15,2-1-33 0,2 0-44 0,7 0-50 16,1-5-89-16,5-2-237 0,1 1-534 0,0 3-197 16</inkml:trace>
  <inkml:trace contextRef="#ctx0" brushRef="#br2" timeOffset="553633.3531">4722 14875 306 0,'0'0'594'0,"0"0"-217"0,0 0-47 0,0 0-57 15,0 0-74-15,0 0-32 0,0 0-30 0,0 0-23 16,0 0-16-16,0 0-16 0,0 0-11 15,0 0-5-15,0 0-8 0,71-9-5 0,-69 12-8 16,0 1-12-16,-1 1-13 0,-1 1-3 0,0 1-7 16,0 2 3-16,0 0 6 0,-2 2-6 0,-5 0 1 15,1 1-2-15,-3-1-2 0,-2 1 8 16,-1-1-4-16,-2 0 1 0,3-1-2 0,-2 0-5 16,1-2-3-16,-2-2 4 0,4-1 3 0,0-3-2 15,1 2 2-15,1-3-2 0,0 1-3 0,1-2 9 16,2 0 1-16,-1 0 2 0,4-4-1 15,0-1-7-15,-2-2-4 0,3-1-6 0,0-3-2 16,1 2-6-16,0 0-2 0,0 0-4 0,0 0-6 16,1-1 4-16,4 0-2 0,-1 1 5 15,1 1 5-15,0-1-3 0,1 2 0 0,-2 1-2 16,2 0-6-16,-2 0 6 0,5 1 3 0,-3 2 2 0,0-2 2 16,3 0-1-16,-1 0 0 0,2 0 1 15,-1 2 7-15,1-2-3 0,-1 1 3 0,2-2-2 16,-1 2-7-16,1-1 6 0,-1 2 2 0,0-2 1 15,-1 1 8-15,-1 2-6 0,0 0-4 16,-1 2 0-16,0 0-4 0,-2 0 4 0,-2 0 2 16,3 3 1-16,-4 2 0 0,0 0 1 0,3 0-1 15,-1 1 3-15,1 1 3 0,-2 0-7 0,-1-2 3 16,3 2-2-16,-3 1-7 0,1-3 9 16,0 1-2-16,0 0 4 0,1-2 0 0,-2 1-4 15,2-1 0-15,-2 0-1 0,0 0 3 0,0-1-3 16,2 1 2-16,-1-3-2 0,-2 1-4 15,1 0 6-15,2-2-2 0,-2 0 3 0,1 1 5 16,-2 0-11-16,3 0 4 0,-2 1-5 0,0-1-4 16,0 1 7-16,2-1-1 0,-1 2 2 0,-2-2-1 15,3 1-2-15,0-1-3 0,-2 0 3 16,3 1 2-16,0-2-3 0,-3 0 4 0,3 0-1 0,-2 0-5 16,-2 0 13-16,3 0-2 0,0-3 3 15,-2 1 4-15,4-2-9 0,-3 1 0 0,0-1-1 16,2 1-2-16,-2-2 1 0,3-1-1 15,-2-1-1-15,1 0-2 0,0-1 1 0,0 1 1 0,1-2 2 16,2 0 4-16,1-1-7 0,0-1 0 16,-1 0-3-16,1 2-7 0,1 0 8 15,-1 2-1-15,1 0 0 0,0 0 0 0,-1 3-2 0,1-1 0 16,-1 1 2-16,-3 2 2 0,0 1-3 16,2-1 2-16,-2 2-3 0,0 0-6 0,-2 0 7 15,2 0-1-15,-2 0 3 0,1 0 3 16,-3 0-5-16,4 2 2 0,-3-2-2 0,-2 1 4 0,1 1 0 15,2-2 2-15,-3 0-2 0,0 0-2 16,-1 0 4-16,0 2-4 0,1-2 4 0,-1 0 5 16,1 1-8-16,-1-1 2 0,1 0-3 0,-1 0-3 15,0 0 5-15,2 1 0 0,-2-1 2 16,0 0-1-16,0 0-1 0,0 0 0 0,0 0 1 0,0 0 5 16,0 0-3-16,0 0 2 0,0 0-2 15,0 0-7-15,0 0 11 0,-2 0-3 0,1 0 2 16,-1 0 0-16,0 1-15 0,-3 0-7 15,2 2-1-15,-4 0 3 0,2 3 5 0,-3 1 6 0,0 0 0 16,-3 3-2-16,2 0 2 0,0 3 0 0,3-1 1 16,-1 3 4-16,1-1-4 0,3 2 2 15,2-2-2-15,1-1 0 0,0 0 2 0,0-1 1 16,7-1 0-16,-2-1-2 0,6-2-2 16,3 0-1-16,1-2 3 0,3-1 3 0,3-4 1 15,0-1 3-15,0-3-4 0,3-4-6 0,0 0 3 16,-2 0-4-16,-2 0-1 0,0-1 3 0,-1-2-4 15,-5 2 2-15,3-1 3 0,-5 0-1 16,-1 0 3-16,0-1 2 0,-2-2-2 0,-1 0 0 16,-1 1 3-16,-1-1-2 0,-1 0 4 0,-1-1 3 15,2-2-5-15,-2-1 2 0,0-1-2 0,2 0-1 16,-2-1 6-16,3 1-1 0,-3 1 3 16,1 2 2-16,-1 3-3 0,0 4 1 0,-2 1 1 15,-1 3 2-15,-1 1-4 0,0 1 4 0,0 1-4 16,0 0-11-16,0 0-4 0,0 3-7 15,0 2 1-15,-1 3 3 0,1 3 5 0,-1 2 4 16,1 4-2-16,0-1 4 0,-1 6-1 0,1-1 0 0,-2 2 0 16,0 2-1-16,-1-2-1 0,2 1 0 15,0-2 1-15,-3-2 0 0,1-1 1 0,1-2-1 16,-3-3-7-16,1-1-23 0,1 0-40 16,-1-3-74-16,0-3-112 0,2-3-204 0,0-2-533 15,0-1-310-15</inkml:trace>
  <inkml:trace contextRef="#ctx0" brushRef="#br2" timeOffset="553858.9291">5478 14501 2032 0,'0'0'262'0,"0"0"-6"0,0 0-34 15,0 0-60-15,0 0-40 0,0 0-29 0,0 0-17 16,0 0-12-16,0 0-15 0,0 0-17 15,0 0-17-15,0 0-8 0,0 0-11 0,0 0-10 16,-51-51-5-16,57 53-11 0,-2 4-15 0,2 1-18 16,1 1-41-16,3 1-59 0,3 0-101 15,-1 2-125-15,-2-3-236 0,-6-2-848 0</inkml:trace>
  <inkml:trace contextRef="#ctx0" brushRef="#br2" timeOffset="554102.7203">5852 14613 1693 0,'0'0'497'0,"0"0"-201"0,0 0-92 16,0 0-74-16,0 0-58 0,0 0-23 0,0 0-21 16,0 0-11-16,0 0 2 0,0 0 1 0,0 0 1 15,0 0 4-15,0 0-4 0,0 0 4 16,1 105-3-16,-1-85-3 0,0-1-2 0,0-1-5 15,0 1 2-15,-3-1-3 0,-1-1 2 0,0-2-4 16,-1-1-3-16,1-2 1 0,-3 0-8 16,3-1-13-16,0-2-27 0,-1 0-57 0,1-2-84 15,-2-2-135-15,5-1-287 0,-2-3-850 0</inkml:trace>
  <inkml:trace contextRef="#ctx0" brushRef="#br2" timeOffset="554314.8866">5707 14766 1560 0,'0'0'359'16,"0"0"-61"-16,0 0-46 0,0 0-50 15,0 0-50-15,0 0-41 0,0 0-47 0,0 0-45 16,0 0-22-16,0 0-13 0,0 0 1 0,0 0 8 16,0 0-10-16,0 0-15 0,116-23-31 0,-90 19-35 15,-1-1-46-15,1 2-30 0,-2-2-29 0,2 2-19 16,-2-1 18-16,0 1-24 0,0 2-75 15,-1-1-108-15,-1 0-73 0,-2 1 92 0,-10 1 392 0</inkml:trace>
  <inkml:trace contextRef="#ctx0" brushRef="#br2" timeOffset="554810.7393">6212 14707 1 0,'0'0'582'0,"0"0"-115"0,0 0-77 15,0 0-84-15,0 0-77 0,0 0-51 0,0 0-35 16,0 0-31-16,0 0-30 0,0 0-18 0,0 0-22 15,0 0-9-15,0 0-6 0,-88 65-10 16,92-60-5-16,2-1-9 0,2-2-5 0,2 1 3 16,2-2 5-16,1-1 2 0,-1 0-2 0,4 0-3 15,-2 0-8-15,4 0-6 0,-3-1-2 16,2-3-8-16,-2 0 4 0,2-1 1 0,-2 1 3 16,0-2 9-16,-2 1 1 0,3-2 9 0,-4-1 4 15,0-1 3-15,-1 0 9 0,-4 0 11 16,1 1 15-16,-6 0 12 0,0 1 9 0,-2 1 2 15,0 2-10-15,0 2-10 0,0 0-18 0,-2 2-17 16,1 0-15-16,-1 0-17 0,-2 0 2 0,1 7-3 16,-3-1 6-16,2 3 9 0,1 1 1 15,-3 3 1-15,3 2 1 0,0 1 1 0,0 1-3 16,0 3 1-16,1 2 1 0,-2 0-4 0,1 1 5 16,0 1-1-16,-2 1-2 0,0 1 5 15,-1 3-6-15,0-4 3 0,-4 3-1 0,-3-2-2 16,-1-2 0-16,-3-1 1 0,-2-1 1 0,-3-1-1 15,-2-2 2-15,-2-1-2 0,-2 1-2 0,-2-2 4 16,-4-1-10-16,0-1-6 0,-3-1-6 0,-2-1-18 16,-1-3 1-16,0-2-3 0,1-2 5 0,1-3 20 15,7-3 8-15,4 0 17 0,5-6 11 16,10-2 10-16,2-2 8 0,6-2 1 0,4-4-6 16,1-2-13-16,8-1-10 0,5-3-10 0,3 1-7 15,3 0 3-15,3 2-9 0,3 2-2 0,1-1-2 16,4 3-17-16,3 1-22 0,1-1-47 15,0 2-65-15,2 0-113 0,2-2-178 0,-9 6-506 16,-10 4 75-16</inkml:trace>
  <inkml:trace contextRef="#ctx0" brushRef="#br2" timeOffset="555632.7892">7409 14657 1 0,'0'0'0'0,"0"0"0"0,0 0 353 16,0 0 17-16,0 0-27 0,0 0-24 0,0 0-38 16,0 0-40-16,0 0-33 0,0 0-46 0,0 0-29 15,0 0-28-15,0 0-28 0,0 0-8 0,13-9-11 16,-14 9-6-16,0 0-9 0,0 0-5 16,-2 0-8-16,-2 2-11 0,-1-1 1 0,-3 3-11 15,-1-1 0-15,-1 2 1 0,-4 1-6 0,3 1 3 16,-2 0-4-16,2 1 0 0,-2 1 0 15,3 0-1-15,1 1-1 0,0 2-2 0,4-2 2 16,0 1-3-16,3-1 2 0,0-1 2 0,3 1-7 16,0-4 7-16,2 1-5 0,4-1-1 15,1-2 3-15,4-1-2 0,1-1 6 0,4 0 5 16,-1-2 3-16,5 0 3 0,-2-6 0 0,3-1-1 16,-1 1-1-16,0-2 0 0,-1-1-2 0,0 0-3 0,-3 1 6 15,0 0-5-15,-3-1 6 0,-3 1 1 16,1-1-1-16,-5 1 11 0,-2-3-1 0,-1 3 9 15,-3 0 3-15,0 0-5 0,-1-1-5 0,-4 1-10 16,-4 0-8-16,-3 0-5 0,-2 0-5 16,-2 1 0-16,-1 0-9 0,-3 2 3 0,0 0-5 15,2 4-3-15,4 0 0 0,0 1-22 16,4 0-19-16,1 0-39 0,3 0-54 0,3 2-78 16,2 0-124-16,1 0-183 0,0-1-367 15,1 1 0-15</inkml:trace>
  <inkml:trace contextRef="#ctx0" brushRef="#br2" timeOffset="555954.2968">7889 14426 1271 0,'0'0'337'0,"0"0"-37"15,0 0-50-15,0 0-67 0,0 0-44 0,0 0-37 16,0 0-25-16,0 0-23 0,0 0-14 0,0 0-8 15,-12-125-8-15,4 112 0 0,1 0 0 0,1 1 4 16,-2-1 3-16,2 0-1 0,0 4 3 16,1 1-3-16,1 2-7 0,2 3-5 0,0 1-9 15,1 2-8-15,0 0-11 0,-2 5-1 0,1 4-2 16,-4 7 4-16,-2 4 11 0,1 5-1 0,-3 5 3 16,1 4 1-16,-2 0-3 0,1 3 6 15,-4 1-2-15,0 1 1 0,1 4 1 0,-5-1-1 16,3 1-2-16,-2-1-1 0,1 0-3 15,1-2 0-15,-3-2-6 0,5-6-18 0,-2-2-40 16,4-3-68-16,2-4-96 0,2-3-121 0,3-4-105 16,1-4-300-16,2-4-321 0</inkml:trace>
  <inkml:trace contextRef="#ctx0" brushRef="#br2" timeOffset="556165.384">7438 14732 1073 0,'0'0'336'16,"0"0"-15"-16,0 0-26 0,0 0-41 15,0 0-45-15,0 0-52 0,0 0-59 0,0 0-59 16,0 0-37-16,0 0-15 0,0 0-8 0,0 0 12 16,0 0-1-16,0 0-14 0,126-68-24 0,-83 58-51 15,0 0-72-15,-2-1-91 0,1 1-160 16,-13 2-369-16,-9 2-122 0</inkml:trace>
  <inkml:trace contextRef="#ctx0" brushRef="#br2" timeOffset="557100.6269">9115 14436 773 0,'0'0'398'0,"0"0"-15"16,0 0-25-16,0 0-51 0,0 0-75 0,0 0-74 0,0 0-53 15,0 0-39-15,0 0-35 0,0 0-18 16,0 0-12-16,0 0-2 0,0 0 7 0,-19 27 7 16,16-10 1-16,-3 3 1 0,2 1 0 0,-3 2-5 15,3 1 7-15,-1-4-2 0,1 1 4 16,-1-1 0-16,3-4-5 0,1 2-1 0,0-3-3 15,-2-2 3-15,0 0 0 0,2-2 0 0,-1-1-1 16,0 1-6-16,-1-3 2 0,-1-1-3 0,1 1-10 16,-1-3-25-16,0 2-63 0,-1-1-101 15,0-1-171-15,3-3-393 0,-1 0-795 0</inkml:trace>
  <inkml:trace contextRef="#ctx0" brushRef="#br2" timeOffset="557327.7348">9095 14279 1436 0,'0'0'238'0,"0"0"7"15,0 0 26-15,0 0-27 0,0 0-60 16,0 0-34-16,0 0-37 0,0 0-22 0,0 0-16 16,0 0-22-16,0 0-17 0,0 0-12 0,0 0-9 15,-12-116-10-15,12 116-12 0,0 0-18 0,-2 0-27 16,2 3-6-16,0 5-16 0,0 4-20 15,0 2-38-15,0 4-104 0,5 1-126 0,4 1-203 16,-2-7-447-16,-3-3 450 0</inkml:trace>
  <inkml:trace contextRef="#ctx0" brushRef="#br2" timeOffset="557718.3183">9362 14416 1486 0,'0'0'239'0,"0"0"-74"0,0 0-39 0,0 0-27 16,0 0 10-16,0 0 4 0,0 0-13 16,0 0-16-16,0 0-11 0,0 0-3 0,0 0-10 15,0 0-1-15,0 0 2 0,0 0-1 0,21 29-3 16,-14-29-5-16,2 0-9 0,-1 0-10 16,1-1 0-16,-2-1-5 0,1-3 2 0,2 1 0 15,-2-3-6-15,-3 0-3 0,3-1-5 16,1-1-3-16,-3-2 0 0,0 0-2 0,2-1-1 15,-3-1-5-15,2-2 3 0,0 0 0 0,-4-1 1 16,2 0 5-16,-1-2-3 0,-2 0 0 0,1 0 0 16,1 0-3-16,-3 3 4 0,-1 4-1 0,1 2 1 15,-1 3 1-15,0 3-3 0,0 3-7 16,0 0-1-16,0 0-4 0,0 0-13 0,0 3 1 16,-1 3-3-16,0 1 2 0,-3 3 13 0,2 2 1 15,0 3 2-15,1 0 3 0,1 3-4 16,0-2 0-16,-1 1 0 0,1 0-1 0,0 0 3 15,0 1-1-15,0-1-1 0,-1 0 0 0,-1 1-1 16,1-2-2-16,-2 0-11 0,2 0-35 0,0-2-51 16,0-2-71-16,1 0-105 0,0-2-152 0,0-3-374 15,0-3-749-15</inkml:trace>
  <inkml:trace contextRef="#ctx0" brushRef="#br2" timeOffset="557940.826">9421 14322 1032 0,'0'0'466'16,"0"0"-173"-16,0 0-13 0,0 0-39 0,0 0-55 15,0 0-47-15,0 0-46 0,0 0-52 16,0 0-37-16,0 0-20 0,0 0-9 0,0 0 7 16,0 0 4-16,0 0-9 0,86-51-24 0,-55 49-27 15,2-1-41-15,-1 1-31 0,-1-1-35 0,0 1-55 16,-1-2-89-16,-4 2-161 0,-6-1-272 15,-6 1 448-15</inkml:trace>
  <inkml:trace contextRef="#ctx0" brushRef="#br2" timeOffset="558332.4375">9846 14168 448 0,'0'0'504'0,"0"0"-41"16,0 0-70-16,0 0-100 0,0 0-66 15,0 0-51-15,0 0-42 0,0 0-26 0,0 0-26 16,0 0-20-16,0 0-25 0,0 0-20 0,0 0-15 15,0 0-10-15,-31-24 2 0,31 34 3 0,0 4 3 16,2 5 3-16,-1 1 0 0,0 5 1 16,2 0-2-16,-3 2 1 0,0 1 0 0,0-1 1 15,0-3 1-15,-5-1-2 0,3-4 1 0,-5-1-2 16,3-1-2-16,-2-4 3 0,2-1 0 16,-1-2 2-16,2-3 0 0,1 0-1 0,0-3-1 15,0-1 1-15,2-2 2 0,0-1 7 0,0 0 13 16,0 0 6-16,0-1-1 0,0-4-4 15,5-2-17-15,-3-1-6 0,5 0-3 0,-2-3-6 16,5-1 5-16,-1 1 2 0,0-1 2 0,3 0 7 16,-1-1 3-16,-1 2 0 0,1 0-4 0,-1 4-3 15,-3 0-7-15,1 4-1 0,-4 2 2 0,2 1-5 16,-3 0 6-16,-1 0-2 0,1 1-3 16,1 2 5-16,-2 2-3 0,3-1 2 0,-3 2 0 15,1 1 0-15,-1 0-1 0,0 0-1 0,1 1-1 16,-2 1 0-16,-1-2 1 0,0 1 0 15,0 0-5-15,0 2-1 0,-2-1-16 0,-2-1-29 0,2 1-42 16,-2 0-94-16,-1-1-112 0,3 0-222 16,1-2-383-16,1-1-188 0</inkml:trace>
  <inkml:trace contextRef="#ctx0" brushRef="#br2" timeOffset="559090.9728">10700 14266 530 0,'0'0'562'0,"0"0"-234"16,0 0 21-16,0 0-61 0,0 0-112 0,0 0-99 15,0 0-58-15,0 0-14 0,0 0 12 0,0 0 20 16,0 0 7-16,0 0 2 0,-7 117-2 16,4-90-8-16,0 0-3 0,-3 0 1 0,3-1-3 15,-3 0 3-15,4 1 12 0,-5-1 8 0,4-4 11 16,1 1-5-16,0-5-13 0,-1-2-15 16,2-1-11-16,0-2-4 0,1-3-2 0,-1-1 1 15,1-2-8-15,-1-2 6 0,1-2-2 0,-1 0-1 16,1-2 11-16,0 0-5 0,0-1 9 15,0 0 11-15,0 0 2 0,0 0 13 0,0 0 2 16,0-2-4-16,0-2-8 0,-1-3-12 0,1-2-11 16,0-2-9-16,0-5-2 0,0-2-6 0,2-1-1 15,2-6-1-15,3-2-7 0,4-5 7 16,0-4-7-16,4-2 2 0,0-2 7 0,3-3-4 16,-4-2 3-16,5 0-2 0,-1 0 0 0,0 3-5 15,0 2-3-15,1 5 4 0,0 6-10 0,0 6 2 16,-1 8-3-16,-5 5-7 0,4 3 7 0,-4 5-3 15,3 2 2-15,-2 0 4 0,5 5-6 0,-1 4 9 16,-1 0-1-16,3 2 1 0,-1 2 2 16,1 1 0-16,-2 0-2 0,0-1 0 0,-5 1 0 15,-2 2-5-15,-3-4 2 0,-5 3 2 0,-2-2-4 16,-1-1 8-16,-1 1 4 0,-4-1 0 0,-4 1 13 16,-6 0-5-16,1 0 4 0,-6 1-1 0,-2-1-3 15,-3-1 0-15,1 1-1 0,-4-1 0 0,2 0-1 16,0-1 1-16,1-1-1 0,1-1-2 15,4-2 5-15,4 0-8 0,0-1-4 16,6-2-7-16,1-2-27 0,6 0-28 0,1-1-39 16,2-1-51-16,0 0-57 0,3-1-103 0,6-3-180 15,-2 1-332-15,-2 1-163 0</inkml:trace>
  <inkml:trace contextRef="#ctx0" brushRef="#br2" timeOffset="559533.1249">11077 14545 979 0,'0'0'357'16,"0"0"-70"-16,0 0-60 0,0 0-22 0,0 0-22 16,0 0-35-16,0 0-41 0,0 0-27 0,0 0-2 15,0 0-15-15,0 0-7 0,0 0-11 0,0 0-17 16,0 0-4-16,110-18-7 0,-88 10-1 15,0-1-2-15,3 0 3 0,-4-3 2 0,2-1-1 16,0-1 7-16,-2-3-7 0,2-2 2 16,-6-3 3-16,0-3-8 0,-4-3 7 0,-2-5-2 15,-1-5-3-15,-2-1 4 0,-2-4-10 0,-4 3-1 16,-2-2-3-16,0 3-4 0,0-1 1 16,-1 1 1-16,-3 0 3 0,2 4 7 0,1 4 7 15,0 6-3-15,0 8-5 0,-1 10-12 0,-2 4-9 16,3 3-8-16,0 0-7 0,-1 7-1 0,-1 8 6 15,-3 2 7-15,-2 6 7 0,-1 4 2 0,2 1 2 16,-2 5 1-16,-1 0-1 16,-1 6 4-16,0 0-4 0,-4 3 0 0,4 1 2 0,1-2-3 0,0 0 3 15,0-2 0-15,2-3-1 0,3-3 4 16,-2-3-6-16,4-3 2 0,2-2-2 16,0-3-13-16,1-2-21 0,0-3-39 0,2-1-29 0,2-2-58 15,5-3-96-15,0 0-181 0,-1-4-457 16,-5-3-337-16</inkml:trace>
  <inkml:trace contextRef="#ctx0" brushRef="#br2" timeOffset="560652.007">11728 14359 1537 0,'0'0'191'0,"0"0"-28"0,0 0-38 15,0 0-26-15,0 0 0 0,0 0 2 16,0 0-14-16,0 0-10 0,0 0-4 0,0 0-15 16,0 0-12-16,0 0-13 0,0 0-12 15,0 0-6-15,47 78-5 0,-44-67-1 0,-3-2 1 16,0 0 4-16,-4 0 8 0,-4 0 7 0,-1 0 8 16,-4-1 3-16,-3-1-5 0,3 0-3 15,-5-2-8-15,0 0-5 0,4-3-3 0,-4 1-3 0,5-1 4 16,-3-2 0-16,4 0 5 0,3 0 2 15,4-2 3-15,-2-2-1 0,3-2-4 0,0 1-2 16,3-2-12-16,1-1-4 0,0-3-5 0,2-2-7 16,5 0-1-16,2-2-4 0,1 3-2 15,1-2 1-15,1 5-2 0,3-1 2 0,-2 3-3 16,-2 1 6-16,0 3 1 0,1-1 5 0,-1 2 4 16,2 0-2-16,-1-1 5 0,-1 3 0 15,1 0 0-15,-2 0 5 0,0 0-2 0,1 4 2 16,-2-1 0-16,-1 1-1 0,-3-1 1 0,3 1-3 15,-1 0 1-15,-4 0-3 0,3 1-2 0,-3 1 2 16,-2-3-3-16,1 3 3 0,2 1-3 0,-3 0-1 16,0 0-1-16,-1 0-2 0,0 0 2 0,0-1-6 15,0 1-7-15,0-2-15 0,0 1-17 0,0-1-13 16,0-3-14-16,0 0-4 0,0-1-7 16,3-1-3-16,2 0 9 0,0 0 13 0,1 0 19 15,0-1 22-15,4-3 13 0,-1-2 11 0,2-1 4 16,4-1 2-16,-2-1-2 0,4 0 0 15,-3-2 4-15,4 0 2 0,-4 2 3 0,4-2 2 16,-6 2 0-16,4 1 3 0,-5 1 3 0,-2 1 4 16,-1 1 2-16,-2 3 0 0,-4 2-3 15,3 0-8-15,-4 0-4 0,0 0-6 0,-1 2-1 16,1 3 2-16,-1 1-2 0,1 0 1 0,0-2-2 16,2 1 1-16,-1 0 3 0,-1-1-2 0,1 1 2 15,0-1-1-15,2-2-3 0,0 2 4 16,-1-2-1-16,4-1 2 0,1 2 1 0,3-2 0 15,0 0-3-15,0-1-3 0,2 0-4 0,2 0-2 16,-1 0-1-16,1 0-6 0,-1 0-5 16,-2 0-3-16,3-1-6 0,-3-3 3 0,0 1 3 0,-1-1 1 15,-1-1 8-15,-1-1 5 0,1-1 4 0,-2 0 5 16,0-1 2-16,-2-1 3 0,4-1-2 0,-1-1-1 16,1 1-4-16,1 1-1 0,-1 1 0 15,0 3-6-15,-1 4-2 0,-2 1-5 0,-3 0-5 16,-2 3-2-16,2 4-3 0,-4 4 4 15,1 0 4-15,-1 3 5 0,0 2 5 0,0 0 1 16,-1 2 3-16,-4-1 2 0,4-2 0 0,-1 1 0 16,1-3-2-16,1 0 2 0,0-2-1 0,0-2 1 15,1-1 4-15,1-2-2 0,4-1 7 16,-2-1 9-16,6-3 7 0,-1-1 8 0,2 0-2 16,2-1-8-16,4-3-7 0,1-2-9 0,-1-1-4 15,1 0-1-15,1-1-1 0,-1-2-2 0,-3 1 1 16,1-1-3-16,-2-1 1 0,0-3 4 15,-1-1 1-15,-1-2 3 0,4-2 2 0,-1-2-1 16,0-2 2-16,0-2 4 0,2-2 4 0,-2-5 5 16,3-2 4-16,-1-2 1 0,-2 1-3 0,3-1 7 15,-4-1-1-15,2 0 3 0,-4 2 5 0,-2 3-6 16,-3 4 2-16,-3 2-2 0,-3 7-1 16,-1 4-2-16,0 6-6 0,0 3-4 0,-1 3-10 15,-3 3-10-15,-2 0-6 0,-1 2-3 16,-1 5 3-16,-2 2 1 0,0 6 4 0,-1-1 0 15,1 5-2-15,3 0 4 0,-1 2 2 0,6 2 5 0,-3 2 6 16,2 4-4-16,2-1 2 0,0 3-2 16,0 0-2-16,-1 3 2 0,-2-1-1 0,2 1 0 15,-1 1-5-15,-3-2 4 0,1-2-1 0,-1 0 1 16,-1 0 5-16,2-2-6 0,-3-1-1 16,-1-2-3-16,3-1-9 0,-3-3 5 0,1-1-18 15,-1-1-30-15,0-2-48 0,5-4-83 0,-2 0-110 16,5-5-239-16,0-3-634 0</inkml:trace>
  <inkml:trace contextRef="#ctx0" brushRef="#br2" timeOffset="560888.9637">12471 14205 706 0,'0'0'374'0,"0"0"25"0,-122-12-32 15,90 9-68-15,10 3-55 0,11-1-48 0,7 1-39 16,4 0-23-16,6-2-24 0,13 2-19 16,9-4-15-16,8 0-25 0,14-1-8 0,10 0-8 15,11 1-12-15,4 0-2 0,4 1-5 16,1-1-4-16,2 2-1 0,-3-2-6 0,1 2-4 16,-2-1-8-16,2-1-17 0,2-1-43 0,3 1-78 15,-2-4-182-15,-20 1-633 0,-19 3-689 0</inkml:trace>
  <inkml:trace contextRef="#ctx0" brushRef="#br2" timeOffset="605313.8616">2134 1830 1 0,'0'0'0'0,"0"0"0"15,0 0 0-15,0 0 0 0,0 0 0 16</inkml:trace>
  <inkml:trace contextRef="#ctx0" brushRef="#br2" timeOffset="606051.7626">1072 1678 1 0,'0'0'0'0,"0"0"0"0,0 0 0 16,0 0 122-16,0 0 77 0,0 0 16 0,0 0-1 15,0 0-15-15,0 0-42 0,0 0-41 16,0 0-24-16,0 0-17 0,0 0 20 0,7-6-4 16,-7 6-5-16,0 0-2 0,0 0-29 0,0 0 0 15,0 0-4-15,0 0-7 0,0 0-9 0,0 0-9 16,0 0-7-16,0 0-6 0,0 0-4 0,0 0-7 15,1 0 0-15,-1 0-5 0,0 0-7 16,0 0-11-16,0 0-19 0,3 3-20 0,0 0 33 16,1 4 27-16,4 3 28 0,1 3 25 0,0 3-24 15,0 0-13-15,0 2-9 0,-2-3 0 16,0 0-3-16,1 0 2 0,-2-1-1 0,1 0 0 16,-2-3 1-16,0 0-5 0,2-4 2 0,-3 1-1 15,2-3 0-15,-1-1 10 0,2-1 11 0,1-2 21 16,4-1 21-16,1 0 17 0,7-4 13 15,8-8 0-15,1-2-10 0,7-9-9 16,8-6-19-16,4-6-15 0,10-8-8 0,6-3-12 0,7-10-4 16,8-3-3-16,-7 4-4 0,-2 2 1 0,-4 3 3 15,-4 1-1-15,10-5-5 0,10-6-3 0,3-6-14 16,14-1 2-16,2-2-4 0,2 1-3 16,-10 9 6-16,-13 12 0 0,-17 11 33 0,-12 9 9 15,-2 1-2-15,0 2-2 0,-6 2-34 0,0 2-12 16,-5 1-34-16,-1 4-58 0,-6 0-100 15,-5 3-123-15,-7 5-168 0,-7 2-329 0,-5 3-112 0</inkml:trace>
  <inkml:trace contextRef="#ctx0" brushRef="#br2" timeOffset="1.52291E6">17014 3199 1 0,'0'0'0'0,"0"0"0"0,0 0 0 16,0 0 0-16,0 0 0 0,0 0 0 0,0 0 0 15,0 0 0-15,0 0 0 0,0 0 0 0,0 0 33 0,0 0 56 16,21-12-3-16,-11 11-9 16,0 0-14-16,5 0-10 0,0-1-7 0,3 1-5 15,4-2-5-15,2 2 1 0,2-1 0 0,5-1 4 16,1 1 1-16,5-2-5 0,-1 2-7 0,4-1-8 16,4 0-5-16,-2 0-3 0,3 0 1 15,3 0 1-15,0 0 0 0,-2 0 2 0,3-1-2 0,2-1-3 16,-3 2-4-16,2-3 3 0,-2 1 3 15,0-1 1-15,2 1-1 0,0 0-3 0,-2 0-4 16,-3 0-5-16,2 1 2 0,-4 0 0 0,0 0-4 16,-2 0 6-16,-3 0-2 0,0 1-2 0,-5-2 3 15,-1 1 0-15,3 0 1 0,-3-2 2 16,0 2-3-16,0-1 5 0,-1-1-1 0,-1 1 0 16,2 0 4-16,0-1 3 0,3 1-1 0,-2-2 3 15,-1 1-3-15,4 1-7 0,-3 1 0 16,-1 0-4-16,0 1-5 0,2 0 2 0,-2 1 1 15,-2 1 3-15,-4 0 3 0,2 1-3 0,-6-2-3 0,-1 2-2 16,-3 0-1-16,0 0 1 0,-6 0 1 16,-2 0 0-16,1 0 0 0,-5 0-1 15,-2 0-2-15,-2 0-1 0,2 0 0 0,-4 0-2 0,1 0-1 16,-1 2 1-16,0-2-4 0,0 0 6 16,0 0-1-16,1 0-6 0,1 0-7 0,0 0-13 15,2 0-15-15,-2 0-23 0,0 0-24 0,-1 0-37 16,1 0-72-16,2 0-131 0,-2 0 58 0,-1-2 273 15</inkml:trace>
  <inkml:trace contextRef="#ctx0" brushRef="#br2" timeOffset="1.52453E6">20172 2648 1 0,'0'0'0'0,"0"0"0"0,0 0 0 16,0 0 0-16,0 0 0 0,0 0 0 0,0 0 0 16,0 0 0-16,0 0 0 0,0 0 84 0,0 0 6 15,0 0-2-15,0 0 8 0,0 0 9 16,-35-10 17-16,35 10 17 0,0 0 4 0,0 0-6 16,0 0-15-16,0 0-28 0,0 0-29 0,0 0-28 15,0 0-30-15,2 0-25 0,1 0 11 0,6 0 12 16,4 1 16-16,6 0 32 0,7 0-5 0,2 1 0 15,6-2-1-15,0 0-4 0,7 0-8 16,4 0-3-16,0-2-2 0,-1 0-10 0,3 0 0 16,-5-1 1-16,3 1-3 0,-2-2 7 15,-2 2 2-15,-3-3 0 0,-1 0 5 0,-6 1-3 16,-3 0 2-16,-7-1-1 0,-4 2-3 0,-4 1-5 16,-3-2-12-16,-5 3-21 0,-2-1-34 15,-3 0-50-15,0 1-88 0,0 1-181 0,-1-1-264 0,-2 1-51 16</inkml:trace>
  <inkml:trace contextRef="#ctx0" brushRef="#br2" timeOffset="1.52515E6">20224 2676 179 0,'0'0'151'16,"0"0"-15"-16,0 0 6 0,0 0 36 0,0 0 36 16,0 0 10-16,0 0-18 0,0 0-35 0,0 0-37 15,0 0-37-15,0 0-32 0,0 0-26 0,0 0-19 16,0 0-19-16,-29-7-22 0,29 7-27 15,3 0-21-15,1 0 11 0,2 4 16 0,3-1 25 16,4 2 26-16,1-1 0 0,6 2-1 0,0-2 1 16,0 2 2-16,4-2-1 0,1 0 4 15,-1 1 5-15,3-2-3 0,0 1 1 0,-1 0 0 16,0-2-4-16,-3-1-2 0,-2 1-3 0,-6 0-6 16,-1 1-2-16,-5-1-2 0,-5-1-4 15,2 2-11-15,-4-1-12 0,-2 1-4 0,0 1 9 0,0 5 21 16,-3 0 23-16,-5 4 14 0,-3 1 5 15,-6 1-4-15,-2 3-6 0,-2 0-2 0,-6 2-7 16,-1-1 0-16,-2 3-8 0,-2 1-8 0,0 0 0 16,1 1-8-16,1 2 0 0,2-3 4 15,2-1 0-15,3-1 0 0,4-2 0 16,1 0-2-16,7 0 1 0,0-1 0 0,4-3 1 0,3 1-1 16,2-2-1-16,1 0-2 0,1-1 2 15,0-2 7-15,4 0-1 0,4-3 8 0,2 1 4 16,1-2 10-16,3-2 18 0,4-1 7 0,3-1 7 0,1-2 1 15,4-1-5-15,2 0 1 0,3 0-3 16,2-5-5-16,3-1-9 0,1-2-7 0,1-2-5 16,-2 2-4-16,0-2 1 0,-4 1-7 0,-1 0-4 15,-1 1-1-15,-3 1-7 0,-5 1 5 0,-3 3-2 16,-6 1-6-16,-4 0-26 0,-3 1-66 16,-3 1-90-16,-2 0-87 0,-1 0-101 15,0 3-227-15,0-1-540 0</inkml:trace>
  <inkml:trace contextRef="#ctx0" brushRef="#br2" timeOffset="1.52571E6">21111 2728 342 0,'0'0'251'0,"0"0"21"0,0 0-36 16,0 0-25-16,0 0-37 0,0 0-65 0,0 0-48 15,0 0-24-15,0 0-19 0,0 0-8 0,0 0-1 16,0 0-2-16,0 0 3 0,114-41-1 15,-93 41 1-15,1 0-5 0,-2 0 2 0,1 1-2 16,-2 3-7-16,-1 2 5 0,-3 1-11 0,-2 1-2 16,-1 2 3-16,-3 0-3 0,-3 3 11 15,-2 0 7-15,-2 1 6 0,-2 0 12 0,0 0 7 16,-7 1 9-16,-1-3 2 0,-3 3 6 0,-1-2-3 16,-2-1 0-16,-2 0 2 0,-1-1-8 0,1 1 1 15,-2-3-7-15,2 1-5 0,1-2-4 16,3-1-3-16,-1-1 0 0,2-1-2 0,2-2-3 0,3-1-5 15,-1-2-12-15,5 0-13 0,1 0-12 16,1 0-20-16,0-1-29 0,0-3-144 0,3-3-163 16,7-4-229-16,-1 3-201 0,-2 2 597 0</inkml:trace>
  <inkml:trace contextRef="#ctx0" brushRef="#br2" timeOffset="1.52597E6">21540 2675 1 0,'0'0'0'15,"0"0"0"-15,0 0 94 0,0 0 148 0,0 0-23 16,0 0-25-16,0 0-25 0,0 0-23 0,0 0-35 16,0 0-27-16,0 0-32 0,0 0-28 15,0 0-12-15,0 0-9 0,-27-6 1 0,16 13 2 16,1 1-3-16,-2 2 2 0,-3 3-1 0,3 3 1 16,-2 2 1-16,1 1 0 0,-1 3 9 0,4-1 2 15,0 3 1-15,1-2-8 0,3 0-7 16,1 1-3-16,2-1 7 0,2 0 10 15,1 1 5-15,0-2 9 0,4 0 0 0,7-1-1 16,0-4 9-16,4 0 0 0,4-2-1 0,3-5-11 16,1 1-33-16,3-3-49 0,-1-2-74 0,4-2-85 15,-1-3-74-15,0 0-178 0,-8-3-109 0,-5-1 575 0</inkml:trace>
  <inkml:trace contextRef="#ctx0" brushRef="#br2" timeOffset="1.52623E6">21912 2885 610 0,'0'0'315'0,"0"0"-269"0,0 0-30 16,0 0-22-16,0 0 1 0,0 0 10 0,0 0 11 16,0 0 7-16,0 0-6 0,0 0 5 0,0 0 2 15,0 0 4-15,0 0 2 0,0 0-1 16,-24 103 4-16,24-91 0 0,3 2 2 0,-2-1 5 15,0-1 6-15,2 0 10 0,-2 0 1 16,0-2 0-16,0-1 6 0,-1 0 10 0,0 0 7 16,0-2-11-16,0 0-63 0,0-1-92 0,-1-1-145 15,0-2-241-15,-1-1-556 0</inkml:trace>
  <inkml:trace contextRef="#ctx0" brushRef="#br2" timeOffset="1.52641E6">21916 2721 679 0,'0'0'230'0,"0"0"5"0,0 0-4 0,0 0-43 0,0 0-44 15,0 0-31-15,0 0-38 0,0 0-24 16,0 0-29-16,0 0-25 0,0 0-22 0,0 0-24 16,0 0-22-16,-15-23-23 0,15 23-19 0,0 0 35 15,0 2 29-15,4 1-14 0,3 2-74 0,1 0-151 16,-1-1-317-16,-4-1 213 0</inkml:trace>
  <inkml:trace contextRef="#ctx0" brushRef="#br2" timeOffset="1.52678E6">22277 2875 333 0,'0'0'363'0,"0"0"-321"15,0 0-124-15,0 0-22 0,0 0 20 0,0 0 53 16,0 0 62-16,0 0-8 0,0 0-1 0,0 0 15 16,0 0 24-16,10 124 12 0,-10-103 13 0,0 0-10 15,0 0-17-15,0-2-5 0,-2 0 1 16,-3-1 14-16,-2-2 6 0,1-1 12 0,-4-1 14 16,-1 0-1-16,-2-2 9 0,1-1-4 15,-3-2-21-15,1-2-10 0,1 0-10 0,0-4-7 16,3-1-1-16,-1 0 2 0,5-2 3 0,-1 0 6 15,2-2 0-15,0-1-7 0,1-4-3 0,0-1-15 16,0-1-10-16,3-4-2 0,-1-1-8 16,2-1 0-16,0 2-1 0,2-1-9 0,3 1-7 15,-1 1-7-15,3 1-4 0,0 1-1 16,0 1 3-16,-1 1-3 0,2 1-1 0,2 0-3 0,-2 1-4 16,1 0 5-16,-1 1-2 0,0 0-46 0,-1 2-85 15,0-2-128-15,0-1-171 0,-2 3-325 16,-3 0-20-16</inkml:trace>
  <inkml:trace contextRef="#ctx0" brushRef="#br2" timeOffset="1.527E6">22350 2654 1709 0,'0'0'225'0,"0"0"-4"0,0 0-22 0,0 0-56 15,0 0-41-15,0 0-26 0,0 0-22 0,0 0-17 16,0 0-17-16,0 0-10 0,0 0-1 0,0 0-9 16,0 0-7-16,0 0-5 0,18-59-17 15,-18 59-32-15,0 0-96 0,0 0-128 0,1 0-138 0,1 0-191 16,-2 1-602-16</inkml:trace>
  <inkml:trace contextRef="#ctx0" brushRef="#br2" timeOffset="1.52801E6">20333 3516 1 0,'0'0'0'0,"0"0"0"16,0 0 0-16,0 0 0 0,0 0 0 0,0 0 0 15,0 0 119-15,0 0 153 0,0 0-13 16,0 0-14-16,0 0-24 0,0 0-13 0,0 0-21 16,0 0-36-16,2-5-38 0,-2 5-46 0,0 0-41 15,0 0-33-15,0 0-32 0,0 0-36 16,0 2-5-16,4 1 10 0,0 4 21 0,0 1 31 16,2 4 7-16,-2 0 9 0,3 3 7 0,-1 4 7 15,-1-1 8-15,-3 0 1 0,2 3 3 0,-3-1 3 16,-1-1 3-16,0 0 4 0,-5-1 3 0,1-1 7 15,-4 0 3-15,-1-1-1 0,-1-3 3 16,-1 1 3-16,1-2-2 0,0-2-6 0,-2 1-6 16,0-4-7-16,1 0-5 0,-2-1-2 15,1-1-3-15,1 0-4 0,1-3-1 0,3 0 6 16,1-2 6-16,-2 0 9 0,4-2 10 0,-2-4-7 16,4-1-7-16,-4-1-9 0,4-1-12 0,0-1-1 15,0-2-2-15,2 0-1 0,0 1 0 0,0-1-5 16,0 2-1-16,0 0-2 0,3 2 4 0,-2 0 0 15,4 2-1-15,-2 0 0 0,-1 0-6 16,3 1 3-16,-2 1-3 0,1 0-4 0,2-1 4 16,-3 1-7-16,2 2 1 0,-1-1 0 0,-2 2-1 15,4-2 2-15,-4 1 0 0,3 1 0 16,-1 1 0-16,-2 0-2 0,1 0-2 0,2 0-9 0,-2 0-39 16,3 0-86-16,-3 0-88 0,4 1-112 15,-3 2-133-15,1-1-257 0,-3-1 336 0</inkml:trace>
  <inkml:trace contextRef="#ctx0" brushRef="#br2" timeOffset="1.52843E6">20326 3491 146 0,'0'0'343'0,"0"0"-41"0,0 0-28 16,0 0-11-16,0 0-20 15,0 0-32-15,0 0-35 0,0 0-30 0,0 0-34 16,0 0-31-16,0 0-24 0,0 0-15 0,0 0-16 16,0 0-14-16,-11-57-13 0,11 57-20 0,0 0-20 15,0 0-25-15,0 0-33 0,0 0 3 0,0 0 18 16,0 5 23-16,3 1-30 0,2 0-147 0,0 2-150 15,0-3-320-15,-2-1 127 0</inkml:trace>
  <inkml:trace contextRef="#ctx0" brushRef="#br2" timeOffset="1.52868E6">20511 3609 624 0,'0'0'356'0,"0"0"-155"0,0 0-23 0,0 0-32 0,0 0-20 16,0 0-27-16,0 0-40 0,0 0-46 15,0 0-25-15,0 0-6 0,0 0 1 0,0 0 10 16,0 0 7-16,124-31 4 0,-98 27 1 0,2-1-3 16,-5 3-13-16,-3 1-41 0,-1 1-65 0,-8 0-85 15,-3 1-62-15,-6 2-13 16,-2 3 4-16,-2 2-11 0,-8-2 6 0,-3 2 278 15,-3 1 0-15,-3 0 0 0,6-2 0 0,3-2 0 0</inkml:trace>
  <inkml:trace contextRef="#ctx0" brushRef="#br2" timeOffset="1.52885E6">20541 3700 1 0,'0'0'0'15,"0"0"0"-15,0 0 0 0,0 0 0 0,0 0 0 16,0 0 0-16,0 0 0 0,0 0 0 0,0 0 72 16,0 0 82-16,0 0-7 0,0 0-16 0,0 0-13 15,0 0-31-15,100 25-24 0,-68-32-68 16,4-1-84-16,0-2-30 0,-8 2-216 0,-9 3 111 0</inkml:trace>
  <inkml:trace contextRef="#ctx0" brushRef="#br2" timeOffset="1.52902E6">20945 3581 799 0,'0'0'307'0,"0"0"-47"0,0 0-47 16,0 0-82-16,0 0-53 0,0 0-82 15,0 0-65-15,0 0-1 0,0 0 14 0,0 0 35 16,0 0 37-16,0 0-2 0,0 0-5 0,0 0-5 16,6 111-1-16,-6-89 8 0,0 1 16 15,0 1 19-15,0-3 14 0,0-2-3 0,0-1-5 16,-3-2-17-16,0-2-30 0,2-1-69 0,0-2-129 16,1-2-215-16,0-2-390 0,0-4 355 0</inkml:trace>
  <inkml:trace contextRef="#ctx0" brushRef="#br2" timeOffset="1.53037E6">20547 1976 1 0,'0'0'0'0,"0"0"290"0,0 0-6 15,0 0-37-15,0 0-37 0,0 0-19 0,0 0-26 16,0 0-31-16,0 0-43 0,0 0-41 16,0 0-35-16,0 0-36 0,0 0-38 0,0 0-58 15,0 2-78-15,0 3 14 0,1 4 41 0,0 4 76 16,5 3 103-16,-3 4 22 0,-2-1 3 0,2 2-8 15,-1 0-15-15,-1-1-8 0,-1 0 6 0,0 2 7 16,0-3 9-16,-1 1 0 0,-3-3-1 16,2 0-6-16,-1-2 4 0,-3 0 12 0,4-2 2 15,-1 0 1-15,-2-3-13 0,4-1-27 16,-1-2-51-16,0-1-72 0,0-1-100 0,0-2-135 16,2-1-208-16,0 0-96 0</inkml:trace>
  <inkml:trace contextRef="#ctx0" brushRef="#br2" timeOffset="1.53075E6">20538 1930 1 0,'0'0'0'0,"0"0"70"0,0 0 209 16,0 0-10-16,0 0 5 0,0 0-33 0,0 0-67 15,0 0-33-15,0 0-53 0,0 0-50 16,0 0-49-16,0 0-16 0,0 0-4 0,0 0 8 16,-63 15 19-16,46 0 2 0,4 3 3 15,-6 2 4-15,5-2 1 0,-5 2-1 0,2-1-4 0,-2 0-4 16,4 1-1-16,-2-1 6 0,1 0 7 16,0 1 1-16,1-3 1 0,1-3-6 0,4-2-3 15,0-2-2-15,6-3-1 0,-1-1-4 0,4-1-4 16,1-3 4-16,0-1 5 0,0-1 10 0,0 0 14 15,0 0 16-15,3 0 16 0,4-2 58 16,9-2 16-16,5-3-1 0,4-3-7 0,12-2-58 16,4-2-12-16,4-1-9 0,6-1-10 0,3 0-5 15,-2 3-11-15,-3 3-5 0,-2 2 0 0,1 3-2 16,-2 0-26-16,-3 4-132 0,-12 0-283 16,-10 1-1029-16</inkml:trace>
  <inkml:trace contextRef="#ctx0" brushRef="#br2" timeOffset="1.53435E6">20670 1821 1 0,'0'0'0'0,"0"0"0"15,0 0 0-15,0 0 0 0,0 0 0 0,0 0 0 16,0 0 0-16,0 0 0 0,0 0 0 15,0 0 57-15,0 0 90 0,0 0-7 0,-20-44-4 0,20 38-10 16,0 2-4-16,0-1 8 0,-1 0-9 16,1-3 1-16,0 3-2 0,-1-2-4 15,1 1 8-15,-1 1-11 0,-1 2-14 0,0 0-27 16,0 2-23-16,1 1-18 0,-2 0-17 0,-3 0-15 16,0 0-16-16,-5 5-2 0,-4 2 5 0,1 3 7 15,-5 3 9-15,-2 0 0 0,1 1 2 16,-4 1 4-16,1 2-6 0,2 0 3 0,1-2-2 15,1 0-4-15,5 0-2 0,-1-1-3 0,2 2-1 16,2-1-4-16,1 0 2 0,1 1 5 0,-2 2-1 16,2 2 10-16,1 1-7 0,-1 2 2 0,1 2-4 15,0-1-8-15,0 1 8 0,3 1-3 16,-2 3 8-16,1-3 5 0,3-1-4 0,0-1 1 16,2-1-3-16,1-2 0 0,0-3 1 0,0-2-2 15,3 0-2-15,3-4-1 0,-1-2 2 0,4 0 0 16,-1-3 3-16,-1-2 7 0,4-2 7 15,0-3 16-15,1 0 11 0,2 0 11 0,2-6 10 0,1-2 0 16,0-1-1-16,2-1-4 0,-1-2-5 16,-1 0 0-16,0 1 0 0,-3 0-1 0,-1-1-2 15,-3 1-1-15,-3-2 1 0,-1 0-2 16,-2 0 0-16,0 0-2 0,-3-1-5 0,-1 2-3 16,0-4-11-16,0 3-5 0,-7 0-9 0,4-1-2 15,-5 3 0-15,4 2 0 0,-4 2 0 0,-1 2-9 16,0 1-10-16,-1 2-12 0,-2 0-6 0,0 2-2 15,-3 0 1-15,2 0 2 0,-1 3 4 16,-2 1-5-16,5 0 2 0,-3-1 0 0,0 2 2 16,2 0-1-16,1-1-16 0,2 1-27 0,-1-2-50 15,6 0-73-15,-1 1-127 0,4-1-176 16,1-1-241-16,0-1 135 0</inkml:trace>
  <inkml:trace contextRef="#ctx0" brushRef="#br2" timeOffset="1.53527E6">20740 1713 1 0,'0'0'0'0,"0"0"0"0,0 0 0 16,0 0 0-16,0 0 0 0,0 0 0 0,0 0 0 16,0 0 0-16,0 0 0 0,0 0 0 15,0 0 0-15,0 0 0 0,0 0 0 0,-77-17 0 16,72 20 0-16,-2-1 0 0,3 2 0 0,-5 0 0 15,1 2 13-15,-2-1 33 0,-2 2-3 16,2 0-6-16,-2 0-2 0,-2 4-5 0,1-1-2 16,-1 1-4-16,-2 4-4 0,0 0 1 0,-1 2-3 15,-2-2 1-15,-1 3-2 0,3-2-4 0,0 2 1 16,0 0-2-16,0-1 1 0,1 2 5 0,-2 0 9 16,-2 2 15-16,3 0 3 0,0 0-10 0,1-2-14 15,1 1-31-15,0-1-3 0,3-1 7 0,1 0 5 16,0 2 4-16,0 1 5 15,1-2-1-15,2 0-4 0,1-2 4 0,3 0-8 0,2-3-1 16,1 0 0-16,1-2-4 0,0-2-15 0,2-1-19 16,1-2 2-16,5 0 12 0,0-3 30 15,-1 1 38-15,4-2 25 0,2 1 24 0,0-3 28 16,3 0 0-16,-1-1 2 0,3 0-3 0,-1-2-16 16,-1-3-1-16,3 1-8 0,-2-1-12 15,-2 1-10-15,1-2-8 0,-2 0-5 0,-3-1 1 16,-2 2 4-16,2 0 10 0,-4-1 5 0,-3 3 4 15,1-2 0-15,-3 2-6 0,-2-2-3 0,1 1-6 16,-1-1-5-16,0 0-5 0,0 0-10 16,-2-2-9-16,-4 0-5 0,2-1-6 0,-3-2-3 15,-3 1-7-15,3-3-8 0,-3 1-7 0,0 0 1 16,-1-3 0-16,1 3 0 0,0 1-2 0,-2 2-25 16,4 1-45-16,0 3-92 0,-3 1-172 15,3 3-280-15,1 0-778 0</inkml:trace>
  <inkml:trace contextRef="#ctx0" brushRef="#br2" timeOffset="1.54349E6">19909 1964 1 0,'0'0'0'0,"0"0"0"0,0 0 0 15,0 0 0-15,0 0 0 0,0 0 0 16,0 0 0-16,0 0 0 0,0 0 0 0,0 0 47 15,0 0 5-15,0 0-44 0,0-33-12 0,-6 41 16 16,-3 4 18-16,-1 2 14 0,-6 6 16 16,2 3 7-16,-5 4 1 0,0 3-5 0,-2 3-8 15,0 2 2-15,-1 4-7 0,1-1-7 0,-1 2-2 16,5 3-16-16,-1 2-1 16,5 3-4-16,-2 3-13 0,5 3-4 0,4 3 15 0,-2 2-2 15,2 5 17-15,4 2 4 0,2 3-11 0,0 2 2 16,0 3 0-16,1 1-4 0,6 2 2 0,2-2 5 15,1 0-11-15,2-4 9 0,5-3-7 0,3-4 3 16,3-4 1-16,5-6-11 0,1-2 2 16,5-5-12-16,0-3 1 0,7-7-5 0,6-3-30 15,3-8-39-15,5-5-34 0,7-7-33 0,8-4-12 16,8-6-13-16,6-4-40 0,6-7-109 16,-20-2 254-16,-21 2 55 0</inkml:trace>
  <inkml:trace contextRef="#ctx0" brushRef="#br2" timeOffset="1.5442E6">22157 2073 1 0,'0'0'0'0,"0"0"0"0,0 0 0 16,0 0 0-16,0 0 0 16,0 0 62-16,0 0 108 0,0 0 55 0,0 0 17 0,0 0-15 15,0 0-34-15,0 0-72 0,0 0-38 16,0 0-27-16,39-18-20 0,-28 18-8 0,4 5-1 15,0 4-10-15,5 5-7 0,-3 5-5 0,2 6 3 16,1 7 8-16,-1 5 8 0,2 6 1 16,-1 5 10-16,0 4-9 0,-1 1-6 0,0 1 3 15,4-1-2-15,-2-3 5 0,1 0 15 0,-2 0-2 16,1-1-5-16,2-2 8 0,-5 2-16 0,2-1 6 16,-5-1 9-16,1-1-7 0,-6 0 7 0,-5-1 1 15,-2 1-5-15,-3 0 14 0,-13 0-3 16,-3-1 5-16,-8-4-11 0,-4 0-11 0,-6-5-11 0,-2 0-17 15,-6-3-10-15,-2 1-19 0,-1-3-34 16,2 0-67-16,0-2-107 0,4-4-157 16,10-5-258-16,11-6-240 0</inkml:trace>
  <inkml:trace contextRef="#ctx0" brushRef="#br2" timeOffset="1.54479E6">22968 2738 1 0,'0'0'297'15,"0"0"-83"-15,0 0 48 0,0 0 37 16,0 0-13-16,0 0-37 0,0 0-39 0,0 0-33 15,0 0-39-15,0 0-42 0,0 0-36 0,0 0-30 16,0 0-28-16,0 0-33 0,5-28-48 0,-4 34-22 16,0 1 16-16,2 6 26 0,-2 5 47 0,3 4 26 15,-2 3-4-15,2 2 5 0,-3 2 8 16,-1-2 6-16,1 2 3 0,-1-4-1 0,0 0-6 16,0-4-12-16,-1-2-9 0,-1-3-15 0,-2-3-31 15,2 0-76-15,0-1-122 0,1-3-159 16,1-4-220-16,0-2-101 0</inkml:trace>
  <inkml:trace contextRef="#ctx0" brushRef="#br2" timeOffset="1.54503E6">22846 2907 1 0,'0'0'0'0,"0"0"0"0,0 0 75 0,0 0 86 0,0 0 20 15,0 0-2-15,0 0-21 0,0 0-41 16,0 0-41-16,0 0-56 0,0 0 25 0,0 0 11 16,0 0 7-16,50-9 28 0,-28 6-51 0,7-3-12 15,-1 1 1-15,4 1-4 0,-3-2-12 0,1 1 0 16,-2 0-2-16,-4 1 1 0,-1 0 8 16,-6 0-24-16,-3 2-66 0,-4 0-114 0,-4 0-169 15,-2 1-262-15,-2 1 428 0</inkml:trace>
  <inkml:trace contextRef="#ctx0" brushRef="#br2" timeOffset="1.54525E6">23192 2773 576 0,'0'0'214'0,"0"0"-36"0,0 0 2 16,0 0-41-16,0 0-50 0,0 0-31 0,0 0-15 15,0 0-10-15,0 0-1 0,0 0-4 0,0 0-11 16,0 0-4-16,0 0-4 0,0 0 2 16,-121 71 5-16,107-59-2 0,-2-2-13 0,3 1-45 15,-2 0-64-15,1 0-75 0,3 0-79 16,-2-1-93-16,5-3-176 0,3-3 364 0</inkml:trace>
  <inkml:trace contextRef="#ctx0" brushRef="#br2" timeOffset="1.54548E6">22811 2749 344 0,'0'0'184'0,"0"0"41"0,0 0 22 0,0 0-17 0,0 0-37 15,0 0-34-15,0 0-35 0,0 0-37 16,0 0-37-16,0 0-42 0,0 0-41 0,0 0-5 15,0 0 11-15,0 0 15 0,25 18 30 0,-10-8 6 16,5 3-8-16,2 2 6 0,3 1 5 16,5-1-1-16,0 1 6 0,1-1-24 0,0-1-62 15,4 0-104-15,1-2-172 0,-8-2-260 16,-9-4-191-16</inkml:trace>
  <inkml:trace contextRef="#ctx0" brushRef="#br2" timeOffset="1.54623E6">23405 2593 25 0,'0'0'293'0,"0"0"19"16,0 0-22-16,0 0-46 0,0 0-16 16,0 0-28-16,0 0-23 0,0 0-18 0,0 0-30 15,0 0-38-15,0 0-40 0,0 0-29 0,0 0-29 16,0 0-35-16,4-26-55 0,-3 30-37 0,2 3 16 16,2 4 24-16,3 6 60 0,0 5 43 0,0 4 3 15,0 3-1-15,-2 2 7 0,0 1 1 16,-1 0-2-16,0-2 2 0,-1-1-15 0,3-4-1 15,-3 0 3-15,2-5 2 0,-2-2 3 16,1-1 7-16,-1-3 0 0,2-3 3 0,-2-2 9 16,-2-2-1-16,1-2 3 0,1-3 6 0,-2-1 8 15,-2-1 21-15,2 0 24 0,1 0 23 0,0-1 13 16,-1-2 9-16,0-2-17 0,6-3-30 16,-1-3-27-16,1-3-31 0,3-2-13 0,-2-1-1 15,1-3-4-15,1-2 1 0,0-2-4 16,-1-5-1-16,4-2 2 0,-3-3-5 0,1 0 1 0,3-3-2 15,-2 0-5-15,2 1-2 0,-3 4-3 16,-1 6-4-16,-2 6-19 0,-5 9-22 0,-2 4-45 16,0 5-79-16,-2 2-112 0,0 0-165 0,-2 4-27 15,0 6-61-15,1 0-195 0,0-3 576 0</inkml:trace>
  <inkml:trace contextRef="#ctx0" brushRef="#br2" timeOffset="1.54667E6">24117 2460 1 0,'0'0'0'15,"0"0"0"-15,0 0 172 0,0 0 84 16,0 0-40-16,0 0-15 0,0 0-23 16,0 0-24-16,0 0-26 0,0 0-37 0,0 0-28 15,0 0-14-15,0 0-10 0,0 0-7 0,-85-17-1 16,72 26-3-16,0-1-8 0,1 3-6 0,-2 0-5 16,-1 3-2-16,3 4 9 0,-3 0 5 0,2 3-1 15,2 2-2-15,0 1-5 0,1 3-1 16,1-3-4-16,2 2-1 0,2 0 5 0,4 1-2 15,1-1 9-15,0-1-7 0,0-3-8 0,5-1-8 16,2-2-5-16,1-3 10 0,0-2 0 16,4-3 5-16,-1-1 5 0,0-4 8 0,5 0 9 0,0-2 24 15,3-4 18-15,2 0 8 0,-1 0 2 16,4-1-19-16,-2-7-14 0,1 2-11 16,-1-2 0-16,-1-1-1 0,-1 0-5 0,-5 0 1 0,-2 4-6 15,-5-2-12-15,-3 0-11 0,-4 1-28 16,-1-1-31-16,0 3-41 0,0-1-63 0,-2 2-112 15,-5 0-220-15,3 2-318 0,0 1 221 0</inkml:trace>
  <inkml:trace contextRef="#ctx0" brushRef="#br2" timeOffset="1.54716E6">24293 2828 1 0,'0'0'328'0,"0"0"88"16,0 0-20-16,0 0-62 0,0 0-54 0,0 0-56 15,0 0-45-15,0 0-41 0,0 0-38 16,0 0-31-16,0 0-30 0,0 0-24 0,0 0-27 15,0 0-34-15,6-4-45 0,-6 8 9 0,0 4 12 16,0 2 27-16,0 3 48 0,0 2 3 16,0 1 2-16,0 3 7 0,0-4 1 0,0 0-6 15,0-1-1-15,0-1-5 0,-1-5 3 0,-2 2 7 0,1-1-2 16,0-1-4-16,0 0-11 0,1-1-25 16,0-2-19-16,-2 0-65 0,1-1-153 0,2-2-207 15,0-1-330-15,0-1 205 0</inkml:trace>
  <inkml:trace contextRef="#ctx0" brushRef="#br2" timeOffset="1.54734E6">24314 2637 916 0,'0'0'569'0,"0"0"-332"0,0 0 6 0,0 0-25 16,0 0-87-16,0 0-49 0,0 0-34 0,0 0-31 15,0 0-23-15,0 0-43 0,0 0-31 0,0 0-76 16,0 0-140-16,0 0-183 0,20-39-351 16,-15 36 266-16</inkml:trace>
  <inkml:trace contextRef="#ctx0" brushRef="#br2" timeOffset="1.5615E6">18454 2535 1 0,'0'0'0'0,"0"0"0"0,0 0 0 16,0 0 0-16,0 0 0 0,0 0 0 0,0 0 0 15,0 0 0-15,0 0 0 0,0 0 0 16,0 0 0-16,0 0 0 0,-8-8 0 0,8 8 0 16,0 0 0-16,0 0 0 0,-1 0 0 0,1 0 0 0,0 0 33 15,0 0 67-15,0 0-18 0,-1 0-20 16,1-1-10-16,-1 1 0 0,1-1-1 0,-1 1 1 15,1 0-9-15,0 0-6 0,0 0-13 0,0 0-7 16,0 0-2-16,0 0-6 0,0 0-1 16,0 0-5-16,0 0-6 0,0 0-3 0,0 0-2 15,0 0-1-15,0 0 2 0,0 0 1 0,0 0 0 16,0 0 2-16,0 0 4 0,0 0 9 16,2 0 8-16,1 0 6 0,5 0 2 0,3 0-2 15,-1 0-4-15,7-1-1 0,-2 0-1 0,5-3-2 16,5 2 3-16,-1-1 1 0,3-1 2 0,2 1-2 15,2-1-1-15,2 1-2 0,0-2-3 16,5 1 0-16,-2-1 1 0,2-1 1 0,2 1 0 16,1-1-2-16,0 0-2 0,1-1 1 0,4-1 1 15,-3 0-1-15,1 0-4 0,0 1-25 0,-2 0-54 16,-2 2-52-16,-6 2-73 0,-3 2-64 0,-3 1-79 16,-11 0 338-16,-5 0 1 0</inkml:trace>
  <inkml:trace contextRef="#ctx0" brushRef="#br2" timeOffset="1.56205E6">18546 2560 1 0,'0'0'0'16,"0"0"0"-16,0 0 0 0,0 0 0 16,0 0 0-16,0 0 156 0,0 0 3 0,0 0-14 15,0 0-20-15,0 0-30 0,0 0-30 0,0 0-28 16,0 0-25-16,0 0-11 0,-13 0-14 16,13 2-11-16,0-2-8 0,0 0-14 0,3 0 16 15,0 1 21-15,6 2 27 0,6-1 29 0,-1 0 2 16,7 1-4-16,0-1-10 0,5 0-10 0,-2 1-7 15,5-1-5-15,0 2-4 0,-4 1-7 16,1 0-12-16,-4 1-8 0,-5 2-2 0,-2 3 3 0,-5 0 9 16,-1 2 14-16,-2 2 8 0,-4 5 6 0,-3 2 11 15,-3 6 5-15,-7 4-1 16,-6 4-5-16,-5 3-6 0,-7 2-7 0,0 2-3 16,-6 2-1-16,1 0-2 0,-4 0-3 0,2 2 0 15,-4 0-3-15,1 1 2 0,4-3-7 0,0-4-3 16,0-1 0-16,7-2 0 0,0-2 9 0,3 0-3 15,3 0-1-15,2-1 0 0,2-2-9 0,4-2 6 16,3 0 1-16,1-3-2 0,2 1 4 16,6-4-4-16,1-1 3 0,0-1 4 0,9-2 1 15,2-3 5-15,0-2 4 0,7-2 2 0,1-1 10 16,3-4 8-16,2 0 7 0,5-6 9 0,2 0 2 16,6-3-3-16,2 0-6 0,4-3-9 0,1-4-8 15,6-2-6-15,0-2-3 0,3 1-5 16,3-1-6-16,-2 1-7 0,-1 3-11 0,2 1-48 0,-4 2-99 15,-5 3-152-15,-10 1-343 0,-14 0 264 0</inkml:trace>
  <inkml:trace contextRef="#ctx0" brushRef="#br2" timeOffset="1.56414E6">18488 4170 1 0,'0'0'0'16,"0"0"0"-16,0 0 0 0,0 0 0 0,0 0 0 16,0 0 9-16,0 0 164 0,0 0 11 0,0 0-15 15,0 0-31-15,0 0-52 0,0 0-56 0,-13-41-58 16,13 41-78-16,0 2-5 0,0 4 14 0,0 0 40 15,1 5 68-15,0 2 7 0,4 0-5 16,-2 5-1-16,-2-2-3 0,5 4 2 0,-5-2 7 16,1 1 6-16,-1 0 5 0,-1-1 2 0,0-2 0 15,0-2-6-15,0-2 2 0,1-1 7 16,-1-1 5-16,0 1 1 0,0-2-11 0,0 2-27 16,-1-4-52-16,-1 1-58 0,1-2-88 0,-4-2-166 15,4-1 285-15,0-2 77 0</inkml:trace>
  <inkml:trace contextRef="#ctx0" brushRef="#br2" timeOffset="1.56437E6">18466 4050 395 0,'0'0'132'0,"0"0"34"0,0 0 7 0,0 0-2 16,0 0-41-16,0 0 11 0,0 0 11 0,0 0-11 15,0 0-19-15,0 0-63 0,0 0-29 0,0 0-11 16,-42-116-11-16,42 114-19 0,0 2-30 16,0 0-42-16,0 0-45 0,0 0 19 0,1 5 20 15,5 0-3-15,-2 3-73 0,3 3-87 16,-3 1-145-16,1 0-74 0,-2-5 471 0</inkml:trace>
  <inkml:trace contextRef="#ctx0" brushRef="#br2" timeOffset="1.56472E6">18685 4219 1 0,'0'0'0'0,"0"0"199"16,0 0-59-16,0 0-72 0,0 0-37 0,0 0-30 15,0 0-16-15,0 0-3 0,0 0 2 16,0 0 6-16,0 0 4 0,0 0 5 0,0 0-1 15,124-44-25-15,-112 44-31 0,-2 2-32 0,-4 2-17 16,-4 2 18-16,-2 2 89 0,-2 2 0 16,-8 1 0-16,-4 1 0 0,1 1 0 0,-6 1 0 15,-1 0 0-15,1 1 0 0,-2-3 0 0,4 3 0 16,0-4 0-16,0 1 0 0,6-3 0 0,3 0 0 16,4-1 0-16,-3-1 0 0,5 0 0 15,2 0 0-15,0-2 0 0,0 2 0 0,0-1 0 16,1-1 0-16,6-2 0 0,-3-1 0 0,5-1 0 15,0-1 0-15,4 0 0 0,4-3 0 16,4-2 0-16,0-4 0 0,4 1 0 0,0-1 0 16,2 0 0-16,-1-1 0 0,3 2 0 0,-1 1 0 15,-8 1 0-15,-7 1 0 0</inkml:trace>
  <inkml:trace contextRef="#ctx0" brushRef="#br2" timeOffset="1.5649E6">19034 4290 1 0,'0'0'0'0,"0"0"211"0,0 0 65 16,0 0-96-16,0 0-86 0,0 0-94 0,0 0-48 16,0 0-1-16,0 0 16 0,0 0 37 15,0 0 17-15,0 0-7 0,0 0-7 0,-9 126 6 16,9-101-4-16,1-2 7 0,7-1 10 0,3 1 3 16,5-3 3-16,-1-2-12 0,3-2-22 15,0-2-103-15,-3-1-122 0,0-4-261 0,-9-3 488 0</inkml:trace>
  <inkml:trace contextRef="#ctx0" brushRef="#br2" timeOffset="1.56556E6">18279 1942 1 0,'0'0'0'0,"0"0"0"0,0 0 0 0,0 0 0 16,0 0 0-16,0 0 0 0,0 0 0 0,0 0 0 15,0 0 0-15,0 0 0 0,0 0 0 0,0 0 0 16,0 0 0-16,0 0 0 0,31 129 0 16,-26-108 0-16,3-1 0 0,1-4 0 0,1-2 0 15,-1 0 0-15,2-5 0 0,1-2 5 0,-2-4 156 16,5-3-6-16,-1 0-6 0,-1-4-27 0,4-5-18 16,-4-3-23-16,5-3-28 0,-6 0-8 0,5-1-3 15,-6-1 5-15,1-1 17 0,-3 0 10 16,-1-2-6-16,-2-2-9 0,2 1-3 0,-2-3-12 15,-2 1 12-15,1-1-11 0,-2 2-17 0,-1 3 2 16,-1 3-18-16,0 5 5 0,-1 4 11 0,0 4-11 16,0 3-27-16,0 0-64 0,0 0-118 15,0 5-23-15,0 4 25 0,0 6 64 16,0 4 110-16,0 4 23 0,0 4 1 0,4 1-3 16,0 5-1-16,3 0-2 0,-1 4-4 0,4 4 9 0,4 2-8 15,-1 3 10-15,4 1 10 0,0 1-4 0,7 0 20 16,-1-1 4-16,2-1 33 0,2-2 20 15,-1-2-58-15,-2-2-135 0,-6-12-392 0,-8-9 3 16</inkml:trace>
  <inkml:trace contextRef="#ctx0" brushRef="#br2" timeOffset="1.66358E6">6556 1605 1 0,'0'0'0'0,"0"0"0"0,0 0 0 0,0 0 0 16,0 0 0-16,0 0 0 0,0 0 0 0,0 0 45 16,0 0 105-16,0 0 0 0,0 0-11 0,0 0-15 15,-11-19-12-15,11 18-13 0,0 1-10 16,0 0-11-16,0 0-17 0,0 0-12 0,0 0-14 15,0 0-10-15,0 0-9 0,0 0-9 0,0 0-11 16,0 0-19-16,0 0-34 0,0 2-22 0,0 2 10 16,0 1 23-16,0 3 36 0,0 2 25 0,0 1-1 15,0 1-4-15,0-1-4 0,0 0 1 16,0 2 1-16,0-1-3 0,0-2 0 0,0 1-1 16,0-2 0-16,0 1 0 0,0-1-2 15,0 2 0-15,0-1 2 0,0 0-1 0,0 1 5 16,0-3-1-16,-1 1 0 0,0 0 1 0,0-1 1 15,1-1 2-15,-2 0-2 0,2 0 3 16,-1-4-1-16,1 2 2 0,-2-3 2 0,2 0 2 0,0 0 5 16,0-1 0-16,0-1 6 0,0 1 9 15,0-1 11-15,0 0 24 0,0 0 22 0,0 0 22 16,0 0 19-16,0 0-14 0,-1-2-24 0,1-2-32 16,-2-2-29-16,2 0-14 0,0-2-6 15,-1-2-1-15,1 1-4 0,-1-1 0 0,1-3-1 16,-1 0-2-16,1-1-1 0,0-3-3 0,0 0-1 15,0-1-1-15,1-1-2 0,1-2-2 0,1 2-3 16,3 0-6-16,-2 3-1 0,1 2 0 16,-1 3 1-16,2-2-1 0,-1 5-6 0,2 0-7 15,-2 1-8-15,1 3-4 0,1-1 0 0,-1 3 1 16,4 0 5-16,-1-1 2 0,1 3 2 0,2-1 3 16,-1 1 6-16,1 0 5 0,-1 0 4 15,0 3 0-15,-1 0-1 0,1 2-2 0,-2 1-1 16,-1 0 2-16,0 2 2 0,-1 1 3 0,0 2-1 15,-2-1-1-15,0 3 1 0,-1-1 2 16,0 1 5-16,-1 2 5 0,-2-1 2 0,-1 2 2 0,0-1 3 16,0-1 0-16,-5 0 8 0,1-2 4 15,-2 1 5-15,0-1 1 0,-2-3-2 0,1 2-3 16,-3-1-3-16,3 1 2 0,-3-2-2 0,0 0 1 16,1 0-1-16,-1-2-4 0,1 0 1 0,-1-1-4 15,0 1 1-15,1-1 1 0,-2-1-4 16,4-2 0-16,1 4-1 0,-1-4 0 15,0 2-3-15,2-2-2 0,0 0-16 0,1-1-26 16,1 0-35-16,-1 0-53 0,2-1-77 0,0 0-124 0,2 2-191 16,-1-3-155-16,1 0 537 0</inkml:trace>
  <inkml:trace contextRef="#ctx0" brushRef="#br2" timeOffset="1.66407E6">6953 1712 1 0,'0'0'0'0,"0"0"0"0,0 0 38 0,0 0 175 15,0 0-21-15,0 0-17 0,0 0-13 0,0 0-30 16,0 0-37-16,0 0-34 0,0 0-38 15,0 0-33-15,0 0-21 0,0 0-7 0,17-6 1 16,-17 10 14-16,3 1 15 0,-2 4 6 16,2-1 5-16,-2 1-1 0,1 1 4 0,-1-1 3 15,-1 1 2-15,0 1 7 0,0 0 3 0,0 2 0 16,0-2 7-16,0 1 6 0,-1-2 4 0,-2 1 2 16,-1 0 3-16,-1-1 0 0,1 1 5 0,-1-3 13 15,-1 2 5-15,0-1 8 0,-3-1-2 16,1-1-8-16,-2 0-8 0,2-1-14 0,-3-1-5 15,2-2-6-15,1 1-6 0,1-4 1 0,1 3 0 16,1-3 0-16,1 0 4 0,1 0 5 0,1 0-2 16,0 0 1-16,0 0-6 0,0-3-11 15,2-1-5-15,0 1-6 0,0-3-5 0,0 1-2 16,0-3-7-16,0-1-7 0,0 1 0 16,4-2-2-16,0 0-3 0,2 0 1 0,-2 0-1 0,4 2 0 15,1-1 5-15,-3 1 4 0,1 1 5 0,1 1 6 16,-1-1-2-16,-1 1-5 0,2 0-15 15,-3 1-60-15,0 1-104 0,-3 0-148 16,3 0-232-16,-2 1-177 0,-3 1 743 0</inkml:trace>
  <inkml:trace contextRef="#ctx0" brushRef="#br2" timeOffset="1.66426E6">6970 1547 793 0,'0'0'138'0,"0"0"-2"16,0 0 12-16,0 0-33 0,0 0-27 0,0 0-26 15,0 0-24-15,0 0-21 0,0 0-23 16,0 0-16-16,0 0-5 0,0 0-2 0,0 0-28 16,0 0-133-16,25-52-198 0,-21 54-191 0,0 0 343 0</inkml:trace>
  <inkml:trace contextRef="#ctx0" brushRef="#br2" timeOffset="1.90262E6">6568 2889 1 0,'0'0'0'0,"0"0"0"15,0 0 0-15,0 0 0 0,0 0 0 0,0 0 0 16,0 0 0-16,0 0 0 0,0 0 0 16,0 0 0-16,0 0 0 0,0 0 0 0,-5-48 0 15,3 45 0-15,-1 1 0 0,1-1 0 0,0 2 0 16,-1 0 0-16,-1 1 0 0,0-1 0 0,-2 1 0 16,2 0 0-16,-2 0 0 0,1 0 0 0,-1 0 0 15,2 0 0-15,-2 0 0 0,3 0 0 16,-1 0 0-16,0 0 0 0,0 0 0 0,0 1 0 15,0 1 0-15,-3 1 0 0,3-1 0 0,-2 2 0 16,0-1 3-16,-2 1 9 0,-2 0-3 16,0 2 3-16,-1-1-4 0,-1 4 1 0,2-1 1 15,-4 2-1-15,3 0 6 0,-1 3 4 0,-2 0 5 16,0 1 0-16,0 0 2 0,2 0 0 0,-3 0-2 16,2 2 0-16,1 1 1 0,-4-2 0 0,3 0 7 15,-1 1 6-15,-1-1 4 0,2-1 4 0,0 2-7 16,-3-2-12-16,5-1-10 0,0 1-4 15,-1 0-1-15,1 2 3 0,-1 1 3 16,-1 1-7-16,3 0-1 0,-1 0 1 0,1 0 2 0,0 1 2 16,-1 0 1-16,0-1-1 0,0 2-1 0,-1-1 2 15,1 0-1-15,-1 3-1 0,-1 0 3 16,2 1-4-16,-1 2 2 0,1-2 0 0,-2 3-2 16,-1-2 8-16,3 4-1 0,-1-3 0 15,0-2 1-15,2 1-7 0,-1 0 7 0,1 1 0 16,0-1 1-16,-1 3 9 0,1 0-5 0,1-1-1 15,-1 0-2-15,2-1-2 0,0 2 0 0,1 0 9 16,0 3 6-16,0-1-2 0,0 0 0 16,2-2-9-16,0 0-8 0,2 2 2 0,-1-1-5 15,1 1 2-15,0 1-2 0,2 0 0 0,-1 1 2 16,0 0 2-16,0-1-1 0,-1 0-5 0,1 0-1 16,0-1-2-16,-2 0 2 0,1-1 4 15,-1 1 0-15,-2-2-3 0,3 1 3 0,-1 0 1 16,0-2 0-16,1 1 3 0,-2-1 0 0,3 1-5 0,-1-1 0 15,0 0-2-15,0 1-5 0,2-2 1 16,-1-2 0-16,0 2 0 0,0 0 2 0,-1 0-2 16,2 0 2-16,-1 2 0 0,1-3-1 15,1 4 0-15,0 0-2 0,0 3 2 0,0-2 5 16,0 2-1-16,0-2 2 0,2-2-2 0,-1 1-3 16,3 0 0-16,-1 0 0 0,0-2-1 15,0 1 0-15,3-1-3 0,-4-1 3 0,4 0-2 16,-2 0 1-16,1 0 4 0,0 1-4 0,0-1 2 15,1-1 0-15,-1 1 0 0,-1-2 1 0,0-2 1 16,1 1-3-16,-3 0-2 0,3 0 0 0,0 1 1 16,-2-1-1-16,1-1 1 0,-1 2-3 15,2-1-1-15,-2-1-2 0,-1 1-2 0,4-1 4 16,-2 1-1-16,0-3-1 0,1 2 0 0,-1 0-2 16,2-2 0-16,-2 2 2 0,3 0 2 0,0 1-1 15,-2 0 1-15,3-1 1 0,-1 0-6 0,0 1 4 16,0-2 1-16,0 1-1 0,-1-2 5 0,2 2-3 15,0-1 0-15,-1 0 1 0,-2 1-3 16,4-3-1-16,-1 0 2 0,-1 0-1 16,0-1 1-16,2-1 0 0,1 1 1 0,-2 0 2 0,1 0 0 15,1 0-4-15,0-1 1 0,-2 0-1 16,3 0 1-16,1 1 2 0,-1-4-1 0,2 1 1 16,-2 1 2-16,5-2 0 0,-3 0 4 0,1-1 0 15,1 1 0-15,0-2-1 0,1 0-1 16,2-1 0-16,-1-1-2 0,1-1 5 0,1-1-3 0,0 0-2 15,-2 0 1-15,1-1-2 0,0-1 0 16,-1-2 2-16,0 2 0 0,-1-1-1 0,2-2 2 16,1 0-1-16,-4 0 1 0,4-1 0 0,-1 0-2 15,2-1-1-15,-3 1 1 0,3-1-3 16,0 0 1-16,0 0 0 0,0 0-2 0,-1 0 1 16,0 0-1-16,2 0 2 0,-1 0-1 0,-1 0 0 15,0 0 0-15,0-1 1 0,-2-1 1 0,1-1-2 16,0 1 1-16,-2-1 0 0,0-1-2 0,2 1 0 15,-3-2 1-15,2 1-2 0,-2 1 1 0,2-3 1 16,-1 1 0-16,0 0 2 0,1-1 0 16,1-1 1-16,0 1-2 0,0-2 0 15,2-1-2-15,-2 1 2 0,1 0 0 0,0-2-1 16,-3 0 2-16,2 1-1 0,-1-2 0 0,-1 1 3 16,0-2-2-16,0 1 0 0,1 0 0 0,-1 0-2 15,-1-1 2-15,1 2 1 0,-2-2-3 0,2 2 1 16,-3-1-1-16,1 0-1 0,0 1 0 15,-1-1 0-15,-1 0-3 0,3 0 3 0,-3 0-1 16,1-1-1-16,0 1 2 0,1 0-3 0,0 0 1 16,-2 1 2-16,2-3-1 0,-1 1 2 0,-1-2 1 15,0 1-1-15,-1-1 1 0,-1 0 3 0,2 0 1 16,-4 1 0-16,0-1 3 0,2-2-2 16,0 0 0-16,-3 0-1 0,2-2-2 0,-2 2-1 15,1-1-1-15,1 0-2 0,-1 1 1 0,-2-2-1 16,1 3-4-16,-2 1 1 0,0 1 0 15,0 2-2-15,1-1 3 0,-1 0 0 0,0 1 0 0,-1-1 2 16,1 1 2-16,-3 0 0 0,2 0 4 16,-1-1-2-16,0-1 1 0,-2 1 2 15,2-2-6-15,-2 0 7 0,-1-1-1 0,1-1-1 0,-1-2 1 16,1-1-4-16,-1-1-4 0,2-2 1 16,-2-1 2-16,1-1-6 0,1-2 2 0,1 2-2 15,1-1-3-15,-2 0 4 0,3-1-1 16,-1 2 1-16,0 0 3 0,-1 1-2 0,0 2 0 15,-2 2-1-15,2 2 2 0,-2 0-1 0,-1-1 1 16,0 0 0-16,0 0 0 0,0 0 1 0,0-1 1 16,0-1-1-16,-1 0 4 0,-1-2-4 0,0-1-1 15,2-2 0-15,-1-2-8 0,-1 0 5 0,2-5 0 16,0 1-1-16,0-2 3 0,0-1-1 16,0 3-1-16,0 0 0 0,3 2 2 0,-2 1-2 15,3 2 1-15,-2-1 0 0,0 4-3 0,0-1 4 16,1-1-1-16,0 0-1 0,-2 2 8 0,1 0-7 15,-1 0 1-15,-1 1 1 0,1 1-4 16,-1-3 3-16,0 0 2 0,0 1 1 0,0-2-3 16,0 0 1-16,0-3 0 0,-1-1-3 0,1 0 7 15,-1-2-3-15,1-1-2 0,0 0 0 0,0 0-4 16,0 3 2-16,0 4 2 0,0 1 0 16,1 5 1-16,0 0-1 0,0 1 0 0,1 0-1 15,-2 3 1-15,1-1 1 0,-1 2 1 0,0 0-1 16,0 2 1-16,0-1 3 0,0 0 4 0,0-1 0 15,0 2 6-15,-4-3-4 0,2 1-3 16,-3-2 1-16,1 1-6 0,0-3 1 0,-2 1-2 16,2-2-1-16,-1-1-2 0,2-1 0 0,-5-1 1 15,4-2 1-15,-1 0 3 0,0-2-2 0,0 0-2 16,2 0-1-16,-3 0-3 0,1 1 4 0,1 1 2 16,-1 0-2-16,0 1 0 15,0 1-1-15,1 0-1 0,-2 1 2 0,2 2 2 0,-2 1-1 16,1 0 1-16,-1 1 0 0,-3-1-2 15,3 0 0-15,0 1 1 0,-3-1 0 0,1-1-1 16,1 2 0-16,-1-3-2 0,0 1-2 16,-2-1 3-16,2-2-1 0,0 3 1 0,0-2-1 0,-2 0 0 15,3 2-1-15,-2-2 0 0,0 3 3 0,2 0-2 16,-1 1 1-16,1 1-2 0,-3 1 1 16,4 2 0-16,-2-1 0 0,1 2 0 0,-1 2 0 0,2-1-1 15,0 2 1-15,-2-2-2 0,2 2 2 16,-3 0 0-16,2-1-1 0,-1 2 1 0,1 0-3 15,-3-1 0-15,2 1 0 0,-2 1 1 16,1 0-1-16,-1 0-2 0,-2-1 0 0,0 0 1 16,0 0 0-16,-3 0 6 0,2 1-4 0,-2 0-1 15,1 2 0-15,1 0-1 0,-2-1 1 0,2 1 0 16,0 0 1-16,0 1-3 0,0 0 2 16,0 2-2-16,1-1-1 0,-3 2 2 0,1 0 0 0,-4-1 1 15,5 2 2-15,-3-1-2 0,1-1 3 16,-2 2 0-16,4-1-1 0,-3 1-1 0,1 0-3 15,-2 0 0-15,3 0-2 0,-3 1 3 0,2 2 1 16,-1 0 0-16,0 0 2 0,0 0-3 16,-1 1 3-16,2-1-1 0,-1 2-2 15,-1-1 2-15,1 2-2 0,1 1-1 0,-1-2 1 0,-1 4-1 16,3-2 1-16,-1 1-1 0,1-2 2 0,-1 3 0 16,2-2 2-16,1 0 1 0,1 0-1 15,-1-1-1-15,2 1 0 0,1-1 0 0,0 0 1 16,0 1 0-16,1-1-2 0,-1 2-3 0,1-1 0 15,-1 1-1-15,0 0 3 0,0 2 0 0,-2-1 0 16,2 2-2-16,0-2-1 0,-1 1-1 0,2 0 0 16,2 2-1-16,-2-1-1 0,-1 1-6 15,5-1-8-15,-3 1-17 0,1 0-22 0,0 1-41 16,-2 2-53-16,2 2-75 0,2 1-119 16,1-3-205-16,0-6-684 0</inkml:trace>
  <inkml:trace contextRef="#ctx0" brushRef="#br2" timeOffset="1.91478E6">8780 2732 1 0,'0'0'0'0,"0"0"0"0,0 0 0 15,0 0 0-15,0 0 0 0,0 0 0 0,0 0 0 16,0 0 0-16,0 0 0 0,0 0 0 0,0 0 0 16,0 0 0-16,-39-52 0 0,37 52 0 0,-2 0 0 15,-1-2 0-15,0 2 0 0,-1 0 0 0,-2 0 0 16,-1 0 0-16,-2 2 0 0,0 0 0 15,0 0 0-15,-1 1 0 0,-2-1 0 0,0 1 0 16,3-1 0-16,0 2 0 0,-2-2 0 0,3 0 0 16,0 1 0-16,-1 0 0 0,2 1 0 15,1 0 0-15,-3-1 0 0,1 1 0 16,-1 1 0-16,-2-1 0 0,0 3 0 0,1 0 0 0,-3 0 0 16,0 3 0-16,1 1 0 0,-2 2 0 0,1 0 5 15,-2 3 8-15,0 0-5 0,2 1-1 16,-2-2-2-16,2 4-3 0,1-1 2 0,1 2 0 15,2 0 0-15,-3 1-2 0,0 0 2 0,2 0 1 16,-4 0-1-16,2 0 3 0,0 2-1 0,-1-1 3 16,0 5-2-16,0-1 1 0,1 1 1 0,-2 2 0 15,3-1-2-15,-2 1-3 0,1 0 4 0,1 1-2 16,-1-1 5-16,-2 1 9 0,2 2-1 16,-2 2 3-16,3 1 2 0,-3 2-4 0,2-1 3 15,-2 4 6-15,1-2 1 0,-2 2 5 0,-2 2-1 16,0 0-7-16,1 2 3 0,2-2-13 15,-1 0-4-15,4-2-1 0,-1 0-2 0,3-1 5 16,-1 0 1-16,1-1-4 0,1 0-2 0,0-1 9 16,2 1 4-16,-1 1-1 0,3-2 6 0,-2 1-8 15,2-2 1-15,1 1 7 0,1-1-6 16,1 1 1-16,-1 0-3 0,3 1 0 0,-1 2 0 16,0-1 3-16,1 0-3 0,1-1 0 15,0 1 0-15,0-2 0 0,0 0 2 0,0 0 3 16,1-2-1-16,1 3-3 0,1-3-3 0,2 4-4 15,-1-1 1-15,2-2-1 0,0 1 1 0,1 0 2 16,1 0-5-16,-1-1-2 0,3 1 0 0,-1-1-2 16,0-1-1-16,2 1-1 0,-1-2 2 15,1 1 5-15,3 0 3 0,-2 0 4 0,1-2-3 16,0 1-2-16,1-3 0 0,1 1-1 0,0-1 0 16,0 0 0-16,0-3 4 0,0 0 9 0,-3 0-27 15,2-2-232-15</inkml:trace>
  <inkml:trace contextRef="#ctx0" brushRef="#br2" timeOffset="1.9176E6">8415 2998 1 0,'0'0'0'0,"0"0"0"16,0 0 0-16,0 0 0 0,0 0 0 0,0 0 0 16,0 0 0-16,0 0 0 0,0 0 0 0,0 0 0 15,0 0 0-15,0 0 0 0,0 0 0 0,0 0 0 16,20-79 0-16,-18 73 0 0,1 2 2 15,-1-1 61-15,1 0 7 0,-2 1-2 0,1 0-1 16,3 2-15-16,-2-2-13 0,-1 2-10 0,2 0-13 16,0-1-3-16,2 1-3 0,0 0-4 15,4-1 4-15,-1 1 1 0,2 0-1 0,3-1 0 16,0 2-2-16,0 1-2 0,3 0 1 16,3 0-3-16,0 0-2 0,0 1-1 0,2 3-4 15,-2 2-3-15,0 2-1 0,1 0-8 0,-2 2 0 0,-5 2-5 16,4 0-8-16,-3 3 0 0,0 3 6 0,0-1 11 15,1 4 11-15,-4 0 5 0,2-1-6 16,0 2-1-16,-3 0 0 0,3 2 2 0,-2 0 5 16,2 1 2-16,-4 2-2 0,2-1 10 15,2 2-3-15,-3-2 1 0,2-1 4 0,-2 1-2 16,-1-2 4-16,2 2 1 0,-3-1 2 0,1 2-4 16,-2-1-2-16,0 2-4 0,-1-1 0 0,1 2 3 15,1 1 1-15,0 1 0 0,-2-1 4 0,2 1 4 16,0 0 6-16,0 2 0 0,0-4-3 15,2 2-6-15,-2-2-10 0,0 0-1 0,-3-1 4 16,2-2-4-16,-1 2 4 0,-1-2 6 0,0 0-4 16,1-2-4-16,-1 0 0 0,0-1-5 0,-2 0 2 15,1 0 8-15,-2-1 3 0,2 1 10 16,-3-1-1-16,2 0-1 0,-1-1 2 0,0 2-7 16,-1 0 2-16,-1-1 2 0,2 1-2 15,0-2-3-15,-1 1-1 0,-1 0 0 0,3-2-3 16,-3 2 1-16,2-1-6 0,-2 1 4 0,1-1-4 15,2 0 6-15,-1 1 1 0,-1-1-2 0,-1 1 3 16,2-2-6-16,1-1 2 0,-3 1-5 0,2 1-2 16,2-2 1-16,-3 3-3 0,2 0 1 0,1-2 10 15,-3 2 0-15,0-1 4 0,2 0-4 16,0-2-9-16,-2 1-3 0,1-2-4 0,0 1 2 16,-1-1 2-16,-1 0 0 0,0 1 0 0,2 1 2 15,-3-2-1-15,1 2 0 0,-1-1 4 0,0 1-5 16,0 0 1-16,0 0 3 0,0-1-1 0,0 1 4 15,-4 0 1-15,2-1-2 0,1 2 0 16,-3-2-4-16,0 2 0 0,2 0 0 0,-4-1 0 16,3 1 1-16,-1 0-1 0,-2 0 0 15,3 0-5-15,-4 1 4 0,4-2-1 0,-4 2 1 16,2 0 3-16,-1 1-2 0,-2-1 0 0,2-1 3 16,-2-1-3-16,-1 1 0 0,-1-3-1 0,1 1-1 15,-2-1-2-15,1-1 1 0,0 1 0 0,-1-1-1 16,0 0 3-16,1 0-4 0,-3 2 1 15,0-1 0-15,2 1-3 0,-1-2 5 0,0 1 0 16,-1-3 0-16,2-1 1 0,1 2 0 0,-3-4 0 16,2 2-1-16,0-2 1 0,-4 0 0 0,-2 1 0 15,2-3 2-15,-1 1-3 0,-3 1 1 0,0-2-1 16,0 1-2-16,-1 1-1 0,-1-1-1 16,1 2 0-16,-2 1-1 0,0-1 1 0,1 2-2 15,-3 0 0-15,0-1-1 0,2-1 0 0,2 0 2 16,-1-1-5-16,1-1-1 0,3-2 1 0,3 1-3 15,1-1 1-15,-1-3-2 0,3 1-5 16,0-1-4-16,0-1-9 0,1-2-20 0,-1 0-37 16,-2-1-61-16,1-1-102 0,-3-1-122 0,-2 0-147 15,5 0-55-15,3 0 569 0</inkml:trace>
  <inkml:trace contextRef="#ctx0" brushRef="#br2" timeOffset="1.92079E6">10587 2570 1 0,'0'0'0'16,"0"0"0"-16,0 0 0 0,0 0 0 0,0 0 0 15,0 0 0-15,0 0 0 16,0 0 0-16,0 0 0 0,0 0 0 0,0 0 0 0,0 0 0 16,-117-79 0-16,103 79 0 0,-5 0 0 0,0 0 0 15,4 3 0-15,-4 2 0 0,1-1 0 0,-1 2 0 16,4 1 0-16,-3 1 0 0,-1 1 9 16,3 2 28-16,-1 2-11 0,-1 3-6 0,-2 2-6 15,0 4 2-15,0 4 4 0,-1 3 5 16,0 3 3-16,-1 5 1 0,-2 3 0 0,0 4 4 15,2 3 5-15,-2 2 0 0,0 4 1 0,0 0-6 16,-3 2-5-16,3 2-2 0,-3 0-4 0,2 0-5 16,-2 0 0-16,5-1 1 0,-2 3-4 0,4 2 3 15,1 2-2-15,1 4-4 0,-2-3 7 0,1 3 0 16,4 0 3-16,-1 2 3 0,5 1-1 0,1 0 2 16,-1 4 3-16,2 0-4 0,2 0 1 15,2 2 3-15,-2-1-3 0,4 1 6 0,0 3 1 16,0-3-4-16,1-1 9 0,2 0-3 0,0-1 1 15,0-3 2-15,0-1-6 0,1-1 5 16,3-3-4-16,0-4-3 0,-1 0 0 0,5-5-7 0,0-1 2 16,-1-3-4-16,1-2 4 0,3-2-2 0,1-2-3 15,2-2 2-15,-1 0 1 0,5 0 2 16,-2-2 6-16,4-2-5 0,-2-3 1 16,7-2-4-16,-2-1-5 0,6-2 3 0,0-2-3 15,2 1 0-15,2-5 2 0,-1 0-1 0,4-5 0 16,-1-3 1-16,3-1 3 0,1-3-1 15,-3-5 3-15,2-2 2 0,-1-3-3 0,-3-5 7 0,5 0-2 16,-2-7 0-16,1-3 3 0,3-4-4 16,5-2-5-16,-3-2 0 0,6-2-6 0,1 0-1 15,-4-1-2-15,3 1-2 0,-3 1-6 0,-2-2 3 16,-4 1 1-16,-2 0 1 0,-4 1 9 0,-3-1-1 16,-3-3 4-16,-5 1 7 0,-2-3-2 0,-1 1 3 15,0-5-2-15,-2-2-4 0,0-4 0 16,-4-1-4-16,4-7 0 0,-5-4-2 0,5-5-1 15,-5-9-2-15,6-4-1 0,-1-9-3 0,-3-5-3 16,4-6 0-16,-1-4-2 0,-3-4 2 16,1-1 0-16,-3-3 0 0,-3-2-1 0,-1 0 1 15,-3-1-4-15,-4 5 2 0,-2 4 13 0,-1 4-9 16,-7 6 5-16,-1 2-1 0,-1 2-13 16,-3 1 8-16,-3 1-5 0,1 3-1 0,-3 0-3 15,-3 4 1-15,-1 0-2 0,-3 4-1 0,1 2 0 16,-4 2-3-16,3 0 3 0,-3 2 1 0,-1 1 2 15,0 0 1-15,3 1-2 0,-3 4-2 0,1 4-1 16,-1 1-1-16,0 3 5 0,3 3 0 0,-2 2-1 16,3 3 1-16,-1 3-6 0,2 1 1 15,-1 2 1-15,3 6-1 0,-1 2-2 0,-1 3-3 16,1 4-3-16,1 4-9 0,-2 4-6 0,-2 3-8 16,3 4-9-16,-7 2-1 0,-2 9 1 0,-6 3-12 15,0 4-33-15,0 4-57 0,0 1-80 16,0 4-82-16,2 0-84 0,2 3-145 0,11-7-23 15,7-9 560-15</inkml:trace>
  <inkml:trace contextRef="#ctx0" brushRef="#br2" timeOffset="1.92229E6">11982 2721 1 0,'0'0'0'0,"0"0"0"0,0 0 0 0,0 0 0 15,0 0 0-15,0 0 0 0,0 0 0 16,0 0 0-16,0 0 0 0,0 0 0 0,0 0 0 16,0 0 0-16,0 0 0 0,0 0 0 0,-65-11 0 15,59 14 0-15,1 0 0 0,-3 0 0 0,0 0 0 16,1 2 0-16,1-1 0 0,-1 2 0 15,-3 1 0-15,2 0 0 0,2 2 0 0,-4 2 0 16,0 2 0-16,-1 1 0 0,-3 4 0 0,2-1 0 16,-2 5 0-16,-2-1 0 0,1 3 0 15,-2 4 0-15,-3 1 0 0,2 4 0 0,-3 3 0 16,0 2 0-16,0 5 20 0,-1 2 14 0,-1 3-1 0,3 0 2 16,-1 2-2-16,-2 1-4 0,7 2 0 15,-4 2 8-15,1 5-5 0,1 3 8 16,-2 1 5-16,1 3-2 0,5 2 11 0,-4 1 2 0,5 0 4 15,1 2 2-15,-2-1-1 0,3 0 6 0,1 2-9 16,4 0 0-16,-2-1 4 0,1 1-14 16,4 0 3-16,-2 1-4 0,2-3-10 15,2-2-2-15,1-1-3 0,0-2 1 0,2-2-1 16,7 1 5-16,0 0-6 0,2-1-1 0,1 0 0 16,4-2-6-16,-1-1 5 0,2-2-1 0,2-2 4 15,0-3 3-15,0 0-6 0,-1-5 0 0,1-2-7 16,0 1 1-16,1-3 2 0,0-1 1 15,1-3 0-15,-1-1-1 0,2-4 0 0,3-2-1 16,-2-4-5-16,0-2 0 0,2-2 1 0,-2-5 1 16,1-3 5-16,3-2 4 0,0-5 5 0,1-3 2 15,2-4 4-15,5-2 3 0,-1-2-3 0,4-6-1 16,1-5-7-16,2-2-11 0,1-4 0 0,1 0-6 16,5-1-3-16,-4-2-1 0,5 0-3 15,0-1-1-15,-4-2 0 0,3 2 0 0,-5-1 1 16,3-1-1-16,-6 1 1 0,-2-2 2 15,-2-1 2-15,-3-3 4 0,0-2 2 0,-5-1 5 0,0-4 0 16,-5-2 1-16,2-4 0 0,-2-5-1 16,-2-7-1-16,2-4-2 0,3-8-2 0,-3-6 0 15,0-4-2-15,1-7 1 0,-3-3 2 0,-2-7-4 16,-1-3-1-16,-2-3-3 0,-1-6-4 0,-3-2 1 16,-4-2 0-16,-3 1 0 0,-4 2-2 15,-1 2-4-15,0 0 2 0,-4 4-3 0,-3 5 0 16,1 2 1-16,1 8-5 0,-3 1 0 0,1 9 1 15,-3 4 1-15,0 6 1 0,-3 2-1 16,-2 5 0-16,-4 0-5 0,-1 3 2 0,-4 0-2 16,0 6 1-16,-4 3 2 0,0 0-5 0,-4 4 0 15,-2 2-2-15,1 1-5 0,-5 4 0 0,3 3-4 16,-3 5-4-16,-2 2 0 0,1 4-3 16,0 5-7-16,2 3-11 0,-3 5-21 0,-1 5-32 15,0 2-36-15,-2 8-53 0,0 6-70 0,2 5-68 16,3 3-80-16,0 6-150 0,9-5 38 0,10-9 515 15</inkml:trace>
  <inkml:trace contextRef="#ctx0" brushRef="#br2" timeOffset="1.92333E6">13699 2610 1 0,'0'0'0'15,"0"0"0"-15,0 0 0 0,0 0 0 0,0 0 0 16,0 0 0-16,0 0 0 0,0 0 0 0,0 0 0 15,0 0 0-15,0 0 0 0,0 0 0 16,0 0 0-16,0 0 0 0,-115-43 0 0,102 51 0 16,-3 2 0-16,-2 5 0 0,-1 4 0 0,-3 3 0 15,1 6 0-15,-3 4 0 0,-2 5 0 0,-2 6 12 16,0 3 26-16,0 4 4 0,-1 4-6 16,5 3 18-16,-3 3-7 0,1 4-1 0,1 2 7 15,-1 2-1-15,1 4 6 0,0 1 5 0,-1 3 6 16,1 1 0-16,1 6 1 0,3 1 1 0,4 3-9 15,1 2-7-15,0 2-1 0,5 0-3 16,3 1 5-16,3 0 5 0,1-1 3 0,4 1 2 0,0 1 0 16,3-2-7-16,3 0-2 0,3-3-4 15,3-3-9-15,1-1-8 0,1-4-2 0,2-1-9 16,2-3-1-16,2-5 3 0,0-2-6 0,1-6 1 16,2-3-1-16,-2-6-4 0,1-4 1 15,0-5 3-15,2-5 1 0,0-3 8 0,0-4-3 16,4-3 3-16,-2-5 2 0,1-5-2 0,3-3 9 15,-1-5 1-15,1-6 5 0,1-2 2 0,1-4 1 16,4-4 0-16,1-7-7 0,2-5-4 16,5-3-5-16,1-3-6 0,2-5-3 0,2 0-5 15,1-6 2-15,0 0 3 0,-3-5 2 0,0-5 4 16,-2-5-4-16,0-9 1 0,-3-5-2 0,2-8-5 16,-1-6-1-16,-3-7-2 0,-1-3 0 15,-4-6 6-15,-5-2 0 0,-3-2-1 0,-4-8-4 16,-4-1-6-16,-5-4-15 0,-3 0 3 0,-2 1 0 15,-4 3 2-15,-3 4 13 0,-2 4-4 0,0 5 0 16,-1 4-2-16,-3 3-1 0,0 4-3 0,-3 5-3 16,0 3 0-16,-2 4-1 0,-2 3 2 0,-3-1-2 15,-1 4 4-15,-4 0-5 0,0 3 0 16,-3 4-1-16,-2 4-7 0,-2 2 2 0,-1 3 1 16,1 3-3-16,-1 6 4 0,-1 1-1 0,2 7-3 15,-2 3-1-15,3 3-5 0,-3 4-6 16,-1 4-3-16,1 3-8 0,-1 2-9 0,0 4-12 15,-1 6-23-15,-3 1-31 0,1 4-44 0,0 9-78 16,0 1-85-16,2 4-104 0,6 5-139 16,7-7-116-16,7-3 650 0</inkml:trace>
  <inkml:trace contextRef="#ctx0" brushRef="#br2" timeOffset="1.92425E6">15312 2559 1 0,'0'0'0'0,"0"0"0"0,0 0 0 16,0 0 0-16,0 0 0 0,0 0 0 15,0 0 0-15,0 0 0 0,0 0 0 0,-116-84 0 16,103 81 0-16,-1 2 0 0,-2 1 0 0,-1 0 47 15,-1 4 23-15,-3 2-7 0,-1 5-6 0,-1 3-15 16,-2 3-5-16,-2 6 4 0,-2 5-3 0,0 3 7 16,1 5-1-16,-2 5 8 0,1 2 15 0,2 1-6 15,-3 6 5-15,2 0-1 0,3 3-17 16,0 5 3-16,1 3-4 0,1 5-8 0,1 4 14 16,0 1 2-16,3 4-3 0,-1 2-6 15,2 1-5-15,4 5-8 0,-1 2 5 16,3 4-3-16,2 0-1 0,-1 1-4 0,4 0 3 0,-2 1 13 15,3-2 12-15,0 0 5 0,2-2 4 0,3 1-19 16,1-2-21-16,2-3-11 0,7-3-12 0,1-3 3 16,2-3-1-16,3-2 3 0,3-3 3 0,1 1 3 15,3-5 6-15,-1-2 9 0,3-2 3 16,0-4 2-16,-1-3 4 0,1-2-5 0,2-4-2 16,-1-3-2-16,1-6-2 0,1-2-1 15,0-5 2-15,1-3 3 0,2-4 2 0,-4-2 2 16,1-3 2-16,2-4-1 0,1-3 1 0,2-3 0 15,2-3 1-15,2-2-1 0,2-4-1 0,2-1-2 16,5-4-7-16,3-4-1 0,3 0-4 16,0-1-3-16,3-2 0 0,4 1-1 0,-2-1 2 0,1-1 2 15,0-1-4-15,-3-1 2 0,-3-1-3 16,-1-4-1-16,-7-1 7 0,0-2 0 0,-4-5 2 0,0-3-1 16,-1-3 0-16,-2-7-2 0,-1-3-3 15,-1-5-2-15,-2-5-1 0,1-4-1 0,0-2 2 16,-4-6-2-16,0-3 1 0,-3-5-3 15,-1-2-3-15,-1-7 0 0,-4-2-6 0,-7-5 4 16,1-6 0-16,-7-2-1 0,-1-1 2 16,-5-1-12-16,-1 3 5 0,-3 1-4 0,-3 2 2 0,-5 3 8 15,1 6-6-15,0 3-1 0,-4 3-7 16,3 5 7-16,-4 1-2 0,3 4 1 0,-4 3 5 16,1 3-13-16,-4 0 4 0,1 3-1 0,-3-1-3 15,-1 1-1-15,-1 4 2 0,-4 3-3 0,-2 2 4 16,-1 2 0-16,-2 2-1 0,-2 1-1 15,-1 1-1-15,2 3 3 0,-3 2 0 0,2 2 2 16,2 2 1-16,2 3-2 0,-1 2 1 16,3 4 2-16,6 0 0 0,-2 4-5 0,5 1-7 0,1 3-17 15,0 6-20-15,1 1-31 0,-4 9-41 0,-2 2-48 16,-3 8-56-16,-2 9-62 0,-2 5-81 0,-1 7-165 16,8-6-317-16,7-5 521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7-02T05:03:52.176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11869 2778 1 0,'0'0'0'16,"0"0"0"-16,0 0 0 0,0 0 0 0,0 0 0 15,0 0 0-15,0 0 0 0,0 0 0 0,0 0 0 16,0 0 0-16,0 0 0 0,0 0 0 0,-53-37 0 15,46 33 0-15,-2 0 0 0,4 1 0 0,-3 0 0 16,0-1 0-16,-1 1 0 0,4 0 0 16,-2 0 0-16,-1-1 0 0,2 1 0 0,-1 1 0 15,-2-1 0-15,4 1 0 0,-2 0 0 0,-2-1 0 16,1 2 0-16,2-2 0 0,-2 0 0 0,-1 2 0 16,0-2 0-16,1 1 0 0,0 0 0 15,-1-2 0-15,0 2 0 0,-3-1 0 16,-1 0 0-16,1 1 0 0,-2-1 13 0,-1 0 11 0,0 0 0 15,-2 0 4-15,-4 0-2 0,-1 3 0 16,-4-3 2-16,1 1 0 0,-6-1 0 0,0 0 3 16,-4 1-3-16,2-2-1 0,0 1-2 0,0 0-1 15,-1-2 2-15,2-1 0 0,1 2 0 0,0-1 3 16,0 0 0-16,1 0-2 0,0 0 3 0,1 0-2 16,0-1-3-16,2 1-1 0,-3 1-6 0,-1-1-1 15,-3 0-2-15,3 1-1 0,-1-1 1 16,1 2-1-16,-1-2-1 0,0 2-2 0,-4-1-1 15,3 0 0-15,-4 2-2 0,4 0 1 0,0-1-3 16,-4 2 1-16,5 0 1 0,-4 0-3 0,1 1 6 16,2-1-1-16,-3 0-1 0,4 1 2 15,1-2-2-15,-1 1 0 0,0 0 0 0,-1 0-1 16,-2 0 3-16,3 0-2 0,-3 1 2 0,1 0 1 16,1-2 0-16,-4 1 3 0,2 0 0 0,-3-2 2 15,-2 1-2-15,3 1 0 0,0-2-1 16,-3 0-3-16,0 1 4 0,0-1-2 0,0 0 1 15,-1-1 0-15,1 1-4 0,-1-1-1 0,0 1-2 16,-1 0 0-16,-1-1-1 0,-1 0 0 16,2 3 1-16,-1-2-5 0,2 0 5 0,-2 3-1 15,1-1 0-15,1-1 3 0,0 1-3 0,-2 0 1 16,2 0 2-16,0 0 0 0,0 0-1 0,2 1 0 16,1-1-1-16,-3-1-1 0,1 1 3 0,0 1 0 15,0-2-1-15,-1 0 4 0,2 1-6 0,-1-1 1 16,0 1 1-16,0-1-6 0,2 1 5 15,1-1-2-15,-1 1-1 0,-1 1 6 0,0 0-7 16,1 0 1-16,-3 0 0 0,1 0-2 0,0 1 1 16,-2 2-1-16,0-1 2 0,1 1-2 15,-1 0 3-15,2 0 1 0,3 1-2 16,1-1 3-16,-2 1-5 0,4 0 0 0,1 1 1 16,1-1-4-16,-2 1 6 0,2-1 1 0,-1 1-1 15,0 1 4-15,-1-1-5 0,0-1 1 0,0 1-1 16,-1 0-2-16,1-1 1 0,-1 0-1 0,0 2 2 15,-2 0-3-15,-2 1 4 0,1-1 0 0,-1 0-1 16,1 2 4-16,3-3-6 0,-1 1 2 0,1 1 0 16,1-2-2-16,2 2 1 0,-1-1-2 15,4 1 0-15,-3 0 2 0,0 1 2 0,0 2 0 16,-2-3 0-16,0 3 3 0,0-3-5 0,-2 2 2 16,0 0 1-16,-1 0-5 0,-1 1 4 0,-1-2 0 15,-2 3-1-15,3-2 2 0,-2 0-1 0,1-1 1 16,0 2 0-16,-1-2 1 0,2 1-3 15,-1 2 4-15,0-1 1 0,0-1-4 16,1 0 2-16,1-1-3 0,0 1 0 0,2-2 2 0,1 1-4 16,1 2 0-16,1-1 1 0,2 0-2 0,0 1 0 15,2 1-2-15,0-2-2 0,6 1 1 0,-1 1 0 16,2-1 0-16,1 1-1 16,2 2 0-16,-1 0-2 0,5 1-2 0,-3-1 0 0,4 1 1 15,-4 1 1-15,5 2 2 0,-6-2 0 16,6 3 1-16,-2 0-2 0,-1 1 4 0,3 1 0 15,-3 0 0-15,2 1 2 0,1-2-3 0,0 0 1 16,1-1-1-16,0-1 1 0,3-1-3 0,0 1-1 16,1 0 2-16,2 0-5 0,1 0 3 15,3 0 1-15,-1 1 2 0,2-1 5 0,0 0 2 16,2 1 1-16,3-1 0 0,-2 0 0 0,5 0 0 16,-1 1 0-16,-2-1 0 0,4-1 1 0,1 1-3 15,-1 0 1-15,1-2 3 0,1-2-4 0,0 2 0 16,-1-4 0-16,2 0-8 0,1 1 2 0,1 1 3 15,-2-2 4-15,5-1 1 0,-2-1 4 16,4-1-4-16,-2-1-2 0,1 1 1 16,-2-2-7-16,4 0 5 0,1 1 1 0,0-1 1 15,5-3 8-15,-1 2-2 0,3-4-1 0,0 0 3 0,-1 2-5 16,1-3-2-16,2 0-2 0,1 1 0 16,0-1-3-16,3 0 0 0,1 0 0 15,0 1-4-15,1 0 2 0,1 1 1 0,-2-1-1 0,5 0 4 16,-2 0-4-16,-2 0-1 0,2 0-1 0,0 2-4 15,-2-2 3-15,3 0 1 0,-1 1 0 16,2 0 0-16,-1 0 0 0,-2-1 0 0,1-1 1 16,4 1 3-16,-2-1-3 0,0 0-1 0,4 0-1 15,-3 0-3-15,0 0 4 0,3 0 1 16,-2 0 0-16,0 1 4 0,1-1-2 0,-1 0-2 16,2 0 1-16,-2 0 0 0,2 0 0 0,-2 0 0 15,2 0 1-15,-2 0-4 0,0 0 3 0,-1 0 0 16,2 0 0-16,-2 0 4 0,-1 0-4 15,1 0 0-15,0 0-2 0,-1 0-6 0,1 2 2 16,-1-1 3-16,0 1 1 0,2-1 4 0,0-1 1 16,2 1-3-16,1-1-2 0,-3 0-1 15,1 0 1-15,0 0 0 0,1 0 1 0,-2 0-1 16,-1 0 2-16,1 0 1 0,2 0 0 0,-1-1 4 16,1 0-3-16,-2 0 0 0,4 0 0 0,-2 0-3 15,-1-2 4-15,4 2-1 0,-3-1 0 16,4-1-1-16,-5 1 1 0,3 0-3 0,-2 1-1 15,-1-3 5-15,3 2-3 0,-1-1 1 0,2 0 0 16,-2 0-4-16,1 2 4 0,-3 0-1 0,2 0 0 16,-1-1 2-16,-1 1-1 0,0 1 0 0,3-1-1 15,-3 0 2-15,-1 1-2 0,3 0 1 0,-3 0-1 16,1 0-4-16,-2 0 5 0,0 0-1 16,0 0 1-16,-1 0 7 0,1 0-7 0,2 0 0 15,-2 1-1-15,1-1-2 0,2 0 3 0,-3 1-1 16,1-1 1-16,1 1-2 0,-1 1 0 15,4-2 0-15,-5 1 0 0,-1 0 5 0,0-1-3 16,-2 0 0-16,-1 1 0 0,2 1-4 0,-1-2 2 16,-3 1 0-16,3 0 3 0,-4-1 3 0,4 1-1 15,-3-1 1-15,3 1-8 0,1 1 3 16,-2-2 0-16,-2 1-2 0,4-1 2 0,0 0-5 16,1 0 3-16,0 1 3 0,2-1 0 0,-1 1 2 15,-1 0-3-15,1 0 1 0,0 1 0 16,0-1-1-16,1-1 1 0,-2 1 0 0,0 0-3 15,1 0 3-15,-2 0-1 0,0 1 1 0,-2 0 2 16,3-1-1-16,-1 0-1 0,0 2-1 0,1-2 0 16,-1 1-2-16,-2-1 3 0,2 2 0 0,1-2 0 15,-3 0 1-15,-1 0 0 0,3 0-2 0,-1 1 1 16,1-1 1-16,-2 1-2 0,2 0 1 16,2-2-1-16,-1 2 0 0,1 1 1 0,2-1 1 15,-1 0 0-15,1 0 1 0,0 1-2 0,-1-1 1 16,0 0-1-16,1 2-2 0,-4-2 3 0,0 0 1 15,1-1-1-15,-2 2 2 0,-1-3-2 16,0 3 0-16,-1-2 5 0,0 2-1 0,0-1 1 16,-1-1-3-16,3 0-1 0,0 1-2 0,1-1 0 15,-1-1 2-15,2 1 0 0,1 0 1 0,2 0-2 16,0 2 0-16,0-2-1 0,-2 1-1 16,-1 0 2-16,1 0 0 0,-2-1-1 15,0 1 0-15,-3-1 0 0,3 2-2 0,-4-1-1 0,1-2 4 16,-4 3-2-16,2-2 3 0,-1 0 1 15,-3 0-2-15,0 0 3 0,-4 2 0 0,3-2 0 16,-1 0 0-16,-1 0-1 0,1 0 2 0,1 2 0 16,-3-2-1-16,-1 0-1 0,3-1 0 0,-5 1-1 15,3 0-1-15,-4-1 3 0,3 0 1 0,-3 0 1 16,2 0 1-16,-4 0 0 0,2 0-1 0,-1 0 1 16,0 0 1-16,1-1 0 0,0-2 0 15,2-1-3-15,-1 1 1 0,2-2 1 0,1 0 0 16,2 2 0-16,-2-3 0 0,2 0-2 0,0 1-1 15,-2 0 0-15,2 1-3 0,-1-1 0 16,2 0 1-16,-2 1-1 0,2-1 0 0,-1 1 1 16,-2 0-3-16,0 1 1 0,-4 1-1 0,-1-1-1 15,-1 1 1-15,-3 2-1 0,-2-3 0 0,-1 2 2 16,-1 1 0-16,-1-1 0 0,2-1-1 16,0 1-1-16,0 1 0 0,3 0 1 0,1 0-1 15,2 0 1-15,0 0 2 0,1-1-2 0,3 0 0 16,-2 0 0-16,5-1 1 0,2 1 1 0,1-1 1 15,2-2 0-15,1 1-1 0,-1-1 0 16,2 1-1-16,-2-2 1 0,1 2 2 0,-2-2 0 16,0 0-1-16,-1 1 0 0,-2 1-1 0,0-2-1 15,-2 2 0-15,0 0 0 0,-2-1-1 0,1 3 1 16,0-3 0-16,-2 2 1 0,2-2 0 0,-4 3-1 16,3-3 3-16,-4 0 2 0,0-1-1 15,-2 2 3-15,1-3 1 0,0 1-2 0,-1-1 1 16,0-1-3-16,2-1 3 0,-2 0 4 0,-1-1 1 15,0 1-2-15,1-2 0 0,0 1-4 0,0-1 1 16,-1-3 0-16,3 1-2 0,-2 1 1 16,-1 0 1-16,0-3-1 0,2 1 1 0,0-1-5 15,-3 1 1-15,1-1 2 0,0 1-1 0,-2-1 2 16,1 2-2-16,-3 0-2 0,-2-2 4 16,-1 4 8-16,-1 0 7 0,0 1 4 0,-3-1-5 0,2-2-9 15,0 0-7-15,1-1-1 0,-3 3 4 16,0-3 0-16,1 2-2 0,-3-1-3 0,3-1-3 15,-1 1 0-15,-1 1 6 0,2-2 0 16,0 1 0-16,-1-1-1 0,0-1-5 0,2-4-1 16,-2 2 0-16,3-1 1 0,-3 2 0 0,-1 1 0 15,-1 2 1-15,0 1 0 0,-2 2 1 0,-1 2 3 16,1 0 2-16,-2-1-4 0,0 1-3 0,0 0-4 16,0 1-7-16,0 1 5 0,-3 0 4 0,1 1-1 15,-1-2-3-15,-1 0-6 0,1 0-6 16,-3 0 8-16,3 0 6 0,-3 0 3 0,1-1-1 15,-3 0-4-15,2 2-4 0,0-2-1 0,-3 1-2 16,-1 0 1-16,1 0 0 0,0 0-1 16,-3 0 0-16,2 2 5 0,0-1 6 0,-2-1-5 15,-1 2-1-15,-1 0-7 0,1-1-5 16,-6 0 5-16,1 2 5 0,-1 1 5 0,-2-1 3 16,0 0 2-16,2 0 1 0,0 0-3 0,2 1 0 0,-2-2 1 15,1 2 0-15,0-1 2 0,2 1-2 16,-3 0 1-16,0-1-1 0,3-1 0 0,-1 3 2 15,-1-1 0-15,1-2 2 0,1 1 1 16,-3-2 1-16,2 2-1 0,2-2-1 0,-4 0 2 16,1 1 1-16,-2-2 1 0,-1 0-1 0,0-1-5 15,-1 1 0-15,-2-2 0 0,1 1 2 0,0 0-2 16,1 0 3-16,-3 0-4 0,1 0-2 0,0 1 2 16,-2 0-2-16,-1 1 0 0,-1-1 1 0,0 0-2 15,-2 2 0-15,1-1 2 0,2 0 1 0,0 0 1 16,-1 0 2-16,2-1-3 0,-3 0 0 15,2 2 0-15,-4-2-2 0,2 1 2 16,1-1 1-16,-1 0 1 0,1 0 2 0,-1-1-1 16,-1 1-1-16,-1 0-2 0,1 0 0 0,-1 0 0 15,-1 1-1-15,-1-2-1 0,-1 1-1 16,0 0-1-16,-3 1 3 0,1 1-2 0,-3-1 2 16,3 1-2-16,0 1-2 0,-1-1 2 0,1 0-1 15,-4 3 2-15,0-2 2 0,0 0-2 0,-2 1 1 16,2 0-2-16,-2-1 1 0,0 1 1 0,0 0 1 15,1-1 0-15,-3 1 0 0,3-2-2 0,-3 1-1 16,2 0 2-16,-3-1 1 0,2 0 0 0,1 0 1 16,-1-1-2-16,0 1 0 0,0 0 1 15,1 0-1-15,0 0 3 0,0-1-1 0,-4 1-2 16,4 1 0-16,-3-1-2 0,-1 1 2 16,-4 1 1-16,2-2 2 0,-5 2-3 0,1-2 0 0,0 1 1 15,0 1-1-15,0-1 0 0,1 1 1 0,1-2-1 16,0 3 1-16,1-2 1 0,0 2-1 15,4-1 1-15,-3 1-1 0,4 1 1 0,-3-2-1 16,5 1 1-16,-2 1-2 0,1 0 0 16,-1-1 2-16,3 1-1 0,1-1 2 0,-2 1-1 15,2 0-1-15,-1-1 0 0,-1 1-1 0,-1-1-1 16,-3-2 0-16,1 2-2 0,-2 1 1 16,-2-2 2-16,2 1 0 0,-2 0 0 0,-2-2 1 0,-2 2 1 15,-1-1-1-15,1 1-2 0,-2-1 3 16,-2 1-2-16,3 0 2 0,-3-1 1 0,3-1-2 15,-2 1 1-15,3 1-1 0,0 0 1 0,-3 0 1 16,2 1 1-16,0 0 0 0,-3 0-1 16,2 0 0-16,-2 0-2 0,2 0 1 0,-2 2 1 15,4-1 0-15,-3 1-2 0,2 1-3 0,-2-1 1 16,-1 2-1-16,-2-2 4 0,1 2 0 0,1-2 1 16,-4 1 0-16,0 1-2 0,1-2 1 0,0 1 0 15,0 0-1-15,1 3 4 0,1-3-4 0,0 1 1 16,-1 1-1-16,1-1-1 0,3 2 3 0,-3-1-2 15,3 0 2-15,-2-1-1 0,3 2-1 16,0 0 1-16,1-1 2 0,1 1-1 0,3 0 0 16,0-2 0-16,2 1-2 0,-1 0 1 15,1 1 1-15,1-3 2 0,-2 2 1 0,4-1-1 16,-4 1 0-16,2 0 0 0,-2-1-2 0,2 0-1 16,0 1 1-16,1 0 0 0,-1 0-1 15,3 1 1-15,0 1 0 0,-1 0 0 0,3 0 0 16,-1 0 1-16,2 0-2 0,0 1 0 0,3 1 0 15,0-1-1-15,-1 1 2 0,6 0-2 0,-2-1 3 16,0 0-2-16,1 1 0 0,2 0 0 0,0 0-2 16,2-1 2-16,0 2-2 0,3-1 0 15,-1 1-3-15,2 3-6 0,0-1-7 0,-4 1-14 16,2-2-23-16,-3 3-30 0,0 1-38 0,0 2-32 16,-1-1-31-16,0 3-25 0,1-2-20 0,-1 1-36 15,1 2-57-15,0 1-98 0,8-6 242 16,8-5 179-16</inkml:trace>
  <inkml:trace contextRef="#ctx0" brushRef="#br0" timeOffset="5328.382">8039 3614 1 0,'0'0'0'0,"0"0"0"16,0 0 0-16,0 0 0 0,0 0 0 16,0 0 0-16,0 0 0 0,0 0 0 0,0 0 0 15,0 0 0-15,0 0 0 0,0 0 0 0,-4-68 0 16,4 64 63-16,0-1 74 0,0 2 2 15,0-3-5-15,-1 3-12 0,-2 1-13 0,1 0-24 16,1-1-12-16,-3 1-15 0,-2 2-14 0,2-2-15 16,-2 0-21-16,-1-1-12 0,-1 2-10 0,-5-1 2 15,0 1 8-15,-6-1-2 0,0 2 5 16,-1-1 1-16,-1 1-3 0,1 0 5 0,-1 0-1 16,0 0 1-16,1 0 0 0,-1 0 2 0,0 0 1 15,-4 0-1-15,1 0 3 0,-1 0-5 0,-2 3 1 16,-1-1 1-16,1 0-6 0,-2 2 6 15,1-1-1-15,-2-1 0 0,-1 2 5 0,0-1-3 16,-2 0 1-16,0 1-1 0,-2 1 1 0,1-1-2 16,-2 0 1-16,0-1-2 0,-3 0-4 0,1 1 4 15,0 0-1-15,2-1 0 0,0 1 2 16,1-1-2-16,-1 2 1 0,1-1 1 0,-1 0-2 16,1 1 0-16,-1-2-2 0,0 2 2 0,0-2 2 15,-1 2 1-15,0-1-1 0,-1 1 1 0,-3 0 3 16,1 0-3-16,-2 1 1 0,-1 1-1 15,0-1-4-15,-2 1 4 0,2-2-1 0,-1 3 1 16,1-2 3-16,2 1-2 0,1 0-1 0,1 0 0 16,1 1-3-16,2 0 0 0,1-1-1 0,0 0 0 15,0 3-2-15,4-1-2 0,1 0-1 0,-1 2 0 16,5-1 3-16,-1 0-1 0,0 2 2 16,0 0 2-16,0 3-4 0,-2-1 2 0,0-1-2 15,1 1-1-15,1 1 4 0,0 1-1 0,-1 1 1 16,2 1 0-16,-1-2-1 0,-2 1-2 0,3-1 2 15,0-1 0-15,2 1-2 0,1-1 3 0,0 1-3 16,3-4 0-16,5 5 0 0,-2-5-2 16,1 2 2-16,1 0 0 0,3 0-2 0,0-1-3 15,0-2-3-15,2 2-1 0,2 0 3 16,-1 0 2-16,1 2 2 0,0 1 3 0,4-4 0 0,-4 1 2 16,5-1 3-16,-1 1 2 0,0 0-2 15,1 2-1-15,-1-1-4 0,2 1-1 0,2-1 4 16,0-2 3-16,0 0 3 0,0-1 1 0,1 1-3 15,5 0 4-15,-3 0-4 0,4-1 4 16,0-1 5-16,0 1 0 0,3-3 7 0,4-1 2 16,0 0-1-16,1-1-1 0,2 2-13 0,4 0 8 15,-1-3 3-15,6 0 0 0,-1-2 10 0,4 0-11 16,2-2-5-16,0 0-4 0,3 1-2 0,1-1-1 16,-2 2-7-16,3-1 4 0,0 0 0 15,3 1-1-15,-1-1 2 0,1 2-3 0,-3-1-2 16,2 1 1-16,-4 1-2 0,4 1 3 0,-3-1-1 15,1 4-7-15,2 0 2 0,-3-2 4 16,3 1 2-16,0-3 7 0,1 0 1 0,1-1-8 16,0 0 1-16,0-1-1 0,1 1-4 15,1-1 4-15,-2 1 0 0,1 1 0 0,-2-2 0 0,0 1-1 16,-1-1 0-16,-2 1-1 0,0-2 3 16,-1 2-2-16,-1-1-1 0,-1 0 1 0,0-1-3 15,-4 0 2-15,3 2 2 0,-3-2 0 0,1 0 5 16,0 0-5-16,-1 1 0 0,0-3-1 15,-2 3-6-15,0-2 8 0,-2 1 0 0,0 0-1 16,-1-1 2-16,2 1-1 0,-3-2 0 0,2 1 1 16,0-1 2-16,-3 0-1 0,0 0-1 0,-1 0 0 15,-1 0-4-15,1-1 4 0,-1-3 0 0,0 2 0 16,1-2 3-16,-1 3-4 0,1-3 1 0,1 0 2 16,0 1-1-16,0-1-1 0,1 1-1 15,0-1-1-15,1 0-2 0,-1-1 2 0,0 1 2 16,3 0-3-16,0 0 4 0,2-1-4 0,-2 0-1 15,1 2 1-15,0-2-2 0,1 1 1 0,0 1 0 16,1 0 0-16,1-1-1 0,1 1 1 16,1 0 0-16,-1-1-2 0,-3 1 5 0,1 2-4 15,1-2 1-15,-3 2-1 0,-2-1-2 0,2 1 3 16,-4 0 0-16,3-1 0 0,-1 1 3 16,1 1-2-16,-3-3 0 0,3 1 0 0,-1-1 2 0,2 1-3 15,0-2 0-15,2 2 1 0,1-2-2 16,0 2 3-16,0-1 2 0,1-2-2 0,-1 2 5 15,1 1-4-15,0-2 0 0,0 1 0 16,0-2-3-16,0 2 2 0,-1-1 1 0,-1 1 0 16,1-1-1-16,-4 0 0 0,1 1-1 0,2 0 2 15,0 1 2-15,-2-2-3 0,-2 2-1 0,1-1-1 16,-1 2-2-16,-5-1 2 0,2 1 1 0,-1-2-1 16,-1 1 3-16,0 1-1 0,1-1-1 0,-3 0 1 15,2 1-1-15,-4-1 1 0,0 1 1 16,2-1 0-16,-4 1-2 0,2-1 4 0,-2-1-1 15,1 1 0-15,-2-1 5 0,0 0-5 16,3 1 0-16,-3-1 1 0,2 0-3 0,-1 0 4 16,-2 0-2-16,5-1-1 0,-3 0 2 0,4 3-2 15,-2-2-3-15,-2 1 2 0,3 0-2 0,-2 0 0 16,2 0 1-16,-3-1-1 0,4 2-3 0,-2-1 3 16,1 1 0-16,2-1 2 0,1 0 3 15,1 1-3-15,0-2 2 0,5 2-2 0,-3-1-2 16,3 2 2-16,0-3 1 0,0 1-1 0,-1-1 0 15,2 1 2-15,-2-1-1 0,3 1 0 16,0 0 4-16,-4 1-4 0,0-2 0 0,0 2 1 16,-2 1-4-16,-3-1 1 0,1 0 1 0,-3 0-2 15,-2 1 3-15,1 0-3 0,-2 0 2 0,-4 0-1 16,2 0 0-16,-3 0 0 0,1 0-1 0,0 0 1 16,-2 0-3-16,-1 0 2 0,-1 0 2 0,4 0-1 15,-3 0 3-15,-1 0-1 0,2 0 1 16,2 0 0-16,-1 0-1 0,0 0 0 0,2 0 1 15,0-2-2-15,-1 2-2 0,3 0 2 0,1 0-2 16,0 0 0-16,-2 0 3 0,4 0-1 0,-3 0-2 16,5 0 1-16,-5 0-9 0,4 2-7 15,-4 0 7-15,5 1 3 0,-4 0 7 0,5-1 11 16,-1-1-9-16,0 0 0 0,-2-1 2 0,3 2-1 16,-1-2 0-16,0 0-1 0,-1 1-3 15,3-1-1-15,0 0 2 0,1 0 0 0,-2 0 0 16,2 0 0-16,0 0 0 0,-2 0 0 0,1 0-1 15,0 0 1-15,-1 0 0 0,1 0 0 0,1 0 0 16,-2 0 0-16,1 0 0 0,0-1-1 16,0-1 3-16,1 1-1 0,-3 0-1 0,2 0-1 15,-3 0-1-15,1 0 0 0,2-1 0 0,-2 1 0 0,1 1 2 16,-3 0-1-16,2 0-1 0,1 0 1 16,-2 0-1-16,-1 0 1 0,1 0-1 0,1 0-1 15,-3 0 0-15,2 0 1 0,-4 0 1 0,5 0 0 16,-5 0 0-16,4 0 0 0,-4 0-1 15,5 0 0-15,-4 0-1 0,5 0 1 0,-2 0 1 16,-3 0-1-16,4 0 0 0,-4 1 0 16,4-1 0-16,-2 2 2 0,0-1-2 0,0 0 1 15,-1-1-1-15,2 0 0 0,-2 1-1 0,2-1 2 16,3 0 1-16,-1 1-1 0,-1-1 2 0,2 0-1 16,-3 0-1-16,3 0 0 0,0 0 0 15,-2 0 1-15,0 0 0 0,-4 0 1 0,4 0-2 16,-5 0 2-16,4 0-2 0,-5 0-3 0,4 0-11 15,-2 0 10-15,0 0 0 0,3 0 4 0,2 0 10 16,-1 0-9-16,2 0 1 0,0 0-1 16,-3 0 0-16,3 0 0 0,-1 0-1 0,0 0 2 15,0 0 0-15,-2 0-1 0,0 0 0 0,1 0-2 16,2 0-2-16,-1 0 3 0,-4 0 0 0,4 0-1 16,-1 0 2-16,0 0 0 0,-4 0-2 0,5 0 0 15,-2 0 2-15,-3 0-1 0,4-1 0 16,-3 0 0-16,4 0-1 0,0 1 0 0,0-1 0 15,2 1 0-15,-2-2 2 0,2 2-2 0,0 0 0 16,-1 0-2-16,-1 0 1 0,1 0 1 0,-5 0 0 16,4 0 0-16,-1 0 0 0,0 0 1 15,-4 0-1-15,4 0 1 0,-4 0 0 16,3 0-1-16,-5 0 0 0,5 0 0 0,-4 0 1 16,0 0-1-16,3 0 3 0,0-1-1 0,-1 0 2 15,1 0 0-15,-1 0-1 0,2 0 0 0,-2-2-1 16,3 2 0-16,-2-2 0 0,2 0 0 0,1 2-2 15,0-2 3-15,0 1-1 0,-1 0 0 0,0 0 1 16,0 0-2-16,1 0 0 0,1 1-1 0,-3-1-1 16,-1 2-14-16,2 0 8 0,0 0 3 15,1 0 1-15,-3 0 15 0,4 0-6 0,1 0-1 16,-2 0-1-16,2 0-2 0,-2 0 0 0,1 0-1 16,-1 0 0-16,0 0 1 0,0 0-1 0,0 0 1 15,-2 0-1-15,3 0 0 0,-2 0 0 0,1 0-1 16,0 0 1-16,-4 0-1 0,5 0 2 15,-3 0-2-15,-1 0-1 0,1 0 2 0,0 2-1 16,-3-1-2-16,4 0 3 0,-2 0-2 16,3 0-1-16,0 0 2 0,0 2 0 0,2-2-1 0,0 1 3 15,-2 1 1-15,4-3-3 0,-1 2 4 16,0 1-3-16,0-1 0 0,0-1 2 0,0 2-3 16,0-1 0-16,2 0 2 0,-1 1-2 15,0-1 2-15,-1 0-1 0,1 1 0 0,-1-2 1 0,-2 1 2 16,2 1-3-16,0-1 3 0,1 1-2 15,0-2-2-15,-1 3-6 0,-1 0 5 0,0-1 2 16,1 0 1-16,2 1 10 0,2-3-1 0,-1 1-3 16,1-1 0-16,1 1-1 0,0-1-3 0,1 2 2 15,4-2-3-15,-3 2 1 0,3-2-1 16,-1 2 0-16,1-2 4 0,2 1-3 0,-1-1 2 16,0 2-2-16,3-1-3 0,-3-1 3 0,0 0 1 15,-2 1 1-15,1-2 2 0,-2 0 0 0,1 0 0 16,2 0 0-16,-1 0-1 0,2-2 1 15,-3 0-2-15,3 0-4 0,0-1-1 0,0 1 1 16,2-2 1-16,0 1 2 0,0 0 2 0,-1 0-4 16,1 0 0-16,-1 1 1 0,1-1-1 0,0-1 0 15,1 1 1-15,-3-1 0 0,0 0-2 0,0 1 1 16,-3 0 0-16,0-2 1 0,-1 2 3 16,0-2-3-16,-2 0 1 0,0 2 0 0,-2-3-3 15,-2 1 4-15,2 1-2 0,-4 0-1 0,2-1 3 16,-1-1-3-16,-1 1 3 0,-1-1 3 15,0 1-3-15,-1-1 1 0,1 0-1 0,0 0-1 16,-2 0 1-16,1 0 1 0,-2-2 1 0,-1 1-3 16,0-1 2-16,-1 0-3 0,0 0 0 0,0-2 3 15,-3 3 2-15,-1 0 3 0,1-1 1 16,0 0 0-16,-3-1-3 0,-2 0-1 0,2 0-5 16,-1 0 1-16,-2 0 1 0,2-1-1 0,-1 1 1 15,-4-1-1-15,4 0-2 0,-2 1 0 0,0-3 0 16,1 1 1-16,-2 1 0 0,1-1 1 0,-2 2-1 15,1-4 1-15,-1 5-2 0,0-1-1 16,-1-1 0-16,-2 2 0 0,1 0-1 0,0 1-1 16,-1 0 0-16,-1 2-2 0,0-1 1 15,0 0 0-15,0 1-2 0,-1 0 1 0,-2 0-2 16,1 0 2-16,-1-1-3 0,-2 1 1 0,2-1 2 16,-2 1 0-16,0-2 2 0,0-2 0 0,1 1 1 15,-3 0 0-15,3 0 1 0,-3 2-5 0,4-1-3 16,-4-1-6-16,1 3-8 0,-2-1-8 15,-1 1-3-15,-2 0-2 0,-6 0 3 0,3-1 6 16,-6 1 7-16,-3 2 2 0,2-1 4 0,-3 0 1 16,2 2-3-16,1 0 2 0,-2-1 1 0,1 2 2 15,0 1 6-15,0-1 0 0,1 1 2 0,-1 0 1 16,2-1 0-16,-1 1 2 0,-2-1 2 16,1-2 0-16,1 1 0 0,-1 0 2 0,0-2-1 15,3 1 0-15,-1-2-1 0,3 2-2 0,0-1-2 16,-1 0 1-16,3 0-3 0,-2 1 2 15,1-1-2-15,-3 1-1 0,1 0 3 0,-1-1-3 16,-2 1 2-16,0-1 0 0,-2 1-1 0,-1 0 1 16,-1 0 1-16,-2-1-1 0,2 1 0 0,-2-1 1 15,-2 0 0-15,2 0 0 0,-1-1 1 16,1 2-3-16,-3-2 1 0,1-1 0 0,-1 1-2 16,2 1 4-16,0-1-2 0,2 1 3 0,1-1 0 15,-2 1-2-15,2 1 0 0,-1-1-3 16,1 0 2-16,-1 0-2 0,0 2 1 0,-2-1 0 15,-1 1-2-15,-2-2 3 0,-2 2-2 0,-3 0 2 16,-3-1 3-16,1 2-4 0,-2-1 1 0,-1-1 0 16,0 1-2-16,1-1 1 0,0 0-1 0,0 0-1 15,1 2 1-15,1-2 1 0,-1 0 0 0,1-1 1 16,1 0 4-16,0 0-5 0,1 0 0 16,0-1 0-16,0 1-5 0,-1 0 5 15,2 0 0-15,-1 0-2 0,-2 0 4 0,0-1-2 0,1 0 0 16,-3 2 2-16,4 0-1 0,-1 0 1 0,-3 1 0 15,1-1-1-15,2 0 0 0,1 0 1 16,-3-1-1-16,4 3 1 0,-2-1-2 0,-2 1 1 16,2-2 0-16,-2 2 0 0,0 0 1 0,0 0-1 15,-1 1 0-15,-2-1 0 0,2 0 0 16,-1-1 0-16,2 1 2 0,2 0 0 0,0-1 0 16,-1 1-1-16,1-1 0 0,1 1-1 0,-1 0 2 15,3 0 1-15,-4 0-2 0,2-1 2 0,-2 1-5 16,-1 0 2-16,-1 1 0 0,-1 0 1 0,0 0 0 15,1 0-1-15,-3 0-1 0,1 0-1 16,-1 0 0-16,-1 1 3 0,3 0 0 0,0 1 1 0,2-1 1 16,-1 0-3-16,3 0 0 0,-3 0-2 15,2 1 0-15,-2-1 0 0,0-1 0 0,-2 2 1 16,2-1 1-16,1-1-1 0,-2 1 2 0,0 1-1 16,0-1 3-16,-2 0-2 0,1-1 0 15,-3 1 1-15,4 0-4 0,-1-1 4 0,0 1-2 16,1-1 2-16,0 2 0 0,-1 0-3 0,1 0 0 15,0-1-3-15,-1 3 2 0,1-3 4 16,-3 2-2-16,2-1 2 0,1 1-5 0,-3-1 4 16,2 0 0-16,-3 2 0 0,3-1 7 0,0 1-8 15,1-1 1-15,-2 1-1 0,-1-1-2 0,1 1 3 16,1-1-4-16,0-1 2 0,-2 1 0 16,1 1 0-16,0 0 1 0,0-1 2 0,-4 1 0 15,4-2-4-15,-4 1 4 0,1 0-2 0,-3 0-3 16,2 0 5-16,2 0-1 0,-2-1-1 0,4 0 5 15,-3 2-5-15,1-2 2 0,1 1-1 16,1-1-2-16,-3-1 1 0,5 1-1 0,0 0 3 0,0 0-2 16,1-1 1-16,1 0 1 0,-3 0-2 15,3 2 4-15,-1-2-4 0,0 0 0 0,2 2 1 16,0-3-6-16,-1 2 6 0,-1-1 0 0,0 1-1 16,0 0 3-16,0 0-3 0,-1 1 0 15,1-1 0-15,2 1 2 0,-3 0-4 0,1 0 2 16,3 0 0-16,-1 0-3 0,-1-1 4 0,2 1-1 15,0-2 1-15,-1 1 5 0,2 0-7 0,0-1 3 16,3 1-2-16,0-2-5 0,1 1 7 16,1-1-1-16,-2 0-1 0,3 0 5 0,1 0-4 15,0 1 0-15,3-1-2 0,-1 0 3 0,3 1-2 16,-3-1-1-16,3 1 2 0,-1-1-5 0,-1 2 4 16,3-2-1-16,-2 1 2 0,2-1 2 15,0 1-3-15,-1 0 1 0,1 0-1 0,1 0-3 16,-2 1 2-16,-1-1-1 0,0 0 2 0,-1 0-2 15,0 2 4-15,0-1-2 0,-3 1 2 16,2-1 3-16,-2 0-3 0,-2 2 3 0,0-1 1 16,-2 0 0-16,0 0 1 0,2-1 1 0,-1 0-1 15,3 0 1-15,-1 0 0 0,0-1 0 0,2 1 2 16,3-1-1-16,1 0-2 0,0 0 3 0,3-1-2 16,1 0-3-16,2 1 4 0,2-1-3 0,-1 0-1 15,3 0 1-15,-1 0-1 0,1 0 0 16,-2 0 1-16,1 0-2 0,0 0 0 15,1 0 1-15,2 0-1 0,0 0 0 0,0 0 3 16,1 0-2-16,1 0 0 0,0 0 0 0,-2 0-4 16,2 0 2-16,-2 0-1 0,1 0-2 0,1 0 2 15,2 0-1-15,-5 0 0 0,3 0 3 16,2 0-2-16,-4 0-1 0,4 0-1 0,0 2 1 16,1-1-2-16,1 0 1 0,2-1 2 0,0 0-4 15,2 1 2-15,0-1 0 0,1 0 0 0,0 0 0 16,1 0-2-16,-1 2-2 0,1-2-3 0,0 0-2 15,0 0-6-15,0 0-8 0,0 0-12 0,0 0-20 16,0 0-19-16,0 0-18 0,0 0 1 16,0 0 21-16,0 1 22 0,-2 1 27 0,0 2 14 15,-1-1 0-15,0 1 2 0,-1 0 1 0,1-1 0 16,-1 1 0-16,-2 0-1 0,2 0-1 0,0 1-1 16,-3 0 3-16,1-2 1 0,0-1 0 0,2 1 3 15,-1-1-1-15,1-1 1 0,1 0-1 16,1 1 1-16,-1-1-1 0,2 0 0 0,1-1-1 15,-2 1-1-15,2-1 0 0,0 1 0 16,0 1-1-16,-1-1-6 0,1 1-16 0,-1 0-21 0,1 0-34 16,0 1-37-16,0 1-50 0,0 1-69 15,0-1-103-15,0 2-117 0,0-2 110 0,0-2 347 16</inkml:trace>
  <inkml:trace contextRef="#ctx0" brushRef="#br0" timeOffset="10529.6442">8376 4631 1 0,'0'0'0'0,"0"0"0"16,0 0 0-16,0 0 0 0,0 0 0 0,0 0 0 0,0 0 0 15,0 0 0-15,0 0 0 0,0 0 0 16,0 0 0-16,0 0 0 0,0 0 0 0,0 0 26 16,-37-40 92-16,31 38-30 0,-3-1-22 0,1 1-13 15,0 0-5-15,-2 1 4 0,-4 0 1 16,0 0-3-16,-3-1-6 0,-1 0-5 0,0 0-4 16,-2 1-3-16,0-2 0 0,-3 1-2 0,0-1-3 15,-1 2-1-15,-1-2-1 0,0 1-2 16,-3 0-3-16,0 1-1 0,1-1-5 0,-2 1 0 0,0-1 1 15,-1 1 1-15,2-1 3 0,1-1 1 16,-2 2-1-16,2-1 0 0,-2 0-1 0,-1 1-1 16,0-1 1-16,-2 1-2 0,1-2 0 15,-2 1-2-15,1 1-2 0,-4-1-1 0,1-2-1 16,-2 3 0-16,-3-2 0 0,-1 3-1 0,0-1-1 16,-2 1-1-16,-1-1 0 0,-3 1-3 15,2 0 0-15,-1-1 1 0,1 1-1 0,0-2 0 0,0 2 0 16,1 0-2-16,0 0 0 0,1 0 0 0,0 0 1 15,-1 0 1-15,3 0 0 0,1 0-1 16,-1 2 1-16,4 1-1 0,0 0 1 0,1 3 0 16,0-2 0-16,0 2-2 0,2 1 0 0,3 0-1 15,0 0-1-15,2 1 0 0,3 0 1 0,0 1-1 16,-1 2-1-16,2-1 1 0,-3 3 0 16,4 0 1-16,-3 0 0 0,5 1 2 0,-3 0 1 15,1 0-2-15,0-2 0 0,0 1-1 0,1-1 0 16,2 0 0-16,0 0 0 0,2-1-1 15,-2 2 0-15,2 0 3 0,-1 1-1 0,1-1 1 16,0 1 2-16,-2 1-3 0,0 1 3 0,2 0-1 16,-2-1-1-16,0 1 3 0,2 1-3 0,0-2-3 15,2 2 2-15,1-2 1 0,2 0-1 16,0 2 5-16,-1-2-2 0,4 0 1 0,1-2 0 16,0 1-2-16,0 0 1 0,3-2-1 0,1 0-2 15,-1-2-1-15,-1 2 1 0,4-1-2 16,-1-2 0-16,1 0 0 0,1-1-1 0,0-1 0 0,0 1 3 15,2-1 1-15,-1 0 2 0,-1 0 0 0,-1 1-1 16,3-2 2-16,1 0-2 0,0 1-1 16,0-1 2-16,-1 0-2 0,1 0 0 0,0-1-1 15,0 1 2-15,0 1-2 0,0-2 2 0,0 1 1 16,0 1-1-16,0-2 2 0,1 2 0 16,2 0-1-16,1 0 4 0,-2 0-1 0,0 0 1 15,1 0 2-15,1-1-5 0,-2 0 2 0,2 0 0 16,0 0-2-16,-1 0 2 0,4-1 1 0,-4 1-1 15,3 0 2-15,-2 0-1 0,2-1 1 0,-2 2 0 16,5 1 3-16,-2 0 0 0,1 0 3 16,1-1 0-16,0 1-1 0,1-1 3 0,2 0 1 15,1-1 0-15,-1 1 3 0,1-2-2 16,-2 1-3-16,4 0-3 0,-2 1-7 0,-1 1-2 16,2 0 2-16,-1-3 4 0,0 0 6 0,-2 0 5 15,1-1-5-15,0 0 0 0,-1 1-1 0,-1-3-4 16,1 1 3-16,-4-1-2 0,1 0 1 15,2-1 2-15,-1 0 0 0,-1 0 1 0,1-1-1 16,1 1 1-16,1-1-2 0,-1 0 0 0,3 0 1 16,-2 0-5-16,2 0 1 0,1-1-3 0,-1 0-1 15,1 0 1-15,1 0-3 0,1 0-1 0,-1 0-1 16,2 1-1-16,-4 0-2 0,0 0-2 0,0 0 1 16,2 0 0-16,-3 0 0 0,2 0 1 15,1 0-1-15,-2 0 3 0,2 0-1 16,-2 1-2-16,1 1 4 0,1-1-5 0,1 0 3 15,-1-1 1-15,3 0-1 0,-2 1 1 0,2-1 0 0,1 0 0 16,0 0 0-16,2 0 2 0,0 0-3 16,-1 0 1-16,1 0-1 0,0 0-6 0,-1 0 6 15,0 0-1-15,0 0 0 0,-4 0 4 16,1 0-3-16,-1 0-2 0,-2 0 1 0,0 0-4 16,1 0 4-16,-2 0 0 0,1 0-1 0,0 0 0 15,-1 0 0-15,2 0 1 0,-2 0-2 0,2 0 6 16,1 0-3-16,1 0-1 0,-2 0 2 0,4 0-5 15,-1 0 4-15,0 0 0 0,0 0-2 0,0 0 5 16,0 0-4-16,0 0 0 0,0 0 1 0,0 0 0 16,0 0 0-16,0 0-2 0,-2 0 0 15,3 0-4-15,-2 0 4 0,2 0 1 0,-2 0-1 16,-1 0 5-16,3 0-5 0,-2 0 1 16,0 0 0-16,0 0-3 0,1-1 2 0,0 1 1 15,-1 0 0-15,2-1 0 0,-1 1 0 0,1-1 0 16,-3 1-2-16,2-1 4 0,-1 1-3 0,-1-1 2 15,4 1-1-15,-4-1-4 0,3 1 3 0,-2-2 0 16,2 1 0-16,1 1 5 0,-4 0-5 16,1 0 1-16,0-2 0 0,-1 2-2 0,-1 0 2 15,1-1 0-15,-2 0-1 0,2 1 0 0,-1-1 1 16,0 1-1-16,0-2 1 0,-1 2 2 16,3-1-4-16,-2 1 2 0,0 0-1 0,1-1-2 15,-1 1 3-15,2-1 0 0,-3 1-1 0,2-1 0 16,-1-1 1-16,1 2-1 0,-2 0 0 0,2 0 3 15,-2 0-3-15,2-1 0 0,-2 1 0 0,3 0-3 16,-2-1 3-16,2 1 0 0,0 0 1 0,0-1 4 16,2 1-5-16,-4-1 1 0,1 1 0 0,-1 0-2 15,1-1 3-15,-4 1-1 0,4 0 1 16,-3-2-2-16,1 1 2 0,1 1-1 16,-4-1 0-16,1 0 1 0,-1 1-1 0,0-1 0 15,0 1 0-15,-1 0-2 0,0-1 2 0,1-1 0 16,-3 1-2-16,3 1 1 0,-2 0 1 0,1-1-1 15,0 1 2-15,-1-2-1 0,2 2-1 16,-2-1 2-16,1 1-2 0,0-2-2 0,-1 2 4 16,1-1-2-16,0 0 0 0,-2 1 4 0,1-2-4 15,0 2 0-15,-1 0 0 0,1-1-1 0,0 0 0 16,1 1 3-16,0-2-3 0,0 2 0 0,2-1 1 16,-2 1-1-16,0 0 0 0,1 0 3 15,-1 0-3-15,3 0 1 0,-3 0 0 0,0 0-2 16,2 0 2-16,0 0-1 0,-1 0 1 0,1 0 1 15,0 0-2-15,2 0 1 0,0 0 0 16,-2 0 0-16,5 0 0 0,-4 0 1 0,5 1 0 16,-2-1-2-16,2 0 1 0,1 0 1 15,1 0-2-15,0 0 3 0,1 0-1 0,-1 0-1 0,0 0 0 16,0 0-2-16,0 0 2 0,0 0 0 0,-2 0 0 16,0 0 1-16,0 0-1 0,-1 0 1 0,-1 0-2 15,-1 0 3-15,1 0-1 0,-2 0 0 16,1 0 1-16,0-1-1 0,-1-2 0 0,3 0 0 15,2-2 0-15,-2 2 0 0,4-2 0 0,0 0-1 16,2 1 0-16,-1-1 0 0,5-1-1 16,-2 0 2-16,3 1 0 0,-2-1-1 15,0 1 0-15,3-1-1 0,-1 0 1 0,-2 0 0 0,3 0 0 16,1 1-1-16,0 0 1 0,-2 2-1 16,-3 1 1-16,2-2 0 0,-6 1 0 0,2 0 0 0,-2 2 0 15,-1 0 0-15,-1 0-2 0,1 1 1 16,-3 0 0-16,-2 0 1 0,2 0-1 15,-1 0 0-15,-1 0 0 0,-2 0 0 0,3 0 0 16,-3-1 3-16,1-1-1 0,0 2 0 0,-2 0-1 16,-2 0 0-16,3-1 0 0,1 0 0 0,0-1 1 15,-3 0 1-15,2 0-2 0,1 1 1 0,-2-1-2 16,-1 1 1-16,0 0 0 0,0 0 0 0,0-1 0 16,-1 1 0-16,0 0-1 0,-1 0 0 0,0 1 1 15,-1-1-1-15,-2 1-1 0,1 0 0 0,1 0 0 16,-2 0 0-16,0 0 0 0,2 0-1 15,-1 0 0-15,0 0 2 0,1 0-1 0,3 0 2 16,-2 1-1-16,0-1 1 0,0 1 0 16,2 0-1-16,-1 2 2 0,1-2-2 0,1-1 1 15,4 1 2-15,-1-1-1 0,2 0 2 0,2 0-3 16,-1 0-1-16,0 0 0 0,2 0-1 16,0 0 3-16,5 1 0 0,-2-1-1 0,-1 2 0 0,5-1-1 15,-4-1 1-15,5 0 1 0,-3 0 1 16,4 1-2-16,0-1 0 0,1 1 0 0,1 1-2 15,1-2 1-15,0 1 2 0,4-1-1 0,-3 0 1 16,3 1-1-16,0-1-1 0,0 1 1 0,0-1 0 16,3 1 0-16,-1 2 0 0,-2-2-1 15,1 1 1-15,-4 1 1 0,3-2-1 0,-3 0 0 16,-1 0 2-16,4 0-2 0,-3 2 1 0,-1-3 0 16,4 2 0-16,-3 1 2 0,-1-1 0 15,4 0-1-15,-2 1 0 0,-2-1-3 0,5 0 1 0,-3 1 0 16,-2-1 1-16,5-1 0 0,-4 2-2 15,0-1 1-15,3-1-2 0,-3 0 2 16,-1 0 0-16,-1-1-1 0,2 2 3 0,-2-1-1 16,-1-1-1-16,-2 0 0 0,2 1-2 0,-1-1 2 15,0 0 0-15,-1 0 1 0,-2 0-2 0,1 0 1 16,0 0 0-16,-2 0-1 0,3 0 2 0,-3 0-2 16,2 0 0-16,-3 0 1 0,2 0 1 0,-2 0 0 15,4-1 0-15,-1 0-1 0,-1 1 1 16,2-2-1-16,-1 1 0 0,-3 0 0 0,2 0 0 15,-3 0 0-15,0 0 0 0,-2-1 2 0,0 1-3 16,0 0 1-16,0 0-1 0,-3-1 1 0,2 0 2 16,-3 1-1-16,-2 0 0 0,3 0 0 15,-1-2-4-15,-3 2 4 0,4-1-1 0,-5 0-1 16,5 2 2-16,-5-3-1 0,6 2 0 0,-3 0 2 16,0-2 0-16,3 1-2 0,-1 1 0 15,1-2 0-15,-2 2-4 0,1-1 4 0,2 1 1 16,0-2-1-16,-1 2 4 0,0-1-3 0,-1 1-1 0,0-1 1 15,-1 0-3-15,2 1 2 0,-1-1-1 16,-1 2 1-16,0-2 0 0,1 1 0 0,-1-2 0 16,-1 2 1-16,0-1 4 0,-3 0-4 15,2 1 0-15,-1-1-1 0,-1 1-6 0,1 0 6 16,0-2 0-16,-1 2 0 0,0 0 4 0,2 0-4 16,-3 1 0-16,-1-1 0 0,5-1 0 0,-4 1 0 15,1 0 0-15,0 0 0 0,2 0-4 16,-3 0 5-16,0 1 0 0,2-2 1 0,-2 1 4 15,1 0-5-15,-2-2-1 0,4 2 0 0,-3 0-4 16,1 0 5-16,4-2-1 0,-1 2 0 0,2 0 1 16,2 0-2-16,0 0 1 0,0-2 1 0,1 2 3 15,-1 1-4-15,1-1-1 0,-1 1 2 16,0 0-7-16,0 0 7 0,0-1-1 0,-2 1 1 16,1 0 3-16,-5-1-4 0,4 1 2 0,-5-1-2 15,3 1 2-15,-3-2 0 0,-1 1-1 16,-2 0 2-16,0 0-6 0,1-2 5 0,0 2 1 0,0-1-2 15,4 0 5-15,-2-1-5 0,5 1-1 16,2 0-1-16,1 1-1 0,1 0 2 0,2-1-1 16,0 2 1-16,1 0 0 0,1 0 0 15,-3 0 0-15,1 0 1 0,-2 0 1 0,-1 0-4 16,-1 0 1-16,-3 0-2 0,1 0-1 0,0 0 4 0,1 0 0 16,-1 0 1-16,1 0 2 0,1 0-2 15,0 0-1-15,0 0 0 0,1 0 0 0,-1 0 0 16,0 0 0-16,1 0 2 0,0 0-6 0,2-1 5 15,-1 1 0-15,0-2-1 0,0 0 5 16,-1-1-4-16,0 3-1 0,0-3 1 0,0 1-3 16,2-1 2-16,0 1 1 0,-1 1-1 0,3-3 1 15,-1 1 0-15,1 0 0 0,-1 0 0 16,0 0 2-16,-2 1-2 0,0-2-1 0,-3 1 1 16,0 0-4-16,1 0 4 0,-4-1 0 0,4 1 0 15,-3-2 6-15,3 1-6 0,-1-1-1 16,1 0 3-16,0 0-4 0,-2-1 2 0,5-1 2 15,-2 0-3-15,4-1 0 0,0 0 2 0,3-1-1 16,2 0 0-16,3 0 2 0,0-2-3 0,2 2 0 16,-1 0 0-16,-2 1-3 0,-1 0 3 15,-1 2 1-15,-1 0-1 0,-2-1 0 0,-3 1 0 16,1 2 0-16,-3-2 2 0,-1 1 2 0,-1 2-6 16,-1-2 0-16,-2 0 0 0,1 0-2 0,2 1 4 15,-5-2 1-15,1 1 0 0,-4 0 3 0,1-1-2 16,-1 0 1-16,-2 1 7 0,-2-1 3 15,0 1 6-15,0-1 4 0,1-1-11 0,-2-2-5 16,3-2-1-16,-1 0-4 0,1-1 0 0,-1 1 3 16,1-1-3-16,-1-1-5 0,1 0 6 0,-1-1-5 15,1 2 4-15,-1-1 1 0,-1-1-2 0,0 1 1 16,-1 1 0-16,2 0 1 0,-1 1 1 16,-1-1 1-16,-2 1-3 0,3-1-2 0,-3 1 0 15,1 0 0-15,-4 1 2 0,2 0 2 0,-3 1-2 16,2-2 4-16,-2-1-6 0,-1 0 1 0,0 0 1 15,0 0-2-15,0-1 3 0,0 1-1 16,0 1-1-16,-1-2-2 0,0 1 2 0,-2 0 0 16,0 1 3-16,1 0 3 0,1 0-6 0,-3 3-1 15,1 0-4-15,1 2-6 0,-3 0 3 16,1 2-3-16,2 1-4 0,-2 0-3 0,-1 1-4 16,-1-2 4-16,-3 2-2 0,0-1 0 0,-2 1-3 15,-4 1-3-15,2 1 7 0,-5 0 1 0,2 0 11 16,0 0 2-16,-2 0 1 0,-1 0 9 0,1 0-5 15,-1 0 0-15,-2 0 0 0,0 0-4 0,1 0 5 16,0 0-1-16,-1 0 0 0,3 0-1 16,-1 0 0-16,0 0-1 0,-2 0 0 0,1 1 4 15,0-1-4-15,-1 1 0 0,1 0-1 0,1 2-6 16,0-2 2-16,2 0 2 0,0 1-1 0,-3 0 5 16,1 0-2-16,-2 1 2 0,1-2 1 15,0 1 3-15,-3 1-3 0,2-1 0 0,0-1-1 16,0 1-4-16,0-1 6 0,2 0 1 0,0-1 0 15,1 1 4-15,2-1-3 0,1 0 0 16,0 0 0-16,0 0-3 0,1 0 3 0,0-1-1 16,1 0 1-16,1-2 0 0,-1 0 1 0,-1 0-1 15,0 0 0-15,-1 0 2 0,3-1-5 0,-3 1-1 16,2 0-2-16,0 1-6 0,3 0 3 16,-1 1-1-16,-1 1-2 0,4 0 5 0,-1 0-2 15,0 0 1-15,1 0 2 0,-1 0-3 0,-1 0 4 16,1 2-1-16,0-1 2 0,1 1 0 0,0 0 0 15,2-1 2-15,0 0-1 0,-2 0 3 0,1 0-2 16,1 1 0-16,0-1 0 0,-1-1-2 16,0 1 1-16,1-1 0 0,-2 0 1 0,2 1 1 15,-2-1 0-15,0 2-2 0,0-2 0 0,1 0 2 16,-3 0-3-16,0 0-1 0,0 1 2 0,0-1-5 16,-4 1 4-16,0 0 0 0,-2 1 0 15,0-2 5-15,-1 0-4 0,-1 1 0 0,-1-1 1 16,0 0-2-16,0 1 0 0,-1-1 3 0,2 0-3 15,0 0 2-15,-1 1-1 0,2-1-1 0,-1 1 0 16,3-1 1-16,-3 0-1 0,-1 0-1 16,0 0 1-16,-2 0-4 0,0 0 3 0,0 0 1 15,-2 0 0-15,-1 0 1 0,-1 0 0 0,-1 0-2 16,-2 0 4-16,-1 0-3 0,-1-1 1 16,-1 0-1-16,0-1 0 0,-2-1-1 0,0 1 1 15,-1 2 0-15,-1-3 0 0,-2 1 2 0,3 0-2 16,-3 0 0-16,-1 0 0 0,1 0-1 0,-1 0 1 15,1 1 0-15,1 0 0 0,-2-2-1 0,-2 2 1 16,3 1 0-16,-1-1 3 0,-2 1 2 0,-2-1-1 16,0 0-2-16,-2 1-2 0,3-1-2 15,-2 1 1-15,-1 0 0 0,-1-1 1 0,1 1 0 16,-4-1 1-16,4 1 0 0,0 0 0 0,0-1 0 16,0 1-1-16,0-1 0 0,-1-1 0 15,1 1 0-15,-3 1 0 0,4 0 1 0,-5-2 0 16,3 1 1-16,-4 0-1 0,1 0-1 0,-3-1 0 15,0 1 0-15,1 0 0 0,-1 0 0 0,-1 0 1 16,2-2 0-16,-1 2 1 0,0 0-2 16,0 0-1-16,-1 0-1 0,0-1 0 0,0 0 1 15,-3 1 1-15,2-1 0 0,0 0 0 0,-3 0 0 16,3 1 2-16,2-2-1 0,0 1 0 0,0-1 1 16,0 2-2-16,6-2 2 0,-3 1-2 15,2-1 0-15,2 1 1 0,2-2 0 0,0 1-1 16,0-2 1-16,1 1-1 0,1 1 2 0,-4 0-2 15,3 1 0-15,-1-1 0 0,0 1-1 16,0-1 0-16,-1 1 0 0,-1 1 1 0,1 0-1 0,-2 1 1 16,-2 0-1-16,-1 0-2 0,4 0 1 15,-5 0-2-15,5 0 0 0,-3 0 4 0,3 0-2 16,-3 1 2-16,3 0 1 0,-3 0-1 16,4 0 0-16,-3-1 0 0,2 2 0 0,3-2-1 15,-1 0 1-15,1 0 2 0,-1 0-2 0,2 0 2 16,0 0-2-16,0 0-1 0,-2 0 0 15,2-2 1-15,-2 1 0 0,-1 0 0 0,0 1-1 16,-1-1 0-16,-2 1-1 0,-1 0 1 0,-2 0 0 16,-2 0 0-16,1 0 1 0,-1 0 0 0,0 1 1 15,-2 0-1-15,0 2-1 0,-2-2 0 16,2 0 1-16,-3 1 0 0,1 0 0 0,2-1 0 0,-5 0 0 16,4 2 0-16,-4-3 0 0,3 1 1 15,-2 1-1-15,1 0 1 0,0 0-1 0,0-1-1 16,1 0 2-16,3 1-1 0,-2-1 0 0,2-1 0 15,1 3 0-15,-1-2 0 0,1 1 0 0,2-1 2 16,-1 0-1-16,3 1 0 0,1 0-1 0,0 0 0 16,2 1 2-16,1 0-1 0,-1 0 0 15,3 1-2-15,1 1 1 0,-1 1 0 0,1 1 1 16,0-1 0-16,2 0 0 0,-2 2 0 16,2 0-1-16,0 0 1 0,-1 0 0 0,4 0 1 15,3 1-1-15,2-1 0 0,4 0-2 0,2 1-4 16,2 0-12-16,3 2-37 0,4 0-61 0,3 0-83 15,-1 2-125-15,3 4-177 0,3-4-207 16,2-5 265-16</inkml:trace>
  <inkml:trace contextRef="#ctx0" brushRef="#br0" timeOffset="12982.8463">7965 5412 1 0,'0'0'0'0,"0"0"0"0,0 0 0 16,0 0 0-16,-148-25 0 0,116 22 0 0,-2 0 0 16,-3 0 0-16,-2 2 0 0,1 1 0 15,-4 0 0-15,0 0 0 0,0 0 0 0,-2 0 0 16,-3 1 0-16,3 2 0 0,-3-2 0 15,2 1 0-15,-2-2 0 0,-1 1 0 0,2-1 0 0,-1 0 0 16,2 0 0-16,0 0 0 0,1 1 0 16,-1 0 0-16,-1 1 0 0,2-1 0 0,-2 1 0 15,2 1 0-15,-1-1 0 0,1 3 0 0,1-2 0 16,0 3 0-16,-1 0 0 0,-1 0 0 16,1 0 0-16,-2 1 2 0,2 1 9 0,2 0 1 15,-2 1-3-15,3 1 3 0,2-1 1 0,0 0 2 16,2 0 5-16,3 0 5 0,-2 2 2 0,4-1 2 15,-1 1-1-15,2 0-3 0,1 0 1 16,1 1-1-16,0 1 1 0,5 1-1 0,-3-1-2 16,3 1-6-16,-1 1-2 0,2 0-4 0,0 1-2 15,2 2-2-15,1 0-3 0,2 1-2 0,1 1-1 16,4 0-1-16,1 0 0 0,1 1 0 0,2 1 0 16,1 1 0-16,0-1 2 0,4 2-2 15,-4-1-1-15,5 1 1 0,-1 1 0 0,1-1 2 16,3-2 3-16,-1 1-3 0,1-1 5 0,0-1 3 15,0 1-4-15,0-1 1 0,2-2-3 0,4 0 1 16,-2-2 5-16,5-1 1 0,-2 1 3 0,2-3 1 16,-1 0 0-16,3 0 3 15,3-1 0-15,0-2-2 0,5 1-3 0,4 1 7 0,5-3 16 16,2 0 14-16,7-2 11 0,0 1-8 16,5-2-17-16,2 2-7 0,3-1-1 0,4-2 4 15,4-1 3-15,1 0-4 0,2 0-10 0,1 1-6 16,2 0 2-16,2 1 3 0,2-3 3 0,2 0 1 15,0-1-3-15,-2-1-4 0,1 0-2 16,0 1-1-16,-2-1-3 0,0 0-4 0,0 2 0 0,0-3-3 16,3 1 0-16,-1-2 2 0,3 0 0 0,3 0 1 15,-1 0-1-15,-1 0 1 0,0-2-2 16,0 1-3-16,1-3-1 0,-1 1-1 0,2 0 2 16,0 1 4-16,-1-1 0 0,2 2 1 0,-4 0-1 15,-1 0-1-15,-5-1 0 0,-2 2-4 16,-2 0 2-16,-2 0 0 0,-4 0 0 0,-2 0-1 15,0 0 2-15,-1 0-2 0,-1 0 1 0,1 0 3 16,-3 0-3-16,0 0 0 0,2 0 0 0,1 0-6 16,0 0 6-16,1-1 0 0,1 0-2 15,0-1 5-15,3 0-4 0,-1-1 1 0,1 1 2 16,2-1-2-16,-2 0 1 0,3 1-2 0,-2-1-1 16,-1 0-3-16,-1 0 3 0,4-1 2 0,-3 1 1 15,3-2 3-15,1 2-5 0,-4-1 1 16,5 1 1-16,0-1-2 0,2 1 5 0,0-1-2 15,3 2-2-15,-2-1 1 0,-1 1 0 16,4-2-2-16,-2 2 1 0,0-1 2 0,-1 0-2 0,5 1 1 16,-1-1 1-16,-1 1-5 0,5-1 4 15,0 1-3-15,0-1-1 0,1 3 4 0,-1-2-6 16,-1 1 2-16,1-1 3 0,1 1 0 0,-1 0 3 16,2-1 1-16,3 0-3 0,-3 1-3 0,1-2 3 15,2 0-2-15,-2 0 0 0,-2-1 5 16,-1 2-5-16,-1-3 0 0,1 0 2 0,-3 1-6 15,-3-1 6-15,3-1-1 0,-4 0 1 0,4-1 1 16,-3 1-3-16,1 1 0 0,-2 1-1 0,-1-1 2 16,4 0-3-16,-3 2 2 0,1-1 0 0,1 1-6 15,1 1 6-15,0-1 0 0,2 1-1 16,0 1 5-16,-3-2-4 0,5 2 0 16,-3 0 1-16,-1 0-1 0,0 1 3 0,2-1 1 15,-3 0 0-15,2-1-1 0,0 2 1 0,-1-1 0 0,1 1 0 16,0-1 5-16,-4 1-4 0,-2-1-2 15,1 0 1-15,-1-2-5 0,-1 1 4 0,1-3 5 16,-1 1-1-16,3-1 3 0,-1-2-3 0,1 0-1 16,1-3-2-16,-1 1 2 0,3-2-2 15,-4 0-1-15,3 0 0 0,-4-1-5 0,2 1 3 16,-2 0 1-16,1 0-1 0,-2 0 5 0,0 1-4 16,-2 0 0-16,-3-1 1 0,-1 1-3 0,-2-1 3 15,0 0-1-15,-3 1 0 0,-2-1 0 0,1 1 0 16,-2-2 1-16,0 1 0 0,0-2 1 15,1 2 0-15,-2-3-1 0,0 2 3 0,-2-1-4 16,-2-2 4-16,-1 1 2 0,-5-1-2 0,-2 0 6 16,-3-1-5-16,-3 4-3 0,-1-4 0 0,-6 4 2 15,-2-1 0-15,-6 1 6 0,-2 0 3 16,-3 3-1-16,-3-1 6 0,-2 0-1 16,-2 0-3-16,-1-1-1 0,0 1-9 0,-5 0-5 15,-1-1-5-15,-4 0-11 0,-6 0 1 0,2 0-2 16,-6 0 3-16,-4-1 2 0,-2 0 1 0,-2 1 2 15,-4 0-1-15,-1 1 5 0,-4 0-2 0,-3 1-1 16,-1-2 1-16,-2 1-2 0,2 0 3 0,-4-1 1 16,0 0 0-16,0 0 4 0,-1 0-2 15,-1-1-1-15,-3 0 6 0,-4-2-1 0,0-1 0 16,-5-2 0-16,3 2-3 0,-4-3-4 0,-1 1 6 16,2-1 1-16,-1-2 1 0,-1 1 3 0,1 1-6 15,-5 2-2-15,-3 0-5 0,-7 2 0 0,-6 2 0 16,-4-1 2-16,-3 4 1 0,-8 0-1 0,-2 1 3 15,-8 1-1-15,-4 2 1 0,-7 0 1 16,-8 2-8-16,-10-1-5 0,-3 2-12 0,-9 0-14 16,-7 1-5-16,-3 1-5 0,-6 0-2 0,-8 0 2 15,0 4-5-15,-5 3-15 0,-3 3-27 16,-5 1-33-16,-2 3-41 0,-4 3-50 0,-3 3-70 16,-4 5-100-16,46-6 168 0,51-6 221 0</inkml:trace>
  <inkml:trace contextRef="#ctx0" brushRef="#br0" timeOffset="14665.9169">19377 4820 1 0,'0'0'137'0,"0"0"-2"0,0 0 4 0,0 0 22 15,0 0 15-15,0 0-3 0,0 0-36 16,0 0-52-16,0 0-29 0,0 0-15 0,0 0 2 16,0 0 10-16,31-2-4 0,-13 2 4 0,-1 0-4 15,7-1-5-15,0-2-4 0,0 2-10 0,4-1-5 16,2 1-2-16,1-2-3 0,0 1-2 16,1-1-1-16,4 0-3 0,-2-1-1 0,3 1 3 15,-4-2 2-15,-1 2-1 0,2-3 2 0,-4 1-15 16,-4-1-17-16,0 2-34 0,-5-2-51 0,-6 1-54 15,0 2-63-15,-6-1-45 0,-5 1-43 0,-3 2-69 16,-1 0 27-16,-2 1 345 0,-1 0 0 0</inkml:trace>
  <inkml:trace contextRef="#ctx0" brushRef="#br0" timeOffset="15047.3515">19442 4837 1 0,'0'0'0'0,"0"0"0"0,0 0 0 16,0 0 0-16,0 0 0 0,0 0 0 0,0 0 0 16,0 0 0-16,0 0 17 0,0 0 146 0,0 0 10 15,0 0-10-15,0 0-24 0,0 0-25 0,50 27-27 16,-31-27-17-16,-2 0-8 0,0 0-12 16,2 0-7-16,0 2-4 0,0 0-8 0,-5 1-5 15,2-1-9-15,-6 2-11 0,-1-1-8 0,-6 2-8 16,2 2-1-16,-3 0 4 0,-2 1 9 0,0 1 7 15,-7 2 10-15,-1 2 9 0,0 1-3 16,-6 2 5-16,0 2-2 0,-6 3-6 0,0 0-1 16,-6 1-7-16,3 1-2 0,-4 1 4 0,4-1 14 15,0 0 15-15,2-2 12 0,2-2 1 16,3-1-13-16,6-4-15 0,5 0-8 0,-1-1-8 16,5-2 1-16,1-1 1 0,0-1 3 0,5-1 13 15,0-3 10-15,6 1 14 0,4-2 5 0,1-1-3 16,9-1-3-16,-1-2-11 0,7 0-9 15,5 0-9-15,-1-3-9 0,3-1-11 0,2-4-24 0,2 2-47 16,-1-1-83-16,0-1-109 0,0 0-166 16,-11 2-264-16,-12 2 106 0</inkml:trace>
  <inkml:trace contextRef="#ctx0" brushRef="#br0" timeOffset="15465.1263">20518 4884 1 0,'0'0'0'0,"0"0"74"0,0 0 131 16,0 0-1-16,0 0-31 0,0 0-34 0,0 0-38 16,0 0-31-16,127-7-19 0,-113 10-17 0,-3 2-8 15,-1-1-11-15,-3 4-13 0,-3-2-13 16,-4 2-6-16,0 1 6 0,0 1 15 0,-9 1 21 15,-2 0 20-15,0 0 8 0,-6 1 1 0,1-2-6 16,-3 2-8-16,1-1-7 0,-2-2-5 0,2-1-3 16,3-1-2-16,2-2-6 0,0 1-15 15,5-1-76-15,2-1-155 0,3-2-222 0,0 0-182 16,2-2 568-16</inkml:trace>
  <inkml:trace contextRef="#ctx0" brushRef="#br0" timeOffset="15696.2551">20853 4805 1 0,'0'0'195'0,"0"0"109"0,0 0-25 16,0 0-53-16,0 0-84 0,0 0-70 0,0 0-42 16,0 0-21-16,0 0-2 0,0 0 5 0,0 0 8 15,0 0 2-15,0 0 1 0,0 0 1 16,-88 80-2-16,78-63 2 0,0 1 3 0,2 1 0 15,1-2 5-15,-1 1 6 0,5-3-1 0,1 1 0 16,0 0 3-16,2-3-9 0,4-2-20 0,5 0-42 16,3-1-68-16,5-2-98 0,1-3-125 15,4 0-172-15,-5-3-54 0,-5-2 548 0</inkml:trace>
  <inkml:trace contextRef="#ctx0" brushRef="#br0" timeOffset="15897.4153">21087 5013 534 0,'0'0'486'16,"0"0"-76"-16,0 0-106 0,0 0-110 0,0 0-71 0,0 0-55 16,0 0-41-16,0 0-22 0,0 0-7 15,0 0 2-15,0 0 2 0,0 0 9 0,0 0 6 16,0 0-2-16,-15 40 3 0,12-31-4 16,1 0 2-16,0 1 5 0,0-2-3 0,-1 1 12 0,2-2 3 15,-1 2-5-15,0-1-7 0,0-1-49 0,-1 0-80 16,0-2-159-16,3-1-286 0,-2-1-304 15,2-3 278-15</inkml:trace>
  <inkml:trace contextRef="#ctx0" brushRef="#br0" timeOffset="16079.6576">21083 4888 1484 0,'0'0'274'0,"0"0"-33"0,0 0-55 16,0 0-63-16,0 0-41 0,0 0-32 15,0 0-22-15,0 0-19 0,0 0-17 0,0 0-16 16,0 0-21-16,0 0-12 0,0 0 8 0,-7-34 14 16,7 40-11-16,0 0-106 0,0 2-154 15,0 0-232-15,2-1-227 0,0-2 314 0</inkml:trace>
  <inkml:trace contextRef="#ctx0" brushRef="#br0" timeOffset="16397.9975">21316 5011 981 0,'0'0'435'16,"0"0"-165"-16,0 0-111 0,0 0-74 0,0 0-39 15,0 0-30-15,0 0-16 0,0 0-6 16,0 0 13-16,0 0 10 0,0 0-6 0,0 0 0 16,0 0-5-16,0 0 1 0,18 100 2 0,-18-84 6 15,-3 0 6-15,-1-3 7 0,-5 1 5 16,0-2 3-16,-2 2 6 0,-2-5 6 0,-2 1-1 15,2-2-1-15,-1-1-9 0,0-2-9 0,3-2-3 16,1 1-6-16,1-3 8 0,2-1 12 0,4 0 9 16,0 0 12-16,1-2 1 0,-1-2-9 0,1-3-14 15,2 0-13-15,0-2-12 0,0-1-7 0,0-1-3 16,3 0-6-16,1 0-1 0,-1 1-4 16,3 1-4-16,-2 1-1 0,5 2-8 15,-4 0-7-15,1 2-13 0,0-1-18 0,1 0-38 16,0 1-60-16,1-1-97 0,0-1-145 0,1 2-224 15,-3-1-202-15,-2 3 519 0</inkml:trace>
  <inkml:trace contextRef="#ctx0" brushRef="#br0" timeOffset="16582.927">21444 4777 471 0,'0'0'326'0,"0"0"-16"0,0 0-54 15,0 0-82-15,0 0-63 0,0 0-43 0,0 0-37 16,0 0-17-16,0 0-16 0,0 0-5 0,0 0-2 16,0 0-2-16,0 0 5 0,0 0-4 0,-2-2-51 15,2 2-112-15,0 0-239 0,0 0-283 16,0 0 321-16</inkml:trace>
  <inkml:trace contextRef="#ctx0" brushRef="#br0" timeOffset="17264.0081">19310 5482 133 0,'0'0'585'0,"0"0"-218"0,0 0-74 0,0 0-50 15,0 0-59-15,0 0-53 0,0 0-51 0,0 0-51 16,0 0-26-16,0 0-10 0,0 0 0 0,0 0 11 15,0 0-4-15,0 0 4 0,29 54-2 16,-29-37-1-16,0 1 2 0,0-1 2 0,-3-1 6 16,-5 0 5-16,-2 0 8 0,0 0 3 0,-2-3 2 15,-3 0 1-15,3-2-3 0,-1 0-2 0,1-2-1 16,1-2-4-16,-2-2-2 0,7 0 2 16,-2-2-1-16,1-1 2 0,3-2 0 0,1 0-6 15,-1 0-6-15,2-2-7 0,0-2-6 0,-3-1 0 16,3 1-1-16,1-2 2 0,0 0 1 15,0 1 0-15,0-1 0 0,1-1 0 0,0 1 0 16,0 1 0-16,0 1 0 0,0-1-1 0,0 2-3 0,0-1 4 16,0 0-1-16,2 1 1 15,0-1 2-15,-1 1-3 0,4 0 0 0,-2 0-1 0,0 0-4 16,2 1 2-16,-2 0-2 0,4 2-2 16,-4-1-2-16,-1 1-5 0,3 0-1 0,-2 0-8 15,-1 0-75-15,2 0-143 0,-2 1-202 16,0-1-292-16,-2 2 18 0</inkml:trace>
  <inkml:trace contextRef="#ctx0" brushRef="#br0" timeOffset="17499.3816">19255 5344 964 0,'0'0'255'0,"0"0"17"16,0 0-17-16,0 0-43 0,0 0-56 15,0 0-53-15,0 0-34 0,0 0-31 0,0 0-21 16,0 0-28-16,0 0-19 0,0 0-18 0,0 0 3 16,0 0 13-16,-7-31 12 0,7 36-85 0,2 0-196 15,2 0-335-15,-2-3-476 0</inkml:trace>
  <inkml:trace contextRef="#ctx0" brushRef="#br0" timeOffset="17697.1325">19452 5517 1176 0,'0'0'99'0,"0"0"-72"0,0 0-26 0,0 0-9 16,0 0 8-16,0 0 0 0,0 0-2 0,0 0-9 16,0 0-19-16,131-29-40 0,-112 29-93 15,-6 0-155-15,2 0-174 0,-9 0 284 0,0 0 208 16</inkml:trace>
  <inkml:trace contextRef="#ctx0" brushRef="#br0" timeOffset="17898.6956">19453 5593 749 0,'0'0'251'0,"0"0"-132"15,0 0-79-15,0 0-32 0,0 0 4 0,0 0 14 16,0 0 14-16,0 0 29 0,0 0 21 0,0 0 11 16,0 0 2-16,0 0-18 0,0 0-30 0,0 0-52 15,123 18-84-15,-95-23-129 0,-2 2-148 16,-3-2-175-16,-5 1-35 0,-7 2 568 0</inkml:trace>
  <inkml:trace contextRef="#ctx0" brushRef="#br0" timeOffset="18089.6126">19863 5518 649 0,'0'0'858'0,"0"0"-609"0,0 0-104 16,0 0-62-16,0 0-48 0,0 0-13 0,0 0-8 15,0 0-3-15,0 0-4 0,0 0 0 16,0 0 4-16,0 0 1 0,0 0 12 0,-35 94 4 0,34-78-1 16,0 2-6-16,1-2-17 0,0 0-26 0,1-1-60 15,3-1-109-15,2-3-220 0,0-3-320 16,-2-3-38-16</inkml:trace>
  <inkml:trace contextRef="#ctx0" brushRef="#br0" timeOffset="18654.1175">19904 4458 1 0,'0'0'44'0,"0"0"231"0,0 0-26 16,0 0-41-16,0 0-61 0,0 0-45 15,0 0-20-15,0 0-16 0,0 0-13 0,0 0-15 16,0 0-15-16,0 0-14 0,0 0-7 0,0 0-3 16,-57-22-7-16,47 28 1 0,-1 2-1 0,-2 2-4 15,-1 4 5-15,1 3-2 0,-5 4 3 16,5 3 6-16,-4 0-2 0,5 2 3 0,1 1 0 15,2-2-2-15,6 0 4 0,2-3-1 0,1-3-2 16,3-2-2-16,6-3 2 0,3-3 5 0,0-2 7 16,6-5 12-16,0 0 2 0,1-4 5 15,0 0 6-15,0-3-3 0,-1-2 5 0,1-3 0 0,-2 0 13 16,-4-1 26-16,-2-1 19 0,-3 1 18 16,-5 0 1-16,-1-1-17 0,-2 2-18 0,0-1-24 15,-6 0-22-15,-2 2-27 0,-5 0-18 0,0 3-19 16,-4 1-22-16,-4 3-63 0,-4 4-164 15,5 2-310-15,8-2-569 0</inkml:trace>
  <inkml:trace contextRef="#ctx0" brushRef="#br0" timeOffset="66456.7831">20527 4191 1 0,'0'0'0'15,"0"0"0"-15,0 0 0 0,0 0 0 0,0 0 0 16,-138-60 0-16,112 52 0 0,-3-1 0 0,-3 2 0 16,-1 0 0-16,-3 1 0 0,-2 1 0 0,2 1 0 15,-5 1 0-15,1 2 0 0,-2 1 0 16,-3 0 0-16,3 3 1 15,0 1 55-15,-6 4 4 0,2 3-8 0,-3 1-5 0,-4 3-10 0,-3 1 1 16,2 5 1-16,-4 1 11 0,-2 4 4 0,-1 3 10 16,-1 4 14-16,-2 0-1 0,-4 3 9 15,2 4-2-15,-2 0-7 0,-1 1-6 0,4 2-3 16,-1 2-7-16,5 0-12 0,6 0-5 0,2 1-19 16,6 1-7-16,3-1-3 0,5 1-4 0,4 0-5 15,7 3-6-15,2 2-3 0,5 1-1 16,7 3 5-16,0 1 1 0,10 1-1 15,3 1 0-15,1-2-3 0,9 1 4 0,4-1 1 0,6 0 0 16,4-3 3-16,8 0-1 0,6 1 2 16,6-1 8-16,6-1 0 0,5-2 5 0,9-1 1 15,7-3 2-15,6-2 8 0,1-4-3 0,4-3 5 16,4-6-3-16,0 0-5 0,-2-6 2 0,5-4-1 16,2-6 0-16,1-4 3 0,1-5-8 0,2-6 0 15,-1-1-1-15,2-7-1 0,0-8 1 0,-1-6 0 16,4-5-1-16,-2-6-1 0,1-3-1 15,-1-4 2-15,-2-2 0 0,0-6 3 0,-5-3-1 16,-2-2 2-16,-4-4 3 0,-4-5-1 0,-6-1 4 16,-1 0 4-16,-6-1 6 0,-10-4 6 0,-4 1 13 15,-6 2 5-15,-9-4 4 0,-7 3 3 16,-5 3-5-16,-9 3-5 0,-4 0-6 0,-7 0 1 16,-5 3-8-16,0 0-7 0,0 1-8 0,-10 0-12 15,-1 1 1-15,-5-1 1 0,-2 1 0 16,-2 0 4-16,-4 3-8 0,-2 3-4 0,-4 4-8 15,-5 2-9-15,-3 3-7 0,-6 4-4 0,-5 7-5 16,-6 4-6-16,-5 5 3 0,-4 7-2 16,-8 5-1-16,-4 6 3 0,-5 3-12 0,0 11-24 15,-3 6-47-15,3 6-77 0,6 6-104 0,5 4-137 16,5 2-194-16,21-9-239 0,16-8 706 0</inkml:trace>
  <inkml:trace contextRef="#ctx0" brushRef="#br0" timeOffset="67122.3416">23761 4393 1 0,'0'0'46'16,"0"0"143"-16,0 0 33 0,0 0-6 0,0 0-26 16,0 0-42-16,0 0-42 0,0 0-26 0,0 0-24 15,0 0-17-15,0 0-20 0,0 0-21 16,0 0-32-16,-1-9 7 0,4 15 15 15,4 0 13-15,0 4 27 0,2 1-8 0,4 2-10 0,-1 2-2 16,1 1 0-16,5 2 0 0,0-1-2 16,0-1 6-16,3 1 3 0,1-1 1 0,-4 0 5 15,3-1-1-15,-1-1 4 0,-2-1 1 0,-1 0 5 16,0-3 0-16,-3 0 4 0,-3 1 1 0,0-3-6 16,-2-2-4-16,-1 0-28 0,-5-2-56 15,2-1-101-15,-2 0-160 0,-3-1-208 0,0-1-43 0,0 0 571 16</inkml:trace>
  <inkml:trace contextRef="#ctx0" brushRef="#br0" timeOffset="67411.6044">24248 4385 249 0,'0'0'379'0,"0"0"-90"16,0 0-41-16,0 0-84 0,0 0-94 15,0 0-42-15,0 0-22 0,0 0-10 0,0 0 21 16,0 0 24-16,0 0 35 0,0 0 26 0,0 0-12 16,0 0-4-16,-51 118-6 0,32-89-14 15,0 3 5-15,-1-1-11 0,-2 1-13 0,3 0-2 16,-2 0-13-16,1-2-8 0,3 1-3 0,0-2-8 16,-1 0 0-16,2 0-2 0,2-1 0 0,-2-1 0 15,3-1 1-15,0 0-1 0,2-2-4 16,1-1-6-16,-1-2-22 0,2-3-28 0,1-2-29 15,2-2-39-15,1-1-65 0,4-3-118 0,0-1-185 16,1-3-234-16,0-3 294 0</inkml:trace>
  <inkml:trace contextRef="#ctx0" brushRef="#br0" timeOffset="67677.3511">24431 4820 1 0,'0'0'607'16,"0"0"-215"-16,0 0-15 0,0 0-99 0,0 0-120 16,0 0-72-16,0 0-44 0,0 0-34 0,0 0-25 15,0 0 10-15,0 0 9 0,0 0 15 16,0 0 34-16,5 58-8 0,-5-34-2 0,0 0 26 16,0 5-14-16,0 2 13 0,4 3 9 0,-1-2-26 15,4 0 1-15,-3-2-9 0,2 0-4 0,-5-3 1 16,0-1 1-16,-1-3-2 0,0-2-6 0,-1-3-7 15,-6-1-3-15,0-1-15 0,-1-2-29 16,-3 0-58-16,-1-4-109 0,-3-2-243 0,5-2-511 16,4-2-97-16</inkml:trace>
  <inkml:trace contextRef="#ctx0" brushRef="#br0" timeOffset="67911.6612">24581 4471 1596 0,'0'0'222'15,"0"0"17"-15,0 0-6 0,0 0-69 0,0 0-46 0,0 0-26 16,0 0-16-16,0 0-9 0,0 0-11 16,0 0-10-16,0 0-14 0,0 0-11 0,0 0-7 15,0 0-14-15,-10-52-8 0,10 52-5 0,-2 0-10 16,2 0-11-16,0 0-66 0,-1 0-56 15,1 0-86-15,0 4-205 0,0 0-361 0,0-1-336 0</inkml:trace>
  <inkml:trace contextRef="#ctx0" brushRef="#br0" timeOffset="70450.2302">20525 6283 1 0,'0'0'0'0,"0"0"0"0,0 0 0 16,0 0 0-16,0 0 0 0,0 0 12 0,0 0 206 15,0 0 2-15,0 0-9 0,0 0-13 0,0 0-17 16,-45-20-23-16,41 20-21 0,1-2-20 0,-2 2-18 15,2 0-14-15,-4 0-11 0,5 0-7 0,-1 0-9 16,0 0-4-16,0 0-7 0,3 0-9 16,0 0-8-16,0 0-11 0,0 0-7 0,0 0-11 15,0 0-15-15,5 0-7 0,-1 2 5 16,5 0 13-16,1 0 19 0,2 2 12 0,6 0 0 16,1 1-6-16,2 1-3 0,1-1-6 0,0 0-4 15,-2 1-1-15,1 1-3 0,-2-1-1 0,-4 0-1 16,0 0-1-16,-5 0 0 0,-1-1 1 0,-5-1 0 15,3 0 2-15,-4-1 4 0,-3 0 4 16,0-1 9-16,0 2 15 0,0-2 17 0,0 2 15 16,-3-1 8-16,-4 1-5 0,4 0-9 0,-4 1-13 15,3 3-7-15,-4-2-6 0,-3 3-9 0,1 1-4 16,-2 3-6-16,-2 2-3 0,1 0-5 16,0 1 1-16,-1 1-4 0,0 1-2 0,1-2 0 15,-1 2-3-15,1 0-1 0,3-1 3 0,-1-2-2 16,1 2 1-16,3-2 1 0,2-2-2 0,-3-1 0 15,6-1-2-15,-1-2-6 0,1 1-10 16,1-3-10-16,1-1-21 0,0-2-19 0,0 0-25 16,4-3-26-16,0-1-28 0,4 0-72 0,0 0-110 15,2-1-182-15,-3-3-206 0,0 1 156 0</inkml:trace>
  <inkml:trace contextRef="#ctx0" brushRef="#br0" timeOffset="70858.7051">20905 6412 1 0,'0'0'0'0,"0"0"105"0,0 0 182 16,0 0-53-16,0 0-29 0,0 0-12 0,0 0-14 16,0 0-13-16,0 0-16 0,0 0-16 15,0 0-15-15,0 0-14 0,0 0-16 0,0 0-20 16,10-44-25-16,-12 46-20 0,-3 1-15 0,1 2-6 15,-2 1-1-15,-1 1 2 0,0 2 0 16,2 3 0-16,-2-1 1 0,-1 4-2 16,4-3-1-16,-2 3 1 0,4-3-3 0,0 1 1 0,2-1-1 15,0 0 0-15,0-3 0 0,0 1 0 0,2-2 2 16,2-2 1-16,3 0 3 0,1-3 7 0,0 1 5 16,2-3 6-16,3-1 3 0,-1 0 4 0,5-4-4 15,-1-1-3-15,2-2 1 0,0-3-6 0,1 2 1 16,-4-2 1-16,2 1-4 0,-4-2 5 15,-3 2 4-15,-1 0 7 0,-2 1 9 0,-4 0 6 16,-1-1 5-16,0 0 0 0,-2-2-2 0,0-2-4 16,-4 3-10-16,-2-2-11 15,-2 1-14-15,-2 0-9 0,-3 0-6 0,0 2-7 16,-1 2-10-16,0 3-10 0,-1 3-11 0,-2 1-17 0,-1 0-44 16,0 4-78-16,-4 5-142 0,1 3-244 15,6-3-359-15,6-2 309 0</inkml:trace>
  <inkml:trace contextRef="#ctx0" brushRef="#br0" timeOffset="72190.53">23864 5911 1 0,'0'0'0'0,"0"0"0"16,0 0 0-16,0 0 202 0,0 0 17 0,0 0-24 16,0 0-30-16,0 0-23 0,0 0-15 15,0 0-5-15,0 0-1 0,0 0-3 0,0 0-6 0,0 0-11 16,12-1-16-16,-12 1-15 0,0 0-16 16,0 0-17-16,0 1-16 0,0 1-11 0,1 0-4 15,-1 1 1-15,1 2 7 0,2 2 8 0,-2 1 7 16,0 1 1-16,0 3 2 0,2-1-2 0,-2 2-2 15,0 1-3-15,-1 0-1 0,2 3-3 16,-1 1-1-16,-1 1 7 0,0-1 2 0,0 2 3 16,0-1 2-16,0 0-4 0,-1-1-3 0,-2 0 0 15,-1-3-4-15,2 0 1 0,-3-1 4 16,1-1-1-16,2-2 1 0,-1 0-2 0,1-2-5 16,-1 0-3-16,2-2 3 0,0 0-5 0,0-2-1 15,1 0 1-15,-2 0-6 0,2-2 2 0,0-2 0 16,-1 1 1-16,1-2 4 0,0 0-3 15,0 1 1-15,0-1 4 0,0 0 6 0,-2 0 11 16,2 0 8-16,0 0 8 0,0 0 1 0,0 0 7 16,0 0 5-16,0 0 0 0,0-1-6 15,0-4-15-15,0 0-15 0,0-2-15 0,0-1-5 16,0-3-1-16,0-3-1 0,0-1-3 0,0-3 0 16,2-2-1-16,1-2-1 0,0-2 1 0,1-2 1 15,1-3-3-15,1-1 2 0,1 0-2 0,0 1-1 16,-1 2 2-16,-1 1-1 0,-1 4 0 15,0 5 0-15,-3 4 1 0,-1 6-5 0,0 3-18 16,0 1-49-16,-5 3-57 0,-1 0-62 0,-3 6-73 16,-6 6-108-16,5-3-233 0,1-1-491 0</inkml:trace>
  <inkml:trace contextRef="#ctx0" brushRef="#br0" timeOffset="74834.9226">20357 7125 1 0,'0'0'0'0,"0"0"9"0,0 0 277 0,0 0-32 16,0 0-25-16,0 0-30 0,0 0-23 15,0 0-10-15,0 0-18 0,0 0-26 0,0 0-19 16,0 0-24-16,-14-14-15 0,14 14-16 16,0 0-17-16,0 0-12 0,0 0-12 15,1 0-6-15,1 0-7 0,1 0 6 0,2 0 5 16,0 0 5-16,5 0 6 0,0 0-1 0,3 0 2 0,2-4 0 15,3 3 0-15,2-4 0 0,3 0-2 0,-1 0-1 16,3 0 1-16,-3 0 0 0,-1 1 1 16,-3-1 2-16,-3 1 0 0,-1 2-6 0,-3 0-21 15,-6 1-49-15,0-1-94 0,-5 2-126 0,0 0-144 16,-1 4-202-16,-3-1-5 0</inkml:trace>
  <inkml:trace contextRef="#ctx0" brushRef="#br0" timeOffset="75082.6264">20320 7296 575 0,'0'0'336'0,"0"0"-67"16,0 0-76-16,0 0-25 0,0 0-21 0,0 0-22 16,0 0-30-16,0 0-32 0,0 0-23 0,0 0-15 15,0 0-4-15,0 0-10 0,0 0-2 16,53-22-2-16,-40 22-3 0,4-3 4 0,0 0 0 15,1 2 2-15,1-2 2 0,2 1 1 0,-1-2-3 16,-2 0-12-16,0-1-37 0,-3-1-67 16,4 1-123-16,0-1-173 0,-1 0-206 0,-3 0-34 15,-5 3 522-15</inkml:trace>
  <inkml:trace contextRef="#ctx0" brushRef="#br0" timeOffset="75581.5593">20966 7079 1 0,'0'0'0'0,"0"0"0"0,0 0 0 0,0 0 0 16,0 0 198-16,0 0 86 0,0 0-18 0,0 0-21 16,0 0-33-16,0 0-29 0,0 0-19 15,0 0-13-15,0 0-12 0,10-34-16 0,-10 34-10 16,-1 0-9-16,0 0-12 0,-1 0-11 0,-2 0-21 16,1 0-22-16,0 0-19 0,-1 0-13 15,-1 4 0-15,-1 0-2 0,0 2 1 0,-1 2-1 16,-2 0 0-16,3 2 0 0,-1 0 0 0,0-1 3 15,3 1-2-15,0 1-1 0,0-2 0 0,1 0-4 16,2 0 0-16,-1-1 0 0,2-1-2 16,0 0 4-16,3-1-2 0,1 0 1 0,2-3 2 15,-1 1 6-15,4-2 4 0,2-1 4 0,1-1 5 16,1 0-3-16,2-3 3 0,1-4-2 0,1 1-2 16,2-2 3-16,-1-1-6 0,0 0-2 0,-4 1-2 15,0 0-3-15,-2-1 8 0,-3 1 3 0,-1 1 9 16,-2 0 9-16,-4-1 5 0,3 0 8 15,-4 0 1-15,-1-1 0 0,-1-2-13 0,-7 1-17 16,-3 0-14-16,-2 2-25 0,-3 0-3 16,-2 2-6-16,-3 2-3 0,-2 1 9 0,1 2-10 15,-3 1-17-15,4 0-44 0,2 2-79 0,4 1-135 16,2 3-250-16,4-2-383 0,3-1 98 0</inkml:trace>
  <inkml:trace contextRef="#ctx0" brushRef="#br0" timeOffset="77892.7955">23887 6790 1 0,'0'0'0'0,"0"0"0"15,0 0 0-15,0 0 0 0,0 0 0 0,0 0 0 16,0 0 0-16,0 0 0 0,0 0 0 0,0 0 0 16,0 0 68-16,0 0 57 0,0 0-2 15,0 0 2-15,1-18-4 0,-1 17-2 0,0 0-4 16,0-1-6-16,-1 2 3 0,-1 0 0 0,0-1-4 16,2-1-2-16,-1 2-5 0,0-1-4 0,-2 1-2 15,2-1-1-15,-2 1-3 0,1-1-5 16,2 1-6-16,-4 0-13 0,2 0-8 0,-1 0-8 15,1 0-9-15,-4-1-3 0,4 1-7 0,-5 0-6 16,3 0 0-16,-2 0-6 0,2 0 0 16,-2 0-1-16,1 0-2 0,-1 0-5 0,2 0-1 15,-1 1-4-15,0 1-2 0,0 2 4 0,0-1-7 16,-4 2 1-16,3 1 0 0,0 1-6 16,-3 0 4-16,0 1 0 0,2 1-1 0,0 0 4 15,-1 2-2-15,-1-1-2 0,3 0 0 0,0 1 2 16,-1 0-3-16,4-1 1 0,-2 0 0 0,1-1-6 15,3 0 4-15,-1-1-1 0,2 0-1 0,-2-2 4 16,2 0-3-16,0 2 0 0,0-3 2 16,3 1-4-16,0 0 8 0,5 0 4 0,-3-1 4 0,2 0 3 15,2-1 0-15,2 1-2 16,-1 0 1-16,0 0 4 0,2-3-2 0,0 1 2 0,-2-2 0 16,2 1-4-16,-2-2 4 0,3 0 1 15,-3 0 0-15,0 0 5 0,1 0-4 0,-1-3 0 16,0 0-1-16,1 1-1 0,-2-3 1 0,-1 0 1 15,1 0 3-15,-1 1-2 0,0-1 6 16,0 0 3-16,-2-1-2 0,1 0 9 0,-2 0-6 16,-1 1-1-16,1-3 2 0,-1 2-7 0,-3-1 4 15,1-1-3-15,0-1-2 0,-1-3-3 0,-1 1-1 16,0-1-3-16,0-1-5 0,-5-1 1 0,0 1-9 16,0 0-6-16,-3 1-4 0,0 2-10 15,1 0-7-15,-2 2-19 0,-1 1-31 0,-4 2-37 16,-1 2-69-16,-1 3-110 0,-1 0-193 0,1 2-423 15,8 0-162-15</inkml:trace>
  <inkml:trace contextRef="#ctx0" brushRef="#br0" timeOffset="83935.6252">24121 4779 1 0,'0'0'0'0,"0"0"0"15,0 0 0-15</inkml:trace>
  <inkml:trace contextRef="#ctx0" brushRef="#br0" timeOffset="86707.4222">20991 4461 1 0,'0'0'0'0,"0"0"0"15,0 0 0-15,0 0 0 0,0 0 0 0,0 0 0 16,0 0 0-16,0 0 0 0,0 0 0 0,0 0 0 16,0 0 0-16,0 0 0 0,0 0 3 15,0 0 28-15,-89-22-15 0,89 22-9 0,1 0 5 16,0 0 13-16,-1 0 13 0,1 0 21 16,1 0 35-16,-1 0 35 0,2 0 31 0,0-2-12 0,5-1-24 15,2-2-23-15,0 0-26 0,3-1 2 16,1 1 0-16,3-2-8 0,3 1-11 0,4-2-7 15,5 0 2-15,3-1-8 0,7-2-6 0,6 1 3 16,4-2-8-16,6-2-5 0,7-1 7 0,5-2-3 16,8 0 8-16,4-5 3 0,7 0 3 0,5-2 3 15,0-3-21-15,3-4-56 0,1-6-167 16,-3-4-299-16,-24 7-290 0,-23 12 404 0</inkml:trace>
  <inkml:trace contextRef="#ctx0" brushRef="#br0" timeOffset="87365.9414">23964 4336 1 0,'0'0'0'0,"0"0"0"16,0 0 0-16,0 0 0 0,0 0 0 0,0 0 0 16,0 0 46-16,0 0 77 0,0 0-22 15,0 0-4-15,0 0 1 0,0 0 5 0,0 0 3 16,0 0-12-16,-16-38-5 0,14 38-11 0,2 0-9 16,0 0-2-16,0 0-1 0,0 0 12 0,0 0 14 15,0 0 25-15,0 0 20 0,0 0 8 16,0 0 4-16,2 0-21 0,-1 0-15 0,0 0-12 15,2 0-9-15,-2 0-21 0,3-5-20 0,2-2-24 16,4-2-25-16,1-1 3 0,4-2-1 0,4-2 1 16,6 1 5-16,3-2-3 0,7-3 1 15,6 0 0-15,8-3-3 0,4-1 2 0,6-5 1 16,8-2 3-16,8-4 3 0,7-3 3 0,9-6 2 16,2-4-6-16,7-4-27 0,-1-4-89 0,-3-1-209 15,-24 12-474-15,-24 16-580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7-02T04:08:59.626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772 1692 1 0,'0'0'0'16,"0"0"0"-16,0 0 0 0,0 0 0 0,0 0 37 16,0 0 113-16,0 0 8 0,0 0 8 0,0 0-9 15,0 0-10-15,0 0-6 0,0 0 0 16,-9-45 1-16,9 40 7 0,0 2 0 16,0-2-7-16,1 2-12 0,0 0-17 0,1 1-18 15,-1 1-12-15,0 0-17 0,-1 1-20 0,0 0-17 16,2 0-21-16,-2 0-23 0,0 0-20 0,1 1-8 15,2 4 1-15,5 3 14 0,-2 3 16 0,4 4 8 16,0 5 6-16,2 2 0 0,0 3 0 16,1 3 2-16,0 0 1 0,-2 1 2 0,0 1 1 15,-1 1-1-15,-1-2-3 0,-1 1 2 0,0-3 0 16,1 0 1-16,-3-3 0 0,2-1-3 0,-1-2 3 16,-1-3-3-16,-1 0 0 0,2-3-1 0,-2-3-2 15,1-1 4-15,-3-1 1 0,1-3 4 0,-1-1-1 16,-2-4 2-16,1-1 5 0,-1 0 13 15,1-1 22-15,-2 0 25 0,1 0 30 0,1 0 28 16,0-2 17-16,0-3-12 0,3-5-27 16,0 0-31-16,3-5-37 0,2-3-14 0,0-4-7 0,1 0-11 15,-1-5-1-15,1 1-2 0,0-3-1 16,-2-2 1-16,1 2 1 0,-2-2-1 16,-1-2-1-16,-1-1-5 0,4-1 1 0,-4 1-4 15,-1 3 2-15,2 4 2 0,-4 2-3 16,2 6 2-16,-1 1-1 0,-2 4-1 0,2 3-1 15,-1 2-3-15,-2 4 2 0,0 1-3 0,-1 2 0 0,1 1-9 16,-1 1-14-16,0 0-20 0,0 0-28 0,0 0-28 16,0 0-44-16,0 0-24 0,0 5-42 15,3 1-79-15,0 2-152 0,-2 0-263 0,0-5-331 0</inkml:trace>
  <inkml:trace contextRef="#ctx0" brushRef="#br0" timeOffset="1201.589">1445 1845 1114 0,'0'0'209'0,"0"0"-43"0,0 0-27 0,0 0-24 16,0 0-15-16,0 0-25 0,0 0-36 15,0 0-27-15,0 0-15 0,0 0-6 0,0 0 1 16,0 0 0-16,0 0 2 0,0 0-3 0,27 25-2 16,-25-18 7-16,0 3 2 0,1-2 8 0,-3 4 10 15,0 0 6-15,0 0 11 0,-4 1 6 0,-2 0 6 16,-3 1 6-16,-2 2-2 0,-2-2-3 15,0-2-4-15,-1 0-7 0,-2-2-4 0,2 0-7 16,-1-2-1-16,3-1-3 0,2-2 0 16,-1 0 1-16,3-2 7 0,3-2 12 0,1-1 14 15,2 0 13-15,1 0 2 0,0-3-9 0,-1-4-16 0,1-1-15 16,1-4-14-16,0-1-7 0,0-3-4 16,3-1-3-16,0-5-2 0,4 0-1 15,0 0 0-15,3 0-2 0,-2 3-3 0,4 1-1 0,0 2 0 16,0 1 2-16,-1 3 1 0,1 2 0 0,-2 2-3 15,0 1-2-15,1 3 0 16,-3 1-1-16,0 1-4 0,-3 2-2 0,3 0-7 16,-3 0-3-16,0 4 2 0,-2 1-1 0,3 0 8 15,-3 2 5-15,2 2 4 0,-2-2 7 0,-1 2 2 16,1 1 1-16,-2-2 3 0,2 1-2 0,-2-1 0 16,-1-1-1-16,1 1-2 0,1 0 2 0,0 0-2 15,-1 0 2-15,2 1-1 0,-2-2 4 0,1 0-2 16,1 2-1-16,2-3 3 0,-3 0-1 15,2-1 4-15,0 0-1 0,0-1-2 0,2-1-4 16,-1 0 3-16,1-1 2 0,0-2 3 0,0 0 6 16,2 0 1-16,1 0 1 0,-2-1 2 15,1-3-5-15,3 0 5 0,0-2 2 0,-1-1-2 0,-2-1 0 16,2 0-3-16,-1 0-1 0,0-1 2 16,-2-1 2-16,-1 1-2 0,1-1-3 0,-2 0 0 15,0 0-1-15,-2 1 4 0,0-1 0 0,1-1 0 16,-3 1 0-16,0 2-5 0,-1 0 0 15,0 1-3-15,0 4 0 0,0-1-2 0,0 2 0 0,-1 1-2 16,1 1-6-16,-1 0-5 0,-3 0-5 16,0 0-5-16,1 2 4 0,-3 0-4 0,3 1-2 15,-2-1 5-15,1 1-7 0,2 1 6 0,-2 0 8 16,4-2-3-16,0-1 8 0,0 1-2 16,0-1 2-16,0 0 4 0,4 0 0 0,-2 0 3 15,6-1-3-15,-1 0 1 0,3 0-2 16,5 0 3-16,0-2 1 0,5 0-1 0,1-3 4 15,2-1-8-15,-1 1-1 0,1-1 0 0,0 3-2 0,-5-1 4 16,0 1-1-16,-6 1-1 0,-1 1-2 16,-4 1-1-16,-4 0 1 0,-1 0-1 0,-2 0 2 15,0 0-3-15,0 0-4 0,0 0-7 16,0 0-10-16,0 1 8 0,-2 2 5 0,0 1 5 16,1 1 10-16,-1 1-1 0,-1 1-4 0,0 0 1 15,0 0-1-15,2 3 1 0,-2-1 1 0,2 0 0 16,1 1-6-16,-2-1 7 0,2 0 1 0,0-1 3 15,0 1 4-15,3-1-4 0,1-1-3 16,0 0 2-16,1-2-2 0,-2-1 1 0,2-1 3 16,-1-1 0-16,1-1 2 0,0 0 0 0,-1-1 2 15,2 0 1-15,-1 0 5 0,1 0-5 0,2-4 0 16,0 0-3-16,1-1-5 0,-1 0 7 0,2-1 1 16,0-2-1-16,-2 0 2 0,1-2-3 15,1 3-5-15,-2 0 2 0,-3 0-3 0,2 1 2 16,-3-3 6-16,1 3 0 0,-2 0 2 0,-2-2 3 15,0 2-2-15,1 2-1 0,-2-1-2 16,1 2-3-16,-1 1-4 0,0 2-4 0,0 0-10 16,0 0-13-16,0 1-15 0,0 3-6 0,0 1 10 15,0 2 9-15,0 4 19 0,0-1 8 16,0 2 1-16,0 1 1 0,0 0-2 0,2 1-2 0,-1 2-2 16,1-1 2-16,-1-2 2 0,3 0 3 15,-1-2 6-15,-2 0-4 0,3-2-2 0,-1 0-7 16,1 0-58-16,-3-2-71 0,5 0-105 15,-3-4-176-15,-2 0-209 0,1-2-784 0</inkml:trace>
  <inkml:trace contextRef="#ctx0" brushRef="#br0" timeOffset="1417.7698">2104 1549 617 0,'0'0'507'0,"0"0"-236"15,0 0 10-15,0 0-55 0,0 0-51 16,0 0-51-16,0 0-27 0,0 0-28 0,0 0-28 16,0 0-19-16,0 0-27 0,0 0-29 15,0 0-33-15,0 0-4 0,-39-58 16 0,44 63 23 0,-2 2 36 16,3 2 6-16,0-1-31 0,3 2-89 16,0 1-138-16,-2-3-249 0,-2-2-582 0</inkml:trace>
  <inkml:trace contextRef="#ctx0" brushRef="#br0" timeOffset="2458.5423">2333 1807 1 0,'0'0'0'0,"0"0"0"0,0 0 0 16,0 0 22-16,0 0 174 0,0 0 11 0,0 0-20 0,0 0-1 15,0 0-21-15,0 0-14 0,0 0-12 0,0 0-29 16,0 0-23-16,0 0-16 0,54 119 3 16,-54-110 10-16,0 0 1 0,-7 0 4 0,2 0-4 15,-3 0-10-15,-1 0-8 0,-3-2-6 0,2 0-11 16,-1-2-11-16,-2-1 4 0,1 0-1 16,4-2-2-16,-1-1 6 0,1-1 1 0,1 0 8 15,3 0 3-15,-3-3 7 0,5-2-8 0,0-2-14 16,-2-3-11-16,2-1-17 0,1-4-4 0,1-2-2 15,0 1-8-15,2-3 3 0,5 1-5 16,0 4-1-16,0-1 5 0,2 3-9 0,1 1 0 16,0 4 0-16,0-2-5 0,-1 3 4 0,2 0-4 15,-2 3-1-15,0-1-3 0,1 3-4 0,-5 1-3 16,2 0-1-16,1 0 0 0,-4 5 0 0,4 2 4 16,-3 0 4-16,0 1 2 0,0 2 5 0,0 0 0 15,-2 2 3-15,4 2 1 0,-5-3 4 16,2 0 4-16,-1 1-2 0,-1-3 1 0,0 1-3 15,3-2 0-15,-2-1 2 0,0-1-3 0,4 0 4 16,-4-1 0-16,4-2 3 0,-2-1 9 16,1-1 0-16,4-1 9 0,-1 0-2 0,0 0 1 15,3-2-1-15,-1-4-5 0,1 1 3 0,4-2-1 16,-3-2-1-16,4 0 1 0,-5-3-4 0,2-1 0 16,0-1-1-16,-2 0 5 0,-1-3 0 15,-2-2-3-15,-1-2 2 0,-3 0-6 0,1-2-3 16,-5-2 3-16,-1-2-1 0,0-3 2 0,0-4 1 15,-5-2-3-15,2 3-5 0,-5 1-4 0,5 4 1 16,-2 5-2-16,2 4 6 0,1 6-1 16,1 4-2-16,0 3 1 0,0 4-1 0,-1 1-2 15,2 1 0-15,0 0-8 0,0 0-10 0,-2 0-19 16,2 0-24-16,0 3-5 0,0 5 10 16,0 4 20-16,0 4 26 0,0 2 9 0,0 2-2 0,4 1 4 15,-2 3-3-15,-1 1 3 0,1 3 1 0,1 1-5 16,0 4 2-16,-2 1 2 0,0 0-2 15,0 1 6-15,0 0-2 0,2-3-2 0,-1 0 2 16,1 0-3-16,-2-3 0 0,1-2 1 0,1-2 1 16,-1-2 0-16,0-3 2 0,-1-3-1 15,0-3-1-15,0-1-3 0,-1-5-1 0,1-3-1 16,-1 0 6-16,0-4 2 0,3 0 9 16,-3-1 13-16,0 0 9 0,0 0 23 0,0 0 11 0,1-2 6 15,-1-3-13-15,1-1-16 0,0-5-18 16,-1-3-22-16,1-2 3 0,-1-2-11 0,2-4 2 15,2-2 1-15,0-4-4 0,-1-1 5 0,4-1-4 16,0 1-2-16,1 1 1 0,5 3-6 16,-2 1 2-16,1 4-1 0,-2 5 0 0,2 1-4 15,0 2-1-15,1 2-1 0,-1 2-3 0,0 1 4 16,-2 3 0-16,3 0-5 0,-2 2 0 0,2 2-7 16,-1 0 0-16,-2 6 1 0,1 1 1 0,0 4 7 15,-2 0 0-15,-1 2 2 0,-1 1 1 0,0 0-2 16,-4 1 2-16,1-1 1 0,-3 1 2 15,-1-1 2-15,0 2 0 0,0-2 4 0,-1 0-4 16,-4 0 4-16,2-1 1 0,-3-2-1 0,0 1 5 16,-1-1 0-16,-2 0 2 0,1-1 1 15,-3-1 1-15,0 2 1 0,0-3-2 0,-2 0 3 16,-2-1-3-16,1 0 2 0,-1-2-1 0,0 1-3 16,-2-3 5-16,1 2-6 0,-1-2 1 15,-3 0 0-15,3 0-8 0,2 0-2 0,-1-2-16 0,3 0-33 16,2 0-46-16,2-1-84 0,5 1-112 15,-2 2-206-15,4-2-377 0,2 0-174 16</inkml:trace>
  <inkml:trace contextRef="#ctx0" brushRef="#br0" timeOffset="2971.9772">2998 1985 1 0,'0'0'0'0,"0"0"0"0,0 0 117 16,0 0 58-16,0 0-23 0,0 0-42 16,0 0-19-16,0 0 11 0,0 0 42 0,0 0 61 15,0 0 51-15,0 0 22 0,0 0-7 0,7 21-35 16,-2-25-50-16,3 0-41 0,3-3-47 15,2-2-33-15,2 0-19 0,-1-4-17 0,1 1-2 16,-1-1-2-16,-2-3 2 0,3-2 2 0,-4-1 2 16,-1-3-1-16,0 0-4 0,-4-3-2 0,2-3-8 15,-2-2-4-15,-3-1 4 16,-2-2-6-16,-1-3 3 0,0 1 1 0,-2 1-7 0,-6 1 9 16,3 5-5-16,-4 1 0 0,0 7 3 0,0 1-4 15,2 5 2-15,2 4-4 0,-3 3-6 0,0 2-2 16,4 1-7-16,-3 2 1 0,3 0-4 15,-3 0 6-15,4 1-2 0,-2 1-1 0,2 0 7 0,2 0-15 16,-1 0 0-16,-2 0-6 0,2 0-12 16,0 3 4-16,-2 3 2 0,-1 3 8 0,3 3 9 15,0 4 3-15,0 3 1 0,2 1 2 16,0 4 6-16,2 2-5 0,2 5 4 0,3 1 1 16,-2 4-7-16,2 1 12 0,-3-3-2 0,3-2 0 15,-4-3 5-15,2-1-6 0,-3-2 0 0,-1-1 3 16,-1-4-2-16,1 1 7 0,-1-3-1 0,1-2-6 15,3-2-19-15,-1-3-29 0,-1 0-48 16,4-3-71-16,-2-2-62 0,4-2-86 0,0-3-118 16,-4-1-181-16,2-1-338 0</inkml:trace>
  <inkml:trace contextRef="#ctx0" brushRef="#br0" timeOffset="3701.4439">3294 1846 1 0,'0'0'0'15,"0"0"98"-15,0 0 27 0,0 0-7 0,0 0-9 16,0 0-32-16,0 0-17 0,0 0 6 16,0 0 16-16,0 0 37 0,0 0 46 0,0 0 47 15,0 0 18-15,0 0-6 0,16 12-37 0,-11-15-50 16,4 1-37-16,0-2-31 0,1 0-13 15,-2-1-5-15,-3 2-2 0,2-1 3 0,-5 1 0 16,4 1 4-16,-5 0 2 0,-1 1 0 0,0 1-4 16,0 0-11-16,0 0-9 0,0 0-10 0,-1 0-10 15,0 0-7-15,-3 1-15 0,3 0-5 0,-1-1-15 16,0 3 0-16,-3-2 8 0,1 2 4 16,-4 3 10-16,0 0 2 0,2 2-4 0,-2 1-1 15,-1 2 2-15,0 0 1 0,3 2-2 0,-2 1 1 16,1 0 0-16,3-1 0 0,-2 1 6 15,4 0 1-15,0-1 0 0,1-2 2 0,1 0 0 0,0-1 4 16,0-3 2-16,4-1 3 0,-1-1 6 16,5-5 4-16,-1 1 9 0,2-1 9 0,2 0 4 15,2-3 2-15,0-4-5 0,5-4-6 16,2 0-10-16,-2-1-1 0,1-4-6 0,1 0-4 16,-4-1 1-16,4 0-4 0,-2-2 4 0,0 1 2 15,-4-2 2-15,2 0-2 0,-5-2-1 0,0-1 1 16,-2-1-3-16,-3 0 3 0,1-1-3 15,-4 1 1-15,3 2 0 0,-5 2-5 0,0 7 2 0,-1 4-2 16,0 4-4-16,0 4-10 0,-3 1-24 16,-3 0-15-16,1 7-8 0,-5 3 9 0,-2 4 14 15,-2 3 10-15,3 2 7 0,-1-1 0 0,3-1 1 16,0 0 5-16,5-1-2 0,-1-3 4 16,5 1 1-16,0-2-2 0,9 1 5 0,1-2 0 15,7 0 2-15,3 1 5 0,4-1 6 0,7 0 1 16,4-2-2-16,-1-1-1 0,-1 2-7 0,-3 0-2 15,-3 0 0-15,-6-2-4 0,-8 0 2 16,-2-1-2-16,-3-1-1 0,-2-2-1 0,-5 1-2 16,-1 2 0-16,0-1 3 0,0 2 3 15,-8 1 6-15,-3 3 7 0,-6 0 7 0,-4 4-1 0,-1-4 0 16,-7 4-7-16,-2-1-11 0,1 0 0 16,-2 0 0-16,2-1 0 0,-1 0 4 0,2 0-1 15,0-2-4-15,5-2 6 0,1-1-3 0,6-3-13 16,3-1-22-16,4-3-41 0,4-1-64 0,-1-1-81 15,5 0-111-15,1 0-225 0,1 0-502 0</inkml:trace>
  <inkml:trace contextRef="#ctx0" brushRef="#br0" timeOffset="4388.097">681 2373 495 0,'0'0'240'16,"0"0"47"-16,0 0 24 0,0 0-29 0,0 0-38 15,0 0-60-15,0 0-48 0,0 0-23 0,0 0-12 16,0 0-15-16,0 0-18 0,0 0-22 0,0 0-18 15,0 0-13-15,-34-15-10 0,34 15-3 0,1 0-8 16,1 0-7-16,1 0 2 0,7 0-1 16,4 0 12-16,7 1 13 0,10 0 5 0,9-1 9 15,11 0 4-15,10 0 1 0,12-1 5 16,9-2 3-16,11-1-2 0,8 0-3 0,12 1-8 0,8-2-6 16,6 2 3-16,8-1 2 0,4 1 1 15,6 0-3-15,0 1-7 0,0 0-7 0,-1 0-1 16,-2 0 0-16,-3-2 1 0,-5 1 7 0,-1 0 5 15,-7-2-1-15,-5 0 7 0,-5 1-1 16,1-2-1-16,-6 2 4 0,-4-1-11 0,-4 0 0 16,-1 0-5-16,-4 2-7 0,-7 2 5 0,-7 0-4 15,-4 1-2-15,-9 0 1 0,-10 0-2 0,-9 0-3 16,-11 2 1-16,-7 0 4 0,-11 0-5 0,-8-1 0 16,-6 0-1-16,-2-1-7 0,-5 2 8 0,-2-2 3 15,0 0 3-15,0 1 6 0,0-1-6 16,0 0 1-16,-1 0-1 0,1 0 1 15,0 0-1-15,-1 0 0 0,1 0-4 0,0 0-6 16,-1 0 3-16,1 0-1 0,-1 0 0 0,1 0 1 16,0 0-6-16,-1 0-10 0,-3 0-8 0,3 0-17 15,-5 0-19-15,-3 0-24 0,-5 0-38 16,-1 0-35-16,-8 0-47 0,-2 0-98 0,-5 0-162 0,7 0-359 16,6 0-324-16</inkml:trace>
  <inkml:trace contextRef="#ctx0" brushRef="#br0" timeOffset="25087.2815">4379 555 1 0,'0'0'0'0,"0"0"0"16,0 0 0-16,0 0 31 0,0 0 188 0,0 0-6 16,0 0-13-16,0 0-17 0,0 0-13 0,0 0-16 15,0 0-24-15,0 0-16 0,-4-26-13 16,4 26-8-16,-3-7-6 0,2 1-1 0,0 2-12 16,1-3-9-16,0 7-11 0,0 0 0 0,0 0-4 15,0 0 1-15,0 0-4 0,0 0-11 16,0-6 2-16,-1 1-13 0,0-1-1 0,0 0-2 15,1 6-8-15,0 0-4 0,0 0-6 0,0 0-11 16,0 0-12-16,0 0-5 0,0 0-11 0,0 0-18 16,0 0 8-16,0 0 7 0,0 0 10 0,0 0 28 15,0 1 3-15,0 6 5 0,1 8 9 16,2 7-5-16,2 1-25 0,-1 9-3 0,2-2-2 16,-3 2 1-16,-1-2 26 0,0-2-3 0,2-4-2 15,-3-5-1-15,0-2-4 0,0-3 8 0,1-3-3 16,2-1 0-16,-2-2 3 0,0-1-7 0,-1-1 5 15,1-1 3-15,3-4 6 16,-3 2 20-16,-1-3 5 0,1 0 12 0,3 0 4 16,-2 0-4-16,2 0 2 0,0-3-12 0,2-2-4 15,-2-1-11-15,3-2-5 0,-1 0 4 0,0 0-8 16,1-4 5-16,0 0-1 0,-1-1-9 16,-2 0 3-16,3 3-5 0,-7 4 0 0,5-5 31 15,-4 3-1-15,0 1-9 0,1-6-1 0,1 6-33 16,-2-1-3-16,0-6 10 0,1 6-3 0,-1 2-2 15,2-7 1-15,-3 8-9 0,0-1-5 0,2 1-6 16,-1-2-20-16,-1 1-18 0,0 1 2 0,1-1 9 16,-2 6 21-16,0 0 25 0,2 0 3 15,4 2 2-15,-2 7-28 0,4 4-3 0,-1 1 1 16,-3 1-4-16,4 1 29 0,-3-2 6 0,1-1-5 16,-3-3-1-16,2-2 6 0,-2-1-8 0,-1 1 6 15,3-2 4-15,-2-2-9 0,-2 0 9 16,3-2-3-16,0 0 2 0,-3 1 7 15,2-3 5-15,1 0 12 0,-1 0 1 0,1 0 5 0,1 0-6 16,0-1-5-16,2-4 0 0,0 0-8 16,1-2 3-16,-2-1-1 0,2 3-5 0,-5 0 7 15,1 4 24-15,-1-6 3 0,0 1 3 0,3-1-3 16,0-7-29-16,-2 7-5 0,0-7-2 16,3 1-4-16,-5-1-2 0,0 1 2 0,2-1-13 0,-2 1 6 15,-1 0 0-15,0-1-5 0,-1 1 5 16,1 0-11-16,-1 6-14 0,1-6-27 0,-1 6-28 15,0 0-7-15,0 0-37 0,0 7-63 16,0 0-110-16,0 0-164 0,0 0-262 0,0 0-274 0</inkml:trace>
  <inkml:trace contextRef="#ctx0" brushRef="#br0" timeOffset="25400.921">4959 477 929 0,'0'0'289'0,"0"0"-30"0,0 0-97 16,0 0-105-16,0 0-57 0,0 0-48 0,0 0-23 16,0 0 18-16,0 0 22 0,0 0 50 15,0 0 31-15,0 0 10 0,0 0 3 0,0 0-5 16,0 29 3-16,0-19-8 0,1 8-1 0,5 4-25 15,-3 1-16-15,0 4 12 0,2-3-5 0,-4-1 20 16,0-3 4-16,-1-4-18 0,0-2 5 0,0-4 6 16,0 1 6-16,0-3 8 0,0-1-3 0,-1-1-7 15,0 0-32-15,1-1-42 0,-1-2-67 16,0 1-89-16,-2-2-106 0,3 0-137 0,-1 1-240 16,1-3 70-16</inkml:trace>
  <inkml:trace contextRef="#ctx0" brushRef="#br0" timeOffset="25612.634">4915 220 112 0,'0'0'351'16,"0"0"0"-16,0 0-47 0,0 0-60 0,0 0-63 15,0 0-42-15,0 0-48 0,0 0-40 16,0 0-14-16,0 0-23 0,0 0-9 0,0 0-12 15,0 0-19-15,0 0-16 0,0 0 7 0,0 0 16 16,0 0-15-16,0 0-67 0,0 0-157 0,0 0-217 16,0 0-407-16</inkml:trace>
  <inkml:trace contextRef="#ctx0" brushRef="#br0" timeOffset="26190.369">5097 346 837 0,'0'0'240'0,"0"0"-24"0,0 0-54 0,0 0-55 16,0 0-64-16,0 0-50 0,0 0-66 0,0 0-1 15,0 0 5-15,0 0 23 0,0 0 61 16,0 0-1-16,0 0 15 0,0 17 1 0,2 8 4 15,1 10 11-15,3 5-29 0,-1 16 13 0,2-4-1 16,-1 5-4-16,-1-1 29 0,-3-5 0 0,1-6 0 16,-1-6 0-16,-1-5 4 0,-1-4-6 15,0-3-9-15,0-2 0 0,0-2-14 0,0-4 0 16,0-4 1-16,0 1-5 0,0-4 1 0,0-2-7 16,0-3-2-16,0-2 0 0,1-1 8 15,-1-1 19-15,0-1 24 0,0-1 29 0,0-1 17 0,0 0 14 16,0 0 6-16,0 0-19 0,0-3-26 15,0-1-36-15,0-3-35 0,0-1-14 0,0-3-2 16,0-3 4-16,0-2-2 0,-1-3-3 0,0 0 1 16,-1-5-7-16,2-1 5 0,0-1-5 0,0-3 1 15,0-1 2-15,3 2-3 0,0-1 2 16,-1 9-5-16,4 0 1 0,-4 7 36 0,4 1-9 16,-3 0 5-16,-2 6-9 0,3-8-40 0,0 6 4 15,-2-1-2-15,6-4 7 0,-5 7-3 0,4-1 6 16,-4 2-11-16,5-1 2 0,0 0 2 15,-3 0-1-15,12-2 7 0,-9 7-5 0,7 1 8 16,5 0 0-16,-2 7-34 0,4 3 8 0,-5 3-6 16,-3 0-2-16,-4 1 33 0,-1 0-7 0,-6-2 6 15,2-2 5-15,-5 0 10 0,0 1 7 0,-7-1 1 16,-1 2 4-16,-2-1 1 0,-2 0-1 0,-1 0 3 16,-4-1-9-16,3 0-4 0,-4-1-6 15,1-1-9-15,2-1-21 0,-1 0-34 0,4-2-53 16,1 0-83-16,2 0-109 0,-1-2-154 0,7-1-305 15,1-1 24-15</inkml:trace>
  <inkml:trace contextRef="#ctx0" brushRef="#br0" timeOffset="26952.7052">5556 645 1 0,'0'0'224'0,"0"0"-39"16,0 0-61-16,0 0-38 0,0 0-7 0,0 0-28 16,0 0-21-16,0 0-20 0,0 0-19 15,0 0 4-15,0 0 13 0,0 0 19 16,0 0 24-16,0 0 15 0,11 5 6 0,-6-5 6 15,2 0 3-15,2 0-6 0,-2 0-4 0,-3 0-11 16,-3 0 18-16,-1 0-1 0,8-4-10 0,-1 2 3 16,-1 0-25-16,2 0-4 0,-2-2 11 15,-1 1 1-15,1-1 10 0,-1 2 13 0,-5 2 3 16,7-4 2-16,-2-1-15 0,1 0-20 0,-1 1-23 16,-5 4-27-16,0 0-12 0,0 0-13 0,0 0 1 15,0 0 4-15,0 0 2 0,0 0 14 0,-1-1 1 16,-8 1 3-16,-4 1-26 0,-2 5-10 0,0 3-1 15,2 2-3-15,1 0 32 0,0 2 3 0,3 0 2 16,1 1-8-16,0-1 0 0,5 4 7 16,-4-4 0-16,5 2 18 0,0-1 0 15,-1 0-3-15,3-2 0 0,0-2 4 0,0-1 10 0,2-2 12 16,2-1 17-16,5-3 4 0,-1-1-2 0,3 0 2 16,2-2-9-16,1 0-12 0,3-2 9 15,2-2-14-15,2-3-5 0,0-1 5 0,-1-2-11 16,1 2 4-16,0-4 3 0,-1 0-1 0,-1-2 1 15,-1 2-3-15,0-3-3 0,-7 4 3 16,-4 4 5-16,0-4 37 0,-1 6 3 0,-2-2-5 16,3-7-9-16,-3 6-32 0,0-6-9 15,1 0 9-15,-4 9-1 0,-1-9-9 0,0 7-4 0,0-1-21 16,0-7-9-16,0 9-5 0,0-1-10 0,0 1 7 16,0 6-3-16,0 0 2 0,-3-5 2 15,-4 0-7-15,-1-1 2 0,3 2 1 0,0 5 14 16,1 8 10-16,-1 6-18 0,1 3 10 0,4 0-1 15,0-1 6-15,8 0 26 0,3-2-4 0,2-2-6 16,4-3-2-16,1 0 3 0,-3-2 0 16,4 0 4-16,-2 1-3 0,-2 0-5 0,0-2-3 15,-3 1-5-15,-3 0 6 0,-3-3 4 0,-2 2 3 16,-2 0 7-16,-2 0-2 0,0 0 10 0,-8 0 8 16,1 2 8-16,-3-2-1 0,-4 2-6 0,-2-1-10 15,-1 0-1-15,-3 2-3 0,0-2 4 16,-1 0 0-16,0 0-16 0,2 0 2 15,-1 0-24-15,2 0-49 0,4-1-92 0,0-1-162 0,2 1-241 16,8-4-689-16</inkml:trace>
  <inkml:trace contextRef="#ctx0" brushRef="#br0" timeOffset="27463.4812">4126 1184 1360 0,'0'0'19'15,"0"0"-14"-15,0 0 46 0,0 0 76 16,0 0 46-16,0 0 17 0,0 0-32 0,0 0-71 16,0 0-35-16,0 0-22 0,0 0-12 0,0 0-10 15,0 0-20-15,0 0 11 0,-28 6-5 16,36-4 22-16,4-2 18 0,6 2 8 0,3-2 7 0,9 0-5 16,8 0 3-16,6 0-6 0,8-2-2 0,9-2 7 15,9-2-8-15,9 0-5 0,5-2 0 16,12-1-12-16,5-1 1 0,5 2-7 0,5-2 0 15,2 1-1-15,6 1-3 0,-4 1 6 0,0 0-13 16,0 2 5-16,-9 0-6 0,-4 2-3 0,-6-1 4 16,-10 1-4-16,-8-1 5 0,-8 1 0 15,-13 0-5-15,-8 1 6 0,-11-1 7 0,-9 1 11 16,-7 1 24-16,-8-1 15 0,-5 1-2 0,-4 1-5 16,-3 0-9-16,-2 0-21 0,0 0-7 15,0 0-10-15,0 0-14 0,-2 0 3 0,-3 0-6 16,2 0 1-16,-6 0-4 0,0 0-18 0,-1 0-26 15,-1 0-52-15,-2 0-76 0,-5 1-128 0,-2 1-197 16,3 1-530-16,5-1 65 0</inkml:trace>
  <inkml:trace contextRef="#ctx0" brushRef="#br0" timeOffset="27817.0081">4278 1312 599 0,'0'0'296'0,"0"0"12"0,0 0-20 16,0 0-3-16,0 0-16 0,0 0-48 16,0 0-57-16,0 0-55 0,0 0-37 0,0 0-18 15,0 0-18-15,0 0-6 0,0 0-10 0,-3 0-4 16,18 0-2-16,9 1-2 0,1 0 1 0,6 1-3 15,6 2 0-15,4-1 3 0,3 2-2 0,6-2 7 16,3 0-2-16,7-1 2 0,11-2 8 16,6 0 15-16,8 0 8 0,14-5-2 0,4 0-6 15,8-2-20-15,4 0-10 0,-11 0 1 0,-7 3-5 16,-14-2 9-16,-4 1 3 0,3-1-6 0,8 0 5 16,3-1-13-16,3 0 5 0,2 1-1 0,0-1 0 15,-10 1-8-15,-6 0-25 0,-12 3-33 0,-10 1-67 16,-11 1-123-16,-13 1-327 0,-15 0-1051 0</inkml:trace>
  <inkml:trace contextRef="#ctx0" brushRef="#br0" timeOffset="33546.7225">1483 3086 1 0,'0'0'0'0,"0"0"0"16,0 0 0-16,0 0 0 0,0 0 0 0,0 0 141 16,0 0 59-16,0 0 1 0,0 0-6 0,0 0-14 15,0 0-3-15,0 0-13 0,-13-14-13 16,13 13-13-16,0 1-18 0,0-1-14 0,0 0-9 16,0-1-6-16,0 1-10 0,0-1-15 0,4 0-13 15,-2-3-15-15,5 1-10 0,-1 0-6 16,2-2-6-16,1 0-4 0,2 1-4 0,3 1-2 15,0 0 0-15,2 1-1 0,0 1-1 0,3 1 1 16,0 1-1-16,-3 0-4 0,0 2 1 0,0 3-2 16,-1 1 0-16,-3 1-3 0,0 1-8 15,-3 3 0-15,-1-2-2 0,-1 3 6 0,-4-1 7 16,0 3 0-16,0 0 4 0,-3 1 2 0,0 1 2 16,-3 2 6-16,-2 0 4 0,-4 0 4 15,1 0 6-15,-3-1-1 0,1-1-1 0,-1-3 0 16,0-1-3-16,-1 2 0 0,-4-1-1 0,3-2-5 15,-5 0-1-15,4 1-2 0,-4-2 2 0,2 0 0 16,0-2-2-16,-2-1-5 0,1-1-4 16,2 0-4-16,-3-1-1 0,5-2-2 0,-1-1 0 15,3 0-3-15,2-1-6 0,2-1-4 0,0 0-5 16,5 0-7-16,0-4-15 0,0 1-33 0,1-3-54 16,1 0-71-16,0-1-109 0,5-3-143 0,0 3-178 15,0 1-103-15</inkml:trace>
  <inkml:trace contextRef="#ctx0" brushRef="#br0" timeOffset="33955.579">1854 3038 1 0,'0'0'0'0,"0"0"0"16,0 0 237-16,0 0 36 0,0 0-2 0,0 0-3 15,0 0-8-15,0 0-26 0,0 0-33 0,0 0-31 16,0 0-33-16,0 0-27 0,0 0-28 16,-23-32-30-16,20 33-19 0,-3 2-11 0,1 1-14 0,-3 5-2 15,-2 0-2-15,-2 2-1 0,-1 3 7 16,-2 2 1-16,3 1 8 0,-5 3-1 0,5-2-4 16,1 0-2-16,0 2-6 0,2 0 2 0,0-1 0 15,2 2 5-15,2-1 4 0,-1 0 4 0,4-2 1 16,1-1-4-16,-1-1-8 0,2 1-5 0,0-3-2 15,0 2 1-15,0-2 1 0,0 1 0 16,2-2 0-16,1-2 1 0,3 0-1 16,-1-1-4-16,2-2 1 0,1-1-1 0,-1-1 5 0,3-2 12 15,1 0 3-15,3-2 3 0,-1-1 2 16,4-1-6-16,2 0 3 0,-2 0-5 0,0-2-3 16,2-3 1-16,-4 2-11 0,0-1-4 0,-5 1-5 15,-1-1-10-15,-6 1-11 0,1 3-12 0,-2-3-13 16,-2 3-22-16,0 0-21 0,-2-2-64 15,-2 1-72-15,2 0-151 0,1 0-322 0,-2 0-348 0</inkml:trace>
  <inkml:trace contextRef="#ctx0" brushRef="#br0" timeOffset="34437.8939">1992 3428 1 0,'0'0'0'0,"0"0"14"0,0 0 285 0,0 0-40 0,0 0-20 16,0 0 17-16,0 0 10 0,0 0-22 0,0 0-34 16,0 0-35-16,0 0-27 0,0 0-15 0,0 0-14 15,0 0-20-15,2-30-22 0,-2 30-32 16,0 0-24-16,0 1-22 0,0 0-15 0,0 1-21 16,0 2-2-16,0 1 7 0,1 3 6 0,1 1 22 15,1 4 7-15,-2 1 0 0,0 1 8 0,-1 2-4 16,0-2 0-16,0 2 0 0,0 0-2 15,-2-3 3-15,-1 2 0 0,-1 0 0 0,3-3 0 16,-3-1-2-16,1-2-1 0,0 1 1 0,2-2 2 16,-1-1 2-16,0-1 2 0,1-1 0 15,1-2-2-15,-2 1 1 0,2-2 0 0,0 0 2 16,0-2 1-16,0 0 0 0,0-1-3 0,0 0-3 16,0 0-6-16,0 0-11 0,0 0-14 0,0 0-20 15,-1 0-30-15,0-2-32 0,1-1-41 16,0 1-86-16,-1-3-228 0,0 3-409 0,1-2 152 0</inkml:trace>
  <inkml:trace contextRef="#ctx0" brushRef="#br0" timeOffset="34705.3608">1962 3295 1 0,'0'0'0'0,"0"0"313"15,0 0 40-15,0 0-15 0,0 0 1 16,0 0-22-16,0 0-66 0,0 0-49 0,0 0-34 16,0 0-39-16,0 0-19 0,0 0-13 15,-11-117-20-15,11 113-13 0,0 3-16 0,0 0-13 16,0 1-15-16,0 0-14 0,0 0-13 0,0 0-13 16,0 0-9-16,-1 0-10 0,1 0-13 0,0 1 0 15,0 3 7-15,0 1-5 0,0 1-27 0,0 0-59 16,0 1-94-16,1 1-102 0,7 1-101 0,-5-2-215 15,-1-2-69-15</inkml:trace>
  <inkml:trace contextRef="#ctx0" brushRef="#br0" timeOffset="35206.8771">2183 3369 1 0,'0'0'154'15,"0"0"217"-15,0 0-19 0,0 0-14 0,0 0-39 16,0 0-42-16,0 0-52 0,0 0-43 16,0 0-25-16,0 0-26 0,0 0-26 0,0 0-26 15,0 0-26-15,0 0-20 0,21-39-13 16,-21 40-13-16,0 2-17 0,0 0 4 0,2 3 7 15,2 1 8-15,1 3 15 0,0 1-2 0,0 3-2 16,3 0-1-16,-5 3 1 0,2-2-1 0,0 2 1 16,-4 2 0-16,0-1 2 0,-1 2 1 0,0-1 3 15,0 0 5-15,-3 0 6 0,-4 1 5 0,0-2 6 16,-3 0 4-16,-1 0-1 0,-2-3 1 16,2-2-4-16,0 1-3 0,-1-1-3 0,1-3-3 15,-1 0-3-15,1-3-3 0,3-1-2 0,-3-1-2 16,4 0-2-16,0-3 1 0,3 0 1 15,-2-2 1-15,3 0 7 0,-1 0 6 0,-2 0 3 0,3-2 0 16,-2-3-5-16,2-2-6 0,-3 1-6 0,3-2-4 16,1-2-1-16,-1 1-2 0,1 0-1 15,1 0-4-15,1 0 5 0,0 2-1 16,0 0 0-16,0 0 2 0,0 0-8 0,1 1-3 16,2 1-2-16,0-1-3 0,-2 3 3 0,2-4-4 15,2 2-2-15,-2 0 2 0,3 1-3 0,-3-1 3 16,3 2-1-16,-1-2-9 0,0 1-20 15,-1 2-32-15,-1-3-45 0,3 4-65 0,-4-1-97 16,4 1-154-16,-2 0-286 0,-3 1-242 0</inkml:trace>
  <inkml:trace contextRef="#ctx0" brushRef="#br0" timeOffset="35486.4814">2188 3149 480 0,'0'0'575'0,"0"0"-121"0,0 0-27 16,0 0-123-16,0 0-85 0,0 0-64 0,0 0-43 15,0 0-37-15,0 0-35 0,0 0-19 0,0 0-13 16,0 0-8-16,0 0-7 0,0 0-6 0,-10-33-9 15,10 34-12-15,0 1 3 0,0 3 6 0,0 2-8 16,0 1-63-16,4-1-104 0,-1 2-159 16,2-3-211-16,0-1-846 0</inkml:trace>
  <inkml:trace contextRef="#ctx0" brushRef="#br0" timeOffset="42357.2621">2909 3117 1 0,'0'0'0'0,"0"0"0"0,0 0 0 0,0 0 242 16,0 0-20-16,0 0-26 0,0 0-19 16,0 0-11-16,0 0-12 0,0 0-8 0,0 0-4 15,0 0-11-15,-25 0-15 0,25 0-26 0,0 0-26 16,0 0-25-16,0 0-17 0,0 0-11 16,0 0-7-16,0 0-5 0,2 0 7 0,3 0 12 15,2 1 6-15,8-1 8 0,-1 0-2 0,7 0-6 16,5 0 0-16,1 0-2 0,4-2-2 0,4-3 2 15,-1 1-4-15,3 0-4 0,-4-1-3 16,0 1-2-16,-3 1-7 0,-2 1-21 0,-6 1-43 16,-5 0-82-16,-5 1-106 0,-6 0-117 0,-5 2-187 15,-1 0-247-15</inkml:trace>
  <inkml:trace contextRef="#ctx0" brushRef="#br0" timeOffset="42562.7103">2904 3264 1 0,'0'0'0'16,"0"0"0"-16,0 0 0 0,0 0 0 15,0 0 0-15,0 0 0 0,0 0 103 0,0 0-2 16,136-16-8-16,-110 13-10 0,-3-3-12 0,4 1-21 16,-3-2-12-16,-1 0-9 0,3 1-4 0,-4 1 3 15,1 0-7-15,1 1-63 0,-3 0-181 0,-7 2-154 16,-5 0 377-16</inkml:trace>
  <inkml:trace contextRef="#ctx0" brushRef="#br0" timeOffset="42891.8804">3177 3003 370 0,'0'0'197'0,"0"0"-34"15,0 0-34-15,0 0-50 0,0 0-24 0,0 0-3 16,0 0-4-16,0 0-6 0,0 0 17 16,0 0 3-16,0 0-4 0,0 0-7 0,0 0-9 15,123 40-3-15,-100-28-2 0,-1 0 2 16,-2 2 1-16,-1 1-2 0,-2 2-3 0,-5 1-1 0,-4 0 5 15,-4 0 9-15,-2 2 12 0,-2-1 13 0,-1 2 7 16,-8-2 3-16,-3 2-4 0,-3-1-14 16,-5 0-6-16,-6-1-12 0,-4 1-9 0,-1 1-11 15,-2-2-13-15,-2 1-17 0,1-2-34 0,5-1-59 16,5-1-139-16,6-5-290 0,8-3-904 0</inkml:trace>
  <inkml:trace contextRef="#ctx0" brushRef="#br0" timeOffset="46908.8491">4128 3010 1 0,'0'0'0'0,"0"0"0"0,0 0 0 0,0 0 0 16,0 0 0-16,0 0 87 0,0 0 54 0,0 0-18 15,0 0-5-15,0 0-6 0,0 0-1 16,0 0-4-16,0 0-4 0,-19-14 1 0,17 13-2 16,0 0-1-16,2 1-3 0,-2-1-7 0,1 1-10 15,0-2-4-15,-3 2-3 0,3 0-4 0,0 0-2 16,1 0-4-16,-1 0-6 0,-1 0-4 15,1 0-9-15,-3 0-8 0,2 0-11 0,0 0-9 16,-5 0-8-16,3 3-5 0,-3 2-4 0,-1 3 1 16,-1 2-1-16,1 1 0 0,-2 3 2 15,-3 2-1-15,2 1 2 0,0 1-1 0,1 1 2 16,-1 0-3-16,2 0 0 0,3 1 0 0,-3-1-1 16,2 1 0-16,3-1 0 0,-1 1 2 15,3-2 2-15,1 2 1 0,0-4 1 0,1 0 3 16,0-2-1-16,1 0 3 0,2-3 1 0,4 1 4 15,-2-3 1-15,2 1 4 0,3-2 0 0,-1-2-4 16,0-1-1-16,1-1-2 0,0-1 2 16,0-1 4-16,1-2 1 0,0 0 4 0,-1 0-2 15,1-2 2-15,-1-1-4 0,-1-2 0 0,1 0-2 16,0-2-2-16,-2 0 1 0,0 0-1 0,1 0 0 16,0-3 1-16,0 0-5 0,1-2 2 15,0-2-1-15,-1 1-2 0,1-3 3 0,-1-2-4 16,0-2 2-16,1-2 1 0,-4-3-2 0,2 1 1 15,-2 1 0-15,-3 0-2 0,-1-2 2 0,-1 1 1 16,-1 1 1-16,0 0 2 0,0 2 2 0,-2 1-2 16,-2 3-1-16,-2 2-3 0,-1 4-1 15,3 3 3-15,-4 1-2 0,3 1-1 0,-1 2-6 16,-3 1-4-16,4 2-4 0,-5 1-5 0,1 0-3 16,0 1-4-16,-2 5 1 0,1 2-1 15,0 0-1-15,-1 4 4 0,2 0 0 0,0 2 3 16,0 1 2-16,4 2-4 0,0-1 2 0,3 2 0 15,0-2 1-15,1 0 2 0,-2 1 2 0,3-1 1 16,0 1-2-16,0-3 3 0,0 1 1 0,3 0 0 16,-1-2 3-16,0-1-3 0,4 1-1 15,-2-2 1-15,3-2-3 0,-4 0 4 0,4-3-3 16,-2-1 2-16,3-1 5 0,1-1-4 0,-1-1 5 16,1 1 0-16,-1-3-1 0,2 0 3 15,0 0-1-15,4-1 1 0,-2-2-1 0,0 0 1 16,1-2-1-16,0 1 1 0,-1-1 3 0,-3-2-4 15,0 2 2-15,-3-2 0 0,3-1-6 0,-1-1 7 16,-3 1-2-16,2-1 4 0,1 0 0 0,-3-1-2 16,2-1 2-16,-4-1-1 0,3 0 3 15,-4-1-1-15,0 1-1 0,3-1-2 0,-3 2-5 16,-1 0 3-16,-1 1-1 0,1 2-1 0,-1 2 5 16,0 2-4-16,0 0 1 0,0 2 0 0,0-1-1 15,0 3 0-15,0 0-1 0,0 0-2 0,0 0-6 16,0 0-6-16,0 0-7 0,0 0-14 15,0 0-9-15,0 4-5 0,0 2 10 16,0 2 12-16,0 2 10 0,0 2 12 0,0 0-1 16,0 0 0-16,0-1 4 0,0 1-6 0,0-1 1 15,2 1 0-15,2-1-1 0,-2 1 2 0,-1 2 0 0,2-1 0 16,1 2-4-16,-2 2 4 0,-1-2 1 16,0-2 0-16,0 0 6 0,0-1-6 15,3-3-1-15,-3 0 0 0,0-1-2 0,-1-2 2 16,1-1 2-16,0 0-1 0,0-1 4 0,2-2-1 15,-1 0 0-15,-1-2 4 0,0 0 7 0,1 0 1 16,-1 0 6-16,4 0 3 0,-1 0-4 0,3-2 6 16,-3-1-5-16,4-2 1 0,-1-1-1 15,-2-1-7-15,4 0 1 0,-2 0-3 0,-2-3-1 16,2 0-2-16,1-3-2 0,-4 1 2 0,3-4-5 16,-3-2 4-16,2-1 1 0,-3 0-3 0,1-1 8 15,2 1-7-15,-4-1-1 0,1 1-1 0,0 2-8 16,-1 1 5-16,-1 4-1 0,-1 2 0 15,0 2 5-15,1 4-5 0,-1 0 1 0,0 3-2 16,0 0 4-16,0 1-3 0,0 0 1 0,0 0 0 16,0 0-10-16,0 0 8 0,0 0-2 0,0 0-1 15,0 0 2-15,0 0-11 0,0 0-8 16,0 0-7-16,0 1-12 0,0 3 2 0,0 1 10 16,0 4 9-16,0 2 11 0,4 1 6 0,-2 2 0 15,0 0-1-15,-1 1 3 0,4 1-4 16,-2-2 0-16,-1 2 1 0,-1 1-5 0,0-2 7 15,3 2 0-15,-3-1 1 0,0-2 3 0,-1-1-4 16,0-1 1-16,0-1-2 0,0 0 2 0,0 0-2 16,0-2 3-16,0 1 0 0,0-1-3 0,0 0 2 15,0-2-2-15,-1-1-7 0,1 0-2 16,0-2-29-16,0 0-33 0,0-1-46 0,0 0-63 16,0 0-76-16,1-3-121 0,1 0-284 0,-1 0-706 0</inkml:trace>
  <inkml:trace contextRef="#ctx0" brushRef="#br0" timeOffset="48009.1684">4712 3120 541 0,'0'0'233'0,"0"0"21"16,0 0-21-16,0 0-38 0,0 0-13 15,0 0-18-15,0 0-32 0,0 0-35 0,0 0-26 16,0 0-25-16,0 0-24 0,0 0-20 0,0 0-27 16,0 0-8-16,-5 11 5 0,7-5 10 0,0 1 16 15,-2-1 12-15,0 1 5 0,0 0 9 0,0 1 12 16,-5 1 9-16,0 2 7 0,-6-1 5 16,-2 0-4-16,1 1-6 0,-5-2-11 0,3-1-9 15,0-2-6-15,2-1-5 0,-1-1 1 0,7-2 2 16,-1 0 2-16,0-1 5 0,5-1 6 15,-2 0 3-15,0-1-6 0,2-4-8 0,2-3-11 16,0 0-12-16,0-3-4 0,0-2-3 0,1 1-1 16,7-2 4-16,-4 0-1 0,3 1 2 0,1 0-1 15,0 2 0-15,-2 0 1 0,3 2-1 0,-1 2 2 16,0 0 1-16,-2 0 1 0,2 4 1 16,0-1-1-16,0 1 1 0,-2 2-6 0,2-1-5 15,-1 2-6-15,-1 0-6 0,3 0-2 0,0 3 2 16,-1 2 4-16,-2 4 6 0,2 1 3 15,-1 1 6-15,-3 1 2 0,2 1 3 0,-4-2 3 16,0 1-2-16,2-3 1 0,-3 1-3 0,-1 0-3 16,2-3-4-16,-2 2-7 0,1 0-12 0,-1-4-23 15,1 1-27-15,4-3-23 0,-2-1-15 16,0-2 0-16,4 0 9 0,0 0 22 0,-1-1 25 16,2-3 24-16,-2-2 21 0,-1-1 9 0,2-1 7 15,-2 0 2-15,2-1-1 0,-2 0 0 16,1 0 0-16,0 0 1 0,-1-1 3 0,1 0 6 0,-3 1 15 15,0 1 18-15,2 0 12 0,-3 2 1 0,-1 2-5 16,2 2-16-16,-1 1-14 0,-1 1-12 16,0 0-23-16,0 0-35 0,1 0-4 15,-1 2 3-15,4 3 13 0,-2 1 29 0,-1 0 3 16,4-1 2-16,-3 1 3 0,1-1 0 0,1-1 0 16,-1-1 1-16,1 0 0 0,-2-1 2 15,-1 2 5-15,3-2 3 0,-2 0 7 0,2-1 4 16,-1-1 2-16,1 0 1 0,-1 0-8 0,-1 0-5 0,2 2-8 15,-2-2-6-15,-1 1-3 0,3 0 0 16,-2 0 2-16,-2 1 0 0,5-1 2 0,-4 1 0 16,0-1 1-16,-1-1 3 0,2 0 1 0,0 0 4 15,-1 0 3-15,-1 0 1 0,1 0 0 16,2 0-2-16,-2 0-4 0,0 0-4 0,-1 0-5 0,1 0-4 16,2 0-5-16,-2 0-4 0,0 0-4 0,-1 3 1 15,4 1 2-15,-1-1 3 0,0 2 6 16,1 1 4-16,2-2 0 0,-2 2 3 0,1 1 2 15,-1-2-3-15,3 0 3 0,1-1 2 0,-1 0 0 16,-2-4 4-16,2 1 5 0,2-1 2 16,-3 0 1-16,0 0 5 0,-1-1 0 15,3-3 3-15,-3-2 6 0,0-1-2 0,0 0 3 0,-2 0-1 16,3-1-6-16,-3 1-1 0,2-3-5 0,-3 2-5 16,4-1 0-16,-4-2-4 0,4 0 0 15,-3-1 2-15,0-1 1 0,0-1 2 0,-2 1 2 16,-2-1 0-16,0 2 3 0,0-4 5 15,0 1-2-15,0-2 1 0,0-1 2 0,-2-1-1 16,-2 1 0-16,0 1 6 0,3 0 1 0,-1 5 5 16,1 4 4-16,1 2-3 0,-2 3-2 0,2 2-3 15,-3 1-9-15,3 0-9 0,0 0-13 0,0 0-11 16,0 0-15-16,0 0-21 0,0 2-12 16,0 3 11-16,0 4 15 0,0 4 21 0,0 2 17 15,3 3-4-15,0-1-3 0,-1 1 0 0,0 2-2 16,1 1 2-16,0-1 1 0,-1 1 0 15,-1 0 2-15,0 1 2 0,1-4 0 0,-2 1 4 0,0-1 2 16,0-2-3-16,0 0-3 0,0-1-8 0,0-3-21 16,0-2-24-16,0-2-41 0,0-1-53 15,3-2-54-15,-1-2-54 0,0-2-75 0,2 1-143 16,0-2-271-16,-2 0 176 0</inkml:trace>
  <inkml:trace contextRef="#ctx0" brushRef="#br0" timeOffset="48383.8087">5133 3086 1 0,'0'0'0'0,"0"0"11"0,0 0 271 16,0 0-55-16,0 0-60 0,0 0-19 0,0 0-4 15,0 0 7-15,0 0-3 0,0 0-18 0,0 0-36 16,0 0-36-16,0 0-32 0,0 0-16 0,-72-36-2 16,83 35-4-16,5 0 7 0,4-1 2 15,3 1-3-15,2-2 1 0,1 0-1 0,2 0 2 16,1-1-4-16,-1 2 0 0,1-3-3 0,3 1-4 15,-3 1 2-15,0 1-2 0,-3-1 0 16,-5 1 3-16,-6 1-4 0,-1 1 0 0,-5 0 0 16,-3 0 2-16,-5 0 10 0,0 0 15 0,-1 0 18 15,0 0 9-15,0 0 5 0,0 0-3 16,0 0-10-16,-2 1 7 0,1 2-3 0,-4 1-5 16,1 1-5-16,-1 0-16 0,-1 0-7 0,1 4-1 15,1-1-1-15,0 3-2 0,-1-1-2 0,4 1 1 16,-1 2-1-16,1 1 0 0,1-2-2 0,0 1 1 15,0-1 1-15,1 0-2 0,1 1 10 16,-1 0 2-16,2-2-3 0,1 0 7 0,-2 0-8 16,-1-3 2-16,2 1 3 0,0-4-9 0,-1 2-11 15,-1-2-30-15,2 0-51 0,1 0-85 0,-1-3-83 16,-1 1-192-16,3-3-417 0,-3 1 149 0</inkml:trace>
  <inkml:trace contextRef="#ctx0" brushRef="#br0" timeOffset="48594.4503">5521 2825 810 0,'0'0'294'0,"0"0"16"0,0 0-7 16,0 0-94-16,0 0-32 0,0 0-21 16,0 0-31-16,0 0-29 0,0 0-43 0,0 0-32 15,0 0-19-15,0 0-20 0,0 0-16 0,-20-24-26 16,20 28 11-16,5 1 15 0,0 4 19 0,2 0 24 15,4 2-11-15,1 1-47 0,4 0-94 16,-3 2-167-16,1-3-430 0,-5-3-370 0</inkml:trace>
  <inkml:trace contextRef="#ctx0" brushRef="#br0" timeOffset="48842.0056">5791 2988 541 0,'0'0'630'0,"0"0"-276"0,0 0-16 16,0 0-63-16,0 0-70 0,0 0-44 16,0 0-40-16,0 0-39 0,0 0-34 0,0 0-37 15,0 0-25-15,0 0-5 0,0 0 2 0,-13 0 9 16,13 18 12-16,0 3 2 0,0 1 2 0,0 0-2 16,0 1 1-16,0 0 0 0,0-2-2 15,0-2 3-15,0-1 2 0,-3 0 1 0,0-1-1 16,0-2-2-16,-1-2-1 0,1-2-4 0,1-1-5 15,-1-3-29-15,1-2-54 0,0-1-84 0,2 1-142 16,0-3-279-16,0 0-890 0</inkml:trace>
  <inkml:trace contextRef="#ctx0" brushRef="#br0" timeOffset="49534.8242">5648 3116 434 0,'0'0'342'0,"0"0"-36"15,0 0-65-15,0 0-53 0,0 0-20 0,0 0-18 16,0 0-28-16,0 0-28 0,0 0-25 0,0 0-30 16,0 0-26-16,0 0-16 0,0 0-4 15,0 0-1-15,5-17 9 0,16 14 8 0,4 1-3 16,1-2 2-16,1 0-1 0,2-1-3 0,-3-1-4 16,0 1-6-16,-2-1-7 0,0 0-5 0,-1 0-6 15,-1 0 1-15,-1 1 2 0,0-1 3 16,-4 2 2-16,1-1-5 0,-7 0 1 15,-1 3 1-15,-7 1 12 0,0 0 17 0,-3 1 9 16,0 0 9-16,0 0-4 0,0 0-12 0,0 0-12 0,0 1-21 16,-3 1-5-16,1 3 2 0,-4 1-1 0,0 0 12 15,-1 2 3-15,4 0 4 0,-1 1 4 16,1 0 4-16,3-2 1 0,0 2 2 0,0-2 4 16,0 0 4-16,2 1 4 0,2-3 1 0,0 1 2 15,2-1 1-15,1-3 3 0,0 1 4 0,1-3 2 16,2 1-6-16,3-1 5 0,-1 0-2 15,3 0-3-15,-2-3 2 0,2 1-8 0,-1-1-3 16,-2-1-2-16,1 1 2 0,-3-1 1 16,-1 1 3-16,0-1 6 0,-2-1 4 0,-2 1 4 15,0-2 3-15,-3 2-3 0,-1-2 3 0,3 0-5 16,-2 1 0-16,-2 0 1 0,1-1 0 16,-1 0-1-16,0 3 1 0,0-1-2 0,0 3-4 0,0 0-8 15,0 1-10-15,-1 0-12 0,1 0-22 16,-2 1-20-16,-2 4 4 0,3 2 5 0,-1 4 15 15,0 3 23-15,-1 3-2 0,1 2-1 0,2 2 2 16,0 3-1-16,2 2-1 0,2 4 3 16,0 0-1-16,5 0 2 0,-2 1 1 0,-1-2 2 0,0-1-2 15,-4-3 0-15,-2 0 2 0,0-1 1 16,-10 0 6-16,-3 0 2 0,-8-1 0 0,-6-2 0 16,-3-2-5-16,-5 1-4 0,-3-2-6 0,-3-3-5 15,0-3 0-15,2-3 2 0,2-2 3 0,4-1 4 16,2-3 6-16,7-3 1 0,3 0 7 0,3-4 3 15,6-3 2-15,2-1 6 0,1-3 2 16,4-2-4-16,3-3-7 0,2-4-15 0,0-1-8 16,9-3-6-16,0-1-2 0,3-1-2 0,5 0-4 15,0 2-3-15,5 1-7 0,0 5-5 16,0 0-21-16,2 6-31 0,1 1-28 0,-1 0-44 16,0 4-88-16,-1-2-185 0,-6 3-480 15,-5 3 139-15</inkml:trace>
  <inkml:trace contextRef="#ctx0" brushRef="#br0" timeOffset="50159.801">6713 2989 1 0,'0'0'0'0,"0"0"0"15,0 0 175-15,0 0 220 0,0 0-39 0,0 0-39 16,0 0-48-16,0 0-45 0,0 0-32 0,0 0-27 16,0 0-20-16,0 0-23 0,0 0-16 0,0 0-17 15,14-13-18-15,-14 13-14 0,0 0-16 16,-1 1-6-16,1-1-13 0,-3 1-8 0,0 2-4 15,-1 1-6-15,-3 4-1 0,-2 0-2 0,-1 4-1 16,-1 3 1-16,1 0-4 0,0 3 3 0,3-1-1 16,0 0 1-16,1 2 1 0,3-2-1 0,2-2-3 15,1 0-3-15,0-2 3 0,1-1-2 0,5-2-1 16,1-1 2-16,0-2-4 0,5-1 4 16,-1-3 3-16,2-1 2 0,2-2 6 0,2-2 1 15,0-3 1-15,3-4-1 0,-1 0-2 0,-1-2 0 16,1 1-1-16,-3-1 4 0,-1 0-1 0,-1 1 3 15,-4-1 3-15,-2 0 1 0,-1-1 4 16,-5 0-2-16,0 0-1 0,-2-1-1 0,-3 2-8 16,-5-2-5-16,-3 0-7 0,-1 1-8 0,-4-1-4 15,-3 1-3-15,-2 2-1 0,-1 1-5 16,1 2 6-16,0 3-1 0,4 1-18 0,4 2-20 0,2 1-47 16,0 1-52-16,2 5-55 0,5 1-84 15,0-2-131-15,4 1-277 0,-2-3-101 0</inkml:trace>
  <inkml:trace contextRef="#ctx0" brushRef="#br0" timeOffset="50498.9629">7102 2770 565 0,'0'0'344'15,"0"0"-12"-15,0 0-40 0,0 0-102 0,0 0-42 16,0 0-31-16,0 0-7 0,20-122-11 15,-20 107-13-15,-2 1-7 0,-3 1-10 0,1 0-11 16,-4 3-9-16,4 2-7 0,-4 2-6 0,1 0-5 16,2 3-9-16,0 0-7 0,0 2-2 0,1 0-6 15,0 1-3-15,2 0-3 0,-2 0-8 0,1 0-2 16,1 5-3-16,-2 2-1 0,0 2 3 16,1 3 2-16,-2 6 3 0,0 4 4 0,0 3 4 15,1 3-1-15,-1 5 1 0,3 1 1 0,-2 5-5 0,0 1 7 16,-1 1 1-16,-1 1 1 15,0-1 6-15,-2-1-6 0,1 0 1 0,-3-2 3 0,2-2-5 16,2-2 4-16,0-4-1 0,1-1-4 0,1-4-12 16,2-4-23-16,0-4-44 15,2-3-65-15,0-3-93 0,0-3-179 0,0-2-380 16,0-4-285-16</inkml:trace>
  <inkml:trace contextRef="#ctx0" brushRef="#br0" timeOffset="50695.9399">6750 3048 180 0,'0'0'297'0,"0"0"-40"0,0 0-39 16,0 0-24-16,0 0-17 0,0 0-32 0,0 0-59 16,0 0-22-16,0 0-10 0,0 0 1 15,0 0 2-15,0 0-20 0,0 0-24 0,0 0-70 16,147-11-125-16,-108 5-118 0,-11 1-270 0,-7 2-154 15</inkml:trace>
  <inkml:trace contextRef="#ctx0" brushRef="#br0" timeOffset="51530.6244">7476 2922 1 0,'0'0'0'16,"0"0"0"-16,0 0 0 0,0 0 81 15,0 0 194-15,0 0-21 0,0 0-22 0,0 0-21 16,0 0-18-16,0 0-15 0,0 0-21 0,0 0-17 15,0 0-19-15,0 0-19 0,31-38-20 0,-31 38-15 16,0 1-13-16,-1 1-10 0,-4 0 2 0,-3 3-3 16,0 2-5-16,-5 2-3 0,0 2-13 15,-2 0-4-15,0 1-4 0,2 2-2 0,1 0-4 16,1 1-3-16,3-1-1 0,2 1-1 0,3-3 0 16,2 2 0-16,1-3-2 0,0 0 2 0,5-1 1 15,4-1 2-15,1-2 5 0,3-1 4 0,4-2 5 16,4-3 4-16,4-1 2 0,1 0-1 15,2-5-2-15,-1-2-4 0,0-1-2 0,0-1-4 16,-2 0 0-16,-2-1-2 0,-5 2 2 0,-1-1 3 16,-5 1 2-16,-2 3 4 0,-1-1 3 15,-6 1 7-15,0 0 4 0,-2 2 6 0,-1-1 2 16,0 0-4-16,0 1-4 0,-1-1-6 0,-2 0-7 16,0 2-6-16,0 0-5 0,-1 2-6 0,1 0-8 15,-2 0-6-15,0 0-6 0,-1 3-5 0,1 3 2 16,-3 2 3-16,2 0 1 0,2 3 0 15,2-1 4-15,0 0-1 0,2 2 3 0,0-2 1 16,2 0-4-16,4-2-2 0,3-2 2 16,2 0 2-16,4-1 7 0,4-1 5 0,3-3 5 15,5-1 4-15,2 0 3 0,3-1-1 0,2-6-1 16,-1-1 1-16,1-1-4 0,-3-1 0 0,-3-1 3 16,-2 0 0-16,-6 1 4 0,-4-2 1 0,-5 1 3 15,-2 0 4-15,-4 0 3 0,-2-1 2 16,-3 3 1-16,0-4-3 0,-3 1-5 0,-5-1-4 15,-4-1-8-15,-2 0-7 0,-6-1-4 0,-1 1-3 16,-3 1 1-16,1-1 0 0,-3 0-1 0,3 3 1 16,3 0-2-16,5 3-4 0,3 6-13 15,2 0-18-15,3 2-21 0,-1 4-17 0,2 5-18 16,1 4-25-16,0 2-31 0,4 0-46 0,1 1-83 16,1 0-160-16,4-2-377 0,-3-6-200 0</inkml:trace>
  <inkml:trace contextRef="#ctx0" brushRef="#br0" timeOffset="51793.2465">8241 2851 231 0,'0'0'707'0,"0"0"-238"16,0 0-96-16,0 0-90 0,0 0-68 0,0 0-35 0,0 0-37 15,0 0-34-15,0 0-32 0,0 0-28 0,0 0-23 16,0 0-16-16,0 0-18 0,-9-21-5 15,8 27 7-15,-3 3 4 0,0 3 9 0,3 1 3 16,-2 1-4-16,1 2 0 0,2 0 0 0,-2-1-3 16,2 0 2-16,0 0 3 0,0-2-1 15,0 0 9-15,0-2-4 0,0 1 1 0,0-2 3 16,-1 0-7-16,0-3-6 0,0 1-27 0,-2-2-41 16,2 0-70-16,-2-1-103 0,1-3-187 0,1 0-526 15,1-2-180-15</inkml:trace>
  <inkml:trace contextRef="#ctx0" brushRef="#br0" timeOffset="52011.0725">8197 2566 1130 0,'0'0'389'15,"0"0"-113"-15,0 0 18 0,0 0-53 0,0 0-81 16,0 0-49-16,0 0-28 0,0 0-19 15,0 0-11-15,0 0-14 0,0 0-15 0,0 0-12 16,0 0-15-16,0 0-23 0,-32-40-44 0,33 40-3 16,4 5-4-16,6 2-19 0,1 3-48 0,6 2-153 15,-4-3-290-15,-3-2-878 0</inkml:trace>
  <inkml:trace contextRef="#ctx0" brushRef="#br0" timeOffset="52548.8818">8392 2706 954 0,'0'0'313'0,"0"0"-8"16,0 0-79-16,0 0-104 0,0 0-61 0,0 0-68 15,0 0-31-15,0 0 1 0,0 0 14 0,0 0 36 16,0 0 17-16,0 0 9 0,0 0 2 0,-5 133 2 15,5-103-2-15,0 1-6 0,0 1 10 16,-3 2 8-16,0-1 23 0,-3 0 8 0,0-1 1 16,0-1-12-16,-3 0-21 0,3-4-11 0,-1 0-13 15,0-3-1-15,2-3-1 0,-1-3-5 16,2-4-2-16,-1-4-4 0,4 0-5 0,-2-3-1 0,2-2-1 16,1-2 0-16,0-2 1 0,0 0 12 15,0-1 15-15,0 0 25 0,0 0 20 0,0 0 9 16,0-2 5-16,0-2-21 0,0-3-26 15,0-3-21-15,0-1-22 0,0-4-1 0,1-4-1 16,2-2 0-16,-2-3-3 0,3-4 0 0,0 0-2 16,-1-6 0-16,5 2 5 0,-1-2-5 0,1-1-1 15,3 2-5-15,0 0-5 0,0 7 5 16,2 1 1-16,-3 5-3 0,-1 4-2 0,0 3-7 16,0 5-4-16,0-1 1 0,-1 5 0 0,2 0-1 15,-1 3-4-15,1 1-3 0,1 0-4 0,2 1 6 16,0 6 8-16,0 0 6 0,-1 1 8 15,2 1-1-15,-3-1-1 0,-1 2 1 0,-2-2-1 16,-2-2-1-16,-2 1 1 0,-2 0 1 0,0 0 1 16,-2 0 2-16,0 1 4 0,-3 1 2 0,-2 1 4 15,-5 1 1-15,-1-1 1 0,-2 2 0 16,-4 0-4-16,2 0 0 0,-2-2 0 16,-2 2 0-16,1-3-3 0,5 0-2 0,-4 1-8 0,5-2-16 15,1-2-27-15,1 0-52 0,3-1-73 0,4-2-120 16,-1 0-222-16,4-3-581 0</inkml:trace>
  <inkml:trace contextRef="#ctx0" brushRef="#br0" timeOffset="53351.7629">8671 2881 726 0,'0'0'321'15,"0"0"-60"-15,0 0-79 0,0 0-70 16,0 0-10-16,0 0-16 0,0 0-22 0,0 0-22 16,0 0-13-16,0 0-7 0,0 0-1 0,0 0 1 15,0 0 17-15,0 0 6 0,18 0 8 0,-8 0 8 16,-1 0-10-16,2 0-3 0,0-1-5 16,0-2-8-16,0 0-5 0,3-1-3 0,-1 0-4 15,-1 0 1-15,-2-1-2 0,0 0 2 0,1 1 4 16,-5-1 1-16,-2 0 5 0,0 2 8 0,-3-1 4 15,0 1 6-15,-1-1-2 0,0 1-6 16,-1 1-7-16,-3-1-11 0,-1 1-12 0,-2 1-9 16,-4 1-10-16,0 0-5 0,-5 0 1 0,2 4 3 15,-3 1 1-15,2 1 5 0,-1 1-1 0,3 1-3 16,-5 1 1-16,6-1-2 16,-3 3-1-16,3 1 1 0,4 0-2 0,-1-1 0 0,3 2 1 0,3-1 3 15,1 1 3-15,0 0 0 0,2-1 1 16,0 0-2-16,4 0 0 0,1-2 2 0,4 0 1 15,1-2 4-15,2 1 1 0,3-4 1 0,-1-2 2 16,4 1 1-16,-2-4 5 0,1 0 1 16,3 0 3-16,-2-1 0 0,0-4-1 15,-1 1-1-15,2-3 1 0,0 0-3 0,1-1 1 0,1-1-2 16,0 1-3-16,0-1 0 0,-1 0-3 16,0 0 3-16,-2 0 2 0,-4 0 1 0,-1-2 1 15,-1 1 1-15,-4-1-1 0,-1-1 3 0,0-1-1 16,-5-1 1-16,2 0 1 0,-3 0-5 0,-1 0-1 15,0-2-6-15,0-2-1 0,-1 1-1 0,-3 1-3 16,1-1 0-16,-2 5-3 0,2 1 0 16,1 4 1-16,-1 0 0 0,0 3-1 0,0 1-3 15,3 2-5-15,0 0-5 0,-1 1-4 0,1 0-4 16,-1 0-6-16,-1 0-6 0,-1 0 0 16,1 4 3-16,-2 3 3 0,-1-1 6 0,3 3-2 15,-1 2 0-15,3 1 1 0,0 1 1 0,0 1 1 0,4-1 4 16,4-1 4-16,1 1 4 0,2-4 5 15,1 2 1-15,5 0 2 0,2-3 4 0,5 1 2 16,-1-1 4-16,6 0 1 0,-3-1-1 16,-2 1-3-16,-1-1-3 0,-3-2 0 0,-3 2-2 15,-5-2-2-15,-3 0-1 0,-5-2 0 16,1-1-1-16,-4 2 1 0,-1-2 4 0,0 1 0 16,0-1 7-16,0 1 6 0,-2 2 5 0,-5 1 4 15,0 0 0-15,0 1-4 0,-2-1-1 0,-1 1-7 16,0 0-4-16,-3 1-1 0,1-3-3 0,2 2 1 15,-1-1-2-15,1-1-5 0,2 0-13 0,1 1-20 16,-1-2-29-16,1-1-41 0,3 1-59 16,-2-2-87-16,2 1-143 0,4-2-418 0,-1-1-532 0</inkml:trace>
  <inkml:trace contextRef="#ctx0" brushRef="#br0" timeOffset="54099.9914">9655 2745 1 0,'0'0'0'0,"0"0"0"0,0 0 0 16,0 0 0-16,0 0 59 0,0 0 128 15,0 0-4-15,0 0 2 0,0 0 0 0,0 0 1 16,0 0 2-16,0 0-3 0,0 0-6 0,0 0-8 16,92-44-18-16,-92 44-18 0,0-1-18 15,0 1-22-15,0-1-12 0,0 0-10 0,0-1-8 16,0 1-2-16,0 0-4 0,0-1-6 0,-1 1-3 15,-1-2-4-15,-2 2-9 0,0-1-3 0,3 0-5 16,-1 0-7-16,-3 1-3 0,3 1-9 16,-1 0-6-16,-3 0-6 0,-3 0-4 0,1 4-2 15,-2 1-1-15,-4 4 2 0,3 0 0 0,0 1 1 16,-1 1 0-16,2 3 0 0,1-1 2 0,0 1-3 16,4-1-3-16,2 1-5 0,3-3-6 0,0 1-1 15,5-3 0-15,3 0 6 0,5-2 10 16,0-1 7-16,7-4 9 0,3-1 6 0,5-1-3 15,1 0 2-15,-5-2-4 0,4 0-1 0,-5-2-3 16,2 2-1-16,-7 1-1 0,-2 0-3 0,-4 1 1 16,-2 0-6-16,-3 0-4 0,-5 1-1 0,-1 2-5 15,-1 2 11-15,0 2 6 0,-1 0 9 16,-3 3 9-16,-7 1 0 0,-4 2 2 0,-2-1-4 16,-1-1-3-16,-5 0-3 0,-1 1-3 0,3-1-2 15,-1 0-6-15,-2-3 3 0,5 1-2 16,1-2-2-16,0 1 6 0,5-3-9 0,2 1-2 15,-2-3-7-15,6 1-11 0,0-2-12 0,0-2-19 16,3 0-31-16,3 0-55 0,1 0-112 0,0-2-211 16,0-1-316-16,2 2-314 0</inkml:trace>
  <inkml:trace contextRef="#ctx0" brushRef="#br0" timeOffset="55071.7655">10059 2784 1 0,'0'0'0'0,"0"0"0"0,0 0 148 16,0 0 63-16,0 0-18 0,0 0-38 16,0 0-32-16,0 0-24 0,0 0-8 0,0 0-7 15,0 0-5-15,0 0 6 0,0 0 1 16,0 0 5-16,-24 76 5 0,30-72 2 0,2-1 1 15,1-1-3-15,-1-1-3 0,-1-1-7 0,4 0-6 16,-1 0-10-16,2 0-15 0,1-1-9 16,-1-2-13-16,-1-3-8 0,2 4-1 0,-1-3-6 0,1 1-1 15,-2-1-2-15,-1-1 3 0,-1 1 1 16,-3 0 4-16,2-1 2 0,-4 0-5 0,1-1 8 16,-3 1 1-16,2-2 0 0,-1 0 6 0,-2-2-2 15,0 2-1-15,-1-1 0 0,0 0-5 16,0 3 0-16,0 0-1 0,0 2-1 0,0 1-4 15,0 2-2-15,0 1-6 0,0 0-12 16,0 0-8-16,0 0-32 0,0 1-21 0,0 4 5 0,0 2 5 16,0 3 27-16,0 2 23 0,0 2 1 0,0 0 2 15,1-2-2-15,1 1 1 0,3-1-1 16,-3-1 1-16,0-2-1 0,3-2 0 0,-2-1 1 16,-1-1-2-16,5 0 3 0,-4-2 1 0,3 0 1 15,-3-2 9-15,4-1 2 0,-2 0 6 0,3 0 3 16,1 0-7-16,0-5 1 0,2 0-3 15,-1 0-3-15,0-2 0 0,1 0 0 0,-2-1 0 16,0 0-3-16,1-1 4 0,-2-2-2 0,-2 0-1 16,2 0 0-16,-5-2 4 0,4 1 0 15,-5-1 5-15,0 1 4 0,-2-1 2 0,0-1-1 16,0 0-5-16,-1 0-7 0,-1 2-4 0,-5 2 2 0,5 2 2 16,1 3 2-16,-1 2-8 0,1 3-3 15,1 0-9-15,-2 0-16 0,-1 0-7 0,2 3-3 16,-3 5 5-16,-2 3 10 0,2 1 8 0,-3 2 4 15,4 3-1-15,-2-1 1 0,3 3 6 16,1 4-5-16,-1 1 4 0,1 2 0 0,-2 2 0 16,3 1 4-16,0 0 1 0,0 2-2 0,0 0 1 15,0 0 0-15,0-2-1 0,0 1 3 16,0-3-3-16,0 1 1 0,-1-4 0 0,0-1 0 16,1-2 1-16,-1-3 2 0,1-4-1 0,-1-3 0 15,1-2 0-15,-1-5-1 0,1-1-1 0,0-2 2 16,0 0 9-16,0-1 11 0,0 0 17 15,0 0 13-15,0 0 6 0,0 0 2 0,0-2-3 0,0-3-14 16,0-4-12-16,0-4-16 0,1-3-13 16,0-5-2-16,2-3-2 0,2-2-1 15,-2-5-1-15,3-2 0 0,-2-2 1 0,4-3-1 0,-2-3-1 16,1-1-2-16,2 3-3 0,1 3 0 16,-1 4 0-16,-1 9 3 0,-3 3-3 0,2 8-1 15,-4 1-2-15,2 4-4 0,-2 2-5 0,-1 1-2 16,4 2-4-16,-3-1-4 0,6 3 6 0,-1-2-4 15,2 2 7-15,1 0 4 0,0 2 1 16,0 1 6-16,1 3-6 0,-1-1-1 0,-1 2-2 16,-1 1-4-16,0 0 0 0,-6 2 3 0,1 1 3 15,-4 2 3-15,0-1 4 0,-1 1 2 0,-5-1-1 16,-3 1 1-16,-1-1 0 0,-1-1 1 16,1 0 0-16,-3 1 3 0,-2 0 1 0,1-2 0 15,-2 2 0-15,2-4-9 0,-1 0-18 0,0-2-32 16,4 0-48-16,0 0-69 0,1-1-103 15,3-3-228-15,5 1-651 0</inkml:trace>
  <inkml:trace contextRef="#ctx0" brushRef="#br0" timeOffset="56112.4228">10668 2535 1 0,'0'0'29'0,"0"0"87"0,0 0-16 0,0 0-6 16,0 0 16-16,0 0 18 0,0 0 25 16,0 0 23-16,0 0 10 0,-38 134-23 15,38-109-10-15,1 2-2 0,4 2-5 0,0 4 24 0,-1 0-7 16,1 2-23-16,1-2-12 0,-2 0-27 16,-1 0-12-16,4-2-12 0,-5 0-19 0,0-2-10 15,2-3-14-15,-4-2 1 0,0 1-7 0,0-3 1 16,0-2 3-16,0-1-7 0,-1-3-1 15,-3-3-2-15,2-2-4 0,1-3 1 0,-1-2 1 0,0-3 1 16,2 0-1-16,-3-2 6 0,3-1 8 16,0 0 13-16,0 0 15 0,0 0 9 0,0-1 3 15,0-4-11-15,0-2-21 0,0-4-16 16,0-3-17-16,0-5-5 0,0-3 1 0,0 0-4 0,0-6 0 16,0-3-2-16,0-1 2 0,5-3-7 0,-2-3-1 15,3-2-1-15,0 2-5 0,2 2 8 16,1 5 2-16,-3 4 0 0,0 8 1 15,-1 4-6-15,-1 3-3 0,-1 3-2 0,3 2-5 0,-4 3-3 16,0 1-5-16,4 1-6 0,-3 0 0 16,4 2 0-16,-1 0 3 0,2 3 2 15,1 2 3-15,0 3 4 0,-1 1-1 0,2 2 2 0,-5 3 3 16,3 3 1-16,-2-3 7 0,-2 2 1 16,-3 0 2-16,0-2 0 0,-1-1 0 0,0-1 2 15,0-1 1-15,-1 1 1 0,-3-3 1 0,-1 0 1 16,3-2-1-16,0 0 2 0,-3-3 3 0,3 1 2 15,1-3 4-15,-1 1-5 0,1-1-4 0,0-2-1 16,1 1-5-16,0-1 4 0,0 0 2 16,0 0-2-16,0 0 1 0,0 0-1 0,0 0 0 0,0 0 1 15,0 0 2-15,2-1-2 0,1-1 0 16,4-1 0-16,1-1-4 0,3-2 5 0,0-2 3 16,2 1-2-16,-1-2 4 0,3-2-3 0,-2 0-2 15,-3-1 2-15,1 1 1 0,-1-1-1 16,-2-2 4-16,-1-3-1 0,-1 1-2 0,0-3 2 15,-2-2-5-15,1-1 1 0,-1-2 2 16,-1-2-4-16,2 0-1 0,-2 0 0 0,-1-2-1 16,-1-2 1-16,2 4 3 0,-3 1 1 0,0 4 3 15,0 3 3-15,0 7 0 0,0 3 0 16,-4 3 1-16,3 4-5 0,0 1-5 0,-1 0-13 0,-4 1-12 16,3 5 0-16,-6 3 1 0,-1 5 8 0,0 2 12 15,1 4-3-15,3-1 2 0,0 2 3 16,3 0-1-16,2 2 2 0,1-1 1 15,0-1 2-15,5 3-1 0,3-2 2 0,0 1 2 0,1 0 0 16,2 1 4-16,-1-3-4 0,1-1-4 16,0-2 1-16,0 0-2 0,-2-5 5 0,1 1 0 15,-1-2 1-15,-4-2 0 0,3-2-2 0,-1-2 1 16,-3-2 0-16,1 0-1 0,-2-2 1 0,-1-2 0 16,0 0 1-16,4 0 0 0,-1 0 6 15,2 0 2-15,0-2 0 0,-2-3 4 0,3-1-8 16,2-1-1-16,-1-2-1 0,-1 1-5 0,2-3 7 15,-3-1 1-15,2 0-3 0,-1-1 3 16,1 1-4-16,-5 2-1 0,1 3 2 0,-3 0 3 16,-2 5-3-16,1 1-2 0,-1 1-5 0,0 0-9 15,0 0-3-15,0 0-8 0,0 0-9 0,0 3-2 16,-1 2 4-16,0 3 7 0,-1 2 9 0,-2 2 8 16,3 0-2-16,0-1 1 0,1 2-1 15,0-2 0-15,0 2 3 0,0-1 0 0,1-1 2 16,0-1 2-16,3 1-2 0,-3-1 1 0,1 1 0 15,-1-3-5-15,0 2 3 0,0-2-4 0,2-2-20 16,-3 0-35-16,1-1-46 0,-1-1-62 0,0-2-76 16,0 0-116-16,0-2-261 0,0 1-887 0</inkml:trace>
  <inkml:trace contextRef="#ctx0" brushRef="#br0" timeOffset="56320.3221">11248 2487 695 0,'0'0'271'0,"0"0"41"16,0 0 8-16,0 0-83 0,0 0-48 15,0 0-58-15,0 0-38 0,0 0-24 0,0 0-16 16,0 0-12-16,0 0-13 0,0 0-11 0,0 0-2 16,-28-21-14-16,28 21-7 0,0 0-17 0,0 3-3 15,6 1 8-15,-3 1 1 0,3 3-19 16,-1 1-87-16,5 2-155 0,-1-3-325 0,-5-3-738 0</inkml:trace>
  <inkml:trace contextRef="#ctx0" brushRef="#br0" timeOffset="57319.1582">11348 2774 560 0,'0'0'821'15,"0"0"-633"-15,0 0 19 0,0 0-4 0,0 0-23 16,0 0-34-16,0 0-56 0,0 0-56 16,0 0-31-16,0 0-22 0,0 0-7 0,0 0 11 15,0 0 3-15,0 0 6 0,71-20 6 0,-51 19 2 16,-3-1 0-16,1 0 3 0,-1 1 1 0,-4-2-3 16,-2 1 5-16,-2 0 3 0,0-1 4 15,-7 1 11-15,0 1 7 0,1 1 8 0,-3-2 6 16,0 2-3-16,0 0 2 0,0 0-5 0,0 0-7 15,0 0-6-15,-5 0-14 0,1 0-12 0,-5 0-8 16,-1 3-7-16,-1 2-1 0,-4-1 3 16,3 1 2-16,0 2 1 0,2 2 4 0,-1-1 0 0,0 0 2 15,3 0 4-15,-1 0-3 16,5 1-1-16,-3 0 2 0,4-1-2 0,-1 1 0 0,2 0 2 16,1 0-4-16,1-1-2 0,0 1-2 0,0 0-6 15,0-1-2-15,3 0 2 0,4-3 0 16,1 1 3-16,1-3 3 0,3 0 4 0,2-3 5 15,2 0 6-15,2 0-2 0,-3-3 4 0,5-3-1 16,-2 3 0-16,-3-4 7 0,3 1-2 0,-5 1 3 16,4-2 5-16,-6 1 2 0,0-1 6 15,0 2 2-15,-3-1 7 0,0 0 3 0,-4 1 3 16,2 2 1-16,-5-1-3 0,0 3 3 0,-1-1-2 16,0 2-8-16,0 0-5 0,0 0-17 15,0 0-12-15,0 0-10 0,0 0-13 0,0 0-9 16,0 0-10-16,0 3 3 0,0-1 10 0,-1 3 11 15,1-1 12-15,0 0 5 0,0 1 0 0,0-3 0 16,0 2 1-16,3-2 2 0,3-1-1 0,2 1 2 16,-1-1 5-16,7-1 1 0,-2 0 2 15,1 0 1-15,3-1-4 0,-2-1 1 0,-3-1 0 16,0-2 2-16,-1 2 1 0,-1-2 4 0,-2 0 0 16,-3 1 1-16,2 0-1 0,-2-2-2 15,1 2 3-15,-3-1-2 0,0-2 1 0,-2 1 0 0,0 1-2 16,0-2-2-16,0 0 0 0,0 0-4 15,-4 0-4-15,-2 1-4 0,2 1-6 0,-2 0-2 16,-2 1-3-16,3 2-5 0,-3 2-4 0,-2 0-3 16,0 0-2-16,0 1 2 0,-2 5 1 0,1 2 1 15,-1 2 6-15,3 0-2 0,0 1 3 16,1 1-1-16,-1-1 0 0,5 0 1 0,2 0-1 16,-2 0 0-16,4-2-5 0,0 0-2 0,1-2 3 15,4-1 3-15,-2-2 6 16,5 0 8-16,-4-2 6 0,4 0 6 0,2-2 1 0,1 0 4 15,0-3-2-15,6-3-2 0,-4-1 0 0,5 0-3 16,-5-1 2-16,5-1-2 0,-4 0 0 0,3-3-1 16,-5 1 1-16,2-2 1 0,-2-1-2 0,-3-2 1 15,-3-2 0-15,3 0 0 0,-4-4 2 0,-2-4 1 16,-1 0 0-16,-2-4-2 0,1-3 0 16,0-2-2-16,2-2-1 0,-2 0 1 0,0 1-1 15,-1 1-1-15,1 6 1 0,-1 6-1 0,0 8 4 16,0 6 1-16,0 5 1 0,0 3-2 0,0 1-5 15,0 0-4-15,0 0-8 16,0 2-9-16,-1 4-1 0,-1 6 2 0,-3 4 7 0,3 4 10 16,-1 3 1-16,-2 2 0 0,2 0 3 0,0 2-3 15,0-1 1-15,2 4 0 0,1 1-1 16,0 5 2-16,0 0 0 0,4 1 3 0,-2 2 2 16,2-4-2-16,1-2 1 0,-1-1-2 0,-1-5-5 15,3-1 3-15,-2-2-6 0,4 0-4 16,0-1-16-16,1-1-36 0,2-5-53 0,1-3-122 15,-3-7-235-15,-2-2-1141 0</inkml:trace>
  <inkml:trace contextRef="#ctx0" brushRef="#br0" timeOffset="57741.2209">12426 2631 1 0,'0'0'0'0,"0"0"0"0,0 0 0 15,0 0 0-15,0 0 0 16,0 0 0-16,0 0 0 0,0 0 0 0,0 0 0 0,0 0 0 15,0 0 0-15,0 0 0 0,0 0 0 16,0 0 0-16,123-96 0 0,-106 88 0 0,-1 0 0 16,-3 2 0-16,-6 2 0 0</inkml:trace>
  <inkml:trace contextRef="#ctx0" brushRef="#br0" timeOffset="58083.5729">12646 2456 1 0,'0'0'0'0,"0"0"0"0,0 0 0 15,0 0 0-15,0 0 68 0,0 0 114 0,0 0 13 16,0 0 19-16,0 0 10 0,0 0 16 0,0 0-8 15,0 0-17-15,0 0-14 0,-13-19-19 16,13 19-6-16,0 0-6 0,0 0-14 0,0-2-24 16,0 0-36-16,0-3-27 0,-1 0-26 0,1-2-10 15,0 0 5-15,-1-1-5 0,0-1-1 0,-1-3-6 16,-1 1-9-16,0-2-2 0,1 1-6 0,-1-1 1 16,-2-1 1-16,2 0-1 0,-5 1 4 15,5 1-2-15,-4 1 3 0,4 3-3 0,-3 4 0 16,3 1-3-16,-4 3-11 0,2 0-2 0,-4 1-9 15,-5 9 0-15,0 2 3 0,-3 4 0 0,1 6 4 16,-3 4 3-16,2 2-1 0,2 4 3 16,0 0-2-16,3 0 2 0,2-1 0 0,1 0 0 15,5-2 1-15,-3-1-1 0,6 3 2 16,1 0-2-16,0 0 3 0,0 1 1 0,2 2-2 16,4-2 5-16,-3-2-5 0,2-1 3 0,-1-1 1 15,-2-1-4-15,2-4 4 0,-2-1-2 0,-1-2-2 16,0-1-15-16,-1-2-29 0,0-2-38 0,0-2-59 15,-3-2-57-15,-2-3-71 0,3-2-98 16,0-2-191-16,1-3-321 0,0 1 360 0</inkml:trace>
  <inkml:trace contextRef="#ctx0" brushRef="#br0" timeOffset="58287.3873">12328 2803 1 0,'0'0'0'0,"0"0"223"0,0 0-6 16,0 0-7-16,0 0-10 0,0 0-9 15,0 0-17-15,0 0-10 0,-117-15-13 16,111 16-30-16,6-1-27 0,0 1-19 0,0-1-17 16,0 0 2-16,3 0 0 0,5 0-2 0,2 0 0 15,10-2-14-15,1-3-7 0,10 0-13 0,4 1-11 16,-2-2-4-16,0 1-9 0,-2 1-30 0,-1-1-57 16,0 0-87-16,-2 2-137 0,-8 1-290 0,-7 0-437 15</inkml:trace>
  <inkml:trace contextRef="#ctx0" brushRef="#br0" timeOffset="58801.0002">12511 2941 153 0,'0'0'188'0,"0"0"-70"0,0 0-5 0,0 0 17 16,0 0 19-16,0 0 26 0,0 0 38 15,0 0 32-15,0 0 8 0,0 0-24 16,0 0-59-16,0 0-54 0,0 0-46 0,0 0-20 16,109-24-11-16,-90 16-3 0,-5-2 4 0,3 1 2 15,-5-1 7-15,-1 0 1 0,-2 0 3 16,-2 2 3-16,-4-1-1 0,-2-2 0 0,-1 1-4 16,0-2-10-16,0 2-5 0,0-1-5 0,-3 2-5 15,-3 0-6-15,-2 4-3 0,0 2-7 0,-4 0-8 16,-2 3-2-16,0 0-8 0,-4 0 1 0,0 2 4 15,1 2-3-15,3 0 7 0,0 1-2 0,3 0-2 16,4-3 1-16,0 0-11 0,6-1-7 0,1 1-11 16,0-1-3-16,3 0 1 0,4 0 11 15,3-1 15-15,8 0 4 0,2 0 8 0,3-1 2 16,6-3-3-16,-1 0 4 0,-3-1-6 0,0 0 1 16,-5 1 1-16,-5 0-5 0,-4 1 6 0,-2 0 0 15,-5 2 6-15,-2 1 10 0,-2 0 1 0,0 0 2 16,0 0-5-16,0 0-8 0,0 0-11 15,0 1-6-15,-2 2-5 0,-1 3-2 16,0 1 8-16,-4 2 3 0,4 3 3 0,-4 0 1 16,3-1-2-16,0 3 1 0,1-1 0 0,1 1-2 15,0-1-1-15,1 0 0 0,-1-1 2 0,2 1 0 16,0-3 0-16,0 1-8 0,0-2-19 16,2 0-31-16,0-2-50 0,1-1-55 0,0-1-71 0,4-2-101 15,1-2-189-15,-2 0-422 0,-1-1 348 0</inkml:trace>
  <inkml:trace contextRef="#ctx0" brushRef="#br0" timeOffset="59750.8337">13067 2823 944 0,'0'0'320'16,"0"0"-57"-16,0 0-52 0,0 0-48 0,0 0-28 15,0 0-26-15,0 0-23 0,-129 5-18 16,119-1-15-16,0 1-15 0,2 1-13 0,1 0-13 15,0 1-4-15,-1 0-2 0,3 3-1 0,-2 0 2 16,5 1 1-16,-1-2 4 0,1 1 1 16,0 0 0-16,2-1 0 0,0 1-1 0,0-3-2 15,4 0 3-15,-1-2 2 0,2 0 1 0,2-2 4 16,1-1 1-16,2-1 5 0,1-1 4 16,1 0-1-16,3-1-2 0,0-3-3 0,2-1-6 0,-2-1-5 15,3-1 0-15,0-3-1 0,-3 2 1 0,1-1 5 16,-5 0 0-16,0 0 3 0,-3 0 7 0,-5-1 2 15,0 2 7-15,-3 0 4 0,0-1 0 16,-3 2-6-16,-7-1-13 0,-1 0-9 0,-2-1-11 16,-5 3-6-16,-1 3-1 0,-1 1-4 0,0 2-1 15,-1 3 0-15,0 2 1 0,3 1 2 16,4 2-2-16,3-2-9 0,4 0-12 16,2 0-19-16,5-3-14 0,0 1-7 0,3 0 1 0,8-2 10 15,0-1 11-15,8-1 9 0,0 0 6 0,4-2 2 16,3-3 6-16,-1 0 8 0,2-2 6 15,-4 0 6-15,-1-1 5 0,-2-1 1 0,0 1 4 16,-1 0 5-16,-2-1 6 0,-2 1 7 0,-1 1 1 16,-1 0 0-16,-3 1-2 0,-1 2-7 15,-5 2-5-15,-2 1-7 0,2 1-12 0,-3 0-11 16,0 0 0-16,1 5 2 0,-1 2 9 0,4 2 10 16,-2 0-2-16,-1 2-1 0,4 1 2 0,-4-1-1 15,0 2 0-15,-1-1 1 0,2-1-2 0,0 1 0 16,-2-2 3-16,1-2 1 0,-1 0 1 15,1-1 2-15,0-1-2 0,-1-3 0 0,-1-1-1 16,0-1 1-16,1 1 17 0,-1-2 16 0,0 0 16 16,0 0 21-16,0 0 3 0,1 0 2 0,0 0-5 15,0-4-18-15,0 0-20 0,5-1-18 0,-3 0-13 16,1-3-5-16,3 2 3 0,0-2 1 16,0-3 2-16,2 1 7 0,-1-1-7 0,1-3 0 15,4 0 0-15,-2-1-8 0,3 1 3 0,-2 0 1 16,-1 4-2-16,0 0 1 0,-3 5-2 15,-3 0 0-15,0 2 1 0,-4 2 1 0,-1 0-6 16,0 1-9-16,0 0-20 0,0 0-19 16,0 5 9-16,1 1 12 0,2 4 21 0,0 2 19 15,-1 0-2-15,-1-3-3 0,0 2-1 0,-1-2-3 16,0 0 2-16,1 0-3 0,-1-2 2 0,2-2 0 16,-1 0-1-16,1-3 4 0,0 1 1 0,-1 0 5 15,0-2-1-15,0-1 3 0,3 0 6 16,-1 0 2-16,-1 0 8 0,5 0 3 0,-3-1-3 15,2-3-4-15,-2 1-1 0,2 0-4 0,-3-2-2 0,5 0 3 16,-4-2-4-16,3 0-2 0,0-1-3 16,-2 0-11-16,4-3 5 0,-1 1 2 0,-1-2-1 15,-1 2 5-15,3-1-5 0,-3 3-3 0,0 0 1 16,-1 4-2-16,-2-1 0 16,-1 4 1-16,-2 1-3 0,2 0-5 0,-2 0-7 0,0 0-14 15,1 0-4-15,3 5 8 0,-1 0 3 16,1 3 13-16,1 2 6 0,-1 1-5 0,0 2 6 15,-1-1 0-15,1 2-1 0,2 0 3 0,-2 1 0 16,1 0 1-16,-1 1 2 0,1-1 3 0,-2 1-4 16,3-1 1-16,-1-2-8 0,0 2-22 15,-1-1-39-15,4-3-65 0,0 0-108 0,1 0-190 16,-1-5-612-16,-1-1-145 0</inkml:trace>
  <inkml:trace contextRef="#ctx0" brushRef="#br0" timeOffset="61171.5528">14275 2699 1 0,'0'0'0'0,"0"0"61"0,0 0 288 0,0 0-36 16,0 0-27-16,0 0-22 0,0 0-37 0,0 0-37 15,0 0-36-15,0 0-28 0,0 0-21 0,0 0-13 16,0 0-14-16,-22-67-15 0,19 63-16 0,0 3-15 15,1-1-11-15,0-1-8 0,0 0-3 16,-2 1-4-16,4 1-3 0,-1 1-2 0,1 0-2 16,0 0-2-16,0 0 2 0,0 0 2 0,0 0 2 15,0 0 1-15,0 0 0 0,0 0 0 16,0 0 3-16,0 0 3 0,0 0 5 0,0 0 8 16,0 0 8-16,0 0 4 0,0 0 3 0,0 0-5 15,0-2-8-15,-1 1-7 0,1 1-7 0,0 0-3 16,0 0 1-16,0 0-4 0,0 0 0 0,0 0-2 15,0 0-3-15,0 0 1 0,0 0-2 0,0 0 0 16,0 0 0-16,0 0-2 0,0 0-1 16,0 0-1-16,0 0 0 0,0 0 2 0,0 0-2 15,0 0 2-15,0 0 1 0,0 0 0 16,0 0 0-16,0 0-1 0,0 0-1 0,0 0-1 0,0 0 1 16,0 1-2-16,0-1-1 0,0 2-10 15,0-1 2-15,0 5 4 0,0-1 4 0,0 4 9 16,0 2 4-16,0 1-3 0,0 6 1 0,0 0-1 15,0 3-1-15,0 3 3 0,0 1-3 16,0 2 1-16,-1 1 2 0,-2 2-1 16,-1 0 10-16,0-1-1 0,-2-1 2 0,0-2 0 0,-1-2-7 15,1-2 4-15,0-2-5 0,0-4 1 0,2-1 0 16,-3-3-4-16,4 0 4 0,-3-3-1 16,4 1 0-16,0-3 0 0,-2-2-3 0,2-2 2 15,2-2-1-15,-1 0 7 0,0-1 12 0,1 0 20 16,0 0 22-16,0 0 17 0,0-2 11 0,0-1-8 15,0-4-25-15,0-3-25 0,-1-3-23 0,0-3-13 16,1-3 1-16,0-1 3 0,0-6-2 16,0-3-3-16,0-4-1 0,4-5-2 0,2-4 0 15,1-2 2-15,3-2 0 0,0-2 0 16,1 0-1-16,3 5-1 0,-1 4-1 0,-1 7 0 0,2 8 0 16,-3 4-2-16,-1 4-1 0,-2 5-3 0,-2 2-4 15,1 4-5-15,-4 3-8 0,1 1-10 16,1 1-6-16,-1 0-1 0,2 3 3 0,2 5 10 15,2 1 9-15,-3 4 7 0,2 0 7 0,-2 1 3 16,0 2 3-16,-3 1 3 0,-1-3 1 0,-2 2-1 16,-1-2 2-16,0 1-2 0,-2-3 4 15,-3 2 2-15,-4 0-2 0,-2 0 1 16,-4 0-1-16,0 1 1 0,-4 0-3 0,0-2-2 0,-2-1-6 16,0 0-12-16,2 0-17 0,1-1-22 0,3-1-32 15,0-2-62-15,5-2-98 0,5-1-185 16,3-2-478-16,0-1-110 0</inkml:trace>
  <inkml:trace contextRef="#ctx0" brushRef="#br0" timeOffset="61618.7413">14397 2967 1 0,'0'0'73'0,"0"0"131"0,0 0-78 16,0 0 13-16,0 0 34 0,0 0 16 0,0 0-12 16,0 0-7-16,0 0 10 0,0 0 14 15,0 0 17-15,0 0 0 0,0 0-23 0,0 0-26 16,17 31-33-16,-1-40-31 0,0-2-27 0,3-1-18 16,0-3-17-16,4-3-9 0,-1 1-4 15,0-4 2-15,-2-1 2 0,-1-3 4 0,-4-4-6 16,0-1-3-16,-4-4-2 0,-1 1-5 0,-4-1 6 15,-1-1 0-15,-2-1 0 0,-3 1-3 0,0 1-4 16,0 0 0-16,0 0-4 0,-5 6 2 16,1 2-3-16,0 7-3 0,-2 8 0 0,3 4-3 15,2 4 0-15,0 2-7 0,0 1-12 0,-2 0-13 16,1 6-6-16,-3 6 4 0,-3 6 10 0,0 5 14 16,-2 0 3-16,2 3 0 0,0-1 0 0,0 1-1 15,2-1 2-15,3 1 1 0,1 1 2 16,1-1 1-16,1 0-2 0,0 1-1 0,0 0 2 15,0 4 0-15,0-2 4 0,1-1 0 0,-1-1-1 16,0-2 4-16,0-3-9 0,0 0-7 0,1-3-31 16,0 0-61-16,2-3-70 0,-2-4-96 15,3-1-142-15,-2-2-287 0,-1-6-617 0</inkml:trace>
  <inkml:trace contextRef="#ctx0" brushRef="#br0" timeOffset="62468.8094">14812 2800 1046 0,'0'0'279'0,"0"0"-81"0,0 0-93 0,0 0-81 16,0 0-19-16,0 0-10 0,0 0 4 0,0 0 11 16,0 0 13-16,0 0 16 0,0 0-5 0,0 0-13 15,0 0 3-15,16 43 0 0,-16-37 9 16,0-2 22-16,0 2 17 0,-4-1 21 0,-3 2 12 15,-1 0-6-15,-2 2-13 0,-2-2-22 16,-1-1-19-16,-2 1-12 0,3-1-6 0,-1-2-4 0,2-1-2 16,2-1 1-16,3-2-1 0,2 0 4 0,0 0 4 15,1 0-7-15,2-2-3 0,0-4-15 16,1-3-14-16,0-1-7 0,0-2-9 0,1-1-7 16,6 1 0-16,2-2 3 0,0 1 1 0,4-1 8 15,0 2 4-15,-1 0-1 0,3 1 11 16,-2 3 0-16,-1 1 2 0,-1 0 2 0,1 6-13 15,-3-1-9-15,2 2-6 0,-3 0-9 0,3 3 1 16,-2 3 1-16,1 1 11 0,0 1 9 16,-1 1 12-16,-1 0 8 0,-2 1 0 0,-1 0 5 15,-3-1-5-15,0-1 1 0,0-1-4 0,-1-1-3 16,0 0 3-16,-1-3 0 0,1 1 2 0,1-2 1 16,-1 1 2-16,-1-1 0 0,0-1 0 0,0 0-1 15,0 1 0-15,1-2 6 0,2 0 2 16,0 0 4-16,1 0 7 0,2-2 0 0,3-1 1 15,0-2 0-15,0 0-4 0,3-3-2 0,0 0-3 16,1-3-2-16,1 0-1 0,-1-1-2 0,1 2-6 16,-2-1-2-16,2 1-3 0,-3 3-1 0,-2 3 0 15,-2 0 5-15,-2 2-4 0,-2 2 2 0,-3-1 1 16,1 1-13-16,-1 0-16 0,0 0-31 16,1 1-2-16,1 2 9 0,0 3 16 0,1 1 33 15,0 1 4-15,1 2 0 0,1-1 0 16,1 0 1-16,-2 0 1 0,4 0 2 0,-1 0 8 15,2 0 4-15,1-1 11 0,0-2 8 0,2 0 5 16,1-1 6-16,0-3 0 0,2-2-2 0,1 0-2 16,2 0-6-16,2-6-5 0,-3 0-5 0,4-1-7 15,-1-1-2-15,-2-3-1 0,-2 1 5 16,-2-1 2-16,-3 0 6 0,-3 0 4 0,-1-3-6 16,-4-2 0-16,1 0-9 0,-1-4-7 0,-3 1 0 15,0-2-6-15,0-3 1 0,0 0-2 16,0-3 2-16,-1 0-2 0,-2-2 2 0,0 0 1 15,0-1-6-15,2-1 4 0,-2 5 1 0,0 4 3 16,2 7 10-16,0 6 1 0,1 5 0 0,-1 2-2 16,1 2-10-16,0 0-7 0,0 0-15 0,0 0-22 15,0 4-21-15,0 3 4 0,0 3 9 16,0 5 19-16,0 4 26 0,0 3-2 0,0-2 2 0,0 3 2 16,2-1-4-16,3 1 3 0,-1 0-1 15,1 1 0-15,-1 2 5 0,2-2-2 16,-2 2 2-16,-3 0 0 0,1-1-3 0,-2-2-11 15,0 1-31-15,0-3-65 0,0-1-87 0,-2-3-135 16,1 0-231-16,-1-7-463 0,2-2 373 0</inkml:trace>
  <inkml:trace contextRef="#ctx0" brushRef="#br0" timeOffset="62700.7407">15271 2594 107 0,'0'0'276'0,"0"0"-187"0,0 0-18 0,0 0-25 16,0 0-8-16,0 0 18 0,0 0 29 0,0 0 57 15,0 0 46-15,0 0 20 0,0 0-16 0,0 0-49 16,0 0-45-16,0 0-36 0,115 8-18 16,-84-11-13-16,2-2-8 0,1 0-7 0,0 1-4 15,-2 0-3-15,2 1-5 0,-2 0-12 0,2 1-48 16,-1-1-90-16,5 0-162 0,-11 2-404 0,-8-2 3 15</inkml:trace>
  <inkml:trace contextRef="#ctx0" brushRef="#br0" timeOffset="62954.5022">16018 2533 1050 0,'0'0'249'0,"0"0"-2"0,0 0-30 15,0 0-56-15,0 0-47 0,0 0-45 0,0 0-40 16,0 0-23-16,0 0-6 0,0 0 4 0,0 0 11 16,0 0 14-16,0 0 7 0,0 0 3 0,-30 62-2 15,28-44 1-15,-1 1 4 0,-2 2 11 16,3 1 1-16,-3 1 4 0,0 0-8 0,1-1-15 16,0 1-5-16,1-1-10 0,-1-3-5 0,1 1 4 15,1-3 2-15,1-1 4 0,0-2-2 0,-2-1-7 16,2-2-6-16,-1 0-12 0,2-4-31 0,-1-1-47 15,1-3-73-15,0-1-106 0,0-2-139 16,0 0-295-16,0 0-499 0</inkml:trace>
  <inkml:trace contextRef="#ctx0" brushRef="#br0" timeOffset="63204.046">15916 2307 1637 0,'0'0'288'0,"0"0"5"0,0 0-29 16,0 0-62-16,0 0-25 0,0 0-31 16,0 0-26-16,0 0-29 0,0 0-23 0,0 0-14 15,0 0-11-15,0 0-5 0,0 0-9 16,0 0-12-16,-21-74-7 0,21 74-6 0,0 0-2 16,0 0 0-16,0 0-3 0,0 0-8 0,0 0-12 15,0 0-21-15,0 0-37 0,0 0-38 0,0 2-2 16,6 2-22-16,3 5-25 0,2 0-66 0,3 3-177 15,-4-4-313-15,-4-3-704 0</inkml:trace>
  <inkml:trace contextRef="#ctx0" brushRef="#br0" timeOffset="63842.0653">16606 2821 1 0,'0'0'0'0,"0"0"18"0,0 0 140 15,0 0 56-15,0 0 41 0,0 0-9 0,0 0-28 16,0 0-36-16,0 0-24 0,0 0-11 16,0 0 21-16,0 0 3 0,0 0-6 0,37 1-8 15,-23-7-39-15,4-1-27 0,-3 1-18 0,3-2-9 16,-3-2-8-16,1 0 2 0,-5-1 3 0,2 0 2 16,-2-3-7-16,-4 0-2 0,1-4-9 15,-3-4-6-15,0-1-6 0,-4-2-12 0,-1-4-5 16,0 1-3-16,0-1-4 0,0-3 1 0,-2 0-2 15,-2 1 0-15,0 0-2 0,3 6 3 16,-1 6 0-16,-1 7-1 0,0 5 3 0,2 4-11 16,0 3-11-16,1 0-15 0,0 0-27 0,-1 4-19 15,-1 3 8-15,-3 5 12 0,2 6 23 0,-5 5 26 16,5 2 0-16,-3 2 3 0,3-1 3 16,1-1-1-16,-1 0 0 0,1-3-1 0,1-1-4 0,1 1 3 15,0-3 3-15,0 1 0 0,0-1 8 0,3-2-3 16,0 0-4-16,-2 0 0 0,0-1-12 15,1-3-29-15,1 0-68 0,0-2-102 0,-1-1-138 16,0-4-243-16,-1-2-857 0</inkml:trace>
  <inkml:trace contextRef="#ctx0" brushRef="#br0" timeOffset="64072.9595">16610 2559 411 0,'0'0'160'0,"0"0"-8"16,0 0-26-16,0 0-22 0,0 0-14 16,0 0-18-16,0 0-14 0,0 0-7 0,0 0-2 15,0 0-6-15,0 0 2 0,0 0 4 0,0 0 13 16,0 0 11-16,8 8-5 0,13-8-8 0,6 0-16 16,3 0-18-16,2 0-25 0,1-4-39 0,5 1-43 15,-3-1-46-15,-1 1-55 0,-3-1-57 16,-1 1-66-16,-10 1-126 0,-6 1 91 0</inkml:trace>
  <inkml:trace contextRef="#ctx0" brushRef="#br0" timeOffset="64367.1879">17113 2548 1 0,'0'0'54'0,"0"0"179"16,0 0-34-16,0 0-29 0,0 0-11 0,0 0-20 15,0 0-33-15,-121 55-15 0,108-44-9 16,1 3 12-16,2-3 5 0,2 1-3 0,0 3-10 15,4-1-31-15,1-2-13 0,3 1-15 0,0-1 1 16,0-1 6-16,6 0 10 0,2-2 21 16,4-1 13-16,1-1 7 0,6-2-4 0,2-3-15 15,1-1-10-15,5-1-12 0,-1 0-12 0,0-4-3 16,-1-3-8-16,-2 2-1 0,-2-2 4 0,-4 0 6 16,-2-2 12-16,-4 0 10 0,-1 0 9 15,-3-2 2-15,-4 0 1 0,-2 1 3 0,-1-3 1 16,-1 0-6-16,-8 0-12 0,-3-2-18 0,-3 3-18 0,-6-2-14 15,-4 4-4-15,-5 1-6 0,-2 6-5 16,-5 1-3-16,2 2-9 0,-3 4-15 16,5 3-32-16,-2 4-48 0,6 1-88 0,4 2-171 15,5-5-555-15,10-1-269 0</inkml:trace>
  <inkml:trace contextRef="#ctx0" brushRef="#br0" timeOffset="65956.0231">17998 2365 1 0,'0'0'0'0,"0"0"280"0,0 0 87 16,0 0-96-16,0 0-52 0,0 0-45 0,0 0-14 16,0 0-14-16,0 0-9 0,0 0-10 0,0 0-27 15,0 0-20-15,0 0-19 0,-10-63-21 16,9 63-9-16,1 0-9 0,-1 2-5 0,-3 0 0 15,0 2 7-15,-5 1 0 0,-2 3 0 0,0 2-1 16,-5 2-13-16,2 5-2 0,-5 2 5 0,0 4-1 16,-3 4 8-16,0 2-2 0,0-1 0 15,0 0-2-15,3-1-8 0,2-1 0 0,5-2-4 16,3 0 2-16,5-1 8 0,-1-1-2 0,5-1 3 16,0-3-4-16,8 0-4 0,2-4 1 0,3-1-3 15,5-3 2-15,2-2 5 0,2-3 10 16,4-3 8-16,-2-2 4 0,4 0 0 0,-3-2-10 15,2-5-2-15,-4 0 1 0,0 0-4 0,-1-4 4 16,-5 2 3-16,0 0 1 0,-4-1 4 0,-2 0-3 16,-1-1-3-16,0 0-1 0,-2 0 5 15,-1-1 4-15,-4 2 6 0,-2 0 2 0,0 1-11 16,1-2-3-16,-2 2-10 0,0 3-5 0,0 1 3 16,0 3-2-16,0 1-4 0,0-1-6 0,0 2-8 15,0 0-12-15,0 0-9 0,0 0-11 0,0 2-17 16,-2 1 0-16,1 2 9 0,-1 2 13 15,-1 3 22-15,-2 0 8 0,4-1 1 0,-1 2 2 16,0-1-1-16,0 0-1 0,2-2 0 0,0-1-1 16,0-1-3-16,0-2-1 0,2-1-3 15,1-1 0-15,-1 1 3 0,5-3 2 0,-1 0 7 16,2 0 7-16,2 0-3 0,4-1 5 0,0-4-4 0,-1 0-3 16,5-1 1-16,0-1-1 15,-1-1 1-15,-1-2 2 0,2 1 4 0,-5 0 2 16,-1 0 7-16,-3 1 3 0,-1-2 1 0,-1 1 1 15,-4-1-1-15,-2 0 3 0,-1 2 3 0,0 0-6 16,0 1-4-16,0 1-6 0,0 3-9 0,-1 0-4 16,-1 3-13-16,-4 0-15 0,3 0-11 15,-4 0 0-15,-2 6 2 0,-1 0 10 0,-3 2 8 16,3 1-2-16,-1 1 2 0,2 2 0 0,1-2-8 16,4 3 4-16,0-3 2 0,0 2 1 0,3-2 7 15,1-1-8-15,0-1-3 0,0-2-2 0,0-1 0 16,1 0 3-16,5-3 4 0,-2 2 5 15,0-2 4-15,2-1 14 0,1-1 9 0,3 0 8 16,1 0 9-16,1-2-3 0,5-3-3 0,-2 0-3 16,4-2-8-16,0-1 0 0,1-1-2 0,0 0-6 15,1-2 1-15,-1 2 0 0,0-1 0 16,0-2 5-16,-2 1 4 0,-3-2-1 0,1 1 6 0,-2-2-1 16,-3-1-9-16,-1-2 7 0,0 2-3 15,-4-3 1-15,-2 1 7 0,-4 0-3 0,1 0-1 16,-1 0-3-16,0 3-8 0,0 4-4 15,-1 4-7-15,-1 3-5 0,-3 3-13 0,2 0-10 16,0 0-6-16,-6 2-3 0,-1 4 7 0,-1 2 0 16,-1 3 4-16,2 3 4 0,1 0-3 0,0 1 8 15,2-1-6-15,5-3-5 0,0 0-2 0,2-2-6 16,0 0 2-16,2-2 5 0,1 0 5 0,5-1 6 16,1-2 9-16,2 3 8 0,1-4 2 15,5 2 7-15,1-1-2 0,-2 0 1 0,4 1 3 16,-1 0-3-16,-1-1 4 0,-5 0-3 0,3 1-3 15,-5 0-1-15,-1 1-3 0,-5-3-2 16,1 2-2-16,-4-2 3 0,-1 2 2 0,-1-2 2 16,0 5 9-16,0-5 0 0,-2 4 4 0,-5 1 4 15,2 0-3-15,-5-2 4 0,0 3-2 16,-1-2-4-16,-4 0 3 0,3-2-9 0,-1 1 1 16,1-1-2-16,-2-1-5 0,4-1 0 0,4 0 0 15,0-1 3-15,2-2-5 0,-1 0 8 0,4 0 1 16,1 0 2-16,0 0 10 0,0 0-10 15,0-1-9-15,0-3-15 0,7-1-19 0,-2-1-7 16,4-1 2-16,6-1 9 0,-1 0 10 0,4-1 2 16,2 0 7-16,3-2 2 0,1-1 3 0,4 0 8 15,2-2-2-15,-2-1 5 0,-3 1-5 0,2-4 6 16,-4 1 1-16,-1-2 0 0,-5 1 6 16,-1-2 2-16,-6 2 8 0,-5 0 7 0,0-2 2 15,-5 1-3-15,0 0-7 0,-4-1-4 0,1 3-9 16,-4-1-1-16,4 3-2 0,-3 1-1 0,4 5 10 15,0 3-6-15,0 3 6 0,1 3-4 0,1 0-12 16,0 0-1-16,0 0-10 0,0 0-16 16,0 0-17-16,0 3-19 0,0 5 8 0,0 3 14 15,0 7 22-15,0 2 20 0,0 5-1 0,3 0 2 16,-2 3-5-16,0 0 4 0,1-1-1 0,3-2 0 16,-4-1 4-16,1 0-3 0,-2-1 2 15,0-4 3-15,0 0 1 0,0-1 2 0,0-2-3 16,0-2-6-16,0-1-27 0,0-2-68 15,0-1-114-15,0-3-198 0,0-2-461 0,0-3-441 0</inkml:trace>
  <inkml:trace contextRef="#ctx0" brushRef="#br0" timeOffset="66183.8087">18755 2427 386 0,'0'0'137'15,"0"0"-20"-15,0 0-17 0,0 0-17 0,0 0-5 16,0 0-8-16,0 0-11 0,0 0-3 16,0 0 3-16,0 0 9 0,0 0 20 0,0 0 29 15,0 0 26-15,0 0 2 0,-6 30-15 16,22-28-31-16,2-1-37 0,7-1-23 0,1 0-17 0,3 0-16 16,3-3-45-16,2 0-77 0,0 1-99 15,3-2-85-15,-2 1-109 0,-5-1-256 0,-9 2 346 16</inkml:trace>
  <inkml:trace contextRef="#ctx0" brushRef="#br0" timeOffset="66503.5069">19182 2398 1 0,'0'0'0'0,"0"0"91"16,0 0 89-16,0 0-30 0,0 0-10 0,0 0-11 0,0 0-32 15,0 0-29-15,-122 68-30 0,115-56-3 16,1 4 15-16,4-1 16 0,2 1 2 15,0-1-8-15,0 1-1 0,1-2-3 0,6-2 10 16,0 0 3-16,-2-1-4 0,4-2-3 0,1-1 6 16,-1-2 7-16,2-1-7 0,1-1 33 0,4-2 5 15,-1-2-3-15,4 0 7 0,0 0-32 16,1-5-13-16,-2 2 1 0,-3-1 9 0,1-2 12 0,-4-1 11 16,-1 1 7-16,-2-2-8 0,0-1-16 15,-4-2-8-15,1 1-7 0,-4 0 1 0,-1-2 0 16,-1-1-13-16,0 1-18 0,-3-3-17 15,-6-1-10-15,-3 1-6 0,-4 0-11 0,-3 1-6 16,2 4-12-16,-6 2-9 0,2 2-3 0,0 5-7 16,0 1-17-16,-1 3-22 0,1 4-34 0,2 4-57 15,4-1-77-15,2 0-126 0,8 1-216 0,1-4-418 16,4-2 527-16</inkml:trace>
  <inkml:trace contextRef="#ctx0" brushRef="#br0" timeOffset="67752.6827">19492 2653 1695 0,'0'0'477'0,"0"0"-256"0,0 0-26 0,0 0-30 16,0 0-33-16,0 0-25 0,0 0-26 0,0 0-21 16,0 0-17-16,0 0-13 0,0 0-10 0,0 0-3 15,0 0-5-15,0 0 0 0,2-44-6 0,-2 43-5 16,-1 0-6-16,-1 0-4 0,-5-2-3 0,1 2 0 15,-4-1 1-15,0 1 4 0,0-2 2 0,-1 1 2 16,3 1 4-16,1-1 3 0,4-1 0 16,0 1 1-16,-1-1-1 0,3 1 0 0,1-1-2 15,0-1-1-15,0-2-4 0,0-2-2 16,7-1-1-16,-3-2-1 0,5-1-2 0,1 1-1 0,1 1 1 16,0 1-1-16,3 0 3 0,-3 2 1 15,1 2 0-15,-1-1 4 0,0 1 0 0,-1 2-2 16,1 2-4-16,0-1-3 0,0 2-2 0,3 0 2 15,-4 0 2-15,2 0 1 0,-2 3 2 16,-1 0 0-16,1 0 1 0,-5-1 2 0,2 0 0 16,-4 1 2-16,2-2-4 0,-2 0-1 0,-2 1-3 0,0-1-3 15,0 1 3-15,-1 1 2 16,3 0 0-16,-3 1 1 0,0 1-3 0,2-2-5 16,-2 1 1-16,0-1 0 0,0 1 3 0,0 0 6 15,0-2 1-15,0 0-1 0,0 1 4 0,0-1-2 16,2-1 3-16,0-1 2 0,3 0 0 0,0 0 2 15,4 0 2-15,2 0-1 0,-1-1 2 0,5-3 0 16,0 0-3-16,1 0-2 0,0-3 0 0,3 0 0 16,-1-3 0-16,1 1 3 0,-3 0-4 15,3 0-2-15,-2 1 1 0,-4 2-4 0,-3 1 7 16,1 1 5-16,-6 0 6 0,-3 3 7 0,-1 0-4 16,0 1-11-16,-1 0-13 0,0 0-18 0,0 2-11 15,1 2 3-15,0 2 8 0,4 1 9 16,-1 1 17-16,1-1 0 0,0 1 0 0,1-1 4 15,-3-1-4-15,0 1-2 0,3-2 3 0,-4 1-6 16,3-3 7-16,-2 1 3 0,0-1 3 16,2-1 7-16,-1 0 5 0,2 1 2 0,-1-2 1 15,5 0 2-15,0 0-3 0,0-1-5 0,2 1-3 16,2-1-8-16,-2 0 1 0,0 0 1 0,-1 0 2 16,0 0 6-16,-1-2-2 0,-1-2 0 15,-2 1 1-15,1-1-1 0,-2-1 0 0,2-1 3 16,-1-1 0-16,-2 0-5 0,1 0 7 0,-2-2 0 15,-2 0 1-15,3-2 2 0,-3-1-11 0,0-1-6 16,-2 3-3-16,0 1-6 0,0 3 5 16,0 3-2-16,0 1-7 0,0 2-6 0,0 0-17 15,-2 0-15-15,-1 1-14 0,-4 3 8 0,-3 5 10 16,-2 3 16-16,-4 1 17 0,2 2-8 0,0 0 7 16,0 0 2-16,2 2-2 0,1-3 9 0,2 0-9 15,1 0-6-15,5 0-2 0,1-1-6 16,0-3 1-16,2 3 3 0,0-3-2 0,6-1 1 15,2 3 4-15,2-3 9 0,3-1 12 0,4 1 12 16,4-3 3-16,2-1-2 0,5-2-3 0,2-1-10 16,1 0 0-16,-1-2-1 0,0 0-1 0,-5 0 3 15,1-3-3-15,-5-1 1 0,-4-1 5 16,-2-1 6-16,-4-2 8 0,-2 0 2 0,-2-1 2 16,-2-2-11-16,-2-2-1 0,1-1-1 15,-4-1-2-15,0-1 10 0,0 0-10 0,0-3-3 16,-6 1-3-16,3-3-10 0,-2 1 5 0,1-1 1 15,0 1 0-15,-2 3 3 0,3 3-3 0,-1 4 0 16,1 4-1-16,3 1 2 0,-1 3-5 0,0 1-5 16,0 1-8-16,1 0-13 0,0 0 3 0,0 0-3 15,0 0 0-15,0 0 4 0,0 0-7 16,0 0-6-16,0 0-6 0,0 0-9 0,0 1-4 16,1 0 9-16,1 2 17 0,7-1 18 0,2 0 24 15,3 0 7-15,4-1-2 0,2-1 0 16,3 0-7-16,0 0-4 0,-1 0-1 0,-3-3-4 15,0 0 4-15,-5-2 3 0,-2 2 2 0,-3-2 6 16,0 1 5-16,-3 2 4 0,-1 0 12 0,-4-1 10 16,2 2 4-16,-1 1 5 0,-2-1-8 15,0 1-14-15,0 0-6 0,0 0-11 0,0 0-10 16,0 0-4-16,0 0-13 0,0 0-11 0,0 1-7 16,-2 3-14-16,0 2 10 0,1 2 9 15,-1 5 10-15,0 2 12 0,-4 0 1 0,5 3 0 16,1 1 0-16,0-3 4 0,0 0-5 0,0-2 0 15,0-1 0-15,3-1-4 0,2-3 4 0,-3 0 2 16,0-1-1-16,2 0-4 0,-2-2-19 16,0-1-26-16,-1-1-30 0,-1 0-30 0,1-2-41 15,1-2-64-15,0 1-106 0,0-1-175 0,1 0-526 16,-2 0 214-16</inkml:trace>
  <inkml:trace contextRef="#ctx0" brushRef="#br0" timeOffset="68418.1429">21011 2307 1 0,'0'0'0'0,"0"0"14"0,0 0 459 16,0 0-10-16,0 0-68 0,0 0-69 15,0 0-66-15,0 0-56 0,0 0-39 0,0 0-29 16,0 0-30-16,0 0-29 0,0 0-25 0,12 0-29 16,-12 2-19-16,1-1-22 0,1 4-16 0,1 4 8 15,4 5 2-15,2 4 15 0,3 4 14 16,3 5 2-16,0 3 3 0,0 1 3 0,0 1 2 0,-2 1 0 15,1-1 1-15,-6 0 8 0,-2 1 1 16,-1-4 2-16,-5-3-2 0,0-2 8 0,-5-4 15 16,-5-2 14-16,-3-3 14 0,-2 1-4 0,-3-2-7 15,-4-4-15-15,-1-1-11 0,-1-2-10 16,-1-1-11-16,0-1-4 0,0-2-6 0,2-2-6 16,1-1 2-16,4 0-6 0,3 0-1 0,5 0 1 15,2 0-1-15,0-1 6 0,6-1 2 0,-3-2 0 16,2 0-2-16,1 0 0 0,-1-3 1 15,1-1-2-15,1 1 1 0,1-4-3 0,0-1 2 16,6-2-2-16,2-1 0 0,1-2 1 0,4 0-2 16,-1-2 3-16,5 3-2 0,-4-1-1 0,5 4 0 15,-5 0-3-15,3 4-1 0,-3-2 1 16,-1 6-1-16,-2-1-3 0,-2 2-5 0,-1 2-11 16,-1 1-30-16,-3 0-45 0,1-1-65 0,-2 2-102 15,-2 0-113-15,1 0-178 0,1 0-707 0</inkml:trace>
  <inkml:trace contextRef="#ctx0" brushRef="#br0" timeOffset="68641.0246">20850 2105 2062 0,'0'0'158'16,"0"0"-14"-16,0 0-21 16,0 0-33-16,0 0-16 0,0 0-27 0,0 0-23 0,0 0-33 15,0 0-55-15,0 0-112 0,0 0-222 0,0 0-666 16,0 0 54-16</inkml:trace>
  <inkml:trace contextRef="#ctx0" brushRef="#br0" timeOffset="187721.2668">1647 4354 1 0,'0'0'0'0,"0"0"0"16,0 0 246-16,0 0-3 0,0 0-40 0,0 0-25 16,0 0-31-16,0 0-33 0,0 0-34 15,0 0-38-15,0 0-18 0,0 0-2 0,0-2 9 16,-1 2 13-16,1 0 15 0,0 0 12 0,0 0 13 16,0 0 15-16,0 0 8 0,0 0 9 0,0 0 5 15,0 0-8-15,0 0-8 0,0 0-21 16,0 0-21-16,0-2-11 0,-1 0-8 0,1 2-1 15,0-2 3-15,-3 0-6 0,2 1-2 0,-1 0-2 16,2 0-2-16,-1-1-3 0,0 1 2 16,0 1-2-16,1-1-3 0,0 0 4 0,-1 1-8 15,1 0-2-15,-1 0 2 0,1-1-2 0,-2 1 3 16,2-1 0-16,0 1 0 0,0-2-1 0,0 2-2 16,0 0-1-16,0 0-2 0,0 0 1 0,0 0-4 15,0 0-3-15,0 0-3 0,0 0-5 16,0 0 1-16,0 0-1 0,0 0-3 0,0 0 3 0,0 0-3 15,0 0-1-15,2 2 0 0,-1-1-2 16,0-1-2-16,0 2 0 0,1 0 1 0,4 3 1 16,-3 1 9-16,5 4 5 0,1 0 3 0,2 2 5 15,0-1-3-15,0 1-3 0,5 0 1 16,-2 1-3-16,4 0 0 0,-3 0 0 0,4 0-1 16,1 0-1-16,0 2 2 0,1-1 3 15,1 2 1-15,1-2 2 0,0-2-3 0,-1-1-6 16,0 1-1-16,-2-2-4 0,1 1 3 0,-3-2-1 15,0-2 0-15,-6 0 3 0,-1-1-3 0,-2-1-1 16,-6-2 0-16,3-1-3 0,-4 0 2 0,-2-1 1 16,1-1 0-16,1 0-1 0,-2 0 1 15,0 2 2-15,0-2 1 0,0 0 4 0,0 0-1 16,0 0 0-16,0 0 1 0,0 0-2 0,0 0 0 16,0 0 2-16,0 0-4 0,-2 0-1 15,1 0-1-15,1 0-5 0,-1 0-2 0,-1-2-7 0,0 1-9 16,0-1-15-16,1-2-18 0,-1-1-20 15,1-2-22-15,-3-1-21 0,0-2-29 0,2-2-35 16,-1-1-69-16,2 0-143 0,1 1-235 0,0 2-264 16,0 3 25-16</inkml:trace>
  <inkml:trace contextRef="#ctx0" brushRef="#br0" timeOffset="188191.3964">2247 4344 231 0,'0'0'458'15,"0"0"-96"-15,0 0-34 0,0 0-57 0,0 0-67 16,0 0-40-16,0 0-39 0,0 0-31 0,0 0-26 16,0 0-17-16,0 0-12 0,0 0-9 0,0 0-7 15,0 0 4-15,-8 4 6 0,5 2 11 16,0 0 7-16,-4 2-3 0,2 1 3 0,-1 3-6 15,-2-1-2-15,0 2-6 0,-1 2-5 0,1 2-5 16,-2 2-1-16,-3 2 3 0,0 4-2 0,-1 1 0 16,-3 2 3-16,0 5 5 0,0 1 2 15,-3-1 0-15,0 1-1 0,0 0-7 0,0-3-2 16,0 0-4-16,2-1-4 0,4 0-3 16,-2-3-1-16,3 1-1 0,3-3-2 0,1 0 0 15,-1-4-3-15,0 1-2 0,4-3-1 0,0-3 1 0,-1 0 1 16,2-2 0-16,-1-3 2 0,3 0-3 15,-1-2-1-15,0-2 1 0,3-1-3 0,-1-1 4 16,0-3 1-16,2 1-1 0,0-2 6 0,0 0-5 16,0-1-1-16,0 0 3 0,0 0-4 0,0 0 3 15,0 0 0-15,0 0-3 0,0 0-4 16,0 0 2-16,0 0-3 0,0 0-3 16,0 0-2-16,-2-1-16 0,2 1-18 0,0-1-23 0,0 1-36 15,0 0-29-15,0 0-46 0,0 0-63 16,2-1-89-16,2-1-215 0,-2 1-310 0,1-2-223 15</inkml:trace>
  <inkml:trace contextRef="#ctx0" brushRef="#br0" timeOffset="189383.5316">2344 4830 351 0,'0'0'452'0,"0"0"-7"0,0 0-42 0,0 0-58 16,0 0-68-16,0 0-52 0,0 0-33 0,0 0-44 15,0 0-29-15,0 0-28 0,0 0-25 0,0 0-5 16,0 0-13-16,1-17-8 0,-1 17-4 16,0 0-9-16,0 1-4 0,0 1-4 0,0-2-4 15,0 1-3-15,0-1-2 0,0 0-3 0,0 0-7 16,0 1 2-16,0-1-1 0,0 2-1 0,0-2 5 15,0 0-7-15,0 1 2 0,-1 3 0 16,1 0-3-16,-2 1 4 0,0 2 1 0,1 1-1 16,-1 3 1-16,2-1 0 0,-2 1-1 0,-1 2 2 15,0 0 6-15,2 0-6 0,0-1 0 16,-1 3 0-16,0-2-7 0,-2 0 7 0,3-2 0 16,0 0 0-16,0 1 4 0,1-2-3 0,-1 0-1 15,0-3-1-15,-1 1 0 0,0-1 3 0,2-2 0 16,0 0 1-16,0-2-1 0,0 1-1 0,0-2 0 15,0 0 0-15,0-1-2 0,0-1 3 16,0 2 0-16,0-2-1 0,0 0-3 0,0 0-1 0,0 0-5 16,0 0-12-16,0 0-15 0,0-2-31 15,0 1-36-15,0-1-51 0,0 0-71 16,0-2-163-16,0 1-461 0,0 0-733 0</inkml:trace>
  <inkml:trace contextRef="#ctx0" brushRef="#br0" timeOffset="189817.8639">2347 4575 1208 0,'0'0'312'0,"0"0"-11"0,0 0-30 0,0 0-74 16,0 0-43-16,0 0-27 0,0 0-24 0,0 0-15 15,0 0-16-15,0 0-19 0,0 0-14 0,0 0-9 16,0 0-7-16,-7 0-7 0,7 0-6 0,0 0-6 16,-1 1-8-16,0 0-4 0,0 2 1 15,-1-1 0-15,-3 3 6 0,2 1 5 16,-4 1 1-16,3 0 0 0,-3 0-1 0,4-1 2 16,-3 0 0-16,3-1 0 0,0-2 0 0,-2 0-2 15,4-2 2-15,1 0 0 0,0 1 7 0,0-2 10 16,0 0 13-16,0 0 19 0,1 0 13 15,4 0 9-15,-3-2 0 0,0-2-16 0,2-1-14 16,1-4-12-16,-2 0-12 0,3 0 0 0,-3-2 1 16,4 1-3-16,-3-1 1 0,1 0 0 0,-2 1-2 15,-1 1-4-15,2 0-3 0,-4 5-6 0,0-1-1 16,0 3-1-16,0 2-5 0,0 0-8 0,-5 0-13 16,3 6-6-16,-2 1 2 0,-1 3 3 0,2 3-4 15,-3 1-31-15,4 1-57 0,2 2-95 16,2-1-169-16,6-4-505 0,-6-5-771 0</inkml:trace>
  <inkml:trace contextRef="#ctx0" brushRef="#br0" timeOffset="191035.2618">3497 4672 1 0,'0'0'0'0,"0"0"0"0,0 0 0 0,0 0 0 0,0 0 203 15,0 0 14-15,0 0-8 0,0 0 4 16,0 0-11-16,0 0-15 0,0 0-7 0,0 0-11 16,0 0-11-16,0 0-6 0,-42-6-15 0,41 6-16 15,-1 0-12-15,1 0-5 0,-3 0-11 16,3 0-7-16,0 0-8 0,0 0-9 0,0 0-8 16,0 0-8-16,1 0-9 0,0 0-9 0,0 0-3 15,0 0-5-15,0 0-4 0,0 0 2 0,0 0-6 16,0 0-3-16,1 0-1 0,1 0-6 15,4 0 5-15,-1 0 4 0,7 0 2 0,4 0 4 16,4 0-2-16,3 0-2 0,6-2-2 0,2-2-2 16,0 1-3-16,2-2-4 0,1 1-2 15,-3 0-7-15,-4 2-6 0,0-1-14 0,-5 2-26 16,0-1-30-16,-4 1-49 0,-1 0-51 0,-4-1-78 16,-1 2-152-16,-3 0-273 0,-1-1-274 0,-5 1 467 15</inkml:trace>
  <inkml:trace contextRef="#ctx0" brushRef="#br0" timeOffset="191236.1556">3484 4809 1 0,'0'0'0'0,"0"0"164"0,0 0-9 0,0 0 35 15,0 0 101-15,0 0 75 0,0 0 19 0,0 0-54 16,0 0-107-16,0 0-79 0,0 0-41 15,141-4-31-15,-108-2-24 0,0-1-19 0,3 1-22 16,-3 0-31-16,-3 3-90 0,2-1-127 0,-10 3-396 16,-7 0-824-16</inkml:trace>
  <inkml:trace contextRef="#ctx0" brushRef="#br0" timeOffset="192722.0486">4930 4079 1 0,'0'0'0'0,"0"0"0"16,0 0 0-16,0 0 0 0,0 0 142 0,0 0 39 16,0 0-6-16,0 0-3 0,0 0-4 15,0 0-5-15,0 0-14 0,0 0-8 0,0 0-8 16,0 0-6-16,-38-24-6 0,34 23-8 0,1-1-6 15,-3 0-5-15,3-2-5 0,0 3-8 16,-2-2-8-16,4 1-13 0,-2 0-9 0,-1-1-11 0,2 2-8 16,-1-2-4-16,-3-1-4 0,0 1-5 15,-2 0-6-15,-2 1-10 0,-7 1-5 16,0 0-4-16,-8 1-3 0,-3 1 0 0,-4 5 0 16,0 1-2-16,-6 3-1 0,3 2 1 0,-3-1 0 15,3 0 2-15,0 2 0 0,5 1-1 0,5-3 1 0,4 1-1 16,3-2-1-16,6 1-2 15,2-2-3-15,4-1 0 0,5-1 4 0,1 1 4 0,1-1 7 16,8 1 7-16,1 1 5 0,3-2 5 16,7 0 1-16,4 0-2 0,0 0-4 15,5-1-8-15,1 3-4 0,-1-1-4 0,-1 2 2 16,-1 2-3-16,-1-1-1 0,-3 2-1 0,-4-1-3 0,-2 1 0 16,-4 1 2-16,-2 1-2 0,-2 1 2 15,-5 0 2-15,1 1-2 0,-3 0 2 0,-2 2 2 16,0 0 2-16,-5 1 0 0,1 1 4 0,-4-1 1 15,-3 0 1-15,-1 0 3 0,-4-1-2 0,3 1 0 16,-3 0-2-16,1-2-5 0,1-1 3 0,-1-2-1 16,4-1-2-16,0-2 4 0,2-1-3 0,0-3-2 15,6 0 1-15,-4-4-3 0,6-2-2 16,1 1-1-16,0-2-6 0,0-1-9 0,0 0-3 16,6 0-1-16,-1-3 5 0,4-3 11 15,3-1 1-15,5-1 3 0,0 0-4 0,2-1-4 16,0 1 1-16,-2 2 0 0,-2 2-1 0,-5 2-1 15,-2 2-11-15,0 0-10 0,-5 3-9 16,1 3 0-16,-2 0 7 0,-2 1 13 0,0 1 11 16,0 3-1-16,0 0 10 0,0 2 3 0,-6 1 0 15,3 1 7-15,-5 0-5 0,4 1-1 16,-4 0 1-16,0 1-3 0,1 1 1 0,-2 1 1 0,0 2-4 16,0 1 1-16,-3 2 0 0,2 2-1 0,-1 3 3 15,0 1 1-15,0 2-3 0,0 1 0 16,-1 2-1-16,2 1-4 0,-2-1 4 0,2 2 2 15,0-1 0-15,-1-1 3 0,2-1 2 0,1 1 0 16,3-2 0-16,-2-1 0 0,5-1-2 16,0-2 1-16,2-2 2 0,0-2-2 0,0 0-1 15,2 0 0-15,0-1 0 0,4 0 2 0,-3 0-1 16,3 1-1-16,-2 0 0 0,2-2-2 0,-2 3 3 16,5-2 6-16,-3 1 0 0,1-1 4 15,2 0-3-15,1-1-4 0,-1-3 1 0,0 1-1 0,-3-2 3 16,1-1 1-16,1-3-1 0,-4-1 1 15,3-4-3-15,-4-1-2 0,4-2-13 16,-4-1-33-16,2-3-78 0,-2 0-173 0,-2-2-498 16,2-1-763-16</inkml:trace>
  <inkml:trace contextRef="#ctx0" brushRef="#br0" timeOffset="194013.211">5365 4246 1 0,'0'0'0'0,"0"0"336"0,0 0 60 15,0 0-14-15,0 0-65 0,0 0-77 0,0 0-43 16,0 0-37-16,0 0-41 0,0 0-30 0,0 0-28 16,0 0-21-16,0 0-13 0,0 0-14 0,-6-15-17 15,6 18-10-15,0 0 2 0,0 5 5 0,0 2 14 16,0 3 8-16,3 3 0 0,-1 2-2 0,-1 3-3 16,0 1 1-16,-1 2 5 0,0 0 6 15,0 1 7-15,0 0 0 0,-1-2-1 0,0-2-3 16,-1-1 0-16,-1 0 1 0,0-3 0 0,1-1 4 15,0-1-4-15,-1-1-2 0,0-3 0 16,1 0 0-16,0-3 1 0,-2 0-4 0,1-1 0 16,3-3-2-16,0-1-3 0,0-1 6 0,0-1 6 15,0-1 7-15,0 0 14 0,0 0 9 16,0 0 12-16,0 0 7 0,0-2 2 0,0-3-10 0,0 0-18 16,1-3-19-16,1-4-21 0,1-3-1 15,-1-2-1-15,-1-3-2 0,1-3 6 16,-2-3-10-16,1-1 1 0,1-2 0 0,-2-3-4 0,0 1 5 15,0 0-1-15,0 0 0 0,0 1 1 16,0 4-4-16,0 2 0 0,-2 8-2 0,1 4-4 16,1 7-14-16,-1 5-42 0,-1 0-42 0,0 6-47 15,-4 6-68-15,5 5-126 0,0-5-386 16,0-1-845-16</inkml:trace>
  <inkml:trace contextRef="#ctx0" brushRef="#br0" timeOffset="195000.8825">6797 4205 1 0,'0'0'0'0,"0"0"0"16,0 0 0-16,0 0 0 0,0 0 0 0,0 0 200 15,0 0 36-15,0 0 9 0,0 0 3 0,0 0-11 16,0 0-5-16,0 0-20 0,0 0-19 16,-7-18-15-16,7 18-22 0,0 0-12 0,0 0-17 15,-2 0-23-15,2 0-29 0,-2 0-29 0,1 1-24 16,1 2-17-16,-1 0-4 0,1 3-3 16,-1 5 2-16,1 1 4 0,0 2-3 0,0 5 8 15,-2 1 6-15,2 0 3 0,-2 2 8 0,0 1-4 16,0-3-4-16,-2-1 2 0,1-1-4 0,2-2-2 15,-1-2 1-15,1-1-1 0,-2-2-2 16,2-2 1-16,1-1 0 0,-2-1-4 0,2-2-6 16,0-1-19-16,0-2-37 0,-1 1-69 0,-1-2-139 15,1-1-263-15,0 0-434 0,-1 0-9 0</inkml:trace>
  <inkml:trace contextRef="#ctx0" brushRef="#br0" timeOffset="195210.3021">6764 4046 2023 0,'0'0'133'0,"0"0"22"15,0 0 3-15,0 0-16 0,0 0-21 0,0 0-22 16,0 0-23-16,0 0-13 0,0 0-18 0,0 0-12 16,0 0-10-16,0 0-7 0,0 0-6 15,0 0-10-15,-44-106-13 0,44 106-25 0,0 0-30 16,0 0-12-16,4 2-24 0,2 4-51 0,1 1-103 15,1 2-239-15,0-2-404 0,-3-3-81 0</inkml:trace>
  <inkml:trace contextRef="#ctx0" brushRef="#br0" timeOffset="195556.2481">7127 4107 1074 0,'0'0'612'16,"0"0"-458"-16,0 0-22 0,0 0-10 15,0 0-8-15,0 0-12 0,0 0-22 0,0 0-16 16,0 0-16-16,0 0-9 0,0 0-7 0,0 0-3 16,8-119-3-16,-8 108-2 0,0 0-1 15,0 2 1-15,-3 2 0 0,1 3 1 0,-1 3 0 16,0-1-4-16,3 2-8 0,-3 0-11 0,-1 0-10 15,1 2-3-15,-1 2 1 0,-3 3 6 0,1 3 3 16,-2 3 0-16,0 2 0 0,1 2-2 16,-2 3 1-16,2 2 3 0,0 0 0 0,2 2 1 15,0 0 0-15,0 2-1 0,0 1-1 0,-1 2 2 16,0-2 1-16,0 1 0 0,-1-2 2 0,0-1 0 16,1-4-3-16,2 0-11 0,0-3-26 0,2-2-58 15,0-1-115-15,2-6-207 0,0-1-311 16,0-4-514-16</inkml:trace>
  <inkml:trace contextRef="#ctx0" brushRef="#br0" timeOffset="195744.4451">6888 4313 204 0,'0'0'431'0,"0"0"-78"0,0 0-56 0,0 0-43 15,0 0-30-15,0 0-38 0,0 0-51 16,0 0-41-16,0 0-25 0,0 0-14 0,0 0-13 15,0 0-8-15,0 0-11 0,0 0-7 0,-2-24-6 16,32 19-10-16,3-3-14 0,3 1-25 0,2-1-56 16,0 0-75-16,1-2-158 0,-3 2-264 0,-8 3-245 15,-11 2 486-15</inkml:trace>
  <inkml:trace contextRef="#ctx0" brushRef="#br0" timeOffset="196239.8686">7674 4174 1238 0,'0'0'876'16,"0"0"-736"-16,0 0-98 0,0 0-53 0,0 0 3 16,0 0 16-16,0 0 12 0,0 0 21 0,0 0-7 15,0 0 3-15,0 0 21 0,0 137 12 16,-1-110 9-16,-2 2 2 0,-3 0-20 0,1-2-9 15,-1 0-9-15,-5-2-2 0,3-2-1 0,-1-2-2 16,-1 1 0-16,3-6-7 0,1-2-4 0,1-3-2 16,1-2-9-16,3-3-2 0,-1-3 2 15,2 0 4-15,0-3 19 0,0 0 16 0,0 0 16 16,0-3 0-16,2-2-12 0,-1-6-18 0,1-2-19 16,1-3-12-16,1-3-7 0,-2-3 1 0,2-1-4 15,0-5-2-15,-2-3 1 0,3-3-1 16,-1-5-2-16,-2-4 4 0,5-3 0 0,-1-1 0 0,0-1 0 15,3-2-2-15,-1 3 1 0,0-1-4 16,1 3 0-16,1 2 1 0,1 4-5 0,0 4-1 16,4 4-4-16,-1 6-5 0,2 6-5 0,-5 6-1 15,1 5-4-15,-2 3 1 0,0 4-1 16,2 1-5-16,-1 0-3 0,1 5-2 0,2 5 1 16,-1 4 6-16,-1 2 4 0,-1 4 4 0,-2 1 1 15,-2 4 3-15,-2-1 6 0,-2 1 3 16,-3-1 6-16,0-1 4 0,-1-1 2 0,-7-1 3 15,-2 0 1-15,-1-1 1 0,0 0-2 0,-3-3-2 16,-1 0 1-16,1-1-2 0,-2 0 0 0,1 0-6 16,-2-1-29-16,1-2-61 0,1 0-94 15,-2-2-168-15,6-3-358 0,4-2-804 0</inkml:trace>
  <inkml:trace contextRef="#ctx0" brushRef="#br0" timeOffset="197038.9562">8015 4298 989 0,'0'0'241'0,"0"0"-55"0,0 0-93 15,0 0 29-15,0 0 33 0,0 0-18 0,0 0-29 0,0 0-27 16,0 0-14-16,0 0-7 0,0 0-8 15,0 0-8-15,0 0-9 0,0 0-9 0,-81 95-3 16,74-89-7-16,-2-1-1 0,3-1 1 0,0-2-3 16,-1 2 5-16,1-4 2 0,0 3 2 0,2-2 5 15,0-1 2-15,2 0 4 0,-1 0 6 16,2 0 7-16,0 0 3 0,0 0-2 0,1-4-5 16,-2 1-15-16,2-1-4 0,0-1-9 0,0-1-4 15,0 0-2-15,0 0-9 0,0-1-2 0,3 1-1 16,1 1-6-16,-3 0 1 0,3 1-1 15,-2 1 0-15,1 1 0 0,-2 0 1 0,1 1 1 0,-2 0 1 16,2 1 2-16,-2 0-6 0,0 0-3 16,0 0-5-16,0 0-11 0,0 0 3 0,0 0-3 15,0 0 2-15,0 1 11 0,0 0 8 0,0 2 7 16,1-1 8-16,0 0 1 0,0 1-3 0,2-2 2 16,-3 0-1-16,0-1 1 15,1 0 1-15,-1 1 4 0,1-1 4 0,-1 0 9 0,1 0 2 16,1 0 5-16,-2 0 2 0,1 0-2 0,0 0 3 15,2 0 1-15,-2 0 0 0,4-1-4 16,0 0-5-16,4 0-6 0,-2-2-8 0,1 1 1 16,-1 0-4-16,3-1 1 0,-1 1-3 0,1-1-3 15,1-1 3-15,-1-1 0 16,0-1 3-16,2 0 3 0,1 0-3 0,-1 1 2 0,2-2-2 16,-3-1 1-16,1-1 0 0,0-1 1 0,-1-2 2 15,0-1-7-15,-1 0 6 0,-1 0-2 0,-1-1 0 16,-1 0 8-16,-2-1-9 0,-1 0 1 0,-2-1-3 15,1-1-4-15,-1-3 2 0,-1-1-2 16,1-1-1-16,-1-2 0 0,2-2-1 0,0 0 1 16,-1-4-1-16,1 3 5 0,-3 0-6 0,1 4 2 15,-1 5-1-15,0 4-6 0,0 5 4 0,0 3-4 16,0 5-7-16,-1 1-4 0,-2 0-14 16,1 0-17-16,-3 2-6 0,1 5 7 0,-1 3 13 15,-1 3 17-15,0 2 14 0,1 4-5 0,-1-1 4 16,1 0 2-16,0 0 1 0,2 0 6 0,1 1-6 15,0 0-1-15,1 2 1 0,0 2-5 0,1 0 7 16,0 0-1-16,0 2 0 0,0 0 4 16,-1 0-3-16,-2 0 2 0,1-2 2 0,-1-2 3 15,0-1-2-15,-1-3-3 0,0-1 0 0,2-1-10 16,-2-1-9-16,1-1-40 0,2-4-65 16,1 2-113-16,0-4-216 0,0-1-428 0,1-3-530 0</inkml:trace>
  <inkml:trace contextRef="#ctx0" brushRef="#br0" timeOffset="198016.7334">8309 4208 1277 0,'0'0'380'0,"0"0"-138"0,0 0-21 15,0 0-68-15,0 0-20 0,0 0-27 0,0 0-38 16,0 0-27-16,0 0-16 0,0 0-11 0,0 0-9 0,0 0 3 16,0 0 0-16,0 0-1 0,58 28 7 15,-58-19 0-15,0 1 2 0,-4 1 5 0,-5-1 1 16,-1 1 4-16,0 0 0 0,-4-2-3 0,0 0-1 16,1-2-4-16,-1 1-1 0,1-2-2 15,1-2-2-15,3-1 0 0,3-1 0 0,-1 0 4 16,4-2 3-16,1 0 2 0,1 0-3 0,1-5-6 15,0-1-6-15,0-1-8 0,0-1-4 16,1-1-1-16,3-2-1 0,2 1-2 0,0-2 0 16,3 0-2-16,-2-1-5 0,3 1 5 0,0 1-1 15,-1 2 1-15,1 0 1 0,-2 4-6 0,0 2-1 16,1 0-3-16,-2 2-5 0,-1 1-2 0,2 0-4 16,0 1 3-16,0 3 2 0,-2 0 6 15,2 3 2-15,-1 0 2 0,-1 2 2 0,2-2-2 16,-5 1 2-16,3 0 4 0,-3 1 3 0,1-1 6 15,-1-2 3-15,-2-1 0 0,1 1 0 0,2-2 1 16,-3 1-2-16,2 0 2 0,-2-2-2 16,1 0 2-16,2-3-1 0,-1 0-2 0,0 0 4 15,3 0-7-15,-2 0-5 0,4 0 0 0,2-2-5 16,0-1 5-16,1-1-2 0,1-3-2 0,5-1-1 16,-4 1-2-16,5-3 1 0,2 0 4 0,-1-1 3 15,0 1 6-15,-3 2 4 0,0 0-1 16,-4 1 1-16,-4 2-1 0,-4 1-2 0,0 2 2 15,-1 0-3-15,-3 2-4 0,0 0-7 16,0 0-16-16,0 0-21 0,0 0-29 0,0 0-29 0,0 2 17 16,0 1 22-16,0 2 31 0,0-2 39 15,0 0-2-15,0 1 0 0,0 0 0 0,0-1 1 16,1 1 1-16,0-3 3 0,3 3 4 16,1-2 7-16,0 0 5 0,1 1 8 0,4-3 3 15,-1 0 1-15,0 0-1 0,2 0-7 0,0 0-4 16,-1 0-7-16,3-1-5 0,0-2-2 0,1 1-2 15,-3-2 0-15,-1 2 1 0,2-2 1 16,-3 1-1-16,0-1 5 0,-3 0 0 0,1 1 1 16,0 0 1-16,-3 1-4 0,2-2 0 0,-3 2 1 0,1-1 1 15,1-1 4-15,-4 0 5 0,3 1 1 16,-1-1-2-16,-1 2-3 0,0-2-4 0,1 1-2 16,0 0 0-16,-1-2 2 0,2 2 1 0,-1-3 0 15,0 1 2-15,-1-2 0 0,2 0-2 16,-1-1 0-16,-2-1 0 0,0-2 0 0,1 2 2 15,0-3 3-15,-2-1 3 0,1-1 0 0,-1 0 1 16,0-4-3-16,0-2 3 0,0 0 5 0,0-1 5 16,2-2-1-16,-2 2-4 0,0-3-1 15,1 4 1-15,-1 2 1 0,0 4 1 0,1 5-2 16,-1 3-5-16,0 3-3 0,0 2-6 0,0 1-11 16,0 0-21-16,0 3-33 0,0 6 0 15,0 6 6-15,0 4 16 0,0 6 34 0,0 4 0 16,0-1-1-16,0 1-1 0,0 0-2 0,1 1 0 15,-1-1 4-15,0-1-2 0,1-1-1 16,-1-2 4-16,0-3 0 0,1-1 1 0,-1-4 4 16,0-1-4-16,0-2 0 0,0-1-3 0,0-2-3 15,0-3-2-15,-1 0-21 0,-1-3-50 0,2 0-76 16,-2-2-140-16,-1-2-265 0,1-1-421 0,2 0 32 0</inkml:trace>
  <inkml:trace contextRef="#ctx0" brushRef="#br0" timeOffset="198225.7903">8781 4040 1191 0,'0'0'182'16,"0"0"-32"-16,0 0-39 0,0 0-31 0,0 0-9 16,0 0-5-16,0 0 3 0,0 0 19 0,0 0 15 15,0 0 4-15,0 0-16 0,0 0-20 16,0 0-22-16,0 0-19 0,112 19-10 0,-74-24-19 15,2-3-18-15,4 3-18 0,4-1-40 0,1 0-69 16,4 0-138-16,-2-3-279 0,-10 5-288 0,-16-1 333 16</inkml:trace>
  <inkml:trace contextRef="#ctx0" brushRef="#br0" timeOffset="200093.4494">9808 3985 1 0,'0'0'0'0,"0"0"0"16,0 0 183-16,0 0 27 0,0 0-11 0,0 0-13 15,0 0-8-15,0 0-3 0,0 0-9 16,0 0-9-16,0 0-16 0,0 0-11 0,0 0-13 15,0 0-8-15,9-50-15 0,-14 50-22 0,1 0-21 16,-3 0-24-16,1 0-17 0,-2 0-5 0,-2 3-2 16,-2 1-1-16,0 2 2 0,-5-1 0 0,2 3-1 15,0-2 1-15,4 1-1 0,1-1-1 16,0 0 1-16,1 0 1 0,5 0-3 0,-1-1 0 16,3-1 0-16,2 2 0 0,0-1 3 0,0 0 4 15,0-1 3-15,3 1 6 0,4 0 2 0,0-1 3 16,0 1-4-16,2 2-1 0,3-1-4 15,-2-2-4-15,3 1-1 0,-2 1-6 0,1 0 1 16,-2 0-3-16,-2 0 0 0,-3 0-1 16,2-2-2-16,-5 1-1 0,0 0-1 0,0-3 1 15,-2 3-1-15,0-1 5 0,0 0 7 16,-3 1 8-16,0 0 15 0,-7 1 8 0,0 0 0 0,-5 1-1 16,-2 0-8-16,-3 1-4 0,-1 0-4 15,-2 0-4-15,0-1-3 0,2 1-4 0,4-2-2 16,1 0-1-16,5-1-1 0,1-1-1 0,1 0-3 15,4-2-10-15,1 0-33 0,4-1-50 0,0-1-58 16,3 0-60-16,4 0-143 0,3 0-303 16,-5 0-524-16</inkml:trace>
  <inkml:trace contextRef="#ctx0" brushRef="#br0" timeOffset="200574.7161">10020 3845 886 0,'0'0'292'0,"0"0"-34"0,0 0-81 16,0 0-94-16,0 0-35 0,0 0-20 15,0 0-8-15,0 0-1 0,0 0 17 0,0 0 18 16,0 0 2-16,0 0 3 0,0 0-9 0,42 124-11 15,-38-99-5-15,0 0 4 0,-3 1 16 0,-1 0 7 16,0-3 2-16,0-1-5 0,0-1-13 16,-2-3-6-16,-3 0-3 0,2-4-3 0,0-1-7 15,-1-2-6-15,2-3 1 0,2-2-7 0,0-2 2 16,-2-2 2-16,2-1 9 0,0-1 20 0,0 0 22 16,2 0 19-16,-1 0 7 0,4-3-8 15,-2-3-23-15,2-1-23 0,1-2-18 0,3-2-13 16,0 0-1-16,0-1-1 0,1-2-6 0,2-2 7 15,-1 0-2-15,0 2-2 0,1 0 2 0,0 2-6 16,-3 4-1-16,-1 2-3 0,-1 1 0 0,-4 3-5 16,1 2-8-16,-1 0-7 0,-1 0-11 15,1 1 6-15,3 4 4 0,-4 1 7 0,5 2 13 16,-4 1-5-16,3 3 2 0,-3-2 0 0,1 2-3 16,0-2 6-16,-2 0 2 0,-1 1 1 0,-1-2 5 15,0 1-3-15,1 0 1 0,-1 0 0 16,0-2-7-16,0-1-29 0,0-2-44 0,1 0-67 15,0-1-100-15,3-2-173 0,-2 0-331 0,-1-2-656 16</inkml:trace>
  <inkml:trace contextRef="#ctx0" brushRef="#br0" timeOffset="200939.4629">10494 4046 555 0,'0'0'434'0,"0"0"-46"0,0 0-91 0,0 0-132 0,0 0-81 16,0 0-44-16,0 0-16 0,0 0 10 0,0 0 0 16,0 0 3-16,0 0 4 0,0 0-10 0,-126 57 3 15,119-46-6-15,1-1-5 0,1 0 1 16,1 1-2-16,4-2 3 0,0 0-1 0,0 1 3 16,0-4-1-16,0 1 3 0,4 0 4 0,1-2 0 15,1-1 4-15,1-1-1 0,2-1 0 16,0-1 0-16,3-1-6 0,1 0-3 0,2 0-2 15,-2-2-6-15,3-2-2 0,-3-4-2 16,-1 1-3-16,2 0-1 0,-3 0 0 0,-1 0 3 16,-2-3-1-16,-2 2 3 0,2-3-4 0,-5 3-3 0,3-2-1 15,-4 2-4-15,-2-3 3 0,0 2-4 16,-1-2-1-16,-6 3-6 0,2 0-8 0,-2 5-16 16,-2-1-16-16,-2 3-3 0,0 1-4 0,-2 0 9 15,-3 6 11-15,4-1 4 0,-1 2-12 16,-1 0-63-16,4 1-122 0,4-1-180 0,0-1-304 15,5-2-420-15</inkml:trace>
  <inkml:trace contextRef="#ctx0" brushRef="#br0" timeOffset="202307.3461">10785 4034 1 0,'0'0'548'0,"0"0"-212"0,0 0-64 0,0 0-91 16,0 0-92-16,0 0-46 0,0 0 3 15,0 0 8-15,0 0 18 0,0 0 21 0,0 0-24 16,0 0-11-16,0 0-7 0,-43 40 1 16,43-32-7-16,0 1-4 0,0-1-9 0,0 1-10 0,0 1 0 15,0-1 0-15,0 1 0 0,0-2 5 16,1-1 1-16,4 0 3 0,-2-2 4 0,0 0 8 15,4 0 5-15,-4-2 7 0,4-1 5 0,-3 0 1 16,3-1-2-16,3-1-6 0,-2 0-7 0,1 0-10 16,1-2-8-16,2-1-6 0,-1-1-5 15,1-1 0-15,-1-1-1 0,0 0 1 16,3 0 4-16,-4-1-1 0,-3-1 0 0,2 0-3 0,-2-1-2 16,-4 2 0-16,2-2-2 0,-2 0 1 0,-2 1 1 15,-1 0 0-15,0 2 0 0,1 2-2 0,-1 1-4 16,0 2-1-16,0 1-3 0,0-1-3 15,0 1-5-15,0 0-10 0,0 0-12 0,-1 0-18 16,1 1-2-16,-1 3 9 0,1 2 14 16,0 1 19-16,0 0 6 0,0 1 0 0,0-1-1 15,0-2 0-15,0 1 0 0,0-2-1 0,1 2 1 16,-1-2-1-16,2 0 3 0,2-1 1 0,-2 0 2 16,1-1 4-16,2-1 1 0,-1 0 6 0,2-1 1 15,-1 0 2-15,5 0 2 0,0 0-2 16,0 0-4-16,2-2-3 0,-1-2-1 0,2 0-1 15,-1-2-1-15,-1-1 0 0,0 0-2 0,0-2 0 16,1 0-1-16,-1-2 0 0,2 1 3 0,-6 0 2 16,3-4-1-16,-2 0 0 0,0-2-5 0,-3 0-1 15,2-2-1-15,-3-2 1 0,0-1 0 16,-3-1-1-16,-1-1 1 0,0-2-2 0,0 0-1 16,-1-2-1-16,0 2 0 0,-5 2 0 0,5 3 1 15,-1 4-2-15,-3 4-2 0,2 5-3 16,2 3-4-16,-1 3-5 0,-2 1-9 0,2 0-15 0,0 0-22 15,-1 5 5-15,-3 0 12 0,1 4 15 16,-1 3 27-16,-2 3 0 0,4 1 0 16,-1 2 2-16,2 2-3 0,3 2 3 0,0-1-1 15,0 2 2-15,0-1 2 0,1 3-1 0,5-2 1 16,-3-1 0-16,-1 0-1 0,3-2 1 0,-1 1 0 16,-2-1-2-16,4-5 1 0,-4 1-1 15,5-3 1-15,-4-3 3 0,3-1 3 0,-2-1 0 0,-1-1 0 16,3-2-2-16,-1-2-2 0,1-1 1 0,0-1 1 15,-1-1 3-15,3 0 1 0,1 0-2 16,0-2 2-16,-2-2-2 0,2-2-1 0,1-1 0 16,-1-1-2-16,0 0-3 0,-1 2 1 0,-4-3-1 15,2 2 3-15,-4 0 2 0,-1 1 2 16,0 0 0-16,-1 3-5 0,1 1 1 16,-1 1-4-16,0 1-1 0,0 0 0 0,0 0-5 0,0 0-4 15,0 0-4-15,-1 0-6 0,1 0-7 0,0 0-8 16,0 0-11-16,0 2 10 0,0 2 10 15,0 1 11-15,0 1 15 0,1-2 1 0,3 1-1 16,-2 1 1-16,0-3-1 0,2 3 1 0,2-3-1 16,0 0 2-16,-1 1 1 0,2-2-1 15,-2 1 2-15,4-2-2 0,0 0 3 0,1-1-1 16,1 0 0-16,-1 0 4 0,0-2-5 0,0-2 1 16,-1 0 4-16,-2 0-3 0,-3-1 6 0,3-1-1 15,-3-1-1-15,-2 0-3 0,2 0-3 16,-2-2-2-16,0 2 1 0,-2-4 0 0,0 3-1 0,0-3-2 15,0 1-2-15,-2-1-3 0,-1 1 0 0,-3 2 2 16,-1 2-3-16,3 2 0 0,-4 0-11 16,3 3-9-16,-3 1-4 0,-2 0 0 0,-2 0 8 15,-3 6 6-15,2 1 5 0,-4 1 2 0,5 1 0 16,1 1 1-16,0 2 1 0,2-2 5 16,5 1-4-16,-2 2 2 0,5-4 1 0,0 2-5 15,1-3 7-15,0-1 1 0,0-1-2 0,2-1 4 16,4-2-4-16,-2 1 2 0,4-2 4 0,1-2 6 15,1 0 0-15,0 0 1 0,2 0-2 16,-1-3-8-16,0-2 5 0,0 1-3 0,-1-3-1 0,0 0 7 16,0-1-7-16,0-1-2 0,0-2-1 15,1-3-8-15,-1 0 4 0,0-2-1 16,0-1 0-16,-2-4 3 0,-4-1 0 0,2-3 2 16,-3-5 0-16,3 2 7 0,-3-2-5 0,-2-1 0 15,1 3 2-15,2 1-5 0,-4 5 8 0,0 5 5 16,0 8 2-16,-5 1 2 0,2 6-16 0,-4 2-16 15,3 0-13-15,-3 1-2 0,-2 5 8 0,-1 5 9 16,0 0 7-16,3 3-5 0,0 0 6 16,0 2 2-16,5 0 2 0,2 0 6 0,0 1-5 15,0 0 1-15,3 2 0 0,5 1-3 0,0-1 5 16,1 4 1-16,1-3-1 0,-1-1 5 0,-3 0-3 16,2-3 0-16,0-2 1 0,-4 0-2 15,3-1-6-15,-5-2-13 0,0 0-35 0,3-3-74 16,-4-3-117-16,1 1-215 0,-2-2-395 0,0-2-545 0</inkml:trace>
  <inkml:trace contextRef="#ctx0" brushRef="#br0" timeOffset="202794.3555">12012 3618 322 0,'0'0'366'0,"0"0"-21"0,0 0-7 16,0 0-56-16,0 0-46 0,0 0-29 15,0 0-48-15,0 0-33 0,0 0-27 0,0 0-23 16,0 0-22-16,0 0-24 0,0 0-30 0,0 0-32 15,-2-6 1-15,-2 18 5 0,1 7 20 0,1 4 25 16,-4 4-7-16,2 3 0 0,0 4-2 16,-2 0-7-16,-1 4 6 0,2-3 4 0,-1 1 9 15,2-2 6-15,2-4 0 0,1-3 0 16,1-5-4-16,0-1 4 0,2-3 0 0,2-6 0 16,1-1-1-16,0-2-6 0,0-4 1 0,-1-2 2 15,2-2 4-15,-2-1 9 0,4 0 0 0,-1-2-4 16,1-3-6-16,2-2-9 0,0 0-3 0,-1-3-6 15,0 0-3-15,-1-3-2 0,-4-1 0 0,1-1 1 16,-4-1 0-16,-1-1 0 0,0-2-4 0,-1 1-1 16,-5-1-2-16,-2 1-1 0,2 1-1 0,-1 3-6 15,-2 4-14-15,-1 3-11 0,-1 4-9 16,1 3 1-16,-4 0 14 0,-1 4 10 0,2 2-2 16,1 1-43-16,1 2-74 0,1 0-114 0,3 0-155 15,4 2-249-15,2-2-278 0,1-5 455 16</inkml:trace>
  <inkml:trace contextRef="#ctx0" brushRef="#br0" timeOffset="203157.7114">12223 3925 1143 0,'0'0'420'0,"0"0"-79"0,0 0-109 0,0 0-94 15,0 0-38-15,0 0-35 0,0 0-32 16,0 0-18-16,0 0-8 0,0 0 1 0,0 0-1 15,0 0 1-15,0 0 4 0,40-1-2 0,-29 1 3 16,0 0 3-16,-2-3 4 0,1 1 4 0,-5 1 6 16,3-3 9-16,-2 1 8 0,-2-1 4 0,2 0 3 15,-4 0-1-15,1-2-7 0,-3 2-6 16,1 0-8-16,-1-2-9 0,0 1-6 0,0 0-6 16,-1 0-8-16,-3 4-9 0,-3-1-13 15,-1 0-10-15,0 2-3 0,-2 0 1 0,-4 0 8 16,1 5 6-16,-3 5 3 0,3 2 1 0,-3 1 3 15,2 5 3-15,1-1 0 0,0 1 5 16,5-1 0-16,-1 2 2 0,2-1 2 0,6 0 0 0,1-2 1 16,0 1 1-16,1-3 0 15,8-1-1-15,0-2 1 0,2-1-4 0,0-2-7 0,1-4-14 16,3 0-23-16,3-1-16 0,5-2 3 16,5-1 13-16,5 0-9 0,1 0-106 0,-5-4-413 15,-11 3-928-15</inkml:trace>
  <inkml:trace contextRef="#ctx0" brushRef="#br0" timeOffset="203688.8576">12957 3909 1 0,'0'0'290'15,"0"0"96"-15,0 0-8 0,0 0-54 16,0 0-70-16,0 0-53 0,0 0-42 0,0 0-38 15,0 0-27-15,0 0-33 0,0 0-30 0,0 0-19 16,0 0-9-16,0 0 2 0,-69-18 5 16,55 32 6-16,-1 1 1 0,1 0 0 0,2 0-1 0,3-1-7 15,0 1 0-15,4-2 0 0,1-1 3 16,3 0 2-16,1-2 6 0,1 1 4 0,6-3 4 16,1 0 2-16,5-2 1 0,-1-3-1 15,7-1-3-15,0-2-4 0,2 0-4 0,-1 0-5 16,-2-3-1-16,-1-2-1 0,-2-1-1 0,-2-1 2 15,-3 1 2-15,-1-2 1 0,0-2 4 0,-4 0 1 16,-1 0 1-16,-2-2-3 0,-2 0-2 0,0-1-4 16,0-3-4-16,-6-1-2 0,1-1-1 0,-4-1-1 15,0 4-1-15,-1 0-2 0,0 2-6 16,-2 5-9-16,0 2-13 0,-2 3-6 0,1 3 0 16,-1 2 6-16,-2 3 9 0,3 2 9 0,0 3-14 15,3-2-45-15,1 3-76 0,3 1-116 0,4-1-163 16,2 0-227-16,0-3-186 0,0-2 471 0</inkml:trace>
  <inkml:trace contextRef="#ctx0" brushRef="#br0" timeOffset="204189.5381">13038 3881 1 0,'0'0'0'0,"0"0"378"0,0 0-4 0,0 0-60 16,0 0-32-16,0 0-44 0,0 0-41 0,0 0-39 15,0 0-36-15,118-106-7 0,-113 95-10 16,4 2-3-16,-3-1-1 0,-3 4-9 0,-2 2-5 15,0 3-17-15,-1 1-24 0,0 0-27 0,0 0-21 16,-2 0-21-16,1 3-6 0,-1 3 5 16,-2 3 7-16,3 3 14 0,0 3 5 0,-1 2 0 15,1 1-1-15,0 2-2 0,1 2 4 0,0 1 0 16,0 1 2-16,0 0 4 0,-2 1 1 0,2-3 2 16,-4 3 2-16,3-3 0 0,-2 3-1 0,-3 1 24 15,4 0 9-15,-3-3 6 0,1-1 3 16,1-2-24-16,-4-3-12 0,3-2-2 0,-1-2-5 15,1-2 1-15,-1-1 0 0,4-4-3 0,-1-1 3 16,0-3 1-16,1 1 3 0,-1-3 2 0,2 0 14 16,0 0 14-16,0 0 12 0,0 0 20 0,0-3-17 15,-2-4-16-15,2 0-17 0,0-5-24 16,0-2-3-16,0-2-4 0,0-3-3 0,2-5 2 16,4-1-7-16,2-5 2 0,3-3-1 0,1-4-2 15,5 0 0-15,-2 2-2 0,3 3 3 16,-1 4-6-16,-3 5 1 0,2 4-4 0,-3 6-2 0,-1 3 1 15,1 3-6-15,1 3 1 0,-3 3-4 0,0-1-2 16,1 2 2-16,-2 0-1 0,0 4 0 16,1 2 0-16,-1 2-4 0,-2 2-2 0,-2 1 3 15,-1 1 0-15,-4 1 0 0,-1 1 4 16,0-1-2-16,0 2-7 0,-6-2 7 0,-2 0 2 16,-2 0 8-16,-4-2 15 0,0-1 3 15,-3 2 3-15,1-2 4 0,-4 0-2 0,0-1-17 0,-4 2-56 16,0-2-109-16,-1-1-167 0,6 0-321 0,5-3-742 15</inkml:trace>
  <inkml:trace contextRef="#ctx0" brushRef="#br0" timeOffset="205941.9706">13509 3871 44 0,'0'0'538'0,"0"0"-101"0,0 0-48 0,0 0-57 0,0 0-64 16,0 0-73-16,0 0-56 0,0 0-32 0,0 0-27 15,0 0-21-15,0 0-18 0,0 0-10 16,0 0-5-16,9 4 0 0,-6-4 4 0,1 0-7 16,4 0-7-16,-1 0-3 0,0-1-11 0,2-1 2 15,2-1 1-15,-2 1-1 0,1-1 7 0,0 1-5 16,-1-2 1-16,0 1 2 0,-2-1 0 16,0-1 5-16,2 2 2 0,-3-3 3 0,-1 1-3 15,1 0 3-15,-1-2-1 0,-2 0-1 0,0 0 4 16,-1 0-5-16,-2 0 0 0,0 2-1 15,0 2-7-15,-2-1-6 0,-4 1-15 0,-3 3-17 16,-1 0-5-16,-3 0-1 0,-6 3 11 0,1 2 11 16,-2 3 9-16,-3 4 0 0,2 1 0 0,1 1-2 15,3 2-5-15,3 0 11 0,1 2 0 16,3 0 1-16,2 0 7 0,2-2-7 0,3-2 2 0,3 0 0 16,0-3-2-16,2 0 2 0,6-3 0 0,0 0-4 15,1-3 0-15,4-1 0 0,1-1-2 16,2-2 1-16,1-1-3 0,1 0-3 0,-2 0 0 15,4-1-3-15,-2-4-2 0,-2 1 2 0,2-3 1 16,-2 0 2-16,-1-1 3 0,0-1 1 16,-1 0 1-16,-1-2 1 0,0-1 2 0,0-1 1 15,-2-3 2-15,1 0 0 0,-2 0 0 0,2-1 2 16,-1 1-2-16,-3 2 1 0,1 3 5 16,-3 3-3-16,-1 4 2 0,-3 0 0 0,-1 3-4 15,0 1 0-15,-1 0-8 0,0 0-19 0,0 0-43 16,0 0-38-16,0 3 6 0,0 4 19 0,0 3 43 15,0-2 40-15,0 3 1 0,0-2-1 16,0 1-2-16,0-3 3 0,0 1-2 0,3-3 0 16,-1 1 5-16,1-3-2 0,2 2 5 0,0-2 5 15,2 1 7-15,0-2 7 0,0-2 5 0,2 0-2 16,2 0-6-16,0 0-4 0,2 0-9 16,1-2-2-16,2-2-2 0,-1 1-4 0,-2-1 1 15,2 0-3-15,-3-2 2 0,-1 1 1 0,-1-3 2 16,-1 1 6-16,-1-2 4 0,-1 1 1 0,1 0-2 15,-2 1-6-15,0 0-7 0,0 0-2 16,0 1-1-16,-2 2 1 0,-3 2-2 0,2-1 0 16,-3 2-2-16,2 1-2 0,-2 0-10 0,0 0-23 15,0 0-31-15,1 0 4 0,1 3 7 0,0 1 23 16,0 0 31-16,2 1-2 0,-1-1 3 0,1 0 2 16,0-1 2-16,-1 2 3 15,3-2 3-15,-2-1 1 0,4 0 6 0,0 1 4 0,0-2 1 16,1-1 1-16,2 0-3 0,-1 0-8 0,1 0-6 15,1 0-5-15,-2 0-4 0,-2-2-3 16,2-1-2-16,-3 1 1 0,2-2 2 0,-2 1 4 16,-1-1 4-16,1-1 3 0,-3 1 1 0,1-1 1 15,-1 0 0-15,0 0 2 0,-1 0 2 0,0 1 2 16,2 0-1-16,-2 0 4 0,-2 0-2 16,2 1 1-16,0 1-4 0,-3 1-3 0,1 1-2 0,-1 0-5 15,0 0-3-15,0 0-8 0,0 0-12 16,0 0-17-16,0 0-20 0,0 0-10 0,0 1 12 15,1 1 18-15,0 1 21 0,0 1 17 16,1-1 0-16,0-1 0 0,1 0 2 0,-1 2 6 0,1-3 4 16,3 1 10-16,-1-1 9 0,2 0 5 15,2 0-3-15,3-1-4 0,0 0-4 0,3 0-9 16,-2 0-2-16,0 0-2 0,1 0-1 0,-4 0 3 16,-3 0 4-16,0-1 6 0,-3-1 6 0,0 0 7 15,-3 2 2-15,0-1 0 0,-1-2-5 16,2 1-5-16,-2 0-4 0,0-2-3 0,0 1-1 15,0-1-5-15,0 1-3 0,0 0-2 0,-3-1-4 16,2 1 0-16,-1 2-1 0,0 1-4 16,0 0-6-16,2 0-9 0,-2 0-9 0,0 0-7 15,1 0-6-15,-3 0-13 0,2 0 14 0,-1 3 9 16,-2 0 9-16,1 3 21 0,-1 1-5 0,1 2 1 16,0 0 4-16,-1 1 1 0,2 0-2 15,2 0 0-15,0-2-1 0,1 2-1 0,0-1 0 16,0 0 1-16,2-1 2 0,1 0 2 15,3-1 3-15,-3-1-1 0,4-2 2 0,-2 0 0 0,1-2 1 16,3 0 3-16,-2 0 2 0,5-2 1 0,0 0-3 16,2 0-4-16,2 0-4 0,-1 0-1 0,0-4-1 15,0-1 1-15,-4 1 3 0,3-1 1 16,-4 0 2-16,-3-1 2 0,0-1-3 0,-3 0-1 16,0-1-3-16,-2-1-3 0,0-1 3 0,-2 2 0 15,0-3-2-15,0 1 1 0,0-1-4 16,0 2-2-16,0 0 1 0,-2 1-2 0,-1 2-2 15,-2 2-1-15,2 0 0 0,-4 2-4 16,3 1-9-16,-2 0-7 0,0 1-5 0,-1 0 2 0,-1 0 3 16,-1 3 5-16,1 3 5 0,2 1 2 15,-3-1 4-15,5 4 2 0,0-1 0 0,-1 1 4 16,2 1 1-16,2-1 0 0,0-1 3 0,1 0 0 16,0-1-2-16,0 1 6 0,1-4 0 15,2 0 1-15,0-2 7 0,0 1-1 0,2-3 3 16,-2 0 5-16,5 0 2 0,-2-1 3 0,2 0 0 15,0 0-5-15,3 0-4 0,1-3-3 0,0-2-1 16,2-1 0-16,0 0 3 0,-1-3-7 0,1-1-2 16,0-1-1-16,-3 0-7 0,0-1 8 15,-1-4 3-15,-1 0-1 0,-2-3 3 0,-2-3-3 0,3-3-2 16,-3-2 1-16,0-2 0 16,1-3 0-16,-1 1-1 0,2-1-1 0,-2 2-1 0,0 0 6 15,-1 4 5-15,-1 3 4 0,-2 7 6 0,0 6 3 16,-1 4 4-16,0 3 1 0,0 3-10 15,-2 0-13-15,-1 0-26 0,2 0-27 16,-2 3-3-16,0 6 9 0,-3 2 18 0,-2 4 25 16,3 2 7-16,-1 1-2 0,3 4 1 0,-1 1 2 15,3 0-3-15,1 7 8 0,0-1 2 0,0 6-4 16,0 2 8-16,0 4-10 0,3 3-3 0,-1 1 2 16,-1 1-6-16,1 0 4 0,-2-4 2 0,0-3-1 15,-7-6 0-15,-1-2 2 0,-1-5-1 16,0-1-8-16,-1-5-33 0,2-1-95 0,5-4-141 15,3-5-394-15,0-3-977 0</inkml:trace>
  <inkml:trace contextRef="#ctx0" brushRef="#br0" timeOffset="207150.1369">5338 5541 1 0,'0'0'0'0,"0"0"0"16,0 0 247-16,0 0 27 0,0 0-5 15,0 0 5-15,0 0-5 0,0 0-13 0,0 0-22 16,0 0-37-16,0 0-26 0,0 0-20 0,9-43-18 16,-9 41-10-16,0 1-18 0,-1 1-17 15,-1 0-16-15,-1 0-25 0,-3 0-17 0,3 0-17 16,-4 0-11-16,-2 0-4 0,-2 1-1 0,0 3 2 16,-1 2 1-16,-5 3 2 0,3 0-1 0,-4 1 1 15,2 3-2-15,1 1-1 0,0 2 1 16,2 1 0-16,2 0 0 0,4 0 1 0,0 2 0 15,2-2 0-15,4 1 1 0,1 0 2 0,0-2 2 16,7 0 3-16,2-2 1 0,1 0 2 0,3-3 1 16,2-1 1-16,2-2 2 0,4-2 6 15,4-2-4-15,-1-3 3 0,3-1-1 0,-3 0-5 16,4-6 8-16,-1-2-5 0,-1-1-1 0,1-2 1 0,-2-2-3 16,-3-1-2-16,2 0 4 0,-6-1 0 15,-2-1 0-15,-1 1 3 0,-4-1-2 16,-3 0-2-16,-1 0 2 0,-6-2 0 0,-1 2 0 15,0-2 2-15,-3 0-4 0,-7 0-6 0,-2 1-2 16,-5 0-7-16,-3 0-3 0,-2 3-3 16,-3 3-5-16,1 3-5 0,2 4-2 0,-5 4-1 15,3 2 1-15,-3 5 6 0,4 2-16 0,2 4-43 16,3-3-84-16,8 0-145 0,8-1-271 16,2-4-555-16,0-1 9 0</inkml:trace>
  <inkml:trace contextRef="#ctx0" brushRef="#br0" timeOffset="208526.2351">6808 5275 846 0,'0'0'343'0,"0"0"-47"15,0 0-122-15,0 0-90 0,0 0-49 0,0 0 13 16,0 0 14-16,0 0 12 0,0 0 13 15,0 0-14-15,0 0-10 0,0 0-9 0,0 0-11 16,-27 136-7-16,23-113-2 0,-2-2-7 0,2 1-2 16,-1-3-5-16,1-3-4 0,1-1 0 0,1-3 1 15,-1-1 3-15,2-1 4 0,1-2-2 16,-2 1-10-16,2-2-21 0,0-2-37 0,0-1-67 16,0-2-121-16,0 0-185 0,0-1-301 0,0-1-289 0</inkml:trace>
  <inkml:trace contextRef="#ctx0" brushRef="#br0" timeOffset="208760.5319">6784 5125 1336 0,'0'0'278'15,"0"0"14"-15,0 0-54 0,0 0-81 0,0 0-76 16,0 0-23-16,0 0 2 0,0 0 9 0,0 0-6 15,0 0-16-15,0 0-19 0,0 0-17 0,0 0-9 16,0 0-11-16,-9-79-16 0,9 79-1 16,2 0 3-16,1 3-5 0,2 3-19 0,2 3-72 15,-1 2-162-15,3 0-266 0,-2-3-339 0,-2 0 158 16</inkml:trace>
  <inkml:trace contextRef="#ctx0" brushRef="#br0" timeOffset="209061.5769">7056 5164 520 0,'0'0'440'0,"0"0"-184"0,0 0-18 16,0 0-29-16,0 0-38 0,0 0-19 0,0 0-29 16,0 0-22-16,0 0-13 0,29-121-12 0,-28 109-9 15,-1-1-6-15,0 2-9 0,0-1-7 16,0 3-6-16,-2 4-29 0,-3 3-53 0,0 2 0 15,-2 0 4-15,1 2 25 0,-1 2 44 0,-1 2-7 16,-2 3-14-16,-1 4-11 0,-1 3 2 0,2 3 1 16,-3 3 2-16,4 2 1 0,1 4-3 0,1 0 0 15,3 3 0-15,0 1-4 0,0 0 5 16,2 1 2-16,0 2-1 0,0-1 7 16,1-2-3-16,-1 1 2 0,1-4 3 0,-3-4-3 0,3 0-2 15,-1-6-12-15,-1-1-31 0,1-1-63 16,0-4-109-16,1-3-160 0,0 0-267 0,0-4-285 15,1-4 552-15</inkml:trace>
  <inkml:trace contextRef="#ctx0" brushRef="#br0" timeOffset="209267.6693">6888 5321 738 0,'0'0'97'0,"0"0"-12"0,0 0-32 16,0 0-15-16,0 0 4 0,0 0 10 0,0 0 11 16,0 0 5-16,0 0 7 0,0 0-2 0,0 0-17 15,0 0-10-15,0 0-22 0,133-26-42 16,-98 18-93-16,3 0-201 0,-8 3-234 0,-11 1 24 0</inkml:trace>
  <inkml:trace contextRef="#ctx0" brushRef="#br0" timeOffset="209777.9629">7602 5143 1017 0,'0'0'110'0,"0"0"-1"15,0 0 14-15,0 0 12 0,0 0 15 0,0 0-3 16,-23 122-30-16,23-95-14 0,0 2-15 15,0 2 29-15,0-1 10 0,0 1 2 0,0-2-7 16,2-5-44-16,-2-1-17 0,0-3-16 0,0-3-5 16,0-1-5-16,-3-3-7 0,-1 0 3 15,2-3-4-15,-2 0-4 0,2-5 4 0,-1 0-7 16,2-3-1-16,1 0 3 0,0-1 7 0,0-1 16 16,0 0 19-16,0-1 8 0,0-3-11 0,0-3-14 15,1-4-21-15,0-1-17 0,3-1 4 16,0-2-7-16,0-5-3 0,1-3 2 0,1-6-10 15,2-3 8-15,-1-5 0 0,3-5-3 0,0-4 6 16,0-2-5-16,0-4 0 0,2 3 2 16,-1 0-4-16,0 2 0 0,2 4 0 0,-2 4-1 0,-1 8-5 15,1 5 2-15,-1 7 0 0,-1 4-4 0,2 4 4 16,-2 3-9-16,0 2-4 0,2 2-1 16,0 3-5-16,3 1 1 0,-3 1-1 0,3 5 2 15,1 4 1-15,-3 3 1 0,2 2 3 0,-3 2 1 16,-2 3 7-16,-2 1-3 0,-3-1 0 15,-3 3 0-15,-1-2-1 0,-5-1 6 0,-4 0 3 16,-1 0 3-16,-2-2 0 0,-3 1 0 0,-1-2 0 16,-3-1 3-16,-1 0 0 0,0-1-1 0,-2-1 1 15,1 1-1-15,-1-4-6 16,1 0-7-16,3-1-38 0,1-2-60 0,3-2-76 16,5-2-117-16,3 0-172 0,2-3-320 0,3-1-391 0</inkml:trace>
  <inkml:trace contextRef="#ctx0" brushRef="#br0" timeOffset="210195.2633">7841 5397 470 0,'0'0'520'0,"0"0"-248"0,0 0-63 15,0 0-2-15,0 0 5 0,0 0-6 16,0 0-45-16,0 0-51 0,0 0-31 0,0 0-21 16,0 0-12-16,0 0-1 0,0 0-6 15,0 0-2-15,127-49-4 0,-102 37-3 0,-4-1 1 16,0-1-1-16,0-3 0 0,-3-1-2 0,-1-3-1 16,-2-1-2-16,0-2-4 0,-5-2 0 0,-1-3-1 15,-3-1-2-15,-1 0-3 0,-5-1-10 16,0-1 3-16,0 0 0 0,0 2-1 0,-4 2 11 15,-3 3-8-15,2 8 2 0,0 4 1 0,-2 4-2 16,5 5-4-16,-2 1-6 0,2 3-13 0,-3 0-12 16,2 6-1-16,-2 5 0 0,2 3 9 15,-4 4 11-15,4 4 2 0,-3 2 3 0,2 2 1 0,0 2 1 16,0 0 1-16,2-2 0 0,-2 2-1 16,1 0-3-16,1-1 2 0,-1 0 2 0,1-1 2 15,-1-2 2-15,0-1-3 0,0-3-5 0,0-2-27 16,1 0-69-16,2-4-91 0,0-2-202 0,0-3-345 15,0-4-753-15</inkml:trace>
  <inkml:trace contextRef="#ctx0" brushRef="#br0" timeOffset="211013.9673">8268 5187 587 0,'0'0'715'0,"0"0"-408"0,0 0-78 16,0 0-79-16,0 0-37 0,0 0-12 0,0 0-23 16,0 0-18-16,0 0-15 0,0 0-4 0,0 0-6 15,0 0 1-15,0 0 0 0,5 38 2 16,-9-32 5-16,-2 0-3 0,0 0-2 0,-2 1-4 16,1-2-8-16,-3 1-5 0,0 0-2 0,1-2-3 15,3 0 0-15,0-2 0 0,2 0 2 0,1-2 8 16,2 0 9-16,1 0 9 0,0 0 3 15,1-1-10-15,2-3-15 0,1-2-13 0,2-2-11 16,0 0-4-16,3-3-1 0,1 0-3 0,2 2 1 16,1-1 2-16,0 3 2 0,-1-1 1 15,-1 1 0-15,0 0-1 0,-2 3-5 0,1 2-1 16,0 1-3-16,-3 1-3 0,1 0-2 0,-1 0-3 0,2 2 1 16,-4 3 3-16,0-1 3 0,-2 1 3 15,0 1 2-15,0-1 4 0,-2-2 0 0,1 2 5 16,-1 0-1-16,3-2 2 0,-3 1 2 0,2-1-3 15,-2-1 2-15,1 0 3 0,2 0 2 16,0-1 6-16,1-1 2 0,0 0 1 0,4 0 0 16,-2 0-3-16,3 0-2 0,3 0-4 0,-1 0-3 15,4-2-1-15,-2 0 1 0,3-1-1 0,-4 1-1 16,-1-1 4-16,-1 0 0 0,-3 1 2 0,-2 0 4 16,-2-1 1-16,0 0 1 0,0 0 2 0,-3-1-4 15,0 1-1-15,1-2-2 0,0 2-2 16,-1-2-1-16,0 3 1 0,1-1-3 0,-2 2-1 15,1 0 0-15,-1 1-4 0,0 0 1 0,1 0 0 16,-1 0-3-16,0 0-3 0,0 0-8 0,0 0-5 16,0 0-3-16,0 0 3 0,1 1 7 15,2 3 6-15,1-2 7 0,-2 0 0 0,3 1 4 16,1-2 1-16,0 0 3 0,3-1 5 16,1 0 0-16,4 0 1 0,-2 0 1 0,3-1-5 15,-1-4 1-15,-1 2-1 0,-1-3-2 16,-1 1 1-16,-1 0-2 0,-3-1 0 0,1-1 1 0,1 1 1 15,-5-2-1-15,4 0 0 0,-3 0-2 0,0-1-3 16,-1-1 1-16,2 0 1 0,-4-2-1 16,1 1 1-16,1-3-2 0,-3-1-1 0,2-2 2 15,3-1-3-15,-4-3 1 0,3 1 2 0,0-1-2 16,-3 0 2-16,1 4 1 0,0 4-3 0,-1 4 2 16,-2 4 1-16,0 4-3 0,0 1-3 0,0 0-13 15,0 3-5-15,0 6 0 0,0 3 2 0,0 5 12 16,0 0 3-16,0 5 1 15,0-1 2-15,0 1 1 0,-1 0 2 0,1-3-3 0,-1 2 1 16,-1-1-1-16,1-2-3 0,0 1 3 0,-1-2 0 16,1-1-3-16,0 0-14 0,1-4-46 0,-1 1-73 15,1-3-109-15,-2-1-165 0,2-2-268 16,0-3-141-16,0 0 65 0</inkml:trace>
  <inkml:trace contextRef="#ctx0" brushRef="#br0" timeOffset="211188.2884">8720 5024 593 0,'0'0'267'15,"0"0"-27"-15,0 0-69 0,0 0-69 16,0 0-34-16,0 0-35 0,0 0-22 0,0 0 3 16,0 0 5-16,0 0-2 0,0 0-30 15,0 0-82-15,0 0-117 0,0 0-119 0,80-26-93 16,-67 22-35-16,-3 2 459 0</inkml:trace>
  <inkml:trace contextRef="#ctx0" brushRef="#br0" timeOffset="211741.5203">9820 4862 1 0,'0'0'111'0,"0"0"373"16,0 0-42-16,0 0-71 0,0 0-69 0,0 0-66 16,0 0-63-16,0 0-43 0,0 0-40 0,0 0-35 15,0 0-23-15,0 0-9 0,0 0-1 16,0 0-1-16,-104-32-2 0,86 32-1 0,0 4-5 16,3 1-2-16,-3 1-3 0,5 1-5 15,2 0-1-15,0-2-1 0,2 4-1 0,2-1 2 16,4 0-1-16,2 2 1 0,1-2 3 0,0 1 3 15,2-1 6-15,5 0 2 0,0 0 2 16,3-1-1-16,4 0 2 0,-2-2 2 0,2-1-1 0,2 0 1 16,-3-1-7-16,0 0-3 0,1 0-4 0,-4-1-5 15,0 0-2-15,0 0 0 0,-6 3-5 16,3-1-1-16,-5 2-2 0,2-1-3 0,-2 1 0 16,-2 0 7-16,0 1-2 0,-4 0 3 0,0-1 7 15,-4 1-6-15,-4 0 8 0,0 0 1 16,-5 0-3-16,1 1 9 0,-2-2-6 0,-1 0 1 15,-2 2-1-15,0-1-3 0,1-2 1 0,0 0-1 16,1-1-4-16,2-1-15 0,4 0-41 0,3-2-62 16,3 1-105-16,6-2-141 0,1 0-190 15,0 0-217-15,3-3 94 0</inkml:trace>
  <inkml:trace contextRef="#ctx0" brushRef="#br0" timeOffset="212158.8488">9963 4720 1 0,'0'0'418'0,"0"0"-38"0,0 0-16 16,0 0-76-16,0 0-85 0,0 0-102 0,0 0-67 15,0 0-32-15,0 0 7 0,0 0 32 16,0 0 23-16,0 0 15 0,0 0 5 0,-36 85-10 16,34-63-14-16,-2 3-11 0,3 0-6 0,1 1 0 15,0 2 0-15,0-2 9 0,1 1 3 16,5-1 7-16,-2-2-5 0,1-4-11 0,-2 0-10 15,-1-3-8-15,1-3-2 0,0-1-3 0,-2-1-2 16,-1-4-2-16,0-1-3 0,0-3 0 0,0 0 0 16,0-3 1-16,0 0 11 0,0-1 13 0,0 0 16 15,0 0 18-15,0-2-3 0,0-3-15 0,0 0-21 16,0-3-20-16,1-3-12 0,0 0 0 16,3-3-2-16,0-3-1 0,3 1 0 0,-1-3-2 15,3 1-1-15,2-1-1 0,-1 2-1 16,0 2-1-16,-1 4-1 0,2 3-3 0,-3 2-7 15,0 2 5-15,-3 3-5 0,2 1-8 0,-3 0 5 16,2 2-8-16,-2 5 4 0,2 2 8 0,-4 1 5 16,4 1 4-16,-3 2 2 0,-1 1 2 0,-2-3 0 15,0 0 4-15,0 1 0 0,0-1-1 16,0 0-8-16,0-2-29 0,0 1-50 0,0-1-46 16,1 0-63-16,6-2-158 0,-4-1-388 0,2-3-745 15</inkml:trace>
  <inkml:trace contextRef="#ctx0" brushRef="#br0" timeOffset="212553.4353">10391 4907 219 0,'0'0'562'0,"0"0"-301"15,0 0-56-15,0 0-77 0,0 0-42 0,0 0-10 0,0 0-16 16,0 0-10-16,0 0-3 0,0 0-6 15,0 0-1-15,-120 59-4 0,110-49-6 0,2 1-4 16,1 0-5-16,4-1 3 0,1-1 4 0,0-1 5 16,2-1 4-16,0 0 5 0,2-3 7 0,1 1 10 15,4 0 3-15,-2-3 2 0,3-1-2 16,3 0-2-16,-1-1-8 0,1 0-9 0,5 0-12 16,-3 0-8-16,4-3-5 0,-4-1-3 0,4 0 0 15,-3 0-4-15,-1-1-4 16,1 0-1-16,-2 0-2 0,-3-2 4 0,-3 0-2 0,1-2 3 0,-3-1 1 15,1 1-3-15,-4-1 1 0,-1-2-5 16,0 2-5-16,-2-2-1 0,-6 1-2 0,1 1 0 16,0 1-4-16,-2 0 2 0,-1 2-4 0,1 1 2 15,0 2-5-15,-2 0-16 0,2 3-4 16,-1 1-4-16,-1 0 6 0,2 4 14 0,-1 0-18 0,6 2-54 16,-3-1-82-16,7-1-101 0,0 2-96 15,0-2-129-15,9 0-122 0,-3-1 212 16,0 0 408-16</inkml:trace>
  <inkml:trace contextRef="#ctx0" brushRef="#br0" timeOffset="214032.0026">10671 4921 253 0,'0'0'565'0,"0"0"-142"0,0 0-102 16,0 0-76-16,0 0-52 0,0 0-46 0,0 0-37 16,0 0-27-16,0 0-23 0,0 0-21 15,0 0-20-15,0 0-18 0,0 0-19 0,16-26-18 16,-19 28 1-16,2 0 6 0,0 1 13 15,0 2 15-15,1 1 4 0,0-2 0 0,0 0 2 16,0 1 0-16,0-1-1 0,0-2 0 0,0 2 2 16,2-1 2-16,2-2 2 0,0 0 2 0,0 0 3 15,3 0 1-15,0-1 1 0,-3 0-3 0,4 0 0 16,-1 0-1-16,-1-1-2 0,1-2 2 16,-3 0-3-16,3-1 2 0,0 2-1 0,-2-2-2 15,2 1 1-15,-3 0-1 0,3-3-2 16,-1 2 3-16,-1-1 2 0,1 0 2 0,-2-2 2 15,-1 0-1-15,3 1 1 0,-4-1-1 0,1 0 1 0,0 2 0 16,0-1 1-16,-2 3-2 0,-1-1-2 16,0 3-1-16,0 1-4 0,0 0-10 0,0 0-18 15,0 2-6-15,-1 4 0 0,-2 1 6 0,0 1 15 16,1 1 5-16,1-1 1 0,0 2 0 0,1-4 2 16,0 2-1-16,0-2 1 0,0 1-1 15,0-1 0-15,0-1 4 0,2-1-1 16,2-1 5-16,0 0 2 0,-2-1 4 0,4-1 2 0,-3 0 0 15,4-1 2-15,-3 0-1 0,5 0-2 16,-1 0-4-16,1 0-2 0,1 0 0 0,2 0-1 16,-1-2-1-16,3-2 0 0,0 1 1 0,-3-1 1 15,1 0 0-15,-2-2 6 0,-1 1-1 16,0 0 3-16,-4-1-1 0,2 1-3 0,-5 2-2 16,3-2-3-16,-3 1-3 0,1 2 2 0,-3 0-4 15,0 1 0-15,0 1-2 0,0 0-3 0,0 0 1 16,0 0 1-16,1 0 0 0,-1 0 1 0,1 0-3 15,2-1-2-15,-2 1 1 0,2-1 0 16,0 0 1-16,3 0 2 0,-2-2 0 0,3 1-4 16,1 1 2-16,-3-3 2 0,3 2-2 0,0-2 4 15,2 2-3-15,-1-1 1 0,0-1 0 0,-1 0-2 16,1-1 2-16,0 1 0 0,0-1 3 0,-2-1 3 16,-2 2 0-16,1-3 2 0,-3 0-2 0,3-1 1 15,-3 1-4-15,1-3-1 0,1-1-1 16,-2-2-2-16,2 1 3 0,-1-3 1 0,-2-1-1 15,4-3 2-15,-4-1-4 0,4-3 1 0,-3-4 0 16,-1 1 0-16,0-2-2 0,1 4 0 0,-2 2 0 16,-1 3-3-16,0 5 3 0,-4 3-1 15,1 5-2-15,1 4-6 0,-5 2-12 0,3 0-6 16,-4 1-6-16,-2 7 4 0,-2 4 12 0,2 2 6 16,0 5 7-16,0 1 1 0,2 1 0 15,3 0 0-15,0 3 2 0,4-1 6 16,1-2-2-16,0 2 1 0,0-2-1 0,2-1-6 15,4 1 4-15,-3 0 0 0,4 0-1 0,-4-2 5 16,5 1-4-16,-5-1 0 0,4-2 0 0,-4-1-8 16,4 0 9-16,-2-2 0 0,2-1 2 0,0-2 4 15,-3-1 0-15,4-1 2 0,-3-4 0 0,2 1 4 16,0-3-5-16,-2-1-1 0,2-2 1 0,2 0-5 16,-4 0 6-16,4 0-1 0,0-2 1 15,1-4 2-15,-1 0-5 0,1-1-1 0,1-1 0 0,0-2 1 16,0 1-3-16,4-1 1 0,-4-2 1 15,0 2-4-15,-2-1 6 0,-3 0 1 16,1 2-2-16,-5 4 7 0,3 0-6 0,-4 1 2 0,-1 3 2 16,0 1-6-16,0 0-1 0,0 0-6 15,-5 0-11-15,4 0-9 0,1 3 3 0,-1 0 0 16,1 2 10-16,-1-1 12 0,0 3-6 16,1-1 0-16,0-1 1 0,0 1-7 0,0 0 7 15,1-1 2-15,0-1-1 0,5 1 7 0,-3-2-6 16,1 0 0-16,3 1 1 0,0-2-3 0,-1 1 4 15,7-2 1-15,-2-1-1 0,3 0-4 0,-1 0 4 16,3 0-2-16,-4 0 0 0,0-3 9 16,2 0-9-16,-4-1 0 0,-4 0 2 0,2 1-3 15,-5-2 5-15,3-2 0 0,-4 1-1 0,-1-1 1 16,-1-1-3-16,0 0-1 0,0-1 2 0,0 0 2 16,-1-2-5-16,-1 3-1 0,-4-1 0 15,3 0-13-15,-5 3 8 0,4 1-7 0,-3 2-9 16,-1 1 2-16,2 2-13 0,-5 2 3 0,0 4 6 15,-4 3 4-15,3 3 10 0,0 1 5 0,-4 2 1 16,6-1-1-16,0 1 3 0,4-1 0 0,0 0 1 16,3-3 5-16,2 1-7 15,-2-4-2-15,3-1 0 0,0-1-6 0,0-2 6 0,6-1 2 16,-3-1 3-16,5-2 11 0,2 0-5 16,1 0-1-16,5 0-1 0,-2-3-3 0,5-2 1 15,-1-1-1-15,-1-2 0 0,2 0-6 0,0-1 4 16,-1 0 0-16,-5-3 0 0,3-1 3 0,-5-1-2 15,0-1 1-15,0-4 0 0,-1-1-3 16,0-2 2-16,0-5 2 0,-1-2-1 0,-1-2 2 0,-1-2 0 16,2-1-2-16,-1 0 3 0,-1 2 6 15,-3 2-3-15,1 3 7 0,-2 8 1 0,-1 5-2 16,-2 5 7-16,0 4-4 0,0 3-4 0,0 2-11 16,-1 0-22-16,-3 6-3 0,-1 4-1 15,-2 3 11-15,2 3 11 0,-3 2 3 0,3 2 0 16,-2-1-3-16,1 1 5 0,4 1 0 0,-1-1 1 15,2 1 3-15,-3 1-4 0,4-2 0 0,-1 1 2 16,1 0-2-16,0-1 4 0,0 0 2 0,0 1-1 16,0-2 2-16,0 1-2 0,0 0-3 15,0-1 1-15,-1 0-2 0,0 0-4 0,0-1-3 16,0 1-14-16,1-1-30 0,0-3-50 0,0 1-92 16,3-3-175-16,-2-3-439 0,3-5-781 15</inkml:trace>
  <inkml:trace contextRef="#ctx0" brushRef="#br0" timeOffset="214715.8986">12243 4497 1 0,'0'0'144'0,"0"0"169"0,0 0-5 15,0 0-41-15,0 0-14 0,0 0-14 0,0 0-35 16,0 0-23-16,0 0-49 0,0 0-42 0,0 0-35 16,0 0-32-16,0 0-20 0,0 0-3 15,-3-4 5-15,3 14 12 0,0 1 9 0,0 6 1 16,0 1 3-16,0 4 2 0,0 3 3 0,0 2 1 16,0 2-4-16,0-1-3 0,-4-1-2 0,3 1-2 15,-2-3 3-15,-2 1 0 16,3-3 3-16,0-1 6 0,0-4 4 0,-2-3 0 0,3-1-4 15,0-4-7-15,0-1-8 0,-1-4-1 0,1-2-1 16,-2 0-1-16,1-2 3 0,1-1 7 0,1 0 16 16,0 0 17-16,0 0 12 0,0 0-4 15,0-2-17-15,0-3-21 0,0-2-17 0,0 0-8 16,0-2-2-16,1-2 1 0,4-1-5 0,-1-1 0 16,3-1-1-16,0-4-1 0,1 1 1 15,7-4 2-15,-2-2-1 0,6 0-1 0,0-1 1 16,1 0-2-16,2 3-1 0,-2 2-3 0,-1 6-3 15,-3 3-4-15,1 4-2 0,-4 2-1 0,1 4-2 16,-2 0-6-16,-3 3-3 0,-1 4-3 0,-2 4 2 16,3 3 5-16,-5 2 8 0,1 2 6 0,-3 0 4 15,-2 1 2-15,0-1 2 0,-1-1 0 0,-6-3 2 16,2 2 2-16,-5-2 0 0,1-3 1 16,-2 0 3-16,-1 0-4 0,-1-3 3 0,0 1-1 15,2-1 1-15,-2-1 2 0,-3-1 1 0,0-2 0 16,1 0 0-16,-3-1-1 0,4-1-4 15,-3 1-17-15,5-3-48 0,-1 0-72 0,1 0-112 16,1 0-173-16,5 0-343 0,-1-1-749 0</inkml:trace>
  <inkml:trace contextRef="#ctx0" brushRef="#br0" timeOffset="215169.6477">12589 4700 818 0,'0'0'394'0,"0"0"-116"0,0 0-97 0,0 0-103 16,0 0-29-16,0 0-5 0,0 0-6 16,0 0-1-16,0 0 12 0,0 0 26 0,0 0 30 15,0 0 15-15,0 0 0 0,0 0-13 0,13 12-14 16,-5-12-10-16,0 0-10 0,-1 0-16 15,1 0-15-15,3 0-11 0,-1 0-9 0,-1 0-3 16,1-1-4-16,-1 0-2 0,-1-2 0 0,-4 1 0 16,5 1-2-16,-3-3 2 0,-2 2 1 0,3-1 3 15,-3-1 2-15,2-1 3 0,-2 0-1 16,-1-1 1-16,0 2 0 0,-3-1-5 0,0 2 3 16,0 0-3-16,-5 0-6 0,2 2-5 0,-5 0-12 15,3-1-8-15,-4 2-3 0,-2 0 1 0,1 2 4 16,-3 2 4-16,-1 1 1 0,1 4-1 0,-3 2 5 15,5-2 0-15,-1 3 0 0,0 1 3 16,3 0-2-16,2 1 0 0,3-2 3 0,0 2-2 16,2-1 5-16,2 0-1 0,0-1 0 0,7 2 2 15,1-2 5-15,0 1 3 0,6-1 1 0,-2-2 0 16,4-2-7-16,0-1-5 0,5-3-13 16,4-1-24-16,3-2-20 0,6-1-40 0,7 0-53 15,2-4-91-15,8-3-222 0,-10 3-367 0,-12 0-472 0</inkml:trace>
  <inkml:trace contextRef="#ctx0" brushRef="#br0" timeOffset="215866.1782">13359 4800 1 0,'0'0'0'0,"0"0"0"16,0 0 0-16,0 0 115 0,0 0 240 0,0 0 4 15,0 0-18-15,0 0-26 0,0 0-36 0,0 0-46 16,0 0-34-16,0 0-34 0,0 0-25 0,0 0-23 15,99 53-20-15,-83-53-17 0,1 0-16 16,2-4-17-16,0 0-13 0,2-2-8 0,2-1-6 16,0 2-3-16,-1-2-2 0,3-1-1 0,-2 1 5 15,-2-4 0-15,-1-1 3 0,-1 0 0 0,-3-5-8 16,1-1 7-16,-3-4-2 0,0-2-2 16,-3-2 5-16,-2-5-8 0,-2 2-2 0,-1-3 0 15,-3 0-7-15,0 2 2 0,-3 2 2 0,0 2 2 16,0 3 1-16,-2 5-3 0,-1 4-4 15,1 6-1-15,0 3 0 0,-2 3-12 0,1 2-10 0,-1 0-19 16,-2 0-15-16,0 4 10 0,-1 3 5 16,-4 1 15-16,0 2 15 0,-1 4 0 0,1-1 5 15,2-2 2-15,2 0 0 0,1 0 0 0,0-1 0 16,1-4 0-16,3 1-2 0,0-2 2 16,-1-1 2-16,2 0-1 0,-1-2 7 0,2 0-6 15,0-2 1-15,0 2 2 0,0-2-4 0,0 0 7 16,0 0 0-16,0 0 2 0,0 0 0 0,0 0-2 15,0 0-2-15,0 0-2 0,0 0 2 0,2 0-8 16,-2 0-6-16,1 0-16 0,1-2-31 16,-1 2-33-16,0 0-38 0,1 0-56 0,2 0-101 15,1 0-188-15,-2 2-289 0,0-1-400 0</inkml:trace>
  <inkml:trace contextRef="#ctx0" brushRef="#br0" timeOffset="216663.1127">13950 4448 1 0,'0'0'0'0,"0"0"0"0,0 0 0 0,0 0 0 0,0 0 11 15,0 0 193-15,0 0 5 0,0 0 10 0,0 0 11 16,0 0 8-16,0 0 8 0,0 0-5 15,0 0-22-15,46-81-36 0,-51 80-46 16,0-2-38-16,-1 2-29 0,-2-1-17 0,-2-1-5 0,0 2-4 16,-1-1-1-16,-2 1-2 0,-1-2-4 15,-1 3-8-15,-2 0-10 0,-1 0-4 0,-1 3-6 16,-2 5-2-16,-1 4-1 0,0 1-3 0,0 6 0 16,-1 3-1-16,0 3 0 0,2 0 3 15,-1 3 1-15,3 2 1 0,3-1-1 0,-1-1 1 16,4 4 2-16,-1-3 3 0,4 2 4 0,0-4-1 15,4-3 0-15,-2-2-7 0,6-1 1 0,2-2 4 16,0-4 4-16,0 0 13 0,6-1 7 16,2-1 2-16,3-3 3 0,4-1 0 0,-2-2-3 15,6-2-1-15,1-4 0 0,1-1-6 0,3 0-4 16,0 0-3-16,2-4-6 0,3 1-6 0,1-2-1 16,4 2-2-16,3-4 0 0,-2 3 3 0,2-3-1 15,0-1 1-15,-3-2 3 0,-2-1 3 16,-1-2 0-16,-3-1 0 0,-2-3-1 0,-3-3-4 15,-3-1-1-15,-1-2-1 0,-2-5-1 16,-1-1-2-16,-3-3-2 0,1-2-1 0,-2 1-2 16,-1-3 1-16,-3 2 1 0,-1 1-2 0,-2 1-1 15,-3 2-5-15,-2 3-1 0,0 4-1 0,0 6-3 16,-6 5 3-16,0 5-7 0,-2 5-4 16,-3 2-4-16,-1 1-1 0,-4 5 2 0,2 4 5 15,-3 2 4-15,2 1 2 0,1 4 3 0,1-1 1 16,3 1-1-16,2 0-3 0,3 1 1 0,0 0 2 15,4 0 0-15,1 2 4 0,0 0-1 0,0 0 4 16,0-1 0-16,1 0 0 0,2 2 1 0,0 1-4 16,1 1 1-16,-2-1 1 0,0 0-4 15,0-2 3-15,-2 2 3 0,0-3-1 0,0-1 2 16,0-1-5-16,0 0-10 0,0-3-31 16,0-2-53-16,0 0-86 0,1-1-118 0,0-2-200 15,1-2-380-15,0-2-474 0</inkml:trace>
  <inkml:trace contextRef="#ctx0" brushRef="#br0" timeOffset="217379.4294">14416 4681 1 0,'0'0'401'0,"0"0"-39"16,0 0-13-16,0 0-33 0,0 0-49 0,0 0-21 16,0 0-26-16,0 0-36 0,0 0-18 0,0 0-31 15,0 0-25-15,0 0-24 0,0 0-28 16,0 0-27-16,-2-50-20 0,-3 50-8 0,-2 3-8 16,-4 1 6-16,1 2 3 0,-2 2-1 15,0 0 4-15,1 3-6 0,0-1 0 0,1 0 0 0,1 1-5 16,3 0 6-16,1 1 1 0,0-2 2 15,3 2 2-15,2-2 4 0,0-1 3 0,7 0 4 16,-1 1 4-16,4-3-1 0,4-1-1 0,-1-2 3 16,5-1-7-16,-2-2 4 0,2-1 1 15,1 0-4-15,0 0 5 0,-4-3-6 0,1-1 1 16,-3-2 2-16,0-1-2 0,-3 0 1 0,-1-1 2 16,-1-2 0-16,-2 1 0 0,-1-1-2 0,-3-1-3 15,1-2-4-15,-2-1 2 0,-1-1-6 16,0-1-4-16,0-1 2 0,-4-1-9 0,0 0 4 15,-2 2 0-15,1 3-3 0,-1 4-5 0,1 2-18 16,-1 5-10-16,-3 2-8 0,-1 0 5 0,-2 7 0 16,0 2-32-16,-1 4-60 0,2 1-86 0,2 2-113 15,3 1-148-15,2 0-208 0,3-4-173 0,1-6 415 16</inkml:trace>
  <inkml:trace contextRef="#ctx0" brushRef="#br0" timeOffset="218765.5965">14522 4746 1 0,'0'0'304'0,"0"0"79"0,0 0-68 15,0 0-51-15,0 0-43 0,0 0-55 16,0 0-39-16,0 0-30 0,0 0-20 0,0 0-7 16,0 0 0-16,0 0 1 0,0 0 8 0,0 0 8 15,120-1 6-15,-114 1 7 0,1 0-1 16,1-2-11-16,-1-1-7 0,0-1-16 0,2 0-7 16,-3 2-6-16,0-3-10 0,3 0-5 0,0-1-7 15,-2-1-5-15,1 0-1 0,0 0-1 0,0 0 3 16,-1-4 0-16,0 0-1 0,0-1 0 15,2-4-3-15,-4 0-2 0,1 0-1 0,1-3-5 16,-3 2-2-16,0 1-5 0,-2-1 6 0,-1 1-5 16,-1 4-3-16,0 2 2 0,0 3-7 0,0 1-3 15,-2 2-6-15,-2 3-14 0,0-1-17 0,-1 2 1 16,-1 0-2-16,-2 2 8 0,0 3 14 16,0 2 0-16,0 1 5 0,2 2 5 15,2-1-1-15,2 2 6 0,0-1-3 0,2 0-1 0,0 0 1 16,5-2-1-16,0 1 4 0,2-1 1 0,2 0 3 15,0-1 1-15,1 0 2 0,1 0 0 16,0 0-1-16,0-1-1 0,0 0-1 0,-3-2 1 16,1 2 1-16,-1-1-1 0,-1 0 0 15,1-1-2-15,-5 0 0 0,2-1-1 0,-3-2 1 16,0 2 0-16,-1-2-2 0,1 0 1 0,-2 2-2 16,0 0 0-16,0 0 2 0,0 0 0 0,0 1 0 15,0-1 0-15,-4 1-1 0,0 1 1 0,-2 0 4 16,0-1-2-16,-2 1 2 0,1-2 2 15,-3 3-2-15,2-2 3 0,0-1 1 0,-1 1-3 16,2-3 2-16,1 2 0 0,2-2-5 0,0 0 5 16,3 1 2-16,1-2 5 0,0 0 8 0,0 0-1 15,1 0-2-15,3 0-4 0,-1 0-12 0,2-3-6 16,0-1-6-16,3-2-2 0,3 0 2 16,-3-2 5-16,4 1 4 0,1-1 2 0,2 0-1 15,3 0-2-15,1-2-2 0,2 0-3 0,2-1 1 16,1-1 2-16,1 1 2 0,-2-2 4 15,0 1 2-15,-1-1 0 0,-3 1-1 0,-2 2 1 0,-3 0 2 16,-3 3 1-16,-3 0 0 0,-3 3 0 16,-3 3-1-16,-2 0-2 0,0 1-5 0,0 0-10 15,-2 0-16-15,-2 2-12 0,0 3 5 0,-2 3 9 16,-1 0 16-16,2 1 10 0,-3 1 1 16,3-2-2-16,0 2 1 0,0-2-1 0,2-1 1 15,-1 0 0-15,4-2 2 0,-1 0 0 0,1-2 1 16,0 0 2-16,0 0 0 0,0-2 8 0,0 2 4 15,1-2 3-15,3 0 3 0,-1 2 0 16,2-1-2-16,0 1-2 0,0 0-2 0,3-1-4 16,2-1-2-16,1-1-2 0,1 1-5 0,6-1 1 15,-2 0-1-15,4 0-1 0,-2 0 2 0,1 0-3 16,0-2 1-16,-2-2-1 0,-1 0 1 16,-3 0 5-16,-2-2 0 0,-5 2 2 0,1 0 1 15,-4-1-1-15,0 0-2 0,-1 2-1 0,0 1 0 16,-2-1-2-16,0 2 2 0,0 1-2 0,0-1-4 15,0 1 0-15,0 0-3 0,0 0-3 0,0 0-4 16,-2 0-3-16,1 0-7 0,1 0-5 16,0 0 0-16,0 0-2 0,0 0 3 0,0 0 4 15,0 1 4-15,1 0 9 0,2 2 6 0,2-1 4 16,-2 0 8-16,2-1-2 0,2 1-1 16,2-1 3-16,2-1-3 0,0 0 0 0,0 0-2 15,4 0-3-15,-1 0-1 0,-2-1 0 0,2-1-1 16,-2 1 0-16,-2 0 3 0,-2-1 0 0,-3-1 4 15,1 1 2-15,-4 0-1 0,1-2 1 16,-3 2-2-16,0-3-2 0,0 2-3 0,0-2-2 16,0-1-4-16,-3 2 1 0,-3-2-4 0,3 0 0 15,-4 1 0-15,1-1-1 0,0 0-4 0,-3 3-4 16,3-1-6-16,-3 3-5 0,2 1 2 16,-4 0 3-16,2 0 2 0,-1 4 3 0,0 1-2 15,0 2 1-15,0 4 3 0,0-1 4 0,2 1 5 16,1 1 5-16,1 1-1 0,3 0 0 15,-2-2 0-15,4 0-1 0,1 0 1 0,0-3 2 16,1-1 1-16,5 0-1 0,-2-3 2 0,2 0 0 16,1 0 4-16,0-3 4 0,4 0 2 0,-1-1 2 15,4 0-3-15,0 0-3 0,1 0 0 16,1-4-3-16,2 0-2 0,0-3 0 0,1 0-1 16,-3-2 0-16,0 0 1 0,-2-2 2 0,-2-3-2 15,-2 0 0-15,-1-1-2 0,0-1-1 0,-5-1 1 16,0-3 0-16,-1-2 1 0,-3-3 2 0,0 0-1 15,0-3 0-15,0-2 2 0,0-2-2 0,-1-1 6 16,-1 0 4-16,1 0 3 0,0 1 4 16,-2 3 6-16,2 6 2 0,0 4 5 0,1 8 0 15,-1 4-6-15,-1 5-7 0,2 1-11 0,-1 1-5 16,1 0-5-16,-2 0-12 0,0 0-11 16,1 3-7-16,0 5 3 0,0 3 10 0,-1 5 13 0,0 1 8 15,1 1-3-15,1 3-2 0,0 2-1 16,0 0 0-16,0 2 3 0,0 3 0 0,1 1 4 15,0 1 1-15,2 3-2 0,-2-1 0 16,-1 0-2-16,1 1-1 0,0-1 4 0,1-1 2 16,-2-2 0-16,2-2 1 0,-1-2-4 0,-1-2-2 15,2-4-3-15,-2-1-12 0,1 0-23 16,0-2-42-16,3-1-61 0,0-3-112 0,2-1-195 0,-1-4-474 16,-1-2-666-16</inkml:trace>
  <inkml:trace contextRef="#ctx0" brushRef="#br0" timeOffset="348365.1601">860 7267 1 0,'0'0'11'0,"0"0"254"0,0 0-10 16,0 0-26-16,0 0-27 0,0 0-23 0,0 0-11 15,0 0-22-15,0 0-21 0,0 0-16 0,0 0-11 16,0 0-3-16,-41-8-2 0,36 8-1 15,0 3-7-15,0-1-10 0,-1 0-12 0,1 3-16 16,-4-1-3-16,2 2-7 0,-1 2-6 0,1 2 1 16,-2 1-10-16,0 1-4 0,0 2-6 15,2 4-6-15,1-1-3 0,-3 5-1 0,3-1 0 16,1 1-2-16,-2 3 5 0,0 0 0 0,2-1-1 16,2 1 2-16,0-2-6 0,3 2 0 0,0-1 0 15,0-2-3-15,5-1 5 0,4-4 0 0,1-2 0 16,1-4 1-16,4-1-1 0,0-4 5 0,6-1 2 15,-1-2 6-15,2-3 1 0,3 0 1 16,0-6 4-16,0-3-2 0,-1-3 8 16,0-3 0-16,2-1 1 0,-4-4 3 0,0 0-3 15,-1-2 1-15,-1-1-4 0,-2 2-1 0,-2 0 3 16,-5 2 2-16,-1 0 8 0,-6 1 4 0,-4-1 3 16,0 1 0-16,-7-1-10 0,-5 0-9 0,-3-2-15 15,-3 0-10-15,-5 3-3 0,0 2-4 16,-1 2-1-16,-1 4-3 0,-1 2-5 0,1 4-4 15,0 1 1-15,-1 3-2 0,0 0-4 0,-1 5-3 16,3 1-14-16,1 1-21 0,6 3-37 0,-1-2-53 16,6 4-77-16,3 2-142 0,4-4-257 15,1-1-777-15</inkml:trace>
  <inkml:trace contextRef="#ctx0" brushRef="#br0" timeOffset="349175.4508">1271 6977 36 0,'0'0'204'16,"0"0"-7"-16,0 0 21 0,0 0-14 15,0 0-24-15,0 0-9 0,0 0 9 0,0 0 6 16,0 0-9-16,0 0-19 0,0 0-22 0,0 0-18 16,0 0-18-16,-11-41-24 0,11 41-21 0,0 0-25 15,0 0-24-15,0 0-24 0,0 4-9 16,0 5 1-16,0 2 7 0,2 7 17 0,2 5 6 16,1 5 0-16,1 6 2 0,-2 1-1 0,-3 5 3 15,0 0 2-15,-1 0 2 0,0 1 4 16,0 0-4-16,-1-1 3 0,-1-2 3 0,-2-1 0 0,-1-3 0 15,1-2-2-15,0-5-3 0,2-2-2 16,1-2 1-16,0-5-4 0,1-2-3 0,0-2 0 16,0-3-2-16,0-2 2 0,0-3 0 0,0-1 4 15,0-4 8-15,0-1 14 0,0 0 20 0,1 0 20 16,-1 0 18-16,0 0 7 0,1-1-5 16,1-5-18-16,2-2-23 0,1-3-23 0,3 2-14 15,-5-3-3-15,3-1 1 0,-2-1-2 0,3-1 0 16,-1-2-2-16,0-2-1 0,0-1-1 15,2-3-3-15,-1 1 1 0,3 0-1 0,-1-1-3 16,2 0-2-16,1 3-3 0,0 3-1 0,2 3-3 16,-2 3-4-16,-1 4-4 0,3 2-3 15,-3 4-2-15,0 1 0 0,-1 0 4 0,0 6 4 16,-1 3 4-16,1 2 4 0,-3 3 1 0,1 0 4 16,-2 3 2-16,0-2 0 0,-1 0 3 15,-1-1-5-15,1 0 1 0,-1-3 1 0,-3 2-3 0,-1-2 3 16,0 0 1-16,0 0-1 0,0-3 2 0,-2 3-1 15,-5-2-2-15,1 2 1 0,-4-1 2 16,0 2 0-16,-3-1 3 0,-1 0 3 0,-3 1-1 16,0-1 1-16,1 0-1 0,-4 0-3 0,2 0 3 15,1-3-3-15,1 1 0 0,-1-2-1 0,3-2-1 16,1-1 0-16,2-1-2 0,0-2-2 16,2-1-7-16,2 0-9 0,-1 0-17 0,3 0-22 15,3 0-26-15,0-2-43 0,2-2-66 0,0-1-128 16,0 3-255-16,0 0-566 0</inkml:trace>
  <inkml:trace contextRef="#ctx0" brushRef="#br0" timeOffset="350757.2184">1766 7322 18 0,'0'0'375'0,"0"0"-6"0,0 0-15 16,0 0-63-16,0 0-41 0,0 0-38 0,0 0-43 16,0 0-35-16,0 0-42 0,0 0-25 15,0 0-21-15,0 0-17 0,0 0-9 16,0 0-16-16,0-5-15 0,0 10 3 0,0 1-1 0,3 4 8 16,0 4 12-16,2 2-1 0,-3 6 5 15,1 4 2-15,1 1 9 0,-3 5 11 0,-1 1 6 16,0 0 3-16,0 3-3 0,-5 0-6 15,1-2-5-15,-5 0 3 0,-1-3 2 0,-1-1-4 0,-2 0-1 16,-3-3-6-16,3 0-5 0,-5-3-4 0,2 0-3 16,1-3-5-16,3-2-1 0,-4-2 0 15,4-3-3-15,1-3 4 0,1-2 0 0,1-3-3 16,3-2 5-16,1-2 2 0,3-2 8 0,-2 0 10 16,0 0-12-16,1-6-4 0,-5-4-11 15,-1 0-9-15,1-5 6 0,1-1 0 0,1-1-2 16,-2-4-3-16,5-3 2 0,-1-1-3 0,1-1 1 15,3 1-1-15,0 0-6 0,3 1 1 16,3 3-2-16,3 1-2 0,1 3 3 0,4 1-1 16,1 0 4-16,1 0 1 0,2 0 0 0,2 2 0 15,1 1 5-15,2 0 1 0,2 1 0 0,-2 2 3 16,5-3-2-16,-3 2-1 0,2 1 4 16,2-1-3-16,-3 1 1 0,1 0 2 0,1 1-2 15,-4-2 1-15,1 1 2 0,-2 1 0 0,-1 0 4 16,-1 0 4-16,-3 0 0 0,1 1 4 15,-7 1 4-15,1 0 2 0,-2 1 3 0,-4 2 3 0,1-1-1 16,-4 3 3-16,2-1-1 0,-4-1-4 0,2 2 2 16,-2 0-7-16,-1 1-1 0,0-1-1 15,-1 1-4-15,1 1 1 0,-1-1 0 0,0 1-1 16,0 0-2-16,0 0 3 0,0 0 2 0,0 0 1 16,0-1 6-16,0 0-6 0,0-2-4 0,-1 1-4 15,-1-3-11-15,-3 0 3 0,3 0 2 16,0-1-2-16,-1 0 3 0,-1 1-2 0,2-1-2 15,1 2-1-15,0-1 2 0,-2 3 0 0,1-1-1 16,1 2 0-16,0 1-10 0,0 0 0 16,-1 0-7-16,-1 0-6 0,-1 0 4 0,-3 1-3 15,0 4 3-15,-2 2 6 0,-3 2-3 0,0 1 4 16,-1 2 3-16,1 0 0 0,2 1 0 0,0 1-1 16,2 0-1-16,3 0-2 0,-1 1 8 15,4-1-5-15,1 2 3 0,1 1 1 0,0-1-8 16,0-1 7-16,0 0 1 0,2-1-1 0,2 0 8 15,1-2-5-15,-1 0-3 0,3-3 1 0,-2-1-6 16,0-2 3-16,2-1 2 0,-2-1 1 0,3-3 2 16,-2 0 3-16,0-1 0 0,2 0 3 0,3-1 6 15,-1-4-1-15,1-2 0 0,3-2-2 16,-1 0-4-16,0-1 1 0,0-1 2 0,0-2-1 16,-1 0 2-16,-1 2-1 0,0-2-3 0,-1 0 2 15,0-1 3-15,1-1-3 0,-1-1 1 16,0 0-2-16,1 1-6 0,-1 0 4 0,0 3-1 15,0 1-2-15,-2 3 4 0,-3 1-4 16,2 4-2-16,-4 0 0 0,3 1-5 0,-4 2 0 0,1 0-1 16,2 0-2-16,-2 0-1 0,3 0 3 15,-3 0 1-15,5 1 3 0,-4 3 6 0,3-2-2 16,-4 2 1-16,3-3 2 0,-4 2-8 0,1 0 7 16,2-1 0-16,-3-2-2 0,-1 1 4 0,-1-1-4 15,0 0 0-15,1 1 0 0,-1-1 2 16,0 0 1-16,0 0 0 0,0 0 2 0,0 0-2 15,0 1 1-15,0-1 1 0,0 0 0 0,0 0 4 16,0 0-1-16,0 0-3 0,0 0 3 0,0 0-5 16,0 0 3-16,-1 0 1 0,-1 0-1 15,-4 0-5-15,3 0-3 0,-4 0-1 0,2 0-2 0,-3 0 4 16,-2 1-1-16,0 4-2 0,0 0 2 16,-1 1-4-16,0 2 2 0,0 2 0 0,0 0-2 15,2 1 0-15,0 1-2 0,0 2-2 0,4 0-1 16,0 0 0-16,4 0 0 0,0 0 3 15,1 0 3-15,2 0 3 0,5-1 1 0,3 0 3 16,1-1 2-16,1-2 3 0,4-1 3 0,0-3 0 16,3-1 2-16,1-3-4 0,-1-2 3 15,1 0 0-15,0-5 4 0,-1-2 0 0,0-3-1 16,1 0-1-16,2-3-5 0,-1-1 0 0,-3-2 0 16,4 0 0-16,-3-2 1 0,-2 0-4 0,2-2 2 15,-1-2 1-15,-3 0-1 0,2-6 2 16,-2 0 1-16,0 0-1 0,-4-1 4 0,-1 1 0 15,-1 1 1-15,-6-2 0 0,2 2-1 0,-4 1-3 16,-1 0-1-16,0 3 0 0,0 4-2 0,0 6 7 16,-1 3-7-16,-1 5 0 0,-1 2 0 0,2 2-8 15,1 1 2-15,-2 0-2 0,-3 3-3 0,1 4-4 16,-3 0-1-16,4 5-3 0,-2 3 1 16,0 1 6-16,3 1 1 0,0 3 1 0,-2-1 3 15,4 2-6-15,0 0 6 0,0 1 2 0,0 1-1 16,2 0 6-16,3 1-5 0,-2 1 0 0,2 2 1 15,-2-1-1-15,-2-1 2 0,1-3 3 16,2-1 2-16,-4-2 1 0,0-1-1 16,0-1-2-16,0-3-4 0,-1 1-7 0,-3-3-22 0,2 0-39 15,0-3-65-15,-1 0-83 0,0-2-162 16,1-3-407-16,2-4-777 0</inkml:trace>
  <inkml:trace contextRef="#ctx0" brushRef="#br0" timeOffset="350981.3464">2518 7277 178 0,'0'0'428'0,"0"0"-146"0,0 0-52 16,0 0-48-16,0 0-57 0,0 0-17 16,0 0-13-16,0 0-14 0,0 0-1 15,0 0 9-15,0 0 7 0,0 0 3 0,0 0-6 16,0 0-14-16,42 23-13 0,-21-23-17 0,2-4-10 15,4-1-8-15,-5 0-9 0,5-1-7 0,-3 0-17 16,3 0-22-16,-2 1-39 0,1 0-88 0,-2 0-166 16,-5 1-323-16,-8 2-629 0</inkml:trace>
  <inkml:trace contextRef="#ctx0" brushRef="#br0" timeOffset="351239.4691">2927 7266 1250 0,'0'0'479'0,"0"0"-163"0,0 0-85 16,0 0-76-16,0 0-50 0,0 0-24 15,0 0-24-15,0 0-27 0,0 0-18 0,0 0-5 16,0 0-3-16,0 0 9 0,0 0 7 0,0 0 5 16,7 56 8-16,-6-38 1 0,2 0 3 0,-3 2-1 15,1 1-2-15,-1-2 0 0,1 1-4 16,-1-1-4-16,2-1-5 0,-2-2-2 0,0-1 2 0,0-1-1 15,0-2 3-15,0 0-8 0,0-2-8 16,-3 0-17-16,2-2-31 0,-1-2-42 0,1 0-71 16,0-4-110-16,1 1-284 0,0-2-868 0</inkml:trace>
  <inkml:trace contextRef="#ctx0" brushRef="#br0" timeOffset="351438.0699">2939 7091 1661 0,'0'0'273'0,"0"0"-15"0,0 0-11 16,0 0-70-16,0 0-48 0,0 0-32 0,0 0-39 15,0 0-30-15,0 0-26 0,0 0-16 16,0 0-4-16,0 0 2 0,0 0 4 0,0 0 6 16,-8 2-1-16,13 6-9 0,1 0-27 0,-1 1-58 15,4 2-80-15,1 0-137 0,-1-2-281 16,-6-2-509-16</inkml:trace>
  <inkml:trace contextRef="#ctx0" brushRef="#br0" timeOffset="352166.1194">3119 7343 1016 0,'0'0'420'0,"0"0"-122"0,0 0-61 16,0 0-63-16,0 0-45 0,0 0-18 0,0 0 4 15,0 0-8-15,0 0-6 0,0 0-5 16,0 0-11-16,0 0-10 0,0 0-14 0,0 0-17 16,1-28-19-16,0 28-16 0,-1 2-9 15,5 3-9-15,-3 2 6 0,0 4 4 0,4 3 2 0,-2 4 11 16,-2 5-10-16,4 0 0 0,-4 1 0 16,0 1-4-16,3-1 6 0,-3 0 0 0,0-3 0 15,0 1 0-15,2-1-2 0,-2-2-1 0,0-3 1 16,0-1 2-16,3-5-4 0,-3 0-1 15,1-6-1-15,3 0 0 0,-3-3 8 0,4-1 8 16,-3-1 9-16,5-6 4 0,1-4-4 0,2 0-5 16,3-4-7-16,-3-2-2 0,0-1-2 15,4-2-2-15,-4 1 1 0,0-1-4 0,0-3 4 16,3 2 1-16,-4-2-2 0,0 1 4 0,-1 1-7 16,-1 2-2-16,0 4-1 0,-3 2-4 0,3 4 3 15,-3 2 0-15,-2 1-3 0,1 2-1 0,-1 3-4 16,-2 0-5-16,5 1-2 0,-3 0 5 0,3 0-4 15,-3 2 4-15,3 3 2 0,1 0-6 0,-3 1 13 16,3 0 1-16,-1 1 1 0,-2-1 6 16,4 1-8-16,0 1 1 0,0-1 0 0,1 0-4 15,-1-1 5-15,0 1 0 0,2-2-1 0,-5 1 0 16,3 0 1-16,-1-3 1 0,2 0 1 16,-2 0 2-16,0-1-1 0,-3-2 1 0,4 0 1 15,-5 0-3-15,3 0 6 0,1-3 0 0,-3 0 0 16,3-3-1-16,0-1-1 0,-1 0 0 0,-1 0-1 15,3-1 1-15,-1-2-2 0,-3 0-2 0,3-2 0 16,2 1-2-16,-2-3 3 0,1-1-1 16,-1 0 2-16,0-3 5 0,-1 1-5 0,0 1 2 15,-4 1-1-15,0 1-2 0,1 3 4 16,-3 3-1-16,-1 3 0 0,0 4-5 0,-1 1-4 0,-5 0-6 16,1 0-4-16,-4 3 6 0,-6 4-2 15,3 2 3-15,-6 2 3 0,5 2-6 0,-2 0 6 16,0 2-1-16,4 1 0 0,0 2 3 0,2-2-4 15,2 2 0-15,4 0-3 0,1-1 1 0,0 3 0 16,2-2 1-16,0-2 3 0,4 2-1 0,4-2 4 16,0 0 0-16,-1-1 1 0,6 0 3 15,-2-1-2-15,2-1-1 0,-2-2-1 0,5-1-2 16,0-2-2-16,3-3-9 0,1-1-16 0,6-3-32 16,-1-1-48-16,5 0-61 0,1-1-84 15,0-5-179-15,-3 2-326 0,-13 1-762 0</inkml:trace>
  <inkml:trace contextRef="#ctx0" brushRef="#br0" timeOffset="352910.1971">373 7922 917 0,'0'0'133'0,"0"0"6"0,0 0 73 16,-119-7 57-16,100 4 23 0,7 0 1 0,3 1-49 16,4-1-57-16,3 3-40 0,2 0-31 15,2 0-25-15,2 0-29 0,-2-1-25 0,0 1-18 16,1 0-19-16,0 0-9 0,-1 0-5 0,5 0 0 15,5 0 4-15,4 0 7 0,6 0 4 0,6 1 0 16,7 2 2-16,4-1 2 0,6 2 0 0,6-3 3 16,5 2 2-16,7-3 1 0,2 0 5 0,9 0 4 15,5-2 4-15,8-1 0 0,11-3-4 16,8-1 1-16,6 0-4 0,11-2 1 0,6 0 0 16,5 1 0-16,7-2-4 0,4 3-1 15,6-2 0-15,5 4-1 0,3-1 2 0,1 1 1 16,-3 0 1-16,2 0-2 0,-5 2-1 0,-2-1-4 15,-2 1 4-15,-6 3 0 0,-4-1 0 16,-6 1 4-16,-4 0-2 0,-8 4 1 0,-8 1 0 0,-9 2-1 16,-6-1-1-16,-9 1-3 0,-11-1-2 15,-13 0-1-15,-8-1 4 0,-14-1-2 0,-7 0 3 16,-13-2 1-16,-6 0-5 0,-9 0 3 0,-7-2 4 16,-1 0 2-16,-1 1 5 0,0-1-2 15,0 0-5-15,0 0-4 0,-1 0-4 0,0 0-2 16,-1 0 1-16,1 0 0 0,1 0-1 0,-2 0-1 15,2 0-1-15,0 0 0 0,-2 0-1 0,2 0-4 16,-1 0 0-16,0-1-5 0,0-1-8 0,-2 0-7 16,-2 1-14-16,0-3-11 0,-4 2-12 0,-5-1-20 15,-3-2-12-15,-4 1-18 0,-6 2-21 16,-3-1-25-16,-4 1-31 0,-6 0-47 0,-8-1-91 16,-3 1-221-16,10 0-372 15,11 0-9-15</inkml:trace>
  <inkml:trace contextRef="#ctx0" brushRef="#br0" timeOffset="353469.9292">823 7972 1 0,'0'0'0'15,"0"0"0"-15,0 0 0 0,0 0 0 16,-136 2 0-16,112-2 0 0,1 0 0 0,-2 0 251 16,0 0 70-16,4 3-15 0,-3-1-24 15,2 0-40-15,2 0-39 0,2 1-39 0,1-1-30 0,3 0-17 16,2 1-18-16,3-1-6 0,3 0-13 15,1 1-16-15,3-2-6 0,2-1-15 0,0 1-9 16,0-1-5-16,0 0-10 0,3 1-6 0,1-1-3 16,1 3 15-16,0-1 5 0,2 1 12 0,0 0 8 15,6 2-1-15,4-2 12 0,8 1 2 16,6-2-1-16,9-2-2 0,8 0-16 0,10 0-2 16,12-2-1-16,7-4-13 0,13-2-3 0,9 2-6 15,13-4-8-15,9 2 1 0,9-1 1 16,7 1-5-16,7 1 3 0,5 0 3 0,6 2-5 15,4 0 4-15,3 0 2 0,1 2-1 0,-2-1 1 16,-2 1-4-16,-4-1-3 0,-4 2 0 0,-6-2-3 16,-8 2 2-16,-9-1-3 0,-7-1 2 0,-9 0-3 15,-9-1 4-15,-13 2 1 0,-10-2-1 16,-16-1 9-16,-9 2-6 0,-15-1 0 0,-9 1 4 16,-11 1-2-16,-8 0 9 0,-4 1 7 0,-6 0 3 15,-2 1 1-15,0 0-10 0,-2 1-18 16,-4-1-21-16,-1 1-16 0,0-1-23 0,-7 1-26 15,2-2-42-15,-2 2-70 0,-3 0-114 0,5 0-424 16,3 0-891-16</inkml:trace>
  <inkml:trace contextRef="#ctx0" brushRef="#br0" timeOffset="372833.5041">3618 7798 1 0,'0'0'0'0,"0"0"0"0,0 0 0 16,0 0 0-16,0 0 0 0,0 0 0 0,0 0 0 15,0 0 0-15,0 0 0 0,-120-15 56 16,116 15 96-16,-2 0-25 0,5 0-13 0,0 0-16 15,1 0-23-15,0 0-18 0,0 0-14 0,0 0-6 16,0 0-1-16,0 0-1 0,0 0 2 0,0 0 2 16,0 0 1-16,0 0-7 0,0 0-6 15,0 0-7-15,0 0-12 0,0 0 3 0,1 0-1 16,0 0 2-16,2 0 1 0,-3 0-3 0,0 0-1 16,2 0-1-16,-2 0 1 0,1 0 4 0,0 0 33 15,1 0 13-15,3 0 4 0,-1 0 7 0,2 0-31 16,-2 0-10-16,3 0-1 0,-3-1-13 15,1 1-4-15,0 0-3 0,0 0-7 0,-1 0 5 16,-1 0-2-16,4 0 0 0,-4 0 1 0,2 0-3 16,-2 0 0-16,3 0 0 0,-3 0 1 15,-2 0-12-15,1 0-14 0,2 0-19 0,-2 0-20 16,0 0-10-16,-1 1-10 0,-1 1-10 0,1-1-10 16,-1 2-16-16,1 0-15 0,2-2-6 15,-2 1-7-15,0 0 0 0,-1-1-10 16,1 0-13-16,-1 1 134 0,0-1 35 0,0 0 0 0,0 0 0 15,0-1 0-15,0 2 0 0,0-1 0 0,0-1 0 16</inkml:trace>
  <inkml:trace contextRef="#ctx0" brushRef="#br0" timeOffset="372921.6905">3618 7798 1 0</inkml:trace>
  <inkml:trace contextRef="#ctx0" brushRef="#br0" timeOffset="373415.9061">3618 7798 1 0,'-52'13'0'0,"46"-13"0"0,2 0 0 0,-4 0 0 0,5 0 0 0,-3 0 0 0,4 0 0 0,-1 0 0 16,1 0 0-16,-2 0 122 0,3 0-15 0,1 0-9 16,0 0-16-16,0 0-4 0,0 1 1 0,0-1-1 15,0 0 3-15,0 0-2 0,0 0 2 16,0 1-6-16,0-1-6 0,0 0-5 16,0 0-13-16,2 0 6 0,2 0 4 0,-1 0 3 0,3 1 10 15,-2-1-11-15,6 1-3 0,-2-1-7 16,1 0-7-16,1 0-3 0,2 0-6 0,0 0-2 15,1 0-4-15,3 0 0 0,3 0-1 16,0 0-2-16,3-1 1 0,2 0-4 0,4 0-2 16,0-2-2-16,0 2-3 0,7-1 2 0,-2-1-3 15,0 1-1-15,5-2 1 0,2 0-4 0,1 1-2 16,1-1 0-16,1 2 0 0,1 0-3 0,-1 0-1 16,-1 0 0-16,0-1-4 0,-1 2 4 15,0 1 2-15,-2-2-2 0,0 1 0 0,-4 1-1 16,1-1 2-16,-4 1 2 0,0-1 3 0,-2 1 0 15,-1 0-1-15,0-2-1 0,-7 1-3 0,-1 1 0 16,-2-1 0-16,-6 1 0 0,1-1 5 0,-4 1-2 16,-5-1 2-16,1 1 0 0,-3 0 0 15,-2 0 6-15,2-2 1 0,-3 2 2 0,2 0 0 16,-2 0-3-16,0 0-3 0,0 0-4 16,0 0-2-16,0 0-3 0,0 0-4 0,0 0-1 0,0 0-4 15,0 0 2-15,0 0 1 0,0 0 0 16,0 0 1-16,0 0-1 0,0 0 0 0,0 0-2 15,0 0 1-15,0 0 0 0,0 0 1 0,-2 0 0 16,2 0-2-16,0 0 1 0,-2 0 0 0,2 0-2 16,0 0-2-16,-1 0-9 0,1 0-6 15,-1 0-6-15,0 0 2 0,-2 0 7 0,-3 0 1 16,2 0-9-16,-3 0-22 0,-2 0-31 0,-1 0-42 16,1 0-48-16,-2 0-59 0,0 2-85 15,0 0-123-15,0-1-155 0,3 0 231 0</inkml:trace>
  <inkml:trace contextRef="#ctx0" brushRef="#br0" timeOffset="373727.7948">4007 7871 1 0,'0'0'0'0,"0"0"0"0,0 0 0 16,0 0 0-16,0 0 0 0,0 0 101 16,0 0 99-16,0 0-43 0,0 0-38 0,0 0-24 15,0 0-11-15,0 0-2 0,0 0 5 0,0 0 9 16,0 0 12-16,-38 8 7 0,42-8 2 0,5 0-7 16,3 0-14-16,5 0-17 0,3 0-17 0,4-2-13 15,3 0-9-15,4-1-4 0,2 1-7 16,4-2-2-16,0 1-4 0,7-3-7 0,-6 2 0 15,2 1-3-15,-2 0-2 0,1 1 0 0,-7 0-18 16,0 1-35-16,-3-1-72 0,-3 2-101 0,-4 0-120 16,-7 0-188-16,-5 0-220 0</inkml:trace>
  <inkml:trace contextRef="#ctx0" brushRef="#br0" timeOffset="383279.3213">5251 7738 1 0,'0'0'0'0,"0"0"0"0,0 0 0 0,0 0 0 15,0 0 0-15,0 0 8 0,0 0 201 0,0 0 9 16,0 0 14-16,0 0 22 0,0 0 17 0,0 0 6 16,5 12-5-16,-3-12-21 0,-2 0-24 15,2 0-38-15,-1 0-47 0,1-5-38 0,-1 0-34 16,3 0-11-16,-1-2-3 0,0 1-2 0,0-2-6 16,2 1-5-16,-2-1 0 0,0 0-3 15,1-2-3-15,-2-2-4 0,4-3-8 0,-3-1-3 16,-1-3-5-16,4-1-3 0,-4-1-2 0,0 0-1 15,1-1-1-15,0-2 0 0,0 1 2 16,-2-4-3-16,2-1 3 0,1-2 1 0,-2 1-2 16,-1 2 5-16,2 4 1 0,0 7-2 0,-3 3 1 15,0 4-4-15,0 4 2 0,0 1-3 0,0 2-1 16,0 1-4-16,0 1-3 0,0 0-4 0,0 0-3 16,-3 0-5-16,3 0-9 0,0 3-2 15,0 3 4-15,0 1 3 0,0 4 7 0,0 2 4 16,0 0-1-16,3 3 4 0,0 0-2 0,-1 2-2 15,3-1 2-15,-1-1-3 0,0 1 4 0,1-4 2 16,-2 1-2-16,4-3 2 0,-2 0-2 16,0-3 0-16,-2 0 0 0,3-3 0 0,-3 1 2 15,4-1-2-15,-3-2 1 0,2-1 1 16,-3-1-1-16,5-1 2 0,-2 0 1 0,2 0 0 0,1-5 0 16,1-1-1-16,2-1-1 0,2 1-1 15,-1-3 2-15,0-2 0 0,3 0 3 0,-4-1-2 16,0-2-1-16,1 1 1 0,-1-3-1 0,-2 0 1 15,-1 0 0-15,0 1-2 0,-1 1 2 0,1 2-3 16,-4 2 2-16,0 2 0 0,-3 3-1 16,2 1 0-16,-4 2-3 0,1 2 0 0,-1 0-5 15,0 0-2-15,0 0-4 0,0 0-8 0,0 2 4 16,1 4 2-16,0 4 5 0,0-1 7 16,0 4 0-16,0 2 3 0,1 0-2 0,-2 3-3 15,2 0 2-15,-2 2-1 0,0-2 2 0,0 1 2 0,0 0 2 16,0-1 1-16,0 2-3 0,-4-3 2 0,3 0-3 15,0-1 2-15,-1 1 0 0,0-2-2 16,-2-2 3-16,3 1-5 0,0-4 2 16,1 0 3-16,-1-2 0 0,1-2 1 0,0-1-4 15,0-1-2-15,0-1-5 0,0-2-9 0,2 0-8 16,1-1-21-16,1 0-34 0,-1 0-56 0,5 0-90 16,-2-3-142-16,0-1-297 0,-3 1-672 0</inkml:trace>
  <inkml:trace contextRef="#ctx0" brushRef="#br0" timeOffset="383551.3893">5867 7454 606 0,'0'0'333'0,"0"0"-108"15,0 0-111-15,0 0-58 0,0 0 38 16,0 0 57-16,0 0 18 0,0 0 0 0,0 0-13 15,0 0-16-15,0 0-7 0,0 0-14 16,0 0-17-16,0 0-23 0,26 129-19 0,-24-114-8 0,1 0-14 16,-1 0-3-16,-1-3-7 0,0 0-3 15,0-1-2-15,0-3-2 0,-1-1 3 0,0 0-6 16,0-2-5-16,0 0-19 0,0-3-34 0,0 0-44 16,0 1-73-16,-2-3-105 0,-2 0-166 0,-1 0-380 15,5 0-389-15</inkml:trace>
  <inkml:trace contextRef="#ctx0" brushRef="#br0" timeOffset="383766.7853">5897 7313 1202 0,'0'0'721'0,"0"0"-431"0,0 0-60 16,0 0-39-16,0 0-52 0,0 0-25 0,0 0-30 15,0 0-23-15,0 0-23 0,0 0-10 0,0 0-11 16,0 0-9-16,0 0-3 0,0 0-10 16,-4-25-5-16,8 23-5 0,0 2-24 0,0 0-39 15,4 0-74-15,-1 0-97 0,1 2-149 0,-1 1-240 16,0 1-289-16,-4-2 311 0</inkml:trace>
  <inkml:trace contextRef="#ctx0" brushRef="#br0" timeOffset="384509.4344">6062 7477 704 0,'0'0'840'0,"0"0"-513"0,0 0-105 0,0 0-70 15,0 0-57-15,0 0-20 0,0 0-38 16,0 0-33-16,0 0-2 0,0 0-4 0,0 0 4 15,0 0 9-15,0 0-2 0,0 0 8 0,19 55 3 16,-15-43 1-16,-3-2 5 0,0 1 2 0,0 0 4 16,-1-2 1-16,0 1 4 0,2-2-4 15,-2-2-2-15,0 1-1 0,0-2-5 0,0-1 3 16,0-1-2-16,0-2-2 0,0 0 0 0,0 0-8 16,0 0 1-16,-2-1-3 0,1 0 0 15,1 1 1-15,0-1 0 0,0 0 4 0,0 0-1 16,0 0 6-16,0 0 0 0,0 0 0 0,0-3 0 15,1-2-14-15,2-1-5 0,2-4-7 0,2-1-5 16,2-2 5-16,4-2 0 0,-1-1 0 0,5 1 1 16,-3 0-3-16,3 2 2 0,-4 2 0 0,2 1 2 15,-1 2-3-15,-1 1-5 0,0 0-1 0,1 4-6 16,-3 2 4-16,-1 0-1 0,-1 1-2 16,-3 0 0-16,0 2 0 0,-2 3 6 0,0 3 5 15,-2 0 4-15,-1 2 1 0,0 1-2 0,-1-1 2 16,0 2-2-16,0-1 2 0,0 1 0 15,0-1 2-15,0 1-1 0,0-2-3 0,0 1-1 16,0-1-1-16,0-2 0 0,0 0 2 0,0-2 1 16,2-1-1-16,2 0 1 0,-1 0 1 15,0-2 0-15,2 0 5 0,-2-1 0 0,5-1 4 16,1-1 1-16,0 0-1 0,1 0 0 0,2 0 1 16,0-2 2-16,2-4 0 0,2-2 3 0,-2 1-5 15,2-3 1-15,-4-2 0 0,1 1 1 16,-3-2 3-16,-1 0-3 0,0-1-1 0,-2-1-4 15,-1-1 0-15,0 0 2 0,0-1 0 0,-2 0 3 16,-2-1-4-16,0 1 0 0,1 2-5 0,-2 3-3 16,-1 3 3-16,0 5-2 0,0 1 1 0,0 2-4 15,0 1-5-15,0 0-11 0,0 0-7 0,-1 5-3 16,-1 3-1-16,-1 3 8 0,2 1 7 16,0 3 5-16,0 1 4 0,-1 0 2 0,2 2 2 15,0 0 1-15,0 2-1 0,0 1-1 0,0 0 1 16,4 1 2-16,0 0-1 0,1-3 3 0,0 0 1 15,1-4-2-15,-2-1 1 0,3-1 0 16,-4-3 1-16,1-2 5 0,-1 0-3 0,-3-2-1 16,3 1-8-16,-3-2-23 0,0 0-30 0,0-3-52 15,0-1-83-15,0-1-109 0,-1 0-218 16,-1 0-460-16,1 0-126 0</inkml:trace>
  <inkml:trace contextRef="#ctx0" brushRef="#br0" timeOffset="384727.2277">6513 7201 870 0,'0'0'281'0,"0"0"17"16,0 0-34-16,0 0-63 0,0 0-40 0,0 0-35 16,0 0-42-16,0 0-31 0,0 0-21 15,0 0-22-15,0 0-14 0,0 0-1 0,0 0 1 16,0 0 10-16,4-4-1 0,10 8-43 0,2-1-99 15,1 2-187-15,-4 1-317 0,-5-3-596 0</inkml:trace>
  <inkml:trace contextRef="#ctx0" brushRef="#br0" timeOffset="385680.9961">6966 7697 1476 0,'0'0'390'16,"0"0"-90"-16,0 0-105 0,0 0-38 0,0 0-20 16,0 0-30-16,0 0-36 0,0 0-19 15,0 0-8-15,0 0-11 0,0 0-8 16,0 0-13-16,0 0-13 0,0 0-6 0,-29 1 0 0,19 0 6 15,0 1 3-15,-1 0 0 0,-1-1 0 16,2 1 0-16,1 0 0 0,1-1 1 0,0-1 4 16,4 2 1-16,0-2 2 0,-1 0 6 0,3 0 5 15,0 0 6-15,1-2 5 0,0 0-4 0,1-1-4 16,0-2-5-16,0-1-7 0,0-1-3 16,0-1-3-16,0-1-1 0,1 0 0 0,2-2-1 15,0-2-1-15,2 1-2 0,0 1-2 0,-1 1-4 16,1-1 1-16,0 3 0 0,0 0-3 0,1 1 4 15,0 1-4-15,0 1-1 0,1 1 3 16,0 1-4-16,1-1 4 0,-1 2 0 0,0 0-1 16,3 0-1-16,-1 1 0 0,-1 0 0 0,1 1 3 0,0 0 1 15,-1 0 1-15,0 0 0 0,4 0 0 16,-5 2 0-16,1 0 0 0,-2 0 2 0,0 0-3 16,-1 2 3-16,0-2-2 0,-3 1 2 0,1-1 1 15,0 1 0-15,-2 0 0 0,0 0 1 16,-1 0 1-16,1 1-2 0,-1-2 4 0,0 0-1 15,0 2 0-15,0-2 3 0,0 0-3 16,0 0 0-16,0 0 0 0,0-1-3 0,0-1 1 16,0 0 0-16,0 0-2 0,0 0 2 0,0 0 0 15,1 0 0-15,-1 0 0 0,3 0 3 0,1-2 1 16,0-2 2-16,2 0 1 0,0-1-4 0,1-2 2 16,0 0-1-16,1 1-2 0,0-1 3 15,1-1-5-15,-2 2-1 0,2-1 0 0,-2 3-5 16,1-1 1-16,-2 2-2 0,1 1-1 0,-1 1-4 15,3-1 1-15,0 2-2 0,1 0-4 16,1 0 5-16,-2 3-4 0,1 3 3 0,-3-1 5 16,0 2-2-16,-2 0 5 0,0 1 1 0,-3 1 0 15,2-1 1-15,-2 2 0 0,-2-2-1 0,1 1 1 16,-1 1 2-16,0-3-2 0,0 2 1 0,0-2 1 16,0 0-7-16,0-2 5 0,0 0 0 0,0 0-2 15,0 0 5-15,0-2-2 0,2 0 0 16,-2-1 2-16,2 0-4 0,2 0 2 0,1-1 2 15,1-1 0-15,4 0 2 0,0 0 1 16,3 0-1-16,2 0-2 0,1-1 3 0,2-3-2 16,0-1 2-16,-2 1 0 0,1-2-3 0,-3-2 6 15,1-1 1-15,-3-2-1 0,0-1 2 0,-1-2 0 16,0-2-1-16,-2-1 1 0,1 0 4 0,-4-1-1 16,-1-2-2-16,0 2 1 0,-1-1-8 15,-2 5 4-15,2-1 1 0,-3 7 1 0,-1 1 9 16,0 2-5-16,0 3 0 0,0 2 0 0,0 0-6 15,0 0 1-15,0 0-6 0,0 0-8 0,0 2-6 16,0 4 3-16,-1 1 0 0,1 2 5 16,0 2 3-16,0 2 1 0,0 2 0 0,0 0 2 15,0 2-2-15,0 1-1 0,0 0 1 16,1-1-1-16,0 2 7 0,1-2-2 0,-2-2-1 0,1 0 3 16,-1-3-3-16,0 0-2 0,0-3-14 0,0 0-21 15,0-2-37-15,1-1-49 0,-1-1-70 16,1-2-133-16,-1-2-278 0,2-1-659 0</inkml:trace>
  <inkml:trace contextRef="#ctx0" brushRef="#br0" timeOffset="385901.371">7523 7251 1807 0,'0'0'337'16,"0"0"-34"-16,0 0-79 0,0 0-69 0,0 0-35 0,0 0-22 15,0 0-26-15,0 0-17 0,0 0-13 0,0 0-19 16,0 0-7-16,0 0-7 0,0 0-7 16,0 0-4-16,-33-24-2 0,33 23-7 0,0 1-7 15,2 0-12-15,4 0-4 0,1 0-2 0,1 0-14 16,4 3-50-16,2 3-90 0,-1 0-139 0,-2 0-278 16,-2-1-535-16</inkml:trace>
  <inkml:trace contextRef="#ctx0" brushRef="#br0" timeOffset="386400.3093">7734 7402 836 0,'0'0'556'0,"0"0"-141"15,0 0-110-15,0 0-104 0,0 0-49 0,0 0-26 16,0 0-31-16,0 0-32 0,0 0-22 15,0 0-18-15,0 0-11 0,0 0-6 0,0 0 0 16,28-8-2-16,-21 7 1 0,2 1 0 0,0-2-4 16,0 1 2-16,2 1 1 0,0-1 0 15,1 0 3-15,-1 1-3 0,-1 0-1 0,0 0-1 16,0 0-1-16,-2 0 0 0,0 0 2 0,-1 0 0 16,2 1-2-16,-3 0 0 0,2 0 0 15,-3 1-1-15,1-2 4 0,-2 1-3 0,-3 0 0 16,-1-1-2-16,0 1-7 0,0 0-3 0,-1 2-1 15,-3 0-2-15,-2 2 5 0,0 1 5 0,-2 1 3 16,0 0 4-16,0 0 2 0,-1 0 3 0,2 2 3 16,-2-2 2-16,-2 3 0 0,3 0 0 15,-1 2-3-15,0-2-2 0,1 3 3 0,-1-2-2 16,2 3-1-16,-2-1 0 0,4-1-2 16,-1 2-1-16,2-1 0 0,0 1 0 0,1-2 2 0,1 1 0 15,-1-2 1-15,2-1 0 0,1-2 0 16,-2-1 0-16,2-2 1 0,0 1 0 0,0-3-5 15,0 0 1-15,0-2-3 0,2 0-4 0,0-1 0 16,2 0-4-16,-1 0-1 0,4 0 1 0,-1 0-3 16,0 0-9-16,4-3-12 0,0-2-19 0,0-1-23 15,2-1-25-15,0-2-34 0,0-1-44 0,1-2-63 16,-1-1-135-16,3-3-191 0,-5 3-217 16,-2 5 290-16</inkml:trace>
  <inkml:trace contextRef="#ctx0" brushRef="#br0" timeOffset="386918.5659">8081 7449 1 0,'0'0'0'0,"0"0"0"0,0 0 409 16,0 0-6-16,0 0-60 0,0 0-61 0,0 0-52 16,0 0-48-16,0 0-35 0,0 0-28 15,0 0-19-15,0 0-19 0,0 0-15 0,0 0-12 0,0 8-15 16,1-8-2-16,2 0 3 0,-2 1-1 0,0-1 2 15,2 0-4-15,-1 0-6 0,3 0-7 16,2 0-6-16,2 0-5 0,1-2-5 0,3 0 2 16,2-1 1-16,-1 0-1 0,2 1 1 0,-1-2 0 15,1 2-1-15,-2-2 1 0,1-1 0 16,-4 2-1-16,-1-1-2 0,0 0 2 0,-3 0 7 16,-2-1 14-16,-1 2 18 0,-3 1 15 0,-1-2 5 15,0-1-7-15,0 1-10 0,-1-3-14 0,-4-1-11 16,1 2-3-16,-1-1-8 0,0 3-3 15,-2 0-4-15,3 1-6 0,-2 2-5 0,1 0-6 16,-1 1-1-16,-3 0-2 0,-1 0 0 0,0 4 5 16,-1 3 1-16,-3 4 1 0,-1 1 2 15,3 5 0-15,-4 1 1 0,2 0-1 0,1 1 1 16,0 1 1-16,0-1 1 0,3 0 2 0,1 1-5 16,5 0 1-16,-2-2-3 0,5 1 0 15,1-1 4-15,0 1 1 0,1-3 2 0,6-2-2 16,0 0 1-16,4-3 3 0,1 0 0 0,2-1 4 15,3-1 0-15,1 0-1 0,1-1 3 0,2-1-2 0,0-2 1 16,-2 0 2-16,1-2 1 0,-4-2-2 16,2 0-3-16,-5-1 1 0,1 0-3 0,-3 0 3 15,2-2 1-15,-3-1-5 0,-3-1-5 0,2-1-12 16,-4 1-9-16,-3-1-13 0,-1-1-18 16,-1 1-27-16,0-1-48 0,-3 1-64 0,-7 2-88 15,1 0-185-15,1 2-361 0,2 0-506 0</inkml:trace>
  <inkml:trace contextRef="#ctx0" brushRef="#br0" timeOffset="407345.8583">1037 10076 1 0,'0'0'0'0,"0"0"0"0,0 0 113 0,0 0 151 15,0 0-23-15,0 0-22 0,0 0-20 0,0 0-29 16,0 0-29-16,0 0-21 0,0 0-18 0,0 0-11 15,-72-8-14-15,65 13-7 0,-1 0-10 0,-1 0-11 16,-1 4-9-16,0 3-13 0,0 2-4 0,-2 3-7 16,0 3-2-16,1 1 0 0,-1 2-3 15,3 1-3-15,1-1-3 0,1 2 1 0,3-3 1 16,2-1 2-16,2 0 4 0,0-1-4 0,4-3 0 16,4-2-4-16,1-1-5 0,3-2 2 15,5-2 1-15,-2-4 7 0,2-1 4 0,3-4 3 16,-1-1 8-16,2 0 4 0,2-7 3 0,0-1-1 15,-1-4-5-15,1 1 0 0,-4-1-2 16,-1-2 2-16,-3 1 5 0,1-1 3 0,-3 0 5 16,-2 1 3-16,-1-1 4 0,-2 0 0 0,-5 1 3 15,2 0-3-15,-4 0-7 0,-1-3-7 0,-1 1-10 16,-5 0-4-16,-3-2-4 0,0 2-4 16,-2-1 2-16,1-2-5 0,-1 3-4 0,-1 0-3 15,-1 3-7-15,2 2 2 0,-2 3-8 0,2 3-4 16,0 3-11-16,2 1-11 0,0 0-11 15,1 4-24-15,-2 3-43 0,1 1-63 0,3 3-102 16,-1 2-135-16,3-5-259 0,2-1-306 0</inkml:trace>
  <inkml:trace contextRef="#ctx0" brushRef="#br0" timeOffset="408429.0094">1246 10144 424 0,'0'0'381'0,"0"0"-5"16,0 0-24-16,0 0-80 0,0 0-54 15,0 0-34-15,0 0-43 0,0 0-31 0,0 0-29 16,0 0-36-16,0 0-27 0,0 0-27 0,0 0-7 15,0 0-1-15,10 0 6 0,-4 11 9 16,2 1 1-16,1 4 4 0,-4 1 0 0,2 2 1 16,-4-1 0-16,2 2-4 0,-3-4 5 0,-1 0-1 15,3-2 2-15,-3-2 0 0,0-1-3 16,1-2 1-16,-1-2-2 0,0-2 2 0,0-2 5 16,2 0 3-16,-1-3 10 0,1 0 8 0,-1 0 15 0,4 0 13 15,-1-2 3-15,5-2-4 0,0-3-16 16,2-2-15-16,1 1-8 0,0-2-4 0,0 0-3 15,0-1 0-15,1-1 0 0,-3 0 0 0,1 1 3 16,0 0-1-16,0-4 2 0,-3 4 2 0,-1-1-1 16,0 1-3-16,-2 1-2 0,-2 3-7 15,1 2 1-15,0 3-2 0,-4 0 2 16,-1 2-3-16,1 0-7 0,-1 0-12 0,0 0-9 0,2 1 3 16,1 2 6-16,0 3 9 0,0-1 7 15,3 2-1-15,-3-1 0 0,3 0 2 0,-2 0 3 16,3-2 1-16,-4 1-1 0,2-1-3 0,-1 0 0 15,1-3 0-15,1 1 5 0,0-2 3 16,0 0 3-16,2 0 0 0,2 0-4 0,0 0 1 16,1-3-2-16,1 0 0 0,1-2 0 0,1 0-1 15,-2 0-1-15,2-1-4 0,1 0 2 0,-2-2 2 16,3 3 1-16,-4-1 3 0,-1 0 0 16,-1 0 1-16,-3 0 2 0,-3 2 7 0,0-1 5 0,-1 2-2 15,-3-2 3-15,0 1-4 0,0 2-5 16,0 0-1-16,0 1-6 0,0-1-4 0,-3 2-7 15,-2 0-5-15,2 0-5 0,-4 0-1 0,-1 0 3 16,-2 5 4-16,2-1 1 0,-2 1 1 16,-1 3-1-16,2-1-2 0,0 4-1 0,1-1 4 15,-1 1 1-15,0 1 1 0,4 0 4 0,0-2-6 16,3 1 0-16,-2-1 0 0,3-1-4 0,-1-1 3 16,2 0-6-16,0-2 2 0,3 0-1 0,2-2 1 15,-2 2 3-15,4-5 2 0,-2 0 4 16,2-1-3-16,2 0 9 0,1 0-1 0,0-2-1 15,5-1 5-15,0-3-6 0,2-1 0 0,-1 0-1 16,3 0 2-16,1-1 0 0,-3 1 1 16,-3-2 0-16,0 1 1 0,-4 0 2 0,-1 0 2 15,-2 1 1-15,0-1 5 0,-4 1-1 0,-3 1 0 16,0 0 1-16,0 1-7 0,0-1 0 0,0 2-3 16,-5 0-5-16,0 1-1 0,2 2-6 15,-4 1-4-15,-2 0-2 0,0 0 0 0,2 5 4 16,-2-2 4-16,1 2 2 0,0-1-1 0,4-2-2 0,-1 0-1 15,3 0-2-15,2-1 3 0,0 0-3 16,0 0-2-16,0 1 0 0,0-1-2 0,0-1 6 16,1 0 6-16,3 2 1 0,1-1 2 15,2-1-1-15,-2 0-2 0,3 1-1 0,0-1 3 16,-1 0 0-16,-1 0 1 0,2 0 2 0,1 0-4 16,-1 0 1-16,1 0 2 0,2-1-2 15,-1-2 2-15,-3 3-2 0,1-3 0 0,-2 2 3 16,-1 0 0-16,-4 0 2 0,2 0 0 0,-2 1 3 15,1-1-6-15,-2 1 2 0,0 0-4 0,0 0-6 16,0 0 1-16,0 0-12 0,0 1-10 0,0 3 3 16,0 1 1-16,0 3 14 0,0 0 13 15,-3 2-1-15,0 0 0 0,2-2-4 0,-2 2-4 16,-2 1-3-16,2-2-9 0,0 0-32 0,-1 1-45 16,3-2-62-16,0-2-75 0,1 2-31 0,1 0 19 15,7 1-50-15,3-4-89 0,-1 0-102 16,0-3-217-16,-1-1 507 0</inkml:trace>
  <inkml:trace contextRef="#ctx0" brushRef="#br0" timeOffset="409349.0924">2238 10221 5 0,'0'0'608'0,"0"0"-92"0,0 0-93 0,0 0-106 16,0 0-79-16,0 0-61 0,0 0-40 15,0 0-34-15,0 0-27 0,0 0-29 0,0 0-28 16,0 0-23-16,0 0-17 0,0 0 3 0,27-29 7 15,-25 36 10-15,-1 0 11 0,0 1 1 0,1 1 3 16,-2-1 2-16,0 0 3 0,-3 2 5 16,-1-1 2-16,-4 0 4 0,0 0-1 0,-1 1-3 15,-2-2 2-15,1-2-5 0,-1 1 0 0,0 0 2 16,1-2-7-16,0 0-1 0,2-1-3 0,3-3-5 16,-1 0 3-16,4-1 9 0,0 0 7 0,-1 0 5 15,2-2-2-15,-1-2-10 0,1-2-11 0,1-1-5 16,0-1-5-16,0-2-1 0,1-1-5 15,5 0 1-15,-2-2 0 0,3-1 0 0,1-1 6 16,-2 1-1-16,1 3 0 0,2-1-3 16,0 3-5-16,-4 2-3 0,3 3 1 0,-3 0 2 15,-1 3-6-15,4 0-4 0,-5 1-6 0,4 0-8 16,-3 2 9-16,4 3 6 0,-4 1 5 0,4 0 7 16,-3 1-3-16,0 0 1 0,-1-1 0 0,1 0 3 15,-3-2 0-15,5 1 4 0,-5-1 2 16,1-2 1-16,2 1 3 0,-3-1-1 0,3 0 0 15,0-2 7-15,3 0-1 0,0 0 6 0,3 0 0 16,2-4-5-16,-1 1 3 0,0-3-1 0,4 0 1 16,-4-1-1-16,1-1-1 0,1-1-1 0,-2 0-1 15,-1-1 4-15,-2-3-3 0,0 1 2 16,-3-1 2-16,1 0-6 0,-5-1 8 0,3-2-7 16,-3 0-1-16,-2-1 1 0,0-2-11 0,0 0 3 15,-1 1 0-15,-4-2-1 0,2 0 3 16,0 2-1-16,-3 0 3 0,3 3-5 0,-4 4 1 15,5 2-1-15,-1 4-5 0,-1 1 3 0,2 2-7 16,1 1-3-16,-1 1-2 0,-1 0-8 0,-1 1 2 16,1 5-1-16,-3 2 4 0,3 4 7 0,-3 1 3 15,3 2 0-15,1 4 3 0,1 0 2 16,-3 2-2-16,4 0 3 0,-1 4 2 0,0 0-5 0,0 2 5 16,0 0-3-16,0-1-1 15,-3 0 3-15,4-2-4 0,0-3 1 0,0-1 2 0,0-3-2 16,5-3 5-16,-1-3 1 0,3 0 2 15,2-2 1-15,2-5 2 0,-1 1 5 0,2-4 2 16,4-1 8-16,-2 0-3 0,5-5-4 0,0 0-3 16,0-3-6-16,-1 0 2 0,-1-1 2 15,2-1 1-15,-3 0 1 0,0-4-5 0,1 2-2 0,-4-3-1 16,0-3 1-16,-2-1 1 0,-3-2 0 16,-1 0-3-16,0-2-4 0,-3-1 2 0,-1 0-3 15,1-3 1-15,-3 1 2 0,-1 0-6 0,0-1 3 16,0 1 1-16,0 0-2 0,-5 2 5 0,2 1 0 15,-1 5-2-15,-1 4 1 0,3 4-3 16,0 7-4-16,-3 0-4 0,3 3-3 0,-1 0-6 16,-3 1-3-16,0 7 3 0,-1 2-1 15,-2 4 9-15,2 3 5 0,2 4 0 0,-2-2 4 16,5 1-4-16,1 1 1 0,1 1 1 0,0 1 0 0,0 0 3 16,1 1 0-16,0 2 1 0,3 0-4 15,1 0 2-15,-3-1-1 0,4 0-2 16,-3-2 7-16,4-3-6 0,-3-1 1 0,4-3 3 15,-2-1-5-15,0-3 4 0,2-1-7 0,0 1-18 16,-1-2-42-16,2-5-58 0,0 2-79 0,3-2-115 16,-4-3-248-16,-1 0-598 0</inkml:trace>
  <inkml:trace contextRef="#ctx0" brushRef="#br0" timeOffset="410917.7538">3384 9989 110 0,'0'0'437'0,"0"0"-29"0,0 0-39 0,0 0-91 16,0 0-61-16,0 0-39 0,0 0-39 0,0 0-29 15,0 0-30-15,0 0-22 0,0 0-8 0,0 0-4 16,0 0 0-16,-110 1 1 0,94 9-7 16,-3 1-4-16,2 2-6 0,-2 2-8 0,6 2-2 15,0 0-6-15,0 2-3 0,7 1-1 0,-2 1-4 16,1 3 4-16,4-1 1 0,0-3 2 15,-1 0 5-15,4-1-1 0,0-3 3 16,4-3 1-16,1-1 1 0,4 1 1 0,4-3-12 0,3-1 0 16,2-1 2-16,3-3-1 0,0-4 15 0,2-1-3 15,4 0-1-15,-2-5-1 0,2-2-10 0,-4-1-2 16,3-2-1-16,-3 0 0 0,-2-2 3 16,-1 1 0-16,-1 1-2 0,-2-1-3 0,-3 0 6 15,-3 3 1-15,0-3 4 0,-3 2 4 0,-4-1 0 16,1 2 1-16,-4 2-6 0,0 0 1 15,-1 1-2-15,0 4-6 0,0 0 0 0,0 1-8 0,0 0-7 16,0 0-2-16,0 0-8 0,0 0-4 16,0 0 1-16,0 3 1 0,0 2 6 0,0 1 5 15,0 0 4-15,0 0-2 0,0 1 5 0,0-2-3 16,2-1-2-16,5 1 6 0,-4-3-3 16,4 1 6-16,-2-1-2 0,2-1-5 0,3-1 6 15,-1 0-5-15,0 0 4 0,0 0 5 0,1-1-6 16,-3-4 3-16,3 1-4 0,3-2 2 0,-3-1-5 15,1-1 2-15,0 1 2 0,-1-1-2 16,0 0 4-16,0-1-3 0,-4 0 0 0,1-2 4 16,0 2-1-16,-3 0 3 0,-2 1 2 0,-1-1-2 15,-1 0-2-15,0 1 0 0,-1 0 0 16,-2 0-4-16,-5 1 1 0,2 2-6 0,-4 2-5 16,-4 1-3-16,2 2-4 0,-6 3 4 0,2 2 3 0,-4 4 2 15,-1 3 2-15,2 0-2 0,0 2-2 16,2 2 1-16,4-2 1 0,2 3 3 0,2-3-2 15,0 1 2-15,6-1-1 0,1-1-3 16,2-1 8-16,0-4-4 0,2 1 1 0,3-3 0 16,8-1-2-16,-2-1 5 0,3-3 2 0,4-1 1 15,2 0 3-15,2-1-2 0,-1-4 0 16,2-3-5-16,4 1 3 0,0 0 0 0,-1-2 2 0,1 1 2 16,-2-3-4-16,2 1 3 0,-6 0-1 15,-2-3 6-15,-1 2 1 0,-5-2-2 0,-1 0 6 16,-2 0-7-16,-1-1 4 0,-1-2-1 0,-5 2 2 15,0-2 2-15,0-1-6 0,-3 2 0 16,0 1-5-16,0 0-2 0,-3 1 3 0,1 4 0 16,1 1 0-16,-1 3-6 0,0 3-8 0,-3 2-7 15,3 0-8-15,-2 0 5 0,-2 3-3 0,2 4 3 16,-1 2 4-16,1 2-3 0,-1 0 8 0,4 1 7 16,1 1-1-16,0 1 2 0,1-1-5 0,6 1 1 15,0-2 1-15,-1 1 1 0,4 0 1 0,1 0-4 16,5 0 4-16,2 0 1 0,3 0 1 15,-1-1 4-15,1 0 0 0,-4-1 4 0,0 0-4 16,-4-3-3-16,-4-1-3 0,-1 0-4 0,-6-1 6 16,-1-2 4-16,-1 1 3 0,0 1 3 15,-3-3 1-15,-4 1 2 0,0 1-1 16,-7-1 1-16,1 0-1 0,-4 1-7 0,2-2 1 16,-3-1-3-16,0 1 2 0,3-1 3 0,-3-2 0 15,5 0 1-15,2 0-1 0,0 0 1 0,4 0 1 16,0-2 0-16,5-1 6 0,1 1-2 0,1-1 0 15,0-1-9-15,1 0-10 0,5-1-5 0,0 2-5 16,6-3 4-16,4-1 1 0,2 0 2 16,1 1 2-16,2-2 1 0,3 0 5 0,-1-1 0 15,3-2 3-15,-1 0 4 0,3 0-7 0,0-2 1 16,1-1-1-16,-3 0 2 0,3-2 3 0,-3 1-2 16,-4-2 1-16,-2 1-4 0,-6-1 6 0,2-1 1 15,-4 0 2-15,-1 2 4 0,-3-2-5 16,-4 0 1-16,3 0 0 0,-5-2-3 0,0-2 4 15,3 0-1-15,-3-2 1 0,-1 0 2 0,0 1 2 16,0 2 3-16,0 7-2 0,-1 3 2 0,0 6-6 16,0 4-5-16,0 1-4 0,0 0-15 15,0 2 0-15,0 8 3 0,-2 1 1 16,0 4 11-16,-1 4-1 0,-2 5-2 0,4 0 0 16,1 0 2-16,0-1 2 0,0 2-1 0,0-1 1 15,1 1-5-15,4 0 3 0,-3 1 2 0,0 2 1 16,0 0 4-16,2 0-4 0,-1 1-3 0,-1-2 0 15,3-1-1-15,-2 0 4 0,-2-2 0 0,1-4 3 16,-2 0-3-16,0-3 1 0,0 0 1 16,0-4-2-16,0 0 2 0,0-4-4 0,0 0-5 15,0-2-5-15,0-2-11 0,0-3-14 0,0-2-8 16,0 0-7-16,0 0-17 0,0-6-36 0,0-1-56 16,0-1-68-16,0-2-83 0,5-3-153 0,-4-1-228 15,0 2-232-15,0 2 575 0</inkml:trace>
  <inkml:trace contextRef="#ctx0" brushRef="#br0" timeOffset="411098.1055">4281 9956 1 0,'0'0'0'0,"0"0"0"15,0 0 0-15,-138 2 239 0,107 2 123 16,5-1 10-16,6 1-47 0,9 0-54 0,1-2-67 16,8 1-53-16,2-2-16 0,1 2 3 0,11-1 12 15,5-1-2-15,6 0-30 0,8-1-36 0,8 0-27 16,9 0-22-16,3 0-10 0,2-1-7 15,5-1-6-15,2-2-5 0,1 1-23 0,-3 1-27 16,1-2-68-16,-2 2-145 0,-19-1-317 0,-12 2-948 16</inkml:trace>
  <inkml:trace contextRef="#ctx0" brushRef="#br0" timeOffset="411761.9943">754 10750 1330 0,'0'0'142'0,"0"0"-109"0,0 0-19 15,0 0-31-15,0 0-13 0,0 0 48 0,0 0 24 16,0 0 14-16,0 0 4 0,0 0-4 0,0 0-5 16,0 0 4-16,117-32 3 0,-105 32 6 15,-5 0 3-15,-2 0-1 0,0 0-4 0,-1 0-3 16,-1 0-1-16,0 0 2 0,-1 3 5 0,1-2 9 16,3 1 12-16,4-1 12 0,5-1 7 0,7 0-5 15,8 0-12-15,11-2-16 16,10-4-16-16,11-1-12 0,12 0-10 0,12 1-8 0,8-2-7 15,10-1-2-15,8 2-2 0,7-2-2 0,9 0-1 16,5 0-5-16,9 0 1 0,0 0 0 0,9 0-1 16,2 1 2-16,1 0-3 0,4 1-2 0,-2-1 2 15,-3 1 0-15,-4 1 0 0,-7-1 2 16,-9 1-3-16,-9 0-1 0,-10-1 0 0,-8 1-2 16,-10 0 1-16,-8 0 5 0,-11 0 0 0,-8-1 6 15,-10 0 2-15,-10 0-1 0,-13 0 4 0,-6 2 2 16,-6 0 3-16,-9 0 4 0,-5 3-6 15,-2 1 0-15,-6 0-5 0,-1 1-2 0,-1 0-2 16,0 0-3-16,0 0 0 0,0 0-10 0,0 0-2 16,0 0-9-16,0 0-6 0,0 1-4 15,0 2-21-15,0 2-33 0,0-2-57 0,4 3-103 16,2-3-201-16,2-2-611 0,-5 0-517 0</inkml:trace>
  <inkml:trace contextRef="#ctx0" brushRef="#br0" timeOffset="412831.5409">1530 11107 1 0,'0'0'39'0,"0"0"310"0,0 0 2 16,0 0-17-16,0 0-35 0,0 0-44 15,0 0-31-15,0 0-29 0,0 0-5 0,0 0-25 0,0 0-25 16,0 0-24-16,0 0-41 0,0 0-22 16,6-38-24-16,-6 38-19 0,0 0-21 0,0 0-11 15,0 5 5-15,0 4 2 0,0 4 13 0,0 5 8 16,0 3 0-16,-1 2 2 0,-3 6 0 15,0 3 2-15,2 5 2 0,-3 3-2 0,1 4 1 16,2 3 1-16,-2 3 1 0,1 3 3 0,1 4 4 16,2 5-1-16,0 4-3 0,0 2 0 0,0 4 1 15,0 4 1-15,0 0 11 0,2 3-6 0,0-2-3 16,-1-1 0-16,-1 0-4 0,0-3 14 16,0 0 14-16,-5-2 4 0,2-3-1 0,-3 0-8 15,3-5-12-15,-4-1-6 0,5-4 2 0,-3-3 0 16,1-2-4-16,2-5 3 0,-1-3-6 15,2-2 0-15,-1-5 0 0,2-2-3 0,0-4 0 0,0-4-3 16,0-3 1-16,2-2 1 0,1-3 2 16,-1-5-1-16,0-2 0 0,-1-3-2 0,2-4 0 15,-1-2 4-15,-1-3 1 0,-1-1 6 0,0 0 3 16,1 0 1-16,-1 0 2 0,0 0-4 0,0 0-1 16,0 0-3-16,0-3-4 0,0 0-9 15,0-6-17-15,0-3-15 0,0-1-28 0,0-5-25 16,0-1-33-16,-2-4-57 0,-1-5-79 0,0-4-175 15,2 5-498-15,1 8-706 0</inkml:trace>
  <inkml:trace contextRef="#ctx0" brushRef="#br0" timeOffset="413315.1333">1581 11714 1 0,'0'0'0'0,"0"0"0"0,0 0 0 16,0 0 225-16,0 0 115 0,0 0 5 0,0 0-43 15,0 0-56-15,0 0-50 0,0 0-34 0,0 0-19 16,0 0-11-16,0 0-2 0,0 0-6 16,-96-10-6-16,95 9-6 0,0 1-18 0,1 0-13 15,0 0-14-15,0 0-16 0,0 0-3 0,0 0-8 16,0 0-6-16,0 0-3 0,0 0-11 0,0 0-4 16,0 0-1-16,0 0-1 0,3 0 3 15,7 0 2-15,7 0-3 0,6 0-4 0,11 0 2 16,11 0-1-16,5 0 4 0,5-2 2 15,7-1-4-15,5-2-3 0,-1 1-3 0,1-3-2 0,3 1 2 16,-3-2 0-16,-2 2 0 0,-5 1-5 0,-6-1 3 16,-5 1-2-16,-5 1 0 0,-7-1 6 15,-7 1-6-15,-9 3 1 0,-8-2-3 0,-5 2-5 16,-5 1 10-16,-1 0 1 0,-2 0 3 0,0 0 0 16,0 0-12-16,0 0-7 0,0 0-10 0,0 0-12 15,-2 0-17-15,0 0-25 0,0 1-58 16,-2 2-103-16,0-2-186 0,3 1-460 0,1-1-663 15</inkml:trace>
  <inkml:trace contextRef="#ctx0" brushRef="#br0" timeOffset="413945.4337">3087 11325 1 0,'0'0'593'0,"0"0"-213"16,0 0-19-16,0 0-53 0,0 0-63 15,0 0-36-15,0 0-27 0,0 0-24 0,0 0-35 16,0 0-34-16,0 0-23 0,0 0-19 0,0 0-8 15,0 0-5-15,3-75-5 0,4 67-4 0,-4 0-3 16,0-1-2-16,3-1-1 0,-4-1 3 0,1 0-5 16,0-1 0-16,-2-1-2 0,-1 0-4 15,0 1 1-15,0-2 0 0,-6 0-2 0,3 0 2 16,-3 0-3-16,2-1-2 0,-5 0-2 16,5 1 0-16,-3 2-2 0,4 4 2 0,-2 0-4 15,3 5-7-15,0 2-1 0,-3 1-9 0,2 1-1 16,-1 5 0-16,-2 4 1 0,-2 4 4 0,3 4 3 15,-4 5 3-15,0 2 4 0,2 4 1 0,3 2 3 16,-3 4-2-16,3 2 0 0,-2 1 1 0,4 2-1 16,-1 2 4-16,-2-1-4 0,3-1 0 0,-2 0 1 15,-3 1-2-15,0-3 4 0,3-2 2 16,-4-2 2-16,4-2 0 0,-4-2-2 0,0-3-3 16,3-4-6-16,-1-3-15 0,2 0-24 0,-1-6-39 15,4-1-55-15,-1-5-73 0,1-2-98 16,1-3-127-16,0-3-202 0,3 0-271 0,-2 0 652 15</inkml:trace>
  <inkml:trace contextRef="#ctx0" brushRef="#br0" timeOffset="414148.0334">2884 11614 1 0,'0'0'0'0,"0"0"14"0,0 0 207 16,0 0-24-16,0 0-6 0,0 0 0 15,0 0-19-15,0 0-45 0,0 0-42 16,0 0-35-16,0 0-12 0,0 0 11 0,0 0 25 15,0 0 39-15,-80-15 19 0,89 15-7 0,3 0-19 16,3 0-36-16,4-3-27 0,3-2-16 0,2-2-9 16,0-1-11-16,4 2-24 0,0 0-42 0,-2-3-65 15,2 1-93-15,-1 0-103 0,-4 0-165 16,-3 1-175-16,-9 2 492 0</inkml:trace>
  <inkml:trace contextRef="#ctx0" brushRef="#br0" timeOffset="414339.8263">3283 11469 1 0,'0'0'250'0,"0"0"127"0,0 0-76 16,0 0-73-16,0 0-65 0,0 0-21 0,0 0-21 16,0 0-21-16,0 0-7 0,0 0-4 15,0 0 5-15,0 0 1 0,0 0-6 16,-13 66-12-16,12-53-15 0,0 3-12 0,-3-2-7 16,3 1-5-16,0-1-1 0,1-2-6 0,0 1-4 15,0-2-5-15,0-1-1 0,0-1-2 0,-1 0-1 16,1 0-8-16,0-3-32 0,-1-1-61 15,1-2-93-15,0 0-149 0,0-3-221 0,0 0-408 16,0 0 463-16</inkml:trace>
  <inkml:trace contextRef="#ctx0" brushRef="#br0" timeOffset="414527.38">3298 11305 1377 0,'0'0'195'0,"0"0"7"0,0 0 1 0,0 0-68 16,0 0-38-16,0 0-37 0,0 0-44 16,0 0-27-16,0 0-9 0,0 0 1 0,0 0 12 0,0 0 6 15,0 0-17-15,21 42-56 0,-11-32-106 16,2 0-142-16,0-2-203 0,-2-2-280 0,-2-2 503 0</inkml:trace>
  <inkml:trace contextRef="#ctx0" brushRef="#br0" timeOffset="414723.9256">3569 11408 935 0,'0'0'400'0,"0"0"-58"0,0 0-65 15,0 0-79-15,0 0-45 0,0 0-48 0,0 0-54 16,0 0-34-16,0 0-17 0,0 0-1 16,0 0 10-16,0 0 6 0,0 0 3 0,0 0 1 15,29 99-1-15,-20-78-3 0,2-1 2 0,1 2 3 16,3-2 11-16,-1 0 6 0,4-5 2 0,-5 1-1 15,2-3-14-15,-3-1-9 16,-3-2-28-16,-5-3-54 0,1-3-94 0,-4-1-155 0,-1-1-264 0,0-2-861 16</inkml:trace>
  <inkml:trace contextRef="#ctx0" brushRef="#br0" timeOffset="414976.9446">3771 11367 575 0,'0'0'578'0,"0"0"-211"15,0 0-47-15,0 0-74 0,0 0-54 16,0 0-30-16,0 0-36 0,0 0-34 0,0 0-27 0,0 0-20 16,0 0-12-16,0 0-6 0,0 0-4 15,-31 16 2-15,21-7-1 0,0 1-6 0,-2 3 5 16,-7 2-2-16,-1 1-4 0,-1 2 4 0,-6 1-7 15,0 1-4-15,-3 2-4 0,-1 1-19 16,1-1-31-16,2 0-52 0,4-2-74 0,6-3-124 16,5-2-223-16,7-5-398 0,3-3-65 0</inkml:trace>
  <inkml:trace contextRef="#ctx0" brushRef="#br0" timeOffset="416064.8884">3969 11496 400 0,'0'0'405'0,"0"0"-83"0,0 0-57 16,0 0-44-16,0 0-34 0,0 0-21 0,0 0-40 16,0 0-32-16,0 0-11 0,0 0-17 15,0 0-12-15,0 0-4 0,0 0-7 0,0 0 5 16,-3 3 2-16,17-4-7 0,0 0-11 15,3-2-8-15,-2 0-4 0,3-1-3 0,-1 0 4 16,-3-1-7-16,3 2 0 0,-4-2 0 0,-1 2-7 16,-2 0 8-16,-1-2 2 0,-1 1 5 15,-5 2 10-15,-1-1 0 0,1 1 2 0,-3 1-1 0,0 0-7 16,0-1-6-16,-4 1-11 0,0 1-6 16,-4 0-10-16,-2 0 0 0,0 0 1 0,-4 4 0 15,-1 0 7-15,1 2-2 0,-2 1 0 0,2-1-1 16,1 2-5-16,-3 0 0 0,5 2-1 0,1 1 3 15,0 0 0-15,1 2 4 0,4 0 1 16,-1 2 0-16,2-1 4 0,-2 0-4 0,6 2-1 16,0-3 1-16,0 1-9 0,0-1 2 0,7-3-3 15,-3-2-3-15,5-1 5 0,-1 0 0 0,3-6 6 16,0 1 4-16,2-2 5 0,4-2 2 0,1-5 1 16,1-1 0-16,-1-2-6 0,1 0 4 0,0-3 1 15,1 1-1-15,-3 0 10 0,-2-1-5 16,2 0-1-16,-3 2 2 0,1-1-8 15,-2 1 7-15,-2-1 2 0,-3 2 2 0,0 0 6 16,-4 2-1-16,-1 1 1 0,1 1-4 0,-3 0-1 16,0 2-5-16,-1 1-5 0,0 1-1 0,0 2-11 15,0 0-5-15,0 0-7 0,0 0-11 0,0 0 7 16,0 3 1-16,-1 2 8 0,-1 1 7 16,-1 1-1-16,2-1 3 0,1 2-4 0,0 0 5 15,0-1-2-15,0 0 2 0,0 1 1 0,0-3-2 16,0 1 5-16,1-1-2 0,3 2-1 0,-1-3 0 15,3 1-4-15,-1 1 3 0,5 0 1 0,0-1 3 16,0-2 4-16,2 1 0 0,3-2 3 16,-2-1-1-16,-2-1 2 0,1 0-1 0,4 0-2 15,-4-3 4-15,0-2-6 0,2 0 6 0,-2-2 0 16,-1 0-1-16,-1-1 6 0,0 0-2 0,-3 0 0 16,-1 0 3-16,1-2-7 0,-4 0 4 15,2-1-2-15,-2-1 0 0,-2 3-1 0,-1-4 0 16,0 2-1-16,0 1-4 0,-4-2 1 0,-1 2-3 15,3 1-3-15,-4 2-1 0,4 2-7 16,-2 3-1-16,-2 0-4 0,2 2-3 0,-5 0 1 16,0 0-4-16,-1 7 5 0,-3 1 1 0,-2 1 3 15,1 3 3-15,-2 1-2 0,2 1 5 0,0 1-1 16,1 1 0-16,2-1 3 0,1 0-5 16,5-1 4-16,-2-1-4 0,5-2-1 0,1-1 1 0,1-1-5 15,0-2 1-15,4-2 2 0,4-2 3 16,0-1 1-16,2-2 6 0,3 0 2 0,0-3-1 15,5-3 3-15,-4-2-3 0,5-2 1 0,-1 0 1 16,1-3-3-16,0 1 2 0,-3-3-2 16,3-2-1-16,-1 2 4 0,0-3-1 0,-4 3 1 15,2-5 0-15,-6 1 1 0,-4-3 1 0,3-2-1 16,-7-4 3-16,2-1-3 0,-4-5-2 0,0-1 1 16,0-1-3-16,0-2 3 0,-2 2-2 0,-1 0 1 15,2 5 2-15,-1 6-3 0,-1 7 4 16,1 5-1-16,0 7 0 0,1 4-1 0,0 2-10 15,1 0-7-15,-1 3-4 0,-2 7 1 16,-2 2 5-16,2 4 6 0,-3 4 4 0,4 3-3 16,0-1 1-16,-1 2 2 0,-1 0-3 0,3 3 5 0,1 0-2 15,0 2 0-15,1 1 1 16,3 1-2-16,0 1 0 0,-2-2 0 0,0-1 0 16,3-1 3-16,-2-3-1 0,3-1 1 0,-3-1-3 0,5-2 2 15,-3-1-2-15,2-3-15 0,-4-3-33 16,4-1-64-16,-4-2-115 0,4-5-215 0,-5-3-620 15,0-2-375-15</inkml:trace>
  <inkml:trace contextRef="#ctx0" brushRef="#br0" timeOffset="417334.2493">4980 11298 626 0,'0'0'534'0,"0"0"-106"0,0 0-69 16,0 0-86-16,0 0-45 0,0 0-32 0,0 0-42 16,0 0-36-16,0 0-24 0,0 0-19 0,0 0-17 15,0 0-13-15,0 0-14 0,0 0-9 16,0 6-7-16,-1-3-8 0,-2 0-4 0,-4 3-5 16,-1 2 1-16,-2 1-2 0,-1 2 3 0,-1 4 4 15,1-2-4-15,-2 3 3 0,1 0-2 0,2 2-2 16,-1 1 1-16,4-1 0 0,0 1 2 15,3 1 1-15,-1 0-2 0,5-1 1 0,0-2-2 16,0-1 2-16,8-2 0 0,0-1 1 0,3-1 0 16,2-5-2-16,3 0 6 0,0-4 0 15,5-3 5-15,3 0 6 0,0 0-6 0,-1-5 0 16,2-2-3-16,-4-1-2 0,1-1 3 0,-2-2 0 0,-2 1-2 16,0-2-1-16,-2 1 0 0,2-1-1 15,-4-1 1-15,2-1 4 0,-4-1 1 16,-2 5 0-16,-2-3 1 0,-4 5-1 0,1 1 4 15,-3 1 0-15,-2 1 4 0,0 4-2 0,0 0-3 16,0 1-4-16,0 0-9 0,0 0-2 0,-1 0-4 16,-4 2 1-16,2 2-3 0,-4 2 0 15,4-1 2-15,-5 2 1 0,6-1 4 0,-1 1 1 16,1-1-4-16,2 1-1 0,0-2-3 0,0 2-1 16,0-2 4-16,3-1 1 0,0 1 3 15,5-1 0-15,-4-2-1 0,4-1 1 0,1-1-1 16,2 0 5-16,0 0-1 0,0 0 0 0,4-2-2 0,-4-3-5 15,2 0 4-15,-2 1 1 0,0-2 0 16,2-1 6-16,-5-1-8 0,1 0 2 0,1 0-1 16,-1 0-1-16,-1 0 3 0,-4 0 2 0,4-2-1 15,-6 3-3-15,1-1 5 0,-3 0-4 16,0 1 3-16,0 1 1 0,-3 0-6 0,-1 2-4 16,-5 3-6-16,-2 1-3 0,-3 0 1 0,-1 6 3 15,-4 1 3-15,3 4 2 0,-1-1-1 16,0 1-3-16,4 2 3 0,2 0 3 0,3-1-4 15,0 1 0-15,6-2-3 0,2 0-7 0,0-2 7 16,0-1 2-16,7-2 3 0,-3-1 6 0,4-2-3 0,0-1 1 16,3-2 0-16,0 0 2 15,1 0 3-15,5-4 1 0,-2-1-2 0,4-3-4 16,2 0 0-16,-1-1 1 0,-1-1 2 0,1 0 5 16,-4-1-6-16,1-1-1 0,-1 0-1 0,-1-1-4 15,3-2 5-15,-3-1 0 0,0-1 3 16,-2-2 1-16,-1 0-3 0,-2-4 1 0,1 3-3 0,-4 0 2 15,1 4 0-15,-4 4 1 0,0 5-2 16,-1 3-7-16,-3 4-1 0,0 0-10 0,0 3-1 16,0 5 7-16,0 3-4 0,0 3 9 0,-1 3 1 15,-1 0-3-15,2 1 8 0,0 0 2 16,0-3 0-16,0 2-2 0,3-3-1 0,-1 0 0 16,5-1 1-16,0 0 6 0,1 1-5 0,5-2 2 15,-1 1-3-15,1 0-6 0,0 0 7 0,-1-2-2 16,-3 1 3-16,-2-2 5 0,0 1-8 15,-5-2 0-15,-2-1 0 0,0 0-1 0,0 0 7 16,-2-1 3-16,-5 0 1 0,0-1-1 0,-1-1 3 16,-2-1 0-16,-2-2 2 0,1-1 5 15,0 0-10-15,1-1 0 0,0 0-4 0,2 0-3 0,-1 0 7 16,1-3 0-16,-1-2 2 0,3 0-2 16,1-1-3-16,-2-1-2 0,5 0-1 0,0 0 1 15,0 0-5-15,2 0-3 0,0 1-4 16,0 1-9-16,5-1 0 0,3 1-3 0,1 0 4 15,4 0 3-15,2 1 1 0,1 0 3 0,4-1 0 0,1 1 3 16,5-1 2-16,-2-1 3 0,1-1-2 16,-1 1-2-16,1-1 3 0,-1 1-2 0,-3-1 4 15,0 0 7-15,-2 0-6 0,-6-3 1 0,2 2 0 16,-4-2-7-16,-3 0 9 0,-2 1 0 16,-2-1 2-16,-3 0 6 0,-1 0-7 0,0-1 1 15,0 2-1-15,-3-2 0 0,0-1 1 0,-3-2 1 16,2 1-3-16,-1-3-4 0,1 0 5 0,1-1 1 15,-2 0 4-15,3 1 7 0,0 2-2 16,1 3-1-16,0 2 2 0,1 2-9 0,0 5 1 16,0 1-5-16,0 1-5 0,0 0-7 0,0 2-3 15,0 6 0-15,0 2 4 0,0 4 10 16,0 3-2-16,0 3 2 0,0 1-2 0,0 3-5 16,2-1 6-16,0 0-2 0,-2-1 2 0,4-1 5 15,-1-3-5-15,-2 1 1 0,0-2-1 16,0 0-3-16,0-1-15 0,-1-2-24 0,0-1-42 15,0-1-53-15,0-2-57 0,0-1-92 0,0-3-126 16,0-1-155-16,0-2-370 0,0-2 107 0</inkml:trace>
  <inkml:trace contextRef="#ctx0" brushRef="#br0" timeOffset="417534.4006">5823 11365 498 0,'0'0'489'16,"0"0"-92"-16,0 0-95 0,0 0-67 0,0 0-39 15,0 0-23-15,0 0-31 0,0 0-27 16,0 0-24-16,0 0-24 0,0 0-23 0,0 0-21 16,0 0-14-16,39-8-4 0,-17 8-7 0,5-1-9 15,4 0-30-15,3-1-46 0,5 0-58 0,3 1-116 16,2 1-146-16,-10 0-412 0,-11 0-193 0</inkml:trace>
  <inkml:trace contextRef="#ctx0" brushRef="#br0" timeOffset="418797.7207">1514 13008 1 0,'0'0'0'0,"0"0"0"0,0 0 0 16,0 0 261-16,0 0-14 0,0 0-21 15,0 0-21-15,0 0-13 0,0 0-29 0,0 0-38 16,0 0-31-16,0 0-25 0,0 0-11 0,0 0-5 16,-28 9-2-16,24-8 0 0,-3 0-2 0,1 2 3 15,1-2 4-15,-4 1 1 0,3 0 4 16,0 0 1-16,-1-1 1 0,3 2-3 0,-1-2-2 16,1 2-1-16,3-2-6 0,-2 0 0 0,0-1-7 15,2 1-3-15,1-1-2 0,0 0-5 16,0 1 3-16,0-1 3 0,0 0 7 0,0 2 4 15,0-2-2-15,0 0-1 0,0 0-3 0,1 0-2 16,5 0 3-16,1 0-2 0,6 0 0 0,3 0-3 16,9 0-6-16,4-2-4 0,3-1-8 15,5-2-2-15,4 1-6 0,2-2-3 0,3-2 2 16,3 0-2-16,5-2 3 0,2 1-2 16,5-1 1-16,0-1-2 0,2 1-1 0,3 0-1 0,-2-1-2 15,-3 2 0-15,0-1 1 0,-2 2 2 0,-6 1 2 16,-6 1 2-16,-8 3 0 0,-5-1-4 15,-12 3-3-15,-7 0-3 0,-7 1-2 16,-3 0-2-16,-4 0-1 0,-1 0-1 0,0 0 2 16,0 0-1-16,0 0 2 0,0 1-1 0,0 1 1 15,-1 2 1-15,0-2-2 0,-3 0 1 0,3 1-2 16,0-2-6-16,0 1-4 0,1 1-15 0,0-1-19 16,0 0-25-16,0 1-38 0,0-1-52 15,1 0-88-15,6-2-148 0,-4 1-386 0,1-1-778 0</inkml:trace>
  <inkml:trace contextRef="#ctx0" brushRef="#br0" timeOffset="419780.4686">2978 12725 1 0,'0'0'241'0,"0"0"62"0,0 0 15 0,0 0 4 16,0 0-71-16,0 0-22 0,0 0-28 15,0 0-44-15,0 0-37 0,0 0-39 0,0 0-29 16,0 0-25-16,0 0-11 0,0 0-6 0,27-25-4 15,-21 39 13-15,4 4 4 0,1 1 7 0,2 4 7 16,-1 1-3-16,0 3 0 0,-2-2 11 16,3 0 14-16,-3 0 9 0,2-3 8 0,1-2-8 15,-3-1-17-15,0-3-5 0,0-3-8 0,-3-1-4 16,1-4 8-16,-1-1-9 0,-3-3 6 16,2-2 5-16,-4-2 5 0,4 0 10 0,-2 0 2 15,-1-2-2-15,4-4-9 0,2-1-11 0,-4-1-9 16,3-2-8-16,0 0-4 0,3 0-6 15,-3-3-2-15,1 1-3 0,1-4-8 0,-3 1 9 16,2-3-3-16,1-1 1 0,1-4 3 0,-1-2-7 16,4-1 1-16,-3-3-1 0,0 3-1 0,1-1 1 15,-2 4-2-15,1 4-8 0,1 2-18 16,-3 5-21-16,0 2-38 0,1 3-55 0,-1 1-74 16,0 2-131-16,1 4-197 0,-5 0-398 0,1 0-320 15</inkml:trace>
  <inkml:trace contextRef="#ctx0" brushRef="#br0" timeOffset="420784.4986">3650 12847 1069 0,'0'0'399'0,"0"0"-58"0,0 0-69 0,0 0-77 0,0 0-47 16,0 0-31-16,0 0-35 0,0 0-36 15,0 0-20-15,0 0-13 0,0 0-6 0,0 0-3 16,0 0 1-16,32 4 2 0,-28 4 1 0,-3 2 6 16,-1-1 3-16,0 1 7 0,-6 0 7 0,-1 1 4 15,-2-1 3-15,-2 0-1 0,-4-2-5 0,3 1-5 16,-2-2-4-16,-1-2-6 0,2-1-3 16,-2 0-1-16,4 0-3 0,0-3 3 0,2-1-2 15,3 0 2-15,0 0-2 0,-2-1-2 0,5-4-5 16,1 1-3-16,0-3-3 0,2-1-4 0,0-2-2 15,0 1-6-15,4-3-1 0,5-1 0 0,0-1 3 16,2 0 1-16,1 1-1 0,1 0-1 16,3 1-2-16,-4 3 4 0,3 1 1 15,-3 3 4-15,-1-1 3 0,-2 2-2 0,1 2-1 16,-5 2-3-16,3 0-3 0,-1 0 1 0,-1 2 0 0,0 3 0 16,-3 0-1-16,2 1 1 0,-2 2 4 15,-2 0 2-15,-1 2 7 0,0 0 1 0,0 0 1 16,0 2-1-16,-2-1-1 0,-3 1 3 15,3-1 1-15,1 0 0 0,0-2 2 0,1 0-1 16,0-2 2-16,0 0 6 0,2-1 5 0,5-2 5 16,1 0 4-16,2-2 1 0,1-2-1 15,2 0-2-15,1 0-5 0,4-2-4 0,1-3-1 0,1-1-6 16,1-1-1-16,-3 1-4 0,-3-2-1 16,2 1 3-16,-3 0 0 0,0-2 3 0,-3-1-1 15,0 1 3-15,-3-1 0 0,-3 2 2 0,1-2 1 16,-3 2-1-16,-3-1 0 0,0-1-1 0,0 0-3 15,0 0 1-15,-3 1-2 0,-4 0-1 16,-1 1-1-16,2 1-3 0,-4 2-3 0,1 2-2 16,0 1 2-16,-1 0-4 0,1 2 2 0,1 0-2 15,4 0-1-15,-3 0 0 0,3 2 0 0,-1 0-1 16,3 1 4-16,1-2-3 0,1 3 0 16,0 0-2-16,0-1-2 0,3 3 3 0,5-2 0 15,0 1 2-15,2-3 0 0,3 1 2 0,-1-3-5 16,4 0 0-16,2 0-1 0,-2 0-4 0,3 0 3 15,3-5-1-15,2 0 0 0,-3-2 7 16,1 1-1-16,-2 0 4 0,-6 1 1 0,1 2-2 16,-8-1 0-16,-1 3 2 0,-4 1 6 0,-2 0 2 15,0 0 4-15,0 0 0 0,0 0-6 0,0 0-1 16,0 0-5-16,0 0-3 0,0 0 0 0,0 0-7 16,0 2 3-16,-1 3 0 0,0-1 0 15,-1 3 5-15,-2 0-1 0,3 1 1 0,0 1-1 16,1-1 1-16,0 0-2 0,0 1 0 0,0-1 4 15,0 0-3-15,1-2 3 0,3 0-4 0,-2-1-3 16,0 0 4-16,3-2 0 0,-2 0 2 16,2-1 1-16,2 1-1 0,0-3-2 0,-2 0 1 15,4 0 2-15,2 0-1 0,-1 0 0 0,1-4 0 16,3 0-2-16,-3-1 2 0,1 0 0 16,-2-3 0-16,-1 2 3 0,1 0-3 0,-5-3 2 15,3 1-1-15,-2 1 1 0,-2-2 4 0,-1 2 3 16,3 0 5-16,-4 1 4 0,-2 2 2 0,1 0 1 15,-1 3-3-15,0 1-4 0,0 0-8 0,0 0-7 16,0 0-5-16,0 5-5 0,0 0 3 0,0 5 1 16,0-2 4-16,-1 4 3 0,1-1-3 15,0 0 1-15,0-2-1 0,0 1 0 0,0 0 1 16,0-1-7-16,0 0-13 0,0 1-25 0,0-1-37 16,0-2-52-16,0-1-77 0,0-2-150 15,0-1-340-15,0-2-898 0</inkml:trace>
  <inkml:trace contextRef="#ctx0" brushRef="#br0" timeOffset="421011.1281">4268 12644 1421 0,'0'0'329'0,"0"0"-32"0,0 0-65 0,0 0-65 15,0 0-49-15,0 0-27 0,0 0-19 16,0 0-19-16,0 0-15 0,0 0-9 0,0 0-12 15,0 0-5-15,0 0-6 0,0 0-7 0,-28-57-6 16,28 57-11-16,5 0 1 0,-1 0-11 16,4 0-19-16,1 0-51 0,1 0-86 0,0 0-118 15,2 3-208-15,-4-1-377 0,-4 0 105 0</inkml:trace>
  <inkml:trace contextRef="#ctx0" brushRef="#br0" timeOffset="421807.0558">4560 12768 1730 0,'0'0'366'0,"0"0"-122"15,0 0-82-15,0 0-90 0,0 0-42 16,0 0-11-16,0 0-1 0,0 0 1 0,0 0-2 16,0 0 1-16,0 0 0 0,0 0 0 15,0 0 2-15,0 0 1 0,24 54 7 0,-24-48 3 16,-1 1 6-16,-6-1 8 0,0 1 0 0,-2-1 2 15,-2-1-7-15,-4 0-8 0,3 0-5 16,-1-1-7-16,-3 0-5 0,5-2-2 0,-1-1-1 16,3 1 0-16,-1-2 2 0,2 0 2 0,4 0 1 15,-2 0 5-15,4-4-4 0,0-1-4 0,1-2-3 16,1-1-8-16,0 0-2 0,3-5-3 0,3 1-4 16,0-2-3-16,5-1-2 0,3 1-1 0,-1 3-2 15,0-1 2-15,4 4 1 0,-4 0 1 16,3 2 6-16,-4 2-3 0,-1 0-1 0,0 3-1 15,-2 1-9-15,1 0 0 0,-1 0-2 0,-3 6-3 16,0 1 10-16,0 2 1 0,-2-1 4 0,2 1 4 16,-2 3 1-16,-1-2 2 0,2 2 0 0,-3-2 1 15,0-2 1-15,3 0 1 0,-2-1 2 16,1-2 1-16,1-1 7 0,-2 0 2 0,4-1 3 16,1-2 4-16,-2-1-7 0,6 0 3 15,0 0-2-15,-1 0-4 0,1-1 0 0,0-2-2 16,0-2 1-16,2 0-1 0,-3-2 2 0,-1 0-1 15,-1-1 1-15,-4 0 2 0,2-5-7 0,-3 1 5 16,1-3-2-16,-3-1-2 0,-1-2 6 16,-1-1-6-16,0-1-1 0,0-2 1 0,0-2-2 15,0-2-2-15,0 0 0 0,0-2 0 0,1 0-2 16,0 3 2-16,2 2 1 0,-1 6 0 0,-2 6 8 16,1 5-5-16,-1 3 1 0,0 2-2 0,0 1-17 15,0 1 1-15,0 6-1 0,-1 3 0 16,-3 4 10-16,2 4 1 0,1 1 2 0,-1 2-1 15,1 2 1-15,-1 0-3 0,0-1 0 0,2 3 1 16,0-2-7-16,0 0 6 0,0 0 1 0,0 1-2 16,2 0 9-16,1-3-6 0,0 1 1 0,4-4 0 15,0 0-4-15,2-4 3 16,0-3 0-16,1-2 2 0,3-2-1 0,-1-2 4 0,0-2 3 16,1-1-2-16,2-2 10 0,0 0-10 0,3 0-1 15,0-1 2-15,-3-2-8 0,3-2 6 16,-6 0 0-16,2-3 2 0,-6 1 5 0,0-1-1 15,0-3 0-15,-5-2-3 0,-1-1 1 0,2-4 0 16,-4 0-5-16,0-1 4 0,0-1-10 16,-6 0 6-16,3 0 3 0,-5 0-2 0,2 1 7 15,0 4-7-15,-1 2-2 0,-1 2-4 0,-1 7-9 16,-3 1 0-16,-1 3-2 0,-6 3-1 0,-1 6 4 16,0 3 3-16,-1 1 0 0,0 1-10 0,2 3-17 15,3-1-36-15,1-1-48 0,3 0-68 0,3 2-135 16,5-7-252-16,0-2-860 0</inkml:trace>
  <inkml:trace contextRef="#ctx0" brushRef="#br0" timeOffset="422227.4264">5122 12837 721 0,'0'0'628'15,"0"0"-347"-15,0 0-58 0,0 0-51 0,0 0-49 16,0 0-20-16,0 0-18 0,0 0-14 0,0 0 10 16,0 0 13-16,0 0 13 0,0 0 5 0,0 0-3 15,0 0-12-15,-10 22-20 0,20-22-14 16,1-3-17-16,0-2-13 0,4 1-6 0,-3-3-9 16,0 0-3-16,2-3 0 0,-1 1-1 0,0-3 0 15,-3-3 1-15,1 0 1 0,1-2-3 0,-1-2-1 16,-3-2 0-16,2-1-2 0,-3-4 1 0,-1 0-3 15,0-4-1-15,-4 1 0 0,3-5-3 0,-3 3 6 16,-2 0-3-16,0 3 0 0,0 2 2 16,0 6-3-16,-7 5-1 0,4 3-2 15,-2 5-3-15,-1 4-10 0,-2 1 5 0,-2 2-4 0,0 3-2 16,-1 5 9-16,-2 2-6 16,2 5 1-16,-1-1 4 0,2 4-4 0,2 3 4 0,2 1 2 15,0 1-1-15,1 2 2 0,5 0 0 0,0 0 0 16,0-2-2-16,0 2 0 0,0-3-4 15,0-1-14-15,2-1-18 0,3-2-29 0,-2-2-38 16,-2-1-47-16,1 0-82 0,0-3-157 0,0-2-183 16,-1-4-906-16</inkml:trace>
  <inkml:trace contextRef="#ctx0" brushRef="#br0" timeOffset="422620.501">5457 12661 630 0,'0'0'364'0,"0"0"-62"16,0 0-84-16,0 0-21 0,0 0-7 15,0 0-14-15,0 0-28 0,0 0-25 0,0 0-11 16,0 0-8-16,0 0-3 0,0 0-6 0,0 0-8 16,0 0-12-16,-1 7-19 0,7-7-14 0,0 0-13 15,2-1-9-15,1 0-7 0,1-1-2 0,1-1-4 16,-1 1-1-16,0 0 2 0,0-2 0 0,-2 2 2 15,-1-1 3-15,0 1 0 0,-5-1 4 16,1-1 1-16,-1-1 2 0,-2 0 1 0,0 2-6 16,-3-2-3-16,-2 1-7 0,-4 2-7 0,-1 1 0 15,1 1-4-15,-3 0 1 0,-3 0-1 16,0 5 0-16,3 3 1 0,-3-1 1 0,2 2 2 16,0 1 1-16,-1 3 0 0,2 3 0 0,0-2-1 15,2 1 1-15,1 0 0 0,4 1 3 0,-2 0 0 16,3 0-2-16,0 0 2 0,3-2-3 0,1-2 3 15,1 0-2-15,7-3 1 0,3 1-1 16,3-3-10-16,3-2-9 0,2-2-30 0,5-3-39 16,1 0-48-16,1-3-81 0,2-1-92 0,2-1-139 15,-10-2-331-15,-3 4-394 0</inkml:trace>
  <inkml:trace contextRef="#ctx0" brushRef="#br0" timeOffset="423929.9157">5870 12582 222 0,'0'0'777'0,"0"0"-421"15,0 0-78-15,0 0-57 0,0 0-57 0,0 0-27 16,0 0-18-16,0 0-16 0,0 0-2 16,0 0 4-16,0 0 6 0,0 0 2 0,0 0 2 0,0 0-4 15,-39 5-8-15,39-5-12 0,0 0-19 16,0 2-12-16,0-2-16 0,0 0-14 15,0 0-8-15,-1 1-13 0,-1 0-9 0,-3 2-6 16,2 3-3-16,-5 1 4 0,-1 3 3 0,-2 3 4 0,1 1-2 16,0 3-2-16,-1 2 0 0,2-1 2 15,-1 3 3-15,3 0-2 0,3-2-1 16,3 1-3-16,1-3-3 0,0-2 4 0,2-3 0 0,5-1 0 16,2-3 4-16,1-2-5 0,0-3 3 15,3 0 2-15,-1-3 1 0,5 0 2 0,-1 0 0 16,2-4-1-16,2 0-5 0,0-1 2 15,0-2 0-15,0 0 0 0,-1 0 4 0,-4-1-6 16,-1 0 0-16,-2-2-2 0,0 0-4 0,-3-1 8 16,0 0 0-16,0 0 2 0,-5 0 2 0,3-1-4 15,-4 1 1-15,0 2 2 0,0 2 1 0,-3 2 0 16,1 2-2-16,-1 1-3 0,0 2-8 0,0 0-8 16,0 0-9-16,0 3 0 0,-1 3 8 15,0 1 2-15,-1 1 8 0,1 2 2 16,1-1-2-16,0-1 5 0,0 1 1 0,0 0 1 0,3 0-4 15,0 0 2-15,2-2 0 0,1-1 2 0,1-3 7 16,-1 1-5-16,1-2 2 0,3-2 0 0,0 0-6 16,0 0 7-16,2 0-1 0,0-3 1 0,-1-1 4 15,-1-1-6-15,0 0 1 16,-3 0 1-16,3-1 0 0,-2 0 1 0,-3-1 2 16,1 2 0-16,0-2-3 0,-2-1 7 0,-2-2-1 15,1 0 2-15,-2-2 6 0,-1 1-11 0,0-2-1 16,0 2-2-16,0-1-6 0,-4 2 5 15,1 1 0-15,-5 3-3 0,2 1-4 0,-1 3-3 16,-2 1-5-16,-5 1-1 0,1 1 6 0,-1 5-4 16,-1 2 4-16,1 2-2 0,1 2-6 0,1 2 9 15,1-1-1-15,4 1 2 0,0-2 3 0,2 1-6 16,3 0-1-16,2-2 0 0,0-1 2 0,0-1 3 16,1 0 2-16,5-4 2 0,0-1-6 15,1-1 9-15,0-3-1 0,5 0 4 0,1 0 8 16,3-1-12-16,1-5 1 0,1-1-3 0,2-1-6 15,-3-2 8-15,3 2-3 0,-1-3 2 0,0 0 3 16,0-1-5-16,-3-2 0 0,1 1 3 16,-3-2 2-16,1-1-2 0,-2-2 3 0,0 2-2 15,1-3-4-15,-3-3 5 0,1 3 1 0,-1-2 3 16,-1 1 2-16,0 2-3 0,-4 1 1 16,-2 4-2-16,-3 5 0 0,-1 3-2 0,0 1-1 15,0 3-6-15,0 1-15 0,-1 0 5 0,-2 3-4 16,-1 4 4-16,0 2 11 0,1 4-5 0,-3 1 4 15,6 2 0-15,0 0 1 0,0 2 0 0,0-2 0 16,8 1 2-16,-2-1-1 0,1 1 0 16,2 0-1-16,2-2 1 0,2 2 3 0,1-4-1 0,-2 2 2 15,-2-3-5-15,1-2-4 0,-3 1 5 16,-3-3 0-16,0-1 0 0,-2-1 4 0,-1 0-5 16,-2 1 0-16,0 0-1 0,0 1-1 0,-4-1 5 15,-2 0 1-15,-3 0-1 0,-2 0 0 16,-2-2 0-16,-2 0 0 0,-2 0 1 0,-2-3 3 15,2 0-4-15,0-1 2 0,1 1-3 0,4-2-2 16,3 0 3-16,3 0 3 0,2 0 1 0,2-3 2 16,0 1-2-16,2-2-4 0,0 0 0 15,0-1-4-15,4 0-3 0,3-3-1 0,2 0-5 16,3-1-2-16,1 0 4 0,3 0-1 0,-1 1 5 16,3 1 7-16,-2-1-6 0,3 1 3 15,-2 0-3-15,3-1-2 0,-1-1 6 0,-1 1 0 0,-1-2 2 16,-1-1-2-16,0 1 2 0,0-2-2 15,-2 1 0-15,-1 0 3 0,-2-2-3 16,-1-2 2-16,-1 2 0 0,-2-2-4 0,1 1 6 16,-1-1-1-16,-2 0 1 0,1-1 2 0,-1 2-4 0,2-3 0 15,-3 2 0-15,1 0 1 0,-2 3 3 16,-1 0 3-16,1 2 0 0,-2 3 0 0,0 1 2 16,-1 3-1-16,0 2 1 0,0 1 2 0,0 0-13 15,0 0-6-15,-1 1-6 0,-1 3-3 0,-1 4 8 16,0 1 4-16,2 2 3 0,-1 4 2 15,1 1-2-15,1 1-2 0,0 2 3 0,0-1-1 16,0 1 0-16,1 0 3 0,1-1-3 16,-1 1-3-16,2-3 4 0,0 1 0 0,-1-1 2 15,-1-1 3-15,0 0-5 0,-1-1 1 0,0-2-3 16,0 0-1-16,0 0-10 0,0-3-15 0,0-1-27 16,0-1-38-16,0-3-41 0,0 1-55 15,0-3-84-15,2-2-122 0,2 0-212 0,0 0-368 16,-3 0 227-16</inkml:trace>
  <inkml:trace contextRef="#ctx0" brushRef="#br0" timeOffset="424113.9229">6685 12574 1 0,'0'0'590'15,"0"0"-133"-15,0 0-74 0,0 0-75 16,0 0-46-16,0 0-34 0,0 0-29 16,0 0-28-16,0 0-27 0,0 0-23 0,0 0-16 0,0 0-19 15,0 0-24-15,0 0-16 0,-87-48-18 0,103 47-15 16,1-2-3-16,4 1-6 0,1 1-5 15,1-2-1-15,4 2-10 0,0-2-15 0,2 1-26 16,2-2-46-16,2 2-62 0,0-2-78 0,-2 2-129 16,-9 1-381-16,-5 0-744 0</inkml:trace>
  <inkml:trace contextRef="#ctx0" brushRef="#br0" timeOffset="427474.926">1382 13098 1 0,'0'0'0'0,"0"0"0"15,0 0 0-15,0 0 0 0,0 0 0 16,0 0 0-16,0 0 66 0,0 0 222 0,0 0-12 16,0 0-19-16,0 0-6 0,0 0-18 15,0 0-7-15,64-69-6 0,-64 68-34 0,0 0-39 16,0-1-40-16,0 1-35 0,0 1-24 0,0-1-18 16,-1 1-12-16,0 0-9 0,0 0-1 0,0 0 2 15,0 0 2-15,-1 0 2 0,2 0 0 16,0 0 3-16,0 0 1 0,0 0-2 0,0 0 4 15,0 0-4-15,0 0-3 0,0 0-1 0,0 0-5 16,0 0-3-16,0 0-3 0,0 0-1 0,0 0-3 16,0 0-1-16,0 0 1 0,0 1 0 0,0 3 4 15,0 0 3-15,0 2-1 0,0-1 4 0,0 3-3 16,0 3 0-16,0 0 3 0,0 5-2 0,0 0 3 16,0 3 1-16,0 1-1 15,0 2 0-15,0 3 1 0,0 2 0 0,0 3 0 0,0 5 2 16,0 3-3-16,0 2 1 0,0 4 2 0,0 2-1 15,2 0 7-15,-2 2 1 0,1-3 0 0,-1 0 1 16,0-1-1-16,0-1 5 0,0-1-1 0,0-2 0 16,0-1 0-16,-1-3-5 0,-1-2 4 15,1-2 0-15,-1-1-3 0,1-2 3 16,0-4-3-16,1 3 0 0,-1-6 4 0,1-1-2 16,0-2 0-16,0-2-1 0,0-2-1 0,0 1 0 15,0-4 4-15,0 1 1 0,0-3 1 0,0 0-1 16,0-3-3-16,0-2-5 0,0-2 3 0,0 1-2 15,0-3 2-15,0 0 0 0,0-1 3 16,0 0 1-16,0 0 2 0,0 0 5 0,0 0 0 16,0 0-2-16,0 0-1 0,0 0-6 0,0 0-1 15,0 0-1-15,0 0-1 0,0 0 1 0,0 0-6 16,0 0-2-16,0 0-5 0,0 0 1 0,0 0 2 16,0 0-1-16,0 0 0 0,0 0-2 15,0 0-1-15,0 0 0 0,0 0 0 0,0-1 3 16,0 1-3-16,0 0 2 0,0 0-4 0,0 0-3 15,0 0 4-15,0 0-2 0,0 0 3 16,0 0 0-16,0 0-4 0,0 0 1 0,0 0-2 16,0 0 3-16,0 0 0 0,0 0 0 0,0 0-1 15,0 0-4-15,0 0 4 0,0 0-3 16,0 0 4-16,0 0 4 0,0 0-7 0,0 0 2 0,0 0-3 16,0 0-1-16,0 0 4 0,0 0-1 15,0 0 2-15,0 0-1 0,0 1-4 0,0-1 3 16,0 0-2-16,0 0 4 0,0 0-2 0,0 0 0 15,0 0-2-15,0 0-3 0,0 0 5 0,0 2 0 16,0-2 1-16,0 0 1 0,0 0-2 16,0 0 0-16,0 0 0 0,0 0 0 0,0 0 1 15,0 0 0-15,0 0 1 0,0 0-4 0,0 0 2 16,0 0-1-16,0 0 1 0,0 0 7 16,0 0-7-16,0 0 0 0,0 0-1 0,0 0-2 15,0 0 4-15,0 0 0 0,0 0 2 0,0 0-1 16,0 0-2-16,0 0-1 0,0 0 0 0,0 0 5 15,0 0-4-15,0 0 2 0,0 0-2 0,0 0-7 16,0 0 7-16,0 0 0 0,0 0 2 16,0 0 3-16,0 0-5 0,-1 0 0 0,1 1-3 15,-2 1-1-15,1 0 6 0,-3 0 0 16,3 1 1-16,0-1-4 0,-1 2 1 0,0-3-2 16,1 1 2-16,-2 1 5 0,2-2-5 0,0 1 2 15,1 1-3-15,-1-1-5 0,0 0 7 0,-1-1 0 16,1 0 1-16,-1 2 5 0,1-2-9 0,0 0 0 15,1 0 0-15,-1-1 2 0,1 1 1 0,0-1 0 16,0 0 0-16,0 2-6 0,0-2 5 0,0 0 2 16,0 0-1-16,0 0 11 0,0 0-12 15,0 0 0-15,0 0-2 0,0 0-7 0,0 0 9 16,0 0 2-16,0 0 1 0,0 0 1 0,0 0-2 16,0 0 0-16,0 0 0 0,0-2 4 15,0 2-1-15,0 0 1 0,0 0-1 0,0-1-7 16,1 1 7-16,-1 0-1 0,0 0 2 0,0 0 3 15,0-1-6-15,0 1-2 0,0 0-1 0,0 0 0 16,0 0 2-16,0 0 0 0,0 0-1 16,0 0-2-16,0 0 2 0,0 0-2 0,0 0 3 15,0 0 7-15,0 0-9 0,0 0 0 0,0 0 0 16,0 0-6-16,1 0 7 0,-1 0 1 16,0 0 0-16,0 0 2 0,0 0-2 0,0 0-2 15,0 0 0-15,0 0 3 0,0 0-2 0,0 0 1 16,0 0-2-16,0 0-10 0,0 0 11 0,0-1-1 15,0 1 3-15,0 0 5 0,0 0-8 16,0 0 0-16,0 0-2 0,0 0-1 0,0 0 3 16,0 0 1-16,0 0 0 0,0 0 0 0,0 0 0 15,0 0-4-15,0 0 3 0,0 0 8 0,0 0-9 16,0 0 3-16,0 0-3 0,0 0-7 0,0 0 9 16,0 0-1-16,0 0 1 0,0 0 5 0,0 0-7 15,0 0-1-15,0 0 1 0,0 0 1 16,0 0 0-16,0 0 3 0,0 0-3 0,0 0-7 15,0 0 9-15,0 0-2 0,0 0 0 0,0 0 7 16,0 0-8-16,0 0 1 0,0 0-1 0,0 0-2 16,0 0 3-16,0 0 0 0,0 0 0 15,0 0-4-15,0 0 4 0,0 0-2 0,0 0 4 16,0 0 6-16,0 0-8 0,0 0 0 16,0 0-2-16,0 0-4 0,0 0 6 0,0 0 0 15,0 0 2-15,0 0 2 0,0 0-5 0,0 0 0 16,0 0 0-16,0 0 0 0,0 0 1 0,0 0 0 15,0 0 0-15,0 0-4 0,0 0 3 16,0 0 0-16,0 0 0 0,0 0 4 0,0 0-5 16,0 0-1-16,0 0 0 0,0 0-5 0,0 0 8 15,0 0 0-15,0 0 1 0,0 0 1 0,0 0-2 16,0 0-2-16,0 0 2 0,0 0 2 0,0 0-4 16,0 0 4-16,0 0-4 0,0 0-1 0,0 0 3 15,0 0-1-15,0 0 4 0,0 0 1 16,0 0-5-16,0 0 1 0,0 0-2 0,0 0 2 15,0 0 0-15,0 0 2 0,0 0-2 0,0 0-3 16,0 0 4-16,0 0-1 0,0 0 1 0,0 0 2 16,0 0-3-16,0 0-1 0,0 0-1 15,0 0-2-15,0 0 5 0,0 0-1 0,0 0 1 16,0 0 0-16,0 0-2 0,0 0-1 0,0 0 1 16,0 0 2-16,0 0-1 0,0 0 0 15,0 0 0-15,0 0-3 0,0 0 3 0,0 0 1 16,0 0 1-16,0 0 2 0,0 0-5 0,0 0 1 15,0 0-3-15,0 0 1 0,0 0 1 16,0 0 1-16,0 0 0 0,0 0-1 0,0 0 1 0,0 0-1 16,0 0 2-16,0 0 0 0,0 0-2 0,0 0 0 15,0 0-2-15,0 0 0 0,0 0 4 0,0 0 0 16,0 0 1-16,0 0-2 0,0 0-1 16,0 0-1-16,0 0 1 0,0 0 2 0,0 0-1 15,0 0 2-15,0 0-3 0,0 0-2 16,0 0 3-16,0 0-1 0,0 0 3 0,0 0 1 15,0 0-5-15,0 0 2 0,0 0-1 0,0 0 1 16,0 0 1-16,0 0 0 0,0 0 0 0,0 0-3 16,0 0 2-16,0 0-3 0,0 0 3 15,0 0 3-15,0 0-4 0,0 0-1 0,0 0-2 16,0 0-3-16,1 0 1 0,2 0 1 0,1 0 2 16,2 0 0-16,4-1 3 0,2-1 0 0,2 1-1 15,5-1 2-15,2-2-1 0,4-1 1 16,4-1 0-16,6 0-5 0,3 0 6 0,6-2-3 15,4 0 2-15,6-1 4 0,0 2-5 0,7 0 0 16,2 0 0-16,2 2-1 0,-2 1 2 0,3-2 0 16,-3 3-1-16,-7-1-1 0,2 0 1 15,-6 1 1-15,-2 0 3 0,-3-2 3 0,-3 1-6 16,-5 1 1-16,-4-1-2 0,-2 0-2 0,-3 0 4 16,-4 1-1-16,-1-1 1 0,-3 2-1 0,-5-1-1 15,1 1 0-15,-2-1 0 0,-5 2 2 0,-1 0 0 16,-5 0 1-16,2 0-2 0,-5 1-3 15,1 0 4-15,-1 0-4 16,-2 0 4-16,1 0 0 0,-1 0-4 0,0 0 1 0,0 0 0 0,0 0-1 16,0 0 2-16,0 0 2 0,0 0-1 0,0 0-1 15,0 0 2-15,0 0-4 0,0 0 1 16,0 0 4-16,0 0-5 0,0 0 4 0,0 0-2 16,0 0-2-16,0 0 4 0,0 0-2 0,0 0 2 15,0 0 0-15,0 0 0 0,0 0-4 16,0 0 1-16,0 0 1 0,0 0-1 0,0 0 2 15,0 0 0-15,0 0-2 0,0 0 2 0,0 0-2 16,0 0 2-16,0 0 1 0,0 0-2 0,0 0 1 16,0 0-2-16,0 0-1 0,0 0 3 0,0 0-2 15,0 0 4-15,0 0-3 0,0-2 1 16,0 2-1-16,0 0-2 0,0 0 5 0,0 0-4 16,0 0 3-16,0 0-1 0,0 0-2 0,0 0 3 15,0 0-2-15,0 0 2 0,0 0 0 0,0 0-3 16,0 0 2-16,0 0-2 0,0 0 4 0,0 0-2 15,0 0 1-15,0 0-1 0,0 0-2 16,0 0 3-16,0 0-2 0,0 0 1 0,0 0 0 16,0 0-1-16,0 0 1 0,0 0-2 0,0 0 0 15,0 0 2-15,0 0 0 0,0 0 2 0,0-1-3 16,0 1 0-16,0 0-2 0,0 0 1 16,0 0 2-16,0 0-3 0,0 0 3 0,0 0-2 15,0 0 0-15,0 0 3 0,0 0-3 0,0 0 4 16,0 0-3-16,0 0 0 0,0 0-1 15,0 0-2-15,0 0 5 0,0 0-4 0,0 0 4 16,0 0-2-16,0 0-2 0,0 0 4 0,0 0-5 16,0 0 4-16,0 0 0 0,0 0-3 15,0 0 3-15,0 0-4 0,0 0 3 0,0 0-1 16,0 0 0-16,0 0 5 0,0 0-7 0,0-1 4 0,0 1-4 16,0 0-1-16,0 0 4 0,0 0-2 15,0 0 3-15,0 0-1 0,0 0-3 0,0 0 4 16,0 0-2-16,0 0 1 0,0 0 2 15,0 0-6-15,0 0 4 0,0 0-2 0,0 0 2 16,0 0-1-16,0 0 2 0,0 0-1 0,0 0-2 16,0 0 1-16,0 0 0 0,0 0-1 0,0 0 6 15,0 0-5-15,0 0 2 0,0 0-3 16,0 0 0-16,0 0 0 0,0 0 2 0,0 0 1 16,0 0-2-16,0 0 3 0,0 0-5 0,0 0 1 15,0 0 3-15,0 0-3 0,0 0 2 0,0 0-2 16,0 0-4-16,-1 0 4 0,1 0-8 0,0 0-5 15,0 0-9-15,0 0-18 0,0-1-17 16,0 1-36-16,0 0-34 0,0 0-38 0,0 2-82 16,0 1-213-16,0-1-773 0</inkml:trace>
  <inkml:trace contextRef="#ctx0" brushRef="#br0" timeOffset="428957.1737">3421 13780 1 0,'0'0'65'0,"0"0"315"0,0 0 3 0,0 0-21 15,0 0-42-15,0 0-52 0,0 0-43 0,0 0-37 16,0 0-32-16,0 0-26 0,0 0-28 15,0 0-29-15,6-44-27 0,-6 44-24 0,0 3-10 16,0 3-9-16,0 2 1 0,0 7 5 16,0 1 3-16,0 4 5 0,0 2 2 0,4 2 1 15,-3 2 1-15,-1 0-2 0,0-1-1 0,1 0-2 16,-1-2-4-16,0-1 4 0,0-3-2 16,0-1-1-16,0-1 6 0,0 0-7 0,-1-6 1 0,-4 2-1 15,3-3 1-15,1 0-8 0,-2-1-23 16,-3-2-42-16,4-2-72 0,-4-1-111 0,3-2-186 15,0-1-398-15,-2-1-483 0</inkml:trace>
  <inkml:trace contextRef="#ctx0" brushRef="#br0" timeOffset="429198.6606">3303 13829 703 0,'0'0'289'15,"0"0"-15"-15,0 0-42 0,0 0-22 16,0 0-11-16,0 0-12 0,0 0-31 0,0 0-30 16,0 0-20-16,0 0-15 0,0 0-3 0,0 0-5 15,0 0-3-15,0 0-16 0,-17 0-17 16,25-3-12-16,2 0-17 0,2 1-4 16,4-1-4-16,0 1-6 0,1-1 2 0,3 0-2 0,2 0 1 15,3-1-7-15,-2 1-30 0,4-2-39 16,-1 1-71-16,3 0-108 0,0 1-190 0,-8-1-441 15,-9 2-331-15</inkml:trace>
  <inkml:trace contextRef="#ctx0" brushRef="#br0" timeOffset="429754.3404">3536 14063 211 0,'0'0'372'16,"0"0"-139"-16,0 0-64 0,0 0 40 0,0 0 30 16,0 0 21-16,0 0-12 0,0 0-40 0,0 0-46 15,0 0-35-15,0 0-28 0,0 0-19 0,0 0-9 16,0 0-16-16,128-16-7 0,-111 8-8 16,1-1-5-16,2 2-3 0,-4-2 0 0,-1-2-1 15,-2 1-1-15,1 0 4 0,-4-2 2 0,-1 2 1 16,-4 1 1-16,-2 0-6 0,1-1-4 15,-4 1-3-15,0 0-6 0,0-1-1 0,-6 2-3 16,-3 0-6-16,3 2-2 0,-5 1-7 0,-3 2-3 16,2 1 0-16,-6 1 3 0,4 1-4 15,-5 0 1-15,2 0 0 0,2 4-4 0,-1-2 7 16,3 2-1-16,4-2 2 0,4 0 2 0,-1-1-6 16,5 1-1-16,1-2 2 0,0 0-2 0,0 1-1 15,0-1 1-15,2 0-3 0,6 0-4 16,3 0 11-16,5 0-2 0,0 0 4 0,6-4 4 15,4-2-6-15,-1 1 1 0,3-2-3 0,-3 0-4 16,-1-1 6-16,-2 2 1 0,-2 0 0 0,-3 1-2 16,-2-1 0-16,0 3 0 0,-4 1 1 0,1 0 7 15,-4 0-6-15,-3 0 1 0,2 2-1 16,-4 0-9-16,-2 0 7 0,3 0-1 0,-4 0 1 16,1 3 5-16,0 2-5 0,-1 2 2 0,0 2 0 15,0 1 1-15,0 2 3 0,-1 2 2 0,-5 0-2 16,2 1-2-16,-3 0 0 0,3 0-1 0,-3 0 3 15,3-2 5-15,-3 1-6 0,4 1-1 16,-3-4-4-16,5 1-16 0,-1-3-17 0,1 0-42 16,1-2-65-16,0-2-91 0,0 0-144 0,3 0-222 15,-1-4-375-15,2 0 142 0</inkml:trace>
  <inkml:trace contextRef="#ctx0" brushRef="#br0" timeOffset="430195.2691">4128 13923 94 0,'0'0'580'0,"0"0"-116"0,0 0-83 0,0 0-96 15,0 0-68-15,0 0-46 0,0 0-49 16,0 0-32-16,0 0-12 0,0 0-6 0,0 0-2 0,0 0-6 16,0 0-3-16,0 0-11 0,30 16-6 15,-29-10-4-15,2 0-8 0,-3 1-1 0,0-1 1 16,-3 2 4-16,-1 2 4 0,-5-1 0 0,-2 1-4 15,-1 0-9-15,-6-2-5 0,4 0-8 16,-4 2-1-16,0-3-2 0,3 0-5 0,0 0 0 16,3-2-2-16,2-3 0 0,1 1 4 0,6-3 4 15,-2 0 5-15,2 0 2 0,3 0 2 0,0-4-5 16,0-1-6-16,0-3-4 0,0 0-4 16,0-2-2-16,4-2-3 0,2 2-2 0,1-4 2 15,-1 1 0-15,4-2 3 0,0 1 2 0,1 2-4 16,3-1-1-16,-4 4-5 0,0 2 2 0,0 0 1 15,-3 2-1-15,1 1 5 0,0 3-1 16,0-1 1-16,-2 2 0 0,2 0-2 0,1 0 5 0,0 0-5 16,0 2 3-16,-3 2-2 0,2 0-5 15,2 2 7-15,-2 1 0 0,-1-3 2 16,-2 1 1-16,2 1-2 0,-4 0-1 0,-1 0-1 16,2 0 4-16,-3 0-2 0,-1 0 3 0,0 0-2 15,0 1-6-15,0 0-4 0,-5 0-22 16,3 0-40-16,-1-2-57 0,-3 1-87 0,4-2-136 0,0-1-199 15,1 0-375-15,0-2-102 0</inkml:trace>
  <inkml:trace contextRef="#ctx0" brushRef="#br0" timeOffset="430751.9745">4317 13914 1 0,'0'0'713'15,"0"0"-260"-15,0 0-64 0,0 0-66 0,0 0-93 16,0 0-54-16,0 0-27 0,0 0-31 0,0 0-28 15,0 0-14-15,0 0-13 0,0 0-6 16,0 0 0-16,11-11-6 0,-10 11-3 0,2 0-10 16,2 0-11-16,-3 0-11 0,1 4-10 0,3 0-3 15,-4 3-5-15,4 0 4 0,-4 2 0 16,0 2-1-16,-2 1 4 0,1-1 0 0,-1 0 2 0,0 0 1 16,0-3-1-16,0 0-2 0,0-1-1 15,0-2 4-15,0-2-3 0,0-1 4 0,0-2 2 16,0 1 2-16,0-1 10 0,0 0 2 0,0 0 9 15,0 0 4-15,0-1-9 0,3-1-3 0,0-3-10 16,-1 1-6-16,0-2 0 0,4 0-4 16,-3-1 0-16,4 0-5 0,-3-1 2 15,4-1-1-15,0-1-1 0,-2 2 3 0,6-3-4 16,0 1 2-16,0-1-2 0,0 2-1 0,-1 1 1 16,3 1-2-16,-2 1 0 0,0 1 2 0,-2 1-3 15,-1 2-1-15,-4 2 0 0,4 0-1 0,-2 0-1 16,-3 0 2-16,3 1-4 0,-3 3 0 0,3 0 3 15,-4 1 0-15,3 1 3 0,-4-2 2 0,2 1 0 16,0-2-1-16,-2 1 0 0,-1 0 0 16,2-3 1-16,-1 3 3 0,1-1-1 0,-2 0-2 15,0 0 4-15,0-1-4 0,0 2 0 0,3-1 3 16,-3 1-4-16,1-1 4 0,-1 1-3 16,0-2-2-16,3 2 5 0,-2-1-3 0,0-1 3 0,0 0 2 15,-1 1-2-15,3-2 0 0,-2 0 0 16,0-1 1-16,-2 0-2 0,1 0 7 0,0 0-2 15,0 0 1-15,3 0 3 0,-2 0-6 0,-1-1 3 16,0-2-2-16,2 2-7 0,0-1-2 16,-2 0-11-16,1-1-16 0,-2 2-24 0,0-1-47 15,0 0-72-15,0 1-144 0,0 0-292 0,0 0-808 0</inkml:trace>
  <inkml:trace contextRef="#ctx0" brushRef="#br0" timeOffset="432266.5874">4747 13937 1 0,'0'0'0'16,"0"0"375"-16,0 0 16 0,0 0-43 0,0 0-69 15,0 0-58-15,0 0-38 0,0 0-32 16,0 0-20-16,0 0-10 0,124-84-4 0,-113 75-2 15,1-3-9-15,-2-1-8 0,0-1-14 0,-4 0-9 16,2 0-5-16,-2-1-11 0,-2 0-3 0,1 0-7 16,-1 1-8-16,-2 1 0 0,-2 3-10 15,0 2-7-15,0 3-8 0,0 3-8 0,0 1-7 16,0 1-9-16,0 0-12 0,0 0-7 0,-1 4 1 16,-2 3 4-16,-2 3 12 0,1 0 7 0,0 2 0 15,1 0 2-15,2 1 1 0,1-2-3 16,0 0 3-16,0-1-3 0,0-1 0 0,6-1-1 15,-2-1 2-15,4 0 2 0,-1-1-1 0,0-1 4 16,2 0-4-16,2-1 1 0,-1 3 0 16,-1 0-8-16,2-1 8 0,-3 1-4 0,0 0-2 0,-4 0 9 15,2-1-7-15,-4 1 3 16,-1 0 1-16,-1-1-5 0,0 0 9 0,-2 0 1 0,-5 1 3 16,-3-1 5-16,0 1-3 0,-5-2 1 0,-1 1-4 15,-4 0 1-15,2-1-2 0,1-1-1 16,0-1 0-16,2 1-3 0,2-2 2 0,2-1-1 15,6-1 3-15,0 0 6 0,3 0 3 0,1 0 1 16,1 0-6-16,0-2-9 0,3-2-15 0,6 0-7 16,3-3-3-16,5 0-7 0,3 0-3 15,2-2-12-15,7 0-14 0,-1 0-2 0,-2-2-4 16,3-1 12-16,-2-2 15 0,-2 0 11 0,2-2 15 0,-4 0 7 16,3-1 6-16,-2-1 0 0,-2 1 3 15,-1 0 3-15,1 1 3 0,-4 0 12 0,-7 1 8 16,-2-2 6-16,-2 1 2 0,-5-1-4 0,-1-1 2 15,-1-1 0-15,0 0 1 0,0 0 3 16,-1 1-5-16,0 3-3 0,-1 0-4 0,-1 5-4 16,0 3-4-16,2 3-4 0,1 2-1 0,-1 2-10 15,1 0-2-15,-1 0-7 0,-1 2-7 16,-2 6 6-16,1 4-2 0,0 4 5 0,-2 2 3 16,3 2-3-16,0 3 3 0,-2 1 0 0,2 3 2 15,2 2 0-15,0 3-1 0,0 2 1 0,0 2-2 16,0 1 2-16,0 3-2 0,0-1-2 15,0 0 4-15,5-1-4 0,-1 0 4 0,-2-2 2 16,3-4-2-16,-2-3 5 0,-2-3-1 0,2-2 1 16,0-3 0-16,-3-2-2 0,0-3 3 0,0-4 0 15,0-3 5-15,-3-2 5 0,0-2 4 16,1-1 5-16,-1-2 2 0,-2-2 5 0,0 0-1 16,-3 0 1-16,0-5-3 0,-1-2-9 0,-1-2-3 15,2 0-8-15,1-5 0 0,0-1 1 16,1-1-5-16,0-1 1 0,1-4-4 0,2-2-3 0,3-5 1 15,0-1-1-15,1-6 1 0,9-2-4 0,6 0-1 16,-2-2 1-16,6 4-3 16,1 0 4-16,0 5-2 0,2 6-3 0,1 3-2 15,-2 3 0-15,-1 3-1 0,3 2 0 0,0 2 2 16,-3 2-3-16,0 3 3 0,1 2-1 0,-2 3-4 16,-1 1 4-16,0 0-5 0,-6 6-1 0,-1 3 1 15,-4 2-2-15,-2 1 4 0,-6 0 3 0,0 1 4 16,-6 1 7-16,-3 0 0 0,-2 1 2 0,-2 1-2 15,-5-1 1-15,0-2 0 0,2 2 0 16,-3-3 2-16,1 0-7 0,1-2 2 0,2-2 1 16,-1 0-2-16,2-1 4 0,-2-2-2 0,3 3-8 15,2-3-24-15,-1-2-36 0,2 1-48 16,1-4-77-16,0 0-114 0,3 0-268 0,2 0-964 0</inkml:trace>
  <inkml:trace contextRef="#ctx0" brushRef="#br0" timeOffset="433425.2408">5802 13725 479 0,'0'0'846'0,"0"0"-517"0,0 0-85 0,0 0-65 0,0 0-63 16,0 0-26-16,0 0-14 0,0 0-17 0,0 0-5 15,0 0 4-15,0 0 2 0,0 0 1 16,0 0-5-16,-78 45-7 0,72-37-6 0,-1 0-8 16,0 0 3-16,3 1-2 0,2 1-5 0,0 0-3 15,0 0-8-15,2 1-1 0,2-3 1 16,3 2 0-16,2-3-4 0,2 0-2 0,1-3-3 16,0 0-1-16,2-2 1 0,0 1-2 0,0-3 0 15,4 0 1-15,-2 0-1 0,2 0-4 16,-2 0 3-16,2-5-1 0,-3 0 1 0,-1 1-1 15,0-3 2-15,-1 0 1 0,-4-2 1 0,1 1 6 16,-3-2 1-16,-1 2 2 0,-3 0 1 0,-1-2-2 16,0 0 1-16,-1 0-2 0,-6-1-1 15,0-1 0-15,0-1-4 0,-4 1-2 0,-1-1-4 16,2 1-1-16,-1 0-1 0,1 3-1 0,3 3-1 16,-2 1-6-16,1 4-2 0,0-1-4 0,0 2-2 15,-2 3 3-15,2 4-1 0,-1 4 3 0,-1 2-1 16,2 0-2-16,0 3 2 0,5 0-5 0,1 1-3 15,2 0-8-15,0-1-15 0,2 0-14 0,6-1-16 16,1-3-3-16,2 1-1 0,1-2 7 16,1-1 10-16,3-3 7 0,-1-2 9 0,4 0 11 15,2-1 12-15,2-3 16 0,1 0 5 0,0-1 6 16,3 0 6-16,-3-2 2 0,2-3 15 16,-3 0 6-16,-1-1 4 0,2-1 6 0,-1 0-3 15,-4 0 2-15,0-1 3 0,-3-1 4 0,-3 2 0 0,-3-1-2 16,-3-1-8-16,1-1-13 0,-5 0-4 15,-3-2-10-15,0 0-3 0,0-2-3 16,0 0-6-16,-1 0 1 0,-6 0-4 0,1 0 3 16,-1 0-3-16,-2 3-2 0,2 1-1 0,-1 5-5 15,-1 1-1-15,0 1-2 0,-2 1-1 16,1 1 5-16,0 1-3 0,-1 0 1 0,2 0 0 0,1 3-3 16,-2 0 3-16,6 1-2 0,-2 1 3 15,3-1 2-15,1 1-6 0,0 0 2 0,2-1-3 16,0 1 3-16,6 0 2 0,2 0 2 0,4 0 2 15,3-4-4-15,4 2 5 0,3-3-1 0,1 0 0 16,3 0 0-16,1-1-4 0,2-4-2 16,0 2-1-16,1-2 2 0,-3 0 3 0,1 0 2 15,-6 1 2-15,-3 0-3 0,-3-1 3 0,-5 2 2 16,-5 1 4-16,-1-1 8 0,-4 1-1 0,0 1 2 16,-1 1-2-16,0 0-4 0,0 0 2 15,-1 0-7-15,-1 0-5 0,-2 0-3 0,1 0-5 16,-3 2 0-16,1 2 1 0,-2 0 3 0,3 1 1 15,-1 1 2-15,1 0-1 0,2 1-6 16,-1 0 7-16,1 0-1 0,0 0 1 0,2-1 6 16,0 1-8-16,0-1 1 0,0 3 0 0,0-2-6 15,4 0 8-15,-1 1-1 0,0-2 0 0,1 0 0 16,1 0-2-16,2-1 0 0,-2 0 2 16,3-1 5-16,0-1-5 0,-1-1 2 0,4 0-3 15,-1-2-7-15,3 0 8 0,-1 0-2 0,1 0 2 16,2-5 9-16,-2 0-10 0,1 0 2 0,1-1-1 15,-2-1 0-15,3 1 2 0,-2-3 2 0,0-1-2 16,2 0-4-16,-2 0 6 0,2-3 0 0,-5-1 3 16,1-1 8-16,-1-1-9 0,-3-1 2 15,0-2-2-15,-4 1 1 0,0-1 3 0,-3-1-2 16,-1-2 3-16,0 0-5 0,0 1 2 0,-1 3 3 16,-2 3 0-16,0 4 5 0,0 5-4 15,0 2-2-15,1 2-3 0,0 2-13 0,2 0 8 16,0 0-3-16,-1 0-1 0,1 1 7 0,0 4-10 15,-1 1 2-15,1 4 1 0,0 0 0 0,0 4 3 16,0 1 2-16,2 2-2 0,4 1-1 16,-2 2 0-16,3-1 0 0,-1 1 2 0,-1 2 5 15,-1 1-7-15,-2 1 1 0,1 3-2 0,-2-3-8 16,0 1 9-16,-1-2 0 0,0-1-2 16,0-1-1-16,0-3-22 0,0 0-26 0,0-2-34 15,0-3-51-15,0-1-67 0,0-3-122 0,0-2-207 16,0-3-446-16,0-2-257 0</inkml:trace>
  <inkml:trace contextRef="#ctx0" brushRef="#br0" timeOffset="433639.2431">6617 13651 155 0,'0'0'452'16,"0"0"-2"-16,0 0-65 0,0 0-103 0,0 0-44 15,-122-26-41-15,116 26-39 0,1 0-24 16,5 0-15-16,0 0-7 0,0 0-9 0,3-2-9 15,3 2-19-15,2-1-19 0,5 0-13 0,1-1-20 16,6-1-8-16,4 2-8 0,1 0-7 16,3-2-4-16,3 2-25 0,-1-1-42 0,3-1-64 15,-2 1-82-15,0 0-140 0,2-1-257 0,-10 2-390 16,-7 0 338-16</inkml:trace>
  <inkml:trace contextRef="#ctx0" brushRef="#br0" timeOffset="434299.8905">6999 13682 1 0,'0'0'664'0,"0"0"-259"0,0 0-76 0,0 0-57 15,0 0-57-15,0 0-36 0,0 0-30 16,0 0-25-16,0 0-16 0,0 0-15 0,0 0-12 16,0 0-19-16,0 0-17 0,0 0-13 0,22 52-14 15,-18-49-7-15,-1 2-3 0,-2 1-2 0,-1-2 1 16,0 2 4-16,-5 0 9 0,-1 0 7 15,-4 0 3-15,-5-2-2 0,0 1-9 0,-3-2-3 16,-2 2-6-16,0-2 0 0,-1-1-3 16,0 1-3-16,2-3 0 0,2 1-3 0,4-1 0 15,1 0 7-15,5 0 4 0,3 0 12 0,3-1 6 16,1-2-1-16,0-1-6 0,3-2-10 0,4 1-4 16,5-3-4-16,2-1 1 0,6 0-1 15,2 0-3-15,2 0 2 0,-1-1-2 0,4 3 2 16,-3-1-1-16,-1 2-4 0,-2 2-1 0,0 1 0 15,-2 2-2-15,-3 1 1 0,-3 0-3 0,-2 0-4 16,-2 1-4-16,-3 3-1 0,-2 2-2 0,-1 1 5 16,-2 1 4-16,-1 0 0 0,2 0 5 0,-2 0-1 15,0 0 0-15,0-1 5 0,0 0-1 16,1 0 3-16,0-1 2 0,2-2 1 0,-1 2 2 16,2-1 3-16,1-1 5 0,2 1-1 0,4 0 1 15,1-1 6-15,4 1-2 0,-1-2 5 16,2 0 0-16,-3-2-6 0,1-1 1 0,-3 0-3 15,0 0-4-15,-2 0-2 0,0-5-1 0,-3-1-3 16,-2 1-2-16,1-4-3 0,-2-1-4 16,0-1 0-16,-2-2-1 0,1-2 2 0,-3-1 3 15,1-2-2-15,0-3 2 0,1-1-1 16,-1-2-2-16,1-2 5 0,1 0 0 0,-2-4 1 0,3 3 6 16,-1 0 0-16,-1 4 8 0,-1 7 3 0,0 5 3 15,-1 6-1-15,0 1-2 0,0 4-11 16,0 0-13-16,0 0-7 0,0 8-6 0,-2 3 5 15,-1 4 7-15,-3 3 2 0,3 3 2 0,1 1-2 16,0-1 0-16,0 4 3 0,2-4-2 0,-1 4 2 16,0-2-2-16,1 1 2 0,0 0-3 0,0-3 3 15,0-2 1-15,0-1-3 0,0-3 2 0,0-1-7 16,0-1-11-16,0-4-10 0,0 2-28 0,0-4-30 16,2-2-46-16,1-2-74 15,-1-3-121-15,1 0-198 0,-2 0-443 0,0 0-165 16</inkml:trace>
  <inkml:trace contextRef="#ctx0" brushRef="#br0" timeOffset="434625.34">7285 13643 743 0,'0'0'447'0,"0"0"-66"16,0 0-98-16,0 0-70 0,0 0-45 0,0 0-39 16,0 0-25-16,0 0-18 0,0 0-8 0,0 0-5 15,0 0-14-15,0 0-14 0,0 0-16 0,0 0-10 16,-7-11-6-16,22 11-2 0,-1 0-3 15,4 0-5-15,0 0 3 0,-1 0-2 0,2 0 0 16,-2-2 2-16,1 0-4 0,-3 1 1 16,2-1 0-16,-3-1-2 0,-1 1 4 0,-3 0 0 0,-2-1 4 15,-1 1 2-15,-4 0 5 0,-1 0 3 16,0 1 10-16,-1 1 9 0,-1 0 5 0,0 0 2 16,0 0-11-16,0 0-13 0,0 0-11 0,0 0-12 15,0 1-1-15,0 1 0 0,0 2 0 0,0 2 3 16,0 1 1-16,0 2 2 0,0 1 0 15,0-2 1-15,0 1 0 0,0 0-2 0,1-2 4 16,2 3-3-16,-1 0 2 0,2-2 1 0,-2 0-4 16,1 0-1-16,-1-2-15 0,2 1-30 15,-2-1-41-15,0-1-70 0,-2-2-108 0,0-2-184 16,1 0-356-16,-1-1-620 0</inkml:trace>
  <inkml:trace contextRef="#ctx0" brushRef="#br0" timeOffset="435093.1066">7520 13582 976 0,'0'0'557'0,"0"0"-105"0,0 0-142 0,0 0-114 16,0 0-49-16,0 0-40 0,0 0-29 0,0 0-30 15,0 0-27-15,0 0-29 0,0 0-16 16,0 0-1-16,0 0 5 0,-2-85 16 0,2 99 2 16,0 1-13-16,0 0-33 0,0 0-45 0,2-2-65 15,-1 0-72-15,3-1-71 0,2-2-42 16,-1 1-22-16,1-3 0 0,3 1 10 0,-1-2 12 0,1-1 151 15,0-1 192-15,0-3 0 0,-1 1 0 16,1-2 0-16,0 0 0 0,-4-1 0 0,1 0 312 16,-4 0 264-16,1 0-79 0,-2 0-94 15,0 0-94-15,-1 0-76 0,2 0-48 0,-1 0-41 0,-1 0-27 16,0 0-30-16,0 0-22 0,0 0-19 0,0 0-16 16,0 0-15-16,0 0-11 0,0 0-12 15,0 0-6-15,0 2 1 0,1 1 3 0,0 1 7 16,1 1 7-16,0-1-3 15,1 1 3-15,-1-1 1 0,2 1-4 0,1-1 3 0,0-1-1 16,0 1-1-16,0-2 2 0,0 0 1 0,0-1 3 16,1-1-1-16,1 0 2 0,1 0-3 0,-1 0 0 15,3 0 1-15,-1-2-5 0,0 0 5 0,2-1-1 16,-1 0-1-16,0-1 5 0,2 0-2 16,1-1 4-16,-2 0 3 0,3 1 0 0,-2-1 4 15,3-1-3-15,-1 1 1 0,2 0-6 0,-1 1-4 16,4 1-3-16,-4 1-6 0,2 2 2 15,-5 0-6-15,2 0-18 0,-3 5-35 0,-2-1-61 16,1 1-92-16,-3 1-156 0,0-1-267 0,-5-3-699 16</inkml:trace>
  <inkml:trace contextRef="#ctx0" brushRef="#br0" timeOffset="436597.5974">8456 13407 1 0,'0'0'0'0,"0"0"376"0,0 0 127 15,0 0-65-15,0 0-65 0,0 0-72 0,0 0-44 16,0 0-42-16,0 0-36 0,0 0-30 0,0 0-33 16,0 0-28-16,0 0-31 0,50-35-17 15,-55 35-19-15,0 1-11 0,-5 3 2 0,-2 2-9 16,-4 4 1-16,-2 4 0 0,-1 4-4 0,-2 2 3 15,-2 3-1-15,1 3 2 0,2 0-2 16,1 0 2-16,5 0-1 0,1-2-1 0,4-1 4 16,4-2-5-16,3-3 0 0,2 0 0 0,1-1-8 15,7-3 8-15,2-3-2 0,2 0-2 16,2-5 10-16,4-2-7 0,2-2 5 0,4-2 1 16,2-1-2-16,2-5 1 0,0-2 0 0,1-2 1 0,-2-1-3 15,2 1 6-15,-4-2-1 0,1 1 0 16,0 0 9-16,-1-2-2 0,-4 1 5 0,-2 1 10 15,-3 0-1-15,-3-1 9 0,-6 0 0 0,0 2-3 16,-3-1-2-16,-1 3-8 0,-3 3-3 0,1 1-7 16,-1 2-2-16,0 2-9 0,0 0-4 15,0 0-5-15,-3 0-10 0,-1 2 6 16,1 4-1-16,-5 0 4 0,2 1 7 0,0 2-3 0,2 0 2 16,0 0-2-16,2 1-3 0,2-2 0 15,0-1-2-15,0 0 2 0,0 0-3 0,1-2 4 16,4 1 0-16,0-3 1 0,2-1 7 15,-1 1-5-15,2-3 2 0,1 0 3 0,0 0-6 16,2 0 6-16,0-3-3 0,0 0 0 0,2-4 2 16,0 0-1-16,-1 1 2 0,-1-1-2 0,1 0 1 0,1 0-1 15,-3-2-1-15,0 0 3 0,-2-2-3 16,0 2 2-16,-2-2 2 0,-2 1 0 16,-3-3 4-16,0 1-2 0,-1-1-3 0,0 2 1 15,-2-1-5-15,-4 3-1 0,-3 0-2 0,-1 3-5 16,-3 3-3-16,0 3-1 0,-3 0 2 0,-4 6 0 15,0 2 6-15,-1 3 1 0,-3 2-3 16,4-1 4-16,0 4-5 0,3-1-1 0,2-2 0 0,4-1-2 16,2 0 0-16,1-1-3 0,6-1-1 15,2-2-5-15,0-2 0 0,0-1-1 16,8-2 3-16,-1 1 7 0,3-3 4 0,3-1 5 0,0 0 4 16,1 0-1-16,2-5 4 0,2 1-2 0,-1-1-2 15,0-2 2-15,2 0-4 0,-1-2 2 16,0 1-2-16,-1-3 3 0,1 0 2 0,-1 0-1 15,1-2 2-15,0 1-2 0,1-4-1 0,1 1 2 16,-1-4-1-16,0 1 5 0,0 0 0 16,-2-2 0-16,0 1 0 0,-1 3 0 0,-3 3 3 15,-4 2-3-15,-4 4-1 0,-1 5-3 0,-1 1-6 16,-3 1-5-16,0 0-10 0,0 0 1 0,0 7 1 16,0 1 3-16,-3 4 9 0,0 0 0 0,2 1 1 15,1 3 2-15,-2-1 0 0,2-1 0 16,0 1-3-16,0-1 2 0,3-1 0 0,2-1 0 15,-3-1 1-15,1 0-1 0,3 1 1 0,-4-1-1 16,2-1-2-16,0-1 3 0,-3 0-3 0,1 0 3 16,-2 1-1-16,0-1-1 0,0-1 1 15,-2 0-2-15,-5 0 3 0,2-1-1 0,-4 1 2 16,-1 1-1-16,1-4-2 0,-2 1 4 0,0-2-2 16,0-1 1-16,1 0 2 0,0-2-2 0,2 1 1 15,-1-2-1-15,4 0 2 0,1 0 2 0,2 0 3 16,-1 0 2-16,0 0 2 0,3-2-4 15,0-2-2-15,0-1-3 0,0-1-3 0,6-1-5 16,0-2-1-16,3 1-3 0,3-3-1 16,2 2 4-16,3-3 1 0,3-2 2 0,1-1 2 15,1-2-1-15,1-2 2 0,4-3-1 0,-3-1 3 16,3-2-1-16,-4-1 1 0,3-3-1 0,-3 0-2 16,-2 0 2-16,-2 1-1 0,-3 1 2 0,-2 2 2 15,-4 4-2-15,-4 1-1 0,-1 3-1 0,-4 2-1 16,0 4 2-16,-1 0 3 0,0 2-1 15,0 2-2-15,-2 3 0 0,1 0-2 0,0 2 2 16,-1 1 3-16,1 0-3 0,-1 1-2 0,2 0-5 16,-1 3-3-16,0 3 2 0,0 5 1 0,0 3 4 15,-2 3 1-15,2 4 0 0,1 1 1 0,0 2-1 16,0-2 2-16,0 3 1 16,0 1 1-16,1 2 0 0,-1 0-3 0,0 2 1 15,0-2-1-15,-5 1 2 0,1-1 3 0,-3-1-4 0,-2-4 1 16,0 0-1-16,4-1-6 0,-2-3 3 15,4 0-4-15,-3-3-10 0,5-3-15 0,-1 0-38 16,1-4-54-16,-2-1-86 0,3-3-167 0,-3-3-338 16,3 0-893-16</inkml:trace>
  <inkml:trace contextRef="#ctx0" brushRef="#br0" timeOffset="436827.3535">9221 13311 1 0,'0'0'456'0,"0"0"73"0,0 0-105 16,0 0-101-16,0 0-83 0,0 0-49 15,0 0-25-15,0 0-12 0,0 0 4 0,0 0-1 16,0 0-5-16,0 0-20 0,0 0-37 0,0 0-31 16,57 40-27-16,-14-40-22 0,3 0 0 0,0-3-5 15,1 1-19-15,-2-3-26 0,3 2-53 16,3-3-101-16,0-1-208 0,-11 1-615 0,-14 2-576 0</inkml:trace>
  <inkml:trace contextRef="#ctx0" brushRef="#br0" timeOffset="462625.1461">9543 7179 183 0,'0'0'300'0,"0"0"-3"0,0 0-1 0,0 0-19 15,0 0-37-15,0 0-51 0,0 0-26 0,0 0-14 16,0 0-19-16,0 0-14 0,0 0-19 0,0 0-13 16,-31-22-12-16,26 21-6 0,1 1-11 15,-1 0-8-15,-1 0-5 0,-2 0-14 0,1 1-7 16,-3 5-5-16,-4 3-7 0,0 3 3 0,-6 5 0 16,-4 3 2-16,-1 5-2 0,-4 4 0 0,5 4-1 15,-4 1-4-15,6 3 1 0,1 2-3 16,3 0 0-16,3-1 0 0,4 0-1 15,5-1-1-15,2-1-1 0,4-6-2 0,3-1-3 0,8-3-5 16,2-3-2-16,7-4-3 0,5-2-1 16,5-4-1-16,5-4-4 0,6-4-18 0,1-4-40 0,3-1-82 15,1-3-140-15,-13-1-308 0,-8-1-897 16</inkml:trace>
  <inkml:trace contextRef="#ctx0" brushRef="#br0" timeOffset="463012.821">9932 7251 1069 0,'0'0'195'0,"0"0"-32"0,0 0-39 0,0 0-10 0,0 0-5 15,0 0-10-15,0 0-17 0,0 0-21 0,0 0-15 16,0 0-7-16,0 0-11 0,-93 121-2 15,92-96-2-15,-2 0-4 0,3-1-1 0,0-2-6 16,0 1 0-16,3-4 1 0,4-1 7 16,0-2 13-16,3-4 9 0,3-1 12 0,-1-3 7 15,2-5 2-15,4-3-2 0,0 0-7 0,-1-3-8 16,1-5-12-16,2-3-8 0,-1-1-6 0,1-1-7 16,-1-2 3-16,0-1-1 0,-5 0 3 0,-1-1 5 15,-5-1-2-15,-1 0 4 0,-7 0 0 0,0-1 2 16,-2-1 2-16,-7 0-1 0,-2 1-4 15,-6 0-5-15,4 2-5 0,-5 1-5 0,-1 4-5 16,-1 4-4-16,0 4-8 0,0 4-5 0,-2 3-3 16,1 5-1-16,2 3 2 0,2 2-10 0,4 1-31 15,3 0-52-15,7 2-72 0,3-2-82 16,3-1-105-16,13-1-167 0,-4-3-322 0,-1-4 189 0</inkml:trace>
  <inkml:trace contextRef="#ctx0" brushRef="#br0" timeOffset="464021.8727">10251 7316 904 0,'0'0'425'0,"0"0"-63"0,0 0-72 15,0 0-77-15,0 0-37 0,0 0-34 16,0 0-41-16,0 0-36 0,0 0-35 0,0 0-26 16,0 0-15-16,0 0-2 0,0 0 5 15,0 0 5-15,2 10 8 0,1 5 0 0,2 2-1 0,-2 2 6 16,2 3-5-16,-1 0 0 0,-1-1-1 15,2 2-3-15,-2-2 3 0,0 0-1 0,3-3 5 16,-4-2-5-16,5-1 4 0,-4-3 0 0,-1-2 0 16,1-2 8-16,1-2-4 0,-3-2 3 0,1-2 11 15,3-2 12-15,-2 0 21 0,2 0 7 0,1-5-5 16,2 0-9-16,0-4-21 0,1-1-8 16,3-2-7-16,-1-1-4 0,2-1-1 0,3-2-2 15,1-1-2-15,4-1-4 0,0-2 7 0,1 2-1 16,-4 1 1-16,-1 0 5 0,0 1-9 15,-6 4-2-15,-1 4-2 0,-4 2-6 0,0 2 6 0,-5 2 0 16,0 1-2-16,0 1-1 0,-1 0-6 16,2 0-5-16,1 0 1 0,0 0 6 0,2 4-2 15,-1-1 5-15,4 2 0 0,-2 0-4 16,1-1 7-16,2 2 2 0,1-2 0 0,0 0 4 16,0-1-5-16,2 1 1 0,-2-1-1 0,2 2 1 15,3-2-1-15,-3 1-1 0,0 1-1 16,-1-1-2-16,0-1 3 0,4-1 2 0,-4 0 0 15,-1 0 5-15,2 0-6 0,-2-1 2 0,2-1-2 16,-1 0-2-16,3 0 5 0,0 0-1 0,-1 0 2 16,4-3 2-16,-4-1-2 0,4-1 1 0,-4-2 1 15,3-1 4-15,-3 0-2 0,-1 0 0 0,-1-3 1 16,-2 3-3-16,-1-2 9 0,-4 2 6 0,1-1 5 16,-4 1 5-16,-1 0-5 0,0 1-2 15,0 1-4-15,-3 3-6 0,-4-1-4 0,-2 3-8 16,-2 1-6-16,-6 0-4 0,2 4 3 15,-4 2 2-15,0 1 2 0,-1 2 3 0,0 2-6 16,5-1-2-16,-1 1-1 0,6 1-6 0,1 1 6 16,3 0 0-16,0-1 0 0,3 2-2 0,2 0-1 15,-2-1-1-15,3 0 0 0,0 1 3 16,7 0-1-16,2 0-1 0,1 0 0 0,1-1-2 16,6 2 8-16,-2-4 1 0,6-1 2 0,1-2 4 15,2-2-4-15,-1-1 0 0,4-4 1 0,-2-1 0 16,4 0 4-16,0-6-2 0,0-1 2 0,1-2-1 15,-2-2-1-15,2 1 3 0,-2-1 1 0,2-2 3 16,-3 0-5-16,-3 0 1 0,-4 1-1 16,-3-1-3-16,-4 1 9 0,-4 1 4 0,-6-3 5 15,1 2 1-15,-4-1-2 0,-3 0-4 0,0-1-4 16,-6 1 1-16,1 1-4 0,1 3 0 0,-1 0-4 16,-1 3-5-16,-1 1 1 0,0 2-2 15,-1 2-1-15,-1 1 1 0,-2 0-4 0,2 0-1 16,3 1-1-16,4 1 1 0,-1-1-1 0,5 1 1 15,0-2-5-15,1 0-6 0,0 0-2 16,0 1 1-16,1 0 2 0,7 0 8 0,2-1 4 16,3 0 3-16,5 0 2 0,3 0-3 0,1-1 1 15,4-3 1-15,-2 2-2 0,2-1 3 16,-3-1 0-16,-1 2-2 0,-2-1 0 0,-3 3 2 16,-5-1-1-16,-2 1 0 0,-6-1 1 0,1 1-4 15,-3 0 6-15,-2 0 2 0,0 0-2 0,0 0 0 16,0 0-6-16,0 2 0 0,-2 3 1 15,-3 3 0-15,2 2 3 0,0 1 1 0,-3 1-1 16,2 0 1-16,-1 3-2 0,3 0 1 0,1 2 0 16,0-3 3-16,1 1-3 0,0-1 0 0,2 1-1 15,1-1-4-15,5 0 3 0,2-2-6 0,2 2-22 16,5-1-33-16,1-2-57 0,3 0-88 0,3-2-136 16,-6-3-295-16,-5-3-939 0</inkml:trace>
  <inkml:trace contextRef="#ctx0" brushRef="#br0" timeOffset="465142.0752">11777 7471 34 0,'0'0'391'0,"0"0"13"0,0 0-49 16,0 0-53-16,0 0-56 0,0 0-57 15,0 0-44-15,0 0-31 0,0 0-28 0,0 0-21 16,0 0-15-16,0 0-12 0,0 0-2 16,0 0-4-16,74-25-2 0,-66 31-2 0,0 0 1 15,-3 1 0-15,2 2 0 0,-4-2 5 0,2 1-1 16,-4-2 4-16,-1 1 4 0,0 0 6 0,0 0 6 16,-6 1 4-16,0-2-2 0,-5 0-6 15,-4 2-10-15,-5-1-11 0,1-1-9 0,-3 0-6 16,0 1-3-16,1-2-1 0,-1-2-1 15,3-2-3-15,2 1 3 0,4-2 1 0,3 0 1 0,2-3 4 16,2 0-5-16,1-3-1 0,3 0-6 16,1-1-5-16,1-4-4 0,0-1-4 0,3-1-1 0,7-3 0 15,1 1 1-15,0 0 2 0,6 0 0 16,-3 3 3-16,4 1-2 0,-1 3 0 0,-3 1 1 16,2 2-2-16,-2 2 2 0,-3 1-1 0,1 1 1 15,-2 1-3-15,-1 0-1 0,1 0-1 0,-3 3 2 16,-2 1 2-16,2 1 0 15,0 1 4-15,-2-1 1 0,1 3 0 0,-2 0 1 16,2 1 2-16,-3 1 0 0,4-1 2 0,-3 2-2 16,1-4 0-16,-1 2 0 0,2 0 0 0,-2-2 5 15,2 0 1-15,0-2 3 0,2-1 1 0,-1 0 5 16,-1-1 3-16,3-2 1 0,1-1 3 16,-1 0-3-16,1 0-2 0,3-4-3 0,2-1-4 15,-1-2 4-15,3-1-4 0,0-2 1 0,-1 0-1 16,2-1-4-16,-3-2 2 0,1 0-2 0,-1-1 1 15,1-2-1-15,-5 0 3 0,2-2 2 0,-3-2-1 16,-2 0 3-16,0 0-1 0,-5-2 1 16,-3-1 3-16,0-1-2 0,0 0-2 0,-1-2 0 15,-6 3-3-15,1 4 2 0,-1 2-2 0,-1 7-3 16,2 0-1-16,-3 5-4 0,1 2-5 0,-1 3-2 16,1 0-3-16,1 0-3 0,-2 6 0 0,1 1-1 15,-1 1-1-15,4 4 6 0,-1 2 0 16,2 2 5-16,-1 0 1 0,4 3-1 0,0 1 0 15,1 1 2-15,0 1 0 0,2 1-1 0,3 2 3 16,-1 0-1-16,4 1 0 0,-3-2 3 16,2-2-3-16,0-2 0 0,-3-1 1 0,4-4-4 15,0-1 2-15,-2-2 1 0,2-3 0 0,2-2 2 16,1-3 1-16,0 0-1 0,5-4 2 0,-3 0 0 16,6 0 1-16,-1-5-1 0,4-2-1 0,1 0-2 15,-1-3 2-15,5-2-1 0,-4 1 0 16,3-1 3-16,-3 0-1 0,-2-3 0 0,-3-1 3 15,-4-2-1-15,0-1 1 0,-8-4-1 0,2-1-2 16,-6-2-1-16,3 0 0 0,-4-3 0 0,-1 0 0 16,0-2 1-16,0 0-2 0,0 2-1 0,-1-4 2 15,-2 5-5-15,0 3 4 0,3 5 0 16,-2 7-3-16,0 5 0 0,1 5-3 0,-3 3-6 16,1 0-5-16,-4 4-4 0,-1 6 0 15,-2 4 4-15,0 3 5 0,-1 3 5 0,0 3 0 16,5 2 1-16,0 0 2 0,3 1 0 0,-1 0 3 0,2 1-2 15,2-1 1-15,0 0 0 0,2 1-2 16,4-2 2-16,-3 1 0 0,4 0-3 16,-1-3 1-16,0 0-11 0,4-2-6 0,-1-1-8 15,5-2-25-15,2-2-47 0,3-2-83 0,0-2-125 16,3-2-188-16,-5-5-458 0,-5-2-213 16</inkml:trace>
  <inkml:trace contextRef="#ctx0" brushRef="#br0" timeOffset="466381.5399">13094 7133 688 0,'0'0'357'0,"0"0"-70"16,0 0-41-16,0 0-45 0,0 0-27 15,0 0-18-15,0 0-27 0,0 0-24 0,0 0-13 16,0 0-12-16,0 0-11 0,0 0-12 0,-126 6-10 15,118 3-10-15,-4 1-9 0,1 4-4 0,1 2-4 16,-2 3-1-16,1 1-1 0,1 4-6 16,0-1-1-16,2-1-2 0,1 4-2 0,3 0 2 15,1 2 1-15,3 0-1 0,0-1 3 0,1-2 4 16,5-5 3-16,4-1 2 0,4-3 2 0,-1-2-4 16,5-3 3-16,1-2 1 0,2-3-1 0,1-4 10 15,-1-2-8-15,6 0-2 0,-2-2-1 16,2-5-7-16,-2-1 1 0,3-1 0 0,-3-2-2 0,0-1-4 15,-2 1 1-15,2-1-1 0,-3-2 0 16,-3 0 6-16,-2-1-1 0,-2 1 4 0,-4-1 6 16,-5 1-3-16,-1-1 6 0,-4 3 1 0,-1 1-2 15,0 3 1-15,0 2-7 0,-4 2-7 16,-2 3-6-16,-2-1-4 0,1 2-5 0,-2 0-2 16,-1 4 0-16,0 2-6 0,1 2 4 0,1 0 0 15,4 0-1-15,-3 1 8 0,7 1-8 16,0 1-2-16,0-2 0 0,1 0-6 0,7 1 5 15,0-2 4-15,3-2 0 0,1 1 1 0,2 0 1 16,2-4 0-16,-1 1 2 0,2-2 4 0,0-2 0 16,1 0 0-16,-2 0 2 0,3-1-7 15,-4-5 5-15,2 0 1 0,-1-3 0 0,-2 1 6 16,-3-3-4-16,3 1 0 0,-3-2 1 0,-4 1-2 16,1-2 1-16,-4 2 2 0,-1 0-1 0,-2-3-3 15,-1 1 3-15,0 0 0 0,-2 0-2 16,-4-1 6-16,-2 0-7 0,1 1-1 0,-2 0 0 0,0 3-3 15,-1 0 1-15,0 3-3 0,0 3-2 16,-3 4-4-16,-2 0-2 0,0 6-1 0,-1 4 0 16,-1 3 4-16,3 3-3 0,0 2 1 0,2 3 0 15,5-1-3-15,0 1 1 0,5-1-2 0,2-2-5 16,0 1 1-16,5-5-4 0,5 0 2 16,1-4 1-16,4-2 0 0,2-2 5 0,1-2 6 15,2-4 2-15,3 0 5 0,0-5 1 0,0-3 0 16,-1 0 1-16,3-3 2 0,-1 0-2 15,0-1 2-15,0-1 1 0,-3-1-3 16,0-1 4-16,-2-1-1 0,-3 0 1 0,0-1 2 16,-4 0-1-16,1-2 0 0,-2 1-1 0,-2-2 3 0,-2-1-1 15,2 1 2-15,-2-1 1 0,-3-1-6 16,-1 4 5-16,0 2-2 0,-2 5 0 0,0 5 3 16,-1 2-4-16,0 4-6 0,0 0-5 0,-2 1-9 15,-4 5-1-15,0 2 3 0,-1 4 2 16,0 2 2-16,3 0 2 0,3 2 1 0,1 1-1 0,0 1 6 15,4-1-5-15,3 1-1 0,4-2 6 16,-1-2-5-16,3 1 3 0,3-1 2 0,2-1-2 16,2 1 4-16,4-2-1 0,-2 0-2 0,-3-1 1 15,-2-2-2-15,-3 0 2 0,-3-4 2 0,-2-1-1 16,-6-1-1-16,-1-1-3 0,-2 1-3 16,0-2-1-16,0 3 3 0,-3-2 1 0,-4 3 3 15,-4-2 2-15,0 2-3 0,-3-2 2 0,-4 1 1 16,0-1-2-16,-3-3 2 0,3 1 0 0,1-1-1 15,-1 0 1-15,4 0 0 0,2 0 0 16,6 0 4-16,0 0 2 0,5 0 0 0,1-1-1 16,0-3-3-16,1-1-8 0,7-2-1 0,1 0-3 15,6 0 0-15,3-1 3 0,2-3-2 16,4 0 3-16,2 0-2 0,2-2 1 0,0-1-1 16,4 2-1-16,0-2-1 0,-1 0-1 0,1 2 3 15,-2-1-3-15,-4-1 2 0,-2 0 3 0,-5-1-1 16,-4 0 7-16,-6-2 3 0,-1-1 2 0,-6 1 8 15,1-2 0-15,-3-1 2 0,0 1 0 0,0-2 2 16,-3 1 2-16,2 0 0 0,0 0 2 16,1 0-6-16,0 5 4 0,0 2 0 15,0 3-5-15,-1 5 1 0,1 2-8 0,-1 3-6 0,-1 0-6 16,0 5-6-16,0 3 1 0,0 4 2 16,0 2 3-16,-1 4 3 0,1 1 0 0,2 3-1 15,0 2 1-15,0 1 5 16,0 0-3-16,2 5 0 0,1 0 0 0,0 0-3 0,-2 0 1 0,2-3 1 15,0-2-1-15,-3 0 3 0,1-5 0 16,-1 1 0-16,0-5 0 0,0 1-4 0,0-2 1 16,0-2-4-16,-3-1-10 0,1-5-19 0,0 0-30 15,0-2-33-15,0-2-45 0,-1-3-62 0,1 0-96 16,2 0-267-16,0-3-571 0</inkml:trace>
  <inkml:trace contextRef="#ctx0" brushRef="#br0" timeOffset="466590.1414">14150 7124 690 0,'0'0'422'0,"0"0"-40"0,0 0-80 16,0 0-51-16,0 0-33 0,0 0-39 15,0 0-37-15,0 0-29 0,0 0-23 0,0 0-16 16,0 0-10-16,0 0-9 0,0 0 0 16,0 0 3-16,-86 2 1 0,105 0-3 0,6 1-9 0,6-2-12 15,5-1-13-15,4 0-6 0,2 0-4 16,3 0-4-16,2 0 0 0,6 0-4 0,2-4-22 15,-1 1-31-15,4-4-57 0,-2 1-101 0,-14 0-223 16,-13 2-973-16</inkml:trace>
  <inkml:trace contextRef="#ctx0" brushRef="#br0" timeOffset="466877.3549">14428 6777 1991 0,'0'0'281'16,"0"0"-12"-16,0 0-75 0,0 0-40 0,0 0-30 16,0 0-31-16,0 0-28 0,130-9-21 15,-102 19-10-15,2 5-9 0,1 3-6 0,-1 6-3 16,-3 4-4-16,-4 6-2 0,-2 5-1 0,-1 9-2 15,-1 6 4-15,-3 5 1 0,-1 4 1 16,2 3 1-16,-6 1 2 0,-3-2 2 0,-3 2-3 16,-5-4-2-16,-13-5-2 0,-5-3-6 0,-11-7-6 15,-6-6-24-15,-8-3-34 0,-8-4-62 16,-6-2-130-16,10-9-480 0,15-10-946 0</inkml:trace>
  <inkml:trace contextRef="#ctx0" brushRef="#br0" timeOffset="470698.9887">4004 11919 174 0,'0'0'434'0,"0"0"-11"0,0 0-57 15,0 0-62-15,0 0-53 0,0 0-49 16,0 0-32-16,0 0-31 0,0 0-31 0,0 0-24 15,0 0-29-15,0 0-23 0,0-30-15 0,0 30-15 16,0 2-3-16,1 1-3 0,1 4 4 16,2 6 4-16,-1-1 4 0,3 8 4 0,-2 0 1 15,-2 4 1-15,3 2 3 0,-3 4 1 0,-1-3 3 16,0 1 5-16,-1-2 1 0,0-3 5 16,0-1 0-16,-2-3-5 0,-5 1-2 0,3-1-3 15,-5-1-5-15,0-2-8 0,0-1-24 0,1-3-44 16,1-2-56-16,-1-2-73 0,1-3-154 0,4-2-301 15,1-2-773-15</inkml:trace>
  <inkml:trace contextRef="#ctx0" brushRef="#br0" timeOffset="470884.2915">3869 12104 651 0,'0'0'288'0,"0"0"-25"15,0 0-38-15,0 0-19 0,0 0-19 16,0 0-19-16,0 0-36 0,0 0-36 0,0 0-28 15,0 0-20-15,0 0-6 0,0 0 1 16,0 0 5-16,0 0 4 0,-27-1-4 0,53 1-5 16,5-2-10-16,3-3-8 0,8-2-7 0,6 0-7 15,2-2-12-15,2 0-38 0,0-1-91 0,0-1-168 16,-11 3-422-16,-14 2-784 0</inkml:trace>
  <inkml:trace contextRef="#ctx0" brushRef="#br0" timeOffset="471630.4471">4215 13084 882 0,'0'0'407'0,"0"0"-80"16,0 0-53-16,0 0-78 0,0 0-34 15,0 0-36-15,0 0-37 0,0 0-32 0,0 0-31 16,0 0-21-16,0 0-5 0,0 0-4 0,0 0 6 16,0 0 7-16,0 45 2 0,0-24 2 15,2 2 7-15,4 5 20 0,-2 1 19 0,6 1 8 16,-2 0 2-16,0-1-17 0,-3-2-15 0,4 0-6 15,-5-2-3-15,2-2-4 0,-4-1-4 0,-1-1-1 16,0-5-2-16,-1 1-2 0,0-2 2 16,-1 0-5-16,-1-2-4 0,-1-3-19 0,-2-2-38 15,1-2-58-15,-3-4-90 0,4-2-154 0,-3 0-416 16,4 0-775-16</inkml:trace>
  <inkml:trace contextRef="#ctx0" brushRef="#br0" timeOffset="471829.7537">4057 13301 506 0,'0'0'723'0,"0"0"-488"0,0 0-68 0,0 0-15 0,0 0-12 16,0 0 12-16,0 0-1 0,0 0-12 16,0 0-6-16,0 0-1 0,0 0-4 0,0 0-20 15,0 0-28-15,106 19-27 0,-54-28-19 16,8-2-13-16,6-2-5 0,12-1-1 0,5 1-18 15,6-1-72-15,-19 5-238 0,-24 2-1283 0</inkml:trace>
  <inkml:trace contextRef="#ctx0" brushRef="#br0" timeOffset="487055.3139">1291 15313 1 0,'0'0'0'16,"0"0"0"-16,0 0 165 0,0 0 149 0,0 0-28 15,0 0-18-15,0 0-30 0,0 0-22 0,0 0-23 16,0 0-35-16,0 0-23 0,0 0-15 0,8-27-18 16,-6 24-7-16,-2 0-8 0,2-1-7 15,2 1-4-15,-1-1-7 0,-1-1-7 0,-1-1-9 0,3-1-5 16,-1 1-8-16,-2-2-5 0,1 2 0 0,-2-3-8 16,0 0 1-16,0 1-5 0,-1-2-8 15,-3 1 1-15,-2-1-7 0,-3-1 1 0,0 0 1 16,-1-2-1-16,-2-1 2 0,0 0-2 15,-2-1 1-15,-1 0 2 0,2-2 1 0,-3 2 5 16,4 0 1-16,-1 0 3 0,3 2-4 0,1 2-3 16,0 2 1-16,4 4-9 0,1 2-1 0,2 2-5 15,2 1-8-15,0 0-5 0,-1 0-12 16,-1 4 5-16,-2 6 2 0,0 6 6 0,-4 4 10 16,2 5-2-16,-1 1 4 0,-1 2 0 15,0 2 1-15,1 3 2 0,0 3-2 0,-1 1 4 0,-2 2-3 16,2 3 2-16,0 1 2 0,0 0-4 15,-1-2 5-15,0 2-3 0,1-4 1 16,2-1-1-16,0-4 2 0,1-2-1 0,1-2 1 0,3-1 5 16,-2-1-6-16,1-3 0 0,-1-1 1 15,1-4-12-15,2-1 10 0,-1-2-4 0,-2-2-4 16,2-3 5-16,-1 1-22 0,0-2-26 0,0-3-52 16,2-2-65-16,-1-4-56 0,1-2-33 0,0 0-18 15,0-4-129-15,0-1-271 0,0 1-360 16</inkml:trace>
  <inkml:trace contextRef="#ctx0" brushRef="#br0" timeOffset="487248.9008">957 15527 1 0,'0'0'0'0,"0"0"201"0,0 0 80 0,0 0-7 0,0 0-3 16,0 0-48-16,0 0-34 0,0 0-31 16,0 0-28-16,0 0-19 0,-121 4-16 0,118-2-12 15,2-1-12-15,-1 1-8 0,2-2-1 0,0 0 3 16,2 0 6-16,2 0-3 0,5 0 17 15,2-3 2-15,3 1-5 0,5-2-9 0,2 2-32 16,3-1-13-16,3-3-12 0,3 3-10 0,2-1-25 16,0-1-80-16,0 2-129 0,-2 1-150 15,-2 1-199-15,-6 0-313 0,-10 1 247 0</inkml:trace>
  <inkml:trace contextRef="#ctx0" brushRef="#br0" timeOffset="487469.4165">1363 15457 1867 0,'0'0'146'0,"0"0"-16"0,0 0-20 15,0 0 2-15,0 0-30 0,0 0-16 16,0 0-10-16,0 0-13 0,0 0-2 0,0 0 11 16,0 0-2-16,0 0-5 0,0 0-2 15,-22 102-14-15,21-86-7 0,-2 0-3 0,-1-1-9 16,3-3 2-16,0 0-4 0,0-2-2 0,0 0-3 15,-1-3-26-15,1 2-41 0,1-3-72 0,0-3-103 16,0 0-157-16,0-2-278 0,0 1-687 0</inkml:trace>
  <inkml:trace contextRef="#ctx0" brushRef="#br0" timeOffset="487660.5202">1460 15247 1576 0,'0'0'454'0,"0"0"-264"16,0 0-1-16,0 0-3 0,0 0-49 0,0 0-38 16,0 0-34-16,0 0-36 0,0 0-21 15,0 0-23-15,0 0-9 0,0 0 6 0,0 0-8 16,0 0-26-16,-38-14-58 0,38 22-104 0,0-1-158 16,0 1-247-16,0-2-395 0,1-3 546 0</inkml:trace>
  <inkml:trace contextRef="#ctx0" brushRef="#br0" timeOffset="488099.8862">1566 15436 101 0,'0'0'314'0,"0"0"13"15,0 0 20-15,0 0-20 0,0 0-52 0,0 0-42 16,0 0-39-16,0 0-23 0,0 0-30 0,0 0-35 16,0 0-39-16,0 0-30 0,0 0-17 15,9-29-8-15,-9 29-3 0,1 0-2 0,1 3 5 16,4 3 6-16,-2 5 9 0,4 3 5 0,-2 3-2 16,2 1 3-16,1 3-7 0,-1-2-1 0,1 1-1 15,0-2-6-15,-2 0-1 0,-1-2-6 0,3-2-1 16,-2 0 0-16,-1-3-1 0,1 0 1 0,-1 0-8 15,-1-4-14-15,0 0-27 0,0-1-52 16,-3-1-91-16,1-2-170 0,0-2-278 0,-2-1-427 16,0 0 419-16</inkml:trace>
  <inkml:trace contextRef="#ctx0" brushRef="#br0" timeOffset="488383.9431">1802 15349 1198 0,'0'0'290'0,"0"0"-37"0,0 0-23 0,0 0-59 16,0 0-19-16,0 0-23 0,0 0-32 0,0 0-30 16,0 0-22-16,0 0-8 0,0 0 6 0,0 0 11 15,0 0 6-15,0 0 5 0,-16 42-11 16,7-29-8-16,-5 2-7 0,0 2-11 0,-5-1-4 15,0 4-4-15,-2 0-7 0,-1 1 1 0,1 0-4 16,0-1-9-16,1-1 2 0,1 0-5 16,2-3-7-16,3 0-25 0,3-2-35 0,2-1-43 15,7-2-59-15,1-1-74 0,1-4-126 0,2 0-298 16,4-4-342-16,-2-1 562 0</inkml:trace>
  <inkml:trace contextRef="#ctx0" brushRef="#br0" timeOffset="489451.3754">1993 15447 1312 0,'0'0'199'0,"0"0"-40"0,0 0-26 0,0 0-9 16,0 0-37-16,0 0-9 0,0 0 0 0,0 0 2 15,0 0 17-15,0 0 11 0,0 0-17 0,0 0-20 16,0 0-19-16,0 0-22 0,92 4-6 0,-73-8-6 16,1 0-7-16,0-2 1 0,-5 1-4 15,0-1 1-15,-4 2 4 0,-1-2-6 0,1 3 0 16,-4 1-1-16,-4 0-2 0,-1 1 13 0,0 0 11 16,-2 1 15-16,0 0 8 0,0 0-2 15,-4 0-10-15,-2 0-13 0,-1 0-11 0,-3 0-12 16,1 0 3-16,-2 1-3 0,-3 2-6 0,0 2 13 15,0-1-4-15,-3 1 4 0,4 1 11 16,-2 0-13-16,2 0 0 0,3 0-1 0,0 1-6 16,-1 1 4-16,2 1 0 0,1 2-4 0,1 2 0 15,0-3-2-15,0 3-1 0,4 1 2 0,-3 2 6 16,4-2-5-16,1 3 1 0,1-3-4 16,0 2-8-16,0-4 5 0,5 1-2 0,1-3-6 15,3-1 1-15,1-1-12 0,0-1-1 0,0-2 8 0,1-3 6 16,0-1 12-16,2-1 7 0,3 0-4 15,-2-3-2-15,3-3 6 0,2-1-5 0,-3-1 5 16,2 0 2-16,0-1-7 0,1 1-1 16,0-2-1-16,-5 3-4 0,3 0 6 0,-5 0 2 15,-2 0 1-15,1 0 3 0,-3 2 1 0,-5 1 4 16,3-1 5-16,-4 0 11 0,-1 2 3 0,0 1 5 16,-1-1 0-16,0 3-4 0,0-2 3 15,0 2-7-15,0 0-5 0,-1 0-6 0,1 0-16 16,-1 0-4-16,1 0-5 0,0 0-6 0,0 0 0 15,0 2-3-15,0-2 2 0,0 3 0 0,2-1 8 16,3 0 2-16,-1 0 2 0,1 1 8 16,1 0-7-16,3-3 2 0,1 3-4 0,0-3-5 15,1 0 5-15,1 0 2 0,3 0-2 0,-1-3-1 16,-1-3-2-16,5 2 1 0,-4-1 3 0,2-1 4 16,-4-1-3-16,4 0 1 0,-5-1-2 15,0 1-1-15,-1-2 5 0,-2 3-1 0,-3-1 3 0,1 1 5 16,-4-1-7-16,-2 1 1 0,0-2-1 15,0 1-2-15,-1 2 0 0,-6-2 2 0,3 0-7 16,-4 0-7-16,-1 3 5 0,0-1-8 0,3 1 2 16,-6 3 1-16,4 1-8 0,-2 0 5 0,-5 1 0 15,4 5 0-15,-1 2 5 0,-1 2 1 16,1 2-1-16,1 3 1 0,4 1-2 16,-1 0-1-16,6 0 5 0,-3-1 4 0,4 1-3 0,0-3 2 15,1-1-4-15,0-2-4 0,1-2 5 16,3-1-1-16,1-2 5 0,3-1 2 0,1-1-3 15,-1-2 5-15,2 1 1 0,3-2 6 16,-1 0-2-16,1-4 1 0,5-3-2 0,0-2-6 0,-3 0 5 16,5-2-3-16,0-2 1 0,3-1 1 15,1-1-4-15,-2-1 4 0,-2-1-2 0,1-3 0 16,-1-1 8-16,-2-1 0 0,-3-2 5 0,1-2 3 16,-3-2-1-16,-3-2 2 0,-1-2 3 0,-2 0 2 15,-3-1 4-15,-3 3 2 0,-1-2-2 0,0 3-4 16,0 0 0-16,0 4-7 0,-1 2 2 15,0 6 4-15,-1 4-10 0,1 5 2 0,-3 4-7 16,3 3-5-16,-1 1 2 0,0 0-10 16,-1 0-10-16,-1 5-3 0,3 3 1 0,-1 5 5 15,-1 1 12-15,0 5 8 0,2 1-6 0,1 2 0 16,0 3-3-16,-1-2-6 0,1 5 10 16,-1 0-2-16,-1 2 1 0,-1 1 2 0,1 0-8 0,0-1-3 15,1-1-5-15,-1 0-5 0,-2-1-9 16,3-1-9-16,-1-2-18 0,2-2-22 15,-1-1-24-15,0-3-40 0,0-1-68 0,1-4-121 0,0-3-282 16,0-5-957-16</inkml:trace>
  <inkml:trace contextRef="#ctx0" brushRef="#br0" timeOffset="491038.1073">3463 15271 267 0,'0'0'434'0,"0"0"-31"0,0 0-18 0,0 0-37 15,0 0-75-15,0 0-61 0,0 0-45 16,0 0-46-16,0 0-35 0,0 0-33 0,0 0-13 16,0 0-3-16,0 0-10 0,-57-7-2 15,52 11-7-15,-4 1-5 0,1 3 0 0,-2 2-2 16,0 3 0-16,0 2 0 0,1 2-2 0,-1 3-3 16,1 1 2-16,2 1-3 0,-1 1 1 15,-1 0 0-15,5 0-3 0,-2 1 0 0,3-3 1 16,-1-1 0-16,3-1 2 0,1-5 3 0,0-1-1 15,7-3 2-15,0 0 0 0,-1-2 3 0,4-3 2 16,0-1 3-16,0-2 2 0,2-2 0 0,3 0 5 16,-1 0-8-16,3-2 0 0,2-1-4 0,-3-3-5 15,5-1 0-15,2 0-4 0,-1-2 2 16,-2 0 1-16,0-3 0 0,-4 1 3 0,2-2-2 16,-2 0 3-16,-3 0 0 0,-3 2 4 0,0 0 3 15,-5-2-3-15,1 4 4 0,-4 1-1 0,-1 2 1 16,-1 2 8-16,0 3-4 0,0 0-3 15,0 1-9-15,-2 0-12 0,0 0-11 0,0 1-15 16,-2 3 3-16,2 1 4 0,2 4 10 0,-1 0 12 16,1 2-1-16,0 0 2 0,0-3-4 15,0 3 1-15,2-3 3 0,3 2-5 0,-1-2 3 16,-1-1-3-16,3-1-1 0,-2-3 4 0,3 0 1 16,-1-1 3-16,-1 1-2 0,4-2 2 0,0-1-1 15,1 0-1-15,1 0 7 0,1 0-6 0,-1-3 2 16,3-1-1-16,-2-3-2 0,0 1 5 15,0-2-3-15,-1 0 0 0,0-1 2 0,3-2-5 16,-4 2 4-16,-4-1 0 0,3-1 3 0,-3 0 1 16,-3 0 3-16,-2-2 0 0,-1 2-3 15,0-1 2-15,0 0-4 0,-3 3-1 0,-4 0 0 0,-1 2-8 16,1 3-3-16,-6 1-8 0,1 1-7 16,0 2 4-16,-5 2 0 0,3 3 6 0,-5 3 5 15,4 2-2-15,-2 2-1 0,4-1 0 0,-2 3-1 16,6 0-3-16,4 0 4 0,-2 0-1 15,6 1-3-15,-2-4 6 0,3 0-5 0,0-1 1 16,2-1 1-16,2-2-8 0,3-1 3 0,1-1 0 16,0-1 5-16,4-2 4 0,0-1 7 0,5-1 2 15,-2 0-3-15,5-4 3 0,1-1-5 16,-1 0 2-16,6-2 2 0,-3 0-8 0,0-3 8 16,-1 0-4-16,2-1 0 0,-2 0 7 0,-3-4-5 15,1 0 6-15,-3 0-3 0,0-2 4 16,-1-2 1-16,-4 1-1 0,-1-1 4 0,-1-2-2 15,-5 0 8-15,1-1 1 0,-4 1-3 0,-1 2 6 16,-1 4-9-16,0 5 1 0,-1 2-3 0,-3 6-15 16,-3 1-7-16,0 1-17 0,1 1-1 15,-2 5 5-15,-1 2 5 0,4 2 11 0,-3 2-1 0,3 1 1 16,3 1-2-16,2 1 4 0,0-1 2 16,2 0-4-16,5-1 5 0,3 1-4 0,0-2 2 15,1-1 7-15,5 0-4 0,-3-3 5 0,5 3-2 16,2 0-3-16,2 0 2 0,6 3-1 0,2 2 1 15,2 1 0-15,-2-2 1 0,-5 0-1 16,-4-1-3-16,-5 0 5 0,-6-1-9 0,-7 0 0 16,-3-1-6-16,0 0-16 0,-9 0 0 0,-2-1 0 15,-3 0 9-15,-5 1 14 0,-3-1 9 16,-4 0 2-16,4-2-3 0,-4-2 2 0,3 0-3 16,3-3 2-16,5 0 5 0,-1-3-4 0,6-1 7 15,5 0-2-15,-1 0 4 0,4 0 9 0,1-2-5 16,1-2 2-16,0-1-5 0,3 0-7 15,5-3 3-15,0-2-9 0,0 0 3 0,6-1-5 16,-1-2 0-16,5 0 2 0,1 2-7 0,0-3 8 16,3 3-5-16,0-2 1 0,0 0 4 0,0 0-8 15,3-1 6-15,-2 0-2 0,-1-1-1 16,4 0 5-16,-3-1-1 0,-1 0 0 0,-2 1 0 0,-1 0 2 16,-4 0-3-16,0 1-1 0,-5 1 4 15,-3-1-5-15,-2 0 5 0,-4-1 0 0,0 1-3 16,-1 0 5-16,0-2-3 0,0 0 2 0,0 0 2 15,-1-3-2-15,0 1 4 0,0-1 0 16,0-2 4-16,0 1 0 0,1-1 1 0,0 2 2 16,0 1-3-16,0 3 1 0,0 2-5 0,0 2 0 15,0 4 2-15,-2 3-4 0,-2 1 3 0,2 2-3 16,-1 1-6-16,-2 0-2 0,3 1-8 0,-1 4-1 16,-3 1 1-16,-1 5 4 0,1 3 3 15,-2 2 0-15,0 3 3 0,3 0-4 0,-3 2 5 16,4 2-1-16,-1 1-1 0,3 2 3 15,1 1-2-15,0 1 0 0,1-2 2 0,0-1-4 16,0 2 1-16,2-5-3 0,0 0 3 0,0 1 0 16,2-3 1-16,-2 2 0 0,0-2-4 0,-2-2 1 15,1 0-15-15,-1-3-5 0,0-1-15 0,1-1-24 16,-1-3-12-16,0 1-27 0,0-3-23 0,0-1-29 16,0-3-79-16,0 0-142 0,4-2-195 15,-3-1-453-15,0 0 198 0</inkml:trace>
  <inkml:trace contextRef="#ctx0" brushRef="#br0" timeOffset="491256.5007">4288 15291 246 0,'0'0'587'0,"0"0"-187"0,0 0-37 15,0 0-46-15,0 0-60 0,0 0-43 0,0 0-42 16,0 0-43-16,0 0-33 0,0 0-24 0,0 0-14 15,0 0-15-15,0 0-16 0,0 0-9 0,74-19-11 16,-37 18 0-16,1 0-7 0,4-1-29 16,1-1-42-16,6-1-79 0,2-1-119 0,4-1-158 15,-11 1-242-15,-14 2-728 0</inkml:trace>
  <inkml:trace contextRef="#ctx0" brushRef="#br0" timeOffset="492774.5109">724 16056 1 0,'0'0'0'0,"0"0"0"0,0 0 207 0,0 0 128 16,0 0 7-16,0 0-18 0,0 0-38 0,0 0-48 16,0 0-43-16,0 0-33 0,0 0-20 15,0 0-17-15,0 0-9 0,0 0-12 0,-84-11-17 16,84 9-10-16,0 0-14 0,0-1-8 0,0 2-5 16,0 0-11-16,0 1-5 0,1 0-10 15,-1-2-8-15,2 2 0 0,0 0-4 0,0 0 1 16,1 0-5-16,-2 0-4 0,1 0 1 0,1 0 0 15,2 0 5-15,1 0 1 0,0 0 3 0,3 0 0 16,3 2 2-16,2-2 6 0,1 1 2 0,3-1 3 16,3 0 2-16,0 0-5 0,1 0-6 15,5 0-4-15,0-3-2 0,1 3 1 0,3-3 0 16,3 2-3-16,2 0-5 0,2-1-2 16,4 1 0-16,-2 0 2 0,4-1 7 0,0 1-5 0,0 1-2 15,2 0-3-15,-3 0-6 0,-1-2 5 16,-2 1 3-16,-2 0 2 0,1 0 1 0,-1 0 2 15,1 0-7-15,0-1 4 0,-2 1-1 0,2-1-3 16,0 1 4-16,0-1-5 0,0 1-4 0,1 0 4 16,-4-2 0-16,2 3 5 0,1-1 3 0,-1 0-6 15,-1 0-2-15,1 1-1 0,0-2 0 16,-3 2 1-16,3 0 3 0,-4 0-1 0,3 0-2 16,-3 0 1-16,3 0-3 0,-3 0 2 0,3 0 6 15,-4 0-8-15,1 0 4 0,0 0-4 0,-2 0-7 16,-1 0 9-16,0 0 0 0,0 0 0 15,1 0 3-15,2 0-2 0,-2 0-4 0,1 0 3 16,-1-1 3-16,3 0-1 0,-3-1 1 16,0-1-3-16,0 2-7 0,-1-1 6 0,-2-1-1 0,2 2 4 15,-2 1 10-15,-1-1-11 0,-3 1 1 16,3 0-4-16,0 0-5 0,-2 0 7 0,4 0 1 16,1-1-1-16,1 1 1 0,3 0-1 0,-2 0-2 15,3 0 6-15,-1-1 1 0,4 1-4 16,0 0 1-16,-3-1-3 0,3 1-7 0,1 0 9 15,-3 0 0-15,-1-2 2 0,3 2 6 0,-1-1-7 16,-2 0-1-16,3 1 0 0,-2-1-2 0,-3 0 4 16,2 0 1-16,-4-1-3 0,0 1-5 0,-2 0 4 15,-1 1 0-15,-4-1 4 0,2 1 6 16,-5 0-7-16,-2-1 1 0,0 0 0 0,0-1-5 16,-1 1 8-16,0-2-1 0,1 1 1 0,-4 1 1 15,3-1-6-15,-2 0-1 0,-1 0 3 0,0 1 3 16,1 0-2-16,-3 0 0 0,-1-1-4 0,2 1-7 15,-2-1 7-15,-3 1 1 0,2-1 2 16,-1 1 7-16,2 0-11 0,-2 0-1 0,-1 1-2 16,0-2 2-16,1 2 4 0,-1 0-1 15,0 0-1-15,1-1 0 0,-2 1-1 0,-3-2 0 16,1 2 2-16,-2 0-2 0,1 0 2 0,-5 0-2 16,1 0-5-16,-2 0-3 0,0 0 3 15,0 0 5-15,0-1 0 0,0 1 1 0,0 0-2 0,-1 0-8 16,0 0 1-16,0 0-1 0,-3 0-7 0,0 0-5 15,2 0-7-15,1 0-5 0,-1 0 3 16,-2 0 1-16,3 0 5 0,0 0 5 0,0 0-5 16,1 0-1-16,0 0-5 0,-1 0-4 0,1 0-4 15,0 0-2-15,0 0-11 0,-1 0-17 0,1 0-13 16,-2 0-34-16,-2 0-63 0,2-1-156 16,-1 0-588-16,-3 0-605 0</inkml:trace>
  <inkml:trace contextRef="#ctx0" brushRef="#br0" timeOffset="573618.5971">6297 15478 1 0,'0'0'0'0,"0"0"0"0,0 0 0 16,0 0 0-16,0 0 0 0,0 0 11 0,0 0 212 15,0 0-13-15,0 0-10 0,0 0-20 0,0 0-27 16,-68 4-26-16,66-3-14 0,0 2-12 0,-1-1-4 16,0 1-5-16,3-1-13 0,-1 0-2 15,0 0-7-15,0-1-6 0,0 0 2 0,1-1-6 16,0 1 1-16,0 0 2 0,0-1 3 0,0 0 5 16,0 0-1-16,1 0 1 0,2 0-1 0,3 0 3 15,1 0 3-15,4 0-5 0,3 0 2 16,2 0-13-16,3-1-8 0,5-2-7 0,1 0-18 15,5 0-4-15,0 0-7 0,1 1-3 0,0 0-2 16,-2 2-3-16,-4 0 0 0,0 0-9 0,-6 0-15 16,-1 3-42-16,-3-1-55 0,-3 1-75 15,-1-1-116-15,-4 2-158 0,-3-2-266 0,-1-1-353 0</inkml:trace>
  <inkml:trace contextRef="#ctx0" brushRef="#br0" timeOffset="573862.0089">6134 15639 1519 0,'0'0'216'0,"0"0"-62"16,0 0-20-16,0 0 13 0,0 0-4 0,0 0-14 16,0 0-35-16,0 0-33 0,0 0-22 0,0 0-2 15,0 0-6-15,146-19-4 0,-115 17-4 0,3-2-5 16,1 2-4-16,-3-1-4 0,-2 2 3 15,0 0-11-15,-5 1-13 0,-2 0-32 0,-6 0-61 16,-1 0-68-16,-5 0-130 0,0 0-187 16,-5 0-316-16,-3 0-79 0</inkml:trace>
  <inkml:trace contextRef="#ctx0" brushRef="#br0" timeOffset="574167.042">6421 15301 1160 0,'0'0'318'15,"0"0"-7"-15,0 0-47 0,0 0-33 16,0 0-54-16,0 0-55 0,0 0-60 0,0 0-39 16,0 0-25-16,0 0-11 0,0 0 10 0,0 0 0 15,0 0 7-15,0 0 4 0,97 20-5 0,-75-7 5 16,-1 0-2-16,0 1-1 0,-3 0 4 0,-1 0-5 15,-3 2 1-15,-2 1-3 0,-3-1 1 16,-3 0-1-16,1 2 0 0,-4-2 5 0,-1 1-2 16,-2 1 6-16,0-1 0 0,-1 0 5 0,-5 1 7 15,-2 0-1-15,-1 1 6 0,-3-1-1 16,-3 1-4-16,1-2 2 0,-4 1-6 0,1 2-2 16,-1-2-2-16,-2 0-5 0,-1 1-17 15,-3-1-42-15,0-1-85 0,-1 0-176 0,6-6-470 0,4-4-788 0</inkml:trace>
  <inkml:trace contextRef="#ctx0" brushRef="#br0" timeOffset="574998.9434">8492 14945 1 0,'0'0'0'0,"0"0"0"0,0 0 0 0,0 0 0 0,0 0 0 16,0 0 108-16,0 0 171 0,0 0-10 15,0 0-4-15,0 0-15 0,0 0-6 0,-118 7-11 16,113-7-24-16,0 0-21 0,1 0-31 0,-1 0-24 15,0 0-12-15,0 0-19 0,0-1-8 16,0-2-9-16,0 2-10 0,-1 0-3 0,2 0-10 16,-1 0-5-16,3 1-11 0,-2-1-2 0,0 1-8 15,2 0-7-15,-2 0 5 0,3 0-15 0,-2 0 1 16,2 0-3-16,1 0-9 0,0 0 3 16,0 0-3-16,0 0 1 0,0 0-1 0,0 0 0 15,0 1-1-15,4-1-3 0,1 1 5 0,0 1-3 16,3 1 5-16,5 1 5 0,2-1-4 15,6 0 10-15,6-2-1 0,5 1-3 0,2-2 3 16,5 0-7-16,1 0-1 0,3 0-3 16,1 0-2-16,0 0-2 0,-3-2-2 0,-2 0 3 0,-6 1-7 15,-2-2 6-15,-3 2-2 0,-6-2-2 0,-6 0 9 16,-1 2-8-16,-5 0 4 0,-5 0 2 0,0 1-5 16,-5 0 7-16,1-1 0 0,-1 1 2 15,0 0-3-15,0-1 0 0,0 1-2 0,0 0-5 16,0 0 7-16,0 0-11 0,0 0-1 15,0 0-6-15,0 0-17 0,-1 0-5 0,1 0-19 16,0-2-17-16,0 2-20 0,0-1-32 0,0 1-26 16,0-1-38-16,0 0-53 0,-3-1-106 0,1 0-116 15,-2 2-203-15,3 0-254 0,0 0 601 0</inkml:trace>
  <inkml:trace contextRef="#ctx0" brushRef="#br0" timeOffset="575783.5577">8304 14981 1 0,'0'0'0'0,"0"0"0"16,0 0 0-16,0 0 0 0,0 0 0 15,0 0 0-15,0 0 37 0,0 0 182 0,0 0-4 0,0 0 16 16,0 0 9-16,0 0 8 0,0 0-7 0,0 0-23 16,-91 0-25-16,91 1-20 0,1 0-21 15,0-1-15-15,1 1-16 0,-2-1-19 0,0 0-13 16,1 2-12-16,-1-2-12 0,0 0-7 0,0 0-10 15,0 1-7-15,1 0-9 0,-1-1-7 16,0 1-5-16,0 1-5 0,2-1-2 0,-1 1 1 16,3 2 2-16,2 4 0 0,1 0 1 0,1 0 5 15,3 2-3-15,3 0 6 0,1 0-1 16,4 1-4-16,1 1 0 0,7 0-4 0,-1 1-1 0,2-1 0 16,2 1-2-16,0-2-1 0,-1 1-4 0,0-1 0 15,-6-2-4-15,-2 0 1 0,-2 0 1 0,-5-2-4 16,-5 0 2-16,-2-3 0 0,-2 0-2 15,-3-1 3-15,-2-1-1 0,0 1 3 0,0 0-1 16,0-1-2-16,0 3 3 0,0-2-2 16,-2 1 3-16,-1 1 0 0,0 1 0 0,-1 1-2 15,-1 1 0-15,-3 1-1 0,2 0-1 0,-1 4 2 16,-2 1-3-16,-2 2 0 0,1 1 2 0,0 2-3 16,-2 0 0-16,-1 0 6 0,-2 0-4 15,1 4 0-15,-3-2-2 0,2 1-6 0,-1 3 4 16,-1-4 6-16,2 1 2 0,-1-3 4 0,2-1-4 15,1 0-3-15,3-2-1 0,0-2-1 0,4 0 2 16,-1-3 3-16,4 1-2 0,2-2 5 16,-1-1-4-16,2 0-1 0,0-1 3 0,0-1 0 0,0 1 0 15,0-1 0-15,3-1-3 0,0 1-5 16,4 2 11-16,-2-3 2 0,2 1 3 0,4 0 2 16,1-1-3-16,1-1-2 0,2-1 2 0,4 0 2 15,1-1-4-15,4-1 2 0,2 0-5 0,0 1-8 16,2-3 9-16,1 1-1 0,2-1 0 15,2 0 7-15,-2 0-10 0,0 0-4 0,-4-2-2 16,-3 0 0-16,-1 1-2 0,-6 0 6 0,-2 0-3 16,-4 1-3-16,-3-1 6 0,-4 1-6 15,-1 0 4-15,-2 0 5 0,-1 0-12 0,0 0-6 16,0 0-17-16,-2 0-30 0,-1 0-13 0,2 0-22 16,-1 0-36-16,-1 2-53 0,-1 0-116 0,3 1-265 15,0-2-564-15,-1 0-165 0</inkml:trace>
  <inkml:trace contextRef="#ctx0" brushRef="#br0" timeOffset="576380.0762">9554 15081 933 0,'0'0'366'0,"0"0"-10"0,0 0-38 16,0 0-97-16,0 0-49 0,0 0-35 15,0 0-33-15,0 0-21 0,0 0-13 0,0 0-4 0,0 0 2 16,0 0-9-16,0 0-9 0,19-19-10 15,-19 19-18-15,0 0-6 0,0 1-10 0,0 2-6 16,0 2 0-16,0 4 4 0,0 1 3 16,0 2 8-16,0 2 4 0,0 4-4 0,0 0 3 0,-1 3-2 15,-2 2-3-15,2 1 5 0,-3 0 0 16,3 3 0-16,-4-2 1 0,0 0-5 16,3 1-2-16,-2-1 1 0,0-3-1 0,1 0 0 0,-2-1 3 15,3-3-2-15,0-1-3 0,-4-1 2 16,4-2-5-16,0-3 3 0,-1 1 0 0,2-3-4 15,-1 0 1-15,1-3-4 0,1-1 3 0,-1-2 0 16,1-1-1-16,0-1-5 0,0-1-12 0,0 0-13 16,0 0-20-16,0-1-21 0,1-4-32 0,3-2-66 15,0-3-101-15,1-5-192 0,0 3-381 16,-3 3-631-16</inkml:trace>
  <inkml:trace contextRef="#ctx0" brushRef="#br0" timeOffset="576657.8866">9595 15052 1 0,'0'0'369'0,"0"0"51"0,0 0-12 0,0 0-81 16,0 0-67-16,0 0-52 0,0 0-37 0,0 0-29 16,0 0-18-16,0 0-11 0,0 0-18 0,0 0-12 15,0 0-16-15,0 0-13 0,-41-5-7 16,41 5-10-16,1 0-4 0,1 0-7 0,-1 0-3 15,3 0-2-15,-2 0 4 0,3 0 3 0,1 0-4 16,3-1-1-16,3 0-6 0,4-1-3 0,1 0 1 16,0-2-3-16,3 1-1 0,1 0 1 15,0 0-5-15,2 0-3 0,-1-1 2 0,-4 1-4 16,0-1-13-16,1-2-19 0,-5 0-41 16,1 2-61-16,-4-1-74 0,-1 1-134 0,-3 3-249 0,-3 0-392 15,-2 1 113-15</inkml:trace>
  <inkml:trace contextRef="#ctx0" brushRef="#br0" timeOffset="576931.2695">9510 15231 736 0,'0'0'341'0,"0"0"-24"0,0 0-38 15,0 0-47-15,0 0-36 0,0 0-44 0,0 0-49 16,0 0-35-16,0 0-14 0,0 0 2 0,0 0 9 16,0 0 6-16,0 0-1 0,0 0-11 0,48 8-10 15,-32-8-11-15,3 0-10 0,-3-1-5 0,1-1-9 16,0 0-4-16,-2 2-11 0,0 0-30 16,-2-1-56-16,-3 0-99 0,-1-2-192 0,0 2-410 15,-7 0-701-15</inkml:trace>
  <inkml:trace contextRef="#ctx0" brushRef="#br0" timeOffset="577380.1223">9939 15375 1 0,'0'0'348'0,"0"0"113"0,0 0-11 15,0 0-95-15,0 0-102 0,0 0-68 0,0 0-48 16,0 0-37-16,0 0-16 0,0 0-6 0,0 0-1 15,0 0-12-15,0 0-8 0,3-2-13 16,-3 2-6-16,0 2-9 0,0-1-10 0,0 0-6 16,0 1-4-16,0 2 2 0,0 1 7 0,0 2 5 15,2 2 6-15,-2 2 0 0,0 1 3 16,0 1-3-16,0 2-3 0,0 2 4 0,0-1-4 16,0 0 3-16,0 0-3 0,-2 1-2 0,1-3-5 15,0-1-6-15,0 0 2 0,1-2-6 0,-1-1 3 16,0-1-2-16,0-2-4 0,-1-2 3 15,0 0-4-15,2 0 2 0,-1-1 2 0,0-1-5 16,1-1 5-16,0 0-6 0,-1-1-3 0,1 1 1 16,-2-1-11-16,1-1-14 0,-2 0-28 15,0 0-40-15,1 0-64 0,-2-3-110 0,0-1-269 0,2-1-565 16,0 2 70-16</inkml:trace>
  <inkml:trace contextRef="#ctx0" brushRef="#br0" timeOffset="577791.6822">10012 15191 989 0,'0'0'404'0,"0"0"-24"15,0 0-72-15,0 0-104 0,0 0-48 0,0 0-24 16,0 0-22-16,0 0-19 0,0 0-10 15,0 0-2-15,0 0-4 0,0 0-4 0,0 0-10 0,0 0-15 16,7-12-11-16,-9 12-12 0,0 0-9 16,0 0-1-16,2 0-7 0,-1 0-3 15,0 0 2-15,0 0-5 0,-1 1 4 0,-3 1-2 0,2 0-1 16,-2 1 0-16,1-1-2 0,-3 0 6 0,3 2-4 16,-1-2 3-16,1 1-1 0,2-1-4 15,0 0 6-15,0-2-4 0,2 0 4 0,0 1 2 16,0-1 1-16,0 0 7 0,0 0 5 0,0 0 8 15,4 0 7-15,-2-1-3 0,4-4-5 0,-2-1-12 16,3-1-4-16,0-2-5 0,0 0-1 16,1 1 1-16,0 0-6 0,-3 3 6 0,1-1-4 15,-4 2-1-15,-1 3 4 0,-1 1-13 0,0 0-16 16,-1 0-40-16,-4 0-38 0,-2 5-50 0,-3 4-89 16,1-2-241-16,2-2-1050 0</inkml:trace>
  <inkml:trace contextRef="#ctx0" brushRef="#br0" timeOffset="579668.8823">8232 16138 1 0,'0'0'0'0,"0"0"67"0,0 0 306 15,0 0-39-15,0 0-35 0,0 0-50 0,0 0-39 16,0 0-35-16,0 0-40 0,0 0-11 0,0 0-7 16,0 0-15-16,7-6-4 0,-7 6-13 15,0 0-9-15,0 1-13 0,0-1-17 0,0 1-13 16,0-1-20-16,0 2-11 0,-1 2-5 16,0 0 3-16,-3 4 11 0,3 2 6 0,0 3 15 15,-2-1 0-15,1 2 0 0,-2 2 8 0,1-1-9 16,-1 1 0-16,1 0-1 0,-1 0-6 0,-2-1-1 15,4 0-4-15,-2-1 1 0,1 0-7 0,1-1 1 16,-1-2-3-16,1-1-5 0,0-2 9 16,2 0-9-16,0-1 2 0,0-1 1 0,0-1-10 15,0 0 7-15,0-3-4 0,0-1 1 0,0 0 4 16,0-1-4-16,0 0-3 0,0 0-11 16,0 0-15-16,0 0-23 0,0-1-27 0,0-4-46 15,-1 2-109-15,0-3-227 0,-2 3-464 0,2-1-225 16</inkml:trace>
  <inkml:trace contextRef="#ctx0" brushRef="#br0" timeOffset="579955.6163">8218 15930 1697 0,'0'0'187'0,"0"0"-2"0,0 0 7 0,0 0-32 16,0 0-36-16,0 0-31 0,0 0-30 16,0 0-26-16,0 0-19 0,0 0-7 0,0 0 5 15,0 0 0-15,0 0 9 0,0 0 2 0,10 0-5 16,-9 0 6-16,-1 0-4 0,2 0-4 0,-2 0 5 16,0 0-9-16,0 0 0 0,0 0-10 15,0 0-6-15,0 0-15 0,0 1-22 0,0 2-30 16,-2-1-58-16,1 1-75 0,0 2-170 0,0-1-293 15,1-2-786-15</inkml:trace>
  <inkml:trace contextRef="#ctx0" brushRef="#br0" timeOffset="580300.2075">8405 16186 1 0,'0'0'86'0,"0"0"372"0,0 0-18 15,0 0-50-15,0 0-95 0,0 0-81 16,0 0-64-16,0 0-42 0,0 0-29 0,0 0-16 15,0 0-7-15,0 0-6 0,0 0-5 0,0 0-7 16,-5-2-3-16,5 2-7 0,0 0-1 0,0 0 1 16,0 0-4-16,0 2 4 0,0-2-4 15,1 0-3-15,2 0 5 0,-2 0-7 0,3 0 0 0,0-2-5 16,3 2-7-16,0-3-1 0,4 0 0 16,4 0-1-16,-1 0-1 0,5-1 2 0,-4 0-6 15,1 2-38-15,0-1-58 0,-1 2-109 0,-1 1-196 16,-4 0-369-16,-4 0-519 0</inkml:trace>
  <inkml:trace contextRef="#ctx0" brushRef="#br0" timeOffset="580502.9174">8447 16250 223 0,'0'0'487'0,"0"0"-124"15,0 0-63-15,0 0-86 0,0 0-88 0,0 0-37 16,0 0-19-16,0 0-9 0,0 0-10 15,0 0-14-15,0 0-7 0,0 0-9 0,0 0-4 16,117-3 1-16,-103 2-3 0,-4 1-5 0,1 0-47 16,0-1-108-16,0 0-167 0,1-2-272 15,-2 2-274-15,-4-1 663 0</inkml:trace>
  <inkml:trace contextRef="#ctx0" brushRef="#br0" timeOffset="580741.6802">8806 16130 1068 0,'0'0'590'0,"0"0"-193"15,0 0-82-15,0 0-80 0,0 0-74 16,0 0-47-16,0 0-38 0,0 0-30 0,0 0-15 16,0 0-16-16,0 0-2 0,0 0-2 0,0 0-4 15,0 0 10-15,0 22 4 0,0-11 4 16,0 2 4-16,0 1-7 0,-3 1-6 0,2 2-6 15,0 1-4-15,-3-2 0 0,1 1 3 0,0 0-2 16,-3-2-10-16,2 0-13 0,-2-2-40 0,2-1-68 16,-1-3-122-16,1-2-301 0,3-4-686 0</inkml:trace>
  <inkml:trace contextRef="#ctx0" brushRef="#br0" timeOffset="581664.3259">8720 14403 389 0,'0'0'566'0,"0"0"-110"0,0 0-58 16,0 0-87-16,0 0-100 0,0 0-58 0,0 0-40 15,0 0-9-15,0 0-19 0,0 0-14 16,0 0-12-16,0 0-11 0,1-13-6 0,-1 13-7 16,0 0 0-16,0 0-5 0,0 0-2 0,0 0 0 15,0 0-8-15,0 0 2 0,0 0-6 0,0 0-6 16,0 1 0-16,0-1-9 0,0 3-3 16,0-1-1-16,0 3 0 0,0 1 3 0,0 1 1 15,0 0 2-15,0 1-2 0,0 3 3 0,-1 1 1 16,1 1-3-16,-1 1 10 0,-2 0-6 15,2 1 1-15,-2-2 1 0,1 2-6 0,0-3 4 16,-1 1-4-16,-1-2 2 0,3-1 1 0,-1-2-3 16,-2 2 1-16,1-2-1 0,1-1 0 0,1-2 0 15,0 1-4-15,-1-2-2 0,1 0-16 0,-1-1-15 16,1-1-30-16,0-1-40 0,1-1-39 16,0 0-67-16,0 0-96 0,0-1-158 0,0-1-309 15,0 1-405-15</inkml:trace>
  <inkml:trace contextRef="#ctx0" brushRef="#br0" timeOffset="582348.4528">8730 14327 1 0,'0'0'0'16,"0"0"319"-16,0 0 65 0,0 0-19 0,0 0-74 16,0 0-59-16,0 0-55 0,0 0-38 0,0 0-26 15,0 0-16-15,0 0-9 0,0 0-11 16,0 0-4-16,0 0-8 0,-12 6-2 0,9-6-4 0,0 0-2 16,1 0 1-16,1 1-4 0,-2-1-1 15,1 0-7-15,-1 2-6 0,2-2-5 0,0 0-7 16,0 1-3-16,-2-1-1 0,3 0-2 0,0 0 2 15,0 0-1-15,0 0 0 0,0 0-2 0,0 0-2 16,0 0-1-16,0 0-3 0,0 0 0 16,0 0-3-16,0 0-2 0,0 0-3 0,0 0-2 15,0 0 2-15,0 0-2 0,0 0 1 0,0 2 0 16,0-2-3-16,0 1 4 0,0-1-2 0,0 0 2 16,0 0 0-16,0 0-1 0,0 0-2 0,0 0-2 15,0 0 0-15,-1 1-3 0,1 1 3 16,-2 2-1-16,0 0-2 0,1 1 2 0,-3-1-1 15,-2 2 1-15,1 1 3 0,-1 0-2 0,-3 2 1 16,1 0 1-16,0 1-2 0,-2 0 2 0,1-2 0 16,-2 2 1-16,0-2 2 15,1 0-1-15,0 1-1 0,2-2-2 0,0-2 2 0,0-1 0 16,3 2-1-16,0-1-1 0,1 0-3 0,-1-2 0 16,3 1 0-16,1-2 2 0,-2-1 1 0,2 1-2 15,0 0 1-15,1 0-4 0,-2-1 1 16,2 2 3-16,0-2-1 0,0 0 3 0,0-1-1 15,0 1-4-15,0-1 0 0,0 0 0 16,0 0 3-16,0 0-2 0,0 2 3 0,2-2-1 16,-1 1-2-16,2 0 6 0,-1-1-1 0,0 1 3 15,3 1 1-15,0-2 2 0,3 0 4 0,1 0-2 16,3 0 4-16,3 0-1 0,2-3-1 16,2 1-2-16,3-1-5 0,2-1-2 0,-1 0-2 0,-3 0 0 15,1 1 1-15,-5-1-4 0,1 2 2 16,-3 1-2-16,0-1-1 0,-4 2 3 0,-3 0-5 15,-1 0-12-15,-1 0-17 0,-2 0-33 0,-2 0-41 16,0 0-51-16,-1 0-73 0,0 0-144 0,0 3-331 16,0-2-865-16</inkml:trace>
  <inkml:trace contextRef="#ctx0" brushRef="#br0" timeOffset="606429.6333">10385 15136 1 0,'0'0'0'0,"0"0"0"0,0 0 0 16,0 0 0-16,0 0 0 0,0 0 210 16,0 0 1-16,0 0-21 0,0 0-17 0,0 0-14 15,0 0-5-15,0 0-7 0,20-9-9 0,-19 9-11 16,-1 0-21-16,0 0-21 0,1 0-19 16,-1 0-18-16,0 0-9 0,0 0-4 0,0 0-6 15,1 0-2-15,0 0-5 0,1 0-1 0,0 0 3 16,-1 0 4-16,0 0 1 0,0 0 1 0,0-1 1 15,0 1-4-15,3 0 1 0,-2 0 0 0,0 0-5 16,-1 0 2-16,0 0-3 0,0 0-4 16,3 0-1-16,-3 0-2 0,0 0-1 0,-1 0-2 15,1 0-3-15,0 0-3 0,0 0-4 0,0 0 0 16,3 0 1-16,-3 0 0 0,1 0 0 0,-1 1-3 16,3 0 2-16,0 0 0 0,-1-1 0 15,-1 2 5-15,3 0-5 0,-2-1 2 0,-1 1-1 16,4-1-4-16,-3 0 6 0,4 2-1 0,-4-1 1 15,4 0 3-15,-2 2-3 0,2 1-1 16,0-1 2-16,-2 0 1 0,2 2 0 0,-1 1 1 16,0 1-2-16,3 2-6 0,-1-1 5 0,-3-1-1 15,3 1 2-15,1 0 6 0,-3-1-7 0,2 0 2 16,-1-1-3-16,3 0-3 0,-2-1 6 16,-2 0 0-16,1-1 1 0,3 0 2 0,-3-1 1 15,-2 0 0-15,3-1 6 0,0 1 1 0,-3-2 0 16,2 1 3-16,-3-1-4 0,3 0-4 0,-1-2 6 15,-1 1-6-15,-1 1 0 0,0-1 1 0,-2 0-7 16,-1 0 0-16,3 0-1 0,-3 0 0 16,0-1 3-16,0 1-3 0,-1 1 0 0,1-2-4 15,-1 1 1-15,0-1-3 0,0 0-8 0,0 0-11 16,0 0-28-16,0 0-19 0,0 0-27 0,0 0-23 16,-1 0-16-16,0-3-30 0,0 1-63 0,-3 0-102 15,2-3-147-15,1 1-162 0,-1 0 156 16,1 2 480-16</inkml:trace>
  <inkml:trace contextRef="#ctx0" brushRef="#br0" timeOffset="606846.7089">10732 15145 1 0,'0'0'0'0,"0"0"0"0,0 0 0 15,0 0 0-15,0 0 0 0,0 0 47 16,0 0 156-16,0 0 12 0,0 0 18 0,0 0-3 0,0 0-9 15,0 0-19-15,0 0-30 0,0 0-13 16,10-22-6-16,-10 21-9 0,0 1-9 0,0 0-5 16,0 0-19-16,0 0-13 0,0 0-14 0,0 0-14 15,0 0-4-15,0 0-9 0,0 0-11 0,-1 0-15 16,-1 0-13-16,-2 0-13 0,1 3-1 0,-1-1 3 16,-2 2-2-16,1 1 2 0,-2 0-2 15,-1 1-3-15,-3-1 7 0,3 2 0 0,-1 0 2 16,1 2 4-16,-1-1-7 0,0 2-1 0,0-1 2 15,-1 1 0-15,1 0-1 0,-1 0 3 0,0 0-5 16,1-2-4-16,0 1 6 0,3 1-3 0,-3-3 6 16,0 3 3-16,0-2-6 0,0-1 1 15,4 0-2-15,-2 0-6 0,0-2 6 0,4 0 1 16,-5-1-3-16,5-1 1 0,-3-1 1 0,3 1-4 16,2-2 5-16,-1 2 3 0,-2-3-5 15,3 1 1-15,1-1-5 0,-1 0-5 0,1 0-5 16,0 0-12-16,0 0-15 0,0 0-21 0,0 0-37 15,0 0-28-15,0-1-27 0,0-2-56 0,0-1-148 16,1 1-252-16,3-1-290 0,-3 1 335 0</inkml:trace>
  <inkml:trace contextRef="#ctx0" brushRef="#br0" timeOffset="607293.2207">10376 15232 1 0,'0'0'0'0,"0"0"232"0,0 0 140 0,0 0-72 0,0 0-68 16,0 0-55-16,0 0-46 0,0 0-28 0,0 0-10 15,0 0 1-15,0 0 7 0,0 0 6 16,0 0 5-16,-41 9-5 0,41-9-13 0,0 0-6 15,0 0-11-15,1 1-5 0,-1-1-5 0,1 0-13 16,2 0-6-16,1 0-5 0,-1 1-4 16,5 0 2-16,2-1 1 0,1 0-1 0,1 0-5 15,7 0 0-15,0 0-5 0,0 0-2 16,2 0 2-16,1 0-7 0,-1 0 2 0,3 0-5 0,0 0-5 16,-1-1 2-16,-2 0-5 0,1-2 1 15,-2 2-5-15,-3 0 2 0,1 0-2 0,-6 1 1 0,0-2 3 16,-3 2-5-16,-2 0 3 0,-3-1-3 0,2 1-2 15,-3-1 4-15,-2 1-1 0,-1 0 2 16,1 0 1-16,-1 0-5 0,0 0 0 16,0 0-3-16,0 0 0 0,0 0 0 0,0 0-1 15,0-1-1-15,0 1-2 0,0 0 0 0,0 0-6 16,0 0-4-16,0 0-7 0,0 0-18 0,0 0-17 16,0 0-28-16,0 0-43 0,1 0-70 0,0 0-108 15,-1 0-210-15,3 0-382 0,-3 0-206 0</inkml:trace>
  <inkml:trace contextRef="#ctx0" brushRef="#br0" timeOffset="609053.568">10996 14941 1 0,'0'0'0'0,"0"0"0"16,0 0 0-16,0 0 0 0,0 0 0 0,0 0 0 15,0 0 21-15,0 0 161 0,0 0 10 0,0 0 5 16,0 0 8-16,0 0 0 0,0 0-9 16,0 0-19-16,-2-23-17 0,2 23-18 0,-1 0-23 15,1 0-11-15,0 0-11 0,0 0-13 0,0 1-3 16,0-1-10-16,0 1-4 0,0-1-5 15,0 0-7-15,0 1-4 0,0-1-4 0,0 0 2 16,0 0-6-16,0 1-4 0,0-1-6 0,0 1-11 16,1 1-3-16,0-2-6 0,0 0-5 0,0 1-2 15,3 0-1-15,-1 1 3 0,1 1 0 0,3 2 6 16,-3 1 1-16,3 1 3 0,2 1 3 0,0 2-6 16,0 2 3-16,0 1-2 0,-1 2-3 15,0-1 4-15,1 1-3 0,0 0 2 0,0-1-2 16,-4 0-4-16,3-3 1 0,-1 0-2 0,-2-1 3 15,1-1-1-15,-3 1 2 0,3-4 0 0,-3 1-4 16,0-2 7-16,2 1-8 0,-3-2 4 16,2-1 1-16,0 1-6 0,-1-2 6 0,-3 0-4 15,2-1 4-15,2-1 3 0,-3 2-2 0,0-1-2 16,0 0-2-16,-1-1 1 0,1 1-5 0,-1-1-3 16,0 0-8-16,0 0-23 0,0 0-16 15,0 0-33-15,0 0-41 0,0 0-53 0,0-2-95 16,0 1-170-16,0-1-287 0,0 1-623 0</inkml:trace>
  <inkml:trace contextRef="#ctx0" brushRef="#br0" timeOffset="609545.4874">11350 14925 1 0,'0'0'107'15,"0"0"233"-15,0 0-5 0,0 0-53 0,0 0-46 16,0 0-21-16,0 0-28 0,0 0-22 16,0 0-22-16,0 0-8 0,0 0-11 0,0 0-4 15,0 0-10-15,0 0-13 0,19-14-12 0,-19 14-11 16,0 0-8-16,0 0-5 0,0 0-11 0,0 1-5 16,0 0-14-16,0 0-9 0,0 1-8 15,-1 0-7-15,-3 1 0 0,2 3 0 0,-1 1 3 16,-4 5 3-16,-1 3-2 0,1 3 4 0,-3 0-3 15,-4 4 1-15,2 0 1 0,1-1-6 16,-3 1 1-16,-1-1-4 0,3 1 2 0,-1-1 1 0,-2-1-2 16,3 1 1-16,0-1-3 0,-1-1-3 15,0 0 2-15,3-2 0 0,0-1 3 0,4 0-3 16,-2-2 1-16,-1-1-2 0,5-2-2 0,-2 0 4 16,2 0-2-16,-2-2 1 0,4 1-4 0,-3-2-5 15,2-2 2-15,2 1 1 0,-1 1 6 16,1-3 5-16,-3-1-6 0,2 2 0 0,1-2-2 15,1 0-2-15,-1-1 2 0,1 0 1 16,0 0 3-16,0-1-1 0,0-1 0 0,0-1-3 0,0 0 1 16,0 0 3-16,0 0-2 0,0 0 2 15,0 0-4-15,0 0-6 0,0 0 1 0,0 0-4 16,0 0-11-16,0-1-14 0,0 0-37 0,1 0-48 16,1-2-76-16,4 1-119 0,-1 0-197 0,1-1-362 15,-4 1-229-15</inkml:trace>
  <inkml:trace contextRef="#ctx0" brushRef="#br0" timeOffset="610062.6325">11412 15282 1 0,'0'0'35'0,"0"0"347"0,0 0-30 15,0 0-76-15,0 0-49 0,0 0-35 0,0 0-31 16,0 0-20-16,0 0-16 0,0 0-4 0,0 0-8 16,0 0 0-16,0 0-3 0,0 0-12 0,18-16-7 15,-18 16-10-15,0 0-9 0,1 0-5 0,-1 0-13 16,0 0-7-16,0 0-9 0,0 0-10 15,0 0-10-15,0 0-6 0,0 0-3 0,0 2-10 16,0 1 3-16,0 1-2 0,0 2-3 0,0 2 13 16,2 0 1-16,-2 3 3 0,0-1 6 15,0 3-3-15,0-2 1 0,0 1 1 0,0-1 0 16,-3 0-5-16,1-1 3 0,-2-1-2 0,3 0-8 16,-1-2 7-16,1 0-6 0,-1 0 2 0,-1-1 6 15,2 0-8-15,0-2-1 0,1 0-3 16,-1 0-7-16,1-2 6 0,-1 1 1 0,1-1 0 15,0-1 2-15,0-1-6 0,0 0 1 0,0 1 0 16,0-1 3-16,0 0-2 0,0 0 2 16,0 0-2-16,0 0-6 0,0 0 8 0,0 0-1 15,0 0 3-15,0 0 5 0,0 0-7 0,0 0-1 16,0 0-6-16,0 0-7 0,-1 0-6 0,0 0-10 16,1 0-17-16,-4 0-16 0,4 0-20 0,0-1-25 15,0 0-22-15,0-1-27 0,0-1-54 16,0 1-92-16,0-2-211 0,0 3-317 0,0-2 25 0</inkml:trace>
  <inkml:trace contextRef="#ctx0" brushRef="#br0" timeOffset="610558.1728">11496 15121 1 0,'0'0'0'0,"0"0"0"15,0 0 144-15,0 0 181 0,0 0-35 0,0 0-16 16,0 0-23-16,0 0-25 0,0 0-33 0,0 0-18 16,0 0-15-16,0 0-14 0,0 0-7 0,8-15-15 15,-7 15-12-15,-1 0-12 0,0 0-15 0,0 0-14 16,0 0-8-16,0 0-8 0,0 0-8 0,0 0-2 15,0 0-10-15,-1 0-7 0,1 0-2 16,-1 0-8-16,0 0-3 0,0 0-2 0,0 0-12 16,-4 0 1-16,4 1-1 0,0 0 1 15,-1 0 6-15,1 1-1 0,0-2 0 0,1 1 1 16,0-1 4-16,0 0 3 0,0 0 3 0,0 0 6 16,0 0-6-16,0 0 3 0,0 0-1 0,0 0 1 15,0 0 8-15,0 0 3 0,0 0 1 16,0 0 1-16,0 0-4 0,0 0-1 0,0 0-1 15,0 0 2-15,0 0-5 0,1 0-3 0,-1 0-7 16,0-1-12-16,1 1 6 0,-1-2-2 0,0 2 1 16,0-1 3-16,0 1-9 0,0 0-1 15,0 0-1-15,0 0-1 0,0 0 2 0,1 0 2 16,-1 0-2-16,0 0-1 0,0 0 0 0,0 0-2 16,0 0 2-16,0 0-1 0,0 0-29 15,0 0-43-15,-1 0-53 0,-1 0-92 0,-1 4-193 0,2-1-648 16,0 0-611-16</inkml:trace>
  <inkml:trace contextRef="#ctx0" brushRef="#br0" timeOffset="689639.4095">6399 11326 1 0,'0'0'0'16,"0"0"0"-16,0 0 0 0,0 0 0 15,0 0 34-15,0 0 134 0,0 0 0 0,0 0 2 0,0 0-20 16,0 0-27-16,0 0-38 0,0 0-27 0,0 0-19 16,0 0-13-16,-9-34-2 0,9 34-5 15,0 0-1-15,0 1 0 0,0-1-2 0,0 1 8 16,0 1 16-16,0-1 17 0,0 1 17 0,0 1 6 15,1-1-2-15,0 1-4 0,-1-1 0 0,0 0-3 16,2 2-4-16,-1-1-1 0,0 1-10 0,2 0-6 16,-2 0-6-16,1 2-8 0,0 0-1 0,0 1-3 15,2 1-4-15,-2 0-2 0,1 0-2 16,3-1 2-16,-2 0 4 0,2-1 11 0,1-1 7 16,0 0 11-16,3 0 12 0,0-2 7 15,5 0 9-15,0-2 4 0,4-1 0 0,1 0-5 16,7-4-12-16,1-4-7 0,5-2-10 15,3-3-6-15,5-2-9 0,3-3-3 0,4-3-5 0,3 0-6 16,5-3 1-16,1-1-7 0,4-3-3 0,4-1 0 16,3-4-10-16,5 0 2 0,0-4-1 15,3-5-2-15,4-2 2 0,2-2-26 0,2-3-63 16,3 0-129-16,-21 12-351 0,-20 12-1137 0</inkml:trace>
  <inkml:trace contextRef="#ctx0" brushRef="#br0" timeOffset="695062.4738">814 17306 1 0,'0'0'0'0,"0"0"0"16,0 0 0-16,0 0 0 0,0 0 260 0,0 0 56 15,0 0-14-15,0 0-18 0,0 0-28 0,0 0-46 16,0 0-28-16,0 0-33 0,-6-50-26 16,8 46-26-16,1-1-16 0,-3 1-7 0,0 1 0 15,1 1 9-15,-1 1-4 0,0 1-5 0,0 0-16 16,0 0-23-16,0 1-18 0,0 1-21 0,-4-1-18 15,3 4-4-15,1 3-1 0,0 4 6 16,0 2 14-16,5 6 5 0,1 3 5 0,0 3 4 16,3 4-1-16,1-1 0 0,0 1 3 0,-1 0-2 15,2 0 0-15,0-3 3 0,-1 3-6 16,2-4 3-16,-2-1 1 0,-1-1-3 0,1-3 6 16,-1-2 0-16,-1-3 3 0,-2-4 0 0,1-1-3 15,-2-4-1-15,0-3-1 0,-1 0 8 0,1-2 7 16,-4-2 11-16,3 0 11 0,-1 0 2 0,-1 0 12 15,2-6-2-15,3-1 4 0,2-3-5 0,2-5-16 16,4-1-12-16,0-5-14 0,4-2-7 0,-1-3 3 16,-1-1 3-16,3 0 1 0,-1-1 1 15,1-1-4-15,-1-2-1 0,-4 0 0 0,1-1 6 16,-5 0-2-16,0 3-2 0,0 4-5 0,-4 2-10 16,-2 9 2-16,-1 2-8 0,-3 5-11 15,-1 3-20-15,0 0-38 0,0 2-48 0,0-1-66 16,0 1-108-16,0 2-223 0,0 0-292 0,0 0-537 15</inkml:trace>
  <inkml:trace contextRef="#ctx0" brushRef="#br0" timeOffset="696116.8733">1467 17412 1799 0,'0'0'240'0,"0"0"-87"15,0 0-92-15,0 0-19 0,0 0 19 0,0 0 8 16,0 0-17-16,0 0-25 0,0 0-16 0,0 0-5 16,0 0 3-16,0 0 4 0,0 0-1 15,0 0-5-15,35 35-7 0,-35-22-11 0,-6 2 10 16,-1 0 19-16,0 0 15 0,-3 0 16 0,-4 2-7 15,0-3-15-15,-1 0-4 0,-1-3-5 0,1 0-1 16,-1-2-4-16,3-2-5 0,-1-1-5 16,3-3 1-16,1-3 0 0,3 0 3 0,1-1 1 15,2-5-7-15,1-2-4 0,3-1-2 0,0-3 0 16,0-2 4-16,0-1 4 0,6-4-2 0,-3-1 0 16,4-5 2-16,1 1 2 0,1-1-1 15,1 3 1-15,2 3-3 0,-2 3-6 0,1 4 0 16,0 1-1-16,-3 2 1 0,2 1 4 0,0 1-2 15,-3 2 0-15,1 2-1 0,0 1-6 0,-2 2 5 16,0 0 1-16,0 4 5 0,-2 5 2 0,2-2 0 16,-2 5-1-16,0-2-2 0,1 3 5 15,-4 0 2-15,2 0 2 0,0 2-1 0,0 2-4 16,-2-2-4-16,1 4 1 0,1-3-1 0,0 0 2 16,-1-2 1-16,0-2-5 0,5 0 1 15,-4-4 3-15,4 1 1 0,-2-4 9 0,2-1-3 16,2 1 3-16,-2-3 4 0,2 0 3 0,1-2 10 15,2 0 7-15,1-4 0 0,0-2-2 0,3-2-9 16,0-3-10-16,1-1-4 0,2 1 0 16,-3 0 4-16,0 3-3 0,-5-2 3 0,0 1-4 15,-3 0 3-15,0-3 5 0,-5 2 0 0,-1 0 6 16,0-1-2-16,-2 1-3 0,0 2-1 0,0 0-6 16,-3-1-1-16,0 4-2 0,-4 0-6 15,1 1-5-15,-1 0-8 0,-2 3-6 0,-1 0-1 16,0 0 3-16,-1 1 4 0,1 0-2 0,1 0 5 15,2 0-1-15,2 0 4 0,1 0 4 0,2 0-3 16,2 0-1-16,0 0-8 0,2 0-6 0,3-1-1 16,2 0-9-16,1-1 11 0,0 2 4 15,5 0 4-15,2 0 9 0,5 0-7 0,1-1 2 0,6-2-2 16,1-2 3-16,2 2-1 0,1-3-2 16,2 1 3-16,-4 1 0 0,-2 1 4 0,-1-1 2 15,-9 2-2-15,-3 1-6 0,-8 1-3 16,-3 0-5-16,-3 0-2 0,0 0-3 0,-3 2-8 15,-2 1-9-15,-3 1-2 0,1 2 10 16,-2 1 15-16,1 0 16 0,-2 3 5 0,1-1-3 0,0 1-7 16,1-1-3-16,2 0-1 0,0 2 2 15,4 2 5-15,1-1 1 0,1 2 2 0,0-3-2 16,0-1 0-16,2 0 2 0,3-3-2 0,0-1 4 16,4-1-3-16,-3 0-3 0,1-2 6 0,2 0 1 15,1-2 5-15,0-1 6 0,0 0-1 0,2 0 0 16,2-5-6-16,1-2-3 0,0 0-2 15,1-2 2-15,1-1 2 0,-2-2-2 0,3 0 2 16,0-2-8-16,-4 0 3 0,4 1 6 0,-6 2-4 16,2-2 8-16,-6 2 0 0,-1-2 1 15,-1 2 4-15,-2 0 3 0,-3 2 5 0,-1 2 0 0,0 4 4 16,0 0-1-16,0 3-6 0,-1 0-5 16,-3 0-11-16,0 0-11 0,2 3-11 15,-2 0-11-15,1 2-9 0,1 1 6 0,0 4 14 16,-1 0 6-16,2 4 13 0,-2 0-7 0,2 0-5 15,1-2 1-15,0 2-3 0,0 1 6 0,0 0 0 16,-1-1-9-16,1-2-7 0,-1-2-34 16,0-1-30-16,-1-1-33 0,0-1-57 0,0 0-83 0,1-1-188 15,0-3-375-15,1-1-670 0</inkml:trace>
  <inkml:trace contextRef="#ctx0" brushRef="#br0" timeOffset="696311.4041">2190 17087 2320 0,'0'0'121'0,"0"0"22"0,0 0 2 15,0 0-13-15,0 0-32 0,0 0-36 16,0 0-33-16,0 0-33 0,0 0-26 0,0 0-13 16,0 0 2-16,0 0-21 0,0 0-48 15,2-6-83-15,10 15-193 0,-5-4-294 0,-2 0-776 0</inkml:trace>
  <inkml:trace contextRef="#ctx0" brushRef="#br0" timeOffset="697110.928">2622 17308 1444 0,'0'0'46'0,"0"0"-27"15,0 0 1-15,0 0 12 0,0 0 12 0,0 0 4 16,0 0-1-16,0 0-12 0,-74 123-11 0,64-105 1 16,-3-1-4-16,1-2 4 0,-1-3 2 15,1 0 6-15,-2-3 3 0,1-1-1 0,2-2 5 16,0-3 3-16,1 0 9 0,3-2 14 16,3-1 8-16,-1 0 6 0,1-5-11 0,3-2-11 0,1-1-12 15,0-1-16-15,0-4-6 0,0-1-14 16,2-5-9-16,5 0 1 0,-2-2-5 0,2 2 5 15,3 0-1-15,1 3-2 0,-1-1-3 0,0 4-1 16,1 1 5-16,-2 3-7 0,-1 2 11 16,-4 1-3-16,4 4 0 0,-6-1 6 0,3 3-5 15,-3 0 4-15,0 0-1 0,0 1 1 0,3 5 3 16,-3 1-1-16,1 2 5 0,4 1 2 0,-5 0-1 16,4 2-2-16,-3 1-5 0,4-2-3 0,-3 1 1 15,5 0 4-15,-4 1 2 0,1-2-5 0,2 1-1 16,-4-1-3-16,4-3 0 0,0-1 4 0,-1-1 3 15,0-2 7-15,4-1 2 0,1-2 2 16,0-1 1-16,2 0-3 0,0-3 1 0,2-3-4 16,-1-3 0-16,2-1-6 0,2-3-3 0,-4 0 4 15,1-1-4-15,0 0 5 0,-1 0-2 0,-3-3 0 16,3-1 2-16,-2-3 0 0,-3-3 5 16,-1-1 0-16,0-2 4 0,-6-1 0 0,3 0-4 15,-4-2 5-15,-1-1-5 0,-1 1 5 16,0 2 4-16,-2 3-4 0,-3 4 7 0,2 6-2 15,-2 5 5-15,1 5-4 0,-1 4-12 0,-1 1-16 16,2 1-25-16,-2 6-2 0,-2 1 3 0,3 4 11 16,-3 4 20-16,1 0 0 0,3 5 5 15,0 1-3-15,0 1-5 0,4 0 8 0,0 1-6 16,0 0 3-16,0 2 1 0,0 1-11 0,4 0 4 16,0 0-7-16,-1-2 2 0,3-1 5 0,-3 0-3 15,4-4 3-15,-3-1-6 0,3-3 2 0,-3 0-1 16,4-2-3-16,0-3 0 0,2-1-10 15,-1-3 5-15,1-3-1 0,2-2 3 0,0-2 11 16,3 0-2-16,-1 0 8 0,0-2-4 0,1-5 1 16,-4-1 1-16,0 0-1 0,-3-1 10 0,-4-1-1 15,2-1 8-15,-3-1 3 0,-3 1-3 16,1-2 5-16,-1-1-8 0,0 1 1 0,-2-2 1 16,-4-1-9-16,2 2 3 0,-4-1-6 0,4 3-3 15,-5 3-3-15,1 4-9 0,-1 3-10 0,0 2-19 16,-3 0-6-16,1 2-4 0,-3 5 11 15,-2 3 7-15,1 1-11 0,-1 0-19 0,0-2-27 16,3-2-30-16,2-1-21 0,2-1-39 0,5 0-60 16,-1-2-115-16,5-2-191 0,0 1-340 15,0-1 280-15</inkml:trace>
  <inkml:trace contextRef="#ctx0" brushRef="#br0" timeOffset="697495.8408">3061 17475 1202 0,'0'0'281'0,"0"0"-21"0,0 0-43 0,0 0-16 15,0 0-12-15,0 0-45 0,0 0-52 0,0 0-34 16,0 0-8-16,0 0-2 0,0 0-6 16,0 0 4-16,0 0-17 0,29-3-1 0,-9-8 0 15,1-2-15-15,0-1 9 0,0-4-7 0,0 0-1 16,-2-4 11-16,0 0-5 0,0-4 6 0,-6-4-2 15,4-2-1-15,-5-2-3 0,-2 1 0 16,0-1 2-16,-2 2-6 0,-6 1 10 0,-2 1 3 16,0 3 5-16,-10 1 14 0,-1 6-13 0,-2 5-1 15,-4 3-12-15,4 3-19 0,-4 4 2 16,4-1-5-16,-3 4 3 0,4 2 3 0,2 0-1 16,0 0 1-16,2 0-5 0,3 4 7 0,-2 0-9 15,5 1 2-15,-3 4 6 0,2 4-16 0,2 3 14 16,0 3-6-16,1 6-1 0,0 0 11 15,0 7-11-15,0 1 3 0,0 2-5 0,0 0-5 0,0 0 1 16,0 0-6-16,0-4-9 0,0-1-29 0,0-5-31 16,0-1-47-16,0-4-49 0,0-3-70 15,0-3-152-15,0-1-238 0,0-3-410 0,0-6 442 0</inkml:trace>
  <inkml:trace contextRef="#ctx0" brushRef="#br0" timeOffset="697874.881">3284 17352 1732 0,'0'0'269'0,"0"0"-39"15,0 0-27-15,0 0-49 0,0 0-48 0,0 0-34 16,0 0-27-16,0 0-21 0,0 0-2 16,0 0-7-16,0 0-2 0,0 0 9 0,0 0-4 15,0 0 3-15,76-7-4 0,-64 2-5 0,-1-1 2 16,0-1 1-16,0 0 5 0,-1 0-3 0,-1 0 4 15,1-2-3-15,-1 0-1 0,-4 0 7 16,2 2-4-16,0 0 8 0,-4 0-1 0,-2 1 5 16,0 1 12-16,-1 1 5 0,0 3 5 15,-4 1-16-15,-4 0-19 0,-2 0-22 0,1 5-8 0,-3 0 5 16,1 2 3-16,-5 4 8 0,3 2 2 16,-5 3-10-16,5 2 7 0,-4-1-7 0,5-2 0 15,2 2 7-15,0-2-8 0,5 2 6 0,-1 0-8 16,5 1 1-16,1-3 2 0,0 2-5 0,1-3 8 15,6-1-12-15,2-1-10 0,2-2-12 0,1-2-8 16,6 0 13-16,3-1 3 0,4-1 10 16,10-1-15-16,1-3-41 0,4-1-38 0,5-1-76 15,1-3-113-15,4-3-201 0,-12-1-460 0,-14 3-96 0</inkml:trace>
  <inkml:trace contextRef="#ctx0" brushRef="#br0" timeOffset="699241.2684">3953 17143 1306 0,'0'0'49'0,"0"0"-1"0,0 0 45 16,0 0 36-16,0 0 8 0,0 0-28 0,0 0-50 15,0 0-34-15,0 0 2 0,0 0 14 0,0 0 26 16,0 0 33-16,0 0 25 0,0 0 1 0,34-6-20 16,-36 6-19-16,-1 0-34 0,-3 1-17 15,3 1-4-15,-4 3-10 0,3 1 4 0,-5 2 0 16,1 0-2-16,-2 4 2 0,-1 2-7 0,-1 4 1 16,-1 2-5-16,-4 1-1 0,5 5 1 15,-4 2-2-15,5 1 3 0,1 1-9 0,4-1 0 16,0-3-5-16,5 1-2 0,1-4 6 0,0-2-3 15,4-1 8-15,5-4 2 0,1-1-4 16,1-4 3-16,4-3-2 0,-3-3 6 0,2-2 5 16,2 0 1-16,-2-3 3 0,4 0-5 0,-1-7 0 15,-1 0-1-15,3-4-1 0,0-1-1 0,1 0-4 16,1 0-1-16,-3-4-2 0,1 0 1 0,-4-1 5 16,2 0-2-16,-5 2 3 0,-2 1-1 15,-1 2-3-15,-2-2 3 0,-4 0 1 0,-1 0 2 16,-1 3-2-16,-1 0-5 0,0 4-7 0,0 2-7 15,-1 1-5-15,-1 4-13 0,-4 0-13 0,3 4-13 16,-4 4-2-16,3 1 14 0,-2 4 14 0,1 1 16 16,2 1 7-16,-2 2-2 0,4-1-2 15,0 2-6-15,0-2-2 0,1-1 2 0,0-2 3 16,0-3 3-16,3 0-3 0,2-4 4 0,-1 0-6 16,0-3 2-16,3-1 8 0,-1-2-2 0,-1 0 11 15,4 0-2-15,1 0-3 0,1-4 1 16,1-3-4-16,5 1 6 0,-3-4 1 0,4 0-3 15,1-3-1-15,-1-1-8 0,-1 0 3 0,1 0-1 16,1 1 5-16,0 0 1 0,-5 2-4 0,2-2 6 16,-6 1 0-16,-2-2 9 0,-5-1 8 0,-2-1-5 15,-1 4-4-15,-1 1-16 16,-7 2-12-16,-1 4-7 0,-1 2-2 0,-2 3 3 0,0 0-1 16,-6 7 4-16,-1 4 0 0,-1 0 2 15,-3 2 7-15,2 2-1 0,0-1 4 0,2 1-4 16,1-2-4-16,6 0 0 0,4-1-5 0,4-2 5 15,3 3 3-15,1-2-1 0,0-1 4 0,4 0-3 16,5-3 1-16,2-3 5 0,6 0 5 0,-3-2 6 16,5-1-1-16,1-1 1 0,0 0-4 0,3-7 0 15,1-1 5-15,-1-2-2 0,-2-3 3 16,0 2-5-16,2-2-2 0,1 0 1 16,-2-1 1-16,1 1 2 0,3-2 0 0,-3 1-2 0,-1-2-7 15,-2-1 0-15,-1 0 7 0,-6 0 1 16,1 2 8-16,-6-1 0 0,-1 1-5 0,-1 0 4 15,-4-2-6-15,-2 4 3 0,0 1 1 0,-1 6-9 16,-4 2-7-16,1 3-16 0,-4 1-13 0,0 0-1 16,3 6 10-16,-3 2 8 0,-1 4 9 15,0 0 4-15,5 3-5 0,-2-2 0 0,5 0 3 0,1 4-2 16,0-2 1-16,5 1-4 0,0-1 2 16,5-1-2-16,0 1 3 0,0-3 10 15,2 0 2-15,2-2 0 0,1 0-5 0,-3 1-4 16,2-1 2-16,0 2-1 0,-4 0 6 0,1 2-2 15,-3 0-7-15,-6 0 5 0,-2-3-5 16,0 2-1-16,-3-2 4 0,-5-1-2 0,-3 1 3 16,0 1-1-16,-6-2-2 0,3 1 3 0,-6-3 2 0,1 2 3 15,0-2 1-15,0-2-1 0,5-1-4 16,-3-1 2-16,6-1 7 0,1 0-4 0,0-3 1 16,6 0-2-16,0 0-7 0,3 0 6 0,1-3-4 15,0-1 7-15,6-3 0 0,-2 1-9 0,5-3-8 16,-1-2-7-16,3 2-3 0,1-3 3 15,4 1 10-15,2 0 0 0,0-2 2 0,4 0 2 16,3 0-3-16,-3-4 3 0,2 1 6 0,1-1-2 16,1 1 0-16,1 0-4 0,0-2-5 15,-2 0 5-15,1-1 6 0,-3 1 4 16,-1-1 3-16,-2-2 1 0,-3 2-6 0,-6-1 1 0,-1 1 2 16,-7 1 1-16,1 1 3 0,-3-2 0 0,-1 1-1 15,-1-2 6-15,-4-2 4 0,0 3 8 16,-2-2 2-16,-1 2-4 0,3 1-3 0,-3 1-6 15,-1 3-1-15,5 4-1 0,-3 5 3 0,1 2-2 16,4 2-6-16,0 1 0 0,0 0-13 16,1 1 2-16,-2 6-4 0,1 3 2 0,2 8 6 0,-3 3-7 15,2 6 0-15,1 3-2 0,0 3 1 16,0 1 6-16,0 5 4 0,0-2-5 0,0 3-5 16,0-3-2-16,0 1 0 0,0-3 2 0,0-3 4 15,-3-1 0-15,0-2-7 0,1-5 3 0,0-2-3 16,-1 0 6-16,1-6 1 0,2 1-15 0,0-5-16 15,0-1-28-15,2-3-21 0,3-5-22 16,0 1-32-16,2-3-46 0,1-1-64 0,2 0-89 16,1-5-158-16,0-2-304 0,-2 3-328 15</inkml:trace>
  <inkml:trace contextRef="#ctx0" brushRef="#br0" timeOffset="699424.83">4924 17220 467 0,'0'0'330'0,"0"0"11"0,0 0-25 15,-149-16-27-15,112 13-17 0,8 2-33 0,4 0-32 16,6 1-30-16,6 0-25 0,7 0-20 16,6-1-24-16,4 0-20 0,10-1-29 0,3 0-15 15,7 0-9-15,12 1-12 0,10-3-2 16,11 2-15-16,13-1-21 0,7-1-23 0,10 0-49 16,4 0-80-16,2-1-125 0,-24 1-223 0,-23-1-773 0</inkml:trace>
  <inkml:trace contextRef="#ctx0" brushRef="#br0" timeOffset="700269.4845">833 17903 157 0,'0'0'134'0,"0"0"3"0,0 0 36 0,0 0 44 15,0 0 52-15,0 0 4 0,0 0-33 16,0 0-56-16,0 0-45 0,0 0-16 0,0 0-20 15,0 0-6-15,0 0-15 0,0 0-9 0,-88 1-2 0,87-1-13 16,1 1-8-16,0-1-16 0,0 0-7 16,0 1-15-16,0-1-4 0,0 0 11 0,0 0-21 15,0 0 22-15,0 0-14 0,1 0-3 16,3 2 24-16,2-2-1 0,2 1 24 0,3 0 2 0,4 0-9 16,4 0 12-16,5-1-1 0,4 0 6 15,7 0 5 1,7 0-13-16,8 0-11 0,10-3-23 0,7 0-1 0,11-2-9 0,12 2 14 0,10-2 11 15,9 0-12-15,10 1 0 0,9-1-15 16,7 2 0-16,8 0 8 0,7 3-7 0,7 0 3 16,1 0-11-16,3 3-1 0,2 1 0 0,2 2-4 15,-2 0 20-15,-1 1 1 0,-2-1-4 0,-1-1-6 16,-6 0-10-16,-2-2 3 0,-6 1 6 16,-5-2 10-16,-8 0-3 0,-7-1-3 0,-5-1-3 15,-9 0-8-15,-8 0 12 0,-11-1 6 0,-10-2 5 0,-9-1-1 16,-12 1-15-16,-11-1 11 0,-9 0-4 15,-11 1 16-15,-10-1 9 0,-5 2-20 16,-6-2 3-16,-5 2-17 0,-3 0-4 0,-1-1-14 16,0 2 6-16,0 1-2 0,0-1-32 0,-1 1 4 15,1-1-59-15,-1 1-38 0,1 0-22 16,-2 0-107-16,2-1-102 0,-1 1-289 0,1 0-846 16</inkml:trace>
  <inkml:trace contextRef="#ctx0" brushRef="#br0" timeOffset="700846.0105">6333 17337 453 0,'0'0'231'0,"0"0"0"0,0 0 8 16,0 0 13-16,0 0-3 0,0 0-36 15,0 0-58-15,0 0-52 0,0 0-44 0,0 0-18 16,0 0-15-16,0 0 9 0,0 0 18 16,-78 18 18-16,92-18 26 0,4 0-6 0,5 0-15 0,6 0-28 15,6 0-24-15,5-3-7 0,5 2-7 16,1-2-1-16,3 1-6 0,0 2-6 0,-2 0-20 15,0 0-44-15,-4 0-40 0,-4 1-69 16,-7 3-73-16,-5-1-86 0,-8 1-135 0,-9 0-152 16,-8 1-111-16,0-3 733 0</inkml:trace>
  <inkml:trace contextRef="#ctx0" brushRef="#br0" timeOffset="701050.2732">6433 17448 1 0,'0'0'0'16,"0"0"111"-16,0 0 149 0,0 0-56 0,0 0-37 15,0 0-29-15,0 0-10 0,0 0 0 0,0 0 21 16,0 0 11-16,0 0-10 0,0 0-16 0,0 0-47 16,0 0-32-16,85 34-17 0,-61-34-16 15,1 0 2-15,3-3-9 0,2-2-4 0,3-1-1 16,1 0-5-16,1-1-9 0,0 0-19 0,0-3-19 16,-1-1-34-16,0 1-43 0,-3 1-66 0,-4 0-87 15,-2 3-56-15,-7-1-87 0,-6 2-107 16,-6 1 512-16</inkml:trace>
  <inkml:trace contextRef="#ctx0" brushRef="#br0" timeOffset="701319.8884">6815 17224 179 0,'0'0'382'0,"0"0"20"0,0 0-52 0,0 0-47 15,0 0-48-15,0 0-56 0,0 0-34 16,0 0-34-16,0 0-24 0,0 0-13 0,0 0-23 15,0 0-10-15,0 0-13 0,0 0-6 0,-9-49-7 16,15 49-9-16,4 0-4 0,0 0-15 16,4 0 3-16,2 4-7 0,2 1-1 0,3 2 6 15,1 2-7-15,0 4 8 0,-3 1 1 0,-2 4-4 16,-3 2 10-16,-3 1-3 0,-7 2 2 16,-4 2 1-16,-2 1 0 0,-9 1 2 0,-3 1-6 0,-6 1 5 15,-3-3-9-15,-3 1-4 0,-4-2 2 16,-3 1-39-16,-1-4-53 0,0-1-103 0,2-2-184 15,11-7-403-15,7-5-774 0</inkml:trace>
  <inkml:trace contextRef="#ctx0" brushRef="#br0" timeOffset="808676.056">10264 16894 1 0,'0'0'0'0,"0"0"0"15,0 0 0-15,0 0 0 0,0 0 69 0,0 0 146 16,0 0-32-16,0 0-43 0,0 0-28 0,0 0-12 16,0 0 3-16,-43 3 12 0,43-3 8 15,0 1 10-15,0-1-8 0,0 1-5 0,0 2-3 16,0-3-12-16,0 0 2 0,0 2-9 0,0-2-6 16,0 0-2-16,0 0-9 0,0 0-4 15,0 0-11-15,0 1-8 0,0-1-10 0,0 0-7 16,0 0-4-16,0 1-9 0,0-1-2 0,0 0-4 15,0 0-5-15,0 0 3 0,1 0-2 0,0 0 3 16,0 0 6-16,3 2 0 0,1-2 5 0,4 1-1 16,1-1 3-16,2 1-6 0,5-1 0 15,-2 0-5-15,5 0-7 0,2 0 2 0,4 0-10 16,-3 0 3-16,4 0-3 0,-1 0-7 16,2 0 6-16,-1 0-3 0,-2 0 0 0,2 0 5 15,-4 0-3-15,5 0-1 0,-5 0-1 0,-1 0 3 16,1 0-4-16,-5-1 3 0,0-2 4 15,-1 1-11-15,-4 0 10 0,-3-1-4 0,-1 1 0 0,-4 0 7 16,1 1-9-16,-4 0 5 0,2 1-3 16,-3 0-5-16,-1 0 0 0,1 0-2 0,-1 0 1 15,0 0-1-15,0 0-3 0,0 0-6 0,0 0-6 16,0 0-2-16,0 0-13 0,1 0-12 0,0 2-22 16,0 1-43-16,-1 0-34 0,0-2-63 0,0 2-84 15,0-2-97-15,0 2-216 0,-1-1-236 16,0 2 505-16</inkml:trace>
  <inkml:trace contextRef="#ctx0" brushRef="#br0" timeOffset="810220.5383">10242 16990 1 0,'0'0'0'0,"0"0"0"0,0 0 181 15,0 0 99-15,0 0-7 0,0 0-23 0,0 0-38 16,0 0-43-16,0 0-28 0,0 0-23 0,0 0-15 16,0 0-14-16,0 0-13 0,0 0-8 15,-28-18-2-15,28 18-2 0,0 0-3 0,0 0 2 16,-1 0-6-16,1 0 0 0,0 0 2 0,0 0-6 16,-1 0-1-16,1 0-7 0,0 0-6 15,-1 0-2-15,1 0-2 0,0 0 2 0,0 0-6 16,-1 0-4-16,1 0-7 0,0 0-5 0,0 0 0 15,0 0-3-15,0 0 0 0,0 0-1 0,-2 0-5 16,2 0 0-16,0 0-1 0,0 0 3 16,0 0 1-16,-2 0-2 0,2 0-1 0,0 0-8 15,0 0 0-15,0 0 0 0,0 0 3 0,0 1 2 16,0-1-4-16,0 1 1 0,0-1-5 0,0 0 1 16,0 0 4-16,0 1-2 0,0 3 5 15,0 0-2-15,0-1-3 0,2 1 4 0,0-1 5 0,0 0 6 16,0 0 5-16,-1 0 0 0,4 1-3 15,-2-1 2-15,-1-2 2 0,4 1 1 0,-4 1 3 16,4 0-1-16,-1-1-5 0,-3 0 1 16,3-1-6-16,-2-1 5 0,-1 0 0 0,2 1-7 0,-2-1 1 15,0 1-9-15,-2-1-3 0,1 0 4 16,-1 0 3-16,0 1 4 0,0-1-1 0,0 1 0 16,0-1-5-16,0 0 3 0,0 0 5 0,0 0-1 15,0 0 1-15,0 0-5 0,0 0-4 16,0 0 3-16,0 0-1 0,0 0 5 0,0 0 2 15,0 0-6-15,-1 0-4 0,1 0-2 0,-2-2-4 16,0 1 0-16,-3-1 3 0,3 0-3 16,0 0-6-16,-3 1-1 0,3-1-3 0,-1 0 2 15,-3 0 7-15,4 0 1 0,-1 1-1 0,-3-1-5 16,4 1-2-16,-4 0 2 0,4-1 8 0,-2 2 2 16,-2-1-1-16,4-2 2 0,-4 2-2 0,3-1-2 15,1 0 3-15,-4 0 0 0,4 2 0 0,-1-1-1 16,-3 1-5-16,4 0 0 0,0-2 1 15,-1 1 8-15,1 1 2 0,1-1-1 0,0 1-4 16,1 0-4-16,0 0 1 0,0 0 2 0,0 0 3 16,0 0 4-16,0 0-4 0,0 0 1 15,0 0-3-15,0 0 3 0,0 0 5 0,0 0-5 16,0 0 0-16,0 0-3 0,0 0-5 0,0 0 5 16,2 1 2-16,2 2 2 0,-1-2 5 0,1 4-4 15,3 0-3-15,0-1 0 0,-1 3 1 0,6 0 5 16,-2 1 3-16,3 2-4 0,0 0-4 15,3 1-1-15,-1 0 0 0,3 1 5 16,1 1 3-16,-1-2-1 0,2 2-4 0,2-1-4 0,-3-2-1 16,-1-1 0-16,1 2 6 0,-1-4-1 15,-4 1-3-15,1 0 0 0,-4-3 0 16,-2 1 3-16,-3-2 2 0,1 0 2 0,-3 0-3 0,1-2-4 16,-3-1-2-16,-1-1 4 0,2 2 2 15,-1-2 7-15,-2 1 0 0,0-1 0 0,1 0-6 16,-1 0 0-16,0 0 3 0,0 0-3 0,0 0 7 15,0 0-4-15,0 0-6 0,0 0 3 0,0 0-1 16,0 0 3-16,0 1 2 0,0-1-3 0,0 0-4 16,-1 1-7-16,-1-1-2 0,0 1 3 0,0 3 4 15,-1-1 4-15,-4 0-1 0,4 2 0 0,-4 0-10 16,3 0 3-16,-3-2 4 0,-1 5-4 16,3-1 8-16,-3 1-11 0,-1 0-2 0,0 1 3 15,0 2-2-15,2 1 9 0,-2 2 2 16,-2-1-4-16,1-1-5 0,0 1-3 0,-4-1 1 15,3 3 1-15,-1-1 6 0,2 0-1 0,-1 1-6 0,-1 0 3 16,1 0-3-16,1-1 3 0,1 0 7 16,1-2-2-16,-1-1-5 0,5 0-2 0,-4-1-3 15,4 1-1-15,-2-1 9 0,3 1 3 0,-2-1-2 16,3-2 0-16,1 0-6 0,-1-1 1 16,-2 0 4-16,2-1-1 0,1-1 3 0,1 0-2 15,0-1-6-15,0-2 3 0,0 2 3 16,0-1 3-16,0 0 4 0,0 0-1 0,0 0-8 15,0-1 0-15,0-1 0 0,0 1 1 0,0 1 7 16,0-1-3-16,0 2 0 0,3-3 1 0,-1 2-4 16,1 0 9-16,-1-1 0 0,0 1 1 15,3 1 1-15,-2-2-6 0,4-1 3 0,-2 2 1 16,4-2 6-16,2 1 6 0,3-1-5 0,2 0 4 16,4-1-7-16,2 0 0 0,6 0 6 0,3-2-6 15,3-1 6-15,3 0-8 0,1 0-10 16,1-1 4-16,1 3-4 0,-2 0 6 0,0 1 3 0,0 0-4 15,-5 0-3-15,-2 0-4 0,-1 0 0 16,-4 0 0-16,-5 0 4 0,-6 0 1 0,0 0-6 16,-9 0 2-16,2 1-3 0,-6-1 6 0,2 0 5 15,-4 1-1-15,1-1 0 0,-1 0-10 16,0 0-1-16,0 0 1 0,0 0 3 0,0 0 4 16,0 1 0-16,0-1-1 0,0 0-7 0,0 0 2 15,0 0 2-15,0 0-5 0,0 0 5 0,0 0-16 16,0 0-15-16,0-1-12 0,0 0-22 15,0 0-11-15,0-1-26 0,0-1-42 0,1-1-68 16,2-3-115-16,3-3-229 0,-2 3-467 0,0 1-63 0</inkml:trace>
  <inkml:trace contextRef="#ctx0" brushRef="#br0" timeOffset="811622.4744">11271 17086 1 0,'0'0'0'0,"0"0"0"16,0 0 0-16,0 0 209 0,0 0 9 0,0 0 3 15,0 0-6-15,0 0-11 0,0 0-23 0,0 0-23 16,0 0-26-16,0 0-18 0,0 0-8 0,0 0-11 16,25-14-6-16,-21 12-4 0,2 1-4 0,-1-1-1 15,2 0-6-15,-2 1-3 0,3 0-9 16,0 1-8-16,1-1-2 0,0 0-10 0,1 1 1 16,2-2-8-16,0 2-2 0,-1 0-3 0,5 0-7 15,-4 0 0-15,1 3-10 0,-2 0 2 16,0 2-1-16,3 2-8 0,-7-1 2 0,2 2-8 15,0-1 3-15,0 0 2 0,-5 3-1 16,1-1 6-16,-3 0-5 0,0 1 7 0,-1-1 0 0,-1 3 4 16,0-2 6-16,0 2-4 0,-3-1 8 15,-4 0-2-15,1-2-3 0,-3 0 5 0,-1 1-7 16,-1 0 0-16,0-1-2 0,-5 2-6 0,4-2-1 16,-6-1-4-16,5 0 3 0,-4 0-3 15,5 1 1-15,-2-4-3 0,0 1-5 0,2-3 9 16,2 0-9-16,2 1 3 0,4-2-4 0,-4 1-18 15,6-2 1-15,0-1-16 0,0 0-12 0,2 0-11 16,-3 0-30-16,3-1-38 0,0-4-58 0,0 0-54 16,7 1-63-16,1-3-75 0,1-1-114 15,-3 1-190-15,2 1 238 0</inkml:trace>
  <inkml:trace contextRef="#ctx0" brushRef="#br0" timeOffset="811957.5684">11707 17063 1 0,'0'0'0'15,"0"0"0"-15,0 0 214 0,0 0 53 0,0 0-11 16,0 0-24-16,0 0-37 0,0 0-33 0,0 0-40 16,0 0-19-16,0 0-11 0,0 0-12 0,0 0-1 15,0 0-6-15,-50-17 1 0,45 19-1 16,-1 0-4-16,2 3-4 0,-3-1-10 0,-1 2-2 15,-2 2-9-15,1 2-1 0,-1 1 1 0,-1 3-11 16,2 0 3-16,2 0-5 0,-1-1-7 16,0 2 4-16,3 0-9 0,0 0-1 0,3 2-2 15,0-4-5-15,2 1 2 0,0 0-3 0,0-1 5 16,0-1-2-16,1 1 1 0,2-2-1 0,2 0-6 16,-1-3 6-16,3 1-5 0,-3-1-1 15,4-3 1-15,0 1-10 0,-2-2 5 0,3-1-3 16,1-2-3-16,-1-1-10 0,1 0-21 0,-1 0-38 15,0 0-59-15,0-2-80 0,1-1-127 0,-4-1-217 16,2 2-314-16,-5-1 362 0</inkml:trace>
  <inkml:trace contextRef="#ctx0" brushRef="#br0" timeOffset="812494.7069">11873 17319 1 0,'0'0'391'15,"0"0"-13"-15,0 0-20 0,0 0-70 0,0 0-63 16,0 0-47-16,0 0-43 0,0 0-25 0,0 0-5 16,0 0-8-16,0 0 2 0,0 0-1 0,0 0-9 15,0 0-7-15,22-13-15 0,-22 13-9 16,0 0-12-16,0 0-9 0,0 0-6 0,0 0-18 15,0 2-4-15,0-1-11 0,0 1-1 0,0 1 7 16,0 3-3-16,0 3 5 0,0 2-4 16,0 1-2-16,0-1 0 0,1 2 0 0,-1-1 6 15,1 0-5-15,-1 1 4 0,1-1-4 0,-1 1-4 16,2 1 7-16,-2-1-5 0,0-2 3 0,1 1 5 16,-1-3-7-16,0-1 3 0,0 0-1 0,0-2 1 15,0 0 6-15,0-1-3 0,0-1 0 16,0-1-3-16,0 0 0 0,0-2-2 0,0 1 7 15,0 0 2-15,0 1-5 0,0-2 4 0,0-1-8 16,0 0-4-16,0 0-2 0,0 0-18 0,-1 0-20 16,-1-1-27-16,1-2-51 0,0 0-74 15,0-3-130-15,-2-1-281 0,2 1-362 0,0 2 334 0</inkml:trace>
  <inkml:trace contextRef="#ctx0" brushRef="#br0" timeOffset="812763.6985">11913 17179 564 0,'0'0'785'0,"0"0"-466"16,0 0 12-16,0 0-47 0,0 0-53 0,0 0-59 16,0 0-43-16,0 0-33 0,0 0-16 0,0 0-13 15,0 0-15-15,0 0-2 0,0 0-14 0,0 0-7 16,-17-46 0-16,18 44-12 0,-1 0-2 15,0 0-11-15,1 1-6 0,-1 0-1 0,0 0 0 16,0 1 0-16,0 0-10 0,0 0-17 0,0 0-28 16,0 0-40-16,0 0-28 0,0 0-51 15,0 0-62-15,0 1-89 0,0 3-130 0,3-2-194 16,-2-1-447-16</inkml:trace>
  <inkml:trace contextRef="#ctx0" brushRef="#br0" timeOffset="813320.5745">12134 17312 1 0,'0'0'0'0,"0"0"30"0,0 0 396 15,0 0-21-15,0 0-64 0,0 0-72 16,0 0-68-16,0 0-55 0,0 0-17 0,0 0-13 16,0 0-3-16,0 0-12 0,0 0-16 15,0 0-16-15,18-12-17 0,-17 12-11 0,-1 0-9 0,0 1-5 16,0 2-7-16,1-1-4 0,0 0-2 16,0 2-5-16,4-1 2 0,-2 2 3 0,-1 3-3 15,3 0 2-15,-2-1-4 0,0 2 1 0,1 0 3 16,0 2 3-16,-2 0 10 0,5 1 2 0,-4 1 0 15,3-1-6-15,-3 3-7 0,3-2 0 0,-5-1-6 16,0 0 6-16,-1-2 0 0,0-1-3 16,0-1 4-16,-3 1 3 0,-3-3 0 0,2 2 2 15,-2-2-4-15,-2 1-5 0,3-2-6 16,-3-1 1-16,-1 1-3 0,4 0 6 0,-3-1-2 16,0-1-5-16,0-2 2 0,4 0-3 0,-3 1 4 15,4-2 9-15,-1 0-2 0,0 0 2 0,3 0 0 16,0-3-6-16,0-1 1 0,0 1 0 15,1-2 2-15,0 0 0 0,0 0-6 0,0-1-9 16,1 0-3-16,1 0 1 0,1 1 0 0,3 0 7 16,-3 1-4-16,3-2-3 0,-3 2 3 0,3 1-2 15,-3 0 5-15,1 1 4 0,1 2-3 16,-3 0-6-16,0-2-4 0,-1 0-2 0,3 1-1 16,-2 1-1-16,-1-2-18 0,-1 2-31 0,0-1-36 15,0 0-47-15,0 0-51 0,0 0-65 16,0-2-117-16,0 1-283 0,0 1-645 0</inkml:trace>
  <inkml:trace contextRef="#ctx0" brushRef="#br0" timeOffset="813575.4029">12184 17178 1590 0,'0'0'317'0,"0"0"0"0,0 0-55 16,0 0-69-16,0 0-45 0,0 0-36 0,0 0-28 15,0 0-29-15,0 0-25 0,0 0-12 0,0 0-14 16,0 0-4-16,0 0-3 0,10-43-8 0,-12 43-1 16,-3 0-7-16,3 0-11 0,-1 1-18 0,0 0-23 15,-1-1-33-15,3 0-87 0,1 0-106 16,0 0-178-16,0-1-244 0,0 0-430 0</inkml:trace>
  <inkml:trace contextRef="#ctx0" brushRef="#br0" timeOffset="814995.0665">10283 17940 1 0,'0'0'0'0,"0"0"0"15,0 0 0-15,0 0 0 0,0 0 0 0,0 0 182 16,0 0 85-16,0 0-9 0,0 0-31 0,0 0-10 16,0 0-13-16,0 0-36 0,0 0-27 0,0 0-34 15,3-2-17-15,-2 2-25 0,-1 0 1 16,0 0-2-16,2 0-20 0,-2 0 1 0,0 0-21 16,0 0 0-16,2 0 4 0,-2 0-7 0,0 0 2 15,0 0-16-15,0 2-9 0,0-2 4 16,0 0-3-16,0 1 1 0,0 0 6 0,0 0-5 15,1 1 3-15,-1 0 1 0,0 0 5 0,1 2 5 16,-1 1 2-16,1 0 1 0,-1 2-9 0,0 0 3 16,0 1-5-16,0 1 6 0,0 1 0 0,1 1-8 15,-1 0 5-15,0 1-11 0,0 2 2 16,0 0 8-16,0-2-3 0,-1 2 10 0,0 0-18 16,-1-1-5-16,-3-1-4 0,4-1 10 0,-2 1 17 15,-2-1-9-15,2-2 12 0,0 0-14 16,-3-1-1-16,3 0 5 0,-2-2-3 0,3-1 7 15,0 1 5-15,0-2-1 0,-3-1-4 16,3 1-9-16,2-2 12 0,-2-1-1 0,1 2 2 0,-3-2 0 16,2 0-14-16,1 0 8 0,0 0-6 15,-1-1 12-15,-1 1 4 0,0 1-2 0,1-1 1 0,-1-1-20 16,-2 1 2-16,2-1 6 0,-1 0 2 16,-1 0 13-16,0 0-15 0,1 0-3 0,1 0 0 15,-2 0 5-15,2-2 12 0,1-1-7 0,-3 1 2 16,1-2-11-16,3 1-5 0,-1-2 2 15,-2 1-4-15,2 0 12 0,2-1-6 0,-1 1-7 16,0-1 5-16,1 1-16 0,0-1 19 0,0 1 2 16,0 0-5-16,0 0 1 0,0 0-19 15,1 0 9-15,0-1-5 0,1 1 10 0,2 1 5 16,-1-1-13-16,1 1 14 0,1-1-14 0,-2 1 4 16,3-1 11-16,-3 2-8 0,4 0 12 0,-3-1-12 15,4 2 2-15,-4-2-8 0,4 1 5 16,-1 1 7-16,-1 0-5 0,1 1 10 0,1-1-15 15,-4 1-3-15,2-2 15 0,-3 2-17 0,1 0 12 16,-1 0-9-16,-1 0-46 0,-2 0-4 0,0 0-29 16,0 0-14-16,0 0-35 0,0 3-88 0,-2-2-123 15,-4 1-203-15,4-1-321 0,1 1 483 0</inkml:trace>
  <inkml:trace contextRef="#ctx0" brushRef="#br0" timeOffset="815335.8347">10272 17858 426 0,'0'0'395'0,"0"0"18"0,0 0-42 0,0 0-69 16,0 0-74-16,0 0-45 0,0 0-48 0,0 0-11 16,0 0-19-16,0 0-28 0,0 0 1 15,0 0-26-15,0 0 7 0,-12-16-2 0,12 15-14 16,0-2 2-16,0 2-25 0,-3-1-11 0,3-1 1 16,0 1-8-16,0-1 10 0,0 2-11 0,0-1 1 15,0 1-27-15,0 0-34 0,0-1-38 0,0 2-103 16,0 0-83-16,0 0-136 0,0 0-166 0,0 0-233 15,3 0 156-15</inkml:trace>
  <inkml:trace contextRef="#ctx0" brushRef="#br0" timeOffset="815695.0527">10478 17993 1 0,'0'0'157'0,"0"0"179"0,0 0 5 15,0 0-31-15,0 0-57 0,0 0-61 0,0 0-81 0,0 0-38 16,0 0-35-16,0 0-4 0,0 0 13 16,0 0-15-16,0 0 7 0,0 0-15 15,-11 6-2-15,13-6 15 0,4 0 9 0,-2 0 10 16,6 0-11-16,-1-1-6 0,3-2-19 0,4 2-12 16,-4-1 10-16,5 0-16 0,-3 0 11 0,4 1-13 15,-5-1-26-15,3 0-23 0,-4 0-55 0,0 0-62 16,-3 1-102-16,-1 0-133 0,-3 0-124 0,2 1-183 15,-5 0 662-15</inkml:trace>
  <inkml:trace contextRef="#ctx0" brushRef="#br0" timeOffset="815888.1949">10507 18097 1 0,'0'0'280'0,"0"0"34"0,0 0-28 0,0 0-24 16,0 0-49-16,0 0-55 0,0 0-64 0,0 0-39 15,0 0-7-15,0 0-3 0,0 0 1 0,0 0-3 16,0 0-1-16,0 0 1 0,42 11-14 16,-32-11-9-16,1-2-56 0,3-1-60 0,1-1-73 15,-3-1-112-15,3 1-96 0,-2 0-137 0,-4 1 9 16,-4 0 505-16</inkml:trace>
  <inkml:trace contextRef="#ctx0" brushRef="#br0" timeOffset="816131.5105">10769 17986 560 0,'0'0'562'15,"0"0"-95"-15,0 0-79 0,0 0-96 0,0 0-79 16,0 0-64-16,0 0-58 0,0 0-30 16,0 0-30-16,0 0-6 0,0 0-11 0,0 0-6 15,0 0-6-15,0 0-4 0,-1 19 12 0,1-10-7 16,0 1 13-16,0 1-4 0,0 3-11 0,0 0 8 15,0 0-12-15,-3-1 6 0,2 1 11 16,0-3-6-16,0 1 4 0,-2-2-18 0,2 0-13 16,-3-1-15-16,3 0-15 0,0-1-27 15,0-1-57-15,0-3-58 0,0 0-119 0,1-1-169 16,0-1-275-16,0-2-140 0</inkml:trace>
  <inkml:trace contextRef="#ctx0" brushRef="#br0" timeOffset="817234.8712">10584 16438 1 0,'0'0'0'15,"0"0"0"-15,0 0 0 0,0 0 29 0,0 0 269 16,0 0 1-16,0 0-19 0,0 0-37 16,0 0-35-16,0 0-37 0,0 0-23 0,0 0-19 15,0 0-14-15,0 0-17 0,8-38-12 0,-8 37-7 16,0 1-8-16,0 0-2 0,0 0-11 0,0 0-8 16,0 0-10-16,0 0-14 0,-2 0-5 0,1 0-4 15,-1 0-8-15,-5 0-2 0,4 1-3 16,-5 1 0-16,1 1 2 0,2 0 3 0,-3 1 2 15,0 1 0-15,2-2 2 0,-1 2-4 0,-1 0 1 16,0 1 3-16,1 2-3 0,-1 0 2 0,-1 0-5 16,1 1-4-16,3 1 0 0,-2 1 1 0,-1 0 2 15,4 3 1-15,-4 0-1 0,4 1-5 16,-2 0 2-16,4 0-1 0,-1 1 0 0,-1-4 5 16,3 3-1-16,0-1-2 0,1 0 2 0,0 0-3 15,2-3 5-15,3 1 2 0,-2 0-2 16,4-4 1-16,-2 2-4 0,4-2-1 0,-2-1 3 15,0 1 1-15,0 0 0 0,3-1 2 0,-1-2-1 16,1-2 2-16,0-3 4 0,0 0 7 0,0 0 2 16,1-2 2-16,-1 0-5 0,0-4-6 15,1 0 1-15,-1 0 3 0,-1-1 6 0,0 1 7 16,-5 2 5-16,3-1 5 0,-5-1 5 0,0 2 3 16,1-1 2-16,-3 1-4 0,0-1-6 0,-4 0-12 15,0-1-4-15,-4-1-10 0,-3-2-1 16,1 1 1-16,-3 0-9 0,-4 2-4 0,4 0-4 15,-4 2-7-15,0 2 0 0,2 1-2 0,-2 1-15 16,5 0-28-16,-1 3-44 0,1 2-65 16,3 0-123-16,2-1-230 0,5-1-515 0,1 0-252 0</inkml:trace>
  <inkml:trace contextRef="#ctx0" brushRef="#br0" timeOffset="820456.9237">9716 17211 1 0,'0'0'0'0,"0"0"0"0,0 0 0 0,0 0 0 15,0 0 0-15,0 0 156 0,0 0 72 16,0 0-4-16,0 0-12 0,0 0 1 0,0 0 2 16,0 0 6-16,0-19-10 0,0 19-18 0,0 0-16 15,0 0-17-15,1 0-13 0,-1 0-21 0,0 0-17 16,0 0-17-16,0 0-18 0,0 0-8 0,0 0-20 15,0 0-3-15,0 0-14 0,0-1-7 16,0 0 2-16,0 1-9 0,0 0 4 0,0 0-2 16,0 0-9-16,0 0 4 0,0 0-3 0,0 0 1 15,0 0-2-15,0 0-2 0,0 0-1 16,0 0-7-16,0 0 3 0,0 0-9 0,0 0 2 16,0 4 0-16,0 1-7 0,0 4 10 0,0 0-2 15,1 0 3-15,-1 5 7 0,0 0-3 16,0 1 4-16,0 1-5 0,0 0-2 0,0-1-1 15,0 2 0-15,0-3 7 0,0 0-5 0,0-1 3 16,0-2-3-16,0-2-6 0,0 1 8 16,0-2-4-16,0 0 5 0,0 1 0 0,0-1-8 15,0-1 4-15,0 0 1 0,0 0 1 0,0 0 3 16,0 1 1-16,0-2-2 0,0 0-4 0,0-3 6 16,0 0-8-16,0-1 4 0,0 1-5 15,-1-1-20-15,1-1-19 0,0-1-32 0,-1 0-40 16,1 0-44-16,0 0-66 0,0 0-88 0,0 0-116 15,0-2-151-15,0 1-190 0,0-2 428 0</inkml:trace>
  <inkml:trace contextRef="#ctx0" brushRef="#br0" timeOffset="820971.5452">9603 17370 1 0,'0'0'0'0,"0"0"0"0,0 0 0 16,0 0 0-16,0 0 142 0,0 0 99 16,0 0-40-16,0 0-37 0,0 0-19 15,0 0-9-15,0 0 1 0,0 0-1 0,0 0-12 16,0 0-5-16,-55 15-13 0,52-15-7 0,2 0-2 16,1 0-9-16,0 1 1 0,0 0-2 0,0-1-6 15,0 1 1-15,0-1-2 0,0 0-1 0,0 0-2 16,0 0-6-16,0 0-8 0,1 0-10 0,-1 0-4 15,0 0-10-15,2 0-1 0,-1 0-6 16,1 0-8-16,0 0 0 0,-1 0-3 0,4 0 0 16,1 0-1-16,-1 0 0 0,2 0-2 15,1 0-7-15,3-1 6 0,-1-1-4 0,3 0 0 16,1 1 2-16,-2-1-6 0,4 1 0 0,-1-3-3 16,1-1 0-16,0 2 5 0,2 1-6 0,-2-1 2 15,-1 2-3-15,0 0-6 0,1 0 2 0,-4 1 0 16,3 0 4-16,-5 0-4 0,-2 0 2 15,0 0-4-15,-1 0-1 0,-2 0 5 0,-1 0-3 16,-2 0 5-16,0 1-3 0,3 0-2 0,-4 0 1 16,2-1-1-16,-2 0 7 0,0 0 3 0,3 0 1 15,-3 0 1-15,1 0-3 0,-1 0 1 16,0 0-1-16,0 0 3 0,-1 0 2 0,2 0-8 16,-2 0 1-16,0 0-4 0,0 0-2 0,0 0 7 15,0 0-5-15,0 0 0 0,0 0-9 0,0 0-10 16,0 0-10-16,0 0-15 0,-2 0-20 15,1 0-26-15,-1 0-43 0,1-1-67 0,-3 0-90 16,1-1-130-16,-1-1-243 0,0 2-270 16,1-1 560-16</inkml:trace>
  <inkml:trace contextRef="#ctx0" brushRef="#br0" timeOffset="821325.1979">9819 17217 52 0,'0'0'373'0,"0"0"-4"0,0 0-3 15,0 0-52-15,0 0-70 0,0 0-66 0,0 0-64 0,0 0-47 16,0 0-28-16,0 0-22 0,0 0-6 16,0 0 4-16,0 0 6 0,0 0 11 0,-46 30 4 15,37-21 3-15,-2 2-4 0,-2 0-1 0,-1 2 6 16,-2 2-3-16,1-1 2 0,-3 2-3 15,3-1-12-15,-3 0-2 0,3-1-4 0,0-1 0 16,0-1 0-16,0-2-4 0,3 0-3 0,-2 0-4 16,4-1-5-16,0 1 3 0,3-1 1 15,-1 1-2-15,3-3-1 0,1-2 1 0,2-2-4 0,1-1 1 16,1-2 5-16,-1 0-5 0,1 0 3 0,0 0-5 16,0 0-6-16,0 0 3 0,0 0-4 15,0 0-10-15,0 0-19 0,0 0-32 0,0-4-50 16,0-1-65-16,1-2-92 0,0-2-128 15,1 0-198-15,1 2-197 0,0 3 652 0</inkml:trace>
  <inkml:trace contextRef="#ctx0" brushRef="#br0" timeOffset="821633.5151">9503 17328 1 0,'0'0'353'0,"0"0"48"0,0 0-3 16,0 0-36-16,0 0-59 0,0 0-63 0,0 0-52 16,0 0-32-16,0 0-32 0,0 0-18 0,0 0-15 15,0 0-13-15,0 0-9 0,0 0-11 16,-11-13-18-16,11 13-9 0,0 0-13 0,0 1-11 16,0 0-5-16,1 2-2 0,4 0 0 0,0 2 2 15,3 2 0-15,1-1-2 0,3 2 5 0,-1 2 1 16,4-2 5-16,1 2 1 0,4 0-5 0,-2 1-1 15,0-1-5-15,-1-1-2 0,2 2 4 16,-1-1 2-16,-5 3-3 0,0 1-3 0,-2-3-1 16,-5 0-10-16,1-2-1 0,-5-1-12 15,2 1-31-15,-3-2-43 0,-1 0-68 0,0-1-115 0,0-2-159 16,0 0-301-16,0-3-504 0</inkml:trace>
  <inkml:trace contextRef="#ctx0" brushRef="#br0" timeOffset="822862.5123">8273 17308 1 0,'0'0'0'16,"0"0"0"-16,0 0 91 0,0 0 180 0,0 0 32 15,0 0 3-15,0 0-12 0,0 0-47 0,0 0-62 16,0 0-49-16,0 0-35 0,0 0-7 0,0 0-4 16,0 0-2-16,0-20 0 0,0 20-3 15,0 0-5-15,0 0-9 0,1 0-10 0,-1 0-13 16,0 0-13-16,1 0-12 0,-1 0-11 16,1 0-5-16,2 5-7 0,1 1-3 0,-2 1 1 15,5 3-2-15,0 4 8 0,-1 1-1 0,2 3 2 16,1 1-3-16,0 4-3 0,-1-1 3 0,1 2-4 15,-2 0 8-15,2-1-1 0,-2-1-1 0,-1-2-1 16,1-2-6-16,1-2 5 0,-2-2 0 0,1 1 4 16,-1-3 3-16,-1-2-5 0,1 0 1 15,-2-2 0-15,1-1 5 0,-1-1 8 0,-3-1 2 16,3-3 6-16,-2-1 5 0,1-1 4 16,-2 0 13-16,1 0 4 0,2 0 11 0,0-1-5 15,1-3-7-15,0-1-8 0,3-2-16 0,-2-3-1 16,2 0-4-16,1-1-3 0,0-2-3 0,2-2-6 15,-2 0 0-15,-2 0 0 0,3-6 5 0,-1 1-4 16,-2-1-2-16,1-3 1 0,2 0-3 0,-1 0 6 16,-2 0 0-16,2 0-2 0,-1 0 0 0,0 2-7 15,-1 1-4-15,-2 4 0 0,2 4 2 16,-4 4 3-16,0 4 2 0,-1 0-3 0,1 1-5 16,-2 2-5-16,-1 0 4 0,0 1-3 0,0 1 3 15,0 0-5-15,0 0-7 0,0 0-4 16,0 0-14-16,0 0-4 0,1 0-17 0,-1 0-2 15,0 0-7-15,1 0-18 0,2 0-11 0,0 1-26 16,-1-1-31-16,2 0-45 0,1 2-80 0,-2 0-116 16,4 0-186-16,-4-2-276 0,1 1 376 0</inkml:trace>
  <inkml:trace contextRef="#ctx0" brushRef="#br0" timeOffset="823536.2722">8986 17245 1 0,'0'0'0'0,"0"0"0"0,0 0 0 16,0 0 0-16,0 0 0 0,0 0 13 0,0 0 263 15,0 0-10-15,0 0-8 0,0 0-16 16,0 0-11-16,0 0-19 0,0 0-24 0,0 0-26 15,8-18-31-15,-8 18-14 0,0 0-20 0,-1 0-17 16,0 0-14-16,-1 0-23 0,-1 0-9 0,0 0-16 16,-1 2-7-16,-3 0 0 0,2 0 1 15,-3 1 9-15,1 1-1 0,-2 1 1 0,-1-1-2 0,1 2-2 16,-1-1 6-16,0 1-4 0,0 1 2 16,0-1-4-16,0 3-6 0,2 2-3 0,-1 1-5 15,-1 0 4-15,2 3-10 0,-1-1 8 0,0 3-2 16,0 0-6-16,3 0 8 0,0 0-8 15,-1 3 2-15,3 0 1 0,-4 1-6 0,3 0 6 16,1-3-7-16,2 0 2 0,0-1 5 0,0-2-3 16,2 0 4-16,0-2-3 0,0 0 0 0,0-2 1 15,0-2 3-15,4 0 6 0,0-1-4 16,1-2 10-16,1-2-3 0,2 0 4 0,2-3 11 16,2-1 1-16,2 0 13 0,0 0-2 0,4-4 0 15,0-1 0-15,1-1-6 0,-2-1 3 16,1 0-3-16,1 0-1 0,-4 0-5 0,0 0-5 15,-5 2 8-15,-1-1-7 0,-4 2 8 0,1 2-1 16,-4-1-12-16,0 2 10 0,0 0-9 0,-2-2 0 16,1 3 2-16,-1 0-10 0,0 0-1 0,0 0-11 15,0 0-7-15,0 0-21 0,-1 0-10 0,-2 0-4 16,1 2-19-16,-3 3-14 0,1-2-37 0,-2 1-62 16,1-2-73-16,1 2-136 0,1-2-205 15,1 0-335-15,1 1 309 0</inkml:trace>
  <inkml:trace contextRef="#ctx0" brushRef="#br0" timeOffset="824042.6347">9175 17563 1 0,'0'0'0'0,"0"0"0"0,0 0 0 15,0 0 0-15,0 0 0 0,0 0 103 0,0 0 88 0,0 0 0 16,0 0 3-16,0 0 13 0,0 0 6 16,0 0 3-16,0 0-14 0,0 0-21 0,0-18-22 15,0 18-24-15,0 0-8 0,0-1-13 0,0 1-7 16,0 0-8-16,0 0-16 0,0 0-5 15,0 0-13-15,0 0-10 0,0 0-6 0,0 0-17 16,0 1-10-16,0 1-12 0,0-1-7 16,0-1-5-16,0 2 0 0,0 1 5 0,0 2-2 15,0-1 5-15,0 3 1 0,0 0-5 0,1 2 9 16,-1-1-4-16,0 3 5 0,0 1 0 0,0 0-6 16,1 1 4-16,-1 0-3 0,0-1 3 0,0 1-2 15,0-1 1-15,0 0-3 0,0 0-4 0,0-3 3 16,0 0-3-16,0 0 2 0,0 0 3 0,0-1-7 15,0-1 3-15,0-3-2 0,0 0 2 16,0 0 5-16,0-2-2 0,0 2 2 0,0-2-3 16,0 0 2-16,0 0-3 0,0-1 3 0,0-1 4 15,0 0-5-15,0 0 7 0,0 0-6 16,0 0-1-16,0 0 4 0,0 0-14 0,0 0-12 16,0 0-27-16,0-1-47 0,0-2-63 0,-2-1-95 15,-1-2-160-15,1 2-323 0,0 1-650 0</inkml:trace>
  <inkml:trace contextRef="#ctx0" brushRef="#br0" timeOffset="824440.2827">9221 17338 253 0,'0'0'411'0,"0"0"-64"15,0 0 7-15,0 0-36 0,0 0-54 16,0 0-63-16,0 0-40 0,0 0-42 0,0 0-35 16,0 0-21-16,0 0-24 0,0 0-8 0,0 0-12 15,0 0-8-15,-23-5-3 0,22 6-3 0,-1 2 6 16,-3 1-1-16,2 0 5 0,-2 0 3 16,1-1 1-16,2 0 9 0,-2 0 1 0,1-1 8 15,1-1 4-15,2 1-4 0,0-2 4 0,0 0-3 16,0 0 6-16,0 0 10 0,0 0 3 15,0 0 9-15,0 0-7 0,0-3-7 0,1-1-10 0,0-1-8 16,2-1-5-16,0-1-8 0,-1 0 0 16,-1-1-9-16,1-1-1 0,1 1 4 0,-1 1-5 15,-1 2 3-15,-1 2-7 0,1-1-7 0,-1 3 2 16,0-1-2-16,0 1 3 0,0 1-5 16,0 0-7-16,0 0-16 0,0 0-27 0,0 0-37 15,0 0-49-15,0 0-55 0,0 2-92 0,0 3-177 16,0 0-414-16,0-1-540 0</inkml:trace>
  <inkml:trace contextRef="#ctx0" brushRef="#br0" timeOffset="825617.6559">7409 17109 1 0,'0'0'0'0,"0"0"0"0,0 0 0 16,0 0 0-16,0 0 314 0,0 0 9 16,0 0-23-16,0 0-37 0,0 0-30 0,0 0-23 15,0 0-31-15,0 0-24 0,0 0-23 0,0 0-22 16,-24 2-21-16,24-1-22 0,0-1-14 16,0 1-17-16,0-1-3 0,0 0-2 0,0 0-5 15,0 0 3-15,0 0-3 0,0 2-2 0,1-2 6 16,0 0 0-16,1 0 1 0,2 0-3 0,1 0 1 15,3 0-1-15,2 0 2 0,3 0 4 16,6-3-1-16,3 1 5 0,0-2-6 0,4 0-3 16,3-1-3-16,0 0-6 0,0-1 3 15,1 0 0-15,-1 1-7 0,0 0-4 0,-5 2-8 16,-1-2 0-16,-2 1 3 0,-2-2 2 16,-4 3 1-16,0 1-5 0,-3-2 1 0,-2 2-4 0,-1 1 0 15,-4-1 4-15,-2 2-4 0,-1 0 1 0,-1 0-9 16,-1 0-7-16,0 0 0 0,0 0-4 15,0 0 1-15,0 0-4 0,0 0-9 0,1 2-17 16,-1-1-18-16,0 1-23 0,2-2-32 0,-2 3-38 16,0-2-60-16,0 1-94 0,0-1-125 15,0 0-208-15,0-1-346 0</inkml:trace>
  <inkml:trace contextRef="#ctx0" brushRef="#br0" timeOffset="826519.1212">7345 17145 1 0,'0'0'0'0,"0"0"0"0,0 0 236 16,0 0 54-16,0 0-5 0,0 0-26 0,0 0-37 15,0 0-31-15,0 0-29 0,0 0-15 16,0 0-12-16,0 0-8 0,0 0-7 0,-11 7-14 16,11-7-11-16,0 0-12 0,0 2-13 0,0-2-11 15,0 1-11-15,0-1-11 0,0 1-13 16,0 1-5-16,0-1-8 0,0 0-1 0,0 2 6 15,0 1-1-15,2-1 4 0,0 2 1 0,3 1 0 16,1 0 8-16,3 1 2 0,1 0 5 0,2 0 0 16,4 2-1-16,2-3-9 0,0 1-9 15,5 0 0-15,-1 1-6 0,-1-1 1 0,1 0 2 0,-4-1-9 16,-2-1 2-16,1 0-3 0,-7-1 1 0,1 1 3 16,-6-1-3-16,0-1-1 0,-4-1-2 15,0-1-4-15,-1 0-1 0,1 1 6 0,-1 0 2 16,0 0 0-16,0 1 5 0,0 1-4 0,-1 0 2 15,-1 1 8-15,-3 1-7 0,0 1 8 16,-3 0-5-16,2 1-7 0,0-1 8 0,-3 3-9 16,-1 0 4-16,3-1 0 0,-2 2-6 0,0 1-1 15,-2-1-7-15,1 3 4 0,-1 0-3 16,0 3 6-16,-2-1 2 0,1 0-5 0,0 0 2 16,1 0-5-16,-2 0 3 0,1 0 1 0,-1 0-3 15,1-1 5-15,1 1-4 0,-1-2-3 0,2-2 4 16,0 1 1-16,1-1 3 0,3-2-1 15,2-2-2-15,1-1-2 0,1-3 0 0,1-1 5 16,1-1 0-16,0-2 3 0,0 2-1 0,0-1-2 16,0-1 4-16,0 0-1 0,0 0 6 0,0 0 1 15,0 0-6-15,1 0 5 0,2 0 0 0,0 0 6 16,0 0 8-16,2 0-2 0,0 0-2 16,4 0-7-16,-1 0-4 0,1 0-1 0,2-1 3 15,-1 1 2-15,2-2-2 0,0 2-1 0,0 0-3 16,3-1-4-16,-2 1 3 0,3 0 1 0,-2 0 2 15,2 0-2-15,-1 0 1 0,-1 1-1 16,2-1 0-16,-3 2 9 0,5-2-1 16,-1 1 2-16,-2-1-1 0,3 0-7 0,-3 0 3 0,1 0-2 15,-1 0 7-15,0 0 2 0,-3 0-11 0,1 0 5 16,-1 0-7-16,-3 0-1 0,-1-1 3 16,0 1 2-16,-2 0 2 0,-2 0-7 0,0 0 5 15,-2 0-9-15,1-2 0 0,-2 2 9 0,0 0-5 16,-1 0 2-16,1 0-7 0,-1 0-6 0,0 0 2 15,0 0 2-15,0 0 5 0,0 0-1 16,0 0-8-16,0 0-6 0,0 0-9 0,0 0-9 16,0 0-11-16,0 0-15 0,0 0-15 0,0 0-21 15,0 0-26-15,0 2-28 0,-2 0-39 0,1 1-66 16,-2-1-108-16,1-1-182 0,-1 2-348 16,2-3 39-16</inkml:trace>
  <inkml:trace contextRef="#ctx0" brushRef="#br0" timeOffset="828238.6538">7216 18061 1 0,'0'0'342'0,"0"0"57"0,0 0-15 16,0 0-44-16,0 0-58 0,0 0-77 0,0 0-54 15,0 0-37-15,0 0-37 0,0 0-15 16,0 0-26-16,0 0-12 0,0 0-20 0,0 0-12 16,-3-7 8-16,3 8-8 0,0 0 6 0,0 1-5 15,0 0-4-15,0 0 9 0,-1 3 4 0,1 0 12 16,-1 0 11-16,1 2 3 0,-1 0 0 15,-1 2-9-15,0 1 9 0,2 0-5 0,-3 3 17 16,0-1 10-16,-1 1-17 0,1 1 7 0,-1-1-22 16,0 0 3-16,0-1 8 0,0 1-12 15,2-1 5-15,-1 0-15 0,-1-3-13 0,2 1 11 16,0-2-5-16,1 0 20 0,0-2-2 0,0 1-3 16,1-3-9-16,0 1-7 0,0-1 9 0,0-1-6 15,0 0 11-15,0-1-1 0,0-1-13 16,0-1 6-16,0 2-8 0,0-2 8 0,0 0-1 15,0 0-21-15,0 0-32 0,0 0-63 0,0 0-46 16,0-2-67-16,0 1-78 0,0-2-131 16,0-1-193-16,0 1-274 0,0 2 799 0</inkml:trace>
  <inkml:trace contextRef="#ctx0" brushRef="#br0" timeOffset="828678.749">7248 17916 274 0,'0'0'419'0,"0"0"-14"15,0 0-20-15,0 0-49 0,0 0-82 16,0 0-73-16,0 0-41 0,0 0-34 0,0 0-19 0,0 0-15 15,0 0-21-15,0 0-6 0,0 0-17 16,0 0-2-16,-7-23 9 0,7 23-7 0,0 0 0 16,0 0-12-16,0 0-1 0,0 0-2 0,0 0 2 15,0 0 7-15,0 0-10 0,0 0 0 16,0 0-10-16,0 0-15 0,0 0 0 0,0 0-40 16,0 0-50-16,0 0-79 0,0 0-103 15,0 0-128-15,0 0-166 0,0 1-267 0,0 0 327 0</inkml:trace>
  <inkml:trace contextRef="#ctx0" brushRef="#br0" timeOffset="829142.764">7451 18086 1 0,'0'0'0'0,"0"0"88"15,0 0 245-15,0 0 1 0,0 0-48 0,0 0-75 16,0 0-56-16,0 0-51 0,0 0-4 16,0 0-5-16,0 0-2 0,0 0-5 0,0 0-20 15,0 0 1-15,-11 0-21 0,11 0 3 0,1 0-10 16,0 0-25-16,2 0 0 0,0 0-17 0,0 0 2 15,3-2 9-15,-1-1-8 0,4 1 7 0,1-1-16 16,0 0-17-16,2-2-40 0,0 2-71 16,0-1-103-16,0 1-131 0,0-1-111 0,-1 2-133 15,-4 1 326-15,-3-1 287 0</inkml:trace>
  <inkml:trace contextRef="#ctx0" brushRef="#br0" timeOffset="829281.3762">7470 18143 1 0,'0'0'0'0,"0"0"0"0,0 0 22 15,0 0 258-15,0 0-66 0,0 0-37 0,0 0-48 16,0 0-12-16,0 0-5 0,0 0 9 0,0 0 16 16,0 0-2-16,0 0 5 0,0 0-22 15,-33 57-23-15,42-57-25 0,1-1-32 0,4-4-6 16,-1 1-19-16,5-2-4 0,-2-1-34 0,3-1-84 16,-1 0-84-16,4 0-149 0,-1 0-143 15,-6 1-211-15,-4 3 587 0</inkml:trace>
  <inkml:trace contextRef="#ctx0" brushRef="#br0" timeOffset="829496.4819">7823 18027 649 0,'0'0'441'0,"0"0"-57"16,0 0-56-16,0 0-68 0,0 0-61 0,0 0-33 16,0 0-36-16,0 0-42 0,0 0-16 15,0 0-26-15,0 0-5 0,0 0-14 0,0 0-14 16,0 0-9-16,-21-10-15 0,21 13 3 0,0 0-3 15,0 4 10-15,0 1 4 0,0 2-15 16,0 2 13-16,0 4-17 0,0-2 3 0,0 2-13 16,0 1-66-16,0-2-80 0,-1 2-185 0,0-6-284 15,-1-3-565-15</inkml:trace>
  <inkml:trace contextRef="#ctx0" brushRef="#br0" timeOffset="830949.5458">7450 16733 1 0,'0'0'232'0,"0"0"120"0,0 0 1 16,0 0-30-16,0 0-49 0,0 0-54 0,0 0-47 15,0 0-35-15,0 0-29 0,0 0-21 0,0 0-16 16,0 0-7-16,-2-35-10 0,2 35-10 15,0 0-11-15,0 0-16 0,0 0-11 0,0 0-8 0,2 0-1 16,-2 3-3-16,1 0 3 0,2 2 4 16,-2 3 1-16,1 0 5 0,0 3 1 15,-2 2 6-15,0 0 0 0,0 1-5 0,0 0 3 16,0-2-3-16,-4 3 2 0,1-3 2 0,1 1-1 16,-1-1-2-16,1-1-3 0,-1 0-1 0,1 0-5 15,0-1-10-15,0 1-17 0,1 0-39 0,1-3-37 16,0-1-65-16,0-1-87 0,0-2-89 15,0 1-126-15,0-2-183 0,1 0 29 0</inkml:trace>
  <inkml:trace contextRef="#ctx0" brushRef="#br0" timeOffset="831533.4301">7425 16652 1 0,'0'0'0'0,"0"0"0"0,0 0 0 0,0 0 13 16,0 0 203-16,0 0 12 0,0 0 4 0,0 0 3 16,0 0-12-16,0 0-24 0,0 0-23 0,0 0-22 15,0 0-17-15,-25-19-18 0,25 19-11 0,0-2-10 16,0 1-8-16,0 1-6 0,0-1-12 0,0 1-2 15,0 0-10-15,0-1-7 0,0 1-1 16,0 0-8-16,0 0-3 0,0 0-6 0,0 0-9 16,0 0-5-16,0 0-6 0,-1 0-3 15,1 0-4-15,0 0 1 0,0 0-4 0,-3 0-6 0,1 1 1 16,-2 1-5-16,0 2 2 0,-2 2 4 16,0 1-4-16,-3 1 4 0,0 2-2 0,-1 0 1 15,-1 2 0-15,2-1 0 0,-1-1 2 0,1 3-4 16,-1-1 3-16,0 1-2 0,0 1 1 15,2-3 4-15,1-1-5 0,2-2 2 0,-2-1-1 16,3 0-3-16,1-2 4 0,1 1-1 0,-1-3 2 16,2-1 1-16,1 1-2 0,-1-1 3 15,1 1-2-15,0-2 5 0,0 0 2 0,0-1 2 16,0 0 6-16,0 0-3 0,0 0 6 0,1 0-2 16,3 0 1-16,-1 1-3 0,3 2-3 0,1-2 2 15,0 1-4-15,2-1 2 0,2-1 4 16,2 0-1-16,-1 0 2 0,5 0 0 0,2-3-1 15,-1-2-1-15,3 0 1 0,-1 0-1 0,-2 1-6 16,1-1 2-16,-1 0-5 0,-4 1-3 0,-1 0 5 16,-2 1-7-16,-3 1 1 0,-3 0-4 15,-3 2-16-15,-1 0-11 0,1 0-31 0,-2 0-21 16,0 0-26-16,0 0-31 0,0 3-40 0,0-1-73 16,-2 0-100-16,1 2-135 0,0-2-277 0,1-1 11 15</inkml:trace>
  <inkml:trace contextRef="#ctx0" brushRef="#br0" timeOffset="831913.1255">7398 16644 1 0,'0'0'0'16,"0"0"0"-16,0 0 65 0,0 0 236 16,0 0 12-16,0 0-2 0,0 0-24 0,0 0-41 15,0 0-46-15,0 0-42 0,0 0-30 0,0 0-16 16,0 0-12-16,0 0 0 0,-4-40-13 15,4 40-11-15,0 0-14 0,0 0-26 0,0 0-17 0,0 0-20 16,0 0-14-16,0 1-2 0,0 3 2 16,0 4 9-16,1-1 6 0,2 5 4 0,-2 1 2 15,1 3-3-15,2 1 7 0,0 3-5 0,-3 0 1 16,0 2 0-16,2 2-5 0,-2-1 6 16,0 2-3-16,-1-3-14 0,0 1-41 0,0-2-97 15,0-1-196-15,0-3-363 0,-1-6-632 0</inkml:trace>
  <inkml:trace contextRef="#ctx0" brushRef="#br0" timeOffset="966344.0724">13879 10618 638 0,'0'0'23'0,"0"0"14"16,0 0 31-16,0 0 32 0,0 0 38 15,0 0 25-15,0 0 5 0,0 0-2 0,0 0-19 16,0 0-32-16,0 0-37 0,0 0-26 0,8-115-29 16,-8 115-16-16,0 0-17 0,0 1-30 0,0 3-7 15,0 4 1-15,0 4 14 0,0 6 24 16,0 5 13-16,0 4 7 0,1 5 2 0,0 1 2 0,1 3-2 16,-1 3-1-16,2 1 4 0,0 3-1 15,-1 4 1-15,0 4 1 0,-1 1-3 0,1 5 1 16,-1 6 1-16,-1 2 1 0,0 4 1 0,0 4 0 15,0-1 0-15,0 2-1 0,0 0 2 0,0 1-2 16,0 1-1-16,0 1-4 0,2 0-1 16,0 1-1-16,0 2 1 0,4 2 10 15,0-1 3-15,1 2 15 0,2 1 4 0,0 0 3 0,1 2-1 16,2 4-7-16,0 2-5 0,-1 1-1 0,-1 1-1 16,0-1 2-16,2 1-2 0,-5 1 1 15,1 3-2-15,-3 1-5 0,0 0-1 0,-2-2-2 16,1 1-5-16,-1-1 1 0,0-5-2 0,-2 1-1 15,4 1 1-15,-3-2 0 0,1-1-2 16,0-3 1-16,1-3-2 0,1-1 3 0,-4-1 4 0,3 1 0 16,-2-5 1-16,-1-3 0 0,2 2-3 0,-2-1 1 15,-1-2 4-15,0 2-3 0,0-4-1 16,0-2-1-16,0-5-4 0,-2 1 1 0,0-1-4 16,-1 0 0-16,-1 0-2 0,-1-1 1 15,2-2 0-15,0-1 2 0,0-4-1 0,0-1-5 0,0 1 2 16,0-1-2-16,1 0 0 15,1-3 3-15,0 0 0 0,1-4 0 0,0-3-4 0,1-1 1 16,2 0-5-16,0 0 2 0,0 0 2 0,0 1-8 16,0-1 7-16,2-2-3 0,0-4-2 15,-1-2 7-15,0-1-3 0,-1-3 0 0,1-2 0 16,-1 1-1-16,0-1-4 0,0-2 1 0,-1 0 4 16,-1 0-2-16,0-1 5 0,-1-3 0 15,4-2-7-15,-1-2 12 0,-1-1-9 0,0 1-1 16,0-1 6-16,1-1-14 0,-2 0 6 0,1 0-2 15,1 0 2-15,-3 0 4 0,2 2 1 0,0-2-3 16,0 1-4-16,-1-3 4 0,0-1-6 16,2 1 4-16,-2 0 4 0,2 1-9 0,-1 0 8 0,0 0-5 15,-2 0 0-15,3-1 9 16,0 1-5-16,-2-2 2 0,0-1 0 0,1 0-6 0,-2-2 2 16,3-1-1-16,0-1 6 0,-1-2-3 0,-1 1 2 15,0-3-1-15,3 3-5 0,-1-1 6 0,-1 1-6 16,0 1 7-16,-2 1-1 0,3 1-9 0,0-1 9 15,-2 0-8-15,0-1 2 16,2-2 10-16,-3 0-6 0,1 1 3 0,2-1-7 16,-1 0 2-16,0-2-4 0,0 0 3 0,0-1 6 15,1 3-7-15,-1-1 8 0,0 0-8 0,0 0-1 16,-1-3 12-16,0 2-12 0,2 2 9 0,-2-2-4 16,0 1-10-16,0 0 11 0,-1-3-9 0,0-1 9 15,0-3 22-15,0 1-4 0,2-2-5 16,-2 1-12-16,0-1-19 0,0 1-34 0,0-1-6 15,0-1 1-15,0 0-47 0,0 0-8 0,0-3-76 16,0-5-105-16,0-6-167 0,0 2-362 16,0 2-492-16</inkml:trace>
  <inkml:trace contextRef="#ctx0" brushRef="#br0" timeOffset="967932.1939">14633 10746 1 0,'0'0'0'0,"0"0"0"16,0 0 111-16,0 0 130 0,0 0-3 15,0 0-26-15,0 0-24 0,0 0-20 0,0 0-13 16,0 0-12-16,0 0-11 0,0 0-12 16,4-22-18-16,-4 22-18 0,0 0-15 0,0 0-15 15,0 0-15-15,0 0-15 0,0 0-21 0,0 2-29 16,0 1-19-16,0 4 1 0,0 3 16 0,0 4 29 15,0 4 27-15,0 5 9 0,-2 5 1 0,0 1-2 16,-1 3-1-16,-1 1-4 16,1-2 1-16,-1 0 1 0,0 1 0 0,-1-3 1 0,-1-1 0 15,1-2-6-15,0 0 0 0,1-4-2 0,-1-3 3 16,1 0 5-16,-1-2-1 0,1-1-2 0,1-1-9 16,-2-1-20-16,2-4-35 0,0-1-50 15,-1-3-61-15,2-3-77 0,1-1-112 0,0-2-155 16,1 0-285-16,0 0 303 0</inkml:trace>
  <inkml:trace contextRef="#ctx0" brushRef="#br0" timeOffset="968197.7281">14447 10960 1 0,'0'0'0'0,"0"0"143"0,0 0-5 15,0 0 5-15,0 0 17 0,0 0 13 0,0 0 2 0,0 0-21 16,0 0-27-16,0 0-30 0,0 0-17 16,0 0-14-16,0 0-10 0,0 0-10 0,-64 11-15 15,64-11-10-15,0 0 0 0,3 0 4 0,2 0 11 16,3 0 7-16,3 0 3 0,2 0 0 0,6-3-4 16,2-1-4-16,5-2-6 0,0-1-1 0,3 0-5 15,2-1-2-15,-1 1-6 0,-2 1-30 16,0 0-53-16,-3 1-86 0,-3 1-116 0,-2 3-188 15,-5 0-297-15,-6 1 416 0</inkml:trace>
  <inkml:trace contextRef="#ctx0" brushRef="#br0" timeOffset="968789.4046">14672 11180 127 0,'0'0'205'16,"0"0"-53"-16,0 0-42 0,0 0 36 0,0 0 29 0,0 0-4 15,0 0-46-15,0 0-42 16,0 0-31-16,0 0-22 0,0 0 2 0,0 0 8 16,0 0 21-16,4 9 23 0,1-7 17 0,1-2 5 15,3 0-6-15,3 0-13 0,1-4-21 0,3-1-13 16,-1-1-14-16,2-1-12 0,-1 2-1 0,1-4-4 15,-4 3 2-15,2-2 4 0,-3 0 0 0,-2 0 2 16,1 0-1-16,-4-1 1 0,-1 1 1 0,-1 1 1 16,0-1 3-16,-1-2 0 0,-3 1 5 15,0-2-3-15,-1 0 0 0,0 0 0 0,-3-1-11 16,-2 1-4-16,0 0-7 0,-1 2-4 0,1 2 1 16,-3 2-6-16,1 1-1 0,0 2-5 15,-1 1-10-15,1 1-2 0,0 0-3 0,0 0-2 16,-1 1-1-16,3 2-1 0,-1 2-2 0,1-1-3 15,1 1 5-15,2-1-1 0,2 2 0 0,0-2-1 16,0 0-1-16,1 0 3 0,6-1 6 0,1 0 10 16,2-1 8-16,5-2 6 0,2 0 2 15,2 0-5-15,2-4-1 0,1-1-2 0,1-1 0 16,-1-1 0-16,-2 1-4 0,0 0-1 0,-1 3-2 16,-7 0-3-16,-2 0 6 0,-1 2 0 15,-5 1 3-15,-2-1 7 0,-2 1-5 0,1 0 4 0,-1 0-1 16,0 0-4-16,0 0-5 0,0 2-5 15,0 2 1-15,0 1 0 0,0 2 10 16,-2 4 2-16,1 0 1 0,-2 1 2 0,2 2-2 16,-3-1-2-16,2 3 1 0,-1 0-1 0,1-3 6 15,2 1-1-15,0-1 3 0,0-1 3 0,0 1-8 16,0-2-4-16,0 1-9 0,4-2-22 0,1 0-49 16,2 0-60-16,0-3-79 0,1-2-90 0,2-1-137 15,-3-2-290-15,-3-1-70 0</inkml:trace>
  <inkml:trace contextRef="#ctx0" brushRef="#br0" timeOffset="969252.4883">15247 11053 1 0,'0'0'0'16,"0"0"185"-16,0 0 6 0,0 0-22 0,0 0 10 15,0 0 4-15,0 0-30 0,0 0-41 0,0 0-33 16,0 0-17-16,0 0-14 0,0 0-5 15,0 0-1-15,15 16 1 0,-12-10 3 0,1 1 3 16,-1 2 13-16,0 0 9 0,-2 3 9 0,-1 2 4 16,0 1-6-16,-1-1-4 0,-5 2-6 15,-3 0-1-15,-2 0-2 0,-2-1-3 0,-2-2-7 16,0 2-8-16,-1-4-8 0,1 0-9 0,3-3-4 16,1-1-4-16,2-1 0 0,2-2 1 15,3-3 5-15,0-1 5 0,3 0-1 0,-1-2-8 16,2-5-12-16,0-2-13 0,0 0-9 0,2-4-3 15,3-2-1-15,3-3 0 0,0 0 2 0,1-4 3 16,2-2-1-16,0-2 1 0,1-1 2 0,2-1-1 16,-1 3 4-16,0 2 1 0,0 3 0 0,-3 5 3 15,-2 4-7-15,1 2-2 0,-3 2-7 16,2 2-5-16,0 2-7 0,0 3-9 0,-1 0-6 16,0 0-5-16,3 2 2 0,-4 4 8 0,1 2 9 15,1 1 8-15,0 1 8 0,0 3 4 16,-2 2 5-16,2 0 2 0,-3 2 5 0,-2 1 5 15,0-1 2-15,-2 0 3 0,-1 1 1 16,0-4 2-16,0 2 6 0,0-3 3 0,-1-1 0 16,0-2-8-16,-3 1-21 0,-2-2-39 0,3-2-63 15,-1 0-92-15,1-3-137 0,1 1-218 0,1-2-268 16,0-2 528-16</inkml:trace>
  <inkml:trace contextRef="#ctx0" brushRef="#br0" timeOffset="970418.6664">15478 11028 1 0,'0'0'0'0,"0"0"0"0,0 0 266 0,0 0 1 16,0 0-15-16,0 0-23 0,0 0-55 0,0 0-51 15,0 0-46-15,0 0-31 0,0 0-15 0,0 0-9 16,0 0-5-16,0 0 0 0,71-28-1 16,-65 33-1-16,-1 0 2 0,1 0-2 0,-2 1 0 15,-3-1 0-15,2 4 6 0,-3-1 6 16,0 2 7-16,0 1 8 0,0 0-2 0,-2 2-1 15,-1-1-8-15,-1 2-8 0,-2 0-6 0,3 0-6 16,1-2-3-16,-1-4 1 0,2 2-4 16,1-4 0-16,0-1 0 0,0 0 3 0,0-2 5 0,2-1 17 15,2-2 23-15,0 0 14 0,5-1 7 16,-2-4-9-16,3-1-16 0,4-3-15 0,-2-2-9 16,3 0-8-16,0-3-2 0,1 1-2 0,2-4 0 15,-1 0 1-15,2-3-4 0,3 0-3 0,1-3 0 16,-1 3-2-16,-2 1 1 0,-3 3 2 0,-3 2 0 15,-4 3-2-15,-3 3 2 0,-1 2-4 16,-4 4 2-16,-1 1-1 0,-1 0-6 0,0 1-7 16,0 0-20-16,0 0-14 0,0 3-2 0,-1 2 8 15,0 2 18-15,-3 1 13 0,0 1 6 16,2 0 0-16,-2 2 1 0,0-2 0 0,2 0-1 16,1 1 2-16,-2-1-4 0,2-1 2 0,1 0-1 15,0-1 0-15,0-1 1 0,0-3 0 0,0 1 2 16,1-2-1-16,3 1 1 0,1-1 3 15,0 0 0-15,2 0 1 0,1-1-1 0,1 0-2 16,2 0 0-16,0-1-2 0,0 1 1 0,3 0-1 16,-3 2 1-16,3-1-1 0,-2 3-3 15,1 1-1-15,-3 1-1 0,-2 0 0 0,0 4-1 16,-2-2 2-16,-1 1 2 0,-1 2 1 0,-3 0 4 16,-1-1 1-16,0 1 5 0,-2 1 4 0,-5 0 2 15,-1-1 5-15,-3 0 0 0,0 1-2 16,-1-2 3-16,-2 1-5 0,-2-3-1 0,4 0-2 0,-2-1-2 15,3-2-4-15,1-1 0 0,0-1 1 16,4-2 0-16,-1 0 7 0,5-2 4 0,-1 0 3 16,1 0 2-16,0-4-7 0,2-1-8 0,0-1-6 15,0-3-9-15,4-1-5 0,2-1-1 0,5-2 0 16,2-2-1-16,1-1 3 0,6-1-1 0,1-2-5 16,1 1 0-16,3 0-9 0,0 0-7 15,1 1-5-15,-2 0-11 0,-4 2 0 0,0 1 3 16,-6 0 7-16,-1 2 13 0,-4-1 6 15,-2 1 9-15,-1-1 3 0,-2 1 5 0,-1-1 0 16,0-1 1-16,-3 1 3 0,0-3-2 0,0 1 1 16,0-4 1-16,0 0-1 0,0 1 2 0,0 0 1 15,0-2 1-15,-2 3 4 0,2 2 2 16,0 2 4-16,0 4 4 0,0 2 3 0,0 4 0 16,0 1-5-16,0 2-14 0,-1 0-31 0,1 0-30 15,0 7-3-15,0 4 6 0,0 6 30 16,0 2 28-16,0 6 6 0,0 3 2 0,0 3-1 0,0 1 0 15,0 2 4-15,-2 3 0 0,-2 3 5 16,3 0 1-16,-2 2 1 0,0 2 0 0,2 1 1 16,0-1-6-16,1-2 0 0,-1-3-4 15,1-2-2-15,0-5 5 0,0-4-2 0,-1-3 1 0,1-4 1 16,-2-2-4-16,0-5 3 0,0-2 1 0,1-4 3 16,0-3 2-16,1-3 17 0,0-1 24 15,0-1 20-15,0 0 10 0,-1-4-20 0,1-5-26 16,-1-1-24-16,-1-3-20 0,1-1 3 0,0-6-4 15,1-2-2-15,0-3 5 0,0-8-5 16,0-3 0-16,2-7-1 0,6-3-3 0,-1-4 0 16,4 0-1-16,-1 5 2 0,-1 4-3 0,2 6 4 15,-2 6 0-15,-1 6-3 0,-1 5 4 16,1 3-5-16,-1 6-2 0,2-1-2 0,-3 3-7 16,2 3-3-16,1 1-5 0,0 3 0 0,1 0-1 15,1 0 3-15,2 1 4 0,0 5 1 0,0 3 5 16,1-1 0-16,1 3 0 0,-3 1 3 0,0 0-4 15,-2 2 4-15,-2 0 0 0,1 0-3 0,-7 3 5 16,-1-2 0-16,-1-1 7 0,0 1 7 16,-6-2 5-16,-5 1 2 0,-2 0-2 0,-3 0 2 15,-2-1-6-15,-4-1 4 0,-1 0-2 0,-2 0-4 16,2-2 4-16,0-1-11 0,0 0-13 0,3-2-16 16,2-2-35-16,2-1-38 0,2-2-52 15,4-2-86-15,1 0-173 0,4 0-363 0,3-2-301 16</inkml:trace>
  <inkml:trace contextRef="#ctx0" brushRef="#br0" timeOffset="970834.0726">16530 10920 1 0,'0'0'0'0,"0"0"0"0,0 0 0 16,0 0 0-16,0 0 0 0,0 0 134 0,0 0 33 0,0 0 20 16,0 0 8-16,0 0-14 0,0 0-33 15,0 0-30-15,0 0-21 0,0 0-16 0,-76 65-16 16,68-51-10-16,4 1-10 0,-4 1-10 16,4 0-11-16,-1 2-6 0,4-2-2 0,0 0 3 15,1-2 6-15,0-1 13 0,5-2 8 0,1-2 4 16,2-1 2-16,-1-2 7 0,4-2 2 0,-1-1 11 15,2-2 7-15,1-1-2 0,-1-3-6 0,5-2-12 16,-5-3-14-16,5-1-10 0,-5-2-7 16,4 0-3-16,-1-1-3 0,-4 0 3 0,3-2-2 15,-4 0 1-15,-2-1 5 0,0 0-3 0,-3 0 1 16,-2-1-1-16,-2 1-2 0,-1-1-2 16,-1 0-3-16,-6 4-3 0,0-1-10 0,0 5-6 15,-3 2-16-15,0 4-20 0,-6 2-10 0,0 6-7 16,-2 3-4-16,-3 3-1 0,2 2-29 0,-2 2-56 15,2 1-109-15,4 2-213 0,6-5-385 0,2-5 217 0</inkml:trace>
  <inkml:trace contextRef="#ctx0" brushRef="#br0" timeOffset="971569.2413">16840 11139 230 0,'0'0'601'15,"0"0"-175"-15,0 0-102 0,0 0-88 0,0 0-65 16,0 0-40-16,0 0-36 0,0 0-24 16,0 0-13-16,0 0-14 0,0 0-9 0,0 0-9 15,0 0-4-15,0 0-5 0,1-42-2 0,2 36-3 16,1-2-1-16,-2-1 0 0,3 0 0 0,1-3-1 16,-2 0-2-16,1-1-1 0,-2 0 1 15,3-1-1-15,-3 3 0 0,2 2-1 0,-2 1-3 16,-2 1 2-16,0 3-3 0,0 2 4 0,-1 0-2 15,0 2 2-15,0 0 0 0,0-1-4 16,-1 1-1-16,-1 0-7 0,-1 0-4 0,-3 0-2 16,4 0 1-16,-4 0 1 0,3 0 1 0,2 1-1 15,-2-1-1-15,2 0-4 0,1 0-6 0,0 0-8 16,0 0-4-16,0 0 7 0,0 0 13 16,5 0 15-16,1 0 11 0,3 0 0 0,4-1-2 0,0-3-3 15,2 0-1-15,0-1-2 0,0 0-3 16,-1 2 1-16,-1-2-2 0,-2 2-2 0,-1 1 0 15,0 0 0-15,-3-1-2 0,-4 2 0 0,1 1-2 16,-1 0-6-16,-2 0-7 0,-1 0-14 16,1 0-6-16,-1 0-1 0,0 1 3 0,1 3 6 15,-1 0 11-15,0 2 5 0,0 1 5 0,0 0 8 16,0 4 3-16,0 0 0 0,-1-1 0 16,1 1 2-16,-1 2 0 0,1-1 0 0,0-1 0 0,0 1-1 15,1-3 1-15,3 0 2 0,3-1 6 16,0-1 5-16,0 0 6 0,3-2 4 0,3-1 5 15,-1-1 2-15,2-2-1 0,3-1 1 0,4 0-4 16,-1-1-8-16,5-5 1 0,1-1-9 16,-1-1-4-16,1-3-1 0,-3 0-8 0,-2-1-5 0,-3-1-6 15,-2-3-7-15,-3 0 1 0,-3 0 4 16,-1-2 6-16,-3-2 7 0,-2 0 4 16,-2-1-2-16,-2-2 4 0,0-1-1 0,0-2-1 0,-3 0 3 15,-3 1-1-15,2-1 1 0,-2 3 4 16,3 2 2-16,-3 5 4 0,3 5 3 0,0 4 2 15,1 3-2-15,0 3-6 0,0 1-8 0,2 0-11 16,-1 0-15-16,0 0-8 0,1 5 0 16,-1 2 7-16,0 4 10 0,0 3 12 0,-1 3 1 0,2 3 2 15,0 2 3-15,0 2 0 0,0 2-1 16,2 1 4-16,-1 2 0 0,1 2 3 0,-2 1 4 16,0 0 2-16,0-1 4 0,0 0 4 0,0-3 8 15,0-1-5-15,-2-5-7 0,-1 1-16 16,-1-4-35-16,3-3-45 0,-1 0-67 0,0-2-93 15,1-3-146-15,1-2-344 0,0-6-553 0</inkml:trace>
  <inkml:trace contextRef="#ctx0" brushRef="#br0" timeOffset="971785.1728">17184 10833 140 0,'0'0'347'0,"0"0"-35"0,0 0-67 15,0 0-72-15,0 0-59 0,0 0-49 16,0 0-40-16,0 0-8 0,0 0 13 0,0 0 24 16,0 0 20-16,0 0 4 0,0 0-10 0,0 0-18 15,5 16-14-15,19-18-8 0,0-2-4 16,4-1-16-16,-3 0-34 0,2-2-68 0,0 0-115 16,-2 0-200-16,-5 0-343 0,-10 3 355 0</inkml:trace>
  <inkml:trace contextRef="#ctx0" brushRef="#br0" timeOffset="972482.1075">17599 10893 560 0,'0'0'317'0,"0"0"-38"0,0 0-20 15,0 0-28-15,0 0-27 0,0 0-38 16,0 0-57-16,0 0-32 0,0 0-11 0,0 0-11 16,0 0-11-16,0 0-14 0,0 0-11 0,0 0-10 15,105 13-5-15,-99-2 1 0,-3 0 0 0,-2 4 6 16,-1 0 6-16,0 3 6 0,-3-1 14 16,-7 4 6-16,-4-4 6 0,-2 1 5 0,-3 0-6 15,-2-2-4-15,-4-2-6 0,0-1-7 0,-3-2-4 16,4-1-3-16,2-1-4 0,-2-3-4 15,8-2 1-15,0 0-1 0,5-4 6 0,4 0 11 16,2 0-2-16,1-1 0 0,2-4-9 0,2-2-17 16,0-1-2-16,0-2-9 0,7-3-4 0,1-1 1 15,4-1-3-15,-1-2 4 0,7-3 2 16,-1 1 3-16,3 0 0 0,-2 2-1 0,2 2-4 16,-1 3-7-16,-2 4 5 0,-3 1-3 0,-1 4-1 15,0 2-1-15,-5 1-11 0,2 0-5 0,-2 3-1 16,2 2 6-16,-1 2 4 0,0 2 5 0,2 0 3 15,-2 0-2-15,1 2 8 0,0 0 4 16,0 0 3-16,-1 0 8 0,2 0-5 0,-3-4 2 16,0 1 0-16,0-1-1 0,1-2 7 0,0 0 4 15,1-3 5-15,1-1 7 0,-1-1-4 0,2 0 1 16,3 0-4-16,-3-4 0 0,1-2 0 16,0-1-2-16,-1-2 0 0,-1 1-4 0,-2-4 2 15,-3 1 3-15,3-3-1 0,-3-3 3 0,-3 1-7 16,-2-4-4-16,-1-3-3 0,0-1-7 0,0-2 6 15,-1 0 1-15,-1-1-1 0,-3 1 0 16,3 1-3-16,0 4-2 0,-3 4 2 0,2 6 2 16,2 3-5-16,0 6-7 0,0 0-13 15,0 2-18-15,-2 0-5 0,0 4-2 0,1 3 6 16,-1 2 14-16,-2 4 6 0,4 1 9 0,-2 2 3 16,2 0 6-16,0 3 1 0,1-1 0 0,0 0 0 15,0 2-5-15,0-2 6 0,4 1 2 16,-2 0 0-16,1-1 5 0,0-1-1 0,-2-1 4 15,0-1 4-15,-1-1-3 0,0 0-5 0,0-3-21 16,0 0-54-16,0-3-75 0,0 0-100 0,-1-1-146 16,-1-1-206-16,-2-2-273 0,3-3 282 0</inkml:trace>
  <inkml:trace contextRef="#ctx0" brushRef="#br0" timeOffset="972804.9759">17877 10936 1 0,'0'0'0'0,"0"0"74"0,0 0 256 16,0 0-76-16,0 0-70 0,0 0-46 0,0 0-51 15,0 0-38-15,0 0-34 0,0 0-19 0,0 0 2 16,0 0-2-16,0 0 6 0,0 0 9 16,-80-45 9-16,82 48 15 0,4 1 14 0,2-2 8 15,2 1 1-15,2-1-5 0,1-2-12 0,4 0-9 16,1 0-4-16,-2 0-5 0,4 0-1 16,1-4 7-16,2 0-2 0,0 0 3 0,-2 0 6 15,-2-2-2-15,-2 1 9 16,-2 1 7-16,-3-1 5 0,-2 2 5 0,0-1 2 0,-3 2 5 15,-4 0 7-15,-2 2 2 0,-1 0-16 0,1 0-20 16,-1 0-29-16,0 0-29 0,0 4-1 0,0 2 3 16,0 2 15-16,0 6 18 0,0 0 2 0,0 3 0 15,0 0-3-15,2 0-2 0,0 2 0 0,-1-2 2 16,0 2 2-16,0-3 2 0,0 0 9 16,0-1 4-16,0-3 6 0,1 0 1 0,-2-1-12 15,2-4-22-15,-2 0-50 0,0-2-75 0,0-2-105 16,0-2-174-16,0-1-355 0,0 0-289 0</inkml:trace>
  <inkml:trace contextRef="#ctx0" brushRef="#br0" timeOffset="972985.2374">18148 10670 777 0,'0'0'349'15,"0"0"10"-15,0 0-68 0,0 0-100 0,0 0-85 16,0 0-62-16,0 0-72 0,0 0-27 0,0 0-5 15,0 0 13-15,0 0 40 0,0 0 13 16,0 0-8-16,0 0-23 0,-11 20-70 0,11-6-90 16,0 3-144-16,0-6-306 0,1-4-19 0</inkml:trace>
  <inkml:trace contextRef="#ctx0" brushRef="#br0" timeOffset="973445.1618">18360 10887 188 0,'0'0'693'0,"0"0"-379"16,0 0-49-16,0 0-45 0,0 0-92 15,0 0-51-15,0 0-40 0,0 0-31 16,0 0-6-16,0 0 0 0,0 0 0 0,0 0 2 0,0 0 0 16,0 0 1-16,-77 62 0 0,77-53 1 15,0 1-3-15,0-2 3 0,0-2-2 0,0-1 2 16,2 0 7-16,3-3 5 0,-2 1 12 0,2-2 13 15,0-1 7-15,4 0 4 0,-1 0-4 16,1-1-8-16,2-4-9 0,0 0-2 0,0 0-5 16,0-2-4-16,0 0-1 0,-1-1-3 0,0 0 2 15,-1-1 1-15,-1-1 0 0,-3 1 2 0,3-1 0 16,-4-3-2-16,2 4-4 0,-3 1-6 16,2 2-3-16,-3 3-3 0,-1 2 0 0,-1 1-5 15,0 0-18-15,0 0-26 0,0 2-7 0,1 3 2 16,4 4 19-16,-3 1 25 0,0 2 8 0,0-1 2 15,4-1-1-15,-3 1 1 0,4-2 0 0,-2 0 3 16,3-2 5-16,1-1 3 0,-1 0 5 0,2-3 6 16,1-1 4-16,0-1 2 0,1-1 4 15,-1 0-5-15,5-1-2 0,-4-3-3 0,-1 0-4 16,0-2 4-16,-2 0 0 0,-2-2 3 0,-3 2 0 16,1 0-4-16,-1-2-3 0,-2 1-9 15,-1 2-7-15,0-1-14 0,2 1-18 0,-3 1-26 16,0 1-37-16,0 1-43 0,0 0-79 0,0 2-165 15,0 0-220-15,1 0-310 0,1 0 541 0</inkml:trace>
  <inkml:trace contextRef="#ctx0" brushRef="#br0" timeOffset="974823.7159">19203 10539 1 0,'0'0'20'0,"0"0"205"16,0 0-30-16,0 0-37 0,0 0-7 15,0 0 6-15,0 0-17 0,0 0-13 0,0 0-2 16,0 0-8-16,0 0-11 0,0 0-13 0,0 0-19 16,0 0-17-16,-112 115-11 0,97-96-10 15,1 1-6-15,-1 0-5 0,4 3-4 0,1-2-3 16,5 1-3-16,-1-1-1 0,3 0 1 0,3 0 2 16,0-3 2-16,3 0 4 0,5 0 12 0,2-3 13 15,2-1 12-15,0-4 10 0,3-1 1 16,-1-4-1-16,3-1-2 0,1-2-2 0,-1-2-8 15,1 0-8-15,3-2-10 0,-1-2-9 0,0-2-5 16,0-1-2-16,-2-1-1 0,1 0 2 0,-5-2-3 16,3-1-3-16,-5 2 3 0,-1-2-1 15,-3 1 5-15,-3 1 3 0,2-1-1 0,-4 1-4 16,2 1-3-16,-3 3-4 0,-1 1-6 0,-1 3-1 16,0 1-7-16,0 0-9 0,0 0-13 15,0 0-19-15,0 2-5 0,0 4 3 0,0 1 13 16,-1 4 17-16,0-2 6 0,1 3 2 15,0-1 1-15,1 1 0 0,1 0 2 0,5-2 1 0,-2 0 1 16,3-3-2-16,3 0 7 0,-1 0 1 0,5-4 2 16,-2 1 9-16,0-3-5 0,4-1 5 0,-3 0 1 15,3-2-4-15,-4-3 1 0,4 0-5 16,-5-4 2-16,4 2-1 0,-5-2 0 0,0-2 1 16,-5 1 0-16,1-1 3 0,-1 0-2 0,-2-2 0 15,-3-1-1-15,0-1-7 0,-1 0 2 16,0-1-2-16,-2 1-3 0,-2-1 2 0,-3 2-6 15,-2 4-3-15,-1 1-6 0,-1 3-5 0,-1 4-4 16,-5 2-2-16,3 0 0 0,-5 1 0 16,-2 6 4-16,2 2 0 0,-2 2 0 0,2 2 4 15,1 1-3-15,4 1 4 0,2 0 1 0,2 1-2 16,1 0 5-16,2-1-1 0,5 0 1 0,1 0 0 0,1-1-1 16,0-1-1-16,2-3-2 0,5-1 4 15,2 0 0-15,-3-4 5 0,4-2 5 0,5 0 0 16,-2-3 6-16,0 0-1 0,6-2-1 15,0-2 0-15,0-3-6 0,2 0 3 0,-1-2-1 16,0-1 0-16,1-2 3 0,-1-2 0 0,0-2 3 16,1 2-3-16,-1-2 2 0,-2-4-1 0,-1 1-2 15,1-2 4-15,0-3-4 0,-4 0 1 16,4-4 1-16,-2 2-4 0,-1-1 1 0,-3 3-1 16,3 1-1-16,-6 4 0 0,-4 4-2 0,1 4-1 15,-4 7-6-15,-1 3-8 0,-1 1-22 0,0 1-6 16,-3 6 3-16,-3 3 7 0,-2 4 21 15,3 1 5-15,-2 1 1 0,1 2 3 16,2-2-4-16,3 1 3 0,1-1 0 0,0-2-1 0,5 0 5 16,1 0-1-16,2-2 2 0,1-2-1 15,2-1 2-15,0 1-3 0,1-3 0 0,3 2 1 0,-2-2-4 16,0-2 4-16,-2 1-2 0,2-1-1 16,-5 1 6-16,0-1-5 0,-3 0-2 15,-3-1-1-15,-1 1-3 0,-1 0 2 0,0-1 2 16,-1 3 7-16,-5-2 3 0,0 4 7 0,-5-2 6 15,-3-1 0-15,2 1 3 0,-6 0-5 0,3-2-4 16,-2 0 0-16,0-2-9 0,3 0 0 16,0-1 1-16,0 0-3 0,6-2 4 0,0 0 0 0,2 0-1 15,3 0-1-15,1 0 1 0,2 0-5 16,0-2-3-16,0-3-4 0,0-1-11 0,5-1-2 16,3-1-4-16,2-2-3 0,2 3 7 0,4 0-2 15,-1 0 5-15,4 2 6 0,-1-1-1 0,2-1 6 16,-2 0-1-16,3-1 4 0,0-2-1 15,0 1 3-15,0-3 1 0,0 0-1 0,0 0 4 0,-2-1-4 16,-2 0 0-16,0 0 3 0,-5-3-6 16,1 1 5-16,-4 1 2 0,-3-1 1 0,-2-2 4 15,-1 1-1-15,-1-2-1 0,0 0-1 16,-2-2-1-16,0-2-2 0,0 0 0 0,1 0 4 16,-1 3-5-16,0 0 5 0,0 4 1 0,0 1-2 15,0 4 7-15,0 3-2 0,0 4-1 0,0 1 0 16,-1 2-6-16,1 0-6 0,0 0-2 15,0 0-6-15,0 0-8 0,0 2-2 0,-1 3 0 16,0 4 4-16,0 2 13 0,0 5 2 0,0 2 0 16,-1 2 5-16,2 3-5 0,0 0 2 0,0 2 2 15,0-1-2-15,0 1 4 0,3-1 2 0,0 2-1 16,-1-1 3-16,2 0 1 0,-3 0 5 16,0-4 2-16,0 0 6 0,-1-3-5 0,0-3-2 15,0 1-10-15,0-4-18 0,-2 0-18 0,-1-3-42 16,0-2-60-16,2 1-66 0,-1-3-102 0,1-1-170 15,1-3-365-15,0 0-160 0</inkml:trace>
  <inkml:trace contextRef="#ctx0" brushRef="#br0" timeOffset="975025.9023">19898 10596 76 0,'0'0'350'0,"0"0"-31"16,0 0-49-16,0 0-67 0,0 0-48 0,0 0-39 15,0 0-20-15,0 0 28 0,0 0 32 16,0 0 21-16,0 0-1 0,0 0-40 0,0 0-39 16,0 0-31-16,133 6-19 0,-87-11-10 0,6 0-8 15,2-1 0-15,7-2-4 0,7 1-4 0,-1-2-5 16,1 0-53 0,2-1-119-16,-19 3-315 0,-19 2-1067 0</inkml:trace>
  <inkml:trace contextRef="#ctx0" brushRef="#br0" timeOffset="990298.5971">14306 11758 1 0,'0'0'0'0,"0"0"0"0,0 0 0 0,0 0 0 15,0 0 0-15,0 0 0 0,0 0 15 0,0 0 111 16,0 0-9-16,0 0 24 0,0 0 12 0,0 0-3 15,-73-22-7-15,70 19-6 0,2 2-14 0,-1-1-10 16,2 0-15-16,-1 0-16 0,1 1-10 16,0-1-14-16,0 1-10 0,0 1-10 0,0-1-4 15,0 0-4-15,3-2-3 0,2 3-1 0,0-3-2 16,5 0 4-16,0-1-2 0,1 1 0 16,4-1 0-16,2 1-4 0,2-1 1 0,2 2-1 15,4 0-2-15,-1-1 0 0,6 1 2 0,-1 1 1 16,9-2-1-16,0 1 0 0,5 0-3 0,1-1-4 15,3 0 2-15,2 1-6 0,1 1 1 0,4-1-2 16,2-1-2-16,0 1 3 0,0 0-3 16,1-1 0-16,2 1 0 0,-1 0-1 0,1 0-1 15,-1 2 0-15,-3 0 1 0,0 0-3 0,-4 0 1 16,0 0 1-16,-1 0-2 0,-3 0 4 0,2 0-1 16,-2 0 0-16,0 0 2 0,1-1-1 15,-1-3 2-15,-1 2 0 0,4-4 3 0,0 0-2 16,0-1 4-16,1 0 0 0,0 0-4 0,1-2 2 15,-1 2-3-15,-1 1 0 0,2 2-1 0,-1 0-10 16,-1 1 3-16,1 2 0 0,0-2-1 16,-3 1 9-16,-2 1-1 0,1 0-2 0,-3 0-1 15,0 1-1-15,0 0-1 0,-4 0 0 0,-2 0 1 16,-1-2-1-16,2 1 4 0,-3 1-1 0,-1-3-2 16,2 2 5-16,-3-2-3 0,1 2-1 0,0-1 1 15,2 0-5-15,-1 1 2 0,2-3 0 16,-1 1 1-16,0 0 2 0,3-2-1 0,0 0 1 15,-1 0-1-15,2 1 1 0,-1-1-1 16,-3 2-2-16,0-1-1 0,1 1-3 0,-4 0 4 16,2 1 0-16,-2-1-2 0,-3 2 5 0,0-1-3 15,0-1 0-15,-2 2 0 0,1-1-1 0,-2-1-1 16,-1 2-1-16,0 0 2 0,-1 0-5 16,-2-2 5-16,3 1 2 0,-3-1-1 0,3 2 6 0,-4-3-5 15,4 1-1-15,-1 0 2 0,3 0-6 16,1 0 2-16,1 0 1 0,-1 0-1 0,1 0 3 15,1 1-1-15,4 1 0 0,-2 0-2 0,5 1 4 16,-5 0-4-16,3 0-1 0,-3 0 1 0,1 2-6 16,-2 1 5-16,-2 0 0 0,2-1 1 15,1-1 5-15,-3 1-2 0,0-2 0 0,-2 0 0 16,1 1-1-16,-3-1 0 0,2 0 0 0,1 0-1 16,1 0-1-16,-2 0 4 0,2-3 1 15,-1 2-1-15,0-1 7 0,1-1-4 0,0 1-1 16,0 0 1-16,2-1-7 0,3 1 4 0,-3 1 0 15,3-1-1-15,-3 1 3 0,0-1-2 0,3 1 0 16,-1 1-2-16,-1-2 3 0,2 2-3 16,-3-1-2-16,6 1 4 0,-2-1-5 0,-2 1 2 15,4 0 0-15,0 0-1 0,-4 0 4 0,2 0-2 16,-4 0 0-16,5 0 2 0,-4 0-5 0,3 0 3 16,-3 0 0-16,1 0-1 0,-2-2 0 0,0-1 0 15,3 0 1-15,-2-1-1 0,4 1 3 0,-1-2-2 16,-1 2-1-16,2-2 2 0,-3-1-4 15,4 2 4-15,2-1-2 0,-2 0 0 16,-1 0 2-16,-3 0-1 0,3 2 0 0,-5 0-1 0,-2 0 1 16,-2 1-2-16,-3 0 1 0,-1-1 0 15,-4 2-4-15,0 0 1 0,-4 0 0 0,-4 1-2 16,-3 0 6-16,-2 0-2 0,-3 0-1 0,-1 0-3 16,-1 0-9-16,-3 0-14 0,0 0-30 0,0 2-36 15,-1 1-44-15,-5-1-64 0,-1 1-102 0,0 1-192 16,1-2-761-16</inkml:trace>
  <inkml:trace contextRef="#ctx0" brushRef="#br0" timeOffset="995148.9074">16687 12257 1 0,'0'0'0'0,"0"0"0"15,0 0 161-15,0 0 33 0,0 0-19 16,0 0 2-16,0 0 0 0,0 0 3 0,0 0-10 16,0 0-13-16,0 0-1 0,0 0-7 0,-63-17-11 15,60 16-12-15,0 1-27 0,2-1-25 16,1 1-9-16,-1 0-8 0,1 0-4 0,-1 0-5 15,1 0-5-15,0 0-4 0,0 0-6 0,0 0-11 16,0 0-7-16,0 0-7 0,0 0-9 0,0 0 5 16,0 0 1-16,2 0 6 0,5 0 9 15,1 1-1-15,6 0 3 0,2 0 3 0,8 0-1 16,3 0 1-16,4-1-1 0,4 0-3 0,4 0-6 16,2 0 1-16,1-1-1 0,-2 0-3 15,3-1 2-15,0 0-5 0,0 1-2 0,-2-2-1 16,-5 2-3-16,1 1 4 0,-5-2-2 0,-4 1 3 15,-6 0-4-15,-4 0 3 0,-4-1-1 16,-5 2 2-16,-1-1 6 0,-5 1-7 0,1 0 0 0,-4 0-3 16,1-1-7-16,-1 1 5 0,0 0-8 15,0 0-17-15,0 0-25 0,-1 0-33 0,-4 0-36 16,0 0-32-16,-2 0-47 0,-2 1-64 0,-2 2-101 16,0-1-181-16,2 1-296 0,1-3 571 0</inkml:trace>
  <inkml:trace contextRef="#ctx0" brushRef="#br0" timeOffset="995748.2327">16937 12275 1 0,'0'0'0'0,"0"0"0"0,0 0 0 0,0 0 0 16,0 0 0-16,0 0 39 0,0 0 102 0,0 0-21 16,0 0-21-16,0 0-8 0,0 0-4 15,0 0 2-15,0 0 4 0,-6-10 11 0,6 9 5 0,0 1 2 16,0 0 1-16,0 0-6 0,0 0-7 15,0-2-1-15,0 2-4 0,0 0-6 0,0 0-2 16,0 0-6-16,0 0-2 0,0 0-4 0,0-1-3 16,0 1-3-16,0 0-5 0,0 0-3 0,0 0-4 15,0 0-7-15,0 0-5 0,0 0-9 16,0 0 0-16,0 0-6 0,0 0-2 0,0 0-3 16,0 0-8-16,0 0-6 0,0 0-6 0,0 0-6 15,0 0-2-15,0 3 2 0,0 3 0 0,0 1 2 16,1 3 3-16,0 4 0 0,0 1 2 15,1 2 4-15,-1 3-4 0,2 2 3 0,-2 3-2 16,-1-2 1-16,0 4 2 0,0-1 1 16,0 1 3-16,0-1-1 0,0 0 2 0,0 1 1 15,0-2-1-15,-1 1 2 0,-2-4-3 0,2 0 2 16,-2-3-2-16,2-1-3 0,0 0 2 0,1-2-3 16,-1-2 3-16,1 1 2 0,0-4 2 15,0-1 2-15,0-1-2 0,0-4-1 0,0-1-2 0,0-1 2 16,0-1 0-16,0-2 2 0,0 0 7 15,0 0 0-15,0 0 6 0,0 0 1 0,0 0-7 16,1-2-5-16,-1-3-16 0,1 0-28 16,1-4-36-16,0-3-52 0,-1-3-72 0,2-2-99 15,-2-4-186-15,1 5-311 0,1 5-406 0</inkml:trace>
  <inkml:trace contextRef="#ctx0" brushRef="#br0" timeOffset="996158.9103">16789 12294 1 0,'0'0'0'15,"0"0"241"-15,0 0-3 0,0 0-17 0,0 0 2 16,0 0-6-16,0 0-15 0,0 0-29 15,0 0-35-15,0 0-27 0,0 0-22 0,0 0-9 16,0 0-5-16,-70 0-5 0,69 0-5 0,0 0-11 16,1 0-4-16,-1 0-7 0,1 0-4 0,0 0-2 15,0 0-4-15,0 0-3 0,0 0-4 16,0 0-4-16,2 0-1 0,0 0-3 0,6 0 0 16,3 0-1-16,6 0 1 0,3-2 0 0,4 0-3 15,1-2 1-15,4 0-2 0,2 0-2 0,0-1-1 16,2 1-3-16,0-1-1 0,-2 1-1 15,0-1-2-15,-1 0 3 0,-2 1 0 0,-4-1 2 16,0 1-1-16,-4 0-2 0,-4 3 0 0,-1-2 1 16,-5 1 0-16,-4 0-1 0,0 1-4 0,-4 1-8 15,-2 0-20-15,0 0-32 0,0 0-55 16,0 0-54-16,0 0-40 0,0 0-50 0,-1 3-74 16,-1 2-141-16,-2-2-287 0,3 0 410 0</inkml:trace>
  <inkml:trace contextRef="#ctx0" brushRef="#br0" timeOffset="996635.9476">17266 12689 163 0,'0'0'360'0,"0"0"-78"0,0 0-32 0,0 0-27 16,0 0-13-16,0 0-15 0,0 0-24 15,0 0-45-15,0 0-36 0,0 0-29 0,0 0-29 16,0 0-8-16,0 0-9 0,0 0-6 0,3-7 1 16,-3 10-3-16,0 2 4 0,0 1 4 0,2 2 4 15,-1 3 6-15,1 2 4 0,-1 1 5 16,0 3 0-16,-1 1 2 0,1-1 0 0,-1 1-3 16,0 0 4-16,1 0-1 0,0 0 1 0,1-1 3 15,0 0-2-15,-1-2-5 0,0-2-6 0,0-2-5 16,-1-2-6-16,0 0 0 0,0-2-2 15,0 0-3-15,0-2 6 0,1-1-5 0,-1-1-1 16,0-1 1-16,1 0-4 0,-1-2 5 0,0 0 0 16,0 0-1-16,0 0 2 0,0 0-4 0,0 0-13 15,0-2-38-15,0-3-65 0,-2-2-113 0,0-1-212 16,-3 0-425-16,3 2-436 0</inkml:trace>
  <inkml:trace contextRef="#ctx0" brushRef="#br0" timeOffset="996912.5476">17271 12535 820 0,'0'0'379'0,"0"0"-121"0,0 0-6 16,0 0-31-16,0 0-29 0,0 0-18 0,0 0-22 15,0 0-23-15,0 0-24 0,0 0-19 0,0 0-16 16,0 0-17-16,0 0-3 0,-12-50-8 0,15 44-6 15,0 2-3-15,-2 0-5 0,0-1-5 0,0 1-7 16,0 2-3-16,1 1-6 0,-1 0-1 16,-1 1-3-16,0 0-8 0,0 0-2 0,0 0-13 15,0 0-9-15,0 0-5 0,0 4-34 0,-1 2-41 16,-1 1-74-16,1 2-102 0,1-1-165 0,-1 0-384 16,1-4-289-16</inkml:trace>
  <inkml:trace contextRef="#ctx0" brushRef="#br0" timeOffset="997366.1674">17530 12642 474 0,'0'0'292'16,"0"0"-62"-16,0 0-36 0,0 0-13 15,0 0 3-15,0 0-19 0,0 0-44 0,0 0-39 16,0 0-21-16,0 0-6 0,0 0 0 0,0 0 3 0,0 0 4 16,0 0-1-16,54 74-4 0,-49-56-6 15,-2 1 5-15,4 0-2 0,-4 2 2 0,1-2-1 16,1 1-14-16,-4-2-7 0,1-3-5 0,0 2-4 16,-2-3 1-16,0 0 0 0,-3-1 1 15,0-2 1-15,-5 0 0 0,0-2 0 0,0-1-3 16,0-1 0-16,-1 0-4 0,-2-3-3 15,2 1 1-15,-1-1-3 0,0-2 3 0,1 1-2 0,0-3 2 16,0 0 1-16,4 0-2 0,-2-4 2 16,4-1-5-16,-3 2-3 0,3-3-3 0,-3-1-3 15,3 0-2-15,1-2-1 0,-1-1-1 0,1 1 0 16,1 0-2-16,1 0 1 0,0 0-3 16,0 0 2-16,5 1 0 0,-2 1 0 0,3 1-1 15,0 0-3-15,2-1 1 0,0 1 0 0,2 1 0 16,-2-1 2-16,-1 1 0 0,1 3 0 15,1-1-2-15,-6 1 0 0,1 1-3 0,-1 1-11 16,-3 0-28-16,0 0-46 0,0 0-64 0,0 0-53 0,-3 0-74 16,-2 0-117-16,3 0-228 0,-4 0-704 15</inkml:trace>
  <inkml:trace contextRef="#ctx0" brushRef="#br0" timeOffset="997648.5298">17592 12505 1000 0,'0'0'362'16,"0"0"-18"-16,0 0-57 0,0 0-59 15,0 0-32-15,0 0-23 0,0 0-36 0,0 0-29 16,0 0-27-16,0 0-23 0,0 0-17 0,0 0-11 15,0 0-10-15,0 0-11 0,22-76-5 0,-22 76-14 16,0 0-6-16,0 0-2 0,-2 3-9 0,0 0-26 16,-1 2-56-16,-1-1-88 0,3 3-128 0,1-3-212 15,0 0-385-15,0-2 59 0</inkml:trace>
  <inkml:trace contextRef="#ctx0" brushRef="#br0" timeOffset="1.00117E6">18171 12332 1 0,'0'0'0'0,"0"0"106"0,0 0 155 0,0 0-47 15,0 0-38-15,0 0-34 0,0 0-27 16,0 0-22-16,0 0-23 0,0 0-18 0,0 0-16 16,0 0-9-16,0 0-6 0,0 1 2 0,0 2 4 15,0 0 4-15,0 2 8 0,0 1 1 0,0 1 5 16,0 1 3-16,0 2 2 0,1 1 6 16,2 1-2-16,-1 2 3 0,-1-1-3 0,-1 2-3 15,1 0 2-15,-1 1-5 0,0-1-2 0,0 2-3 16,0-1-6-16,0 0-2 0,-1 0-3 0,0 0-6 15,-3-1-2-15,2-3-3 0,2 1-2 16,-2-1-3-16,1-1-1 0,-2-2-1 0,1-2-1 16,1-1 3-16,0 0-2 0,1-2 1 0,0 1 1 15,-1-3-2-15,1 1 2 0,0-1-2 16,0-1-2-16,0 1-4 0,0-1-12 0,-1-1-31 16,1 0-45-16,0 0-52 0,-1 0-70 0,0 0-92 15,1 0-113-15,-2-1-192 0,2-1-103 16</inkml:trace>
  <inkml:trace contextRef="#ctx0" brushRef="#br0" timeOffset="1.00158E6">18015 12514 1 0,'0'0'9'0,"0"0"281"0,0 0-49 16,0 0-18-16,0 0-8 0,0 0-17 0,0 0-27 16,0 0-29-16,0 0-27 0,0 0-22 0,0 0-15 15,0 0-7-15,0 0-10 0,-36 5-8 16,35-3-9-16,1-1-9 0,0 2-3 0,0-1 3 16,0 0 4-16,0 1 6 0,0-3 3 0,2 3 3 15,3-1 7-15,-1-1 8 0,6 1 9 16,-1-1 3-16,4-1-5 0,5 0-10 0,1 0-9 15,2-3-11-15,2 0-7 0,2-3-6 0,-2 2-10 16,-1-2-3-16,3-1-2 0,-1 4-8 0,-4-3 5 16,0 3-3-16,-1-3 0 0,-6 3 2 15,0-1-7-15,-4 2 3 0,-1-1-2 0,-1 1 2 16,-4 1-2-16,-1 1 1 0,1 0-3 0,-3 0-5 16,0 0 3-16,0 0-5 0,0 0-3 0,0-1-8 15,0 1-21-15,0 0-21 0,0-1-28 16,0 1-41-16,0 0-33 0,0-1-44 0,-3 1-53 0,1 0-82 15,1 0-133-15,-1 0-256 0,-2 0 210 0</inkml:trace>
  <inkml:trace contextRef="#ctx0" brushRef="#br0" timeOffset="1.00201E6">18355 12405 1 0,'0'0'0'0,"0"0"0"15,0 0 152-15,0 0 58 0,0 0-18 0,0 0-11 16,0 0-5-16,0 0-6 0,0 0-24 0,0 0-22 15,0 0-21-15,0 0-14 0,0 0-6 0,0 0-7 16,4-20-8-16,-4 20-7 0,-5 0-8 16,3 0-9-16,-4 2-6 0,1 3-4 15,-3 1-4-15,-2 2-1 0,0 1 0 0,-3 3-1 0,-2-1 5 16,1 2 3-16,-3 1-5 0,1 0 0 16,-2 3-7-16,-1-2-4 0,1 1 3 0,3-2-2 15,-3 2 0-15,4-2-6 0,-1-2 2 0,1-1-4 16,1 1 0-16,0-3 4 0,3 2-8 0,0-4 0 15,2 0-2-15,1-1-4 0,0-1 4 0,3-2 0 16,-2 1-2-16,3-2-2 0,1-1-16 16,-1 0-24-16,2-1-39 0,0 0-49 0,1 0-63 15,0 0-78-15,0-1-110 0,0-3-205 16,2 0-235-16,2 2 813 0</inkml:trace>
  <inkml:trace contextRef="#ctx0" brushRef="#br0" timeOffset="1.00225E6">18026 12447 1 0,'0'0'0'0,"0"0"276"0,0 0 66 16,0 0-56-16,0 0-55 0,0 0-40 15,0 0-26-15,0 0-28 0,0 0-18 0,0 0-13 16,0 0-5-16,0 0-1 0,0 0-7 0,0 0-6 15,31 10-13-15,-17-6-13 0,5 2-15 16,0 2-12-16,2 0-10 0,-1 2-9 0,1 2 0 16,0 0 0-16,3 3 2 0,-3-3-10 0,0 4-71 15,0 1-167-15,-7-7-347 0,-4-1-921 0</inkml:trace>
  <inkml:trace contextRef="#ctx0" brushRef="#br0" timeOffset="1.04084E6">18664 12269 1 0,'0'0'0'0,"0"0"0"0,0 0 107 16,0 0 130-16,0 0-5 0,0 0-8 0,0 0 2 15,0 0-6-15,0 0-8 0,0 0-9 0,0 0-26 16,0 0-24-16,15-41-27 0,-14 38-21 0,0 2-15 15,0 0-13-15,2 0-7 0,-3 0-11 0,1-1-7 16,0 2-7-16,0-1-7 0,0 1-4 16,1-1-7-16,3 0-4 0,-2-1-2 0,5 0-7 15,0 1 1-15,-1 0-5 0,6 0 0 0,0 1 0 16,0 0-5-16,4 0-1 0,-2 2-2 16,3 5 0-16,1 3 2 0,-2 1-2 0,-2 4 1 15,1 1-1-15,-2 3 1 0,-3 0 0 16,-1 2 0-16,0 1 3 0,-4-1-4 0,-2 0 3 0,-4 1 0 15,0-2 1-15,0 0 4 16,-4 0 3-16,-3-2 0 0,-4 1-2 0,0-2 0 16,-2 0 1-16,-2-1-2 0,3 0 2 0,-5-2-5 0,2 0 3 15,-2 0 0-15,2-1-4 0,-1-2 8 16,-3 0-6-16,5 0 3 0,-3-3 2 0,4 0-1 16,-3-1-2-16,4-2-3 0,2 1-4 0,-1-5-9 15,2 2-8-15,4-3-18 0,-1 0-32 0,3-1-37 16,-3-4-46-16,5 0-50 0,1-5-48 15,0 0-73-15,0-3-90 0,5-3-118 0,2 1-143 16,2 1 319-16,-3 5 350 0</inkml:trace>
  <inkml:trace contextRef="#ctx0" brushRef="#br0" timeOffset="1.0412E6">19153 12278 1 0,'0'0'0'0,"0"0"151"16,0 0 121-16,0 0-53 0,0 0-51 0,0 0-36 15,0 0-17-15,0 0-9 0,0 0-6 0,0 0-2 16,0 0 5-16,0 0 4 0,0 0 10 16,-82-1-1-16,74 6-2 0,0-1-4 0,-2 1-10 15,0 0-9-15,2 0-16 0,2 1-16 0,-3 2-15 16,1 1-12-16,-2 3-8 0,2 2-3 15,1 1-1-15,0 4-2 0,-1 1 0 0,4 1-1 16,-2 2-5-16,2 1 3 0,2 2 0 0,-1-1-1 16,2 0 7-16,1 1-6 0,0-2 0 0,5-2-2 15,0 1-4-15,3-4 2 0,0-2 0 16,2-2 4-16,2-3-2 0,0-2 0 0,1 0-4 16,1-3-3-16,0-3-3 0,1-1-12 0,-1-2-11 15,0-1-24-15,3-1-37 0,1-6-43 0,-3-1-75 16,3-3-124-16,0 1-223 0,-6 0-300 0,-4 5 281 15</inkml:trace>
  <inkml:trace contextRef="#ctx0" brushRef="#br0" timeOffset="1.04156E6">19430 12585 1 0,'0'0'599'16,"0"0"-189"-16,0 0-53 0,0 0-37 0,0 0-64 16,0 0-38-16,0 0-33 0,0 0-46 15,0 0-43-15,0 0-35 0,0 0-28 0,0 0-22 16,0 0-7-16,0 0-8 0,10-12 7 0,-10 22 7 15,0 3 3-15,0 0 11 0,1 5-3 16,-1-1 2-16,0 3-1 0,0-1-2 0,0 2 2 16,0-3-1-16,0 2 1 0,0-3-4 0,0-1-1 15,0-1-1-15,0-2-3 0,0-2 4 0,0-2-2 16,0 1-4-16,0-3-1 0,0-1-13 16,0-2-12-16,0-3-21 0,0 1-36 0,0-2-52 0,0 0-79 15,0 0-104-15,0-3-229 0,0-1-359 16,1 1 83-16</inkml:trace>
  <inkml:trace contextRef="#ctx0" brushRef="#br0" timeOffset="1.04178E6">19441 12401 222 0,'0'0'751'0,"0"0"-373"15,0 0-28-15,0 0-41 0,0 0-67 0,0 0-45 16,0 0-41-16,0 0-33 0,0 0-24 15,0 0-22-15,0 0-26 0,0 0-10 0,0 0-12 16,0 0-9-16,-31-46-2 0,31 45-10 0,0 1-6 16,0 0-6-16,0 0-13 0,0 0-10 15,1 0-11-15,4 0-12 0,-2 1-15 16,0 4-28-16,4 0-50 0,0 2-78 0,-2 1-126 16,4 2-184-16,-5-2-244 0,2-3 14 0</inkml:trace>
  <inkml:trace contextRef="#ctx0" brushRef="#br0" timeOffset="1.04217E6">19774 12505 736 0,'0'0'397'16,"0"0"-90"-16,0 0-73 0,0 0-60 0,0 0-55 15,0 0-35-15,0 0-36 0,0 0-22 0,0 0-7 16,0 0 8-16,0 0 11 0,0 0 7 15,0 0 6-15,13 60-2 0,-8-43-4 16,-2-2-7-16,0 3-2 0,3 3-5 0,-2 0 7 0,4 1 8 16,-5-1 0-16,4 2 2 0,-4 0-9 15,2-2-11-15,-4-3-5 0,-1 0-7 0,0-2 1 16,-2-2 0-16,-5-2 1 0,-2-1 4 0,-1-2-1 16,0 0 0-16,-2-1 0 0,-3 0-4 15,0-2 1-15,-2-1-1 0,5-2 2 0,-2-2 0 16,4 1 1-16,1-2 4 0,0 0 1 0,1-3 1 15,4-3 1-15,-2 1-1 0,3-3-5 0,1 0-6 16,0-4-2-16,2 0-6 0,0-2 1 0,2 0-3 16,2 0-4-16,4 1 0 0,0 0-4 15,1 2-1-15,0 1 0 0,3 1-2 0,0 2 1 16,-1 1-1-16,-1 3-1 0,2-1-2 0,-3 2 0 16,0 1-3-16,-2 1-10 0,-1 0-19 15,-1 0-29-15,-1 3-48 0,-2 1-84 0,2 0-176 16,-2-1-282-16,-1-1-789 0</inkml:trace>
  <inkml:trace contextRef="#ctx0" brushRef="#br0" timeOffset="1.04242E6">19864 12387 1734 0,'0'0'213'0,"0"0"-12"0,0 0-14 16,0 0-47-16,0 0-26 0,0 0-25 0,0 0-27 15,0 0-19-15,0 0-21 0,0 0-15 0,0 0-21 16,0 0-20-16,0 0-22 0,0 0-36 0,-9-57-109 16,10 65-246-16,0-2-371 0,0 0-331 0</inkml:trace>
  <inkml:trace contextRef="#ctx0" brushRef="#br0" timeOffset="1.08555E6">15680 12171 1 0,'0'0'0'16,"0"0"0"-16,0 0 0 0,0 0 0 0,0 0 0 16,0 0 0-16,0 0 0 0,0 0 97 0,0 0 59 15,0 0-9-15,0 0 5 0,0 0 5 0,-28 0-6 16,27 0-18-16,1 0-11 0,0 0-16 0,0 1-12 16,0-1-7-16,0 1-9 0,0-1-6 15,0 2-10-15,0-2-12 0,0 1-6 0,0 0-8 16,0-1-6-16,0 0 0 0,0 1-3 0,0-1 2 15,0 0 5-15,1 0 7 0,2 1 2 0,2 0 3 16,-1 2 2-16,3-1-3 0,0-1 9 16,3 1 1-16,3-1 1 0,3 0 2 0,4-1-10 15,3 0-6-15,3 0-10 0,2 0-8 0,2 0-2 16,1 0-2-16,-1 0 0 0,2-2-4 16,2 0-1-16,0-1 0 0,0-1-4 0,1 0 4 15,-1 0-3-15,-1-1-2 0,0 3 1 0,-2-2-4 16,-2 1 2-16,-3 1 0 0,-3 1-1 0,-4 0-1 15,-1-1-3-15,-6 2-1 0,-2 0-1 16,-2 0 2-16,-5 0-1 0,1 0-1 0,-1 0-1 16,-1 0-5-16,-2 2 2 0,0-1 0 0,1-1 0 15,0 1 4-15,-1-1-5 0,3 1-4 0,-2-1-7 16,0 1-16-16,1-1-14 0,-2 0-17 16,1 0-17-16,-1 0-19 0,0 0-21 0,0-1-31 15,0 0-30-15,-1-1-89 0,-2-2-189 0,2 1-260 16,-3 0 235-16</inkml:trace>
  <inkml:trace contextRef="#ctx0" brushRef="#br0" timeOffset="1.0864E6">15621 12186 1 0,'0'0'0'15,"0"0"0"-15,0 0 0 0,0 0 0 16,0 0 0-16,0 0 152 0,0 0 73 0,0 0-28 16,0 0-22-16,0 0-11 0,0 0-19 15,0 0 0-15,0 0-2 0,-50 8-2 0,50-6-7 0,0-2-17 16,0 1-20-16,0-1-18 0,0 1-12 16,0-1-13-16,0 1-6 0,0-1-5 0,0 0-8 15,0 2 0-15,0-2-6 0,0 1-6 0,0 1 0 16,1 1-7-16,3 0 0 0,0 2 1 15,1 1-2-15,0 1 4 0,5 0 4 0,-3 1 3 16,3 2 0-16,1-1 4 0,1 0-3 0,-1-1 2 16,2 2 3-16,1-2-7 0,0-1 1 0,2 1-4 15,1 1-4-15,1-2 5 0,3 0 1 0,1-1 0 16,1 0 1-16,2 0-2 0,-2 0-3 0,1-3-1 16,-1 4-2-16,-3-3-4 0,-2 1-2 15,-4 1-3-15,-2-1-4 0,-3-1 1 0,-4 0-1 16,-1 0 0-16,-4 0 3 0,0-2-5 0,0 2 1 15,0-1 0-15,0 0 3 0,0 1 1 16,0 0 1-16,0 1-2 0,-3 0 0 0,1 1 0 16,-2 1 2-16,2 0-1 0,-4 3 3 0,3 0-2 15,-6 0-1-15,3 5-1 0,-1-1-2 16,-2 4 3-16,-2 0-1 0,-2 3 1 0,-2 0-1 16,3 3-1-16,-6 2 0 0,2 0-1 0,-2 2 4 0,0-1-4 15,-3 3 4-15,1-1-2 0,1-1 0 16,0-1 3-16,1-2 0 0,2 1 0 0,-2-4 0 15,6 0-2-15,-2-1-2 0,4-1 1 16,1-2-1-16,3 1 3 0,1-2 0 0,0-3 1 16,4 0-1-16,0 0 2 0,1-3-1 0,0 1 1 15,2-2 1-15,3-1-2 0,0-2 0 0,1 0 3 16,2 0 4-16,3-2 4 0,2-2 7 0,0 1 1 16,6-3-4-16,3-1 0 0,6 0-4 15,3 0-1-15,6-2 1 0,3-4-4 0,5-1 1 16,4 2-7-16,3-2-3 0,1 1 1 0,2 2-2 15,0 0 1-15,0 0-2 0,-2 4-1 16,-4 0-2-16,-3 0-4 0,-7 0 1 0,-7 0 1 16,-7 0 0-16,-8 2 2 0,-3-1-3 0,-9 0 1 15,-2 0-3-15,-3 1-3 0,0-2-5 0,0 0-19 16,0 1-22-16,-1 1-40 0,-1 0-69 0,1 2-129 16,-2-2-331-16,0 1-1016 0</inkml:trace>
  <inkml:trace contextRef="#ctx0" brushRef="#br0" timeOffset="1.08804E6">14547 12246 1 0,'0'0'0'0,"0"0"0"0,0 0 0 0,0 0 0 16,0 0 0-16,0 0 0 0,0 0 75 16,0 0 137-16,0 0-48 0,0 0-48 0,0 0-28 15,-78-19-7-15,78 19 8 0,0 0 19 0,0 0 17 16,0 0 7-16,0 0 10 0,0 0-3 0,0 0-4 16,0 0 3-16,0 0-8 0,0 0-1 15,0 0-6-15,0 0-8 0,0 0-11 0,0 1-13 16,0 0-13-16,0-1-17 0,0 1-8 0,0-1-11 15,0 0-6-15,0 2-2 0,0-2-9 0,0 0-4 16,0 0-5-16,0 0-5 0,0 0-3 16,3 0-8-16,0 0-2 0,4 0 0 0,2 0 8 15,3 3 6-15,6-2 8 0,4 0 5 0,4 0-4 16,4 0-1-16,1-1-5 0,2 1-7 0,1-1 5 16,3 0-2-16,-1 0 0 0,2 0 1 15,2 0-4-15,-2 0-2 0,2-2-1 0,-4 0 3 0,2-1-1 16,-3 0 0-16,-2 0 0 0,-2-1-2 15,-3 0 2-15,-5 1-1 0,-3-1 3 0,-6 1 4 16,-2 1-6-16,-4 0 4 0,-2 1-1 16,-2 1-1-16,-4 0 4 0,1-1-4 0,-1 1-3 15,0 0-10-15,0 0-10 0,-1 0-14 0,-2 0-15 16,1 0-18-16,-1 0-25 0,1 0-37 16,-3 0-63-16,-1 0-96 0,-2 0-143 0,3 0-270 15,1 1-502-15</inkml:trace>
  <inkml:trace contextRef="#ctx0" brushRef="#br0" timeOffset="1.08894E6">14505 12269 1 0,'0'0'0'0,"0"0"0"0,0 0 0 0,0 0 0 15,0 0 0-15,0 0 59 0,0 0 272 16,0 0-19-16,0 0-43 0,0 0-48 0,0 0-30 15,0 0-27-15,0 0-21 0,0 0-13 0,-10 6-19 16,9-5-20-16,0-1-19 0,1 1-14 0,-2 0-10 16,1 0-4-16,-1-1-4 0,1 1-2 15,-3-1-1-15,3 0-4 0,1 0-5 0,0 0-2 16,0 2-4-16,0-2-3 0,0 0-1 0,0 0-3 16,0 0-3-16,0 0-2 0,0 1-2 15,0-1-3-15,0 1 1 0,0 0 0 0,1 1 1 16,4 2 5-16,0-1 0 0,0 2 3 0,4 1 3 15,2 1 2-15,1 0 2 0,2 1-1 0,4 0 0 16,2 1 1-16,0 0-3 0,3 0-3 16,0 2-3-16,2 0-1 0,-1-1-1 0,3 1 2 0,0-1-1 15,0-1-2-15,1 0 3 16,1-1 2-16,-3 1 5 0,2-2 1 0,-7 0-4 0,-1-2-1 16,-4-1-4-16,-4 0 0 0,-5-1-4 0,-2-1-2 15,-5 0 1-15,0 0-5 0,0-1 3 16,0 2-1-16,0-1-1 0,-3 2 4 0,0 0 4 15,-3 2 3-15,-2 2 3 0,-3 0 1 0,-2 2-3 16,-3-1 0-16,0 2-4 0,-4 2-4 0,-2 0-1 16,-1 0 0-16,-2 1-2 0,0 1 1 0,2 2-1 15,-2-1-2-15,3 0 0 0,-1 3-4 16,2 0 2-16,1 2-1 0,-2 1 0 0,1 1 3 16,1 1 0-16,-1 0-2 0,0 2 1 0,1-2 2 15,0 0-4-15,0 0 1 0,1 0 2 16,1 0-4-16,1 0 4 0,-2 2-1 0,1-2-2 15,0 0 5-15,0 1-3 0,3-1 2 0,-1-1-2 16,2-3 1-16,1 0-1 0,2-2 0 0,2-2 2 16,1-2-2-16,2 0 3 0,4-1 1 15,-1-3-1-15,2 0 6 0,1-2-5 0,0-2-1 0,1 0 1 16,3-1-5-16,2-1 7 0,3 0 4 16,0-2 4-16,2 2 4 0,4-3 0 0,0-1 0 15,5 2-2-15,3-2 2 0,2 0-4 16,4-2-2-16,6-1-1 0,1 0-8 0,2 0 4 15,2 0-1-15,2 0-3 0,0 1 7 0,-2 0-7 16,-1 1 1-16,-1 1-1 0,-2 0-6 0,0 0 3 16,-5 0 0-16,-3 0 1 0,-5 0 0 0,-4 0 1 15,-4 0 0-15,-4 0-1 0,-1 0 5 16,-5 0-5-16,-3 0 0 0,0 0 2 0,-2 0-8 16,0 0 6-16,0 0-2 0,0 0-4 0,-2 0-6 15,2 0-13-15,-1 0-19 0,1 0-22 0,0 0-27 16,0-2-41-16,0-2-75 0,1-2-165 15,2 3-377-15,-2-1-823 0</inkml:trace>
  <inkml:trace contextRef="#ctx0" brushRef="#br0" timeOffset="1.09026E6">15559 13656 1 0,'0'0'0'0,"0"0"0"16,0 0 301-16,0 0 7 0,0 0-17 0,0 0-32 15,0 0-31-15,0 0-38 0,0 0-45 16,0 0-27-16,0 0-21 0,0 0-12 0,0 0-5 15,0 0-4-15,6-8-6 0,-6 8-9 0,1 0-3 16,-1 0-9-16,1 0-3 0,-1 0-2 16,0 0-6-16,2 0 3 0,-2 0 0 0,0 0 1 15,0 0 0-15,0-1-6 0,1 1-4 0,-1 0-5 16,0 0 0-16,0 0-3 0,0 0-2 0,0 0-2 16,0 0-6-16,0 0 3 0,0 0-3 15,0 0-1-15,0 0 3 0,0 0-9 0,0 0-1 16,0 0-6-16,0 0-5 0,0 0 0 0,-1 0-4 15,1 3-3-15,0-2-2 0,0 3 5 0,0 3 3 16,0 0 9-16,0 1 8 0,0 4-7 0,1 1 2 16,1 1-2-16,0 0-8 0,-1 3 10 15,-1-1-1-15,0 1 2 0,0 0 2 0,0 0-4 16,0-1 0-16,0 0 1 0,0-3 3 0,0 1 2 16,0-1 4-16,0-2-1 0,0-3-8 15,0 0 5-15,0-2-3 0,0-1 3 0,0 0 5 16,0-4-9-16,0 2 2 0,0-2-2 0,0 1 0 15,0-2 5-15,0 0 1 0,0 0 0 16,1 0 1-16,-1 0-1 0,0 0-1 0,0 0-3 0,0 0-2 16,0 0-15-16,0-2-9 0,0-2-30 15,-1 0-49-15,-3-1-57 0,2-2-88 0,-2-2-131 16,-1 2-280-16,4 4-721 0</inkml:trace>
  <inkml:trace contextRef="#ctx0" brushRef="#br0" timeOffset="1.09053E6">15613 13416 1512 0,'0'0'261'0,"0"0"15"0,0 0-61 15,0 0-40-15,0 0-24 0,0 0-30 0,0 0-18 16,0 0-19-16,0 0-15 0,0 0-10 15,0 0-19-15,0 0-7 0,0 0-5 0,0 0-11 16,-14-75 1-16,14 73-6 0,0 1-5 16,0 0-4-16,0 1-7 0,0 0-8 0,0 0-7 15,0 0-16-15,-2 0-19 0,2 2-19 0,0 3-31 16,0 2-40-16,3 1-59 0,-1 2-115 0,5 1-136 16,-4-4-230-16,2-1-395 0</inkml:trace>
  <inkml:trace contextRef="#ctx0" brushRef="#br0" timeOffset="1.09102E6">15891 13614 192 0,'0'0'495'0,"0"0"-159"0,0 0-84 0,0 0-38 16,0 0-26-16,0 0-18 0,0 0-32 0,0 0-40 15,0 0-29-15,0 0-21 0,0 0-13 16,0 0-9-16,0 0-4 0,0 0 5 0,5 5 7 15,3-5 7-15,-1 0 2 0,4 0-6 16,3 0-8-16,2-4-8 0,3 3-6 0,0-2-3 16,-1 1 0-16,1 0-10 0,-3 0-13 0,-1 1-24 15,-5 1-46-15,-5 0-50 0,-1 0-81 0,-3 0-100 16,-1 1-72-16,-2 3-92 0,-4 0-158 0,4-2 355 16</inkml:trace>
  <inkml:trace contextRef="#ctx0" brushRef="#br0" timeOffset="1.09117E6">15835 13740 1 0,'0'0'0'0,"0"0"0"16,0 0 282-16,0 0-16 0,0 0-32 0,0 0-2 16,0 0 2-16,0 0-23 0,0 0-32 0,0 0-39 15,0 0-30-15,0 0-28 0,0 0-15 16,123 37-4-16,-91-43-7 0,3-1-4 0,0-1-11 16,3-1-17-16,-5 1-24 0,1-2-56 0,-5 3-102 15,-2 0-158-15,-3 0-241 0,-8 1-260 0,-6 2 448 16</inkml:trace>
  <inkml:trace contextRef="#ctx0" brushRef="#br0" timeOffset="1.0915E6">16342 13585 817 0,'0'0'454'0,"0"0"-107"16,0 0-80-16,0 0-65 0,0 0-37 0,0 0-8 16,0 0-17-16,0 0-31 0,0 0-30 0,0 0-30 15,0 0-19-15,0 0-11 0,0 0-12 16,0 0-1-16,0-13-1 0,0 17 1 0,0 5 7 16,2 1 5-16,1 2 3 0,-2 1 2 0,2 3-2 15,-2 1-1-15,0 2-2 0,0-1 0 16,1 2-3-16,0-1 0 0,0 0-2 0,-1-1-4 15,0-1 1-15,-1-2-3 0,0 0 1 0,1-2-2 16,-1-1-8-16,0-2-9 0,0-1-27 0,0-1-38 16,0-2-47-16,-1-2-74 0,1-3-123 0,0-1-235 15,-1 0-394-15,1 0 127 0</inkml:trace>
  <inkml:trace contextRef="#ctx0" brushRef="#br0" timeOffset="1.09231E6">15991 11636 1 0,'0'0'397'15,"0"0"24"-15,0 0-38 0,0 0-73 0,0 0-72 16,0 0-39-16,0 0-27 0,0 0-17 0,0 0-22 15,0 0-19-15,0 0-22 0,0 0-18 16,0 0-8-16,0 0-9 0,14-40-12 0,-14 40-9 16,0 0-20-16,0 0-14 0,0 0-15 0,0 0-19 15,0 3 0-15,-2 3 4 0,2 3 8 16,-1 0 12-16,0 5 9 0,-2 0 1 0,2 1 3 16,0-1 2-16,-1-1-3 0,0-1 1 0,2 0-2 15,0-3-1-15,0-2 2 0,0 1-2 16,4-3 2-16,-2 0-1 0,3-2 3 0,0 1 3 15,3-3 1-15,-1-1 6 0,4 0-1 0,0 0-1 16,0-1 1-16,1-4-3 0,-1 0 1 16,1 0-2-16,-1-1 0 0,-3 1 1 0,2-1-3 0,-1 0 2 15,-3 1-1-15,-1 0 3 0,2 0 1 0,-3-1 1 16,2 0 4-16,-4 0-2 0,0-1 7 0,1 2-2 16,-2-3 4-16,-1 1 5 0,0 0-5 15,2 1 3-15,-2 2-5 0,0 0-4 0,0 3 3 16,0 0-5-16,0 0-4 0,0 1-7 0,0 0-9 15,0 0-6-15,0 1-7 0,0 4 3 16,0 1-2-16,0 5 6 0,0 3 6 0,0 4-4 16,0 1 8-16,0 1-2 0,0 2 1 15,0 1 2-15,1 1-2 0,0 0 0 0,-1 0 1 0,1-2 1 16,0 0-2-16,-1-4 2 0,0-1 0 16,2-1-5-16,-2-1 2 0,0-1-11 0,0 0-22 15,0-2-19-15,-3 1-46 0,2-1-54 0,1 0-95 16,-1 0-201-16,1-3-375 0,0-4-599 0</inkml:trace>
  <inkml:trace contextRef="#ctx0" brushRef="#br0" timeOffset="1.09322E6">14297 13719 1 0,'0'0'269'0,"0"0"161"0,0 0-45 15,0 0-88-15,0 0-53 0,0 0-35 16,0 0-26-16,0 0-35 0,0 0-40 15,0 0-37-15,0 0-30 0,0 0-19 0,0 0-7 0,0 0 1 16,38-6 9-16,-32 14 11 0,2 1 5 0,3 6 3 16,-3 1-8-16,0 3-7 0,-1 3-6 15,-1 2-3-15,-3 2 0 0,2 1 3 0,-4 2 2 16,-1 0 5-16,0-1-3 0,-5 0-3 16,0-3 0-16,-4 1-3 0,-1-2 3 0,-4-1-1 15,-2-2-2-15,-1-3-4 0,1 0-2 0,-4-2-2 16,0-4-3-16,3 1 0 0,-2-4-5 0,5-1 0 15,1-1-3-15,3-4-4 0,3-1 9 0,3-2 8 16,1 0 9-16,0-2 4 0,2-6-9 16,1-2-14-16,0-4-10 0,0-1-2 0,1-1 2 15,3-3 4-15,1 1 0 0,-1 0-4 0,1-2 5 16,-1 3-3-16,2 0 4 0,-2 2 5 16,3 1-6-16,-2 2 2 0,1 2-2 0,-2 3-1 0,2-2 3 15,-1 3-2-15,1 1 0 0,-3 1-2 16,2 1-4-16,-3 2 0 0,0 0-1 0,-2-1 3 15,0 2-24-15,0 0-41 0,0 0-52 0,0 0-74 16,0 2-86-16,-4-1-142 0,2 2-271 16,0-2-580-16</inkml:trace>
  <inkml:trace contextRef="#ctx0" brushRef="#br0" timeOffset="1.09348E6">14247 13552 1642 0,'0'0'231'0,"0"0"-30"0,0 0-40 16,0 0-44-16,0 0-11 0,0 0-2 15,0 0-14-15,0 0-19 0,0 0-25 0,0 0-23 16,0 0-16-16,0 0-10 0,0 0-8 0,0 0-8 15,10-73-8-15,-8 73-22 0,0 1-42 0,1 2-49 16,2 4-90-16,1 3-145 0,1-1-217 16,-1 1-347-16,-2-4 617 0</inkml:trace>
  <inkml:trace contextRef="#ctx0" brushRef="#br0" timeOffset="1.09386E6">14479 13697 409 0,'0'0'308'0,"0"0"-47"15,0 0-66-15,0 0-71 0,0 0-42 0,0 0-38 16,0 0-38-16,0 0-9 0,0 0 0 0,0 0 10 16,0 0 3-16,0 0 3 0,0 0-1 15,0 0-9-15,126-14-20 0,-115 13-39 0,-2-1-33 16,-4 2-33-16,-2 0-15 0,-1 0 12 0,-2 2 22 15,0 3 32-15,-3-1 31 0,-3 3 22 0,-1 0 10 16,-1 2 0-16,-3 0-3 0,0 0-5 16,-2 1-4-16,1 0 1 0,0 1 19 0,0-2 40 15,2 1 37-15,2-2 28 0,-1 0 5 0,5 1-12 16,-1-1-7-16,4-1-7 0,-1 0 1 0,2-3-2 16,0 1-7-16,0-2 7 0,0 1-3 0,2-2-2 15,0-1-3-15,2 2-10 0,1-2-6 16,2 0-4-16,1-1-5 0,1 0-7 0,3 0-4 15,-1 0-11-15,0 0-8 0,3-1-4 0,-1-1-15 16,-1-1-18-16,0 1-6 0,0 0-33 0,1-1-61 16,1 1-128-16,0 0-217 0,-4-1-278 15,-3 2 252-15</inkml:trace>
  <inkml:trace contextRef="#ctx0" brushRef="#br0" timeOffset="1.09413E6">14840 13613 248 0,'0'0'548'0,"0"0"-171"0,0 0-48 0,0 0-130 15,0 0-86-15,0 0-43 0,0 0-9 0,0 0-1 16,0 0 0-16,0 0 13 0,0 0 9 16,0 0 0-16,0 0-8 0,3 75-9 0,-3-56-9 15,0 1-11-15,0 3 6 0,0 0 0 0,0 0-1 16,0 2-2-16,0-3-17 0,0 0-8 0,0-1-7 15,0-2-3-15,1-1-2 0,-1-3-1 16,0 0-8-16,0-3-16 0,0 0-30 0,0-2-59 16,0-1-87-16,0-2-152 0,0-2-240 0,0-1-384 15,0-2 360-15</inkml:trace>
  <inkml:trace contextRef="#ctx0" brushRef="#br0" timeOffset="1.0951E6">14896 11696 1 0,'0'0'0'0,"0"0"0"0,0 0 0 15,0 0 42-15,0 0 339 0,0 0-4 16,0 0-31-16,0 0-46 0,0 0-54 0,0 0-42 16,0 0-30-16,0 0-28 0,0 0-20 0,0 0-18 15,13-23-14-15,-13 20-10 0,0 2-8 0,0 0-4 16,0 0-7-16,0 0-9 0,0 0-10 0,0 0-12 15,0 1-6-15,0 0-6 0,0 0-7 16,-2 0-6-16,1 0-7 0,0 0-4 0,0 1-4 16,0 0 1-16,-1 0 1 0,0 2-2 15,-2 3 3-15,-2 0 1 0,-3 2 2 0,0 1 2 0,-1 2 2 16,-2 1-1-16,-1 2 2 0,0 1-2 16,-2 1 0-16,2 2 1 0,0-2 5 15,0 4-7-15,1 0 2 0,2 0-3 0,1 2-2 16,2 0 5-16,2-1-3 0,0 2 1 0,0-3-2 0,3 1-1 15,1 0 1-15,1-3 0 0,0 0-1 0,0-1 2 16,3-3-1-16,3-2 0 0,-1 0-4 16,5-4 4-16,0-2 2 0,-1-1 3 0,4-2 8 15,1-3-1-15,2 0 3 0,0 0 1 0,3-6-2 16,-3-1 2-16,2-1 0 0,-5-1 1 16,2-2 0-16,-4 1 3 0,-3-1 3 0,-1-1 6 15,-3 2 12-15,-3-1-4 0,-1 2 0 0,0-1-6 16,-6-1-15-16,-4 1-1 0,0 1-8 0,-2-2-5 15,-6 3-2-15,0 4-12 0,-2 2-12 16,-4 2-28-16,2 4-43 0,-3 6-79 0,1 4-179 16,7-3-469-16,5-3-803 0</inkml:trace>
  <inkml:trace contextRef="#ctx0" brushRef="#br0" timeOffset="1.11857E6">15149 14694 34 0,'0'0'267'0,"0"0"-46"0,0 0-57 0,0 0-17 15,0 0-12-15,0 0-17 0,0 0-30 0,0 0-32 16,0 0-21-16,0 0 7 0,0 0 22 16,0 0 27-16,13 3 11 0,-1-3 1 0,4 0-15 15,5 0-16-15,3-5-12 0,5 0-17 16,2-1-9-16,1 0-10 0,2-1-5 0,-2 1-5 16,-2 1-4-16,-4 2-10 0,-2-1-30 0,-8 4-48 15,-3 0-70-15,-5 0-77 0,-5 1-61 0,-3 4-64 16,-3 1-75-16,-8 1-63 0,2 0 488 15,2-2 0-15</inkml:trace>
  <inkml:trace contextRef="#ctx0" brushRef="#br0" timeOffset="1.11873E6">15183 14798 1 0,'0'0'0'0,"0"0"59"15,0 0 227-15,0 0-78 0,0 0-71 16,0 0-52-16,0 0-14 0,0 0 8 0,0 0 25 16,0 0 22-16,0 0 0 0,0 0-14 0,0 0-29 15,0 0-29-15,47 52-16 0,-20-52-12 16,2 0-5-16,0 0-1 0,-1 0-6 0,-2 0-2 15,-2 0-10-15,-4 0-33 0,-4-2-57 0,-1 0-98 16,-5 0-166-16,-2-1-298 0,-5 1 294 0</inkml:trace>
  <inkml:trace contextRef="#ctx0" brushRef="#br0" timeOffset="1.11903E6">15371 14605 1472 0,'0'0'175'0,"0"0"-7"0,0 0-8 0,0 0 7 0,0 0-11 15,0 0-23-15,0 0-43 0,0 0-43 16,0 0-26-16,0 0-12 0,0 0-3 16,0 0 0-16,0 0 0 0,122-4-1 0,-96 13-3 15,0 1-1-15,-1 3 0 0,-3-1-2 0,-1 1 0 16,-2 1 1-16,-4 1-4 0,-4 2 2 0,-2-1-1 15,-5 2 0-15,-4 1 8 0,0-1 0 16,-1 0 6-16,-8 2 3 0,-5 0-2 0,-2 1 1 16,-4-2 1-16,-2 1 0 0,-4 0 0 0,1-1 0 15,-3 1-5-15,3-2-3 0,-1 0 0 0,4 0-4 16,2-1-19-16,1-3-43 0,5-3-98 16,3-2-174-16,5-4-337 0,3-2-822 0</inkml:trace>
  <inkml:trace contextRef="#ctx0" brushRef="#br0" timeOffset="1.11939E6">16391 14647 1022 0,'0'0'316'0,"0"0"-107"0,0 0-32 16,0 0 11-16,0 0-12 0,0 0-25 0,0 0-34 15,0 0-43-15,0 0-30 16,0 0-14-16,0 0-17 0,0 0-7 0,0 0-3 0,0 0-3 15,61-20 3-15,-39 17 2 0,1-2 1 0,4 2-1 16,-6 0 1-16,2-1-5 0,0 0 1 16,-4 1 1-16,-2-1-9 0,-1 2-17 0,-4 0-34 15,-2-1-56-15,-4 2-76 0,0 0-111 0,-5 0-157 16,-1 1-262-16,0 0 27 0</inkml:trace>
  <inkml:trace contextRef="#ctx0" brushRef="#br0" timeOffset="1.11965E6">16474 14632 1198 0,'0'0'582'15,"0"0"-286"-15,0 0-74 0,0 0-32 16,0 0-42-16,0 0-42 0,0 0-36 0,0 0-34 16,0 0-23-16,0 0-12 0,0 0-4 15,0 0 0-15,0 0 3 0,0 0 8 0,-9 39-3 16,10-24 0-16,-1 1-2 0,0 1-4 0,0 0 7 15,0 1 0-15,0-4 1 0,0 2 2 0,-2-2-4 16,2 2-1-16,-2-3 1 0,-1 0 2 0,-1-1-1 16,3-1 4-16,0-4-5 0,1 0-10 15,0-1-23-15,0-1-56 0,0-1-75 0,3-1-109 16,3 0-163-16,-3-3-302 0,0 2-504 0</inkml:trace>
  <inkml:trace contextRef="#ctx0" brushRef="#br0" timeOffset="1.12001E6">16770 14806 523 0,'0'0'812'0,"0"0"-506"15,0 0-88-15,0 0-40 0,0 0-38 16,0 0-28-16,0 0-40 0,0 0-42 0,0 0-20 16,0 0-11-16,0 0 2 0,0 0 3 0,0 0-2 15,0 0 5-15,-1 41 0 0,1-31-1 0,0 1 1 16,1 0-2-16,0 2 2 0,1-1 1 15,-2-1 4-15,0 1-2 0,0-2 1 0,0-1 1 16,0 0-1-16,0 1 2 0,0-4-5 0,0 0-25 16,0-1-60-16,0-1-99 0,0-2-140 15,1-2-208-15,1 0-314 0,-1 0 256 0</inkml:trace>
  <inkml:trace contextRef="#ctx0" brushRef="#br0" timeOffset="1.12023E6">16903 14837 736 0,'0'0'650'0,"0"0"-288"0,0 0-85 15,0 0-57-15,0 0-65 0,0 0-43 16,0 0-40-16,0 0-38 0,0 0-25 0,0 0-11 16,0 0 2-16,0 0 1 0,0 0 7 0,0 0 5 15,0 22-2-15,0-13 4 0,0 1-2 0,0-1-2 16,0 2 2-16,0-1-2 0,-1 1 0 0,0 1-1 15,0-3 1-15,0 2-2 0,0-2 0 16,-1 0-7-16,-1 1-28 0,1-3-39 0,2 0-86 16,-2-2-167-16,0-1-345 0,0-1-834 0</inkml:trace>
  <inkml:trace contextRef="#ctx0" brushRef="#br0" timeOffset="1.12059E6">16192 14616 181 0,'0'0'401'16,"0"0"-55"-16,0 0-40 0,0 0-69 0,0 0-46 15,0 0-47-15,0 0-57 0,0 0-42 16,0 0-24-16,0 0-9 0,0 0-4 0,0 0 3 16,0 0 5-16,0 0 7 0,12 13 5 0,-6-10 5 15,5-2 0-15,2 0-3 0,3-1-4 16,0 0-12-16,4 0-19 0,1-1-37 0,1-3-69 15,1-1-100-15,-2 0-160 0,-4 1-299 0,-6 2-112 0</inkml:trace>
  <inkml:trace contextRef="#ctx0" brushRef="#br0" timeOffset="1.12096E6">17155 14694 788 0,'0'0'637'0,"0"0"-408"0,0 0-55 0,0 0-12 16,0 0-43-16,0 0-23 0,0 0-39 0,0 0-40 15,0 0-10-15,0 0-4 0,0 0 5 0,0 0 2 16,0 0 4-16,0 0 5 0,2 54-7 0,0-43 5 16,-2 2-4-16,1-1 0 0,-1 1 1 15,0-2-4-15,0 0 3 0,0 0 1 0,0-2-1 16,0 0 0-16,0-2-22 0,0 1-53 0,0-5-102 15,0 2-161-15,-1-3-272 0,1 0-701 0</inkml:trace>
  <inkml:trace contextRef="#ctx0" brushRef="#br0" timeOffset="1.12116E6">17053 14789 963 0,'0'0'328'0,"0"0"-69"0,0 0-35 15,0 0-35-15,0 0-49 0,0 0-51 0,0 0-44 16,0 0-24-16,0 0-6 0,0 0-3 16,0 0 1-16,0 0 0 0,0 0-3 0,0 0 1 15,79 2-19-15,-66-2-16 0,2 0-30 16,-1 0-37-16,-2 0-30 0,2 0-40 0,-3 0-44 0,1-2-45 16,-2-1-58-16,-4-1-105 0,1 1-155 0,-5 1 440 15</inkml:trace>
  <inkml:trace contextRef="#ctx0" brushRef="#br0" timeOffset="1.12147E6">17278 14734 1 0,'0'0'377'0,"0"0"94"15,0 0-94-15,0 0-85 0,0 0-76 0,0 0-63 16,0 0-56-16,0 0-51 0,0 0-25 0,0 0-17 16,0 0-6-16,0 0 6 0,0 0-1 0,-35-1 4 15,23 4 1-15,-2-1-2 0,2 1-16 16,-4 1-31-16,1-2-53 0,-2 1-67 0,4 1-48 15,-3-3-34-15,2 2 12 0,1-2 47 16,1 1 51-16,2-1 59 0,3 0 42 0,3-1 25 0,1 0 37 16,3 0 31-16,0 0 35 0,2 0 23 15,3-4 12-15,2 0 9 0,0 1-4 0,2-2 1 16,2 2-17-16,-1 0-17 0,-1 1-15 0,0 1-31 16,0 1-13-16,-2 0-17 0,-1 1-12 15,2 5 1-15,2 0-6 0,-1 1 2 0,-2 0-2 16,3 3-3-16,-2-1 1 15,0 0-2-15,0 0 3 0,1 1-6 0,-4-3-20 0,3 1-63 0,-1 1-93 16,1-4-74-16,0 2-88 0,0-3-249 16,-2-1-26-16</inkml:trace>
  <inkml:trace contextRef="#ctx0" brushRef="#br0" timeOffset="1.12176E6">17457 14633 732 0,'0'0'558'0,"0"0"-211"15,0 0-74-15,0 0-59 0,0 0-69 0,0 0-42 16,0 0-27-16,0 0-23 0,0 0-13 16,0 0-2-16,0 0-9 0,0 0-2 0,0 0-1 15,0 0-12-15,122 5 3 0,-112 2-5 0,-5 3-6 16,2 0 4-16,-6 1-5 0,-1 0 4 0,0 2 3 15,-1 0-1-15,-8 0 4 0,-1 0-1 0,0 0 5 16,-4-1-4-16,-2 0-1 0,1-1-2 16,-1 0-8-16,0-2-11 0,2 0-46 0,1-1-66 15,3-1-106-15,1-1-168 0,1-3-257 0,6-2-742 16</inkml:trace>
  <inkml:trace contextRef="#ctx0" brushRef="#br0" timeOffset="1.122E6">17696 14601 1082 0,'0'0'438'0,"0"0"-107"15,0 0-74-15,0 0-67 0,0 0-62 0,0 0-35 16,0 0-36-16,0 0-27 0,0 0-15 16,0 0-10-16,0 0-2 0,0 0 0 0,0 0 5 15,0 0-3-15,-41 17 1 0,36-8 1 16,-2 2-4-16,-1-1 0 0,3 3-3 0,-2-1-1 15,4 1 4-15,-1 1 0 0,1 1 3 0,2-1 0 16,0 1-1-16,1-1-1 0,0-2-4 16,1 0-17-16,8-1-39 0,1 0-68 0,1-2-123 15,1-3-189-15,-1-1-421 0,-3-3-95 16</inkml:trace>
  <inkml:trace contextRef="#ctx0" brushRef="#br0" timeOffset="1.12223E6">17814 14738 246 0,'0'0'796'16,"0"0"-417"-16,0 0-106 0,0 0-100 0,0 0-89 15,0 0-25-15,0 0 4 0,0 0 13 16,0 0 13-16,0 0 1 0,0 0-3 0,0 0-11 16,0 0-9-16,0 0-13 0,6 64-13 15,-3-54-5-15,-1-1-7 0,-1 2-4 0,-1 0-2 16,1-2-5-16,0 0-3 0,-1-1-2 0,2-1-6 15,0 0-32-15,-1-2-67 0,1 0-98 0,-1-1-169 16,1-3-237-16,1 1-373 0,-2-1 382 16</inkml:trace>
  <inkml:trace contextRef="#ctx0" brushRef="#br0" timeOffset="1.12242E6">17950 14707 1134 0,'0'0'453'0,"0"0"-133"15,0 0-117-15,0 0-104 0,0 0-39 0,0 0-5 16,0 0 0-16,0 0 2 0,0 0-6 0,0 0-7 16,0 0-6-16,0 0-6 0,0 0-7 0,0 0-4 15,-2 112-4-15,2-99-2 0,0 0 3 16,0-3-1-16,1 1 2 0,3-2-4 0,-2-1-12 16,0-2-37-16,-1 0-74 0,1-1-119 15,2-1-202-15,-3-2-490 0,-1-2-114 0</inkml:trace>
  <inkml:trace contextRef="#ctx0" brushRef="#br0" timeOffset="1.12268E6">18332 14614 649 0,'0'0'817'0,"0"0"-507"0,0 0-59 15,0 0-35-15,0 0-69 0,0 0-47 0,0 0-32 16,0 0-30-16,0 0-15 0,0 0-4 0,0 0-3 16,0 0 1-16,0 0-2 0,31 2 2 0,-24 9 1 15,-3 1-1-15,-1 0 0 0,2 2-1 16,-3 2-4-16,0-3-4 0,0 3 1 16,1-1 0-16,-2 0 2 0,-1 0 0 0,1-1-7 0,-1-1-40 15,1-1-78-15,-1-1-140 0,0-4-263 16,1-3-726-16</inkml:trace>
  <inkml:trace contextRef="#ctx0" brushRef="#br0" timeOffset="1.12287E6">18262 14687 443 0,'0'0'808'0,"0"0"-528"0,0 0-60 0,0 0-44 15,0 0-71-15,0 0-43 0,0 0-19 0,0 0-8 16,0 0 11-16,0 0 18 0,0 0-1 0,0 0-9 15,0 0-18-15,0 0-24 0,69 0-27 16,-39-4-47-16,3-4-67 0,7-1-94 0,2 0-148 16,5-1-196-16,-13 2-156 0,-7 3 367 0</inkml:trace>
  <inkml:trace contextRef="#ctx0" brushRef="#br0" timeOffset="1.12331E6">18743 14489 1 0,'0'0'0'0,"0"0"69"16,0 0 266-16,0 0-13 0,0 0-16 16,0 0-8-16,0 0-32 0,0 0-31 0,0 0-25 15,0 0-30-15,0 0-22 0,127-13-24 0,-102 9-21 16,4 0-19-16,2 1-18 0,4 1-16 0,-2 1-16 15,-1 1-8-15,-2 0-12 0,-7 0-4 16,-4 3-3-16,-3 2-10 0,-6 1-3 0,-6 1-4 16,-2 0-8-16,1 3 7 0,-3-1 2 0,0 1 4 15,-7 3 5-15,-1-2-2 0,-4 1 1 16,-1-1-2-16,-4 2 1 0,-2-3-1 0,-1 2 0 16,-1-2-3-16,1 0-7 0,-1 0 1 0,1-2-13 15,0-2-20-15,5-1-30 0,0-1-56 16,4-1-67-16,2-2-98 0,4-1-157 0,-1 0-314 15,5 0-393-15</inkml:trace>
  <inkml:trace contextRef="#ctx0" brushRef="#br0" timeOffset="1.12357E6">19219 14361 1056 0,'0'0'209'0,"0"0"-38"0,0 0-24 0,0 0-2 15,0 0 5-15,0 0-10 0,0 0-24 16,0 0-24-16,0 0-18 0,0 0-15 0,0 0-9 16,-116 111-3-16,106-97-10 0,0 0-4 0,0 1-8 15,2 2-9-15,0-1 1 0,4 1-4 0,-2 1 0 16,4-3 4-16,0 3-6 0,1-2-1 16,1 0-3-16,0 1-6 0,0 0 6 0,4-1-1 15,3-3 2-15,2 1-8 0,-1-2-26 0,0-2-56 16,2 0-95-16,-1-4-171 0,-1-1-336 15,-1-3-675-15</inkml:trace>
  <inkml:trace contextRef="#ctx0" brushRef="#br0" timeOffset="1.12467E6">18682 14493 706 0,'0'0'329'0,"0"0"-37"16,0 0-17-16,0 0-45 0,0 0-36 0,0 0-34 16,0 0-41-16,0 0-34 0,0 0-19 15,0 0-13-15,0 0 1 0,0 0 2 0,0 0 4 16,-18-13 0-16,23 12-7 0,4-2-6 0,2 2-9 15,6-2-6-15,2 1-3 0,5 0 0 0,5-2 0 16,2 2-5-16,2-2 0 0,3 1-6 0,0 0-8 16,4 1 3-16,-1 0-3 15,-2-1 1-15,-3 1-1 0,-4 1-3 0,-6 0 0 0,0 0-2 16,-9 0 1-16,1-1 0 0,-6 1 3 0,-6-1 0 16,2 1 1-16,-4 0 4 0,-2 1 1 15,0 0 0-15,0 0 0 0,0 0-12 0,0 0-9 16,0 0-15-16,-2 0-13 0,-3 0-8 0,2 0-17 15,-5 0-23-15,0 0-35 0,-2 0-44 16,3 0-41-16,-2 0-35 0,-2 1-11 0,1 0 13 16,1-1 36-16,-2 2 54 0,2-2 50 0,-1 0 41 15,-1 0 23-15,2 0 13 0,1 0 12 0,-2 0 16 16,5 0 27-16,-1 1 25 0,2-1 22 16,-1 2 21-16,3-1 10 0,0-1 3 0,1 1-11 15,-2-1-20-15,2 1-21 0,0 1-12 0,1 1 1 16,-1 0 6-16,-2 2 11 0,1 1 4 0,-2 2 4 15,2-1 2-15,-2 4-3 0,-2 2-4 0,-2 1-7 16,3 1-10-16,-2 4-10 0,-1 2-6 0,3 0-5 16,-2 3-6-16,-2-1-6 0,4-1-4 15,-1 1-5-15,2-1 1 0,-2-1 1 0,3 0 1 16,-2-1 2-16,2 0 4 0,2-1 3 0,-1-3 0 16,-2 0-3-16,2-3-6 0,1-2-3 15,-1-2-3-15,1-1-2 0,0-3 2 0,1-1-4 16,-3-2 1-16,3 0 3 0,0-2-1 0,0 0 9 15,0 0 8-15,0 0 10 0,0 0 8 0,0 0-2 16,0-5-7-16,0 0-13 0,3-3-8 16,-2-4-8-16,2-1-2 0,-1-3 1 0,3-3-5 15,-2-3 0-15,4-3-1 0,-1-2-1 0,2-2 1 16,0 1 2-16,-1-3 0 0,0 3 2 16,0 1-3-16,0 2-1 0,-3 2-4 0,-1 7 2 0,1 0 0 15,-2 8 2-15,0 1 0 0,-2 3-4 16,0 2 3-16,0 1-6 0,0 1 0 0,0 0-5 15,0 0-8-15,-3 4 1 0,1 3-2 16,-4 4 5-16,3 3 10 0,-3 1 2 0,3 2 3 16,-2 2-1-16,3-2-1 0,1 3 0 0,-1 0-2 0,2-1 2 15,0 1-4-15,0 0 3 16,0-1-1-16,0-1 1 0,0 2 6 0,0-3-5 16,2-1 3-16,-2 1-1 0,0-3-3 0,0-1 1 0,0-1-2 15,0-1 7-15,0-4-3 0,-2 0 2 16,2-2-2-16,-1-1-2 0,1-2 3 0,0 0-2 15,0-1 3-15,0-1 2 0,0 0-3 0,0 0 10 16,0 0 1-16,0 0 5 0,0-1 1 0,0-3-6 16,1-2-4-16,2 0-7 0,-3-5 0 0,2-2-6 15,2-1-8-15,-2-4-6 0,0-2-16 16,0-4-13-16,4-3-16 0,-2-3-17 0,5-2-2 16,0 0-24-16,1 1-20 0,0 5-41 15,-2 7-66-15,-4 4-86 0,1 6-155 0,-3 5-344 16,-2 0-224-16</inkml:trace>
  <inkml:trace contextRef="#ctx0" brushRef="#br0" timeOffset="1.12496E6">18771 14504 556 0,'0'0'583'16,"0"0"-329"-16,0 0-58 0,0 0-11 0,0 0-42 16,0 0-42-16,0 0-35 0,0 0-29 15,0 0-18-15,0 0 1 0,0 0 8 0,0 0 17 16,0 0 20-16,0 0 12 0,1 15 9 0,18-14-5 16,7-1-14-16,4 0-16 0,4-1-17 0,4-3-10 15,4-1-9-15,0-1-4 0,-2 2-19 0,0-2-40 16,-7 0-66-16,-2 0-119 0,-1 1-189 15,-11 2-399-15,-7 1-276 16</inkml:trace>
  <inkml:trace contextRef="#ctx0" brushRef="#br0" timeOffset="1.1253E6">19187 14775 1044 0,'0'0'479'0,"0"0"-134"15,0 0-75-15,0 0-60 0,0 0-59 16,0 0-40-16,0 0-44 0,0 0-35 0,0 0-25 15,0 0-19-15,0 0 3 0,0 0 2 0,0 0 5 0,0 22 10 16,-1-10-3-16,-2 0 2 0,-1 3-1 16,2-1 0-16,1 1-2 0,-1 1-1 0,0-2 3 15,-1 2-6-15,0-1 7 0,3-3-2 16,-1 0-1-16,0-1 2 0,1-2-36 0,0 0-62 16,0-2-98-16,0-4-176 0,0 1-292 15,0-3-758-15</inkml:trace>
  <inkml:trace contextRef="#ctx0" brushRef="#br0" timeOffset="1.12563E6">19289 14804 1095 0,'0'0'406'0,"0"0"-112"0,0 0-75 15,0 0-61-15,0 0-52 0,0 0-36 0,0 0-25 16,0 0-21-16,0 0-4 0,0 0-3 15,0 0 2-15,0 0-1 0,0 0 0 0,60-12 3 16,-50 12-7-16,-3 0 4 0,-2 0-3 0,2 0-3 16,-5 0 5-16,4 2-6 0,-4 2 0 15,-2 0-1-15,1 0-3 0,-1 1 6 0,0 0 2 16,0 0 6-16,-3 3 3 0,-3-1 3 0,2 0 1 16,-2 0-3-16,1 0 3 0,-1 0-5 0,-3-1-3 15,5 2-2-15,-3 0-8 0,3-1 0 16,-1 0-3-16,2-1 1 15,-2 0-1-15,3-2 0 0,2 1-1 0,0-1-2 0,0 0 0 0,6-2 0 16,-2 0-2-16,3-1-1 0,1-1-18 16,3 0-18-16,0 0-34 0,2-1-25 0,6-1-36 0,1-3-74 15,0 0-114-15,2-2-240 0,-5 1-429 16,-6 2 443-16</inkml:trace>
  <inkml:trace contextRef="#ctx0" brushRef="#br0" timeOffset="1.1263E6">19508 14633 261 0,'0'0'535'0,"0"0"-150"0,0 0-85 16,0 0-77-16,0 0-78 0,0 0-28 0,0 0-28 15,0 0-17-15,0 0-5 0,0 0-2 0,0 0 6 16,0 0 1-16,0 0 2 0,37-36-1 15,-37 35-5-15,3 0 0 0,-3 1-9 0,0-1-3 16,0 0-2-16,0-1-6 0,0 1-1 0,0 0-11 16,0 1-4-16,0-1-6 0,0 1-6 0,0 0-3 15,0-1-4-15,0 0-2 0,0-1-1 16,0 0-1-16,0-1 1 0,0 2-1 0,0-1 1 16,0-1-2-16,0 2-1 0,0 0 0 0,0 0-6 15,0 1 3-15,0-1-3 0,0 0 1 0,1-1 4 16,-1 2 1-16,0 0 0 0,1 0-2 0,-1 0-4 15,0 0-2-15,1 0-2 0,0 2 0 16,0 2-2-16,1 2 4 0,3 0-1 0,-2 1 1 16,3 3 5-16,-2-1-4 0,2 1 3 0,-2 1-1 15,0-1-3-15,1-1 3 0,-2 0-3 0,3 0 1 16,-3-1 2-16,2 0-3 0,-3-1 1 16,0 0-9-16,-1-1-19 0,-1 0-22 0,0 0-49 15,0-1-75-15,0 0-99 0,0 0-167 16,0-3-342-16,-1 1-564 0</inkml:trace>
  <inkml:trace contextRef="#ctx0" brushRef="#br0" timeOffset="1.12652E6">19499 14682 150 0,'0'0'469'0,"0"0"-129"0,0 0-65 0,0 0-58 15,0 0-29-15,0 0-26 0,0 0-31 16,0 0-34-16,0 0-15 0,0 0 1 15,0 0 4-15,0 0 8 0,0 0-1 0,0 0-13 16,-1-4-20-16,12 2-19 0,0-1-15 0,1 0-8 16,6-1-8-16,-4 2-3 0,4-1-2 0,0-1-6 15,-3-1 0-15,4 1-15 0,-5 1-33 16,2-1-54-16,-4 0-76 0,2-2-107 0,-1-1-138 16,-5 2-262-16,-4 1-303 0</inkml:trace>
  <inkml:trace contextRef="#ctx0" brushRef="#br0" timeOffset="1.1267E6">19716 14542 838 0,'0'0'445'0,"0"0"-126"0,0 0-79 15,0 0-69-15,0 0-58 0,0 0-37 0,0 0-28 16,0 0-17-16,0 0-9 0,0 0-6 0,0 0-2 16,0 0-3-16,-122 65 2 0,111-52 3 15,-3 3-1-15,-2-2 0 0,4 1-20 0,-1-1-65 16,-1 0-121-16,3-3-218 0,6-1-475 0,-1-5 41 15</inkml:trace>
  <inkml:trace contextRef="#ctx0" brushRef="#br0" timeOffset="1.12688E6">19480 14583 1 0,'0'0'0'0,"0"0"0"0,0 0 0 15,0 0 0-15,0 0 0 0,0 0 0 0,0 0 0 16,0 0 0-16</inkml:trace>
  <inkml:trace contextRef="#ctx0" brushRef="#br0" timeOffset="1.12736E6">19918 14416 796 0,'0'0'409'0,"0"0"-63"16,0 0-65-16,0 0-75 0,0 0-64 0,0 0-43 15,0 0-32-15,0 0-26 0,0 0-17 16,0 0-7-16,0 0 5 0,0 0 8 0,0 0 9 16,0 0 7-16,57-3-5 0,-43 6-1 0,1 1-9 15,1 2-12-15,0 2 1 0,-4 1-6 0,1 3-3 16,-4 1-2-16,-1 0-4 0,-5 3-1 16,2 0 3-16,-5 0 4 0,0 0 0 0,0 1 2 15,-6-3-1-15,-2-1-4 0,-1 0 8 0,-3-1 2 16,0-1 4-16,-5-2 4 0,3 1-9 15,-4-2-4-15,3-1-2 0,-2 0-3 0,2 0 1 16,1-2-3-16,2 0-25 0,2-2-46 0,-1 0-73 16,3-2-116-16,5-1-171 0,0 0-390 0,1 0-435 0</inkml:trace>
  <inkml:trace contextRef="#ctx0" brushRef="#br0" timeOffset="1.12762E6">20221 14413 995 0,'0'0'506'0,"0"0"-187"16,0 0-95-16,0 0-75 0,0 0-72 15,0 0-30-15,0 0-16 0,0 0-6 0,0 0-3 16,0 0-4-16,0 0 0 0,0 0-2 0,0 0-5 16,0 0-2-16,-122 73 0 0,115-62-1 15,1 1 2-15,1-1 2 0,1 2-1 0,0-2 1 16,3 1 0-16,1 0-6 0,0-1 5 0,0 0-3 15,5 1 1-15,-1 1 3 0,5-3-9 0,1 2-14 16,1-4-38-16,2 2-66 0,4-2-125 16,2-1-228-16,-6-4-540 15,-3 1 310-15</inkml:trace>
  <inkml:trace contextRef="#ctx0" brushRef="#br0" timeOffset="1.12783E6">20330 14586 510 0,'0'0'842'16,"0"0"-544"-16,0 0-99 0,0 0-49 0,0 0-66 16,0 0-23-16,0 0-6 0,0 0 0 0,0 0 6 15,0 0-1-15,0 0-1 0,0 0-2 0,0 0-4 16,0 0-11-16,-15 66-3 0,16-56-9 16,3-1-6-16,-2-1 0 0,-1 2-4 0,1-2 0 15,-2-1-4-15,1 2-9 0,3-2-27 16,-3 2-63-16,1-1-86 0,0-1-154 0,-2-3-255 0,1-1-556 15</inkml:trace>
  <inkml:trace contextRef="#ctx0" brushRef="#br0" timeOffset="1.12815E6">20460 14634 1351 0,'0'0'409'0,"0"0"-133"16,0 0-66-16,0 0-63 0,0 0-57 0,0 0-37 15,0 0-29-15,0 0-20 0,0 0-6 16,0 0 3-16,0 0 3 0,0 0 7 0,0 0 10 16,0 0 3-16,23-7 3 0,-11 7-4 15,-2 0-6-15,-1 0-2 0,-2 2-3 16,1 0-1-16,-2 0-4 0,-3 2-4 0,1 0-2 0,-1 0-3 16,-2 2 0-16,-1 0 3 0,0 2 6 0,-4 0 5 15,-1 2 7-15,-4-2 5 0,-1 1 1 16,0 0 0-16,-1-2-2 0,0 3-4 0,1 0-4 15,1-1-5-15,0 0 0 0,5-4-6 0,0 2 4 16,2 0-3-16,1-1 0 0,1-1 3 0,1 0-4 16,7-2 2-16,4-1-3 0,4 1-8 15,6-3-5-15,6 0-21 0,4 0-28 0,2-2-65 0,6-2-94 16,6-1-193-16,-13 0-487 0,-10 1-313 16</inkml:trace>
  <inkml:trace contextRef="#ctx0" brushRef="#br0" timeOffset="1.12863E6">20956 14337 1 0,'0'0'0'0,"0"0"468"0,0 0-34 15,0 0-72-15,0 0-51 0,0 0-46 16,0 0-45-16,0 0-41 0,0 0-27 0,0 0-27 16,0 0-25-16,0 0-23 0,0 0-24 15,68-40-17-15,-66 41-16 0,-1 3-7 0,2 3-5 16,1 3-1-16,-2 1 3 0,-1 3 1 15,1 1 4-15,0 1-1 0,-2 0-1 0,0 2 0 0,0-1-2 16,-2-1 0-16,-1 0 1 0,2-2-3 0,-1 0-2 16,1-3-4-16,-1 1-18 15,1-3-41-15,-1-1-75 0,1-1-113 0,1-3-160 0,0-1-261 16,0-2-779-16</inkml:trace>
  <inkml:trace contextRef="#ctx0" brushRef="#br0" timeOffset="1.12884E6">20786 14455 942 0,'0'0'331'0,"0"0"-73"0,0 0-7 16,0 0-52-16,0 0-47 0,0 0-53 16,0 0-47-16,0 0-25 0,0 0-3 0,0 0 0 15,117-14-5-15,-85 12-1 0,4-1-3 0,1-1-4 16,2-1-7-16,0 0-31 0,1 1-76 15,-1-1-135-15,1-1-227 0,-10 0-425 0,-13 2 188 16</inkml:trace>
  <inkml:trace contextRef="#ctx0" brushRef="#br0" timeOffset="1.12932E6">21459 14288 759 0,'0'0'350'0,"0"0"-60"16,0 0-26-16,0 0-51 0,0 0-49 0,0 0-31 15,0 0-39-15,0 0-26 0,0 0-16 16,0 0-9-16,0 0 6 0,0 0 6 0,0 0 4 16,0 0-3-16,-6-17-6 0,16 14-7 15,8 0-8-15,1-2-1 0,4 2-8 0,2-2-4 16,4 1-3-16,1 0-11 0,1 0 4 0,1 0-5 16,0 0-2-16,-1-1 5 0,-1 0-7 0,-3 2-5 15,-3-2-19-15,-2 2-33 0,-3 0-59 0,-5 1-78 16,-1 1-108-16,-6-1-159 0,-3 2-216 0,-2 0-436 15</inkml:trace>
  <inkml:trace contextRef="#ctx0" brushRef="#br0" timeOffset="1.12958E6">21643 14276 1631 0,'0'0'364'0,"0"0"-86"15,0 0-44-15,0 0-53 0,0 0-47 0,0 0-27 16,0 0-38-16,0 0-28 0,0 0-19 16,0 0-21-16,0 0-2 0,0 0-2 0,0 0-1 15,0 0 9-15,-8 25-2 0,7-11 2 0,0 4-1 16,0-1 1-16,-2 2-3 0,2 2 0 16,0-1 3-16,-1 1-7 0,2-2 7 0,0 0 0 0,0-2-1 15,0 0 8-15,0-2-8 0,0 0-4 16,0-1-18-16,0 0-47 0,0 0-55 0,2-2-20 15,3 1-56-15,-2-2-147 0,0-3-382 16,0-2-780-16</inkml:trace>
  <inkml:trace contextRef="#ctx0" brushRef="#br0" timeOffset="1.12985E6">21801 14552 1468 0,'0'0'319'0,"0"0"-88"0,0 0-27 15,0 0-46-15,0 0-31 0,0 0-29 16,0 0-30-16,0 0-17 0,0 0-17 0,0 0-2 16,0 0-8-16,0 0-6 0,0 0 0 0,55 27-4 15,-55-20 0-15,0 2-2 0,0 0 1 0,0 2-1 16,0-1-2-16,0-1 2 0,-1 2-7 0,1-2-20 15,0 0-55-15,0 0-71 0,1 0-49 0,2-1-112 16,1-3-243-16,-1-1-859 0</inkml:trace>
  <inkml:trace contextRef="#ctx0" brushRef="#br0" timeOffset="1.13034E6">22040 14518 1065 0,'0'0'263'0,"0"0"-101"0,0 0-44 0,0 0-20 15,0 0-40-15,0 0-22 0,0 0-12 16,0 0-3-16,0 0 12 0,0 0 11 16,0 0 5-16,0 0 5 0,0 0 4 0,38 12-1 15,-28-10 0-15,1-2-4 0,-1 1-5 0,0-1-6 16,0 1-8-16,-3 1-4 0,0-1-9 0,-3 2-6 15,0 0-8-15,-3-1-5 0,0 1-2 16,-1 2 1-16,0-1 5 0,0 1 3 0,-2 1 3 16,-3-2 4-16,0 2 3 0,-3-1 2 0,0 0 0 15,-3 1-1-15,-1 0-3 0,0-1-6 0,1 1-2 16,1-1-4-16,0-1 0 0,2 0-2 0,1 1-2 16,3-3-2-16,2 0-1 0,0-1 3 15,2 1 3-15,0-1 0 0,3 0 7 0,2-1 6 16,4 0 10-16,3 0 4 0,2 0-2 0,2 0-5 15,-1 0-8-15,0-1-5 0,0 1-5 0,-3 0-4 16,1 0 2-16,-6 0-4 0,0 0 2 16,-3 2-3-16,-1 3-2 0,-2-2 1 0,-1 1-3 15,0 1 5-15,0 1 7 0,-4 1 7 0,-2 1 6 16,-1 1-3-16,-3-2 3 0,-3 0-2 0,1 1 1 16,-1-1 3-16,0 1-10 0,-1-1-1 15,0-1-4-15,2-1-6 0,-2 1 5 0,3 1-1 16,1-2-1-16,0 0 2 0,1 0-4 0,2-1-2 15,-1 0-4-15,3-2-34 0,1 1-73 0,3-2-110 16,1-1-141-16,0 0-233 0,0 0-646 0</inkml:trace>
  <inkml:trace contextRef="#ctx0" brushRef="#br0" timeOffset="1.13119E6">22482 14345 401 0,'0'0'911'16,"0"0"-484"-16,0 0-95 0,0 0-51 0,0 0-86 15,0 0-51-15,0 0-36 0,0 0-32 0,0 0-26 16,0 0-20-16,0 0-9 0,0 0-11 0,0 0-4 16,0 0-5-16,0-30-5 0,0 30 1 15,0 0-1-15,0 0 2 0,0 0 3 0,0 0-2 16,0 0 1-16,0 0-1 0,0 0 0 16,0 0 4-16,0 0 0 0,0 0 2 0,0 0-3 0,0 0 2 15,0 0 1-15,0 0-1 0,0 0 4 16,0 0-2-16,0 0 0 0,0 0-1 0,0 0-3 15,0 0 4-15,0 0 0 0,0 0 1 0,0 0 2 16,0 0-5-16,0-1 0 0,0 1-1 0,0 0 1 16,0 0-1-16,0 0 2 0,0 0-3 0,0 0-2 15,2 0 3-15,-2 0-2 0,1 0 3 16,-1-1 4-16,1 0-6 0,-1 1 0 0,0-1-1 16,0 1-3-16,0 0 5 0,1 0-1 0,-1 0 0 15,0 0-3-15,0 0 2 0,0 0 0 16,0 0 0-16,0 0 6 0,0 0-5 0,0 0 1 15,0 0 0-15,0 0-6 0,0 0 9 0,0 0-2 16,0 0 1-16,0 0 5 0,0 0-9 16,0 0 2-16,0 0-1 0,0 0 2 0,0 0-1 0,0 0 0 15,0 0 0-15,0 0-3 0,0 0 5 16,0 0-3-16,0 0 3 0,0 0 4 0,0 0-5 16,0 0 0-16,0 0-2 0,0 0-2 0,0 0 4 15,0 0 1-15,0 0-1 0,0 0-2 16,0 0 0-16,0 0-1 0,0 0-1 0,0 0 6 15,0 0-6-15,0 0 2 0,0 0-2 0,0 0-8 16,0 0 10-16,0 0-2 0,0 0 2 0,0 0 4 16,0 0-6-16,0 0 0 0,0 0 0 0,0 0 0 15,0 0 1-15,0 0 2 0,0 0-1 16,0 0-5-16,0 0 7 0,0 0-2 0,0 0 2 16,0 0 9-16,0 0-12 0,0 0 2 0,0 0-2 15,0 0-6-15,0 0 6 0,0 0 2 0,0 0-2 16,0 0 5-16,0 0-5 0,0-2 0 15,1 2 0-15,1 0 3 0,-2 0-4 0,5 0 2 16,-3 0-4-16,2 2-8 0,2 2 8 0,0 2 0 16,2 2 0-16,2 0 6 0,-3 3-5 15,2 0-1-15,0 1 0 0,-2 0 0 0,2 0 2 16,-3-2 2-16,0 1 0 0,2-4-4 0,-3 1 1 16,0-2-1-16,-3-1 1 0,1 0 2 0,-2-1-16 15,-1 0-14-15,0-2-26 0,0 2-43 0,-1-2-66 16,-4 0-117-16,-2-1-214 0,2 1-495 15,2-2-133-15</inkml:trace>
  <inkml:trace contextRef="#ctx0" brushRef="#br0" timeOffset="1.13144E6">22653 14302 983 0,'0'0'412'16,"0"0"-78"-16,0 0-48 0,0 0-75 0,0 0-57 15,0 0-29-15,0 0-35 0,0 0-27 16,0 0-18-16,0 0-16 0,0 0-10 0,0 0-6 16,0 0-3-16,0 0 1 0,-14 9 11 0,8 0 6 15,-4-1 6-15,-1 3 1 0,-3-2-6 16,-2 2-5-16,1 0-5 0,-3 1-5 0,0 0 0 16,-1-2-1-16,-1 2 0 0,3-1-4 0,-1-1 0 15,2 1-7-15,1 0-19 0,4 0-38 16,1-2-63-16,1-1-76 0,3-1-92 0,1-1-136 15,1-3-205-15,2 1-525 0</inkml:trace>
  <inkml:trace contextRef="#ctx0" brushRef="#br0" timeOffset="1.13171E6">22305 14429 265 0,'0'0'656'0,"0"0"-283"0,0 0-75 16,0 0-19-16,0 0-56 0,0 0-45 0,0 0-28 15,0 0-20-15,0 0-13 0,0 0-11 16,0 0-21-16,0 0-20 0,0 0-18 0,-7-13-11 16,27 11-1-16,5-2-7 0,0 1-4 0,5-2-2 15,1 0-7-15,5 1-2 0,-2-2-5 0,0 0-3 16,0 0-5-16,-2-1-13 0,-1 0-21 15,2-1-43-15,-2 0-61 0,-1 0-92 0,1 0-183 16,-6 2-424-16,-10 3-578 0</inkml:trace>
  <inkml:trace contextRef="#ctx0" brushRef="#br0" timeOffset="1.13208E6">22984 14184 330 0,'0'0'442'0,"0"0"-41"16,0 0-39-16,0 0-80 0,0 0-54 15,0 0-38-15,0 0-33 0,0 0-28 0,0 0-21 16,0 0-17-16,0 0-16 0,0 0-18 15,0 0-13-15,11-20-14 0,1 20-7 0,0 0-2 16,4 0-5-16,1 0-1 0,2 1-7 0,4 3-3 16,-1 2 0-16,-1 2-1 0,0 1 1 0,-1 1-1 15,-4 2-3-15,1 2-1 0,-6 1-3 16,-5-1 1-16,-2 0 2 0,-4 1 2 0,0-1 3 16,-6-3 3-16,-6 1 5 0,-4-1-1 0,-1-1 0 0,-4-1 1 15,-4-1-5-15,1-1 0 0,0 0-1 16,1-1-1-16,2 0-4 0,2-2-21 15,3 1-48-15,1-1-80 0,4-2-140 0,3 0-224 0,4-2-488 16,3 1-94-16</inkml:trace>
  <inkml:trace contextRef="#ctx0" brushRef="#br0" timeOffset="1.13233E6">23319 14148 944 0,'0'0'470'15,"0"0"-99"-15,0 0-99 0,0 0-63 0,0 0-75 16,0 0-47-16,0 0-31 0,0 0-19 16,0 0-11-16,0 0-3 0,0 0-5 0,0 0-3 15,0 0 0-15,-127 20-2 0,116-5 0 0,0 0-1 16,2 1-3-16,0 2 2 0,4 0-2 0,1 0 3 16,3 1 2-16,1-1 0 0,0-2 0 0,3-1-7 15,3 0-9-15,4 0-24 0,1 1-13 16,1-1-14-16,4 1-44 0,1-3-89 15,3-2-193-15,-6-3-423 0,-4-3-418 16</inkml:trace>
  <inkml:trace contextRef="#ctx0" brushRef="#br0" timeOffset="1.13255E6">23458 14389 1797 0,'0'0'342'0,"0"0"-90"16,0 0-55-16,0 0-68 0,0 0-47 0,0 0-33 0,0 0-23 15,0 0-16-15,0 0-7 0,0 0 2 16,0 0-3-16,0 0 4 0,0 0 1 16,-13 8 0-16,14 0 4 0,0 2-2 0,2 0 3 15,-3 1-3-15,1 1 3 0,-1-1 0 0,0 2 0 16,0-3 1-16,0 1-5 0,0-1-5 0,0 0-31 16,0-2-65-16,0 1-94 0,2-3-179 15,1-1-343-15,-3-2-820 0</inkml:trace>
  <inkml:trace contextRef="#ctx0" brushRef="#br0" timeOffset="1.133E6">23674 14364 1267 0,'0'0'444'15,"0"0"-188"-15,0 0-62 0,0 0-44 16,0 0-65-16,0 0-40 0,0 0-26 0,0 0-13 15,0 0-3-15,0 0 8 0,0 0 8 0,0 0 3 16,0 0 7-16,0 0-5 0,17-1-5 16,2 1 3-16,0 1-8 0,-2-1 0 0,-1 0-2 15,-1 0-1-15,-1 0 0 0,-4 0-2 0,0 1 0 16,-1 2-3-16,-5-1-2 0,0 1-4 0,-2 1-5 16,-2 0 4-16,0 1-2 0,-6 0 6 15,-1 2 8-15,0-1-3 0,-3 1 7 0,-4-2-2 16,1 2-5-16,1-1-1 0,-1 1-2 0,1-1-1 15,2 0-2-15,3-1 0 0,0 1-3 0,5-1 0 16,0 0 1-16,2-2-6 0,0 0 7 16,1-1-3-16,4 2 0 0,1-2 11 0,5-1-4 15,-2 2 5-15,3-1 1 0,1-1-5 0,-1 0 1 16,1 2-4-16,-3-1 1 0,-1 2-2 0,-1 0 5 16,1 0 0-16,-3 1-3 0,-1-2 6 0,-1 2-10 15,-3 0 0-15,-1 2 5 0,0 0-5 16,-4 0 13-16,-2-1 2 0,-3 4 4 15,-2-1 1-15,0 2-3 0,-7-1 0 0,2 1-4 0,-3-1-1 16,-2 0-1-16,-1-1-1 0,0 1-2 0,-1-3-3 16,2 1 2-16,-1-1-18 0,1 0-57 15,1-1-126-15,2-1-302 0,8-2-1115 0</inkml:trace>
  <inkml:trace contextRef="#ctx0" brushRef="#br0" timeOffset="1.13364E6">15916 16181 935 0,'0'0'352'16,"0"0"-192"-16,0 0-23 0,0 0 0 16,0 0 0-16,0 0-11 0,0 0-18 0,0 0-30 15,0 0-26-15,0 0-24 0,0 0-18 0,0 0-9 16,-2-4-1-16,2 4 3 0,1 0 5 0,5 0 9 15,2 1 9-15,7 0 0 0,2-1 3 16,8 0-5-16,2 0-6 0,5-4-8 0,0 1-22 16,1-2-33-16,5 0-46 0,0 1-54 0,1 0-61 15,2 0-69-15,3 1-84 0,-2-1-114 0,1 2-112 16,-8-1 355-16,-13 2 230 0</inkml:trace>
  <inkml:trace contextRef="#ctx0" brushRef="#br0" timeOffset="1.13377E6">16851 16129 1 0,'0'0'0'15,"0"0"253"-15,0 0 105 0,0 0-78 0,0 0-80 16,0 0-60-16,0 0-42 0,0 0-30 0,0 0-20 16,0 0-22-16,0 0-15 0,0 0-13 0,0 0-22 15,0 0-28-15,90-7-57 0,-62 4-70 16,4 0-77-16,1-1-100 0,7 2-63 0,-9-1 334 16,-11 2 85-16</inkml:trace>
  <inkml:trace contextRef="#ctx0" brushRef="#br0" timeOffset="1.13396E6">17787 16067 299 0,'0'0'272'0,"0"0"-83"15,0 0 1-15,0 0 12 0,0 0-47 16,0 0-31-16,0 0-36 0,0 0-36 0,0 0-23 16,0 0-15-16,0 0-8 0,130-48 1 0,-100 47-5 15,1 0 1-15,5 1-1 0,1 0-9 16,8 0-11-16,0 0-37 0,5 0-66 0,7 0-106 15,-4 0-175-15,-10 0-258 0,-15 0 517 16</inkml:trace>
  <inkml:trace contextRef="#ctx0" brushRef="#br0" timeOffset="1.13414E6">19098 15966 1019 0,'0'0'252'0,"0"0"-63"0,0 0 4 0,0 0-3 0,0 0-60 15,0 0-45-15,0 0-39 0,0 0-32 16,0 0-13-16,0 0-4 0,0 0 0 16,0 0 0-16,137-39-10 0,-108 39-31 0,3 0-51 0,1 0-71 15,3 1-86-15,0 0-112 0,-6 0-195 16,-9 0-57-16</inkml:trace>
  <inkml:trace contextRef="#ctx0" brushRef="#br0" timeOffset="1.13432E6">20080 15879 979 0,'0'0'596'0,"0"0"-337"0,0 0-46 15,0 0-10-15,0 0-66 0,0 0-47 0,0 0-38 16,0 0-32-16,0 0-11 0,0 0-9 16,0 0-4-16,124-43-9 0,-86 43-26 0,3-2-28 15,2 2-28-15,7 0-56 0,5 0-46 16,1 2-104-16,5 0-186 0,-12-1-329 0,-17 1 429 0</inkml:trace>
  <inkml:trace contextRef="#ctx0" brushRef="#br0" timeOffset="1.13618E6">20956 15540 1 0,'0'0'0'0,"0"0"0"0,0 0 13 0,0 0 260 16,0 0-40-16,0 0-44 0,0 0-33 16,0 0-30-16,0 0-18 0,0 0-10 0,0 0-1 15,0 0-6-15,-11-2-5 0,10 2-10 16,0 0-1-16,1 0 1 0,0 0 0 0,0 0 10 15,0 0-6-15,0 0 1 0,0 0-3 0,0 0-12 16,0 0 0-16,0 0-5 0,0 0-3 16,0 0-2-16,0 0-4 0,0 0-5 0,0 0-4 0,0 0 0 15,0 0-7-15,0 0-5 0,0 0-4 16,0 0-12-16,0 0 1 0,0 0-5 0,0 0-3 16,0 0 2-16,0 0-7 0,0 0 0 0,0 0 1 15,0 0-4-15,0 1 1 0,1-1 0 16,-1 0 2-16,0 0 1 0,0 0 3 15,0 0-1-15,0 0-2 0,0 1 7 0,0-1-5 0,0 0 1 16,0 0 1-16,0 0-7 0,0 1 4 16,0-1-3-16,0 0 1 0,0 0 2 0,0 0-3 15,0 0 2-15,0 0-4 0,0 0 1 0,0 0-1 16,0 0 0-16,0 0 4 0,0 0-4 0,0 0 4 16,0 0 0-16,-1 0 0 0,1 0 10 0,0 0-3 15,-1 0 5-15,1 0 2 0,0 0-7 16,-1 0 4-16,1 0-3 0,-1 0-1 0,-1 0 0 15,1 0-2-15,-1 0-4 0,2 0-3 0,-1 0 3 16,0 0-4-16,1 2-1 0,-1-2 3 0,1 1-6 16,-1-1 4-16,0 0-2 0,1 0 1 0,-2 0 3 15,2 0-2-15,0 1 1 0,0-1-3 16,0 0 1-16,0 0 0 0,0 0 1 0,0 0 2 16,0 0-3-16,0 0 2 0,0 0 1 0,2 0 0 15,1 0 7-15,2 0-2 0,2 0 2 16,1 0 2-16,4 0-1 0,-1 0 1 0,6 0-1 0,-2-2 0 15,3-2-2-15,0 2-1 0,2-2-1 16,0 2-4-16,0-2 2 0,2 1-4 0,0-1 3 16,2 0 1-16,-1 1-4 15,-1 0 5-15,-2 0-5 0,-4 0 1 0,0-1 4 0,-6 3-7 16,-2 0 1-16,-5 1-9 0,3 0-8 0,-5 0-12 0,-1 0-10 16,0 1-6-16,0 2-11 0,0 0-17 15,0 2-38-15,-3 0-62 0,-2-1-83 0,2 1-119 16,-3 0-189-16,4-1-374 0,0-1 472 0</inkml:trace>
  <inkml:trace contextRef="#ctx0" brushRef="#br0" timeOffset="1.13669E6">21072 15544 1 0,'0'0'42'15,"0"0"352"-15,0 0-25 0,0 0-45 16,0 0-75-16,0 0-49 0,0 0-38 0,0 0-30 16,0 0-25-16,0 0-18 0,0 0-13 0,0 0-7 15,0 0-3-15,0 0-6 0,-2-11-7 16,2 11-13-16,0 0-13 0,0 1-11 0,-1 1-6 16,1-1-5-16,-2 3 0 0,2 2 1 15,-2 2 0-15,0 1-1 0,1 3 2 0,-2-1-1 16,0 3 6-16,1 0 4 0,0 1 1 0,-3 2 3 15,2 1-3-15,-2 0 0 0,2 1 0 0,-1 1 1 16,-1-4 0-16,3 1-2 0,-1-2-1 0,-2-2-3 16,4-2 0-16,-2-1 1 0,2-2-3 0,1 0 2 15,-1-2-3-15,1-1-5 0,0 0 3 16,0-2 1-16,0 0 3 0,0-1 4 0,0-1-2 16,0 0-3-16,0-1-4 0,0 1-2 0,1-1-8 15,1 0-14-15,0 0-28 0,-1 0-47 0,1 0-62 16,-1 0-104-16,1-3-203 0,-2 0-435 0,0 0-23 0</inkml:trace>
  <inkml:trace contextRef="#ctx0" brushRef="#br0" timeOffset="1.13705E6">20903 15559 381 0,'0'0'297'0,"0"0"-47"16,0 0-7-16,0 0-25 0,0 0-24 16,0 0-32-16,0 0-36 0,0 0-38 0,0 0-35 15,0 0-14-15,0 0-1 0,0 0 1 0,0 0 10 16,0 0 11-16,-13-4 1 0,25 4-2 15,0-1-1-15,7 1-10 0,1-3-3 0,3-1 2 0,6 2-8 16,2-2-6-16,0 2-7 0,4-1-8 0,0 0-1 16,2-1-3-16,-3 0 0 0,-2-1 2 15,0 1-4-15,-3 0-5 0,-3 1-1 0,-4-1-3 16,-3 1-4-16,-4 0-5 0,-3 1-17 16,-5-1-25-16,-1 2-24 0,-4-1-38 0,-2 0-52 15,0 2-96-15,-2 0-129 0,-1 0-210 0,0 0-498 0</inkml:trace>
  <inkml:trace contextRef="#ctx0" brushRef="#br0" timeOffset="1.13778E6">21239 15807 1 0,'0'0'0'0,"0"0"193"0,0 0 158 16,0 0-28-16,0 0-69 0,0 0-50 15,0 0-44-15,0 0-32 0,0 0-29 0,0 0-25 16,0 0-18-16,0 0-13 0,0 0-9 15,0 0-10-15,-1-13-2 0,0 16-2 0,0 1 2 16,-2 1 7-16,-1 2 4 0,4 0 2 0,-3 1 1 16,1 0-5-16,-1 1-4 0,1 0-4 0,1-1-6 15,0 0 1-15,0 1-1 0,1-2-2 0,0-2 0 16,0 0-1-16,0 0 5 0,1-2 4 16,1-1 6-16,5 0 3 0,-1-1 7 0,2-1 1 0,1 0-1 15,1 0-2-15,1-2-9 0,1-1-5 16,0 0-5-16,0-2-5 0,-4 0-1 15,2 2 2-15,-3-2 1 0,0 1 0 0,-4-1 1 16,3 0-2-16,-4 1-1 0,0-2 4 0,0 1 1 0,0 1 6 16,0-1 7-16,-2 1-6 0,1-1 2 15,-1 2-6-15,0-1-3 0,0 2 0 16,0 1-4-16,0 0-1 0,0 1-7 0,0 0-1 16,0 0-4-16,0 0-2 0,0 0-2 0,0 0-7 15,0 0 1-15,0 3 0 0,0 0 0 0,-1 2 9 16,1 2 0-16,-2 0 1 0,2-1 1 0,-2 4-2 15,0-1 0-15,2 2 2 0,-2-1 2 0,1 0-2 16,-1 1 2-16,-3-1-3 0,4-1 1 16,-1-1 2-16,-1 2-4 0,1-2 6 0,0-1 0 15,1-1-5-15,0-1 2 0,1-1-6 0,0-1-9 16,0-1-23-16,0 0-35 0,0 0-51 0,1-2-61 16,0 0-83-16,2 0-140 0,0 0-273 15,-3 0-542-15</inkml:trace>
  <inkml:trace contextRef="#ctx0" brushRef="#br0" timeOffset="1.13831E6">21426 15829 383 0,'0'0'446'15,"0"0"-115"-15,0 0-44 0,0 0-35 0,0 0-67 16,0 0-37-16,0 0-24 0,0 0-23 0,0 0-20 16,0 0-15-16,0 0-13 0,0 0-17 15,0 0-16-15,2-9-8 0,-4 12-5 0,1 3 4 16,-1 1 4-16,1 1 0 0,0 2 0 0,-1-1 0 16,-2 1-1-16,1-1-2 0,3 0-1 15,0 0-3-15,0-3-1 0,0 1-2 0,0-1 3 16,0-3 1-16,3 1-1 0,3-2 6 0,-1-1 3 15,2 0 5-15,1-1 8 0,2 0-1 16,0 0-2-16,1-1-6 0,1-1-5 0,-1-3-6 16,0 1 0-16,2-1 0 0,-2-1 0 0,-1 1 3 15,-2-2-6-15,0 1-2 0,-2-1 3 0,-1 1-3 16,1 2 8-16,-4-2 4 0,1 1-3 16,0-1 5-16,-2 3-4 0,0 0 4 0,-1 0 1 0,0 1 0 15,0 1 2-15,0 1-8 0,0 0-1 16,0 0-6-16,0 0-2 0,0 0-2 0,0 0-10 15,-1 1 2-15,0 1-3 0,0 2 0 0,-1 0 8 16,1 2 0-16,-1 0 2 0,2 1 1 16,0 0-3-16,0 0 2 0,0 0-2 0,0 0 3 15,0-1-1-15,0 1 2 0,0-1-3 0,0 0-2 16,0-2 2-16,0 2-7 0,0-1-21 0,0-1-37 16,0 2-56-16,0-1-63 0,0 0-73 0,0 0-85 15,0-2-106-15,0 1-36 0,3-1 46 16,1 1-186-16,-2-3 482 0</inkml:trace>
  <inkml:trace contextRef="#ctx0" brushRef="#br0" timeOffset="1.13864E6">21963 15598 684 0,'0'0'498'0,"0"0"-165"0,0 0-44 0,0 0-25 16,0 0-60-16,0 0-42 0,0 0-29 0,0 0-27 16,0 0-19-16,0 0-22 0,0 0-15 0,0 0-16 15,0 0-21-15,0 0-10 0,16-15-12 0,-18 25 1 16,0 3 8-16,0 3 3 0,0 3 4 15,-2 2 0-15,-1 0-1 0,2 2 0 0,-2-2-1 16,3-1 2-16,-1-1-6 0,1-3-4 0,-1-3-30 16,1-1-55-16,2-3-69 0,-2 1-95 15,0-3-118-15,2-2-166 0,0-1-298 0,0-2 158 16</inkml:trace>
  <inkml:trace contextRef="#ctx0" brushRef="#br0" timeOffset="1.13885E6">21846 15731 156 0,'0'0'613'0,"0"0"-325"0,0 0-49 15,0 0-11-15,0 0-48 0,0 0-51 0,0 0-53 16,0 0-34-16,0 0-9 0,0 0 12 16,0 0 20-16,0 0 14 0,0 0 10 0,-20 8-5 15,34-8-7-15,2 0-18 0,1-1-18 0,5-1-12 16,0-2-12-16,1 1-4 0,-1 0-5 15,-1-1-14-15,-1 1-23 0,-5-1-56 0,1 1-88 16,-4-1-135-16,1 0-187 0,-4 1-330 0,-3 1 157 16</inkml:trace>
  <inkml:trace contextRef="#ctx0" brushRef="#br0" timeOffset="1.13905E6">22125 15645 837 0,'0'0'413'0,"0"0"-118"15,0 0-53-15,0 0-59 0,0 0-82 0,0 0-65 16,0 0-27-16,0 0-14 0,0 0 4 16,0 0 18-16,0 0 6 0,0 0 8 0,0 0 2 15,0 0 4-15,-74 77-3 0,61-65-6 0,-2-1 3 16,1-1-7-16,-2 0 1 0,1-2 1 16,-1-1-14-16,0-1-30 0,0-3-73 0,4 1-121 15,0-2-186-15,4 0-357 0,3-1-201 0</inkml:trace>
  <inkml:trace contextRef="#ctx0" brushRef="#br0" timeOffset="1.13924E6">21883 15654 977 0,'0'0'332'0,"0"0"-33"16,0 0-38-16,0 0-57 0,0 0-72 15,0 0-57-15,0 0-40 0,0 0-26 0,0 0-11 16,0 0 2-16,0 0 1 0,0 0 4 0,0 0 0 15,0 0-1-15,71 41 0 0,-57-34-23 16,1 0-39-16,-1-1-85 0,2-1-133 0,-1-2-206 16,-3-1-353-16,-6-1 308 0</inkml:trace>
  <inkml:trace contextRef="#ctx0" brushRef="#br0" timeOffset="1.13966E6">22414 15545 1399 0,'0'0'315'16,"0"0"-61"-16,0 0-24 0,0 0-46 15,0 0-51-15,0 0-44 0,0 0-38 0,0 0-22 0,0 0-23 16,0 0-1-16,0 0-1 16,0 0 0-16,0 0 5 0,0 0-3 0,36 2 1 0,-29 6-3 15,2 1 1-15,-3 2-3 0,2 0 1 0,-3 2 4 16,0 1-6-16,-4-1 5 0,0 0 1 0,-1 2 1 15,0-3 6-15,-5 0-2 0,-2 1 5 0,-3-2-1 16,-3 1 0-16,-2 0 2 0,-2-2-1 16,-2 0 1-16,-2-1-3 0,0-1-1 15,2-1-2-15,-1-1-4 0,2 0 1 0,3-2-6 16,0-1-12-16,3 1-26 0,4 0-51 0,2-2-59 16,1-2-81-16,5 0-112 0,0 0-137 0,0-1-241 15,0-2-210-15</inkml:trace>
  <inkml:trace contextRef="#ctx0" brushRef="#br0" timeOffset="1.13993E6">22568 15562 1 0,'0'0'0'0,"0"0"302"0,0 0 27 0,0 0-49 16,0 0-21-16,0 0-29 0,0 0-16 0,0 0-28 16,0 0-20-16,0 0-20 0,0 0-18 0,0 0-19 15,0 0-28-15,0 0-29 0,44-24-27 16,-47 29-14-16,-2 1-5 0,0 0 5 0,-2 2 12 15,-3 2 2-15,1 1 7 0,-2 3 1 0,0-1-4 16,1 0 1-16,0 1-7 0,-1 0-3 16,2 0-3-16,1 1-8 0,3-1 2 0,-1 0-3 15,4 0 0-15,-1-1 4 16,2-2-3-16,1-1 0 0,0-1-11 0,4-2-18 0,4-1-24 0,0-1-28 16,3 0-19-16,3-1 5 0,1 1-21 15,3-3-81-15,0-1-147 0,-2 0-290 0,-6-1-380 16</inkml:trace>
  <inkml:trace contextRef="#ctx0" brushRef="#br0" timeOffset="1.14037E6">22751 15712 848 0,'0'0'477'0,"0"0"-104"0,0 0-52 0,0 0-77 15,0 0-68-15,0 0-33 0,0 0-30 0,0 0-22 16,0 0-24-16,0 0-22 0,0 0-17 0,0 0-21 16,0 0-9-16,0 0-6 0,-2-10 1 15,0 16 5-15,0 1 2 0,2 3 3 0,-1-3-2 16,-1 1 1-16,2 1 4 0,0-2-3 0,0 0 3 16,0 0-2-16,3-2-3 0,2 0 3 0,0-2 2 15,0 0 4-15,0-2 3 0,3 0 1 16,-1-1-1-16,-1 0-1 0,3 0 0 0,-1 0 0 15,-1 0-1-15,0-1-2 0,1-2-4 0,-2 0 3 16,1-2-3-16,0-1 3 16,-2 1 3-16,1-3-1 0,-2 3 0 0,2-2 1 0,-4 0 1 15,2 1 4-15,-2 0 7 0,1 0 5 0,-1-1 0 16,0 2 1-16,0-1-5 0,-2 3-1 16,0 1 1-16,0 0-6 0,0 2-3 0,0 0-8 0,0 0-8 15,0 0-4-15,0 3-3 0,-1 0 0 16,0 3 1-16,-1 1 5 0,1 1 0 0,0 2 0 15,1 1 3-15,-1 0-2 0,1 0 5 0,0 0-2 16,0 0-2-16,0-3 0 0,0 2-10 16,0-3-17-16,0 1-31 0,0-1-31 0,1 0-23 0,3 2-30 15,1-2-63-15,1-2-132 0,0-1-270 16,-1-3-663-16</inkml:trace>
  <inkml:trace contextRef="#ctx0" brushRef="#br0" timeOffset="1.14078E6">23090 15691 1066 0,'0'0'370'15,"0"0"-82"-15,0 0-57 0,0 0-59 0,0 0-73 16,0 0-40-16,0 0-20 0,0 0-9 0,0 0 4 16,0 0 0-16,0 0 0 0,0 0 3 0,0 0 0 15,-60 58 0-15,55-48 1 0,0-1-5 0,3-1-4 16,-1-1-3-16,2-1-2 0,1-2 4 15,0 0 2-15,4-1-1 0,1 1 0 0,1-3-1 16,1 1-1-16,2-1 5 0,2-1-2 0,-1 0-6 16,4 0-5-16,-2 0-6 0,3 0-4 15,1-1 0-15,2-1 2 0,-1-2-4 0,-1 1 1 16,1-2-3-16,-4 1-6 0,0-1 6 0,-3 0 4 16,0 0 5-16,-4-1 6 0,-1 0-3 15,-1-1 0-15,-2-1 1 0,1 1 4 0,-1 1 3 16,-2 3 3-16,0 0-2 0,0 2-7 0,0 1-2 15,0 0-7-15,0 0-6 0,-1 0-2 0,-2 2-7 16,0 3-2-16,-2 4 1 0,1 2-1 0,-1 0 4 16,1 0 4-16,1 1 1 0,0-1 0 15,2 2 2-15,1 0-4 0,0 0 0 16,0 1-6-16,2 1-29 0,6 1-39 0,-1 0-57 0,2-3-100 16,5 1-177-16,-6-4-503 0,0-3-580 0</inkml:trace>
  <inkml:trace contextRef="#ctx0" brushRef="#br0" timeOffset="1.1641E6">9217 15743 1 0,'0'0'0'0,"0"0"0"0,0 0 0 0,0 0 0 16,0 0 0-16,0 0 0 0,0 0 0 0</inkml:trace>
  <inkml:trace contextRef="#ctx0" brushRef="#br0" timeOffset="1.16463E6">9532 18123 1 0,'0'0'0'0,"0"0"0"0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7-02T05:09:23.01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7581 3292 1 0,'0'0'0'0,"0"0"0"0,0 0 0 16,0 0 0-16,0 0 0 0,0 0 0 15,0 0 0-15,0 0 0 0,0 0 0 0,0 0 0 16,0 0 0-16,0 0 0 0,-19-1 0 0,16 1 0 16,0 0 0-16,-1 0 0 0,1 0 0 0,0 0 0 15,-1 0 0-15,3 0 0 0,-2 0 0 0,1 0 0 16,-1 0 0-16,2 0 0 0,1 0 0 16,0 0 44-16,0 1 35 0,0-1 2 0,0 0-7 15,0 0-7-15,0 0-4 0,0 0-5 0,0 0-1 16,1 0 5-16,0 0-5 0,1 0-7 15,-1 0-14-15,0 0-14 0,0 1-5 0,1-1 7 16,1 0 29-16,2 0 16 0,2 0 11 0,1 0 1 16,4 0-21-16,1 0-8 0,2 0-11 0,4 0-3 15,0 0-4-15,4-1-5 0,1 1-1 16,2-1-1-16,3-1-4 0,-3 2 1 0,4-1-7 16,2 0-4-16,3 0-1 0,0-1 1 0,2 0 1 15,2-2 5-15,1 3 5 0,3-2-1 0,-2 0 3 16,4 1-5-16,-1-1-3 0,0 0 2 15,1 0-3-15,-2 0 5 0,0 1-2 16,0 0-2-16,-4-1-1 0,1 2-6 0,-2 0 0 0,-5-1-2 16,1 2-1-16,-3-1 0 0,-2 1-1 15,-2 0 2-15,-1 0-2 0,-3-1 1 0,-3 1 1 16,-3-1 0-16,-2-1 1 0,1 1 2 0,-2-1 3 16,-2 1 0-16,1-1 0 0,-2 1-2 15,2 1-3-15,-5 0 0 0,1 0 2 0,-2-2 1 16,1 1 1-16,-3 0-1 0,0 1 0 0,-4-2-1 15,1 2-2-15,1 0-1 0,-1 0-1 0,-1 0 0 16,1 0-3-16,-2 0 1 0,0 0 0 16,0 0-1-16,0 0 3 0,0 0 3 0,0 0 7 15,0 0 9-15,0 0 4 0,0 0 1 0,0 0-5 0,0 0-8 16,0 0-8-16,-2 0-7 0,-1 0-4 16,-1 0-8-16,-2 0 6 0,-4 0 3 0,-3 0 2 15,0 0 5-15,-7 0-7 0,1 0-1 16,-3 0-1-16,-3 0-5 0,-3 0 0 0,-4 0-1 15,-3 0-2-15,-1 3 1 0,-2-2 2 0,-5 1 1 16,-1-1 4-16,0 2 1 0,-4-1 1 0,0 1-1 16,-2-1 0-16,-2 1-4 0,-2 0 1 0,1 1-4 15,-1 0-6-15,-1 0-16 0,-1 2-37 16,0-2-68-16,3 1-132 0,11-1-315 0,13-1-533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7-02T04:28:49.64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1077 1638 1 0,'0'0'0'0,"0"0"0"16,0 0 0-16,0 0 0 16,0 0 93-16,0 0 146 0,0 0-9 0,0 0-11 0,0 0-11 15,0 0-11-15,0 0-10 0,0 0-21 0,-20-33-28 16,18 32-19-16,-5-1-27 0,3 1-26 15,-3 1-12-15,-1 0-21 0,-2 0-13 0,-1 3-9 16,-3 5-5-16,-4 4-2 0,-2 5 3 0,0 5 1 16,-2 4-7-16,-5 4 7 0,1 3-2 0,-1 3 1 15,-1 3 4-15,4 1-3 0,-2 2-2 16,4 2-2-16,2 2 4 0,4 1-2 0,1 3 1 0,4 0 5 16,1 2-5-16,3-1 2 0,2-2 2 15,2-1-7-15,2 1 1 0,1-3 8 16,2-2 9-16,3-5 6 0,4-3 2 0,1-5-4 15,0-3-10-15,3-4 0 0,2-5 0 0,-1 0 3 16,3-5 11-16,-2-2 5 0,1-2 11 0,2-2 7 16,-2-5 2-16,2 0 2 0,2-3-7 0,0 0-12 15,1-6-21-15,-2-3-34 0,3-2-37 16,0-5-49-16,1 1-60 0,-3-3-85 0,1 1-168 16,-7 4-290-16,-3 3-371 0</inkml:trace>
  <inkml:trace contextRef="#ctx0" brushRef="#br0" timeOffset="493.6509">1117 2265 1 0,'0'0'38'0,"0"0"269"16,0 0-16-16,0 0-39 0,0 0-46 15,0 0-22-15,0 0-12 0,0 0-18 0,0 0-23 16,0 0-41-16,0 0-51 0,0 0-45 0,0 0-33 16,0 0 1-16,-16 5 6 0,13 6 17 15,-4 4 18-15,2 1-2 0,-1 4 0 0,3-1 1 16,2 2 4-16,-1 0-4 0,2-1 5 0,0 1 1 15,4 0-2-15,4-3 11 0,0-2 3 0,1-2 3 16,1-3 7-16,1-2 2 0,2-4 8 16,-2 0 6-16,3-3 9 0,2-2 3 0,0 0 1 15,-1-2 1-15,2-4-5 0,-1-3-4 0,2-1-4 16,2-4-7-16,-6-2-5 0,3 0-4 16,-5 0-4-16,-1-2-1 0,-1 2 2 0,-2 0 1 15,-3 0 3-15,-1 1 6 0,-3-1 0 0,-1 1 2 16,0-1-3-16,-7-1-6 0,2-1-9 0,-4 1-7 15,-3 0-4-15,0 0-1 0,-2 4-5 0,2 3-13 16,0 4-13-16,-6 4-21 0,4 2-9 16,-3 5 0-16,-1 8 8 0,2 3 13 0,-1 4 6 15,2 1-3-15,0 1-47 0,5 3-99 16,4-3-167-16,2-4-330 0,4-6-335 0</inkml:trace>
  <inkml:trace contextRef="#ctx0" brushRef="#br0" timeOffset="1497.7593">1473 2256 1 0,'0'0'408'0,"0"0"-38"0,0 0-1 16,0 0-56-16,0 0-85 0,0 0-61 0,0 0-42 16,0 0-38-16,0 0-29 0,0 0-33 15,0 0-27-15,0 0-15 0,0 0-20 0,1-25-35 16,0 27 15-16,4 4 22 0,0 3 19 0,4 1 36 15,-1 2-10-15,-3 0-18 0,2 4 1 16,-1-2 0-16,-1 2 9 0,-3 1 22 0,1 1 0 16,-2-1 5-16,-1-1-2 0,0 0-10 0,0-3 3 15,0-1-2-15,0-1-5 0,-1-3-3 0,-1-1-2 16,0-1 2-16,1-3 2 0,1 0 8 16,0-3 17-16,0 0 28 0,0 0 33 0,0-2 25 15,0 0 16-15,0-2-4 0,1-3-38 0,1-1-38 16,3-4-33-16,-2-2-29 0,4-2 3 0,-3 0 4 15,4-2-2-15,1-1-2 0,0 0 1 0,-2-1-5 16,1 3 6-16,0 1 1 0,-2 2 0 0,-1 3 1 16,2 3-5-16,-5 2-3 0,-1 4-5 15,-1 1-11-15,1 1-26 0,-1 0-35 0,1 1-5 16,2 5 8-16,0 2 16 0,-1 3 31 0,2 0 0 16,0 3 5-16,-3-1 6 0,1 3 12 15,1-1 8-15,1-2-3 0,-2 1 5 0,-2-1-1 16,1-2 1-16,1-1 1 0,1-2-2 0,0-1 0 15,-2-1 1-15,1-2 4 0,2-2 1 0,-1-2 8 16,-2 0 13-16,4 0 13 0,0-1 12 16,3-4 3-16,-1-3-8 0,3-1-10 0,1-3-13 15,1-3-8-15,1-2-6 0,-2 1-6 0,1-4 1 16,4 0 0-16,-4-2-2 0,3-2 0 16,-1-2 3-16,-1-2 0 0,0 0 1 0,-3 4 2 15,-1 1-5-15,-1 8-3 0,-3 5-2 0,-1 5-6 16,-4 2-6-16,0 3-23 0,0 0-50 15,0 4-5-15,0 4 6 0,0 5 22 0,0 3 50 0,0 4 8 16,0 0 3-16,0 2 2 0,-1-1-1 0,1 1 0 16,0-1 0-16,0-2 0 0,1-1 1 15,2 0 3-15,3-2-1 0,1 0-2 0,-1 0 1 16,2-3-3-16,-2 1 2 0,1-3 1 0,0-2-1 16,-4-1 1-16,1-2-2 0,-1 0 0 0,-3-3 2 15,0 0 1-15,0 0 2 0,0 1 4 16,-1-1 6-16,-5 2 3 0,2 1 5 15,-5-2 0-15,0 2-2 0,0-2-3 0,0 1-5 0,1 0-5 16,-1 0 0-16,2 0-3 0,-2-2-1 16,1 1-1-16,3-1-1 0,-2 0 0 0,2-1 0 15,1 0 1-15,3 0 0 0,-1-2 0 0,2 0 1 16,0 0 5-16,0 0 6 0,0 0 9 0,0 0 8 16,3-4-5-16,4-3-11 0,0-3-8 15,3-4-11-15,3-3 1 0,0-5 3 0,5-2 0 16,-2-3 1-16,3-2-1 0,2-2-1 0,3-2 1 15,-1-2 0-15,2 0 2 0,0-4-1 0,-4 2 0 16,-2-1 1-16,-2 4 0 0,-2 3 0 16,-5 5-1-16,-2 3 1 0,-5 5 0 0,-2 4-2 15,-1 4-1-15,0 4-4 0,0 3-3 0,-1 0-5 16,-1 3-8-16,-5 0-12 0,3 3-6 0,-4 3 3 16,-2 2 6-16,-1 3 13 0,2 2 9 0,1 2 1 15,4 1 3-15,-2 0 2 0,3 2-1 16,2-1 4-16,1 2-2 0,0 1 0 0,0 1-1 15,0 2 2-15,2 1 1 0,5 0 2 16,-4 1 1-16,2 0-1 0,0 0 5 0,-3-1-1 0,3 0 3 16,-3 0 4-16,-2-3 3 0,0 1 7 0,0-2 1 15,0 0-4-15,-1-1-13 0,-3-2-29 16,0-2-51-16,-1-1-87 0,0-4-163 0,0-2-346 16,0-3-729-16</inkml:trace>
  <inkml:trace contextRef="#ctx0" brushRef="#br0" timeOffset="1718.8981">1979 2175 526 0,'0'0'417'0,"0"0"-154"16,0 0-23-16,0 0-41 0,0 0-55 0,0 0-36 15,0 0-35-15,0 0-36 0,0 0-21 16,0 0 20-16,0 0 27 0,0 0 26 0,0 0 21 15,0 0-16-15,74 10-20 0,-33-15-25 0,10-4-18 16,5-3-35-16,7-1-57 0,1-2-89 0,7 1-141 16,-16 4-313-16,-19 4-661 0</inkml:trace>
  <inkml:trace contextRef="#ctx0" brushRef="#br0" timeOffset="2486.7683">2298 2426 1 0,'0'0'0'0,"0"0"0"0,0 0 0 15,0 0 93-15,0 0 71 0,0 0-42 0,0 0-35 16,0 0 10-16,0 0 14 0,0 0 24 15,0 0 20-15,0 0-9 0,0 0-18 0,0 0-23 16,-21 55-13-16,20-49-9 0,0 0-10 0,0 0-8 16,1 0-8-16,0-2-3 0,0 1 1 15,0-3 8-15,2 0 18 0,1-1 14 0,4-1 13 0,4 0 1 16,-1 0-6-16,6-2-18 0,1-3-18 16,3-4-17-16,0-1-16 0,3-5-3 15,1 1-6-15,-2-4-3 0,-2-1 4 0,1 1-2 16,-6-2 2-16,0 1 2 0,-4 0 3 0,-1 1 4 0,-5 0 1 15,-1 1 2-15,-4 0-7 0,0 1-3 16,-2 1-5-16,-5 2-6 0,-4 4-4 0,1 2-13 16,-8 4-7-16,1 3-3 0,-6 0-6 0,-1 3 4 15,-3 6 5-15,4-1 0 0,-4 4 4 16,5-2 0-16,2 1 0 0,6-1-1 0,3-2 0 16,2 1-5-16,3-3-3 0,5 0 2 0,1 2-2 15,3-2 7-15,8-2 6 0,4-1 4 16,7-3 7-16,7 0-3 0,6-5-1 0,3-4-5 15,8-2-4-15,-3-1-1 0,4-2-2 0,-3 1 1 16,-3-1-1-16,-3 3 2 0,-5 0 3 0,-8 1-3 16,-8 4 7-16,-7 3-3 0,-3 1 1 0,-5 2 1 15,-2 0-7-15,0 0 6 0,0 0-5 16,0 0-6-16,0 2-3 0,-3 3-9 0,-2 1 4 16,1 2 5-16,-4 2 6 0,-1 2 5 0,-1 2-2 0,2 2 2 15,3 0-3-15,-3 3 5 0,2-2-1 16,1 1 0-16,3 2 3 0,-1-2-2 15,0 0 1-15,1-1 2 0,2 1-3 0,0-2 4 16,0-1-2-16,0-3 0 0,0-1-5 0,0-2-15 16,1 0-44-16,1-5-61 0,3 2-74 0,-3-2-85 15,5-1-95-15,0-2-12 0,6-1-211 16,-7 0-137-16,3 0 585 0</inkml:trace>
  <inkml:trace contextRef="#ctx0" brushRef="#br0" timeOffset="3155.9978">3066 2262 500 0,'0'0'417'16,"0"0"-39"-16,0 0-60 0,0 0-77 0,0 0-74 15,0 0-61-15,0 0-48 0,0 0-44 16,0 0-38-16,0 0-37 0,0 0 9 0,0 0 13 16,0 0 22-16,0 0 41 0,2 26-5 0,-2-16 7 15,0 2 7-15,0-2 5 0,-1 1 10 0,-7-1 8 16,2 1 5-16,-1 0 4 0,-2-1 0 15,-3 0-5-15,1 0-7 0,-3-1-6 0,1-1-9 16,1 0-6-16,-5-1-3 0,6 0-8 0,0-2 5 16,1-2 0-16,1 0 4 0,0-3 11 15,4 0-2-15,-2 0 7 0,4-2-3 0,-2-2-5 0,3-2-10 16,1-2-9-16,-1-2-5 0,0-1-11 0,2-3 1 16,0-2-2-16,2-3-4 0,2 1 5 15,4 0-9-15,-1 2 0 0,1 2-1 16,0 3-5-16,1 0 1 0,2 4-2 0,-2 0-2 0,0 2 2 15,2 2-4-15,-1 1 1 0,0 0-3 16,-1 2 0-16,2 0-3 0,-1 5 0 0,-1 1-2 16,2 0-6-16,-3 2 7 0,-2 0 3 0,2 2 6 15,1 1 8-15,-2-1-3 0,-3 0-2 0,2 1-3 16,-3-2 0-16,-1 2 0 0,4-3 3 0,-3 3 5 16,-1-2 0-16,3 0 7 0,-1-2 1 15,-2 0 0-15,4-2 4 0,-3-1-1 0,5 1 3 16,-1-4 6-16,0 1 0 0,4-1 4 0,3-1 3 15,-2 0-1-15,5-3 0 0,-2-1-1 0,3-1-1 16,-4-2-2-16,4-2 6 0,-5 0-3 0,3-2 2 16,-5 1 1-16,0-1-7 0,-2-1 8 15,-2-1-2-15,-3-1 1 0,-2 0 3 0,-1 0-7 16,-1-1-2-16,0-3-3 0,-1 1-2 16,-2 0 0-16,0 3-4 0,-3 1 0 0,4 5-4 15,0 3 5-15,-2 2 0 0,3 2-2 0,1 1 4 16,-1 0-10-16,1 0-10 0,0 0-14 0,0 5-26 15,-1 0 10-15,0 4 7 0,0 4 16 0,0 3 21 16,-3 1-2-16,4 3 0 0,0 1-2 16,6 1 4-16,-3-1-4 0,5 3 2 0,0-1 0 15,-3 1-2-15,4 0 5 0,-2-1-1 0,-3-1 2 16,2-2 6-16,-4-4-2 0,0-2 2 0,3-2-2 16,-4-3-9-16,0-2-11 0,-1-1-37 15,0-1-62-15,0-3-85 0,0-2-112 0,0 0-279 16,-1 0-754-16</inkml:trace>
  <inkml:trace contextRef="#ctx0" brushRef="#br0" timeOffset="3373.1385">3283 1840 1274 0,'0'0'386'0,"0"0"2"0,0 0-75 16,0 0-105-16,0 0-69 0,0 0-44 0,0 0-29 15,0 0-33-15,0 0-19 0,0 0-10 0,0 0-17 16,0 0-2-16,0 0-13 0,0 0-12 16,-8-9 2-16,8 12 9 0,7 4 19 0,-3 1 16 15,4 2-3-15,2 0-45 0,5 2-92 0,-3 1-116 16,2 2-203-16,-3-3-458 0,-3-3-54 0</inkml:trace>
  <inkml:trace contextRef="#ctx0" brushRef="#br0" timeOffset="4083.0412">3567 2209 262 0,'0'0'633'16,"0"0"-352"-16,0 0-4 0,0 0-21 16,0 0-70-16,0 0-70 0,0 0-65 0,0 0-37 15,0 0-21-15,0 0-18 0,0 0-22 0,0 0 2 16,0 0 17-16,0 0 19 0,-8 28 41 15,15-16 11-15,-3 1 3 0,3-2 1 0,1 2-10 16,-3-1-8-16,2 0-3 0,-1-1-1 0,-2 1-1 0,-1 0 2 16,4-2 1-16,-6-1-1 0,1 0-2 15,-1-1 1-15,-1-2 1 0,3 0 2 0,-3-1 0 16,0-2 1-16,0-1-1 0,0-1 0 0,0-1 4 16,0 0 7-16,0 0 14 0,0 0 14 0,0 0 13 15,0 0 7-15,0 0 2 0,0-2-1 16,0-2-19-16,1-5-23 0,1-2-19 0,0-2-21 15,4-3-2-15,-1-2 0 0,4-3-4 0,1 0-1 16,-1 2-2-16,3 0-4 0,-1 6-4 16,-1 3-2-16,-1 5 1 0,-1 0-1 0,-4 4-1 15,2-1-9-15,-3 2-8 0,3 0-12 0,-2 3-2 16,3 4 6-16,-2 0 6 0,2 3 11 0,0 0 9 16,-1 1 3-16,2 1 5 0,-1-2 3 15,-2 0 0-15,4 0 2 0,-1-1-2 0,1 1 0 16,0-1 3-16,1-2 2 0,0-1 2 0,-1-1 5 15,-1 0 2-15,2-2 0 0,-1-2 4 0,1 1 0 16,-1-2 4-16,1 0 5 0,-1 0 1 0,2-3 0 16,-1-1-1-16,0-2-3 0,1 0 0 0,-2-4 0 15,1 1-1-15,-2-2-2 0,-3-1-3 16,3-2-5-16,-2-2 1 0,-2-2-1 0,2-3 5 16,-3 1 5-16,-2-4 2 0,1-2-5 0,2-6-5 15,-2 0-5-15,0-6-3 0,0-1 2 16,2 0-4-16,-2 2-3 0,-1 4-2 15,0 6 0-15,0 9 3 0,-1 6-2 0,2 8 1 0,-2 1-8 16,0 3-14-16,0 0-22 0,0 3-32 0,-2 6 9 16,1 5 13-16,-3 4 30 0,-1 4 27 15,2 0 0-15,-2 2 1 0,2 0-5 0,3 1 4 16,-2 1-1-16,1-1-3 0,1 4-4 0,0-2 5 16,0 5-1-16,0-4 3 0,3 3 4 0,0 0-2 15,3 1 5-15,-3-3 1 0,3 0-1 16,-3-2 4-16,3-1-1 0,-3-1 2 0,-1 0 0 15,0-3 6-15,2-5 1 0,-2-2-4 0,-2-5-6 16,0-2-24-16,0-2-38 0,0-2-59 16,0-3-83-16,-1-1-113 0,0 0-474 0,0 0-781 0</inkml:trace>
  <inkml:trace contextRef="#ctx0" brushRef="#br0" timeOffset="4304.7126">3873 2071 1 0,'0'0'418'0,"0"0"-107"0,0 0-44 0,0 0-44 16,0 0-72-16,0 0-39 0,0 0-42 15,0 0-36-15,0 0-17 0,0 0 5 0,0 0 11 16,0 0 38-16,0 0 44 0,-74 43 39 0,87-42 19 16,6-1-16-16,1 0-28 0,9-2-40 0,3-4-26 15,5 0-16-15,1-3-10 0,6 0-4 16,-2 0-18-16,1 0-37 0,3 1-69 0,-1 1-117 15,-2-1-242-15,-7 3-469 0,-14 1-132 0</inkml:trace>
  <inkml:trace contextRef="#ctx0" brushRef="#br0" timeOffset="4758.5301">4203 2401 985 0,'0'0'307'16,"0"0"-73"-16,0 0-25 0,0 0-7 0,0 0-22 0,0 0-23 16,0 0-32-16,0 0-12 0,0 0-25 0,0 0-25 15,0 0-27-15,0 0-27 16,0 0 6-16,50-57 5 0,-28 39 5 0,-1-1 12 0,0-2-2 16,0-2 1-16,-1-4-1 0,-1 0-2 0,-3-1 0 15,0 2-2-15,-4 1-5 0,-2 5-9 16,-3 6 0-16,-4 5 0 0,-2 2 2 0,-1 4 3 15,0 2-12-15,0 1-16 0,0 0-21 0,-1 0-26 16,-3 1 1-16,-4 4 9 0,-2 2 11 0,-3 2 20 16,-1 2 2-16,2-1 1 0,1 1 3 15,1 0 1-15,1-1-2 0,5-3-7 0,-1 0-4 16,3-1-6-16,2-2 6 0,0 1 4 0,2-1 6 16,5 1 10-16,2 0 3 0,1 0 3 0,2 1 2 15,2-1-3-15,3 3-2 0,1 0-2 16,-3-1-4-16,3 3 1 0,-1-1-1 0,-4 1-1 0,-2 0 1 15,0 0 2-15,-2 2-2 0,-2-2-1 16,-4 1 0-16,1-1-2 0,-2 0 7 0,-2 0 2 16,0 0 3-16,-4 0 6 0,0 2 1 0,-4-1 5 15,-2 2 8-15,-3-1 0 0,-4 2 1 16,-2 0-10-16,-2 1-30 0,0-1-47 0,0-2-83 16,0 1-161-16,4-5-502 0,5-3-751 0</inkml:trace>
  <inkml:trace contextRef="#ctx0" brushRef="#br0" timeOffset="5398.0908">467 2819 1594 0,'0'0'106'0,"0"0"3"0,0 0 35 0,0 0 16 16,0 0 2-16,0 0-18 0,0 0-25 0,0 0-37 16,0 0-38-16,0 0-20 0,0 0-9 0,0 0-6 15,0 0-3-15,0 0-3 0,-23-11-4 16,27 12-5-16,5 0 2 0,4 1 3 0,11 0 6 16,10 0 6-16,8-1 0 0,7-1 5 0,8 0 4 15,9 0 2-15,11 0 2 0,5 0-2 16,9 0-3-16,7 0-1 0,8-1-5 0,10-3 0 0,6-1-3 15,8 1 3-15,6-3 6 0,11 0 3 0,6-1 6 16,9-2 1-16,4 1-1 0,5-3-2 16,3 1-2-16,0 0-2 0,3-1-1 15,-3-1-1-15,-2 2-3 0,-5 0-4 0,-3-2 6 16,0 1-3-16,-5 2 3 0,-5 1-2 0,-2 2-4 16,-7 0-3-16,-6 1 0 0,-8 3-3 0,-13-1-1 15,-13 2 3-15,-13 0-1 0,-12-1 0 0,-17 1 2 16,-12 1 1-16,-14-1 3 0,-12-1 7 0,-8 2 5 15,-7-1 4-15,-7 2 8 0,-2 0-3 16,1 0-3-16,-2-1-5 0,0 1-10 0,0 0-5 16,0 0-4-16,0 0-3 0,0 0 2 0,0 0 1 15,0 0-3-15,0-2 2 0,0 2-6 0,0-1 2 16,0 0-5-16,2 1-6 0,1-1-15 16,2 0-32-16,2-1-48 0,3 1-82 0,1 0-161 15,-2 1-522-15,0 0-811 0</inkml:trace>
  <inkml:trace contextRef="#ctx0" brushRef="#br0" timeOffset="66028.2173">749 3622 259 0,'0'0'356'0,"0"0"-62"0,0 0-58 0,0 0-40 16,0 0-25-16,0 0-25 0,0 0-32 0,0 0-34 15,0 0-48-15,0 0-44 0,0 0-46 16,0 0-28-16,-4-13 12 0,4 22 20 0,0 3 31 15,0 4 29-15,3 2 4 0,1 3-1 0,-3 1 0 16,0-1 7-16,0 1 3 0,-1-1 4 0,0-1 7 16,0-1-1-16,0-3 1 0,0-1 4 15,0-3 5-15,0-1 8 0,0 0 5 0,0-1 0 16,0-4-7-16,0-1-4 0,0-1-6 0,0-1-3 16,0-2 8-16,0-1 14 0,0 0 22 15,0 0 26-15,0 0 17 0,0 0 14 0,0-1-2 16,0-4-27-16,0-1-28 0,0-2-31 15,0-4-25-15,0-1-6 0,0-2-2 0,0 0-3 0,-1-3-1 16,-1 0-2-16,-2-1 0 0,-1 0 1 16,1-2 0-16,-1 0-1 0,0 1 0 0,-1 2-3 15,0 2-1-15,0 2-1 0,3 5-2 16,-1 1-3-16,3 5-4 0,0 2-14 0,1 1-26 0,-1 0-48 16,1 0-38-16,0 3-48 0,0 4-69 15,0 1-123-15,0-2-304 0,1-1-645 0</inkml:trace>
  <inkml:trace contextRef="#ctx0" brushRef="#br0" timeOffset="66379.7861">951 3430 1342 0,'0'0'163'0,"0"0"-57"0,0 0-51 0,0 0-27 16,0 0-4-16,0 0-10 0,0 0-17 0,0 0-3 15,0 0 4-15,0 0 16 0,0 0 21 16,0 0 10-16,0 0 11 0,35 101 7 0,-29-77 6 15,-2 5-1-15,0 0 10 0,-2 2-1 0,-2 1-10 16,0 1 2-16,-7-3-15 0,-2 2-5 16,-1-2-1-16,-4 1-7 0,0-1-4 0,0-2-5 0,-3 0-6 15,0 0-6-15,0-3 1 0,-2-1-6 16,-1-1-4-16,1-1-13 0,2-1-38 0,2-3-61 16,4-1-123-16,1-4-288 0,3-6-845 0</inkml:trace>
  <inkml:trace contextRef="#ctx0" brushRef="#br0" timeOffset="67249.0743">1513 3619 532 0,'0'0'504'0,"0"0"-264"16,0 0 2-16,0 0-18 0,0 0-34 0,0 0-43 16,0 0-48-16,0 0-40 0,0 0-39 15,0 0-41-15,0 0-15 0,0 0-2 0,0 0 9 16,0 0 24-16,10 43 16 0,-7-20 3 0,1 2 5 16,0 1 3-16,-3 1 6 0,-1 0 0 0,0 0-2 15,0-1 9-15,-4-1-3 0,0-1 0 0,1 0 1 16,-4-3-6-16,4-3-4 0,-1-2 3 15,0-3-2-15,2-2-3 0,0-3-1 0,-1-1-7 16,1-3-2-16,1 0-2 0,0-2 3 0,1-1 8 16,0-1 15-16,0 0 23 0,0 0 20 15,0 0 18-15,0 0 7 0,0-3-2 0,0-2-23 16,0-4-29-16,0-3-28 0,0-5-20 16,0-3-4-16,0-5 2 0,0-6 0 0,0-1-1 15,2-3-2-15,4-1 1 0,-2-1 2 0,3-3-3 16,3 3 6-16,-3-1-4 0,3 2-3 0,3 5-2 0,-3 2-7 15,1 8 6-15,0 2-3 0,-1 5-3 16,0 4-3-16,1 1-7 0,0 2 2 0,2 3 1 16,2 2 7-16,-2 2-7 0,5 0-3 0,1 6 2 15,0 4-3-15,0 4 12 0,-2 2 6 16,2 3 3-16,0 0 8 0,-6 3-6 0,0 1-1 16,-3 0-1-16,-5 0-4 0,-1 1 7 0,-4-1 2 15,0 2 7-15,-5-2 3 0,-6 1 3 16,-3-1 2-16,-3 1 0 0,-3-2-2 0,-6 1 0 15,0 0-1-15,-3 1 0 0,-4 0-1 0,1-1-2 16,-1-1-2-16,1-2-2 0,3-2-1 0,4-4-4 16,2 0-4-16,7-3-5 0,1 0-15 15,8-6-29-15,0-1-44 0,6-3-65 0,1-1-77 16,2-1-122-16,7-7-234 0,1 0-323 0,-2 2 280 16</inkml:trace>
  <inkml:trace contextRef="#ctx0" brushRef="#br0" timeOffset="67657.7281">1868 3753 485 0,'0'0'232'0,"0"0"-59"0,0 0-30 0,0 0-9 15,0 0 11-15,0 0-2 0,0 0-45 0,0 0-39 16,0 0-21-16,0 0-7 0,0 0 3 15,0 0 1-15,0 0 17 0,0 0 45 0,5 9 23 16,4-14 7-16,2 0-12 0,-1 1-47 0,2-2-24 16,0 0-10-16,-3 0-2 0,-2 0 3 15,1 0 4-15,-2 1 8 0,-1-1 7 0,-3-1 1 16,1 0 7-16,-1 2-1 0,-2-2-3 0,0 0-1 16,0 1-5-16,-5 1-9 0,2 1-10 0,-1 1-10 15,-2-1-9-15,1 3-8 0,0-1-5 16,-2 2-9-16,2 0-5 0,-4 0-2 0,0 2-6 0,0 3 3 15,-1 1 0-15,-1 5 3 0,0 0 5 0,1 4 5 16,-1 3 6-16,2 1 1 0,0 1-1 16,3-1-5-16,1 2-2 0,4-3-1 0,1 0 1 15,0-2 1-15,2-1-2 0,5-1-7 0,0-3-4 16,0-1-6-16,3-2 1 0,3-1-3 16,1-3 1-16,-1-2-8 0,5-1-34 0,-1-1-29 15,2 0-49-15,4-6-106 0,0-2-184 0,-6 1-300 16,-5 1-297-16</inkml:trace>
  <inkml:trace contextRef="#ctx0" brushRef="#br0" timeOffset="68320.5897">2197 3937 1115 0,'0'0'-1'0,"0"0"29"0,0 0 62 15,0 0 70-15,0 0 41 0,0 0-9 0,0 0-42 16,0 0-23-16,0 0-15 0,0 0-9 0,0 0-8 16,0 0-10-16,0 0-12 0,0 0-10 15,0 9-11-15,-1-9-2 0,1 0 1 0,-1 0 2 16,1 0 1-16,0 0 0 0,0 0 0 0,0 0 4 15,0-1 3-15,0-4-10 0,0-1-13 16,0-2-14-16,1-4-19 0,0-1-3 0,1-1-1 16,2-5 0-16,-1 0 1 0,1-3-2 15,1-2 2-15,0 0-2 0,0-2 2 0,-2 2 1 16,4 0 1-16,-4 3 0 0,3 0-1 0,-4 3 2 16,1 4-1-16,2 2-1 0,-3 6 1 0,-1 1-3 15,-1 3 0-15,1 1-2 0,-1 1-11 0,0 0-20 16,0 1-22-16,0 5 0 0,4 3 12 0,0 4 19 15,-1 2 21-15,4 0 2 0,-2 5-1 0,1-4 1 16,3 2-2-16,-3 0 1 0,0-3 1 16,2 0 1-16,1-2-1 0,-1-3 0 0,-1-3-1 15,1 1-2-15,1-2-3 0,-1-3 1 0,-2 0-1 16,2-3 6-16,2 0 8 0,-1 0 3 0,1-4 3 16,2-3-1-16,2-2-3 0,1 0 0 15,-3-4-1-15,4 0 0 0,-3-2-2 0,-2 0 4 16,0 1-2-16,-1-2 4 0,-2 2 3 0,2-2 0 15,-6 3 1-15,2 0 0 0,-4 3-4 0,2 2 0 16,-2 3-2-16,-2 4-3 0,0 1-6 16,0 0-14-16,0 0-20 0,0 2-23 0,-2 3 5 15,2 5 11-15,0 4 19 0,0 1 21 0,0 2-1 16,0-1-1-16,0 2-2 0,2-2 2 16,-1-1 2-16,0 2 0 0,0-4 2 0,1-1-1 15,2 0-2-15,-1-3 0 0,-1 0-2 0,0 0 0 16,2-3-3-16,-2 1-20 0,0-1-43 0,2-2-67 15,1 1-86-15,-2-1-128 0,4-2-227 16,-4-2-330-16,0 2 168 0</inkml:trace>
  <inkml:trace contextRef="#ctx0" brushRef="#br0" timeOffset="69619.6667">2903 3685 917 0,'0'0'218'0,"0"0"-88"0,0 0-94 0,0 0-27 0,0 0 32 0,0 0 36 16,0 0 19-16,0 0-6 0,0 0-11 16,0 0-4-16,0 0 3 0,0 0 1 0,0 0 1 15,0 0-7-15,-14 73-5 0,13-65-7 0,-1 0-2 16,1 2 1-16,-3-2 2 0,0 1-1 0,-1 2-4 16,-2 0-4-16,-1-2-4 0,-1 2-6 15,-2-1-2-15,1 0-8 0,-1-1-5 0,0-1-4 16,0-1-3-16,1-1-1 0,-1-1-3 0,2-2 2 15,2 0 3-15,3-2 4 0,-3-1 7 0,4 0 5 16,0 0 3-16,-2-5-9 16,3 0-7-16,-2-2-9 0,1-2-14 0,1-2 0 0,2-1-5 15,-1-2-3-15,1-1 4 0,0-1-7 0,1 0 2 16,2-2 0-16,4 3 0 0,0-1 0 16,0 2-3-16,1 3 1 0,0 1-2 0,0 2 2 0,-3 0-1 15,3 2-1-15,0 1 0 0,0 1-5 16,-3 0 0-16,5 3-1 0,-1 1-6 0,-1 0 5 15,1 1-4-15,-2 4-2 0,1 1 3 16,0 0 0-16,-1 2 7 0,-1 1 9 0,1-1 4 0,-4 2 1 16,3-1 0-16,-3 0-1 0,2 1-4 15,-3-2 5-15,1-1 0 0,-3-1 0 0,1 1 4 16,0-3-5-16,0 0-1 0,2 0-2 0,-2-2-8 16,1-1-3-16,-1-1-10 0,0 0-10 15,1 0-9-15,4 0 3 0,-3 0 12 0,3-1 13 16,1-4 19-16,-1 0 2 0,3-1-3 0,0-2-2 15,0 1-5-15,-3-1 4 0,2 0 2 0,1 1 0 16,0 0 5-16,-2 1-8 0,-2 2 1 16,2-1 0-16,-4 2-2 0,4 2 3 0,-4-1-1 15,-1 2-2-15,3 0-3 0,-3 0-3 0,-1 0-10 16,3 2-1-16,-1 1 0 0,-1 0-5 16,-1 2 7-16,4 0 4 0,-2-1 0 0,-1 1 8 0,-2 0 3 15,2-2 0-15,2 1 4 16,-2-2-3-16,0 0 1 0,0 1-2 0,3-2 3 0,-2-1 0 15,1 1 4-15,2-1 6 0,-3 0-1 16,4 0 10-16,-2 0 0 0,1-1 0 0,2-3 3 16,-4 1-5-16,4-1-1 0,-2 1 1 0,-2-2 1 0,4 0 2 15,-5 2 0-15,3-2-1 0,-2 2-5 16,-2-1 0-16,2 2-5 0,-1-1-2 0,-2 2 4 16,0 1-11-16,4-1 1 0,-5 1-3 0,1 0-6 15,-1 0 2-15,0 0-6 0,1 0-5 16,0 0 1-16,0 2-1 0,1 2 2 0,2 0 5 15,-1 0 1-15,-2 0 0 0,2 2 2 0,1-2 1 16,-1 1-1-16,-1 0 6 0,4-2 1 16,-3 1 2-16,-1 0 4 0,4-4-4 0,-4 2 1 15,2-1 4-15,1 1 1 0,-2-2 5 0,5 0 3 16,-2 0 1-16,-1 0-4 0,4-2 1 16,1 0-4-16,1 1 0 0,-1-3 4 0,3 0-7 0,2-1 2 15,-2 2-3-15,-3-2-5 0,0 2 9 0,0-2 1 16,-1 0 4-16,-2 1 8 0,-2-2 1 0,2 1 4 15,-4-1 4-15,3-1 0 0,-4-1-2 16,0 1-3-16,-2-2-3 0,0 0-9 16,0 0 1-16,0 2-2 0,0-2-1 0,0 4 5 15,-1 1-8-15,-1 1-3 0,-3 1-6 0,3 2-14 16,-1 0-8-16,-3 0-12 0,2 0-2 16,-4 4 2-16,-2 1 5 0,-1 2 4 0,1 2 4 0,0 1 1 15,-1 3-1-15,2 0 6 0,0 3 1 0,0 0 2 16,4 1 6-16,-2-1 0 0,5 0 3 15,-3-1 3-15,4-3-4 0,1 1-3 0,0-1-2 16,0-3-4-16,4 1 1 0,0-2 1 0,4 1 6 16,2-4 7-16,-1-1 10 0,2-2 10 15,1-1 8-15,0-1 8 0,4-2-2 0,-1-6-4 16,4 0-5-16,-1-4-11 0,3 0-1 0,-1-2-4 16,0-3-3-16,1 1 2 0,-1-2-2 0,-3 0 1 15,-2-3 1-15,-3 0 2 0,-1-2-2 16,-1 0 2-16,-2-4 0 0,-6-2-6 0,2-2 3 15,-3-4-5-15,-1-1-1 0,0-1 5 0,-1-1-6 16,-5 1 2-16,3 5 2 0,-4 4-2 16,-1 8 1-16,4 4 0 0,-2 6-1 0,3 3-5 15,0 6 1-15,-1-1-7 0,3 2-9 0,-1 0-4 16,1 0-14-16,-1 3 8 0,-6 4 7 0,5 2 5 16,-4 2 13-16,0 1 0 0,4 2 0 0,0 1 1 15,-2 2 0-15,5 1-1 0,0 2 4 16,0 2 4-16,6 1-1 0,-3 1 2 0,5 2 1 15,-4 2-9-15,3 3 6 0,-1 3-2 0,-1-1-4 16,-3 1 7-16,-1-1-4 0,2-3 1 0,-3 0 0 16,0-4-5-16,0-2-11 0,-3 0-14 0,1-3-4 15,1 1-34-15,0-1-69 0,0-2-109 16,1-1-235-16,-1-7-497 0,1-3-137 0</inkml:trace>
  <inkml:trace contextRef="#ctx0" brushRef="#br0" timeOffset="70216.5526">4281 3489 760 0,'0'0'271'15,"0"0"33"-15,0 0-17 0,0 0-53 0,0 0-40 16,0 0-22-16,0 0-22 0,0 0-18 0,0 0-17 15,0 0-24-15,0 0-23 0,0 0-22 16,0 0-26-16,0 0-23 0,-17-35-8 0,7 41-2 16,-5 3 1-16,-4 4 9 0,2 4 1 0,-8 5 1 15,3 2 3-15,1 5-4 0,1 0 0 16,0 0-2-16,7 2 1 0,-2 1 3 0,6-3-2 16,4-1-1-16,0-1 1 0,4-3 0 15,1-2 0-15,5-2 1 0,0-1-4 0,5-2-3 0,4-2-4 16,0-4-3-16,3-2 4 0,-1-5 0 15,5-1 0-15,3-3-4 0,-1-3-12 0,4-4-22 16,-2-3-30-16,1-2-50 0,-2-1-68 0,-3-1-111 16,1-1-170-16,-4 2-272 0,-8 6 78 0</inkml:trace>
  <inkml:trace contextRef="#ctx0" brushRef="#br0" timeOffset="71457.8169">4472 3642 1 0,'0'0'0'0,"0"0"28"0,0 0 245 16,0 0-37-16,0 0-23 0,0 0-24 0,0 0-42 15,0 0-30-15,0 0-26 0,-79 116-20 0,79-106-15 16,0 1-5-16,3-2 3 0,1-2 4 16,5-1 11-16,0-1 15 0,1-1 1 0,0-2 9 15,3-2 1-15,-1 0-13 0,5 0-5 0,0-2-15 16,-1-3 1-16,3-1-5 0,2-1-8 0,-2 0-2 15,-1-1-15-15,-4 0 0 0,1 1-1 16,-4 0 4-16,-5 0 4 16,0 0 5-16,-4-2 8 0,-2 2-2 0,0 0-4 0,-7-1-8 15,0-1-13-15,-2-1-8 0,-1 1-8 0,-4 1-5 16,0 1-4-16,-1 1-5 0,-3 4-7 0,-2 2-6 16,1 0 2-16,-1 2 2 0,1 4 3 0,5 1 7 15,-2-1-7-15,7-1-4 0,4 0-7 16,0 1-18-16,4-2-8 0,1 0-14 0,1 1-7 15,7-3-3-15,1 0 2 0,4-1 8 0,4-1-4 16,4 0-23-16,1-3-41 0,3-4-43 0,-1-1-35 16,-2 0 12-16,-1-2 46 0,-2 1 55 0,-1-1 57 15,-2 0 44-15,1 0 21 0,-2 1 15 16,-2 1 9-16,-3 2 16 0,-1-1 25 0,-4 3 29 16,1 0 27-16,-3 2-1 0,-3 1-17 0,0 1-33 15,0 0-40-15,0 0-34 0,0 0-44 16,0 2-18-16,0 3 2 0,0 1 6 0,0 2 26 0,0 4 11 15,0 1-1-15,0 2 4 0,0-1-4 0,0 0 0 16,0-2 0-16,0 1-1 0,0-3 1 16,0 0-2-16,2 0 0 0,3-2-1 0,-2-2 4 15,2 0 2-15,-1-2 0 0,-1-4 7 0,2 1 0 16,-2-1 7-16,4 0 10 0,-2 0 0 16,4-1 2-16,-1-3-6 0,1-2-7 0,-1-1-6 15,1-1-3-15,-1-2-3 0,0 1 1 0,1-1 0 16,1-1-1-16,-1 0-2 0,0-2-2 15,1 0-4-15,0 0 2 0,0-1 0 0,1 0 0 16,-1 2 2-16,-1 1-5 0,-2 3-1 0,0 3 1 16,-4 0 0-16,2 4 1 0,-4 0-2 0,-1 1-14 0,0 0-30 15,0 1-6-15,0 3 2 0,0 3 11 16,0 1 29-16,0 1 6 0,0 0 1 0,0 1-1 16,0 0-1-16,0 0 3 0,0-1 0 15,0-3 1-15,1 1 1 0,0-2 1 0,3 0 0 16,1-1 1-16,-1-3 4 0,2-1 7 0,1 2 13 15,-2-2 11-15,4 0 2 0,2 0 1 0,1-3-8 16,4-3-8-16,-3-1-2 0,4 0-5 16,-4 0 0-16,1-1 1 0,-1-2 1 0,-2 1-3 15,0 0-3-15,-2 0 0 0,-4 1 1 0,2 0 6 16,-5 1 3-16,1 2 0 0,-3-1 2 0,0 3-2 16,0 2-4-16,0 1-7 0,-4 0-19 15,3 0-25-15,0 0-37 0,-3 1-3 0,1 5 11 16,1 2 18-16,-1 2 35 0,-1 2 4 0,3 0-1 15,1 2-3-15,0-1-1 0,3-1-5 0,3 0-4 16,3-1 1-16,3 0 6 0,4 0 7 16,2 0 9-16,-1-1 1 0,2 0-3 0,-1 1-1 15,-5-2-2-15,-3-1 1 0,0-2-1 16,-8-2-2-16,0 0 0 0,-2-2 0 0,0 0 0 0,-3 1 13 16,-2-1 15-16,-4 1 6 0,-2 1 6 0,-6 3-8 15,-1-1-11-15,-1 1-3 0,-3-3-4 16,2 1-3-16,0-1 1 0,6-1-4 0,-1-1-3 15,5 1-1-15,3-2-1 0,1 0-2 16,5-1-1-16,1 0-3 0,0 0-7 0,0 0-11 16,6 0-12-16,0-3-10 0,8-2 0 0,1-3 3 15,5-2 8-15,6-2 4 0,0-1 3 0,4-2 8 16,1-3 5-16,-1-2 7 0,0-2 2 0,-1-1 0 16,-4 1 3-16,-1-1 1 0,-7 2 3 15,-1 1 2-15,-5 0 3 0,-4 2 7 0,-5 0 9 16,-2 2 9-16,0 0 8 0,-1-2 5 0,-4 1 5 15,0-1-4-15,-2 1-1 0,3 3-5 0,-4 1-5 16,4 3-7-16,-2 2-2 0,4 2-2 16,0 3-7-16,-2 2 1 0,3-1-4 0,1 2-8 15,0 0-3-15,0 0-14 0,0 0-15 0,0 2-23 16,0 3 2-16,0 5 12 0,0 3 17 0,0 2 24 16,0 4 2-16,0 2-7 0,5 1 1 0,-1 3 4 15,3 0 0-15,-3 0 0 0,5 3 1 16,-5 0-4-16,2 1-3 0,-4-1 4 0,0-2-1 15,-1-2 3-15,-1-2-3 0,0-2-5 16,0-3-15-16,0 1-27 0,0-3-46 0,-1 0-19 0,1-1-62 16,0-3-105-16,0-3-257 0,0-3-709 0</inkml:trace>
  <inkml:trace contextRef="#ctx0" brushRef="#br0" timeOffset="71663.0343">5395 3598 394 0,'0'0'639'16,"0"0"-349"-16,0 0-55 0,0 0-78 16,0 0-83-16,0 0-29 0,0 0-17 0,0 0-15 15,0 0-13-15,0 0-12 0,0 0-13 0,0 0 30 16,0 0 34-16,0 0 23 0,21-8 17 0,-4 6-27 16,-2-2-30-16,5 0-15 0,2-1-18 15,2-2-47-15,0 0-99 0,1 0-150 0,-6 1-315 16,-4 3-326-16</inkml:trace>
  <inkml:trace contextRef="#ctx0" brushRef="#br0" timeOffset="73032.6661">5589 3795 1 0,'0'0'184'0,"0"0"78"0,0 0-34 0,0 0-43 16,0 0-32-16,0 0-36 0,0 0-44 0,0 0-24 16,0 0-14-16,0 0 5 0,0 0 32 0,0 0 47 15,0 0 37-15,-10 12 7 0,16-14 13 16,2 0-22-16,2-2-34 0,3 0-15 0,2-3-47 15,4 0-24-15,0 0-10 0,1-1-7 0,-1-1-6 16,1-2-2-16,-2 1 6 0,-2-1 2 0,2-1 5 16,-5-1 6-16,1 2 3 0,-3-2 5 0,-6 0 8 15,2 1 3-15,-4-1 6 0,-3 3 3 16,0-1-5-16,-2 5-2 0,-3 1-11 0,-2 2-19 16,-1 1-20-16,-4 1-9 0,-2 1-6 0,-3 0 1 15,-1 3 7-15,-1 1-3 0,3 0 4 16,1 1 1-16,4 0-1 0,3-1 1 0,1 1-4 15,4-1-4-15,2-3-4 0,1 0-4 16,0-1-8-16,3 0-6 0,3 0-1 0,2 0 19 16,4 0 25-16,4 0 13 0,4-2 10 0,4-1-9 15,0-1-11-15,4-1-3 0,-3-1-5 0,-1 1-2 16,-2-2-2-16,0 1 0 0,-2-1 1 0,0 1-2 16,-2 1 5-16,-5 0-2 0,1 0 0 0,-5 2 5 15,-2 2-4-15,-3-1 0 0,-1 2 0 16,-2 0-9-16,-1 0-11 0,0 0-17 0,0 2-5 0,-2 2 5 15,-1 3 10-15,1 0 15 0,0 1 7 16,0 3 5-16,-4-1 0 0,3 1 2 16,-3 2-2-16,2 0-5 0,-3-2 6 0,4 1 0 0,-2-1 1 15,2 1 5-15,1-2-5 0,1 1 0 16,1-3-2-16,0 1-1 0,1-4 2 0,4 1-2 16,2-1 2-16,2-3-1 0,3-1 6 0,3-1-2 15,0 0 1-15,4-2-2 0,1-4-10 16,1-1-4-16,-2-1-5 0,1-1-3 0,0-1 7 15,-4-2 4-15,2 1 3 0,-3-2 5 0,-2 1 0 0,-3 1 4 16,-1 1 2-16,-3-1 5 0,2 1 4 16,-5 2 3-16,1 2 7 0,-3 2-1 15,-1 1 10-15,0 2-2 0,0 1-7 0,0 0-4 16,0 0-21-16,-1 0-18 0,0 0-23 0,1 0-32 16,0 2 0-16,0 3 14 0,0 0 22 0,0 1 29 15,0 1 9-15,2-1-2 0,0 1 0 0,1-1 4 16,1 0-4-16,-1 0 3 0,3-2 0 0,-2 0-5 15,0 1 7-15,0 0-1 0,-2-2 1 16,0 1 1-16,-1 0-3 0,-1-1-2 0,0-1-1 16,0 1 2-16,-3 1 3 0,-4-1 6 0,0 2 5 15,-6 0-4-15,0-1 4 0,-4 0-4 16,0 0-4-16,-2-1 7 0,-1 0-6 0,1-2 2 16,-1 0 2-16,6-1-7 0,0 0 9 0,4 0 3 15,4-1 4-15,-1-2 5 0,6 0-2 0,1-2-13 16,0-1-11-16,0-2-13 0,1-2-15 15,7 1-8-15,-2 0-6 0,3 0-7 0,5 0 11 16,-1 0 7-16,4 0 8 0,-3 1 14 0,3 1-3 16,-3 1 2-16,0 1 1 0,-2 0-3 15,-1 2-1-15,0 2-8 0,-3 1-17 0,-1 0-11 16,0 0-1-16,0 1 2 0,-3 3 11 0,-1 3 10 16,1-2 0-16,-2 2 5 0,-1 0 3 0,1 1 1 15,0 1 10-15,0 0 5 0,0-1 6 16,0 0 3-16,1 2 1 0,3-4-1 0,-2 1 0 0,2 0 5 15,1-2 0-15,1 0 6 0,3-3 1 0,3 1-5 16,2-2-1-16,4-1-6 0,3 0-3 16,2 0 4-16,3 0-8 0,-3-2-1 0,1-1-6 15,-5-1-1-15,-1 0-2 0,-5-2 2 0,-1 0 6 16,-5-2 6-16,-3 0 9 0,-2-1 10 16,-2-2 6-16,-1 0 8 0,-1-1 4 15,0 0 7-15,0-1 7 0,-3 0-4 0,0 1 3 16,0 0 0-16,2 2-6 0,0 3 1 0,1 2-8 0,-1 3-10 15,1 0-10-15,0 2-12 0,-1 0-18 16,1 0-25-16,-2 2-38 0,2 2 6 0,0 2 14 16,0 2 21-16,0 5 39 0,0-1-1 0,2 0-2 15,1 2 3-15,1 0-2 0,2-1-1 16,-2-1 2-16,1-2 1 0,-1 1 2 0,1-2 0 16,0-2-1-16,-1 1-7 0,1-2-9 0,-3 0-31 15,0-2-75-15,1 1-116 0,-3-3-275 0,0 0-471 16,0-2 80-16</inkml:trace>
  <inkml:trace contextRef="#ctx0" brushRef="#br0" timeOffset="73244.2339">6581 3337 1767 0,'0'0'278'0,"0"0"-19"15,0 0-43-15,0 0-73 0,0 0-51 0,0 0-26 16,0 0-24-16,0 0-25 0,0 0-18 0,0 0-30 15,0 0-33-15,0 0-10 0,0 0 8 16,0 0 21-16,-15-34 30 0,19 42 8 0,1-2-9 16,-1 2-23-16,2 1-35 0,1-2-50 0,1 3-67 15,0 1-112-15,1 2-159 0,-2-3-245 0,-3-3 47 16</inkml:trace>
  <inkml:trace contextRef="#ctx0" brushRef="#br0" timeOffset="73832.1197">6815 3544 1 0,'0'0'87'0,"0"0"359"0,0 0-95 16,0 0-71-16,0 0-63 0,0 0-48 16,0 0-44-16,0 0-44 0,0 0-26 0,0 0-14 15,0 0-13-15,0 0-7 0,0 0-5 0,51 99-3 16,-49-90-1-16,1-2-2 0,-2 0 1 16,2-2-2-16,-1 0-3 0,1-1-1 0,-1-2-4 0,2 0-2 15,1-1-1-15,-2-1 0 0,4 2 4 16,0-2 4-16,4 0 1 0,0-2-2 0,2-2-6 15,1-2-6-15,2-1-7 0,0 0-8 0,1 1-10 16,1-3-6-16,0 0-1 0,-1 0 4 16,-1 3 10-16,-1-2 9 0,-2 2 8 0,-2 1 8 15,-4 0 9-15,-3 2 21 0,1 1 35 0,-4 1 31 16,-1 1 11-16,0 0-15 0,0 0-37 0,0 0-46 16,-1 1-37-16,-1 2-24 0,1 0 11 15,1 2 16-15,0 2 21 0,0-1 26 0,4 1-4 16,0 1 6-16,2 2 4 0,2-2 2 0,1 0 3 15,4 0 2-15,1 0 1 0,3-1-4 0,2 0-3 16,-1-2-1-16,5 0-6 0,-1-3 1 0,-1-2-1 16,2 0-6-16,-2 0-4 0,-2 0-3 15,-1-4-2-15,0 0-2 0,-3-1 1 0,-3-1 2 16,1-2 4-16,-2-2 7 0,-1 2 9 0,-4-3 4 16,-1-1 2-16,-3-2 2 0,-2 0-7 15,0-3 0-15,0-3-5 0,-1-1-3 0,-4-2-2 16,3-1-1-16,-3-4 0 0,0 0 1 0,1-2 3 15,3-2 0-15,0 1 0 0,1 0-2 0,0 3-1 16,0 3 1-16,0 5 2 0,0 5 4 16,0 4 0-16,0 4-2 0,0 4 0 0,0 2-7 15,0 1-10-15,0 0-14 0,0 0-29 0,0 4-19 16,0 3 2-16,0 5 12 0,-2 2 23 0,2 6 24 16,0 0-2-16,0 2-2 0,0 2 2 15,0 0-2-15,0 1 1 0,3 2 4 0,-1 2-2 16,0 1 3-16,-1-1-1 0,0 0-1 0,3-3-2 15,-3 0-1-15,0-3-1 0,0-2 0 0,1-1-4 16,0-3-14-16,1-1-40 0,0-2-64 0,0-3-94 16,1-1-185-16,-1-3-384 0,-1-5-611 0</inkml:trace>
  <inkml:trace contextRef="#ctx0" brushRef="#br0" timeOffset="74035.6667">7183 3466 1503 0,'0'0'309'0,"0"0"-39"16,0 0-64-16,-122 1-55 0,107 1-46 0,9-1-46 15,6 2-50-15,1 0-15 0,12-1 16 0,11 2 27 16,8-2 26-16,11-1 0 0,14-1-21 0,8 0-18 16,8-3-13-16,6-3-12 0,5 0-17 0,4-1-21 15,3 0-21-15,4-1-40 16,1-1-74-16,-24 2-261 0,-22 2-984 0</inkml:trace>
  <inkml:trace contextRef="#ctx0" brushRef="#br0" timeOffset="251536.6621">2360 4861 1 0,'0'0'0'0,"0"0"273"0,0 0-16 0,0 0-37 15,0 0-49-15,0 0-26 0,0 0-15 0,0 0-10 16,0 0-8-16,0 0-19 0,0 0-13 0,0 0-5 16,28-41-1-16,-18 35 1 0,2 3-6 0,6-1-5 15,-4 2-9-15,5-1-9 0,2 1-5 0,-1 0-9 16,5 1 0-16,-2 1-1 0,-1 0 0 16,2 0 3-16,2 3-4 0,-3 2-5 0,3 3-4 15,-3 0-7-15,-4 3-6 0,0 0-2 0,-6 2-2 16,-1-1-2-16,-5 2 8 0,-5 1 8 15,-2-1 11-15,-3 1 11 0,-9 2 4 0,-5 2-2 16,-2-1-1-16,-2 1-6 0,-2-1-5 0,-4-1-6 16,2-1-6-16,-2 0-4 0,2-1 0 0,0-3-1 15,3-2-1-15,1 1 3 0,2-3-8 16,5-1-2-16,0-1-12 0,3-3-19 16,7-2-16-16,-1-1-25 0,4 0-34 0,1 0-55 0,0-4-88 15,3-2-148-15,3-3-177 0,2 0-189 16,-5 3 339-16</inkml:trace>
  <inkml:trace contextRef="#ctx0" brushRef="#br0" timeOffset="251851.4498">2855 4792 1 0,'0'0'0'0,"0"0"271"16,0 0 22-16,0 0-54 0,0 0-35 0,0 0-30 15,0 0-32-15,0 0-20 0,0 0-15 0,0 0-27 16,0 0-19-16,0 0-16 0,0 0-19 16,0 0-10-16,-52-3 0 0,44 13 2 0,-2 1 10 15,0 3 4-15,0 3 3 0,0 3-1 0,-1 0-6 16,2 4-5-16,1 0-8 0,4 1-2 0,-4 0-2 16,6 1 2-16,1-1 0 0,0-1-3 15,1-2 4-15,0-1 0 0,2-2 2 0,3-1 9 0,2-4-1 16,2 0 1-16,1-2 3 0,3-4-2 15,1 0-3-15,0-2-5 0,2-3-6 0,0 0-13 16,2-3-21-16,3 0-51 0,-2-3-96 0,2-1-145 16,0-2-215-16,-5 1-271 0,-5 2 414 15</inkml:trace>
  <inkml:trace contextRef="#ctx0" brushRef="#br0" timeOffset="252299.5292">3129 5103 1 0,'0'0'0'0,"0"0"206"0,0 0 96 16,0 0-35-16,0 0-18 0,0 0-12 0,0 0-33 15,0 0-39-15,0 0-31 0,0 0-28 16,0 0-27-16,0 0-25 0,0 0-25 0,0 0-24 16,2-4-19-16,-2 7-5 0,0 2 5 0,0 2 9 15,1 4 11-15,0 1 5 0,2 3 3 16,-2 1 1-16,-1 2 8 0,1 3 1 0,-1 0 3 15,0 1 5-15,0-2-2 0,0-1 0 0,0-1-3 16,0-1-4-16,0 0 1 0,-1-3-2 16,1-1 1-16,-1-3-2 0,-2-1-2 0,3 0-4 0,0-2-4 15,0-3 1-15,0 1-3 0,0-2 4 16,0-2 5-16,0-1 12 0,0 0 7 0,0 0 16 16,0 0 9-16,0-1 7 0,3-3-3 0,-2-1-16 15,0-1-12-15,1 1-20 0,-1-4-10 0,1 1-10 16,2-2-34-16,-2-3-64 0,-1 1-101 0,-1-3-151 15,0 5-303-15,0 3-727 0</inkml:trace>
  <inkml:trace contextRef="#ctx0" brushRef="#br0" timeOffset="252924.261">3294 5149 1 0,'0'0'0'0,"0"0"0"15,0 0 0-15,0 0 215 0,0 0 25 16,0 0 1-16,0 0-14 0,0 0-13 0,0 0-7 16,0 0-21-16,0 0-19 0,0 0-15 0,0 0-18 15,0 0-17-15,16-25-15 0,-16 25-26 16,0 0-20-16,0 0-26 0,0 0-19 0,0 0-17 16,0 1-9-16,0 4 1 0,1 2 3 0,1 4 8 15,-2 1 6-15,2 3 2 0,2 1 4 16,-3 2 1-16,0 2 1 0,-1 0 0 15,1-1-3-15,-1 0 9 0,0 0 4 0,0-2 4 0,1 1 6 16,-1-4-7-16,0-1-1 0,0 0-3 0,0-3 1 16,0 1-1-16,0-2-2 0,0 0-1 0,0-2-4 15,0-2 2-15,0 0-1 0,0-1-1 0,0-2 5 16,0 2-5-16,0-3-1 0,0 1 0 0,0 0-5 16,0-1 4-16,0 1 0 0,0 0-4 15,0-1-4-15,0 0-29 0,0 0-46 0,-1-1-70 16,0 0-106-16,1 0-193 0,-1 0-278 15,1 0-402-15</inkml:trace>
  <inkml:trace contextRef="#ctx0" brushRef="#br0" timeOffset="253644.2676">4137 4871 1 0,'0'0'0'16,"0"0"7"-16,0 0 262 0,0 0-12 16,0 0-10-16,0 0-13 0,0 0-11 0,0 0-8 15,0 0-24-15,0 0-18 0,0 0-33 0,0 0-20 16,0 0-17-16,0 0-26 0,12-32-22 0,-12 32-30 16,0 0-34-16,0 0-21 0,0 3-7 15,0 5 6-15,0 3 14 0,0 5 17 0,0 2 5 16,0 3 1-16,0 3 3 0,0 3-2 0,0 0 3 15,0 4 4-15,-2 0 0 0,1-1 4 16,-1 0-3-16,-3-3-1 0,2-2-2 0,1-1-1 16,0-3 0-16,-3-2-1 0,4-1-1 0,-1-3 2 15,0-2 3-15,-2-1 5 0,3 0 3 16,0-3 4-16,-1 0-2 0,1-2-4 0,-3-2-15 16,2 0-42-16,1-3-58 0,1 0-85 0,-1-2-132 0,1 0-123 15,0-3-232-15,0 2-125 0</inkml:trace>
  <inkml:trace contextRef="#ctx0" brushRef="#br0" timeOffset="253908.7651">3922 5085 1 0,'0'0'0'0,"0"0"178"16,0 0 131-16,0 0-12 0,0 0-15 0,0 0-34 15,0 0-51-15,0 0-48 0,0 0-35 0,0 0-20 16,0 0-20-16,0 0-7 0,0 0-7 16,-10 9-8-16,29-10-4 0,3-1-7 0,8 0-12 15,8-2-1-15,2 1-4 0,2-2-1 0,4 1 2 16,2 1-7-16,2-3-4 0,0 3-17 0,-2-2-41 16,-1-1-90-16,2 2-179 0,-1-2-248 15,-15 2-332-15,-10 2 470 0</inkml:trace>
  <inkml:trace contextRef="#ctx0" brushRef="#br0" timeOffset="254243.4672">4815 4921 236 0,'0'0'262'0,"0"0"-36"0,0 0-47 16,0 0-28-16,0 0 2 0,0 0 8 0,0 0-13 15,0 0-22-15,0 0-21 0,0 0-14 0,0 0-10 16,0 0-7-16,119-46-8 0,-97 44-5 0,0 2-7 16,-3 0-11-16,-4 0-12 0,0 4-15 15,-4 0-13-15,-5 3-6 0,-1 2-2 0,-4-1 5 0,-1 4 6 16,0 1 10-16,-3 2 9 0,-4 1 3 0,-4 1 5 15,-2 0-2-15,-4 1-3 0,1-1-1 16,-1-2-5-16,-1 0 0 0,-1-2-1 0,6-2-6 16,-1-1-3-16,4-2-14 0,3 0-31 0,0-1-50 15,3-1-74-15,1-2-118 16,1-2-163-16,2-1-180 0,0-1-268 0,0 0 834 0</inkml:trace>
  <inkml:trace contextRef="#ctx0" brushRef="#br0" timeOffset="254509.6256">5225 4771 1 0,'0'0'243'0,"0"0"26"0,0 0-24 0,0 0-49 16,0 0-70-16,0 0-26 0,0 0-16 15,0 0-15-15,0 0-14 0,0 0-7 0,0 0 2 0,0 0 6 16,0 0 3-16,0 0 4 0,-103 81-8 15,94-65-8-15,4 4-7 0,-2 0-8 0,1 1-3 16,0-1 2-16,0 1-2 0,4 0 0 16,-1 2 1-16,2-3-4 0,-1 1-3 0,2-1-1 15,2-1 0-15,2 0 7 0,4-2 9 0,2 0 8 16,1-4 4-16,2 0-12 0,6-4-50 0,1 0-114 16,0-4-264-16,-1-2-488 0,-7-2 5 0</inkml:trace>
  <inkml:trace contextRef="#ctx0" brushRef="#br0" timeOffset="255828.6935">5314 5220 1 0,'0'0'0'0,"0"0"37"16,0 0 223-16,0 0-32 0,0 0-27 15,0 0-18-15,0 0-16 0,0 0-21 0,0 0-24 16,0 0-19-16,0 0-7 0,0 0-6 0,0 0-2 15,0 0-6-15,40-46-6 0,-29 40-7 16,3 1-8-16,1 1-9 0,-1 0-10 0,2 2-10 16,0 2-11-16,-2 0-10 0,0 1-5 15,-1 5-9-15,-3 2-1 0,0 0 0 0,-3 3 0 0,-1 1 7 16,-4 3 5-16,-2 0 6 0,0 1 9 0,-5 0 8 16,-5 0 9-16,-3 0 3 0,0 0 3 15,-5-3-4-15,-1 1-6 0,-1 0-6 0,-1-1-5 16,1-2-4-16,0-1-5 0,4 1-2 0,-1-2-2 15,4-2-4-15,0 0 0 0,3-1 0 16,4-4 0-16,1 0 5 0,2-2 6 0,3 1 5 0,0-1 3 16,0 0-1-16,0 0-5 0,0 0-7 15,0-1-11-15,0-2-7 0,1-2-7 0,4 2-2 16,-3-1-2-16,1 2 0 0,0 0-2 16,3-1-5-16,0 2 0 0,0 1-2 0,3 0 2 15,1 0 4-15,0 1 4 0,1 4 3 0,-1 1 0 16,3 2 5-16,0-1 2 0,-1-1 6 15,1 0 4-15,-2 0-2 0,4-2-3 0,-4 0-40 16,0-1-76-16,1 0-105 0,-2-3-177 0,-1 0-231 16,-4 0-457-16</inkml:trace>
  <inkml:trace contextRef="#ctx0" brushRef="#br0" timeOffset="256102.7727">5689 5244 673 0,'0'0'305'16,"0"0"-86"-16,0 0-100 0,0 0-24 0,0 0-1 15,0 0 20-15,0 0 2 0,0 0-13 0,0 0-23 16,0 0-13-16,0 0-7 0,0 0-2 16,0 0-4-16,0 0-3 0,-4 42-7 0,9-32-4 15,-1 1-5-15,1 2-6 0,-3-1-3 0,4 1-2 16,-2 0 2-16,-1 1 2 0,0-1 2 0,-1 1 0 15,-1 2-1-15,-1-4-6 0,0-1-15 0,1 0-41 16,-1-3-58-16,1-1-87 0,4-1-129 16,-2-2-62-16,-1-1-224 0,1-2-415 0</inkml:trace>
  <inkml:trace contextRef="#ctx0" brushRef="#br0" timeOffset="256382.9859">6279 4818 1053 0,'0'0'272'0,"0"0"-55"0,0 0-109 15,0 0-99-15,0 0-3 0,0 0 9 0,0 0 16 16,0 0 22-16,0 0 9 0,0 0 3 0,0 0-4 15,0 0-3-15,0 0-2 0,41 141-5 16,-40-115-4-16,-1 2-6 0,0-4-6 0,0 1-4 0,0-1 2 16,0-3 5-16,-1 0 2 0,0-2 5 15,-2-2-7-15,-2 0-12 0,3-2-48 0,-1-3-103 16,0-2-197-16,1-3-290 0,1-2-743 0</inkml:trace>
  <inkml:trace contextRef="#ctx0" brushRef="#br0" timeOffset="256616.7222">6138 4999 296 0,'0'0'378'0,"0"0"-145"16,0 0-28-16,0 0 2 0,0 0-31 0,0 0-12 15,0 0-40-15,0 0-51 0,0 0-25 16,0 0 8-16,0 0 19 0,0 0 18 0,0 0 10 15,0 0-14-15,32 9-22 0,1-9-15 0,4 0-13 16,7-3-8-16,5-2-5 0,6 0-5 16,1 1-4-16,3-2-4 0,2 0-11 0,-2 1-43 15,-4-1-101-15,-4 0-228 16,-14 1-476-16,-13 3-342 0</inkml:trace>
  <inkml:trace contextRef="#ctx0" brushRef="#br0" timeOffset="258911.2421">7132 4768 1 0,'0'0'0'0,"0"0"0"0,0 0 0 0,0 0 0 16,0 0 0-16,0 0 166 0,0 0 44 16,0 0-13-16,0 0-21 0,0 0-34 0,0 0-29 15,0 0-26-15,0 0-37 0,0 0-16 0,8-1-10 16,2-2 2-16,4 2 15 0,4-1 7 0,3 1 6 16,2 0 4-16,-1 1-9 0,4 0-10 15,-1 5-9-15,1 3-8 0,-2 2-8 0,-2 3-1 16,0 1-5-16,-6 2-2 0,-3 1 3 0,-4 2 0 15,-2 0 5-15,-5 0 6 0,-2 0 7 0,-4 0 11 16,-6-1 7-16,-2 1 4 0,-3-1 4 16,-4 0 0-16,-2-1 1 0,0-2-4 0,-4-1 0 15,-1 0-8-15,-3-2-6 0,0 0-3 0,2-1-8 16,-2-2 1-16,3 1-1 0,3-2-4 0,4-1-1 16,3-2-16-16,2-1-24 0,5-4-36 0,3 0-45 15,4 0-74-15,2 0-138 0,0-5-205 16,5 0-242-16,-2 2 393 0</inkml:trace>
  <inkml:trace contextRef="#ctx0" brushRef="#br0" timeOffset="259176.3151">7571 4706 151 0,'0'0'159'0,"0"0"25"0,0 0-11 15,0 0-15-15,0 0-14 0,0 0-13 0,0 0-25 16,0 0-19-16,0 0-11 0,0 0-7 16,0 0 9-16,0 0-3 0,-121 80-13 0,112-59-9 15,0 3-14-15,4 1-11 0,0 1-1 0,4 1-2 16,1-2-2-16,0 0-1 0,0-3 2 16,1 2 1-16,4-2 6 0,0-3 8 0,5-2 1 15,-1-1 2-15,5-3-16 0,-2-2-46 0,1-3-85 16,3-2-147-16,-2-2-170 0,-2-3-244 0,-3-1 35 15</inkml:trace>
  <inkml:trace contextRef="#ctx0" brushRef="#br0" timeOffset="259657.7322">7706 5034 248 0,'0'0'265'0,"0"0"-93"0,0 0-88 0,0 0-40 16,0 0-27-16,0 0 24 0,0 0 18 15,0 0 13-15,0 0 26 0,0 0-14 0,0 0-12 16,0 0-14-16,0 0-10 0,0 0-7 0,104 5-10 16,-89-4-7-16,-3 2-5 0,-3 1-8 0,0-1-1 15,-6 2-2-15,1 0-3 0,-4 1 7 16,0 1 9-16,0 1 12 0,-6 1 11 0,-1 0 7 15,-3 0 1-15,-2 0-4 0,1-1-5 16,-4 2-8-16,1-1-3 0,2-1-8 0,-1 0-5 0,3 0-6 16,3-2-7-16,-1-1-4 0,5 0-1 15,3-3-2-15,0 2 2 0,0-2 6 16,3-1 12-16,6 1 11 0,0-2 8 0,2 0 3 0,3 0-7 16,0-2-10-16,-1 1-10 0,1 0-6 15,1 0-8-15,-3 1-1 0,1 0 1 0,-1 3-4 0,-2 4 4 16,-2 0-4-16,-1 2-1 0,-3 0 5 15,-3 2 3-15,-1 0 4 0,-3 0 9 0,-5 1 5 16,-3 2 9-16,-3-1 8 0,-5 1 3 0,-3-1 1 16,1 1-3-16,-6 0-4 0,1-2-6 15,-1 1-2-15,1-5-4 0,1 3-3 0,2-3-1 16,1 0-3-16,2 0 2 0,3-4 3 0,3-2 3 16,3-1 2-16,2-1-6 0,2 0-25 0,3-4-52 15,3-2-88-15,1-2-124 0,0-3-203 0,1 3-267 16,1 2-236-16</inkml:trace>
  <inkml:trace contextRef="#ctx0" brushRef="#br0" timeOffset="259936.7316">8059 5070 313 0,'0'0'736'0,"0"0"-380"16,0 0-106-16,0 0-112 0,0 0-82 15,0 0-14-15,0 0-8 0,0 0 3 0,0 0 21 16,0 0 16-16,0 0 5 0,0 0 2 0,0 0-6 16,-8 98-12-16,6-77-8 0,2 0-11 0,0 1-1 15,0 0-4-15,2-1-4 0,1-1 0 16,-1-2-7-16,1-1-1 0,-2 0 1 0,0-4 3 16,-1 1 0-16,0-1-3 0,0-1-6 0,0-2-16 15,0-2-46-15,0-4-81 0,0 0-134 16,0-4-250-16,0 0-405 0,1 0-102 0</inkml:trace>
  <inkml:trace contextRef="#ctx0" brushRef="#br0" timeOffset="260202.6215">8553 4784 1421 0,'0'0'320'0,"0"0"-27"0,0 0-58 0,0 0-56 16,0 0-37-16,0 0-27 0,0 0-39 0,0 0-33 15,0 0-29-15,0 0-14 0,0 0-5 16,0 0-3-16,0 0 7 0,0 0 2 0,23 55 3 16,-19-35 0-16,0 1 1 0,-1 2-1 0,-2 3 1 15,-1-1 5-15,0 0 3 0,0 1 5 16,-4-1-2-16,0-3 0 0,2-3-6 0,1-1-21 0,-2-3-41 15,-1-1-79-15,4-2-119 0,0-4-229 16,0-2-353-16,0-2-342 0</inkml:trace>
  <inkml:trace contextRef="#ctx0" brushRef="#br0" timeOffset="260412.923">8402 4968 198 0,'0'0'414'0,"0"0"-110"0,0 0-43 16,0 0-27-16,0 0-37 0,0 0-34 0,0 0-48 16,0 0-37-16,0 0-15 0,0 0 17 0,0 0 23 15,0 0 14-15,0 0 2 0,0 0-24 16,45 5-32-16,-4-7-24 0,6 1-14 0,5-1-11 16,4 1-1-16,2 1-2 0,1 0-5 0,-5 0-18 15,-3 0-41-15,-3 3-84 0,-8 0-189 0,-11-1-299 16,-14-1-793-16</inkml:trace>
  <inkml:trace contextRef="#ctx0" brushRef="#br0" timeOffset="262362.5745">9431 4761 1 0,'0'0'0'16,"0"0"0"-16,0 0 0 0,0 0 167 0,0 0 59 16,0 0-41-16,0 0-13 0,0 0-9 0,0 0-10 15,0 0-9-15,0 0-6 0,0 0-2 16,0 0-18-16,0 0-19 0,-21-22-25 0,22 19-23 0,2 1-13 15,3 0-8-15,-1 0-2 0,2-1 1 16,3 0 1-16,1-1 3 0,6 2-1 0,-3 1 0 16,5 0-6-16,0 1-6 0,1 0-7 0,0 2-7 15,-3 5-4-15,1 3-4 0,-1 2 0 16,-1 1 0-16,-2 4-2 0,-3-1 3 0,-1 0 1 16,-5 2 2-16,0 1 2 0,-5-1 3 15,0-1 6-15,0 0 5 0,-6-2 8 0,0-2 4 0,-3 1 7 16,-2-1 6-16,0 0 1 0,-2-3-2 15,-1 0-2-15,2-1-7 0,-3 1-3 0,1-1-1 16,-3-1-4-16,3 0-2 16,-4-2 0-16,4 0 0 0,-4 1-3 0,5-1-12 0,-4 0-27 0,4-1-39 15,-2-1-59-15,1-1-65 0,3-2-81 16,1 0-122-16,1-1-189 0,6 0-206 0,0 0 504 0</inkml:trace>
  <inkml:trace contextRef="#ctx0" brushRef="#br0" timeOffset="262663.3265">9893 4699 33 0,'0'0'384'0,"0"0"-123"0,0 0 3 0,0 0-53 15,0 0-53-15,0 0-33 0,0 0-36 16,0 0-26-16,0 0-12 0,0 0-9 0,0 0-6 0,0 0-1 15,-126 25 2-15,115-13 4 0,1 2 4 16,-3 0 0-16,1 6-4 0,-1-2-3 0,3 4-3 16,2 1-5-16,1 1 1 0,-1 3-3 0,2-2-2 15,2 1-3-15,3 1-4 0,0-1-1 16,1 0 0-16,0-4 2 16,2 1 5-16,6-4 7 0,2-2 4 0,1-2 4 0,1-1-3 15,6-4-5-15,2-3-7 0,-1-2-26 0,2-4-38 0,-1-1-76 16,2 0-166-16,0-4-236 0,-5 1-331 0,-5-1 176 15</inkml:trace>
  <inkml:trace contextRef="#ctx0" brushRef="#br0" timeOffset="263121.1513">10017 5081 175 0,'0'0'481'16,"0"0"-128"-16,0 0-80 0,0 0-90 0,0 0-68 16,0 0-53-16,0 0-48 0,0 0-29 0,0 0-8 15,0 0 6-15,0 0 16 0,0 0 6 0,0 0 6 16,0 0 2-16,-9 60-3 0,9-49 3 16,0 0-1-16,0 2 2 0,2-3 4 0,1 1 6 15,4-3 9-15,2 1 11 0,-1-5 8 16,2 1 7-16,1-4 4 0,0-1-2 0,1 0-3 15,1 0-6-15,3-3-11 0,-3-1-6 0,1-2-5 16,0 0-2-16,-4-1 0 0,-1-1-1 0,-1-1-2 16,-3 1-5-16,2-2-1 0,-4 2-4 0,-1 1-2 15,1 0 1-15,-1 0-2 0,-2 1 3 16,0 1 7-16,0 2 9 0,0-1 12 0,0 2 4 16,0 2-8-16,0 0-16 0,0 0-23 0,-2 0-14 15,-1 4-3-15,1 3 0 0,1 3 9 16,-1 2 6-16,-2 0 3 0,2 4-1 0,1 0 2 15,1 2 1-15,-2 1-1 0,1 0 4 0,1-3-1 16,-2 2-1-16,2-3 2 0,0-1 1 0,0-2 1 16,0-2 4-16,0 1 1 0,0-4 2 0,0 2-3 15,0-2-5-15,2-2-21 0,-1-1-49 0,0-2-77 16,0 0-108-16,0 0-188 0,1-1-277 0,0-1-386 0</inkml:trace>
  <inkml:trace contextRef="#ctx0" brushRef="#br0" timeOffset="263382.3637">10458 5084 467 0,'0'0'355'0,"0"0"-41"16,0 0-126-16,0 0-92 0,0 0-41 15,0 0-17-15,0 0-3 0,0 0 8 0,0 0 12 16,0 0 15-16,0 0 16 0,0 0 14 0,0 0 11 15,-14 72 0-15,16-55-15 0,0-1-19 16,1 2-17-16,2 2-15 0,-3-2-6 0,-1 0-4 16,2 1-1-16,0-1-5 0,-2 0-2 15,-1-2 2-15,0-1 2 0,0 0 5 0,0-2 4 0,0 1-8 16,-4-1-35-16,0-1-93 0,3-3-170 0,0-2-347 16,0-4-917-16</inkml:trace>
  <inkml:trace contextRef="#ctx0" brushRef="#br0" timeOffset="264162.3686">11158 4787 1 0,'0'0'39'16,"0"0"295"-16,0 0-48 0,0 0-30 15,0 0-24-15,0 0-23 0,0 0-13 0,0 0-20 16,0 0-23-16,0 0-20 0,0 0-22 0,0 0-17 16,0 0-14-16,0 0-13 0,-17-5-11 15,17 5-8-15,0 0-10 0,0 0-9 0,0 0-9 16,0 0-7-16,0 0-6 0,0 0-3 0,0 0-4 15,0 0-4-15,0 0-6 0,0 0-2 0,3 3 2 16,-1-1 5-16,0 2 7 0,6-1 9 16,1 1 3-16,2 0 4 0,2-3 8 0,6 1 3 15,3-1 2-15,6-1 0 16,4 0-3-16,1-1-8 0,6-1-2 0,1-1-2 0,2-2-6 16,-1 1 2-16,-2-2-4 0,0 1-3 0,-6 0-10 0,-4 2-30 15,-8-1-43-15,-3 2-67 0,-8 0-143 0,-6 2-207 16,0 0-269-16,-4 0-245 0</inkml:trace>
  <inkml:trace contextRef="#ctx0" brushRef="#br0" timeOffset="264407.1921">11063 4981 478 0,'0'0'185'0,"0"0"-18"0,0 0 31 16,0 0 81-16,0 0 58 0,0 0 1 0,0 0-71 16,0 0-77-16,0 0-52 0,138-18-30 0,-98 12-20 15,6 1-18-15,-1 1-13 0,5 1-18 16,-2 0-12-16,2 3-10 0,-5 0-8 0,2 0-3 16,-5 1-34-16,-1 4-86 15,-2 0-201-15,-10-2-467 0,-12 1-805 0</inkml:trace>
  <inkml:trace contextRef="#ctx0" brushRef="#br0" timeOffset="268728.8251">12322 4586 1 0,'0'0'0'0,"0"0"102"16,0 0 148-16,0 0-32 0,0 0-28 16,0 0-11-16,0 0 45 0,0 0-23 0,0 0-22 15,0 0-32-15,0 0-82 0,0 0-6 0,0 0-18 16,0 0-21-16,-16-56-16 0,16 56-20 0,0 0-14 15,0 0-26-15,0 0 3 0,0 5 10 16,0 2 13-16,0 3 28 0,2 4 6 0,1 2-3 16,1 4 4-16,-2 4 2 0,-1 2 0 0,0 4 1 15,2 1 1-15,-3 1 0 0,0 0 2 16,0-2 3-16,-4 3 0 0,1-1-1 0,-3-1 0 16,2 0-2-16,-5-1 4 0,5-2 2 0,-3 0-1 15,-1-6 1-15,3-1-5 0,-2-2-1 0,0-2-1 16,4-2-1-16,-2 0-1 0,1-3-1 0,3-3-1 15,-1 1 0-15,1-3-1 0,-1-1 2 16,-1-3 0-16,3-1 3 0,0-2 2 0,0 1 9 16,0-1 15-16,0 0 20 0,0 0 29 0,0 0 27 15,0 0 21-15,0 0 11 0,0-3-20 0,0-2-33 16,0-3-35-16,0-1-31 0,3-3-13 16,0-3-1-16,-1-3-3 0,0 0-3 0,4-3 2 15,-3-4 1-15,4-2-3 0,-3-3 3 0,5 1-3 16,-1-4-1-16,-2 0 0 0,1 0 0 0,4-2-1 15,0 1-1-15,4-4 0 0,-2 2-4 16,4-2 3-16,-3-2 1 0,5 4 0 0,-1 1 1 16,1 3-4-16,-3 3-4 0,3 4-3 0,1 5-7 15,-3 3 3-15,1 4-2 0,-2 3-1 0,3 2 0 16,-2 4-3-16,-1 2-4 0,2 2-5 16,-3 1 0-16,3 7-5 0,-3 4 3 0,0 4 7 15,-2 3 1-15,0 6 12 0,-1 2 3 0,-3 4 3 16,-4 1 6-16,3 2-3 0,-6 1-1 0,2 1 2 15,-4-2-2-15,0-2 1 0,0-1 3 0,-5-2 1 16,-2-2 0-16,1 0 4 0,-3 2 2 16,-2-2 2-16,-2-2 4 0,-2 0-2 0,-2-2 1 15,0 0 2-15,-2-3-3 0,-1-1 2 0,0 0 1 16,-1-3 0-16,-1-2-1 0,1 0 1 16,0-1-2-16,-1-2-1 0,4-3 0 0,-2 1-3 15,1-2-2-15,2-3 1 0,3 1 0 0,3-3 1 16,-1-1 2-16,3-1 1 0,1 0 2 0,1 0-1 15,-2 0 0-15,4-3-4 0,-2-2-6 0,4 1-7 16,-2-1-10-16,3-1-15 0,2 1-24 16,0 0-34-16,0 1-42 0,2-2-53 0,6 0-97 15,2 0-143-15,7-1-190 0,-6 1-250 0,-1 3 500 0</inkml:trace>
  <inkml:trace contextRef="#ctx0" brushRef="#br0" timeOffset="269481.4652">13007 4941 1 0,'0'0'0'0,"0"0"0"16,0 0 0-16,0 0 0 0,0 0 0 16,0 0 0-16,0 0 0 0,0 0 0 0,0 0 0 15,0 0 0-15,0 0 0 0,0 0 0 0,0 0 0 16,0 0 0-16,-1-16 39 0,1 15 78 0,0-2 3 16,0 2 11-16,0-1 3 0,0 1 3 15,0 0 5-15,0-1-4 0,1 1-2 0,-1-2-5 16,0 2-8-16,0-1-10 0,0 0-13 0,0 2-11 15,0-2-12-15,0 1-9 0,0 1-7 0,2 0-4 16,-2 0-1-16,0 0-3 0,0-2-1 16,0 2-6-16,0 0-8 0,0 0-5 0,0-1-4 0,2 1-2 15,-2 0-1-15,0-1-4 0,0 1 0 16,0 0 1-16,1 0-5 0,-1-1 1 16,0 1-2-16,0 0-2 0,0 0-1 0,0 0 3 15,0 0-2-15,2-2 2 0,-2 2 0 0,0 0-1 16,0 0 1-16,0 0 1 0,0 0 1 0,0 0 3 15,0 0 0-15,0 0-1 0,0 0-2 16,0 0-2-16,0 0-3 0,0 0-2 0,0 0-4 16,0 0-2-16,0 0-4 0,0 0-2 0,0 0-4 15,0 0-3-15,0 0-7 0,0 0-11 0,0 2-3 16,0 1 5-16,0 2 3 0,1 3 9 0,-1 2 5 16,1 1 1-16,-1 4 3 0,0 2 2 0,0 2 2 15,0 3 4-15,0 0 3 0,-4-2-2 16,-1 1 0-16,2-1-3 0,-3-2-2 15,3-1 2-15,-3-1 1 0,4-3-3 0,-1 0 2 0,0-2 0 16,0-2-1-16,1 0 1 0,1-1-2 0,0-3 1 16,0-1 0-16,-1-1 0 0,2-1 1 0,0 0 2 15,0-2 4-15,0 0 6 0,0 0 12 16,0 0 13-16,0 0 14 0,0 0 16 16,0 0 8-16,0-2 0 0,0-1-14 0,0-3-19 15,2 0-18-15,0-2-12 0,1-3-2 0,-2 0 0 0,4-3-4 16,-2-2-3-16,1-4-1 0,1-1-1 15,0-3 1-15,0-1-1 0,1-4 1 16,0-2-3-16,-2 1 0 0,2-1-2 0,-2 6-7 0,1 2-19 16,0 5-37-16,0 6-45 0,-3 4-66 15,-1 4-143-15,3 4-194 0,-4 0-201 0,1 0-634 16</inkml:trace>
  <inkml:trace contextRef="#ctx0" brushRef="#br0" timeOffset="298270.41">4043 6532 1 0,'0'0'0'0,"0"0"0"0,0 0 0 0,0 0 0 15,0 0 0-15,0 0 0 0,0 0 222 0,0 0-1 16,0 0-10-16,0 0-39 0,0 0-36 16,-11-38-35-16,13 35-33 0,1 1-14 0,3 1-8 15,-2-1 1-15,3 1 2 0,0 0-3 0,-2 0-4 16,3-1-3-16,3 1 0 0,-1 1-1 0,1 0 4 15,7 0-1-15,1 0-3 0,1 0 3 0,4 0-3 16,3 0-1-16,0 0 0 0,7 0-4 16,0 0 3-16,5 0-1 0,3 0 3 0,5 0 4 15,4 0 1-15,4 0 5 0,7 0-6 0,7-2 1 16,3-1-3-16,6 2-5 0,2-1 3 0,3 0-13 16,1 0-6-16,-3 1-4 0,1 0-6 0,-2 0 7 15,-5 1-1-15,-4-3 0 0,-2 2 3 0,-5-1-2 16,-6 0-1-16,-5 1-1 0,-5 1-1 15,-9-2-4-15,-7 1 2 0,-5 0 0 0,-9-1 0 16,-4 1 5-16,-6 1 3 0,-5-1 2 16,-3 1 3-16,0 0-7 0,0 0-9 15,-1 0-14-15,-1 0-18 0,-2 0-25 0,1 0-19 0,-1-1-25 16,-3 1-33-16,-3 0-30 0,-2 0-57 0,-2 0-75 16,-1 0-86-16,-3 2-123 0,5 1-134 15,3-1 541-15</inkml:trace>
  <inkml:trace contextRef="#ctx0" brushRef="#br0" timeOffset="298945.7038">4174 6588 1 0,'0'0'0'0,"0"0"0"0,0 0 0 16,0 0 0-16,0 0 0 0,0 0 0 15,0 0 201-15,0 0 4 0,0 0-30 0,0 0-16 16,0 0-12-16,0 0-2 0,0 0-7 0,0 0-18 16,-96-5-15-16,89 6-16 0,-1 1-20 0,1 0-14 15,4 0-14-15,-2 1-13 0,2-1-6 16,2-1 0-16,1 2 1 0,0 0 1 0,0 1 1 15,0-1-2-15,3 2-3 0,4 1 4 0,3 2 13 16,1 0 16-16,7 3 15 0,4 2 5 0,2-1-6 16,4 2-12-16,8 0-12 0,-1 2-7 15,4 2-9-15,-1-2-4 0,-1 2-1 0,2 0-4 16,0 2-1-16,-2-2 1 0,-2 3-2 0,-1-1-2 16,-1 1-1-16,-3 0-3 0,-4 1-5 15,1-2 3-15,-4-1 0 0,-2-1 0 0,-3 2 0 16,-6-1-2-16,-2-1 2 0,-3 2 1 0,-4 0-1 0,-3 0 4 15,0 2 2-15,-8 1 3 0,-3 1 4 16,-3 3 2-16,-4-1-3 0,-2 1 0 16,-4 1-4-16,-3 0-8 0,4 2-1 0,-6 0 0 15,0 1-2-15,-2-1 6 0,0 0-2 0,0 0-2 16,1 0-1-16,1-2-3 0,4 1 0 0,0 1 2 16,4-5-3-16,6 1-2 0,-2-2 1 0,7-2-2 15,0-1 1-15,2-2 4 0,6 1-6 16,0-2 3-16,2-1-2 0,0 0-4 0,0 0 5 15,3-3 1-15,5 1 1 0,1-1 6 0,1-1 2 16,3-2 2-16,3 1 4 0,1-3 7 0,7-1 0 16,1-1 4-16,11-2 1 0,0-2-7 0,10-1 4 15,5-2-2-15,3 0-2 0,7-3 5 16,0-3-9-16,6 1-2 0,-2-2-4 0,4 1-7 16,-3 0 1-16,-1 0 0 0,-4 2-1 0,-6 1-3 15,-2 1 2-15,-7 1-2 0,-4 0 1 16,-6 1 5-16,-7 0-11 0,-5 0-16 0,-6 0-25 15,-4 0-45-15,-5 1-42 0,-6 0-51 0,0 1-64 16,-1 1-111-16,-2-1-180 0,0 2-259 0,0-1 119 0</inkml:trace>
  <inkml:trace contextRef="#ctx0" brushRef="#br0" timeOffset="300414.5711">6002 6953 1 0,'0'0'0'0,"0"0"0"16,0 0 0-16,0 0 170 0,0 0 74 0,0 0-38 15,0 0-41-15,0 0-33 0,0 0-29 16,0 0-13-16,0 0-12 0,0 0 4 0,38-35 8 0,-22 31 4 16,0-3 2-16,3 2 1 0,2 0-6 15,2-1-8-15,0 3-8 0,4 0-14 0,-3 3-12 16,1 0-9-16,-1 4-16 0,-2 5-5 0,1 3-4 16,-3 0-6-16,0 2 4 0,-2 3-1 15,-4 0 0-15,-4 1 2 0,-1 0-4 0,-3 2 3 16,-4-2 1-16,-2 2 5 0,0-1 5 0,-3-1 4 15,-5-1 6-15,-3 1 2 0,-1-1 4 0,-3 1 3 16,-1-3-3-16,-2 2 3 0,-1-2-11 16,-2-1-1-16,-1-1-4 0,1-2-7 0,-3-1 0 15,1-1-4-15,1 1-4 0,2-4-1 0,1 0-1 0,3-1-3 16,1-1-1-16,5-2-3 0,0-2-16 16,6 0-18-16,0 0-33 0,2-4-75 15,2-1-92-15,0-4-124 0,5-1-205 16,-1 1-217-16,0 2 244 0</inkml:trace>
  <inkml:trace contextRef="#ctx0" brushRef="#br0" timeOffset="300748.5223">6707 6838 1 0,'0'0'0'0,"0"0"222"0,0 0 133 0,0 0-6 15,0 0-22-15,0 0-48 0,0 0-68 0,0 0-74 16,0 0-69-16,0 0-44 0,0 0-17 0,0 0-4 16,0 0 5-16,-55 1 6 15,37 16-2-15,-1 2 3 0,-1 2-1 0,4 1-1 0,1-1 2 16,1 1-1-16,0 0-1 0,2 1 6 0,2 0-3 16,-1 0 0-16,3-1 0 0,0 1 0 0,2 0-2 15,-2-1 1-15,5-1 0 16,-1 0-3-16,3-2 3 0,1-1-1 0,0 1 0 0,0-2 3 15,6 0-6-15,4-3 0 0,2 1 2 0,6-2 0 16,2-3 6-16,5-1-3 0,2-2-7 16,4-2-12-16,1-4-16 0,4-1-24 0,-1 0-36 15,3-6-53-15,1-1-86 0,-4-1-109 0,1 1-219 16,-10 0-259-16,-9 2 586 0</inkml:trace>
  <inkml:trace contextRef="#ctx0" brushRef="#br0" timeOffset="301002.0258">7020 7253 558 0,'0'0'513'0,"0"0"-111"16,0 0-160-16,0 0-121 0,0 0-51 15,0 0-30-15,0 0-11 0,0 0 7 0,0 0 20 16,0 0 21-16,0 0 3 0,0 0-3 0,0 0-9 15,0 0-11-15,20 115-7 0,-18-94-6 0,-2-1-8 16,3-1-6-16,-3-2-4 0,0 0-3 0,0-2-2 16,0-1-2-16,0-2-2 0,-1 0-10 0,-1 0-19 15,2-3-42-15,0 0-70 0,0-1-109 16,0-3-195-16,0 0-277 0,0-3-437 0</inkml:trace>
  <inkml:trace contextRef="#ctx0" brushRef="#br0" timeOffset="301235.2485">7055 7038 1290 0,'0'0'306'16,"0"0"13"-16,0 0-59 0,0 0-53 0,0 0-38 15,0 0-34-15,0 0-30 0,0 0-22 0,0 0-26 16,0 0-17-16,0 0-14 0,0 0-9 15,0 0-11-15,0 0-11 0,-42-68-14 0,42 68-22 16,0 0-8-16,3 0 0 0,4 2-8 0,-1 4-29 16,4 0-62-16,1 2-100 0,2 2-164 0,-2-2-260 15,-4-4-561-15</inkml:trace>
  <inkml:trace contextRef="#ctx0" brushRef="#br0" timeOffset="301619.4015">7516 7184 1395 0,'0'0'333'0,"0"0"-233"16,0 0-51-16,0 0-29 0,0 0-15 16,0 0 8-16,0 0 4 0,0 0 9 0,0 0 18 15,0 0 14-15,0 0 11 0,0 0-2 16,-20 137-10-16,25-112-8 0,-1 1-7 0,2 2-4 15,-1-1-1-15,-1-3-4 0,-2-1-2 0,-1-2-4 16,-1-1 1-16,-3-2 2 0,-6-1 8 0,-1-2 3 16,-8 1 7-16,0-2-5 0,-5-1-5 0,0-1-5 15,-3-2-13-15,1-1 1 16,0-2-5-16,1-2-2 0,2 0 1 0,2-4 1 0,6-1 1 16,1 0 5-16,4 0 11 0,2-4 5 0,4-3-1 15,0-3-5-15,3-2-17 0,0-4-13 0,4-2-7 16,3-4-9-16,4 0 1 0,2 0-1 0,1-1-1 15,3 3 3-15,2 0 2 0,-2 1 4 16,1 2 1-16,-1 3 3 0,-1 0-3 0,-2 3 4 16,0 2-12-16,-6 2-28 0,0 1-34 0,-4 1-54 15,-2 2-75-15,-1 1-151 0,-1 1-268 0,0 0-328 16,0 1 338-16</inkml:trace>
  <inkml:trace contextRef="#ctx0" brushRef="#br0" timeOffset="301824.4902">7473 6968 1811 0,'0'0'169'0,"0"0"0"0,0 0-22 15,0 0-28-15,0 0-43 0,7-121-34 0,-4 110-26 16,1 4-26-16,-1 5-31 0,-3 2-18 0,1 3-27 15,0 10-47-15,-1 7-118 0,0-4-285 16,0-2-597-16</inkml:trace>
  <inkml:trace contextRef="#ctx0" brushRef="#br0" timeOffset="304282.5728">4529 8316 1 0,'0'0'0'0,"0"0"221"0,0 0 155 0,0 0-38 0,0 0-36 0,0 0-30 16,0 0-42-16,0 0-45 0,0 0-44 0,0 0-35 16,0 0-32-16,0 0-31 0,2-24-21 15,-2 24-26-15,0 0-16 0,0 3 3 0,1 3 2 16,0 3 9-16,2 5 14 0,1 4 1 0,-1-1 4 15,-2 5 5-15,2 0 1 0,0-3 0 16,-3 2 3-16,0-1-5 0,0-1-2 0,0 0 0 16,0 0-7-16,0-3 4 0,-1-1 1 0,-3 0-5 15,2-2 9-15,1-2-5 0,-1 0 3 0,-2 1 2 16,1-3-6-16,2 0 2 0,-1-2-5 16,0-1-5-16,-3-1-16 0,4-1-39 0,-1 0-60 15,0-1-97-15,-2-3-149 0,3 0-226 0,0 0-212 16,1 0 380-16</inkml:trace>
  <inkml:trace contextRef="#ctx0" brushRef="#br0" timeOffset="304532.4873">4507 8125 658 0,'0'0'295'0,"0"0"33"0,0 0-18 0,0 0-62 15,0 0-36-15,0 0-30 0,0 0-33 0,0 0-18 16,0 0-27-16,0 0-22 0,0 0-20 16,0 0-19-16,0 0-11 0,0 0-13 0,-36-67-11 15,36 67-10-15,0-1-9 0,0 1-11 0,0 0-9 16,1 0-2-16,2 0-17 0,2 0-40 16,-1 0-64-16,4 5-107 0,1 0-156 0,0 0-258 15,-4-1-441-15</inkml:trace>
  <inkml:trace contextRef="#ctx0" brushRef="#br0" timeOffset="304901.2095">4858 8324 882 0,'0'0'337'0,"0"0"-55"0,0 0-68 16,0 0-60-16,0 0-39 0,0 0-42 0,0 0-46 15,0 0-34-15,0 0-19 0,0 0 0 0,0 0 9 16,0 0 10-16,0 0 4 0,0 0 3 16,131-39 2-16,-104 38-14 0,-3 1-26 0,-3 0-19 15,-1 1-38-15,-4 4-40 0,-8 0-63 0,-2 2-48 16,-6 1 12-16,-1 2 39 0,-8 0 82 0,-5 4 70 16,-3-2 23-16,-3 1 15 0,-2 0 0 0,-2-2-8 15,0 0-1-15,0-1-4 0,0 0 4 16,3 1 14-16,4-2 13 0,-1 1 12 0,2 0 15 15,4-3 10-15,1 1 6 0,3 1 8 0,4-4 2 16,0 1-1-16,2-1-2 0,1-1-7 16,1 0-11-16,0-2-5 0,3 1 6 0,3-2 9 15,3-1 13-15,3 0 6 0,4 0-7 0,5 0-10 16,3-4-14-16,4-2-11 0,4 1-11 0,5-3-3 16,-2 1-7-16,4-2-37 0,-2 1-99 15,-1 1-186-15,-7 0-256 0,-9 3-23 16</inkml:trace>
  <inkml:trace contextRef="#ctx0" brushRef="#br0" timeOffset="305132.4461">5426 8263 864 0,'0'0'359'0,"0"0"-26"16,0 0-63-16,0 0-51 0,0 0-24 0,0 0-26 0,0 0-32 15,0 0-37-15,0 0-34 16,0 0-34-16,0 0-26 0,0 0-10 0,0 0-3 0,0 0 7 15,-22 22 7-15,25-3 4 0,0 4 5 0,2 6-1 16,-2 2 1-16,2-1-7 0,-2 0-2 16,1-1 2-16,2-2-4 0,-4-3 5 0,0 0-4 15,-1-3-10-15,-1-1-20 0,0-2-35 0,-4-3-61 16,1-2-114-16,-2-4-241 0,2-2-457 16,3-1-69-16</inkml:trace>
  <inkml:trace contextRef="#ctx0" brushRef="#br0" timeOffset="305863.4508">5212 6016 1 0,'0'0'0'16,"0"0"131"-16,0 0 165 0,0 0-22 0,0 0-2 15,0 0-19-15,0 0-16 0,0 0-23 16,0 0-25-16,0 0-17 0,0 0-22 0,0 0-17 16,23-59-16-16,-23 56-17 0,0 2-15 0,0 1-22 15,0 0-21-15,0 0-25 0,0 0-26 0,0 4-8 16,0 4-4-16,2 2 6 0,2 4 12 16,-2 3 2-16,5 2 5 0,-3 5 1 0,-2-1 0 15,2 3-2-15,-2-1 2 0,0 1 2 0,-2-3 0 16,0-2 1-16,1-1-1 0,-1-2-1 0,0-3 2 15,0 0 0-15,0-2 1 0,0 1 4 0,0-5 2 16,0 0-1-16,-1 1-2 0,1-4-5 0,-2 1-10 16,1-2-21-16,0 0-39 0,-1-3-56 15,-1 0-78-15,2-2-111 0,1 0-121 0,0 0-160 16,0 0-501-16</inkml:trace>
  <inkml:trace contextRef="#ctx0" brushRef="#br0" timeOffset="306219.7902">5197 5881 1 0,'0'0'41'0,"0"0"393"16,0 0-73-16,0 0-92 0,0 0-74 16,0 0-50-16,0 0-37 0,0 0-20 0,0 0-17 15,0 0-17-15,0 0 3 0,0 0 4 0,0 0 5 16,0 0 5-16,-44 32-7 0,30-21-6 15,-6 4-6-15,-1 3-5 0,-6 1-10 0,-2 2-8 0,-1-1-6 16,-2 2-8-16,0 0 1 0,-1 0-1 16,3-2-2-16,2-1 2 0,6-2-7 0,4-2-1 15,6-3-3-15,4-3-3 16,4-3 2-16,2-3-4 0,2-1-1 0,2 0 7 0,2-2 15 0,6 0 17 16,1 0 12-16,7 0 3 0,3-2-14 15,6-2-10-15,4-1-10 0,3-2-8 0,4-3 1 16,1 2-3-16,3-1-1 0,-1 0 3 0,2 0-6 15,4 1 1-15,-1 0-2 0,5 1-1 16,4 0 1-16,-1 1-9 0,-2 1-40 0,5 0-74 16,-3 1-127-16,1 0-245 0,-15 1-532 0,-12 2 224 15</inkml:trace>
  <inkml:trace contextRef="#ctx0" brushRef="#br0" timeOffset="308899.752">8916 7054 1 0,'0'0'0'15,"0"0"130"-15,0 0 107 0,0 0-20 0,0 0-14 16,0 0-3-16,0 0-7 0,0 0-6 15,0 0-11-15,0 0-21 0,0 0-20 0,0 0-26 16,-70-14-30-16,70 14-31 0,2-1-37 0,2 1-32 16,1-1-8-16,2 1-5 0,3-2 7 15,7 2 15-15,3-1 5 0,3 0 4 0,5 1 7 0,3-1 4 16,1 0-3-16,3 1 7 0,0-1-1 16,3-1-4-16,-2 1-15 0,2 0-54 0,-5 1-84 15,1 0-110-15,-2 0-159 0,-10 0-170 0,-9 0 63 0</inkml:trace>
  <inkml:trace contextRef="#ctx0" brushRef="#br0" timeOffset="309113.3253">8923 7218 142 0,'0'0'239'0,"0"0"3"0,0 0-42 0,0 0-6 15,0 0-2-15,0 0-2 0,0 0-38 16,0 0-60-16,0 0-59 0,0 0-15 0,0 0 3 0,0 0 23 15,0 0 29-15,21 21-15 0,18-21-10 16,4 0-9-16,8-1-11 0,9-4-4 0,2 0-11 16,7 1-30-16,4-2-72 0,4 1-154 0,-21 1-307 15,-18 3-592-15</inkml:trace>
  <inkml:trace contextRef="#ctx0" brushRef="#br0" timeOffset="310375.177">10671 6791 1 0,'0'0'0'0,"0"0"340"15,0 0 33-15,0 0-91 0,0 0-46 0,0 0-39 16,0 0-30-16,0 0-20 0,0 0-15 16,0 0-15-16,0 0-15 0,0 0-11 0,0 0-10 15,0 0-6-15,-1-39-9 0,1 39-12 0,0 0-12 16,-1 0-19-16,1 0-12 0,0 0-21 0,0 0-22 16,0 4 0-16,0 3-2 0,0 3 15 15,0 5 20-15,0 3 3 0,0 5 3 0,0 4-1 16,1 1 1-16,-1 3 1 0,0-1 1 0,0 0 2 15,0 1 1-15,0-3 3 0,-2 2-3 16,-5-1 5-16,4-1 2 0,-4-1-2 0,3-1 6 0,-2-3-8 16,-1-2-3-16,3 1 0 0,0-5-2 15,-2 0 6-15,4-5 2 0,-3 1 3 0,2-4-1 16,2-1-4-16,-1-2 2 0,0-1-2 0,-1-1 4 16,3-2 1-16,0-2 6 0,0 0 12 0,0 0 11 15,0 0 17-15,0 0 8 0,0 0 4 0,0-2-8 16,0-3-23-16,0-1-15 0,0-4-18 15,0 0-7-15,0-4 1 0,0 0-4 0,0-2-1 16,3-5-2-16,0-2 2 0,-1-3-2 0,-1-1 3 16,1-1 1-16,3-4-5 0,-2 0 0 15,4 0-1-15,-3-2-6 0,5-2 8 0,1-2-2 16,-1-3 0-16,3 2 3 0,3 0-6 0,-1 2 0 16,2 4-2-16,-1-1 0 0,3 8-5 15,-3 4-4-15,2 2-3 0,3 5-7 0,0 3 6 16,0 2 1-16,2 2 2 0,0 3 9 0,3 2-9 15,-2 3 2-15,-1 0-2 0,0 1-1 0,1 6 3 16,-2 4 1-16,0 3-1 0,-1 3 0 0,-3 3 2 16,0 3 3-16,0 1 2 0,-5 5 4 15,-2-1-3-15,-6 5 0 0,1 1 1 0,-4 2-5 16,-1 0 8-16,-1-1 1 0,-6-1 1 0,-4-2 3 16,0-2-2-16,-1 1 2 0,-5-3-1 0,3 1 1 15,-3-1-2-15,-1-1 2 0,-1-2-1 0,1-2 2 16,-4 1 3-16,-1-2 2 0,-4-3 1 15,-1 1 2-15,-2-2-4 0,-1-3 0 0,-3 1-1 16,3-3-1-16,0 0-1 0,1-1-1 16,0-2-2-16,3-1-7 0,0-2-6 0,2-1-14 0,1-3-22 15,4 0-29-15,6-3-40 0,2 0-50 16,3-4-78-16,3-2-126 0,5-2-226 0,0 1-311 16,1 1 293-16</inkml:trace>
  <inkml:trace contextRef="#ctx0" brushRef="#br0" timeOffset="310825.7897">11473 7180 947 0,'0'0'279'0,"0"0"-37"0,0 0-29 0,0 0-38 0,0 0-29 15,0 0-25-15,0 0-33 0,0 0-29 16,0 0-23-16,0 0-26 0,0 0-12 0,0 0-1 16,0 0 3-16,0 0 7 0,31 37 4 15,-23-16 4-15,0 3 8 0,-3 2 4 0,3 4 3 16,-6 3-1-16,3 1-2 0,-3-2-3 0,-1-1-2 16,-1-2 1-16,-1-2 0 0,-6-1 3 0,-3 0 5 15,-1-1 4-15,-2-2 6 0,-5-2 2 16,-3-1 1-16,-2-2-4 0,-6-3-4 0,0-2-6 15,0-1-8-15,-1-3-3 0,1-1-8 0,4-3-2 16,-1-1-1-16,5-3 1 0,5-1 4 0,-1 0 7 16,4-2 6-16,3-4 4 0,1-2 0 0,3-2-6 15,4-2-9-15,2-3-8 0,0-3-11 16,7-3-7-16,3-2-5 0,1-1-3 0,2 1 3 16,5 1 0-16,-2 3 2 0,1 2 4 0,2 3-1 15,-5 3 5-15,4 1 0 0,-3 2 0 0,-1 0 3 16,-3 3 0-16,-1 2 0 0,0-1 0 15,-3 2-2-15,-3-1-18 0,1 2-34 0,-3 0-53 16,-1 0-79-16,-1 1-113 0,0 0-161 0,0 0-276 16,0 0-366-16</inkml:trace>
  <inkml:trace contextRef="#ctx0" brushRef="#br0" timeOffset="311027.1601">11483 6953 2105 0,'0'0'90'0,"0"0"9"0,0 0-3 15,0 0-15-15,-13-120-22 0,13 105-28 0,0 6-26 16,3 3-26-16,0 4-22 0,5 0-13 16,0 2-80-16,4 7-188 0,-3 0-420 0,-2 0-497 0</inkml:trace>
  <inkml:trace contextRef="#ctx0" brushRef="#br0" timeOffset="317252.5312">915 5020 1 0,'0'0'0'16,"0"0"0"-16,0 0 0 0,0 0 0 15,0 0 0-15,0 0 0 0,0 0 0 16,0 0 0-16,0 0 0 0,0 0 0 0,0 0 0 16,0 0 0-16,-11 22 0 0,11-17 0 0,0-2 0 0,0 0 0 15,0-2 0-15,0 0 0 0,2-1 0 16,-1 0 0-16,0 0 117 0,1 0 54 0,-1 0 20 16,0 0 26-16,1-1-1 0,-1 0-39 0,-1 1-33 15,1-1-39-15,0 1-25 0,0 0-22 16,1-2-17-16,-1 2-12 0,0-1-17 0,1 1-18 15,0 0 13-15,6 0 2 0,3 0 11 0,2 3 11 16,6-2-14-16,6-1 5 0,5 0 6 16,6-5 14-16,12-6 13 0,8-3-1 0,12-5-7 15,9-5-15-15,7-1-5 0,4-1-7 0,9-3 2 16,6 0-5-16,7-1-30 0,2-1-162 0,-25 8-458 16,-30 7-548-16</inkml:trace>
  <inkml:trace contextRef="#ctx0" brushRef="#br0" timeOffset="317845.8211">1607 7986 123 0,'0'0'303'0,"0"0"-239"15,0 0 0-15,0 0-40 0,0 0-4 16,0 0 10-16,0 0 9 0,0 0 12 16,0 0 15-16,0 0 9 0,0 0 6 0,0 0-16 0,-71 20-15 15,78-20-3-15,2 0 4 0,5-4 30 16,8-5 36-16,9-7 11 0,9-4 0 0,11-8-17 15,13-5-28-15,10-7-21 0,9-4-21 0,11-4-9 16,10-7-12-16,8-3-3 0,10-4 2 16,7-5-3-16,11-1-15 0,3-4-120 0,-31 19-335 15,-36 18-925-15</inkml:trace>
  <inkml:trace contextRef="#ctx0" brushRef="#br0" timeOffset="330293.1599">13916 4764 1 0,'0'0'91'0,"0"0"174"0,0 0-34 16,0 0-31-16,0 0 7 0,0 0-5 0,0 0-13 16,0 0-12-16,0 0-12 0,0 0-23 15,0 0-22-15,0 0-26 0,-1-24-32 0,0 24-31 16,-1 0-29-16,1 0-17 0,-1 1-24 0,-1 4 2 15,0 1 19-15,3 3 13 0,-1 4 27 16,-1 1 7-16,2 1-4 0,0-2-3 16,2 0 9-16,2-2 18 0,2-1 4 0,4 1-1 0,3-2-2 15,2-1-4-15,6-4 6 0,7-4 18 0,7 0 7 16,9-9-4-16,15-7-8 0,8-6-15 16,15-4-13-16,13-8-11 0,12-2-7 0,9-6-3 15,11-5-3-15,8-3-2 0,5-3-3 0,6-7-19 16,2 1-57-16,0-6-133 0,-37 16-331 0,-37 17-1041 15</inkml:trace>
  <inkml:trace contextRef="#ctx0" brushRef="#br0" timeOffset="334951.285">13486 6827 1 0,'0'0'0'16,"0"0"0"-16,0 0 0 0,0 0 0 15,0 0 0-15,0 0 0 0,0 0 0 0,0 0 0 16,0 0 47-16,0 0 116 0,0 0-15 0,0 0-11 16,7-38-16-16,-6 35-9 0,0 1-7 15,-1 1-15-15,1 0-12 0,1 1-12 0,-2 0-12 0,0 0-4 16,1 0-5-16,-1 0-2 0,0 0 3 16,0 0 1-16,0 0 3 0,0 0 4 0,0 0 0 15,0 0-10-15,0 0-8 0,0 0-12 0,0 0-15 16,0 0-9-16,0 0-11 0,0 0-10 15,3 2 5-15,-2 2 0 0,1 1 8 0,0 4 9 16,4 2 1-16,-3 3 1 0,4 2 2 0,-1 5 0 16,2 1 3-16,-1 6 3 0,-1 1 0 15,0 1 4-15,1 0-1 0,-4 0 2 0,-2 1 0 0,2 0 1 16,-2-2-2-16,-1-2-1 16,0 0 0-16,0-4-3 0,0 0 3 0,0-4-6 0,0 0 2 15,0-2 5-15,0-3 1 0,0-1 7 0,0-3 4 16,0-2-3-16,0-3 2 0,0 0-1 0,0-1 2 15,0-3 2-15,0 0 8 0,0-1 18 16,2 0 22-16,-2 0 29 0,1 0 20 0,0 0 14 16,0-1-18-16,0-5-28 0,5-1-27 0,-2-3-34 15,4-2-9-15,0-2-9 0,-1-2-2 16,3-2-2-16,1-7-1 0,3-2 1 0,0-3-6 0,2-2 1 16,1-4-1-16,0-2 0 0,3 2 0 15,1-3-2-15,-1 4-2 0,1 1 0 0,1 3 1 16,-4 6-2-16,0 4 0 0,-6 7-6 0,-1 3-14 15,-4 4-23-15,-4 2-36 0,0 3-55 16,-1 2-63-16,-1 0-74 0,-1 0-98 0,0 3-146 16,0 1-223-16,0-1 163 0</inkml:trace>
  <inkml:trace contextRef="#ctx0" brushRef="#br0" timeOffset="335269.5829">13309 7026 1 0,'0'0'0'0,"0"0"135"0,0 0 64 0,0 0-20 16,0 0 13-16,0 0 5 0,0 0-9 15,0 0-10-15,0 0-29 0,0 0-37 16,0 0-31-16,0 0-23 0,0 0-13 0,0 0-14 16,-77 0-12-16,89-2-7 0,6-1-6 15,6 0 1-15,7-1 0 0,6 0 1 0,9 0 3 16,7-1 1-16,4-1 6 0,7 1-2 0,0 0-36 0,6 2-73 16,-1 0-142-16,3-2-197 0,-19 3-290 15,-17 0 364-15</inkml:trace>
  <inkml:trace contextRef="#ctx0" brushRef="#br0" timeOffset="335800.2833">14584 6968 1 0,'0'0'213'0,"0"0"75"0,0 0-50 16,0 0-33-16,0 0-22 0,0 0-10 0,0 0-5 15,0 0-12-15,0 0-24 0,0 0-31 16,0 0-34-16,0 0-24 0,0 0-19 0,0 0-13 15,0-15-9-15,0 15-9 0,0 0 1 0,1 3 0 16,3 1 4-16,1 3 5 0,-1 1 2 16,2 2 0-16,2 3 3 0,-1 2 2 0,0 1 2 15,0 2 1-15,-1 2 3 0,0 1-2 0,-1 0 0 16,-3 1 3-16,-1-1 1 0,-1 1 8 16,-1 0 4-16,-6 0 8 0,-3-2 2 0,-4-1 0 15,-3-1-1-15,-5-2-6 0,-4 1-6 0,0-3-4 16,-3-1-4-16,1-1-2 0,3-1-1 15,0-1 1-15,4-3-4 0,2-2 2 0,4 0 0 16,3-4 2-16,5-1 16 0,3 0 6 0,1 0 2 16,2-4-2-16,1-2-18 0,0-3-12 0,2-2-6 15,4-4-7-15,2 0 2 0,3-2-3 0,2-1 0 16,-1 2-3-16,4 2 3 0,-2-1 0 16,1 3 2-16,-3 0 4 0,1 4-4 0,-3 2 0 0,-1 0-2 15,-3 1-8-15,-1 2-22 0,-3 0-44 0,1 1-67 16,-3 1-132-16,0-1-263 0,0 2-309 15,0 0 111-15</inkml:trace>
  <inkml:trace contextRef="#ctx0" brushRef="#br0" timeOffset="336038.3235">14615 6743 1141 0,'0'0'150'0,"0"0"-25"0,0 0 5 15,0 0-20-15,0 0-25 0,0 0-16 0,0 0-24 16,0 0-20-16,0 0-14 0,0 0-18 0,0 0-12 16,0 0-10-16,0 0-1 0,0 0 2 0,40-71-70 15,-40 81-191-15,0-2-371 0,0-3-70 0</inkml:trace>
  <inkml:trace contextRef="#ctx0" brushRef="#br0" timeOffset="336521.1406">15016 7086 876 0,'0'0'209'0,"0"0"-8"15,0 0-71-15,0 0-13 0,0 0-13 0,0 0-26 16,0 0-32-16,0 0-19 0,0 0 0 0,0 0 8 16,0 0 4-16,0 0-1 0,0 0-5 15,103-6-5-15,-65 5-3 0,4 0-7 0,0 0-28 16,2 1-55-16,-3 0-89 0,-4 0-134 0,-4 0-202 16,-12 1-236-16,-9 1 429 0</inkml:trace>
  <inkml:trace contextRef="#ctx0" brushRef="#br0" timeOffset="336663.4839">15117 7174 1 0,'0'0'0'0,"0"0"49"16,0 0 187-16,0 0-63 0,0 0-47 0,0 0-29 15,0 0-18-15,0 0 8 0,0 0 33 16,0 0 32-16,0 0 8 0,0 0-24 0,0 0-34 16,0 0-33-16,72 38-21 0,-31-38-10 0,4-1-43 15,2-1-118-15,0 1-235 0,-10 1-343 0,-14 0 216 16</inkml:trace>
  <inkml:trace contextRef="#ctx0" brushRef="#br0" timeOffset="337465.0216">15956 6972 76 0,'0'0'320'0,"0"0"26"15,0 0-72-15,0 0-38 0,0 0-54 0,0 0-51 16,0 0-55-16,0 0-49 0,0 0-25 0,0 0-5 16,0 0 10-16,0 0 18 0,0 0 13 0,0 0 5 15,-11 77 0-15,8-55 2 0,1 0-4 0,-1 2-3 16,2-2-1-16,-2-2-5 0,0-1-1 15,0-2-3-15,2-3 0 0,0-1-2 0,1-1-1 16,0-3 0-16,0-1 0 0,0-3 1 0,0-3 2 16,0-1 5-16,0 1 16 0,0-2 16 0,0 0 27 15,0 0 24-15,0 0 10 0,0-3-15 16,0-2-28-16,0-3-30 0,0-3-26 0,1-1-7 16,2-1-3-16,-1-2-2 0,2-1-1 0,-2-3-6 15,2-2 2-15,1-3-1 0,-1-4-4 16,2 0 1-16,-1-2 0 0,1-2-3 0,-1 2-1 15,0 2 4-15,0 4-5 0,-2 7 0 0,-2 6 0 16,0 6-16-16,-1 5-36 0,0 0-44 0,0 7-58 16,-2 7-88-16,-4 4-137 0,3-3-339 0,2-4-769 15</inkml:trace>
  <inkml:trace contextRef="#ctx0" brushRef="#br0" timeOffset="337793.6308">16322 7334 786 0,'0'0'330'16,"0"0"-26"-16,0 0-84 0,0 0-46 0,0 0-32 15,0 0-32-15,0 0-56 0,0 0-41 0,0 0-17 16,0 0-8-16,0 0 9 0,0 0 12 0,0 0 7 16,0 0 6-16,-63 56-6 0,43-40-26 15,-1-1-58-15,-3 0-150 0,7-3-349 0,5-4-746 0</inkml:trace>
  <inkml:trace contextRef="#ctx0" brushRef="#br0" timeOffset="339564.0879">16690 6979 1 0,'0'0'0'0,"0"0"0"0,0 0 43 0,0 0 129 0,0 0-30 16,0 0-26-16,0 0-22 0,0 0-12 16,0 0 2-16,0 0 4 0,0 0 7 0,0 0-2 15,0 0-8-15,68-7-13 0,-49 7-12 0,1 0-12 16,-2 2-10-16,1 2-4 0,-2 0-10 16,1 2-3-16,-6-1-6 0,2 1-8 0,-6 1-1 15,-1 0 2-15,-5 0 7 0,-2 0 11 0,0 2 6 16,-4-1 7-16,-8 2 3 0,-4 1 2 0,-2-1-3 15,-4 1-8-15,-3 0-3 0,-2-1-13 16,-2 0 1-16,2-1-5 0,3-1-6 0,3 0 0 16,1-1-7-16,8 1-3 0,0-1-4 0,4 0-4 15,2 0 3-15,4 0 1 0,1-1 6 16,1 2-2-16,2 0 8 0,6-1 5 0,3 1 6 16,1 1 11-16,7-2-3 0,0 0 3 0,4-1 0 15,5-1-11-15,1-2 1 0,2 1-4 0,0-2 0 16,0-1 9-16,1-1 1 0,2 0 0 15,1 0-13-15,-3 0-48 0,0-2-91 0,0-3-165 16,-8 2-279-16,-10 1-417 0</inkml:trace>
  <inkml:trace contextRef="#ctx0" brushRef="#br0" timeOffset="339779.5541">17357 7154 792 0,'0'0'111'0,"0"0"-8"0,0 0 4 15,0 0-36-15,0 0-36 0,0 0-31 0,0 0-25 16,0 0 6-16,0 0 9 0,0 0-5 16,0 0-62-16,0 0-111 0,142-25-140 0,-120 24-197 15,-7 1 454-15</inkml:trace>
  <inkml:trace contextRef="#ctx0" brushRef="#br0" timeOffset="339944.3031">17704 7122 1 0,'0'0'0'16,"0"0"44"-16,0 0 89 0,0 0-38 0,0 0-33 0,0 0-34 15,0 0-34-15,0 0-18 0,0 0 0 0,0 0 5 16,0 0 6-16,0 0 11 0,0 0 3 15,0 0-13-15,103 0-42 0,-75 0-87 0,0 0 73 16,0 0 68-16,-4 0 0 0,-10 0 0 0</inkml:trace>
  <inkml:trace contextRef="#ctx0" brushRef="#br0" timeOffset="340111.0739">18116 7101 1 0,'0'0'0'0,"0"0"0"0,0 0 197 0,0 0 12 15,0 0-38-15,0 0-37 0,0 0-30 0,0 0-31 16,0 0-25-16,0 0-24 0,0 0-19 0,0 0-9 15,0 0-3-15,31-8 5 0,-18 8 6 16,4 0 4-16,4 0 0 0,3 0-10 0,6 0-46 16,1 0-59-16,6 3-82 0,2-1-98 0,3 1-52 15,-10-1 339-15,-11-1 0 0</inkml:trace>
  <inkml:trace contextRef="#ctx0" brushRef="#br0" timeOffset="340252.1597">18750 7088 1 0,'0'0'185'0,"0"0"131"0,0 0-61 15,0 0-51-15,0 0-41 0,0 0-31 0,0 0-26 16,0 0-23-16,0 0-30 0,0 0-29 0,0 0-23 16,0 0-15-16,0 0-5 0,0 0-52 15,59-30-101-15,-30 30-123 0,4 0-164 0,-6 0-33 16,-10 0 492-16</inkml:trace>
  <inkml:trace contextRef="#ctx0" brushRef="#br0" timeOffset="340923.3297">19709 6811 1 0,'0'0'0'0,"0"0"0"0,0 0 140 16,0 0 113-16,0 0-32 0,0 0-29 0,0 0-25 15,0 0-19-15,0 0-18 0,0 0-22 0,0 0-28 16,0 0-24-16,0 0-24 0,0 0-13 0,-22-4-6 16,17 11 2-16,-4 1 4 0,-2 4 11 15,-5 1 11-15,2 4 7 0,-4 3 4 0,-3 2-3 16,2 1-7-16,-3 1-3 0,-1 1-3 16,-3 1-8-16,5 2-5 0,0-1-4 15,1 0-2-15,2-1 0 0,5 0 1 0,3-3 0 0,2 1 1 16,7-3 1-16,1-2 3 0,0-3 1 0,9-1 6 15,1-4 4-15,7-1 9 0,-1-4 4 16,8-3-1-16,0-1-3 0,3-2-10 0,-2-2-6 0,4-1-6 16,-6-5-2-16,2-1 4 0,-4-1-1 15,-3-3 2-15,-3-1 0 0,-4 0-1 0,-1-1-3 16,-4-1-2-16,-5-1-4 0,-1 1-7 0,-3-3-3 16,-6 1-7-16,-5 0-9 0,-1 1-5 15,-5 2-5-15,-5 3-9 0,0 3-5 0,-4 2-30 16,-3 6-81-16,-4 1-180 0,10 0-465 15,9 1-433-15</inkml:trace>
  <inkml:trace contextRef="#ctx0" brushRef="#br0" timeOffset="365932.2742">1052 10190 1 0,'0'0'54'16,"0"0"244"-16,0 0-23 0,0 0-35 0,0 0-17 16,0 0-21-16,0 0-19 0,0 0-17 15,0 0-22-15,0 0-24 0,0 0-22 0,0 0-21 16,-31-24-9-16,26 24-8 0,-2 0-4 0,1 0-1 16,-1 0-7-16,-2 1-7 0,0 1-9 0,-2 2-8 15,-1-1-3-15,-1 3-6 0,-3-1-2 0,1 4-4 16,-3 0-6-16,-2 3 1 0,0-1-1 0,-3 3 1 15,2 1 0-15,1 1-3 0,2 0-1 16,1 1-3-16,5 0-1 0,2-1-4 0,2-1-2 16,5-2-1-16,0-1-8 0,3-1-3 15,0-1-4-15,6-2-2 0,2-2 12 0,2-1 8 16,6-1 12-16,0-3 9 0,5-1 3 0,5 0 1 16,0-3-1-16,2-1-3 0,1-1-5 0,-2 1-2 15,0-1 3-15,1 2-2 0,1 0 6 16,-4 2-1-16,1 1-5 0,-6 0 1 0,-5 0-5 15,-2 3 3-15,-3 1 2 0,-5 3 8 0,-1 0 1 16,-3 2 0-16,-1 1 3 0,-3 3 0 0,-4 3 7 16,-6 0 8-16,-1 4-2 0,-6 0 0 15,-5 1-8-15,-2 2-5 0,-3 1-3 0,-3-1-2 16,-1 0-1-16,1-3-2 0,-1 0 0 0,-1-2-4 16,2-1-3-16,2 1 0 0,1-4-3 15,2-3-1-15,5-1-8 0,3-3-17 0,2-1-25 16,6-3-44-16,2-1-48 0,6 0-65 0,2-2-77 15,2-2-169-15,0 0-321 0,0-1-105 0</inkml:trace>
  <inkml:trace contextRef="#ctx0" brushRef="#br0" timeOffset="366626.0792">556 10379 1 0,'0'0'16'0,"0"0"152"0,0 0 23 0,0 0 12 16,0 0 12-16,0 0 11 0,0 0-3 0,0 0-9 16,0 0-28-16,0 0-30 0,0 0-26 0,0 0-31 15,0 0-30-15,-6-16-28 0,16 7-22 16,5-2-6-16,0-1 7 0,5 1 7 0,2-1-2 15,3 3-1-15,2 0-2 0,1 2-7 0,2 4-1 16,-1 2-2-16,-2 1 0 0,-1 2 0 16,-3 5 0-16,-4 4 1 0,-1 3 9 0,-7 3 8 15,-2 4 5-15,-3 2-5 0,-5 2-10 0,-1 2-6 16,-1 1 6-16,-6 1 4 0,-5 1 2 0,-3 1 6 16,-4-1-8-16,-2-1 2 0,-1-1-2 0,-3-2-4 15,-1 0 0-15,-3-2-1 0,2-1-1 16,-2-3-2-16,1-2-5 0,-1-2 0 15,2-2-2-15,3-1 2 0,-2-3 0 0,3-2-2 0,3-4 1 16,7-1 2-16,3-3 2 0,2 0 3 16,5 0-2-16,0-5-2 0,1-3-7 0,0 0-5 15,1-2 1-15,1-2-6 0,0 0 2 0,0-1-1 16,1-1-1-16,3 1 0 0,0 0 0 0,3 1 3 16,-1 1-2-16,1 3 3 0,3 2-3 15,1 0-1-15,1 0 1 0,6 3-3 0,-1 3 4 16,4 0 1-16,2 0 0 0,0 5-1 0,4 5 0 15,1 1 1-15,4 3 1 0,-1 1 1 0,0 0 0 16,2-1 2-16,1 0 1 0,0-3 2 16,-4 1 2-16,-2-2 0 0,-3-1-5 0,-3-1-17 0,-4-1-40 15,-1-1-57-15,-5-2-60 0,-4-1-92 0,-2-1-160 16,-2-2-279-16,-3 1-493 0</inkml:trace>
  <inkml:trace contextRef="#ctx0" brushRef="#br0" timeOffset="366917.9319">840 10147 1402 0,'0'0'101'0,"0"0"-64"16,0 0 25-16,0 0 6 0,0 0 6 15,0 0 15-15,0 0-3 0,128-33-2 0,-100 39-4 16,1 4-8-16,-1 3-9 0,-1 5 0 16,1 4-3-16,-1 6 2 0,-1 3 3 0,1 6-7 15,-6 2-2-15,0 3 2 0,-4 2 1 0,-4 3 7 16,-3 1-5-16,-7 0-10 0,-3 1-8 0,-8-1-10 16,-6 0 1-16,-7 1-2 0,-5-5-3 15,-4 0-8-15,-5 1-10 0,-3-1-15 0,-1 0-21 16,-5 1-35-16,3-3-56 0,0 2-92 0,1-6-141 15,13-9-379-15,9-10-797 0</inkml:trace>
  <inkml:trace contextRef="#ctx0" brushRef="#br0" timeOffset="367544.6265">2046 10110 1165 0,'0'0'77'0,"0"0"14"0,0 0 11 16,0 0-6-16,0 0 8 0,0 0 11 0,0 0-5 15,0 0-13-15,0 0-25 0,0 0-21 0,0 0-15 16,-126 14-7-16,112-9-4 0,1 2-6 15,0 1-3-15,1 0-5 0,-1 2-5 0,2 2-1 16,0 0-2-16,3 1-2 0,2 0-1 0,1 1-2 16,1-1-3-16,4-1-3 0,0-1-3 0,0-1-6 15,8-1 4-15,1-2 5 0,3 1 9 16,1-3 15-16,6 0 4 0,2-1 5 0,5-1-1 16,2-1-3-16,5 0-6 0,0 0-5 0,0 2-2 15,1 1-4-15,-1 1 4 0,-2 0 1 0,-2 4-2 16,-6 1 5-16,-2 1-2 0,-2 2 6 0,-7 2 13 15,-3 0 2-15,-6 0 5 0,-3 4 3 16,-2-1 4-16,-8 4 5 0,-4 2 6 0,-9-1-2 16,-3 1-10-16,-5 0-4 0,-7 1-9 0,-1-4-5 15,-4 1-2-15,0-4-9 0,-4-1 1 0,4 0-4 16,1-4-2-16,3-1 3 0,6-4-2 16,1 0-3-16,6-3-5 0,6-3-8 0,4-3-16 15,7 0-24-15,4 0-25 0,5-2-74 0,1-8-64 16,9-3-105-16,9-7-186 0,-4 2-227 0,-1 6-154 0</inkml:trace>
  <inkml:trace contextRef="#ctx0" brushRef="#br0" timeOffset="368444.3383">2399 10375 128 0,'0'0'45'0,"0"0"-1"16,0 0 22-16,0 0 27 0,0 0 42 0,0 0 40 0,0 0 22 15,-91 133 1-15,82-113-19 0,2-4-26 16,1 2-32-16,4-2-34 0,2-3-19 0,0-1-21 16,2 0-13-16,8-2-6 0,0-3 0 0,1-1 10 15,5-3 15-15,0-3 13 0,4 0 3 0,2-3-9 16,4-5-12-16,-3-3-12 0,5-1-6 16,-4-2-4-16,2-1-2 0,-4-1 2 0,-2 1-2 15,-4-1 0-15,-2 4 5 0,-3 1 4 0,-5-1 14 16,-2 2 12-16,-3-1 4 0,0 1 6 15,-1 0-7-15,0 1-4 0,0 0-6 0,0 3-1 16,-1 3-4-16,1 1-10 0,-1 2-9 16,0 0-24-16,-2 0-27 0,0 3-18 0,2 4-1 0,0 4 12 15,-1 2 15-15,-2 2 17 0,2 4 0 0,2-1-2 16,0 1-2-16,0 3 0 0,4-1-1 0,1 1 0 16,3-1 0-16,0-1 1 0,3-3-2 0,0-3 3 15,0-3 3-15,3-1-1 0,1-2 5 16,-1-4-4-16,3-2 2 0,-3-1 2 15,4-1 1-15,-1-1 4 0,-2-5 2 0,4-4 2 16,-2-1-4-16,-1-4-1 0,2-3-2 0,-1-1 1 16,-3-2 1-16,2-2-3 0,-5 0 2 0,1-3 1 15,-4 2-1-15,-3-4 5 0,2-1-1 0,-5-2-1 16,-1-1 1-16,-1-1-4 0,0-3-3 0,-1-1 0 16,-2 0 2-16,-3-1-4 0,4 3 1 0,-2 3 1 15,-1 8-4-15,4 7 6 0,-1 8-4 16,0 4-8-16,-1 5-16 0,2 0-38 0,0 5-1 15,0 6 7-15,-2 7 16 0,-2 3 36 0,3 5 1 16,1 2 0-16,0 5 1 0,1-1-4 16,0 6 0-16,0-1-1 0,0 4 3 0,0 2 1 15,1 3 1-15,1 2 5 0,2 3 0 0,-1 0 3 16,0 3 2-16,3-3-1 0,-3 1 0 0,4-4 0 16,-3-1 2-16,3-5 0 0,-3 0 0 15,2-5 5-15,-4-2-3 0,-1-3 2 0,0-2-2 16,-1-5-4-16,0-2 4 0,0-4-2 0,0-4 3 15,-1-4 3-15,0-1-3 0,0-5 2 16,0-3 8-16,1-2 17 0,0 0 14 0,0 0 10 16,-1-6-14-16,-3-5-21 0,2-4-15 0,-3-5-15 15,-1-7-2-15,-1-6 1 0,3-7-7 16,-2-7-2-16,3-4-3 0,0-8-2 0,2-4 3 0,1-7 1 16,2-5 0-16,6-1 2 0,-2 0-1 0,3 7-2 15,2 10-8-15,-1 13-8 0,0 15-12 16,2 11 4-16,-2 7 6 0,4 2 5 0,0 3 8 15,2 3-7-15,0 3-3 0,2 2-3 0,2 7 2 16,-1 5 7-16,-1 5 6 16,-2 2 8-16,0 6 0 0,-2 1 0 0,-3 4-2 0,-1-2-4 15,-2 2 2-15,-5-2-1 0,-3 1 6 0,0 0 1 16,-2-2 1-16,-7-1 4 0,-2-2-2 0,0 0 1 16,-4-4 3-16,-3-1-1 0,-3-2 2 15,-5 1-2-15,1-1-3 0,-4-2-2 0,-2-1-6 16,1-2-5-16,2-2-8 0,3-2-10 0,0-1-23 15,7-4-28-15,4-3-32 0,4 0-58 16,6-5-121-16,-1-1-321 0,5 0-856 0</inkml:trace>
  <inkml:trace contextRef="#ctx0" brushRef="#br0" timeOffset="369818.168">3302 9983 713 0,'0'0'159'0,"0"0"-55"15,0 0-67-15,0 0-45 0,0 0 44 0,0 0 40 16,0 0 41-16,0 0 39 0,0 0 0 16,0 0-4-16,0 0-8 0,0 0-15 0,48 124-12 0,-43-89 4 15,3 6-9-15,0 7-3 0,-3 4-6 16,3 4-22-16,-1 2-9 0,-3 2-9 0,4 0-5 15,-5 1-6-15,1-2-5 0,-3-4-1 0,-1-1-9 16,0-7-5-16,0-2-5 0,0-5-8 16,0-3-1-16,0-3 1 0,-1-4-9 0,-2-4 1 15,2-5-2-15,0-1-6 0,1-4 11 0,-1-3 0 16,-1-5 3-16,1-3 5 0,-3-1-1 16,4-4 12-16,-1 0 15 0,1 0 16 0,-1-3-3 0,0-4-15 15,-1-4-19-15,-4-6-25 0,2-2 0 0,-2-5-5 16,2-6 3-16,-3-4 2 0,5-6-11 15,0-6-1-15,2-7-5 0,0-5 0 0,9-9 5 16,-2 0 2-16,7 0 0 0,0 6-4 0,-2 9-1 16,6 12-8-16,-2 7 0 0,0 10 0 15,2 6-4-15,0 2 6 0,-3 5-2 0,3 4-2 16,-5 1 6-16,4 3-1 0,-6 2 1 0,2 0 2 16,1 7-4-16,-2 1 3 0,-2 3 1 0,-1 3 5 15,-4 1-4-15,2 3-3 0,-6 3 0 16,-1 1 1-16,0 1 5 0,-9 0 3 15,0-1 7-15,-2 2 8 0,-1 0-5 0,-1 0 2 0,-3 0-2 16,4-1-4-16,-5 0 5 0,5-1 1 0,-1-2-2 16,1-2 1-16,-1-2-3 0,2-1 1 15,5-1-1-15,0-2 1 0,3-3-1 0,2 0-2 16,1-4-4-16,1-2-4 0,4-1 6 0,5-2 4 16,7 0 5-16,1-4 5 0,3-4-8 0,2-4 2 15,6-4-5-15,0 0 2 0,1-4-1 16,1-3 0-16,-1-1 1 0,-3-5-3 0,1-2 2 15,-7-6 2-15,1 0 2 0,-4-4 7 0,-3-3-5 16,-5-2-1-16,-3-1-1 0,0-3-4 0,-5-2 8 16,-1 0-1-16,-1 0 0 0,0 4-1 0,0 2 0 15,-3 3-1-15,0 5 1 0,-3 8-2 16,2 6 1-16,-1 9-1 0,2 5 2 0,-3 5-3 16,3 5-11-16,0 0-14 0,-3 7-4 0,-3 6 2 15,0 5 6-15,-1 5 12 0,-1 4 3 16,1 4 1-16,3 1 3 0,-1 4-2 0,1 2 0 15,6 1 1-15,-1 1 0 0,2 0 5 0,0 2 2 16,1-1 2-16,2 0-2 0,3-3 1 16,2 1-6-16,-2-3-4 0,2-2 6 0,3-3-1 15,-2-4 4-15,1-1 2 0,1-3-3 0,-2-5 2 16,0-3-3-16,1-3 4 0,1-3-3 0,-1-3-2 16,3-3 2-16,-2-3-2 0,5 0 5 0,-1-3 4 15,3-5 0-15,2-5 2 0,1-1-6 0,-1-3-2 16,1-1-1-16,0-2-7 0,1 0 5 0,-3-1 2 15,0-1 1-15,-1 0 2 0,-5-1-2 16,-1 1 2-16,-3-2 4 0,0 2 5 16,-6 0-2-16,1 3-2 0,-4 5-3 0,0 4-6 0,0 4 5 15,0 5-4-15,0 1-10 0,-4 0-7 16,1 6-15-16,-6 5 5 0,3 3 4 0,-3 4 12 16,-1 1 6-16,-1 3-1 0,1 0 1 0,2-1-3 15,-1 1 1-15,6-3-2 0,-1-1 2 0,4-2 1 16,0 1-4-16,3-3 0 0,1-2-2 15,5-1-6-15,0-3 7 0,2 0-2 0,1-5 6 16,4-1 0-16,1-2 2 0,2 0 2 0,3-3-3 16,3-3 7-16,-2-5-5 0,-2-1 0 0,1 0 0 15,-1-4-4-15,-2 0 4 0,0-3 2 16,0 0-2-16,-5-1 8 0,3-1-7 0,-6-3 1 16,0 0 3-16,-2-1 0 0,-1 1 3 0,-5 1 1 15,-1 2 2-15,-2 2-4 0,0 4 1 0,0 4 2 16,0 5-1-16,-3 3 1 0,2 1-10 15,-1 2-17-15,-3 2-10 0,3 5-7 0,-1 9 7 16,-4 2 12-16,4 5 9 0,-3 5 1 0,3 2 0 16,1 2 1-16,0 1 0 0,2 3 0 0,0 1 0 15,3 0 0-15,0 4 1 0,6 1-4 0,0 0 4 16,-1 0 0-16,-1 2 2 0,1-4 3 16,2 2-2-16,-2 0-1 0,-5-3-1 0,1-1 1 15,-4-1 3-15,-5-2-2 0,-5 0 1 16,-9 2-6-16,-3-3 4 0,-8 1 0 0,-4-3-4 0,-8 0 4 15,-8-3-5-15,-8-3-3 0,-3-3 3 16,-2-4 1-16,0-9 6 0,-1-3 4 0,6-7 1 16,2-3-1-16,2-6 4 0,5-7 0 15,5-1 3-15,3-3 2 0,5-2-5 0,7-3-1 16,7 2-2-16,3-1-5 0,8 1 0 0,6 1-4 16,5 1-7-16,2 1-5 0,8-1-9 0,5 0-4 15,10 1 1-15,6 0 3 0,4 0 6 0,10 1-10 16,0 1-17-16,7-2-31 0,4 1-31 15,-2 0-12-15,7 1-8 0,1-2-26 0,5 2-97 16,-20 2-269-16,-11 7-907 0</inkml:trace>
  <inkml:trace contextRef="#ctx0" brushRef="#br0" timeOffset="370596.5498">5144 10113 1 0,'0'0'0'16,"0"0"0"-16,0 0 0 0,0 0 0 0,0 0 0 15,0 0 0-15,0 0 243 0,0 0 61 16,0 0-14-16,0 0-38 0,0 0-39 0,0 0-30 16,0 0-15-16,0 0-9 0,-6-9-15 0,-4 15-24 15,-3 2-25-15,0 0-19 0,0 5-15 0,-4 3-10 16,2 3-9-16,-3 3-7 0,-1 3-5 0,-1 6-4 15,3 3 0-15,-1 3 1 0,2 0-2 16,3 3-4-16,4 0-1 0,2-1-1 0,5-1-2 16,2-1 0-16,0-3-5 0,6-3-2 0,5-4-2 15,3-3-2-15,6-4 3 0,1-5 2 0,7-2 2 16,0-2 3-16,3-5-1 0,1-4-1 16,0-2 0-16,0-2 2 0,-1-7 0 0,0-2 1 15,-2-2 0-15,-3 0-3 0,-3-3 2 0,-5 0 1 16,-3 0 0-16,0-3 2 0,-3 0-2 0,-2-1 3 15,-3-1 3-15,-1 0 2 0,-3 1 6 16,1-1-1-16,-4 1-2 0,0 2-7 0,0 3-2 16,0 3-1-16,-4 5-3 0,1 4 0 0,3 2-10 15,-2 1-12-15,1 0-17 0,-3 4-5 16,1 4 4-16,0 5 7 0,-1 3 10 0,1 4 7 0,2 2-5 16,0-1 3-16,1 2 1 0,1 1-3 15,4-3 1-15,2-2 0 0,5-2 2 0,2-2 0 16,-1-2 2-16,6-3 3 0,-2-4-1 15,2 1 5-15,1-5-2 0,2-1 0 0,-3-1 2 16,1-1-1-16,-3-4 3 0,2-1 2 0,-4-3 2 0,1 0 0 16,-5-1-1-16,2-1 1 0,-5-2 1 15,1-2 2-15,-2 0 3 0,-3-1 2 0,-1 0 2 16,-3-2 1-16,0 0-2 0,-4-1-2 16,-7 0-7-16,0 0-5 0,-6 0-6 0,2 0-5 15,-5 4-4-15,1 2-2 0,-3 4-2 16,-2 3-4-16,0 3-3 0,-2 3-2 0,3 3-4 0,-1 7-2 15,-2 1-5-15,4 2-6 0,3 2-19 0,3 1-27 16,2 2-41-16,5-1-59 0,5 0-42 16,3-1-60-16,1-1-75 0,8-2-116 0,-3-4-279 15,2-4 147-15</inkml:trace>
  <inkml:trace contextRef="#ctx0" brushRef="#br0" timeOffset="371532.9418">5778 10456 1 0,'0'0'471'15,"0"0"60"-15,0 0-106 0,0 0-105 0,0 0-95 16,0 0-64-16,0 0-41 0,0 0-30 0,0 0-26 16,0 0-20-16,0 0-23 0,0 0-16 15,0 0-9-15,17-67-3 0,-10 68 0 16,1 5 2-16,0 2 3 0,2 1 1 0,2 3 3 0,0 0 0 16,3 2-1-16,0 2 2 0,1-1 0 0,-1 3 1 15,0-2 5-15,-1 1-1 0,-3-1 1 16,0-1 1-16,-3-1 0 0,-4-3 6 0,1-1 4 15,-2-5 6-15,-2-1 0 0,-1 0 1 0,0-1-2 16,0-3-1-16,0 1 9 0,2-1 9 16,-2 0 18-16,2 0 15 0,-1-3-6 0,2-2-11 15,0-1-22-15,0-3-20 0,3-3-8 0,1 0-5 16,1-2-1-16,1 0-1 0,-1-1 0 0,5-1 3 16,-3-1 1-16,0-2 0 0,1 1-3 15,-1 1 1-15,-1 2-2 0,-2 2-2 0,2 3 2 16,-4 3-5-16,0 2 3 0,-3 2-2 0,0 2-6 15,-1 1-4-15,1 0-10 0,-1 0 2 0,1 0 2 16,-1 4 6-16,4 1 7 0,0 1 4 0,-1 1 1 16,1-2 0-16,0 2 1 0,1-2 0 15,0-1 0-15,0 1 3 0,0-3 0 0,0-1 0 16,1 0 4-16,2-1-1 0,1 0 2 0,0-3 3 16,3-2-3-16,0 0 1 0,2-2 0 0,-3-2-2 15,3 1 1-15,-2-2 3 0,-2 1 0 16,0-1-2-16,-2-1 4 0,-1 1-1 15,-1-1 1-15,0 0 3 0,-3 0 0 0,-1 0 8 16,-2 1-1-16,-1 1 0 0,0 2-3 0,0 1-8 16,0 3-7-16,-2 3-13 0,-1 0-19 0,0 2-12 15,-1 6 4-15,-3 3 4 0,2 3 15 0,1 5 10 16,2 2-1-16,1 1 3 0,1 2 0 0,0-2-3 16,3 1 0-16,6 0 1 0,3-1 0 15,0 0 3-15,4 0 0 0,0 0 3 0,1-2-1 16,1-1 3-16,-2-3-1 0,-2-2-1 0,-3-3 1 15,-3-2-3-15,-3-3 6 0,-3 0 2 0,-2-1 0 16,0-1 8-16,-2 1 0 0,-6 0 4 16,-3 0 4-16,-2 0-5 0,-5 2-3 0,-2-1-5 0,-3 0-1 15,-1 0-2-15,-1-1 3 0,1-1-2 0,3 1-1 16,1-1 5-16,4-2-6 0,3-1-1 16,4-1 3-16,6 0-9 0,2 0 4 0,1 0-2 15,0 0-5-15,2-1-2 0,5-5-5 16,2-1-4-16,5-2 0 0,5-3 3 0,2-1 1 15,6-2 1-15,5-2 6 0,0 1-2 16,1-5 4-16,1 0 2 0,-1-2-3 0,-3-1 7 0,-2 0-3 16,-2-2 2-16,-2 2 0 0,-3-2-2 0,-3 0 3 15,-2-1-1-15,-3-1 2 0,-2 0 1 16,-3-2 1-16,-3 1 3 0,-1-2 0 0,-2 1 2 16,-2 0 0-16,0 1 0 0,0 3 4 0,-5 2-5 15,2 5 0-15,0 5 1 0,-1 4-3 16,1 4-1-16,2 5-6 0,-2 1-11 0,0 0-19 15,1 5-1-15,-2 7 1 0,-2 5 8 16,1 6 21-16,-2 4-3 0,0 3 5 0,3-1 0 16,1 3-4-16,1-1 6 0,1 0-5 0,1-1 1 0,0 1 1 15,3-1-5-15,1-1 5 0,1 0 1 0,-1-1 3 16,0-1 1-16,0-3-2 0,-2-1-4 0,-1-1-15 16,3-3-26-16,-1-3-46 15,-1-1-56-15,-1-3-52 0,2-2-83 0,0-2-194 0,-1-6-453 16,1 1-98-16</inkml:trace>
  <inkml:trace contextRef="#ctx0" brushRef="#br0" timeOffset="371759.752">6425 10310 831 0,'0'0'189'0,"0"0"-19"15,-126-2 12-15,87 2-12 0,16 0-23 0,5 2-14 16,9-1-29-16,8 0-36 0,1-1-35 15,10 1-8-15,5 0-2 0,8 0 9 0,7-1 16 16,6 0-13-16,10 0-7 0,4-4-9 0,2-2-5 16,1-1-2-16,1-1 0 15,-4 1-3-15,-2-1-6 0,-2 0-11 0,-4-1-38 0,-6 0-82 0,-3-1-177 16,-9 2-275-16,-10 3-430 0</inkml:trace>
  <inkml:trace contextRef="#ctx0" brushRef="#br0" timeOffset="372336.0546">6733 10599 209 0,'0'0'247'0,"0"0"3"0,0 0 27 0,0 0 14 16,0 0-12-16,0 0-17 0,0 0-63 15,0 0-49-15,123 24-29 0,-101-28-30 0,2 0-15 16,1-3-7-16,-2-1-6 0,0-1-3 0,-5-2-3 16,2-2-5-16,-3-1-4 0,-3-4-3 0,0 0-6 15,0-2-3-15,-5-2-1 0,-2 1-2 16,-2-3 0-16,-2 1-2 0,-3-2-2 0,0 1-6 16,-2 2-2-16,-5 3-7 0,1 5-5 0,-2 4-4 15,-2 3-8-15,0 4-6 0,0 2-4 16,-4 1 0-16,0 3 1 0,-4 2 5 0,2 3 3 15,-1-1 0-15,4 0 3 0,0 1 0 0,3-2-1 16,2 1 1-16,2-1-5 0,2-1-3 0,2 0-2 16,2 0-6-16,0-2 2 0,1-2 2 15,5 3 2-15,1-3 9 0,2 1 3 0,5-2 5 16,2 0 0-16,4 0 0 0,1-4-3 0,2 0-3 16,2-2 2-16,-2-1-2 0,0 0 4 0,-3-1 0 15,1-1-1-15,-1 0 1 0,0-1-3 16,-3 2 2-16,-2 0 0 0,-3 1 1 0,-2 1 4 15,-2 1 1-15,-3 3 6 0,-1-1 3 0,-3 2 0 16,0 1 0-16,-1 0-7 0,0 0-6 0,0 0-5 16,0 2-3-16,0 3 3 0,0 1 0 0,0 2 3 15,0 3 1-15,2-1-4 0,-2 1 3 16,2 1-3-16,-1 1 1 0,1-2 0 0,0 1 0 16,0 1 0-16,2-1-2 0,0 0 1 0,-2-1-2 15,3-2 3-15,-1 0 3 0,2 0-3 0,-2 0 0 16,1-1-3-16,-1-1-1 0,1 0-2 15,-2-1-9-15,1 0-19 0,2 0-25 0,-2-2-40 16,1 0-45-16,0-2-58 0,2-1-105 0,2-1-234 16,-3 0-389-16,-1 0 95 0</inkml:trace>
  <inkml:trace contextRef="#ctx0" brushRef="#br0" timeOffset="372970.2378">7547 10354 265 0,'0'0'494'0,"0"0"-48"0,0 0-101 0,0 0-97 15,0 0-73-15,0 0-49 0,0 0-33 0,0 0-14 16,0 0-23-16,0 0-17 0,0 0-18 16,0 0-14-16,0 0-4 0,0 0 0 0,2-29 1 15,0 33 3-15,0 2 4 0,3 1 4 0,-1 1 6 16,-3 0 5-16,3 2 4 0,-3 2 5 16,2 0 2-16,-3 0 6 0,0 1 7 0,0-1 0 15,0 1 1-15,-5 0-7 0,-1 0-6 0,-3-2-3 16,0-1-3-16,-1 0 2 0,-2-1-5 15,0-2-2-15,0 0-7 0,-2-1-9 0,3-3 1 16,1 1-4-16,1-2 0 0,3 0 3 0,0-2-7 16,3 0-3-16,-2-2-6 0,3-2-2 0,1-1-6 15,1-2-6-15,0-1-1 0,0-1-4 16,0-1 4-16,1-3 3 0,5 1 5 0,-1-3 10 16,1 0-1-16,1 0 2 0,0 1-3 0,2 1-5 15,-2 2 4-15,1 3-3 0,-2 1 1 0,2 2-1 16,-2 2-4-16,0 2-3 0,-1 1-3 0,1 0 2 15,3 1-1-15,-2 5 5 0,1 1 4 16,0 2-1-16,2-1 5 0,-1 0 3 0,0-1 1 16,1 2 7-16,0-1-7 0,0-3 2 0,2 2-2 15,-1-1-3-15,2 0 5 0,0-1-1 0,-1-2 1 16,3 1 0-16,-2-3-1 0,2-1 3 0,-1 0 0 16,2 0 3-16,0 0-4 0,0-1-2 15,1-2-1-15,-1 0-4 0,-2-2 6 0,2 1 2 16,-2-2 1-16,-1 1 4 0,-2-1-4 15,1 0 4-15,-1-3 1 0,-4 0 2 0,1 0 6 16,-1-2 1-16,-1-2 4 0,-2-1-3 0,0-1 6 0,-4 0 4 16,0 1-1-16,0 0 6 0,-3 4-7 15,1 3 0-15,-1 3-5 0,2 1-7 16,0 3-6-16,0 0-14 0,-2 2-4 0,1 3-1 16,-1 5 0-16,1 2 7 0,1 2 2 0,-2 1 3 15,2 2-4-15,1 0-3 0,0 2 0 0,5-2-3 16,2 2 7-16,4-2 2 0,1 1 1 15,-1-2 3-15,1 0-4 0,0-2 2 0,0-1-2 0,-3-2-2 16,-1-2 0-16,1 1-12 0,-1-3-24 0,-2-1-43 16,-1-2-56-16,0 0-73 0,0-3-157 15,-2 0-392-15,0-1-764 0</inkml:trace>
  <inkml:trace contextRef="#ctx0" brushRef="#br0" timeOffset="373737.2895">7832 10083 189 0,'0'0'748'0,"0"0"-425"0,0 0 11 16,0 0-71-16,0 0-84 0,0 0-62 0,0 0-52 15,0 0-50-15,0 0-30 0,0 0-13 0,0 0-10 16,0 0 11-16,0 0 4 0,-76-73 4 16,84 85 4-16,3-1 2 0,0 2 1 0,4-2-2 15,4-1-4-15,0-1-11 0,3 0-25 0,1-1-35 16,0 0-52-16,0 1-58 0,-1-1-48 0,-3-1-25 15,1 3 8-15,-2-2 45 0,-1 0 53 0,-3 1 54 16,2 0 38-16,-3 2 23 0,-3-1 23 16,-2 1 27-16,-3 1 45 0,-1 1 59 0,-1-3 68 15,-3 3 68-15,0-2 37 0,0 2 4 0,0 0-28 16,-4 0-49-16,0 2-41 0,2 0-36 16,-2-1-26-16,1 1-20 0,0-1-16 0,2 0-13 0,-1-3-10 15,2 2-11-15,0-3-13 0,0 1-4 16,3 0-4-16,5-2 1 0,0 1 3 0,2-2-1 15,5-1 3-15,-3-1-3 0,7-2-2 0,-2-2 1 16,5-1-5-16,-1-1-2 16,0 0-7-16,-1-1-5 0,1-4-1 0,-1 0-1 0,-1-2 8 15,-2-1 3-15,-2 0 2 0,1-3 4 0,-2 1 3 16,-3 0 1-16,2-2 1 0,-2 2 2 0,-3 1-3 16,1-1-2-16,-3 5 5 0,-2 1 4 15,-2 2 11-15,0 1 7 0,-2 1-7 0,0 0-10 16,0 0-16-16,0 3-6 0,0 4-1 0,0 2 5 15,0 3 1-15,0 0-1 0,0 2-1 0,2 2 0 16,1 0 0-16,3-1 3 0,0 2 0 0,3-2 2 16,0-1-3-16,3-2 2 0,2-1 3 15,2 0 1-15,-1-2 7 0,1-3 3 0,3-1 1 16,0-4-2-16,0-1 0 0,1 0-1 0,3 0-5 16,-2-5 2-16,-1-2-4 0,1-1 0 0,-5-1 0 15,0-2-1-15,-3 0 7 0,-1-2 6 16,-3-3 3-16,-2-1 2 0,1-4-5 0,-5-2-3 15,2-4-4-15,-3-2-2 0,-2-3 1 16,1-5-2-16,0-2 1 0,0-4-3 0,2 0-2 0,0 0 2 16,-2-2-2-16,-1 1 6 0,1 2-2 15,-1 5-1-15,0 6 0 0,0 7 1 0,0 8 8 16,-1 8-2-16,-1 5-6 0,-1 3-18 16,-1 0-15-16,2 5-4 0,-6 6 5 0,-1 6 15 15,1 4 6-15,0 4 1 0,2 3 1 0,1 3-4 16,4 4 4-16,1 0 4 0,5 4 1 0,2 2 4 15,3 0-3-15,4 5 0 0,-2 0-2 0,6 1-1 16,-1 3 3-16,6-2 1 0,0-1 1 0,4-1-1 16,-2-3 0-16,3-5-1 0,-5-3-10 0,-1-5-26 15,-6-3-45-15,-3-5-69 0,-3-3-84 16,-3-4-148-16,-4-4-312 0,0-5-819 0</inkml:trace>
  <inkml:trace contextRef="#ctx0" brushRef="#br0" timeOffset="373951.3252">8547 10225 1063 0,'0'0'481'16,"0"0"-264"-16,0 0-24 0,0 0-55 0,0 0-45 16,0 0-30-16,0 0-29 0,0 0-10 0,0 0 7 15,0 0 12-15,0 0 11 0,0 0-6 16,0 0-16-16,173 55-14 0,-92-50-26 0,7-1-52 15,3 1-70-15,1-1-51 0,3 1-6 16,2-1 45-16,1 1 37 0,2 0-157 0,-22-1-412 0,-30-1-108 16</inkml:trace>
  <inkml:trace contextRef="#ctx0" brushRef="#br0" timeOffset="375040.2482">2668 11356 1 0,'0'0'0'15,"-127"-30"0"-15,54 14 0 0,5-2 0 0,8 1 0 16,6 2 0-16,4 1 0 0,-1 2 0 16,4 3 0-16,1 3 0 15,-1 1 0-15,3 5 0 0,0 0 0 0,0 0 77 0,6 1 122 0,1 4-9 16,-1 1-16-16,2-1-5 0,1 1-19 16,3 0-12-16,2 0-6 0,0-1-8 0,7-1-2 15,-2 2 9-15,4-5 1 0,5 2-5 0,-1-3-5 16,6 1-13-16,-1-1-5 0,4 0-1 15,0 0-3-15,6 0-9 0,-1 0-12 0,0 0-11 16,1 0-9-16,2 0-6 0,0 0-7 0,0 0-6 16,0 0-9-16,0 0-8 0,0 0-9 0,0 0-9 15,0 0-10-15,0 0-1 0,0 0-7 0,2 0-1 16,1 2 4-16,0 1 2 0,3 1 5 0,1 0 5 16,2 2 3-16,3 0 1 0,5-1 5 15,2 0 4-15,4 1 1 0,6-1 8 16,7-2 3-16,7-2 2 0,9-1 6 0,8 0-10 0,8-5-3 15,10-2-6-15,9-3-5 0,6 1 2 0,8 0-1 16,4-2-1-16,12-1-3 0,5 0 0 16,6 1-1-16,10-2 0 0,5 1 6 0,2 0-8 15,6-2 2-15,1 3-2 0,6-2-8 0,0 3 12 16,5-2-3-16,5-1 0 0,-2 1 3 0,7-1-7 16,0 2 2-16,7-2-3 0,1 1-2 15,3 1 3-15,2 0 1 0,4-1-1 0,3-1 2 16,3 2-2-16,5 0 0 0,3 1 3 0,5 0 3 15,2 1-5-15,0 0 1 0,6 3 0 16,2 1-7-16,-2 0 9 0,1 2-2 0,-1 2 1 0,-2 1 1 16,-2 0-4-16,-4 0 3 0,-2 2-3 15,-5 3 8-15,-8-1-5 0,-6 2-1 0,-9 0 0 16,-6 1-4-16,-14 0 5 0,-15-1-1 0,-11-1 2 16,-19-2 1-16,-13-2-6 0,-19 1-3 0,-13-2-14 15,-19 0-26-15,-11-3-36 16,-15-2-51-16,-6-2-67 0,-11-3-119 0,-4 1-517 0,-3 3-724 0</inkml:trace>
  <inkml:trace contextRef="#ctx0" brushRef="#br0" timeOffset="1.66936E6">4828 11785 1 0,'0'0'0'16,"0"0"0"-16,0 0 0 0,0 0 0 0,0 0 37 16,0 0 191-16,0 0-7 0,0 0 1 15,0 0-17-15,0 0-10 0,0 0-15 0,0 0-22 16,31-30-19-16,-25 28-25 0,-2 1-19 0,3 1-19 15,1 0-17-15,-4 0-8 0,5 0-9 0,-1 0-5 16,2 0-4-16,1 0-4 0,1 0-2 16,5 0-3-16,-3 0-1 0,3 2-5 0,-3 3-5 15,3-2-1-15,-5 2-7 0,0 1 1 0,-3-3-1 16,-1 3-2-16,-3-3 3 0,-1 3 2 0,-2 0 9 16,-2 0 12-16,0 1 12 0,-1 0 13 0,-7 2 4 15,0 0-1-15,0 0-7 0,-6 1-8 16,1 0-9-16,-5-1-7 0,0 1-3 0,-2 0-6 15,4-2-2-15,-3 2-6 0,2-2-1 0,4-1-2 16,3-3-2-16,0 1-1 0,2-3-10 0,5 1-10 16,1-3-14-16,-1 0-26 0,3 0-50 15,0-4-103-15,7-2-138 0,1-1-203 0,-1 1-193 16,-1 3 53-16</inkml:trace>
  <inkml:trace contextRef="#ctx0" brushRef="#br0" timeOffset="1.66961E6">5134 11741 1 0,'0'0'158'0,"0"0"198"0,0 0-42 0,0 0-30 15,0 0-50-15,0 0-54 0,0 0-45 16,0 0-44-16,0 0-33 0,0 0-18 0,0 0-6 16,0 0 5-16,0 0 10 0,-8 2 7 0,3 3 7 15,2 1 2-15,-3 2 1 0,2 2-1 0,-3 0-7 16,-2 2-9-16,4 1-11 0,-2 0-13 15,-1 1-7-15,3-1-5 0,-2 1 0 16,1 0-1-16,2 0 1 0,3 0-2 0,0-3-6 0,1 1-7 16,0-2-25-16,2-2-64 0,6-2-116 0,2-1-207 15,-3-2-336-15,-1-2-301 0</inkml:trace>
  <inkml:trace contextRef="#ctx0" brushRef="#br0" timeOffset="1.66984E6">5355 11864 1287 0,'0'0'375'16,"0"0"-120"-16,0 0-54 0,0 0-56 0,0 0-39 16,0 0-25-16,0 0-37 0,0 0-19 15,0 0-10-15,0 0 1 0,0 0 1 0,0 0-6 16,0 0 1-16,0 0-2 0,-6 50 1 0,4-42 4 0,2 0 4 15,-1 2 1-15,1-1-4 0,0-1-15 16,0 0-34-16,0 0-60 0,0-2-107 0,0-2-186 16,0 0-268-16,0-2-214 0,1-1 421 0</inkml:trace>
  <inkml:trace contextRef="#ctx0" brushRef="#br0" timeOffset="1.67006E6">5506 11874 65 0,'0'0'712'16,"0"0"-240"-16,0 0-115 0,0 0-97 0,0 0-97 16,0 0-62-16,0 0-54 0,0 0-30 0,0 0-10 15,0 0 3-15,0 0 14 0,0 0 6 16,0 0 1-16,0 0 3 0,-2 51-8 0,-1-41-6 16,1 2-6-16,1-1-2 0,1 0-2 0,0 2-1 15,0-2 2-15,0-1-1 0,3-1 5 16,3-1-3-16,-2 0-19 0,2-2-43 0,0-1-100 15,0-2-187-15,2 1-307 0,-4-3-281 0,0-1 570 0</inkml:trace>
  <inkml:trace contextRef="#ctx0" brushRef="#br0" timeOffset="1.67032E6">6145 11775 1559 0,'0'0'349'16,"0"0"-79"-16,0 0-68 0,0 0-46 0,0 0-61 15,0 0-37-15,0 0-33 0,0 0-19 16,0 0-10-16,0 0-6 0,0 0 8 0,0 0 4 16,0 0 2-16,0 0 7 0,20 64-4 0,-18-51-1 15,-1 3 3-15,1-1 4 0,-2 1 1 0,0-1-7 16,0-3-25-16,0 1-55 0,0-2-100 15,-2-2-231-15,1-2-422 0,1-4-456 0</inkml:trace>
  <inkml:trace contextRef="#ctx0" brushRef="#br0" timeOffset="1.6705E6">6077 11868 1345 0,'0'0'401'0,"0"0"-100"0,0 0-80 16,0 0-37-16,0 0-59 0,0 0-39 0,0 0-38 15,0 0-26-15,0 0-18 0,0 0-8 16,0 0 5-16,0 0-3 0,0 0 4 0,-24-4 9 16,43 4-2-16,5 0-1 0,5-3-11 15,4-1-29-15,4-2-37 0,0-1-35 0,3 3-29 16,-1-3-21-16,0 0-55 0,1 0-124 0,-4 0-216 16,-9 1-199-16,-8 3 321 0</inkml:trace>
  <inkml:trace contextRef="#ctx0" brushRef="#br0" timeOffset="1.67078E6">6808 11714 1117 0,'0'0'439'0,"0"0"-95"0,0 0-73 16,0 0-87-16,0 0-57 0,0 0-41 16,0 0-42-16,0 0-22 0,0 0-12 0,0 0-1 15,0 0 6-15,0 0 3 0,0 0 5 0,15 0 0 16,4-3-7-16,4 2-2 0,0 0-4 0,1 1-3 15,-4 0-1-15,1 0-2 0,-1 1-1 0,-5 4-6 16,-3 1 4-16,-1 2-3 0,-4 0 2 16,-2 1 4-16,-5 3-2 0,0-2 2 0,-2 2-1 15,-6 0-1-15,-5-1 0 0,-2 0 0 0,-2-2-2 16,-1 1 0-16,-2-2-2 0,2-1-7 16,0 0-6-16,4-1-17 0,2-1-31 0,2-2-49 15,3-1-97-15,3-2-183 0,3 0-282 0,1 0-210 16,0 0 470-16</inkml:trace>
  <inkml:trace contextRef="#ctx0" brushRef="#br0" timeOffset="1.67101E6">7219 11684 842 0,'0'0'409'0,"0"0"-62"0,0 0-78 0,0 0-83 0,0 0-62 16,0 0-31-16,0 0-30 0,0 0-13 0,0 0-5 15,0 0-9-15,0 0-6 0,-125 30-8 0,115-19-6 16,1 0-4-16,1 0-5 0,2 2-3 16,1 0-1-16,3 0 1 0,2 1-1 0,0 0-1 15,0 0 0-15,4-1-4 0,1 1-11 0,4-2-47 16,1-1-110-16,2-3-209 0,-3-3-359 0,-2-2-468 16</inkml:trace>
  <inkml:trace contextRef="#ctx0" brushRef="#br0" timeOffset="1.6713E6">7329 11862 706 0,'0'0'686'0,"0"0"-406"16,0 0-87-16,0 0-65 0,0 0-68 16,0 0-32-16,0 0-13 0,0 0-14 15,0 0 5-15,0 0 11 0,0 0-2 0,0 0-2 16,0 0-6-16,0 0 0 0,102 4-7 0,-88-4-3 15,-5 0-4-15,-2 2-5 0,0 3-3 0,-4 0 1 16,-2 0 4-16,-1 3 9 0,0-1 10 16,-2 2 12-16,-6 0 9 0,0 1 13 0,-4 1 17 15,-1 1 12-15,0-2 8 0,-3 2 0 0,5-1-11 16,-2-3-15-16,3 0-17 0,3-1-15 0,3 0-12 16,0 0-5-16,3-3-2 0,1 1-1 0,1 0 0 15,6-3 0-15,3 0 1 0,6-2-17 16,4 0-55-16,5 0-100 0,3-4-180 0,-4 0-329 15,-6 1-387-15</inkml:trace>
  <inkml:trace contextRef="#ctx0" brushRef="#br0" timeOffset="1.67152E6">8005 11704 1385 0,'0'0'367'0,"0"0"-64"16,0 0-102-16,0 0-73 0,0 0-34 15,0 0-29-15,0 0-20 0,0 0-10 16,0 0-6-16,0 0-2 0,0 0-3 0,0 0-2 16,0 0 0-16,-49 78 3 0,56-67-2 0,-1 2-2 15,2 1 1-15,-3-1-4 0,0-2-1 0,-3 3 2 16,0-3-4-16,-2 0-4 0,0 0-18 0,0-3-32 16,-1 0-57-16,-2-1-98 0,-1-1-197 0,1-3-356 15,2 0-696-15</inkml:trace>
  <inkml:trace contextRef="#ctx0" brushRef="#br0" timeOffset="1.67173E6">7871 11825 930 0,'0'0'452'16,"0"0"-86"-16,0 0-86 0,0 0-79 0,0 0-71 15,0 0-46-15,0 0-36 0,0 0-20 0,0 0 4 16,0 0 7-16,0 0 7 0,0 0 4 0,0 0-8 15,0 0-7-15,3 9-10 0,26-11-6 0,2-4-3 16,2 3-8-16,-1-1-2 0,-2-1-25 16,0 1-42-16,-4-1-66 0,-2 0-118 0,-2 1-229 15,-5-1-389-15,-7 3-184 0</inkml:trace>
  <inkml:trace contextRef="#ctx0" brushRef="#br0" timeOffset="1.67231E6">7592 11894 1 0,'0'0'0'0,"0"0"0"0,0 0 335 0,0 0 30 15,0 0-49-15,0 0-51 0,0 0-41 0,0 0-30 16,0 0-28-16,0 0-24 0,0 0-18 0,0 0-21 16,0 0-11-16,13-29-26 0,-13 29-23 15,0 0-19-15,0 3-19 0,-1 2-2 0,0 1-2 16,0 2 3-16,1 2-1 0,0 0 3 0,0 3 0 16,0 0 1-16,0 1 4 0,0 0-3 15,1 1 4-15,-1 0 6 0,0 1 0 0,0-2-2 16,0 0-37-16,0-1-101 0,0 0-227 0,1-1-137 15,2-3-404-15,-2-3 181 0</inkml:trace>
  <inkml:trace contextRef="#ctx0" brushRef="#br0" timeOffset="1.67293E6">8560 11739 1 0,'0'0'189'16,"0"0"78"-16,0 0-45 0,0 0-27 0,0 0-36 15,0 0-16-15,0 0-22 0,0 0-12 16,0 0-10-16,0 0-6 0,0 0 0 0,0 0-6 15,0 0-7-15,0 0-11 0,70 4-16 0,-51-4-11 16,0 0-11-16,-3 1-8 0,0 3-3 0,-4 1-5 16,-2 0-2-16,-2 2-3 0,-3 0 2 0,-3 0 9 15,-2 0 15-15,0 1 23 0,-7 2 14 0,-4 0-1 16,-3-1-5-16,-4 1-16 0,-4 0-14 16,0-1-8-16,-3 0-8 0,1-1-5 0,0 1-8 15,3-2-2-15,4-1-8 0,2-3-17 16,4 1-20-16,3-3-44 0,5 0-74 0,3-1-111 15,0 0-151-15,3-2-233 0,5-2-129 0,-3 3 560 0</inkml:trace>
  <inkml:trace contextRef="#ctx0" brushRef="#br0" timeOffset="1.67315E6">8841 11699 406 0,'0'0'391'0,"0"0"-27"16,0 0-49-16,0 0-52 0,0 0-51 0,0 0-54 15,0 0-54-15,0 0-39 0,0 0-19 16,0 0-11-16,0 0-4 0,0 0-4 0,0 0-3 16,0 0-4-16,-111 69-4 0,107-54 0 0,0 1-1 15,2 2 2-15,2-1 1 0,-1 0-1 0,1-1 0 16,0-1-10-16,1-4-17 0,4 0-43 16,2-1-94-16,2-3-168 0,1-2-289 0,0 1-259 15,-2-4 272-15</inkml:trace>
  <inkml:trace contextRef="#ctx0" brushRef="#br0" timeOffset="1.67369E6">9030 11875 1 0,'0'0'0'16,"0"0"0"-16,0 0 0 0,0 0 0 0,0 0 0 15,0 0 0-15,0 0 0 0,0 0 75 16,0 0 171-16,0 0 11 0,0 0-31 0,0 0-52 16,0 0-44-16,0 0-35 0,56 7-21 0,-41-9-13 15,0 0-14-15,1-1-10 0,-1 1-11 0,0 1-10 16,-1 1-2-16,-3 0-5 0,-1 0-3 15,-4 0-4-15,-2 2-5 0,-3 0 4 0,-1 4 9 16,0-2 19-16,-2 1 23 0,-5 1 22 0,-2 1 19 16,-3 0 11-16,1 1 15 0,-5-1 1 0,1 1-4 15,-3-1-10-15,4 0-25 0,-2-1-19 16,5-1-19-16,2 1-12 0,2-3-13 0,2 2-11 0,4-2-7 16,0 1-7-16,1-2 4 0,0 1-1 15,1-1 4-15,7 0 6 0,0-1-2 0,4-1 5 16,0 0-4-16,1 0-3 0,1 0 3 0,1 0-1 15,-5 0-2-15,0 1 0 0,0 1-4 16,-4-1-3-16,-2 2 0 0,-1-1 3 0,0 2-3 16,-3 1 3-16,0 1-1 15,0-1-5-15,-4 2 10 0,-2 0 1 0,-1 0 4 0,-4 1 4 0,0-2-4 16,-2 0 1-16,-2-1 0 0,3 0 2 0,-5 0-1 16,5 0 0-16,-3 0-3 0,3 0-5 15,0-1 2-15,1 0 0 0,1 0 1 0,0-1 6 16,-1 0-7-16,2-1-3 0,3-1-20 0,0 0-43 15,2-1-65-15,1 0-152 0,2 0-309 16,1 0-283-16,0 0 169 0</inkml:trace>
  <inkml:trace contextRef="#ctx0" brushRef="#br0" timeOffset="1.67392E6">9460 11922 1186 0,'0'0'449'0,"0"0"-207"0,0 0-42 16,0 0-58-16,0 0-49 0,0 0-16 0,0 0-24 15,0 0-19-15,0 0-7 0,0 0-5 0,0 0 3 16,0 0-3-16,0 0 0 0,0 0 4 16,-11 92-4-16,13-78-4 0,-1 1-1 0,0 1-4 15,2-4-21-15,-2 0-51 0,2-1-116 0,-2-2-259 16,0-3-449-16,0-1-247 0</inkml:trace>
  <inkml:trace contextRef="#ctx0" brushRef="#br0" timeOffset="1.67439E6">9998 11642 374 0,'0'0'555'0,"0"0"-191"0,0 0-63 0,0 0-88 16,0 0-77-16,0 0-43 15,0 0-30-15,0 0-14 0,0 0-7 0,0 0 3 0,0 0-4 16,0 0-6-16,0 0-2 0,0 0-7 0,-14 84-1 16,12-67-4-16,1 0 0 0,0-1 3 15,0 0 5-15,0-2 3 0,-2 0-5 0,0-1-30 16,1-2-60-16,2-1-110 0,-2-2-228 0,1-3-400 16,-1-1-306-16</inkml:trace>
  <inkml:trace contextRef="#ctx0" brushRef="#br0" timeOffset="1.67459E6">9784 11768 1316 0,'0'0'365'16,"0"0"-143"-16,0 0-29 0,0 0-26 0,0 0-47 16,0 0-33-16,0 0-36 0,0 0-32 0,0 0-13 15,0 0 2-15,0 0 5 0,0 0 7 0,0 0 3 16,0 0 1-16,41 10-3 0,-7-10-7 15,6 0-26-15,3 0-40 0,2-2-52 0,-1-2-60 16,1-2-60-16,1-1-7 0,-3 0-56 0,4-1-165 16,-14 3-191-16,-12 1 144 0</inkml:trace>
  <inkml:trace contextRef="#ctx0" brushRef="#br0" timeOffset="1.67479E6">10695 11669 299 0,'0'0'549'0,"0"0"-266"0,0 0-21 16,0 0-52-16,0 0-49 0,0 0-39 0,0 0-50 16,0 0-45-16,0 0-11 0,0 0 1 15,0 0 9-15,0 0 6 0,0 0 2 0,0 0-2 16,32 23-3-16,-11-23-8 0,3 0-22 0,-1 0-37 16,6 0-33-16,-2-1-5 0,4-1-24 0,2-1-26 15,-1 1-60-15,5-2-105 0,-2 0-87 0,4 1-75 16,1 0-18-16,-8 1 471 0,-12 1 0 0</inkml:trace>
  <inkml:trace contextRef="#ctx0" brushRef="#br0" timeOffset="1.67496E6">11339 11658 1 0,'0'0'215'0,"0"0"340"0,0 0-109 15,0 0-110-15,0 0-81 0,0 0-68 0,0 0-52 16,0 0-38-16,0 0-32 0,0 0-20 16,0 0-19-16,0 0-14 0,0 0-15 0,0 0-5 15,-8-9-2-15,17 9 3 0,2 0 12 0,1 0-3 16,7 0-1-16,0 0-4 0,3 0-19 15,4 0-20-15,-1 0-31 0,1-1-32 0,-1 0-25 16,4-2-84-16,0 3-102 0,2-2-157 16,0 1-141-16,-8-1 252 0,-5 1 362 0</inkml:trace>
  <inkml:trace contextRef="#ctx0" brushRef="#br0" timeOffset="1.67511E6">11909 11603 1 0,'0'0'0'0,"0"0"406"15,0 0-40-15,0 0-65 0,0 0-81 0,0 0-66 16,0 0-56-16,0 0-38 0,0 0-25 15,0 0-15-15,0 0-6 0,0 0 1 0,0 0-2 16,0 0 2-16,82-20 1 0,-62 20-4 0,2-1 1 16,0 1-5-16,6-2-34 0,0 1-120 0,1-2-213 15,-6 3-299-15,-11-1 81 0</inkml:trace>
  <inkml:trace contextRef="#ctx0" brushRef="#br0" timeOffset="1.67567E6">12458 11589 1614 0,'0'0'246'15,"0"0"-48"-15,0 0-61 0,0 0-18 0,0 0-24 16,0 0-19-16,0 0-22 0,0 0-11 15,0 0-2-15,0 0-8 0,137-7-3 0,-103 7-6 16,0 0-6-16,-1 0-4 0,-4 3-7 0,-2 4-4 16,-8 1-2-16,-7 1 0 0,-7 0 3 15,-5 2 6-15,0 1 10 0,-8 0 6 0,-8 1 10 16,-4 1-5-16,-2-1-6 0,-6 0-2 0,2-2-11 16,-2 1 1-16,-2-2-2 0,2-1-4 0,3 1 1 15,0-3-5-15,9-1-10 0,0-2-32 0,6 0-47 16,0-3-76-16,8 1-153 0,0-2-316 15,2 0-537-15</inkml:trace>
  <inkml:trace contextRef="#ctx0" brushRef="#br0" timeOffset="1.67593E6">12853 11567 790 0,'0'0'565'15,"0"0"-263"-15,0 0-25 16,0 0-45-16,0 0-64 0,0 0-44 0,0 0-43 0,0 0-38 16,0 0-17-16,0 0-5 0,0 0-7 0,0 0 3 15,0 0-4-15,0 0 0 0,-90 56 0 16,78-41-3-16,2 1 0 0,1 0-5 0,0 1 4 16,5-1-6-16,-1-2-4 0,4 1-5 0,1 0-27 15,4 0-56-15,3-1-103 0,8 0-87 0,0 0-7 16,5-3-202-16,-1-3-285 0,-7-3 185 0</inkml:trace>
  <inkml:trace contextRef="#ctx0" brushRef="#br0" timeOffset="1.67656E6">13156 11776 564 0,'0'0'540'0,"0"0"-177"15,0 0-54-15,0 0-77 0,0 0-66 0,0 0-46 0,0 0-40 16,0 0-32-16,0 0-15 0,0 0-6 16,0 0-8-16,0 0-1 0,0 0-5 0,-77 22-2 15,64-13-3-15,-1 1-4 0,0 3 2 0,2 1-3 16,0 2-1-16,-3-1 1 0,5 1-4 16,2-1 0-16,1 0 1 0,0 1 1 0,4 0 0 15,-1-2-1-15,2 1 0 0,2 0-2 0,0-1 2 16,3-3 0-16,3 0-1 0,5-3 4 0,2-1-1 15,2-4 3-15,3-1 3 0,2-2 0 0,0 0 1 16,1-4 0-16,1-1-1 0,-2 0 1 0,-1-2 0 16,-5-2 2-16,-2 0 6 0,-3 2 9 15,-2-3 11-15,-5 1 11 0,-2 0 4 0,0-1-5 16,-4 0-7-16,-6 1-15 0,-5 1-10 0,1 2-8 16,-6 2-6-16,-1 1-1 0,-2 2-2 15,-1 1 1-15,3 0 0 0,1 0 0 0,3 5-1 16,4-1-5-16,1 1-25 0,4 0-57 0,7-1-89 15,1 2-182-15,0-3-348 0,4-1-715 0</inkml:trace>
  <inkml:trace contextRef="#ctx0" brushRef="#br0" timeOffset="1.67678E6">13373 11830 446 0,'0'0'780'0,"0"0"-410"0,0 0-53 0,0 0-71 15,0 0-65-15,0 0-50 0,0 0-38 0,0 0-43 16,0 0-26-16,0 0-7 0,0 0 1 16,0 0 10-16,0 0 11 0,0 0 5 0,-3 38-3 15,2-24-3-15,-1 0-5 0,1 1-4 0,-1 0-5 16,2 5-3-16,-2-2 0 0,-1 4 0 16,-2 0 1-16,2 0-1 0,-4 1-7 0,6-2-30 15,-1-1-76-15,2-2-163 0,0-5-530 0,0-5-812 0</inkml:trace>
  <inkml:trace contextRef="#ctx0" brushRef="#br0" timeOffset="1.69626E6">14342 11711 1 0,'0'0'0'0,"0"0"0"0,0 0 0 0,0 0 0 0,0 0 0 16,0 0 0-16,0 0 0 0,0 0 0 16,0 0 0-16,0 0 0 0,0 0 67 0,0 0 87 15,0 0 4-15,0 0 4 0,-15 4-7 0,14-4-12 16,-1 2-8-16,0-2-12 0,1 2-8 0,0-2-9 16,1 1 2-16,0-1-2 0,0 0-2 15,0 1 0-15,0-1-13 0,0 0-8 0,-2 0-12 16,2 0-13-16,-1 0-8 0,0 0-5 0,0 0-7 15,0 0-4-15,-1 1-3 0,1-1-5 16,1 0-5-16,-1 0-3 0,1 0-5 0,-2 0-3 16,0 1-2-16,1-1-5 0,-2 2 6 0,-1-2-1 15,4 1 3-15,-2-1 6 0,0 0-5 0,-1 2 1 16,0-2 0-16,3 1 2 0,-2-1 1 0,1 1 0 16,0-1 0-16,-1 0-3 0,1 2 2 15,1-2 0-15,-1 0 1 0,1 0 4 0,0 0-6 16,0 0-1-16,0 0-1 0,0 0-2 0,0 0 5 15,0 0 0-15,0 0 1 0,0 0-4 16,0 0 1-16,0 0-4 0,0 0 0 0,0 0 3 16,0 0-6-16,0 0-1 0,0 1-3 0,0 1-4 15,2-1 8-15,1 1 2 0,0 2 6 0,3-2 4 16,-2 2-3-16,6 1 0 0,0 1-2 16,2 0 0-16,0 0-2 0,3-1 0 0,0 1-3 15,2 1-3-15,1-2 5 0,2 2-1 0,-1 1 0 16,4-3 6-16,1 2-7 0,1 0 2 0,0-1-4 15,1 0-2-15,-1-2 5 0,1 1-1 16,-3 1 0-16,0-2-2 0,-1 1 0 0,1-2-1 16,-3 1 0-16,0-2 5 0,-3 1-7 0,-1 0 0 15,-2 0-1-15,-4-2-6 0,0 1 6 0,0 0 0 16,-3-1 0-16,0 0 2 0,-1 1-3 16,-2-2 0-16,1 2 0 0,-1-2 1 0,-1 1-2 15,-1-1 2-15,1 0 0 0,-3 0-6 0,1 0 4 16,0 0 0-16,-1 2 2 0,0-2 3 15,0 0-3-15,0 0-2 0,0 0 2 0,0 0-1 16,0 0 5-16,0 0 4 0,0 0 3 0,0 0 3 16,0 0 2-16,0 0-1 0,0 0 3 0,0 0 2 15,0 0-5-15,0 0 2 0,-1 0-1 0,0 0-5 16,-3 0 0-16,-2 0-4 0,-4 0-3 0,-1-2-1 16,-1-1-3-16,-6 1-1 0,-1-1 0 15,-1 0 1-15,-2 0 1 0,-3-1-1 16,-2 0 0-16,-2 0-6 0,-2 0 6 0,-2-2 0 0,-3 1 1 15,1-1 2-15,-1 0-5 0,2 2 0 16,1-1 0-16,3 1 0 0,3-1 1 0,2 2 1 16,4-2-2-16,6 2 4 0,2 1-4 0,4-1-3 15,7 2-8-15,1 0-18 0,1-1-34 0,0 0-44 16,5 0-59-16,7 0-60 0,4-1-82 0,5 0-239 16,-3 2-424-16,-4-2 130 0</inkml:trace>
  <inkml:trace contextRef="#ctx0" brushRef="#br0" timeOffset="1.69771E6">14732 11328 1 0,'0'0'0'0,"0"0"0"0,0 0 0 0,0 0 22 16,0 0 258-16,0 0-5 0,0 0-15 0,0 0-13 16,0 0-9-16,0 0-23 0,0 0-23 0,0 0-36 15,85-53-36-15,-85 53-28 0,0 0-31 16,0 0-19-16,0 0-12 0,0 0-9 0,0 0-1 15,0 3 0-15,-4-1 5 0,-1 1 8 0,0 2 5 16,-3 1 8-16,-2-1 3 0,0 1 0 0,-3 1-1 16,-2-1-5-16,-2 0-6 0,-4-1-3 15,-2 2-6-15,-4-1-2 0,-5 1-2 0,-3 0-4 16,-3 1-6-16,-5-1-4 0,-1 1-3 0,-2 0-2 16,-2 1 2-16,-1-2-2 0,1 1 0 15,-1 0-2-15,7-1-1 0,1 2 1 0,5-3 0 16,5 1 3-16,6-1-4 0,5-1 2 0,2 0-2 15,8-1-3-15,2 0 3 0,3-1-1 0,1 0 0 16,3-1-2-16,0 2-1 0,1-1 2 16,0 1 0-16,0 1 7 0,2 0 4 0,5 1 6 15,2 1 5-15,1 0 0 0,3 1 3 0,3 0-3 16,3-1-2-16,0 2-1 0,3-1-6 0,0 0 0 16,2-1-2-16,1 2 4 0,2-1-2 15,3 0 1-15,3 1 1 0,1-3-3 0,4 2 0 16,-1 0 1-16,1-1-2 0,2 0 1 0,0 0-3 15,0 0-2-15,-2 0-2 0,-1 1 0 0,-1-1-3 16,-3 0 0-16,-1 0 2 0,-1 1-1 16,-4-1 6-16,-2-1-1 0,-2 2 0 0,-5-3-2 15,-4 0-3-15,-4-1-1 0,-4 0 0 0,-1-1-3 16,-4-1 2-16,1 1 0 0,-2-2 1 0,1 1-2 16,-1-1 2-16,0 2-2 0,0-2 0 0,0 0-2 15,0 0-3-15,0 0-2 0,0-1-5 16,0 0-10-16,0 0-9 0,0 0-14 0,0 0-18 15,0 0-24-15,0 0-31 0,0-1-27 0,0 0-28 16,0 0-43-16,0 0-101 0,0-2-227 16,0 2-289-16,0 1 185 0</inkml:trace>
  <inkml:trace contextRef="#ctx0" brushRef="#br0" timeOffset="1.69828E6">14083 11729 1 0,'0'0'0'0,"0"0"0"0,0 0 0 0,0 0 0 16,0 0 0-16,0 0 108 0,0 0 96 0,0 0-26 16,0 0-21-16,0 0-15 0,0 0 1 0,-122-29-1 15,117 28 4-15,1 0 6 0,0 1-7 16,-1-1-9-16,4 1-11 0,-1 0-13 0,0 0-8 15,0 0 2-15,1 0-2 0,1 0-1 0,-2 0 0 16,2 0-10-16,0 0-7 0,0 0-10 16,0 0-12-16,0 0-10 0,0 0-11 0,0 0-10 0,0 0-12 15,0 0-3-15,0 0-7 0,3 0-5 16,1 0 3-16,2 0-8 0,3 2 2 0,5 2 0 16,3 0-6-16,6 1 6 0,1 2 0 0,4 0 0 15,2 2 1-15,1 0 1 0,2 0 0 0,-1 0 0 16,4 1 3-16,0 0-5 0,1-2 0 15,3 0 2-15,-1 1-5 0,-1-1 4 0,2 0 1 16,0-1-1-16,0 0 7 0,-2-3-2 0,-3 1-1 16,0 0 1-16,-4-2-3 0,-5 1-1 15,0-2-1-15,-3 0 0 0,-3 1 1 0,-4-2-1 16,-3 0 0-16,-4 0-5 0,-4 2-8 0,-1-2-26 16,-3 0-35-16,-1 1-44 0,0 1-66 0,0 1-45 15,0 0-93-15,-2 1-244 0,-1-2-378 0,1-1 337 16</inkml:trace>
  <inkml:trace contextRef="#ctx0" brushRef="#br0" timeOffset="1.70035E6">16139 11312 1 0,'0'0'0'0,"0"0"0"16,0 0 0-16,0 0 182 0,0 0-16 0,0 0-33 15,0 0-6-15,0 0 7 0,0 0 5 16,0 0-7-16,0 0-9 0,0 0-6 0,0 0 6 16,0 0 11-16,21-56-10 0,-20 53-3 0,1 0-17 15,-2 0-13-15,0 0-3 0,0 1-8 16,0 0-3-16,0-1-11 0,0 0-11 0,0 0-7 16,-3 0-4-16,2 0-3 0,-4-1-4 0,-2 0-7 15,-1 1-10-15,-2-1-7 0,-3 1-1 0,-3-1-3 16,-1 2 0-16,-2 0 1 0,-2 2-6 15,-1 0 0-15,-1 0-1 0,1 2-1 0,1 1 2 16,-1 3 1-16,0-1-1 0,-2 3-3 0,2 0 0 16,1 2-1-16,-3 2 2 0,-1 0 4 15,3 2-5-15,-1 3 0 0,1-1-2 0,0 2-5 16,2 2 6-16,4 0-1 0,-3-1 1 0,3 2 1 16,1 1-3-16,4 0-1 0,-1 0 2 15,2 3 0-15,3-1 0 0,2 2 2 0,1-1-3 16,4-1-2-16,0-1 6 0,3-2-2 0,4 1 2 15,2-2 4-15,3-3 0 0,2-3 5 0,2-1 7 16,2-1 6-16,2-3 6 0,2-1 4 0,-1-3-1 16,5-2-4-16,0-1 1 0,2-2-4 15,2 0 0-15,-3 0 1 0,-1-2-6 0,2-3 0 16,-5 2-5-16,2-2 0 0,-4 0 4 0,-2 0 3 16,-3 2 2-16,-1-1 3 0,-2-1-2 0,-3 1-2 15,-3 1 1-15,-1-1 2 0,-1 0-2 0,-1 1 0 16,-3 0-6-16,2 1-5 0,-2-1 2 15,-1 1-2-15,1-1-1 0,-1 2-2 0,0 0-8 16,0 1-11-16,0-1-22 0,-1 1-31 0,-3 0-32 16,-1 0-47-16,-3 0-61 0,-1 2-68 15,-1 3-203-15,3-1-422 0,4-2-261 0</inkml:trace>
  <inkml:trace contextRef="#ctx0" brushRef="#br0" timeOffset="1.70421E6">16415 11629 1 0,'0'0'0'15,"0"0"0"-15,0 0 0 0,0 0 13 16,0 0 217-16,0 0-39 0,0 0-27 0,0 0-5 16,0 0-6-16,0 0 2 0,0 0-6 0,0 0 3 15,0 0 7-15,0 0-12 0,9-43-7 0,-8 41-17 16,2 1-19-16,-3 0-4 0,1 1-10 16,-1 0-9-16,0 0-12 0,0 0-18 0,0 0-17 15,0 0-16-15,0 0-14 0,0 0-17 0,0 1-6 16,0 3-1-16,0 2 3 0,0 2 16 0,0 3 5 15,-4 0 4-15,2 4 6 0,1 0-7 0,-3 2 3 16,0 3-1-16,2-1 0 0,-2-2 2 16,0 1-2-16,3 2 0 0,-3-2-3 0,0-3 1 15,2 2 0-15,1-3 0 0,0-1 4 0,0 0 0 16,-1-1 1-16,1-2-1 0,-1 0-2 16,2-3 0-16,-1-1 2 0,0-1 0 0,0 1 2 15,1-2 1-15,-1-1 2 0,0 1 4 0,-1-2 3 16,2 0-1-16,-1-1-2 0,1-1-12 15,-2 0-25-15,1 0-30 0,0 0-49 0,-1 0-45 0,-1-1-112 16,-2-4-280-16,4 1-387 0,-1 2 173 0</inkml:trace>
  <inkml:trace contextRef="#ctx0" brushRef="#br0" timeOffset="1.70455E6">16494 11410 307 0,'0'0'320'0,"0"0"-15"15,0 0-14-15,0 0-21 0,0 0-31 0,0 0-51 16,0 0-42-16,0 0-31 0,0 0-22 16,0 0-36-16,0 0-21 0,0 0-20 0,0 0-15 15,0-18-5-15,0 19-5 0,-3 2 5 0,1-1 5 16,-3 2 6-16,1 1 4 0,-1-1 2 15,3 1 6-15,-3 0-5 0,1-3 2 0,2 1-4 0,-1 0-9 16,0-2 7-16,2 1-4 0,1-2 3 0,0 1 9 16,0-1 13-16,0 0 23 0,0 0 24 15,0 0 13-15,5 0 0 0,0-2-14 0,4-3-24 16,0 1-19-16,3-3-7 0,-2 0-8 0,2 0-1 16,0 0 4-16,-4 1-8 0,0 1 1 15,-4 1-2-15,0 1-9 0,-4 2-37 0,0-1-81 16,-2 2-107-16,-3 0-247 0,3 2-1123 0</inkml:trace>
  <inkml:trace contextRef="#ctx0" brushRef="#br0" timeOffset="1.7115E6">5491 12996 1 0,'0'0'0'0,"0"0"0"0,0 0 0 0,0 0 159 15,0 0 115-15,0 0-7 0,0 0-22 0,0 0-10 16,0 0-21-16,0 0-30 0,0 0-31 16,0 0-31-16,-106-46-18 0,98 43-11 0,4 1-8 15,-4-1-5-15,6 1-6 0,-2-1-3 0,1 3-6 16,2-1-5-16,1 1-4 0,0 0-7 15,0-1-6-15,0 1-6 0,0 0-5 0,0 0-10 16,6 0-2-16,0 0 2 0,9 0-1 0,5 1 7 16,4 0 0-16,12 2-2 0,6-1-2 15,6 1-3-15,8-2-3 0,3 1-2 0,5 0-3 0,0 1-2 16,3-1-2-16,0 0 1 0,-1 0-2 16,-1 0 1-16,-1-1 1 0,-1-1-3 0,-2 0 4 15,-2 0-3-15,-2 0 2 0,-3 0 1 0,-6-1-4 16,-3-2 2-16,-8 1 0 0,-6-1-1 0,-5 0 4 15,-7 0 0-15,-4-1 3 0,-5 1 2 16,-3 0 4-16,-4 1-3 0,0 1 0 0,-3 0-3 16,0 1-8-16,0 0-1 0,0 0-11 15,0 0-15-15,0 0-22 0,-3 0-38 0,2-1-62 0,-1 1-102 16,1 0-130-16,-2 0-195 0,-1 0-295 0,2 0-35 16</inkml:trace>
  <inkml:trace contextRef="#ctx0" brushRef="#br0" timeOffset="1.71219E6">5353 13025 1 0,'0'0'153'0,"0"0"35"16,0 0 35-16,0 0 30 0,0 0 33 0,0 0 2 15,0 0-41-15,0 0-43 0,0 0-46 0,0 0-43 16,0 0-27-16,0 0-24 0,0 0-13 16,0 0-9-16,-31-8-3 0,32 7-5 0,0 1-8 15,0 0-6-15,2 0-11 0,2 0-1 0,0 0-3 16,3 0 1-16,1 3 4 0,5 2 2 0,3 1 5 15,4 2 6-15,5 0 1 0,1 1 2 16,7 0 2-16,1-1 1 0,3 2-3 0,2-1-2 16,2 0-2-16,0 0-5 0,4 0 2 0,-2 1-6 15,-3-1-2-15,-3 0-2 0,-5 0-6 16,-3 0 1-16,-6-1-4 0,-6 0-1 0,-4 1 1 16,-6-2-2-16,-2 0 2 0,-5 2 1 0,-1 2 7 15,-1 0 3-15,-7 2 2 0,-1 1 4 0,-2 1-4 16,-2 1 1-16,-2 0 1 0,-2 1-3 0,-2-1 2 15,-1 3-3-15,-2 1-4 0,-1 0 0 0,0 0-4 16,-1 2-1-16,-2 0 0 0,4 2 0 0,-2 0 2 16,-2 0-2-16,5 1 0 0,0-1-2 15,1 0 2-15,0-1-1 0,6-2 0 0,-3 0 1 16,4-1-5-16,-1 0 3 0,4-2 0 0,1-2 0 16,3-1 4-16,-1-1-2 0,5-2 1 15,1 0 1-15,1-2 0 0,0 0 4 0,2-2 6 16,5-1 5-16,-2-2 5 0,4 0 3 0,1-1 4 15,4-1 0-15,1 0 3 0,4 0-1 0,2 1 0 16,2-2 3-16,6 1-5 0,3-1 3 16,4-2-5-16,2 0-1 0,0 0-2 0,4 0-6 15,3-2-2-15,-1-1-4 0,4 1-1 0,-1 1-3 16,0 0-1-16,1-1-1 0,-4 1-6 0,-2 0 2 16,-4 0-2-16,-5-2 1 0,-5 2 3 15,-3 0-2-15,-5 0 2 0,-5 1-2 0,-3 0-3 16,-5-2-1-16,-4 2-8 0,1-1-13 0,-1 1-25 15,-2-1-35-15,-1 0-61 0,1 0-115 0,-1-3-285 16,0 2-522-16,0 1-338 0</inkml:trace>
  <inkml:trace contextRef="#ctx0" brushRef="#br0" timeOffset="1.71271E6">7038 13245 1 0,'0'0'256'16,"0"0"99"-16,0 0-15 0,0 0-19 0,0 0-37 16,0 0-56-16,0 0-69 0,0 0-58 0,0 0-37 15,0 0-29-15,0 0-3 0,0 0 12 16,0 0 10-16,0 0 12 0,86-54-2 0,-61 49-5 15,1 2-5-15,2 0-9 0,-2 2-6 0,-1 0-7 16,-4 1-5-16,-1 0-6 0,-4 4-5 16,-2 1-5-16,-3 3-4 0,-2 0-2 0,-4 3 3 15,0 2 4-15,-5 0 6 0,0 4 5 0,-1-2 3 16,-5 0 1-16,-4 1 0 0,-3 0 2 0,-3-2-5 16,0 1 0-16,-4-1-3 0,0-1-5 15,-1-2 1-15,0 0-4 0,1-2-1 0,2-1-2 16,2-1-2-16,4-1-1 0,2-1 0 0,0-2 2 15,5-1-6-15,0 0-2 0,4-1-11 0,1-1-31 16,0 0-35-16,0 0-43 0,0-4-79 16,3 0-75-16,4-3-158 0,0-2-262 0,-1 2-117 0,0 3 400 15</inkml:trace>
  <inkml:trace contextRef="#ctx0" brushRef="#br0" timeOffset="1.71298E6">7482 13083 1 0,'0'0'42'15,"0"0"365"-15,0 0-21 0,0 0-37 16,0 0-32-16,0 0-47 0,0 0-55 0,0 0-51 0,0 0-44 16,0 0-37-16,0 0-29 0,0 0-18 0,0 0-6 15,0 0 2-15,-4-8 10 0,-4 17 11 16,-5 4 1-16,2 2 2 0,0 2-3 0,-2 1-5 16,2 1-2-16,-1 2-5 0,2 1-4 0,1 1-10 15,-1 3-9-15,3-1-6 0,0-1-9 16,1-1 7-16,2 1 0 0,2-3 0 0,-2-1 1 15,4-3-5-15,0 0-3 0,4-3-2 0,1 0-1 16,2-3-8-16,1-2-7 0,2-2-14 16,1-1-24-16,3-3-21 0,1-3-40 0,1 0-59 15,2-2-77-15,1-4-123 0,-1 0-250 0,-2 0-208 16,-7 1 328-16</inkml:trace>
  <inkml:trace contextRef="#ctx0" brushRef="#br0" timeOffset="1.71322E6">7750 13366 589 0,'0'0'792'0,"0"0"-418"0,0 0-87 15,0 0-64-15,0 0-58 0,0 0-31 0,0 0-48 16,0 0-36-16,0 0-21 0,0 0-14 0,0 0 5 16,0 0 4-16,0 0 2 0,-29 36-2 0,27-26 1 15,-2 3-8-15,3-1-1 0,-4-1 1 16,1 2-4-16,2 0 2 0,-2-2-1 0,0 1-4 15,2-1 2-15,-2 0-2 0,-1-2-6 0,2-1-4 16,-2-1-32-16,2 0-55 0,0-4-120 0,-1 1-192 16,1-2-321-16,1-1-535 0</inkml:trace>
  <inkml:trace contextRef="#ctx0" brushRef="#br0" timeOffset="1.71342E6">7745 13157 1758 0,'0'0'278'0,"0"0"1"16,0 0-45-16,0 0-61 0,0 0-38 0,0 0-36 0,0 0-31 15,0 0-20-15,0 0-20 0,0 0-8 16,0 0-13-16,0 0-10 0,0 0-4 0,-33-43-4 16,33 47 0-16,0 1-2 0,0 2-12 0,4 1-22 15,1 1-38-15,3 1-52 0,0-2-80 16,4 3-128-16,-1-1-215 0,-4-1-325 0,1-4 105 15</inkml:trace>
  <inkml:trace contextRef="#ctx0" brushRef="#br0" timeOffset="1.71376E6">8009 13306 370 0,'0'0'699'15,"0"0"-284"-15,0 0-69 0,0 0-82 0,0 0-73 16,0 0-56-16,0 0-56 0,0 0-44 15,0 0-20-15,0 0-3 0,0 0 2 0,0 0 7 16,0 0 5-16,0 0 1 0,8 83 2 0,-10-65-1 16,-3 3-2-16,-1-1 1 0,-2 1-7 0,-1 0-2 15,-3-2 0-15,0 0 0 0,-2-1 0 0,2-5 1 16,-4 0-4-16,3-2-4 0,-1-1 2 0,2-2 0 16,1-1 3-16,-2-2 1 0,3-3-2 15,1 1-1-15,2-2 2 0,1 0 6 0,2-1 10 16,0 0 3-16,2-4 0 0,2-1-7 15,-1-2-11-15,1-1-6 0,0-1-2 0,0-4-3 16,2 0-3-16,3 0 0 0,0-3-2 16,4-2-4-16,1 2 3 0,-1 1-2 0,2 3 0 0,-1 0 0 15,0 3-1-15,-2 1-2 0,2 2-2 16,-2 0-2-16,-1 3-8 0,2 1-16 0,-4-1-21 16,0 2-40-16,-1 0-63 0,-1 1-118 0,-1 0-212 15,-2 0-405-15,1 0-267 0</inkml:trace>
  <inkml:trace contextRef="#ctx0" brushRef="#br0" timeOffset="1.71397E6">8046 13058 1861 0,'0'0'233'0,"0"0"17"0,0 0-44 16,0 0-67-16,0 0-40 0,0 0-37 15,0 0-29-15,0 0-21 0,0 0-17 0,0 0-10 0,0 0-20 16,0 0-32-16,0 0-68 0,11-12-184 16,-7 17-458-16,-1 0-738 0</inkml:trace>
  <inkml:trace contextRef="#ctx0" brushRef="#br0" timeOffset="1.71574E6">5612 14273 1 0,'0'0'0'0,"0"0"0"0,0 0 0 0,0 0 59 16,0 0 155-16,0 0-11 0,0 0-1 0,0 0-3 15,0 0-8-15,0 0-18 0,0 0-14 16,0 0-16-16,4-40-9 0,-4 40-12 0,0 0-14 15,2-1-12-15,-2 1-14 0,0 0-11 0,0 0-6 16,1 0-9-16,-1 0-12 0,0 0-9 16,0 0-14-16,0 0-14 0,0 0-5 0,1 4-4 15,0 0 0-15,4 1 3 0,-1 4 1 0,1 3 0 16,-2 1 3-16,0 3-2 0,4 1 3 0,-5 1 2 16,1 2 0-16,-2-1 2 0,-1 1-1 15,0 0 0-15,-1-2 2 0,-4 2 0 0,-3-3 1 16,-1 0 1-16,-1-1 2 0,-2 0 2 0,0-3 1 15,-3 2 3-15,1-4-4 0,-3 0 3 16,2-2-3-16,-2 0-2 0,4-3 2 0,-5-2-4 16,7 0 2-16,1-1 1 0,0-1 4 0,3-2 5 15,1 0 6-15,0 0 4 0,3-4-1 0,-2-1-3 16,1 0-11-16,3-3-7 0,0 0-5 16,1-1-6-16,0-1-2 0,0 0-1 0,0-1-4 15,0 0 1-15,1 1-1 0,1-1-3 0,5 2 4 16,-4 1-2-16,1 1 2 0,0 1-3 0,-1 0 1 15,2 1 1-15,-1 0-2 0,1 1 5 16,0 1-3-16,1 0 0 0,-2 0-2 0,3 0-1 16,-3 0-1-16,3 1-7 0,-4 0-15 0,0 1-30 15,-2 1-73-15,-1 0-125 0,0 0-177 0,0 0-269 16,0 0-408-16</inkml:trace>
  <inkml:trace contextRef="#ctx0" brushRef="#br0" timeOffset="1.71604E6">5621 13996 1253 0,'0'0'222'0,"0"0"-4"0,0 0-10 0,0 0-6 0,0 0-13 16,0 0-22-16,0 0-36 0,0 0-24 16,0 0-31-16,0 0-19 0,0 0-18 0,0 0-13 15,0 0-1-15,-9-10-10 0,9 10 0 0,0 0-6 16,1-2-5-16,2 1-6 0,0 1-7 0,-1-1-12 16,4-1-24-16,0 1-28 0,2 1-47 0,4 0-83 15,2 0-134-15,1 0-278 0,-1 0-272 16,-6 0 237-16</inkml:trace>
  <inkml:trace contextRef="#ctx0" brushRef="#br0" timeOffset="1.7164E6">5813 14236 859 0,'0'0'237'16,"0"0"-53"-16,0 0-16 0,0 0 31 0,0 0-8 15,0 0-21-15,0 0-60 0,0 0-50 0,0 0-22 16,0 0-8-16,0 0-3 0,0 0-11 16,0 0-9-16,0 0-12 0,105-13-15 0,-82 12-19 15,-3 1-37-15,-6 0-44 0,0 0-66 0,-7 3-71 16,0 0-41-16,-5 2-28 0,-2 1 30 16,0-1 38-16,-2 3 16 0,-5 1 70 0,-4 1 172 15,0 1 0-15,-2 1 0 0,-3-3 0 0,2 1 0 16,-2-1 0-16,4-1 0 0,-1-1 0 15,3 1 0-15,0-2 0 0,1 1 0 0,2-2 181 0,4 0 72 16,-1-2-43-16,3 0-30 0,-1-1-14 16,2 1-1-16,0-2-7 0,3-1 6 0,3 1-8 15,3-1-16-15,3 0-22 0,3 0-36 0,3-2-22 16,3-2-28-16,2-2-25 0,0 2-26 0,2-1-60 16,0 0-112-16,-3-2-223 0,2 1-265 15,-7 0-11-15,-7 3 690 0</inkml:trace>
  <inkml:trace contextRef="#ctx0" brushRef="#br0" timeOffset="1.7166E6">6226 14207 1044 0,'0'0'382'0,"0"0"-71"0,0 0-47 16,0 0-52-16,0 0-35 0,0 0-42 16,0 0-46-16,0 0-33 0,0 0-30 0,0 0-13 0,0 0-4 15,0 0 0-15,0 0 5 0,0 0 0 16,-25 57 1-16,23-37-2 0,1 2 1 0,0 0-1 15,-1-2-2-15,-1 1 6 0,0 0-7 0,0-1 0 16,1-2-5-16,-3-2-19 0,4 1-43 16,-2-5-115-16,0-1-189 0,-1-4-361 0,3-2-799 0</inkml:trace>
  <inkml:trace contextRef="#ctx0" brushRef="#br0" timeOffset="1.71737E6">6307 12509 1 0,'0'0'0'0,"0"0"158"0,0 0 83 16,0 0 28-16,0 0 2 0,0 0-6 0,0 0-19 0,0 0-25 16,0 0-32-16,0 0-36 0,0 0-45 15,0 0-44-15,0 0-33 0,-3-43-20 0,-1 43-13 16,-4 3-1-16,-2 3 6 0,-2 2 5 15,-5 3 4-15,0 2 4 0,-3 2 0 0,-2 2-2 16,-2 2 1-16,2 0-4 0,2 0 1 0,-1 0-2 16,5 2-6-16,1-3 1 0,3 2-4 15,2-1 3-15,1-1 0 0,4 0 2 0,1 0 3 16,4-1 0-16,0-1 6 0,1-3 4 0,6-2 3 16,2-1 3-16,0-4-1 0,3 0 0 0,1-4-1 15,4-1-1-15,0-1 0 0,0 0-1 16,3-4 0-16,-1-4-1 0,-4 0 3 0,0-1 1 0,-4-3 3 15,-2-1 6-15,-2 2 0 0,-3 1 2 16,-3 0 0-16,-1 0-6 0,0 1-1 0,-7-2-9 16,-2 0-9-16,-2 2-7 0,-3 0-12 0,-2 3-6 15,-2 2-6-15,-1 4-1 0,-2 0-8 0,0 4-55 16,1 5-136-16,1 3-253 0,4-3-449 16,6-2-215-16</inkml:trace>
  <inkml:trace contextRef="#ctx0" brushRef="#br0" timeOffset="1.71826E6">9446 13047 1 0,'0'0'548'0,"0"0"-174"16,0 0-40-16,0 0-41 0,0 0-54 0,0 0-43 15,0 0-49-15,0 0-40 0,0 0-31 0,0 0-23 16,0 0-18-16,0 0-14 0,-25 1-4 15,15 2-2-15,-3 3 0 0,-4 1 3 0,-2 1-2 0,-4 2 3 16,1-1-2-16,-6 3-2 0,-2 0 2 16,-2 1-6-16,-3 0 1 0,0 1-4 0,4 0-3 15,1-1 1-15,5 0-4 0,2-2 3 16,5-1-1-16,5 1-4 0,5-4-1 0,2 0-1 16,5-1 4-16,1-1 10 0,3 1 13 0,5-2 12 15,4 2 7-15,4-3-2 0,6-2-8 0,2 2-6 16,5-1-5-16,3 0-8 0,2 1-4 15,-1-2-3-15,-1 1-6 0,-2-1 4 0,-3 0-3 16,-3 2-2-16,-3 0-4 0,-6 1-7 0,-1 0-8 16,-7 1-12-16,-2 1-18 0,-5 0-19 0,0 2-25 15,-2-1-43-15,-8 3-55 0,-6-1-63 0,-1 0-82 16,-6 1-54-16,-2-1-46 0,-4 0-49 16,-1 0 58-16,-1-1 426 0,-3 1 0 0,0-1 0 15,1-1 0-15,1 0 0 0,1-1 0 0,2-2 0 16,2 1 0-16,5-2 0 0,5 1 72 0,3-1 368 15,6 0-102-15,5 0-104 0,3-3-65 16,0 1-11-16,2 2 2 0,6-1 9 0,5 1 2 16,5 0-30-16,4-1-32 0,6 1-29 0,3 0-26 15,1 0-20-15,5 1-11 0,-2-1-7 16,2 1-9-16,-5 1 2 0,-1 0-6 0,-3-1-15 16,-5 1-44-16,-1-1-136 0,-2 1-307 0,-3-1-357 15,-8-2 84-15</inkml:trace>
  <inkml:trace contextRef="#ctx0" brushRef="#br0" timeOffset="1.71897E6">10642 13023 7 0,'0'0'369'0,"0"0"-105"0,0 0 33 0,0 0-8 15,0 0-33-15,0 0-50 0,0 0-53 0,0 0-45 16,0 0-38-16,0 0-20 0,0 0-18 0,0 0-5 15,-65-7 4-15,47 14 2 0,-3 3 2 16,-1 2 2-16,-4 2-1 0,1 4-5 0,-3 2-1 16,-2 1-6-16,5 2-6 0,-2 1 2 0,4 1-4 15,-1 0 0-15,5 1 1 0,2 1-8 0,0 1-1 16,6-2-2-16,0-1 2 0,6 0 1 0,2-1 1 16,3-2 2-16,6-3-1 0,6 1 4 15,1-3-2-15,6-2-1 0,3-3 0 16,5-1-8-16,1-3-4 0,-1-2-4 0,5-4-3 0,0 0 5 15,0-2 1-15,0 0 1 0,0 0 6 16,2-2-2-16,3 0 0 0,-5-3-3 0,3 0-26 16,-4-2-44-16,-4 0-96 0,0 0-147 0,-10 1-376 15,-7 1-654-15</inkml:trace>
  <inkml:trace contextRef="#ctx0" brushRef="#br0" timeOffset="1.71934E6">10976 13495 792 0,'0'0'713'0,"0"0"-418"0,0 0-14 0,0 0-45 16,0 0-58-16,0 0-47 0,0 0-47 15,0 0-45-15,0 0-26 0,0 0-12 0,0 0-3 16,0 0 7-16,0 0 4 0,0 0 5 0,10 48 6 16,-8-31-3-16,1 2 1 0,-3-1-1 15,0 0-1-15,0 0-2 0,0-1-1 0,0-4-1 16,-4 0-3-16,2-1 2 0,0 0-1 0,-3-2-1 15,3-1-1-15,-3 1-17 0,0-3-36 16,2 0-87-16,-3-2-159 0,3 2-276 0,0-5-413 16,-1 0 42-16</inkml:trace>
  <inkml:trace contextRef="#ctx0" brushRef="#br0" timeOffset="1.71953E6">11046 13235 2143 0,'0'0'378'0,"0"0"-201"0,0 0 2 0,0 0-32 16,0 0-44-16,0 0-26 0,0 0-24 15,0 0-16-15,0 0-12 0,0 0-12 0,0 0-8 16,0 0-17-16,0 0-18 0,0 0-17 16,-12-78-36-16,12 86-69 0,2 4-170 0,5-2-452 15,-5-2-830-15</inkml:trace>
  <inkml:trace contextRef="#ctx0" brushRef="#br0" timeOffset="1.72022E6">12408 12998 731 0,'0'0'663'16,"0"0"-402"-16,0 0 4 0,0 0-38 0,0 0-27 16,0 0-30-16,0 0-42 0,0 0-39 15,0 0-37-15,0 0-29 0,0 0-21 0,0 0-6 16,0 0 2-16,0 0 7 0,21-5 5 0,-16 26 1 16,-1 4 2-16,-1 2-1 0,4 5 0 0,-3 0 0 15,2 0-2-15,-4 3 3 0,4-3 0 16,-3-1-2-16,-2-1 3 0,2-2 0 0,0-3 2 15,-2-3 1-15,0-2 1 0,-1-3-3 0,1 0 1 16,-1-4 0-16,0-2-3 0,0-3 3 0,0-1-1 16,1-3-1-16,0 0 5 0,1-2 1 15,1-2 8-15,-1 0 9 0,0 0 9 0,0 0 9 16,4-4-3-16,1-3-6 0,4-3-14 0,1-2-11 16,1-3-7-16,6-4-6 0,1-2 2 15,1-2-3-15,1-6 0 0,4-3 1 0,-1-5-3 0,5-6 0 16,0-3-1-16,2-5-2 0,5-3 1 15,-3 3-1-15,1-1-2 0,-5 9-7 16,-6 7-8-16,-5 9-15 0,-7 7-23 0,-3 9-33 0,-5 3-54 16,-3 6-106-16,-1 2-134 0,0 1-232 15,-3 4-327-15,1-1-94 0</inkml:trace>
  <inkml:trace contextRef="#ctx0" brushRef="#br0" timeOffset="1.72052E6">12264 13190 1715 0,'0'0'166'0,"0"0"-44"0,0 0-7 16,0 0 9-16,0 0 12 0,0 0-2 0,0 0-27 15,0 0-35-15,0 0-27 0,0 0-9 0,0 0-1 0,0 0 6 16,0 0 5-16,20-1-3 0,13 1-3 16,8-3-14-16,9-1-9 0,3-1-1 0,6-1-7 15,2 1 0-15,1 0-3 0,5 1-6 0,-3-2-8 16,3 0-37-16,-2-1-87 0,3-1-181 16,-17 2-399-16,-17 1-844 0</inkml:trace>
  <inkml:trace contextRef="#ctx0" brushRef="#br0" timeOffset="1.72096E6">13735 13038 920 0,'0'0'370'0,"0"0"-39"0,0 0-53 0,0 0-50 0,0 0-49 15,0 0-46-15,0 0-40 0,0 0-43 0,0 0-18 16,0 0-6-16,0 0-2 0,0 0 12 16,0 0 6-16,0 0 1 0,-13 62 0 0,11-40-7 15,-1 0-8-15,-2-1-4 0,1 4-2 0,0-1-6 16,-2-1-3-16,0 0 0 0,0-3-4 15,-3 0 2-15,1-4 0 0,3-2-5 0,-2 1-5 16,-2-5-38-16,5 0-74 0,-2-3-168 0,5-4-331 16,-1-1-564-16</inkml:trace>
  <inkml:trace contextRef="#ctx0" brushRef="#br0" timeOffset="1.7212E6">13828 12866 2164 0,'0'0'243'0,"0"0"-70"0,0 0 11 0,0 0-19 15,0 0-25-15,0 0-31 0,0 0-26 0,0 0-19 16,0 0-15-16,0 0-7 0,0 0-18 16,0 0-11-16,0 0-2 0,0 0-13 0,-17-89 3 15,23 86-3-15,0 2-6 0,2 1-4 0,3 0-11 16,0 0-12-16,1 4-17 0,2 2-25 15,-2 2-59-15,0 3-87 0,-1-1-170 0,-3-2-394 16,-2-2-768-16</inkml:trace>
  <inkml:trace contextRef="#ctx0" brushRef="#br0" timeOffset="1.72198E6">14213 13150 769 0,'0'0'516'0,"0"0"-372"0,0 0-33 16,0 0 10-16,0 0 13 0,0 0-1 0,0 0-19 15,0 0-44-15,0 0-36 0,0 0-17 16,0 0-8-16,0 0-4 0,0 0 1 0,0 0 0 15,26-10 2-15,-10 10 1 0,3 0-3 0,-2 0 2 16,3 0-1-16,0-2 0 0,1 1 1 0,-1-2-2 16,-1 2-4-16,0-2-15 0,-1 3-36 15,-4-1-79-15,-2 0-162 0,-1 0-299 0,-4 1-205 16,-4 0 408-16</inkml:trace>
  <inkml:trace contextRef="#ctx0" brushRef="#br0" timeOffset="1.72216E6">14194 13262 1374 0,'0'0'233'15,"0"0"-40"-15,0 0-33 0,0 0-49 0,0 0-34 16,0 0-22-16,0 0-7 0,0 0-12 0,0 0-5 16,0 0-9-16,131-27-17 0,-105 26-28 15,4 1-83-15,-3-1-236 0,-6 0-443 0,-8 1-303 0</inkml:trace>
  <inkml:trace contextRef="#ctx0" brushRef="#br0" timeOffset="1.72283E6">14901 12967 398 0,'0'0'268'0,"0"0"-25"0,0 0 4 0,0 0-7 16,0 0-7-16,0 0-25 0,0 0-40 16,0 0-45-16,0 0-51 0,0 0-35 0,0 0-22 15,0 0-1-15,0 0 11 0,0 0 10 0,-7 37 7 16,2-18 4-16,0 1 2 0,-1-1-2 0,2 5 2 16,-1-1-1-16,0-2-6 0,0-1 3 15,1-4-4-15,1 1 1 0,1-2 5 0,0-2-8 16,2-3 0-16,-2-1-3 0,1 0-9 0,1-1 3 0,-1-2-2 15,1-2-2-15,0-1 1 0,0-2-2 16,0-1 0-16,0 0 6 0,0 0 8 0,0 0 3 16,0 0 10-16,0 0 1 0,0 0-4 0,0-2-4 15,0-3-11-15,0-2-11 0,1-1-3 16,-1-1-12-16,1-2-1 0,1-1-1 16,2 0 0-16,-1-4-2 0,2-2 0 0,1-2-1 0,-1-3-8 15,2-4 8-15,1-2-3 16,1 1 1-16,0-1 5 0,-2 4-8 0,0 3-3 0,-3 6-7 15,0 4-16-15,-1 5-14 0,-3 3-39 0,0 3-71 16,0 1-93-16,0 0-147 0,-3 6-212 0,-1-1-326 16,2-1-80-16</inkml:trace>
  <inkml:trace contextRef="#ctx0" brushRef="#br0" timeOffset="1.7231E6">15080 13289 1106 0,'0'0'298'0,"0"0"-130"0,0 0-47 0,0 0-53 16,0 0-16-16,0 0 10 0,0 0 1 15,0 0-2-15,0 0-6 0,0 0-7 0,0 0-6 16,0 0-5-16,0 0-2 0,-66 90-7 0,53-82-53 16,3 1-147-16,0-2-295 0,3-2-399 15,3-1 153-15</inkml:trace>
  <inkml:trace contextRef="#ctx0" brushRef="#br0" timeOffset="1.72348E6">15354 12971 989 0,'0'0'672'0,"0"0"-449"0,0 0-15 15,0 0-32-15,0 0-36 0,0 0-37 0,0 0-32 16,0 0-36-16,0 0-22 0,0 0-7 15,0 0-4-15,0 0 5 0,0 0 0 0,49-1 1 16,-29 6 5-16,4-2-6 0,-2 2-1 0,4-1 0 16,-1 0-6-16,0 1 3 0,-3 0-1 0,-4-1-2 15,-4 1-2-15,-6-1-4 0,-4 0-3 16,-2 1-2-16,-2 0 6 0,0 0 2 0,-4 2 6 16,-5 1 4-16,-2 0-1 0,-2 1 9 0,-3 1 0 15,1-1 2-15,-2-1 2 0,0 0-2 0,1 2 0 16,1-1 1-16,3 1-2 15,1-1-3-15,2-1-2 0,3-1-3 0,1-2-3 0,1 1 3 16,3 0 0-16,1 0 4 0,0-2 2 0,0 1-2 16,5-1-3-16,3-1-9 0,4 1-16 15,1 0-32-15,6-3-62 0,3 1-115 0,3-2-194 16,-7 0-375-16,-5 0-504 0</inkml:trace>
  <inkml:trace contextRef="#ctx0" brushRef="#br0" timeOffset="1.72371E6">15971 13124 1044 0,'0'0'302'16,"0"0"-72"-16,0 0-28 0,0 0-35 16,0 0-26-16,0 0-27 0,0 0-38 15,0 0-32-15,0 0-18 0,0 0-6 0,0 0-2 0,0 0-7 16,0 0-7-16,0 0-10 0,123 3-19 15,-101-3-28-15,0 0-40 0,-2 0-63 0,-3 0-71 16,2-3-67-16,2 0-5 0,0 0-152 0,-4 1-122 16,-5 0 352-16</inkml:trace>
  <inkml:trace contextRef="#ctx0" brushRef="#br0" timeOffset="1.7239E6">16553 13061 111 0,'0'0'568'0,"0"0"-155"0,0 0-95 0,0 0-102 15,0 0-77-15,0 0-51 0,0 0-27 16,0 0-18-16,0 0-11 0,0 0-5 0,0 0 2 16,0 0 0-16,0 0 4 15,-8-13-5-15,19 15-10 0,3-1-17 0,2 1-28 0,0-1-38 0,3 0-58 16,-1 0-75-16,8 0-22 0,1 0-65 0,4 0-138 16,4 1-108-16,-9-2 250 0,-8 1 281 0</inkml:trace>
  <inkml:trace contextRef="#ctx0" brushRef="#br0" timeOffset="1.72409E6">17111 13043 473 0,'0'0'433'0,"0"0"-130"0,0 0-48 15,0 0-62-15,0 0-44 0,0 0-24 0,0 0-21 16,0 0-17-16,0 0-13 0,0 0-12 16,0 0-15-16,0 0-17 0,0 0-11 0,0 0-12 15,-5-24-1-15,15 24-2 0,2-1 1 0,2 1 2 16,-1 0-5-16,6 0 0 0,0 0-3 0,3 0-4 15,0 0-7-15,5 0-14 0,-5 0-30 16,3 0-52-16,0 0-94 0,-1 0-141 0,2-1-271 16,-9 0-179-16,-3-1 567 0</inkml:trace>
  <inkml:trace contextRef="#ctx0" brushRef="#br0" timeOffset="1.72536E6">17805 12850 196 0,'0'0'458'0,"0"0"-176"15,0 0-6-15,0 0-14 0,0 0-36 0,0 0-46 16,0 0-37-16,0 0-29 0,0 0-31 16,0 0-33-16,0 0-25 0,0 0-18 0,-3-9-5 15,2 16 3-15,-1 1 5 0,0 2 6 0,2 2 1 16,0-1 3-16,0 2-2 0,0-1 2 0,2-1 0 16,2 0 0-16,-1-1 6 0,5 0-2 15,0-2 2-15,-2 0-1 0,3-2-1 0,2-2-4 16,1-1-2-16,0-3-3 0,1 0-1 0,-2 0-1 15,6 0-2-15,-4 0 1 0,0-5 2 0,3 0-2 16,-3-1 2-16,-1-2 2 0,2 1 0 0,-1-2 10 16,-2-1 13-16,0 2 15 0,0-3 16 15,-1-1 8-15,0 1 2 0,-1-2-5 0,0 0-6 16,-2 2-7-16,-2 1-10 0,-1 1-8 0,0 4-14 16,-2 1-4-16,-2 2-3 0,0 2-8 0,0 0 2 15,0 0-14-15,0 0-9 0,-2 4 0 16,0 5-6-16,-4 2 8 0,3 4 3 0,-3 2 0 15,3 2 3-15,-3 1-2 0,3-1 2 0,-1 3-3 16,-1 1 7-16,1 1-5 0,-1 0-1 16,2 0 1-16,-4-1-10 0,3 0-4 0,-3-2-23 15,1-4-36-15,-1-1-54 0,-1-1-133 0,5-4-319 16,0-4-861-16</inkml:trace>
  <inkml:trace contextRef="#ctx0" brushRef="#br0" timeOffset="1.73134E6">3137 11894 1 0,'0'0'0'16,"0"0"0"-16,0 0 0 0,0 0 0 0,0 0 158 15,0 0 56-15,-49-125-27 0,47 113-8 0,-2-1 1 16,3 4 3-16,1 0 1 0,0 3-8 0,0 0-20 16,0 3-21-16,0 1-19 0,0 0-26 15,0 2-20-15,-1 0-25 0,1 0-25 0,0 0-17 16,0 0-14-16,-1 0-7 0,1 0-6 0,0 3 3 15,0-1 8-15,0 3 5 0,0 0 7 0,0 2 2 16,0 3 0-16,1 0 1 0,5 2 3 16,-3 0 1-16,6 0 1 0,-4 1 4 0,4 0 3 15,0-2 8-15,3 1 13 0,2-3 7 0,1-1 12 16,3-1 10-16,3-1 5 0,0-4 7 0,6-2 1 16,-1 0-8-16,8-1-12 0,-1-4-10 15,6-1-13-15,2-1-8 0,5 0-2 0,5-1-4 16,6-2 1-16,2 2-3 0,2-2-4 0,3-1 2 15,5 1 1-15,2-1 0 0,2-1 1 16,5 0-1-16,-1-1-7 0,4 0-17 0,0-2-52 16,1 0-97-16,-1-1-150 0,-20 1-342 0,-22 7-874 0</inkml:trace>
  <inkml:trace contextRef="#ctx0" brushRef="#br0" timeOffset="1.77636E6">8202 12603 1 0,'0'0'0'16,"0"0"0"-16,0 0 0 0,0 0 0 0,0 0 0 0,0 0 0 16,0 0 0-16,0 0 0 0,0 0 0 15,0 0 0-15,0 0 0 0,0 0 0 0,-15 0 0 16,15 0 0-16,0 0 0 0,0 0 0 0,0 0 0 15,0 0 0-15,0 0 0 0,0 0 108 0,0 0 101 16,0 0 2-16,0 0-9 0,0 0-119 16,0 0-20-16,0 0-13 0,0 0-7 0,0 0-4 15,0 0-2-15,0 0 2 0,0 0 0 0,0 0-2 16,0 0-6-16,1 0-10 0,-1 0-11 0,2 0-8 16,-1 1-2-16,0 0 0 0,4 3 3 15,1-1 1-15,3 4 2 0,2 2 0 0,1 0-1 16,2 2 2-16,0 5-1 0,3 2-1 0,1 3-3 15,-2 5 2-15,4 4 0 0,-4 5 0 16,1 0 5-16,0 6-4 0,-3 0 3 0,-1 3 0 16,0 3-3-16,-3 2 8 0,-2 3 3 0,-2 0 3 15,2 1 7-15,-5 0-6 0,0 0-1 0,-3 1 2 16,0-2-3-16,-1 0 1 0,-4-3 2 0,-4-2 1 16,0 0 2-16,-1-1 7 0,-3-2 3 0,0 1 5 15,-3 0 7-15,0-2-3 16,-2-1 2-16,-3 0-2 0,0-3-2 0,-2-2 1 0,-2-2 0 15,1 0-5-15,-2-5-5 0,-3 1 1 0,-1-3 1 16,-1 1 5-16,-2-3 6 0,-7 2-4 16,-1-3-17-16,-3 0-43 0,-4-2-74 0,-1 0-106 15,-2-3-151-15,-1-2-226 0,12-4-199 16,15-5 543-16</inkml:trace>
  <inkml:trace contextRef="#ctx0" brushRef="#br0" timeOffset="1.77734E6">5414 12637 1 0,'0'0'0'15,"0"0"0"-15,0 0 0 0,0 0 0 0,0 0 0 16,0 0 0-16,0 0 0 0,0 0 0 0,0 0 140 15,0 0 95-15,0 0-45 0,0 0-47 16,0 0-36-16,0 0-23 0,-7-45-10 0,7 45-7 16,-2 0-8-16,0 0-5 0,-5 0-2 0,4 0 0 15,-4 0 4-15,-2 1-5 0,-1 0-12 0,-2 3-9 16,0 1-8-16,-6 1-6 0,-3 5 0 0,-2 3 0 16,-6 3 4-16,-2 4 6 0,-7 4 1 15,1 5 8-15,-4 5 4 0,-5 5-1 0,-2 3 4 0,0 1-6 16,0 3 1-16,0 4 5 0,2 5 5 15,1 3 3-15,3 3-3 0,2 4-6 0,0 4-7 16,8 1-5-16,3 0-2 0,7 1-3 0,3 1-3 16,7-3-3-16,2 0-2 0,5 0-1 15,5 3 3-15,4 1-1 0,7 0 7 0,2 0 1 16,3-1 0-16,5-2 5 0,1-4-6 0,2-2 3 16,6-4-2-16,1-4-3 0,4-3 1 15,0-4-3-15,5-1 2 0,2-2-3 16,5-6 1-16,2 0-3 0,2-5-6 0,3-4 3 0,3-3-9 15,0-5-5-15,3-2-6 0,1-5-19 0,3-4-25 16,2-3-50-16,-2-6-78 0,5-2-58 0,-1-2-199 16,-16-2-289-16,-19-1-124 0</inkml:trace>
  <inkml:trace contextRef="#ctx0" brushRef="#br0" timeOffset="1.78044E6">3802 13512 1 0,'0'0'0'0,"0"0"0"0,0 0 0 0,0 0 269 15,0 0-20-15,0 0-33 0,0 0-42 16,0 0-48-16,0 0-40 0,0 0-26 0,0 0-11 16,0 0-2-16,0 0 1 0,0 0-5 15,83 23 1-15,-69-8-4 0,-3 0-3 0,1 2 2 16,5 1-3-16,-3-2-1 0,3 2-3 0,-1-2-4 16,2-1 1-16,1 0 2 0,-1-2 9 0,-2-1 3 15,2 1 5-15,-1-5-1 0,-4 0-10 0,-1-1-13 16,-2-1-31-16,-2-3-49 0,-1 0-80 0,-5-1-120 15,-1-2-131-15,-1 1-192 0,0-1 43 16,-2 0 536-16</inkml:trace>
  <inkml:trace contextRef="#ctx0" brushRef="#br0" timeOffset="1.7807E6">4162 13439 528 0,'0'0'134'0,"0"0"42"0,0 0 33 0,0 0-13 16,0 0-11-16,0 0-28 0,0 0-27 15,0 0-24-15,0 0-33 0,0 0-26 0,0 0-30 0,0 0-16 16,0 0-5-16,0 0 0 0,-8 26 10 16,0-8 11-16,-2 5 10 0,-1 3 10 0,-9 0 6 15,0 3 7-15,-7-3 1 0,-1-2-2 16,-6 2-3-16,2-4-8 0,-1 1-13 0,1-2-31 15,1-2-34-15,3-1-54 0,1-1-69 0,5-3-94 16,7-1-142-16,0-2-212 0,7-3-112 0,5-4 677 16</inkml:trace>
  <inkml:trace contextRef="#ctx0" brushRef="#br0" timeOffset="1.7813E6">2887 13496 1 0,'0'0'0'0,"0"0"29"16,0 0 87-16,0 0 16 0,0 0 27 0,0 0 23 16,0 0-3-16,0 0-25 0,0 0-40 0,0 0-43 15,0 0-31-15,0 0-11 0,0 0-7 0,0 0-1 16,100-9-1-16,-82 19-1 0,-3 1-1 0,4 2-1 16,0 2 3-16,0 1 3 0,0 0 3 15,-4 0 11-15,2 0 2 0,-4-2 1 16,0-2-36-16,-3 1-92 0,1-2-142 0,-5 0-213 0,2-4-202 15,-6-2 540-15</inkml:trace>
  <inkml:trace contextRef="#ctx0" brushRef="#br0" timeOffset="1.78156E6">3346 13506 515 0,'0'0'173'15,"0"0"-102"-15,0 0 5 0,0 0-7 16,0 0-18-16,0 0 8 0,0 0 16 0,0 0 26 16,0 0 14-16,0 0 10 0,0 0-5 0,0 0-13 15,0 0 1-15,0 0-17 0,-105 123-11 16,92-102-8-16,-4 2-18 0,4 0-7 0,-5 2-12 0,2 1-5 16,1 0-3-16,-2 3 0 0,2 1 4 15,-2 0-1-15,-2 1 5 0,4-1-5 0,-3 0-6 16,2-1-19-16,2 0-43 0,4-3-61 15,0 1-101-15,2-5-184 0,5-1-245 0,0-6-167 16,3-7 560-16</inkml:trace>
  <inkml:trace contextRef="#ctx0" brushRef="#br0" timeOffset="1.7818E6">3464 13948 716 0,'0'0'431'0,"0"0"-220"0,0 0-57 0,0 0-77 15,0 0-56-15,0 0 10 0,0 0 24 16,0 0 21-16,0 0 9 0,0 0-6 0,0 0-18 16,0 0-15-16,0 0-8 0,-38 135-10 0,35-111-4 15,-3-1-2-15,4 1-2 0,-1-2 1 0,-2 0 1 16,3-2 10-16,-1-2 4 0,-3 0 7 16,3-2-5-16,-3 0-26 0,3-5-54 0,-1-1-91 15,-2-3-146-15,3-1-239 0,-3-3-280 0,4 0 190 0</inkml:trace>
  <inkml:trace contextRef="#ctx0" brushRef="#br0" timeOffset="1.78196E6">3508 13680 1160 0,'0'0'81'0,"0"0"-32"16,0 0 22-16,0 0 14 0,0 0-3 0,0 0-14 15,0 0-35-15,0 0-23 0,0 0-30 0,0 0-64 16,0 0-184-16,0 0-313 0,0 0-104 0</inkml:trace>
  <inkml:trace contextRef="#ctx0" brushRef="#br0" timeOffset="1.81682E6">2680 16986 2335 0,'0'0'-141'0,"0"0"107"0,0 0-16 15,0 0-7-15,0 0-3 0,0 0-4 0,0 0-29 16,0 0-84-16,0 0-172 0,0 0-134 0,0 0-162 16,0 0 464-16</inkml:trace>
  <inkml:trace contextRef="#ctx0" brushRef="#br0" timeOffset="1.81745E6">2998 17935 1 0,'0'0'0'0,"0"0"0"0,0 0 0 16,0 0 0-16,0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7-02T05:00:06.21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3448 13597 84 0,'0'0'451'0,"0"0"-450"0,0 0-5 0,0 0 12 16,0 0 30-16,0 0 66 0,0 0 50 0,0 0 40 16,0 0 4-16,0 0-27 0,0 0-30 0,0 0-33 15,-119-18-20-15,102 21-20 0,-2 5-15 0,-2 3-13 16,-3 3-12-16,-3 1-4 0,-3 5-6 16,0 2 0-16,-1 1 1 0,0 0-3 0,1 1 5 15,2-1-1-15,5-1-2 0,3-1-4 0,8-3-3 16,3 0-5-16,6-4-8 0,3-1-7 15,1-1-6-15,8-2 2 0,3-2 8 0,6-4 9 16,4-1 16-16,4-3 4 0,8-4 3 0,1-4 0 16,6-5-8-16,7-2-3 0,-3-3-1 15,3 0 0-15,1-3 0 0,-4 0-3 0,-1 1 2 0,-7-2-3 16,-2 3 4-16,-11 3 6 0,-4-1 14 16,-10 3 24-16,-2 1 10 0,-8 0 7 0,-5 2-3 15,-6-1-20-15,-3 0-12 0,-12 2-16 0,-4 0-10 16,-4 3-6-16,-10 1-2 0,-3 2-2 15,-4 4-1-15,-2 0 3 0,1 5-3 0,-2 3 0 0,6 2 0 16,1-1-6-16,6 4 4 0,2 0-2 16,7 2-2-16,4 0 2 0,9 0-4 0,5 0-3 15,6 1-5-15,7 0-5 0,1 0-3 0,9 0 0 16,8 1 8-16,4-3 3 0,9-1 10 16,7-4 1-16,4-2-1 0,7-3 1 0,4-2-4 15,6-2 0-15,0 0 3 0,-1-3-1 0,2-3-1 16,-6-3 0-16,1-1-1 0,-8 0 4 15,-6-2 1-15,-8 0 3 0,-4-2 1 0,-6 0 9 16,-6 1 2-16,-4-2 6 0,-4-1 4 0,-5 1-8 16,-3 0 6-16,0-1-5 0,-8 1-5 0,-3 1 3 15,-2 1-13-15,-5-1-3 0,-3 1-3 0,-6-2-4 16,1 3 1-16,-5 2-1 0,-4 0 1 16,2 3-4-16,-5 6 0 0,3 1-2 0,-3 5-4 15,3 8 7-15,-3 2-4 0,-1 4 4 0,5 3 4 16,-1-2-5-16,8 3 3 0,1-3-3 0,7 0-1 15,6 2-3-15,4-2-2 0,6-1-4 0,3-1-7 16,3 0 3-16,8-4 3 0,8-1 4 16,2-4 11-16,8-1-3 0,3-4 8 0,7-4 3 15,2 0-1-15,3-1 4 0,4-7-4 0,-1-3 1 16,-2-1-1-16,-1-1-1 0,-1-3 1 0,-6-1 0 16,1-1 4-16,-6-1-4 0,-1-2 5 15,-1 0-2-15,-3 0-1 0,-3 2 3 0,-2 0-1 16,-3 0 6-16,-3 0 11 0,-10 2 8 0,1 1 9 15,-7 0 1-15,-7 1-6 0,-3 3-6 0,-6-1-12 16,-3 3-8-16,-7 4-9 0,-2 3-7 16,-8 3-1-16,-6 3-3 0,-7 8 2 0,-4 8-2 15,-5 2 3-15,3 5 4 0,-3 1-2 0,0 3 5 16,6-1-4-16,7 1 0 0,1-1 1 0,8 1-2 16,5-1 0-16,4 2-1 0,7-4-2 15,7 1-5-15,4-2-1 0,8 0-2 0,1-3-6 16,9-3 3-16,6-1 3 0,5-3 3 0,8-2 6 15,2-4 0-15,7-4 1 0,4-3 3 0,1-3-1 16,1-1 3-16,5-8 0 0,-4-2 1 0,3-1 1 16,-4-3-3-16,-1-2 5 0,-4-3-1 15,-3-1 4-15,1-4 0 0,-4-1-1 0,0 0 2 16,0-3-1-16,-2 2 7 0,-2 0 2 0,-4 2 6 16,-4 0 7-16,-5 4 3 0,-5-1 6 0,-6 1 0 15,-3 1-3-15,-1-1-3 0,-2 2-8 16,-8 4-5-16,0 3-10 0,-4 4-7 0,-5 4-11 15,-4 4-6-15,-5 10 0 0,-5 5-2 0,-4 6 8 16,-3 5 3-16,-3 0 2 0,-2 4 4 0,1-1-1 16,4 2 0-16,1 0-1 0,7 1-1 15,2-2 1-15,7 0-1 0,3-2 1 0,4-3-4 16,9-1-1-16,0-2-2 0,5-2-4 16,2-3 0-16,3-2 2 0,7-1 2 0,3-5 4 15,5-2 2-15,2-3 2 0,8-4 2 0,2-2 3 16,3-6 5-16,7-4-2 0,-1-2-1 0,1-4-2 15,-1 0 0-15,2-3 2 0,-4-2 0 16,3-1 0-16,1-3-4 0,1 0 1 0,-2-2-2 16,0 0-1-16,-2 2 4 0,-5 1 0 0,-3 1 4 15,-4 2 3-15,-10 4 7 0,-2 0 7 0,-10 3 4 16,-3 2 0-16,-1 2-4 0,-8 2-11 0,-5 4-8 16,-5 5-11-16,-5 1-3 0,-7 7-2 0,-5 9 2 15,-9 4 3-15,0 4 0 0,-8 3 2 16,2 2-1-16,-2 3 1 0,2 0 3 0,2 0-2 15,4 0 3-15,4 0-4 0,2 0-1 0,6-2 2 16,8-3-2-16,3 1 2 0,5-3-1 0,6 0-4 16,6-5-3-16,4 1-9 0,0-3 2 15,5-3 4-15,10-2 4 0,-1-3 8 0,7-3-6 16,5-4 2-16,0-3-1 0,5-2 4 0,4-6 5 16,-1-2-5-16,3-5 2 0,-2-2-2 15,5-4 1-15,-3-1 3 0,-3 1-1 0,3 1 1 16,-4-1-7-16,-4 1 7 0,-5 2-2 0,-3 2 3 15,-5 0 7-15,-6 2 1 0,-5 2 7 0,-5 1-2 16,0 0 0-16,-7 4-7 16,-7-2-5-16,-5 2-2 0,-3 2-4 0,-4 2-3 0,-9 2 1 15,-1 1-2-15,-4 4 2 0,-4 4-1 0,1 6 1 0,1 0 0 16,0 3-1-16,0 0 1 0,2 0 1 16,3 1 0-16,6 2 6 0,1 1-8 0,7 1 0 15,3 0-1-15,4-1-7 0,5 1 7 16,7-1-4-16,3-2-2 0,1-2-5 0,4-3-1 15,8-2 2-15,4-4 1 0,4-1 11 0,2-5-1 16,5 0 3-16,-1-2-1 0,4-4-7 16,0-5 10-16,0-5 1 0,-1 2 2 0,-1-6 6 15,-4-2-6-15,3-1-1 0,-3-4 2 0,-3 2 0 16,5-2 1-16,-3 2-1 0,-2 0-2 0,-1 2-1 16,-2 3 4-16,-6 1 4 0,-4 3 6 0,-4 3 9 15,-4 3-4-15,0 4-3 0,-5 3-10 16,-5 1-14-16,-6 0-1 0,-5 5-2 0,-4 5 0 15,-9 4 3-15,-1 2 1 0,-5 2 2 0,-6 2 2 16,3 2 4-16,-3 0-3 0,0 3 0 0,4-4 0 16,3 1-7-16,8 0 8 0,1-6-1 15,8 1 0-15,3-2 3 0,7-4-6 0,4-1-3 16,6-3-4-16,2 0-4 0,2-3 4 0,10-1 5 16,6-3 6-16,4 0 11 0,7-2-5 0,3-8-4 15,6-1 3-15,3-3-5 0,1-2 0 0,0-1 2 16,-1-1-4-16,-2-2-1 0,-3 1 6 15,-5 1-1-15,-6 0 2 0,-3 0 5 0,-4 3-1 16,-3-2 9-16,-8 2 6 0,-3-1 7 0,-4 0 2 16,-6 0-6-16,-6-2-5 0,-5 0-11 15,-4 1 3-15,-2 1-3 0,-5 1-1 0,-2 2 0 16,-2 4-9-16,-2 4-5 0,-5 5-3 0,-1 4-1 16,-2 8 2-16,1 4 3 0,3 4-2 0,0 3-5 15,6 2 4-15,2 4-3 0,6-2 5 16,2 2 5-16,3-1-3 0,4-1 0 0,6-3-5 15,5 1-11-15,4-4-6 0,0-2-14 0,11-6-4 16,3-1 1-16,4-5 1 0,7-5 13 0,-1-2 4 16,6-6 7-16,1-6 4 0,0-6 2 15,1-4 5-15,3-4 1 0,-5-1 8 0,-4-2 1 16,1-2 4-16,-6-2 5 0,-3-2 2 0,-7-3 11 0,-3-1 12 16,-5-3 9-16,-3 0 9 0,-2 0-4 15,-8 1-10-15,-7 0-12 0,-2 2-10 0,-4 6-8 16,-5 6-6-16,2 9-3 15,-4 10-12-15,-4 8-5 0,1 7-3 0,-4 11-8 0,1 11-22 16,-4 5-55-16,1 7-113 0,14-10-287 0,8-9-814 0</inkml:trace>
  <inkml:trace contextRef="#ctx0" brushRef="#br0" timeOffset="6902.7958">671 16030 1 0,'0'0'0'0,"0"0"194"16,0 0 80-16,0 0 18 0,0 0-25 16,0 0-50-16,0 0-42 0,0 0-36 0,0 0-35 0,0 0-15 15,0 0-14-15,0 0-7 0,17-15 1 16,-10 11-6-16,1 0-2 0,1 2-11 0,3-1-8 16,-1 1-9-16,3-1-7 0,0 1-6 0,1 1-7 15,1 1-3-15,-1 0-4 0,0 0-4 0,0 0 2 16,-1 0-7-16,-3 5 0 0,0-2-2 15,-5 2-2-15,-1 1 6 0,-2 1-1 0,-1 0 4 16,-2 0-2-16,0 3 1 0,0 1-1 16,-6 1-3-16,-1-2 5 0,-4 3-5 0,-1-1 6 15,-1 3 3-15,-1-1-5 0,0-2 5 0,2 1-5 0,-1-1 1 16,2-1 3-16,1 0-3 0,4-1 1 16,-2-3-2-16,6 2-3 0,-2-2 0 0,3-3 0 15,1 0 0-15,0-1 0 0,0-1 5 16,6-2 6-16,0 0 6 0,3 0 9 0,1-4-4 15,4 1-2-15,-3-2-6 0,3 1-9 0,1 1 1 16,-3-1-7-16,-1 3-1 0,-1 0-1 0,0 1-3 16,-1 0-3-16,-3 0-1 0,-2 5 1 15,2-1 0-15,-2 2 7 0,0 2 4 0,-1 2 5 16,-2-2 8-16,-1 2 7 0,0 0 9 0,-2 2 12 16,-5-1 7-16,-2 3 5 0,-1 0 0 0,-8 1-1 15,1-1-2-15,-7 1-7 0,-1-2-3 0,-2 1-9 16,-1-1-5-16,1-2-6 0,1-2-3 15,1 0 2-15,0-2-3 0,3-3 2 0,3 0-10 16,0-3-23-16,4-1-42 0,-1 0-63 0,4-5-80 16,2-6-115-16,1-3-230 0,5 3-329 0,0 1 68 15</inkml:trace>
  <inkml:trace contextRef="#ctx0" brushRef="#br0" timeOffset="7203.1">894 15783 2270 0,'0'0'128'0,"0"0"-46"0,0 0-18 16,0 0-17-16,0 0-17 0,0 0-2 15,0 0-7-15,0 0-1 0,0 0-3 0,0 0-3 16,0 0 1-16,139 69-1 0,-115-44 0 0,-2 3 2 16,0 3 3-16,1 5 7 0,-6-2 10 15,2 4 3-15,-5 2-1 0,-3 3-5 0,-6 3-8 16,-5 1-5-16,-4 2-1 0,-13-1 2 0,-5 2 1 16,-11 0 4-16,-7 0-4 0,-8 0-3 15,-6-2-15-15,-8-2-40 0,-4-3-97 0,-5 1-211 0,20-13-598 16,13-9-675-16</inkml:trace>
  <inkml:trace contextRef="#ctx0" brushRef="#br0" timeOffset="9147.1959">3395 15881 1 0,'0'0'59'0,"0"0"186"0,0 0 54 0,0 0 17 16,0 0-6-16,0 0-22 0,0 0-60 0,0 0-72 16,0 0-59-16,0 0-37 0,0 0-25 0,0 0-9 15,-32-37 4-15,44 34-3 0,4 0 1 16,-1 1-2-16,3 0-4 0,1 2 3 0,1 0 0 15,-1 0 0-15,-2 0 2 0,1 3-4 0,2 1-3 16,-3 0 0-16,-3 2 1 0,3-1-2 0,-4 2 1 16,-3 2-2-16,1-1-4 0,-2 0 2 15,-2 1 3-15,-4 1 2 0,0 3 7 0,0 1-1 16,-3 1-3-16,0 3 2 0,-6-1-1 0,-4 1 5 16,-2 2 3-16,-5-4-5 0,1 3-3 0,-3-1-2 15,-2-3-4-15,-3 1 1 0,3-2 2 16,-1 0-9-16,1-3-2 0,3 1-2 0,2-4-5 15,0 0 3-15,4-2 3 0,1-1-5 0,2-2-10 16,0 0-25-16,5-3-43 0,-1 0-56 0,4 0-60 16,1 0-104-16,0-2-338 0,0 0-709 15</inkml:trace>
  <inkml:trace contextRef="#ctx0" brushRef="#br0" timeOffset="9452.9984">3878 15784 1428 0,'0'0'228'15,"0"0"-30"-15,0 0-18 0,0 0-36 16,0 0-31-16,0 0-23 0,0 0-26 0,0 0-15 0,0 0-24 16,0 0-10-16,0 0-8 0,0 0 0 0,-125 13 5 15,111-1 9-15,-4 2 4 0,2 0 1 0,-1 1 4 16,-2 2-4-16,4 2 2 0,-2-1-2 15,1 3-9-15,2 1-3 0,4 1-6 0,-1 0-4 16,1 0 4-16,2 0-1 0,4 0 0 16,0-3-1-16,3 1-1 0,1 0 0 15,0-2 2-15,7 0 2 0,0-2-2 0,0-3 0 16,7-2-7-16,-1-1-7 0,4-3-10 0,-2-2-24 0,5-2-37 16,1-3-44-16,-1-1-62 0,5-1-67 15,-2-5-116-15,0-2-224 0,-5 1-230 0,-6 2 448 0</inkml:trace>
  <inkml:trace contextRef="#ctx0" brushRef="#br0" timeOffset="9691.6683">4000 16115 1759 0,'0'0'320'0,"0"0"-97"0,0 0-73 15,0 0-38-15,0 0-29 0,0 0-23 16,0 0-21-16,0 0-20 0,0 0-7 0,0 0-3 15,0 0 4-15,0 0 1 0,0 0 2 0,0 0 4 16,-17 96-9-16,16-81 2 0,0 0-3 16,-1-1 2-16,-3 0 7 0,3 0 0 0,-4-2 2 15,3-1-5-15,-4 2-3 0,2-2-13 0,-2 0-30 16,2-1-55-16,-1-2-99 0,3-2-134 0,-3-1-237 16,4-2-418-16,1-1 136 0</inkml:trace>
  <inkml:trace contextRef="#ctx0" brushRef="#br0" timeOffset="9871.0183">4034 15976 1638 0,'0'0'741'16,"0"0"-551"-16,0 0-21 0,0 0-22 0,0 0-45 16,0 0-21-16,0 0-26 0,0 0-24 0,0 0-14 15,0 0-21-15,0 0-7 0,0 0-3 0,0 0-2 16,0 0 9-16,-48-20-1 0,48 30-36 15,0 0-71-15,1 1-120 0,5-1-177 0,-3-3-357 16,2-2-757-16</inkml:trace>
  <inkml:trace contextRef="#ctx0" brushRef="#br0" timeOffset="10205.6373">4357 16094 2224 0,'0'0'152'16,"0"0"-53"-16,0 0-60 0,0 0-32 0,0 0 6 16,0 0 7-16,0 0 7 0,0 0 2 0,0 0 1 15,0 0-3-15,0 0-2 0,10 129 0 16,-11-106-1-16,-6-1 4 0,-3 0-1 0,-1-2 1 16,-2 1-1-16,-5-1-2 0,-1-2-1 0,-1-1-8 15,-2-1 1-15,0-1-2 0,1-3-2 0,-2-1 5 16,7-6-3-16,0-1 4 0,4-2 4 15,2-2 5-15,0 0 5 0,6-5 0 0,-3-1-2 16,4-5-10-16,2 0-1 0,1-3-6 0,0-2-7 16,0 0 6-16,5-2-11 0,4 0 1 0,0 0 1 15,1 2-11-15,2 2 5 16,-2 4-9-16,0 1 2 0,1 3 2 0,-1 0-3 16,1 1 4-16,0 3-5 0,-1 0-2 0,-1 1-26 0,1 1-39 15,-3 0-56-15,-4 0-97 0,2 3-112 16,-3 1-273-16,-1-2-891 0</inkml:trace>
  <inkml:trace contextRef="#ctx0" brushRef="#br0" timeOffset="10414.9097">4298 15952 2603 0,'0'0'117'16,"0"0"11"-16,0 0-16 0,0 0-31 0,0 0-14 15,0 0-23-15,0 0-12 0,0 0-14 16,0 0-13-16,0 0-6 0,0 0-7 0,0 0-6 16,0 0-14-16,0 0-39 0,-7-59-68 0,18 59-107 15,2 3-152-15,-7 1-307 0,1-2-815 0</inkml:trace>
  <inkml:trace contextRef="#ctx0" brushRef="#br0" timeOffset="10808.8331">4980 15812 2019 0,'0'0'168'0,"0"0"-36"0,0 0-49 0,0 0-29 15,0 0-18-15,0 0-10 0,0 0-11 0,0 0-7 16,0 0-6-16,0 0 6 0,0 0 5 16,0 0 0-16,0 0 5 0,0 0-2 0,97 14 1 15,-76-12-4-15,0 0-1 0,2-1-3 0,-1 2-3 16,1-1 3-16,0 0-5 0,-1 1 1 16,-2-1 3-16,-1 0-5 0,-4-1 5 0,1 2-3 15,-5-2-1-15,-3-1 1 0,-4 1-4 0,-4-1 6 16,1 1 10-16,-1 1 20 0,0-2 19 15,-1 2 14-15,-1 3 15 0,-6 1-5 0,-3 3 0 16,-2 2-10-16,-6 2-18 0,-3 1-7 0,-5 2-16 16,-3 4-7-16,1 2-5 0,-1-1-8 0,3 2-1 15,-1-2-3-15,-1 3 1 0,5-3-2 0,-2 2 0 16,6-2-17-16,3-3-35 0,4 0-53 16,8-4-100-16,1 0-160 0,4-7-295 0,0-2-959 0</inkml:trace>
  <inkml:trace contextRef="#ctx0" brushRef="#br0" timeOffset="11045.9622">5444 15991 2205 0,'0'0'274'16,"0"0"-59"-16,0 0-84 0,0 0-36 15,0 0-15-15,0 0-23 0,0 0-17 0,0 0-22 16,0 0-7-16,0 0 5 0,0 0-5 15,0 0 2-15,0 0-3 0,-121 86 1 0,96-66-4 16,-1 0 0-16,-3 1 2 0,-1 2-5 0,-1 0 6 16,0 2-4-16,-1-1-9 0,0 2-5 0,-3-1-46 15,3 1-66-15,1-3-139 0,8-6-255 0,8-8-717 0</inkml:trace>
  <inkml:trace contextRef="#ctx0" brushRef="#br0" timeOffset="11417.1624">6001 15779 1540 0,'0'0'410'0,"0"0"-198"15,0 0-57-15,0 0-55 0,0 0-46 0,0 0-10 16,0 0 9-16,0 0 4 0,0 0 7 0,0 0-2 15,-118 64-6-15,99-48 0 0,-2 1-11 0,3 1-9 16,2 1-11-16,-2 1-10 0,3-1-6 16,1 3-4-16,4-1 1 0,1 0-4 0,4-3 3 15,4 4-1-15,1-3-2 0,1-3 4 0,7 0-5 16,5-1 3-16,3-4-2 0,4-2-5 0,4-3 7 16,1-5-3-16,5-1 4 15,0-2 3-15,4-8 0 0,-1-1 3 0,0-3-3 0,-1-2 5 16,-1-3-6-16,-1 0 5 0,-3-2 8 0,-4 1 5 15,-5-2 18-15,-4 0 13 0,-2-2 4 0,-6 1 2 16,-5 1-8-16,-1-2-12 0,-3 0-10 0,-8 2-14 16,-7 1-9-16,-1 0-9 0,-5 4-9 15,-4 5-14-15,-3 10-15 0,-7 4-59 0,-5 14-135 16,8-3-355-16,11-3-1123 0</inkml:trace>
  <inkml:trace contextRef="#ctx0" brushRef="#br0" timeOffset="15361.1677">7277 16016 1 0,'0'0'128'0,"0"0"76"15,0 0 43-15,0 0 18 0,0 0-4 16,0 0-28-16,0 0-23 0,0 0-27 0,0 0-22 16,0 0-20-16,0 0-29 0,0 0-14 0,20-28-20 15,-20 28-21-15,-2 2-11 0,0 2-15 16,-3 2-5-16,0 0 2 0,-5 5 6 0,-1 1 2 16,-4 2-1-16,0 1-2 0,-4 2-6 0,-1 1-1 15,-2-2-2-15,-2 1-5 0,1 0 5 0,0 1-13 16,0-2-4-16,1 1-33 0,5-1-92 0,1-1-140 15,6-3-261-15,5-3-453 0,1-5 80 16</inkml:trace>
  <inkml:trace contextRef="#ctx0" brushRef="#br0" timeOffset="15826.9735">8144 15515 346 0,'0'0'336'0,"0"0"39"16,0 0-7-16,0 0-43 0,0 0-66 0,0 0-70 15,0 0-35-15,0 0-17 0,0 0-27 0,0 0-14 16,0 0-19-16,0 0-20 0,0 0-12 15,-13-27-17-15,15 27-5 0,2 0-13 0,3 0-3 16,2 0-4-16,3 0-4 0,5 5 5 0,2 1-2 16,2 2 4-16,5 1 2 0,0 1-3 0,3 4 2 15,-3 0-5-15,-1 1 1 0,-2 0-3 16,-2 1 1-16,-3-1 2 0,0 0-3 0,-6 0 5 16,1-1-10-16,-2-1-34 0,-4-1-59 0,2 1-113 15,-6-2-145-15,1 0-218 0,-1-4-365 0,-3-2 172 0</inkml:trace>
  <inkml:trace contextRef="#ctx0" brushRef="#br0" timeOffset="16158.8262">8853 15455 922 0,'0'0'919'0,"0"0"-653"0,0 0-38 15,0 0-37-15,0 0-40 0,0 0-29 0,0 0-28 16,0 0-22-16,0 0-23 0,0 0-12 16,0 0-14-16,0 0-13 0,0 0-4 15,-10-24-10-15,9 24-4 0,-1 3 4 0,-4 4-3 16,0 3 9-16,-5 4 1 0,-2 4 3 0,0 3 3 16,-7 0 1-16,0 1 4 0,0 3-2 0,-2 0 1 15,-2 2-4-15,-1 1-2 0,2 1 3 0,-4 4-6 16,4 0 3-16,-4 1-2 0,4-1-4 15,-1-1 3-15,0-1-1 0,1-1 3 0,2-3 3 16,2 1 0-16,0-2-2 0,6-2-3 0,-2-2-1 16,3 0-10-16,4-3-21 0,2-3-35 0,1-1-51 15,3-2-62-15,2-2-82 0,0-5-96 0,6-1-233 16,-4-3-463-16</inkml:trace>
  <inkml:trace contextRef="#ctx0" brushRef="#br0" timeOffset="16509.1137">8955 15882 1 0,'0'0'120'15,"0"0"135"-15,0 0 33 0,0 0-12 0,0 0-25 16,0 0-24-16,0 0-21 0,0 0-24 16,0 0-16-16,0 0-16 0,0 0-22 0,0 0-24 15,0 0-29-15,0 0-30 0,27-30-15 0,-29 35-10 16,1 3 4-16,-2 1 9 0,0 3 4 16,2 1 7-16,-3 1-4 0,1 2 1 0,1 2-4 15,-2 1-8-15,0-2-1 0,3 2-7 0,-3-3-2 16,2 0-1-16,-2 0-3 0,2-2 0 0,-2-1-3 15,1 0 3-15,1-1-1 16,-2-1-3-16,-1-1-27 0,3-1-60 0,-2-1-95 0,0-3-148 16,3-1-249-16,-1-3-454 0,2 0 218 0</inkml:trace>
  <inkml:trace contextRef="#ctx0" brushRef="#br0" timeOffset="16711.3999">9078 15576 2659 0,'0'0'124'0,"0"0"0"0,0 0-7 16,0 0-21-16,0 0-23 0,0 0-17 15,0 0-26-15,0 0-16 0,0 0-13 0,0 0-13 16,0 0-3-16,0 0-9 0,0 0-56 16,0 0-85-16,-86-51-180 0,93 58-478 0,-1-2-791 0</inkml:trace>
  <inkml:trace contextRef="#ctx0" brushRef="#br0" timeOffset="17279.8572">10345 15487 849 0,'0'0'434'0,"0"0"-26"0,0 0-66 0,0 0-75 16,0 0-67-16,0 0-53 0,0 0-31 0,0 0-29 15,0 0-25-15,0 0-17 0,0 0-14 16,0 0-9-16,0 0-3 0,0 0-3 0,-82-74-3 15,71 74-2-15,1 0-7 0,-1 2 4 16,1 2-7-16,0 2-3 0,-3 1 4 0,0 1-2 16,0 1 1-16,-4 3 0 0,-1 2 0 0,-2 4-6 15,-3 0 7-15,0 4 3 0,-1 2-1 0,-1 2 1 16,1 0-3-16,0 3-1 0,0-1 2 16,5 4 5-16,2-1-5 0,4-1 2 0,3 0-4 0,7-4-5 15,2 0 7-15,1-5 2 0,4 0 2 16,6-2 5-16,3-4-6 0,3-2 0 0,3-1 0 15,2-3 0-15,1-2 3 0,4-2 0 0,1-3-4 16,1-2-5-16,3 0 3 0,0-2-7 0,3-4-7 16,-5-2-19-16,1-2-45 0,-2 0-71 0,0-1-112 15,-4-2-230-15,-6 3-525 0,-4 3-153 0</inkml:trace>
  <inkml:trace contextRef="#ctx0" brushRef="#br0" timeOffset="17553.2079">9917 15719 1652 0,'0'0'244'0,"0"0"-72"0,0 0-18 15,0 0 9-15,0 0-25 0,0 0-31 0,0 0-36 0,0 0-40 16,0 0-20-16,0 0-14 0,0 0 1 15,0 0 4-15,0 0 0 0,-6-1 9 0,18 5 4 16,5-3 6-16,5 2 4 0,7-3 1 16,4 0-5-16,5 0-7 0,3-4-1 0,3 0-18 15,-5 0-58-15,0 1-116 0,-1-1-231 0,-12 2-582 16,-9-1-246-16</inkml:trace>
  <inkml:trace contextRef="#ctx0" brushRef="#br0" timeOffset="20237.9234">11235 15210 1 0,'0'0'103'0,"0"0"264"16,0 0-26-16,0 0-10 0,0 0-40 0,0 0-57 16,0 0-45-16,0 0-37 0,0 0-33 15,0 0-10-15,5-129-24 0,-15 111-18 0,-1 0-9 0,-2 1-31 16,-1 2-4-16,1 2-6 0,2 4-8 15,-1 5-11-15,2 4-14 0,-1 0-10 0,-1 5-6 16,-2 7 6-16,1 4 3 0,-3 2 8 0,3 2 7 16,1-1 1-16,1 2 2 0,1-3 0 15,2 2 3-15,5-5 0 0,-1 0 0 0,4 0 2 16,0-1-2-16,0-1 2 0,6-1 2 16,-2-1 0-16,3-3 6 0,3 2-1 0,-1-2 3 15,1 0 0-15,1 1-3 0,0-1 1 16,-1 0-3-16,2 1-1 0,-1-3 0 0,0 1-4 0,-2 0 0 15,-1 0-1-15,0-1 0 0,-3 0 2 0,1 0-2 16,-4 0 1-16,3 1-1 0,-3-1 0 16,1 1 1-16,-3 0 0 0,2 0 0 0,-2 0-4 15,0 3 2-15,0-1-2 0,0 1 1 0,0 1 3 16,-2-1 2-16,-2 1 1 0,-2 1 0 16,2 0-2-16,-4-1 1 0,1 0-1 0,3-2 3 0,-4 0 2 15,1 1-1-15,0 1 0 0,-1 1-3 0,-1-1-1 16,-1 1 3-16,-1-1 2 0,0 0-2 15,-2 1-3-15,-1 0 0 0,2-4-6 0,2 2-3 16,0-1-2-16,1-2-9 0,0 0-8 0,6-1-14 16,0-3-20-16,2 1-7 0,1-3-6 0,0-1 6 15,0 0 20-15,2 0 18 0,2 0 18 16,4-5 12-16,3 0 5 0,-1-1-1 0,2 1-2 16,3-1-1-16,-3 1-3 0,0 1 0 0,-2 0 1 15,-3 2 6-15,-4 1 14 0,1 1 14 16,-4 0 11-16,0 0 7 0,0 0-6 0,0 1-6 15,-4 4-5-15,0 0-2 0,-4 5 3 0,-2 1-3 16,-2 3-5-16,-3 1-4 0,3 2 1 16,-1 2-3-16,-1 1 1 0,1 2-4 0,3 0-7 15,1 0 0-15,-1-1-1 0,5 0-1 0,-2 1 2 16,3 1-2-16,-1-1-2 0,1 1-1 0,2 0 2 16,-1-1 1-16,3-2 8 0,0-3 2 15,4-1 2-15,3-1 1 0,2-1-4 0,5-5 0 16,1-1-7-16,2-1-37 0,2-3-65 0,3-3-109 15,0-1-185-15,-3 0-448 0,-7-1-339 0</inkml:trace>
  <inkml:trace contextRef="#ctx0" brushRef="#br0" timeOffset="20628.6713">11545 15302 1626 0,'0'0'147'0,"0"0"12"0,0 0-3 0,0 0-37 0,0 0-39 16,0 0-37-16,0 0-21 0,0 0-11 15,0 0-5-15,-124 17-1 0,113 3-1 0,1 2-3 16,2 1 1-16,5 0-1 0,-2 1 3 0,4-1 3 16,1 0 0-16,0 0-3 0,0-3 1 15,5-1-3-15,-1-1 7 0,2-3 3 0,-1-3 1 0,4-2 5 16,0-2 5-16,1-3 10 0,2-1 15 0,0-3 7 15,4-1-2-15,-3 0-8 0,5-4-12 16,0-2-13 0,-1-2 1-16,1 0-3 0,2-1 1 0,-1-2 2 0,-2 0-5 0,-2-1 1 0,-3-2 1 15,1-2 6-15,-5 1 1 0,-1-2 1 0,-6 0 1 16,-1 0-2-16,0 0 3 0,-9 0-2 16,-3 0-4-16,-6 0-4 0,-4 0-12 0,-1 0-5 15,-4 4-8-15,3 2-7 0,-4 6-2 0,0 4-4 16,2 1 0-16,-3 8-4 0,0 5-23 15,5 3-52-15,0 4-92 0,7 2-104 0,1 0-182 16,8-2-385-16,5-9-196 0</inkml:trace>
  <inkml:trace contextRef="#ctx0" brushRef="#br0" timeOffset="20814.433">12013 15701 2409 0,'0'0'177'16,"0"0"-36"-16,0 0-55 0,0 0-20 0,0 0-15 16,0 0-14-16,0 0-10 0,0 0-15 0,-118 4-6 15,93 10 1-15,3 1-4 0,-4 5-3 16,5-1-29-16,5-1-79 0,0-1-130 0,7 0-191 16,5-6-402-16,2-4-555 0</inkml:trace>
  <inkml:trace contextRef="#ctx0" brushRef="#br0" timeOffset="21128.8862">12506 15305 1690 0,'0'0'281'0,"0"0"-21"0,0 0-73 0,0 0-45 16,0 0-28-16,0 0-27 0,0 0-21 15,0 0-23-15,0 0-23 0,0 0-7 0,0 0-13 16,0 0-1-16,0 0 2 0,0 0-2 0,4 5 2 16,-4 14 4-16,0 2 4 0,0 5 1 15,0 2 2-15,-3 2-1 0,-4 1-4 0,2-1 6 0,-1-1-4 16,-2-2 2-16,4-3 1 0,-3-4-3 15,4 0 2-15,-1-2 0 0,1-2-1 0,0-3-10 16,-2 0-40-16,2-4-83 0,3 0-140 0,-1-2-236 16,1-3-529-16,0-2-61 0</inkml:trace>
  <inkml:trace contextRef="#ctx0" brushRef="#br0" timeOffset="21765.1712">12763 14975 1336 0,'0'0'273'0,"0"0"-24"0,0 0-34 16,0 0-75-16,0 0-59 0,0 0-34 15,0 0-20-15,0 0-13 0,0 0-4 0,0 0-3 16,0 0-1-16,0 0-2 0,130-84 2 0,-109 84-2 15,-1 3-1-15,-1 5 1 0,-5 2-5 0,2 1 1 16,-5 3-1-16,-4 1-4 0,-1 2 6 16,-6 2 1-16,0 2 4 0,0-1 7 0,-9 1 2 15,-1-2 1-15,-3 2 3 0,-2 0 2 0,-2 0-1 16,-1-1 2-16,-1 1-1 0,0 0-3 16,3 0 5-16,-2-2-4 0,2 2-1 0,4-3-3 15,0 0-6-15,2 1-2 0,2 0-4 0,0-3 1 16,3 2-1-16,1-3 0 0,2-2 1 0,2 0 3 15,0-2 6-15,7-2 3 0,1 0 4 0,3-1 0 16,1-2-5-16,3-2 1 0,0-1-2 16,3-2-3-16,-3-1 1 0,4 0-3 0,-1 0-2 15,-4 0-5-15,1 0 1 0,-5 0-3 0,-5 0 2 16,1 0 4-16,-5 0-2 0,-1 0 7 0,0 0 0 16,0 1 1-16,-5 2 2 15,-2 2-4-15,-6 3 2 0,-3 2 1 0,-4 2-2 0,-5 1 2 16,2 0-4-16,-1 3 3 0,-2 0-6 0,5 0 1 15,4 0-3-15,1 4-4 0,5-2 2 16,3 0-2-16,2 1 1 0,4 0 2 0,2 1-6 16,8 1 2-16,3-2-4 0,2 0-2 0,5 0 3 15,2-2-1-15,3-1 0 0,0 0-1 0,-1-3 3 16,-2 1-3-16,-3-1 2 0,-2-1 0 16,-4 0-3-16,-5 0 3 0,-4-2 1 0,-2 1 5 15,-6 0 10-15,-5 1 9 0,-3 2 15 0,-8 1 11 16,-3 0 9-16,-6 0 3 0,-1 0-6 0,-4 0-6 15,1-1-13-15,-1-1-7 0,2-2-8 16,3 0-9-16,2 1 2 0,5-1-7 0,4 1-9 0,2 1-52 16,5-2-133-16,3-2-296 0,4-3-1217 0</inkml:trace>
  <inkml:trace contextRef="#ctx0" brushRef="#br0" timeOffset="28666.2439">637 17391 146 0,'0'0'309'0,"0"0"-6"0,0 0-13 0,0 0-17 16,0 0-56-16,0 0-39 0,0 0-31 0,0 0-19 16,0 0-14-16,0 0-23 0,0 0-17 0,0 0-20 15,3-15-14-15,-3 15-15 0,0 3-5 16,1 1 8-16,0 6 0 0,0 3 19 0,2 3 1 16,-2 3 0-16,-1 3 4 0,0 2-10 0,0 0 0 15,-2 0-8-15,-2 2-11 0,1-2-1 16,-1 1-10-16,1-1-1 0,0-2-2 15,0-1-3-15,-1-2-2 0,3-2-5 0,1 0 7 0,-1-4-8 16,-1 2 6-16,1-4-2 0,1-2-25 0,-1-2-1 16,1-4-42-16,-2 1-50 0,2 0-57 0,-1-2-116 15,0 1-144-15,1-2-217 0,-1-1-201 0,1 0 603 16</inkml:trace>
  <inkml:trace contextRef="#ctx0" brushRef="#br0" timeOffset="29008.437">677 17251 518 0,'0'0'276'0,"0"0"25"0,0 0-32 16,0 0-40-16,0 0-61 0,0 0-54 16,0 0-36-16,0 0-10 0,0 0-5 0,0 0 2 15,0 0 15-15,0 0 3 0,0 0 3 0,0 0-2 16,-66 96-10-16,54-77-14 0,-3 1-9 0,1-1-11 15,-2 0-8-15,-1 2-1 0,-1-1-5 16,2 0-3-16,1-2-4 0,1-1-3 0,0 0-6 16,3 1 2-16,0-4-5 0,5 0-5 0,1-2 2 15,0-2-8-15,3-3 2 0,2 0 5 16,0-1 0-16,7 0 10 0,2 0 2 0,3-2 8 0,3-2 5 16,6-2 4-16,5 0 5 0,5-1-7 15,4-6 1-15,2-1-10 0,2-2-5 0,2-2 1 16,-1 0-8-16,-1 4 2 0,-1-2-5 0,-4 2-8 15,-7 3-3-15,-4-1-29 0,-5 1-45 16,-6 3-83-16,-8 1-157 0,-2 1-290 0,-2 0-502 16,0 0 255-16</inkml:trace>
  <inkml:trace contextRef="#ctx0" brushRef="#br0" timeOffset="29333.0913">889 17170 2543 0,'0'0'16'0,"0"0"-23"16,0 0-9-16,0 0-2 0,0 0 19 0,0 0 22 15,0 0 11-15,0 0 12 0,0 0-6 16,0 0-12-16,0 0-4 0,136 89-7 0,-108-67 2 16,2 6 4-16,0 5 2 0,-2 2 1 0,0 4-2 15,-5 0 2-15,-3 2-6 0,-3 1 2 0,-8 2 2 16,-7 1-7-16,-2-3 2 0,-8-6-10 16,-4-4 12-16,-7-2-4 0,-3 4-33 0,-8 3-37 15,-5 5-103-15,-6 1-140 0,-6 4-247 0,8-12-542 16,13-11 212-16</inkml:trace>
  <inkml:trace contextRef="#ctx0" brushRef="#br0" timeOffset="69282.9123">4858 17079 1 0,'0'0'0'0,"0"0"0"16,0 0 0-16,0 0 0 0,0 0 0 15,0 0 0-15,0 0 0 0,0 0 144 0,0 0 12 16,0 0-5-16,0 0-17 0,0 0-4 0,-72-18-13 16,66 18-4-16,2 0-5 0,2 0-7 0,-2 0-3 15,1 0-7-15,2 0-3 0,-1 0-8 16,0 0-4-16,0 0-7 0,0 0-4 0,2 0 0 15,-1 0-5-15,1 0-3 0,0 0-3 0,0 0-9 16,0 0 4-16,0 0-2 0,0 0 4 0,0 0 2 16,0 0-6-16,0 0-2 0,0 0-9 15,0 1-4-15,0-1-2 0,0 0-1 0,0 0 1 16,0 0-5-16,0 0 0 0,0 0-6 0,0 0-2 0,0 0 3 16,0 0-5-16,0 0 0 0,0 0-4 15,0 0-6-15,0 1 3 0,0-1-2 0,0 0 4 16,0 1-1-16,0-1-1 0,0 0-2 0,0 0-2 15,0 0 2-15,0 0-3 0,0 1 3 16,1 1-1-16,3-1-2 0,-3 0 5 0,1-1 0 16,-1 1 6-16,1-1 4 0,3 3-3 15,-2-2 1-15,1 0-3 0,2 1 3 0,-1-1-1 16,1 0 4-16,2 1 1 0,-1 0-4 0,0 0 4 16,1-2-5-16,2 0 0 0,1 0 5 0,4 0-4 15,0 0 6-15,2 0-5 0,4 0-1 0,1 0 2 16,5 0-3-16,1-2 3 0,1-2-4 15,3 2 0-15,2-3-5 0,-2 2-3 0,1-2 1 16,3 2-5-16,-2 0 6 0,-2 3-1 0,3-3-7 16,-3 0 4-16,0 0-2 0,0 0 2 0,0 0 5 15,1-2-4-15,-1 2-2 0,-1-2-3 16,-3 1 3-16,-1 0-2 0,1 0 3 0,-4 1 4 16,0-1-5-16,-1 1 3 0,0-1-4 0,-2 1 0 15,-3-1 6-15,-2 1-4 0,-2 0 4 16,-2 2-2-16,-1-1-6 0,-2 0 2 0,1 0 0 0,-3 1 1 15,-3 1 3-15,1 0-2 0,-3 0-1 0,0 0-3 16,-1-2 4-16,-1 2-5 0,0 0 2 16,0 0 3-16,0 0-8 0,0 0 6 0,0 0-4 15,0 0 4-15,0 0 3 0,0 0-4 0,0 0 1 16,0 0-3-16,0 0-1 0,0 0 1 16,0 0 2-16,0 0 3 0,0 0-2 0,0 0 0 15,0 0-3-15,0 0 0 0,0 0 4 0,0 0-1 16,0 0-2-16,0 0-5 0,0 0-9 0,-1 0-7 15,1 0-8-15,-1 0-13 0,1-1-21 16,-1 1-25-16,0 0-40 0,0 0-37 16,-4 0-45-16,2 0-48 0,-4 0-70 0,-3 3-126 0,2 0-190 15,1 1-111-15,1-3 721 0</inkml:trace>
  <inkml:trace contextRef="#ctx0" brushRef="#br0" timeOffset="70495.2875">4663 17113 1 0,'0'0'0'0,"0"0"0"15,0 0 0-15,0 0 0 0,0 0 0 0,0 0 0 16,0 0 39-16,0 0 152 0,0 0-7 0,0 0-20 16,0 0-20-16,0 0-19 0,0 0-18 15,0 0-10-15,-40 3-10 0,40-3-7 0,0 0 4 16,0 1 1-16,0-1 10 0,0 0 10 15,0 0-7-15,0 1-4 0,0-1-10 0,0 0-12 16,0 0-5-16,0 0-6 0,0 0-9 0,0 0-11 16,0 1-6-16,0-1-8 0,0 0 0 0,0 0 1 15,0 0-6-15,0 0-2 0,0 1-6 0,0-1-4 16,0 0 1-16,0 0 3 0,0 0-1 16,0 2 0-16,0-2-2 0,0 1-5 0,0-1-1 15,0 0 4-15,1 1 1 0,0 1 10 0,4 2 2 16,-1-1 1-16,2 1 5 0,-1 2-1 0,4-1 6 15,2 2-2-15,-1 1-3 0,2 1-3 16,4 2-4-16,-2-1-1 0,5 3 0 0,1 0 2 16,0 0-4-16,2 2-6 0,1-1 3 0,0 1-4 15,1 0 5-15,0 0 4 0,2-1-1 16,-1-1 1-16,1-3-5 0,0-1 2 0,-1 1 4 0,1-3 3 16,-2 0 4-16,-3-1-1 0,3-1-6 0,-1-1-3 15,-2-1-1-15,-4 0 1 0,0-1-1 16,-1-1-2-16,-2 2-5 0,-4-2-4 15,-1-1-1-15,-1 1 3 0,-4 0 2 0,0 1 2 0,-2-2-4 16,-1 1-4-16,0-1-3 0,-1 0-3 16,0 0 2-16,0 0 2 0,0 2-3 0,0-2-4 15,0 1-1-15,0 0 1 0,0 1 6 0,-1 0 5 16,0 1-2-16,-1 1-1 0,-1 0-5 0,2-1-1 16,-2 2 2-16,-3 2 6 0,2 1 2 15,-4 2-2-15,0-1 2 0,0 2-8 0,-3-2 0 16,-2 3 3-16,0 0-1 0,-3 3 0 0,0 1-4 15,-2 1-3-15,-3 1 0 0,-3 3 1 16,-1 0 4-16,1 2 3 0,-5 1-7 0,-1-2 2 16,-1 2-4-16,4-5 1 0,4-2 4 0,5-2 27 15,0-2-8-15,3-1-3 0,-2 2 0 0,1 1-27 16,0 0 14-16,-2 0 0 0,5 1 3 0,-1-2-10 16,1-1-7-16,3-1 4 0,3-1-5 0,1-1 16 15,0-1 3-15,2-1-15 0,1 0 18 0,0-1-16 16,0-1 6-16,2 0 12 0,1-2-7 15,0 2-1-15,0-2-6 0,0 0-1 16,0 1-4-16,1-1 7 0,2 0 15 0,0 0-13 16,0 0 11-16,1 0-13 0,1 0-5 0,2-1 26 15,-1 1-16-15,3-1 22 0,1 1-8 0,0-1-13 16,4 0 13-16,2-2-6 0,1 2 8 0,3-1 7 16,1 0-5-16,3-1-7 0,4 0-12 0,0-1-7 15,1 1-5-15,4 0 19 0,-1-1 11 16,1 2-10-16,3-1 12 0,-2 0-20 0,5 0 8 15,-4 0 12-15,2 0-6 0,-1-1 5 0,-1 2-15 16,-3-2-9-16,-2 0-2 0,-1 0 10 0,-6 0 21 16,0 0-12-16,-5 0 14 0,0 0-21 0,-7 0-8 15,1 0 20-15,-3 0-11 0,-1 0 14 16,-5-2-7-16,1 2-13 0,-1-1 5 0,-2 1-1 16,0 0 1-16,-1 0 10 0,0 0-6 15,0 0-8-15,0 0-18 0,0 0 2 0,0 0-14 16,-1 0 5-16,0 0 0 0,0-1-38 0,-3 1-18 15,2 0-51-15,1-1-56 0,-1 1-86 16,0-1-156-16,-1 0-351 0,0 1-747 0</inkml:trace>
  <inkml:trace contextRef="#ctx0" brushRef="#br0" timeOffset="71267.4946">5789 17360 25 0,'0'0'298'0,"0"0"23"0,0 0-15 15,0 0-26-15,0 0-39 0,0 0-44 16,0 0-40-16,0 0-35 0,0 0-28 0,0 0-20 16,0 0-17-16,0 0 0 0,0 0 1 15,41-32-2-15,-29 27-1 0,0 2-3 0,5 0-4 16,-1 2-9-16,1 1-1 0,2 0-7 0,-1 4-6 15,0 1 0-15,-2 5-10 0,1 0 0 0,-4 0-2 16,-2 3-3-16,0-1 8 0,-2 2-3 16,-2 1 6-16,-4 0-1 0,-3 1-6 0,0-2-1 15,0 0-5-15,-2 0 3 0,-6-1 2 0,1-2 3 16,-6 0 0-16,1 0-3 0,-3-1 2 0,-1 1-1 16,-3-1 0-16,2-1-1 0,-2 0-2 0,2 0-3 15,-1-2-3-15,0-1 1 0,3 0-4 16,-1-1 1-16,3-2-1 0,1 0-13 0,-1-2-14 15,3-1-27-15,4 0-35 0,-1 0-26 0,3-1-37 16,3-4-16-16,1-2-31 0,0-1-60 0,1-2-127 16,5-2-186-16,0 4-152 0,-4 1 477 0</inkml:trace>
  <inkml:trace contextRef="#ctx0" brushRef="#br0" timeOffset="71555.1754">6198 17276 233 0,'0'0'400'0,"0"0"-11"16,0 0-51-16,0 0-51 0,0 0-65 0,0 0-53 15,0 0-56-15,0 0-47 0,0 0-33 16,0 0-21-16,0 0 5 0,0 0 10 0,0 0 10 16,0 0 10-16,-67 47 5 0,56-35 6 0,1 0-2 15,-3 2-2-15,4 0-2 0,2 1-19 0,-1 0-3 16,1 0-11-16,1 1-7 0,2 0 4 15,1 0-6-15,1-1 2 0,2 0-5 0,0-2-1 16,0-1-1-16,4 1-1 0,1-2 6 0,2 0-5 16,2-3 9-16,1-1-8 15,1-1-9-15,-1-3-7 0,4 1-32 0,0-2-23 0,0-2-30 0,2 0-43 16,1 0-44-16,-1 0-80 0,2-5-128 16,-2 1-208-16,-2-1-231 0,-5 3 593 0</inkml:trace>
  <inkml:trace contextRef="#ctx0" brushRef="#br0" timeOffset="71835.9495">6398 17520 1139 0,'0'0'523'16,"0"0"-184"-16,0 0-76 0,0 0-58 0,0 0-58 15,0 0-34-15,0 0-44 0,0 0-24 0,0 0-23 16,0 0-9-16,0 0 4 0,0 0-9 15,0 0 6-15,0 0-5 0,-3 50-1 0,3-38 4 16,0 1-3-16,-1-2 2 0,-2 3-3 0,1-3-2 16,-2 2-4-16,0 1 2 0,2-3 3 0,-2 0-6 15,1-1 7-15,-1-1-7 0,0 0-5 16,1-2 5-16,-1-2-27 0,-3 2-23 0,2-1-54 16,1-2-89-16,-2 0-101 0,1-3-183 0,2-1-352 15,-1 0-204-15</inkml:trace>
  <inkml:trace contextRef="#ctx0" brushRef="#br0" timeOffset="72055.7808">6371 17359 1789 0,'0'0'258'15,"0"0"8"-15,0 0-34 0,0 0-53 0,0 0-45 16,0 0-40-16,0 0-37 0,0 0-16 15,0 0-21-15,0 0-8 0,0 0-2 0,0 0-14 16,0 0 5-16,0 0-12 0,-14-17-12 0,16 16-19 16,0 1-30-16,-1 0-31 0,4 0-44 0,-2 5-58 15,-1-2-79-15,4 2-127 0,-3 0-209 16,-1-2-229-16,0 0 528 0</inkml:trace>
  <inkml:trace contextRef="#ctx0" brushRef="#br0" timeOffset="72470.7995">6686 17466 1040 0,'0'0'519'0,"0"0"-267"16,0 0-71-16,0 0-41 0,0 0-28 0,0 0-2 16,0 0-14-16,0 0-16 0,0 0-19 15,0 0-7-15,0 0-6 0,0 0-16 0,0 0 0 16,0 0-14-16,31 79-2 0,-31-68 1 15,0 0-5-15,0 1 3 0,-1-1-7 0,-4 1 0 16,1-1-2-16,0-1 2 0,-2 1 4 0,1-1-8 16,-1 1 5-16,2-2-4 0,-3-1-3 0,0-1 13 15,0 0-6-15,-2-1 6 0,-1 1 0 0,-3 0-7 16,2 0 1-16,-1-2-4 0,0 0 2 0,1-1 0 16,1 0 0-16,-1-2-1 0,3-1-3 15,-1-1 6-15,4 0-2 0,-1 0 9 0,4 0 4 16,0 0-6-16,-1 0 5 0,2-2-5 0,-1-4-1 15,2 0 4-15,0-1-6 0,0 0 2 0,3 0-6 16,2-1-2-16,2 0-1 0,-1 1-2 16,2-2 4-16,-1 3-8 0,0 0 3 0,1 0-4 15,1-1-2-15,-2 2 10 0,0 1-5 0,1 0 4 16,0 2-3-16,0-1-7 0,-3 2 3 0,2-2-9 16,-3 3-9-16,1 0-25 0,-3 0-32 15,-1-1-34-15,-1 1-45 0,0-1-69 0,0 1-141 16,-2-1-247-16,-2 0-358 0,3 1 406 0</inkml:trace>
  <inkml:trace contextRef="#ctx0" brushRef="#br0" timeOffset="72665.6378">6642 17331 2268 0,'0'0'206'15,"0"0"13"-15,0 0-30 0,0 0-65 0,0 0-39 16,0 0-26-16,0 0-24 0,0 0-19 16,0 0-30-16,0 0-52 0,0 0-75 0,0 0-110 15,0 0-192-15,0 0-460 0,28-48-479 0</inkml:trace>
  <inkml:trace contextRef="#ctx0" brushRef="#br0" timeOffset="74470.6977">4951 17119 1 0,'0'0'0'0,"0"0"0"0,0 0 0 16,0 0 0-16,0 0 0 0,0 0 0 0,0 0 0 0,0 0 0 16,0 0 0-16,0 0 0 0,0 0 0 15,0 0 90-15,15-19 25 0,-15 19 3 0,0 0-6 16,-3 0 4-16,1 0 3 0,0 1 7 0,1-1 8 16,-1 1-2-16,-1 1-11 0,0-1-23 0,2-1-27 15,-2 0-25-15,0 0-13 0,0 0-1 16,1 0 0-16,0 0 6 0,0 0 0 0,-2 0-1 15,2 0 4-15,2 0-4 0,-2 0 3 0,0 0-3 16,-2 0-4-16,3 0-1 0,-2-1-4 0,-2-1-1 16,3 1-5-16,-3 0-4 0,-1 0-7 15,-2-1-5-15,2 0 0 0,-5 1-4 0,-2 1 2 16,1 0-1-16,-2 0-3 0,-2 4 4 16,2-2 0-16,-2-1 6 0,2 2 5 0,0-2 4 15,0 0 7-15,4 2 4 0,0-3 7 0,0 1 3 0,3-1 0 16,1 1-2-16,-1 0-9 0,3 0-2 15,-2-1-6-15,4 0 0 0,-2 0 5 0,-1 0 0 16,4 0 4-16,-1 0 0 0,-1-1-3 0,0 0-3 16,2 1-4-16,-1-1 3 0,-1 0-6 15,-2 1-3-15,4-1-5 0,-1-1-7 0,1 2 2 16,-2-1-2-16,1 1 2 0,0 0-1 0,1 0-4 16,0 0 2-16,-4-1-2 0,3-1 2 0,1 2 3 15,-3 0-2-15,-1 0-4 0,2 0-3 16,0 0 1-16,-2 0-2 0,1 0 5 0,-2 0 3 15,4 0-3-15,-1 0 4 0,-2 2-3 0,4-2 1 16,-1 0 3-16,0 1-4 0,0-1 3 0,2 0-4 16,0 1-5-16,0-1 4 0,0 0-1 15,0 0 2-15,0 0 1 0,0 0-4 0,0 0-6 16,0 0-5-16,-2 2 2 0,2 0 1 0,0 1 8 16,-1 1 3-16,1 1-4 0,-1 0 3 0,1 0-7 15,0 1-19-15,0 1-46 0,0 0-87 16,0 3-130-16,0 1-220 0,0-1-298 0,0-3 194 15</inkml:trace>
  <inkml:trace contextRef="#ctx0" brushRef="#br0" timeOffset="76571.9774">4858 18295 1 0,'0'0'0'0,"0"0"0"16,0 0 0-16,0 0 0 0,0 0 17 15,0 0 115-15,0 0-8 0,0 0-1 0,0 0-14 16,0 0 8-16,0 0 19 0,0 0 2 0,0 0 8 15,0 0-19-15,10-13-9 0,-10 13-17 0,0 0-17 16,0 0-4-16,1 0-26 0,-1 0-4 0,0 0-17 16,0 0-14-16,0 1 3 0,0 0 4 15,0 2-7-15,0 0 2 0,0 2-6 0,2 1-3 16,-2-1 11-16,2 4 9 0,-1 0-9 16,0 0-5-16,-1-5 0 0,1 0 3 0,-1 4 13 15,0-1-11-15,0 0 10 0,0 7-22 0,0-6-14 16,0-1 5-16,0 10-12 0,0-9 19 0,0-1 5 15,-2 11 1-15,-1-9-2 0,0 5-12 0,0 1 5 16,-3-3 8-16,4 1-5 0,0-7 5 0,-5 9-15 16,3-8-7-16,-2 1 10 0,-3 6-1 15,6-9 27-15,-2 1-16 0,1 1 12 16,-5-1-13-16,4 0-15 0,-2 0 30 0,-1 0-19 16,3-4 26-16,-2 2-8 0,3-1-8 0,-2 1 3 0,6-4-9 15,-6 0 14-15,1 0-1 0,-3 0-8 16,4 0-3-16,4 0-17 0,0 0 4 0,0 0 2 15,-6-5 10-15,4-2-3 0,-3 1-13 16,1 0 8-16,4 6-16 0,0-7 11 0,-1 1 7 16,-1-1-11-16,2 1 2 0,0 6-12 0,0 0-7 15,0-6 3-15,0-1 5 0,0 0 5 0,2 1-34 16,-2 6-28-16,0 0-63 0,0 0-74 0,2-7-77 16,3 2-161-16,-2-2-208 15,-1 1 145-15</inkml:trace>
  <inkml:trace contextRef="#ctx0" brushRef="#br0" timeOffset="76910.5499">4858 18069 1043 0,'0'0'252'15,"0"0"-12"-15,0 0-14 0,0 0-24 0,0 0-28 16,0 0-26-16,0 0-35 0,0 0-28 0,0 0-44 16,0 0-7-16,0 0-23 0,0 0-8 0,0 0 14 15,0 0-12-15,-2 0 6 0,2 0 1 16,0 0-15-16,0 0 10 0,0 0-5 0,0 0 4 15,0 0 5-15,0 0-8 0,0 0-12 0,0 0-39 16,0 0-42-16,0 0-68 0,0 0-78 0,0 1-105 16,-1 2-155-16,0 0-235 15,0-3 198-15</inkml:trace>
  <inkml:trace contextRef="#ctx0" brushRef="#br0" timeOffset="77407.3427">5033 18320 1 0,'0'0'0'0,"0"0"0"0,0 0 0 16,0 0 0-16,0 0 0 0,0 0 0 0,0 0 0 15,0 0 0-15,0 0 0 0,0 0 0 16,0 0 0-16,0 0 0 0,0 0 0 0,0 0 0 16,-15 0 0-16,14 1 0 0,0 0 49 0,-1 0 117 15,0-1 23-15,0 1-1 0,2-1-13 16,-1 2-15-16,1-2-28 0,-1 1-3 0,1-1-19 15,-1 0-1-15,1 0-5 0,0 0-34 0,0 1 3 16,0-1-18-16,0 0 2 0,0 0 8 16,0 0-13-16,0 0 0 0,0 0-14 0,0 0-3 15,0 0-2-15,0 0-2 0,0 0 12 0,0 0-11 16,0 0 6-16,0 0-15 0,0 0-6 0,0 0 13 16,0 0-14-16,0 0 5 0,0 0-13 0,0 1-10 15,0-1 10-15,0 0 3 0,0 0 8 0,0 0 0 16,0 0-2-16,0 0-11 0,0 0-11 15,0 0 17-15,0 0-18 0,0 0 17 0,0 0 0 16,0 0-38-16,0 0-7 0,0 0-51 0,0 0-48 16,0 0-70-16,0 0-112 0,0 0-117 0,0 0-163 15,0 0 18-15</inkml:trace>
  <inkml:trace contextRef="#ctx0" brushRef="#br0" timeOffset="77972.0446">4856 18159 1 0,'0'0'0'0,"0"0"0"0,0 0 0 15,0 0 0-15,0 0 0 0,0 0 50 0,0 0 111 16,0 0-16-16,0 0-17 0,0 0-7 0,0 0-8 16,0 0-6-16,0 0-9 0,0 0-25 0,-1-7-7 15,-1 8-15-15,-2 1-7 0,1 1 19 0,-2-1-7 16,1 1 11-16,0 0-8 0,-2 0-18 16,2 0 1-16,-2 1-7 0,1-3 7 0,0 2-3 15,3-1 0-15,1-1-1 0,0-1 5 16,1 0 15-16,0 0 10 0,0 0 15 0,1 0 6 15,2 0-26-15,0-2-8 0,1-3-28 0,0 1-7 16,2-1 7-16,-3-2-9 0,4 0-2 0,-4 0-14 16,4-1 3-16,-2 1 3 0,1 0 6 15,-2 2 7-15,1 0-4 0,-2 0 3 0,-2 4-9 0,0-2-1 16,-1 1-1-16,0 2-27 0,0 0-18 16,0 0-30-16,-1 0-21 0,-2 1-11 0,-3 3-50 15,3-1-75-15,-4 5-160 0,3-4-241 0,2 0-55 16</inkml:trace>
  <inkml:trace contextRef="#ctx0" brushRef="#br0" timeOffset="78280.7381">5036 18333 451 0,'0'0'215'0,"0"0"2"0,0 0 24 16,0 0-24-16,0 0-35 0,0 0-68 16,0 0-53-16,0 0-24 0,0 0-16 15,0 0 12-15,0 0 3 0,0 0 1 0,0 0 0 0,3 0-4 16,-1 0-5-16,1 0-2 0,1-2-4 15,-1 1-9-15,4 0-11 0,-2 0 3 0,3-1-6 16,1-1 12-16,1 1 2 0,1 0-15 0,-1-1-32 16,0 1-70-16,1-1-77 0,-2 1-96 0,0 1-90 15,-1-1-66-15,-3 2-85 0,0 0 384 0,-2 0 134 16</inkml:trace>
  <inkml:trace contextRef="#ctx0" brushRef="#br0" timeOffset="78439.4906">5080 18345 1 0,'0'0'0'0,"0"0"0"15,0 0 124-15,0 0 187 0,0 0-45 0,0 0-59 16,0 0-44-16,0 0-23 0,0 0-12 16,0 0 1-16,0 0 13 0,0 0-18 0,0 0-18 15,0 0-30-15,-7 18-39 0,17-18-12 16,5 0-29-16,-2-2-63 0,5 0-111 0,-3-1-169 16,4 2-186-16,-4-1-279 0,-6 0 775 0</inkml:trace>
  <inkml:trace contextRef="#ctx0" brushRef="#br0" timeOffset="79218.7282">4948 18510 1 0,'0'0'0'0,"0"0"0"0,0 0 145 0,0 0 171 16,0 0-38-16,0 0-51 0,0 0-21 0,0 0-52 15,0 0-41-15,0 0-37 0,0 0-27 16,0 0 6-16,0 0-2 0,0 0 11 0,0 0-19 15,0 0-16-15,0 0-16 0,0 0-20 0,0 0 14 16,0 0-8-16,1 0 17 0,5 0-3 16,-2 0-13-16,4 0 19 0,-8 0-15 0,0 0 14 15,8 0 11-15,-3 0-11 0,3 0 12 0,4 0-21 16,-3 0-4-16,-4 0-1 0,9 0 5 0,-5 0 16 16,-4 0-22-16,11-2-5 0,-9 0-59 15,-1 1-80-15,2 0-78 0,-4-1-112 16,4 1-83-16,0-1-134 0,-2 1 240 0</inkml:trace>
  <inkml:trace contextRef="#ctx0" brushRef="#br0" timeOffset="79760.2894">5389 18336 1 0,'0'0'67'0,"0"0"250"0,0 0-42 16,0 0-50-16,0 0-17 0,0 0-30 0,0 0-11 15,0 0-35-15,0 0-38 0,0 0 3 0,0 0-28 16,0 0 0-16,0 0-19 0,0 0-6 16,5 2 2-16,-5 1-8 0,0 0 21 0,-1 0-5 15,1 0-5-15,-1 1-5 0,1-2-25 0,0-2 11 0,0 0 0 16,-2 7 1-16,1-2 13 0,-1 1-36 16,1 1 0-16,0 0-13 0,0 1 8 15,0 0 15-15,-3 7 1 0,2-8 9 0,1 0-17 16,-2 8-3-16,2-7-2 0,-2-1 5 0,-1 7 17 15,4-8 1-15,-1 1 14 0,0 0-18 0,0-1-6 16,0 0 19-16,-1 0-11 0,2 1 27 0,0-7-3 16,0 0-4-16,0 0-13 0,0 0-13 15,0 0 7-15,0 0-17 0,0 0 17 0,0 0-6 16,0 0-20-16,0 0 14 0,0-4-15 0,6-3 17 16,1-5 10-16,-2-5-15 0,0 2-12 15,-1-5-29-15,-1-1 9 0,1 0 1 0,-2 3 27 16,-1 2 7-16,-1 3-25 0,0 4-6 0,0 3-46 15,0 1-25-15,0 3-42 0,0 1-70 0,-1 1-53 16,-1 0-106-16,-4 0-144 0,5 1-197 16,-1 0-93-16</inkml:trace>
  <inkml:trace contextRef="#ctx0" brushRef="#br0" timeOffset="81855.5619">5508 16581 1 0,'0'0'0'0,"0"0"0"0,0 0 0 0,0 0 75 16,0 0 123-16,0 0-20 0,0 0-4 0,0 0-11 16,0 0-17-16,0 0-6 0,0 0-11 15,0 0 4-15,0 0 2 0,0 0-6 0,-4 0-1 16,1 1-7-16,1 0-6 0,1-1-8 0,0 0-7 16,1 1-12-16,-1-1-8 0,1 0-10 0,-1 0-8 15,1 0-3-15,0 2-4 0,-1-1-12 16,-2-1-5-16,-1 1-12 0,2 1-6 0,-4-2-5 15,1 3-5-15,-3 2-1 0,-2 2-4 0,-1 1 2 16,-1 2-4-16,-3 1 2 0,2 2 3 0,-5 0-6 16,5 2 4-16,-4 1-4 0,5 1-2 15,-1 0 6-15,0 1-7 0,2 0 5 0,3-2-3 16,-1 1-3-16,2-4 3 0,0 0-1 0,3 0 2 16,1-3 0-16,0 1-1 0,0-2 1 15,3-2-3-15,0-1 6 0,0 0-5 0,1-1 6 16,5-1 7-16,-3 0-1 0,6-3 11 0,-4-1 1 15,2 0 4-15,2 0 3 0,0-2-1 16,0-2-2-16,0 2-5 0,1-3-3 0,-2 1-5 16,2-2-2-16,0 1 3 0,1-1-5 0,-2-1 5 15,-2 0-2-15,1 0 0 0,-4 0 11 0,0 1 3 16,-2 1 3-16,-2 1 1 0,0 0-6 0,0-1-4 16,-1 0-4-16,-5 1-7 0,2 0-4 0,-3 2-3 15,-2-2-5-15,2 1-8 0,-4 1-1 16,-1 1-21-16,0 1-26 0,-4 0-49 0,1 0-81 15,-3 0-112-15,4 1-233 0,2-1-476 0,5 1-97 0</inkml:trace>
  <inkml:trace contextRef="#ctx0" brushRef="#br0" timeOffset="129062.6356">7297 17247 1 0,'0'0'0'0,"0"0"0"0,0 0 0 16,0 0 0-16,0 0 0 0,0 0 0 0,0 0 0 15,0 0 0-15,0 0 0 0,0 0 0 0,0 0 0 16,0 0 0-16,-9-6 0 0,9 6 0 16,0 0 0-16,0 0 0 0,-1 0 0 0,1 0 0 15,0 0 0-15</inkml:trace>
  <inkml:trace contextRef="#ctx0" brushRef="#br0" timeOffset="150457.6887">8090 17072 1 0,'0'0'0'0,"0"0"0"15,0 0 0-15,0 0 0 0,0 0 0 0,0 0 0 16,0 0 0-16,0 0 0 0,0 0 0 16,0 0 0-16,0 0 174 0,0 0 26 0,25-14-10 15,-25 14-5-15,1-2-12 0,0 1-9 0,-1 1-15 16,0 0-13-16,1 0-16 0,-1 0-14 0,0 0-11 15,0 0-12-15,0 0-10 0,0 0-11 16,0 0-7-16,0 0-5 0,0 0-9 0,0 0-5 16,0 1-10-16,0 1-9 0,-1-2-2 0,0 0-3 15,1 1 2-15,-1 1 1 0,-1-2-4 16,-1 1 2-16,2 1 0 0,-4 2 4 0,0 1 6 16,-4 2 3-16,-2 1 2 0,-2 2-1 0,-2 0 2 15,-6 1-1-15,-1 2 0 0,-4 0-2 16,-3 2-5-16,-3-2-1 0,-2 2-7 0,0 2 0 15,-3-2-3-15,1 3 3 0,-4 0 2 0,1 0-3 16,1 0 7-16,-1-2-6 0,5 0 4 0,2 0 2 16,3-4 1-16,2 1 1 0,5-3-3 15,2 0-5-15,5-2 1 0,0 2-3 0,4-2 1 16,2 1-4-16,3 1-5 0,1 0-2 0,1-2-4 16,3-1 5-16,0 0-1 0,1-1 2 15,0 0 1-15,0 0-3 0,3 0 5 0,2-1 1 0,3 2 4 16,-2-1 8-16,1 1 0 0,2-2 9 15,2 1 1-15,1 0 3 0,2-1 7 0,1-1-6 16,3 0 4-16,1-1-7 0,0 1-6 0,4-1-1 16,1 2-2-16,2 0 2 0,2-1-2 0,2 1-4 15,0 1-9-15,0 0-2 0,-1-1-2 0,-2 1 1 16,2 0 5-16,-3 1-3 0,0 0-1 16,-4-2-1-16,1 0-7 0,-2-1 5 0,-4-1 0 15,0 1 4-15,-6-2 1 0,-2 0-6 0,-3 0-1 16,-1-1-1-16,-3-1 4 0,1 1 4 15,-3 0-3-15,1-1-2 0,-1 0-5 0,0 0 0 16,0 0 0-16,0 0 4 0,0 0 5 0,0 0-9 16,0 0 2-16,0 0-6 0,0 0-3 15,0 0 7-15,-1 0-7 0,-1 0 3 0,2 1-6 16,-1-1-10-16,1 1-6 0,-1 1-23 0,1-1-17 16,-3 1-31-16,1 1-44 0,-1-1-48 0,1-1-69 15,-2 1-73-15,-1-2-97 0,2 1-148 16,-1-1-185-16,0 2 486 0</inkml:trace>
  <inkml:trace contextRef="#ctx0" brushRef="#br0" timeOffset="151028.5405">7305 17683 1 0,'0'0'0'0,"0"0"0"15,0 0 0-15,0 0 21 0,0 0 282 16,0 0-42-16,0 0-56 0,0 0-41 0,0 0-36 15,0 0-10-15,0 0-5 0,0 0-3 0,0 0-9 0,0 0-11 16,-31 10-6-16,31-10-11 0,0 2 2 16,0-1-1-16,0-1-5 0,0 0 3 0,0 0-6 15,0 0-3-15,0 0-8 0,0 1-12 0,0 0-4 16,1 2 0-16,1-1 6 0,3 1 16 0,0 2 2 16,0-1 0-16,3 0-4 0,3 3 0 15,2-3-3-15,2 2 0 0,5 1-3 0,0-1-17 16,-3 0 0-16,1-3 12 0,-3 0 2 15,6 1-4-15,0 1-1 0,4-1-25 0,-1 1-14 16,5 1 13-16,0-1-10 0,2 0-7 0,-1 1 16 16,0-1-23-16,0 1 10 0,0-1 5 0,-2 0-3 15,0-1 22-15,0 1-12 0,-2-1 5 0,1-2-8 16,-6 1-15-16,1-2 6 0,-3 1-5 16,-2 1 10-16,-2-2 1 0,-4 0 5 0,-2-1-10 15,0 1-18-15,-5-1 15 0,-1 1-17 0,0-1 17 16,-3 1 4-16,0-1-17 0,0 2 10 15,0-2-12-15,0 1 8 0,0 0 10 0,0 2-9 16,0-3 12-16,-1 1-16 0,-1 1-9 0,0 1-28 16,-1 0-35-16,1 0-54 0,0 0-118 0,-1 0-142 15,1-2-258-15,0 0-358 0,2-1 257 0</inkml:trace>
  <inkml:trace contextRef="#ctx0" brushRef="#br0" timeOffset="153791.1337">8639 17809 1 0,'0'0'0'0,"0"0"0"0,0 0 0 16,0 0 0-16,0 0 0 0,0 0 0 0,0 0 0 15,0 0 0-15,0 0 0 0,0 0 0 16,0 0 0-16,0 0 0 0,0 0 0 0,0 0 0 16,0 0 0-16,0 0 0 0,0 0 0 0,0 0 0 15,0 0 0-15,0 0 0 0,0 1 0 0,0-1 117 16,0 0 63-16,0 0 3 0,0 0 9 15,0 0-18-15,0 0-18 0,0 0-14 0,0 0-14 16,0 0-9-16,0 1-11 0,0-1-14 0,0 0-16 16,0 0-5-16,0 0 1 0,0 0-3 0,0 0 3 15,0 0-5-15,0 0-18 0,0 0-1 16,0 0-3-16,0-1 2 0,0 0 6 0,0 0 0 16,0-2-9-16,0 1-6 0,0 0 5 0,0-2-8 15,0 0 11-15,0 2-6 0,1-3-11 0,2-2 6 16,-1 0-35-16,2-2 7 0,-2 0 1 15,2-2-5-15,0 2 25 0,0-2-7 0,2-1 0 0,-4-1-2 16,2 0-1-16,0-2 5 0,-2 0-5 16,2-2 2-16,0-1-6 0,-1 0-4 0,3-2 9 15,-4 0-5-15,2-1 6 0,0 0-4 16,-2 0-3-16,2-1 2 0,0-1-3 0,-2 0 5 16,2 1-1-16,1 0-2 0,-2 1 0 0,1 0-6 15,0-4 3-15,1 2 2 0,0-4 8 16,1 3 1-16,0 2-3 0,1 2 2 0,-4 0-10 15,4 3 4-15,-5 1 2 0,3 2-5 0,0 2-3 16,-4 0-4-16,3 4-2 0,-1-2-2 0,-2 2 4 16,0 1 3-16,0 0-3 0,0 1 0 0,2-2-5 15,-2 3-3-15,1-2 5 0,-1 1-1 16,0 2 4-16,-1-2-3 0,1 1-8 0,0 1 7 16,0-2-4-16,1 1 7 0,1-1 3 15,-1 0-5-15,-1 0-1 0,1-1-6 0,1 0 0 16,1-2 2-16,-2 2 5 0,2 0 2 0,0-1-3 0,-3 1 1 15,1-1-6-15,2 0 6 0,-1 1 5 16,-2-1-10-16,1 2 4 0,-1 1-7 0,1 2-4 16,-2 0 8-16,0 1-1 0,0 1 2 15,0 1-2-15,0 0 1 0,0 0-4 0,0 0 0 16,0 0 3-16,0 0-4 0,0 0 2 0,0 0-1 16,0 0-4-16,0 0 4 0,0 0 0 0,0 0 4 15,0 0 1-15,0 0-1 0,0 0-2 16,0 0-6-16,1 0 2 0,-1 0-4 0,0 0 4 15,2 3 3-15,0 2 1 0,-1 1 4 0,1 3-4 16,3 0 3-16,-2 1-3 0,1 2 2 0,1 2 1 16,-3 0-6-16,2 1-2 0,1 0 3 0,-1 1 1 15,1 1 7-15,-3-1 0 0,4 1-2 16,-2-1-4-16,1-1-5 0,-1-1 4 0,-1 0-2 16,3 2 5-16,-3-1 1 0,3-3-4 0,-1 2 2 15,-1-4-5-15,0 1 6 0,1-1 6 0,-1 0-5 16,-1 1 1-16,3-2-6 0,-2 0-7 15,3 0 11-15,-4 1-1 0,1-2 3 0,0 3 1 16,-1-3-6-16,2 0 1 0,-2-2 0 0,1 0 5 16,-2-1-1-16,0-1 0 0,0 1-4 15,-2-3-5-15,1-1 3 0,0 0 4 0,1 1 8 16,-1-2 3-16,0 0-2 0,1 0-3 0,-2 1-3 16,1-1-1-16,0 0 4 0,0 0 5 0,2 1-2 15,0 0-4-15,-2 1-1 0,0-2-4 16,1 0 5-16,-1 0 7 0,0 0-3 0,2 0-3 0,0 0-5 15,-2 0-6-15,1 0 7 0,1 0 6 16,0 0 3-16,-1 0 2 0,1 0-1 0,2 0-6 16,-1-2 1-16,1 0 5 0,-1 1-5 0,1-2 6 15,0 1-5-15,-1-3-6 0,1 0 3 0,4-1 0 16,-2-2 6-16,1-2 2 0,4 0-5 16,-1-2-4-16,1-1 0 0,1-2-6 0,2 0 7 15,1-2 4-15,-2 2-1 0,2-3-2 0,-3-1-1 16,3 1-3-16,-4 0 2 0,1-2 7 15,0 2-4-15,0-2-1 0,-1 1-6 0,-2 0 0 16,0 1 0-16,1 2 5 0,-2 2 1 0,-2 2 3 16,-2 2-3-16,2 1-5 0,-4 1 1 0,0 1 0 15,1 1-1-15,-3 2 5 0,0 0-10 16,0 1 1-16,0-2 1 0,2 2 1 0,-1-3 3 16,0 1 0-16,-1 1-2 0,4-2-3 0,0 1 2 15,-2-3-2-15,3 1 2 0,-1 2 3 0,0-2 0 16,1 1-3-16,-1 0 1 0,0 0-2 0,0 2 3 15,-3 0 5-15,4 1-4 0,-4 0-1 16,-1 1-4-16,0 1-5 0,0 0 7 0,-1-1 1 16,0 2 3-16,3 0 1 0,-3 0-4 0,0 0-4 15,0 0-1-15,0 0 6 0,0 0-4 0,0 0 3 16,0 0-6-16,0 0-8 0,0 0 5 0,0 0-3 16,0 0 4-16,0 4 5 0,0 1-3 15,3 2 2-15,-1 2-2 0,-1 2-3 0,1 2 4 16,3 3 11-16,-3 0-1 0,0 5-1 0,1-1-1 15,0 1-9-15,-3 1 3 0,0 0 5 16,0 4-2-16,0-2 0 0,0 1-4 0,-3 0-3 16,-1 1-1-16,1 0 4 0,-3 0 4 0,3 1 0 15,-4-1 1-15,4 1-6 0,-1-2-4 16,1 0 4-16,1-2 0 0,1 0 5 0,-1-2-2 16,-1 0-3-16,0-2 1 0,2 2-1 0,0-2 6 15,-1 0 1-15,0-3 0 0,1-4-2 0,-2 1-6 16,2-2 4-16,1 1-3 0,-1 0 5 0,1-1 1 15,0-1-4-15,-1 2 3 0,0-2-6 16,1 0 6-16,0-1 4 0,0 1-2 0,-1-2 0 0,1 1-4 16,0-2-6-16,0 1 4 0,0-1 2 15,-2 1 3-15,2-1 4 0,0 1-1 16,-1-2-6-16,1 1 0 0,0-1 0 0,0 1 0 0,-2-2 8 16,2 1-2-16,0-3-7 0,0 1 3 15,0-2-3-15,0 0 6 0,0 1-2 0,0 0 2 16,0 1-1-16,0 0-8 0,0-4 9 0,0 3-7 15,0-3 34-15,0 0 1 0,0 3-7 16,0-2 2-16,0 0-33 0,0 0 7 0,0 2 0 16,0-1 7-16,0-1 1 0,2 2-9 0,-2-1 2 15,0 0-14-15,1 1 15 0,-1-1 5 0,0 0-2 16,2 1 5-16,-2-2-19 0,0 0 1 16,1 0 13-16,-1 1-6 0,1-1 14 0,-1-1-4 15,0 1-16-15,1-1 13 0,-1 0-12 0,0 1 22 16,0-1 10-16,0 0-5 0,0 0 5 0,1 0-23 15,-1 0 8-15,0 0-10 0,1 0 18 0,-1 0 1 16,0 0-13-16,0 0 11 0,0 0-27 16,0 0-8-16,0 0-15 0,0 0-61 0,0-1-59 15,-1 0-136-15,0-2-283 0,1 1-613 16,0 2-224-16</inkml:trace>
  <inkml:trace contextRef="#ctx0" brushRef="#br0" timeOffset="156059.6347">9889 17163 1 0,'0'0'0'0,"0"0"0"15,0 0 3-15,0 0 328 0,0 0-51 0,0 0-36 16,0 0-23-16,0 0-27 0,0 0-17 16,0 0-38-16,0 0-28 0,0 0-7 0,0 0-7 15,0 0 4-15,10-16-3 0,-10 16-9 0,0 0-3 16,1 0-8-16,1-1-5 0,0 0-6 0,1-1-11 15,-2 0-3-15,0 2-9 0,-1-1-1 16,0 1 0-16,1 0-4 0,-1 0-1 0,0 0-10 16,0 0-4-16,0 0-10 0,0 0-9 0,0 0 1 15,0 0-7-15,0 1 1 0,0 3 0 0,0 0-5 16,1 2 5-16,4 1-3 0,-2 1 6 16,1 5 0-16,2 1-1 0,-3 1-1 0,4-1-5 15,0 2 2-15,-2 1-1 0,4 0 5 0,-1-1 0 16,-1 1-2-16,-1-2 4 0,4-2-5 0,-2-2 6 15,-2-1 3-15,0-2-4 0,2-1 4 16,-1 0-5-16,-2-1 0 0,1 0 2 0,-3-3 1 16,-2 1 2-16,0-2-5 0,0 1-6 0,-1-3-19 15,0 0-36-15,0 0-48 0,0 0-71 16,0 0-84-16,-1 0-110 0,0 0-170 0,0 0-252 16,0 0 188-16</inkml:trace>
  <inkml:trace contextRef="#ctx0" brushRef="#br0" timeOffset="156363.6548">10172 17118 1 0,'0'0'204'16,"0"0"159"-16,0 0-28 0,0 0-70 0,0 0-78 15,0 0-87-15,0 0-54 0,0 0-17 0,0 0 0 16,0 0 12-16,0 0 21 0,0 0 15 15,0 0 12-15,0 0 8 0,-57 49 7 0,45-39-6 16,1 0-7-16,-3 2-5 0,-2 1-13 0,1-1-3 16,-2 2-9-16,-3 0-9 0,2 0-4 0,0-2-8 15,-2 1-4-15,3 0-4 0,-2-2-8 0,1-1-6 16,3 0-8-16,0-3-2 0,3 0-3 16,2-1 2-16,2 0 1 0,3 0-5 0,-1-3 3 15,3 1-7-15,1-2-2 0,-2 1-12 0,3-2-45 16,1-1-73-16,0 0-116 0,0 0-149 15,0 0-179-15,0 0-223 0,0-1 232 0</inkml:trace>
  <inkml:trace contextRef="#ctx0" brushRef="#br0" timeOffset="156640.2037">9830 17213 1 0,'0'0'0'0,"0"0"0"0,0 0 202 16,0 0 93-16,0 0-3 0,0 0-38 0,0 0-47 16,0 0-61-16,0 0-51 0,0 0-19 0,0 0 16 15,0 0 17-15,0 0 6 0,0 0-2 0,-2 11-25 16,17-9-14-16,0 1-15 0,4 1-16 16,-3 1-12-16,1-1-10 0,2 2-8 0,-2 0-4 15,-2 2 1-15,-1 0-2 0,-1-1-2 0,-1 1 1 16,-3-2-4-16,0 0 0 0,-1-1-3 15,-2 1-20-15,2-3-56 0,-3 0-95 0,0 0-123 16,-1-1-143-16,1-1-181 0,-3-1-117 0,-2 0 715 0</inkml:trace>
  <inkml:trace contextRef="#ctx0" brushRef="#br0" timeOffset="156847.9253">9797 17240 1 0,'0'0'207'0,"0"0"104"0,0 0-89 0,0 0-70 15,0 0-35-15,0 0-8 0,0 0 4 0,0 0 4 16,0 0-3-16,0 0-18 0,0 0-15 16,0 0-21-16,0 0-14 0,90 29-6 0,-69-26-9 15,0-2-11-15,-1 1-42 0,1-1-113 0,0 0-184 16,-3-1-274-16,-4 1-174 0,-5-1 767 0</inkml:trace>
  <inkml:trace contextRef="#ctx0" brushRef="#br0" timeOffset="157383.681">10397 17022 1 0,'0'0'0'0,"0"0"0"0,0 0 360 15,0 0 18-15,0 0-56 0,0 0-41 16,0 0-46-16,0 0-33 0,0 0-27 15,0 0-33-15,0 0-19 0,0 0-20 0,0 0-10 16,0 0-14-16,-1-20-17 0,3 20-12 0,4 0-14 0,-1 4-5 16,3 2 4-16,3 2-1 0,1 3-2 15,3 3-5-15,-2-1-8 0,3 3-5 0,-3 2 2 16,-1-1 0-16,4 0 3 0,-3 0-3 0,-1-2-8 16,-1-3-4-16,-1 2-2 0,0-3 1 15,-1 0 5-15,-1-2 3 0,-5-1-4 0,4-2 2 0,-5-2-6 16,1 0 1-16,1-1 1 0,-2-2-11 15,-1-1-17-15,-1 1-44 0,0-1-62 0,0 0-88 16,0 0-117-16,0-2-169 0,0 0-312 0,0 1-55 16</inkml:trace>
  <inkml:trace contextRef="#ctx0" brushRef="#br0" timeOffset="157783.3058">10841 16998 374 0,'0'0'320'0,"0"0"25"0,0 0-22 0,0 0-53 15,0 0-64-15,0 0-43 0,0 0-30 16,0 0-26-16,0 0-29 0,0 0-12 0,0 0-15 16,0 0-3-16,0 0-7 0,0 0-11 0,-5-3 2 15,3 9-2-15,-2 1 13 0,-3 3 10 0,-3 3 3 16,0 2 4-16,-1 2-6 0,-3 3-4 15,-1 1-3-15,-3 0-7 0,1 3 1 0,-1 0-9 16,-2 2-2-16,1 0-12 0,-1 1-5 16,1-1-2-16,4 1-5 0,-3-3 6 0,3-1-5 15,0 0 0-15,4-1-4 0,-1-2-3 0,-1 1 2 16,3-1-2-16,2-4 4 0,-1 0-4 0,1-3-5 16,1-2 4-16,3 0-1 0,-4 0 8 0,5-2 2 15,-3 1-4-15,3-3 2 0,0-1-5 0,-2 0 3 16,4 0 1-16,-1-1-1 0,0-2-3 0,-1 0-12 15,1-1-18-15,1 1-26 0,1-2-29 16,0 0-45-16,0-1-71 0,0 0-104 0,0 0-131 16,7 0-172-16,-4 0-252 0,-1-1 336 15</inkml:trace>
  <inkml:trace contextRef="#ctx0" brushRef="#br0" timeOffset="158112.1967">10892 17390 341 0,'0'0'496'15,"0"0"-149"-15,0 0 6 0,0 0-35 0,0 0-68 16,0 0-70-16,0 0-40 0,0 0-28 0,0 0-14 0,0 0-15 16,0 0-9-16,0 0-7 0,0 0-17 15,3-22-12-15,-3 22-11 0,0 0-7 16,0 0-6-16,0 0-5 0,0 2-5 0,0 4-3 15,0 1 1-15,0 4 5 0,0 3 1 0,0 2 1 16,0 4-1-16,-2-1-1 0,0 1 2 0,-3-1-5 16,3-1 5-16,-3 0-3 0,0 0-2 15,3-4 0-15,0 2-3 0,-2-3 2 0,3 0-1 0,0-2 4 16,1 1 0-16,0-3-1 16,0 1-1-16,0-5-3 0,0 1 5 0,0-2 0 0,0-1 5 15,0-1-3-15,0 0-10 0,0-1-10 0,0-1-29 16,0 0-27-16,0 0-61 0,0-1-87 15,-2-5-146-15,0 0-292 0,-1 0-363 0,1 1 361 0</inkml:trace>
  <inkml:trace contextRef="#ctx0" brushRef="#br0" timeOffset="158474.4892">10982 17106 527 0,'0'0'683'15,"0"0"-469"-15,0 0 36 0,0 0-14 16,0 0-45-16,0 0-39 0,0 0-46 0,0 0-35 16,0 0-25-16,0 0-18 0,0 0-1 15,0 0-1-15,0 0 6 0,0 0 7 0,-50-8 6 16,50 9 5-16,0 0 2 0,0-1 6 0,0 2-6 16,0 1-3-16,0-2-2 0,0 4-13 0,0-1-1 15,0 0-7-15,0 1-1 0,0 0-2 0,0-1-1 16,0 0-3-16,0-1-4 0,0 0 1 0,0-1-6 15,0 0 2-15,0-1 6 0,0 0-5 16,0-1 14-16,0 0 2 0,0 0 8 0,1 0 19 16,0 0-3-16,0-1 3 0,4-2-7 0,-2-1-17 15,0-1-9-15,3-1-10 0,-2 0 1 16,1 0-5-16,-1 1-1 0,-2 1-3 0,3 0-8 16,-4 0 10-16,0 2-9 0,-1 1 3 0,0 1-2 15,0 0-22-15,0 0-12 0,-2 0-37 16,-4 0-71-16,2 1-152 0,-2 1-459 0,3 1-948 0</inkml:trace>
  <inkml:trace contextRef="#ctx0" brushRef="#br0" timeOffset="180515.6918">14328 17606 589 0,'0'0'641'0,"0"0"-418"0,0 0-26 15,0 0-34-15,0 0-14 0,0 0-32 16,0 0-34-16,0 0-21 0,0 0-14 0,0 0-12 15,0 0-9-15,0 0-3 0,33-69 2 0,-23 55-2 16,0-1-2-16,5-6 0 0,-2-5-1 0,5-4 5 16,-2-4 7-16,2-7-2 0,3-1-2 0,0-2-2 15,-2-2 4-15,-1 0 4 0,1 3 5 16,-4 2-2-16,1 3-10 0,-2 4-8 0,-2 3-8 16,-2 8-5-16,-3 4-2 0,2 6-4 0,-6 7-2 15,-2 2-4-15,0 4-6 0,-1 0-11 0,0 0-4 16,0 6 1-16,0 3 5 0,0 5 13 15,-1 1 3-15,0 3 0 0,-1 2 4 0,0-1-7 16,0 1 8-16,0 0 0 0,2-2-6 0,0-2 4 16,0 0-5-16,0-2 4 0,0-2 3 0,0-3-3 15,2 0 3-15,1-3-4 0,0 0-3 16,-1-2 8-16,2-2 4 0,0-1 10 0,2-1 7 0,-1 0-3 16,5 0-3-16,0-5-4 0,0-1-1 0,2-1 0 15,0-3 1-15,-1 1-3 0,2-2-5 16,-3 1 4-16,3-1-3 0,-3 1 2 0,-2 0 5 15,2-1-5-15,-3 1 2 0,-1-2-3 16,-1 2 0-16,-1 2 1 0,-1 0 3 0,0 3-1 16,0 2-5-16,-3 2-1 0,0 1-9 15,0 0 2-15,0 0 3 0,0 6-1 0,0 3 0 0,0 3-3 16,-3 3-3-16,0 1 0 0,0 4 5 16,-1-1 6-16,0 2-3 0,1 0 1 0,0 0-4 15,-1 0-4-15,1-1 5 0,-1-1-3 0,0 1 3 16,1-2-3-16,0 0-4 0,-1-1-4 0,1 0-15 15,0-2-19-15,-1 2-38 0,1-2-58 16,-1-2-81-16,0-1-123 0,1-2-194 0,1-3-292 16,1-1 195-16</inkml:trace>
  <inkml:trace contextRef="#ctx0" brushRef="#br0" timeOffset="180825.9049">15340 17130 364 0,'0'0'636'0,"0"0"-478"0,0 0 37 0,0 0 14 15,0 0 3-15,0 0-15 0,0 0-30 0,0 0-46 16,0 0-32-16,0 0-31 0,0 0-19 16,0 0-6-16,0 0-10 0,99 13-1 0,-60-18-6 15,-2 2-1-15,3-2 0 0,1 0-5 0,-5 2-6 16,0-2-23-16,-6 0-41 0,-4 2-68 0,-3-1-132 16,-5 4-191-16,-5-1-327 0,-6 1-108 0</inkml:trace>
  <inkml:trace contextRef="#ctx0" brushRef="#br0" timeOffset="181007.0143">15447 17237 1555 0,'0'0'243'0,"0"0"-42"0,0 0-66 0,0 0-48 15,0 0-45-15,0 0-20 0,0 0-8 0,0 0-6 16,0 0 2-16,119-18-2 0,-91 14 2 0,5 0-5 15,0-1-14-15,-1 0-54 0,-3 1-104 0,-4 0-162 16,1 2-208-16,-9 1-187 0,-7 1 214 0</inkml:trace>
  <inkml:trace contextRef="#ctx0" brushRef="#br0" timeOffset="181325.1418">15713 17063 1016 0,'0'0'521'0,"0"0"-351"16,0 0 17-16,0 0-11 0,0 0-20 15,0 0-34-15,0 0-38 0,0 0-39 16,0 0-31-16,0 0-18 0,0 0-11 0,0 0 4 0,0 0 7 16,0 0-1-16,54-15 1 0,-35 21-1 0,0 2-1 15,0 0 3-15,1 1 1 0,-5 0-2 16,0 1-3-16,-4-3-3 0,-2 1-1 0,-2 1 1 15,-1-1 7-15,-2 0 6 0,-1 0 14 0,-2 0 13 16,-1 1 9-16,0 0 14 0,-8 2 6 0,-2 3 1 16,-2 0-1-16,-5 0-12 0,-2 2-9 15,-4 2-8-15,0-1-6 0,-1 0-4 0,2 1-10 16,-1-4-1-16,2 1-7 0,4-3-12 0,2 1-25 16,2-2-63-16,3-1-101 0,3-1-165 0,3-3-307 15,2-1-688-15</inkml:trace>
  <inkml:trace contextRef="#ctx0" brushRef="#br0" timeOffset="182157.6962">16261 17165 400 0,'0'0'740'0,"0"0"-596"0,0 0-11 0,0 0-17 16,0 0 3-16,0 0-5 0,0 0-12 0,0 0-15 16,0 0-24-16,0 0-24 0,0 0-12 0,0 0-8 15,0 0 1-15,0 0-3 0,103 37 5 16,-85-19 0-16,-5 5-3 0,1 2 9 0,-4 2 1 0,-1 1 8 15,-4 1 4-15,-3-2-9 0,-1-3-3 16,-1-7-11-16,0 0-2 0,0-6 0 16,0-1-5-16,0-3 2 0,-1-2-7 0,1-2 4 0,0-2 7 15,0-1 23-15,0 0 28 0,0 0 9 16,3-1 0-16,2-5-16 0,3-3-24 0,1-1-7 16,3-2-11-16,0-2-1 0,1 0-6 0,4-6-2 15,-2 0 1-15,0-3-1 0,1-2 4 0,-1 0-6 16,2-2 7-16,-2 0-3 0,2 1-5 15,-5 3 6-15,1 3-12 0,-3 7 3 0,-2 3-3 16,-3 6-14-16,-1 2-11 0,-3 2-39 0,-1 0-49 16,0 2-66-16,0 5-108 0,-5 3-162 0,2-2-313 15,1 0-404-15</inkml:trace>
  <inkml:trace contextRef="#ctx0" brushRef="#br0" timeOffset="183443.4886">16893 17249 1656 0,'0'0'176'0,"0"0"-46"15,0 0-49-15,0 0-17 0,0 0 8 16,0 0 6-16,0 0-8 0,0 0-12 0,0 0-19 16,0 0-1-16,0 0-7 0,0 0-5 0,0 0 7 15,0 0-13-15,83 11 3 0,-67-12-3 0,-1-3-8 16,0 0 4-16,-3-1-1 0,2-1 3 15,-4-1 3-15,-1 1 3 0,-1-2 2 0,-1 2-1 16,-5-2 5-16,0 1-3 0,0 1 2 0,-2 1 4 16,0 2-9-16,-4 0-2 0,-4 1-8 0,-1 1-9 15,-4 0 4-15,-1 1-2 0,-3 0 4 16,-3 6 0-16,1-1 1 0,-1 4-1 16,2 0 0-16,1 2 6 0,-1 2-11 0,2 0 4 0,1 2-6 15,5 1-8-15,0-2 8 0,1 4-7 16,5 0 2-16,1-1-1 0,0 1-3 0,3-3 1 0,0-1-2 15,3 2 2-15,3-3-5 0,3 0 3 16,1-1-3-16,1-2-1 0,2-3 10 0,4-3-5 16,0-1 10-16,2-2 2 0,1-1-6 0,1-1 7 15,1-6-6-15,0-4 2 0,0 0 7 0,1 1-4 16,2-2 2-16,-2 2-5 0,2-1-4 0,0-1 0 16,-4-1 2-16,0 2 7 0,-1-2-2 15,-6 1 5-15,-2-2-3 0,-3 0 3 0,-3-1 9 16,-4 1-4-16,0 3 6 0,-2 1-3 0,0 2-5 15,0 2 1-15,-4 1-4 0,-1 1 2 16,0 3-6-16,-5 1-4 0,0 0-2 0,0 0-6 16,-2 2 8-16,2 2-6 0,0 0 4 0,0 1 3 15,4 0-12-15,2-2 11 0,2 1-11 0,1-2 3 16,1-1 5-16,0 1-10 0,1 2 7 16,3-1-5-16,4 0-2 0,3-2 3 0,0-1 0 15,7 0 8-15,-3-1-4 0,3-3 4 0,1 0-5 16,3-1-5-16,4-1 9 0,0 1-7 0,3 1 6 15,0 0-2-15,0 3-6 0,-2-2 9 16,-3 2-6-16,-3 0 8 0,-5 1 2 0,-3 0-2 0,-7 0-2 16,-1 0-3-16,-4 0 0 0,-1 0 2 15,0 0 7-15,0 0 2 0,0 0 0 0,-1 0-4 16,-3 0-4-16,-1 1-2 0,2 1 1 0,-4 2 2 16,-2 2 3-16,4 2-5 0,-2 1-4 15,-2 0 0-15,5 0-2 0,-4 2 7 0,3 0-3 16,1 0 4-16,3 0-3 0,0-2-5 15,0-2 7-15,1 2-6 0,0-1 3 0,0-1 3 16,0 0-7-16,3-2 7 0,1-3-7 0,2 0 5 16,3-2 5-16,-1 2-4 0,2-2 3 0,1 0-4 15,1 0 0-15,-1-2 0 0,4-2 3 0,0-1 3 16,1-2-3-16,-1-1 2 0,5-2-4 16,-1 1-2-16,-1-4 7 0,1 0-3 0,-2 1 3 15,2 2 0-15,-5-2-6 0,0 2 5 0,-4 0 0 16,-3 1 5-16,-1-1 3 0,-4 4-1 0,2 0-2 15,-4 1-4-15,0 3 4 0,0 0-3 16,0 2 4-16,0 0 1 0,0 0-14 0,0 3-2 16,0-1-6-16,-4 2 0 0,2 0 8 0,-1 3 0 15,-3 0 1-15,4 2-3 0,1 0-2 0,0 0 3 16,0 0 4-16,1 0 2 0,0-1-2 0,0 1 2 16,1-2-5-16,1-1-2 0,1-3 5 0,4 1-4 15,-2 0 4-15,2-2-3 0,2-1-3 16,2-1 4-16,-1 0 0 0,2 0 2 15,5-3 4-15,-2-3-5 0,3-1-2 0,2 0 0 16,1-2 1-16,3-1 1 0,-2 1 4 0,-2 0 2 0,1 0-5 16,-2 0 4-16,-5-3-4 0,3 2 2 15,-6-2 7-15,-2 2-1 0,-3 1 1 0,0 2-5 16,-4 0-3-16,-1 2 3 0,-1 3-1 0,0 2 6 16,0 0-3-16,0 0-8 0,0 0-8 15,-1 1-6-15,0 4 5 0,-4 2 2 0,1 4 9 16,-1 0-1-16,-1 2-7 0,3 3 1 0,-3 2 1 15,4 0 2-15,-4 3 5 0,2 2-1 16,-1 0-2-16,1 1-6 0,0 1 0 0,-2-1-1 16,2 3 5-16,-4-2 3 0,-1 2 1 0,-1-1-3 15,-2 0-5-15,-2-1 1 0,-1 0 5 0,-5-1 0 16,0 1 1-16,-3-3-4 0,-3-1-4 0,0-2-2 16,-1-3 1-16,1-4 7 0,2-2 13 0,4-3 8 15,-2-1-12-15,-1 1 2 0,-3-1-11 16,3 0-6-16,-3-2 17 0,3-3-2 0,0-1-7 15,-1 0 8-15,7-7-21 0,0-5 0 16,9-2 8-16,6-3-6 0,2-1 17 0,0-3-7 16,8-2-5-16,2-2 1 0,1-2 3 0,1 1 5 15,6-1-5-15,2 3-4 0,0 2-8 16,2 3-12-16,-1 5-5 0,3 2-22 0,2 3-18 0,2 3-23 16,2-1-48-16,2 1-54 0,2-1-151 0,-5 1-334 15,-10 1-730-15</inkml:trace>
  <inkml:trace contextRef="#ctx0" brushRef="#br0" timeOffset="184507.1223">18461 17476 489 0,'0'0'253'16,"0"0"-82"-16,0 0-42 0,0 0 18 0,0 0 30 16,0 0-6-16,0 0-56 0,0 0-47 0,0 0-27 15,0 0-5-15,0 0-3 0,135-40 2 16,-113 28-5-16,0-1-1 0,4-3 0 0,-3 1-3 16,4-4 6-16,-3-2-1 0,-2-4 3 0,3-5 2 15,-4-3-2-15,-3-2 3 0,-2-2 0 0,-1 0-3 16,-2-1 1-16,-3-2-4 0,-2 1 4 0,-3 0 3 15,0 3 4-15,-4 2 7 0,-1 0-2 0,0 6 1 16,-1 2-5-16,-4 7 2 16,4 5 3-16,-3 6-4 0,-1 5-6 0,3 3-19 15,-5 0-16-15,1 5-6 0,-5 6-2 0,-3 5 3 16,2 4 6-16,-2 5-5 0,-1 3-3 0,1 0 0 16,2 3-2-16,-3 0 2 0,4 2 3 15,1 3-4-15,0 1-1 0,0-1-2 0,2 0 1 16,3-2 5-16,-3-1-2 0,4 0 2 0,-2-3-4 0,4-2-3 15,0-4 2-15,-1-4-12 0,3-3-23 16,0-2-56-16,0-2-95 0,4-3-162 0,-1-1-283 16,2-2-348-16,-2-3 581 0</inkml:trace>
  <inkml:trace contextRef="#ctx0" brushRef="#br0" timeOffset="186059.8499">19017 17195 439 0,'0'0'241'16,"0"0"-92"-16,0 0-7 0,0 0 12 15,0 0 14-15,0 0-7 0,0 0-15 0,0 0-26 0,0 0-18 16,0 0-6-16,0 0-6 0,0 0-1 0,0 0-6 16,0 0-2-16,66 70-5 0,-66-63 1 15,0 0 7-15,-7 2-2 0,-2 1-7 0,-2 0-14 16,-3-2-17-16,-2 0-12 0,0-1-9 15,-1 0 0-15,-2-3-5 0,5 1-3 0,-2-1-4 16,5-1-6-16,1-2 2 0,1-1 2 0,5 0 6 16,-2 0 6-16,4 0-5 0,1 0 2 0,1-4-15 15,0-2-6-15,0-2-2 0,2-2-10 16,7-2 4-16,2-2-3 0,0 0 0 0,5-1 5 16,-1 1-1-16,4 1 5 0,0 1-2 0,0 4-2 15,-5 2-2-15,2 2-3 0,-5 2 1 0,-2 2-5 16,-4 0 1-16,1 0 3 0,-3 4-2 15,2 2 7-15,-3 2 4 0,0 2 6 0,-2 1 4 16,0 3-1-16,0-1 2 0,-2 1-3 0,-4 1 0 16,4-3-1-16,-1 1 1 0,-2-3 1 0,4 1-4 15,-1 0-3-15,2-3 0 0,0-1-1 16,0 0 5-16,4 0 4 0,3-2 4 0,1 2 1 16,2-4 3-16,3 1 4 0,3-3-5 0,0-1 4 15,4 0-5-15,1-5-6 0,4 1 2 16,-1-2-6-16,-1-1 6 0,2-2 3 0,-2 1-2 0,-2-1 1 15,-1-3-3-15,-1-1 0 0,-2 0 2 16,-4-3 6-16,-3-1 5 0,-1 2 3 0,-6 0 5 16,-2-1-2-16,-1 2 3 0,-1-2-4 0,-3 5 3 15,-5 1-2-15,1 4-13 0,-2 1-1 0,-2 3-10 16,0 1-4-16,-3 1 9 0,3 0-7 0,1 1 5 16,-2 2-2-16,4 0-6 0,1-1 4 15,4 2-5-15,-2-1 1 0,6 1-2 16,0 0-3-16,0-3-2 0,0 1-6 0,7-1 6 15,-1 0-1-15,7 0 6 0,1 0 2 0,0-1-5 16,4 0 3-16,1 0-7 0,0-3 0 16,1-1 8-16,0-2-1 0,0 1 2 0,0-1-1 0,-4 0-4 15,4-1 1-15,-1 2 2 0,1 1 7 0,-3 0-1 16,-4 2 2-16,-3 0-1 0,0 1 3 16,-7-1 9-16,2 0 9 0,-4 2 5 0,-1-1 5 15,0 0 0-15,0-1 3 0,0 2-3 0,0 0-4 16,0 0-6-16,-1 0-16 0,-1 0-1 15,-2 3-10-15,1 1 1 0,-4 0 2 0,4 3-1 16,-4 3 0-16,3 3-2 0,-2-1 2 0,3 2-3 16,-4-2 4-16,5 0 4 0,-1 3-6 0,1-3 4 15,-2 1-8-15,3-2-4 0,1 0 4 16,0-1-11-16,0-2-6 0,0-2-18 0,0 0-22 0,1-3-23 16,3-1-25-16,0-1-19 0,-1-1-30 15,5 0-30-15,-1 0-43 0,2-4-62 16,2 0-80-16,1-4-79 0,1 0-27 0,4 0 41 0,-3 0 364 15,5-1 78-15,0 0 0 0,0-1 0 16,1-1 0-16,-1 0 0 0,1 0 41 0,-4 1 315 16,2 0 29-16,-5 2-36 0,1 1-57 0,-5 2-49 15,-3 2-43-15,1 0-26 0,-4 2-24 0,2 1-28 16,-3 0-26-16,0 0-29 0,-1 0-15 16,2 0-11-16,0 1-4 0,1 3 0 0,-2-1-3 15,2 1 1-15,-2 0-3 0,0 1 1 0,-1 0-6 16,0-1-6-16,3-1 0 0,-3 2-5 0,-1 0 4 15,0-1 5-15,0 2-4 0,-1 0 5 0,-5 0-4 16,-2-1 0-16,1 0-2 0,-3-1-4 16,-3-1 0-16,1 0-8 0,1-2 3 0,1-1-6 15,0 0-1-15,2 0 2 0,4 0-10 0,-2 0 9 16,4-3-6-16,1-1-3 0,1-2 5 0,0 0-8 16,0-2 2-16,1-1-1 0,4 1-4 15,0-3 6-15,4 1-1 0,2-3 7 0,-1 2 0 16,0-1 2-16,2 1-3 0,-2 4-8 0,-1 1 2 15,1 1-7-15,0 4 0 0,-2 1-1 16,1 0-11-16,0 7 9 0,-1 2-2 0,0 4 2 16,1 3 10-16,0 4-4 0,-2 3 1 0,-3 3-1 15,-2 3-3-15,2 0-2 0,-4 2 1 0,0 0 4 16,-6 2-3-16,-2-1 5 0,-3-4-1 16,-3-1 0-16,-3-4 8 0,-5 1-2 0,0-3 5 15,-4-1 1-15,3 0 0 0,-6-3 6 0,0-2 0 16,-1-2 3-16,3-2-4 0,-1-1 0 0,1-3-1 15,5 0-6-15,4-2 11 0,5-3-10 0,3-1 13 16,6-1 7-16,0 0-7 0,3-6 3 0,1-3-15 16,1-4-6-16,6-2 4 0,2-3-4 15,3-1 6-15,4-3-4 0,1-4-2 0,8-1 3 16,-1-4 2-16,6-1 5 0,2-1-4 16,2 0 6-16,-2 1-4 0,2 2-3 0,-2 3 4 0,4 3-7 15,-2 3 1-15,5 2 1 0,-1 4-7 0,-1 0 4 16,2 3-4-16,-1 2 4 15,-2 1 1-15,-1 3-4 0,-4 2 2 0,-4 1-5 16,-6 2 4-16,-7 1-3 0,-3 0 2 0,-4 0 3 0,-5 0-5 16,-2 1 13-16,0-1 1 0,0 0 6 15,0 0 9-15,0 1-5 0,-3-1 1 0,-3 2-4 16,3-1-5-16,-5-1-1 0,4 1 0 0,-3 0 1 16,0 0-3-16,4 0 4 0,-2-1-3 15,0 2-3-15,1-2 8 0,-1 1-9 0,1 0 1 16,-2 4 0-16,3-1-12 0,-5 3 6 0,4 1-1 15,-3 1 0-15,0 2 4 0,4 4-2 0,-2-1 0 16,1 0-5-16,2 2 4 0,1-1-4 0,1-1 2 16,0 0 6-16,0-1-11 0,2-2 8 15,5-1-9-15,-1-3-4 0,4-1 5 0,6-1-14 16,-2-1-6-16,9-1-26 0,3-3-46 0,5 0-74 16,5-4-162-16,-9-2-464 0,-6 3-742 0</inkml:trace>
  <inkml:trace contextRef="#ctx0" brushRef="#br0" timeOffset="186558.4413">21074 17108 221 0,'0'0'868'0,"0"0"-402"16,0 0-81-16,0 0-60 0,0 0-99 0,0 0-72 0,0 0-53 15,0 0-42-15,0 0-20 0,0 0-13 0,0 0 5 16,0 0 2-16,0 0-2 0,-2 66-6 15,-3-46-11-15,3 1-5 0,0 0-5 0,-1-1 1 16,0 1 1-16,2 0-7 0,-1-3 2 0,-2-3-9 16,1-3-12-16,1-1-16 0,0-2-36 15,-2 1-42-15,1-3-74 0,1-2-116 0,-2-2-187 16,1-1-312-16,2-2-188 0</inkml:trace>
  <inkml:trace contextRef="#ctx0" brushRef="#br0" timeOffset="186735.4505">21099 16911 1867 0,'0'0'243'15,"0"0"-88"-15,0 0-1 0,0 0 1 0,0 0-39 16,0 0-45-16,0 0-29 0,0 0-36 0,0 0-24 16,0 0-9-16,0 0 5 0,0 0 6 0,0 0 2 15,0 0-33-15,-16-34-74 0,18 47-103 0,0-4-162 16,2 3-296-16,0-3-259 0,-2-4 631 0</inkml:trace>
  <inkml:trace contextRef="#ctx0" brushRef="#br0" timeOffset="187309.5589">21247 17133 1061 0,'0'0'758'0,"0"0"-574"15,0 0-89-15,0 0-20 0,0 0 14 0,0 0 15 16,0 0 0-16,0 0-23 15,0 0-24-15,0 0-17 0,0 0-17 0,0 0-6 0,0 0-2 16,0 0-8-16,53 72 0 0,-50-64-4 0,0 1-3 16,-2-2 1-16,-1 1 1 0,0-3 0 15,0 2 2-15,0-1 1 0,-3-2-4 0,0-2-1 16,2-1 2-16,0 0-4 0,1 1 3 0,0-2-1 16,0 0-5-16,0 0 1 0,0 0 2 0,2-5 2 15,5-1 2-15,-1-2 2 0,4 2-3 16,0-3-4-16,3 1 3 0,0 0-4 0,-1 1 2 0,5 0 2 15,-4 4-6-15,3-1 2 0,-3 3-3 16,-2 0-2-16,0 1 6 0,-2 0-3 0,-2 0 0 16,-1 2-1-16,1 3-3 0,-3 1 5 0,0 2 3 15,-2-1 7-15,1 3 2 0,-3 0 2 16,1 1-6-16,0-1-4 0,1-1 1 0,0 0-3 16,0 0 7-16,0 0 0 0,3-2-3 0,-1-2 7 15,2-1 2-15,-2-2 6 0,5-2 7 0,2 0-1 16,1 0-3-16,0 0-10 0,5-3-2 15,5-3-3-15,-4 0 3 0,3-2 6 0,1 1-3 16,-2-2-1-16,1-1-3 0,-1-4 1 0,-2 2 6 16,-1-3-1-16,-2-1 4 0,-3 0-1 15,-2-3-3-15,-3-1 2 0,2-2 4 0,-4 0 5 16,0-1 4-16,-1 0 4 0,-1 0-2 0,-1 1 8 16,-1 4 6-16,0 3 3 0,-1 4 2 0,0 6-7 15,0 4-12-15,0 1-5 0,0 0-8 16,0 0-3-16,-2 1-2 0,-2 4-9 0,0 4-3 15,0 2-4-15,-1 3-2 0,0 2 5 0,-1 2 3 16,4 1 1-16,-2 2-1 0,2 0 0 0,-1 0-8 16,1 1 4-16,-2 0 4 0,1 0-4 0,-2 1 6 15,1 0-9-15,0-1-13 0,0-2-16 16,1-1-34-16,0-2-45 0,1-3-73 0,0-3-125 16,2-3-253-16,0-2-505 0,0-2 90 0</inkml:trace>
  <inkml:trace contextRef="#ctx0" brushRef="#br0" timeOffset="187528.7346">21811 17117 1932 0,'0'0'251'16,"0"0"-80"-16,0 0 13 0,-125-33 3 0,108 30-55 16,6 2-46-16,7 1-48 0,4 0-36 0,0 0-21 15,2 5-12-15,8 0 3 0,2 2 3 0,4-2 0 16,2 1-4-16,3-2-3 0,2 0-9 15,0-3-7-15,3 0-3 0,0-1-12 0,0 0-11 16,0 0-20-16,1 0-36 0,-1-1-56 0,0-1-87 16,-4-2-166-16,-3 3-280 0,-9-1 44 0</inkml:trace>
  <inkml:trace contextRef="#ctx0" brushRef="#br0" timeOffset="188931.0245">22082 17162 1036 0,'0'0'401'15,"0"0"-71"-15,0 0-61 0,0 0-65 16,0 0-64-16,0 0-53 0,0 0-45 0,0 0-26 16,0 0-7-16,0 0 3 0,0 0 7 0,0 0 4 15,0 0-4-15,0 0-6 0,49 16-3 16,-34-16-3-16,2 0 0 0,-3 0 2 0,-1-1-2 16,-3 1-4-16,-4 0-1 0,-2 0-3 0,-2 0 3 15,-1 0 2-15,-1 0-3 0,0 0-8 0,0 0-6 16,-3 0-1-16,-4 0 9 0,-3 0 15 0,-2 1 10 15,-3 1 8-15,-1 1 5 0,-1-1 2 16,0 0 6-16,2 2 4 0,-1-1-3 0,2 2-3 16,1 0-7-16,0 0-11 0,3 1-5 0,2 1-6 15,1-2-5-15,2 4 2 0,3-3-4 16,0 1-4-16,2 2-1 0,0-2-1 0,0 1 0 16,6-2 2-16,1 2-6 0,3-1-9 0,2 0-7 15,2 0-9-15,2-1-9 0,3-3-7 0,2 2-13 16,3-3-32-16,2-1-29 0,1-1-19 0,3 0-18 15,0 0-30-15,1 0-28 0,0-2-43 16,0-1-13-16,0-2 37 0,-2-1 63 0,0-1 71 16,-4-1 55-16,0 0 36 0,-5 0 39 0,-4 0 74 15,-1 0 90-15,-5 0 65 0,-4 2 37 0,0 3-21 16,-3 0-49-16,-2 3-48 0,-1 0-44 16,0 0-37-16,0 0-31 0,0 1-14 0,-3 4-6 15,0 1-2-15,-2 0 2 0,1 1-3 0,-1-1-2 16,2-1-4-16,1 2-9 0,-1-2-2 0,1-1-11 15,1 0-4-15,-2 0 3 0,1 2 1 0,-1-5 5 16,1 3 0-16,-2-3 3 0,-1 0-2 16,0-1-2-16,-1 0 3 0,-5 0-7 0,1 0-1 15,0 0-6-15,-5-4-8 0,2-1-1 0,0-1 1 16,0 1 1-16,3 1 2 0,2-1-1 16,1-1-8-16,5 2-3 0,0-2-6 0,2-1-6 0,0 0 5 15,4 0 2-15,4-1 0 0,2 0 6 16,2 1-2-16,3 0 3 0,-1 0 2 0,2 3-1 15,-2 0 0-15,2 2-5 0,-2 2-1 16,-3 0 1-16,-1 0 0 0,0 4 1 0,-3 3-1 16,1 0 0-16,-2 3-1 0,0 1 5 0,-2 0 2 15,0 4 2-15,-3-1 6 0,-1 4-4 0,0 0 1 16,-3 1 4-16,-2-1-2 0,-2 0 10 0,-3 2 0 16,0 0 0-16,-1 2-3 0,-3-3-5 15,-2 1 5-15,-4-2 0 0,-1-1 4 0,-5-2 1 0,-2 0-6 16,-2 1 0-16,-1-4-5 0,0-1 6 15,1 0 3-15,1 0-3 0,1-2 3 16,4-2-7-16,3-3 1 0,5 0 6 0,1-2 0 0,6 1 7 16,4-2-3-16,3-1 1 0,2 0 4 15,0 0 0-15,1-2 5 0,5-5-9 16,1-2-5-16,5-1-8 0,2-3-12 0,2-1 6 0,3 1-3 16,3-3 7-16,1 1 4 0,2 1-3 15,0 1-5-15,2 0-6 0,-1 2-2 0,3 1-1 16,-1 3 6-16,2 3 2 0,-2 0-1 15,0 2 6-15,2-1-6 0,-2 2 2 0,2 1 4 0,0 0-5 16,0-1 7-16,2-2-6 0,-1 2 0 16,1-1 5-16,-4-1 0 0,-1 0 4 0,0-1-1 15,-5-3 0-15,1-1 0 0,-6-2 0 0,2-1 7 16,-7-2 2-16,2 0 2 0,-4-1-3 0,-1-1 1 16,-2-2 1-16,1 0-1 0,-5 1 5 15,1 1-2-15,-1 3-1 0,-2 3-6 0,-1 3-2 16,0 1 0-16,0 3-9 0,-3 1 8 0,0-1-6 15,-1 2-6-15,-4 0 2 0,1 0-4 0,-2 0 2 16,0 4 6-16,-2 2-2 0,0 0 4 16,2 0-5-16,1 0-2 0,-1 0 6 0,4-1-6 15,0-1 7-15,2 1-2 0,2-1-2 0,1-1-1 16,0-1-3-16,0 1 5 0,0-1-7 0,4 0 12 16,1 2-1-16,2-2-7 0,5-1 8 15,1 2-6-15,2-3 4 0,3 0 2 0,0 0-1 16,0-1-6-16,2-2-3 0,0-4 1 0,0 0-1 15,1 0 4-15,1 0 3 0,2 1-4 16,-4-1 2-16,3-1-2 0,-2 1 2 0,-3 1 5 0,1 1 1 16,-7 2-1-16,-1 0-4 0,-3 0-1 15,-5 1 0-15,1-1 1 0,-2 3 6 0,-1 0-5 16,-1 0 5-16,0 0-5 0,0 0-3 0,0 0 4 16,0 0-5-16,0 0 3 0,0 0-1 15,0 0-8-15,1 0-1 0,-1 0 0 0,1 0 7 16,2 3 3-16,-1 0 2 0,1 1 1 0,3-1-7 15,-2-1 3-15,-1 1 0 0,2 0 2 0,-1 0 4 16,4 0-6-16,-1 1 3 0,-1-2-3 16,2 1 0-16,-1 0 8 0,2-2-6 0,0 1 5 15,-2-1-2-15,1-1-5 0,-2 2 5 0,-1-2-4 16,-3 0 6-16,-1 1 4 0,-1-1 3 0,0 0 3 16,0 1-4-16,-3-1 0 0,-6 2-4 15,-1 0 1-15,-2 3-1 0,-5-1-3 0,1 3-1 16,-2 1 1-16,1 2-2 0,1-2 4 0,2 3-6 15,2-1 1-15,3 0-3 0,3-1-3 16,2-1 1-16,1 1 2 0,3 4 5 0,0 0-4 16,5-2 2-16,2 0-4 0,2 0-1 0,6-2 4 15,1-1-1-15,5 1-7 0,8-1-14 0,2 1-27 16,4 0-36-16,5 0-44 0,4 2-61 0,1 1-173 16,-8-3-565-16,-14-2-579 0</inkml:trace>
  <inkml:trace contextRef="#ctx0" brushRef="#br0" timeOffset="190277.5472">18496 18321 20 0,'0'0'191'16,"0"0"-58"-16,0 0-32 0,0 0 22 0,0 0 40 16,0 0 41-16,0 0 8 0,0 0-6 0,0 0-31 15,0 0-42-15,0 0-5 0,0 0-19 16,0 0 8-16,2 7 5 0,2-7-15 0,-1 0-17 15,2-1-33-15,1-2-23 0,4-1-8 0,0-1-8 16,1-1 13-16,1-1-9 0,3-3 1 0,-1 0-12 16,2-1-7-16,-2-4 16 0,1 2-9 15,0-2 14-15,-4 0-6 0,4-3-10 0,-3 0 6 16,-1 0-6-16,-1-1 9 0,-1 2 6 0,-3 2-7 16,2 0-13-16,-3 3-21 0,0 5-3 0,-4 2-7 15,1 3 12-15,2 2 10 0,-2 0-10 0,-1 6 12 16,1 1-5-16,3 5 1 0,-2 1 12 15,3 2-8-15,-1 2 4 0,1 0-4 0,-2 1-10 16,3 0 5-16,-3 0 1 0,3-2 16 0,-4 1-5 16,4-3 0-16,-5 0-10 0,4-2-7 0,-2-2 17 15,-2 0-1-15,5-5 10 0,-5 2 5 16,4-3-8-16,-2-1 14 0,3-2-1 0,1-1 14 16,-1 0 4-16,3-2-3 0,4-4-6 0,0-1-25 15,-1-2 0-15,4-1-8 0,0-1 12 0,-2-4 10 16,2 1-8-16,1-4 5 0,-3-2-12 0,1-2 1 15,-3-3 14-15,1-3-8 0,1 0 9 0,-2-2-16 16,-2 1-23-16,0 2-17 0,-2 5-33 16,0 2-45-16,-3 6-110 0,-3 5-112 0,-2 5-145 15,-1 4-193-15,0 0-179 0,0 0 662 0</inkml:trace>
  <inkml:trace contextRef="#ctx0" brushRef="#br0" timeOffset="190747.1437">19182 18109 201 0,'0'0'207'0,"0"0"-6"0,0 0 24 16,0 0-3-16,0 0-31 0,0 0-57 0,0 0-55 15,0 0-23-15,0 0-13 0,0 0 14 0,0 0 4 16,0 0 1-16,0 0-4 0,0 0-5 0,-5 36 7 15,-4-21-6-15,-1 2-6 0,0 0-4 16,-2 0-16-16,3 1 4 0,0-2-6 0,2 0-1 16,0-1-7-16,0-3-18 0,5-1 7 0,0-2-3 15,1-1 16-15,1-1 15 0,0-2 2 16,3-2 5-16,5 0-14 0,2-2-6 0,1-1-12 16,1 0 0-16,4 0 3 0,-2-5-13 0,4-1 10 15,-2-1-11-15,2-1 7 0,1 1 9 0,-3-3-3 16,0 0 2-16,-1 0-9 0,-2-2 1 0,-1 1 1 15,-2 0 7-15,1 0 17 0,-2-1-2 16,-2 2 5-16,-3 0-8 0,3 2-6 0,-4 1 16 16,-2 1-11-16,3 1 6 0,-3 3-1 0,-1 0-14 15,0 2 4-15,0 0-1 0,0 0-8 0,-1 2 0 16,-3 3-6-16,2 0-6 0,-1 2-7 0,-3 1 2 16,3 3-3-16,-2 0 17 0,2 1 2 15,0-1-15-15,-2 1 12 0,2 1-18 0,0 1 10 16,-3-3 14-16,5 1-18 0,-1-2 1 0,0-2-31 15,-1-2-47-15,3-3-36 0,0-3-79 16,0 0-94-16,-1 5-143 0,0 2-273 0,1 2-261 0</inkml:trace>
  <inkml:trace contextRef="#ctx0" brushRef="#br0" timeOffset="191696.9204">19633 18356 1499 0,'0'0'165'16,"0"0"-64"-16,0 0-8 0,0 0 14 0,0 0 3 15,0 0-34-15,0 0-23 0,0 0-24 16,0 0-25-16,0 0 9 0,0 0-10 0,0 0 2 0,0 0 16 16,0 0-8-16,-83-3 4 0,76 5-15 15,3-1 11-15,-3 1 15 0,-2 0 20 0,0-1 12 16,-2 1-28-16,6-2-8 0,0-3-25 0,4-2-3 15,1-5 16-15,5-1-8 0,2-2 19 16,8-2-15-16,-2 1-21 0,3-1 9 0,-1 1-12 16,5 0 17-16,-1 2 9 0,-1 1-9 0,0 1-8 15,-2 2-8-15,1 3 10 0,-3 1 1 0,-2 2 7 16,0-1-3-16,-1 3-15 0,-3 0 3 16,0 0-7-16,0 1 14 0,-1 3 12 0,-2 1 0 15,1 0-1-15,-2 2-13 0,-3 0-3 0,2 0 2 16,0 1 12-16,-2 1 4 0,-1-1 0 0,0 0 1 15,0 0-12-15,0 0 1 0,0-3 3 0,-1 2-4 16,-2-2 15-16,1 0-13 0,1-2-15 0,1-1 6 16,-1 0-7-16,1-2 18 0,0 1 2 15,0-1 1-15,1 0-4 0,4 0-13 0,-1 0 9 16,4-3-4-16,0 0 6 0,-1-2 10 0,4-1-10 16,2-1 5-16,-1-1-13 0,1 0 12 0,-1 0 13 15,3-1-9-15,-2 1 4 0,-1 1-29 16,-1 1 7-16,-2 1-12 0,0 1 8 0,-3 2 13 15,-2 1-17-15,0 1 20 0,-2 0-4 0,-2 0-6 16,0 4 21-16,0 2-14 0,-4 2 14 16,2 2-6-16,-2-2-15 0,-2 3 11 0,4-1-10 15,-3-1 14-15,2 1 1 0,1-1-1 0,1-3-1 16,0 1-10-16,1-1 3 0,0-2-2 0,0-1 19 16,3 1 13-16,1-3-13 0,3-1 9 15,0 0-27-15,3 0-1 0,1-1 15 0,2-4-11 16,4 0 7-16,2 1-7 0,0-3-1 0,3-1-3 15,0 0 8-15,1-2 1 0,0-1 0 16,1-2 8-16,-1-1-11 0,-2-1-3 0,0-3 16 0,-1 0-7 16,-1-1 18-16,-2-4-3 0,-3 1-7 0,-2-3 7 15,-2 1 3-15,-2-1 16 0,1 2-2 16,-6 1 3-16,2 2-4 0,-2 3-16 0,-2 3 4 16,-1 3-8-16,0 3 3 0,0 3-1 0,0 3-22 15,0 2 3-15,0 0-16 0,0 0 5 16,-2 8 12-16,-1 1-7 0,-2 1 7 15,1 3-10-15,-3 2-3 0,-1 2 1 0,3 2 0 0,-1 0 16 16,-1 3-10-16,0 0 7 0,-1 1-10 0,0 0-12 16,3 4 24-16,-3-4-12 0,0 3 11 15,3-3-2-15,-1-1-15 0,0-2 10 0,2-7-6 16,2-3 9-16,2-6 22 0,-1 1-8 0,1 3 2 16,0-1-17-16,0 0-16 0,0-7-6 15,0 0 12-15,2 4 16 0,10 3-10 0,4-1-2 16,7-1-7-16,-1-5 1 0,5 0 10 0,-4-6 4 15,4-2 8-15,-3-2-9 0,-3 2-2 0,-5-2 9 16,-3 0 2-16,-4-2 17 0,-6 1-9 16,-3-1 2-16,0 0-22 0,-6 3-18 0,-9-2 14 0,0 3-14 15,-5 2 20-15,-2 1-2 0,-2 3-10 0,0 1 11 16,-2 1-11-16,4 0-14 0,2 3-28 16,0 2-81-16,8 0-97 0,2-1-163 0,4 0-241 15,3-2-325-15</inkml:trace>
  <inkml:trace contextRef="#ctx0" brushRef="#br0" timeOffset="192481.9008">20654 18235 2256 0,'0'0'118'0,"0"0"-65"16,0 0-3-16,0 0-3 0,0 0 0 15,0 0-25-15,0 0-24 0,0 0-4 0,0 0-8 16,0 0 20-16,0 0-14 0,0 0-14 16,0 0 9-16,-3 1-11 0,15 3 30 0,3-2 3 0,-2 0-1 15,4-2 0-15,-3 0-21 0,4 0 16 0,-1 0-4 16,-2 0 6-16,1 0 5 0,-2-1-19 16,-2-1 7-16,3-1-11 0,-3 1 14 0,-2 0 16 15,-2-1-11-15,-2 2 10 0,0 0-26 0,-4 0 1 16,-1 0-5-16,-1 0 1 0,-2 1 21 15,-6 0-5-15,0 0 22 0,-4 0-1 0,0 0 4 16,-6 0 10-16,1 2-14 0,-1 1 19 0,-2 2-20 16,0 0-21-16,1-1 11 0,1 2-19 15,5 1 17-15,-1 0 4 0,3 0 1 0,4 0-15 16,0-1-11-16,2 2 7 0,1 0-15 0,4-3 25 16,0 2 2-16,0-3-15 0,2-1 14 0,0-1-8 15,-2-2 12-15,6 2 17 0,3 2-2 16,4 1-14-16,5-1-20 0,1-1-5 0,7 0-17 15,5-3 5-15,4 1 13 0,3-1-6 0,-1 0 23 16,0-3-16-16,0-1-10 0,-3 0 22 0,-3-1-27 16,-3 0 37-16,2-1-3 0,-2 0-16 15,-2 1 27-15,1-2-25 0,-3 0 17 0,-4-1-1 0,0 0 2 16,-4-1 11-16,-4 0-3 0,-3 0 9 0,-5-2-8 16,2 1 21-16,-6-1 5 0,0 2-18 15,-6-2 2-15,-2 2-27 0,-2 1 4 0,-4 1 13 16,-2 2 2-16,-1 3-10 0,-2 2-19 0,-1 0 5 15,-1 0-8-15,2 1 6 0,0 4 11 16,5-1-12-16,0 1-8 0,5-2 1 0,3 1-5 16,2 0 12-16,4-1 6 0,0 0 1 15,6 0-8-15,4-1-12 0,4 0-9 0,3-2 8 0,4 0 7 16,5 0 11-16,1 0 5 0,1-2-14 16,2-3-12-16,1 0 2 0,2 0 2 15,-4-2 18-15,0 0 7 0,1-1-16 0,-2 1 15 0,-2 0-18 16,-2 0 9-16,-3 0 17 0,-4 3-23 15,-2-1 27-15,-4 2 8 0,-4-1 4 0,-3 2 26 16,-2 2-18-16,-2 0 2 0,0 0-16 0,-2 0-8 16,-5 3 1-16,-1 3-16 0,-4 0 23 15,0 4-15-15,-1 0 2 0,-3 3-9 0,1 2-15 0,-1 0 33 16,3 1-26-16,1 1 14 0,2 0 5 16,2 0-38-16,4-3 32 0,0-6-20 0,3 3 11 15,1-4 3-15,0-1-22 0,0 9 1 0,3-8-64 16,1 0-38-16,6 9-67 0,-3-9-118 0,7 3-198 15,-2 1-560-15,-4-7 76 0</inkml:trace>
  <inkml:trace contextRef="#ctx0" brushRef="#br0" timeOffset="208742.6276">5567 16422 1 0,'0'0'0'0,"0"0"0"0,0 0 0 15,0 0 0-15,0 0 0 0,0 0 0 0,0 0 0 16,0 0 0-16,0 0 0 0,0 0 0 16,0 0 0-16,0 0 91 0,-8-13 0 0,7 12-5 15,-1 1-5-15,0-1-3 0,-1 1-6 0,0-1-9 16,1 1 1-16,-2-1-14 0,0 1 0 0,1 0-3 15,-3 0-7-15,3 0 7 0,-5 0 0 0,4 0 2 16,-2 0 2-16,-1 0-2 0,1 1 1 16,-2 0-4-16,2 0 1 0,-1 0-2 0,0 1-2 15,-2 0 1-15,2-1-1 0,0 0-2 16,-1 1-3-16,-2-1-1 0,2-1-2 0,2 1-1 16,-2 0-1-16,-1 1-6 0,0-1-6 0,0 0-6 15,1 0-3-15,1 1 0 0,-1 1-6 16,0-1 1-16,-3 0-4 0,1 4-4 0,-2-2 6 15,-3 1-7-15,0 1 5 0,-4 1 0 0,3 1-5 16,-3 0 5-16,0 0-3 0,1 1 1 0,-2 0 1 16,1 0 0-16,4 0 1 0,-3-2-1 0,1 0 2 15,2-2-3-15,-2 1 2 0,4-1 2 0,-3 2-5 16,4-3 5-16,-1 1-3 0,0-1 0 16,-1-2 5-16,3 1-5 0,-1 2 2 0,0-1-1 15,0 0-1-15,1 0-1 0,-1 0-1 0,2 0 2 16,-1 0-3-16,2-1 5 0,1 2-2 0,-1-1-2 15,0 0 6-15,-1 1-7 16,0 1 3-16,0-1 0 0,-1 1-5 0,-2-1 4 0,0 1-2 16,2 1 1-16,-3-1 2 0,-1 1-1 0,2 0 1 15,-1 1-2-15,-1-1 2 0,3 1-4 16,-4 1 0-16,4 0 4 0,-2 1-4 0,-2-1 7 16,4-1 0-16,-2-2 1 0,0 0 6 0,2 1-4 15,1 0 3-15,0 0-2 0,-1 0-3 16,2 1 2-16,-1-1-2 0,1 0 0 0,0 0-2 15,-1-1 1-15,1 3 0 0,-3-1-3 0,2 1 5 16,0 2-6-16,1-1 2 0,-1 1-2 0,1 2-3 16,0 0 5-16,-1 1-4 0,2-1 2 15,-1 2 2-15,0 1-2 0,0 1 1 0,-1-2-2 0,0 3-3 16,0 0 0-16,0-1 2 0,0 1 4 16,0 0-1-16,1 0 2 0,-1 0-4 0,1-1-3 15,0 1 3-15,0-3-4 0,1 3 4 0,1-2 0 16,-2 0-6-16,2 0 4 0,3 0-4 0,-2 1 4 15,5 0 2-15,-5 1-1 0,5-2-2 16,0 0-3-16,0 2 2 0,-2-3-3 0,3 3 3 16,1-1 2-16,-1 2-4 0,-1 1 3 0,1-2 0 15,-3 0-3-15,2 0 5 0,0-2-4 0,0 3 1 16,-3 0-3-16,3-2-2 0,1 1 3 16,-1 0 0-16,-2-1 3 0,2 2 1 0,1-1-4 15,-1-1 0-15,1-1-2 0,-3 0 1 0,3-1-2 16,-1-4 3-16,2 1 20 0,-1-2-7 15,0 1 6-15,0 2-7 0,0-1-10 0,-2 1 6 16,1 1-6-16,1 0 2 0,1 0-13 0,0 0 1 16,0 0 0-16,0 0 6 0,0 0 4 0,0-2-5 15,0 0 5-15,0 0-6 0,0 0-1 0,0-1 11 16,0 1-9-16,0-1 7 0,0 1-5 0,0-2-8 16,0 0 6-16,0 2-2 0,0-2 10 15,0 1 0-15,0-1-3 0,0 1-3 0,0-1-4 16,0 0 3-16,0 1-5 0,0-1 9 0,0 1 2 15,0 0-12-15,0 0 8 0,0 1-10 0,0 0 15 16,1-1 8-16,4-1-8 0,-3 2 1 16,0-2-6-16,0 1-9 0,3-1 6 0,-2-1 7 15,0 0 0-15,2 0 6 0,-2 1 2 16,4-1-8-16,-4-1-6 0,3 0 8 0,-2-1-5 16,2-1 6-16,-2 2-10 0,4-1 0 0,-5-3 0 15,-1 0 8-15,2-2 30 0,-4-2-7 0,0 0 4 16,4 7-18-16,3 0-27 0,-3-1 13 0,4 1-9 15,-5-1 19-15,4 1 5 0,-4-2-15 16,4 2 8-16,0 0-18 0,-2 0 10 0,2 0 8 16,5 6-1-16,-5-7 10 0,-3 0-20 0,7 4 3 15,-3-4-2-15,-1 0 1 0,6 3 20 0,-6-4-15 16,-2-1 13-16,11 5-18 0,-10-4-5 16,2-1 18-16,10 5-19 0,-10-5 16 0,7 4-5 0,-3 0-21 15,3-3 13-15,-3 2-4 0,-1-2 10 16,2 1 8-16,1 1-3 0,-1-2-4 0,-1 3-21 15,1-1 16-15,2-1-7 0,-3 1 10 0,4-1 21 16,-3-1-24-16,0 1 12 0,3-1-3 16,-3 0 0-16,3 1 14 0,-1-2-3 0,1 1-1 15,-1-2-11-15,2 1-8 0,-2 0 2 16,2-1 11-16,1 1 13 0,-4-2-9 0,5 0 12 16,-2 0-19-16,-1 1-6 0,3-1 19 0,-1-1-12 15,0 1 12-15,-3-1-8 0,5 1-12 0,-3 0 4 16,0-1-2-16,-1 0 18 0,4 1 11 0,-2 0-1 15,-3-1-11-15,4 0-17 0,0 0 8 16,0 0-6-16,0 0 28 0,-2 1 8 0,2-2-18 16,0 1 24-16,1-1-27 0,0 1 7 0,0 0 16 15,2-1-22-15,1 1 13 0,0-1-25 0,2 0-11 16,0 0 6-16,5 0 4 0,-7 0 27 0,0 0-10 16,0 0 7-16,1 0-21 0,-1 0-9 15,1 0 22-15,1 0-14 0,-7 0 22 0,4 0-3 0,-6 0-20 16,7-1 9-16,-1 0-10 0,-1-1 13 15,0 0 9-15,-1 0 0 0,1 1-4 0,-3-1-21 16,2-1 16-16,-1 1-11 0,-1 1 20 0,0-2 4 16,2 1-22-16,-1 0 15 0,-1 0-23 15,1 1 12-15,-1-2 14 0,-1 1-10 0,3 0 11 16,-2 0-19-16,1 0-5 0,0 0-8 0,-1 0 11 16,1 1 15-16,0-1-12 0,1 0 18 15,0 1-22-15,-2-2-9 0,2 3 22 0,-3-3-15 16,0 1 24-16,1 0-8 0,-2 1-17 0,1-2 8 15,0 1-10-15,-3-2 22 0,3 2 8 0,-4-3 4 16,3 2-4-16,-3-2-18 0,-1 0 9 16,1 1-15-16,2 1 11 0,-3-3 7 0,2 1-20 15,-1-2 24-15,0 1-20 0,-2 1 5 0,1-2 24 16,2 0-21-16,-2 0 14 0,1 1-22 0,-1-1-13 16,1-2 10-16,0 2-1 0,-2-1 21 0,1 0-5 15,-5 3 8-15,6-3-13 0,-3 2-7 0,-2 0 18 16,7-5-21-16,-7 5 14 0,8-6-4 15,1-3-17-15,-3 3 3 0,2-4-12 0,-5 4 20 16,-1 2-1-16,0-1 13 0,-3 4-3 16,1-2-20-16,-3 1 10 0,3 1-8 0,-2 0 11 0,-2 0 3 15,3-2-11-15,-1 4 12 16,1-4-13-16,-1 2 6 0,-2-1 20 0,0 2-12 0,2-3 4 16,-2 2-15-16,0 1-10 0,1-2 3 0,-1 1 9 15,-1 0 18-15,0 0-13 0,2 0 7 16,-1 0-11-16,-2 0-7 0,1 0 10 0,1 0-12 15,-1-1 13-15,2 2-8 0,-3-2-10 0,2 0 12 16,0 0-7-16,0 1 24 0,0 0 2 0,1-2-11 16,-1 1-4-16,1 0-18 0,-1 0 14 15,1 0 1-15,-2-1 6 0,2 2 7 0,1-2-16 16,-4 0 12-16,3 0-11 0,-2 0-4 0,2 1 16 16,-2 0-14-16,3 0 12 0,-1 0-14 15,-1-1-3-15,3 1 4 0,-4 0 1 0,4 1 15 0,-2-2-7 16,1 2 7-16,-2-2-11 0,0 0-3 15,0 0 13-15,1 0-9 0,-2 0 17 0,1 0-10 16,-1 0-13-16,1-2 8 0,-2 2-7 16,1-2 11-16,1 0 3 0,-3 2 0 0,0-1-4 15,2 0-7-15,-1-1 0 0,-1-1-3 0,1 0-19 16,0 0 5-16,1 3-2 0,-2 0-3 0,0 2 19 16,-1-2 1-16,1 1 5 0,-1 1-1 0,0-3 2 15,3 3-4-15,-3-1-6 0,0-1 3 16,0 1 1-16,0 0 5 0,1-2 3 0,0 1-3 15,-1-3-3-15,2-1-4 0,-2 0 4 0,1 0-2 16,-1 0 7-16,1 2-1 0,-1-2-5 0,0 2 4 16,1 2-6-16,-1-2 6 0,0 2 4 15,0 0-5-15,0 0-2 0,0 0-4 0,0 1-1 16,0 0 3-16,0 1 2 0,0 0 4 0,-1 1-5 16,0-1 3-16,0-1-6 0,-1 0 1 15,1-2 6-15,0 2-6 0,1-1 7 0,-3 3-6 16,1 0-3-16,1-2 3 0,0 1-1 0,-2-1 4 0,2 0 0 15,-1 1-1-15,1 0-1 0,-1-1-4 0,0-1 3 16,0 1 2-16,1 0 0 16,1 0 3-16,-2-1-7 0,1 1-2 0,0 0 2 15,0-2 0-15,-1 3 7 0,0 0-2 0,-1-1-3 16,1-1-3-16,-2 2-1 0,2-1 0 0,-1 2 6 16,0-3 2-16,-3 2-3 0,3 0 4 15,-2-1-7-15,-2-1 0 0,1 1 4 0,1 0-2 16,0-1 4-16,-1 0-4 0,1 0-3 0,0 0 0 15,1-2 1-15,0 2 4 0,-2-1 0 0,4 2-1 16,-3 0-1-16,1-2-5 0,0 1 5 0,0 1 2 16,0-1-2-16,-1 0 2 0,0 0-6 15,0 1 2-15,-1-1-1 0,-1-1 2 0,3 0 5 16,-3 1-4-16,0 0 3 0,1 0-5 0,-2 0-4 16,0 0-4-16,1-1 9 0,-1 1 5 0,0 0-1 15,-1-1-2-15,0-3-9 0,-1 0 1 0,0 2 2 16,0-2 5-16,-1 1 0 0,1-1 0 15,0 0-4-15,-2-2 3 0,0 4-2 0,-2-2 2 16,3 0 5-16,-3-1-8 0,-1 1 3 0,0-1-4 16,-2-1-1-16,-2 2 7 0,2 1-3 0,-2 1 3 15,1 2-1-15,-2 0-4 0,2 1 2 16,2 0-2-16,-1 2 2 0,4 0 1 0,-1 2 2 16,4-2-4-16,2 0-2 0,-1 0 1 0,-1 2 2 15,2 0 2-15,1 1 1 0,1-1 1 16,-1 2-7-16,0-2 3 0,2 0-2 0,-2 0 2 0,-1 1 3 15,2-1 0-15,-2 0-3 0,-1 0-1 16,-2-1-2-16,0 0 1 0,-3 1 4 0,-1 0 1 16,-1-1-5-16,-3 1-3 0,-3-1 0 0,-2 1-1 15,2 1 4-15,-4-1 2 0,1 1-2 16,0 0-1-16,0 0-1 0,3-1 0 0,0 0 7 16,1-1-2-16,3-1 1 0,0 0-2 0,5 1-6 15,-1-1 6-15,6 1-1 0,1 0 5 0,0 2-1 16,3 0-2-16,-1 1-2 0,2-2-1 15,1 1 0-15,-2-1 0 0,1 1 5 0,1-1-1 16,-1 1-2-16,-2 0 2 0,2 0-5 0,-2 0 3 16,1 0 3-16,0 1-5 0,-2-2 3 0,-2 2-3 15,2-1-2-15,-2 0 2 0,0 1-1 16,-2-2 1-16,0 2-2 0,-1 1-2 0,-2-2 0 16,-1 2 0-16,1 0 4 0,-2 0-2 15,1-1 6-15,1 1-4 0,2-1-2 0,1 1 4 0,-1 1-4 16,2-1 3-16,1 1 2 0,-2 0-1 15,5 0 1-15,-1 0-3 0,2-2 0 0,-1 2 2 0,0 0 0 16,-1 0 0-16,3 0-3 0,-3 0-1 16,2 0 0-16,-2 0 2 0,2 0 3 0,-4 0-4 15,2 0 4-15,1 0-4 0,-3 2 0 0,0-2 4 16,1 1-3-16,-1 0 4 0,-1 0 0 16,-1 0-5-16,2 0 2 0,2-1-1 0,-2 0 4 15,-1 2 0-15,0-2 2 0,3 0-4 0,0 1-2 16,-2-1 2-16,5 0-2 0,-3 0 4 15,3 0 0-15,0 0-3 0,-2 1 0 0,3-1-4 16,-1 1 2-16,-3 0 4 0,4 1-3 0,-2-1 0 16,0-1-2-16,1 0-1 0,-1 1 1 0,0 2 2 15,-2-2 3-15,2 1-2 0,0-1 3 16,-1 2-5-16,3-2 1 0,-1 0 3 0,-2 0-3 16,2 1 6-16,-4 0-3 0,4 2-5 0,-4-1-1 15,2 0-8-15,-2 0 1 0,-2 0-14 16,4 2-13-16,-3 0-17 0,1 0-22 0,-1 1-17 0,2-1-23 15,-1 1-31-15,-1 2-38 0,4-1-59 16,-4 1-157-16,5-2-429 0,1-2-293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7-02T05:43:24.64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2399 633 1 0,'0'0'0'0,"0"0"0"0,0 0 0 0,0 0 0 16,0 0 0-16,0 0 0 0,0 0 0 0,0 0 0 15,0 0 87-15,0 0 88 0,0 0-6 16,0 0-6-16,11-48 16 0,-8 42-2 0,-3 6 11 15,3-5 7-15,-2 0-14 0,0-1-24 0,0-1-19 16,-1 7-24-16,0 0-26 0,0 0 0 16,0 0-18-16,0 0-18 0,0 0 0 0,0 0-21 15,0 0-4-15,-2-5 5 0,-7 0 0 0,2 1 7 16,-7 1 13-16,4 3 6 0,-8 0-3 0,-4 5 6 16,-3 1-14-16,-10 4-50 0,-3 3-8 15,-5 3-12-15,2 1-1 0,1 1 36 0,9 2-7 16,3-1-3-16,10-2-4 0,5-1-5 0,8 0 1 15,1-1-4-15,4-2 3 0,4-1 7 0,6-1 13 16,3-2 8-16,7-2 0 0,2-2 0 0,5-2-8 16,1 0 1-16,0-3-6 0,1 0-3 15,1 0 2-15,-1 0-5 0,0 0 7 0,-6-1-2 16,-1 1 0-16,-3 0-1 0,-1 0-8 0,-7 0 3 16,0 1-2-16,-3 1 2 0,-5 3 8 15,0 1-1-15,-1 1 9 0,-2 2 5 0,-2 0 6 16,-3 4 7-16,-5 1 0 0,-5 1 1 0,-2 2-6 15,-7 2-4-15,-2-1-7 0,-4 4-2 0,-3-1 3 16,-4-1-5-16,-3 1 5 0,0 1-8 16,0-3-2-16,3 1 2 0,0-2-3 0,5 0 0 15,3-4-9-15,5-2-17 0,6-1-32 0,3-5-61 16,9-2-86-16,4-4-126 0,2 0-258 0,6-4-322 16,1 0-97-16</inkml:trace>
  <inkml:trace contextRef="#ctx0" brushRef="#br0" timeOffset="535.7358">2671 484 1719 0,'0'0'197'0,"0"0"-60"15,0 0-6-15,0 0-32 0,0 0-39 0,0 0-25 16,0 0-12-16,0 0 4 0,0 0 3 0,0 0 13 15,0 0 5-15,0 0-37 0,0 0-5 0,0 0-6 16,-5 119-4-16,5-80 37 0,0 5 1 0,4 1 19 16,-2 0 11-16,-1-2 1 0,1 0-1 15,-2 0-10-15,0-2 0 0,0-1-10 0,-1-2 6 16,-2 0-8-16,-5-6-9 0,0 1-1 0,3-5-8 16,-3 5 2-16,-1-2-6 0,0-5-13 0,4-3-6 15,0-10-8-15,3-6 2 0,2-5 22 16,0-2 13-16,0 0 17 0,0 0 16 0,0-5-4 15,0-2-3-15,2-3-19 0,3-5-17 0,-2-4-10 16,3-7-12-16,-1-8-2 0,4-3-8 16,0-8-6-16,3-2 4 0,0-3 4 0,6 0-1 0,-1 1 0 15,0 4-6-15,2 3-2 0,2 5-4 16,0 5 3-16,0 4 4 0,2 6-7 16,-2 5-3-16,-1 3 3 0,0 4 1 0,1 3 1 15,-4 4 8-15,1 1-6 0,0 2-7 0,0 0 1 16,-3 7 5-16,0 2 5 0,-3 3 8 0,0 2 4 15,-3 2-1-15,-1 1 2 0,-3 2-5 16,0-1 10-16,-5-1 1 0,0 2 2 0,0-2 9 16,-8 0-11-16,-1-1 4 0,-2 1-1 0,-3-3 5 0,-2 3 7 15,-4-4-2-15,-1 3-1 0,-2-4-5 16,-4 2-4-16,3-3 2 0,-3 2-1 0,1-5-2 16,3 2-3-16,1-4-9 0,3 0-21 0,7-3-36 15,1-1-45-15,3-2-86 0,7 0-265 0,1 0-332 16,0-2-793-16</inkml:trace>
  <inkml:trace contextRef="#ctx0" brushRef="#br0" timeOffset="903.4327">3348 712 1365 0,'0'0'266'0,"0"0"-6"0,0 0-22 16,0 0-78-16,0 0-44 0,0 0-32 0,0 0-25 15,0 0-8-15,0 0-1 0,0 0 0 0,0 0 2 16,0 0-12-16,-119 41-9 0,101-24-16 0,0 0-4 16,3 1 4-16,0 1-4 0,2 1 2 0,4-2-4 15,5 1-3-15,-2-1-5 0,5-1 0 16,1-1-2-16,1-2-2 0,7-1 4 0,1-2-4 16,2-1 1-16,1-5 9 0,5 0-3 0,-2-3 18 15,5-2 1-15,1 0 0 0,4-2 7 0,-2-5-15 16,0-3 8-16,3-1 5 0,-4-2-2 15,0-1 1-15,-1-2-1 0,-3 0 1 16,0-1 4-16,-6-2 8 0,-1 1 1 0,-5 0-9 0,-4-1-11 16,-2-2-7-16,-5 1-6 0,-1 0 1 15,-8 2-3-15,1 3-10 0,-2 1-16 0,-3 5-5 16,-2 4 1-16,-2 5 8 0,-3 0 14 0,3 8-2 16,-1 6-6-16,-3 1-36 0,5 2-54 0,3 1-54 15,4 1-104-15,4 1-178 0,3-6-304 16,5-5-776-16</inkml:trace>
  <inkml:trace contextRef="#ctx0" brushRef="#br0" timeOffset="1638.2177">3556 913 877 0,'0'0'467'0,"0"0"-108"0,0 0-90 0,0 0-82 15,0 0-44-15,0 0-43 0,0 0-34 0,0 0-37 16,0 0-18-16,0 0-20 0,0 0-14 15,0 0-10-15,0 0 23 0,1 5 16 0,2-4 20 16,4 0 15-16,0 0-5 0,2-1 9 0,3 0 2 16,1 0 5-16,5 0-9 0,1-1-12 0,1-2-12 15,2-2-4-15,0-2 4 0,-2-1 12 16,0 0 13-16,-3-2 9 0,-2 1 1 0,-5-3-5 16,0 1 2-16,-2-1-16 0,-6-2 3 0,-1 2-11 15,-1-2-13-15,0 0 1 0,-4 2-14 0,-3 1 3 16,-3 2-11-16,1 2 0 0,-1 2-9 15,-2 2-4-15,1 2 12 0,-3 1-3 0,-1 0 7 16,3 4 3-16,0 0-9 0,1 0 4 0,1 2-9 16,3-1-4-16,4-1-10 0,-1 1-6 0,4-1 5 15,0-2-1-15,6 0 14 0,4 1 9 0,2-3 9 16,1 0 4-16,5 0-9 0,4 0 8 16,3-2-10-16,0-1 2 0,4-2 6 0,1 1-7 15,0-2 9-15,-2 1 1 0,-4 0-1 0,-1 1-1 16,-4 1-10-16,-1 1 4 0,-7-1-3 0,-3 2 12 15,-3 1-1-15,-2 0-9 0,-3 0-4 16,0 0-32-16,0 0-1 0,-3 4 13 16,0-1 11-16,1 1 18 0,-3 2 1 0,2 2-4 0,1 1 3 15,-3 2 0-15,2 1 10 0,2 0-4 16,-1 2 1-16,1-1 1 0,-2 2 0 16,3-1 4-16,0 0-6 0,5 0 7 0,-1 0-3 0,4-2-8 15,2-1 10-15,0-2-11 0,2-1 6 0,4-2 4 16,-3-3 0-16,7 0 4 0,-1-3-6 15,2 0-4-15,2-1-3 0,4-5-1 0,1-2-1 16,-3-1-3-16,4-2 0 0,-1 0 0 0,-3-3 6 16,1-1 8-16,-3-3-3 0,-4 0 12 15,-4-3-8-15,1 0-2 0,-4-4 10 0,-3 1 0 16,-3 5 11-16,-2-3 5 0,-2 9 34 0,-1 0-8 16,3-1-9-16,-4 1 4 0,0 1-37 0,0 7-4 15,0-8-12-15,0 7-18 0,0-1-4 0,0-2-9 16,-6 6 16-16,3 1-24 0,-4 2 6 15,1 5 1-15,0 8-4 0,-2 4 33 0,5 2-2 0,-3 4 5 16,4-2-1-16,2 2-3 0,0 1 1 16,0 1 0-16,0-2 4 0,0 3-1 0,1-2-3 15,1-1 8-15,3-1-12 0,-4-1 4 0,0-3-6 16,1-2-25-16,-1-3-33 0,4-1-61 16,-4-3-92-16,1-2-166 0,-2-4-317 0,1 0-874 15</inkml:trace>
  <inkml:trace contextRef="#ctx0" brushRef="#br0" timeOffset="1844.4262">4359 658 1310 0,'0'0'358'0,"0"0"-55"0,0 0-25 0,0 0-69 0,0 0-58 0,0 0-44 0,0 0-40 15,0 0-34-15,0 0-27 0,0 0-12 16,0 0-1-16,0 0 9 0,0 0 18 0,0 0 2 15,-40 33-11-15,68-34-30 0,4-2-50 16,2-1-48-16,6-1-71 0,0 0-93 0,1 1-148 16,-10 0-224-16,-11 2-454 0</inkml:trace>
  <inkml:trace contextRef="#ctx0" brushRef="#br0" timeOffset="2226.4956">4565 889 382 0,'0'0'534'16,"0"0"-257"-16,0 0-71 0,0 0 14 0,0 0 37 16,0 0 44-16,0 0-8 0,0 0-61 0,0 0-76 15,0 0-63-15,0 0-29 0,0 0-19 0,0 0 0 16,146-45-4-16,-120 30-8 0,3 3 0 16,-1-3-2-16,-5 2-4 0,-2-2 4 0,-1 0-1 15,-4 1-1-15,-3 2-7 0,-3 0-11 0,-5 1-3 16,0 3-13-16,-3 2-5 0,-2 2-23 15,0 3-11-15,-7 1 0 0,0 0 4 0,-3 1 23 16,-4 4 6-16,1 1 7 0,-1 1 4 0,-1 1-11 16,4 0 1-16,0-1-19 0,7 1-13 15,-1-3 7-15,5 1-3 0,0 0 19 0,7-1 8 16,3-2 9-16,2 2 4 0,4-2-1 0,0 0 4 16,3 0-5-16,-1 0 1 0,1 0-12 0,-5 1-7 15,4 0 3-15,-6 2-11 0,0 1 13 0,-3 1-1 16,-1 1-1-16,-5 0 16 0,-1 3 6 15,-2 0 20-15,-2-2 5 0,-3 2 7 0,-5 0-8 0,-5-1-12 16,2 0-1-16,-5 0-13 0,3-2 6 16,-2 0-5-16,3 0-15 0,-2-1-30 0,6-2-83 15,1-1-93-15,5-2-219 0,2 0-478 0,2-2-445 0</inkml:trace>
  <inkml:trace contextRef="#ctx0" brushRef="#br0" timeOffset="2725.7088">5875 694 1 0,'0'0'249'0,"0"0"116"16,0 0 49-16,0 0-26 0,0 0-73 0,0 0-70 16,0 0-61-16,0 0-41 0,0 0-34 0,0 0-26 15,0 0-21-15,0 0-26 0,0 0-12 0,0 0-19 16,-62-86-2-16,41 86 7 0,-1 0-6 0,-5 2 5 16,1 4-3-16,-2-1-5 0,-1 3 5 15,-1 0-5-15,6 1 5 0,-2 1-2 0,8-1 0 16,1 0-4-16,2 1-7 0,6-2 5 0,4 3-6 15,3-2 6-15,2 2 1 0,1-2-7 16,9 0 10-16,3 0 1 0,5-1 9 0,3 1 6 16,4 0-7-16,3-1 0 0,3 0-10 0,2 0-3 15,1 0 4-15,-3 0 1 0,-1 0 1 0,-5 0-3 16,0-1 0-16,-8 1-10 0,-2 0 0 0,-6 0 5 16,-5 0 0-16,-4 1 10 0,0 1 8 15,-5 0 3-15,-9 2 5 0,-2-1 4 0,-8 1 3 16,-3 2-4-16,-4-1-1 0,-5 1-8 0,-1-1-2 15,-1-1 5-15,-2 0-10 0,2-3 11 0,2-1-3 16,3 0-2-16,3-2 11 0,8-3-17 0,5-1-24 16,4-2-50-16,11 0-106 0,2-3-178 15,4-2-325-15,3 1-574 0</inkml:trace>
  <inkml:trace contextRef="#ctx0" brushRef="#br0" timeOffset="2955.8962">6286 629 1212 0,'0'0'386'0,"0"0"-75"0,0 0 0 16,0 0-65-16,0 0-46 0,0 0-27 15,0 0-58-15,0 0-17 0,0 0-65 0,0 0-18 16,0 0-23-16,0 0-4 0,0 0 31 0,-119-14-7 16,117 23 11-16,1 4-18 0,1 3 4 15,0 4 3-15,0 1-10 0,0 3 15 0,0 2-4 16,-2-1-5-16,0 2 7 0,-1 0-6 0,-3-2 1 15,0 0-3-15,-3 1-3 0,-1-4-23 0,0-1-57 16,-2-1-115-16,1-2-255 0,3-6-569 0,0-5-482 16</inkml:trace>
  <inkml:trace contextRef="#ctx0" brushRef="#br0" timeOffset="3152.4818">6083 760 1138 0,'0'0'482'15,"0"0"-247"-15,0 0-42 0,0 0-22 0,0 0-46 16,0 0-20-16,0 0-29 0,0 0-28 16,0 0-26-16,0 0 7 0,0 0 4 0,0 0 3 15,0 0 21-15,0 0-18 0,3 3-5 0,18-3-8 16,7 0-26-16,4 0-5 0,2 0-28 0,4-1-36 16,0-3-48-16,1-1-98 0,-1 1-184 0,-9-1-302 15,-10 2-608-15</inkml:trace>
  <inkml:trace contextRef="#ctx0" brushRef="#br0" timeOffset="3567.3869">6564 749 1030 0,'0'0'505'0,"0"0"-236"0,0 0-35 16,0 0-37-16,0 0-45 0,0 0-39 0,0 0-36 15,0 0-32-15,0 0-21 0,0 0 3 0,0 0-5 16,0 0 8-16,0 0-2 0,-81 102-24 15,81-93 5-15,1 2-10 0,6-3-16 16,1 0 6-16,4-1 4 0,1 0 6 0,3-1 14 0,2-3 11 16,2 0-8-16,0-2-6 0,1-1 1 15,0 0-17-15,-2 0-1 0,1-2 2 0,-2-3-5 16,0-1 8-16,-2-1-1 0,-1 0 3 16,-1-1 11-16,-2 0 2 0,-1-1 9 0,-3-1-1 15,-1 0-3-15,-1 2 4 0,-3 0 9 0,-2 1 11 16,-1 1 2-16,0 3 14 0,0 1-13 0,0 1-6 15,0-1-6-15,0 2-20 0,-1 0-5 0,-1 0-18 16,-1 0-6-16,2 0 3 0,-2 3 0 0,1 1 10 16,0 0 11-16,-2 1-2 0,2 2 1 0,-2 3-2 15,3-2-6-15,-1 3-6 0,2-3 3 16,0 3-4-16,0-2-12 0,7 1 3 0,0-2-2 16,-1 2 5-16,3-3 7 0,0 0-3 15,0-1 2-15,0-1 4 0,-1-1 1 0,-1 0 1 0,0-3-8 16,1 0-27-16,-2-1-41 0,4 0-63 15,-1 0-113-15,1-3-167 0,4-2-220 0,-4 2-257 16,-4-1 342-16</inkml:trace>
  <inkml:trace contextRef="#ctx0" brushRef="#br0" timeOffset="4084.3979">7283 601 45 0,'0'0'604'0,"0"0"-169"15,0 0-8-15,0 0-74 0,0 0-69 16,0 0-79-16,0 0-47 0,0 0-28 0,0 0-31 16,0 0-22-16,0 0-15 0,0 0-21 0,0 0-8 15,0 0-3-15,-6-43-14 0,6 37 7 0,0 6 0 16,-2-7-15-16,2 1 7 0,-1-2-7 15,1 1-9-15,-1 0 6 0,0 2 2 0,0-3 1 0,1 2-1 16,-3-1 8-16,2 0-15 0,-1 0-9 16,1 1 0-16,1 6-20 0,-5-6 9 0,3 0 2 15,-3 0-5-15,0 0 18 0,-1 6-6 16,-4 5 5-16,-5 9 12 0,-1 8-32 0,1 6 4 16,0 6-1-16,0 5 1 0,2 5 22 0,2 3 9 15,1 1 1-15,1 0-1 0,0-1 5 0,0 0-4 16,0 1 1-16,0-3-2 0,-2-1 8 15,-2-3-5-15,2-4-10 0,-3-2-11 0,-3 2-55 16,-2-2-88-16,-2-3-136 0,5-7-318 16,7-12-816-16</inkml:trace>
  <inkml:trace contextRef="#ctx0" brushRef="#br0" timeOffset="4270.5188">6920 792 902 0,'0'0'258'16,"0"0"-54"-16,0 0-37 0,0 0-41 0,0 0-26 16,0 0 0-16,0 0 5 0,0 0-27 0,0 0-29 15,0 0-12-15,0 0-32 0,0 0-20 16,0 0-41-16,-22 103-81 0,54-103-130 0,5 0-149 0,4-1-142 16,-8-2-123-16,-11-1 681 0</inkml:trace>
  <inkml:trace contextRef="#ctx0" brushRef="#br0" timeOffset="4567.162">7574 556 719 0,'0'0'407'0,"0"0"-55"0,0 0-38 16,0 0-53-16,0 0-39 0,0 0-45 15,0 0-39-15,0 0-39 0,0 0-35 0,0 0-12 16,0 0-9-16,0 0-2 0,0 0 2 0,0 0-14 15,-8-58 0-15,6 51-10 0,1-7 5 16,0 6-1-16,1 1-4 0,-2-9 3 0,1 9-18 16,0-2-12-16,-1-5-22 0,0 8-17 15,1-1 7-15,1 2 7 0,0 5 15 0,0 0 19 16,-6 0-2-16,-2 2 9 0,-3 14-4 0,-6 13-16 16,3 11 0-16,-3 14-3 0,-2 4 6 15,3 8 10-15,-2 3 8 0,2-4 1 0,4-3 13 16,2-4-3-16,0-5-8 0,2-3-2 0,2-5-23 0,-1 4-17 15,0-3-55-15,0-3-125 0,-1-7-187 16,2-15-350-16,4-11-744 0</inkml:trace>
  <inkml:trace contextRef="#ctx0" brushRef="#br0" timeOffset="4753.6997">7261 809 1584 0,'0'0'275'0,"0"0"-29"0,0 0-94 0,0 0-24 0,0 0-35 16,0 0-12-16,0 0-15 0,0 0-33 16,0 0-16-16,0 0-19 0,0 0 11 0,0 0-3 15,0 0-60-15,67 3-65 0,-15-5-124 16,12 1-125-16,9-1-154 0,-14-1-206 0,-18 2 75 0</inkml:trace>
  <inkml:trace contextRef="#ctx0" brushRef="#br0" timeOffset="5403.6194">2054 1265 303 0,'0'0'588'0,"0"0"-531"0,0 0 7 0,-143 2 45 16,123-2 43-16,7 0 32 0,4 0 0 15,2 0-8-15,2-2 7 0,0 1 9 16,3-1-21-16,2 2-9 0,-1-2-40 0,1 2-40 16,0 0-29-16,0 0-32 0,0 0-5 0,0 0-10 0,1 0-11 15,-1 0-4-15,0 0-15 0,5 0 7 16,1 2-5-16,5 1 10 0,8 3 16 0,1-1-1 15,8 1 16-15,5-1 0 0,7-2 4 16,9-1 0-16,6 0 2 0,14-2 2 0,10 0-6 16,12-3 4-16,-5-1-7 0,5-2 2 0,-1-1 10 15,0 1-5-15,14 0-6 0,16-3 0 0,15 0-12 16,17 0 6-16,16 0 7 0,9-1-3 0,13 2-6 16,5 1 0-16,8 2-1 0,1-2-5 15,4 2 10-15,0 2-2 0,2-1-3 0,-3 1 10 16,-4 2 1-16,0-2 8 0,-9 0 3 0,-3 0 7 15,-7-1-6-15,-3-1-4 0,-6 1 1 0,-7-1-7 16,-5 0 5-16,-8-1-4 0,-8 1-12 16,-7-1-2-16,-12 2-6 0,-10 0 0 0,-10 1 10 15,-13 0-9-15,-14 2 2 0,-10 0-4 0,-13 1-8 16,-14 0-3-16,-9 0-3 0,-9 1-4 16,-9 2-11-16,-8 0-11 0,-6 3-25 0,-3 0-41 15,0 2-89-15,-8 1-205 0,1-2-442 0,1-1-799 0</inkml:trace>
  <inkml:trace contextRef="#ctx0" brushRef="#br1" timeOffset="13227.2256">752 2194 1 0,'0'0'334'16,"0"0"-55"-16,0 0-21 0,0 0-39 0,0 0-33 15,0 0-29-15,0 0-11 0,0 0-12 0,0 0-18 16,0 0-20-16,0 0-21 0,0 0-22 15,6-14-24-15,-6 14-25 0,0 0-24 0,0 2-31 16,0 0-41-16,0 1-57 0,-2 0-69 0,1 5 9 16,1 3 67-16,0 5 94 0,0 4 115 0,0 7 26 15,0 2-11-15,0 1 12 0,0 2-18 16,-1 1 9-16,-1-1 11 0,-3-3-30 0,1-3-9 16,2-2-10-16,-4-4-15 0,3-2 7 0,2-3-1 15,-3 0 1-15,1-4 10 0,1-1-6 0,1 0 3 16,-3-2-3-16,3-1-15 0,1-2-8 15,0-3-5-15,-2-2 5 0,2 2 19 0,0-2 28 0,0 0 30 16,0 0 25-16,0 0 13 0,0-2 4 16,0-1-23-16,0-6-36 0,0-1-37 15,0-3-33-15,-2-2-13 0,1-3 3 0,0-1 2 0,-2-3 0 16,2-3 1-16,1-6-2 0,0-5-3 16,0-4-3-16,0-4 2 0,4-6 1 0,-1-4 6 15,6-1 2-15,-2-2 1 0,5 5-4 16,0 5-9-16,3 8-4 0,1 7-13 0,0 7-1 15,0 8 1-15,1 3 1 0,3 5 5 0,-3 2 1 16,3 3 1-16,0 1-3 0,0 3 4 0,0 0-6 16,-1 5-1-16,0 3-3 0,0 3-6 15,-4 3 4-15,0 3 2 0,-5 3 5 0,0 0 6 16,-3 2 8-16,-3-2 5 0,-2 2 6 0,-2 0-3 16,0-1-6-16,-3 0-1 0,-6-1-2 0,0 0 0 15,-2-1 9-15,-2 1 4 0,-3-2-2 16,-1-2 8-16,1 1 0 0,-4-4-2 0,2 1 3 15,0-1-3-15,-1-3-2 0,3 0-1 0,-3 0-5 16,7-2-1-16,-3-2 0 0,5-1-1 0,1-2-4 16,3-2-12-16,0-1-27 0,2 0-35 15,3 0-88-15,1-4-170 0,0 1-319 0,0 0-857 16</inkml:trace>
  <inkml:trace contextRef="#ctx0" brushRef="#br1" timeOffset="14062.578">1190 2348 974 0,'0'0'228'0,"0"0"-65"16,0 0-64-16,0 0-28 0,0 0-12 0,0 0-40 15,0 0 43-15,0 0 4 0,0 0 14 0,0 0 28 16,0 0-53-16,0 0 1 0,0 0 2 0,-23 100 14 15,11-86 2-15,-3 1 0 0,2-3 0 16,-6 1-14-16,1-1-9 0,0-2-9 0,-1-1-9 16,3-1-5-16,-3-1-2 0,7-1-1 15,-2-3 4-15,4-1 11 0,3-1 5 0,0-1 9 16,4 0 4-16,0-4-9 0,2-1-8 0,0-2-21 16,1-4-17-16,0-1-8 0,0 0-13 0,4-4-3 15,0-1-2-15,4-3 3 0,-1 1-2 0,2 1-2 16,2 2-2-16,-1 4-7 0,0-1 10 15,1 6 2-15,-1 0 5 0,1 2 4 0,0 2-7 16,-1 0-3-16,-2 1 0 0,3 2 0 0,-3 0 1 16,0 0-2-16,0 0 2 0,1 4 4 0,-3 0 7 15,0 2 8-15,1 1 1 0,-4 1 1 16,5 1 2-16,-6 2 1 0,3-1 5 0,-1 4 0 16,-3 0 1-16,1 0 0 0,1 0-3 0,0-2-1 15,-2-1-1-15,4 0 0 0,-1-2 2 16,-2 0 3-16,3-2-5 0,-1 0 0 0,2-1 1 0,-1-1-3 15,5 0 9-15,-1-2 6 0,2-1 2 0,0-1 12 16,4-1 0-16,2 0-1 0,1-3 1 0,1-3-8 16,-1-2-5-16,-1-1-3 0,2-1-3 15,-1-1-2-15,-2-2 4 0,-1-1 2 16,1-2 1-16,-2-2 6 0,-3 0-3 0,-1 0 0 16,-1 2 4-16,-6 0 1 0,0 1 2 0,-3 0-1 0,0 0-5 15,-3 1-7-15,-1 1-8 16,-4 5-4-16,-2-2-5 0,0 4 0 0,1 1-4 0,-1 1-6 15,0 3-2-15,0 0-5 0,0 1 7 16,-1 0 6-16,1 0 3 0,0 2 6 0,-1 2-1 16,3-1-2-16,4 0 0 0,1 0-7 0,2-2-2 15,1 0-8-15,0-1-16 0,1 0-11 0,3 0-9 16,4 0 13-16,0 0 29 0,2 0 24 0,4 0 16 16,2 0-3-16,1 0-11 0,3 0-5 15,0 0-3-15,-1 0-3 0,-1 0-3 0,-6 0-3 16,0 0 1-16,-3 0 0 0,0 0 3 0,-4 0 0 15,1 0-1-15,-5 0-1 0,0 1-2 16,-1-1-6-16,0 1 2 0,0-1-2 0,0 1-2 16,0-1-1-16,-1 2-1 0,0 0-2 0,1 1 9 15,0 1 6-15,0 1 6 0,0 2 7 16,0 2-5-16,0-1 0 0,0 1-1 0,0 1-2 16,0 2 1-16,0-2 1 0,1 0 1 0,1 1-3 15,3-1 1-15,-2 0-3 0,4 0 1 0,-2 0-2 16,3 0-8-16,1-1-20 0,-2-1-40 15,2-1-90-15,2-1-114 0,2-1-198 0,-2-3-291 0,-5-1-420 16</inkml:trace>
  <inkml:trace contextRef="#ctx0" brushRef="#br1" timeOffset="14527.1848">1842 2245 1036 0,'0'0'318'16,"0"0"-38"-16,0 0-57 0,0 0-104 0,0 0-79 15,0 0-32-15,0 0-28 0,0 0 10 0,0 0 8 16,0 0 19-16,0 0 36 0,0 0-1 16,0 0 4-16,0 0-4 0,23 65-5 0,-18-54-9 15,-2 1-3-15,3 0-4 0,-5 1-7 0,1 1 0 16,-2-1 0-16,0-2 2 0,0-1 5 16,-1 1 5-16,-2 0 3 0,-5 1-2 0,1 1-6 15,-2-3-1-15,-1 0-3 0,-1-1-6 0,0-2-2 16,3 2-5-16,-2-4-3 0,-1 1 5 15,0-1 9-15,1-2 7 0,-1-2 6 0,3 0 4 16,1-1 3-16,-1 0 5 0,2 0 0 0,1-3-1 16,1-3-8-16,0-1-10 0,3-3-13 0,-1-3-8 15,0-3-5-15,2-2-1 0,0-3-1 0,0-3-5 16,3-1-5-16,0-1-4 0,5 2-6 16,1 2 1-16,0 5-3 0,-1 3 1 0,1 3 2 0,0 1 0 15,0 2 1-15,0 1 2 0,2 2 0 16,-2 1 5-16,0 2-1 0,2 2 2 15,-2 0-2-15,-1 0-1 0,0 5 5 0,0 0 1 0,-1 4 6 16,2 1 2-16,-3 2-1 0,0 1 3 16,1 1-1-16,-3-1 1 0,3 3 3 0,-4 0-2 15,3 0 1-15,-4 0-2 0,1 0 1 0,-2 0 1 16,-1-1-2-16,0 1 1 0,0-2-4 0,-1-2-4 16,-2 1-14-16,1-3-35 0,-3 1-54 15,3 0-97-15,-1 0-160 0,0-2-170 16,1-1-57-16,1-3-430 0</inkml:trace>
  <inkml:trace contextRef="#ctx0" brushRef="#br1" timeOffset="15255.1172">2119 2327 1063 0,'0'0'357'16,"0"0"-94"-16,0 0-35 0,0 0-75 15,0 0-51-15,0 0-16 0,0 0-20 0,0 0-21 16,0 0-12-16,0 0-3 0,0 0-1 16,0 0 7-16,0 0 3 0,0 0 6 0,65 46 3 15,-62-25-3-15,3 2-1 0,-3 1-9 0,0-1-5 16,-1-2-5-16,-2-1-1 0,0-5 1 0,-2-1-2 15,-2 0-2-15,2-5-4 0,-4 1-1 0,4-2-3 16,0-3-2-16,1-2 1 0,-1 0-2 16,2-2 12-16,0-1 17 0,0 0 23 0,0 0 23 15,0-2 8-15,3-5-19 0,-1 0-29 0,1-4-25 16,2-1-22-16,-1-4-2 0,4 0 4 0,-2-2-4 16,1-3 5-16,2-2 1 0,1-1 0 15,0-1 2-15,0 3-7 0,0 5 0 0,-1 2-1 16,-1 5-6-16,-3 2 3 0,3 2-6 0,-1 3-2 15,-3 0-3-15,3 3-4 0,-3 0 3 16,4 0-3-16,-2 5 1 0,-1 2-1 0,3 4-2 0,-4 1 5 16,4 1 3-16,-3 1 7 0,-1 2 5 0,-1-1-1 15,0 1 6-15,0 0-3 0,-2-2 3 16,0-2 2-16,-1-1 0 0,0-1 1 0,0-3-2 16,0-1 0-16,0-2-1 0,0-1 2 15,0-2-1-15,0-1-2 0,0 0 5 0,0 0 0 16,2 0 6-16,2 0 8 0,-1-2 1 0,-1-3-1 15,-1-1-7-15,3-1-6 0,0-4-7 0,1 1 1 16,0-3 0-16,5-1-1 0,-1-2 2 16,1-4-3-16,2 2-1 0,-1-3 2 0,1 1-8 15,4 1 7-15,-4 1-3 0,1 3-2 0,1 3 2 16,-2 3-8-16,-3 3-1 0,-4 1-3 0,2 4-5 16,-4 1 3-16,3 0 2 0,-3 4 3 0,-1 3-2 15,4 2 4-15,-4 3 1 0,0 0 3 0,2 4 8 16,-2 1-2-16,-1 0 0 0,-1 3 2 15,1 0-2-15,0-1 4 0,-1 0 2 0,0-2-1 16,0-1 1-16,0-2-2 0,0-3 2 16,0 0 1-16,0-2-1 0,0-2 2 0,-1 0-4 0,0-2-9 15,1 0-25-15,0 0-34 0,0-2-63 16,0-2-87-16,0 1-103 0,0-2-201 0,0 0-267 16,0 0-242-16</inkml:trace>
  <inkml:trace contextRef="#ctx0" brushRef="#br1" timeOffset="15882.2869">2798 2341 296 0,'0'0'802'0,"0"0"-550"0,0 0-43 0,0 0-63 16,0 0-82-16,0 0-23 0,0 0-13 15,0 0-20-15,0 0-10 0,0 0-6 0,0 0 28 16,0 0 23-16,0 0 19 0,5 4 19 0,-1-3 11 15,5 1 11-15,0-2 3 0,1 0 0 0,2 0-24 16,3 0-25-16,-2-3-8 0,0-2-13 16,2 0-5-16,-3 1 2 0,-1-1-8 0,-2 0-1 15,1-1 0-15,-3 1-1 0,-2 1 7 0,2-1 5 16,-4 0 11-16,-1-1-3 0,-1 1 1 0,-1 0-4 16,0 1-5-16,-4-1 0 0,-3 1-14 0,2 3-12 15,-2 0-16-15,-2 1-12 0,-2 0 3 0,1 0 4 16,-3 2 4-16,-2 4 5 0,3 1 3 15,-2 1 0-15,-1 2-2 0,2 2 0 0,3 3 0 16,0 1 0-16,-1 1 3 0,2 2-3 0,2-1 2 16,4-1-2-16,0 1-1 0,2 0 7 0,1-3-6 15,1 0 3-15,3-2 1 0,5-2-3 16,-1-1 4-16,2-4 0 0,2 0 5 0,-1-2 0 16,6-1 5-16,-3-3 3 0,4 0-3 0,0 0 8 15,-1-5-11-15,2-2 1 0,1 1-4 0,2-2-6 16,0-2 5-16,-1-2-3 0,1 0-1 0,0-2 2 15,-1 0-2-15,1-5 0 0,0 0 1 0,-1-1 1 16,0-3 3-16,-3 0 5 16,-1-2 6-16,-4-1-3 0,-3 0 6 0,-2-3-3 0,-1 1-1 15,-4 1 5-15,-2 4 0 0,-1 0 4 0,0 8 1 16,0 7-3-16,-2 2-3 0,0 4-8 16,-3 2-11-16,3 0-11 0,1 0-4 0,-1 0-9 15,-4 4 7-15,2 3 13 0,-5 3-1 16,-1 4 9-16,1 2-2 0,1 1-7 0,3 1 5 0,-2 1-1 15,5 2 1-15,1 0 3 0,1 1 0 16,0 1-1-16,0 2-2 0,1 2 4 0,2 1-5 16,3 2 1-16,-3 0 1 0,-1-1-6 0,-1-4 6 15,0-2-3-15,-1-2 0 0,0-3-1 16,0-1-21-16,0-3-29 0,-2-1-42 0,1-1-68 16,-1-4-85-16,1 0-156 0,1-4-339 0,0-2-826 0</inkml:trace>
  <inkml:trace contextRef="#ctx0" brushRef="#br1" timeOffset="16105.0974">3133 2285 504 0,'0'0'256'0,"0"0"10"0,0 0 15 0,0 0-41 0,0 0-28 16,0 0-27-16,0 0-38 0,0 0-46 15,0 0-34-15,0 0-15 0,0 0-2 0,0 0 6 16,0 0 6-16,0 0 6 0,-57 20 7 15,69-19-1-15,3 0-4 0,8 1-16 0,-1-2-16 16,3 0-13-16,3 0-10 0,3 0-10 0,-1-2-14 16,-1 1-31-16,0 0-65 0,-3 0-112 0,2 0-218 15,-9-1-295-15,-7 0-636 0</inkml:trace>
  <inkml:trace contextRef="#ctx0" brushRef="#br1" timeOffset="17163.0321">3476 2346 820 0,'0'0'135'0,"0"0"-62"0,0 0 27 0,0 0 41 0,0 0 17 16,0 0-29-16,0 0-63 0,0 0 48 0,0 0 7 0,0 0 17 15,0 0 15-15,0 0-84 0,0 0-17 16,111 0-5-16,-98-3-3 0,3-2-4 0,-4 0-5 15,0 0-5-15,3 1-1 0,-3-1-5 16,0 0-1-16,-2 0 0 0,1-1 0 0,0 1 6 16,-2-2 4-16,-1 1 8 0,-4 1 13 0,1-2 5 15,-2 1 3-15,-3 2-7 0,0 0-9 0,-1 2-14 16,-6 0-11-16,3-1-12 0,-4 3-15 0,-2 0-7 16,-2 0 0-16,-1 0 4 0,-4 5 6 15,0 2 3-15,1 1 4 0,-2 1-1 0,-1 1 0 16,1 3-1-16,5 0-3 0,0 2 4 15,1-1 0-15,3 0 1 0,1 3-1 0,1-2-2 16,5-2-2-16,1 1-1 0,1-1-2 16,0-2-2-16,2-2-1 0,5-1 3 0,-3-2 2 0,4-1 3 15,-1 0 4-15,-2-3 2 0,4 3 4 0,0-2 4 16,0-2 1-16,2 0 1 0,0-1-2 16,0 0-1-16,6-2-3 0,-4-3-3 0,5 1-3 15,-4-2-3-15,5-1-1 0,0-1 0 0,-2 0 2 16,-1-2 2-16,1-3 1 0,1 0-1 15,-4-1-1-15,3-2 1 0,-3 0 2 0,3 0 0 16,-4 0 2-16,-1 1 2 0,-2 1 3 0,-1 0 3 16,-3 3 4-16,-1 1-2 0,-3 2-2 0,1 1-3 15,-3 2-4-15,0 1 3 0,0 2 2 0,0 2-1 16,0 0-3-16,-3 0-8 0,2 0-6 0,1 0-5 16,0 0-1-16,0 0 3 0,0 0 2 15,0 0 1-15,0 0 0 0,0 0 2 0,1 0-3 16,4 0 3-16,-3 0 1 0,0-1 0 0,4 0 3 15,-3-2-2-15,6 0-1 0,2-2 1 0,-1 1-1 16,3 0 1-16,3-2-1 0,-3 1 0 16,3-1-3-16,-3 2-1 0,-1 0-2 0,-2 0 4 15,1 0 4-15,-3 2 0 0,-2-2 5 0,-3 3 3 16,-2 0 1-16,-1 1 4 0,0 0 0 16,0 0-8-16,-1 0-7 0,-1 1-11 0,-2 1-17 15,2 1-24-15,1 3 0 0,-1 1 9 0,0 4 17 16,-1 2 25-16,0 1 4 0,2 3 2 15,-1-2-1-15,0 1-1 0,-1-1 0 0,3 1-1 16,0-2 0-16,0 0 0 0,0-1 1 0,0-2 1 16,0-1 0-16,3-2-2 0,-1-1 0 0,0-1 1 15,-1-2-1-15,5-2 2 0,-3 1 6 0,-1-3-1 16,4 0 5-16,-2 0 6 0,4 0 3 0,1-3 4 16,0-1-1-16,1-1-5 0,2-4-4 0,0 0-6 15,-1-2-2-15,5-2 0 0,-3 0 6 16,0-4-7-16,2 1 0 0,-1-3-1 0,3 1-6 15,-3-2 6-15,2 0 2 0,-3 0 0 0,-3 1 7 16,0 0-1-16,-3 2 0 0,-4 4 0 16,-2 1 1-16,-1 7 2 0,0 2 0 0,0 3-7 15,-2 0-17-15,0 0-10 0,-4 0-14 0,5 0-13 16,-2 0-7-16,-3 5 4 0,1 1 14 0,-2 4 14 16,-2 1 16-16,4 1-2 0,0 2-2 15,4 1-4-15,1 1 1 0,1 1-1 0,5-2-5 16,4 2 4-16,-3 0 4 0,7-1-1 0,-1 1 7 15,-1 4 0-15,5 0-6 0,-4 2 9 16,4 0-2-16,-4-1 0 0,-3 0 5 0,1-4-3 16,-3-3-2-16,-6-1 0 0,-2-4-1 0,0 0 1 15,-2-3 2-15,-6 0 0 0,-2 0 1 0,-1-1 5 16,1-1 2-16,-4-1 2 0,-2-1 6 0,1 0-8 16,-2-2-2-16,-3 0-2 0,0-1-8 0,-1 0 1 15,0 0-19-15,0 0-36 0,0-2-65 16,-4 1-90-16,2 1-165 0,3 0-267 0,9 0-911 0</inkml:trace>
  <inkml:trace contextRef="#ctx0" brushRef="#br1" timeOffset="17981.475">976 2784 1 0,'0'0'48'16,"0"0"229"-16,-123 12 27 0,83-9-28 0,4 1-2 15,6-2-17-15,5-1-33 0,2 0-11 0,5-1-21 16,5 0-21-16,5 0-19 0,0 0-11 16,6 0-14-16,2 0-16 0,0 0-27 0,0 0-23 15,0 0-18-15,0 0-14 0,0 0-6 0,1 0-11 16,0 0-8-16,0 0-6 0,1 0-8 0,0 0-4 16,2 0-4-16,-2 0-6 0,6 0 20 0,1 2 16 15,6 2 18-15,7 0 17 0,5 0-5 16,8-2-8-16,7 2-11 0,6-3-2 0,8 1 5 15,7-1 1-15,11-1 2 0,7 0-1 0,7 0-10 16,11-3 4-16,4-1-4 0,9 1-1 16,6-2 1-16,8 2-7 0,7-2 2 0,7 0-3 15,3 3-5-15,0 1 0 0,4 1 2 0,-1 0-1 16,-2 0 2-16,-2 0-2 0,-2 0-5 16,-6 0 1-16,-4 0 0 0,-6 0 0 0,-6 1 2 0,-6-1-1 15,-9 0 3-15,-8 0 0 0,-6 0-1 16,-9-2 1-16,-13 1 1 0,-6-3-5 0,-13 0 4 15,-8 2-3-15,-9-1 2 0,-9 1 8 0,-1 1 5 16,-3 1 2-16,0-1-1 0,1 1-5 0,-3 0-7 16,3 0-1-16,0 2 0 0,-1 0-2 15,-4 2-1-15,2 0-2 0,-3-2-3 0,-3 1 2 16,0-2 4-16,0 0 1 0,-2 0 1 0,-3 1-1 16,2 0-2-16,-4-1 0 0,3 1-2 0,-4-1 3 15,-2-1 0-15,0 0-2 0,0 0 3 0,0 0-1 16,0 0 0-16,-1 0 1 0,-2 0-1 15,2 0-4-15,-3-1-4 0,3 1-5 0,0 0-2 16,-1-1-10-16,1 1-4 0,0 0-19 16,-2-1-24-16,2 1-32 0,0-1-47 0,1 1-51 0,-2 0-117 15,0 0-279-15,-2 0-719 0</inkml:trace>
  <inkml:trace contextRef="#ctx0" brushRef="#br1" timeOffset="34886.4913">789 3334 1 0,'0'0'0'0,"0"0"0"0,0 0 0 0,0 0 0 16,0 0 189-16,0 0 54 0,0 0 15 0,0 0-9 15,0 0-17-15,0 0-21 0,0 0-17 16,0 0-20-16,3-4-23 0,-3 4-29 0,0 0-25 16,0 0-23-16,0 0-21 0,0 0-21 0,0 0-19 15,0 0-17-15,0 0-20 0,0 2-6 0,0 3 6 16,0 1 7-16,1 2 19 0,-1 4 11 15,0 3 2-15,0 3 3 0,0 2-1 0,0 2 1 16,0 1 0-16,0 0-1 0,-1 2 0 0,-2 0 0 16,0-2 0-16,0 1 1 0,2-2 0 0,-4-3 4 15,2 1-1-15,1-1 4 0,1-3 2 0,-2-1-2 16,0-2 1-16,2-1-1 0,0-2-2 0,1-1-2 16,-1 0-1-16,1-1-2 0,-2 0-1 0,2-3-2 15,0 0-1-15,0-1-2 0,0 1-3 16,0-3-1-16,0 0 1 0,0-2 1 0,0 0 5 15,0 0 10-15,0 0 12 0,0 0 16 0,0 0 15 16,0 0 10-16,0 0 0 0,0-4-12 16,0-2-19-16,0-2-17 0,3-1-11 0,-3-3-4 15,0-1-4-15,0-1-7 0,0-1-16 0,0-4-27 16,-1-1-27-16,-5-1-39 0,3-1-34 16,-2 1-53-16,1 1-106 0,3 0-190 0,0 6-233 15,1 9-510-15</inkml:trace>
  <inkml:trace contextRef="#ctx0" brushRef="#br1" timeOffset="35188.4784">758 3100 1230 0,'0'0'190'0,"0"0"-23"16,0 0 22-16,0 0 3 0,0 0-34 15,0 0-7-15,0 0-26 0,0 0-27 0,0 0-36 16,0 0-31-16,0 0-26 0,0 0-20 16,0 0-16-16,0 0-11 0,-9-50 6 0,9 53 12 15,-1 1 15-15,1 2 16 0,0 0 3 0,0 0-2 16,0 0-10-16,0 1-73 0,1 1-182 0,3-3-317 15,-4-1-593-15</inkml:trace>
  <inkml:trace contextRef="#ctx0" brushRef="#br1" timeOffset="35529.2055">1541 3428 1549 0,'0'0'124'0,"0"0"-8"0,0 0 10 16,0 0 4-16,0 0-19 0,0 0-20 15,0 0-31-15,0 0-30 0,0 0-24 0,0 0-12 0,0 0-5 16,0 0-1-16,0 0 5 0,53-7 2 16,-31 5 6-16,-1-1 3 0,7 1 2 0,-4 1-2 15,4-1-30-15,-5 2-64 0,-3 0-85 0,-1 0-111 16,-8 0-76-16,-1 3-57 0,-3 2-8 0,-6 0 23 16,-1 1 277-16,-1-2 127 0,-4 0 0 0</inkml:trace>
  <inkml:trace contextRef="#ctx0" brushRef="#br1" timeOffset="35655.9818">1616 3512 1 0,'0'0'0'0,"0"0"0"0,0 0 0 0,0 0 310 16,0 0 11-16,-127 45-44 0,120-40-77 16,0-1-84-16,6-2-62 0,1 0-14 0,2-1 25 0,6-1 24 15,7 0 8-15,2 0-12 0,8 0-17 16,4-3-16-16,6-4-13 0,2-1-46 0,3 0-103 16,1-2-116-16,-1 0-122 0,-1 1-97 0,-9 1-91 15,-12 3 395-15</inkml:trace>
  <inkml:trace contextRef="#ctx0" brushRef="#br1" timeOffset="35905.7356">1749 3325 66 0,'0'0'302'0,"0"0"-3"16,0 0-35-16,0 0-80 0,0 0-97 0,0 0-74 15,0 0-31-15,0 0-9 0,0 0 5 16,0 0 19-16,0 0 3 0,0 0-2 0,123-8-1 15,-94 8-6-15,1 1-1 0,-2 4-11 0,-5 2-3 16,0 2-17-16,-3 2-4 0,-4 2 18 0,-5 2 22 16,-7 1 46-16,-2 3 44 0,-4 0 29 15,-8 2 20-15,-5 0 7 0,-6 0-10 0,-2 0-16 16,-3 1-15-16,-2-3-14 16,0 4-18-16,-1-4-3 0,1 0-17 0,-1 0-11 0,4-1-5 0,3-4-21 15,3 1-56-15,5-3-179 0,3-3-374 16,8-4-700-16</inkml:trace>
  <inkml:trace contextRef="#ctx0" brushRef="#br1" timeOffset="36438.8068">2971 3295 1086 0,'0'0'301'0,"0"0"11"0,0 0-39 15,0 0-54-15,0 0-59 0,0 0-38 0,0 0-40 16,0 0-27-16,0 0-30 0,0 0-20 0,0 0-20 16,0 0-30-16,0 0 19 0,-2 17 10 15,4-4 18-15,2 5 38 0,-3 2-16 0,-1 1 2 16,0 1-2-16,0 0-4 0,0-2 3 0,-2 0 2 16,-5-1 3-16,3-3-1 0,-2-1-1 15,3 1-6-15,-3-5-13 0,4 0-23 0,-2-1-52 16,1-1-86-16,2-3-168 0,-1-3-335 15,1 0-783-15</inkml:trace>
  <inkml:trace contextRef="#ctx0" brushRef="#br1" timeOffset="36609.1665">2917 3134 1727 0,'0'0'151'0,"0"0"-4"0,0 0 3 0,0 0-24 15,0 0-29-15,0 0-24 0,0 0-16 16,0 0-11-16,0 0-18 0,0 0-15 0,0 0-22 16,0 0-28-16,0 0-13 0,0 0 1 15,-22-52-9-15,32 57-78 0,3 3-159 0,3 2-255 16,-3-2-327-16,-5-1 324 0</inkml:trace>
  <inkml:trace contextRef="#ctx0" brushRef="#br1" timeOffset="37593.6804">3123 3380 357 0,'0'0'734'0,"0"0"-606"0,0 0-41 16,0 0-63-16,0 0-33 0,0 0 27 16,0 0 23-16,0 0 23 0,0 0 17 0,0 0 3 15,0 0-2-15,0 0-10 0,0 0-8 0,35 63-13 16,-32-55-9-16,-1 2-4 0,-1-1-1 0,-1-1 4 15,0 2 2-15,0-4 3 0,0 2-1 16,0-2-6-16,-1 0-4 0,0-2-8 0,0 0-7 16,1-2-7-16,0 1-5 0,0-3-2 0,0 0 7 15,0 0 15-15,0 0 21 0,1 0 24 16,5-5 1-16,1-1-13 0,5-5-17 0,0-1-21 16,1-1-7-16,5-1-5 0,-4-1-3 0,4 2-5 15,-1 3-1-15,-3 1-3 0,-3 2 1 0,-1 2 1 16,-1 1-1-16,-6 3-1 0,1 0-1 0,-3 1-6 15,0 0-3-15,-1 2 4 0,1 2-1 16,-1 1 6-16,0 0 4 0,1 2 0 0,0-1-2 16,-1-1 0-16,1 3 0 0,3-3 0 0,-2 1 1 15,0 0 2-15,0 0-1 0,3-2 2 0,-1 0 2 16,3-2 2-16,2-1 6 0,-3 0 0 16,4-1 4-16,4 0-1 0,-3 0-4 0,1 0 1 15,1-1-4-15,2 0 0 0,-1-2-3 0,1 0 0 16,-2 0 1-16,-2-1-1 0,-2 2 6 0,0-2 0 15,-5 1 3-15,2-1 4 0,-2 2-1 16,-3-1 3-16,3 1 2 0,-3-1 2 0,-1 1 7 16,1-1 10-16,-1 2 8 0,0 1 4 0,0 0-3 15,0 0-13-15,0 0-16 0,0 0-12 0,0 0-12 16,0 0-12-16,0 0-11 0,1 3 2 16,0 0 4-16,1 0 11 0,5 3 9 0,-4-1 1 15,5 0 0-15,-1-1 1 0,0 1-1 0,3-2 3 16,4 1-2-16,0-3 0 0,4 0 0 15,2-1 1-15,1 0 0 0,0-2 2 0,0-3 1 0,-1 1 0 16,-3-2 0-16,-2-1 0 0,-4 0 3 0,-2 0 3 16,1-1 2-16,-4 0 1 0,-3-1-2 15,0 0-3-15,-2-1-2 0,2 2-1 0,-3-1 4 16,0 1-2-16,0 0 0 0,-4 0-3 0,0 0-2 16,-2 2-1-16,2 0 0 0,-3 2-2 0,3 1-5 15,-3 2-5-15,-3 1-5 16,0 1-5-16,-1 6 1 0,0 2 1 0,-3 2 2 15,-1 3 5-15,2 2 1 0,2 0 1 0,0 1 3 16,2 1-1-16,2 0 1 0,5-2 2 0,0 0-2 16,1-2-1-16,1-1 0 0,0-4-1 0,2-2 0 15,1 0 2-15,5-4-1 0,0 0 1 0,3-3 0 16,0 0 2-16,3-5 3 0,2-3 2 16,-1-1-1-16,3-1-1 0,0-1 0 0,-4-2 3 15,5-2-1-15,-2 0 4 0,-2-2-4 0,2 0 0 16,1-2-1-16,-1-2-3 0,0 0 5 0,2-2 1 15,-6-1 0-15,3-3 4 0,-6 0-4 0,-4-2-1 16,1-1 1-16,0-1 0 0,-5 2 1 16,-1 3 0-16,-1 3-2 0,0 7-2 0,0 7-1 15,0 2 1-15,-2 4 0 0,1 2 0 0,-2 1-7 16,2 0-11-16,-2 1-8 0,1 5-8 0,-5 3 5 16,3 5 8-16,-3 2 7 0,3 3 4 15,-2 1 1-15,2 1 2 0,0 0 1 16,2 0 3-16,0 0 2 0,0 0-2 0,-2 0 0 0,2-1-3 15,1 1 6-15,-2 0 8 0,-2 0 1 0,2 0 0 16,0 0-19-16,-2-3-46 0,5 0-67 16,0-2-93-16,0 0-66 0,7-4-55 0,3-1-142 15,-4-4-217-15,1-4-469 0</inkml:trace>
  <inkml:trace contextRef="#ctx0" brushRef="#br1" timeOffset="38139.5525">4136 3370 763 0,'0'0'419'0,"0"0"-56"0,0 0-93 0,0 0-99 16,0 0-62-16,0 0-43 0,0 0-35 15,0 0-19-15,0 0-5 0,0 0 3 0,0 0 15 16,0 0 15-16,0 0 11 0,0 0 2 0,13 22-2 16,1-21-7-16,0-1-7 0,2 0-3 15,0 0-10-15,3 0-4 0,1-4-6 0,0 1-3 16,-2-1 1-16,-3 0 0 0,-1 3 7 0,-4-2 17 15,-6 0 11-15,-1 0 11 0,-3-1 4 0,0 0-12 16,0 0-4-16,-2-1-11 0,-2 0-9 16,-6 3-3-16,-1-2-14 0,-5 3-7 0,2 1-5 15,-5 0-3-15,-1 4 2 0,-2 1 1 0,1 2 2 16,3 1-4-16,-1 2 3 0,5 1-1 0,-2 1 0 16,6 1 6-16,-1 2-8 0,7 0-2 0,-2 0 3 15,6 0-4-15,0 0 5 0,0-1 1 16,7-1 0-16,0-2-1 0,3-1-7 0,3 0-8 15,1-2 2-15,3-1-1 0,3-1-20 16,2-3-24-16,0-2-32 0,6-1-13 0,-2-3 19 16,3-2 19-16,0-4 5 0,-2 1-17 0,-3-4-27 0,-3 0-5 15,0 0 15-15,-2-1 24 0,-1 1 34 16,-4-2 21-16,0 1 11 0,-7 0 12 0,1 2 6 16,-2 0 11-16,-4 0 15 0,-2 2 24 0,0 1 19 15,0 1 11-15,-2 1-1 0,-3 5-19 0,3-1-21 16,-2 2-24-16,-1 0-19 0,2 3-10 15,-3 3-8-15,3 2 1 0,-1 1 0 16,1 2 5-16,2 0 0 0,1 1 3 0,0-1 1 16,6 2 0-16,0-1 6 0,3-1 3 0,3-1 5 0,3-2 5 15,-1-1 4-15,2-1-3 0,0-3 1 16,1-2-3-16,2-1-7 0,-1 0-8 0,0-1-40 16,3-2-60-16,-3-2-66 0,2 0-108 0,0-2-187 15,-4 2-167-15,-6 2-245 0</inkml:trace>
  <inkml:trace contextRef="#ctx0" brushRef="#br1" timeOffset="38349.5417">4806 3302 102 0,'0'0'539'0,"0"0"-110"0,0 0-64 0,0 0-107 16,0 0-84-16,0 0-44 0,0 0-38 0,0 0-16 16,0 0-2-16,0 0 2 0,0 0 9 0,0 0 2 15,0 0-3-15,0 0-9 0,-110 80-13 0,94-64-11 16,-4 0-11-16,-4 1-7 0,2 3-4 15,-3 3-1-15,-3-1 0 0,-1 5-4 0,0-1-11 16,4 2-26-16,-1-1-69 0,5-3-143 0,10-4-352 16,1-9-949-16</inkml:trace>
  <inkml:trace contextRef="#ctx0" brushRef="#br1" timeOffset="38872.845">5529 3243 604 0,'0'0'512'16,"0"0"-125"-16,0 0-54 0,0 0-73 15,0 0-65-15,0 0-51 0,45-119-40 0,-43 95-29 16,0-1-25-16,-1-1-18 0,0-3-7 0,3-1-1 16,-3 1 0-16,2-2 2 0,-2 1-3 0,0 3-4 15,-1-1-1-15,0 5 5 0,0 4 9 16,0 5 2-16,0 6-6 0,0 4-20 0,-1 4-25 16,-3 0-18-16,-3 10-3 0,-2 3 7 0,-3 8 13 15,-6 7 12-15,2 5 2 16,-1 6 0-16,-2 3 2 0,6 1 2 0,-3 3-1 0,4 3 2 15,0 2 1-15,-4 0 0 0,5-1 7 0,0-3 5 16,1-3 1-16,1-3 0 0,1-2-4 16,3-1-6-16,0-1-3 0,1-5 2 0,1-3 0 15,0-4-1-15,0-4-9 0,2-4-29 0,0-3-56 16,0-3-110-16,1-4-188 0,0-3-278 0,0-2-492 0</inkml:trace>
  <inkml:trace contextRef="#ctx0" brushRef="#br1" timeOffset="39057.7199">5285 3334 1214 0,'0'0'254'0,"0"0"10"0,0 0-16 15,0 0-66-15,0 0-59 0,0 0-46 16,0 0-40-16,-116 17-24 0,116-12-12 0,0-1-2 16,7 2 10-16,8-2 11 0,7 1 8 0,8-2 3 15,8-3-3-15,6 0-15 0,5 0-39 0,2 0-61 16,1-3-93-16,0-1-159 0,-2 1-178 15,-13-1-170-15,-13 3-17 0</inkml:trace>
  <inkml:trace contextRef="#ctx0" brushRef="#br1" timeOffset="39781.3475">5814 3343 955 0,'0'0'288'0,"0"0"-56"0,0 0-28 0,0 0-51 16,0 0-24-16,0 0-21 0,-124 37-30 0,105-28-25 15,7 2-20-15,1 0-14 0,1 0-7 0,3 1-7 16,4-1-1-16,2 1 1 0,1 1-2 16,0-2 3-16,6-1 1 0,4-2 1 0,4-1 0 15,-1 0-3-15,6-3-3 0,2 0-6 16,0-3-4-16,3-1-3 0,1 0-3 0,-2-4-3 16,0-1-2-16,1-2 4 0,-3 0 5 0,-2 0 5 15,-2-1 7-15,-2 0 2 0,-2-1 3 0,-4-1 6 16,-1-1 7-16,-4 3 7 0,1-2 10 15,-5-1 8-15,0 1 4 0,-2-1 2 0,-4 2 0 16,-2 0-6-16,-2 4-5 0,-2 0-13 0,0 3-11 16,-4 2-9-16,0 0-7 0,-3 4-2 0,0 3 0 15,-1 3-3-15,2 2 1 0,0 1-1 16,5 0-2-16,3 1-4 0,5 1-5 0,1 0-12 16,4-2-29-16,6-1-46 0,5 0-66 0,2-2-60 15,6-3-75-15,0-2-67 0,3 1-29 0,2-3 17 16,2-1 84-16,2 0 196 0,2-2 128 0,1 0 80 15,-1-2 47-15,0-3-55 0,-3-1 16 16,0-3 24-16,-3 2 23 0,-2-3 32 0,-2 0 8 16,-1-1-1-16,-2-1 3 0,-3 0-3 0,-1 0-13 15,-4 1-12-15,-1-1-23 0,-3-1-24 0,-2 0-22 16,-3 2-20-16,0-1-14 0,-2-1-17 0,-4 1-8 16,-2 2-8-16,-1-1-7 0,-3 4-4 15,0 3-10-15,0 0-6 0,0 1-7 0,-4 3-10 16,1 0 0-16,-3 2-2 0,2 3 2 15,1-1 0-15,3 2 1 0,1 0 0 0,3 0-6 16,4-1 0-16,-1-2-8 0,5 2-5 0,0-1-6 16,0 0-4-16,9-2 10 0,1 0 5 0,5-2 7 15,4 0 3-15,2 0-9 0,5-1-2 16,2-2-3-16,0-3 1 0,4-1 7 0,0 2 3 16,1-2 5-16,-2-1 1 0,0 1 3 0,-2 0 0 15,-5 1 1-15,-5-1 4 0,-3 2 1 0,-6 2 6 16,-5 0 14-16,-2 2 14 0,-3 0 21 0,0 1 8 15,0 0 1-15,-2 0-9 0,-1 0-15 0,-3 1-15 16,-2 3-15-16,-5 1-7 0,2 2-8 0,-1 3 1 16,1 0 0-16,3 2-7 15,2 3 8-15,0 2-2 0,5 1 1 0,1 0 5 0,0 2-2 16,4 0 1-16,5 1 3 0,2-1-3 0,4-1 4 16,-1-1 2-16,4-2 1 0,1-3-19 15,-1-1-42-15,3-3-92 0,1 0-246 0,-6-5-584 16,-4-1-602-16</inkml:trace>
  <inkml:trace contextRef="#ctx0" brushRef="#br1" timeOffset="41831.0416">7110 3202 1 0,'0'0'0'0,"0"0"61"0,0 0 268 0,0 0-106 16,0 0-15-16,0 0-37 0,0 0-11 0,0 0-29 16,0 0-29-16,0 0-28 0,0 0-23 15,0 0-20-15,0 0-22 0,0 0-24 0,-8-21-34 16,8 26 3-16,0 3 21 0,0 3 30 0,0 4 43 15,0 4 13-15,0 2 4 0,-3 0 1 0,-2 4 3 16,-4 0-1-16,2 0-1 0,-4 1-8 16,2 1-6-16,0-2-8 0,2-3-11 0,1-1-10 15,4-3-8-15,-2-1-9 0,4-4 0 0,0 0-1 16,1-3 6-16,6-1 13 0,-1 0 8 16,2-4 15-16,3 1 15 0,0-3 5 0,3-3 12 15,1 0-4-15,6-2-7 0,0-2-13 0,1-4-12 16,3 1-12-16,-3-2-7 0,0 2-2 15,-1 0-4-15,-5-1 1 0,-1 2-2 0,-3 0-13 16,1-1-32-16,-3 3-67 0,-1-2-104 0,-2 1-181 16,2 0-259-16,-6 4-345 0,1-2 471 0</inkml:trace>
  <inkml:trace contextRef="#ctx0" brushRef="#br1" timeOffset="42195.8645">7614 3299 1061 0,'0'0'221'0,"0"0"16"0,0 0-23 0,0 0-35 15,0 0-27-15,0 0-33 0,0 0-28 16,0 0-20-16,0 0-20 0,-118-12-17 0,107 17-12 16,1-1-12-16,1 3-7 0,2-1 0 0,-1 1-7 15,5 0-2-15,1 1-1 0,1 0-1 0,1-1 2 16,1 2 3-16,4-1 1 0,4-1 0 0,2 0 1 15,0 0 3-15,5-3 2 0,-1 1 5 16,3-4 1-16,0 0 2 0,1-1-2 0,0 0-2 16,-1-3 0-16,0-3 2 0,-1-2 3 0,-2 4 6 15,-2-3-1-15,-2 0 4 0,-1-2 4 16,-3 3 1-16,0-2 6 0,-4-2 4 0,0 1 1 16,-2 0-3-16,-1-1 0 0,0-1-2 0,-6 1-1 15,-2 2 0-15,-2-1-8 0,-2 1-10 0,-1 1-10 16,-3 1-12-16,1 3-8 0,-1 0-8 0,1 3-10 15,-2 0-7-15,3 6-17 0,-1 0-36 16,3 5-76-16,2 1-149 0,2-4-310 0,5-1-573 0</inkml:trace>
  <inkml:trace contextRef="#ctx0" brushRef="#br1" timeOffset="42487.5636">8081 3212 832 0,'0'0'316'0,"0"0"-41"0,0 0-50 16,0 0-43-16,0 0-51 0,0 0-38 0,0 0-27 15,0 0-19-15,0 0-8 0,0 0-4 0,-127 6-4 16,108 2-1-16,-2 1-1 0,4 2 1 16,-3 0 1-16,4 2-4 0,1 2-3 0,1 0-9 15,3 1-8-15,2 0-3 0,3 0-2 0,1 0-3 16,4-2 0-16,1 1-1 0,0-1-4 0,7-2-1 15,2-1 1-15,2-2 1 0,7-2 3 0,-1-2-4 16,5-2-7-16,4-2-23 0,3-1-26 16,2 0-31-16,2-5-27 0,-1 0-32 0,2-2 8 15,-1 0 3-15,1-2-136 0,-2 0-139 0,-8 1-222 16,-7 2 296-16</inkml:trace>
  <inkml:trace contextRef="#ctx0" brushRef="#br1" timeOffset="43072.677">8363 3284 1 0,'0'0'178'0,"0"0"28"16,0 0-91-16,0 0-54 0,0 0-20 16,0 0-20-16,0 0-17 0,0 0-12 0,0 0 78 15,0 0 64-15,0 0 55 0,0 0 37 0,0 0-61 16,0 0-49-16,35 28-39 0,-29-23-6 0,-3-1 7 16,1 2 6-16,-1 1 19 0,-3-2 6 15,0 1 5-15,0-1 11 0,-7 1-3 0,0 1-15 16,-3-1-22-16,-4 0-22 0,2 0-19 0,-6 0-14 15,5-1-8-15,-4-1-3 0,4-1-4 0,-1 0 1 16,3-2 0-16,2 1 3 0,2-2 4 0,2 0 2 16,2 0 2-16,1 0-5 0,2-4-9 15,0-2-16-15,0 0-15 0,2-3-11 16,6-1-6-16,3 0 1 0,0-4 3 0,7 3 0 16,-1 1 6-16,4 1 1 0,2-1 5 0,-3 4 2 0,1 1-5 15,-4 4-6-15,-3 1-6 0,-2 0-8 16,-1 2-2-16,-2 4-1 0,0 0 3 0,0 2 8 15,-3 1 9-15,-1 0 9 0,-2 1 8 16,0 0 6-16,0-1-1 0,-2 1-7 0,0-2 1 16,1 0-2-16,3-1 8 0,-2-1 6 0,2-1 3 15,0 0 10-15,3-1 6 0,0-3 12 0,3 1 5 16,2-2 1-16,3 0-4 0,0-3-6 0,4-2-6 16,2 0-5-16,0-2-4 0,0 0-2 15,-1-1 1-15,-5-1 0 0,1 0 6 0,-6-2 12 16,0 1 2-16,-2-3 4 0,-3 0-1 0,-1 0-7 0,-3-1-2 15,1 0-4-15,-3-1-6 0,0-2-1 16,0 3-6-16,-4-1-1 0,2 1-2 0,-3 2 1 16,2 2-1-16,2 4-1 0,-1 3 1 0,0 1-4 15,2 2-6-15,0 0-5 0,0 0-11 16,0 0-14-16,0 1-26 0,0 3-10 16,0 3 7-16,0 5 17 0,0 1 30 0,0 4 17 15,0 0 0-15,3 1 0 0,-2-2 0 0,0 3 3 16,0 0 5-16,-1-2 8 0,0-1 4 15,0 1 2-15,0-2-6 0,0-1-11 0,0 0-20 0,0-1-59 16,0-4-111-16,0 1-209 0,0-5-295 0,0-2-538 16</inkml:trace>
  <inkml:trace contextRef="#ctx0" brushRef="#br1" timeOffset="43419.8329">8776 3273 743 0,'0'0'253'15,"0"0"8"-15,0 0-35 0,0 0-53 0,0 0-45 16,0 0-58-16,0 0-35 0,0 0-28 0,0 0-17 16,0 0-4-16,0 0 5 0,0 0 4 15,0 0 8-15,0 0 2 0,-68 13 4 0,80-13 9 16,4 0 3-16,3 0 4 0,5 0-2 0,0-5-11 16,4 1-4-16,-1-1-9 0,0-1-6 15,2 2-5-15,-2-1-12 0,-4 1-4 0,-1 0-1 16,-3 1 3-16,-3 2 5 0,-4 0-2 0,-4 1-2 15,-4 0-13-15,-2 0-9 0,-2 0-2 0,1 0-7 16,-1 0 2-16,0 0-3 0,0 0 12 0,0 2 32 16,0 1 39-16,0 2 39 0,0 0 20 0,0 2-2 15,0 0-6-15,0 2-10 0,0 2-9 16,0-1-16-16,0 3-4 0,0-3-3 0,0 2 0 16,2 0 10-16,2 0-1 0,-1 0 9 0,4-1 6 15,-3-1-1-15,2 2-13 0,-3-3-69 16,1 0-146-16,-1-2-250 0,-1-2-340 0,-2-2-207 15</inkml:trace>
  <inkml:trace contextRef="#ctx0" brushRef="#br1" timeOffset="43604.9363">9224 3096 1477 0,'0'0'377'0,"0"0"-113"0,0 0-53 0,0 0-63 16,0 0-47-16,0 0-50 0,0 0-61 0,0 0-51 15,0 0-7-15,0 0 10 0,0 0 30 0,0 0 33 16,0 0-5-16,-19 4-37 0,19 14-109 16,3-2-185-16,2 0-221 0,-1-4-231 15,0-4 224-15</inkml:trace>
  <inkml:trace contextRef="#ctx0" brushRef="#br1" timeOffset="44611.7533">9395 3309 261 0,'0'0'784'0,"0"0"-491"0,0 0-98 0,0 0-74 15,0 0-68-15,0 0-25 0,0 0-7 0,0 0-9 0,0 0 2 16,0 0-1-16,0 0-3 0,0 0-4 16,0 0-4-16,0 0 3 0,-85 77 1 0,85-69 9 15,0-2 6-15,5 0 5 0,0 0 8 16,0-2 3-16,0-1 11 0,3 0 10 0,2-3 2 15,0 0 5-15,1 0-9 0,3-1-11 0,3-3-11 16,-1 0-7-16,-1-1-5 0,3-1-1 16,-4 0 4-16,3-2-2 0,-5 0 3 0,0-1 3 15,-2 0-2-15,-1-3 6 0,-1 1 1 0,-5-3 1 0,-2 2 0 16,-1-2-4-16,0 2-3 16,-4 0-3-16,-5 3-1 0,1 3-6 0,-2 1-3 0,-2 3-3 15,-3 0-7-15,-1 2 0 0,-3 0-4 0,-1 2-1 16,1 4 3-16,5-1-7 0,-3 2-1 15,5 0-2-15,3 2-6 0,3-1 1 0,1-1-3 16,5-1-7-16,0 0-4 0,1-2 2 0,8 1 4 16,1-2 10-16,6-1 12 0,-1-2 4 0,5 0 3 15,0 0 0-15,1-1-6 0,1-3 2 16,0-1-2-16,-1 1-2 0,-2-2 4 16,-1 1-2-16,1 0 0 0,-1 0-2 0,-5 1-1 0,-1 0 1 15,2 0-2-15,-3 1 2 0,-3 2-3 16,-1-1 2-16,0 2-2 0,-5 0-1 0,0 0 0 15,0 0-7-15,-2 0 1 0,0 3 0 0,1 3 4 16,-1-1 7-16,0 1 0 0,0 1 2 0,0 2 2 16,0-2 0-16,0 1 0 0,0 0-2 15,0 1-1-15,0-3-1 0,0 0 1 0,0 0 1 16,0 0-3-16,3-2 3 0,-1 0 1 0,2-2 0 16,1-1 5-16,-2-1 1 0,4 2 5 0,-3-2 2 15,4 0 0-15,2 0 2 0,-1 0-3 0,1-3-1 16,2 0 0-16,-2-3-1 0,1 1-2 0,1-1-2 15,0 0 2-15,0 0-3 0,0-2 3 16,-1-1 1-16,1 0-4 0,-2 1-2 0,0-2-1 16,0 2-4-16,-2 2-1 0,-4 1 1 0,1 1-2 15,-3 4 1-15,-2 0 1 0,0 0-5 0,1 0-4 16,-1 0-10-16,0 0-16 0,0 0-16 16,1 0 6-16,0 2 9 0,3 0 17 0,0 2 18 15,-2 1-1-15,4-2 1 0,-3 2-2 0,3-3 2 16,-2 0 1-16,3 0 4 0,-2-2 1 15,2 0 6-15,2 0 1 0,-1 0 1 0,1 0-1 16,1-3-2-16,1 0-4 0,1-2 0 0,-1 0-1 16,0 0-2-16,0-1 1 0,0-1 1 0,1-1 0 15,-2 0 2-15,2 1 0 0,-1-1-1 16,-2-1 2-16,-2-1 2 0,1 2 4 0,-4-1 0 16,1 3 3-16,-3 0-3 0,-2 1-2 0,0 2-1 15,0 1-5-15,0 1-9 0,-2 1-11 0,-4 0-13 16,1 4-7-16,-2-1-1 0,4 2 2 0,-2 1 7 15,3-1 1-15,2 1 6 0,0 1 1 0,0 0 3 16,7 1 4-16,3-1-1 0,4 0 1 16,6 0 0-16,6 0 2 0,0-1 2 0,3 2 1 15,0 0 2-15,-3 2-3 0,0-1-6 0,-6 3-1 16,0 0-2-16,-8 0 2 0,-2-1 6 16,-5 1 5-16,-5-2 6 0,-4 1 5 0,-7 1 8 15,-1 0 4-15,-7 0-1 0,0-1 0 16,-2 0-3-16,-1-2-4 0,2 0-1 0,0 0-2 15,2-2-2-15,4-2-2 0,2 1-1 0,1-2-1 16,3-1-4-16,2-1-2 0,4 0-2 0,2-2-2 16,0 0-1-16,4 0 4 0,4 0 0 0,9 0-4 15,3-1-52-15,4-4-92 0,7 0-138 16,6-3-200-16,-9 1-212 0,-8 4-606 0</inkml:trace>
  <inkml:trace contextRef="#ctx0" brushRef="#br1" timeOffset="44745.6664">10661 3362 1518 0,'0'0'343'0,"0"0"-99"16,0 0-105-16,0 0-39 0,0 0-10 0,0 0-20 16,0 0-19-16,0 0-22 0,0 0-14 15,0 0-9-15,0 0-5 0,0 0-4 16,0 0-25-16,-71 49-132 0,78-44-398 0,-5-2-956 0</inkml:trace>
  <inkml:trace contextRef="#ctx0" brushRef="#br1" timeOffset="46008.9832">732 4373 526 0,'0'0'399'0,"0"0"-49"0,0 0-33 0,0 0-60 16,0 0-64-16,0 0-49 0,0 0-52 0,0 0-48 15,0 0-52-15,0 0-37 0,0 0 5 0,0 0 9 16,36 12 29-16,-22 6 26 0,-2 3-2 15,2 5-1-15,-2 1 1 0,-3 2 8 0,-4 1 5 16,-3 1 9-16,-2 0-4 0,-1 1 6 0,-5-2 6 16,-3-2 8-16,-5-3 17 0,1-2-4 0,-6-2-8 15,0-3-13-15,-2 0-13 0,-1-2-9 16,2-2-4-16,-2-3-3 0,2-2-3 0,3-2-4 16,3-2 1-16,2-1-2 0,5-3 7 0,-2-1 8 15,7 0-2-15,-2-5-2 0,3-2-8 16,-1-1-12-16,2-3-5 0,2-4-2 0,3 0 1 15,5-4-2-15,0-1 3 0,1-3-2 16,5 0-1-16,-1 0-3 0,4-1-2 0,-5 4-3 0,4 3-2 16,-3 4 3-16,-1 2 3 0,-4 3 4 15,-4 2 3-15,0 3 1 0,-4 0 3 0,-1 1-6 16,-1 2-41-16,0-2-63 0,0 2-103 0,-3 0-160 16,-5 0-217-16,4 0-327 0,-2 0 6 0</inkml:trace>
  <inkml:trace contextRef="#ctx0" brushRef="#br1" timeOffset="46247.9935">742 4117 1975 0,'0'0'195'0,"0"0"-1"16,0 0-26-16,0 0-60 0,0 0-30 15,0 0-7-15,0 0-13 0,0 0-18 0,0 0-20 16,0 0-13-16,0 0-8 0,0 0-11 0,0 0 2 16,0 0 6-16,23-5 2 0,-5 5 7 15,3 0-33-15,4 0-71 0,2 2-100 0,2 3-177 16,1 1-212-16,-9-1-226 0,-6-1 29 0</inkml:trace>
  <inkml:trace contextRef="#ctx0" brushRef="#br1" timeOffset="46480.701">1418 4338 441 0,'0'0'741'0,"0"0"-456"0,0 0-15 16,0 0-51-16,0 0-53 0,0 0-36 0,0 0-47 15,0 0-57-15,0 0-29 0,0 0-8 0,0 0 10 16,0 0 22-16,0 0 11 0,0 0 4 15,54 8-5-15,-24-8-17 0,-1-2-18 0,1 0-40 16,-2 2-41-16,-2 0-55 0,-6 0-83 16,-6 2-92-16,-5 3-107 0,-5 3-61 0,-3-1-136 0,-1-2 475 15</inkml:trace>
  <inkml:trace contextRef="#ctx0" brushRef="#br1" timeOffset="46622.762">1418 4518 1 0,'0'0'0'0,"0"0"129"0,0 0 223 16,0 0-45-16,0 0-48 0,0 0-66 15,0 0-70-15,0 0-10 0,0 0 17 0,0 0 8 16,0 0 11-16,0 0-30 0,0 0-40 0,0 0-25 16,113 26-17-16,-69-32-28 0,2 0-66 15,0-3-103-15,-2 2-185 0,-1-3-203 0,-11 3-258 16,-13 1 531-16</inkml:trace>
  <inkml:trace contextRef="#ctx0" brushRef="#br1" timeOffset="46858.1105">1667 4281 60 0,'0'0'503'0,"0"0"-187"0,0 0 14 16,0 0-49-16,0 0-81 0,0 0-75 0,0 0-66 15,0 0-45-15,0 0-26 0,0 0 1 16,0 0 14-16,0 0 15 0,0 0 20 0,-20 6 1 16,38-1-9-16,0-2-9 0,1 4-9 0,0-2-13 15,1 2-4-15,-3 1 1 0,0 2 2 0,-3 3 2 16,-1-1 2-16,-3 4 1 0,-1 0 6 15,-3 1 5-15,-3 1 14 0,-3 2 22 0,0 2 24 16,-10-1 13-16,-1 3-3 0,-7 0-12 0,1-1-27 16,-7 0-13-16,0 0-20 0,-5 0-46 15,0-1-76-15,0 0-173 0,9-6-382 0,7-6-768 0</inkml:trace>
  <inkml:trace contextRef="#ctx0" brushRef="#br1" timeOffset="48061.3016">2916 4256 779 0,'0'0'238'0,"0"0"-9"0,0 0-67 0,0 0-102 0,0 0-77 15,0 0-57-15,0 0 14 0,0 0 28 16,0 0 35-16,0 0 54 0,0 0-5 0,0 0 6 16,0 0 5-16,0 0-9 0,12 114 1 0,-7-98-5 15,-2 1-4-15,0-3 11 0,0 1 3 16,0 0 3-16,-2-3 7 0,-1 0 6 0,0-1 4 15,0 0-14-15,-1 0-45 0,-6-2-109 0,-2-1-235 16,5-1-348-16,-2-4-462 0</inkml:trace>
  <inkml:trace contextRef="#ctx0" brushRef="#br1" timeOffset="48277.8813">2907 4055 1685 0,'0'0'458'16,"0"0"-330"-16,0 0 5 0,0 0-2 16,0 0-23-16,0 0-35 0,0 0-34 0,0 0-17 15,0 0-13-15,0 0-18 0,0 0-15 0,0 0-23 16,0 0-36-16,0 0-23 0,-44-64 14 16,47 69 21-16,6 4 16 0,2 3-84 0,-1 2-254 0,1-4-240 15,-3-1-500-15</inkml:trace>
  <inkml:trace contextRef="#ctx0" brushRef="#br1" timeOffset="49415.0973">3201 4211 706 0,'0'0'758'0,"0"0"-507"0,0 0-53 0,0 0-58 15,0 0-76-15,0 0-53 0,0 0-49 0,0 0-86 16,0 0-14-16,0 0 27 0,0 0 44 15,0 0 94-15,0 0 37 0,40 76-1 0,-29-52-2 16,-4-1-8-16,-3-1-6 0,-2-1 0 16,1-2 10-16,-3-1 7 0,0-1 3 0,-6-1 3 15,-2-3-2-15,2-2 0 0,-4 2-7 0,-3-5-11 16,1 2-7-16,0-3-10 0,0-2-5 0,-2 0-1 16,2-2-3-16,1-1 0 0,2-2 1 15,4 0 5-15,-3 0 1 0,5 0 1 0,-4-3-6 16,5-2-6-16,0-1-6 0,0-2-8 15,2-2 0-15,0 0-3 0,0-2-3 0,5 0 1 16,2-1-6-16,-1 2-3 0,2 0-1 0,2 2-2 16,1 1 3-16,-1 0 1 0,1 1 2 0,0 1-3 0,-2 2 3 15,0-1-1-15,0 3 0 0,-4-1 2 16,2 2-3-16,-1 0-2 0,-3 1-1 0,0 0-4 16,3 0 0-16,-4 0 0 0,1 0 2 0,2 2 5 15,-3 2 2-15,0 1 3 0,3-1 1 16,-3 1 0-16,-1 1 1 0,2-2 1 0,2 0-2 15,-3 0 0-15,-1-1 1 0,0 1-1 0,1-2 3 16,2 0 1-16,-1-1 0 0,-1 1 1 0,4-1 2 16,-2-1 0-16,5 1 3 0,0-1-1 15,1 0-1-15,1 0-2 0,-1 0 0 0,0 0 1 0,2 0-1 16,-2 0 2-16,0 0 1 0,0 0-2 16,-1-2 4-16,-1 0-1 0,0 0 3 0,-3-1 1 15,1 0-2-15,-2 1 3 0,1 0 0 16,-2 0-1-16,-2 1 4 0,0 0-1 0,-1 0 4 15,1-1 1-15,-1 1 2 0,0 1-3 0,0 0 0 16,0 0-1-16,0 0-5 0,0 0-2 16,0 0-3-16,0 0-7 0,0 0 0 0,0 0-4 0,0 0-3 15,0 0-6-15,0 0-6 0,0 0-7 16,0 0-3-16,0 0-7 0,0 0-7 0,1 1-1 16,4 3 9-16,-2-1 13 0,2 3 14 0,0-1 14 15,1 0-4-15,-1 1 3 0,4-1-1 0,0 0 1 16,-1-1 1-16,2 1 0 0,1-1 0 15,0 0 3-15,1-2-3 0,-1-1 5 0,4-1 1 16,-2 0-1-16,-2 0 5 0,0 0-1 0,-2-4 3 16,-2 1 2-16,-3-2 0 0,3 0-1 15,-3-1-1-15,1 1-2 0,-2-1-3 0,-1 0 2 16,-1 0-1-16,0 0 2 0,-1-1 0 0,0 2-3 16,0-3-1-16,0 2-2 0,0 0-1 0,0-1-2 15,-2 1-2-15,-1-1-1 0,-2 1 0 16,1 0-2-16,-3 1-1 0,3 1-4 0,-3 0-4 15,3 3-7-15,-3 1-7 0,-4 0-3 0,2 0-3 16,-1 5 3-16,-4 0 3 0,0 4 0 0,1 0 1 16,3 3-2-16,1 3 2 0,0-3 3 0,5 3 2 15,1 1 5-15,-1-1 0 0,4-1 1 0,0-2 2 16,0 0-1-16,4-2 2 0,0-2 0 16,4-1 2-16,-3-1 1 0,3-1 0 0,1-2 3 15,2-3 3-15,-1 0 3 0,1 0 2 0,5-1 1 16,-3-5 0-16,1-1-1 0,3-2-2 0,1-2-1 15,0 1-3-15,3-3-1 16,2 3 1-16,-1-4 2 0,-2 0-1 0,1 0 4 0,-3-1 4 16,0-1 2-16,-7-1 4 0,-1 0 2 0,-6-1 0 15,1-2 0-15,-5 0-4 0,0 0-3 16,-3-2-3-16,-1 1-1 0,-4-1-1 0,-2-1 0 16,1 0-2-16,-1 4 0 0,3 1 3 15,-1 6 3-15,1 3 1 0,5 4 4 0,-1 3-1 0,0 0-2 16,2 2-6-16,1 0-9 0,0 0-6 15,0 0-7-15,0 2-15 0,0 3-3 0,-1 4 4 16,1 2 6-16,0 5 19 0,0 1 5 0,0 3-2 16,0 0 0-16,0 2-1 0,1 1-1 15,3 2 2-15,-2 0 3 0,0 0 1 0,-1 1 5 16,0-1 2-16,-1 0 5 0,0 0 2 0,0-1-3 0,1-1-6 16,3-3-6-16,-1-1-9 0,4-3-18 15,0-1-29-15,6-4-49 0,-2-4-75 0,1-2-119 16,0-3-263-16,-1-2-405 0,-3 0-229 15</inkml:trace>
  <inkml:trace contextRef="#ctx0" brushRef="#br1" timeOffset="50160.6578">3939 4292 145 0,'0'0'404'15,"0"0"-99"-15,0 0-56 0,0 0-57 16,0 0-58-16,0 0-33 0,0 0-35 0,0 0-20 15,0 0 6-15,0 0 20 0,0 0 19 0,0 0 10 16,0 0 5-16,0 0-10 0,26 49-16 0,-8-48-8 16,3-1-17-16,-1 0-9 0,-1 0-3 0,0-1-8 15,-3-2-1-15,1 0-4 0,-3-1-3 16,1 0-5-16,-3 0-4 0,1-2 0 0,1 2 2 16,-2-1 0-16,-3 0 7 0,-5 1 9 0,1 0 10 0,-4 1 7 15,-1 0 1-15,0-1-10 0,0 1-12 16,-7 1-11-16,0-1-7 0,1 2-5 15,-5 1-5-15,-3 0-2 0,1 0-5 0,0 1 1 16,-5 4-1-16,4 2 0 0,-4 0 5 0,1 2 1 16,2 0-2-16,-1 4 2 0,4-1-4 15,2 2-2-15,1 1 1 0,2-1-3 0,3 0 2 0,3-1 1 16,1 1-2-16,0-1 6 0,1 0-2 16,7-2-1-16,-2 0 2 0,4 2 1 0,6-5 2 15,1 0 4-15,4-2 3 0,2-1-3 16,2-4 5-16,5-1 2 0,4 0 0 0,-1 0 4 0,1-5-7 15,4 0-2-15,-1-1-3 0,-2-3-1 16,3 2-1-16,-5-3 2 0,-1 1 1 0,-3 0-2 16,-2-4 5-16,-6 2 2 0,-6-1 0 0,-2 0 8 15,-8 0-3-15,-3 0 0 0,-2-1-4 0,-1-1-9 16,-3 0 2-16,-5 0-3 0,-1 2-2 0,-2-1 2 16,-2 2-5-16,1 1 0 0,1 0-1 0,-3 4 0 15,1 3-3-15,2 0-3 0,0 3-1 16,0 0-2-16,0 2 1 0,6 2-2 15,-1 1 0-15,4 0-1 0,-1-1-1 0,3 1 1 16,1-2 1-16,0 2 1 0,0-1 4 0,5 0 0 16,0 0 5-16,4-3-2 0,3 2 5 0,3-2 2 15,1-1-1-15,2 0 8 0,3 0-7 16,0 0 1-16,3 0-1 0,-1-5-5 0,0 1 3 16,4-2 0-16,-2 0 0 0,3 0 2 0,-6 0-1 15,1 1-1-15,-5 0 1 0,-3 2 0 0,-6-1-2 16,-4 3 5-16,-3 0 3 0,0 1 2 0,-2 0 2 15,0 0-3-15,0 0-6 0,0 0-2 16,-2 1-4-16,0 3-1 0,-1 2 2 0,-4 1 1 16,3 2 2-16,-2 1 1 0,2 1-2 0,-1 2-4 15,4 1 3-15,0 2 0 0,1 0 1 0,0 1 6 16,1 0-5-16,5 1 0 0,3-1 4 16,2 2 1-16,2-2 1 0,-1 1 1 0,4-1-5 15,-2-1-16-15,0 0-33 0,0-3-83 0,0-1-159 16,-3-3-361-16,-3-4-964 0</inkml:trace>
  <inkml:trace contextRef="#ctx0" brushRef="#br1" timeOffset="51267.3996">4275 4268 1 0,'0'0'0'16,"0"0"0"-16,0 0 0 0,0 0 0 0,0 0 0 15,0 0 101-15,0 0 133 0,0 0 10 16,0 0-2-16,0 0-19 0,0 0-19 0,0 0-33 16,0 0-30-16,0 0-30 0,-15-20-31 0,15 20-24 15,5-2-19-15,-2 1-15 0,5-1-7 16,2 0 2-16,3 0 1 0,2-1 8 0,2 1 6 16,4 2 2-16,4 0 7 0,-2 0-1 0,4 0-1 15,-3 6-3-15,0 2-7 0,-1 4-9 16,-6 3-3-16,-1 2-2 0,-4 2 7 0,-5 2 15 15,-4 1 10-15,-3 1 10 0,0 0 3 0,-3 1-2 16,-6-1-3-16,-2-2-6 0,0 0-5 0,-5-3-7 16,4-1-7-16,0 1-7 15,-3-4-4-15,4-2-4 0,1 0-3 0,3-3-2 0,0-1-2 0,0-2-2 16,4-2-10-16,-3 0-17 16,3-2-27-16,3-1-39 0,-1-1-43 0,1 0-63 15,0-2-182-15,0-1-269 0,0 0-657 0</inkml:trace>
  <inkml:trace contextRef="#ctx0" brushRef="#br1" timeOffset="51531.3796">4716 4193 123 0,'0'0'369'0,"0"0"-143"0,0 0 9 15,0 0-18-15,0 0-47 0,0 0-23 0,0 0-29 16,0 0-27-16,0 0-25 0,0 0-17 15,0 0-3-15,0 0 5 0,0 0 14 0,-79 71 6 16,74-51-2-16,-3-2-9 0,4 2-17 16,-1 0-12-16,4-1-6 0,1 1-8 0,0-1 0 15,0-1-1-15,5 1-1 0,0-1 10 0,3-3 4 16,0 1 2-16,0 0 3 0,5-2 1 0,0-2-3 16,0-2-14-16,5-1-42 0,3-3-86 0,-1-1-141 15,6-4-249-15,-7 0-304 0,-5-1-47 0</inkml:trace>
  <inkml:trace contextRef="#ctx0" brushRef="#br1" timeOffset="51995.6933">5529 4269 58 0,'0'0'517'0,"0"0"-114"0,0 0-30 0,0 0-67 16,0 0-93-16,15-116-60 0,-15 95-35 0,0 1-23 16,-2-1-11-16,-1 1-21 0,1-1-14 15,-1 0-12-15,-2 1-9 0,3 2-4 0,-4 4-68 0,2 4 3 16,2 6 12-16,-1 2 17 0,2 2 75 16,-2 0-9-16,2 0-27 0,-5 1-32 0,1 5-21 15,-4 7-4-15,1 5 9 0,0 4 10 0,-1 7 8 16,-2 3 0-16,4 4 2 15,0 3-1-15,0 2-2 0,3 1 3 0,1 2 1 0,-2 1 1 16,3-1 8-16,-1-1-3 0,-2-2 2 0,4-2 1 16,-1-1-1-16,1-6 3 0,0-2-2 15,0-2-9-15,-4-3-25 0,4-3-50 0,-1-2-85 0,0-6-158 16,0-1-224-16,1-6-321 16,1-2 354-16</inkml:trace>
  <inkml:trace contextRef="#ctx0" brushRef="#br1" timeOffset="52208.4815">5252 4477 1383 0,'0'0'196'0,"0"0"-10"0,0 0-21 0,0 0-35 0,0 0-18 16,0 0-34-16,0 0-43 0,0 0-30 15,0 0 1-15,0 0 10 0,0 0 12 0,0 0 8 16,0 0-2-16,0 0-3 0,99 5-3 0,-60-10-4 15,5 1-18-15,-1-2-53 0,-1-1-79 16,-1 0-128-16,-2 1-196 0,-3-2-176 0,-12 4-271 16,-9 1 799-16</inkml:trace>
  <inkml:trace contextRef="#ctx0" brushRef="#br1" timeOffset="52515.3952">5769 4422 173 0,'0'0'449'15,"0"0"-115"-15,0 0-73 0,0 0-71 16,0 0-47-16,0 0-31 0,0 0-29 0,0 0-18 16,0 0-17-16,-124 85-12 0,116-70-7 0,1 2-10 15,5-1-7-15,1-2 1 0,1-1 1 16,2 1 2-16,6-3 2 0,3-2-1 0,1-2 2 0,4-3 1 16,2-1 4-16,2-3 2 0,1 0 1 15,2-6-3-15,-1-2-2 0,-2-3-2 0,0-1-4 16,-3 1 2-16,-2-2 7 0,-2 1 10 15,-1-1 17-15,-2 0 14 0,-4-1 7 0,2 0 2 16,-5 0-4-16,-3-1-8 0,0 1-9 0,0 1-7 16,-7 0-13-16,-3 2-6 0,-2 1-7 0,-1 3-11 15,-2 3-11-15,-1 2-12 0,-1 2-7 0,1 5-2 16,-2 4 3-16,0 5 0 0,4 0-11 16,-2 2-39-16,6 0-86 0,5 1-136 0,3 1-260 15,2-8-258-15,0 0-93 0</inkml:trace>
  <inkml:trace contextRef="#ctx0" brushRef="#br1" timeOffset="52986.4627">6085 4603 60 0,'0'0'657'0,"0"0"-101"0,0 0-153 16,0 0-112-16,0 0-79 0,0 0-47 0,0 0-31 16,0 0-35-16,0 0-26 0,0 0-19 15,0 0-18-15,0 0-14 0,0 0-11 0,0 0-7 16,3-19-8-16,4 14 1 0,-1 0-1 0,4-1 3 15,-1-1 3-15,1 1 3 0,-2-4 1 16,2 0 1-16,0-2 2 0,-3 0-2 0,-2-3 3 0,1 0 1 16,-3-2-3-16,-3 1 1 0,0-1-2 15,0 0-1-15,0 3 3 0,-3 0 0 16,-5 1 1-16,4 2 1 0,-3 2-1 0,-2 4-5 16,2 1-3-16,-4 2-5 0,-1 2-3 0,-1 0-1 15,-1 2 2-15,-1 2-1 0,1 3 2 0,1 1-1 16,0 0-3-16,4 1-3 0,6-2-2 0,2 1-3 15,1-1 1-15,3-1 3 0,6 0 4 0,5-3 7 16,3-1 3-16,4-2 4 0,3 0 1 16,2 0 0-16,5-3-1 0,2-3-2 0,3 0-4 15,-1-2 0-15,1-1-2 0,-3 2 0 0,-2 1 1 16,-7 0 2-16,-6 2-1 0,-6 2 4 0,-5 1 5 16,-4 0 6-16,-3 1 9 0,0 0 6 15,0 0-3-15,0 0-4 0,-1 0-8 0,-2 3-9 16,-4 3-1-16,0 2-3 0,-3 1-3 0,1 3 2 15,0 1-3-15,0 1 0 0,0 4 1 16,5-1-1-16,-2 2 1 0,3-1 0 0,2-1-12 16,1 1-42-16,0 0-76 0,3 0-73 0,6-2-52 0,5-1-252 15,0-3-385-15,-4-6-13 0</inkml:trace>
  <inkml:trace contextRef="#ctx0" brushRef="#br1" timeOffset="54267.084">7447 4121 136 0,'0'0'419'16,"0"0"-37"-16,0 0-26 0,0 0-77 16,0 0-66-16,0 0-58 0,0 0-38 0,0 0-38 15,0 0-33-15,0 0-24 0,0 0-15 0,0 0-3 16,0 0 3-16,0 0 2 0,-101 48 2 0,89-25 7 15,1 2 3-15,-1 0 4 0,1 2 2 0,1-2-3 16,4 0-1-16,-1-1 2 0,3-1-3 0,2-4-2 16,0 0 0-16,2-2-5 0,0-2 0 15,3-2 5-15,2-2 1 0,3-3 3 0,1-1 7 16,2-3 0-16,3-2 3 0,1-2 2 16,4 0-5-16,-1-5-1 0,5-2-4 0,-1-2-4 0,-1-1-1 15,1-2-3-15,-3-1 1 0,2-2-1 16,-3 0-3-16,-1-1 0 0,0-2-2 0,-4 1 0 15,0 1-4-15,-1 1 4 0,-3 1-3 0,-2 1-2 16,0 4 0-16,-5 1-1 0,1 3 1 16,-3 2 0-16,2 2 2 0,-2 1-2 0,0 0-5 15,0 0-4-15,0 1-10 0,-2 4-2 0,-2 0 0 16,1 3 1-16,-2 2 7 0,2 0-2 16,0 0 1-16,1 2 0 0,2-2-3 0,0 1 5 0,0-3 2 15,0 2 3-15,2-3 3 0,2 0-1 0,1-1 0 16,0-2 1-16,4-3 3 0,-3-1-2 15,0 0 4-15,3 0 0 0,2-1 0 0,0-3 1 16,0-2-2-16,3-1 0 0,-1-3 0 0,0 1-1 16,1-1 2-16,0-1 0 0,-2-2-2 0,1-1 2 15,-2 1 0-15,-1-1 1 0,-2 0-1 16,1-2 0-16,-1 3 0 0,-3 0-1 0,0 3-1 16,-4 3-2-16,1 2-1 0,-2 2-2 0,0 3-4 15,0 0-5-15,0 0-10 0,0 4-3 16,-3 6 1-16,-1 1 6 0,-1 4 10 0,0 1 3 15,0 2 0-15,1-2-1 0,0 0-1 0,3-3-1 16,0 0-3-16,1-2 5 0,0-2-1 0,1-1 1 16,3-3 5-16,2 0-5 0,0-1 4 15,2-3 1-15,1-1-2 0,3 0 5 0,1-4 1 16,1-3 0-16,3-1-2 0,3-2 1 0,-3-1-1 16,2-2 4-16,-2-1 3 0,-1 0-6 15,-2-2 2-15,-2 0-3 0,1-3 0 0,-1 0 3 16,1-1-1-16,-3-1-1 0,1-1 2 0,-2 0-3 15,-2 2 0-15,0 2 1 0,-3 5-2 0,-1 2 1 16,-2 6-2-16,-1 4-1 0,0 0-9 0,0 1-14 16,-1 2-6-16,-3 5-3 0,-3 3 5 0,-1 5 12 15,3 2 3-15,-1 2 2 0,3 1 3 16,2-1 3-16,1 1-1 0,0-3 1 0,4 0-4 16,5-2 1-16,1-1-2 0,4-1-4 0,6-1 2 15,2-1-5-15,3-1 4 0,-2-1 3 0,1-1-3 16,-4 0 7-16,-4-1 2 0,-5-1-2 15,-3 0 5-15,-6-1-3 0,-2 2 3 0,0 0 2 16,-5 1 4-16,-3 2-3 0,-5 0 0 16,-3-1-2-16,-3 1-5 0,-1 1 8 0,-2-3-2 15,0 1-1-15,-1-2 7 0,0 0-8 0,2 0-1 16,4-3 1-16,0 1-4 0,4-3 1 0,3 1 1 16,4-2 0-16,3-1-1 0,2 0-1 0,1 0-2 15,0 0-10-15,5-5 2 0,5-1-7 16,4-1-2-16,3-1 3 0,1-2-12 0,4 2-21 15,0-1-26-15,0-1-11 0,-1 1 3 0,1-2 23 16,-2 0 28-16,3-1 5 0,0 0 9 0,2 0 4 16,-1-1 4-16,-1-1 11 0,0 2 0 15,-6-3 5-15,1 1 3 0,-7-1 5 0,-1-1 4 16,-3 1-2-16,-4-1 4 0,-1 2 1 0,0-1 2 16,-2-1 4-16,0 1 2 0,0 0 5 0,0 1 8 15,-3 2 8-15,2 1 6 0,-2 3 0 0,2 2-1 16,0 3-9-16,-1 2-8 0,2 1-9 15,-1 0-15-15,1 0-7 0,-1 0-17 0,0 3-6 16,1 3 0-16,-3 3 0 0,-2 5 9 0,3 2 5 16,1 2 3-16,0 2-1 0,1 1 1 15,0-1 1-15,0 1-3 0,0-1 8 0,1-1 3 16,-1 0 3-16,0-3 6 0,0 0-5 0,0 0-8 16,0-1-27-16,0 0-60 0,0-2-100 0,0-3-200 15,-1-2-391-15,-1-4-777 0</inkml:trace>
  <inkml:trace contextRef="#ctx0" brushRef="#br1" timeOffset="54501.8391">8384 4191 1011 0,'0'0'424'0,"0"0"-109"16,0 0-62-16,0 0-90 0,0 0-57 15,0 0-26-15,0 0-28 0,0 0-22 0,0 0-14 16,0 0-12-16,-116-3-7 0,116 7 2 15,1 0 7-15,5 0 6 0,4 1 10 0,5-3 4 16,3-1-3-16,5-1 5 0,1 0-7 16,5 0-27-16,-3 0-33 0,-1-3-63 0,-2 0-61 0,0-1-66 15,-1-1-56-15,0 0-51 0,0 1 17 16,3-1-32-16,1 1-57 0,-7 0 59 0,-7 3 349 0</inkml:trace>
  <inkml:trace contextRef="#ctx0" brushRef="#br1" timeOffset="54792.986">8684 4164 1 0,'0'0'158'0,"0"0"204"0,0 0-64 0,0 0-56 16,0 0-51-16,0 0-45 0,0 0-38 0,0 0-17 16,-117 68-7-16,104-51-6 0,-2 2-7 0,5-1-11 15,1 1-14-15,5-2-12 0,1-1-6 16,3 0 3-16,3-3 8 0,4 0 12 0,3-3 8 0,6 0-3 16,3-1-9-16,5-1 7 0,4-1 5 15,2-3 5-15,1-3 10 0,0-1-16 16,-2 0-12-16,-1-5-7 0,-6-2-6 0,-4-1 1 15,-3 1 6-15,-2-2 2 0,-4 0-2 0,-1-1-2 0,-1-3-8 16,-5 0-2-16,-1 0-1 16,-1-1-2-16,0-1-2 0,-4 0-1 0,-4-1-5 15,-4 0-4-15,-1 0-1 0,-3 3-10 0,-1 1-5 0,-1 3-6 16,-2 3-8-16,0 3-3 0,-1 2 0 16,-2 1 1-16,3 0-1 0,2 6 1 0,2 0-11 15,-1 4-16-15,5-1-41 0,2 0-87 0,5 2-137 16,3 0-269-16,2-2-271 0,0-4-43 0</inkml:trace>
  <inkml:trace contextRef="#ctx0" brushRef="#br1" timeOffset="55495.5888">9105 4229 862 0,'0'0'490'0,"0"0"-162"0,0 0-57 0,0 0-74 0,0 0-64 15,0 0-26-15,0 0-17 0,0 0-12 0,0 0-9 16,0 0-11-16,0 0-12 0,0 0-11 16,0 0-8-16,-48-36-11 0,48 36-4 0,0 0 0 15,0 0 1-15,1 0 8 0,4 0 3 0,-3 0-4 16,7 0-4-16,-3 0-10 0,4 1-6 0,1 5-2 16,0 0-1-16,1 2 0 0,-1 0 1 15,0 2 3-15,-1-1-2 0,-1 2 3 0,-2-2 0 16,-2 0-2-16,0 0 2 0,-2-3 0 0,-2 0 2 15,0-1-1-15,-1 1 4 0,0-2 3 16,0-1 4-16,0-1 5 0,-1 1 2 0,-2-1 0 16,0 0-4-16,2-1-3 0,0 1-6 0,1-1 0 15,-1-1 3-15,1 0 4 0,0 0 12 0,0 0 4 16,0 0 3-16,0-1 5 0,0-3-13 16,3 0-7-16,4-3-8 0,1 0-9 0,-1-2 0 15,3-1-1-15,4-2 1 0,-2 0 0 0,-1 2-3 16,4-1 0-16,-2 5-2 0,-1-1-3 15,-2 2 3-15,0 2-3 0,-1 2 0 0,-3-1-3 16,0 2-8-16,1 0-1 0,-4 0-5 0,3 3 5 16,-2 1 5-16,-1 2 3 0,2 1 7 0,-4 1 1 15,0-1 0-15,-1 2 4 0,0-1 1 0,0 0 1 16,0 1 1-16,0-3-2 0,-2-1 0 16,0-1-1-16,1 0-4 0,-1-1 3 0,2 0 0 15,0-1-2-15,0 0 2 0,0-2 0 0,0 0 0 16,0 0 1-16,0 0 6 0,0 0-3 0,0 0 4 15,3-2 2-15,2 0-1 0,2-3 4 0,1 0-2 16,1 0-2-16,2-1-3 0,2-4-3 16,0-1-1-16,5 1-2 0,-2-3 0 0,2 1 2 15,1-2-2-15,1 2-2 0,1 1-1 0,-1 0-1 16,0 2-1-16,-1 2-1 0,-6 3 3 0,0 0-4 16,-2 3-1-16,-2 1-6 0,-3 0-9 15,3 0-2-15,-3 7 1 0,-1 1 7 0,2 3 6 16,-3 2 6-16,3 1 3 0,-4 0 1 0,-1-1 1 15,1 2 1-15,-1-1-2 0,-1 2 2 0,-1-2-6 16,0-1 8-16,0-1 3 0,-3-1 0 16,0-2 8-16,1 0-9 0,0-3-3 0,1 1-11 0,-2-2-28 15,3-1-42-15,0-1-59 0,4-1-72 16,3-1-114-16,7-1-250 0,-2 0-335 16,-3 0 0-16</inkml:trace>
  <inkml:trace contextRef="#ctx0" brushRef="#br1" timeOffset="56251.9246">10020 4170 661 0,'0'0'690'0,"0"0"-374"15,0 0-44-15,0 0-99 0,0 0-66 0,0 0-39 16,0 0-35-16,0 0-23 0,0 0-11 0,0 0 0 16,0 0 5-16,0 0 12 0,0 0 23 15,0 0 13-15,-83 1 15 0,92 2 7 0,3-2-3 16,1-1-6-16,4 1-9 0,0-1-12 0,1 0-7 15,1 0-9-15,1-2-4 0,-1-1-3 16,1 1 1-16,-2-1-4 0,-4 0 1 0,3 0 0 16,-5-1-4-16,-2 0 7 0,1-2 3 0,-2 3 3 15,-3-3 10-15,-1 3-4 0,-2-4-1 16,1 1-1-16,-3 1-5 0,-1 0-4 0,0-1-1 16,0 1-7-16,-7 1-12 0,1 1-5 0,-2 2-9 15,-8 0-5-15,2 1 1 0,-5 0-1 0,-1 3 4 16,-1 3 2-16,0 2-6 0,3 1 1 0,-2 1-3 15,5 3 1-15,0 1 8 0,3 2 1 16,1-1 0-16,2 2 1 0,1-1 0 0,6 0 0 16,1-1 3-16,1 2 2 0,1-2-4 0,4-3 6 15,1 1 2-15,5-3 1 0,-1-1 5 16,4 0 2-16,2-2 2 0,3-2 1 0,1-2 2 16,2 0-3-16,0-3 1 0,3 0-1 0,-1 0-4 15,4-4 1-15,-4 0 0 0,3-2-3 0,-4-1 2 16,3 0-2-16,-3-3-2 0,-1 2 2 0,0-3-4 15,-1 0 4-15,-1-4 1 0,-2 0-1 0,1-2 1 16,-4 1 1-16,0-3 1 0,-4 1 4 16,-1 0 5-16,-3-2-4 0,-3 4 0 0,-4 0 0 15,0 1-9-15,0 3 4 0,0 4 1 0,-3 1-1 16,-4 3 3-16,-2 0-13 0,-1 4-9 16,-1 0-3-16,-2 0-4 0,-2 2 4 0,2 3 3 0,3-1-1 15,0 1-3-15,4 0-1 0,0-1-3 16,4 1-1-16,-2 1 5 0,4-1-3 0,0-1-1 15,4 1 4-15,0-2 5 0,6 0 6 0,0 0 6 16,2-2 3-16,5-1-3 0,2 0 4 0,-2 0 1 16,6-1 0-16,-1-3 3 0,0-1-4 15,1 3-3-15,3-4-2 0,-5 2-6 0,-2-2 6 16,-4 1 3-16,0 0 1 0,-4-1 9 0,-3 1-4 16,-3 1 2-16,0 0 5 0,-2 1-4 15,-2 2 4-15,-1 0 2 0,0 1-5 0,0 0-2 16,0 0-5-16,0 0-4 0,0 0-7 0,0 0-9 15,0 2-14-15,-2 5 0 0,-3 0 3 0,2 4 6 16,2 2 14-16,0 2 3 0,1 2 0 16,0-1 3-16,2 4-2 0,7-1 2 0,2 3 1 15,0-2 2-15,5-1 1 0,0 2 0 0,3-1-3 16,0-2-19-16,2 1-37 0,1-2-89 0,2-1-225 16,-5-3-590-16,-6-6-694 0</inkml:trace>
  <inkml:trace contextRef="#ctx0" brushRef="#br1" timeOffset="59935.6052">732 5239 1 0,'0'0'0'0,"0"0"0"0,0 0 0 0,0 0 211 16,0 0 56-16,0 0-10 0,0 0-18 15,0 0-14-15,0 0-17 0,0 0-26 0,0 0-20 16,0 0-17-16,0-32-18 0,0 30-3 0,0 2-7 16,0 0-10-16,0 0-8 0,0 0-10 0,0 0-11 15,0 0-15-15,0 0-6 0,0 0-13 16,0 0-11-16,0 0-5 0,0 0-15 0,0 0-9 15,0 2-7-15,-1-1-10 0,1 0-9 0,0 1-11 16,0 2-8-16,0 2 6 0,0 4 14 0,0 6 13 16,0 2 14-16,0 3-1 0,0 4-2 15,0 2 2-15,0 3-1 0,0 1-1 0,0 1 3 16,-4-3 2-16,0 0 1 0,3-3 2 0,-3-2-3 16,3-3-2-16,0-1 0 15,1-1 0-15,0-3 0 0,0-2-5 0,0-2-3 0,0-1-3 16,0-3-5-16,2-2-8 0,1 0-23 0,-2-1-43 15,0-3-79-15,0-1-124 0,0 0-182 0,1-1-247 16,-2 0-285-16</inkml:trace>
  <inkml:trace contextRef="#ctx0" brushRef="#br1" timeOffset="60372.4852">939 5178 357 0,'0'0'138'0,"0"0"-129"0,0 0-115 0,0 0-16 16,0 0 73-16,0 0 103 0,0 0 102 0,0 0 39 16,0 0-18-16,0 0-20 0,0 0-4 15,0 0 1-15,0 0-9 0,0 0-13 0,-46 106-12 16,34-93-19-16,-4 0-17 0,0-1-10 0,-3 2-17 15,-2 0-10-15,0-1-9 0,-2 1-8 16,3-2-2-16,3-2-8 0,0 1-5 0,5-3-2 16,4-2-7-16,0-3-1 0,5-1 1 0,1-2 2 15,1 0 12-15,1 0 16 0,0 0 14 0,0 0 10 16,0 0-2-16,1 0-9 0,1 0-11 0,-1 0-6 16,0 0-8-16,0 0-3 0,0 0-3 0,-1-1-3 15,2 1-3-15,-1 0-7 0,-1 0-11 0,1 0-12 16,2 0-23-16,-2 3 11 0,4 1 6 15,0 3 11-15,4 1 23 0,2 2-5 0,-1 2 0 16,2 1-1-16,2-1-1 0,-1 0 1 16,-1 0 2-16,1-1 3 0,0 0 1 0,1-1-3 15,-3 0-9-15,1-3-23 0,1 0-59 0,-2 0-103 16,3-2-194-16,-5 0-325 0,-3-1-479 16</inkml:trace>
  <inkml:trace contextRef="#ctx0" brushRef="#br1" timeOffset="60697.1762">1371 5386 167 0,'0'0'729'0,"0"0"-441"0,0 0-26 16,0 0-15-16,0 0-40 0,0 0-34 0,0 0-24 15,0 0-40-15,0 0-32 0,0 0-22 16,0 0-8-16,0 0-8 0,0 0-8 0,0 0-23 16,6-8 3-16,9 7-3 0,5-3-1 0,3 1 13 15,6-2-13-15,1 0-5 0,1 0-7 16,-1 0-19-16,1 2-33 0,-6-1-58 0,0 2-74 15,-5-1-113-15,-5 2-131 0,-1 1-156 0,-7 0-228 16,-2 0 706-16</inkml:trace>
  <inkml:trace contextRef="#ctx0" brushRef="#br1" timeOffset="60837.3092">1362 5510 1 0,'0'0'247'15,"0"0"107"-15,0 0-88 0,0 0-62 0,0 0-27 0,0 0 2 16,0 0 36-16,0 0 26 0,0 0-15 15,0 0-38-15,0 0-72 0,0 0-69 0,138 0-43 16,-93-6-65-16,6 0-147 0,0 0-316 0,-12 2-464 16,-14 1 305-16</inkml:trace>
  <inkml:trace contextRef="#ctx0" brushRef="#br1" timeOffset="61864.301">3008 5296 1 0,'0'0'41'0,"0"0"254"0,0 0-14 16,0 0-22-16,0 0-18 0,0 0-29 0,0 0-16 16,0 0-15-16,0 0-19 0,0 0-15 0,0 0-20 15,0 0-20-15,-24-43-17 0,21 43-17 16,3 0-17-16,-1 0-15 0,1 0-19 0,0 0-18 0,0 0-17 16,0 1-1-16,0 4 0 0,0 3 9 0,0 2 10 15,0 3 0-15,0 1 3 0,0 3 1 16,1 0 0-16,3 3 5 0,-3-1-3 0,-1 2 0 15,0-2 0-15,0-4-2 0,0 1 2 0,0-3 1 16,-2 0 1-16,-3 1 0 0,2-4 2 16,-3 1 1-16,0 0-7 0,-1-3-14 0,2 2-32 15,0-3-56-15,2-2-95 0,-2 2-183 16,4-4-266-16,1 0-702 0</inkml:trace>
  <inkml:trace contextRef="#ctx0" brushRef="#br1" timeOffset="62107.2213">2987 5067 586 0,'0'0'316'0,"0"0"18"0,0 0-38 16,0 0-15-16,0 0-39 0,0 0-38 15,0 0-35-15,0 0-32 0,0 0-34 0,-18-121-25 16,16 112-19-16,-1 3-16 0,2 1-14 0,-3 2-7 15,3 1-8-15,1 1-6 0,-1 1-4 0,1 0-7 16,0 0-2-16,0 0-14 0,0 0-19 16,0 0-39-16,3 0-53 0,7 0-100 0,5 4-174 15,-4-1-273-15,-1 0-664 0</inkml:trace>
  <inkml:trace contextRef="#ctx0" brushRef="#br1" timeOffset="63199.8366">3170 5277 1217 0,'0'0'180'15,"0"0"-55"-15,0 0-40 0,0 0-58 0,0 0 17 0,0 0 10 16,0 0-4-16,0 0 1 0,0 0-19 15,0 0-6-15,0 0-2 0,0 0 2 0,0 0 0 16,0 0-1-16,93 95 2 0,-86-81-2 16,-5 0 1-16,-1 1 2 0,-1-3 1 0,0-1 6 15,0-1 3-15,-2-3 1 0,0 1 0 0,-3-3 0 16,3 0-4-16,1 0-3 0,0-2-2 16,1 0-9-16,0-3-4 0,0 1 2 0,0-1 3 0,0 0 13 15,1 0 10-15,2 0 10 0,4 0 2 16,3-3-6-16,1-2-10 0,1-1-9 0,7-1-9 15,-1-2-5-15,0 1-1 0,-1-3 1 0,1-1-5 16,0-3 7-16,-4-3 0 0,5 1-4 16,-2 0 2-16,-3 1-9 0,3 2-5 0,-4 4-1 15,-2 2-4-15,-1 2 3 0,-3 2 1 0,-4 2 0 16,-2 2-5-16,0 0-5 0,-1 0-6 0,0 3-3 16,3 4 7-16,-2 3-1 0,0 0 4 0,0 1 4 15,0 1-3-15,-1 3 5 0,0-2 0 0,1 1 1 16,-1-1 4-16,1 0-1 0,0-2-2 15,2-2 2-15,0 0 0 0,-1-4 0 0,0 0 1 16,4-3 1-16,-3 0-1 0,4 0 5 0,1-2 2 16,-1 0 0-16,3 0 4 0,4-3-4 15,-1-2 0-15,-2 0-1 0,5-2-4 0,-4 0 3 16,0-1-1-16,-1 0 1 0,-1-3-1 0,1 0 2 16,-2 0 1-16,-1 1-1 0,-3 1 2 0,3 0-3 15,-2 0-2-15,-3 4-1 0,-1-1-4 16,3 3 0-16,-3-1-1 0,-1 3-2 0,0 0 2 15,-1 1-4-15,0 0-3 0,0 0-5 0,0 0-10 16,0 0-3-16,1 0 0 0,1 4 5 0,3 0 7 16,-1 1 7-16,2 1 3 0,-3-1 2 15,4 0-1-15,-2 1 3 0,4 0-1 0,2 0 1 16,-1-1-1-16,5-1 1 0,-2 0 2 0,0-3 1 16,1 0 2-16,-4-1-2 0,0 0 3 0,-5 0 2 15,3 0 2-15,-4-2 2 0,3-3 1 0,0 1 1 16,-3-2-2-16,-1-1 2 0,3 0-2 0,-4 0-1 15,3 0 3-15,-2-2-5 0,0 1 0 16,1 0-3-16,-2-1 0 0,0 0-1 0,-2 0-2 16,0-1-1-16,0 1-1 0,0 1-2 0,0 1 0 15,0 1-5-15,-2 4-2 0,-3 1-9 16,2 1-10-16,-1 0-4 0,-3 0-8 0,-2 3 7 16,-2 5 9-16,1 2 6 0,0 1 7 0,-1 4 3 15,2 2-2-15,2-2 3 0,3 3-1 16,-3-2 0-16,3-2 4 0,1 2 0 0,0-5-3 15,2 1 3-15,1-4 1 0,0-2-1 0,4-1 3 16,-1-1-2-16,1-2 1 0,3-1 5 16,-3-1 6-16,3 0 6 0,4-2 2 0,-2-4-2 15,1-2-5-15,3 0-4 0,1-2-1 0,-3-2-1 0,1 0 2 16,-1 0-1-16,-2 1-1 0,1-2 0 16,-2 0-1-16,-2-1 0 0,2-2 1 0,1 0 0 15,-5-1 0-15,3-3-1 0,0 1-1 0,-4-2-1 16,4-1-1-16,-4 0 0 0,-1 1 0 15,0 0 1-15,2 0-3 0,-2-1 2 0,-1 3 0 16,-1 1 0-16,0 4 4 0,0 4-2 0,0 3 2 16,0 4-4-16,0 2-1 0,0 1-7 0,0 0-3 15,-1 0-9-15,-1 3-3 0,1 3 7 0,-3 2 1 16,2 3 8-16,2 3 3 0,0 2-2 16,0 3 1-16,0 0 0 0,0 3 1 0,0 1-1 15,0 1 1-15,1 1 1 0,1-1-1 16,-2 1 0-16,0 0 0 0,0 1-2 0,-2-2 0 15,-1-1-7-15,-5 1-32 0,4-3-50 0,-3-3-75 16,4-3-134-16,-3-5-300 0,5-4-687 0</inkml:trace>
  <inkml:trace contextRef="#ctx0" brushRef="#br1" timeOffset="64020.8303">4298 5297 1007 0,'0'0'293'0,"0"0"-48"0,0 0-18 0,0 0-49 15,0 0-28-15,0 0-21 0,0 0-32 16,0 0-30-16,0 0-4 0,0 0-7 0,0 0-8 16,0 0-3-16,0 0-12 0,0 0-9 15,98-1-4-15,-82 0 0 0,2-2-2 0,-5 1 2 0,2 1 2 16,-6-3 3-16,-3 1 5 0,2-1 4 0,-5 1 4 15,2-1 2-15,-3 3 1 0,-1-3-2 16,-1 1-2-16,0-1-5 0,0 2-8 0,-4-1-8 16,-3 1-13-16,-3 0-7 0,-1 2-5 0,-2 0 0 15,-4 0 3-15,-3 2 2 0,2 3 2 0,-2 1 0 16,4 2 0-16,-3 0 1 0,1 2-1 16,5 0 4-16,2 2-2 0,-3 0-2 0,8 0 1 15,-1 1-4-15,4 0 3 0,2 1-3 0,1-2-1 16,0 1-1-16,4-1-9 0,4-3-4 15,2-1-9-15,3-2-8 0,2-2-12 0,1 0-18 0,3-2-22 16,1 0-24-16,1-2-22 0,-1 0 23 16,6 0 39-16,-1 0 33 0,2 0 31 0,-3-2-38 15,0-1-61-15,-1-2-44 0,-3-1-41 16,-5-1 13-16,1-1 57 0,-6-3 53 0,-1 1 62 16,-4-1 58-16,1 0 50 0,-3-1 40 0,-2 1 23 15,-1 3 13-15,0-2-13 0,0 2-16 0,-1 2-9 16,-1 0-24-16,-2 3-21 0,2 0-15 0,1 2-16 15,1 1-13-15,0-1-14 0,0 1-12 0,0 0-13 16,0 0-9-16,0 0-13 0,1 2 0 16,5 3 5-16,-2 2 5 0,4-1 10 0,4 4 0 15,-2-1-6-15,2 2 0 0,5 2-3 0,2 1-3 16,2 0 4-16,2-2-1 0,3 1-3 16,-2-4-9-16,-4-1-13 0,1-2-16 0,-4-2-28 15,-4-2-33-15,-2-1-45 0,-1-1-58 0,-2 0-66 16,-4 0-64-16,3-3-22 0,-3-3 14 0,0-1 76 15,-2-1 94-15,-2-1 63 0,0-2 57 0,0 1 24 16,0-2 26-16,0 2 46 0,0-1 56 16,-1-2 69-16,-1 2 29 0,1 0 31 0,-1 1 2 15,2-1-23-15,-2 2 4 0,1 2-28 16,0 0-18-16,1 2-22 0,0 3-22 0,0 0-13 16,0 2-20-16,0 0-24 0,0 0-16 0,0 0-14 15,0 0-8-15,0 0-2 0,0 0 1 0,0 0-6 16,-1 0-4-16,1 1-6 0,-1 0-11 0,1 0 2 15,-1 2 2-15,-3 0 5 0,2 2 11 16,1 1 2-16,-2 1 4 0,-3 1 3 0,-1 0 0 16,1 2 1-16,-3 1-3 0,-2 2-3 0,0 2-6 15,0 0 1-15,-4 2-1 0,3 0 1 0,-1-1 1 16,-2-1-6-16,3-1-3 0,1 2-4 0,1-1-14 16,0-1-9-16,2 1-19 0,4-1-43 15,-2 0-89-15,4 0-188 0,0-5-404 0,1-3-787 0</inkml:trace>
  <inkml:trace contextRef="#ctx0" brushRef="#br1" timeOffset="66170.7824">5851 5298 350 0,'0'0'235'0,"0"0"3"16,0 0-33-16,0 0-42 0,0 0-16 0,0 0-15 16,0 0-23-16,0 0-12 0,0 0-15 0,0 0-21 15,0 0-11-15,0 0-13 0,22-106-5 16,-22 92-3-16,0 0 1 0,0-2 3 0,-1-3 12 16,-3-2 7-16,0-2 7 0,0 0 3 0,-2-2-4 15,2 2-9-15,-3 0-2 0,1 2-2 0,0 5-5 16,1 4 3-16,2 6-5 0,1 2-7 15,1 4-10-15,0 0-12 0,-4 2-9 0,2 6-2 16,-4 6-2-16,2 4 4 0,-2 6 1 0,0 5 1 16,2 1 1-16,0 4 2 0,0 2-3 15,0 1-2-15,2 1 1 0,-2-1-5 0,0 0 7 16,-2 0 1-16,0-1 1 0,-2-1 5 0,1-1 1 16,-1-4 1-16,-2-3 2 0,2 0-3 0,1-4-8 15,-2-1-19-15,4-3-41 0,-2-1-63 0,4-3-76 16,-1-2-106-16,4-2-154 0,1-5-171 0,0-1-239 15,0-4 801-15</inkml:trace>
  <inkml:trace contextRef="#ctx0" brushRef="#br1" timeOffset="66388.6492">5588 5410 25 0,'0'0'550'0,"0"0"-365"0,0 0 28 16,0 0-6-16,0 0-23 0,0 0-25 0,0 0-43 15,0 0-38-15,0 0-38 0,0 0-36 16,0 0-22-16,0 0-1 0,0 0 14 0,0 0 15 16,-16-6 20-16,40 7-4 0,1 0-3 15,5-1-1-15,6 0-2 0,-2 0-3 0,5-1-14 16,-1-4-36-16,-2 1-61 0,2-3-98 0,-5 0-118 16,2 0-142-16,-12 3-183 0,-10-1 482 0</inkml:trace>
  <inkml:trace contextRef="#ctx0" brushRef="#br1" timeOffset="66741.4734">6057 5357 565 0,'0'0'279'0,"0"0"-46"0,0 0-58 16,0 0-43-16,0 0-18 0,0 0-11 0,0 0-19 15,0 0-13-15,0 0-19 0,0 0-10 16,0 0-8-16,-126 72-10 0,115-59-3 0,2-1-5 15,2 2-2-15,1 0-4 0,3 0 1 0,1-1 1 16,2-2-3-16,4 1 4 0,3-3-6 16,2-1 0-16,2-2 0 0,2-1 0 0,3-2 7 0,3-3 3 15,2 0 7-15,0-6 5 0,1-2-2 16,-1-1-2-16,-2-2-3 0,0 0 0 0,-3-1-4 16,-1-1 3-16,-3 1 3 0,-1-3 2 0,-2 2 10 15,-3-1 6-15,-5 0 4 0,-1-1 3 16,0 1-10-16,-7 0-4 0,-3 2-9 0,-3 0-12 0,-2 2-4 15,-2 3-6-15,0 1-6 0,-2 3-5 0,1 3-4 16,1 2-3-16,-1 6-1 0,3 0 6 16,1 5 0-16,5-1 3 0,4 3 0 0,0 1-27 15,5-1-70-15,0 0-85 0,6-1-101 0,3-3-108 16,2 1-104-16,-4-4-133 0,0-1 247 0</inkml:trace>
  <inkml:trace contextRef="#ctx0" brushRef="#br1" timeOffset="67191.6082">6185 5526 1 0,'0'0'0'0,"0"0"0"16,0 0 0-16,0 0 59 0,0 0 199 0,0 0-11 16,0 0-3-16,0 0 1 0,0 0-7 0,0 0-14 15,0 0-24-15,0 0-48 0,0 0-42 16,0 0-37-16,74 6-25 0,-57-12-9 0,-3 0-9 16,4-3-4-16,-3 0-1 0,3-1-2 0,-1 2 1 15,-3-4 5-15,-1 0 4 0,1 0 5 0,-5-2 9 16,-2 0 4-16,0-4 1 0,-6 0 4 0,1 0-5 15,-2 2-2-15,0 0-1 0,-3 0-6 16,-4 3-3-16,1 0-3 0,-1 3-4 16,0 2-5-16,1 2-5 0,-3 3-6 0,1 1-4 0,0-1-3 15,1 3-3-15,-2 0-4 0,2 0 0 0,4 0-7 16,-1 0-1-16,3 0-2 0,-1 1-1 0,2 1 0 16,0 2 1-16,4-1 3 0,2 2 2 15,4-2 3-15,6 0 2 0,0-2 0 0,5-1 2 16,4 0-3-16,2 0 0 0,1-3-3 0,2-1 0 15,0-1 4-15,-4 1-2 0,-2-1 0 0,-3 2 2 16,-5-1-3-16,-3 2 2 0,-4 0 0 16,-4 1-1-16,-2 1 0 0,-2 0-3 15,-1 0-6-15,0 0-3 0,0 1 2 0,-4 4 4 0,-1 3 8 16,-2 0 4-16,-1 3 1 0,-1 0 0 16,2 1 1-16,-2 3-3 0,1-3 0 0,0 4-2 15,2 1 0-15,-1 0 1 0,2 3-1 0,1-2 3 16,1-3 0-16,1 0-2 0,2-1-28 0,0-3-68 15,5 2-108-15,5-2-102 0,6 0 5 16,5-1 55-16,6-3-30 0,-3-2-194 0,-8-2-590 0</inkml:trace>
  <inkml:trace contextRef="#ctx0" brushRef="#br1" timeOffset="67594.1588">7563 5087 1046 0,'0'0'244'0,"0"0"-69"0,0 0-4 16,0 0-43-16,0 0-36 0,-119-17-12 0,96 17-12 15,2 0-10-15,2 3-2 0,1 0-6 16,1 2-5-16,0-1-8 0,4 2-9 0,0 0-6 16,4-1-8-16,2 1-5 0,-2 0-3 0,6 0-5 15,1-2 0-15,1 2-2 0,1 1 2 0,0 0 2 16,5-1 1-16,5 3 3 0,0-1 2 0,2-1 2 15,4 0 3-15,2-2 0 0,0 0 3 16,2 0-3-16,0-2-3 0,1 1-2 0,-1-2-5 0,-2 2 0 16,0 0-2-16,-4 0-2 0,-1 1 0 0,-3 0 0 15,-3-1-2-15,-1 1 1 0,-3 1 2 16,-3 1 3-16,0 1 7 0,-4 1 11 0,-6 0 8 16,-4 2 12-16,-4 1 5 0,-6 0-4 0,0-1-1 15,-4 0-11-15,-2-1-7 0,1 0-5 16,2-1-4-16,1 0-3 0,2-1-2 0,3 0-1 15,2 1-2-15,3-2 1 0,5-3-1 16,1 0-11-16,7-3-32 0,3-1-51 0,3 0-72 0,12-1-107 16,5-5-181-16,-4 2-348 0,-1 1-245 15</inkml:trace>
  <inkml:trace contextRef="#ctx0" brushRef="#br1" timeOffset="67800.6012">7747 5254 519 0,'0'0'608'16,"0"0"-173"-16,0 0-138 0,0 0-87 15,0 0-37-15,0 0-28 0,0 0-32 0,0 0-32 16,0 0-29-16,0 0-25 0,0 0-8 0,0 0-8 16,0 0 4-16,0 0 6 0,-28-1-1 15,23 11 4-15,1 0 0 0,0-1-5 0,2 2-4 16,1 1-1-16,-1-2-3 0,0-1 0 16,-1 1 6-16,1 0 3 0,1-1 4 0,-2 1-1 0,1-1-13 15,-1-2-33-15,2 1-72 0,1-2-109 0,-1-1-179 16,-1-1-327-16,2-3-797 0</inkml:trace>
  <inkml:trace contextRef="#ctx0" brushRef="#br1" timeOffset="67974.9361">7736 5111 1025 0,'0'0'677'0,"0"0"-373"0,0 0-39 0,0 0-70 15,0 0-62-15,0 0-37 0,-40-118-28 16,38 113-20-16,2 3-19 0,-1 2-18 0,-1 0-21 15,2 0-7-15,0 1 2 0,0 5 5 0,0 0 9 16,3 3 4-16,4 0-10 0,1-2-34 0,3 1-65 16,0-3-88-16,3 1-95 0,0-1-141 15,-4-1-206-15,-2-1-336 0</inkml:trace>
  <inkml:trace contextRef="#ctx0" brushRef="#br1" timeOffset="68275.1703">7942 5155 298 0,'0'0'538'0,"0"0"-222"0,0 0-61 0,0 0-101 0,0 0-97 15,0 0-58-15,0 0-25 0,0 0 6 16,0 0 10-16,0 0 2 0,0 0 6 0,0 0-5 16,0 0-2-16,118-7-1 0,-109 13-6 0,-4 0-3 15,-1 1 5-15,-4 1 11 0,0-1 26 0,-4 4 34 16,-2 0 29-16,-6 0 24 0,-3 1 16 15,3-1-4-15,-6 1-7 0,3-1-5 0,-3 1-17 16,1-1-8-16,1 1-10 0,-1-1-16 0,3 2-12 16,2-5-12-16,1 1-15 0,4 1-7 0,1-4-4 15,4 2-5-15,0-1 2 0,2 0 3 16,0-1 2-16,5 0 3 0,3 0-9 0,4-2-43 16,3-2-73-16,1-1-128 0,1-1-183 0,4 0-204 15,0 0 30-15,1 0 118 0,-3 0 282 0,-5 0 196 0</inkml:trace>
  <inkml:trace contextRef="#ctx0" brushRef="#br1" timeOffset="68673.0327">8323 5185 259 0,'0'0'418'0,"0"0"-180"0,0 0-23 15,0 0-33-15,0 0-6 0,0 0-3 0,0 0-32 0,0 0-48 16,0 0-37-16,0 0-27 0,0 0-4 15,0 0 7-15,0 0 8 0,0 0 2 0,-61 51 0 16,74-51-2-16,4 0-8 0,0 0-1 0,0-5-10 16,3 1-2-16,0-2-3 0,0 0-4 0,-1 0 1 15,0 1-2-15,-3-1 3 0,0-1 1 16,-5 0 4-16,2-1 4 0,-2 2 0 0,-5-1 7 16,0 0 2-16,-3 1 2 0,-3 3 0 0,0-2-11 15,-8 1-6-15,-3 2-10 0,-4 0-7 16,-2 2-1-16,-7 0-2 0,-2 0 4 0,1 5 4 15,-1 1 0-15,-2 2 2 0,6 1-1 16,1 2-1-16,0 1-2 0,4 1 1 0,3 0-1 0,1 3-1 16,4 0 3-16,1-1-3 0,5 0 0 0,3-1 0 15,0 2 0-15,5-3 3 0,5-1 3 16,4-2 3-16,3 0 4 0,2-1 5 0,7-1-1 16,1-1-2-16,6-2 2 0,3 0-9 15,4-5-2-15,0 0-16 0,-2 0-33 0,3-3-38 0,-2-3-79 16,-2-1-122-16,2-2-224 0,-9 2-408 15,-10 2 86-15</inkml:trace>
  <inkml:trace contextRef="#ctx0" brushRef="#br1" timeOffset="69137.5431">9380 5105 1 0,'0'0'0'0,"0"0"0"0,0 0 0 16,0 0 68-16,0 0 200 0,0 0 8 0,0 0-4 16,0 0-3-16,0 0-7 0,0 0-17 15,0 0-22-15,0 0-26 0,0 0-28 0,0 0-24 16,61-24-23-16,-61 22-20 0,-2 0-23 0,-4 2-24 15,3 0-19-15,-6 0-18 0,-1 1-12 0,-3 6-3 16,-2 2-3-16,1 4 2 0,-2 2-2 0,3 2 0 16,2 0 0-16,2 2 0 0,4-2 0 0,0 0 2 15,5 1-2-15,0-3 1 0,5-2 1 0,2 2 0 16,6-4 1-16,2-1 2 0,4-1 0 16,2-2 2-16,2-3 1 0,3-3 0 0,-4-1-2 15,0 0 1-15,-1-5-2 0,-3 0 1 0,-4-2-2 16,1-2-1-16,-3 0 1 0,-2 0-1 15,0-1 1-15,0 0 2 0,-2-3 0 0,-4-1 0 16,3-2 1-16,-5 0-2 0,-2-2-1 16,0 0 1-16,-1 0-5 0,-8 0-1 0,-1 0-3 0,-2 0-4 15,-2 3-3-15,-1 1-4 0,2 3-6 16,-3 4-14-16,4 2-17 0,-2 4-22 0,-2 1-43 16,1 1-50-16,-1 5-72 0,1 2-128 0,0 3-178 15,6-3-311-15,4-3 427 0</inkml:trace>
  <inkml:trace contextRef="#ctx0" brushRef="#br1" timeOffset="69488.6137">9820 4992 80 0,'0'0'396'0,"0"0"-41"0,0 0-100 0,0 0-72 16,0 0-40-16,0 0-30 0,55-120-20 0,-53 101-9 15,-1-2-12-15,0 1-12 0,-1 0-14 16,0-1-10-16,0 0-3 0,-2 3 6 0,-5 0 6 16,0 3 10-16,2 4-1 0,-3 3-4 0,3 3-8 15,-2 3-17-15,-3 2-9 0,1 0-7 16,-1 7-4-16,-1 2-2 0,2 5-1 0,2 3 0 16,1 2-1-16,-3 2 3 0,6 4-2 0,-3 1 0 15,3 2 1-15,-1 3-2 0,0 2 1 0,2 4 2 16,-7 0 0-16,4 4 5 0,-1 0 3 0,-3 0 1 15,-2 2 6-15,0-2 5 0,0 0 11 16,-3 1 3-16,1 1-1 0,2-3-12 0,2 0-10 16,3-3-1-16,1-5-8 0,2-3-68 0,-3-8-112 15,4-4-218-15,0-7-394 0,-1-3-365 16</inkml:trace>
  <inkml:trace contextRef="#ctx0" brushRef="#br1" timeOffset="69684.5145">9500 5162 809 0,'0'0'313'0,"0"0"-36"15,0 0-61-15,0 0-42 0,0 0-22 0,0 0-16 16,0 0-36-16,0 0-25 0,0 0-22 16,0 0-13-16,0 0-7 0,0 0-2 0,0 0-5 15,126 4-1-15,-87-3-3 0,0-1-16 0,3 0-33 16,-1 0-84-16,4 0-142 0,-11-4-323 0,-12 3-872 0</inkml:trace>
  <inkml:trace contextRef="#ctx0" brushRef="#br1" timeOffset="70406.4077">10555 5000 1 0,'0'0'0'0,"0"0"0"16,0 0 125-16,0 0 26 0,0 0-49 0,0 0-38 15,0 0-22-15,0 0-7 0,0 0-1 0,0 0 3 16,0 0 8-16,0 0 12 0,0 0 12 16,0 0 19-16,84-27 27 0,-82 24 37 0,2 1 27 0,-1-2 9 15,-1 2-4-15,-1 0-16 0,-1-1-10 16,1 2-8-16,-1-1-13 0,0 1-14 16,0 0-23-16,-1 1-21 0,-2 0-19 0,-4 0-19 15,-4 1-15-15,-1 3-7 0,-7 3-3 0,0 3 1 16,-2 1 0-16,0 2-2 0,1 3-8 15,-1-1 0-15,1 1-3 0,7 0-2 0,-2 0 3 0,6-1-4 16,6 0-1-16,3-1 0 0,0-1-1 16,9-3 2-16,3-1 7 0,5-1-3 0,3-3 1 15,2-4 3-15,0-1-6 0,6 0 7 16,1-5-2-16,-2-1-2 0,1-2 2 0,1 1-4 16,-5-3 1-16,2 1 1 0,-5-2 1 0,-1 0 1 15,-3 1 2-15,-3-1 2 0,-4 2-1 0,-2-2 6 16,-4 1 3-16,-2 2 3 0,-2 1 1 0,0 2-4 15,0 0-5-15,-2 3-5 0,-5 0-7 0,-1 2-5 16,-2 0-2-16,-5 4-1 0,2 4-2 16,-4 1 3-16,5 3 1 0,0 1 1 0,1 2 6 0,2-1-5 15,1 2 1-15,7 0-2 0,1-2-4 16,0-1 3-16,5-1 1 0,6-3 2 0,2-2 2 16,0 0-2-16,7-3 0 0,2 0 1 0,6-2-6 15,3 1 1-15,5-2 2 0,-1-1 1 0,1 0 3 16,-5-4 4-16,-4-3 2 15,-2-1 0-15,-4-1 8 0,-2-2-2 0,-6 0 2 16,-2-1-1-16,0-2 1 0,-2-3 0 0,-3 1 0 0,-3-1 1 16,-2-1-4-16,-1-1 0 0,0 0-3 15,-3-3-1-15,-5 2 4 0,-2 1-8 0,-2 0 0 16,-3 3-3-16,2 4-6 0,1 2 3 0,0 4-4 16,-3 3-5-16,3 3-3 0,-2 3-8 0,-2 5-39 15,1 1-58-15,0 3-101 0,3 1-164 16,3-3-242-16,6-2-670 0</inkml:trace>
  <inkml:trace contextRef="#ctx0" brushRef="#br1" timeOffset="71155.7582">11381 5049 466 0,'0'0'908'0,"0"0"-510"0,0 0-78 0,0 0-121 15,0 0-51-15,0 0-32 0,0 0-39 16,0 0-29-16,0 0-23 0,0 0-16 0,0 0-9 15,0 0 0-15,0 0 2 0,32 4 7 0,-36 5 7 16,-6 2 10-16,-4 0 7 0,0 0 7 16,-5-1 0-16,-2 1-6 0,-2-2-4 0,-1 0-9 0,2-4-6 15,0 0-4-15,1-1 0 0,4-2 1 16,2 1 1-16,4-3 5 0,2 0 1 0,1 0 2 16,7-1-4-16,0-4-8 0,1-1-13 0,1-3-11 15,6 0-8-15,2-1 0 0,2-1 3 16,2-2 5-16,0-1 7 0,5 0 2 0,-2 0 5 15,-1 1-1-15,1 1-1 0,-2 1-5 0,-2 3-2 16,3 0 0-16,-4 4-4 0,-1 0 5 0,0 4-11 16,-1 0-4-16,-2 1-2 0,1 4-2 15,2 4 3-15,-3-1 4 0,-2 2 2 0,1 0 3 0,-3 0 3 16,3 0 1-16,-4 1 5 0,0-1 1 16,-1 1 3-16,3-1 2 0,-2 0 0 15,0-3-1-15,-1 1 3 0,5-1 2 0,-2-2 4 0,3 0 5 16,-2-2 7-16,3-1 6 0,2 0 3 15,1-2 1-15,0 0-4 0,6-2-6 0,-3-1-5 16,4-3-2-16,-1 1-2 0,-1 0-2 0,2-2 1 16,0-1 1-16,-4 2 0 0,3-2 5 15,-5-1 5-15,-1 1 0 0,-3-4 5 0,-4-1-4 16,1-1-5-16,-4 0-3 0,-1-3-1 0,0-1-1 16,-1 2-2-16,-5-4 1 0,3 4-5 0,-4 2 2 15,1 1-3-15,0 4-4 0,-1 3 1 0,2 1-6 16,-3 4-4-16,-2 1 1 0,0 0-4 15,0 5 3-15,-1 1 4 0,0 0 0 0,1 2 3 16,0-1-1-16,2 0 1 0,6 0-4 0,0 0 0 16,2 0 2-16,1-3-1 0,3 1 9 15,5-1-2-15,6-1 3 0,-1-2 1 0,5-1-3 16,2 0 3-16,0-1-1 0,2-4-1 0,5 0-2 16,-1-2-1-16,-1 1 0 0,2-1-1 0,-6 2 3 15,-1 1-2-15,-3 1 1 0,-7 0 0 0,-3 0-2 16,-6 3 3-16,0-1-1 0,-2 1-2 15,0 0-6-15,0 0-10 0,0 0-3 0,0 4 3 16,-3 2 4-16,0 2 10 0,-2 0 2 16,2 1 0-16,-3 0-1 0,3 1 1 0,-1-2 0 0,0 1 1 15,3-1 5-15,0 0-4 0,1 1 2 16,0-2 1-16,0 0-1 0,5-1-4 16,1-1-9-16,0-3-48 0,3 1-59 0,2-1-87 0,4 0-19 15,6 2-29-15,5-3-83 0,3 0-133 16,-7 0-402-16,-8-1 331 0</inkml:trace>
  <inkml:trace contextRef="#ctx0" brushRef="#br1" timeOffset="71504.4118">12140 5009 469 0,'0'0'661'0,"0"0"-206"0,0 0-128 15,0 0-97-15,0 0-58 0,0 0-43 16,0 0-42-16,0 0-33 0,0 0-22 0,0 0-19 16,0 0-9-16,0 0-7 0,0 0-1 0,0 0 4 15,-29-28 4-15,34 28 7 0,3-1 3 0,2 0-2 16,0-2 0-16,2 0-2 0,0 0 1 15,-1-4 1-15,-1 3 1 0,-2-2 2 0,0-1 2 16,2 1 0-16,-4-2 1 0,-2 2-1 0,-2 0-3 16,2-1 0-16,-2 1 1 0,-2-2-1 15,0 1 0-15,0 0-7 0,-6 1-4 0,0 1-7 16,-7 3-6-16,-1 1-2 0,-5 1-1 0,0 1 4 16,-3 6 5-16,1 2 3 0,-1 3 4 0,-2 2 0 15,2 2 0-15,5 1 0 16,-1 2-3-16,2 0 0 0,3 0 0 0,4-1-2 0,1-3 5 0,6 2 1 15,2-3 0-15,0 0 5 0,2-2-4 16,6-2 2-16,3-1 5 0,5-2 3 0,-1-2 5 16,9 0-1-16,1-3 0 0,6 0-8 0,3-2-13 15,2-2-27-15,2-3-44 0,-3-1-58 0,4-1-66 16,-1-2-94-16,-4 1-133 0,-6 1-246 16,-10 2-487-16</inkml:trace>
  <inkml:trace contextRef="#ctx0" brushRef="#br1" timeOffset="71925.4214">12581 4779 4 0,'0'0'537'16,"0"0"-108"-16,0 0-80 0,0 0-94 0,0 0-71 16,0 0-56-16,0 0-28 0,0 0-16 0,0 0-15 15,0 0-12-15,0 0-7 0,0 0-7 16,0 0-8-16,0 0-7 0,-81-90-9 0,81 93-5 16,-1 2-3-16,1 2 1 0,0 2 3 0,0 3 5 15,0 3 4-15,0 3 7 0,1 2-1 16,0 2-1-16,3-1-6 0,-2 4-1 0,-1-1-2 0,-1 1 1 15,0 1 4-15,-1-1-3 0,-4-1 2 16,1-5-2-16,-2 1-2 0,3-6 2 0,-5-2-4 16,6-1 0-16,-1-3-3 0,0-1-6 0,0-1 3 15,2-3-3-15,1 0 4 0,0-3 7 0,0 0 17 16,0 0 14-16,4 0 6 0,2-5-2 16,4-2-21-16,0 0-15 0,1-1-8 0,5-2-7 15,-2 2 3-15,4-3 1 0,-2-1-1 16,2-1 0-16,2 1-2 0,-2 2-2 0,1 1-1 15,-5 1-2-15,2 2-2 0,-5 2-1 0,-2 3-3 16,-4 0-4-16,2 1-5 0,-5 0-1 0,0 1-2 16,2 3 0-16,-2 2 6 0,-2-1 4 0,1 2 2 15,-1 0 3-15,0 1 3 0,0 0 0 0,0 0 3 16,0 0-1-16,0 0 1 0,0-2 0 0,0 0-1 16,0 0 4-16,0-1-10 0,0 2-18 15,3-1-40-15,6 1-14 0,2 0-36 0,7-1-88 16,1-2-162-16,-5 0-335 0,-2-2-796 0</inkml:trace>
  <inkml:trace contextRef="#ctx0" brushRef="#br1" timeOffset="72274.7932">13097 4907 1275 0,'0'0'302'0,"0"0"-21"16,0 0-80-16,0 0-66 0,0 0-35 15,0 0-38-15,0 0-29 0,-122-14-13 0,105 23-10 16,2 0 1-16,-1 3-2 0,3-1-1 0,1 2 1 15,0-1-3-15,4-1-3 0,1 0 0 16,4 0-1-16,0-1-1 0,3-1 3 0,0-2 5 16,2 0 0-16,2 0 9 0,3-3 7 0,3 2 4 15,0-1 9-15,2-2-7 0,1 2-5 0,2-1-1 16,0-2-7-16,2-1 4 0,0 0 3 16,-1-1 1-16,3 0 0 0,0 0-3 0,-2 0-1 15,0-2-4-15,1-3 1 0,-4-1-3 0,2 1 0 16,-5-4 1-16,-1 3-5 0,-3-3 6 0,-2-2 0 15,2 0-1-15,-5-1 5 0,-1 0-6 0,-1-1-3 16,0 0-1-16,-4 0-3 0,-3 1-2 0,-2 1-2 16,-1 0-5-16,-2 4-9 0,-5 3-2 15,1 1-1-15,-4 3 3 0,-3 0 1 0,0 1 5 16,3 5-1-16,-1 1-19 0,4 1-39 0,3 2-63 16,4 0-83-16,1 0-96 0,7 0-121 0,2 0-183 15,0-3-276-15,0-1 498 0</inkml:trace>
  <inkml:trace contextRef="#ctx0" brushRef="#br1" timeOffset="73442.6054">13312 4947 631 0,'0'0'569'16,"0"0"-117"-16,0 0-130 0,0 0-113 16,0 0-49-16,0 0-35 0,0 0-29 0,0 0-31 15,0 0-26-15,0 0-29 0,0 0-13 0,0 0-9 16,0 0 2-16,-9-37 8 0,2 45-2 0,0 0 2 15,0 2 0-15,2 0-3 0,0-1 5 0,3 0 0 16,1 1 1-16,1-3 4 0,0 0-4 0,0 0 2 16,1 1 2-16,1-3-1 0,4 0 7 15,-2-2 5-15,3-1 4 0,-1 0 3 0,1-2 5 16,1 0 1-16,2 0-2 0,-1 0 4 16,0 0-12-16,2 0-3 0,0-3 1 0,-1 0-8 15,1-1 6-15,-1-1-1 0,0 0-1 0,0 0 2 16,-1-1-5-16,-1 1-1 0,-1-1-1 0,3-1 5 15,-2-1-1-15,-1 0 2 0,-2-1-1 16,3-1-7-16,-5 0 2 0,3 1 0 0,-4 2-2 16,0 0 2-16,0 4-4 0,-2 1-3 0,0 2-2 15,0 0-7-15,0 0-7 0,0 0-12 0,0 0-2 16,0 0 1-16,-2 4 8 0,1-1 12 0,-1 3 5 16,1 0 4-16,0 0-1 0,1-2-1 15,0 1 0-15,0-1-4 0,1 1 5 0,3-1 1 16,1-2 0-16,-1 1 6 0,6 0-1 0,-2-2 1 15,1 1 2-15,2-2 0 0,0 0-1 0,-1 0-1 16,1 0 1-16,0 0-5 0,-1-2 4 16,1 0 0-16,-2-2-1 0,1-1 5 0,-1 2-4 15,0-2 0-15,-2 0 0 0,0 0-4 0,1 0 0 16,-2-1 1-16,0 2-2 0,0 1 0 0,-2-2 1 16,0 3-2-16,1 0 0 0,-3-1 2 0,0 2-3 15,-1 1 0-15,0-1-1 0,-1 1-3 16,2 0 3-16,-2 0 0 0,0 0 0 15,1 0 1-15,0-1-1 0,1 1 0 0,0-1 1 0,2-1 2 16,0 0 0-16,2 0 0 0,-1-2-1 0,3 0 0 16,1-1 0-16,-1 0 2 0,3 0-2 15,-2-2 6-15,1-1-4 0,2 0 0 0,-2 1 3 16,0-1-5-16,1-2 4 0,-2 1 2 0,-2 1-2 16,1-3 0-16,-2 0 1 0,-3 2 0 0,1 0 1 15,-2 1 0-15,-2 0-3 0,0 2-2 16,-3 3-6-16,-2 0-7 0,-3 1-3 0,-3 1-2 15,1 1 0-15,-2 0 2 0,2 6 0 0,2 1 2 16,1 2 2-16,3 0 1 0,1 1 1 16,3 1 0-16,0-1 1 0,7 1-1 0,1-3 3 15,5 3 4-15,3-2-1 0,1 1 3 0,3 0-1 16,1-1-1-16,3-1 1 0,-2 3 0 0,3 0-3 16,-3-2 0-16,-3 1-2 0,-3-1-3 0,-5 1 0 15,-2-2-1-15,-3-1-2 0,-4 0 4 0,-2 0 1 16,0 0 6-16,-6 0 4 0,-2 1 3 15,-3-2 5-15,-4 1 5 0,-2 0 3 16,-4-2-1-16,3 0 1 0,-1-2-3 0,0-1-3 16,3-1 0-16,4 1-2 0,1-2-1 0,4 0 2 0,3 0 6 15,1 0 7-15,0 0 4 0,1-4 1 16,2-1-2-16,0-1-8 0,0-1-8 0,2 1-3 16,5-2-8-16,1 1-3 0,1 0 0 0,3-1-3 15,0 2 0-15,1-1 0 0,0 2 1 16,-1 0 0-16,1 3 2 0,-1-2 0 0,3 1-1 15,0 0 0-15,2 0 0 0,0 0 1 0,1-1 2 16,-1 1-1-16,4-1 3 0,-1 1-1 16,0 0 1-16,2-2 0 0,0 0-1 0,2 0-1 15,1 0-1-15,1-1-1 0,0 1-1 0,2 1 2 16,0-2 0-16,-5 2 3 0,-4-2 2 0,-4 0-1 16,-3 1 0-16,-5 1 2 0,0 0 1 15,-4 1 2-15,-2-1-1 0,0-2 1 0,-1 2-3 16,0-1 0-16,0 0-2 0,0 0-1 0,-2 1 0 15,0-1-2-15,0 1-1 0,0 2 2 16,-1 1-3-16,3 1 0 0,0 0-3 0,0 0-6 0,0 0-6 16,0 0-5-16,0 0-2 0,0 1 4 0,0 5 7 15,4 1 5-15,-2 2 5 0,-1 1 1 0,2 3-3 16,-2-1 0-16,-1 5-1 0,0-1-1 16,0 0 3-16,-4 3 2 0,1-1-1 0,-3 0 3 15,0 1-1-15,-1-1-1 0,0-1 3 0,-3 2-4 16,2-4 2-16,1 1 4 0,0 0-4 15,-1-1-13-15,2 1-69 0,-1 0-130 0,1-1-227 16,4-3-631-16,-1-5-332 0</inkml:trace>
  <inkml:trace contextRef="#ctx0" brushRef="#br1" timeOffset="74119.7665">12139 3107 1247 0,'0'0'173'0,"0"0"-36"16,0 0-83-16,0 0-28 0,0 0 18 0,0 0 16 16,0 0 9-16,0 0-5 0,0 0-10 0,0 0-2 15,0 0 0-15,0 0 6 0,-15 138-12 16,15-117-3-16,0 0-4 0,1 1-5 0,0-3 8 15,3 1-5-15,-3-1 2 0,0-4 4 0,-1 1-6 16,1-3 6-16,-1-3 2 0,0-1 3 0,0-1 4 16,0 0-8-16,-2-3-31 0,-3 0-84 15,3-1-131-15,-1-3-234 0,0-1-418 0,-1 0-277 16</inkml:trace>
  <inkml:trace contextRef="#ctx0" brushRef="#br1" timeOffset="74323.6755">12175 2966 2005 0,'0'0'176'0,"0"0"-44"0,0 0 14 15,0 0-14-15,0 0-28 0,0 0-35 16,0 0-21-16,0 0-12 0,0 0-13 16,0 0-8-16,0 0-14 0,0 0-19 0,0 0-24 15,0 0-12-15,-44-111 8 0,49 116 12 0,9 1 16 16,0 1-23-16,6 1-100 0,1 1-134 0,6 0-208 15,-6-2-324-15,-8-3-120 0</inkml:trace>
  <inkml:trace contextRef="#ctx0" brushRef="#br1" timeOffset="75409.5807">12943 3201 1 0,'0'0'0'0,"0"0"0"0,0 0 0 15,0 0 229-15,0 0-5 0,0 0-13 16,0 0-17-16,0 0-18 0,0 0-21 0,0 0-19 15,0 0-13-15,0 0-13 0,0 0-11 0,0 0-9 16,-60-6-19-16,60 6-15 0,0 0-12 0,0 0-16 16,0 0-6-16,0 0-13 0,3 0-16 15,3 0 7-15,1 0 8 0,7 0 12 0,3 0 17 0,7-1-6 16,1-2-4-16,5-2-3 0,3-1-5 16,2 1-5-16,-3 1-1 0,-1-1-21 0,-3 2-55 15,-7 1-82-15,-3 0-122 0,-7 1-121 0,-4 1-105 16,-4 0-93-16,-3 1 373 0,0 2 213 0</inkml:trace>
  <inkml:trace contextRef="#ctx0" brushRef="#br1" timeOffset="75582.4238">12944 3280 1 0,'0'0'0'0,"0"0"306"16,0 0-59-16,0 0-66 0,0 0-42 16,0 0-26-16,0 0-2 0,0 0 10 0,0 0 16 15,0 0 13-15,0 0-9 0,0 0-12 0,0 0-25 16,0 0-27-16,84 32-20 0,-50-37-16 15,3-1-6-15,5 0-15 0,0 0-46 0,0 1-91 16,1-1-72-16,-1 1-151 0,-9 2-341 0,-10 0-75 16</inkml:trace>
  <inkml:trace contextRef="#ctx0" brushRef="#br1" timeOffset="75889.3954">13699 3049 665 0,'0'0'436'0,"0"0"-36"0,0 0-80 15,0 0-80-15,0 0-66 0,0 0-56 0,0 0-50 16,0 0-37-16,0 0-31 0,0 0-13 0,0 0 4 15,0 0 0-15,0 0 8 0,0 44 9 0,0-26-3 16,0 1 6-16,0 1 5 0,0 1-3 0,0-1 1 16,2-1-2-16,-2-2-5 0,1 0 7 0,-1-1 7 15,0-3 5-15,0 1 10 0,0 0-3 16,0-1-11-16,0-3-18 0,0 0-69 0,-1-1-101 0,1-3-140 16,0-1-216-16,0-2-341 0,0 0 124 0</inkml:trace>
  <inkml:trace contextRef="#ctx0" brushRef="#br1" timeOffset="76251.2774">14016 3343 1165 0,'0'0'411'0,"0"0"-55"0,0 0-88 0,0 0-86 0,0 0-33 16,0 0-29-16,0 0-29 0,0 0-33 0,0 0-33 15,0 0-30-15,0 0-18 0,0 0-1 16,0 0 6-16,0 0 10 0,-10 11 13 0,4-1 2 0,-3 1 2 16,-1 0 0-16,-2 1 2 0,-2-1-9 15,2-1-39-15,2-1-84 0,2-2-154 0,4 1-239 16,1-3-368-16,1-3-78 0</inkml:trace>
  <inkml:trace contextRef="#ctx0" brushRef="#br1" timeOffset="76606.1525">14353 3041 1249 0,'0'0'246'15,"0"0"-48"-15,0 0-48 0,0 0-50 0,0 0-39 16,0 0-34-16,0 0-35 0,0 0-27 0,0 0 5 15,0 0 17-15,0 0 22 0,0 0 28 0,0 0 7 16,57 1-5-16,-37-1-1 0,0 0-6 0,4 0-12 16,-1 1-5-16,-1 0-7 0,-5 0-5 0,1 2-3 15,-7-1-2-15,-2 0-5 0,-1-1-2 16,-5 2-9-16,-2 0 0 0,-1 1 4 0,0 0 8 16,-2 2 19-16,-6 1 13 0,1 1 9 15,-2 2 7-15,-1-2 2 0,-2 2-3 0,-1-1 0 16,-1-1-5-16,4 2-6 0,-1-3-6 0,0 2-7 15,4-1-6-15,0 2-5 0,3-1-3 0,3-2-3 16,1 0 1-16,0-1 0 0,3-1 6 16,6 1 14-16,7 0 6 0,4-3 0 0,6 2-31 15,9-2-24-15,6-2-62 0,2 1-159 0,-9-2-295 16,-9 0-918-16</inkml:trace>
  <inkml:trace contextRef="#ctx0" brushRef="#br1" timeOffset="76824.9381">15132 3112 1141 0,'0'0'376'0,"0"0"-154"15,0 0-29-15,0 0-39 0,0 0-25 0,0 0-25 16,0 0-47-16,0 0-48 0,0 0-33 0,0 0-10 16,0 0 7-16,0 0 19 0,0 0 26 15,0 0 9-15,28-9-4 0,-5 9-6 0,0 0-5 16,3 0-7-16,0 0-27 0,1-3-56 0,-2 2-88 15,1 0-136-15,-1-1-201 0,-8 0-308 0,-4 1 300 16</inkml:trace>
  <inkml:trace contextRef="#ctx0" brushRef="#br1" timeOffset="76960.3721">15569 3067 1364 0,'0'0'403'0,"0"0"-111"0,0 0-86 15,0 0-65-15,0 0-45 0,0 0-38 16,0 0-45-16,0 0-43 0,0 0-27 0,0 0 6 15,0 0 14-15,0 0 22 0,0 0-24 0,0 0-104 16,76-5-118-16,-51 6-152 0,-1-1-162 16,-6 0-101-16,-3 1 401 0</inkml:trace>
  <inkml:trace contextRef="#ctx0" brushRef="#br1" timeOffset="77127.6356">15999 3035 135 0,'0'0'857'0,"0"0"-309"0,0 0-153 0,0 0-138 16,0 0-102-16,0 0-46 0,0 0-31 15,0 0-29-15,0 0-28 0,0 0-24 0,0 0-20 16,0 0-3-16,0 0 7 0,0 0 10 0,71-35-9 16,-54 35-58-16,4 0-60 0,1 0-73 0,3 0-92 15,1 0-65-15,3 0-58 0,6 0 9 16,-1 0-9-16,-9-1 270 0,-7 1 154 0</inkml:trace>
  <inkml:trace contextRef="#ctx0" brushRef="#br1" timeOffset="77252.0708">16536 2957 177 0,'0'0'600'0,"0"0"-123"15,0 0-120-15,0 0-106 0,0 0-86 0,0 0-50 16,0 0-28-16,0 0-29 0,0 0-34 0,0 0-34 16,0 0-26-16,0 0-5 0,0 0 2 15,0 0 12-15,41-22-15 0,-26 22-90 0,-1 0-121 16,4 0-128-16,-1 0-170 0,-1 0-213 0,-6 0 730 0</inkml:trace>
  <inkml:trace contextRef="#ctx0" brushRef="#br1" timeOffset="77651.4373">17183 2809 203 0,'0'0'410'0,"0"0"-8"16,0 0-36-16,0 0-88 0,0 0-48 0,0 0-46 15,0 0-33-15,0 0-34 0,0 0-32 0,0 0-19 16,0 0-7-16,0 0 2 0,0 0-6 15,0 0-8-15,-19-4-15 0,11 4-16 0,-3-2-8 16,-2 2-1-16,-5 0 0 0,-1 0-1 0,-1 0-2 16,-2 0-4-16,1 3 0 0,-1 0-2 15,2 4 0-15,1-2-3 0,2 2 3 0,4 1-7 16,4 1-7-16,4-1-6 0,2 1-7 0,3 0 10 16,3 1 12-16,4 0 12 0,7-2 14 0,1 0-2 15,5-1 1-15,3-1-5 0,3-1-10 16,-2 1 3-16,2-1 0 0,-3 0 0 0,-3 0 1 15,0 0-2-15,-3 0-3 0,-4 1-3 0,-1 1 6 16,-1-1-9-16,-3 2 2 0,-3 2-1 16,-2 0-3-16,-3 1 8 0,0 2 7 0,-8 1 15 15,-4 1 12-15,-5-1 9 0,-3-1 2 0,-3 2-4 16,0-3-2-16,-6 1-8 0,-1-2-5 0,-2 1-7 16,-3 1-10-16,2 0 2 0,-4-3-9 0,0 0-53 15,-2-2-160-15,8-4-527 0,10-1-917 0</inkml:trace>
  <inkml:trace contextRef="#ctx0" brushRef="#br1" timeOffset="78705.5751">12042 3984 192 0,'0'0'373'0,"0"0"-33"0,0 0-34 0,0 0-49 16,0 0-31-16,0 0-44 0,0 0-44 16,0 0-40-16,0 0-44 0,0 0-28 0,0 0-24 15,0 0-6-15,18-6 1 0,-14 13 3 0,4 2 7 16,1 3 0-16,2 2 3 0,-2 3-2 0,0 1 0 16,-1 0 4-16,-2 2 0 0,-4 1 7 15,2 0 9-15,-4 1 11 0,-4-1 14 0,-2 1 8 16,-9-1 4-16,1-2-1 0,-6 1-8 15,-2-3-7-15,-2-1-9 0,1-2-10 0,2-2-8 0,0-1-5 16,2-3-5-16,1-2 0 0,5-2 2 16,1 0 1-16,2-3 2 0,2-1 7 0,4 0 2 15,-2-3-1-15,2-2-4 0,0-2-7 0,3-2-7 16,1-2-4-16,0 0-6 0,0-2-3 0,8-2-1 16,-1-2-1-16,0 0 0 0,5 0-1 15,0 0-3-15,0 2 0 0,0 1 0 0,-2 3 2 0,0 2 3 16,1 2 0-16,-3 1 1 0,-4 3 1 15,3 0-1-15,-5 1 0 0,3 1-26 0,-3 0-107 16,-1-1-134-16,-1 2-199 0,0 0-340 16,2 0-319-16</inkml:trace>
  <inkml:trace contextRef="#ctx0" brushRef="#br1" timeOffset="78917.0551">12079 3734 1287 0,'0'0'219'0,"0"0"-19"16,0 0-33-16,0 0-52 0,0 0-49 0,0 0-49 16,0 0-58-16,0 0-24 0,0 0 3 0,0 0 20 15,0 0 45-15,0 0-2 0,0 0-125 16,-5 33-244-16,10-18-434 0,-1-5 232 0</inkml:trace>
  <inkml:trace contextRef="#ctx0" brushRef="#br1" timeOffset="79221.5778">12709 4046 848 0,'0'0'335'0,"0"0"-87"0,0 0 2 0,0 0-18 0,0 0-12 16,0 0-33-16,0 0-42 0,0 0-47 0,0 0-45 15,0 0-29-15,0 0-26 0,0 0-9 16,0 0 0-16,0 0 5 0,85-30 6 0,-54 25 0 15,3 1 2-15,0 2 1 0,-2 0 0 0,-1 1-18 16,-4 1-77-16,-5 0-110 0,-3 0-144 0,-6 0-198 16,-4 2-252-16,-6 0 174 0</inkml:trace>
  <inkml:trace contextRef="#ctx0" brushRef="#br1" timeOffset="79380.9513">12857 4078 578 0,'0'0'360'16,"0"0"-114"-16,0 0-87 0,0 0-49 15,0 0-22-15,0 0-20 0,0 0-11 16,0 0-1-16,0 0 12 0,0 0 11 0,0 0 8 16,0 0 2-16,0 0-7 0,0 0 0 0,85 30-13 15,-39-30-30-15,10-3-56 0,5-4-59 0,5 1-67 16,3-2-163-16,-16 3-311 0,-16 0-540 0</inkml:trace>
  <inkml:trace contextRef="#ctx0" brushRef="#br1" timeOffset="79980.4135">13625 3871 1 0,'0'0'0'0,"0"0"0"0,0 0 358 0,0 0-5 15,0 0-24-15,0 0-18 0,0 0-29 16,0 0-33-16,0 0-40 0,0 0-44 0,0 0-40 16,0 0-38-16,0 0-37 0,0 0-25 0,34-19-30 15,-34 23-13-15,0 4 1 0,0 2 4 16,0 5 15-16,-1 2 11 0,-1 3 1 0,0-1-3 15,-1 0 3-15,0-1-1 0,1 2 2 0,0-5 7 16,-1 0-7-16,0-1-2 0,3-1-4 0,-2-5-5 16,1-1 3-16,1-1-1 0,-1-1 2 0,1-2 3 15,0 0 2-15,0-2 5 0,0-1 10 0,0 0 18 16,0 0 10-16,0 0 18 0,0 0 14 16,0 0 1-16,0-1 8 0,0-3-20 0,0-3-24 15,0-1-18-15,0-2-28 0,0-2-3 0,0-3 0 16,0 0 1-16,1-2-2 0,1-2 0 15,-1-2 0-15,2-3-7 0,0-2 6 0,-2 1-1 16,1 1 0-16,-1 4 7 0,-1 5-9 0,0 4-2 16,0 4-10-16,0 3-44 0,0 2-59 0,0 2-97 15,-2 0-128-15,-1 6-158 0,-2 0-297 0,3-2-543 16</inkml:trace>
  <inkml:trace contextRef="#ctx0" brushRef="#br1" timeOffset="80224.3424">13867 4156 1990 0,'0'0'170'15,"0"0"-43"-15,0 0-8 0,0 0-19 0,0 0-8 16,0 0-9-16,0 0-26 0,0 0-25 0,0 0-29 15,0 0-30-15,0 0-9 0,0 0 7 0,0 0 14 16,0 0 18-16,-44 3 9 0,21 14-37 16,-4 0-100-16,0 1-154 0,7-5-314 15,5-3-860-15</inkml:trace>
  <inkml:trace contextRef="#ctx0" brushRef="#br1" timeOffset="80629.3128">14261 3874 987 0,'0'0'497'0,"0"0"-263"0,0 0-8 15,0 0-35-15,0 0-47 0,0 0-43 16,0 0-39-16,0 0-32 0,0 0-23 0,0 0-14 15,0 0 1-15,0 0 0 0,0 0 4 0,53-25 7 16,-37 24-5-16,2-1 2 0,1 2 0 16,-1-1-1-16,-1 1 1 0,-1 0-2 0,-2 0-3 15,-4 4-3-15,-3-1-1 0,-2 2-4 0,0 0 1 16,-4 0 1-16,-1 1 1 0,0 1 7 0,0 1 3 16,-3 0 7-16,-4 2 2 0,-1 2 4 15,-2 0-2-15,-1-1-3 0,-1 0 0 16,0 1-4-16,0-2 0 0,0 1 0 0,0 0-3 15,3-1 2-15,3 1-2 0,-1-2-1 0,5-1 1 16,0 0 0-16,2 2 0 0,0-2 3 0,3-2 2 16,5 1 9-16,4-2 9 0,5-2 3 0,4 0-8 15,4-2-39-15,4-1-73 0,4 0-92 0,5 0-123 16,2 0-12-16,3-4-103 0,-10 1-353 0,-9-1 254 16</inkml:trace>
  <inkml:trace contextRef="#ctx0" brushRef="#br1" timeOffset="80822.3608">14945 3924 822 0,'0'0'271'0,"0"0"-44"0,0 0-48 0,0 0-54 16,0 0-22-16,0 0-33 0,0 0-50 16,0 0-45-16,0 0 8 0,0 0 16 0,0 0 20 15,0 0 35-15,0 0-5 0,0 0-12 0,93 3-2 16,-63-3-8-16,3 0-6 0,0-1-16 0,2 0-29 15,0-1-67-15,-2-1-105 0,1 1-148 0,0 1-186 16,-11 1-183-16,-6 0 591 0</inkml:trace>
  <inkml:trace contextRef="#ctx0" brushRef="#br1" timeOffset="80974.5176">15442 3920 668 0,'0'0'439'0,"0"0"-122"0,0 0-108 0,0 0-66 15,0 0-39-15,0 0-34 0,0 0-22 0,0 0-13 16,0 0-21-16,0 0-28 0,0 0 2 0,0 0 3 15,0 0 15-15,0 0 22 0,42 3-27 0,-17-2-55 16,0-1-63-16,1 0-98 0,3 0-99 16,-2 0-73-16,2 0-51 0,-7 0-83 0,-8 0 521 0</inkml:trace>
  <inkml:trace contextRef="#ctx0" brushRef="#br1" timeOffset="81116.0043">15906 3885 637 0,'0'0'488'16,"0"0"-143"-16,0 0-109 0,0 0-95 0,0 0-63 15,0 0-56-15,0 0-44 0,0 0-17 0,0 0 0 16,0 0 15-16,0 0 16 0,0 0 5 0,0 0-40 16,116-1-77-16,-89 2-85 0,3-1-76 15,3 0-90-15,-7 1-62 0,-10-1 75 0</inkml:trace>
  <inkml:trace contextRef="#ctx0" brushRef="#br1" timeOffset="81262.689">16401 3849 1210 0,'0'0'401'0,"0"0"-98"0,0 0-104 0,0 0-103 16,0 0-59-16,0 0-34 0,0 0-19 16,0 0-1-16,0 0 8 0,0 0 5 0,0 0 4 15,0 0-3-15,123-17-29 0,-102 16-80 0,2 1-115 16,5-2-129-16,-8 0-220 0,-8 1-320 0</inkml:trace>
  <inkml:trace contextRef="#ctx0" brushRef="#br1" timeOffset="81647.8802">17274 3663 79 0,'0'0'486'0,"0"0"-163"0,0 0-13 16,0 0-84-16,0 0-83 0,0 0-47 15,0 0-27-15,0 0-1 0,0 0 9 0,0 0 4 16,0 0 5-16,0 0-10 0,0 0-9 15,-38-8-6-15,26 10-5 0,-4 0-8 0,1 1-7 16,-3 4-8-16,-3 2-16 0,1 4 1 0,0 2-5 16,-1 2-1-16,0 2-1 0,2 1-4 0,-1-1 1 15,2 1 1-15,4 2 6 0,0-2-3 0,3 1-2 16,4 0-3-16,0-3-1 0,5-1 11 16,1-2 1-16,1-2-1 0,0-2 3 0,1-3-6 0,3-1 2 15,4-2 6-15,0 0 4 0,2-3 6 16,2-2 4-16,1 0-1 0,4 0-9 0,2 0-2 15,-3-4-6-15,1 0-1 0,0-1 8 0,-4 0 0 16,-3 0 8-16,-2-1 10 0,-3 1 1 16,0-2 8-16,-4 0-1 0,-1 0-8 0,0-1-9 15,-3-2-12-15,-4 2-11 0,-3-1-8 0,-4 4 1 16,-4 2-11-16,-6 1 1 0,0 2 1 0,-6 0-5 16,1 2 4-16,-1 2-55 0,3 0-95 0,1 3-222 15,6-3-677-15,9-1-559 0</inkml:trace>
  <inkml:trace contextRef="#ctx0" brushRef="#br1" timeOffset="82926.9909">15347 4810 1 0,'0'0'232'0,"0"0"122"0,0 0-43 16,0 0-33-16,0 0-34 0,0 0-23 0,0 0-22 15,0 0-27-15,0 0-27 0,0 0-37 0,0 0-35 16,0 0-35-16,0-15-25 0,0 15-15 16,0 2-22-16,0 1 4 0,0 2 4 0,0 3 8 15,0 4 17-15,0 0-1 0,0 3 0 0,0-3-2 16,0 3 2-16,0 0 1 0,0 0 0 0,0 0 6 16,0 0 0-16,0 0 3 0,0-1 6 0,0-1 3 15,0 0 10-15,-1 0-1 0,0-3-11 16,-3 0-21-16,1-3-64 0,1-1-96 0,-2 0-154 15,2-3-273-15,-1 1-749 0</inkml:trace>
  <inkml:trace contextRef="#ctx0" brushRef="#br1" timeOffset="83273.4977">15663 4745 459 0,'0'0'344'0,"0"0"-143"0,0 0-66 16,0 0-84-16,0 0-45 0,0 0-32 0,0 0-9 16,0 0 22-16,0 0 36 0,0 0 52 0,0 0 43 15,0 0 8-15,0 0-3 0,-84 72-17 16,53-57-27-16,-2-2-21 0,-2 1-17 0,2-3-15 16,1 0-6-16,3 0-3 0,2-1-6 0,6-4 6 15,8 0-11-15,2-3-4 0,4 0-1 16,5-3-4-16,2 0 14 0,0 0 20 0,5 0 28 15,6 0 7-15,3-4-8 0,5-1-16 0,3 1-24 16,3-1-4-16,1 0 1 0,-1 0 0 0,-1 1 0 16,-3 1-5-16,-2 2 1 0,-1-1-3 15,-3 2-4-15,-1 0 2 0,0 0-5 16,-1 4-2-16,-1 1 1 0,-1 1-2 0,1-1 5 0,-2 2 2 16,-2 1-4-16,0 0-44 0,2-1-95 0,0 3-147 15,-3-4-248-15,-3-1-486 0</inkml:trace>
  <inkml:trace contextRef="#ctx0" brushRef="#br1" timeOffset="83543.7336">16218 4795 1 0,'0'0'16'0,"0"0"13"0,0 0-31 15,0 0 19-15,0 0 71 0,0 0 63 0,0 0 21 16,0 0 12-16,0 0-8 0,0 0-24 0,0 0-23 16,0 0-27-16,130 14-31 0,-100-18-16 0,3 1-12 15,-2-2-12-15,0 0-24 0,-1 1-74 16,-3 2-156-16,-10 1-214 0,-6 1-257 0</inkml:trace>
  <inkml:trace contextRef="#ctx0" brushRef="#br1" timeOffset="83719.936">16230 4905 1108 0,'0'0'356'0,"0"0"-62"15,0 0-61-15,0 0-75 0,0 0-57 0,0 0-41 16,0 0-41-16,0 0-18 0,0 0 0 0,0 0 3 15,143-14 1-15,-105 10 0 0,0 2-25 16,-1-1-124-16,6 1-201 0,-4 0-64 0,-7 1-305 16,-10-2 2-16</inkml:trace>
  <inkml:trace contextRef="#ctx0" brushRef="#br1" timeOffset="84258.8667">17084 4632 326 0,'0'0'646'0,"0"0"-390"0,0 0-101 16,0 0-106-16,0 0-99 0,0 0 8 15,0 0 21-15,0 0 29 0,0 0 51 0,0 0 4 16,0 0-1-16,0 0-1 0,-2 120-7 0,-2-99-8 16,0 1 3-16,-2-3 2 0,2 1 0 15,2-1-1-15,-2-5-6 0,1 0-7 0,1-3-3 16,1-3-3-16,0-3 1 0,1-1 3 0,0-2 7 16,0 0 16-16,0-2 22 0,0 0 23 0,0 0 21 15,0 0 12-15,0 0 5 0,0 0-9 0,0-5-32 16,0-1-34-16,0-4-32 0,0-2-25 0,0 0-3 15,1 0-2-15,0-2 1 0,1-1-2 0,3-2 0 16,-2-1 1-16,2-3-3 0,1-1 3 16,-1-2-1-16,0-2-1 0,2 0 2 0,-3 0-2 15,2 3 0-15,-2 4-5 0,-2 6-14 0,2 6-61 16,-4 4-130-16,0 3-191 0,0 0-317 16,0 0-853-16</inkml:trace>
  <inkml:trace contextRef="#ctx0" brushRef="#br1" timeOffset="84493.6692">17259 5018 2357 0,'0'0'374'0,"0"0"-323"0,0 0-5 0,0 0 2 15,0 0-7-15,0 0-7 0,0 0-9 16,0 0-25-16,0 0-33 0,0 0 1 0,0 0 4 16,0 0 11-16,0 0 26 0,-33 16-3 0,18-1-42 15,-4 3-87-15,-3-1-153 0,5-4-303 0,4-5-775 16</inkml:trace>
  <inkml:trace contextRef="#ctx0" brushRef="#br1" timeOffset="84878.5994">17805 4536 1105 0,'0'0'287'16,"0"0"-65"-16,0 0-19 0,0 0-59 15,0 0-58-15,0 0-28 0,0 0-28 0,0 0-33 0,0 0-28 16,0 0 7-16,0 0 13 0,0 0 22 16,0 0 28-16,0 0-2 0,84 16-1 0,-58-13-5 15,-1-2-3-15,3 1-7 0,-2-1-7 0,-2 1-5 16,-3 1-2-16,-5 1-6 0,-4 0-7 0,-4 0-7 16,-5 2-7-16,-3 1 1 0,0 2 9 15,-8 2 10-15,-2 1 9 0,-7 2 8 0,-1 1-2 16,-4-1-3-16,-2 0-3 0,2-1-9 0,2 0 7 15,0-1 1-15,5-1 0 0,2-1 6 0,5 1-8 16,4-1 0-16,3 0 1 0,1 1 8 16,7 1 18-16,6-1 23 0,8-1 17 0,8 1 4 15,7-2-5-15,11 0-20 0,10-1-18 0,10 2-6 16,12-3-9-16,5 1-51 0,5-1-197 0,-20-1-617 16,-26-2-733-16</inkml:trace>
  <inkml:trace contextRef="#ctx0" brushRef="#br1" timeOffset="100970.3576">576 6316 69 0,'0'0'390'0,"0"0"-31"15,0 0-24-15,0 0-44 0,0 0-51 16,0 0-40-16,0 0-37 0,0 0-27 0,0 0-27 16,0 0-14-16,0 0-6 0,0 0-11 0,0-1-5 15,0 2-12-15,0-1-15 0,0 1-8 16,0-1-16-16,0 0-9 0,0 1-8 0,0-1-8 16,0 4-1-16,-1 2 8 0,-1 2 8 0,0 3 9 15,1 1 5-15,0 3-7 0,-4 2-1 0,2 3 2 16,1 3-7-16,-1 3 4 0,-1 0 3 15,1 2-2-15,0-1 6 0,-2 2-2 0,3 0-1 0,-3 0 1 16,1 0-4-16,3 0-2 0,0-2-1 16,-2-1-3-16,1-2-4 0,-1-1 3 15,2-1 0-15,0-2 0 0,-2-1 4 0,2-2-3 16,-1-2-2-16,1 1-1 0,1-5-3 0,0 1 1 16,0-6-1-16,0 0 1 0,0-2-3 0,0-2 2 15,0-2 1-15,0 0 2 0,0 0 6 0,0 0 3 16,0 0 1-16,0 0 4 0,0 0-7 0,0-1-3 15,0-3-13-15,0-3-18 0,0 0-19 16,0-6-29-16,0 1-32 0,-2-2-45 0,-1 0-59 16,-2 0-89-16,3-2-171 0,1 3-242 0,0 3-610 0</inkml:trace>
  <inkml:trace contextRef="#ctx0" brushRef="#br1" timeOffset="101405.4182">546 6331 11 0,'0'0'296'0,"0"0"-8"0,0 0-7 15,0 0-33-15,0 0-27 0,0 0-36 0,0 0-27 0,0 0-14 16,0 0-24-16,0 0-14 0,0 0-13 16,0 0-10-16,0 0-13 0,-34-20-9 0,33 20-5 15,0 0-7-15,0 0-4 0,1 0-2 0,0 0-8 16,0 0 2-16,-1 0-3 0,1 0-4 0,0 0 3 16,0 0-6-16,0 0-4 0,0 0-1 15,0 0-4-15,0 0-1 0,0 0-1 0,0 0-5 16,1 0-8-16,2 0-8 0,3 0-8 0,1 0 7 15,5-2 9-15,5-1 7 0,5-1 7 16,3-1-6-16,5 0-5 0,0-1-1 0,1-2 0 16,-1 1 0-16,0 0 0 0,-5 1-1 0,-2 1 0 15,0 2-3-15,-7-1 2 0,-1 1 0 16,-5 1 0-16,-1-1 0 0,-4 3-5 0,-2 0-6 16,-1-2-14-16,-2 2-34 0,0-1-38 0,-2 1-44 15,-3 0-29-15,0 0-41 0,-1 3-79 0,-2 3-168 16,4-1-270-16,-2-2-40 0</inkml:trace>
  <inkml:trace contextRef="#ctx0" brushRef="#br1" timeOffset="101817.2977">462 6553 1 0,'0'0'0'0,"0"0"87"0,0 0 167 0,0 0 16 15,0 0-18-15,0 0-31 0,0 0-44 0,0 0-46 16,0 0-25-16,0 0-10 0,0 0-11 16,0 0-14-16,0 0-11 0,0 0 9 0,6 7 16 15,0-5 14-15,1-1 11 0,3 1-13 0,0 1-18 16,4-1-10-16,0-1-9 0,2 1-7 0,-2 0-8 15,0-1-10-15,2-1-7 0,-2 1-1 0,2-1-4 16,-1 1 0-16,2-1-3 0,2 0-7 16,-3 1 3-16,1-1-4 0,-2 0-1 15,0 0 2-15,-3 0-6 0,-1 0 0 0,-4 0 1 0,-1 0-2 16,-3 0 2-16,-1 0 0 0,-1 0 3 0,-1 0 0 16,0 1 4-16,0-1-1 0,0 0-5 15,-1 0-3-15,0 1-10 0,-1-1-8 0,-1 0-10 16,-1 0-15-16,0 0-25 0,-1 0-47 15,-1 0-57-15,1 0-80 0,2-2-140 0,-1 1-213 16,1 0-488-16</inkml:trace>
  <inkml:trace contextRef="#ctx0" brushRef="#br1" timeOffset="102773.3158">825 6285 1 0,'0'0'0'0,"0"0"144"0,0 0 174 0,0 0-19 16,0 0-17-16,0 0-14 0,0 0-26 0,0 0-31 16,0 0-23-16,0 0-23 0,0 0-17 15,0 0-17-15,0 0-23 0,0 0-20 0,-1-6-30 16,-3 7-27-16,-2-1-14 0,0 0-13 0,-3 1 1 16,-1-1 2-16,-2 2 0 0,-2-1 4 15,-4 1-1-15,1 0 3 0,0 1 0 0,-2-1 3 16,-1 0 0-16,1 0-1 0,2 0 1 0,-3-1-4 15,3 1-3-15,-2-1 0 0,-1-1-4 0,4 1 2 16,0-1 0-16,0 0-1 0,4 0 0 0,2 0-1 16,1 0 0-16,3 0-1 15,-1 0 2-15,3 0-4 0,0 0 1 0,2 0 0 0,-1 0-2 16,1 0 6-16,0 0 2 0,1 0 1 0,1 0 6 16,0 0-4-16,0 0 1 0,0-1-2 15,0 1-2-15,0 0 0 0,0 0-3 0,0 0 0 0,0 0-4 16,0 0 1-16,1 0 1 0,-1 0-1 15,2 0 3-15,-1 0-4 0,0 0-1 0,-1-1-2 16,2 1-3-16,-2 0 4 0,1 0-1 16,-1 0 1-16,1 0-3 0,-1 0 0 0,1 0-1 15,-1 0 1-15,0 0 3 0,2 0-6 0,-2 0 0 16,0 0 0-16,0 0-8 0,0 0 7 0,0 0 0 16,0 0-1-16,0 0 6 0,0 0-4 0,1 1 4 15,0 2 2-15,0 3 2 0,2 0 1 16,-3 1-2-16,1 0 1 0,0 1-3 0,-1 1 2 15,0 0-1-15,2 1 0 0,-2 1 3 0,0 1-6 16,0 0 2-16,0 2 1 0,0 0-3 0,-2 2 9 16,0 0-3-16,1 0 1 0,-1 0 1 15,0 0-2-15,-1 0 2 0,1 0 3 0,1 0 0 16,-2 0-2-16,0-2-2 0,2 0-3 0,0 1-2 16,0 1 3-16,0-3 2 0,-1 1-1 15,2 0 3-15,0-1-3 0,0-1 0 0,0-1-1 0,0 1-2 16,0-1 1-16,0-1 1 0,0-2 0 15,0 1-1-15,0-2 2 0,0 2 0 0,0-1 1 16,2-2 4-16,-1 0-4 0,-1 0 1 16,1-2-1-16,-1-1-3 0,1 1 3 0,-1-2 2 15,0 0-1-15,1 0 3 0,-1-1-3 0,0 0 1 16,2-1-4-16,-2 1-1 0,0-1 2 0,0 1-1 16,1 0 2-16,-1 1 0 0,0-1-2 0,0 1 1 15,0-1 0-15,0 1 2 0,0-1-3 16,0 0 0-16,0-1 0 0,0 0 1 0,0 1-2 15,0-1 2-15,0 0-1 0,0 0-4 0,0 0 3 16,0 0 0-16,0 0-1 0,0 0 2 0,0 0 0 16,0 0-2-16,0 0 0 0,0 0-2 15,1 0 0-15,-1 0-4 0,0 0-8 0,0 0-12 16,0 0-19-16,2 0-21 0,-2-2-27 0,1-2-24 16,1-1-52-16,2 0-83 0,0-4-150 15,2 4-235-15,-2 0-698 0</inkml:trace>
  <inkml:trace contextRef="#ctx0" brushRef="#br1" timeOffset="103502.7144">474 6557 1 0,'0'0'0'0,"0"0"102"0,0 0 136 15,0 0-37-15,0 0-15 0,0 0-13 16,0 0-17-16,0 0-25 0,0 0-29 0,0 0-22 16,0 0-21-16,0 0-16 0,0 0-16 0,0 0-8 15,2-12-1-15,0 9 1 0,-2 1 3 16,1-2 1-16,0 1-5 0,2-1-4 0,-2 0-2 15,0 0-5-15,1-2 0 0,-1 0 1 0,0 0 1 16,0-1 1-16,2 0 1 0,-1-1 3 0,0-1 2 16,-1 0-3-16,0 0 0 0,1 0 2 15,0 0 2-15,0 1 10 0,-1 1 8 0,1 2 11 0,-1 0 10 16,-1 1 5-16,0 3 5 0,1-1-6 16,-1 1-7-16,0 0-3 0,0 1-7 0,0 0-7 15,1 0-7-15,-1 0-9 0,0 0-8 0,1 0-5 16,-1 0-3-16,0 0-1 0,0 0 0 15,0 0-2-15,0 0 0 0,0 1 0 0,0 0-8 16,0 1-8-16,0 2 9 0,0 3 6 0,0 3 8 16,0 4 13-16,0 1-7 0,-1 1-3 15,-1 1 3-15,-1 4 2 0,-3 0 10 0,3 1 11 16,-3 1-5-16,2-2-1 0,-2 3-8 0,3-2-12 16,-1 0 3-16,-1 2-4 0,3-4-1 0,-1 0 0 15,2-2 1-15,-2-2 2 0,2 0 5 0,0 0 2 16,0-4 1-16,-1-1-2 0,1 0-4 15,1-2-4-15,-1-2 0 0,1-1 3 16,0-1-1-16,0-2 4 0,0 1-3 0,0-3-2 0,0 2 2 16,0-2-3-16,0 1 0 0,0-1 2 0,0-1 1 15,0 1 4-15,0-1 6 0,0 0 4 16,0 0 6-16,0 0 6 0,0 0 0 0,0 0 2 16,0 0 0-16,0 0-1 0,1 0 1 0,-1-2-1 15,0-1-11-15,0-3-8 0,0-2-9 0,0-2-8 16,0-2 0-16,1-2 0 0,1-1-3 0,-1-4 1 15,-1-3-1-15,1-1-1 0,0-6 2 16,-1-1-3-16,2-3-3 0,-1-3-4 0,1 1-12 16,1 1-6-16,-2 4-5 0,2 7-11 0,0 5-9 15,-3 7-23-15,0 4-33 0,0 3-72 0,0 3-123 16,0 1-116-16,0 2-180 0,0 3-322 16,0-2 332-16</inkml:trace>
  <inkml:trace contextRef="#ctx0" brushRef="#br1" timeOffset="106109.3624">936 6716 1 0,'0'0'0'16,"0"0"202"-16,0 0 93 0,0 0-4 0,0 0-2 0,0 0-57 15,0 0-46-15,0 0-31 0,0 0-29 16,0 0-18-16,0 0-20 0,0 0-19 0,0 0-11 15,0 0-12-15,5 2-10 0,-5-2-7 0,0 2-5 16,0-2-6-16,0 1-6 0,0-1-4 16,0 1-9-16,0 0 3 0,0 0-4 0,0 2 8 15,0-1 12-15,0 3 5 0,0 0 9 0,0 2 0 16,0 1-6-16,0 0-3 0,0 0-5 0,0 3-3 16,0 0-2-16,0 3-1 0,-2-2 0 15,1 3-2-15,-1-2 2 0,0 1-6 16,-1-1-2-16,0 3 0 0,1-1-5 0,1-1 3 15,0-2 2-15,-1-2 0 0,1 0 0 0,-2-1 2 16,2-1 1-16,0-1 1 0,1-2 3 0,0 0-2 16,0 0 1-16,0-3 1 0,-1 0-2 0,1 1 7 15,0-2 2-15,0-1 5 0,0 0 10 16,0 0 1-16,0 0 6 0,0 0 2 0,0 0-4 16,0 0 6-16,0 0-2 0,0 0 0 0,0 0-3 15,0 0 0-15,0 0-1 0,0 0 1 0,0 0 5 16,0-2-16-16,0-2-11 0,0-1-10 15,0 0-11-15,0-2 2 0,0 0-5 0,-1 0-10 16,-1-2-11-16,1-1-19 0,0 0-23 0,-2-1-29 16,2 1-34-16,1-3-43 0,0 2-62 15,0 1-121-15,0 1-214 0,0 2-416 0,0 3 487 0</inkml:trace>
  <inkml:trace contextRef="#ctx0" brushRef="#br1" timeOffset="106605.5146">979 6570 562 0,'0'0'321'0,"0"0"-45"16,0 0-21-16,0 0-36 0,0 0-54 16,0 0-33-16,0 0-30 0,0 0-17 0,0 0-14 15,0 0-14-15,0 0-4 0,0 0 6 16,0 0 6-16,6-17 4 0,-6 17-2 0,0 0-6 16,0 0-12-16,-2 0-10 0,0 0-13 0,-1 0-7 15,2 1-5-15,1 1-10 0,-1-2-6 0,1 1-5 16,-4 1 0-16,0 0-1 0,-2 2 5 0,0-1 2 15,1 2-1-15,0 0 4 0,-2-2-4 16,4 2 1-16,-2-3 0 0,2 0-2 0,2 1 3 16,0-2 1-16,1-1 3 0,0 0 3 0,0 0 2 15,0 0 8-15,1 0 6 0,2 0 12 0,-1-1 4 16,2-3-5-16,-2 1-5 0,2-3-14 0,0-1-3 16,1 2 0-16,-1-3-1 0,2 1 10 15,0-1-5-15,2-1 1 0,-4 1 3 0,3 1-6 16,-4 1 0-16,2 1-2 0,-4 2-5 0,0 2 3 15,-1 1-5-15,0 0-9 0,0 0-20 16,-4 1-15-16,-1 5-2 0,0 1 2 0,-2 2-10 16,-3 3-50-16,2 0-111 0,3 0-164 0,0-5-394 15,4-1-703-15</inkml:trace>
  <inkml:trace contextRef="#ctx0" brushRef="#br1" timeOffset="110050.6263">1087 6673 1 0,'0'0'0'0,"0"0"0"0,0 0 150 16,0 0 98-16,0 0-30 0,0 0-25 0,0 0-11 15,0 0-72-15,0 0-31 0,0 0-23 0,0 0-14 16,0 0-1-16,0 0-4 0,0 0-4 0,-3-14-2 16,3 12 1-16,0 2 0 0,0 0-1 15,-1-1 4-15,1 1 6 0,0 0 9 0,0 0 3 16,0 0 2-16,0-2 3 0,0 2-6 0,0-1 2 15,0 1-5-15,0-1-9 0,0 1-6 0,0 0-1 16,0 0 0-16,0 0-1 0,0 0 3 0,0-2-1 16,0 2-5-16,0 0-1 0,0 0-4 0,0 0-3 15,0 0 0-15,0 0-2 0,0 0 2 16,0 0 2-16,0 0 1 0,0 0 0 0,0 0 0 16,0 0 0-16,0 0-1 0,0 0 3 0,0 0-4 15,0 0-2-15,0 0-4 0,0 0-6 0,0 0 2 16,0 0-1-16,0 0-1 0,0 2 1 15,0-2-3-15,0 1-3 0,-1-1-3 0,1 0-3 16,-2 1-3-16,2-1-6 0,0 0-6 0,-1 0-9 16,1 2-8-16,0 2 11 0,0 0 12 15,0 3 14-15,0 3 6 0,0 0-3 0,0 1-6 16,0 2-3-16,0 1 4 0,0 1-1 0,0 0 0 16,0-1 1-16,0 3 1 0,0-1 0 15,0-1 0-15,0 0 0 0,0 0-2 0,0-2 2 16,0 0 0-16,0 0-3 0,0-1 5 0,0-1-2 15,0-3 0-15,0 0 3 0,0-2-3 0,0-1 1 16,0 0 0-16,0 0 2 0,0-3 0 0,0 0 0 16,0 0 2-16,0-1-1 0,0-1 3 15,0 0 0-15,0 0 2 0,0 0 3 0,0 0-1 16,0 0 1-16,0 0 2 0,0 0-1 16,0 0 1-16,0 0 1 0,1 0 0 0,-1 0-1 0,0 0-3 15,0 0-10-15,0 0-19 0,0-1-26 16,0-1-46-16,0 1-56 0,0-1-78 0,0 0-181 15,-1 0-277-15,1 0-576 0</inkml:trace>
  <inkml:trace contextRef="#ctx0" brushRef="#br1" timeOffset="110584.9627">1215 6670 1 0,'0'0'0'0,"0"0"120"0,0 0 125 15,0 0-22-15,0 0-11 0,0 0-8 16,0 0-20-16,0 0-26 0,0 0-25 0,0 0-20 15,0 0-18-15,0 0-19 0,0 0-17 0,4 3-24 16,-4 0-24-16,-1-1-28 0,-2 2-7 0,-1 0 4 16,2 3 12-16,-3 0 19 0,0 6 4 0,-3-2-2 15,1 3-2-15,-2-2-3 0,2-1-1 16,-2-1 4-16,-1 1 6 0,1-1-2 0,2 1 2 16,-1-4-2-16,1 1-6 0,-1-1 1 15,4-1-2-15,-2-1-2 0,4-2-2 0,-2-1 0 0,1 1 3 16,2-3 2-16,1 0 13 0,0 0 16 15,0 0 17-15,0 0 19 0,0 0 8 0,3 0 3 16,-1-1-1-16,1-1-7 0,-2 0-16 0,3 1-22 16,-1-3-21-16,-1 0-15 0,1 1-4 15,3-1 3-15,-4 2 0 0,3 1 0 0,0-1-2 16,-1 2 0-16,1 0 0 0,0 0-1 0,0 0 4 16,3 5 0-16,-2 1 0 0,1 1 0 15,2 1-2-15,-1 0 0 0,0 1 0 0,-2 1-1 16,3 1 0-16,-2-1 1 0,-1 1 0 0,2-1 1 15,1-1 2-15,-1-1-3 0,1-2-6 0,0-1-13 16,3 0-31-16,-2-1-43 0,2-2-69 16,1-2-114-16,-2 0-214 0,-1 0-407 0,-1 0 219 0</inkml:trace>
  <inkml:trace contextRef="#ctx0" brushRef="#br1" timeOffset="112560.7252">1941 6393 1 0,'0'0'0'0,"0"0"0"0,0 0 0 16,0 0 0-16,0 0 0 0,0 0 0 0,0 0 98 16,0 0 28-16,0 0-5 0,0 0-6 15,0 0-3-15,0 0-2 0,0 0-1 0,0 0-2 16,-29-18-2-16,28 18-5 0,0 0-4 0,-1-1 4 16,0 1-5-16,1 0-4 0,-1-1-5 0,1 0-6 15,0 1-2-15,1 0-3 0,-1 0-4 0,0 0-4 16,0 0-5-16,1 0-8 0,0 0-6 15,0 0-6-15,0 0-8 0,0 0-2 0,0 0-5 16,0 0-2-16,0 0 1 0,0 0-4 0,0 0-1 16,0 0-4-16,0 0-11 0,1 0-5 0,0 0-8 15,1 0-9-15,2 0 6 0,1 0 5 0,3 0 3 16,2 0 6-16,0-1-2 0,1 0-1 16,2-2 2-16,4 2 3 0,1-1-1 0,2-2 2 15,-1 0-1-15,0 0-3 0,-1 0-1 16,2 1-11-16,-4 0-17 0,0 1-31 0,0 0-52 15,-4 0-70-15,-2 2-100 0,1 0-171 0,-6 0-254 16,-1 0 159-16</inkml:trace>
  <inkml:trace contextRef="#ctx0" brushRef="#br1" timeOffset="112836.0529">1880 6484 1 0,'0'0'0'0,"0"0"78"0,0 0 70 15,0 0 23-15,0 0 28 0,0 0 5 0,0 0-23 16,0 0-44-16,0 0-50 0,0 0-39 16,0 0 7-16,0 0-4 0,0 0 1 0,0 0 11 15,43 4-26-15,-25-4-7 0,3 0-3 0,7-3-2 16,0-1-3-16,5 1 0 0,-1-2-8 0,0 0-42 15,3 2-113-15,-1-1-232 0,-11 2-442 0,-6-1 521 0</inkml:trace>
  <inkml:trace contextRef="#ctx0" brushRef="#br1" timeOffset="113782.7974">3295 6193 1 0,'0'0'0'0,"0"0"0"0,0 0 92 16,0 0 105-16,0 0-11 0,0 0 2 0,0 0-6 16,0 0-17-16,0 0-18 0,0 0-17 15,0 0-3-15,0 0-15 0,-14-127 16 0,6 113 7 16,4 0-10-16,-2 0-6 0,3 4-35 0,-3 1-22 16,4 3-16-16,1 3-7 0,0 0-4 15,0 3-10-15,1 0-3 0,-1 0-7 0,1 0-10 16,-5 4-6-16,3 3-6 0,-1 3 2 0,-3 6 6 15,-2 4 3-15,2 5 2 0,-3 3-1 16,1 2 1-16,0 2-5 0,3 1 4 0,-4 1 0 16,1-1 1-16,-1 0 4 0,1 1-5 0,2-2-2 15,-2-1 1-15,1-1-3 0,3-1 4 16,-5-4 0-16,5-2 0 0,-2-3 1 0,2 0-3 16,-2-3-10-16,3-3-30 0,-1-2-55 0,3-2-85 15,1-2-103-15,0-1-174 0,0-2-231 0,1-3-22 16</inkml:trace>
  <inkml:trace contextRef="#ctx0" brushRef="#br1" timeOffset="113995.0698">2969 6377 397 0,'0'0'153'0,"0"0"16"15,0 0 0-15,0 0-5 0,0 0-6 0,0 0-19 16,0 0-41-16,0 0-46 0,0 0-35 15,0 0-25-15,0 0 3 0,0 0 14 0,0 0 3 16,0 0-1-16,77-16-9 0,-41 14-27 16,5 0-56-16,0-1-77 0,2 1-85 0,-1-1-95 15,-5 0-91-15,-8-1 167 0,-11 2 262 0</inkml:trace>
  <inkml:trace contextRef="#ctx0" brushRef="#br1" timeOffset="114193.4362">3569 6279 1 0,'0'0'173'15,"0"0"138"-15,0 0-52 0,0 0-40 0,0 0-25 16,0 0-23-16,0 0-25 0,0 0-23 0,0 0-24 16,0 0-18-16,0 0-11 0,0 0-5 0,0 0-4 15,-95 69-2-15,94-54-7 0,0 2-9 16,1-1-9-16,0 1-10 0,0-1-7 0,0 3-3 16,0-2-3-16,-1-3 3 0,-3 1-1 0,2-2-1 15,-5-3-1-15,4 0-7 0,-4-1-30 16,3 0-70-16,-3-2-96 0,4-2-201 0,0 0-278 0,-2-2-231 15</inkml:trace>
  <inkml:trace contextRef="#ctx0" brushRef="#br1" timeOffset="114343.7259">3481 6204 1373 0,'0'0'217'0,"0"0"-1"16,0 0-31-16,0 0-63 0,0 0-56 0,0 0-49 15,0 0-42-15,0 0-16 0,0 0-11 16,0 0 3-16,0 0 17 0,0 0-14 0,0 0-79 16,0 0-183-16,-7 2-287 0,11 4-327 0</inkml:trace>
  <inkml:trace contextRef="#ctx0" brushRef="#br1" timeOffset="114559.5865">3749 6293 548 0,'0'0'626'16,"0"0"-366"-16,0 0-96 0,0 0-82 0,0 0-62 15,0 0 9-15,0 0 16 0,0 0 10 0,0 0-4 16,0 0-10-16,0 0-13 0,0 0-6 16,0 0-3-16,0 0-5 0,102 127 3 0,-93-114-4 15,-1-3-11-15,-4 1-17 0,2-3-46 0,-3-3-57 16,-1 1-91-16,-1-2-134 0,-1-3-185 0,1 0-233 15</inkml:trace>
  <inkml:trace contextRef="#ctx0" brushRef="#br1" timeOffset="114730.662">3941 6288 915 0,'0'0'239'0,"0"0"-8"16,0 0-40-16,0 0-61 0,0 0-17 0,0 0-15 15,0 0-24-15,0 0-16 0,0 0-14 16,0 0-8-16,-121 59-4 0,103-47-10 0,2 2-4 16,-3 1-5-16,2 1-7 0,-2 1-30 0,5 2-89 15,-3-2-160-15,7-4-303 0,6-5-657 16</inkml:trace>
  <inkml:trace contextRef="#ctx0" brushRef="#br1" timeOffset="115769.6259">4126 6363 1001 0,'0'0'380'0,"0"0"-55"0,0 0-90 16,0 0-71-16,0 0-66 0,0 0-32 15,0 0-25-15,0 0-23 0,0 0-28 0,0 0-16 16,0 0 1-16,0 0 6 0,0 0 15 0,0 0 8 15,40-20 1-15,-22 18-2 0,-4 0 2 16,5-2 0-16,0 2-1 0,-2 0 2 0,-2-1-2 16,-4 1 1-16,0-1 0 0,-1 1-2 0,-2-1 3 15,-5 3 3-15,2 0 3 0,-3 0 9 0,-2 0 12 16,0 0 13-16,0 0 11 0,-1 0 3 16,-5 0-11-16,2 0-16 0,-4 0-13 0,-3 0-10 15,1 0 0-15,-4 4 4 0,-3 0 3 0,-3 2 3 16,3 1-1-16,1 0-3 0,-1 1-3 15,3 3-6-15,0-1-1 0,2 3-2 0,2-1-1 16,5 1-2-16,-2 1-1 0,4 0-1 0,-2-1-1 16,5-1 1-16,0 0-3 0,2-2-2 0,4-1-3 15,1 1-9-15,-1-3-4 0,3-1-5 0,2-4-2 16,3 1 7-16,0-2 5 0,2-1 4 0,0 0 9 16,3-3 3-16,0 0 1 0,0-4 4 0,-3 0 0 15,3 0-3-15,-1-3 3 0,0 1-1 16,-4-1 1-16,4 0 5 0,-4-1 1 0,3 0 2 15,-5-1 3-15,2 2 4 0,-3 0 9 0,-5 1 8 16,2 3 8-16,-5 0 8 0,2 2 2 16,-4 2 1-16,-1 1-3 0,0 1-8 0,0 0-16 15,0 0-16-15,0 0-20 0,0 0-16 0,-2 1 0 16,-1 4 4-16,2 0 7 0,0 2 12 16,1 0 1-16,0 1 0 0,0-1 1 0,0 1 1 15,6 0-2-15,-2 0-4 0,6 0 2 0,2 1-2 16,3-3 4-16,0-1 5 0,2-2 0 0,-1-1 4 15,-1-2-4-15,2 0 0 0,-3 0 0 16,-1-1-2-16,2-3 3 0,-2-1 0 0,-2 0 1 16,2-2 0-16,-2 1 3 0,-3-2 1 0,0 0 2 15,1-1 5-15,-6 2-2 0,2-1 0 16,-3 0 1-16,-2 0-8 0,0 2 0 0,0-1-2 0,-2-1-4 16,-4 1-1-16,1-2 0 0,-2 1-3 0,-2 0 0 15,0-1 1-15,-2 2-2 0,2 2-4 16,0 1-1-16,-2 3-10 0,4 0 3 0,-6 1 0 15,1 0 2-15,0 1 7 0,-1 5-3 16,-2-1 1-16,3 5-2 0,-1-1-1 0,2 2 1 16,0 2-1-16,2 0 2 0,1 1-1 0,1-1 1 15,5-1 1-15,-1-1-1 0,0 2 7 0,3-2-6 16,0-2 1-16,3-1 1 0,0-3-5 0,2 1 4 16,1-2 2-16,3-1 1 0,2-3 5 15,0 0 1-15,6 0 1 0,-4 0 2 0,6-7 0 16,-4 1-2-16,2-2 1 0,2 0 1 0,-1-3-6 15,-1-1 6-15,0-2 2 0,0 1-1 16,-2-1 4-16,0-2-2 0,-1 0 0 0,-4-1 3 0,1-2-1 16,-3 1 2-16,-3-2 0 0,-1 1-3 15,-3-2-1-15,-1-1-3 0,0-1-1 0,0-3 1 16,0 0 4-16,-2-3-5 0,1 2 0 0,-3 1 1 16,3 3-6-16,0 5 5 0,0 4 2 15,-1 5-2-15,1 5 2 0,-3 1-5 0,2 3-6 0,2 0-8 16,-3 0 2-16,-2 6-2 0,3 2 3 15,-2 3 7-15,-1 4-4 0,3 3 5 0,-1 0 1 16,1 4 0-16,0 1 5 0,2 1-5 0,0 2 1 16,0-1 0-16,0-2-6 0,0 3 5 15,0 0 1-15,0-3-1 0,0 2 1 0,0-2-1 16,-1 0 0-16,0-2-5 0,-3-2-9 0,-1-2-36 16,3 0-46-16,0-3-64 0,0-1-98 0,-2-3-131 15,3-2-294-15,1-3-798 0</inkml:trace>
  <inkml:trace contextRef="#ctx0" brushRef="#br1" timeOffset="117678.4205">5455 6188 1 0,'0'0'0'0,"0"0"298"0,0 0 33 0,0 0-23 0,0 0-34 15,0 0-45-15,0 0-47 0,0 0-31 0,0 0-35 16,0 0-29-16,0 0-30 0,0 0-25 0,0 0-10 16,-18-18-4-16,7 23 0 0,1 3 0 0,-4 1 0 15,-3 3-2-15,-2 2 0 0,4 1-1 0,-4 2-1 16,1 3-3-16,-1-1-1 0,6 1-1 15,-1-1-1-15,4 0-1 0,3-1-1 0,0 0-3 16,6-2-4-16,1 0 3 0,0-3 1 0,9 1 1 16,0-2 0-16,3-3 0 0,3-1-2 0,1-4 5 15,5 0 7-15,0-4 2 0,5 0 6 16,-2-2-4-16,3-5-3 0,-3-1 0 0,2 0-2 16,-3-1 1-16,-3-1 2 0,-1-2 1 0,-3 1 1 15,-1 1 1-15,-3-1 2 0,-1 1 7 0,-3 0 6 16,-2 0 14-16,0 1 9 0,-3 3 6 15,0-1 0-15,-2 0-8 0,-1 2-8 0,0 0-11 16,0 3-9-16,0 0-9 0,0 2-12 0,-3 0-15 16,2 0-8-16,-2 0-3 0,2 5 3 15,-2 3 8-15,0 0 3 0,0 1-1 0,3 0 1 16,0 0 0-16,0 0 0 0,1 1 3 0,5-4-1 16,-2 2 1-16,5-3 1 0,-2-2 0 0,0 1 2 15,1-3 3-15,2 0 2 0,0-1 3 0,2 0 0 16,0-3 3-16,1-3-1 0,1 1-1 0,-2-3 0 15,2 0-3-15,-1-1 2 0,-2-1-1 16,0-2 2-16,-1 1 1 0,-1-2 0 0,1 1 1 16,-2-1 1-16,-4 1-1 0,2 0 0 0,-3 1 1 15,-3 1-1-15,0 1-2 0,0 1-2 16,0 0-2-16,-3 2-5 0,-4-1-3 0,1 3-7 16,-1 0-4-16,-2 4-8 0,-1 0-4 0,-3 1 3 15,-3 4 3-15,1 5 8 0,-1 0 6 0,-3 1 3 16,5 3-1-16,-3 0 1 0,6 0-3 15,2-1-1-15,3 1-2 0,1 0-1 0,4-1 1 16,1-4-2-16,0 2-2 0,1-3 2 0,4-2 1 16,3-1 1-16,0-1 2 0,2-4 0 15,4 0 2-15,1 0 3 0,2 0 0 0,-3-4 4 16,5-2 1-16,-4-2 1 0,2-1 3 0,-1-2-1 16,-1 1 1-16,0-2 0 0,0 1 2 0,-2-2-3 15,3 1-2-15,-4-2-1 0,2 1-1 16,0 0 4-16,-2 0-1 0,-1 1 3 0,-1 0 0 15,-2 0 0-15,1 0 2 0,-5 2 0 0,1 2 1 16,-2 2 1-16,-2 3-4 0,-1 2-8 0,0 1-15 16,0 0-24-16,-2 0-5 0,0 4 2 0,-3 4 13 15,3 1 16-15,-1 3 9 0,0 1 0 0,1-1-1 16,2 1 4-16,0-1-2 0,2 0 1 16,3 0-2-16,3-3-3 0,-1 0 1 0,4-1 0 15,1 0 1-15,1 0 0 0,3-2 1 0,3 3 1 16,-2-2 2-16,0 0 7 0,-5 0-1 0,-2-2 1 15,-3 0-1-15,-3-2-9 0,-4 1-1 16,0-1-3-16,-1 1-1 0,-3-1 8 0,-2 1 4 16,-2 0 4-16,-1 1-1 0,-2-2 2 0,0-1-1 15,0 0 1-15,-2 0 5 0,0 1-8 0,3-3-1 16,-1 2 0-16,5-1-6 0,-1-1 5 16,4 1 2-16,-2-1 0 0,3 0 4 0,2 0 0 15,0 0 2-15,0 0 1 0,5 0-5 0,0-2-9 16,1-3-9-16,-1 2-8 0,3-3-3 0,3 1 7 15,-1-1 2-15,1-1 3 0,0-2 7 16,1 1-6-16,2 1 1 0,-2-1-1 0,0-2-1 16,2 0 1-16,0 1-1 0,0-2 2 0,3 1 0 15,-1 0-5-15,0-1 1 0,2 1 2 0,-3-2 7 16,1 2 4-16,-4 1 3 0,-1-1 4 0,-2-1-2 16,-4 1 8-16,0-2-1 0,-4 1 2 15,2-1 0-15,-1-1-3 0,0 1 2 0,-2 0 1 16,0 0 3-16,0 1 4 0,0 2 4 0,0 1 4 15,-4 3-2-15,3 3 3 0,-1 1-4 16,2 1-8-16,-1 0-3 0,0 0-16 0,-1 1-4 16,-2 6 0-16,0 1-1 0,0 4 6 0,0 2 1 15,2 2 2-15,0 0-2 0,-2 1 1 0,4 0 0 16,0-1-2-16,0 1 7 0,0-2-6 16,0-2 0-16,0 1 2 0,0-1-10 0,0-1 8 15,0-2 0-15,0 0-1 0,-2-1 6 0,1-3-4 16,1 3-1-16,-1-3-2 0,-1 1 1 15,-1-1-2-15,0-2-3 0,2 0-3 0,-1-1-8 0,0-1-1 16,-1-1-7-16,1 0-6 0,1-1 2 16,-1 0-4-16,1 0 3 0,-1-1 2 0,0-1-10 15,1-3 1-15,-1 1-7 0,2-2-1 0,0 1 1 16,0-2-12-16,0 1-14 0,0-1-19 0,0 1-26 16,0 0-25-16,3 2-19 0,1 0-15 15,-3 2 0-15,1-1 8 0,-1 2-7 0,-1 0-16 16,0-2-34-16,0 3-39 0,0-3-27 0,0 2-25 15,0 0 276-15,0-1 36 0,0 1 0 0</inkml:trace>
  <inkml:trace contextRef="#ctx0" brushRef="#br1" timeOffset="118148.5562">6301 6095 1 0,'0'0'0'16,"0"0"0"-16,0 0 218 0,0 0 50 16,0 0-20-16,0 0-18 0,0 0-18 0,0 0-13 15,0 0-26-15,0 0-15 0,28-124-11 0,-26 116-11 16,0 2-4-16,-2 2-12 0,1 3-11 0,-1 1-17 16,0 0-22-16,0 0-25 0,0 0-30 15,-1 2-21-15,-1 4-6 0,2 1 2 0,-2 3 7 16,1 2 11-16,0 2 2 0,-2 0-1 0,2 5 4 15,1-1 2-15,0 4 1 0,0 1 3 0,0 1-2 16,0 0-2-16,0 2 0 0,0-3-3 16,0-1 0-16,0 1-1 0,-2-3 0 0,-1 0 0 15,-2-3 2-15,0 0 1 0,-2-3-1 0,3 0 1 16,-3-3-5-16,1 1-3 0,2-1-7 0,-2-3-19 16,2-2-41-16,1 0-75 0,0-1-109 0,-1-1-187 15,3-3-356-15,1 1-333 0</inkml:trace>
  <inkml:trace contextRef="#ctx0" brushRef="#br1" timeOffset="118397.3201">6216 6153 1 0,'0'0'345'0,"0"0"-33"0,0 0-11 16,0 0-36-16,0 0-43 0,0 0-31 0,0 0-40 15,0 0-34-15,0 0-33 0,0 0-39 0,0 0-24 16,0 0-6-16,0 0 7 0,-1-4 11 0,15 5 6 16,4-1-5-16,3 0-6 0,1 0-7 15,1 0-6-15,2-5-13 0,-1 1-33 0,4-2-62 16,0 1-80-16,4-1-49 0,5 2 34 0,7 0 11 16,4 0-114-1,-10 1-401-15,-12 0 296 0</inkml:trace>
  <inkml:trace contextRef="#ctx0" brushRef="#br1" timeOffset="118831.3425">6912 6150 1 0,'0'0'0'0,"0"0"0"0,0 0 0 0,0 0 0 16,0 0 0-16,0 0 0 0,0 0 213 0,0 0 86 15,0 0 30-15,0 0 5 0,0 0-14 0,0 0-38 16,0 0-41-16,0 0-40 0,0 4-39 16,0-3-34-16,0 1-31 0,-3-1-27 0,2-1-20 15,0 0-19-15,1 1-14 0,-1-1-13 0,0 2-16 16,-2 1-6-16,0 1-1 0,-3 3 3 0,1 2 9 16,-3 3 4-16,-1 1 1 0,3 1 0 15,-2 1 1-15,2 1-2 0,1 0-1 16,1-1-2-16,3-1-5 0,1 0-3 0,0-1 2 0,3-3 2 15,4 0 4-15,0-3 4 0,3-1 1 0,2-2 3 16,0-2 4-16,3-2 4 0,1 0 3 16,0 0 1-16,0-4 3 0,2-1-2 0,-2-2-1 15,0-1-1-15,-1 0-1 0,0-2 0 0,-2 3 0 16,-2-2 3-16,-1 2 3 0,-3-1 5 16,-1 0 5-16,-2-2 5 0,0 0 0 0,-3-2-3 0,-1 1-7 15,0-2-7-15,-7 0-8 0,-1 0-6 0,-3 0-6 16,-4 2-4-16,-1 3-7 0,-5 1-3 15,-1 2-1-15,0 2 0 0,1 3-5 0,-1 0-26 16,2 0-70-16,3 2-111 0,3 2-194 0,6-1-369 16,2-1-477-16</inkml:trace>
  <inkml:trace contextRef="#ctx0" brushRef="#br1" timeOffset="119163.7306">7446 6035 597 0,'0'0'538'15,"0"0"-247"-15,0 0-44 0,0 0-65 16,0 0-61-16,0 0-21 0,0 0-21 0,0 0-7 16,8-120-2-16,-8 105-10 0,0-1-6 0,-3 0-1 15,2 1-2-15,-4 2 0 0,0 3 2 0,1 3-12 16,-3 2-10-16,3 3-11 0,-2 2-15 15,-1 0-7-15,0 0 1 0,-3 5-1 0,1 3 5 16,0 3 0-16,0 3 0 0,-1 3 2 0,3 2 0 16,1 4-1-16,-1 2 0 0,3 3 0 0,0 1-2 15,2 0 0-15,0 2-1 0,0 2-1 16,-2-1 2-16,2-2-1 0,-2 2 1 0,-3-3-1 16,0-1 0-16,0 3-2 0,-2 1 1 0,-2-1-4 15,0-3-25-15,1-1-57 0,-3-4-94 0,3-1-126 16,0-2-246-16,3-7-373 0,2-5 255 0</inkml:trace>
  <inkml:trace contextRef="#ctx0" brushRef="#br1" timeOffset="119364.5809">7109 6272 1163 0,'0'0'275'0,"0"0"3"0,0 0-61 0,0 0-65 16,0 0-45-16,0 0-39 0,0 0-30 0,0 0-26 15,0 0-10-15,0 0-3 0,0 0 4 16,0 0 16-16,0 0 1 0,0 0-6 0,87-16-1 16,-51 10-7-16,1 2-16 0,1-3-25 0,3 1-67 15,0-1-103-15,1-1-167 0,-11 3-337 16,-8 2-243-16</inkml:trace>
  <inkml:trace contextRef="#ctx0" brushRef="#br1" timeOffset="119971.4424">8325 6008 1 0,'0'0'0'0,"0"0"0"0,0 0 340 16,0 0-21-16,0 0-16 0,0 0-18 0,0 0-17 16,0 0-12-16,0 0-32 0,0 0-43 0,0 0-46 15,0 0-41-15,0 0-41 0,0 0-32 0,-1-4-7 16,1 9-3-16,-1 4 8 0,1 4 13 16,0 2 7-16,-1 5-1 0,-1 2 0 0,1 1-4 15,-2 2-7-15,0 0-3 0,-2 0-3 0,0-1-4 16,-3-2 1-16,1-2-4 0,1-1-3 15,-2-2 0-15,2-2-6 0,0 0 1 0,-1-4-4 16,4 1-15-16,-1-4-31 0,1-1-59 0,3-2-86 16,-1-1-109-16,1-2-205 0,0-1-349 0,0 1-6 15</inkml:trace>
  <inkml:trace contextRef="#ctx0" brushRef="#br1" timeOffset="120599.3751">8513 5870 1343 0,'0'0'321'15,"0"0"-45"-15,0 0-68 0,0 0-45 0,0 0-44 16,0 0-30-16,0 0-14 0,0 0-8 0,0 0-10 16,0 0-11-16,0 0-13 0,0 0-18 0,0 0-18 15,0 0-14-15,-17-31-9 0,17 31-7 16,0 0 5-16,1 1 9 0,0 2 6 0,0 3 9 15,1 0 1-15,-2 2 0 0,1 1 4 0,-1 1-4 16,0 0-1-16,0 0-12 0,-1 1-35 0,-4-1-60 16,2 2-98-16,-2-2-136 0,3-2-250 15,-1-2-649-15</inkml:trace>
  <inkml:trace contextRef="#ctx0" brushRef="#br1" timeOffset="120855.4962">8380 5934 215 0,'0'0'283'0,"0"0"-53"0,0 0-68 0,0 0-41 15,0 0-26-15,0 0-21 0,0 0-8 0,0 0-13 16,0 0-1-16,0 0 2 0,0 0-5 0,0 0 1 15,0 0-5-15,33 28-5 0,-21-25-7 16,0-2-4-16,4-1-3 0,-1 0-6 0,2 0-17 16,-5 0-53-16,2 0-86 0,0-1-118 0,-2-2-164 15,-3 1-187-15,-6 1 369 0</inkml:trace>
  <inkml:trace contextRef="#ctx0" brushRef="#br1" timeOffset="121365.6958">8531 5784 1 0,'0'0'371'0,"0"0"-16"0,0 0-38 15,0 0-45-15,0 0-53 0,0 0-57 0,0 0-70 16,0 0-62-16,0 0-34 0,0 0-11 0,0 0 15 16,0 0 23-16,0 0 6 0,0 0 6 0,-4 70 5 15,6-52 6-15,-2 1 6 0,0-1 3 16,0 1-1-16,0-2-1 0,0 1-9 0,-3-2-4 15,-3 0-6-15,0-3-6 0,-2 1-2 0,1 0-5 16,1-1-3-16,-1-1-2 0,-1 0-5 0,2 0 3 16,0 1-1-16,2-2-4 0,0 0-9 15,2-1-29-15,2-1-48 0,0-2-69 0,0 0-88 0,0-2-152 16,0-2-201-16,1 0-414 0</inkml:trace>
  <inkml:trace contextRef="#ctx0" brushRef="#br1" timeOffset="121872.6326">8689 5780 625 0,'0'0'382'0,"0"0"-22"0,0 0-72 0,0 0-59 16,0 0-51-16,0 0-43 0,0 0-45 0,0 0-53 16,0 0-39-16,0 0-19 0,0 0-2 0,0 0 16 15,0 0 12-15,0 44 2 0,0-25 2 16,0 4 1-16,0 0-1 0,0 1 2 0,0-1 2 16,-2 2 0-16,-3-3 1 0,1-1 0 0,-3-4-6 15,0 0 3-15,2-5 2 0,-1 1 3 16,2-4 8-16,0 0-1 0,0-2-1 0,2-3-2 15,2 0-2-15,-1-3 0 0,1 0 4 0,0-1 8 16,0 0 10-16,0 0 16 0,0 0 14 16,1 0 2-16,1-3-11 0,2-2-20 0,0-2-21 15,2 0-13-15,-1-2-2 0,4 0 2 0,-2-3 0 16,2 0 1-16,0-1 1 0,2 0 0 0,-1 1-2 16,0 0-3-16,-2 1 1 0,0 4-2 0,0 0 0 15,-5 1 2-15,4 2 0 16,-4 4 0-16,0-2-3 0,1 2-3 0,-2 0-2 0,-1 6-2 0,2 2 0 15,1 2 2-15,-2 1 0 0,-1 0 0 16,2 0 1-16,-3 0-1 0,0-1 1 0,0 1 0 16,0 0 1-16,-2 0-6 0,0-1-9 0,1-1-21 15,-3 0-32-15,1 0-39 0,1-2-57 16,0-2-69-16,-1 1-89 0,0-1-199 0,1-2-308 16,2-2 123-16</inkml:trace>
  <inkml:trace contextRef="#ctx0" brushRef="#br1" timeOffset="122136.4228">8353 5896 256 0,'0'0'363'0,"0"0"-11"0,0 0-31 15,0 0-28-15,0 0-41 0,0 0-49 16,0 0-55-16,0 0-58 0,0 0-46 0,0 0-25 16,0 0-12-16,0 0 3 0,0 0 2 0,0 0 3 15,136-12-4-15,-99 9-1 0,-3 0-1 0,4 0-23 16,-5-1-81-16,1 1-148 0,-10 0-300 16,-8 1-869-16</inkml:trace>
  <inkml:trace contextRef="#ctx0" brushRef="#br1" timeOffset="123525.5736">8266 5855 218 0,'0'0'295'16,"0"0"-16"-16,0 0-56 0,0 0-33 0,0 0-29 15,0 0-16-15,0 0-20 0,0 0-28 0,0 0-26 16,0 0-30-16,0 0-29 0,0 0-14 0,37-61-10 16,-36 61-8-16,-1 0-8 0,0 0-32 15,0 3-70-15,0 3-157 0,-2-1-401 0,-2-2 59 16</inkml:trace>
  <inkml:trace contextRef="#ctx0" brushRef="#br1" timeOffset="124508.002">9378 6021 1 0,'0'0'126'16,"0"0"179"-16,0 0-43 0,0 0-12 0,0 0-24 15,0 0-32-15,0 0-25 0,0 0-31 0,0 0-31 16,0 0-33-16,0 0-27 0,0 0-16 15,-2-14-7-15,2 14-3 0,0 1-3 0,0-1-5 0,-1 1-5 16,1 1-8-16,-3 1 2 0,2 1-2 0,0 5 3 16,0 2 6-16,-1 3 0 0,-4 4 3 15,3 2 4-15,-5 3 1 0,0 2 2 16,0-2 0-16,-1 1 0 0,-2 0 2 0,-1-2 1 16,1-3-1-16,2-1 1 0,0 0-3 0,3-4-5 15,-1 1 3-15,5-4 2 0,1-1 2 0,1-1 6 16,0-4 1-16,0 2 1 0,2-4 6 0,3 1 5 15,2-2 9-15,2-2 9 0,5 0 1 16,1 0-3-16,4-2-6 0,2-3-11 0,0-1-11 16,1 0-5-16,2 0-8 0,-1-1-2 0,-6 2-1 15,0 1-3-15,-4-1 0 0,-3 2-1 0,-3 1-12 16,-3-1-34-16,-1 1-61 0,-3 1-99 16,0 1-118-16,-2 0-213 0,-2 0-381 0,3 0 103 0</inkml:trace>
  <inkml:trace contextRef="#ctx0" brushRef="#br1" timeOffset="124944.3248">9808 6127 1123 0,'0'0'195'0,"0"0"5"16,0 0-16-16,0 0-26 0,0 0-29 0,0 0-30 15,0 0-26-15,0 0-26 0,0 0-18 0,0 0-13 16,0 0-6-16,0 0-2 0,0 0-1 16,0 0 0-16,-111 28 0 0,94-10-1 0,2-1 0 15,3 0-2-15,1-1 1 0,3-1-3 0,4-1 0 16,3-1-4-16,1-1 0 0,0-3 4 0,5-2 1 15,4-1 5-15,0 1 3 0,1-4 6 16,2-1 2-16,1-1 4 0,4-1 3 0,0 0-4 0,-1-1-1 16,4-4-2-16,-1 1-3 0,-4-3 1 15,2 0 2-15,-1-2 1 0,-2 0 5 0,-3-3 3 16,-1 1 5-16,0 0 3 0,-4-2 2 16,-3 2-1-16,-3-1-2 0,0 0-10 0,-2-2-8 15,-5 1-7-15,-4-1-8 0,0 1-6 0,-4 1-6 16,0 3-8-16,-1 2-7 0,-1 6-6 0,-3 1-7 15,0 4-17-15,-5 5-52 0,4 2-84 0,2 3-133 16,6-3-262-16,5-4-804 0</inkml:trace>
  <inkml:trace contextRef="#ctx0" brushRef="#br1" timeOffset="125269.6632">10214 6091 981 0,'0'0'299'0,"0"0"-25"0,0 0-59 0,0 0-56 16,0 0-53-16,0 0-37 0,0 0-23 16,0 0-9-16,0 0-2 0,0 0-1 0,-124-14-1 15,100 28-2-15,1 2 0 0,2 2-3 0,2 1-5 16,4 1 0-16,1-2-6 0,5-1-6 15,2 1-4-15,5-2-8 0,2-2-1 0,0 0 0 16,4-2 1-16,6-1 0 0,0-3 1 0,2 0-9 0,5-2-7 16,0-3-11-16,2-1-16 0,4-2-18 15,0 0-32-15,0-1-34 0,2-3-42 0,-1-2-38 16,-2-1-34-16,1 2-34 0,-5-4-35 0,1 0-35 16,0-2-29-16,-2 1 220 0,-5 0 154 0,-3 5 0 15</inkml:trace>
  <inkml:trace contextRef="#ctx0" brushRef="#br1" timeOffset="125855.9119">10464 6115 1 0,'0'0'0'0,"0"0"0"16,0 0 0-16,0 0 24 0,0 0 195 0,0 0-16 16,0 0-32-16,0 0-40 0,0 0-34 15,0 0-11-15,0 0 6 0,0 0 5 0,0 0 0 16,0 0 4-16,69 19-1 0,-66-14-1 16,-1 0-1-16,-1 0-8 0,-1-1-1 0,0 0-6 15,0-1-5-15,0 0 8 0,-1 0-3 0,-2 1 0 16,-4 0-1-16,-2 0-11 0,-2 1-8 0,-3 0-12 15,-4-1-11-15,-2 1-12 0,-1-2-7 16,1 2-4-16,2-3-5 0,3 1-1 0,1-1 1 16,4-1-1-16,7-1 4 0,1 0 7 0,2 0 5 15,0 0 5-15,1 0-15 0,6-4-22 0,0-2-19 16,3 0-14-16,6-2 2 0,-2 1 11 0,5 0 6 16,-1 0 5-16,1 2 9 0,-4-3-2 0,4 2 2 15,-5 0 3-15,0 1-3 0,-2 0 2 16,-1 1-2-16,-1 2-6 0,-2 2-3 0,-2 0-6 15,1 0-2-15,0 6 0 0,-4 0-2 0,2 1 2 16,-3 0 1-16,-1 1 5 0,0-2 4 16,-1 1 7-16,1-2 4 0,0 1 2 0,0-1 2 15,4 0 1-15,-3-2 0 0,1 1 1 0,3-2 3 16,-3 0 1-16,6-2 6 0,1 0 3 16,1 0-3-16,6 0 2 0,3-2-4 0,3-2-6 15,0 0 6-15,5-2-8 0,-5 0 0 0,4 0 4 16,-4-2 0-16,-1-2 3 0,-4 0 6 0,0-2 5 15,-7-3-2-15,0 1 6 0,-3-3-5 0,-4 0-5 16,2 0-1-16,-4 0-3 0,-2 0-2 0,0 0 1 16,0 1-4-16,0-2 5 0,0 2 1 0,0 2 0 15,0 2 5-15,0 3-3 0,0 3 2 0,-1 3 2 16,0 0 2-16,0 3-1 0,1 0-6 16,-1 0-9-16,1 0-17 0,-2 0-7 15,2 4 0-15,-2 2 2 0,2 3 14 0,-1 3 3 16,1 1 0-16,0 3 2 0,0 0-5 0,0 1 4 15,0 0 0-15,0 1-1 0,-1-2 1 0,1 0 0 16,-2 0 1-16,0 1-3 0,-2-2-5 0,2-2-28 16,-1 0-47-16,2-3-64 0,-3 0-109 15,3-2-163-15,1-2-286 0,0-3-509 0</inkml:trace>
  <inkml:trace contextRef="#ctx0" brushRef="#br1" timeOffset="126194.8664">10843 6041 246 0,'0'0'284'0,"0"0"-64"16,0 0-38-16,0 0-37 0,0 0-33 0,0 0-30 15,0 0-35-15,0 0-29 0,0 0-11 16,0 0 8-16,0 0 15 0,0 0 15 16,0 0 5-16,-11 16-6 0,30-15-7 0,4-1-5 0,-1 0-4 15,3-4-6-15,-4 0-9 0,0-3-6 0,-1 0-5 16,0 0-3-16,3-1-8 0,6 1-1 15,2 0 1-15,0 2 3 0,0-1 8 0,-3 1 0 16,-5 0-1-16,-3 2-4 0,-4 1-1 0,-5-1-2 16,-7 3 0-16,-1 0-4 0,-3 0 7 0,0 0 7 15,-3 1 7-15,1 3 18 0,-4 1 6 0,3 0 9 16,-4 2 0-16,3 2 0 0,-5 0 5 16,5 3 2-16,-2 2 1 0,-1 0 0 0,4-1-12 15,0 1-9-15,-1 1-6 0,1-2-6 0,3 1-1 16,0-3 0-16,0 1 0 0,0-3-1 15,0-1-1-15,0 0-18 0,0-2-50 0,0-2-96 16,0 1-171-16,0-2-301 0,0 0-461 0</inkml:trace>
  <inkml:trace contextRef="#ctx0" brushRef="#br1" timeOffset="126391.8864">11371 5827 1230 0,'0'0'318'0,"0"0"-53"16,0 0-73-16,0 0-83 0,0 0-66 0,0 0-36 16,0 0-34-16,0 0-19 0,0 0 0 0,0 0 6 15,0 0 7-15,0 0-34 0,0 0-79 0,0 0-149 16,-30 12-199-16,38-4-325 16,-5-2 669-16</inkml:trace>
  <inkml:trace contextRef="#ctx0" brushRef="#br1" timeOffset="126899.5632">11531 6038 263 0,'0'0'494'16,"0"0"-311"-16,0 0-38 0,0 0-60 0,0 0-23 15,0 0-10-15,0 0-7 0,0 0-10 0,0 0-11 16,0 0-5-16,0 0-3 0,0 0 3 0,0 0 7 15,-78 121 3-15,91-115 0 0,3-3-1 0,-3 1-4 16,5-2-4-16,0-2-2 0,-3 0 0 16,4 0-1-16,-1-3 0 0,0-2 1 0,-2 0 0 15,3-1 3-15,-3 0 1 0,-1-2 2 0,-3-3-2 16,3 2-1-16,-3 0-3 0,0-1 0 16,-2-1 5-16,0 1 10 0,-1-1 15 15,-5 1 14-15,2 2 17 0,-4 0 11 0,-1 3 1 0,-1 2-2 16,0 1-15-16,-1 2-26 0,0 0-24 15,-2 0-28-15,-4 1-16 0,2 2-2 0,-2 3 5 16,-1 0 9-16,4 2 2 0,-2 0 0 0,3-1-3 16,0 2-4-16,0-2-1 0,3 0-1 0,0-1 1 15,7-1 3-15,-3 0 1 0,4-2 4 16,-1-1 3-16,1-1 6 0,-1-1 1 0,2 0 2 16,0 0 0-16,2 0-2 0,-1 0 3 0,0-3-1 15,2-1 2-15,-1 0 0 0,1 0-2 0,-1-1 0 16,-1-1 0-16,0 0 0 0,2 1 0 15,-2-1 0-15,0 1-1 0,2 0-1 0,-2 0-1 0,2 0 1 16,-2 0 0-16,1 2 3 0,1 0-1 16,2 2 0-16,-1 0 2 0,2 1 4 15,2 0 2-15,0 0 0 0,0 2-3 0,-2 1-3 0,-2 2-2 16,2-2 1-16,-2 1 0 0,0 1 1 0,5-1 0 16,1 3-4-16,1-1-25 0,-1 1-60 15,2-3-111-15,1 0-226 0,-6-2-489 0,-4-2-40 16</inkml:trace>
  <inkml:trace contextRef="#ctx0" brushRef="#br1" timeOffset="128519.2315">13045 5947 1 0,'0'0'0'16,"0"0"0"-16,0 0 134 0,0 0 130 0,0 0-18 0,0 0-16 16,0 0-22-16,0 0-22 0,0 0-25 15,0 0-23-15,0 0-23 0,0 0-16 0,0 0-16 16,0 0-14-16,0-25-13 0,-3 24-17 0,-1 1-17 16,2 0-13-16,-2 0-3 0,0 0-2 0,1 0 0 15,-3 0 3-15,4 0 0 0,-4 1 2 0,1 1 0 16,-2 1 3-16,2-1-3 0,-2 0 1 15,-2 3-1-15,-1 0-4 0,2 0 0 0,-3 5-2 16,-1 0-1-16,2 1-1 0,0 3-2 0,-2 0-1 16,2 1-3-16,1 1-5 0,4 0-1 15,0 0-2-15,3-2 2 0,2 0 3 0,0-3 2 16,1 0 0-16,5-1 1 0,1-2 1 0,2-2 4 16,1-2 8-16,5-1 10 0,-2-2 9 15,0-1 6-15,4-3 4 0,-1-2 1 0,1-3 0 16,2-2 0-16,-2 2-1 0,1-3 4 0,-2 1 5 15,2-1 5-15,-5 0 8 0,-1 2 5 0,-2-3 3 16,-1 2 2-16,-1-2-3 0,-6 2-6 0,1-2-6 16,-3 1-9-16,0-1-11 0,-2 2-12 15,-2-2-13-15,-5 1-8 0,-2 1-8 0,0 2-7 0,-3 2-11 16,0 3-7-16,-5 3-5 0,-2 2-9 16,1 7-15-16,-4 1-47 0,0 4-71 0,1-1-101 15,3 2-210-15,7-5-357 0,5-3-68 0</inkml:trace>
  <inkml:trace contextRef="#ctx0" brushRef="#br1" timeOffset="128837.3307">13509 5743 775 0,'0'0'307'0,"0"0"-146"15,0 0 14-15,0 0-14 0,0 0-18 0,0 0-26 16,24-126-19-16,-22 108-3 0,0-1-4 0,-2 2-7 16,0 1-6-16,0 1-9 0,0 3-3 0,-2 3-6 15,-4 3-21-15,0 4-21 0,-1 2-17 16,-3 1-12-16,-1 6 0 0,-2 5 6 0,-4 3 4 0,1 2 1 16,-1 7 3-16,0 1 0 0,3 3-2 15,0 1 1-15,0 1-2 0,5 0 0 16,-1 3 0-16,2-1 0 0,1 3 2 0,0-1 0 0,-2 2 2 15,-1-3 2-15,2 2-3 0,-1-4-7 16,-4-1-28-16,2-1-66 0,1-3-98 0,-3-1-158 16,4-7-297-16,2-6-549 0</inkml:trace>
  <inkml:trace contextRef="#ctx0" brushRef="#br1" timeOffset="129062.8403">13128 5972 1210 0,'0'0'174'0,"0"0"-47"0,0 0-23 0,0 0-6 16,0 0-7-16,0 0-23 0,0 0-23 0,0 0-22 0,0 0 1 16,0 0 13-16,0 0 6 0,0 0-6 15,0 0-12-15,158-1-17 0,-105-3-43 16,1-2-99-16,-1-1-161 0,-3 0-244 0,-10 3-344 15,-17 0 656-15</inkml:trace>
  <inkml:trace contextRef="#ctx0" brushRef="#br1" timeOffset="129572.7786">14305 5745 255 0,'0'0'425'15,"0"0"-68"-15,0 0-47 0,0 0-78 0,0 0-61 16,0 0-72-16,0 0-53 0,0 0-24 16,0 0-9-16,0 0 4 0,0 0 3 0,0 0 2 15,0 0-1-15,-139 0-4 0,112 10-2 0,2 1-5 16,0-1-2-16,1 2-2 0,3-3 1 16,8 3-7-16,1-1-9 0,4-2-5 0,6 1-6 15,2-2 3-15,0 1 5 0,5 0 8 0,7-2 12 16,0-1 8-16,4 0 8 0,3-1 1 0,1-2-1 15,-1-1-9-15,1 1-5 16,-2 0-4-16,-2 0-9 0,-2 2 3 0,-2 0-2 0,-5 0-1 16,-1 0 5-16,-3 1 0 0,0 1 3 0,-3 0 4 15,0-1 0-15,0 4 9 0,-1-2 10 0,-6 1 7 16,-2 0 4-16,-2 1 4 0,-6-1-3 0,-1-2-3 16,-4 3 0-16,-2-1-11 0,-1-1-5 0,1-1-5 15,2 0-5-15,1 0 0 0,3-2-4 16,3 1 1-16,2-4-3 0,2 3-7 0,4-1-37 15,4-2-78-15,2-1-120 0,1 0-151 0,3-1-265 16,1 1-436-16</inkml:trace>
  <inkml:trace contextRef="#ctx0" brushRef="#br1" timeOffset="129769.3113">14427 5963 1735 0,'0'0'334'0,"0"0"-73"0,0 0-81 0,0 0-41 16,0 0-14-16,0 0-12 0,0 0-21 0,0 0-25 15,0 0-25-15,0 0-20 0,0 0-18 0,0 0-10 16,0 0-7-16,0 0 0 0,5-16 5 16,-5 26 3-16,0 3 5 0,-2-4 0 0,1 2 1 15,0-2 3-15,-1 1-10 0,-1-1-16 0,1 1-26 16,2-2-42-16,-3 0-51 0,1-2-55 0,-1 1-92 16,0-3-145-16,3-1-280 0,0-2-423 0</inkml:trace>
  <inkml:trace contextRef="#ctx0" brushRef="#br1" timeOffset="129940.5979">14525 5755 1745 0,'0'0'290'0,"0"0"-36"16,0 0-61-16,0 0-66 0,0 0-44 16,0 0-29-16,0 0-22 0,0 0-25 0,0 0-38 0,0 0-29 15,0 0-5-15,0 0 5 0,0 0 10 16,0 0-31-16,4-83-79 0,1 95-106 0,2-2-113 15,3 0-135-15,-3-3-201 0,-1-1 312 16</inkml:trace>
  <inkml:trace contextRef="#ctx0" brushRef="#br1" timeOffset="130619.7319">14691 5824 225 0,'0'0'628'0,"0"0"-201"0,0 0-74 16,0 0-69-16,0 0-61 0,0 0-46 16,0 0-38-16,0 0-33 0,0 0-26 0,0 0-27 15,0 0-27-15,0 0-24 0,0 0-12 0,0 0-6 16,-19-16 3-16,33 16 10 0,4 0 2 0,1 0 5 15,5 0 0-15,-2 0 0 0,1-1-1 16,-1-1-1-16,0 1 1 0,-6 1-1 0,-3 0 0 0,-4 0 1 16,-5 0-2-16,-3 0 0 0,-1 0-9 0,0 0 4 15,-5 5 2-15,-3 2 6 0,-3 4 13 16,-1 0 4-16,-3 1 5 0,-5 3 1 0,-1-2 1 16,-1 1-1-16,-1 1-6 0,1 0 0 15,0-1-4-15,5-1-3 0,1 3 0 0,3-5-2 16,3 1-2-16,1-1-3 0,3-2-1 0,4 0-2 15,0-1-1-15,2 0 1 0,0 0-2 0,0 0-1 16,4-2 2-16,2 0-2 0,4-1 0 16,0-1-3-16,2-3-8 0,5-1-12 0,1 0-17 15,2 0-18-15,2-3-32 0,0-1-41 0,1-2-66 16,-1-2-94-16,4 1-141 0,-2-1-179 0,-5 1-208 16,-6 2 527-16</inkml:trace>
  <inkml:trace contextRef="#ctx0" brushRef="#br1" timeOffset="130975.3946">15072 5899 112 0,'0'0'670'0,"0"0"-194"0,0 0-127 0,0 0-116 16,0 0-81-16,0 0-44 0,0 0-32 0,0 0-23 16,0 0-8-16,0 0-6 0,0 0-4 15,0 0 0-15,0 0-11 0,0 0-7 0,-47 5-8 16,47-2-6-16,0-2-1 0,3 1 5 0,2 1 12 16,4-2 11-16,1-1 10 0,1 0 1 15,4 0-8-15,0-1-4 0,4-3-13 0,-3 0-3 16,1-1-3-16,1 1-4 0,-1 0 9 0,-4 0 3 15,-1-2 6-15,-2 0 9 0,-2 0 5 0,-2-1 4 16,-4 1 0-16,-1 1-3 0,-1-1-10 0,0 0-8 16,-3 1-8-16,-3 0-10 0,-2 0 0 15,2 2-3-15,-3 1-3 0,-2 2 1 0,-2 0-2 16,0 0 2-16,-2 5 0 0,-1 4-1 0,-2 0 2 16,1 5-1-16,0 0 1 0,0 3-3 15,5-1 2-15,-2 2 0 0,3-1 0 0,3 1 6 0,3-3-6 16,3 1-1-16,2-2-3 0,1-2-7 15,8 1-6-15,1-1-9 0,8-1-2 0,1 2-6 16,6-6 0-16,4 0-10 0,2-3-30 0,1-4-40 16,4 0-52-16,1 0-80 0,2-5-133 0,-9 1-253 15,-11 2-499-15</inkml:trace>
  <inkml:trace contextRef="#ctx0" brushRef="#br1" timeOffset="131190.3844">15800 5748 1100 0,'0'0'303'0,"0"0"-15"0,0 0-34 0,0 0-62 16,0 0-60-16,0 0-53 0,0 0-43 0,0 0-25 0,0 0-6 15,0 0 9-15,0 0 4 0,0 0 11 16,0 0 5-16,-27 54 5 0,27-38 3 0,0 1-11 16,0-2-4-16,0 3-5 0,0-2-3 0,0 0 1 15,0 2-3-15,-1 0-2 0,-2-2 0 16,-2 2-2-16,1-5-9 0,-1 1-26 0,0-3-57 15,-1 1-105-15,3-3-167 0,0-2-326 0,0-4-768 0</inkml:trace>
  <inkml:trace contextRef="#ctx0" brushRef="#br1" timeOffset="131527.0763">16159 5682 970 0,'0'0'216'0,"0"0"-43"16,0 0-64-16,0 0-39 0,0 0 2 16,0 0-5-16,0 0-9 0,0 0-3 0,0 0-9 15,0 0-9-15,0 0-10 0,0 0-2 0,-132 93-3 16,112-84-2-16,-1 0 1 0,2-2-9 16,-1 1 3-16,0-1-1 0,1 0-1 0,1-1 5 0,-1 0-8 15,2-2-3-15,3 0-1 0,4-1-1 0,3-1 8 16,3-2 15-16,4 0 15 0,0 0 19 15,0 0 20-15,4 0 12 0,-2 0-10 0,2 0-10 16,1-2-26-16,0-1-20 0,2 1-3 0,1 1-12 16,2 0 1-16,1 1-6 0,-1 0-5 15,2 2 0-15,5 4-1 0,-2 2 0 0,2 3-1 16,2 1 2-16,-3 3-4 0,2 1 0 0,0 3 3 16,2 0-2-16,-1 1 1 0,-2-3-30 0,0-1-64 15,-1-2-119-15,-2 0-233 0,-3-5-540 0,-3-3 31 16</inkml:trace>
  <inkml:trace contextRef="#ctx0" brushRef="#br1" timeOffset="132744.165">17007 5732 1 0,'0'0'245'16,"0"0"121"-16,0 0-50 0,0 0-30 16,0 0-41-16,0 0-44 0,0 0-34 0,0 0-41 0,0 0-34 15,0 0-35-15,0 0-30 0,0 0-17 16,-24-32-7-16,15 34-1 0,2 3 0 0,-1 1 0 16,-2-1-1-16,0 3-1 0,0 1-3 0,-3 2-1 15,2 2 0-15,1-1-1 0,-1 1-3 16,3 0 1-16,2-1 0 0,1 0-1 0,2-2 3 15,3 0-6-15,0-2-4 0,1-1 0 0,6 0 2 16,2-2 9-16,2-2 13 0,0-1 10 0,4-2 6 16,2 0 3-16,2-3-3 15,1-2-3-15,2-3 0 0,1 0-4 0,-2 0 0 16,-1 2 4-16,-2-1-2 0,-1 0 4 0,-4 0 4 0,-2 1 2 16,-3 0 13-16,-1 3 10 0,-5-1 14 15,0 2 17-15,-2 1 3 0,0 1-14 0,0 0-25 16,-2 0-38-16,-1 0-29 0,-4 3-4 0,0 1 2 15,2 1 9-15,-5 2 9 0,2 0-2 0,-1 3 0 16,3-2 1-16,1 2-4 0,3-1 0 0,2-1-2 16,0 0-3-16,2-2 2 0,3-1 2 15,1 1 3-15,4-4 6 0,2-1 12 0,4-1 2 16,0 0 1-16,1-2 0 0,4-5-9 0,2 0 2 16,-1-1 1-16,0-3 0 0,-1 0 7 15,-3 1-2-15,-3-3 2 0,-1 1 6 0,-1 1 1 16,-6 0 8-16,-1 0 4 0,-4-1 2 0,0 0-3 15,-2-1-8-15,0-1-6 0,-4 1-8 16,-1-1-5-16,0 0-5 0,-5 0-4 0,3 2-1 0,0 1-9 16,-1 3-8-16,-1 3-11 0,1 4-20 0,0 1-15 15,-4 2-28-15,-1 7-62 0,0 3-85 16,-4 3-181-16,7-3-361 0,2-3-376 0</inkml:trace>
  <inkml:trace contextRef="#ctx0" brushRef="#br1" timeOffset="134570.6507">17653 5677 1009 0,'0'0'217'0,"0"0"-55"0,0 0-41 0,0 0-36 16,0 0-11-16,0 0-1 0,0 0-6 15,0 0-4-15,0 0 2 0,0 0 5 0,0 0 7 16,0 0 1-16,0 0-2 0,0 0-4 0,62 57-4 15,-71-48-3-15,-2 0-3 0,-2 0-8 0,-4 0-13 16,-3-2-3-16,1 1-11 0,-1-1-8 0,-2-2 3 16,3 1-10-16,2-2-1 0,-1-1 0 15,6 0-3-15,3-3 6 0,0 0 8 0,7 0 10 16,1 0 4-16,1-4-8 0,0-1-14 16,2-2-18-16,4 1-16 0,1-4-8 0,3 0 1 0,4-1 3 15,1-2 4-15,2 0 5 0,-2 0 0 0,4 3-2 16,-1 1 1-16,-3 2-3 15,1 1 2-15,-4 5 2 0,-1-2-3 0,-2 3-1 0,2 0-2 16,-2 0 2-16,0 4 2 0,0 2 7 0,-5-1 6 16,3 3 3-16,-5 0 7 0,0-1-5 0,-2 2 0 15,0 0 2-15,0 0-1 16,0 1 9-16,0-2 0 0,0 1 1 0,-2 0-1 16,2 0-2-16,0 1-2 0,0 0-3 0,0-2 1 15,0 1-3-15,0-2 0 0,6 0-1 0,-2-1 1 16,2-1 3-16,0-1 0 0,3 0 6 0,2-2 7 15,4-2 1-15,-1 0 2 0,5 0 1 0,1-5-5 16,-1-1-2-16,1-2-2 0,-4 0-2 0,3-1 0 16,0 0-1-16,-2 0 5 0,-3-1 3 0,-3 1 10 15,-2 0 3-15,-2 0 3 0,-3 0 1 0,-4-3-7 16,0 0-2-16,0 1-6 0,-3-3-5 16,-4 1 0-16,2 0-6 0,-2 0 1 0,-2 1-1 15,0 4 0-15,3 1-6 0,-1 2-4 0,-1 3-3 16,-1 0-10-16,4 2 3 0,-2 0-1 15,1 0-8-15,2 4 6 0,0 1-4 0,0-1-1 16,3 1 6-16,1-1-5 0,0-1 6 0,0 1-5 16,5-1 3-16,0-1 2 0,3 0 3 0,1-2 7 15,3 0 1-15,-1 0 8 0,5-1-5 16,-2-3 1-16,3 0 1 0,-2-2-8 0,2 1 6 16,-1-2 0-16,1 1-1 0,-5-1 5 0,2 0-3 15,-3 3 0-15,-2 1 1 0,-4-1 1 0,1 3 0 16,-4-1 1-16,0 1-1 0,-2 1-4 15,1 0-2-15,-1 0-3 0,0 0 0 0,0 3 4 16,0 3 0-16,0 2 1 0,-1 1 1 0,-1 1-1 16,0 1 3-16,-3 0 0 0,3 2-2 0,-1-1-1 15,0-1 1-15,0 0-5 0,2 1-11 16,1-3-24-16,0 0-39 0,0-1-37 0,0-2-34 16,4-2-29-16,2 1 9 0,7-2 42 0,4-2 42 15,4 0 23-15,6-1-82 0,-1 0-132 0,2 0-114 16,2 0-78-16,-1-2 16 0,-4-4 215 0,0 0 236 15,-3-3 0-15,-5 0 0 0,-2 0 0 16,-5-2 0-16,-1 1 0 0,-2 0 256 0,-4 0 286 16,-2 0-39-16,-1-1-90 0,0 1-90 15,0 4-91-15,0 1-63 0,0 2-49 0,-1 2-41 16,-1 1-32-16,1 0-27 0,-4 0-20 0,4 0-14 16,0 0-7-16,0 0-2 0,1 2 1 0,-1 0 5 15,1-1 4-15,0 1 0 0,0-1 2 0,1 0 4 16,1-1 8-16,5 1 14 0,-2-1 9 15,3 0 4-15,2 0-5 0,2-2-7 0,-1-2-4 16,3 1-3-16,-3-1 0 0,1 0-2 0,1-1 1 16,2 0-3-16,-1 1-1 0,-3 0-1 0,-1 0 5 15,-1 1 10-15,-7-1 11 0,-1 0 4 0,-1 1-11 16,-1 0-17-16,-4 1-27 0,-4 1-13 16,-2 1-2-16,-4 0 3 0,1 0 10 0,-6 2 9 15,1 4 3-15,-2 1 4 0,0 1 2 0,2 1-4 16,-1 3-1-16,4 1-4 0,1 1-4 15,4 3 2-15,0-1 1 0,3-1 3 0,5 1 3 0,2-2 2 16,1-3-2-16,1-1-1 0,4-2 1 16,4-1 5-16,3-2 8 0,2-1 12 15,0-2 4-15,2-2 2 0,0 0-1 0,3-2-5 16,2-3-4-16,4-2-3 0,0-1-2 0,3-1-2 16,0 0 1-16,-2-2 0 0,3-2 0 0,-3 0-1 15,-1 0-1-15,-2-2-2 0,-3-1-3 0,0 0 0 16,-3-3-4-16,-5-1 0 0,-3 1 2 15,1-1 3-15,-6 0 3 0,2 1 4 0,-4 0-1 16,2 0 2-16,-2 4 3 0,-1-2-1 0,-1 6 1 16,0 2 1-16,0 6-7 0,0 1-17 0,0 2-35 15,0 0-35-15,-1 3-1 0,-1 5 9 0,-2 3 32 16,3 2 29-16,0 0 5 0,1 1 2 16,0 1 2-16,0 1 1 0,1 1 0 0,4 1 1 15,-1 1-5-15,2-1-8 0,0-1 1 0,4 0-2 16,-2-1 9-16,2 0 8 0,-1-2 0 15,0 0 2-15,-3-3 1 0,3 0 0 0,-2-2 1 16,-2-2 3-16,1-1 1 0,-3-3 7 0,1-2 16 16,0-1 21-16,-3 0 17 0,2-1 1 0,4-3-9 15,-1-1-16-15,0-2-15 0,3-1-3 16,1 2-2-16,-1-2-2 0,3 0-2 0,-1-2-1 16,3 3-6-16,-3 0-3 0,-1 1-4 0,-4 1-2 15,2 2-3-15,-1 2-3 0,-3 1-7 0,2 0-2 16,-3 0 1-16,3 1 1 0,-3 4 5 15,1 0-1-15,1 2-1 0,-2 1-1 0,2-2-6 16,-1 2-11-16,2 1-14 0,0-2-16 0,3 0-31 16,0 0-36-16,1-2-56 0,1-1-66 0,1 0-48 15,5-2-46-15,1 1 22 0,5-2 76 0,1-1 51 16,4 0 48-16,0 0-55 0,-5-1-88 0,3-4 282 16,-6 0 0-16,-5-2 0 0,-3-1 0 0,-4-1 0 15,0-2 0-15,-6-1 0 0,0-1 160 16,3 1 262-16,-4-1-59 0,0 1-49 0,0 2-46 15,-1 2-41-15,0 2-38 0,0 3-34 16,0 1-32-16,-1 2-43 0,-6 0-42 0,3 0-34 16,-4 0-11-16,-1 4-1 0,-2 1 6 0,0 2 6 15,-2 1 1-15,-3 0 3 0,5 1 0 16,-2 0-4-16,4 0-1 0,1 1-3 0,3-2 0 16,-1 0 1-16,5-1 1 0,1-2-2 0,0 0-4 15,1-1 3-15,5-1 7 0,-1 0 14 0,5-2 10 16,0 1 6-16,2-2-3 0,3 0-9 0,-1 0-1 15,3-2-6-15,-2-2-4 0,2 0-1 0,2-1-6 16,-4 2 1-16,3-3 2 0,-1 0 6 16,-5-2 6-16,-1 2 10 0,-2 0 8 0,-5-3 4 15,2 2 5-15,-4-1-1 0,-2 0-7 0,0 1-4 16,0-1-12-16,-3-1-11 0,-3 3-9 0,-3 0-16 16,3 1-5-16,-3 2-14 0,-1 2-2 15,-5 1-1-15,2 0 3 0,-5 6 9 0,3 2 3 16,-3-1-2-16,4 3-16 0,-2 0-40 15,5 0-60-15,1 0-84 0,3 0-94 0,6 1-117 0,1-2-165 16,0-3-259-16,4-1 795 0</inkml:trace>
  <inkml:trace contextRef="#ctx0" brushRef="#br1" timeOffset="135478.5384">19789 5635 476 0,'0'0'434'0,"0"0"-97"0,0 0-81 0,0 0-103 16,0 0-100-16,0 0-88 0,0 0-22 16,0 0-6-16,0 0 20 0,0 0 30 0,0 0-6 15,0 0 4-15,0 0 0 0,0 0 2 0,-16 39 4 16,16-34 1-16,1 0 7 0,1-1 4 0,0 0 9 16,4-2 6-16,-3 2 3 0,3-3 9 15,-2 0 0-15,1-1 8 0,0 0 4 0,1 0-5 16,-1 0 3-16,4 0-15 0,-2-3-6 15,2 0-6-15,1-2-4 0,-3 1-3 0,2-1 2 16,2-1 4-16,-3-1 1 0,2 2 8 0,0-3 7 16,-3 1 4-16,-2-1 10 0,2 0-3 0,-4 0 8 15,3 1 8-15,-2 0 6 0,1 0 14 16,-3 2-1-16,0 0-8 0,-2 1-7 0,1 4-17 0,-1-2-14 16,0 2-20-16,0 0-34 0,0 0-38 15,0 2-3-15,-1 2 8 0,-1 2 18 0,1-1 37 16,-2 2 4-16,0-1-1 0,2-2 7 0,1 1-6 15,0-1-4-15,0-1 0 0,0-1-3 0,1 0 4 16,4 0 7-16,-1-2 11 0,2 0 6 0,0 0 5 16,5-2-2-16,2-2-7 0,2-1-3 15,1-2-7-15,2 2-3 0,0-4-2 0,2 3-3 16,0-2 5-16,-2-2 2 0,-2 2 0 0,-2-1 5 16,-3-1 4-16,0 3 5 0,-3-1 4 0,-4 0 8 15,2 1 4-15,-4 0 4 0,-1 1 4 16,-1 1-7-16,0 2-3 0,0 2-16 0,-1 1-26 15,-3 0-22-15,-2 0-18 0,-2 1 0 0,3 2 10 16,-4 3 11-16,1 1 9 0,4 0 2 16,-2 0 0-16,4 0 1 0,1 1 0 0,1-2 0 15,0 2 2-15,2-1 6 0,4-2 4 0,0 1 7 16,3-1 10-16,5 0-1 0,1 1 3 0,4-3-1 16,3 3-4-16,0 0 3 0,5 0-3 15,-5 1-5-15,-2-1-1 0,-7 1 0 0,0-3-2 16,-6 1 0-16,-1-2 0 0,-4 1-1 15,-2 1 3-15,0-2 0 0,0 1 2 0,-5 1 8 16,-1 1 7-16,-4-1 6 0,-2 1 4 0,-5-1-5 0,1 0-3 16,-3-3-4-16,0 1-4 0,0 1-5 15,0-3-2-15,2 1-1 0,4 1-4 0,3-2 6 16,1 0-6-16,5-1-1 0,-1 1 3 0,3-1-2 16,2 0 11-16,0 0 5 0,7 0-5 0,-2-1-6 15,5-3-20-15,5 1-12 0,-1-2-1 16,7 1 0-16,1 0 8 0,4-2 5 0,-2 1 5 15,4-1 4-15,-1-1 4 0,-2 0 1 0,2-1 0 16,-1-1 3-16,1-2-3 0,1 0 0 16,-1-1 1-16,0 1 0 0,-3-2 0 0,-1-1 3 15,-5 2 2-15,-1-1 1 0,-7 5 7 0,0 0 3 16,-5 2 5-16,-3 3 2 0,-2 2-8 0,0 1-16 16,-4 0-28-16,0 0-17 0,-4 0-2 15,3 5 8-15,-4 2 16 0,-3 4 13 0,0 0 2 16,1 3 2-16,1 0 0 0,2 0 2 0,1-1-2 15,1 1 2-15,3-2 0 0,2-1-4 0,1 1 4 16,0-3 0-16,4 0 0 0,3-1 2 0,0-1-6 16,2-2-10-16,4 2-19 0,0-4-54 15,7-2-93-15,5 2-155 0,-6-3-264 0,-4 0-778 16</inkml:trace>
  <inkml:trace contextRef="#ctx0" brushRef="#br1" timeOffset="135623.3463">21179 5715 1636 0,'0'0'478'0,"0"0"-144"0,0 0-129 16,0 0-83-16,0 0-42 0,0 0-37 0,0 0-23 16,0 0-11-16,0 0-5 0,0 0-2 15,0 0-1-15,0 0-15 0,0 0-38 0,0 0-95 16,93 47-282-16,-85-42-1137 0</inkml:trace>
  <inkml:trace contextRef="#ctx0" brushRef="#br1" timeOffset="144413.6168">420 7570 1 0,'0'0'0'0,"0"0"132"0,0 0 144 16,0 0-47-16,0 0-47 0,0 0-17 0,0 0-7 15,0 0-6-15,0 0-11 0,0 0-7 16,0 0-15-16,0 0-8 0,2-35-11 0,-2 33-19 15,1 2-10-15,-1 0-13 0,0 0-14 0,2 0-14 16,-2 0-16-16,0 0-22 0,0 3-11 0,0 2-3 16,2 4 2-16,-2 2 15 0,2 3 12 15,2 4 4-15,0 4 4 0,-3 3-2 0,3 4-6 16,-2-1 1-16,1 0-4 0,-2 0 2 0,-1 0 2 16,0-3 2-16,1 0-4 0,0-3 3 15,0 2 1-15,1-4 3 0,-1-2 9 0,2 0 1 0,-2-2 3 16,1-2 0-16,1-2-3 0,-1-1 1 0,1-3-2 15,-1-1 0-15,3-2-1 0,-2-3 2 16,-2 1 1-16,1-2 6 0,1-1 11 0,-2 0 10 16,1 0 14-16,-1 0 13 0,0 0 2 0,3-4-4 15,1-2-13-15,3-3-17 0,0-3-11 16,2 0-12-16,0-4-5 0,1-1 0 0,0-1-4 16,2-3 3-16,-3-2 1 0,0-2-3 15,2-2-3-15,-2 0-3 0,1-1-1 0,0-1-1 16,-2-1 2-16,0-1 0 0,1 1-3 0,-1-1 1 15,-2 3-4-15,0 1 0 0,1 4 2 0,-1 4-4 16,-3 4 1-16,1 4-2 0,-2 4-2 0,-2 3-1 16,0 1 0-16,0 1 0 0,1 1-2 0,-1 1-2 15,3-1-3-15,-3 0-1 0,2-1 0 16,3 1 2-16,-4 0 2 0,2-1-1 0,1 2-14 16,-3 0-24-16,2 0-48 0,0 0-54 0,-3 0-66 15,0 0-85-15,-1 6-161 0,1-2-348 16,-1 1-297-16</inkml:trace>
  <inkml:trace contextRef="#ctx0" brushRef="#br1" timeOffset="144958.3361">1080 7483 107 0,'0'0'694'0,"0"0"-448"16,0 0 9-16,0 0-17 0,0 0-27 0,0 0-26 15,0 0-20-15,0 0-18 0,0 0-14 0,0 0-20 16,0 0-17-16,0 0-15 0,0 0-17 15,0 0-14-15,2-53-16 0,-6 53-11 0,0 0-9 16,-2 0-5-16,-5 2-2 0,1 5-4 0,-4 2 2 16,-3 2 3-16,-3 4 0 0,1 1 7 15,-2 3-5-15,1 2-2 0,0 1 0 0,0 2-5 0,2 1 3 16,0-1 0-16,2 1 0 0,1-1 1 16,1-1-4-16,2 0-2 0,2-1 0 0,0 1 1 15,1-2 3-15,4 0-2 0,1 0-1 16,2-2-2-16,2 0-2 0,0-3 3 0,2-1 0 15,5-1 4-15,0-3-1 0,3 0 0 0,1-2 2 16,3-3 0-16,0-1 7 0,2-2 1 0,0-2 4 16,1-1-3-16,1-1 0 0,2-4 1 0,-1-4-3 15,1 0 2-15,-1-2-3 0,0 1-2 0,-2 0 0 16,0 0-4-16,-3 0 6 0,-1 2 4 16,0-2 0-16,-5 0 1 0,0 1 0 0,-2 0 1 15,1 2-1-15,-3-1 6 0,1 0-4 0,-2 1-3 16,-2 2-2-16,0 0-10 0,-1 1 0 0,0 2-9 15,0 1-15-15,0 1-22 0,-1 0-47 16,-4 0-51-16,0 0-96 0,0 0-149 0,-1 1-316 16,2 1-856-16</inkml:trace>
  <inkml:trace contextRef="#ctx0" brushRef="#br1" timeOffset="145641.0029">1306 7767 1 0,'0'0'301'15,"0"0"63"-15,0 0-26 0,0 0-58 0,0 0-46 16,0 0-55-16,0 0-51 0,0 0-38 16,0 0-36-16,0 0-21 0,0 0-16 0,0 0-12 15,0 0 18-15,0 0 14 0,-4 18 21 0,4-8 18 16,-1-1-5-16,1 4-6 0,0 1-10 0,-2 0-6 15,0 4-10-15,-2 0-4 0,2-1-5 16,0 2-8-16,-4-2-1 0,4 0-3 0,-3-2-5 16,0-1 1-16,1-1-6 0,2-2 0 0,-1-1-1 15,1 0 2-15,2-2-3 0,-1 0 0 0,-2-2-4 16,2-1-3-16,-1-2-7 0,1 1-31 0,1-1-55 16,-1-3-95-16,1 0-131 0,0 0-246 0,0 0-491 15</inkml:trace>
  <inkml:trace contextRef="#ctx0" brushRef="#br1" timeOffset="145848.1413">1316 7557 1450 0,'0'0'198'15,"0"0"27"-15,0 0 7 0,0 0-47 0,0 0-55 16,0 0-37-16,0 0-29 0,0 0-22 0,0 0-21 15,0 0-22-15,0 0-21 0,0 0-22 16,0 0-4-16,-6-12 5 0,8 14 5 0,4 2-20 16,-1-1-60-16,3 2-110 0,-1 3-163 0,-2-3-230 0,0 0-406 15</inkml:trace>
  <inkml:trace contextRef="#ctx0" brushRef="#br1" timeOffset="146096.9452">1409 7767 1318 0,'0'0'269'16,"0"0"-52"-16,0 0-44 0,0 0-67 0,0 0-40 16,0 0-16-16,0 0-7 0,0 0 2 15,0 0 17-15,0 0 7 0,0 0-13 0,0 0-12 16,0 0-13-16,0 0-9 0,-6 113-4 0,2-97-4 15,-1-1-3-15,3-1-2 0,-2-1-1 16,0 0-1-16,2-3-4 0,-3 3-12 0,1-4-43 16,2 1-85-16,-1-3-131 0,1-1-255 0,2-4-442 15,0-1 279-15</inkml:trace>
  <inkml:trace contextRef="#ctx0" brushRef="#br1" timeOffset="146408.4898">1557 7730 623 0,'0'0'127'0,"0"0"-9"0,0 0 12 16,0 0-11-16,0 0-15 0,0 0-7 0,0 0-10 16,0 0-7-16,0 0-12 0,0 0-8 0,0 0-6 15,-114 123-8-15,105-113-1 0,0-4-3 16,6-1 3-16,-3-2 1 0,5-1 2 0,0-1 16 15,1-1 22-15,0 0 26 0,0 0 18 0,0 0-1 16,1 0-16-16,2 0-30 0,-2 0-34 0,1 0-33 16,-1 0-24-16,0 0-10 0,1 1 4 0,3 3 6 15,0 0 6-15,2 2 0 0,-1 0 2 16,0 1-1-16,4 0 1 0,-1 2-2 0,0-2-16 16,2 0-39-16,0 1-50 0,2-2-32 15,6 1 6-15,3 0-32 0,4-2-137 0,-8-2-389 0,-4-3-362 16</inkml:trace>
  <inkml:trace contextRef="#ctx0" brushRef="#br1" timeOffset="146676.416">2359 7584 944 0,'0'0'152'15,"0"0"-77"-15,0 0-29 0,0 0-16 0,0 0-15 16,0 0 16-16,0 0 9 0,0 0 7 0,0 0-19 16,0 0-8-16,0 0-6 0,0 0-4 0,131-2-5 15,-106 1-24-15,1-1-52 0,-4 2-71 16,3 0-115-16,-6 0-123 0,-5 0-123 0,-5 0 419 15</inkml:trace>
  <inkml:trace contextRef="#ctx0" brushRef="#br1" timeOffset="146835.4174">2552 7663 1 0,'0'0'93'0,"0"0"257"0,0 0-77 0,0 0-21 16,0 0-13-16,0 0-13 0,0 0-23 16,-122 50-32-16,118-46-45 0,-1-2-42 0,4 0-33 15,1-1-27-15,0 1-7 0,4-2-2 16,3 1 6-16,4-1 5 0,5 0-10 0,3 0-27 15,1 0-54-15,3-1-78 0,5-2-116 0,0-1-192 16,-4 0-290-16,-11 2 224 0</inkml:trace>
  <inkml:trace contextRef="#ctx0" brushRef="#br1" timeOffset="147077.2937">2613 7489 891 0,'0'0'263'0,"0"0"-81"16,0 0-34-16,0 0-27 0,0 0-34 16,0 0-13-16,0 0-25 0,0 0-25 15,0 0-1-15,0 0 6 0,0 0 7 0,0 0 1 16,0 0-1-16,0 0-9 0,50 31-9 0,-33-29 1 16,-1 1-7-16,1 2 1 0,2 1 9 0,-5 3-2 15,3 0 0-15,-7 2-4 0,-2 1-6 16,-4 3-2-16,-4 0 3 0,0 2 2 0,-1 2 0 15,-9-1 2-15,-3 2 0 0,-6 1-1 0,-5-1-2 16,0 1-25-16,-4 0-45 0,2-2-113 0,5-5-278 16,6-4-835-16</inkml:trace>
  <inkml:trace contextRef="#ctx0" brushRef="#br1" timeOffset="157460.3395">3412 7456 58 0,'0'0'322'0,"0"0"-59"0,0 0-10 16,0 0-14-16,0 0-7 0,0 0-9 0,0 0-29 16,0 0-44-16,0 0-32 0,0 0-28 15,0 0-27-15,0 0-19 0,13-23-35 0,-13 26-26 16,0 2-8-16,0 6 1 0,1 2 17 0,4 4 14 16,-3 3 2-16,-1 3 3 0,0 3-4 0,-1 0 0 15,0 1 0-15,-2 0 3 0,0-1 1 16,-3-4 2-16,4 1 3 0,0-5 0 0,1-2 5 15,0-2 3-15,0-3 2 0,0 0 6 16,3-4 2-16,3-3 6 0,-2-1 11 0,4-3 11 16,1 0 12-16,2 0 1 0,0-2-6 0,6-4-15 0,-3-3-11 15,5-3-9-15,-2-1-3 0,-1 0 5 16,1 0-6-16,-3-1 1 0,1-1-4 16,-2-2-6-16,-1-1 1 0,2-1-3 0,0-2-4 15,-3-1-1-15,1-1-5 0,-1 1-3 0,2 0-2 0,-2 1-2 16,-5 5-7-16,2 2-11 0,-1 2-15 15,-2 4-31-15,0 0-27 0,-3 2-49 16,-1 1-80-16,1 2-108 0,3 1-230 0,-3 2-351 16,-1 0 3-16</inkml:trace>
  <inkml:trace contextRef="#ctx0" brushRef="#br1" timeOffset="158451.7845">3920 7516 1217 0,'0'0'277'16,"0"0"-100"-16,0 0-38 0,0 0-9 15,0 0-2-15,0 0-2 0,0 0-24 0,0 0-33 16,0 0-19-16,0 0-11 0,0 0-7 0,0 0 1 16,0 0-5-16,0 0-3 0,76 31-1 15,-72-21-6-15,-3 1 2 0,-1 0 1 0,0 1 2 16,-7 0 9-16,0-1 2 0,0 0 3 0,-3 0 0 15,-4-2-4-15,1 0-1 0,0-2-7 0,-4 0-2 16,4-1-9-16,-4-3 3 0,5 1 0 0,-1-2-2 16,-1-1 3-16,4-1-6 0,-2 0-1 0,3 0 0 15,0-3-1-15,3-2 3 0,-1-1-1 0,5-1-5 16,1-3-5-16,1-2-12 0,0-2-11 16,1-3-5-16,3-1 2 0,6-2-3 0,0 2 1 15,4 0-1-15,-2 3-5 0,0 3 5 0,-1 3 3 16,-1 2 5-16,0 4 6 0,-1-1-2 15,1 3-3-15,-2 1-1 0,-3 0-3 0,3 0 0 16,0 1 1-16,-3 3-2 0,2 0 3 0,-4 2 4 16,3 1 6-16,-2 0 6 0,1 1 4 0,-3 1-1 15,0 0 2-15,-2 3 2 0,1-2-3 16,0 2 4-16,2 0 0 0,-2 0 1 0,0-2-2 16,0 2 1-16,-1-3 0 0,1-2 1 0,0 2 1 15,1-3-1-15,3-3 1 0,-3 1 3 16,6-2 4-16,-2-1 6 0,3-1 3 0,5 0 0 15,0-1-1-15,3-3-8 0,-1-3-5 0,8-2-1 16,-1-1-2-16,0-1 2 0,4-2 3 0,-4 0 1 16,-1-1 1-16,-4 0 8 0,-1 1 4 15,-6-1 2-15,-2 1 9 0,-5 2-3 0,-4 0 2 0,0 1 0 16,0 1-7-16,-3 0-1 0,-5 2-12 16,-1 0-8-16,-3 2-6 0,-4 2-6 0,3 2 1 15,-5 1 1-15,4 0 2 0,-2 0 0 0,4 4 2 16,2-3-3-16,5 1-3 0,-1 1 2 0,6-1-7 15,0-2-5-15,0 1-3 0,0-1 0 16,7 0 4-16,3 0 8 0,2 0 5 0,3 0-2 16,3-1-5-16,2-2-4 0,1-2-2 0,3 1 2 15,-3 0 6-15,1-1 0 0,-1 1 5 0,1 0-2 16,1-1 0-16,1 2 3 0,-7 0-2 16,1 1 2-16,-7 1 1 0,-2 0 1 0,-1 1-1 15,-6 0-1-15,-2 0-4 0,1 0-3 16,-1 0 0-16,0 1-2 0,0 2 0 0,0 0 2 15,0 1 1-15,0 1 4 0,0 2 2 0,0 2 3 16,-1 0 2-16,0 1-1 0,-2 1-1 0,-3 0-1 16,3 0 1-16,-3 1 0 0,3-1-1 0,-3 0 2 15,4 0-1-15,1-3-1 0,0 2 0 0,1-2-1 16,1 0-2-16,6 0-1 0,3-1 1 16,2-1 1-16,1-2 2 0,5-2-1 0,-1-1 1 15,1-1 0-15,3 0-1 0,1-4 0 0,0 0 2 16,-1-3-3-16,-1 0 3 0,0-1 0 0,-3-1-2 15,-1 0 4-15,-5 0 2 0,-1-1 9 16,-2 1 5-16,-5-2 8 0,2 1 8 0,-4-1 2 16,-1 1 5-16,0 1 0 0,0 0-3 0,0 2-2 15,0 1-2-15,0 2-6 0,0 3-7 0,0 0-7 16,-1 1-8-16,1 0-8 0,-2 0-6 16,2 1-3-16,0 5 0 0,0 1 2 0,0 2 4 15,0 2 2-15,0 0 2 0,2 1 0 0,0-1-1 16,-1 1-1-16,0-1 1 0,-1 0-1 15,0 0-7-15,0-1-27 0,0-1-45 0,0-1-71 16,-2-1-133-16,-5-2-234 0,5 0-547 0,-1-3-72 0</inkml:trace>
  <inkml:trace contextRef="#ctx0" brushRef="#br1" timeOffset="158632.5449">4681 7301 2151 0,'0'0'288'0,"0"0"-68"0,0 0-56 16,0 0-55-16,0 0-47 0,0 0-26 16,0 0-27-16,0 0-19 0,0 0-6 0,0 0-8 15,0 0-7-15,0 0-24 0,0 0-61 16,0 0-106-16,-16-13-171 0,23 19-324 0,-3-1-737 0</inkml:trace>
  <inkml:trace contextRef="#ctx0" brushRef="#br1" timeOffset="159355.2685">5138 7483 833 0,'0'0'949'0,"0"0"-682"16,0 0-102-16,0 0-74 0,0 0-29 0,0 0-2 16,0 0-3-16,0 0 0 0,0 0-8 15,0 0-9-15,0 0-2 0,0 0-7 0,0 0-3 16,-55 101-1-16,43-89-2 0,-3-1 1 0,-3 1 0 15,-2-2-2-15,-2-3-4 0,2 1-1 16,-1-2-4-16,2-3-5 0,2 0 2 0,4-3-2 16,2 0 2-16,3 0 2 0,1-4-1 0,5-2-6 15,2-4-11-15,0 1-14 0,0-4-10 16,8 0-6-16,0-4 4 0,2 1 7 0,3-1 8 0,0 1 7 16,5 0 1-16,-3 1-2 0,2 3-3 15,-1 3-1-15,-2 2 2 0,-2 2 0 0,2 2 0 16,-4 3-4-16,-2 0-6 0,3 4 0 0,-3 2 1 15,1 2 6-15,0 0 8 0,0 1 2 16,-2 1 3-16,-2-1 2 0,2 1 1 0,-3-1 1 16,4 0 2-16,-5-2-2 0,3 0 1 0,-2 0 2 15,2-2-2-15,-3 0 5 0,5-2 2 0,-3-1 3 16,1-2 4-16,3 0 0 0,1 0 1 0,-1 0 1 16,2-2-4-16,1-4-2 0,-1 0-1 15,5-1-2-15,-3-2 0 0,1-1 4 0,1 0-4 16,-3-2 4-16,3-3 1 0,-3 0-1 0,0-2-1 15,-1-2 1-15,-1-1-2 0,2-2 0 16,-2-4 1-16,-1-1 1 0,1-1-2 0,-2-1 5 0,-3 0 0 16,1 0 2-16,-4 3 0 0,1 4-3 15,-3 3 2-15,0 8 0 0,0 2-3 0,0 6-2 16,0 3-11-16,-3 0-9 0,0 2-1 16,-4 6-2-16,1 3 5 0,0 4 3 0,-2 2 0 15,2 3 1-15,2 1 0 0,1 1 0 0,-1 0 0 16,1 3 2-16,3-1-2 0,0-1 0 0,0 3 0 15,0-2-4-15,0-1 3 0,0 0 0 0,0-1 0 16,0-2 2-16,0-1 1 0,0-1-1 16,1-3 0-16,2-1 1 0,1-1 0 0,-1-3-2 15,3-3 2-15,-2-2-4 0,5-3 4 0,-2-1 5 16,2-1 0-16,-1 0 8 0,2-3-4 0,1-2 0 16,0-4-1-16,1 1-1 0,-2-2 1 0,0-2 4 15,-2 1 0-15,-2-1 0 0,0-1 1 0,-5-1 0 16,-1 0-2-16,0-1 3 0,-6-1-6 15,-2 4-5-15,-3-2-1 0,-2 3-12 0,0 4-1 16,-5 1-1-16,-2 5-2 0,1 1-1 16,-2 0 2-16,0 7-11 0,2-1-28 0,1 3-49 0,3-1-81 15,0 1-134-15,7 2-240 0,2-4-458 16,3-3-57-16</inkml:trace>
  <inkml:trace contextRef="#ctx0" brushRef="#br1" timeOffset="159734.3757">5637 7504 1835 0,'0'0'291'15,"0"0"-64"-15,0 0-55 0,0 0-39 0,0 0-25 16,0 0-34-16,0 0-31 0,0 0-13 0,0 0-15 16,0 0-15-16,0 0-2 0,0 0-5 15,0 0 0-15,0 0 6 0,54-15 0 0,-39 8 2 16,-2 0 4-16,-1-1 4 0,2-3-3 0,-2 1 7 15,-1-3 0-15,-1-2 1 0,-2-2 4 0,-2-3-4 16,2 0-2-16,-2-2-2 0,0-2-5 16,-4-2 4-16,3-1 2 0,-3-1-2 15,-1 1 4-15,-1 0-1 0,0 4 0 0,0 4 3 0,-4 3 0 16,-1 5-2-16,1 6-3 0,-2 1-2 0,1 3-7 16,-1 1-3-16,2 1-2 0,-3 4-1 15,-1 5 5-15,2 2 0 0,-1 2 0 0,0 3 4 16,3 4-3-16,0 0 0 0,1 2 1 0,2 1-1 15,-1 1 1-15,1 1 0 0,1 0-3 0,0 1-1 16,0 0 3-16,0 0-1 0,-1-2 0 0,-1-1-4 16,1-4-32-16,1-2-44 0,0-3-70 15,0 0-116-15,0-6-158 0,0-1-358 0,1-3-633 0</inkml:trace>
  <inkml:trace contextRef="#ctx0" brushRef="#br1" timeOffset="160086.2455">5935 7406 1373 0,'0'0'315'16,"0"0"-104"-16,0 0-92 0,0 0-80 15,0 0-26-15,0 0-2 0,0 0-4 0,0 0 10 16,0 0 14-16,0 0 8 0,0 0 7 16,0 0 1-16,0 0-4 0,0 0-6 0,66 14-5 15,-54-14-6-15,1-3-1 0,-3 0-4 0,4-1 0 16,-1 0 2-16,-2 0 4 0,0-1 7 0,-2 2 7 15,-3-2 3-15,0 1 10 0,-2-1 5 0,-3 1 4 16,-1-1 4-16,0 1-6 0,-4 0-9 0,1 0-11 16,-4 2-9-16,1 1-12 0,-4 1-5 0,-2 0 0 15,-1 0-5-15,-3 2 4 0,1 4-1 16,-2 1-1-16,3 2 1 0,-4 4-7 0,6-2-1 16,-1 3-2-16,2 0-2 0,0 0 2 0,3-2 0 15,1 2 1-15,3-2-3 0,1-1 0 16,3 1-3-16,0-2-2 0,5 0-2 0,4-2-8 15,4-2-7-15,4 2-8 0,7-3-23 0,6 0-1 16,8 0-1-16,9 0 7 0,10-3 2 0,6 1-57 16,10-3-97-16,6 0-170 0,-18 0-365 0,-19 0-744 15</inkml:trace>
  <inkml:trace contextRef="#ctx0" brushRef="#br1" timeOffset="161353.2237">7222 7257 1013 0,'0'0'290'0,"0"0"-16"0,0 0-22 15,0 0-32-15,0 0-48 0,0 0-48 0,0 0-47 0,0 0-36 16,0 0-21-16,0 0-9 0,0 0-3 16,0 0 9-16,0 0 6 0,0 0 7 0,-119 11 6 15,95 4 2-15,0 3-3 0,3 1-6 16,1 0-5-16,1 0-7 0,5 1-2 0,2 1-6 15,3-3 0-15,4 1-5 0,3-3-3 0,2-3-2 16,4 0-2-16,5-2 1 0,5-3 5 0,3-2 7 16,4-2 5-16,3-3 2 0,5-1 2 15,1-1-2-15,2-6-1 0,-1-1-2 0,2 0-3 16,-2-2 0-16,-4-1 1 0,-3 0 1 0,-1-2 1 16,-2 1-1-16,-1-2 2 0,-5 0 0 0,1 1 6 15,-5-1 7-15,-5 4 9 0,1 0 6 0,-6 0 1 16,-1 3-2-16,0 3-8 0,0 0-10 15,0 2-9-15,-3 2-14 0,0 0-9 0,-3 0-5 16,-1 4-2-16,1 3 4 0,-3 3 4 16,2 0 4-16,2 2 0 0,1 1 1 0,3 2-3 15,1-2-3-15,0-2-2 0,1-1-3 0,5-2 1 16,0 0 0-16,1-1-1 0,2-3 4 0,0 0 3 0,1-3 3 16,1-1 5-16,1 0 1 15,-1-3 2-15,3-2-1 0,-2-1-1 0,2-2-1 16,-1 0 3-16,1 0 0 0,0-2 0 0,-3-1 1 15,3 1-3-15,-4-2 3 0,-2-1 2 0,0 2 2 16,-3 0 3-16,-3 0 0 0,-2 2-2 0,0 0 1 16,0 2-6-16,-5 1-1 0,-3 2-6 15,-1 1-6-15,-4 3-2 0,-1 0-5 0,-1 0 3 0,-3 7 0 16,1 2 5-16,-1 0 0 0,4 4-1 16,-2 0 0-16,5 1-4 0,0 0 3 0,5-1-1 15,1 1 0-15,2-1 0 0,3-2-8 0,0-2-6 16,1-2-3-16,5 1 1 0,1-5 10 0,4 0 7 15,0-2 9-15,3-1 5 0,1-1 2 16,2-5 1-16,1-4 2 0,2-1 2 0,1-2-2 16,-2 0-1-16,1-2 1 0,0 0-1 0,1-2 4 15,0-1 0-15,1 0 0 0,-1-2-1 16,1 0-2-16,-1 0-2 0,-2-2-1 16,-1 0 1-16,-3-1 2 0,0 3 2 0,-5-1 0 0,-1 3-1 15,-3 4-2-15,-1 4 0 0,-4 5-4 0,-1 2-8 16,0 3-16-16,-1 0-9 0,-4 6-1 15,-1 5 6-15,0 4 13 0,-3 2 6 0,2 5 3 16,0-2-1-16,3 1 0 0,2 2 3 0,2-3-3 16,0 0-1-16,1-2-5 0,6 1-8 15,1-2 2-15,1-1-2 0,3-2 9 0,2-2 5 0,-2-1 1 16,3-2 3-16,-2-3-3 0,-2-2 0 0,-1 0 0 16,-5-2 0-16,-1-1 2 0,-2 2-2 15,-2-2 0-15,0 0-5 0,0 0 4 0,0-1-3 16,-2 1 3-16,-5 2 6 0,0-2-4 0,-7 1 4 15,1 2-2-15,-6-2-4 0,1 0 5 16,-2 2-1-16,1-4 1 0,0 3 0 0,3-2-3 16,1 0 1-16,1 0-1 0,5-1 4 0,4 0-3 15,2 0 0-15,1 0 2 0,2 0-7 0,0 0 2 16,7-1-8-16,1-2-6 0,6-2 2 16,4 0-10-16,4-1 0 0,0-2-6 0,2 1-8 15,1-1 2-15,0-1 3 0,0 0 9 0,-3-1 7 16,1 0 8-16,-1-2 7 0,-1-1 2 15,-1 1 5-15,-1-2-4 0,-1 0 0 0,-1 1 2 16,-1-3-2-16,-2 1 5 0,-4-1 4 0,-2 0 2 16,-2 0 4-16,-1 0 3 0,-2 0 2 0,-1-2 1 15,0 3 3-15,-1-3-3 0,-1 1 0 0,1-1-2 16,0 3-3-16,1 3 3 0,-1 3-2 16,-1 4 0-16,0 3-4 0,0 2-9 0,0 0-10 0,0 0-7 15,0 7-2-15,0 3 4 0,0 7 4 16,-1 1 6-16,-2 4-2 0,2 1 2 0,-2 0 0 15,1 0 0-15,1 0 2 0,-3-1-4 16,0-2 3-16,0-1-1 0,-1-3-4 0,-1 1 3 16,0 0-12-16,0-4-28 0,1 0-47 0,-2-3-86 15,1-1-133-15,0 0-240 0,4-4-457 0,-1-3 6 16</inkml:trace>
  <inkml:trace contextRef="#ctx0" brushRef="#br1" timeOffset="161578.1574">7917 7186 795 0,'0'0'250'0,"0"0"-10"0,0 0-26 16,0 0-39-16,0 0-24 0,0 0-28 0,0 0-41 16,0 0-9-16,0 0-14 0,0 0-1 0,0 0 5 15,0 0-14-15,0 0-12 0,89 0-16 0,-61-3-16 16,0-2-29-16,0-1-30 0,3 0-29 15,5 1 0-15,8 2 15 0,8 1-74 0,-10 0-233 16,-12 2-582-16</inkml:trace>
  <inkml:trace contextRef="#ctx0" brushRef="#br1" timeOffset="161920.4703">8962 7164 881 0,'0'0'271'0,"0"0"-46"0,0 0-10 0,0 0-46 16,0 0-34-16,0 0-26 0,-120 27-31 16,111-18-21-16,2 0-15 0,-2 2-11 0,3 2-9 15,-1 0-11-15,4 0 0 0,-2 2 0 0,0 0-2 16,1 0-1-16,3 2-2 0,0-2-5 0,1 3 6 16,0-2 8-16,5 0 5 0,1-1 7 15,2-3-1-15,4-1-2 0,2-4 4 16,-2 0 0-16,6-4 0 0,-3-1 1 0,7-2-7 15,-1 0-2-15,0-2-6 0,0-3-1 16,1-2 3-16,-5-2 2 0,-1-2 8 0,-4-1 5 0,-2 1 3 0,-4-3 9 16,-4 0 5-16,-2-1 9 0,0 0-1 15,-7-2-6-15,-2 0-7 0,-3-2-17 0,-2 2-1 16,-3 1-9-16,-1 1-5 0,2 2-2 16,-3 5-13-16,1 2-4 0,0 3-5 0,-1 3-8 0,3 0-19 15,-2 3-54-15,6 1-81 0,3 1-127 16,3 3-204-16,3-3-294 0,2-1-338 0</inkml:trace>
  <inkml:trace contextRef="#ctx0" brushRef="#br1" timeOffset="162221.2907">9270 7143 499 0,'0'0'804'0,"0"0"-367"0,0 0-83 0,0 0-96 15,0 0-70-15,0 0-42 0,0 0-41 0,90-116-30 16,-85 100-16-16,-1 0-11 0,-3 0-12 15,1-2-8-15,1 1-6 0,-2-4-9 16,1 0-3-16,-1-2-3 0,0 2-4 0,-1 2 2 16,0 4-1-16,0 4-2 0,0 5-1 0,0 3-10 15,0 3-10-15,0 0-14 0,-2 0-2 16,-5 5 1-16,3 7 8 0,-3 3 15 0,-2 3 1 16,0 5 4-16,1 2 1 0,-1 2 2 0,2 1 3 15,-3 0-1-15,0 4 0 0,1 1 1 0,-2 1-4 16,1 0 3-16,0 1-1 0,-1 0 1 15,0-1 1-15,-1 0 0 0,0-4 2 0,-1 1-1 0,1-2 2 16,0-3-6-16,-3 1-14 0,2-2-41 16,-1-6-92-16,0-1-146 0,6-5-300 0,3-5-909 0</inkml:trace>
  <inkml:trace contextRef="#ctx0" brushRef="#br1" timeOffset="162412.7366">8983 7232 1712 0,'0'0'275'0,"0"0"-20"0,0 0-52 15,0 0-43-15,0 0-42 0,0 0-49 0,0 0-49 0,0 0-36 16,0 0-15-16,0 0 6 0,0 0 1 16,121-37-15-16,-77 32-30 0,10 0-55 0,4-1-79 15,9 1-96-15,-1-1-228 0,-10 3-414 0,-22 2 428 16</inkml:trace>
  <inkml:trace contextRef="#ctx0" brushRef="#br1" timeOffset="163172.3762">10066 7474 130 0,'0'0'333'0,"0"0"-37"0,0 0-16 16,0 0 6-16,0 0 5 0,0 0-34 15,0 0-27-15,0 0-29 0,0 0-36 0,0 0-33 16,0 0-44-16,0 0-39 0,0 0-22 0,0 0-15 15,57-12 2-15,-29 1-2 0,1-2 0 0,1-1 2 16,-1-4-2-16,-2-2 3 0,1-1 3 0,0-2 3 16,-4-1 3-16,-2-4 1 0,-3-3-4 0,0-2-1 15,-6-3 1-15,3-3-1 0,-4 0 0 16,-2-1 1-16,-2 1-6 0,-4 2 2 0,-1 1 4 16,-1 1-3-16,-2 1 3 0,0 4 3 0,-4 4-1 15,2 5-2-15,0 6-4 0,-2 6-9 0,1 4-6 16,1 4-4-16,0 1-9 0,-5 0-6 15,2 0-4-15,-3 7 0 0,-3 4 8 0,-5 3 4 16,3 6 3-16,-5 3 3 0,-1 2 0 0,4 4 1 16,-4-1 1-16,2 2-1 0,2 0 0 0,-1 1 1 15,3 2-2-15,1 1 2 0,-2 3 1 16,2 1 0-16,2 0 0 0,-1-1 4 0,2-3-4 16,2-2 3-16,2-2-1 0,0-3-2 0,0 0-5 15,4-4-18-15,1-4-33 0,0-2-40 16,8-3-51-16,-3-2-66 0,4-3-86 0,3-1-198 15,-3-3-363-15,-2-3-88 0</inkml:trace>
  <inkml:trace contextRef="#ctx0" brushRef="#br1" timeOffset="163584.8202">10683 7208 971 0,'0'0'446'0,"0"0"-206"0,0 0-21 0,0 0-30 0,0 0-22 15,0 0-24-15,0 0-34 0,0 0-31 16,0 0-21-16,0 0-18 0,0 0-9 0,0 0-6 16,0 0-7-16,-75 9-4 0,64 0-3 0,-2 3-3 15,-1 1-2-15,3-1 0 0,1 2-2 0,0-1 0 16,2 1 0-16,5-1-2 0,1-2-5 15,2 1 0-15,0-3-7 0,1-1 4 0,3-2 4 16,5-1 2-16,6-2 15 0,-2-2 6 0,6-1 2 16,-1 0 6-16,0-4-8 15,2-1-3-15,0-2 0 0,-1-3-2 0,1-1 1 0,-5 1 4 16,-1-1 4-16,-4-1 1 0,-2 1 11 0,-5 0 3 16,-1-1 3-16,-2 2 1 0,0-2-12 0,-2-1-8 15,-6 0-10-15,-2 2-12 0,-4-1-3 16,-4 4-5-16,-2 3-6 0,-2 2 1 0,1 3-4 0,-5 3 1 15,3 4-2-15,-2 3-18 0,-1 2-47 0,6 1-68 16,2 2-119-16,7 0-181 16,5-6-353-16,0 0-540 0</inkml:trace>
  <inkml:trace contextRef="#ctx0" brushRef="#br1" timeOffset="164420.9049">11097 7189 1343 0,'0'0'333'0,"0"0"-49"0,0 0-63 15,0 0-62-15,0 0-56 0,0 0-40 0,0 0-26 16,0 0-18-16,0 0-2 0,0 0 2 0,0 0 2 16,0 0 0-16,-126 1 2 0,109 12-4 15,0-1-2-15,4 2 0 0,1 2-8 16,2-2-2-16,2 2-3 0,1-1-6 0,5-1-1 15,1 0-6-15,1-3-6 0,1 1-10 0,7-1-21 0,2-4-26 16,2 1-36-16,4-4-35 0,0 1-22 16,4-2 10-16,4-2 9 0,1 0-23 15,2-1-54-15,-1 0-87 0,2-3-62 0,-1-3 5 16,-2-2 55-16,2 0 219 0,-4-2 93 0,-2-2 0 0,0 0 0 16,-1-1 0-16,-1 0 0 0,-1 0 247 15,-4 0 120-15,2 0 35 0,-5 1-11 0,-1 0-46 16,-5 1-65-16,1 2-70 0,-3 4-51 0,1 0-40 15,-2 3-19-15,-1 1-18 0,-1 1-22 16,0 0-17-16,0 0-23 0,0 0-19 0,0 0-11 16,0 2 0-16,1 3-1 0,0 0 6 0,-1 3 7 15,2 0-3-15,2 0 3 0,-2 2-1 0,-1-2 0 16,-1-1 5-16,0 0-1 0,0 0 1 0,-1 1 3 16,-5-1 0-16,2-1 6 0,-4-1 7 0,0 0 4 15,-3-2 2-15,0 1-3 0,0-2-4 16,0 0-3-16,1-2-2 0,0 0 0 0,0 0 2 15,2 0 4-15,5 0-2 0,-3-3 2 16,3-3-1-16,2 1-7 0,0-2-1 0,1 0-9 0,0-1-9 16,0 1-6-16,3-2-9 15,4 1-5-15,1 0-2 0,0 0 0 0,5 1-1 16,-1 0 6-16,0 2 3 0,1 3 3 0,2 0 4 16,-5 2-3-16,0 0-6 0,0 2 0 0,-5 4-2 15,3 0 5-15,-1 0 3 0,-3-1 3 0,4 1 5 16,-4 1 4-16,2-4 1 0,-2 3 2 0,2-3 4 15,2 3-1-15,-3-3 2 0,4 0 4 0,1 0 0 16,3-3-1-16,3 0 1 0,2 0-2 16,-1 0 1-16,6-3 0 0,-5 0-2 0,4-3-2 15,-4 0-4-15,0-1 2 0,-1 0 3 0,-3-3 5 16,-4 0 2-16,0-3 4 0,-1 3 0 16,-2-4-2-16,-3 0 6 0,2-2-4 0,-3 0-1 0,-2 0 2 15,4-2-6-15,-2 1 6 0,-1-2 0 16,-1-1-1-16,4 0 3 0,-1 0-3 0,-2 4-3 15,3 2 1-15,-3 4-1 0,-1 3-1 16,-1 3-4-16,0 4-8 0,0 0-13 0,0 0-7 0,0 4 1 16,-1 3 3-16,-1 3 12 0,-3 1 5 15,4 2-1-15,-1 2 1 0,1-1-2 16,0 3 1-16,0-1 2 0,1 0 0 0,0 1-3 16,0-2 2-16,0 2-1 0,0-3 0 0,0 0 4 15,0 0-4-15,-3-1-11 0,2-1-41 16,0-4-62-16,1 0-95 0,-1-2-154 0,0-1-290 0,1-3-857 0</inkml:trace>
  <inkml:trace contextRef="#ctx0" brushRef="#br1" timeOffset="164750.2369">11673 7115 1153 0,'0'0'408'16,"0"0"-91"-16,0 0-83 0,0 0-83 0,0 0-56 15,0 0-40-15,0 0-34 0,0 0-25 16,0 0-17-16,0 0-11 0,0 0 3 0,0 0 9 15,0 0 14-15,0 0 15 0,-26-3 3 16,44 5-8-16,2-2-5 0,-1 0-15 0,4 0-4 16,0 0 3-16,4-2 5 0,-3-1 8 0,4 0 3 15,-5-2-1-15,3-1 2 0,-6 0 1 0,0 1 0 16,-4 0 2-16,0 0 1 0,-4 2-1 16,-3-1 6-16,-3 2 8 0,-3 1 12 0,-3 1 10 15,0 0-2-15,0 0-13 0,0 2-19 0,-1 3-7 16,-4 1 1-16,3 2 12 0,0 2 15 0,-4 1 4 15,2 1 4-15,0 2 0 0,-1 0-3 0,1 0-2 16,-1 0-4-16,4 1-5 0,-1-1-3 0,0 0-3 16,-1-3-1-16,2 1 0 0,0-3 2 15,1 0 2-15,-1-2-3 0,1-1-2 0,0 0-9 16,0-3-36-16,0 0-54 0,0-3-105 16,0 0-166-16,0 0-335 0,0 0-744 0</inkml:trace>
  <inkml:trace contextRef="#ctx0" brushRef="#br1" timeOffset="164929.3695">11993 6967 829 0,'0'0'921'0,"0"0"-613"0,0 0-47 0,0 0-94 16,0 0-66-16,0 0-50 0,0 0-45 16,0 0-49-16,0 0-11 0,0 0-2 0,0 0 10 15,0 0 1-15,0 0-79 0,0 0-107 0,0 6-175 16,0 3-261-16,1-3-304 0</inkml:trace>
  <inkml:trace contextRef="#ctx0" brushRef="#br1" timeOffset="165285.3348">12163 7109 1202 0,'0'0'375'0,"0"0"-89"0,0 0-93 16,0 0-88-16,0 0-53 15,0 0-32-15,0 0-22 0,0 0-11 0,0 0-2 0,0 0-3 16,0 0-6-16,0 0 5 0,0 0 4 16,-20 37 7-16,24-32 8 0,4 0 4 0,-1-1 4 15,-1 0 2-15,1-1 2 0,2-2 3 0,-1 1 4 16,-3-2 3-16,3 0 0 0,1 0 2 0,-2 0-7 16,-1-3-5-16,3 1-4 0,1 0-3 15,-1-2 1-15,-1 1 1 0,2-1-1 0,0 0 2 16,-3-1 3-16,0 1 3 0,3-2 6 0,-2 0 3 15,0 0 2-15,-3 2 6 0,4-1 9 0,-3 2 9 16,-3 0 12-16,-1 3 7 0,1-2-3 0,0 2-11 16,-3 0-22-16,1 0-20 0,0 0-12 0,0 0-6 15,6 2 1-15,-2 1 7 0,4 2 1 16,3 1 0-16,5-1 3 0,2 1-1 0,3-1 0 16,3 2 3-16,2-1-13 0,3-1-31 0,0-1-47 15,0-1-78-15,-1 0-103 0,0-2-183 16,-9-1-240-16,-5 1-479 0</inkml:trace>
  <inkml:trace contextRef="#ctx0" brushRef="#br1" timeOffset="165530.3975">13034 6983 789 0,'0'0'304'16,"0"0"-93"-16,0 0-84 0,0 0-19 15,0 0 31-15,0 0 32 0,0 0 2 0,0 0-17 16,0 0-23-16,0 0-25 0,0 0-24 16,0 0-17-16,0 0-8 0,-22 129-11 0,21-109-9 15,-1 0-6-15,0 2-10 0,-1-2-5 0,-2-1-1 0,2-1-2 16,-2-2 0-16,0-2-4 0,-3-1-4 16,3-4-12-16,-3 1-38 0,0-3-68 0,0 0-101 15,-1-1-217-15,4-2-474 0,0-1-248 0</inkml:trace>
  <inkml:trace contextRef="#ctx0" brushRef="#br1" timeOffset="165739.9412">13026 6865 1888 0,'0'0'283'0,"0"0"-54"0,0 0-45 16,0 0-58-16,-1-127-38 0,1 112-35 0,0 6-27 15,1 3-9-15,-1 4-16 0,0 2-26 0,0 0-27 16,0 1-11-16,1 6 5 0,0 3 10 16,0 4-12-16,4 0-69 0,-2 2-115 0,4 4-174 0,-3-6-279 15,-2-5-403-15</inkml:trace>
  <inkml:trace contextRef="#ctx0" brushRef="#br1" timeOffset="166073.7982">13357 7093 1711 0,'0'0'310'0,"0"0"-52"15,0 0-48-15,0 0-63 0,0 0-42 0,0 0-34 16,0 0-32-16,0 0-20 0,0 0-22 16,0 0-5-16,0 0-2 0,0 0 3 0,0 0 5 15,0 0 0-15,84-75 4 0,-71 66 2 16,0-3 2-16,-1 0 5 0,0-2-2 0,-1-3 2 15,-1-1-1-15,-1-1-1 0,-1-6 0 0,0 1-7 0,0-1 5 16,-1-1 0-16,-2 4-3 0,3-1 4 16,-5 5-6-16,3 4-2 0,-4 5-4 0,-1 5-6 15,-1 4-24-15,0 0-40 0,0 2-12 0,0 7 0 16,-6 6 23-16,1 5 42 0,-5 8 14 0,3-1 10 16,1 3 0-16,-2 0-1 0,-1-1 1 15,2-3-2-15,1-2 2 0,-1-1 2 0,3-2 0 16,-2-1 2-16,5-4 2 0,-1 0 1 0,1-2 0 15,1-3-7-15,-1-1-27 0,1-2-75 16,0-2-124-16,0-1-228 0,0-4-391 16,0 1-136-16</inkml:trace>
  <inkml:trace contextRef="#ctx0" brushRef="#br1" timeOffset="166540.3525">13444 6903 957 0,'0'0'334'0,"0"0"-85"16,0 0-50-16,0 0-59 0,0 0-29 0,0 0-17 0,0 0-38 16,0 0-33-16,0 0-15 0,0 0-15 0,0 0 8 15,0 0 14-15,0 0-4 0,51-1 0 16,-28 2-2-16,2-1-4 0,-2 0 1 0,-2 0 0 16,-1-2 1-16,0-4 5 0,-4 0 3 0,-1-2 2 15,-2-3 4-15,2-1-2 0,-2-1 2 0,2-2-5 16,-1-1-2-16,0 0 3 0,1-1-3 15,-2 0 0-15,0 3 1 0,-2 2-5 0,-3 2-1 16,-2 4-2-16,-3 2-3 0,-1 3-11 0,-2 1-21 16,0 0-31-16,-2 3-10 0,-2 4 8 0,-3 2 20 15,3 4 32-15,-3 1 9 0,-1 2 2 0,2 3 1 16,0 0 1-16,0 0 1 0,3 1 0 16,1-4 2-16,1 1 0 0,1-2-1 0,0-1 1 15,0-3 0-15,3 0 0 0,3 0 4 0,-2-2-1 16,2-2 4-16,-1 0 3 0,2-2 3 0,-1-2 9 15,0-1 6-15,1-1 2 0,1 0 0 16,0-1-6-16,0 0-5 0,2 0-3 0,-1 0 0 16,1-3 0-16,1-1 0 0,-1-1 3 0,0 1 0 15,2-2 6-15,0 0 0 0,1 0-3 0,1 1-5 16,2 2-11-16,1-1-7 0,0 3-4 0,1 1-3 16,0 0 1-16,-2 0-2 15,5 5-2-15,-2 0-6 0,2 0-31 0,3 1-71 16,1 1-113-16,-3-1-185 0,-2 0-348 0,-8-4-473 0</inkml:trace>
  <inkml:trace contextRef="#ctx0" brushRef="#br1" timeOffset="167362.3886">14881 7032 1 0,'0'0'0'0,"0"0"0"0,0 0 0 15,0 0 0-15,0 0 217 16,0 0 71-16,0 0 17 0,0 0 12 0,0 0-17 16,0 0-31-16,0 0-43 0,0 0-51 0,0 0-33 15,0 0-41-15,16-33-36 0,-23 33-19 0,-4 2-16 16,1 1-6-16,-6 3-3 0,-2 1 0 0,-3 3-3 15,0 1-1-15,0 3-3 0,0 1-4 0,1-1 1 16,5 1-4-16,3 0-3 0,3-2-3 16,4-1-6-16,3 0-4 0,2-2-1 0,5-1 5 15,6-1 8-15,2-2 9 0,7-1 7 0,2-5 3 16,6 0 2-16,2-1-2 0,3-5-2 0,0-3-1 16,-3-2-8-16,-3 1 3 0,-3-1 3 0,-3 0 4 15,-6-1 12-15,-1 3 6 0,-5-2 9 16,-1 0 4-16,-3-1 1 0,-1 1-9 0,-2 0-7 15,-2 0-8-15,0 1-12 0,-6-1-4 16,-1 2-10-16,-1-1-5 0,-2 2-2 0,-3 2-12 0,0 3-6 16,-2 2-9-16,1 1-21 0,-2 2-28 15,2 4-50-15,-1 0-82 0,5 2-131 0,4-1-236 16,2-2-401-16,3-2 259 0</inkml:trace>
  <inkml:trace contextRef="#ctx0" brushRef="#br1" timeOffset="167613.5091">15254 6870 1171 0,'0'0'272'16,"0"0"-12"-16,0 0-47 0,0 0-34 15,0 0-24-15,0 0-20 0,79-131-21 0,-74 115-16 16,-1-1-11-16,-1 0-11 0,-3 0-12 0,0 1-11 16,0 2-10-16,0 3-10 0,-2 3-8 0,-1 2-10 15,-1 4-20-15,-1 2-9 0,-1 0-8 16,-5 8-4-16,-5 4 13 0,2 5 3 0,-4 3 5 15,2 4 4-15,2 3-2 0,2 1 2 0,2 2 2 16,1-1-1-16,1 2-2 0,2-1 1 16,1 0 0-16,2-2 1 0,-4-1 4 0,2-4-5 15,-1 0-10-15,-2-1-35 0,1-5-65 0,0 1-94 16,-2-3-137-16,3-3-296 0,1-5-827 0</inkml:trace>
  <inkml:trace contextRef="#ctx0" brushRef="#br1" timeOffset="167827.4958">14915 7001 1816 0,'0'0'148'0,"0"0"-11"16,0 0-25-16,0 0-5 0,0 0-25 0,0 0-36 16,0 0-12-16,0 0-17 0,0 0 2 0,0 0 14 15,0 0-7-15,0 0-8 0,0 0-19 16,157 0-23-16,-114-8-39 0,1 0-42 0,0 1-37 15,-2-1 8-15,4-2 12 0,0 2-50 0,1 0-214 16,-12 2-515-16,-11 2 357 0</inkml:trace>
  <inkml:trace contextRef="#ctx0" brushRef="#br1" timeOffset="168235.1464">16151 6807 1536 0,'0'0'207'0,"0"0"-7"0,0 0-12 0,0 0-28 15,0 0-24-15,0 0-30 0,0 0-25 0,0 0-20 0,0 0-16 16,0 0-21-16,0 0-14 0,0 0-11 16,0 0-5-16,0 0 6 0,-83-17 4 0,60 25 4 15,-3 2 4-15,3 0-2 0,-4 2-2 16,5 1-1-16,2-2-4 0,7 2-1 0,0-2 0 15,7 0-2-15,1-2-2 0,4-1-1 0,1 1-1 16,5-2 3-16,2 0 8 0,7 0 5 16,1-3 5-16,5 1 0 0,3 0-3 0,1-2-2 15,1 0-2-15,0 0-3 0,-3-1-4 0,-2 2 0 16,-5-1-4-16,-3 2-3 0,-5-1-2 0,-3-2-3 16,-3 3 0-16,-1 1 6 0,0 0 6 0,-8 0 8 15,-3 1 10-15,-3-1 3 0,-5 3 6 16,-8-2-4-16,0 0-5 0,-3 1-4 0,0 0-7 15,1-1 0-15,1 0-1 0,0-1-2 0,5 0-3 16,3 0-1-16,6-3-10 0,3 1-26 0,5-4-42 16,5 2-66-16,1-2-46 0,1 0-36 0,10-2-31 15,4-3-64-15,6-2-163 0,-3 1-222 0,-5 3 67 16</inkml:trace>
  <inkml:trace contextRef="#ctx0" brushRef="#br1" timeOffset="168444.3075">16241 6940 1 0,'0'0'486'0,"0"0"31"0,0 0-81 0,0 0-63 15,0 0-51-15,0 0-49 0,0 0-52 16,0 0-49-16,0 0-40 0,0 0-39 0,0 0-32 16,0 0-25-16,0 0-18 0,0 0-14 0,99-52-2 15,-102 57 0-15,-2 4 0 0,3 2 5 16,-4-1 3-16,3 3 0 0,-1-2 2 0,-1 3-1 16,3 0-3-16,-2-1 0 0,0 0-1 0,3-2 1 15,-1-2 0-15,0 1-3 0,1-5-4 16,1 3-17-16,0-3-28 0,-1-2-44 0,1 1-49 15,-2-3-64-15,2-1-101 0,0 0-167 0,0 0-308 16,0 0-434-16</inkml:trace>
  <inkml:trace contextRef="#ctx0" brushRef="#br1" timeOffset="168613.2996">16414 6630 1652 0,'0'0'267'16,"0"0"-27"-16,0 0-48 0,0 0-53 0,0 0-56 15,0 0-37-15,0 0-34 0,0 0-22 16,0 0-9-16,0 0-3 0,0 0 0 0,0 0 2 16,0 0-6-16,0 0-38 0,-29-37-71 0,29 47-83 15,0 0-119-15,3-1-167 0,1-3-232 16,-2-1 219-16</inkml:trace>
  <inkml:trace contextRef="#ctx0" brushRef="#br1" timeOffset="168975.8175">16514 6793 1124 0,'0'0'361'0,"0"0"-48"0,0 0-81 16,0 0-61-16,0 0-39 0,0 0-39 16,0 0-41-16,0 0-33 0,0 0-19 0,0 0-7 15,0 0 5-15,0 0 6 0,0 0 1 16,0 0-1-16,98-2 1 0,-79 1 1 0,-1-1 0 15,-1-1 2-15,-4 2 6 0,-2 0 2 0,-2 1-1 0,-1 0-4 16,-7 0-6-16,0 2-5 0,-1 2-1 16,0 2 7-16,-2 1 6 0,-6 0 7 0,-1 4 6 15,-1 2 4-15,-3-1 6 0,-2 3-1 0,-2 1 2 16,-1-1-2-16,-2 0-6 0,1 1 0 16,4-2-5-16,-2 0-4 0,5-1 2 0,1-1-6 15,0-1-2-15,3 1-2 0,4-3-4 0,1 1 1 16,3-1-3-16,0-1-2 0,5-1-2 0,3 1 6 15,5-3 1-15,-1 0-1 0,6-1-9 16,0-3-27-16,3-1-30 0,2 0-38 0,-2-4-39 16,0 0-45-16,-1-2-48 0,0-1-87 0,0-1-180 15,-7 2-243-15,-2 2 4 0</inkml:trace>
  <inkml:trace contextRef="#ctx0" brushRef="#br1" timeOffset="169310.3686">16936 6833 1 0,'0'0'561'0,"0"0"-75"16,0 0-120-16,0 0-112 0,0 0-97 0,0 0-60 15,0 0-40-15,0 0-24 0,0 0-8 0,0 0-4 16,0 0-1-16,0 0 1 0,0 0 0 16,0 0-6-16,-46 13-7 0,46-8 5 0,1-3 7 15,6 1 18-15,-2-2 19 0,5-1 3 16,3 0-4-16,1 0-11 0,0-4-10 0,4 0-13 0,0-1-5 16,-1-1-4-16,3-1-6 0,-2 1 5 15,0-1 1-15,-2-1 5 0,-3 2 9 0,-3-1 3 16,-1-1 6-16,-6 1 3 0,-1 0 3 0,-2 0 4 15,0 2-2-15,-1 1-9 0,-3 1-12 16,-5 1-12-16,-1 2-10 0,-3 0-2 0,-3 2 6 16,-2 4-3-16,0 4-1 0,-2 3-1 0,1 4-6 15,0 2 6-15,1 1 1 0,0 3 1 0,6-1 2 16,1 2-4-16,2-5-1 0,4-2-2 16,1-2 1-16,4-1-5 0,0-1-9 0,6-3-12 0,4 1-20 15,4-3-9-15,10-3-5 0,9 1 7 0,11-2 20 16,8-3-10-16,12-1-18 0,5 0-12 15,9 0-54-15,8 0-88 0,3 0-180 16,-20 0-358-16,-21-1-160 0</inkml:trace>
  <inkml:trace contextRef="#ctx0" brushRef="#br1" timeOffset="169648.5532">17988 6654 1551 0,'0'0'323'0,"0"0"-60"0,0 0-46 16,0 0-59-16,0 0-26 0,0 0-23 0,0 0-28 15,0 0-26-15,0 0-30 0,0 0-20 16,0 0-12-16,0 0-4 0,0 0 6 0,27 24 3 16,-26-5 6-16,-1 5 1 0,0 0-1 0,-5 1 1 15,1 3-1-15,-4-2 5 0,-3 1-5 0,0-2 0 16,-1 0-4-16,0-1-10 0,1-2 2 16,0 1-29-16,4-3-67 0,1-3-141 0,4-4-298 15,1-6-665-15</inkml:trace>
  <inkml:trace contextRef="#ctx0" brushRef="#br1" timeOffset="169954.5041">18331 6654 1741 0,'0'0'175'0,"0"0"-33"0,0 0-36 0,0 0-51 15,0 0-34-15,0 0-5 0,0 0 0 16,0 0 7-16,0 0 6 0,0 0 3 15,0 0 4-15,-130 80-1 0,102-68 1 0,2 1-5 16,-4-1-5-16,0 0-2 0,1-2-6 0,4 0-2 16,1-4-4-16,5 0-3 0,7-1 0 0,3-2-1 15,4-2 0-15,1 0 4 0,4-1 5 0,0 0 3 16,0 2-8-16,0-1-9 0,5 2-6 0,-1 1 0 16,5 1 10-16,0 2 7 0,2 2-1 15,0 0-2-15,1 3-3 0,5 0 1 0,-4 1-4 0,5-1 1 16,-2-1-1-16,-1 0 1 0,4 0 2 15,0 0 1-15,0-1-2 0,1-1-16 0,1-2-36 16,2 0-56-16,-2 0-78 0,5-1-86 0,-7-3-344 16,-5 1-852-16</inkml:trace>
  <inkml:trace contextRef="#ctx0" brushRef="#br1" timeOffset="170771.2633">19143 6662 274 0,'0'0'639'0,"0"0"-249"0,0 0-53 16,0 0-52-16,0 0-48 0,0 0-43 0,0 0-45 15,0 0-36-15,0 0-28 0,0 0-37 0,0 0-27 16,0 0-16-16,0 0-10 0,0 0 4 15,-70 3 3-15,43 17 2 0,2 2 1 0,-2 1-1 16,6-1 0-16,2-1-1 0,5 2 1 16,5-3-2-16,1 0 0 0,7-2-2 0,1-1-2 15,1-2 3-15,7-2 0 0,2 0 4 0,2-5 6 16,1-1 4-16,5-4 4 0,2 0 2 0,6-3 0 16,-1 0-3-16,2 0 0 0,-4-6-5 15,3 0 0-15,-3-2 1 0,-1-1 0 0,-4 0 2 0,-3-1 2 16,-1 0 0-16,-3-1 2 0,-2 0 3 15,-4 2 1-15,-3 1 3 0,1 2 0 0,-3 0-5 16,0 3-3-16,0 2-10 0,0-1-12 16,-5 2-9-16,0 0-4 0,-2 5-1 0,-3 3 6 15,0 2 5-15,1 3 1 0,-1 1 5 0,5 1-3 16,0-1-1-16,4 0-1 0,1-3-4 0,0 0-3 16,3-1 2-16,5-3 3 0,2 0 3 0,0-4 9 15,3 0 3-15,2-3 1 0,-2 0 4 0,4 0-4 16,-3-6 1-16,4-1 0 0,-3 0-3 0,1-2 5 15,-5-1 1-15,0 1 1 0,-1-2 3 16,-4-1-1-16,-2 1-1 0,-2-3-1 0,3 0-1 16,-3-1-1-16,0 0-1 0,-2 0-4 15,0-1-3-15,0 0 0 0,0 1-3 0,0 3-2 16,-2 1 1-16,0 4-15 0,-3 1-17 0,3 5-24 16,-1 1-46-16,-4 0-53 0,-3 4-79 0,-1 3-123 15,3-2-265-15,4 1-843 0</inkml:trace>
  <inkml:trace contextRef="#ctx0" brushRef="#br1" timeOffset="171548.0919">19745 6762 1102 0,'0'0'283'0,"0"0"-39"0,0 0-53 0,0 0-44 16,0 0-24-16,0 0-25 0,0 0-23 0,0 0-15 0,0 0-9 15,0 0-8-15,122 8-6 0,-115-1-12 16,-3 0-6-16,-3 1-5 0,-1-1-5 0,0 1 7 16,-5 1 13-16,-5 0 12 0,-5 1 12 0,-1-1-1 15,-5 0-9-15,-3 1-8 0,-1-3-11 0,-3 0-9 16,-1 0 0-16,3-2-4 0,0-1-2 16,4-1 3-16,1-1-5 0,4-1-3 15,6-1 1-15,2 0 1 0,6 0 2 0,1 0 0 0,2-3-11 16,0-3-10-16,2-2-16 0,3-3-11 0,6 1 3 15,3-2 6-15,0-1 10 0,6-1 9 16,0 1 5-16,2 1 2 0,2 0-3 0,-2 3 1 16,-2 1-2-16,-1 2 0 0,-5 3 1 0,-1 1-1 15,-3 1-1-15,-1 1-3 0,1 1 3 16,-2 5 3-16,-1 1 2 0,-3 2-4 0,1 2 1 16,-4 0 1-16,0-1 2 0,-1 2 8 0,0 1 0 15,-1 0 2-15,-4-1 2 0,3-1-4 0,0 0 5 16,-3-3 0-16,4 0-1 0,0-1 3 15,1 0 0-15,0-2 1 0,0-2 4 0,2-1 11 0,4-1 6 16,-2-1 7-16,5 0 0 0,1 0-9 16,0 0-5-16,2-3-6 0,2-3-5 0,1 1 5 15,-4-3-5-15,4-1-1 0,-3 0 3 0,-1-2-4 16,1-2 3-16,-2-2 1 0,-1-2-1 16,0-2-4-16,0 1 0 0,-4-3 0 0,2 1-3 15,-5-1 7-15,-1 1-4 0,2 1-2 0,-3 1 0 16,0 3-12-16,-5 4-3 0,-3 3-3 0,3 4-9 15,-5 1 0-15,1 2-3 0,1 1 2 16,-1 0 2-16,4 0 2 0,0 3-5 0,3 0-4 16,2-1-2-16,0-1 0 0,2 1 12 15,4 0 9-15,-1 0 10 0,3-2 11 0,2 0-4 0,2 0-2 16,3 0 0-16,-1 0-5 0,3-3 0 16,0-1 1-16,-1 0-2 0,2-1-2 0,-2-1 4 15,1 0-1-15,-2 0 0 0,1 1 2 0,-1-1-4 16,-2 2 0-16,-2 1 3 0,-2 0-9 15,-1 2 8-15,-4 1-2 0,-2 0-3 0,2 0 0 16,-4 1-6-16,0 4-3 0,0 2 0 0,0 1 5 16,0 3 2-16,-5 1 3 0,0 0 3 0,-3 2-3 15,-1 0 2-15,0 1-1 0,-2-3-1 16,1 3 4-16,1-2-3 0,0-2 0 0,3 1 2 0,0-1-12 16,2-2-19-16,-1-1-39 0,4-1-63 15,1-2-74-15,0-1-79 0,2-2-144 16,4-1-268-16,-4 0-450 0</inkml:trace>
  <inkml:trace contextRef="#ctx0" brushRef="#br1" timeOffset="171893.2564">20437 6645 700 0,'0'0'287'0,"0"0"-57"0,0 0-38 15,0 0-48-15,0 0-40 0,0 0-18 0,0 0-27 16,0 0-23-16,0 0-20 0,0 0-3 0,0 0 10 15,0 0 16-15,0 0 21 0,0 0 4 0,-12 0-6 16,24 0-10-16,3 0-11 0,0 0-7 16,-1 0-5-16,2-2-3 0,-4-1 1 0,0 1-1 15,1-1 4-15,-6-1 2 0,0 0 3 16,2 0 2-16,-6-2 1 0,2 2 0 0,-3-1 2 16,-1 0 1-16,-1 2-5 0,0 0-14 0,-3 2-24 0,-4 1-16 15,-4 0-6-15,-2 0 6 0,-6 4 9 16,-1 3 11-16,-2 2-2 0,-1 3 1 15,0 1 2-15,3 2 2 0,0 1 0 0,5 2 3 16,-1-1 0-16,4 0-1 0,1 0 2 0,3-1 2 16,4-1 0-16,1-1 0 0,3 1-1 15,0-5 2-15,6 2 2 0,3-1 0 0,4-4-1 16,2-2-12-16,1-1-18 0,3-3-17 0,7-1-8 16,0 0 7-16,7 0-1 0,1-1-51 0,-1-3-107 15,-2-2-223-15,-7 2-307 0,-8 1-254 0</inkml:trace>
  <inkml:trace contextRef="#ctx0" brushRef="#br1" timeOffset="172345.5662">20770 6412 51 0,'0'0'572'0,"0"0"-307"0,0 0-29 0,0 0-54 16,0 0-67-16,0 0-35 0,0 0-15 0,0 0-2 15,0 0 0-15,0 0 8 0,0 0 2 16,0 0-6-16,0 0 1 0,0 0-5 15,-13 29 0-15,17-22-1 0,2 1-7 0,0 1-3 16,1 3-10-16,-1 1-6 0,0 3-8 0,1-1-5 16,-2 4-6-16,1 2-5 0,-3 1-3 0,-3-1-3 15,0 3-1-15,0-3 0 0,0 0 1 16,0-1 0-16,-3-2 0 0,-1-2 1 0,0-2 1 16,-3-2 1-16,3-2 2 0,-1-3 0 0,1-1 2 0,3-1 0 15,-1-2 1-15,1-1 3 0,1-2 8 16,0 0 12-16,0 0 20 0,0 0 20 0,0 0 6 15,1-1-12-15,3-4-22 0,3-1-22 0,0 0-15 16,2 0-3-16,-1 0-2 0,3-1-3 16,4 0 1-16,-2 1-1 0,3-2 0 0,-2 3-2 15,0 1-2-15,-3 1-2 0,-2 0 0 0,-1 2 3 16,-2 0-2-16,-3 1-4 0,0 0-2 0,-2 3-5 16,2 2 1-16,-2 1 3 0,0 0 1 15,-1 1 2-15,1-1 1 0,-1 3 2 0,0-2 1 0,0 1 0 16,0 0 2-16,0 0-1 0,0 0-1 15,0-2-14-15,0 1-23 0,0-2-47 16,0 2-35-16,3-1-24 0,6 1-63 0,3 0-77 16,-2-3-225-16,-2-1-596 0</inkml:trace>
  <inkml:trace contextRef="#ctx0" brushRef="#br1" timeOffset="172654.0712">21260 6720 1077 0,'0'0'490'0,"0"0"-203"0,0 0-73 15,0 0-62-15,0 0-67 0,0 0-39 0,0 0-27 16,0 0-13-16,0 0-6 0,0 0 1 0,0 0 3 16,-116 2-1-16,99 14 4 0,4-1-3 15,1 0 3-15,1 1-1 0,4-2 0 0,1 1 0 16,3-3-4-16,3 2 0 0,0-2 4 0,3 0 3 16,4-4 12-16,1 0 8 0,2-2 8 15,2-2 2-15,0-2 2 0,3-1-4 0,1-1-4 16,3 0-6-16,-1-1-7 0,-1-1-4 0,-1-3 0 15,-1 0-4-15,-2-2 8 0,-1-1 2 0,-1 1 2 16,-2-3 4-16,0 1-5 0,-3-4 0 16,0 1 1-16,-4-2 1 0,1-1-1 0,-1 1-4 15,-2 0-2-15,0 1-8 0,-5 0-3 0,-2 1-5 16,0 3-7-16,-5 0-5 0,-1 5-12 16,-2 2-5-16,-2 2-12 0,-4 0-40 0,4 5-56 0,-3 3-112 15,4 0-200-15,5-1-411 0,4-2-309 0</inkml:trace>
  <inkml:trace contextRef="#ctx0" brushRef="#br1" timeOffset="173673.403">21514 6699 942 0,'0'0'149'0,"0"0"-42"16,0 0-29-16,0 0-48 0,0 0-19 0,0 0-9 0,0 0 0 15,0 0 4-15,0 0 0 0,0 0-1 16,0 0-4-16,0 0 1 0,0 0-1 16,-55 63 0-16,52-53 9 0,0 2 0 0,3-1 6 15,0 0 4-15,0-1-1 0,0-1 5 0,6 1 5 16,-2-4 4-16,4 2 9 0,1-3 8 0,0 0 5 16,1-1 5-16,2-3 6 0,-1-1-12 0,1 0-7 15,1 0-9-15,-2-1-7 0,3-4 5 16,-2-1 1-16,1-1 2 0,-1 0 3 15,1-1-5-15,-2-1 2 0,0-1 4 0,0 1 11 0,0-3 13 16,1 0 8-16,-4-2 4 0,3 2-7 0,-1-2-3 16,1-1 0-16,-3 1-3 0,-3 1 0 0,0 3-12 15,-2 3-12-15,-3 1-18 0,0 5-24 16,0 1-22-16,-2 0-13 0,-4 3-1 0,-3 4 6 16,0 2 15-16,-1 2 6 0,-1 2 1 0,3 1 5 15,0 1-4-15,2 0-2 0,2-2 0 0,2 1-7 16,1-1 3-16,1-3-1 0,0-1-1 15,1 0 7-15,3-3 1 0,-2-1 7 0,3-4 9 16,0 1 9-16,3-2 4 0,1 0 0 0,1 0-3 16,1-1-9-16,0-3 1 0,1-1-1 15,2-1 0-15,-3-1 2 0,2 2-5 0,-1-2 0 16,-1-1-1-16,2 0-2 0,-2-1 6 0,0-2 2 16,-2 1 5-16,0-3 1 0,-3-1-1 0,1-2 0 15,-2-1-5-15,2 1 0 0,-4 0-4 16,1 2-3-16,-4 2-5 0,0 5-11 0,0 1-6 0,-4 2-7 15,-2 3-5-15,-2 1 0 0,0 0 2 16,-4 3 4-16,1 4 4 16,3-1 5-16,-1 3-4 0,3 1-3 0,2-1-3 0,3 0-4 15,1-1 4-15,0-1 4 0,2 0 8 0,5-2 11 0,1 0 1 16,0 0 7-16,2-1 1 16,1-1-1-16,-1-1 4 0,1-1-1 0,3 0-1 0,-3-1-2 15,3 3-3-15,0-1-1 0,3 2-1 0,-2 1 3 16,4 2-1-16,-2 1 0 0,0 1-2 15,0 1-5-15,-1 1 6 0,0 1 4 0,-5-1 1 16,-2-1 0-16,-2-2-7 0,-3 2-4 16,-4-4-3-16,0 3 4 0,-5-1 6 0,-4-1 6 0,-2 0 6 15,-4-1 1-15,-1-1 3 0,-3-2-3 16,-1 0-2-16,0-1-1 0,0-1-7 0,2 0 1 16,-1 1-3-16,5-2 0 0,2 0 3 0,3 0 2 15,4 0 5-15,2 0 7 0,0 0 11 0,3-2 3 16,0 0-4-16,0-1-10 0,6-2-17 0,2-2-9 15,3 1-5-15,4 0-2 0,0-1 3 16,3 0 2-16,0 0 4 0,1 2 2 0,-1-2 1 16,1 1 0-16,3 1-2 0,2-1 3 15,1-1-2-15,-1 1 2 0,2-3 0 0,2 1 0 16,0-1 0-16,0-1 1 0,0 1 2 0,-5-2 0 0,-1 0-2 16,-2-2 1-16,-4-1 0 15,0-1 1-15,-4 0 2 0,1-2 0 0,-3-1-1 16,0 3-1-16,0-1 1 0,-5 4-1 0,0 1-1 0,-5 3 0 15,0 4-7-15,0 1-13 0,-8 3-9 16,-4 0-1-16,-4 6 4 0,-5 4 10 0,-3 4 9 16,1 3 2-16,-2 1 2 0,4 0 1 0,3-1 0 15,1 1 1-15,5-1-1 0,2-2 0 16,4 0 0-16,4-1-2 0,2-2 4 0,0 0 2 16,3 0 3-16,7-2 6 0,-1-1-3 0,1 0 2 15,5 0-4-15,-1 1-6 0,5 0-13 0,4 2-6 16,7-1-20-16,7 4-50 0,4-1-95 15,5 2-199-15,-9-6-537 0,-14-3-560 0</inkml:trace>
  <inkml:trace contextRef="#ctx0" brushRef="#br1" timeOffset="181135.2477">501 8580 1 0,'0'0'0'0,"0"0"0"0,0 0 0 16,0 0 0-16,0 0 0 0,0 0 0 0,0 0 165 15,0 0 2-15,0 0-16 0,0 0 3 0,0 0-4 16,0 0-5-16,0-20-7 0,0 18-14 15,0 0-5-15,0 0-12 0,2 1-3 0,-2 1-6 16,2-1-9-16,-2 1-4 0,0 0-6 0,0 0 0 16,0 0-2-16,0 0-4 0,0 0-6 0,0 0-7 15,0 0-8-15,0 0-6 0,0 0-5 16,0 0-6-16,0 0-5 0,0 0-5 0,0 0-3 16,0 0-5-16,0 0-5 0,0 0-6 0,0 0-3 15,0 0-3-15,0 0-6 0,0 1-4 0,0 2-9 16,0 1 7-16,0 3 7 0,1 2 3 0,2 3 10 15,-1 0-6-15,1 3-1 0,-1 2 0 16,1 1-1-16,-3 2-1 0,0 2 1 16,0 1 0-16,0 2 3 0,0 0 0 0,0-1 0 15,0-1-1-15,0 2 2 0,-1-4 1 0,-2 0-1 16,2-1 2-16,-1-3-5 0,1-1 2 0,0-1 2 16,0-1 3-16,1-1 1 0,-1-1 0 0,1-2 0 15,-2 0-4-15,2-1 3 0,0-2-2 0,-1 0 0 16,1-3 2-16,0 0-3 0,-2-1 4 0,2-1 2 15,0-2-1-15,0 1 7 0,0-1 1 16,0 0 7-16,-2 0 13 0,2 0 13 16,0 0 13-16,0 0 9 0,0 0 6 0,0 0-3 15,0 0 3-15,-1-1-2 0,1-3-21 0,-2-4-17 16,1-1-21-16,-3-2-17 0,0-3 2 16,3 0-1-16,-2 1 0 0,2-2 0 0,1-2 2 15,-1-3 0-15,1-2 1 0,0-2 2 0,0-3-4 16,1-3 3-16,3-3-3 0,2-1-4 0,1-1 5 15,3 0-8-15,0 2 3 0,2 1 0 0,1 3-3 16,-1 3 5-16,0 5-1 0,-2 3-2 0,0 3-1 16,1 1-3-16,-1 3 0 0,0 2-3 15,1 3 0-15,-1 0-1 0,0 1 1 0,0 2 0 16,0 0-3-16,0 2-2 0,0 1-1 0,0 0-4 16,-1 4 3-16,2 3-4 0,-1 1 4 0,1 2 1 15,0 0 2-15,-1 3 4 0,-1 0 1 16,1-1 3-16,-1 3 0 0,-2 1 0 0,0 2 0 15,1 0 0-15,-1 1 4 0,-2 2-1 0,1 0 1 16,-4 1 3-16,0 1-4 0,0 1 5 0,-2-1 0 16,0-4-2-16,0 1-1 0,0-1 0 0,-5-1 0 15,0-2 4-15,-3 0 7 0,1 1 2 16,-4-4 6-16,-2 2 2 0,-1-2-3 0,1 1 4 16,-4-2-3-16,1-1-6 0,-2 1 5 0,0 0-8 15,1-3 0-15,2 0 2 0,-3-1-7 0,5 0 3 16,-2-1-1-16,2 1-1 0,1-2 1 15,2-1 0-15,0-1-2 0,-1-1 0 0,2 0 3 16,1 0-4-16,0-3 3 0,2 2 1 0,-2-2-2 16,3 0 7-16,-1 0-2 0,-2 0-5 0,2 0-2 15,1 0-22-15,2 0-27 0,-1-2-44 16,2-2-74-16,1-2-90 0,1-1-204 0,0 1-451 16,0 3-589-16</inkml:trace>
  <inkml:trace contextRef="#ctx0" brushRef="#br1" timeOffset="182715.7721">969 8862 1 0,'0'0'0'0,"0"0"0"0,0 0 191 16,0 0 18-16,0 0-20 0,0 0-11 15,0 0-8-15,0 0-5 0,0 0-6 0,0 0-5 16,0 0-9-16,0 0-15 0,0 0-26 0,0 0-33 16,17-15-31-16,-17 15-38 0,0 2-21 0,0 3-5 15,2 1 2-15,1 3 11 0,2 2 8 16,-1 3 4-16,1 2-1 0,-2 0 7 0,1 1 5 15,-1 3-1-15,-2 0 5 0,0 1-1 0,-1 1 1 16,0-1 7-16,0-1 1 0,0 0 4 16,0-2-2-16,-1-1 1 0,-2-2 4 0,-2-1 10 15,0-1 10-15,-3 0 5 0,-1-1 8 0,-1-1-8 16,-4 0-3-16,0 0-6 0,0-2-14 0,-2-1 1 16,1-1-7-16,-1 0-3 0,2 0 1 15,-2-3-7-15,4-2 4 0,1 0 2 0,2-2 4 16,1 0 6-16,1 0 1 0,1 0-1 0,2-2-8 15,-1-4 0-15,2 1-7 0,-3-3-3 16,3 0 1-16,2-1-8 0,-2-2-4 0,3 0-4 0,0-2-3 16,4 1 2-16,-1-1-2 0,4 1 0 15,2 1 0-15,-2 0 0 0,4-1 5 0,-2 2-1 16,1 1 3-16,2-1-6 0,-2 2 1 0,2-1-2 16,-1 3-3-16,-1 1 7 0,0 0-2 0,-2 1 4 15,-3 2 1-15,2 0-4 0,-4 1 0 16,0 1-2-16,-1 0-2 0,0 0-1 0,0 0-5 15,-2 0-2-15,0 0-10 0,0 0-13 0,1 1-41 16,0 0-90-16,0 1-103 0,-1 1-138 0,2-2-200 16,-2 1-307-16,0-2 534 0</inkml:trace>
  <inkml:trace contextRef="#ctx0" brushRef="#br1" timeOffset="183099.2444">988 8654 559 0,'0'0'404'0,"0"0"-74"0,0 0-29 16,0 0-32-16,0 0-53 0,0 0-45 16,0 0-24-16,0 0-18 0,0 0-19 0,0 0-14 0,0 0-19 15,0 0-13-15,0 0-6 0,0 0-14 16,14-58-4-16,-14 58-12 0,0 0-10 0,0 0-6 15,0 0-11-15,0 0-1 0,0 0-4 0,0 0-2 16,0 0 0-16,-2 0-7 0,2 0-19 0,-1 0-87 16,1 0-115-16,0 0-172 0,0 0-347 15,0 0-747-15</inkml:trace>
  <inkml:trace contextRef="#ctx0" brushRef="#br1" timeOffset="186922.2672">2287 8638 1 0,'0'0'359'16,"0"0"-86"-16,0 0-57 0,0 0-23 0,0 0-17 15,0 0 1-15,0 0-17 0,0 0-23 0,0 0-26 0,0 0-29 16,0 0-16-16,0 0-12 0,0 0 1 16,0 0-9-16,-41 12-14 0,44-12 3 0,4 1-6 15,4-1 7-15,1 1 9 0,6-1-7 0,2 0 0 16,3 0-8-16,4 0-3 0,-1 0-6 16,2 0-2-16,1-2 1 0,1-1-3 0,1 1 2 15,-2 0-3-15,-2-1-1 0,-3 1-19 0,-2 2-64 16,-2-1-110-16,-6 1-149 0,-4 0-206 0,-3 0-255 15,-3 0 144-15</inkml:trace>
  <inkml:trace contextRef="#ctx0" brushRef="#br1" timeOffset="187149.8521">2304 8757 1 0,'0'0'0'16,"0"0"189"-16,0 0 17 0,0 0-45 0,0 0-34 15,0 0-23-15,0 0-17 0,0 0-3 0,0 0 11 0,0 0 16 16,0 0 17-16,0 0-1 0,0 0-18 16,0 0-20-16,4 49-23 0,17-49-15 0,5 0-10 15,-3 0-5-15,5-5-4 0,-2 0-3 0,1-1-5 16,1 2-2-16,-4-1 0 0,-3-1 0 16,0 2-8-16,-2-1-37 0,-3 0-103 0,-3 1-223 15,-4 0-381-15,-5 2-18 0</inkml:trace>
  <inkml:trace contextRef="#ctx0" brushRef="#br1" timeOffset="187601.6451">2573 8478 394 0,'0'0'671'16,"0"0"-495"-16,0 0 11 0,0 0-12 0,0 0-39 16,0 0-19-16,0 0 4 0,0 0 0 15,0 0-3-15,0 0-22 0,0 0-27 0,0 0-13 16,0 0-8-16,-22-10-7 0,17 11-8 0,1 1-12 15,3 1-5-15,-1-2-3 0,1 0-3 16,-2 1-2-16,1 1-1 0,2 0-3 0,0 2-2 16,2 1 1-16,4 2 1 0,4 2 4 0,0 1 3 15,7 0 0-15,-2 1 4 0,5 1-2 0,1 1-2 16,0 0-2-16,3-2-1 0,-5 1-3 16,-1-1-1-16,0 0-2 0,-2-3-2 0,-2 1 2 15,-4-1-1-15,0-2 0 0,-3 1 2 0,-4-1-3 16,-2 0 1-16,-1 0 2 0,-1 2 3 0,-7 1 8 15,-3 2 6-15,-1 1 3 0,-7 2 0 0,-2 2 2 16,-7 5 0-16,-1 0-1 0,-2 1 1 0,-1 0-6 16,1 2-8-16,1 0-23 0,3 1-44 0,2 2-46 15,5 0-169-15,9-9-404 0,2-5-883 0</inkml:trace>
  <inkml:trace contextRef="#ctx0" brushRef="#br1" timeOffset="205709.3375">3791 8442 124 0,'0'0'678'15,"0"0"-326"-15,0 0-58 0,0 0-55 16,0 0-61-16,0 0-46 0,0 0-38 0,0 0-38 15,0 0-34-15,0 0-30 0,0 0-1 0,0 0 3 16,-5 19 8-16,5-5 15 0,0 3-4 0,0 1-1 16,0 2 4-16,-3 2-2 0,3 1 2 0,-2 1 2 15,1-1 0-15,-2 0 5 0,-3-2 0 16,3-1 2-16,-4-2 0 0,4-2 1 0,-3-2-1 0,3-1 1 16,0-3 2-16,-2-1-2 0,4-1 1 15,-2-2-1-15,2-3-1 0,0 1 6 16,1-3 4-16,0-1 10 0,0 0 16 0,0 0 9 15,0 0 9-15,0 0 1 0,0-3-14 0,2-3-18 16,1-3-17-16,3-1-13 0,-2-5-10 0,4 1 0 16,-3-4-2-16,5-1-5 0,0-3 3 0,0 1-6 15,4-2 2-15,-2-1 3 0,1-1-1 16,-2-1 2-16,3-1 1 0,-1 1-3 0,-1 0-2 16,5 2 1-16,-3-1-4 0,5 4-3 0,-5 2 3 15,4 2-7-15,-1 2 1 0,-1 4 3 16,3 1-7-16,-1 4 6 0,2 2-2 0,-2 3-2 15,1 0 5-15,-3 1-4 0,2 0 0 0,0 5 1 16,-5 3 1-16,4 4-3 0,-4-1 7 0,-2 3 0 16,-1 1 0-16,-2 0 7 0,-6 2-5 15,-2 1-4-15,0 0 2 0,-9 1-3 0,-3 1 6 16,-5 1 7-16,-5-2-3 0,-1 2 6 0,-6 0-2 16,-2 0 1-16,-3-1 1 0,-2 2-3 0,2-5-1 15,-1 1-2-15,4-1 2 0,5-2-6 0,0-2 3 16,6-2 0-16,6-1-4 0,-1-3 2 15,8-3-13-15,1 0-27 0,5-3-38 0,1-1-44 0,0 0-36 16,0-1-47-16,4-3-119 0,7-3-218 16,-2-1-437-16,-1 3 356 0</inkml:trace>
  <inkml:trace contextRef="#ctx0" brushRef="#br1" timeOffset="206127.289">4375 8553 732 0,'0'0'409'0,"0"0"-98"0,0 0-51 15,0 0-44-15,0 0-33 0,0 0-22 16,0 0-36-16,0 0-31 0,0 0-22 0,0 0-8 16,0 0-14-16,0 0-18 0,0 0-12 0,0 0-17 15,25-8-1-15,-13 2-1 0,4 0 2 16,-3 0-1-16,4 0 0 0,-4 0 2 0,0 1-2 15,0-1 4-15,-3 0 0 0,-3 0 4 0,0 2 12 16,-5-1 8-16,0 1 13 0,-2 1 15 0,0 1 3 16,0-2 7-16,-5 2-10 0,-3 0-16 0,-3 0-14 15,-2 1-19-15,-4 1-4 0,-2 0-4 16,-2 0 2-16,0 4-1 0,2 3-1 16,-1 0 2-16,1 1-6 0,4 2 4 0,-3 1-2 15,6 1-1-15,1 2 4 0,1 2-2 0,2 2-3 0,4-1 2 16,-1 0-3-16,4-1 1 0,1-2 2 15,0-1-2-15,0-2-6 0,3 0-3 0,4-3-7 16,2 0-2-16,2-3 4 0,0 0 0 0,0-2 3 16,6-2 4-16,-4-1-3 0,5 0 5 0,0-4 1 15,-2-2-2-15,3-2-12 0,0-1-40 16,0 0-73-16,0-1-108 0,-3 0-191 0,0 4-340 16,-7 0-592-16</inkml:trace>
  <inkml:trace contextRef="#ctx0" brushRef="#br1" timeOffset="206606.1828">4902 8524 541 0,'0'0'592'0,"0"0"-344"16,0 0-39-16,0 0-43 0,0 0-57 0,0 0-30 15,0 0-28-15,0 0-24 0,0 0-15 0,0 0-10 16,0 0-4-16,0 0-2 0,0 0 3 0,0 0 3 15,0-6 5-15,0 6 5 0,0 0 3 16,0 0 8-16,0 0 9 0,0 0 2 0,0-1 3 16,2-1 1-16,-2 1-2 0,0 1 1 0,1-1 1 15,-1 0-7-15,0 0 0 0,0 1-3 0,0-1-4 16,1 1-2-16,-1-2-6 0,1 2-5 0,-1 0-1 16,0 0-2-16,2 0-3 0,-2 0 1 15,0 0-4-15,0 0 0 0,0 0 2 0,0 0-1 16,0 0-3-16,0 0-4 0,0 0-7 0,0 0-11 15,0 0-8-15,-2 0-11 0,2 0-9 16,0 0-7-16,-1-1-21 0,1 1-26 0,0 0-38 16,-1-1-41-16,1 1-29 0,-1 0-50 0,-3 0-82 15,3 0-135-15,0 0-44 0</inkml:trace>
  <inkml:trace contextRef="#ctx0" brushRef="#br1" timeOffset="207225.497">4745 8498 136 0,'0'0'626'0,"0"0"-273"0,0 0-55 16,0 0-63-16,0 0-73 0,0 0-53 15,0 0-42-15,0 0-32 0,0 0-18 0,0 0 0 16,0 0 6-16,0 0 17 0,0 0 14 15,0 42 6-15,-2-29 4 0,0 1-5 0,-2 1-6 16,2-1-6-16,-1 0-7 0,-1-2-4 0,2 0-8 16,2-3-3-16,-1-1-5 0,-1-1-3 0,2-2 4 15,0-3-1-15,0 0 6 0,0 0 8 0,0-2 14 16,0 0 15-16,0 0 13 0,3 0 7 0,-2 0-6 16,4-4-14-16,-1-1-17 0,2-4-18 15,-1 0-9-15,4-1-4 0,-1-2-3 0,0 0 1 16,-2 0-3-16,3-1-2 0,-1 0-3 15,0-3 0-15,-3 0 1 0,4 0 0 0,0 0 2 0,-1 0-5 16,-1 1-3-16,1 3-1 0,1 1-4 16,-2 2 3-16,-3 4 0 0,2 2-1 0,-3 1-5 15,1 2-5-15,-1 0-1 0,-1 0 0 0,0 3 7 16,3 1 3-16,-1 3 1 0,-2 2 1 0,3-1-4 16,-1-1 7-16,1 1-1 0,-2 0 3 0,-1-2 3 15,-1 0-7-15,4-1 2 0,-3-2-2 16,-1 1 1-16,1-2 3 0,3-1-2 0,-2 0 2 15,5-1-2-15,-3 0 1 0,4 0 3 16,3-3 1-16,2-2 5 0,-2-1-7 0,1-2 0 16,0 2-1-16,1-4-6 0,-3 2 6 0,-1 0 0 15,1 1 0-15,-4 2 0 0,-2-1 0 0,1 2 0 16,-4 1-2-16,-1 2 2 0,-1 1-3 0,0 0-5 16,0 0-4-16,0 0-6 0,0 4 5 0,0 2 6 15,0 2 4-15,0 3 7 0,0-1-7 16,0 0 0-16,0 2 0 0,0-2-3 0,0 1 5 15,0-3-2-15,0 2 0 0,0-1-1 0,0-1 2 16,0 0 1-16,0-2 0 0,0 0 5 16,4 1-30-16,-1-2-41 0,-1 0-59 0,0-2-93 15,4 0-120-15,-2-1-236 0,1-1-416 0,-2-1 34 0</inkml:trace>
  <inkml:trace contextRef="#ctx0" brushRef="#br1" timeOffset="208407.1094">5446 8476 1143 0,'0'0'402'0,"0"0"-87"0,0 0-83 15,0 0-67-15,0 0-42 0,0 0-24 0,0 0-35 16,0 0-29-16,0 0-28 0,0 0-15 0,0 0 0 16,0 0 2-16,0 0 10 0,0 0 6 0,-1 22 5 15,1-12 7-15,0 0 6 0,-5-1 16 16,-1 2 11-16,-4 1 5 0,-1-2 2 0,-3 1-15 15,0-2-11-15,1 0-10 0,-4-2-11 16,5 0 0-16,-2-3-4 0,1 0 1 0,2-2 0 16,2-1 3-16,4-1 4 0,-1 0 3 0,3 0 6 15,1-4-9-15,-3-2-11 0,4-2-9 0,1-1-13 16,0-2 3-16,1 0-1 0,6-2 2 16,-3-1 3-16,4 0-2 0,1 1 3 0,0 0-1 0,0 0 1 15,-1 3-2-15,-1 2-1 16,2 1-1-16,-1 4-4 0,-2 0 0 0,0 2-2 0,4 1 0 15,-1 0 7-15,0 0-1 0,2 3 2 0,-1 1 2 16,0 1-1-16,1-1 6 0,-2 1-1 16,1-1 2-16,-2 1 0 0,-1-1-2 0,1 1 2 15,-2-1-1-15,-2-1 3 0,-1 2-1 0,1 1-3 16,-3-1 2-16,0 2-4 0,-1 0 3 0,0 0 2 16,0 0 0-16,0 1-1 0,0-1-2 0,0 0 0 15,0-1-2-15,2-2 0 0,1 1-4 16,3-3-3-16,-2-1-1 0,3-1 0 0,3 0 6 15,-1 0 5-15,2-3 0 0,1-2 4 0,3-1-3 16,-1-2-2-16,-1 0-2 0,1 0-1 0,-1 0 4 16,-2-2 1-16,0 3 1 0,1-2 2 0,-2-1-4 15,-2 2 3-15,1 2-1 0,-3 0 0 16,-2 2 2-16,-3 1-3 0,0 1 0 0,-1 2-5 16,0 0-3-16,0 0-2 0,0 2-1 0,-1 3 3 15,-1 1 0-15,0 1 1 0,-1 0 0 16,0 0 2-16,3 0 2 0,0-1 1 0,0-1 0 15,0-2-2-15,0 1-1 0,5-2 1 0,0 0 0 16,2-2 6-16,2 0 1 0,-1 0-1 0,2-3 0 16,3-2-2-16,-1 0 1 0,3-2 0 15,0-1 0-15,2 0 2 0,1 1-3 0,0-3 4 16,-2 2-2-16,-1 1 3 0,-3 0 1 0,0 1 0 16,-5 2 2-16,1 0-2 0,-6 2 5 0,3 0 2 15,-4 2-4-15,0 0-6 0,-1 0-13 0,1 1-1 16,-1 3 2-16,1 3 7 0,-1 0 8 0,2 2-1 15,0-1 1-15,-1 1-4 0,1-1-1 16,0 0 2-16,0 0-2 0,4-1 3 16,-2-1-4-16,5-4 0 0,0 2 0 0,0-3-2 0,1-1 6 15,1 0 0-15,1 0 3 0,-2-2-1 16,5-3 0-16,-2-1-1 0,1-1-1 0,-4-1 4 16,3 0-2-16,-3 0-1 0,-2-2 1 0,1 2-1 15,0-1 3-15,-2 1 3 0,-3 0 2 0,-1 1 3 16,1 1 0-16,-3 0 3 0,-1 2 1 15,0-1 0-15,0 0 2 0,-2 1-5 0,-3 1-4 16,0-1-12-16,-2 2-9 0,-2 1-6 0,-1 1-5 16,0 0 4-16,-1 1 0 0,-1 4 2 15,-2-1 3-15,0 3 3 0,0 0 1 0,0 1-1 16,2 1-1-16,1 0-2 0,1 2-2 0,3-1 0 16,2 0 0-16,0 0-1 0,1-1 2 0,3-2-5 15,0-1-3-15,1-2-3 0,0 1-4 0,0-2 3 16,2-1 7-16,7-1 7 0,-3-1 9 15,4 0 6-15,3 0 0 0,-1-4 2 0,3-2-1 16,2-1 1-16,2-2-1 0,0-1-4 0,2-3 1 16,1 1 0-16,-2-2 2 0,1-1 4 15,-2 0-2-15,-4-2 1 0,0 1 1 0,-5-3 3 0,-1 1 2 16,-4-3 4-16,1 1 3 16,-4 0 3-16,-2-1 2 0,0 1 3 0,0-1 2 0,-1 1 4 15,-3-1 0-15,-1 5 0 0,4 2-2 16,-2 5-7-16,0 4-5 0,0 2-8 0,3 3-10 15,-1 0-13-15,0 1-6 0,-1 5-3 16,-1 2 0-16,0 5 9 0,1 1 3 0,0 2 3 16,0 3 5-16,2 1-5 0,-2 0 2 0,2 2 1 0,0 2 0 15,0 1 2-15,0 2 0 0,0 0-2 16,0-4 0-16,0 0 1 0,0-1 2 0,0-3 0 16,0-2-7-16,0-1-36 0,0-2-59 0,0-2-100 15,4-2-196-15,-1-3-429 0,-2-4-744 0</inkml:trace>
  <inkml:trace contextRef="#ctx0" brushRef="#br1" timeOffset="208791.1428">6766 8285 118 0,'0'0'672'0,"0"0"-412"16,0 0 7-16,0 0-29 0,0 0-29 15,0 0-9-15,0 0-26 0,0 0-38 0,0 0-29 16,0 0-16-16,0 0-18 0,0 0-15 0,0 0-12 16,-21 21-5-16,13-13-6 0,2 2-4 15,-2 1-4-15,0 1-7 0,0 0-3 0,4 1-7 16,-2 0-2-16,2 0-2 0,0-2-3 0,4 1-1 16,0-1 1-16,0 0 2 0,3-3 0 0,2 0 3 15,3-1 1-15,2-2-4 0,2 0 5 0,1-3 5 16,4-1 1-16,0-1 8 0,0 0-3 15,0-2-3-15,4-4-5 0,-4 0-1 0,0-2 1 16,0 0 1-16,-3-2 5 0,-1 1 1 0,-2-1-1 16,-3-1 4-16,-2 1 1 0,-2 1 9 15,-4-2 1-15,0 1 1 0,-2-1-3 0,-5 2-12 16,-3-1-5-16,-4 2-10 0,0 2-7 0,-4 5-2 16,0 1-5-16,1 0 1 0,-2 1-2 0,0 5-19 15,4 2-30-15,0-1-52 0,5 0-79 16,5-1-112-16,2 0-187 0,3-2-272 0,0-2-583 0</inkml:trace>
  <inkml:trace contextRef="#ctx0" brushRef="#br1" timeOffset="209099.0522">7246 8190 1328 0,'0'0'363'0,"0"0"-71"0,0 0-79 16,0 0-68-16,0 0-30 0,0 0-23 0,0 0-24 15,0 0-16-15,0 0-10 0,17-131-7 0,-22 114-3 16,1-3-1-16,-3 1 9 0,1 1 2 0,-1-1 7 16,-1 5 6-16,-1 2-4 0,3 3-1 0,-2 3-13 15,-1 3-11-15,1 3-13 0,0 0-11 16,2 4-3-16,-2 3-2 0,-1 3 2 0,1 3 0 16,1 3 1-16,0 4-2 0,-2 1-1 0,4 4 3 15,0 2-3-15,-3 3 3 0,3 2 0 16,-2 3-1-16,1-1 3 0,-2 3 0 0,2 0 2 15,-3 1 0-15,0 0 1 0,2-3-4 0,0-3-2 16,0-5-5-16,0-1-28 0,2-3-40 0,1-4-69 16,-1-1-100-16,4-4-162 0,-1-3-312 15,1-5-795-15</inkml:trace>
  <inkml:trace contextRef="#ctx0" brushRef="#br1" timeOffset="209277.4568">6902 8304 1641 0,'0'0'256'16,"0"0"-17"-16,0 0-34 0,0 0-50 0,0 0-35 16,0 0-35-16,0 0-43 0,0 0-31 0,0 0-17 15,0 0-9-15,0 0 0 0,0 0 7 16,0 0 3-16,-45-7-8 0,68 3-57 0,9-2-100 16,1-2-66-16,10 0-8 0,7 1 27 0,-10 1-195 15,-12 2-542-15</inkml:trace>
  <inkml:trace contextRef="#ctx0" brushRef="#br1" timeOffset="210345.2395">8026 8246 1 0,'0'0'0'0,"0"0"230"0,0 0 115 15,0 0-21-15,0 0-30 0,0 0-36 0,0 0-25 16,0 0-25-16,0 0-20 0,0 0-10 15,0 0-13-15,0 0-17 0,0 0-23 0,0 0-34 16,40-104-34-16,-47 109-15 0,-6 4-22 0,-3 3-2 16,-1 1-1-16,-1 2-7 0,0 2-1 0,-1 0 1 15,-1 1-3-15,5 2-3 0,1 0 1 0,5 0-6 16,2-1 0-16,3 4 5 0,4-5-4 16,0-2 2-16,5-1 2 0,5-1-6 0,2-5 5 15,2 1 1-15,3-3-1 0,3-1 4 0,0-4-1 16,1 0 1-16,1-2 1 0,2-2 2 0,-3-3-1 15,1-2 0-15,-1-2 4 0,-2 2-7 0,1-4 4 16,-5 2-1-16,3-1-2 0,-6-1 9 16,0 0-5-16,-3 0 2 0,0 2 3 15,-3-2-5-15,-1 1 6 0,-4 1 3 0,2-1-2 0,-2 2-2 16,-1 2-4-16,0 2-4 0,1 2-4 0,-1 0-3 16,0 2-6-16,0 0-10 0,0 0-1 15,0 5-6-15,0 1 5 0,0 2 9 0,-1 2 3 16,0 0 5-16,1 2-1 0,0 1-1 0,0-3 2 15,0 1-1-15,0-2 0 0,2-1 1 16,1-2-1-16,2-1-1 0,0-2 2 0,2 0-2 16,0-3 1-16,1 0 6 0,2 0 0 0,2 0-2 15,1-6 2-15,2 0-4 0,1-3 0 0,1-3 3 16,0-1-2-16,0 1 1 0,-2-3 0 0,-1 3-1 16,-3-1 2-16,-1 2 3 0,-4 1 1 15,1 2 4-15,-5 0 2 0,0 1-5 0,0 2 2 16,-2 1 1-16,0 1-3 0,0 2 2 15,0 1-6-15,0 0-8 0,0 0-3 0,-3 5-4 0,0 0 1 16,-2 3 4-16,2 0 0 0,-1 0-1 0,0 1 0 16,3-4 0-16,1 2 0 0,0 0 5 15,0-1-1-15,0-1 2 0,1-1 2 0,4 0-3 16,-2-2 2-16,0-2 4 0,4 0 1 16,-2 0 3-16,4-1 0 0,0-4-2 0,3 1-1 15,0-2-1-15,1-1 0 0,-2-1 1 16,2-1-1-16,1 0-2 0,0-2 0 0,0 0 0 15,1-1 0-15,-4-1 2 0,2 1-1 0,1 1-1 0,-2-1 1 16,-1 1-1-16,-3 0 3 0,-2 1 3 16,0 2 1-16,-4 0 1 0,-1 3-1 0,-1 2-3 15,0 0-3-15,0 3 0 0,0 0-10 0,0 0-5 16,-2 3-2-16,-3 2-3 0,0 2 4 0,1 3 4 16,0-1-3-16,2 0 6 15,2 1-3-15,0 2 0 0,0-2 1 0,2 0-2 0,6 1 6 16,0-3 1-16,0 0 2 0,3 1 0 0,1-1-2 15,1 0 2-15,1 0-2 0,1-2 3 16,-2 1 0-16,1 1-3 0,0 0 4 0,-4 0-4 16,-2-1 1-16,-1 1 2 0,-3-2-1 0,-2-1 1 15,-2-1 0-15,0 1 0 0,0 1-1 0,-5-1 1 16,-1-1 2-16,-4 0 0 0,0 1 2 16,-4 0-1-16,0-1-2 0,2-3 2 0,-3 2-2 15,1-1 3-15,2-1-2 0,1 0-1 0,1 0 1 16,0-1-3-16,2 0 5 0,5 0 0 0,-1 0 4 15,1 0-1-15,3 0-4 0,0 0-4 0,0-1-14 16,3-1-15-16,2-1-15 0,1-2-9 0,4 2-14 16,3-1-76-16,0 0-119 0,5 0-209 15,-7-1-431-15,0 3-456 0</inkml:trace>
  <inkml:trace contextRef="#ctx0" brushRef="#br1" timeOffset="210601.6016">9090 8019 1213 0,'0'0'327'0,"0"0"-46"15,0 0-9-15,0 0-61 0,0 0-58 16,0 0-52-16,0 0-60 0,0 0-36 16,0 0-14-16,0 0 10 0,0 0 15 0,0 0 4 0,0 0 6 15,0 0 4-15,15 119 6 0,-15-92 5 16,0 0 3-16,0-3-2 0,0 0-6 0,-4-3-6 15,-1-1-5-15,3-5 0 0,-2 0-1 0,0-2-1 16,3-1-2-16,-1-1-13 0,-1-4-36 0,1 1-56 16,1-3-96-16,1-2-161 0,0-2-329 15,0 0-860-15</inkml:trace>
  <inkml:trace contextRef="#ctx0" brushRef="#br1" timeOffset="210822.7641">9000 8175 1295 0,'0'0'323'0,"0"0"-37"0,0 0-54 0,0 0-48 16,0 0-30-16,0 0-22 0,0 0-26 0,0 0-22 15,0 0-19-15,0 0-20 0,0 0-17 16,0 0-13-16,0 0-5 0,-4-11-1 16,31 10 3-16,3-1-5 0,3 0-2 0,3-1 0 0,1 0-8 15,0-1-4-15,-4-2-21 0,-2 2-35 0,-3-2-45 16,-6 1-66-16,0 1-75 0,-1-1-121 15,-3 0-167-15,0 1-153 0,-7 3-77 16,-1 0 767-16</inkml:trace>
  <inkml:trace contextRef="#ctx0" brushRef="#br1" timeOffset="211092.7406">9393 8119 1 0,'0'0'97'0,"0"0"385"16,0 0-89-16,0 0-83 0,0 0-67 0,0 0-37 16,0 0-29-16,0 0-22 0,0 0-16 0,-115 66-19 15,101-54-14-15,-1 1-23 0,3 1-15 0,1-2-18 16,2 0-19-16,2-1-7 0,5 2-12 15,2-2-1-15,0-1 0 0,9 0 3 0,2 0 1 16,0-2-1-16,7 1-1 0,-1 0-13 0,6-2 4 16,0-1 3-16,5-4 4 0,-1 0 13 15,-2-2-5-15,1 0-2 0,-3-4 0 0,-4-3-3 16,-4 0 7-16,0-2 1 0,-3 0 5 0,-4-1 8 16,-3 0 4-16,-1 0 8 0,-1-2 3 15,-3 1 3-15,-8-2-7 0,-2-1-9 0,-2 1-10 16,-6 0-17-16,-3-1 2 0,-1 0-5 0,-4 4-1 15,3 2-1-15,2 2-12 0,1 3-5 0,0 3-12 16,1 2-33-16,4 5-34 0,0 2-61 16,4 0-85-16,5 4-141 0,2-4-270 0,2-3-587 0</inkml:trace>
  <inkml:trace contextRef="#ctx0" brushRef="#br1" timeOffset="212297.0035">9751 8435 1914 0,'0'0'365'0,"0"0"-144"0,0 0-57 15,0 0-55-15,0 0-34 0,0 0-18 0,0 0-19 16,0 0-18-16,0 0-8 0,0 0-7 0,0 0-5 16,-128-68 3-16,109 63 2 0,1 0 1 0,4 0 4 15,-3-1-1-15,5 0 4 0,2-2 6 16,0 1 8-16,7-1 3 0,1-2 1 0,2-2-3 15,0-1-14-15,6-2-3 0,4-1-4 0,3 1-5 16,3 0 2-16,2 0-7 0,3 2-1 0,0 1-1 16,0 3-2-16,0 1 3 0,0 2 0 0,-1 2-1 15,0 3-1-15,1 1-3 0,-2 0 4 16,0 4-1-16,-3 2 4 0,0 1-1 0,-1 1-3 16,0 0-1-16,-4 0-3 0,-1 0 7 0,-3-1 2 15,-3 0 2-15,0-1 1 0,-1-1-2 16,-1 1 1-16,-2-1-1 0,0-1 5 0,0 2 0 15,0-3 0-15,0 0 1 0,-1 1-4 0,-1 0 3 16,0-1 1-16,-1 1 0 0,1-2 1 0,2 1-4 16,-1-3-1-16,1 1-3 0,0-1 0 0,0 0 5 15,0 0 1-15,0 0 2 0,1-3-4 16,2-1-1-16,4-3 0 0,3-1-2 0,1-3 1 16,0 1-1-16,7-3-3 0,-2-2-2 0,4 1-3 15,-1 2 2-15,-1 1 0 0,1 2 0 16,-4 2 2-16,-2 4-2 0,-3 1 0 0,-6 1-7 15,2 1-7-15,-4 0-3 0,-1 3-2 0,1 3 5 16,-1 3 8-16,-1 2 7 0,0-2 5 0,0 3 1 16,0-1 2-16,0-1-2 0,0-1-3 0,0 1-1 15,0-2-1-15,0-1 4 0,3 0-2 0,1-1 4 16,1 0-2-16,1-3 1 0,3 1 3 0,2-2 0 16,0-1 5-16,5-1-1 0,-2 0-2 15,5 0 0-15,-5-3-3 0,4-1 3 0,-2 0 1 16,-1-2 2-16,2 0 0 0,-3-1-1 15,2 0 1-15,-3-3-2 0,3 2 1 0,-2-3 0 16,-3-1-2-16,4 0 1 0,-3 2-3 0,-2-1 1 16,0 1 0-16,-4 2-2 0,2 0 2 0,-1 2-4 15,-4 2-3-15,4 0-1 0,-4 1-1 16,0 2 2-16,1 1 0 0,-2-2 4 0,-1 1-3 16,-1 1 0-16,1 0 1 0,-1 0-1 0,0 0 4 15,0 0-3-15,0 0 0 0,0 0-2 0,0 0-6 16,-1 0-2-16,0 0 1 0,-2 0 1 15,-3 0 4-15,4 0 4 0,-6 0-1 0,5 3-2 16,-3-2 2-16,2 1-1 0,-3 0-3 0,3 3-2 16,-3 0-6-16,3 1 0 0,-2 2 3 0,3 0 2 15,-2 1 3-15,3 2 1 0,0 0 0 0,-4 0 1 16,4 2 4-16,1 1-1 0,1-1 0 0,-1 1 3 16,1 1-4-16,0 0 1 0,0-2 2 15,2-2-4-15,6 2 5 0,-3-4-2 0,3 2-1 16,3-4 2-16,4-4-4 0,-1-1 8 0,6-2 1 15,1 0 1-15,0-3 1 0,5-4-4 0,-3-1-1 16,-1-3 0-16,1 3-1 16,0-2-1-16,-2 0 1 0,-4 0 2 0,0-1-1 0,0 0 3 15,-5-2 4-15,-1 2 2 0,-1 0 2 0,-2-1 1 16,-4-1-1-16,1-1 1 0,-3 2 0 16,-2-2 3-16,0 0-3 0,0 1-1 0,-1 1-3 15,-4 4-2-15,1 1-2 0,-3 1-4 0,1 2-3 16,-2 3-5-16,-2 0-3 0,-1 1-2 15,-1 0 0-15,-1 0 5 0,2 1 0 0,6 1 3 16,-2 1-2-16,4-1-4 0,-1 0-2 0,3 0-4 16,1-1 0-16,0 0-1 0,0-1 2 0,5 1 6 15,0-1 3-15,3 0 7 0,4 0 0 0,3 0 1 16,-1 0 0-16,3 0-3 0,1-2 1 0,0-1-4 16,3 1 0-16,2-1 3 0,-3-1 0 15,-2 1 1-15,1-1 0 0,-1-1-1 0,-5 1-2 16,-3 3 0-16,-2-2 2 0,-2 2 3 15,-4 1 2-15,0 0 1 0,-2 0 1 0,0 0-4 0,0 0-3 16,0 0-5-16,0 0-2 0,-3 2-1 16,-2 4 2-16,2 1 2 0,-4 1 3 0,3 2 0 15,-3 0-1-15,3 0 2 0,-2 3-4 16,4-1 4-16,-1 3-2 0,2-3 1 0,-2 4 1 16,3-1-2-16,0 0 1 0,0 1-1 0,4 0 2 15,-1 1-4-15,-1-1-11 0,6 0-48 16,-5 0-97-16,4 0-150 0,-4-7-328 0,2 0-967 0</inkml:trace>
  <inkml:trace contextRef="#ctx0" brushRef="#br1" timeOffset="213531.9323">11686 8003 1 0,'0'0'0'0,"0"0"0"0,0 0 144 0,0 0 126 16,0 0-34-16,0 0-32 0,0 0-23 0,0 0-15 16,0 0-4-16,0 0-14 0,0 0-18 15,0 0-13-15,72-126-19 0,-70 116-14 0,2-3-7 16,-3 2-6-16,1 1-4 0,-1-2 1 0,-1 3 0 16,0 0 3-16,0 2 3 0,0 3-1 0,0 0-3 15,0 2-4-15,-1 2-15 0,-1 0-15 0,-2 0-23 16,1 0-17-16,0 6-4 0,-4 1 0 0,-3 5 7 15,-1 4 3-15,-1 2 4 0,-4 6-2 16,4 0 0-16,-1 1 1 0,1 2-9 0,1 0 4 16,2 1 2-16,1-1-2 0,0 2 5 15,0 1-1-15,4 0-2 0,-3 1 0 0,3-2-2 16,-2-2 0-16,3-3 3 0,-4-1 0 0,3-1 2 16,-2-2-2-16,3-1-8 0,-3 0-21 15,3 0-35-15,-1-5-60 0,-2-1-71 0,3-2-99 16,-2-3-166-16,3-3-267 0,1-1-169 0</inkml:trace>
  <inkml:trace contextRef="#ctx0" brushRef="#br1" timeOffset="213761.2127">11433 8161 851 0,'0'0'147'0,"0"0"25"16,0 0 2-16,0 0 15 0,0 0-5 15,0 0-22-15,0 0-44 0,0 0-33 0,0 0-29 0,0 0-25 16,0 0-11-16,0 0-11 0,0 0-2 16,0 0 1-16,68-28-1 0,-27 21 3 15,2 0 0-15,5-3-6 0,-3 1-41 0,1-1-99 16,-4-1-166-16,-3-1-243 0,-10 3-282 0,-11 4 431 0</inkml:trace>
  <inkml:trace contextRef="#ctx0" brushRef="#br1" timeOffset="214243.2003">11786 8331 1154 0,'0'0'169'16,"0"0"-49"-16,0 0-36 0,0 0-5 0,0 0 19 15,0 0 8-15,0 0-10 0,0 0-10 0,0 0-12 16,0 0-13-16,0 0-14 0,0 0-6 15,116-32-3-15,-92 20-4 0,0-3-1 0,-2-1 1 16,-1 0 3-16,-1-2 6 0,-1-1 7 0,-6 1 7 16,2 0 5-16,-6-1 8 0,-5 2 4 15,-2 1 8-15,-2 1 0 0,-1 1-5 0,-6 2-11 16,-3 4-23-16,-4 3-21 0,1 2-19 0,-6 3-11 16,-2 0 2-16,0 7 3 0,-5 2 5 15,3 0-1-15,3 1-1 0,0-1 2 0,9-2-3 16,1-1-1-16,6 0-9 0,4-2-11 0,0 0-6 15,4 0 1-15,9-1 9 0,5-1 11 0,3-2 7 16,8 0 3-16,2-6-2 0,0-2-1 0,2 0-1 16,2-1 2-16,-5-1-1 0,-4 2 0 0,-1 1 2 15,-8 0-4-15,-2 3 0 0,-5 0 2 0,-3 2-2 16,-4 1-3-16,-1 0-5 0,-2 1-6 16,0 0 2-16,0 3 0 0,0 2 5 0,0 0 5 15,0 1 1-15,-2 1 2 0,-1 0 3 0,-1 0 3 16,2 3-2-16,-1-1 5 0,-2 1-2 0,2 3 0 15,-3-1-1-15,1 2-2 0,-2-2 2 16,4 1 1-16,-3-1-1 0,4 0-1 0,0-1-10 16,1 0-21-16,1-3-44 0,0 0-62 0,4-1-95 15,5 0-134-15,2-2-142 0,8 0-45 16,3-2 70-16,-3-1 9 0,-7-1 324 0</inkml:trace>
  <inkml:trace contextRef="#ctx0" brushRef="#br1" timeOffset="214567.9964">12611 8154 781 0,'0'0'499'0,"0"0"-118"16,0 0-119-16,0 0-68 0,0 0-51 0,0 0-25 16,0 0-27-16,0 0-20 0,-124-58-14 15,108 58-15-15,5 0-9 0,-2 3-10 16,2 2-4-16,0 4-6 0,-2 0-3 0,1 1 1 0,0 3 0 16,2-1 0-16,0 2-4 0,1 1-3 15,5 0-2-15,0-1-5 0,1 0 2 0,3-3 2 16,0 0 1-16,5-1 3 0,-1-2 0 0,6-1 6 15,0-2 6-15,1-2 6 0,5 0 6 16,-2-3-4-16,6 0-2 0,1 0-10 16,-1-5 1-16,3-1-2 0,2-2 0 0,-2-2 2 0,-2 1-6 15,1 0-1-15,-1-1 2 0,-3-1 1 0,-2-1 10 16,-5 1 6-16,-6 0 12 0,1 1 4 16,-6-2 0-16,-4 0-9 0,-6 0-17 0,-5 0-12 15,-5 1-18-15,-4 3-8 0,-4 1-2 0,-1 5-6 16,-1 2 6-16,0 0-2 0,5 5-20 15,-2 4-51-15,4 0-79 0,2 0-132 0,5 2-248 16,5-5-415-16,5-1 26 0</inkml:trace>
  <inkml:trace contextRef="#ctx0" brushRef="#br1" timeOffset="215362.9727">12763 8032 473 0,'0'0'640'0,"0"0"-396"0,0 0-72 15,0 0-72-15,0 0-61 0,0 0-13 16,0 0-7-16,0 0-6 0,0 0 13 0,0 0 0 16,0 0 9-16,0 0 8 0,0 0 9 0,62 67 10 15,-54-55 4-15,-5 2 5 0,2-1 0 16,-3-2 1-16,-1-1 3 0,0 0 0 0,-1-1-1 16,0-2-4-16,0-2-10 0,0 1-8 0,0-2-13 15,0-2-7-15,0 0-7 0,0-2-3 0,0 0 5 16,0 0 9-16,0 0 16 0,0 0 16 15,4-1 3-15,2-2-14 0,2-3-17 0,1-2-21 16,2-1-13-16,2-1 3 0,0-1-1 0,2 0 0 16,-2-2 4-16,3 1-6 0,-4 0 2 0,-1 1-3 15,0 0-1-15,-2 4 2 0,-2 2-1 0,-3 0 0 16,1 2-3-16,-2 1-2 0,-2 2-4 16,0 0-5-16,0 0 4 0,0 2-2 0,2 3 3 15,1 1 2-15,-2 2-4 0,2 0 8 0,1 0-2 16,-2-1 2-16,2 0 0 0,-1-1-1 0,-1-1 0 15,2 0-1-15,-2-2 3 0,4 1-1 0,1-2-1 16,-4 0 1-16,5-2-1 0,-2 0 3 0,1 0 4 16,-1-4 1-16,1-1 3 0,-1 0-2 15,1 1-1-15,-2-4 0 0,1 1-5 16,-3 0 3-16,3-1-3 0,-3 0 0 0,4 1-2 16,-3 0 0-16,1 0-1 0,0 1 1 0,-2 1 0 15,4 2-3-15,-5 0-3 0,4 1-2 0,-4 1-3 16,3-1 1-16,-2 2-1 0,2 0 0 0,-2 3 3 15,2 2-1-15,-1 2 3 0,2 2 0 0,0 1 4 16,-1 1 0-16,1 1 0 0,-3-3 0 16,2 2-2-16,-2-4 3 0,3 2 2 0,-4 0-1 15,3-1-9-15,-2-2-38 0,2 2-65 0,-2-3-99 16,6 0-182-16,-3-1-385 0,-4-3-780 0</inkml:trace>
  <inkml:trace contextRef="#ctx0" brushRef="#br1" timeOffset="215930.9757">14225 7979 652 0,'0'0'241'0,"0"0"-32"0,0 0-73 0,0 0-62 16,0 0-37-16,0 0-1 0,0 0 17 16,0 0 28-16,0 0 26 0,0 0 13 0,0 0 3 15,0 0-12-15,0 0-11 0,0 0-17 0,112 90-11 16,-98-73-9-16,1 3-3 0,-5-1 1 0,-3 2-2 16,-3-2 5-16,-4-1 9 0,0 2 9 15,-9-1 2-15,-4-2-10 0,-5 1-17 0,-4 0-19 0,-5-1-12 16,3-2-6-16,-5 0-2 15,1-1-2-15,3-1-6 0,-1-5 0 0,8-1-4 0,2-2-1 16,3-3 5-16,6-1 7 0,2-1 9 0,3 0 5 16,1-3-3-16,1-4-9 0,0-3-11 15,0-3-7-15,4-2-5 0,3-3-2 0,4 0 3 16,1-2-3-16,3 1 3 0,-2 2 2 0,3 1-2 16,-4 2-1-16,0 4-6 0,-1 1-2 0,-2 5-1 15,-2 2 1-15,-1 1-1 0,1 1-4 16,-2 0-34-16,0 2-67 0,-1 1-87 0,0 2-130 15,-1 2-181-15,-1-3-318 0,-2-1-200 0</inkml:trace>
  <inkml:trace contextRef="#ctx0" brushRef="#br1" timeOffset="216210.7272">14282 7759 1448 0,'0'0'236'0,"0"0"-10"0,0 0-18 0,0 0-36 16,0 0-42-16,0 0-35 0,0 0-31 0,0 0-24 15,0 0-21-15,0 0-25 0,0 0-25 0,0 0-8 16,0 0 2-16,-13-58 3 0,18 63-48 15,-1 2-119-15,5 2-223 0,-2-2-466 0,-3-3-3 0</inkml:trace>
  <inkml:trace contextRef="#ctx0" brushRef="#br1" timeOffset="216430.0614">14646 7871 1990 0,'0'0'189'0,"0"0"-28"16,0 0-67-16,0 0-37 0,0 0-18 0,0 0-16 15,0 0-15-15,0 0-6 0,0 0 3 0,0 0 6 16,0 0 3-16,0 0 3 0,0 0 2 16,0 0 4-16,16 119 4 0,-16-101 1 0,0-2-1 15,0 0-4-15,-5-2-8 0,3 2-34 0,-3-4-53 16,0 0-71-16,1-2-134 0,-2-1-228 15,3-3-458-15,1-3 171 0</inkml:trace>
  <inkml:trace contextRef="#ctx0" brushRef="#br1" timeOffset="216933.255">14533 7992 1261 0,'0'0'281'0,"0"0"-114"0,0 0-35 16,0 0-22-16,0 0-14 0,0 0-16 0,0 0-33 15,0 0-36-15,0 0-21 0,0 0-2 16,0 0 10-16,0 0 11 0,0 0 6 0,0 0-3 16,56-10-11-16,-23 8-22 0,0-3-27 0,-1 0-39 15,-2-2-31-15,-3 1-26 0,-3-2-28 16,-3 1-28-16,-2-2-38 0,1 0-45 0,-6-1-26 16,-2-1-1-16,2 0 43 0,-4-2 267 0,1 0 0 15,-3-1 0-15,-2 2 0 0,-3 3 0 0,0-2 0 16,-3 2 0-16,0 0 0 0,0 0 241 0,0 2 53 15,0 2-5-15,0 2-9 0,-2 0-34 16,2 2-41-16,-1 1-46 0,1 0-44 0,-1 0-49 16,1 3-32-16,-1 1-14 0,-2 4-9 0,1 2 12 15,2 4 19-15,-2 2 9 0,1 1 3 16,1 3 0-16,0-3-6 0,1 1-7 0,2-1 3 16,2-1-5-16,-1 1-1 0,0-4-3 0,1 0-7 15,-1-2 0-15,0 0-1 0,0-3-4 16,-3-1 1-16,2-1-4 0,-1-2-2 0,-1-2-1 15,1-1 4-15,-2 0 4 0,0-1 14 0,0 0 18 16,1 0 10-16,1 0 10 0,1 0-8 0,2-4-20 16,-2-1-12-16,4-2-16 0,1 1-11 15,1-3 0-15,2 1-7 0,-1 1-2 0,-1 2 3 0,1 2-2 16,-2-1-3-16,-2 4-2 0,1 0-4 0,-1 0-1 16,2 2 4-16,1 3 1 0,-1 4 2 15,2-1 3-15,-1 1 0 0,1 0 1 0,1 0-3 16,-1 1-31-16,1-1-47 0,2 0-77 0,-1-1-119 15,4-1-194-15,-4-2-366 0,-2-2-412 16</inkml:trace>
  <inkml:trace contextRef="#ctx0" brushRef="#br1" timeOffset="217431.4977">15808 7853 87 0,'0'0'357'0,"0"0"-37"0,0 0-21 0,0 0-26 0,0 0-37 15,0 0-38-15,0 0-43 0,0 0-33 16,0 0-19-16,0 0-24 0,0 0-22 0,0 0-22 16,0 0-13-16,0 0-3 0,58-10 4 0,-30 3 7 15,2 4-3-15,3-3 4 0,6 0-2 0,-2-1-3 16,2 1 2-16,-3 2-7 0,-1-1-6 0,-4 1 1 16,-3 1-5-16,-2 1 6 0,-5 0 1 0,-5-1-4 15,-1 1-21-15,-6 1-64 0,-5 0-120 16,-1 1-201-16,-2 0-326 0,-1 0-570 0</inkml:trace>
  <inkml:trace contextRef="#ctx0" brushRef="#br1" timeOffset="217977.883">15975 7864 262 0,'0'0'311'16,"0"0"-47"-16,0 0-48 0,0 0-52 15,0 0-43-15,0 0-25 0,0 0-25 0,0 0-13 16,0 0-6-16,0 0-3 0,0 0-5 0,0 0 3 16,0 0-4-16,129-32 0 0,-112 31 1 0,1-1-4 15,-2 1-1-15,0 1 0 0,2-1-4 16,-2 1 4-16,-1-1-2 0,-1 0 1 0,-1 1 3 16,-4 0-1-16,-2 0 1 0,-1 0-4 0,-4 0 0 15,0 0-8-15,-2 0-4 0,0 1 3 0,0 2 4 16,-3 3 14-16,-1 1 14 0,-2 2 12 0,-3 5 4 15,-4 0-5-15,-3 2-7 0,-2 2-12 0,-4 1-10 16,-1 1-7-16,-3 2-8 0,-1-2 1 16,-3 1-7-16,-1 3-5 0,1-1-1 0,1-2-9 15,1 3 1-15,6-3 1 0,0 0-3 0,2-1 0 16,3-3-3-16,4-1 0 0,3-4 0 0,1-2-1 16,4-1 2-16,3-2-3 0,2-1-1 15,0-2 0-15,1 0 4 0,5-1 9 0,3-1 6 16,2 0 7-16,8-2-3 0,1 0-3 0,2-3-4 15,6-2-4-15,0-1-1 0,3-2-4 16,2 1-4-16,-2-1-1 0,0 0-9 0,-1-1-18 0,-1-1-39 16,-2-1-61-16,0 0-92 0,2-3-141 15,-9 3-250-15,-7 4-579 0</inkml:trace>
  <inkml:trace contextRef="#ctx0" brushRef="#br1" timeOffset="218705.5714">16544 7992 1490 0,'0'0'251'0,"0"0"-52"16,0 0-41-16,0 0-29 0,0 0-16 15,0 0-10-15,0 0-32 0,-126 16-27 0,117-11-22 16,2 3-15-16,-1 2-4 0,5 1-3 0,-1 0-1 16,2 1 0-16,2-2 3 0,0 1 6 15,6-3 5-15,1 0 8 0,2-1 4 0,3-1 0 16,3-1 1-16,3-3-5 0,3 0 3 0,1-2 0 15,3 0-4-15,-1-4 0 0,-2-2-7 0,0 0-1 16,-3-1-2-16,0 0 4 0,-4-1 0 16,0-1 2-16,-5 2 4 0,0-2-1 0,-3-1 5 15,-2 1 6-15,-1-1 0 0,-3-1 5 0,-1 1-11 16,0 1-9-16,-6 0-11 0,-2 2-15 16,-4 1-8-16,0 1-5 0,-7 4 0 0,-2 1 3 15,-6 0 8-15,0 6 4 0,-1 0 3 0,-1 3 8 0,3 0-11 16,3 0-25-16,7 0-49 0,6 0-61 15,4-1-67-15,6-2-40 0,0 0-3 0,12-3-23 16,6 0 1-16,8-3-1 0,5 0-5 0,5-1 33 16,4-4 49-16,-2-4 56 0,-3 0 47 15,1 0 49-15,-5-2 68 0,-3 0 93 0,-2 1 97 16,1-2 82-16,-4 1 22 0,-2 0-30 0,-1 2-50 16,0 2-53-16,-6 1-38 0,-1 3-35 15,-1 1-29-15,-3 2-27 0,-3 0-20 0,1 1-10 16,-2 5-5-16,0 1 3 0,-1 0 6 0,1 2 4 15,0 2 3-15,1-2-1 0,-3 2 3 0,3-2-3 16,-4-1-1-16,2 2 7 0,-1-1-6 16,-1 1 0-16,0-1-3 0,0 0-5 0,1 0 2 15,-2 0-4-15,-1-1 2 0,0-1-4 0,0-1 4 16,0-1 3-16,0-3-1 0,0 0 3 0,0 1-8 16,-1-2-1-16,-1-1 0 0,1 1 1 15,1-1 15-15,0 0 10 0,0 0 9 0,0 0 10 0,0 0-16 16,0-3-13-16,3-2-14 0,1-2-12 15,4-1-4-15,-2-2-3 0,4-1-1 0,2 0-3 16,1-1 4-16,1-1 3 0,3 1-1 0,-1 2-1 16,-1 0-6-16,4 2-2 0,-5 2-4 0,4 2 2 15,-1 0 2-15,-2 3 0 0,0 1 4 16,-4 0-7-16,-5 0 3 0,1 3 0 0,-3 1 0 16,-1 1 5-16,-1 1-1 0,-1-1 0 0,-1 2 2 15,0 0-6-15,0 0 5 0,0 1 0 16,0-1-1-16,0 0-8 0,-1-1-27 0,0 1-32 15,0-3-46-15,1 1-54 0,0-1-62 0,0 1-62 16,3-1 21-16,8 1-47 0,-1 0-178 0,-3-4-724 16</inkml:trace>
  <inkml:trace contextRef="#ctx0" brushRef="#br1" timeOffset="219064.4147">17532 7996 1121 0,'0'0'442'0,"0"0"-111"0,0 0-92 0,0 0-84 15,0 0-47-15,0 0-37 0,0 0-26 16,0 0-18-16,0 0-11 0,0 0-4 0,0 0-4 16,0 0 3-16,0 0 4 0,0 0 4 0,36-4 6 15,-25 4-3-15,1 0 0 0,3 0-3 16,-1 0-2-16,-1-2 4 0,-1-2-3 0,3 1 4 16,-3 0-3-16,-1-3-1 0,0 2 3 0,-1-2 1 15,0-1 7-15,0 1-2 0,-3-2 0 16,-3 0 3-16,1 0-2 0,-2 0 8 0,-2-2 0 15,-1 2 2-15,0 0 1 0,0 0-9 0,-2 2-2 16,-5 1-10-16,2 2-7 0,-4 2-6 0,-4 1-8 16,1 0-1-16,-1 5-7 0,-2 3 7 15,-1 4 1-15,3 1 1 0,-4 5 7 0,6 1-8 16,-1 1-2-16,2 1 2 0,1 1 1 0,2-2 2 16,5 0 1-16,0-2-1 0,2-2-2 15,0-1 2-15,2 2 2 0,7-3-1 0,4 4 11 16,12 0 1-16,6-1 1 0,7-1 5 0,9-3-9 15,4-2-2-15,1-3-32 0,6-2-71 0,1-1-138 16,-14-2-256-16,-15 0-1145 0</inkml:trace>
  <inkml:trace contextRef="#ctx0" brushRef="#br1" timeOffset="224568.2394">434 9824 1 0,'0'0'0'0,"0"0"162"16,0 0 134-16,0 0-18 0,0 0-23 15,0 0-20-15,0 0-24 0,0 0-21 0,0 0-20 16,0 0-25-16,0 0-17 0,0 0-19 0,-57-3-19 16,57 3-17-16,1 0-18 0,-1 0-15 15,1 0-11-15,-1 0-5 0,0 0 0 0,0 0-2 16,3 0 3-16,-3 0-4 0,1 0-3 0,-1 0-1 15,3 0-8-15,-2 0 3 0,5 0-2 16,4 0-1-16,6 0 4 0,7 0-3 0,5-4 3 16,10-1 1-16,2 1 3 0,2-2 0 0,6 0-1 15,1-1-1-15,1 1-5 0,-2 2 2 0,0 0 0 16,-4-1 0-16,-4 0 4 0,-3 2-2 16,-6 1-1-16,-5-1-1 0,-5 1-2 0,-5 1 2 15,-4 0-4-15,-3-1-9 0,-4 1-20 0,-2 1-36 16,-3-1-43-16,0 1-54 0,0-1-52 0,0 1-41 15,-5 0-13-15,0 0-65 0,-5 0-115 16,2 0-208-16,3 0 204 0</inkml:trace>
  <inkml:trace contextRef="#ctx0" brushRef="#br1" timeOffset="225035.8586">650 9840 610 0,'0'0'408'0,"0"0"-62"0,0 0-70 0,0 0-57 15,0 0-43-15,0 0-23 0,0 0-10 0,0 0-12 16,0 0-16-16,0 0-19 0,0 0-12 16,0 0-10-16,0 0-7 0,11-46-3 0,-10 44-11 15,-1 0-9-15,0 2-9 0,1 0-8 0,-1 0-3 16,0-1-7-16,0 1-3 0,0 0-8 0,0 0-4 15,0 0-2-15,0 0-5 0,0 0 0 16,0 4 0-16,0 0 0 0,1 4 4 0,1 2 1 0,-1 3 4 16,0 1 2-16,1 2-1 0,-2 4 1 15,1-1-2-15,-1 5-1 0,0-1 0 0,0 2 4 16,0 1 2-16,0 1-1 0,0 0 2 0,-1-2-4 16,-2-1 3-16,0-1 1 15,1-1 1-15,1-3 2 0,0-1-6 0,-2-2 1 0,2-2-3 16,0-1 0-16,-1-3 0 0,2-1 0 0,-1-1-1 15,1-1-2-15,0-3 0 0,0 1 1 16,0-3 1-16,0 1 0 0,0-2-1 0,0-1-1 16,0 0 0-16,0 0 0 0,0 0 3 0,0 1 3 15,0-1 1-15,0 0 0 0,0 0-2 0,0 0-1 16,0 0-2-16,0 0-2 0,0 0-10 0,0 0-16 16,0 0-21-16,0-1-34 0,0 0-38 15,0-1-56-15,0 0-67 0,0 1-119 0,0 0-256 16,1-1-665-16</inkml:trace>
  <inkml:trace contextRef="#ctx0" brushRef="#br1" timeOffset="225591.8477">904 10130 1 0,'0'0'0'0,"0"0"0"15,0 0 351-15,0 0 2 0,0 0-18 0,0 0-30 16,0 0-40-16,0 0-39 0,0 0-43 0,0 0-36 15,0 0-32-15,0 0-30 0,0 0-26 16,0 0-19-16,4-9-18 0,-4 13-3 0,0 1 1 16,0 2 5-16,0 2 2 0,-1 1 1 0,1 1-2 0,0 3 0 15,0-1 6-15,0 3-3 0,-1-1 2 16,1 0 1-16,-2 2-5 0,2-2 2 0,-1 1 1 16,-2-3-3-16,2 1-2 0,-1-1-6 0,1-2-7 15,1-2-4-15,-1 0 0 0,0-3-3 16,1 2 4-16,-1-3 2 0,-1 0-3 0,1-1 8 15,0-1-6-15,-1 1-11 0,2-2-18 0,0 0-39 16,0-2-47-16,-1 0-64 0,1 0-84 0,0 0-143 16,0-2-206-16,0 1-580 0</inkml:trace>
  <inkml:trace contextRef="#ctx0" brushRef="#br1" timeOffset="225836.0629">918 10015 708 0,'0'0'458'0,"0"0"-96"16,0 0-45-16,0 0-61 0,0 0-62 0,0 0-29 15,0 0-17-15,0 0-19 0,0 0-22 0,0 0-22 16,0 0-20-16,0 0-9 0,0 0-11 0,0 0-10 16,-7-30-7-16,7 30-11 0,0 0-2 0,0 0-6 15,0-1-4-15,0 1 0 0,0 0-7 16,0 0-1-16,0 0-10 0,0-1-19 15,0 1-40-15,0 0-58 0,0 0-41 0,0 0-66 16,4 1-107-16,-1 5-188 0,1-2-401 0,-1 0 194 0</inkml:trace>
  <inkml:trace contextRef="#ctx0" brushRef="#br1" timeOffset="227221.2182">1108 10104 1 0,'0'0'0'0,"0"0"0"15,0 0 0-15,0 0 54 0,0 0 153 0,0 0-10 16,0 0-11-16,0 0-8 0,0 0-5 0,0 0-4 15,0 0-7-15,0 0-10 0,0 0-16 16,0 0-12-16,2-17-12 0,-2 16-10 0,0 1-6 16,1 0-5-16,-1 0-5 0,0 0-7 0,0 0-8 15,0 0-11-15,0 0-15 0,0 0-14 0,0 0-15 16,0 0-12-16,0 0-8 0,0 0-7 16,0 3 1-16,0 1 2 0,2 2 3 0,1 3 4 15,-2 1 1-15,0 1 1 0,0 0 2 0,3 4 1 16,-3-2 3-16,0 2-3 0,1-1 1 0,-2 1 3 15,0-1 1-15,0 0 4 0,0 1 2 16,0-3 2-16,0 1 1 0,0-1-1 0,0-3 1 16,-2 2-1-16,1-2 2 0,0 0-4 0,1 0-4 15,-2-2 1-15,2-2-3 0,0 1 2 0,-2-2 3 16,2 1-5-16,0-2 0 0,0 1-3 16,0-2-2-16,0-1 1 0,0 1 0 0,0-1 0 15,0 0 2-15,0-1-1 0,0 0 5 0,0 0 6 16,0 0 7-16,0 0 2 0,0 0 4 15,0 0-3-15,0 0-4 0,0 0 2 0,0-1-9 16,0-2-11-16,0 1-19 0,0-1-35 0,-1-2-42 16,1 1-52-16,-2 0-74 0,-1 0-128 0,1 0-233 15,0 1-360-15,1 0 314 0</inkml:trace>
  <inkml:trace contextRef="#ctx0" brushRef="#br1" timeOffset="227733.9923">1169 9992 1 0,'0'0'188'0,"0"0"167"0,0 0-31 16,0 0-22-16,0 0-56 0,0 0-34 16,0 0-28-16,0 0-27 0,0 0-18 0,0 0-25 15,0 0-12-15,0 0-14 0,0 0-9 0,0 0-8 16,-7-29-11-16,7 29-10 0,-1 0-12 0,0 0-11 15,0 1-8-15,-2 0-6 0,-1 1 0 16,0 0-3-16,0 2 1 0,-1-1-1 16,3 0-1-16,-4 0 2 0,4-1 0 0,2 0 1 0,-1-1-3 15,1-1-4-15,0 0-2 0,0 2 0 0,0-2 3 16,0 0 7-16,0 0 3 0,0 0 8 0,0 0 0 16,0 0 7-16,1 0 2 0,0-3-4 15,2 0-3-15,1-2-10 0,-1 1-6 0,1-2-3 16,0 1 0-16,-2 0 0 0,3 1-1 0,-2 1 1 15,-2-1-3-15,0 2-1 0,0 0 4 0,-1 1-5 16,0-1 2-16,0 2-21 0,0 0-52 0,0 0-70 16,0 0-54-16,-1 3-59 0,0 1-88 15,-2 2-144-15,1-2-412 0,0 0 129 0</inkml:trace>
  <inkml:trace contextRef="#ctx0" brushRef="#br1" timeOffset="229832.3309">1130 10160 1 0,'0'0'0'0,"0"0"0"0,0 0 22 16,0 0 218-16,0 0-19 0,0 0-26 15,0 0-25-15,0 0-21 0,0 0-14 0,0 0-15 16,0 0-18-16,0 0-19 0,0 0-17 0,0 0-13 15,3-9-9-15,-2 9-8 0,-1 0-6 16,1 0-11-16,-1 1-9 0,2-1-9 0,-1 1 0 16,-1 1 3-16,2 0 4 0,1 2 6 0,1 1 4 15,-2 1 0-15,3 2 8 0,-1 1 9 16,-2 2 10-16,2 2 10 0,-1 2 4 0,-1 3-6 16,-2-2-9-16,0 2-6 0,0 0-7 0,0 1 2 15,0 0-1-15,0 0-5 0,0-1-2 0,0 1-4 16,-1-1-5-16,0 0 3 0,-2-2-6 0,1 1 3 15,0-4-2-15,1 1-2 0,-3 0 1 16,-1-1-4-16,3 0 1 0,-3 3 4 0,1 2 20 16,-1-1 12-16,0 0 11 0,-1-2-2 0,-1-3-17 15,-1-2-17-15,0-1-10 0,1-1-3 16,-3 2 3-16,3-3 2 0,-1-1 3 0,-2-3-1 16,5 1-3-16,0-1-1 0,1-2 6 0,0-1 9 15,1 0 8-15,2 0 6 0,-2-1 0 16,0-3-11-16,2-1-6 0,-1-4-9 0,1 1-7 15,1-2 4-15,0-2-9 0,0-4 2 0,3-1 0 0,1-2-3 16,1-1 3-16,1-2 0 0,0 0-1 16,1 0-2-16,3 0 3 0,-3 3-3 0,2-1 1 15,1 2 0-15,-2 1-5 0,0 1 1 0,1 2 0 16,1 1-2-16,-3 3 5 0,1 1-2 16,-1 0 1-16,2 3 0 0,0-1-4 0,0 0 0 15,0 0-1-15,0 1 1 0,0 1 1 0,-2-1 3 16,3 1 0-16,-2 0 0 0,-2 2 3 0,-1-1-1 15,-3 0-8-15,3 0-22 0,-3-1-51 0,-1 0-61 16,-1 0-63-16,0-2-99 0,0 1-170 16,0 1-317-16,-3 3-206 0</inkml:trace>
  <inkml:trace contextRef="#ctx0" brushRef="#br1" timeOffset="233372.1944">1395 10073 1 0,'0'0'0'0,"0"0"0"16,0 0 121-16,0 0 122 0,0 0-9 0,0 0-11 15,0 0-10-15,0 0-18 0,0 0-13 0,0 0-20 16,0 0-19-16,0 0-17 0,-3-3-15 0,3 3-8 16,0 0-7-16,0 0-5 0,0 0-6 15,0 0-8-15,0 0-4 0,0 0-7 0,0 0-10 16,0 0-6-16,0 0-9 0,0 0-4 0,0 0-4 16,0 0-3-16,0 0-3 0,0 0-4 0,0 0 1 15,0 0-1-15,0 0-3 0,0 0-3 16,0 0-4-16,0 0-2 0,0 0 0 0,0 0 1 15,0 0-1-15,0 0-1 0,0 0 0 0,0 0 0 16,0 0 1-16,0 0 2 0,0 0 2 0,0 0-1 16,0 0-1-16,0 0-3 0,0 0 0 15,0 0 1-15,0 0 1 0,0 0-2 0,0 0 0 16,0 0-2-16,0 0 1 0,0 0 0 0,0 0 0 16,0 0 2-16,0 0-3 0,0 0-3 0,0 0-5 15,0 0-1-15,0-2 2 0,0 1 1 16,0 0 1-16,0 0-2 0,-1-2-2 0,1 2 1 15,0 0-3-15,0-1 3 0,0 2-1 0,0-2-2 16,0 1 1-16,0-1 0 0,0 1 0 16,0 0 2-16,0 0 1 0,0-2-2 0,0 2 1 15,0 1-2-15,0 0-2 0,0 0 4 0,0 0-1 16,-1 0 0-16,1 0 3 0,0 0-4 0,0 0-1 16,0 0 0-16,0 0 0 0,0 0 2 0,0 0-2 15,0 0-1-15,0 0 1 0,0 0-2 16,0 0 4-16,0 0 1 0,0 0-2 0,0 0-4 15,0 0-3-15,0 0-4 0,0 0-7 0,0 0 2 16,0 1 2-16,0 4 2 0,0 1 10 0,0 2 0 16,0 0 2-16,0 1 4 0,1 1 0 15,0 1-2-15,0-1 0 0,0 1-3 0,3 1 1 16,-1 1 2-16,-2-1 1 0,0 1 1 0,0-1 2 16,0 1-3-16,0-2 1 0,-1 1 1 0,0-2-1 15,0-1 3-15,0 0-2 0,0-2 0 16,0 1 0-16,0-1-3 0,0 0 2 0,0-1 0 15,0-2 2-15,0 2-2 0,-1-3 2 0,1 1-2 16,0-1-3-16,0-1-1 0,0 2-10 16,0-3-12-16,0 1-16 0,0 0-26 0,0-1-21 15,0-1-30-15,0 0-40 0,-1 0-57 0,1 0-96 16,-1-3-147-16,1 2-189 0,0 0-316 0</inkml:trace>
  <inkml:trace contextRef="#ctx0" brushRef="#br1" timeOffset="233741.0077">1585 10021 1 0,'0'0'109'0,"0"0"174"0,0 0-13 15,0 0-50-15,0 0-57 0,0 0-60 16,0 0-60-16,0 0-29 0,0 0-1 0,0 0 21 15,0 0 38-15,0 0 23 0,0 0 19 0,1 46 8 16,-7-37-3-16,-1 0-15 0,-2 0-20 0,-3 2-18 16,-2-1-18-16,1 0-11 0,-2-2-7 15,0 2-6-15,2-2-6 0,0-1-5 0,-1-2-1 16,4 0-2-16,3-1 2 0,1-2 0 0,-1-1 0 16,5 0 3-16,2-1 8 0,0 0 13 15,0 0 15-15,0 0 17 0,0 0 7 0,1 0-5 0,2 0-15 16,0-1-22-16,0-1-21 0,2 0-9 15,0-2-6-15,0 2 2 0,2-1 0 0,2 2-2 16,1 0 1-16,0 1-1 0,0 0-1 16,1 1-1-16,1 4 3 0,2 1 1 0,-1 2 0 0,0 1 5 15,-2 0-3-15,1-1 1 16,-3 1-13-16,0-1-71 0,-1 0-126 0,0-4-293 0,-6 0-883 0</inkml:trace>
  <inkml:trace contextRef="#ctx0" brushRef="#br1" timeOffset="248848.1928">2472 9826 1 0,'0'0'0'0,"0"0"0"0,0 0 0 16,0 0 0-16,0 0 158 0,0 0 85 15,0 0-12-15,0 0-24 0,0 0-21 0,0 0-22 16,0 0-24-16,0 0-17 0,-46 4-15 0,41-3-13 16,3 0-7-16,1 0-5 0,-1-1-5 0,-1 2-6 15,1-1-5-15,2 0-9 0,0-1-4 0,0 0-1 16,0 1-6-16,0-1 0 0,0 0-7 0,2 0-14 16,2 0-12-16,-2 0-11 0,3 0 4 15,1 0 5-15,5 0 7 0,5 0 3 0,1 0-8 16,4-2-1-16,3-1-5 0,-1 0 3 0,4-2 3 15,-4 2-3-15,4-1 2 0,-4 1-5 16,-1-1-7-16,-2 3-17 0,-1-3-47 0,-2 3-70 16,-3-2-100-16,-4 3-140 0,-1 0-198 0,-7 0-424 15</inkml:trace>
  <inkml:trace contextRef="#ctx0" brushRef="#br1" timeOffset="249080.5707">2380 9986 1 0,'0'0'590'0,"0"0"-291"15,0 0-142-15,0 0-46 0,0 0-23 16,0 0-13-16,0 0-4 0,0 0-2 0,0 0-8 16,0 0-3-16,0 0-7 0,0 0-8 15,129-7-8-15,-106 4-8 0,5 1-4 0,-2-2-4 16,0 1 0-16,1 0 4 0,-4 0 2 0,-2 0 1 15,-1 1-11-15,-2-1-52 0,-2 1-97 0,2-2-163 16,-7 2-216-16,-3 0-348 0</inkml:trace>
  <inkml:trace contextRef="#ctx0" brushRef="#br1" timeOffset="249333.1815">2740 9718 412 0,'0'0'302'16,"0"0"-16"-16,0 0-40 0,0 0-32 0,0 0-35 16,0 0-22-16,0 0-28 0,0 0-35 0,0 0-28 15,0 0-31-15,0 0-20 0,0 0-6 16,0 0 2-16,0 0 8 0,5 1 3 0,5 2 7 16,-1 1-4-16,2 1-3 0,0 0-4 0,-1 3-6 15,0 1 3-15,0 2 3 0,-1 3 8 0,-2 1 8 16,-4 2 4-16,0 2-2 0,-3 0-2 15,0 2 1-15,-3 0-6 0,-7 0-6 0,-2-1-27 16,-5 1-78-16,-3-2-146 0,6-5-311 16,3-4-961-16</inkml:trace>
  <inkml:trace contextRef="#ctx0" brushRef="#br1" timeOffset="250719.6424">2863 9884 1 0,'0'0'0'0,"0"0"0"0,0 0 0 0,0 0 0 15,0 0 0-15,0 0 0 0,0 0 0 0,0 0 0 16,0 0 0-16,0 0 0 0,0 0 0 16,0 0 0-16,-16 0 0 0,15 0 0 0,-1 0 0 15,1 1 0-15,0 0 0 0,-1 0 0 0,0 1 48 16,1-2 76-16,0 1-8 0,0-1-7 16,0 2-3-16,-1 0 4 0,-3 1-1 0,3 0 1 15,0 2-10-15,-4-2-11 0,4 5-11 0,-6-1-14 16,4 2-11-16,-4 1-10 0,0-1-10 0,-3 2-7 15,1 1-6-15,-1-1-2 0,-1 2 2 16,1 0 0-16,-1-1-3 0,-2 1-16 16,3 0-85-16,-1-2-187 0,3-2-276 0,5-3 35 0</inkml:trace>
  <inkml:trace contextRef="#ctx0" brushRef="#br1" timeOffset="251583.0304">3993 9426 946 0,'0'0'325'0,"0"0"-4"0,0 0-42 0,0 0-47 16,0 0-28-16,0 0-31 0,0 0-28 16,0 0-19-16,0 0-30 0,0 0-25 0,0 0-30 15,0 0-23-15,0 0-19 0,0 0-6 0,-6-5 2 16,6 16 2-16,0 2 9 0,0 5-5 0,0 2 1 16,0 2 3-16,0 1-2 0,0 0 5 15,-1 1-1-15,-3 0-2 0,-3-2 2 0,3 0-3 16,-3-2 3-16,-1-3 3 0,2-1-1 0,-1-1 3 15,0-1-12-15,2-2-13 16,-2 0-32-16,1-1-50 0,0-2-68 0,2-2-126 0,-1-1-186 16,4-3-318-16,0-1-380 0</inkml:trace>
  <inkml:trace contextRef="#ctx0" brushRef="#br1" timeOffset="251794.7768">3839 9582 366 0,'0'0'691'0,"0"0"-479"0,0 0 7 16,0 0 4-16,0 0-24 0,0 0-14 15,0 0-36-15,0 0-41 0,0 0-38 0,0 0-32 0,0 0-29 16,0 0-17-16,0 0-4 0,0 0 1 0,10-37 14 16,15 32 4-16,9 2 0 0,-1-3-4 15,2-1-37-15,3 0-72 0,-1 0-93 0,-3 0-139 16,-1-1-205-16,-7 2-294 0,-13 3 437 0</inkml:trace>
  <inkml:trace contextRef="#ctx0" brushRef="#br1" timeOffset="252312.5102">4096 9740 439 0,'0'0'409'0,"0"0"-220"0,0 0-74 0,0 0 9 16,0 0 12-16,0 0 24 0,0 0-12 16,0 0-36-16,0 0-32 0,0 0-18 0,0 0-9 15,0 0-10-15,128-25-8 0,-105 20-5 0,-2-4-4 16,-1 2-3-16,0-1-2 0,-3 0 1 0,-3-1 2 16,-4 1 3-16,1 0 7 0,-4-2 8 0,-4 2 19 15,2 1 15-15,-4-1 10 0,-1 1-2 16,0 0-15-16,-1-2-15 0,-4 1-15 0,-3 0-3 15,3-1-8-15,-5 0-8 0,1 2-5 0,-1 1-10 16,-1 1-1-16,-1 2-2 0,-2 1-2 16,3 2 0-16,0 0-4 0,0 0 1 0,1 3-3 15,3-1 1-15,3 1 1 0,2-1-6 0,2-1-6 16,0 1-3-16,2-2-1 0,6 0 4 0,2 2 8 16,3-2 3-16,5 0 1 0,2 0-2 15,2-4-5-15,-1 0-2 0,1-1 2 0,0 0 3 16,-3 0 7-16,1 1 1 0,-2-2-2 0,-7 3 0 15,-1 1-2-15,0 0 1 0,-7 2 4 16,2 0 1-16,-4 0 4 0,-1 0-1 0,0 0 1 16,0 0 3-16,0 0-3 0,0 2 6 0,0 0 0 15,0 0-1-15,0 2 3 0,-1-1-1 0,1 2-1 16,-1-1-2-16,1 2 0 0,0 1-7 16,-2 1 1-16,0 1 0 0,1 0 1 0,0 2 3 15,1-1-4-15,-2 3-2 0,0-3-2 0,-1 1-13 16,0 0-24-16,2-2-45 0,1 1-69 0,0-3-92 15,0 0-123-15,0-1-214 0,4-2-375 0,0-1 472 0</inkml:trace>
  <inkml:trace contextRef="#ctx0" brushRef="#br1" timeOffset="252735.6327">4686 9569 220 0,'0'0'776'0,"0"0"-347"0,0 0-138 0,0 0-105 16,0 0-87-16,0 0-39 0,0 0-14 15,0 0-8-15,0 0 8 0,0 0 11 0,0 0 6 16,0 0-2-16,0 0-3 0,0 0 0 16,25 34-3-16,-23-29-1 0,-1-1-5 0,0 1-2 15,-1 0-4-15,0 1 1 0,0 0-1 0,-3 0-8 16,-3 1-3-16,1 0-5 0,-4 0-2 0,-1 0 0 16,-1-1-3-16,-5 1-2 0,4-1-5 0,-1 0-3 15,-1-2-3-15,3 0-3 0,0 0 4 0,2-3-2 16,4-1 3-16,-1 0 5 0,4 0 4 15,-1 0 6-15,2-3-1 0,1-3-7 0,0-1-14 16,1-2-10-16,4-3-4 0,2-1-2 16,1-3 5-16,2 1 1 0,1-2 3 0,0-1 3 0,2 0-3 15,-2 2 2-15,5 0-3 0,-3 4 0 16,-2-1 2-16,0 4-3 0,-2 2-1 0,1 3-1 16,0 1-2-16,-1 0 3 0,0 1 1 0,0 2 0 15,1 0 1-15,-2 0-3 0,0 0 1 16,1 1 2-16,-1 5 4 0,-4-1 1 0,2 3 0 15,-4 0 1-15,1 2-3 0,-1 0 3 0,-2 2 1 16,0-1 0-16,0 0 1 0,0 2-3 0,-5-1-4 16,1-1-5-16,-2-1-15 0,3 1-37 15,-3-2-52-15,2-1-69 0,0-1-93 0,1 0-125 16,2-1-190-16,0-2-317 0,1-3 379 0</inkml:trace>
  <inkml:trace contextRef="#ctx0" brushRef="#br1" timeOffset="253415.8158">4902 9542 438 0,'0'0'527'16,"0"0"-102"-16,0 0-111 0,0 0-111 0,0 0-56 15,0 0-47-15,0 0-30 0,0 0-23 16,0 0-20-16,0 0-11 0,0 0-3 0,0 0 2 16,0 0 8-16,0 0 0 0,57-10-2 0,-50 17-2 15,2-1-4-15,-4 0-1 0,4 1 0 0,-2-2 0 16,-3 1-2-16,4 0 1 0,-5 0-2 15,3 0 4-15,-4-1 5 0,-1-2-3 0,-1-1 2 16,1 2 0-16,-1-2-5 0,0 1 4 0,0-1-3 16,0 0 0-16,0-2-1 0,0 1-3 15,0-1 3-15,0 0 5 0,0 0 11 0,0 0 12 16,0 0 8-16,3 0-6 0,-1-3-13 0,1-3-13 16,0-1-11-16,3-1-3 0,0-3 0 15,0 1-4-15,4-3-1 0,1 0-2 0,-1 2-2 0,6 0-3 16,-2 0 0-16,4 3 2 0,-5 2 1 15,3 0 2-15,-6 2-1 0,-4 3 1 0,0 1 3 0,-4 0-2 16,-1 0-4-16,-1 0-2 0,0 5-6 16,0 1 3-16,0 0 6 0,0 1 3 0,-1 1 6 15,-1 0-1-15,0-1-3 0,-2 1 2 0,3-3-2 16,1 1 0-16,0-3 3 0,0 1 1 16,0-2-4-16,0-1 6 0,1-1-3 0,3 0 5 15,-1 0 11-15,0 0-2 0,5 0 2 0,-1-2-3 16,-2-3-7-16,4 1 3 0,1-1-2 15,0 0-1-15,0-3-4 0,2 3-2 0,4-1-3 16,-2 1-3-16,-1 0 6 0,0 2-6 0,-5 2 3 16,-2 0 1-16,-3 1-7 0,-2 0-4 0,-1 0-6 15,0 3-3-15,0 2 1 0,-1 2 3 16,-2 0 3-16,-1 1 2 0,-1 1 2 0,2-1 4 16,-4 2 3-16,5-3 2 0,-1 0-2 0,0 0 3 15,0 0-3-15,2-2-1 0,1-1 4 0,0 0-5 16,0 0 2-16,0-1 2 0,0 1-4 15,0-1 5-15,0 3-1 0,-1-1 1 0,0 2-1 16,-1 0-4-16,0 0 1 0,-1 2-3 0,1 0 3 16,0 0 0-16,-5-1 0 0,3 0 2 15,-4 1-5-15,-1-2 7 0,-2-1-1 0,1 0 1 0,0 0 4 16,-1-2-7-16,3 0 0 0,2-3 0 0,2 0-1 16,2-1-1-16,1 0-8 0,0 0-19 15,1-2-42-15,0-2-67 0,3-2-95 0,2-1-171 16,4 0-229-16,-2 0-251 0,1 3 415 0</inkml:trace>
  <inkml:trace contextRef="#ctx0" brushRef="#br1" timeOffset="253907.0126">5600 9240 506 0,'0'0'314'0,"0"0"-55"0,0 0-73 16,0 0-56-16,0 0-27 0,0 0 13 15,0 0 3-15,0 0 0 0,0 0-4 0,0 0-8 16,0 0-9-16,0 0-12 0,-33 126-13 0,32-102-11 16,0 3-10-16,-1 0 0 0,1 1 6 0,1 4 30 15,0 1 16-15,0-1 5 0,0 1-6 16,0 0-35-16,-3-1-18 0,2-4-14 0,-3 1-11 16,-2-4 0-16,3 2-8 0,-4-4-4 15,3-3-3-15,-3 0-1 0,-1-4 0 0,3-2 1 0,-1-2 1 16,0-3-4-16,2-4 4 0,3 0-4 15,-1-3-1-15,2-1 9 0,0-1 3 0,0 0 19 16,0 0 8-16,0-4-5 0,0-3-4 0,0-4-19 16,2-3-11-16,-1-4-2 0,3-3-7 0,2-4 2 15,0-3-3-15,-1-4 0 0,5-1-3 0,-1-1 1 16,1 0 2-16,1 2-5 0,0 0 2 16,1 5-5-16,1 4-2 0,-1 5 1 0,-1 3-2 15,0 5 0-15,-1 1 2 0,1 4 0 0,-1 0 1 16,-1 2 3-16,1 1 0 0,-2 1-3 15,-1 1 4-15,0 0-5 0,2 3 0 0,-2 3 7 0,-3 0-5 16,3 2 3-16,-4 1 1 0,0-1-4 16,0 3 5-16,-3-1-1 0,0 2 2 0,-3-1 1 15,-4 2-1-15,-2-1 2 0,-7 1 2 16,3-1 1-16,-5 1 3 0,1-2 2 0,-2 0-1 16,-1 0-9-16,1 2-12 0,0-3-33 0,1-2-45 15,4 0-59-15,-1-2-86 0,3-2-109 0,5 0-231 16,3-3-418-16,-1 0 274 0</inkml:trace>
  <inkml:trace contextRef="#ctx0" brushRef="#br1" timeOffset="254265.1806">5871 9492 1247 0,'0'0'341'0,"0"0"-94"16,0 0-100-16,0 0-85 0,0 0-32 0,0 0-10 15,0 0-7-15,0 0 9 0,0 0 10 0,0 0 1 16,0 0 1-16,0 0-2 0,0 0 0 16,0 0-2-16,-83 89-3 0,74-77 0 0,2-2-3 15,0-1-4-15,4-1-5 0,1 0-5 16,2-3-3-16,0-1-5 0,1-1 2 0,1-1 6 16,5-1 8-16,1-1 10 0,-1 0 6 0,3 0-2 15,4-4-5-15,-1-1-7 0,1-1-4 0,-1-2-3 16,-1 1 2-16,0 0 0 0,-2-2 2 15,-1 0 3-15,1 0-1 0,-4-2 7 0,0 1 0 16,-2 0 4-16,-1 1 4 0,-3 1-7 0,0-1-6 0,0 4-14 16,-7 0-18-16,0 1-16 15,-2 4-11-15,-2 0-3 0,-2 2 2 0,1 5 2 16,-3 1-16-16,1 1-45 0,0 1-69 0,2 3-104 0,1-2-175 16,5-3-232-16,2-2-328 0</inkml:trace>
  <inkml:trace contextRef="#ctx0" brushRef="#br1" timeOffset="254947.646">5920 9620 1 0,'0'0'468'16,"0"0"-8"-16,0 0-95 0,0 0-90 0,0 0-62 15,0 0-44-15,0 0-45 0,0 0-27 0,0 0-21 16,0 0-17-16,0 0-8 0,0 0-6 0,120-59-1 16,-111 54-5-16,-2 0-4 0,-1-1 0 15,-2 1-5-15,2-1 3 0,-3 0 1 0,2 0 0 16,-2 2 1-16,-2-2 3 0,0 0-1 0,-1-1-5 15,0 2 2-15,0-2-7 0,-4 0-11 16,-1 1-4-16,-1 1-13 0,0 3-7 0,-2 0 1 16,-2 2-4-16,0 0 7 0,0 0-1 0,0 1 3 15,3 1 1-15,1 1 1 0,1-2-2 0,3-1-1 16,1 0-3-16,1 2-5 0,0-2 2 0,0 0-8 16,3 0 0-16,2 0 6 0,0 0-2 0,3 0 6 15,6 0 2-15,0-2-4 0,4-2 2 16,0-1 0-16,2 0-1 0,4-1 1 0,-1 0 0 15,-2 0 2-15,0 1 0 0,-1 1 2 16,-2-1-1-16,-3 0 2 0,-2 2 0 0,-2 0 0 16,-5 2 5-16,-1 0 4 0,-4 1 7 0,-1 0 7 15,0 0 3-15,0 0-10 0,-1 2 0 0,-4 3-5 16,1 1 0-16,-5 2 12 0,3 2-2 0,0 2 0 16,-2 0-3-16,-2 1-4 0,4 0-4 15,0 0 0-15,-1 2-1 0,5 0-5 0,0-1 2 16,1 0-2-16,1-3-1 0,0 0 5 0,2-2-2 15,1 1 1-15,4-4-1 0,1 0 1 16,-1-2 0-16,4-1 7 0,-1-3 3 0,4 0-2 16,-2 0 0-16,2-5-7 0,4-2-5 0,1 0 1 15,0-2-3-15,4-1 0 0,-1-1 1 0,3-2-5 16,-3 0 1-16,0-3-2 0,-1 1 1 16,-2-3 0-16,-2 3 1 0,-5-4 2 0,0-1 3 15,-3 1 2-15,-4-5 2 0,0-1 3 0,-2-1-3 0,-1-1 3 16,0 1-1-16,0 2 3 0,-2 4 8 15,0 4 10-15,0 6 6 0,0 4-1 0,-4 4-9 16,2 2-17-16,-1 0-12 0,0 3-3 0,-1 3 1 16,-2 3 7-16,0 4 2 0,-1 1-1 15,2 1 3-15,0 3-2 0,1 0 1 16,1 0 3-16,0 2-6 0,0 0 2 0,3 1 5 0,0 0-3 16,0 0 5-16,0 0-3 0,0-1-5 0,0-1 1 15,3 1-1-15,-2-2 2 0,-1-2 5 16,2-1-1-16,-2-2-4 0,0 0-12 0,0-2-23 15,0-4-39-15,0 0-51 0,0-1-76 0,0-3-102 16,0 0-150-16,0-2-269 0,0 0-623 0</inkml:trace>
  <inkml:trace contextRef="#ctx0" brushRef="#br1" timeOffset="255151.8488">6449 9443 937 0,'0'0'343'0,"0"0"-56"16,0 0-68-16,0 0-63 0,0 0-37 15,0 0-31-15,0 0-29 0,0 0-21 0,0 0-9 16,0 0-2-16,0 0-1 0,0 0 9 0,0 0 3 16,0 0 2-16,-28 8-1 0,45-8-8 0,4-1-6 15,0-3-7-15,1 1-9 0,0-2-8 16,2 0-3-16,1 0-6 0,-3-2-12 0,5 1-40 16,-4-1-66-16,0 2-87 0,-3-1-123 0,-1-1-192 15,-3 4-293-15,-5 0 372 0</inkml:trace>
  <inkml:trace contextRef="#ctx0" brushRef="#br1" timeOffset="255833.0331">6795 9405 1 0,'0'0'587'15,"0"0"-137"-15,0 0-112 0,0 0-83 0,0 0-51 16,0 0-32-16,0 0-38 0,0 0-26 16,0 0-16-16,0 0-16 0,0 0-14 0,0 0-11 15,0 0-8-15,0 0-11 0,17 58-1 0,-13-50-4 16,-1-1-4-16,-3 1 1 0,0 0-4 0,0-1 3 15,0 2 5-15,-5-1 3 0,-2-1 5 16,-2 1-4-16,1-1-5 0,-3 0 0 0,-2-1-7 16,0-1 1-16,-3 0-2 0,3-1-2 15,-1 0-2-15,1-3-2 0,1 2 2 16,1-3 2-16,0 0 7 0,4 0 1 0,1 0 0 0,2 0 4 16,2-3-8-16,2-3 5 0,0 0-4 0,0-3-7 15,0-2-6-15,5 0-11 0,2-1-5 0,3-1-3 16,0-1 2-16,0 2 0 0,4 0-1 15,-1 2 1-15,0 1-3 0,-2 1 0 0,2 3 2 16,-1 0 0-16,0 2 2 0,-3 2-5 0,2 0-1 16,-4 1-2-16,2 0 1 0,-2 2 6 15,-1 3 0-15,-1 1 2 0,-1 0-2 0,0 1-1 16,0 1 1-16,-3 0 0 0,3 1 6 0,-2 1 2 16,2-1 1-16,-2 0 1 0,1 0-1 0,-1 0 3 15,1-1 2-15,-1 0 0 0,2-1 1 0,0 0-4 16,1-1-1-16,-1-1 0 0,3-1 2 15,-1 1 5-15,2-4 2 0,3 2 0 0,1-3-1 16,2 0-1-16,1 0 2 0,2 0-2 0,1-1 3 16,-1-4-5-16,-1 1-2 0,1-1 1 15,-4-2-4-15,-1-2 5 0,1 0-3 0,-3-1 3 0,1-2-1 16,-2 0-2-16,-1-1-1 0,-1-3-1 16,-1 2 3-16,-2-4-2 0,0 0-1 0,-4 0-2 15,1-2-5-15,-1 1 6 0,0-2 3 16,0 2-2-16,0-1 5 0,0 2-6 0,0 2 0 15,0 5 2-15,0 2-1 0,0 3 9 0,0 3 1 16,0 1 2-16,0 1-2 0,0 1-3 0,0 0-4 16,-1 0-6-16,1 0 2 0,-2 3-7 0,1 2-1 15,0 4 4-15,0 2-3 0,-1 1 7 16,1 4 2-16,1 2 3 0,0-1-1 0,0 3-5 16,0-1 1-16,0 1-2 0,0 1 7 0,0-2-3 15,1-2-3-15,1 0 0 0,-1 0-5 0,-1-2 5 16,0-2 1-16,0-1 1 0,0 0-2 0,0-2-12 15,0-2-19-15,0 0-27 0,-1-1-37 16,1-3-51-16,0-1-70 0,0-1-100 0,0-2-183 16,0 0-264-16,0 0-419 0</inkml:trace>
  <inkml:trace contextRef="#ctx0" brushRef="#br1" timeOffset="256159.9259">7084 9422 667 0,'0'0'438'16,"0"0"-90"-16,0 0-81 0,0 0-75 0,0 0-49 15,0 0-28-15,0 0-32 0,0 0-23 16,0 0-16-16,0 0-21 0,0 0-5 0,0 0-7 16,0 0 4-16,0 0 10 0,-85-1 4 0,95 2 5 15,1-1-5-15,3 0-3 0,0 0-9 16,1-2-4-16,2 0-3 0,0-2-7 0,0 1 3 16,1-1-1-16,1 0-1 0,1 0 3 0,0-1-7 0,-1 1 2 15,-2 3-2-15,-2-3-1 0,-2 2 4 16,-3 0-2-16,-2 0 2 0,-3 1-5 15,1 1-1-15,-3 0 0 0,-2 0-2 0,-1 0 7 0,1 3-1 16,-1 1 3-16,0 3 4 0,0 2 5 16,0 1 7-16,0 0 2 0,0 2 4 0,0-1-3 15,0 1-3-15,-1 0-2 0,1-1-3 16,0-1-2-16,0-1-1 0,0 0-1 0,0-2-2 16,0 1-3-16,0-2 1 0,0 1-7 0,0-2-26 15,0-1-45-15,1 0-69 0,2-2-107 0,-2 1-138 16,0-3-243-16,0 0-731 0</inkml:trace>
  <inkml:trace contextRef="#ctx0" brushRef="#br1" timeOffset="256507.2602">7368 9349 1627 0,'0'0'407'0,"0"0"-82"0,0 0-87 16,0 0-76-16,0 0-54 0,0 0-25 15,0 0-29-15,0 0-19 0,0 0-16 0,0 0-21 16,0 0-11-16,0 0-5 0,0 0 2 0,12-105 7 15,-11 108 3-15,1 2-1 0,0 1-13 16,0 0-22-16,0 0-32 0,0 2-35 0,2-1-28 16,-1 2-36-16,-2 1-38 0,1-1-28 0,2 2-23 15,0-2-12-15,-1 3 15 0,4-1 24 16,-1-1 38-16,0-1 58 0,3 0 45 0,1 0 33 16,-3-1 32-16,3-1 32 0,-4 0 54 0,1 0 68 15,-2-1 42-15,0 0 35 0,-2-1 5 16,2-1-10-16,-2-1-9 0,-1 1-25 0,2-2-19 0,-1 2-23 15,-1-3-13-15,2 2-9 0,0-3-16 16,1 0-12-16,2 0-19 0,0 0-16 0,1 0-11 16,1 0-8-16,3 0-2 0,1 0-6 0,1-3-6 15,4 2-6-15,2-2-12 0,0 1-17 0,2 1-25 16,3 0-25-16,1-1 1 0,3 2-28 16,2 0-61-16,1 0-169 0,-7 0-367 0,-10 0-223 0</inkml:trace>
  <inkml:trace contextRef="#ctx0" brushRef="#br1" timeOffset="257867.8417">8346 9314 1 0,'0'0'323'0,"0"0"29"15,0 0-33-15,0 0-52 0,0 0-47 0,0 0-41 16,0 0-29-16,0 0-10 0,0 0-7 0,0 0-6 16,0 0-22-16,0 0-25 0,0 0-26 15,0 0-20-15,31-90-5 0,-42 96 0 0,-3 3 5 16,-4 3 1-16,-3 2-1 0,1 0-3 16,-1 5-5-16,0 0 1 0,-1-1-1 0,5-1-5 15,2 2-4-15,4-3-5 0,3 0-3 0,1 0-4 16,7-2 3-16,0-2-1 0,0 1 3 15,8-3 3-15,1-2-1 0,4 1 5 0,1-4 1 16,3 0 0-16,4-3 2 0,2-1-6 0,4-1-3 16,-4 0-5-16,5-2 2 0,-1-2-2 0,-1-2 2 15,1 0 3-15,-4-2-4 0,-2 1 2 16,0-2 2-16,-2-1-1 0,-1 1 1 0,-2 0-2 0,-1-2 0 16,-3 1 1-16,-3 2-1 0,0 1 4 0,-6 3 6 15,-1 0 3-15,-2 3-1 0,0 1-6 16,0 0-10-16,-3 0-12 0,-2 1 1 0,-1 4-1 15,0 1 6-15,-4 2 2 0,2 0-2 0,1 1 3 16,-1-1 0-16,5 1 0 0,-2-3 2 0,3 1-4 16,2-1-3-16,0-2 2 0,0 1 2 15,7-1 1-15,-3-1 3 0,3-1 2 0,3-1-2 16,1-1 6-16,0 0-3 0,3 0-2 0,2-1 3 16,-1-2-5-16,1-1 1 0,2 0-2 15,-6-2-1-15,3-1 3 0,-1 0 2 0,-3-1 4 16,0-1-3-16,-2 1 0 0,1-3-1 0,-4 2 1 15,1-1 2-15,-1 0-1 0,-4-2-1 0,-2 2-5 16,0-1-3-16,0 2-2 0,-4 1 0 16,-2 2-1-16,-4 2-5 0,1 0-4 0,-2 3-2 15,-4 1 0-15,-1 1 2 0,-5 5 5 0,0 3 2 16,1 0 4-16,-1 3-3 0,2 1-1 0,4 0 0 16,1 1-4-16,5-1 4 0,3 1-3 0,2-3 0 15,3 0 0-15,1-1-3 0,1-2 4 16,6-2-2-16,0-2 3 0,5-2 4 0,-1 0 1 15,1-2 4-15,6 0-2 0,-1 0 3 0,2-5-2 16,0 0 2-16,-1-3 1 0,1 0-4 0,-3 0 4 16,-1-1 1-16,-2-2-1 0,1-1 4 0,-1 0-5 15,-1 0-2-15,-1-1 0 0,2 0 0 16,-1-3 0-16,0 1 2 0,0-3 1 16,-1-1-3-16,-1-1 2 0,1 2-3 0,-1 1-1 15,-1 3 2-15,-4 3 0 0,0 4-2 0,-4 2-1 16,-1 3-8-16,0 2-11 0,0 0-13 0,-1 0-4 15,-5 6 5-15,2 2 8 0,0 1 13 16,0 1 4-16,1 1 1 0,2 1-1 0,1-1 1 16,0-1 1-16,2 2-3 0,6-1 6 0,-1-1 0 15,3-1 2-15,1-1 2 0,1-2-2 0,1 1 0 16,-1 0 0-16,2-1 0 0,-1 1 2 0,-1 0 0 16,-2 0 0-16,-1 0-2 0,-3 1 2 0,-2 0-4 15,2 1-2-15,-3 0 7 0,-2 1-6 16,-1-2 7-16,0-1 3 0,-7 0-2 0,-3 0 6 15,-1 1 0-15,-2-3-1 0,-4 1 0 0,0-1-5 16,2-2-3-16,-4 1-2 0,7-2 4 0,-1 0-2 16,2-1 3-16,3 1 3 0,1-2-2 15,6 0 8-15,0 0 3 0,1 0 0 0,0-2-8 16,5 0-20-16,2-3-14 0,2 1-10 0,3 0 1 16,2-1 10-16,2 2 5 0,1-2 3 0,0 0 3 15,-1-1 2-15,2 1 0 0,-4 0 1 16,4-1 1-16,-2-1 0 0,3 0 5 0,-1 0 3 15,0-2 2-15,-3 0 7 0,-1 0 0 0,-4-2 2 16,-2 2 4-16,-2-4-4 0,0 2 0 16,-3-1-3-16,-1-2 3 0,1-1-3 0,-3-1 3 15,0 2 4-15,0-2-4 0,0-1 10 0,0 1 2 16,0 1 0-16,0 2 8 0,-1 2-4 0,-1 3 2 16,1 2 2-16,0 4-5 0,0 1-4 0,1 1-6 15,0 0-8-15,-1 0-8 0,0 5 1 0,-1 4-6 16,1 2 2-16,-1 3 6 0,2 3-6 15,0 2 6-15,0-1 1 0,2 1-4 16,1 3 6-16,-1-2-2 0,0-1 0 0,1 1 3 0,0-2-4 16,-2-2-4-16,-1-2-8 0,1 0-20 15,-1-1-38-15,0-2-53 0,1-3-62 0,3 2-62 16,0-2-131-16,-2-4-342 0,0-1-783 0</inkml:trace>
  <inkml:trace contextRef="#ctx0" brushRef="#br1" timeOffset="258054.5">9056 9260 1390 0,'0'0'328'0,"0"0"-51"0,0 0-78 15,0 0-58-15,0 0-34 0,0 0-24 0,0 0-18 16,0 0-15-16,0 0-16 0,0 0-24 16,0 0-13-16,0 0-3 0,0 0-2 0,-2-27 8 15,24 24-6-15,6-3-30 0,5 0-47 0,6-2-74 16,4 2-103-16,8-1-206 0,-11 0-349 0,-11 4-28 15</inkml:trace>
  <inkml:trace contextRef="#ctx0" brushRef="#br1" timeOffset="258670.08">10485 9068 1 0,'0'0'0'15,"0"0"0"-15,0 0 136 0,0 0 196 0,0 0-9 16,0 0-38-16,0 0-34 0,0 0-41 15,0 0-33-15,0 0-19 0,0 0-28 0,0 0-19 16,0 0-16-16,0 0-17 0,-16-58-5 0,16 58-4 16,1 0-6-16,1-3-3 0,1-2-12 0,-1 0-12 15,0 0-4-15,4-1-1 0,-3-2 2 16,0-1 1-16,2-2-1 0,-3 0-3 0,-1-3-1 16,0-1-1-16,-1 0 1 0,0-1 3 0,0 0 4 15,-2-1 0-15,0 2 1 16,-5 0-2-16,3 1-6 0,-4 3-4 0,0 1-12 0,1 6-9 15,0 2-7-15,-4 2-7 0,0 5 0 0,-5 7 3 16,3 6 3-16,-5 6 2 0,-1 3 4 16,2 4-6-16,1 3 1 0,-1 2 3 0,4 1-2 15,0-1 3-15,-1 3 0 0,3-4-1 0,1 0-2 0,1-3 3 16,3-1-1-16,-3-1-1 0,1-3 5 0,2 1-4 16,1-3 0-16,-2-1 1 15,2-4-11-15,-1 0-14 0,3-3-38 0,-1-2-54 16,1-2-76-16,1-2-112 0,2-1-161 0,-1-5-363 15,1-2-294-15</inkml:trace>
  <inkml:trace contextRef="#ctx0" brushRef="#br1" timeOffset="258879.57">10061 9301 807 0,'0'0'644'0,"0"0"-484"0,0 0-2 15,0 0 0-15,0 0 8 0,0 0-10 16,0 0-32-16,-117-12-37 0,114 12-31 0,3 0-21 15,0 0-22-15,3 0-17 0,3 0 0 16,5 0 4-16,5-1 11 0,5-2 8 0,3 0-3 16,7-1-2-16,6-3-3 0,0 1-4 0,1-1-9 15,0 1-11-15,-4-1-22 0,0 0-53 16,-8 1-89-16,2 0-138 0,-8 2-256 0,-9 3-650 16</inkml:trace>
  <inkml:trace contextRef="#ctx0" brushRef="#br1" timeOffset="259671.9888">10287 9442 1538 0,'0'0'141'16,"0"0"-26"-16,0 0-14 0,0 0-5 0,0 0 16 15,0 0-2-15,0 0-22 0,0 0-20 0,0 0-17 16,0 0-15-16,0 0-8 0,126-32-3 0,-102 22 0 15,-3 0 1-15,-1 1-1 0,0-1 2 16,-6-1 6-16,0 1 6 0,-5-2 4 0,-4 0 6 16,2 1-1-16,-5 1 2 0,-2-2-2 0,0 1-9 15,-2 0 0-15,-7 4-10 0,2-1-9 16,-1 2-11-16,0 1-8 0,-2 2-2 0,-1 1-2 16,-3 2 5-16,2 0-1 0,1 0-2 0,-1 4 2 15,3-1-6-15,0 1 3 0,6-2 1 16,-2 0-3-16,5-1 1 0,0-1-9 0,3 1-2 15,3-1 2-15,3 0 3 0,2 0 7 0,6 0 3 0,3-1 0 16,0-4-2-16,3 0-1 0,-1-1 1 16,-1 1-1-16,5-1 4 0,-5-1-2 0,-3 3-1 15,-3 1-1-15,0-1-6 0,-3 3 5 0,-3 1-1 16,-5 0 0-16,0 0 0 0,0 0-10 0,-4 3-5 16,0 1 0-16,-4 4 6 0,-2 0 11 15,-2 3 6-15,-2 1 4 0,-1-1-6 0,0 0 3 16,1 3 2-16,0-3-3 0,1-1 6 0,2 1-9 15,3-3-1-15,-3 3-2 0,5-3-1 16,1 1 1-16,1-2 0 0,0-2-7 0,1 2-12 16,8-3-19-16,0-2-22 0,2 0-16 0,1-2-14 15,4 0-19-15,-1 0-22 0,3-5-5 0,0 1 8 16,-3-2 31-16,3-1 43 0,-5-1 26 16,4 0 22-16,-6-2 5 0,3 1 1 0,0-1 4 15,-1-2 5-15,-2-1 15 0,0 0 21 0,1 0 26 16,-3 2 20-16,-1 0 19 0,-6 4 14 15,2 3 6-15,-4 1-3 0,0 2-28 0,-5 1-38 16,1 0-33-16,-4 4-24 0,-1 3 0 0,-3 2 7 16,0 3 1-16,-3 0 2 0,3 5-6 0,-1-2 1 15,3 1-2-15,2-2 2 0,1 0-2 0,5-1-5 16,1-2 0-16,1-2-6 0,0 0 6 0,3-2 2 16,5-2 4-16,2-3 7 0,3 0 0 15,4-2 3-15,3 0-6 0,1-4-1 0,-1-2 2 16,3-2-1-16,-2 0 0 0,-2 0-3 0,0-1-1 15,-3 2 4-15,-3-3 1 0,-3 2 8 0,0-2-1 16,-2 3-1-16,-3-3 3 0,1 1 0 16,-4-2 6-16,-2 0 1 0,0 1-3 0,-2 1-9 15,-6 1-11-15,-1 0-6 0,-3 1-7 0,-1 1 1 16,-4 2-2-16,3 3-5 0,-4 1 1 0,0 0-2 16,0 4 3-16,2 3 3 15,0 1-3-15,4 0-4 0,0 1-29 0,3 2-45 0,1-1-58 16,3 0-82-16,0 0-87 0,4 0-154 0,1-3-290 15,0-3-240-15</inkml:trace>
  <inkml:trace contextRef="#ctx0" brushRef="#br1" timeOffset="260272.2637">11144 9235 1060 0,'0'0'426'0,"0"0"-104"0,0 0-120 15,0 0-94-15,0 0-58 0,0 0-30 0,0 0-16 16,0 0 5-16,0 0 12 0,0 0 2 0,0 0 4 16,0 0-3-16,0 0 2 0,37 76 0 15,-31-63 20-15,-3-1 9 0,4-1 7 16,-4 2-2-16,2-5-16 0,-2 2-6 0,-1-3-6 0,-1 0 3 16,3-1-4-16,-4-3-3 0,1 1-4 15,-1-2-7-15,0-2 0 0,0 1 4 0,0-1 8 16,0 0 13-16,0 0 7 0,1 0 9 0,0 0-2 15,0-3-10-15,1-2-10 0,4-2-16 16,-2-1-8-16,3-2-3 0,1-1-3 0,-1-2 3 16,2 0-3-16,0 0 5 0,2-1-5 0,3 1-4 15,-2 0-2-15,0 3-4 0,-1 2 7 0,-1 4 0 16,1-1 2-16,-2 3-3 0,-2 1-6 0,-2 1 0 16,3 0-1-16,-1 1 3 0,-3 3 0 0,3 1 1 15,-4 1 2-15,4 1-4 0,-3 0 2 0,-2 1 3 16,3-1 0-16,-3 0 3 0,0-1-4 15,2-1 0-15,-3-2-2 0,1 1-2 0,0-4 4 16,-1 3-2-16,0-2 3 0,4-1-2 0,-4 1 0 16,1-1 2-16,-1 0-1 0,1 0 6 15,4 0-2-15,-4-1-3 0,5-3 3 16,-3 0-6-16,4 0 5 0,-2-3 1 0,-1 0 0 16,4-2 1-16,0-1-5 0,-1 2 1 0,2-2-2 15,-3 1-1-15,7 1 3 0,-4-1-2 0,2 4 0 0,-2 0-5 16,-1 1 1-16,-1 3 2 0,-2 1-2 15,2 0 3-15,-4 1-3 0,4 4-1 0,-1 2 0 16,-1 2 2-16,2 2 4 0,1 1-1 16,2 2 2-16,-1 2 0 0,0 1-3 0,0-3 2 15,-1 1-3-15,0-1 4 0,-1-2-1 0,-2 1-1 16,2-3 0-16,-1 0-2 0,-3-3 1 0,4-1-6 16,-3-2-21-16,2-1-34 0,2-2-47 15,2-1-80-15,1 0-139 0,-2-2-287 0,0 0-931 0</inkml:trace>
  <inkml:trace contextRef="#ctx0" brushRef="#br1" timeOffset="260542.6835">12366 9121 1717 0,'0'0'390'0,"0"0"-76"0,0 0-71 0,0 0-61 16,0 0-50-16,0 0-41 0,0 0-26 15,0 0-26-15,0 0-18 0,0 0-10 0,0 0-9 16,0 0 1-16,0 0-1 0,0 0 3 0,34 16 0 16,-24-3 1-16,-1 1 6 0,1 1 3 15,-4 3 4-15,-2 0-3 0,-3 0-1 0,-1 2-4 16,0-2-2-16,0 1 2 0,-3-1-7 0,-3-2-9 16,2-3-20-16,-4 0-30 0,5-3-50 15,-3-3-70-15,3 0-121 0,0-3-200 0,-1-2-540 16,3-1-110-16</inkml:trace>
  <inkml:trace contextRef="#ctx0" brushRef="#br1" timeOffset="260754.3814">12343 8932 1221 0,'0'0'949'0,"0"0"-676"15,0 0-24-15,0 0-68 0,0 0-60 0,0 0-34 16,0 0-24-16,-38-122-15 0,37 118-13 15,1 1-8-15,0 2-13 0,0 0-11 0,0 1-10 16,0 0-18-16,0 0-11 0,0 0 0 0,3 2-4 16,4 3 0-16,2 2-12 0,2 0-43 0,1 3-55 15,0 0-73-15,4 2-106 0,-3 1-183 16,-3-4-342-16,-3-2-17 0</inkml:trace>
  <inkml:trace contextRef="#ctx0" brushRef="#br1" timeOffset="260955.0308">12730 8962 1786 0,'0'0'430'16,"0"0"-110"-16,0 0-111 0,0 0-57 0,0 0-49 15,0 0-40-15,0 0-41 0,0 0-30 0,0 0-5 16,0 0 3-16,0 0 10 0,0 0 8 16,0 0-1-16,0 0-2 0,11 98-1 0,-9-71 2 15,-1-4-3-15,0 0-1 0,3-3 2 0,-3-2-2 16,-1-2 2-16,0-2 1 0,0-2-4 15,0-1-13-15,0-2-38 0,0 0-62 0,-1-4-92 16,-3-1-140-16,3-2-284 0,1-2-883 0</inkml:trace>
  <inkml:trace contextRef="#ctx0" brushRef="#br1" timeOffset="261433.4641">12656 9092 731 0,'0'0'606'0,"0"0"-303"0,0 0-42 16,0 0-86-16,0 0-53 0,0 0-44 0,0 0-48 15,0 0-31-15,0 0-13 0,0 0-7 0,0 0 8 16,0 0 13-16,0 0 12 0,0 0 11 16,-34-5 7-16,47 8 0 0,4 0-8 0,2-2-5 15,-1-1-6-15,2 0-6 0,-2 0 0 16,2 0-6-16,-1-2-6 0,-1-2-4 0,1-1-6 16,-4-2 0-16,2 0-4 0,-3 0-2 0,2-1-1 15,-2-2-12-15,3 2-24 0,-3-3-19 16,2 2-11-16,-5-1 6 0,3 0 32 0,-5 2 27 15,-2 1 25-15,-3 4 21 0,-2 1 24 0,-2 1 28 16,0 1 17-16,0 0-2 0,0 0-22 0,-3 3-23 16,0 1-14-16,1 2-2 0,-2 3 9 0,0 4 5 15,2-1-2-15,0 2 0 0,0 1-7 0,2 2-6 16,0-1 0-16,2 0-3 0,2 0 4 16,4-1 3-16,2 0 2 0,3-1 3 0,-2-2-2 15,6-1-5-15,-4-1-5 0,2 0-5 16,-3-3-3-16,-1-1-2 0,1 0 3 0,-3-3-5 0,0 1 2 15,0-2 0-15,-5 0-7 0,4-2 7 0,-5 2-4 16,5-2 4-16,-1 0 2 0,-3 0-1 16,4-2-1-16,-3 0 1 0,2-2-2 15,0 1 0-15,-3 0-1 0,4-1-3 0,-1 1-5 0,-2 0 1 16,4 2-5-16,-2-1-2 0,2 1 2 16,0 1-7-16,1 0 4 0,3 0 2 0,1 0-2 15,3 3-1-15,3 1-23 0,1 0-36 16,0 0-58-16,1 1-97 0,-1-1-154 0,-5 0-328 15,-5-2-796-15</inkml:trace>
  <inkml:trace contextRef="#ctx0" brushRef="#br1" timeOffset="261911.0532">13931 9410 1 0,'0'0'328'0,"0"0"45"0,0 0-1 0,0 0-27 0,0 0-14 15,0 0-60-15,0 0-71 0,0 0-36 0,0 0-15 16,0 0-11-16,0 0-14 0,0 0-26 16,0 0-33-16,68 43-18 0,-48-51-19 0,2 1-8 15,2-3-1-15,0-3-7 0,0 1 1 0,0-3 2 16,-3-1-5-16,-3 0 6 0,0-3 3 0,-2-1 1 16,-3-4 1-16,-3-2-3 0,-2-2-5 15,-2-1-3-15,-2-4-1 0,1-1-2 16,-2-2 1-16,-2 0-1 0,0 2-1 0,-1 4 4 0,0 4-3 15,-2 7-2-15,-1 6 2 0,0 6-5 16,-1 4-7-16,2 2-5 0,-1 1-6 0,-4 0-1 16,3 6 6-16,-3 6 4 0,-2 3 4 0,0 3 2 15,0 4-1-15,2 3 1 0,0 1 6 16,1 2-4-16,2-2 1 0,2 1 2 0,-1-3-8 16,1-1 6-16,0 2 0 0,1-2-3 0,0 0 1 15,1 0-24-15,0-2-46 0,0-4-72 0,5-2-94 16,2-2-160-16,2-5-375 0,-4-3-756 0</inkml:trace>
  <inkml:trace contextRef="#ctx0" brushRef="#br1" timeOffset="262253.545">14541 9216 1246 0,'0'0'284'0,"0"0"-33"0,0 0-65 0,0 0-42 15,0 0-27-15,0 0-22 0,0 0-15 0,-123 23-11 16,112-10-8-16,1 1-12 0,1 1-17 0,2 2-11 16,4-2-9-16,1 0-4 0,2-1-1 15,0-3 0-15,2 0 0 0,5-1 4 0,0-2 7 16,4-2 4-16,2-2 8 0,3-2 4 0,0-1-6 16,3-1-1-16,2 0-5 0,-1-2-6 15,2-2 2-15,-1-2-4 0,-1 1-1 0,0-2 2 16,-3 0-4-16,0-1 4 0,-5-2 2 0,1 0 3 15,-4-1 6-15,-2 0 5 0,-1-2 0 0,-4 0-5 16,-2 0-5-16,0 1-8 0,-7-1-10 16,0 2-5-16,-5 2-15 0,-3 3-2 0,-1 3-1 15,-3 1-1-15,-4 2 9 0,2 0-9 0,-3 6-20 16,3 1-49-16,3 1-89 0,1 2-151 0,7-4-330 16,5-2-867-16</inkml:trace>
  <inkml:trace contextRef="#ctx0" brushRef="#br1" timeOffset="262539.9837">14982 9217 1162 0,'0'0'659'0,"0"0"-362"15,0 0-42-15,0 0-67 0,0 0-54 0,0 0-31 16,0 0-31-16,0 0-27 0,0 0-22 0,0 0-10 15,0 0-10-15,0 0-1 0,0 0 4 0,0 0 2 16,-117-33 4-16,100 44-1 0,3 4-4 0,0 0-1 16,3 2-4-16,4-1 2 0,3-2 1 15,-1 3 0-15,5-2-1 0,0-1-2 0,0-2-1 16,5 0 0-16,2-2 2 0,2-1-5 0,5 1-5 16,2-2-10-16,3-4-19 0,2 1-19 15,2-4-36-15,1 0-52 0,2-1-66 0,-1 0-51 16,0 0-99-16,1 0-209 0,-6-2-355 0,-6 1 561 0</inkml:trace>
  <inkml:trace contextRef="#ctx0" brushRef="#br1" timeOffset="263138.2214">15343 9198 1074 0,'0'0'503'0,"0"0"-119"0,0 0-118 0,0 0-97 16,0 0-72-16,0 0-52 0,0 0-39 0,0 0-12 15,0 0 6-15,0 0 14 0,0 0 11 16,0 0 6-16,0 0 7 0,0 0-2 0,23 29-1 15,-21-24-3-15,1 0-2 0,-1-2 1 0,-2 0 2 16,0-1-2-16,0-1-3 0,-1 2-1 16,-4-1 0-16,-3 0 8 0,-3 2-2 0,-1 0-3 15,-7 1-6-15,2-1-11 0,-3 0-2 0,1 0 0 16,0-1-2-16,3-1 0 0,4-1-4 16,2-1-4-16,3 0 1 0,3 0 2 0,4 0 5 0,0 0 2 15,0 0-7-15,6-3-9 0,0-3-8 0,3 0-5 16,6 0 1-16,0-1 8 0,6 0-1 15,-1 1 1-15,1 0 3 0,0 1 0 0,-2 2 4 16,-3 0 4-16,-2 1 0 0,-1 0-5 0,-1 2-3 16,0 0-3-16,-1 0-1 0,-2 0 1 15,1 0 1-15,-3 5 1 0,1-1 2 0,-3 1-3 16,0 1 7-16,1-3 2 0,-2 2 1 0,-2 0 4 16,3-2-6-16,-1 2-3 0,4-2 1 15,-1 0 1-15,2-1 5 0,1-1 3 0,3 1 1 16,0-2-2-16,1 0 1 0,3 0 0 0,-1-4-1 15,0 0 5-15,2-1-4 0,-5 0 1 0,1-2 1 16,-3 0-4-16,-3-3 8 0,-2 0 2 16,1 1-2-16,-3-3 2 15,-1-1-7-15,-2-3-3 0,-1-1 0 0,0-1 3 0,0-3 0 0,0-2 0 16,-1-1 2-16,-1-2-7 0,2 1 5 0,0 2 5 16,0 4 2-16,0 4 8 0,0 5-7 0,0 4-1 15,0 4-4-15,0 1-7 0,0 1 1 0,0 0-7 16,0 0-5-16,0 3 0 0,-1 5-3 15,1 1 7-15,0 5 2 0,-1 2 5 0,1 3-1 16,0 2-4-16,0 3 0 0,0 1-5 0,0-1 6 16,0 0 4-16,0-2 0 0,0-1 2 0,0 0-5 15,0-3-1-15,-3 0-3 0,0-3-4 16,-1 1-19-16,3-5-36 0,-2 2-56 0,2-2-91 16,0-2-131-16,-1-3-286 0,2-3-929 0</inkml:trace>
  <inkml:trace contextRef="#ctx0" brushRef="#br1" timeOffset="263535.2338">15470 9068 1189 0,'0'0'316'16,"0"0"-52"-16,0 0-76 0,0 0-61 0,0 0-32 15,0 0-32-15,0 0-18 0,0 0-8 0,0 0 6 16,0 0 8-16,0 0-5 0,0 0-6 15,0 0-9-15,0 0-4 0,104 9-5 0,-79-9-4 16,-4 0-2-16,1-2-5 0,-1-1 0 0,-1 1-2 16,-1-1-3-16,0 0-1 0,-5 1-7 15,3-2-12-15,-5 1-20 0,2-1-30 0,-2 1-34 0,-2-1-37 16,-1 2-11-16,0 0 7 0,-3 0 28 16,-4 1 43-16,1 0 25 0,-3 1 8 0,0 0-22 15,0 0-27-15,0 0 4 0,0 0 19 0,0 4 38 16,-3 0 47-16,2 2 21 0,0 1 20 15,0 1 22-15,0 1 16 0,-2 0 6 0,2 0 0 16,1 0-7-16,0 0-15 0,0 0-6 0,0 1-7 16,0 0-4-16,1 1-6 0,3-1-2 15,-1 1-5-15,3 1-10 0,0-2-4 0,1 2-12 0,1-1-8 16,-4-1 3-16,3 1-7 0,-1-2-1 16,-1 1-9-16,0-3-30 0,-1-1-50 0,-3-1-81 15,0-1-125-15,0-1-199 0,-1-2-388 16,0 0-95-16</inkml:trace>
  <inkml:trace contextRef="#ctx0" brushRef="#br1" timeOffset="263928.0938">15895 8893 1423 0,'0'0'408'0,"0"0"-85"0,0 0-86 15,0 0-75-15,0 0-49 0,0 0-38 0,0 0-39 16,0 0-45-16,0 0-23 0,0 0-9 0,0 0 8 15,0 0 20-15,0 0 7 0,-8-14 5 16,11 29-6-16,2 1-10 0,0-4-17 0,2 3-20 16,2-2-36-16,0 0-45 0,2 0-55 0,-1-1-63 15,0 0-37-15,2-1-28 0,-2 0-29 16,2 0-2-16,0 0 11 0,1 1 119 0,0 1 219 16,1-1 0-16,-3-1 0 0,0-3 0 0,-3 0 0 15,-4-2 0-15,-2-1 0 0,-2-2 201 16,0 2 129-16,0-1 9 0,-2 0-47 0,-1-1-41 15,0-1-28-15,2 1-33 0,0 0-29 0,1 0-31 0,-1-1-29 16,1 0-24-16,0 0-19 0,0 0-12 16,0 2-5-16,1-1 0 0,1 1-1 15,5-1 3-15,-1 1 0 0,4-1-4 0,0 1-2 16,4-1-5-16,0 1-6 0,3-1-6 0,4-1-5 16,0 1-2-16,-2-1 4 0,1 0 0 0,-2-2 1 15,-2 0-4-15,2 0-11 0,1 0-28 0,1 0-52 16,0-3-82-16,0-2-145 0,-5 2-292 0,-5 1-878 15</inkml:trace>
  <inkml:trace contextRef="#ctx0" brushRef="#br1" timeOffset="264469.6131">17250 9031 1109 0,'0'0'415'0,"0"0"-87"0,0 0-56 0,0 0-32 15,0 0-19-15,0 0-33 0,0 0-49 16,0 0-42-16,0 0-34 0,0 0-28 0,0 0-21 16,0 0-9-16,0 0-5 0,0 0 2 0,21 29 5 15,-17-12 0-15,-2 1 1 0,-1 2 2 0,4-3-5 16,-4 1 2-16,1-3-3 0,-2 2-1 15,1-4-7-15,0 2-22 0,1-4-34 0,2 0-51 0,-2-1-63 16,-1-2-91-16,1-2-141 0,1-2-320 16,-1-3-680-16</inkml:trace>
  <inkml:trace contextRef="#ctx0" brushRef="#br1" timeOffset="264654.4087">17092 9079 1226 0,'0'0'251'0,"0"0"-50"0,0 0-54 0,0 0-29 16,0 0-30-16,0 0-31 0,0 0-29 0,0 0-12 16,0 0 8-16,0 0 15 0,0 0 8 15,0 0-2-15,0 0-9 0,0 0-11 0,143 11-12 16,-101-14-18-16,4-3-28 0,-1-1-50 16,1-2-60-16,-2 1-68 0,-3 0-66 0,-2 1-93 15,-5 1-129-15,-12 0-240 0,-4 2 739 0</inkml:trace>
  <inkml:trace contextRef="#ctx0" brushRef="#br1" timeOffset="264961.9843">17660 9039 829 0,'0'0'531'0,"0"0"-198"16,0 0-104-16,0 0-49 0,0 0-35 0,0 0-18 15,0 0-22-15,0 0-26 0,0 0-17 16,0 0-13-16,0 0-11 0,0 0-13 0,-101 119-6 15,94-105-8-15,6-1-3 0,1 0-3 16,0-4-3-16,9 0 3 0,2-3 7 0,1 1 5 16,6-4 5-16,-1-2 3 0,2-1-2 0,-1 0 3 15,4-2-7-15,1-3-1 0,-1 0 1 0,-3-2 0 16,-3 1 8-16,-1-1 2 0,-5 0 9 0,-5 0 1 16,1-1 5-16,-4 0 0 0,-2 1-11 15,0-1-3-15,0 1-16 0,-8-2-11 0,0 1-6 16,-4 0-11-16,0 1-3 0,-3 3-2 0,-2 1-1 15,-2 1-7-15,0 2-15 0,4 0-29 16,-3 0-45-16,3 3-61 0,1 2-103 0,4 0-159 0,4-2-310 16,2-1-559-16</inkml:trace>
  <inkml:trace contextRef="#ctx0" brushRef="#br1" timeOffset="265338.2102">18396 9003 2046 0,'0'0'249'0,"0"0"-49"0,0 0-55 15,0 0-47-15,0 0-33 0,0 0-23 0,0 0-16 16,0 0-12-16,0 0-3 0,0 0-2 0,0 0 1 16,0 0 0-16,0 0-3 0,131 46 5 15,-119-25-1-15,2 2 8 0,-3 2 13 0,0 3 3 16,-1 0 13-16,-2-1-2 0,-3-1-9 0,-5 2-1 15,0-4-14-15,-2 2-1 0,-7-5-1 0,-5-1-4 16,-3-1 3-16,-4-3-1 0,-6-2 0 0,1-1-5 16,-4 0 0-16,-1-3-4 0,0-2-2 15,1-1 1-15,1-1-7 0,1-2 2 0,8-2 2 16,1-2-1-16,8 0 13 0,3-1 3 0,4-5 0 16,2-2 2-16,2-2-8 0,0-2-11 0,2-2-4 15,6-1-1-15,1-2-6 0,3-1 6 0,1-2-1 16,5 1-3-16,0-2 2 0,-2 0-3 15,4 3-2-15,-1 3 0 0,1 1-10 0,-2 2-3 16,1 1-18-16,-5 2-29 0,5 0-40 0,-6-1-73 16,4 1-87-16,-4 0-203 0,-3 2-466 15,-1 4-391-15</inkml:trace>
  <inkml:trace contextRef="#ctx0" brushRef="#br1" timeOffset="265568.0244">18503 8753 1867 0,'0'0'214'16,"0"0"12"-16,0 0-23 0,0 0-48 0,0 0-28 0,0 0-21 15,0 0-20-15,0 0-14 0,0 0-15 0,0 0-14 16,0 0-17-16,0 0-17 16,0 0-10-16,-36-29-15 0,40 29-5 0,-1 0-2 15,1 0-3-15,4 3 4 0,3 4-10 0,4 1-27 16,0 1-46-16,1 4-74 0,0 2-93 0,1 0-145 15,-5-2-314-15,-4-3-555 0</inkml:trace>
  <inkml:trace contextRef="#ctx0" brushRef="#br1" timeOffset="265779.7255">18863 8886 1599 0,'0'0'392'0,"0"0"-65"0,0 0-73 16,0 0-60-16,0 0-55 0,0 0-52 0,0 0-46 15,0 0-35-15,0 0-17 0,0 0-1 16,0 0 7-16,0 0 7 0,0 0 5 0,0 0-1 16,1 76 0-16,3-53 1 0,-2-1-3 15,-2 0 1-15,0-1 4 0,0-1-1 0,0-1-1 16,0-3-7-16,-1-4-13 0,0 0-39 0,-3-3-55 16,2-2-82-16,1-1-141 0,0-3-283 15,-2-1-893-15</inkml:trace>
  <inkml:trace contextRef="#ctx0" brushRef="#br1" timeOffset="266237.122">18669 9013 1232 0,'0'0'258'0,"0"0"-45"0,0 0-59 16,0 0-43-16,0 0-38 0,0 0-39 16,0 0-31-16,0 0-11 0,0 0 1 0,0 0 18 15,0 0 9-15,0 0-13 0,0 0-14 0,124-2-22 16,-86 2-22-16,-6 0-22 0,3-3-18 15,-4-2-15-15,-4-1-3 0,1-2 8 0,-6 0 24 16,2-2 30-16,-6-3 25 0,1 0 18 0,-1 0 11 16,-5-2 3-16,3-1 9 0,-6-2 12 0,-2 2 25 15,-2 0 32-15,-1 3 37 0,-3 1 24 16,-2 4-7-16,0 0-21 16,0 5-35-16,-3 0-34 0,-3 3-20 0,4 0-18 0,-1 2-10 0,-2 2-4 15,1 1 2-15,-2 4 6 0,3 0 4 0,-3 3 2 16,3 3 2-16,1-3-2 0,1 5 2 15,1-2 3-15,0 0 2 0,0-1-2 0,2 0 2 16,2 0 0-16,2-3-3 0,-3 0 4 0,4 1-3 16,-3-1-3-16,3-2 1 0,-2 0-4 15,3 0 9-15,0-2 7 0,0-3 3 0,-2 0 4 16,2-2-9-16,-1-2-6 0,-2 0-5 0,2 0-3 16,1 0-1-16,-4-6-1 0,4 1 1 0,0-3-5 15,1-1 0-15,-3 0 1 0,3-2-4 0,1 1 1 16,0 1-3-16,-1 3-4 0,0 0-3 15,2 2-1-15,-2 1-1 0,0 2 1 0,1 1-3 16,0 0-1-16,1 0 3 0,1 2-1 0,0 2 5 16,4 2 5-16,-2-2-2 0,3 2-31 0,-3-2-68 15,6 1-118-15,-2-2-182 0,-4 0-306 16,-4-1-654-16</inkml:trace>
  <inkml:trace contextRef="#ctx0" brushRef="#br1" timeOffset="267452.7861">20065 8833 1316 0,'0'0'262'0,"0"0"-47"0,0 0-64 0,0 0-62 16,0 0-17-16,0 0-4 0,0 0-7 15,0 0 1-15,0 0-2 0,-120 38-3 0,102-27 1 16,0 3-4-16,-2 1 1 0,4 0-8 0,0 2-5 15,2 3-8-15,-1 0-6 0,4 3-2 16,1 0-3-16,1-1 0 0,5 1-1 0,2-4-1 16,-1 1 0-16,3-3-5 0,3-2-3 0,2-2 2 15,2 0 2-15,4-1 3 0,-1-3 0 0,2 0 1 16,4-2-6-16,-2 0-2 0,5-4-4 16,0 1-9-16,3-2-2 0,0-2-8 0,1 0-9 15,2 0 0-15,-2 0-2 0,3-3 8 0,-3-3 8 16,0-1 5-16,-3-1 3 0,0-2 1 15,-1-2 4-15,-2-2 7 0,-3 2 10 0,-3-2 13 0,-1 0 12 16,-4 0 11-16,-2 0 0 0,2 2 1 16,-4 0-7-16,0 4-13 0,-1 4-7 0,-1 1-18 15,0 2-14-15,0 1-16 0,0 0-18 16,0 4 0-16,0 3 3 0,-2 2 9 0,1 3 13 16,-1 0 2-16,0 2 4 0,0-2-2 0,2 0 6 15,0 0-3-15,0-1-2 0,0-1 1 0,0 0-6 16,5-2 6-16,-2-2-1 0,1 0-1 0,3-1 0 15,0-1-2-15,2 0 0 0,1-3 2 16,1 0 3-16,1-1 3 0,0 0-1 0,2 0 1 16,0-1-7-16,-2-4 8 15,-1 1 1-15,0-2 2 0,1 0 9 0,-4-1-11 0,1-1 1 0,-1 0 1 16,0 0-5-16,-3 0 7 0,1 0-3 16,-2 0 0-16,2 0 0 0,-3-1-3 0,-2 3 2 15,3 0-3-15,-1 2 4 0,-2 0-5 0,-1 3-5 16,0 1-4-16,0 0-11 0,0 0 1 0,0 0-5 15,0 0-6-15,0 0 0 0,0 0-2 16,0 1 9-16,0 2 5 0,0-1 10 0,0 1 4 16,0 0-1-16,0-1 1 0,0 0-3 0,2-1 4 15,4 2 8-15,-2-2 3 0,5-1 7 16,1 0-4-16,1 0-5 0,2 0-3 0,3-1-5 16,-1-3 3-16,2 1 2 0,1-1 3 0,-4 0 1 15,3-2-4-15,-5-2 5 0,1 0 4 0,-2-1 5 16,-3-2-2-16,1 1-1 0,-2-1-4 0,-3 0-8 15,2 1 7-15,-4-2-2 0,-1 1-1 0,-1 0 0 16,0 1-5-16,0 1-5 0,0 2-3 0,-4 1-7 16,-1 1-2-16,1 3-9 0,-4 1-3 15,-1 1 1-15,-1 0 1 0,-1 6 7 0,2 0 2 16,2 3 4-16,2 0-5 0,-1 2 1 0,3 1 0 16,3 1-1-16,0-2 7 0,0 1 1 15,3-1 3-15,4-1 3 0,0 1-5 0,2-1 5 16,4 0 2-16,2-2 3 0,3 1 4 15,2-1 0-15,5 0-2 0,-3-1-5 0,0 0 2 16,-2 1 1-16,-1-1-2 0,-6-1 6 0,1 0-7 16,-7 1 0-16,0-2 0 0,-4-1-5 0,-3-1 6 15,0 0-4-15,0 0 3 0,-2-1 0 0,-5 0 5 16,1 0 8-16,-4 1 2 0,-3-2 3 16,0-1-4-16,-2 0-4 0,-1 0-4 0,0 0-7 15,3 0 6-15,2-3 1 0,1 2 3 0,5-1 1 16,0 0-3-16,3 2 2 0,1-1-1 0,1-1-3 15,0 0-8-15,3-1-11 0,3-3-8 16,1 0-6-16,1-1 3 0,7-1 6 0,-1-1 5 0,4 0 9 16,-2-2-1-16,2 0 3 0,1-1-1 15,-1-1 2-15,-1-1 5 0,-1-1-1 0,3-1 1 16,-4 1-2-16,1-1 1 0,-4-2 2 0,3 1 1 16,-4 0 1-16,-4-1-1 0,1 0-1 15,-2 2-2-15,-3-2-2 0,0 0 6 0,-2 1 1 16,2 0 5-16,-2 1 1 0,0-1 1 0,0 2 5 15,2 2 1-15,0 1 6 0,-2 5 2 16,2 0-3-16,-2 4 2 0,-1 2-8 0,0 1-4 16,0 0-10-16,0 2-7 0,0 7-1 0,0 3-3 15,0 4 4-15,0 6 1 0,0 2 2 0,-1 2 2 16,-2-1-2-16,2 1 2 0,-2 1-2 16,1-1-1-16,1 0 2 0,0 1-2 0,0-2 4 15,0 0-2-15,0-4-2 0,-1-2 0 0,1-4-5 16,-2 0 6-16,3-5-3 0,0-1-7 0,-1-1-12 15,0-2-23-15,0-1-26 0,0-2-42 16,1-2-50-16,0-1-87 0,0 0-125 0,0 0-311 0,0 0-837 16</inkml:trace>
  <inkml:trace contextRef="#ctx0" brushRef="#br1" timeOffset="267662.4319">20865 8938 517 0,'0'0'469'0,"0"0"-102"0,0 0-73 15,0 0-57-15,0 0-50 0,0 0-34 0,0 0-32 16,0 0-38-16,0 0-32 0,0 0-18 0,0 0-6 16,0 0 10-16,0 0 12 0,-73-3 8 15,90 7-7-15,0 0-10 0,6 0-9 0,1 0-13 16,3-1-4-16,-2 1-3 0,3 0-4 0,-3-2-1 16,2 1-10-16,-2-1-18 0,1-1-16 15,1 0-32-15,-3-1-43 0,4 0-67 0,0 0-91 0,-3 0-145 16,-6 0-216-16,-7 0-480 0</inkml:trace>
  <inkml:trace contextRef="#ctx0" brushRef="#br1" timeOffset="267998.3934">21246 8979 1 0,'0'0'621'0,"0"0"-150"0,0 0-74 0,0 0-74 0,0 0-63 16,0 0-54-16,0 0-56 0,0 0-48 16,0 0-37-16,0 0-22 0,0 0-12 0,0 0-8 15,0 0-7-15,-121 63-5 0,114-51-1 0,4 1-1 16,-1-1 1-16,0 1 0 0,4-3-3 15,0 1 2-15,0-2-2 0,4-1 3 0,1-1 4 16,3 0 2-16,-1-1 5 0,4-3 3 0,2 0-1 16,-1-1-1-16,2 1-1 0,0-3-3 15,0 0-4-15,2 0-1 0,-1 0-5 0,-2 0 0 16,1 0 2-16,-3-3 1 0,0 0 3 0,-1-1 1 16,-2-1 4-16,-4-2 0 0,2 0 0 0,-4-3-3 15,-2-1-5-15,0-1-2 0,-1-2-5 16,-6-1-2-16,-1-1-1 0,-2 1-2 0,-3 1-3 15,-1 3-3-15,-4 0-4 0,-1 3-1 0,3 2 0 16,0 3 2-16,1 0-1 0,4 3-11 0,0 0-21 16,3 0-29-16,4 0-45 0,3 2-49 15,1 0-44-15,0 0-44 0,1 1-43 0,5-2-76 0,1 1-155 16,-1-2-297-16,-1 1 657 16</inkml:trace>
  <inkml:trace contextRef="#ctx0" brushRef="#br1" timeOffset="268656.8523">21395 8953 635 0,'0'0'625'0,"0"0"-171"0,0 0-121 16,0 0-101-16,0 0-68 0,0 0-39 0,0 0-31 15,0 0-28-15,0 0-21 0,0 0-17 16,0 0-15-16,0 0-8 0,0 0-6 0,0 0 1 16,61-5 2-16,-55 15 2 0,-3 1 1 0,2 1-1 15,-3 2 0-15,-1 1-1 0,1 0-1 0,-1 2 2 16,-1-2 1-16,0-1 3 0,0 0-4 15,0-2 2-15,0-1-1 0,0-3-2 0,0-2 5 16,-1 1-1-16,-1-1 1 0,2-3 2 0,-1-1-2 16,1 1 2-16,0-2 2 0,0 0-2 15,0-1 2-15,0 0 0 0,0 0 3 0,0 0 8 16,0 0 11-16,1 0 5 0,2 0-1 0,2-1-3 16,-2-4-14-16,4-1-5 0,-1 0-3 15,0-2-4-15,3-1 3 0,-1-2-2 0,-1-3-2 16,2 0 0-16,0-1-3 0,2-1 1 0,0 1 0 15,2 0 0-15,-3 2-4 0,2 2-1 0,-3 3-3 16,-2 1-3-16,0 4 2 0,1 0-3 0,-5 1-1 16,4 2-5-16,-4 0-6 0,2 0 1 0,-1 4 3 15,-1 0 6-15,3 2 5 0,-2 0 1 16,-2 1 0-16,1-1 0 0,-1 1 2 0,1 0-1 16,-2-3 1-16,0-1 2 0,1 1-2 0,-2-3 2 15,1 2 0-15,-1-2-2 0,0-1 3 0,1 1-2 16,-1-1-1-16,1 2-1 0,-1 0-2 15,1-1 3-15,-1 0 1 0,0 1 1 0,2-1-2 16,-1 0 0-16,2 0 0 0,-1-1-1 0,0 1 2 16,1-1 0-16,1 0 1 0,0 0 1 15,1 0-3-15,1 0 5 0,2-1-2 0,1-2 0 0,0 0 2 16,0 0-3-16,-1-1 0 0,1 0 0 16,0-1 5-16,-1-1-2 0,0 0 5 0,-2-2-3 15,1 0-2-15,3 1 0 0,-2-2-2 16,1 2-3-16,-3 0 3 0,4 3-5 0,-5 0 1 15,0 2-3-15,-3-1-1 0,2 3-1 0,-3 0-2 16,0 0-5-16,2 0-3 0,-2 0 1 0,2 4 2 16,-2 1 4-16,1 3 7 0,-1-1-2 15,-1 2 4-15,0-1 0 0,0 1-3 0,0 0 5 0,0 2-3 16,0-2 2-16,0 2-1 0,-1-2-3 16,1 1-3-16,0-1-13 0,0 2-24 0,0-3-31 15,6 2-43-15,1-3-58 0,4 0-111 0,-1-3-247 16,-3-1-661-16</inkml:trace>
  <inkml:trace contextRef="#ctx0" brushRef="#br1" timeOffset="269457.8935">22038 8996 1339 0,'0'0'391'0,"0"0"-103"0,0 0-72 0,0 0-65 15,0 0-41-15,0 0-27 0,0 0-21 0,0 0-23 16,0 0-22-16,0 0-10 0,0 0-11 15,0 0-6-15,0 0 1 0,0 0-2 0,-13-20 11 16,18 22 7-16,3 1 5 0,-2-2 5 0,3 0-2 16,-1 2 0-16,3-1 1 0,1-1-6 15,-1 0 2-15,-1 1-3 0,0-2 2 0,2 0 1 16,-2 0 1-16,2 0 2 0,0 0-1 0,0-2 5 16,1 0-3-16,-1-3 2 0,1 1 1 15,-1-1-3-15,-2-2 1 0,0 1-1 0,0-2 2 16,-2 0 5-16,-2 1 4 0,-1-2 2 0,0 2-1 0,-5 2 0 15,0-1-11-15,0 3-11 0,0-1-13 16,-6 3-17-16,-2 0 1 0,-2 1 3 0,-3 0 5 16,-3 5 11-16,-2 2-1 0,-1 3 2 0,0 1 4 15,1 3-4-15,1 1 0 0,2 2 0 0,2-2 1 16,0 2 0-16,3 0 3 0,2-2 1 16,3 2-2-16,1-3 5 0,0-1-4 0,3-2 2 15,1-1 1-15,0-2-4 0,1 0 6 0,6-2 4 16,-1 0 6-16,4-1 6 0,1-1 1 15,3-1-1-15,3-1-4 0,2-1-3 0,2-1-7 16,-1 1-3-16,1-1 0 0,1 0-5 0,1 0 4 16,-2 0-2-16,0-2-2 0,1-1 7 15,-1-2-4-15,0-1 3 0,0-1 2 0,-4 0-3 16,1-2 3-16,-3-3 3 0,2-1 2 0,-4-2 0 16,-2 0 0-16,-3-3-1 0,-1 2-5 0,-2 0 3 15,0-2-4-15,-4 2-5 0,-1 0 3 0,0 0-9 16,-1 4-1-16,-4 2-1 0,-3 1-5 15,1 2 4-15,-1 1 0 0,-2 2 3 0,3 2 0 0,-2 0 2 16,-1 2 1-16,5 0 0 0,0 0 3 16,3 0-2-16,0 0 1 0,2 0 2 0,0 0-2 15,0 0 7-15,0 0 0 0,2 0-1 0,-1 0 4 16,3 0-8-16,1 0 0 0,1 0 3 16,3 0-5-16,-2 0 3 0,3 0-3 0,1 0 0 15,2-2 1-15,0 1 1 0,1 0 1 0,3-2-2 16,1 0 4-16,1 0-6 0,2-2 1 0,-2 0 1 15,2 1-3-15,-4-1 7 0,0-1 0 16,-5 1 1-16,-1 1 1 0,-4 1-1 0,-4 3 1 16,-1-3 1-16,-2 3 2 0,2-1-2 0,-2 1-3 15,0 0-3-15,0 0-9 0,0 2 3 16,-2 2-2-16,0 5 5 0,-1 1 3 0,1 1-1 16,-2 4 1-16,2 0 0 0,-1 2-1 0,0 0 2 15,3 1-2-15,0 1-2 0,0 1 2 0,0 2-2 16,6 0 2-16,0 1 0 0,0 2 3 0,3-2-3 15,1-2-1-15,-3-1-9 0,1-3-22 0,-1 0-33 16,2-1-70-16,0 1-117 0,-4-5-310 16,0-4-1075-16</inkml:trace>
  <inkml:trace contextRef="#ctx0" brushRef="#br1" timeOffset="275302.089">991 11098 1 0,'0'0'0'0,"0"0"0"16,0 0 0-16,0 0 0 0,0 0 98 15,0 0 163-15,0 0 2 0,0 0-5 0,0 0-11 16,0 0-16-16,0 0-18 0,0 0-23 0,35-83-18 15,-35 80-27-15,0 1-26 0,0 0-20 0,0 2-20 16,0-1-10-16,0 0-13 0,-3 0-10 0,-2 0-12 16,0 1-9-16,-3 0-5 0,-3 0-1 15,-1 0-2-15,-2 1 3 0,1 2 0 0,0 1-1 16,-2-1 0-16,3 1 1 0,-2 1 1 0,-1-1-1 16,2 1 0-16,-3 2-5 0,3-1-2 15,-3 1-1-15,2 1-4 0,-2 0 2 0,1 1-3 16,1 2-3-16,-1 0 0 0,0 4-2 0,-1 1 2 0,1 3-2 15,-1 0 1-15,1 4-1 0,1 0-2 16,1 2 0-16,0-1 0 0,-1 0 1 16,4 2 2-16,2-3-1 0,-2 4 0 0,4-4-1 15,-2 0-1-15,4 0 3 0,2-1 0 0,2-1 5 16,0 0 3-16,5-3 4 0,4 0 2 16,4 1 1-16,1-3 4 0,2-1-2 0,2 0 1 15,2-2-3-15,2-3-6 0,-2 1-1 0,5-4-3 16,0-2 2-16,-1 2 4 0,4-3-2 0,-2-1 0 15,0-2 2-15,1-1 1 0,-3 0 0 0,3 0 2 16,-4-1-1-16,-2-3-6 0,2-1 2 0,-4 0-2 16,-2-1 2-16,0 1 2 0,-4 0-4 15,-4 0 1-15,-1 3-2 0,-3-2 0 0,-1 3 4 16,-1 0 0-16,-2 0 0 0,0 1-1 0,-1 0-1 16,0 0-1-16,0 0 0 0,0 0 0 0,0 0-1 15,0 0 1-15,0 0-4 0,0 0-4 16,0 0 3-16,0 0-3 0,0 0 3 0,0 0 0 15,0 0-4-15,0 0 1 0,0 0-5 0,0 0 2 16,0 0 0-16,0 0 1 0,0 0 0 16,0 0-1-16,0 0-1 0,0 0 0 0,-1 0 2 15,1 0 1-15,-1 0-5 0,-2 0-3 0,-1-2-3 16,-1 1-2-16,-2 1 4 0,-2-1 0 16,0 1-2-16,0 0-13 0,-1 0-16 0,0-1-19 15,0 1-24-15,-2-2-19 0,2 1-29 0,-2 0-34 16,2 0-37-16,0-2-53 0,-1 0-76 0,3-2-119 15,2-1-150-15,1 1-173 0,3 1 579 0</inkml:trace>
  <inkml:trace contextRef="#ctx0" brushRef="#br1" timeOffset="276028.2245">1099 11019 1 0,'0'0'0'0,"0"0"0"0,0 0 0 0,0 0 18 16,0 0 188-16,0 0-22 0,0 0-2 15,0 0-1-15,0 0-3 0,0 0 0 0,0 0-11 16,0 0-13-16,0 0-11 0,0 0-16 0,5-48-12 16,-9 46-11-16,2 1-13 0,-3 0-14 0,-1 0-10 15,-1 0-13-15,1 0-2 0,-2-1-1 16,-2 1-5-16,0-2-1 0,0 3-6 0,-4 0-6 15,0 0-4-15,0 0-3 0,-2 0-2 0,0 0-4 16,0 4 0-16,-3 2-5 0,2 0-3 16,-4 2 2-16,-2 2-7 0,2 2 2 0,-1 1-4 15,-1 1-6-15,0 2 7 0,0 2-1 0,1-1 2 16,1 1 3-16,2 2-6 0,1 0-3 0,5 1-2 16,-1 1-1-16,5 5 2 0,2-1 3 0,1 2 1 15,3 2-3-15,3 1 2 0,0-1-2 16,4-1 0-16,4-1 3 0,0-1-4 0,1-1-1 15,2-1-1-15,0-3-3 0,0-1 5 0,3-1 3 16,-1-3 2-16,0-2 0 0,0-2-1 0,2-1-2 16,-4-3 3-16,3 0 6 0,1-2 1 0,-2-1 2 15,3-3 1-15,-1 1-4 0,3-1 4 16,-5-1-1-16,4-2 0 0,-5 0 3 0,3 0-5 16,-2 0 0-16,-1 0-2 0,-1 0 1 0,0-2 1 15,2-1 2-15,-3-1 0 0,0 3-4 0,-1-3 3 16,-2 2-2-16,-1 0 3 0,-3 0 7 15,-1 1-4-15,-1 1 0 0,1 0-1 0,-2 0-7 16,1 0 4-16,-1 0-3 0,0-2-1 0,0 2-4 16,0 0-3-16,0 0-1 0,0 0-1 0,0 0 1 15,0 0-6-15,0 0-5 0,0 0-9 16,0 0-14-16,0 0-9 0,-1 0-18 0,-1 0-15 16,0-1-18-16,1 1-36 0,0 0-32 0,-3 0-59 15,0 0-113-15,0 0-187 0,0 0-341 16,1 0 310-16</inkml:trace>
  <inkml:trace contextRef="#ctx0" brushRef="#br1" timeOffset="283365.8384">1279 11494 1 0,'0'0'0'0,"0"0"0"0,0 0 0 0,0 0 0 0,0 0 210 16,0 0 3-16,0 0-23 0,0 0-2 15,0 0-12-15,0 0 0 0,0 0-7 0,0 0-19 16,0 0-18-16,0 0-19 0,4-13-24 0,-4 13-18 16,0 0-17-16,0 0-19 0,0 2-9 0,0-1-9 15,0-1-10-15,0 1-1 0,0-1-4 16,0 1-2-16,0-1-2 0,0 1-3 0,0-1-1 16,0 2 0-16,0-1-2 0,0 0-4 0,0 1 16 15,0 2 9-15,0 1 5 0,0 2 14 16,0 0-14-16,0 1-1 0,-1 0 0 0,0 1-8 15,1 1-1-15,-1 1-1 0,-2 2-2 0,2 1 5 16,-3 1 1-16,2 0 2 0,1 2-2 0,-2 1 0 16,0 1-3-16,1-1 1 0,1 0-2 15,0-4-1-15,-2 1-1 0,2-2-2 0,-2 0 2 16,2-2 2-16,1-1 1 0,-1 1 1 0,1-3-1 16,-1-1-1-16,1-1-1 0,0-2-1 0,0 0 2 15,0-3-3-15,0 1 3 0,0-1-3 16,0-1 0-16,0 0 4 0,0 1 1 0,0-1 5 15,0 0 3-15,0 0 0 0,0 0 4 0,0 0-1 16,0 0 2-16,0 0 4 0,0 0 5 16,0 0 1-16,0 0 2 0,-2 0-6 0,2 0-21 0,-1-1-40 15,0-2-64-15,-3 2-133 0,2-3-244 0,-1 0-381 16,0 4-50-16</inkml:trace>
  <inkml:trace contextRef="#ctx0" brushRef="#br1" timeOffset="283889.3446">1318 11329 392 0,'0'0'349'0,"0"0"-27"0,0 0-18 0,0 0-51 15,0 0-41-15,0 0-38 0,0 0-31 0,0 0-27 16,0 0-24-16,0 0-14 0,0 0-18 0,0 0-18 16,0 0-15-16,0 0-24 0,2-10-12 0,-2 10-4 15,0 2 0-15,0-1-2 0,-2 1 9 0,0 0 7 16,-1 3 9-16,1-1 4 0,-3 1-4 16,0-3-1-16,4 0-2 0,-2 1 4 15,2-2 0-15,-1 0 0 0,1-1 0 0,1 1-5 0,0-1 1 16,0 0-1-16,0 0 2 0,0 0 4 15,0 0 3-15,0 0 6 0,0 0-1 0,0 0 5 16,0 0 4-16,0 0 3 0,0 0 6 0,0 0 3 16,0 0 2-16,0 0 7 0,0 0 5 0,0 0 7 15,0-3-12-15,3-2-12 0,-2-1-16 16,2 0-14-16,-2 1 1 0,0-1-3 0,3 2 4 16,-3 0-2-16,0 1-2 0,-1 0 0 0,2 2-4 15,-2 1 2-15,0 0-2 0,0 0 0 0,0 0-2 16,0 0-2-16,0 0-2 0,0 0-3 0,0 0-1 15,0 0-1-15,0 0-2 0,0 0 0 16,0 0-6-16,0 0 0 0,0 0 1 0,-3 1 4 0,-1 3 0 16,2-1-15-16,-2 1-26 0,0 1-37 15,2 0-49-15,-2-1-44 0,1 2-66 0,2-1-78 16,1 1-150-16,0-3-225 0,0 1-173 0</inkml:trace>
  <inkml:trace contextRef="#ctx0" brushRef="#br1" timeOffset="285949.5678">1456 11411 1 0,'0'0'0'0,"0"0"0"0,0 0 55 0,0 0 202 16,0 0-20-16,0 0-10 0,0 0-11 15,0 0-18-15,0 0-21 0,0 0-30 0,0 0-40 16,0 0-32-16,0 0-24 0,0 0-23 0,2-13-11 16,-2 14-12-16,0 1-11 0,0 0-9 0,0 0 4 15,0 2 10-15,0 1 11 0,2 0 15 0,1 4 0 16,-2-1 0-16,-1 2 2 0,1 1 4 15,0 2 4-15,0 2 1 0,-1-1-1 0,0 4-4 16,0 1-6-16,0-1-1 0,0 0 2 16,0 2 2-16,0 2-2 0,0-4-2 0,-2 1-4 15,1-1-5-15,0-1-4 0,0 0 4 0,-3-3-2 0,2-1 0 16,0 0 3-16,1-3-1 0,-1 1 0 16,-1-3 0-16,0 0 2 0,1-2-3 0,2 0 0 15,-2 0 0-15,0-3-6 0,2 1 2 0,-1-3-6 16,1 0-10-16,0-1-23 0,-2 0-44 15,2 0-50-15,0 0-61 0,0-3-104 0,0-1-192 16,0 2-258-16,0 0 233 0</inkml:trace>
  <inkml:trace contextRef="#ctx0" brushRef="#br1" timeOffset="286303.5073">1649 11415 1 0,'0'0'0'0,"0"0"66"0,0 0 97 16,0 0-85-16,0 0-63 0,0 0 5 15,0 0 44-15,0 0 56 0,0 0 39 0,0 0 8 16,0 0-7-16,0 0-15 0,0 0-3 0,0 0-7 16,-27 75-7-16,16-66-16 0,-2 2-18 0,1 0-20 15,-1-1-16-15,-3 0-12 0,2-2-9 0,-1 0-5 16,1 0-4-16,4-2-7 0,-1-1-2 0,2 1-2 15,2-3-3-15,4-1 4 0,1 0 3 16,0-2 13-16,2 0 17 0,0 0 13 0,0 0 9 16,0 0-4-16,2 0-8 0,-1 0-12 0,0 0-13 15,2 0-3-15,3 0-8 0,-1 0-6 16,3 0-5-16,0 0-8 0,2 0-4 0,1 3-3 16,-1 3 0-16,0 1 0 0,3 2 1 0,0-1 2 15,2 2-2-15,-3-1 3 0,4-1-2 16,-4 2 2-16,0-2 2 0,2 1-20 0,-3-2-56 15,3 0-128-15,-4-3-247 0,0 0-626 0,-4-2 175 0</inkml:trace>
  <inkml:trace contextRef="#ctx0" brushRef="#br1" timeOffset="286783.3679">2591 11072 1 0,'0'0'116'16,"0"0"215"-16,0 0-27 0,0 0-16 0,0 0-29 15,0 0-30-15,0 0-27 0,0 0-13 16,0 0-22-16,0 0-24 0,0 0-28 0,0 0-24 16,0 0-16-16,-33-11-16 0,36 10-11 0,3-1-20 15,3-3-15-15,5 1-7 0,3-2-12 0,6-1 8 16,0 0 0-16,7 1-1 0,1-2 5 16,3 1-7-16,-1 2-6 0,-2-1-13 0,-3 1-31 15,-2 2-40-15,-5 1-58 0,-1 2-75 0,-8 0-88 16,-2 2-153-16,-3 0-224 0,-4 0 30 0</inkml:trace>
  <inkml:trace contextRef="#ctx0" brushRef="#br1" timeOffset="286990.6536">2578 11188 1 0,'0'0'153'0,"0"0"145"16,0 0-34-16,0 0-6 0,0 0-2 0,0 0-3 15,0 0-40-15,0 0-44 0,0 0-44 16,0 0-36-16,0 0-26 0,0 0-20 0,0 0-17 15,0 0-7-15,122-9 1 0,-89 2-11 16,0-1-3-16,3-1-14 0,-3 1-30 0,-2-2-41 16,-2 2-73-16,-4 0-124 0,1 1-219 0,-8 0-289 15,-6 4 352-15</inkml:trace>
  <inkml:trace contextRef="#ctx0" brushRef="#br1" timeOffset="287247.1518">2827 10864 296 0,'0'0'251'0,"0"0"-1"0,0 0-13 0,0 0-7 15,0 0-12-15,0 0-31 0,0 0-47 0,0 0-50 16,0 0-41-16,0 0-18 0,0 0-3 0,0 0 5 16,0 0-3-16,0 0 1 0,108 12-1 15,-86-3-1-15,-1 3 3 0,-4 1-8 0,-4 2-1 16,-3-1-9-16,-4 2 3 0,-4 1 7 15,-2 1 7-15,0 0 7 0,-8 0 0 0,-1 2-3 16,-3 1 0-16,-1-1-2 0,-5-1 0 0,-1 1-3 16,-2-2-5-16,0 0-9 0,1 0-16 0,0-1-22 15,2 0-54-15,4-5-104 0,1 3-190 0,6-5-428 16,1-3-363-16</inkml:trace>
  <inkml:trace contextRef="#ctx0" brushRef="#br1" timeOffset="288740.8038">4332 10684 1 0,'0'0'0'0,"0"0"0"0,0 0 211 0,0 0 46 16,0 0-12-16,0 0-15 15,0 0-18-15,0 0-24 0,0 0-33 0,0 0-30 0,0 0-30 16,0 0-21-16,-41-26-8 0,28 26-9 0,0 4-2 16,-7 2-10-16,-2 1-3 0,-3 1 0 15,2 3-4-15,-4 2 7 0,2 2-6 0,-3 1-2 16,3 2-5-16,-1 1-7 0,3 3-3 0,-2-1-4 16,5 2-3-16,5-2-5 0,-1 0-3 15,5 0-2-15,6-2-2 0,-2-3 4 0,7 0 0 16,0-2-3-16,7-1-1 0,0-1-5 0,8 0-5 15,0-1 4-15,5-2 0 0,4-2-1 0,0-5-5 16,5-2-17-16,1 0-23 0,1-5-27 16,1-2-25-16,1-2-22 0,2-1-20 0,-4-1-31 15,-2 1-40-15,-4 0-63 0,-3-1-87 0,-5 3-119 16,-6 3 125-16</inkml:trace>
  <inkml:trace contextRef="#ctx0" brushRef="#br1" timeOffset="289662.2881">4429 10858 1 0,'0'0'222'16,"0"0"63"-16,0 0-36 0,0 0-46 0,0 0-22 16,0 0-25-16,0 0-26 0,0 0-22 0,0 0-10 15,0 0-14-15,0 0-15 0,0 0-19 16,0 0-19-16,0 0-9 0,114-23-9 0,-107 29-5 16,-4-1 0-16,-2 3 4 0,-1 3 11 0,0 0 15 15,-5 2 15-15,-8 1 8 0,-1 0-2 16,-6 0-5-16,0 1-13 0,-4 0-6 0,-3-2-8 15,-1-1-4-15,3 0-3 0,-2-2-6 0,6-1-3 16,1-2-2-16,7-3 4 0,2-2 6 16,3-2 15-16,7 0 16 0,1 0-4 0,0-6-11 15,2-3-23-15,8-2-23 0,6-3-5 0,-1-3 1 16,10-2 3-16,-1 0 6 0,4-2 2 0,-3 1 5 16,3 2 1-16,-6 2-1 0,0 2-2 0,-4 4-2 15,-2 3 3-15,-3 2 1 0,-3 2 3 0,-2 1 0 16,-3 1-4-16,3 1-1 0,-5 0-6 0,2 0 0 15,-3 4 0-15,-1 0 0 0,-1 2 7 16,0 3-1-16,0 0 1 0,0 1 2 0,0 1 0 16,0 1 3-16,0-1-1 0,-1 1 1 0,0 0-1 15,0-1-1-15,1-1 2 0,0 0-1 16,0-1 4-16,1-2 1 0,1-1 0 0,4-2 3 16,-2 0 4-16,5-1 4 0,-1-2 6 0,2-1 4 15,2 0-1-15,0-2-4 0,4-3-5 16,-1-2-5-16,2-1-2 0,2-1-2 0,-2-4-2 15,2 0 0-15,2-1-6 0,-1-1 1 0,-1-2-1 16,1 2-3-16,-3-1 4 0,-2-3-5 0,1 0 0 16,-3-1 0-16,-3 0 1 0,1 1 3 15,-3-1 1-15,-5-1 2 0,2 4 1 0,-4-1 0 16,0 2 2-16,-1 0 1 0,0 3 3 0,0 4-2 16,0 2-1-16,-1 3-2 0,0 3-6 0,0 1-6 15,-3 0-6-15,3 5-4 0,-2 3 1 0,-3 2 4 16,3 3 4-16,0 2 3 0,-1 2 1 0,2 2 2 15,1 0-1-15,0 2 0 0,0 0-2 16,0 2 1-16,-3 2 2 0,2 0 1 16,0 1 0-16,-2 0-1 0,0 2 1 0,-3-1 0 15,1 1 2-15,-1-2 0 0,-1 1 1 0,3-2-1 0,-2-1 1 16,4 0 5-16,1-2 0 0,0-3 3 16,0-2 2-16,2-3-6 0,-1-3-2 15,1-1 0-15,-1-2-1 0,1-3 4 0,0-1 2 0,0-3 5 16,0-1 8-16,0 0 13 0,0 0 16 15,0-1 4-15,0-4-5 0,1-3-16 0,4-2-15 16,-2-3-11-16,2-3-5 0,2-3 2 0,1-2-3 16,1-6 1-16,1-2-2 0,2-4-2 0,-1-1-4 15,5 0-2-15,-2 0-2 0,3 1-1 16,-2 4-1-16,4 2-1 0,-2 4-2 0,-1 5-2 16,1 3 0-16,-4 4-1 0,2 3 0 0,-2 4-4 15,-2 0-1-15,-1 3 0 0,2 1-1 0,-3 0-1 16,0 0-1-16,2 5 0 0,-4 1 1 15,-2 4 3-15,2-1 2 0,-2 4 1 0,-2-1 5 16,-2 1 3-16,-1 1 0 0,0 0 4 0,-4-1-2 16,-3 1 5-16,-3 0 3 0,-3 0 1 15,-3 0 1-15,-3 0-4 0,-1-2-1 0,-3 2-5 16,-4-3 1-16,2 2 0 0,-2-3-4 0,3 1-3 16,-1-3-11-16,3-1-10 0,4-1-23 0,5-3-38 15,4 0-62-15,5-3-104 0,4 0-244 16,0-4-452-16,1 0 58 0</inkml:trace>
  <inkml:trace contextRef="#ctx0" brushRef="#br1" timeOffset="290618.8565">5527 10737 1183 0,'0'0'232'0,"0"0"-80"0,0 0-51 15,0 0-39-15,0 0-11 0,0 0 2 0,0 0-3 16,0 0-3-16,0 0-1 0,0 0-2 16,0 0-4-16,0 0-1 0,0 0-1 15,0 0-2-15,-90 113 0 0,75-102-4 0,-2 1-3 16,-2-2-2-16,-1-1-5 0,6-1-2 0,-3-1-2 16,5-2-1-16,2-2 2 0,1 0 6 0,3-3 10 15,3 0 18-15,2 0 11 0,1-1 4 0,-1-4-8 16,1-2-15-16,0-2-14 0,1-2-15 15,6 0-9-15,0-2-10 0,3-1 0 0,1-1 2 16,3-1 3-16,-2 0 3 0,-1 1-2 16,3 0-1-16,-2 3 1 0,0 3-1 0,-2 2-2 0,-1 1 1 15,-2 2-3-15,1 1-2 0,1 2 0 0,0 1-1 16,1 0-2-16,-1 1 4 0,1 2-3 16,0 3 1-16,-3 0 0 0,3 1 1 0,-4 0 2 15,3 3 2-15,-4-2 1 0,0 2 0 0,-3-2 0 16,1 2-1-16,0-2 1 0,-1-1 2 15,-1 0-1-15,0-2 1 0,2 0 2 0,1-2-3 16,-2 1 6-16,0-3 2 0,1 1 4 0,1-2 6 0,-1 0 2 16,4 0 0-16,1 0 0 0,0-3-3 15,1-2-4-15,1 0-4 0,1 0 0 16,1-1-5-16,-1-2 1 0,2 1-1 0,-2-1-4 16,1 0 4-16,0 0-5 0,0 0 1 0,-1 1 0 15,-3 0-3-15,1 0 3 0,-1 3-1 16,-1 0-2-16,-1-1-1 0,0 1 0 0,1 0-1 0,0 2-2 15,0 0 3-15,0-1-2 0,0 1 2 16,1 0 2-16,1-2-2 0,0 2 4 0,-1 1-2 16,1-2 0-16,-2 2 0 0,0-2 0 0,0 3-2 15,0 0-1-15,-1 0 1 0,-2-1 0 0,1 1 1 16,-3 0 0-16,0-2-1 0,-1 2 3 16,1 0-2-16,-2 0 0 0,0 0 3 0,0 0-4 0,0 0 2 15,0 0 0-15,0 0-2 0,0 0 1 16,0 0 0-16,0 0-3 0,-2 0 0 0,-1 0 1 15,0 3-1-15,-4 1 1 0,0 1 4 0,-3 1-3 16,0 1 2-16,0 1 0 0,-1 1-2 16,-1 1 4-16,2 2-2 0,1-1 0 0,2 1 0 15,1 0-1-15,2-2-1 0,-1 0-1 16,4-1 1-16,1 0 1 0,0-2 0 0,0-2 3 0,4-1-3 16,2 2 6-16,2-3 0 0,2-1 0 15,3-1 15-15,5 0 1 0,3-1 4 0,2 0 2 16,5-3-9-16,-2-1-3 0,1-2-2 0,1-1-3 15,-1 0 1-15,-3 0-3 0,0-1 0 16,-2-2-1-16,-3 2 3 0,-1-3-3 0,0 0 7 0,-5-2 3 16,0 2-1-16,-3 0 9 0,-3 1-3 15,-4 1 0-15,0 0-1 0,-2 4-5 0,-1-1 0 16,0 3-3-16,0 1-2 0,0 2-2 0,-1 0-3 16,0 0-2-16,-2 0-4 0,1 0 2 15,0 3-4-15,0 1-1 0,-1 3 5 0,-1-1-7 16,3 2 6-16,1 0 0 0,-1 0-1 0,1 1 6 15,0 1-2-15,0 0-1 0,1 0-1 0,0 1 0 16,1-3 0-16,1 3-2 0,-1-3 4 16,-1 2-6-16,0-2 3 0,-1 0-3 0,1 0-18 15,-1-2-13-15,0 1-39 0,1 0-62 0,-1-1-98 16,0-1-168-16,0-2-404 0,0-2-764 0</inkml:trace>
  <inkml:trace contextRef="#ctx0" brushRef="#br1" timeOffset="290815.3133">6255 10539 1737 0,'0'0'314'0,"0"0"-27"15,0 0-62-15,0 0-63 0,0-116-47 0,0 106-30 16,0 4-29-16,0 3-18 0,0 2-30 16,0 1-27-16,0 1-9 0,0 5-4 0,0 3 14 0,1 2 11 15,2 3-9-15,0 0-36 0,4 0-47 16,-2 1-56-16,1-1-77 0,2-2-80 0,-1 3-171 15,-1-6-246-15,-1-2-115 0</inkml:trace>
  <inkml:trace contextRef="#ctx0" brushRef="#br1" timeOffset="290999.0892">6526 10539 891 0,'0'0'571'0,"0"0"-136"16,0 0-116-16,0 0-80 0,0 0-52 0,0 0-51 15,0 0-48-15,0 0-47 0,0 0-30 0,0 0-11 16,0 0-3-16,0 0 6 0,0 0 4 15,0 0 3-15,4 73-3 0,-4-49 3 16,0-2-1-16,0 0-4 0,-3 1 7 0,0-1-3 0,1-1 0 16,-2-2 1-16,2-1-7 0,0-1-1 15,0-3-11-15,1-2-20 0,-1-2-40 0,0-3-56 16,1-3-79-16,1 0-108 0,0-3-209 0,0-1-301 16,0 0-97-16</inkml:trace>
  <inkml:trace contextRef="#ctx0" brushRef="#br1" timeOffset="291648.952">6412 10690 520 0,'0'0'352'16,"0"0"-54"-16,0 0-57 0,0 0-53 0,0 0-52 15,0 0-29-15,0 0-24 0,0 0-13 16,0 0 6-16,0 0 6 0,0 0 2 0,0 0-3 16,0 0-12-16,0 0-15 0,-33 18-11 15,53-18-10-15,4 0-11 0,-1-1-5 0,4-3-5 16,-1 0-5-16,-1 1-1 0,1-3-3 0,-1 1-4 15,5 0-5-15,1 1-15 0,1-1-17 0,-4 1-30 16,-2 0-22-16,-5 1-3 16,-6 0 5-16,-5 2 23 0,-2 0 21 0,-5 1 14 0,-3 0 12 0,0 0 10 15,0 0 6-15,0 0 4 0,0 0 7 16,0 1 11-16,-3 0 8 0,1 0 11 0,-2 2 4 16,2-1-4-16,0 3-5 0,-2-2-5 0,2 2-2 15,0 0 0-15,-1 1 2 0,1 0-3 0,0 0-4 16,2-1-2-16,0 1-4 0,0-1 3 15,0 1 1-15,3-2 1 0,1 0 2 16,3-1-3-16,0 0-2 0,5-1-7 0,2-1 0 0,4-1 0 16,4 0-6-16,3 0-2 0,3 0-9 15,1-1-4-15,3-3-4 0,-1 0-8 0,-1-1-10 16,-1-1-10-16,-1-1 1 0,-4 0 9 0,-4 0 14 16,-2 0 15-16,-5 0 13 0,-6 0 12 15,-4 4 17-15,-1-2 18 0,-2 2 13 0,0 1 6 16,-2 1-5-16,-2 0-10 0,-1 1-18 0,0 0-12 15,-1 1-13-15,-1 6-9 0,-1 0-1 0,2 4-2 16,-2 2 1-16,2 2-3 0,0 3-2 16,0 2 0-16,0 2-2 0,2 3 4 0,-2 3-1 15,0 2 1-15,-1 3-3 0,-1 1-4 0,-1-1 6 16,-3 2 0-16,-2 0 4 0,-3 1 6 0,-3-3-8 16,-6-1 0-16,-4 0-2 0,-4-1-9 0,-4-1 5 15,-8-1-9-15,-2-1-14 0,-4-2-13 0,-4-1-11 16,0-2-6-16,-1-5 11 0,5-3 18 15,1-5 9-15,10-5 13 0,9-5 7 0,6 0 5 16,8-5 14-16,6-5 10 0,7-4 5 16,5-4-3-16,0-5-14 0,5-3-11 15,8-4-5-15,3-1-2 0,8 1-3 0,0-1-1 0,6 6-7 16,3 2-4-16,3 3 3 0,0 4 0 16,1 2 0-16,1 1 0 0,-1 2-29 0,3 1-53 0,-1 1-93 15,0 1-132-15,-9 2-295 0,-11 3-857 0</inkml:trace>
  <inkml:trace contextRef="#ctx0" brushRef="#br1" timeOffset="292153.7002">8014 10613 1 0,'0'0'0'0,"0"0"262"0,0 0 94 16,0 0-16-16,0 0-37 0,0 0-34 0,0 0-37 15,0 0-41-15,0 0-30 0,0 0-43 0,0 0-42 16,0 0-33-16,0 0-21 0,0 0-8 0,-5-13-2 16,-10 25 1-16,-2 2-4 0,-2 1 5 15,-1 1-2-15,1 1 3 0,4 0 2 0,2-1-6 16,5 0-1-16,3-2-1 0,4-2-2 0,1-3 5 16,4 1 6-16,4-2 6 0,6-1-2 0,1-3 7 15,5 0-3-15,0-3-1 0,1-1 4 16,3 0-11-16,-1-3 2 0,0-2-8 0,0-3-4 0,0 2 5 15,-2-2-3-15,-4 0 4 0,1 0 3 0,-6-1 1 16,1-2 3-16,-6 0 3 0,1 0 8 16,-6-1-2-16,-1 0-2 0,-1 0-6 15,-1-1-11-15,-5 0 3 0,-4 1-4 0,-5-1-2 0,0 3-3 16,-2 2-10-16,-1 3-5 0,-2 5-3 16,2 0-4-16,-1 2 4 0,-2 6-12 0,2 1-35 15,3 2-67-15,1 0-119 0,5-2-231 0,4-2-530 16,2-1-29-16</inkml:trace>
  <inkml:trace contextRef="#ctx0" brushRef="#br1" timeOffset="292455.4112">8495 10392 1386 0,'0'0'287'15,"0"0"-15"-15,0 0-69 0,0 0-68 16,74-136-31-16,-64 106-25 0,-1 3-21 15,-5 2-13-15,-2 2-10 0,-2 2-8 0,0 6-6 16,-1 4-7-16,-5 4-12 0,-2 3-8 0,-3 4-10 16,0 1-2-16,-7 6 6 0,2 5 4 0,-4 3 7 15,3 3 2-15,-2 4-3 0,5 2 2 0,1 3-1 16,4 3 4-16,2 0 4 0,-1 2-1 16,5 1 5-16,-1 3-5 0,1-1-1 0,1 4 0 15,-4 0-3-15,3-1 6 0,-1 1-3 0,-3-4 3 16,2-2 0-16,-3-3-2 0,0-4 2 0,-3 1-5 15,-1-2-11-15,1-4-42 0,0-3-82 16,1 0-132-16,4-7-278 0,-1-3-827 0</inkml:trace>
  <inkml:trace contextRef="#ctx0" brushRef="#br1" timeOffset="292635.2417">8205 10638 669 0,'0'0'732'0,"0"0"-523"0,0 0-4 16,0 0-20-16,0 0-26 0,0 0-30 0,0 0-41 0,0 0-38 16,0 0-32-16,0 0-3 0,0 0-2 15,0 0-9-15,118-23-14 0,-75 16-43 0,2 2-51 16,2-1-35-16,4 2-23 0,7-2-70 16,-14 2-256-16,-12 2-799 0</inkml:trace>
  <inkml:trace contextRef="#ctx0" brushRef="#br1" timeOffset="293051.5294">9597 10290 163 0,'0'0'583'0,"0"0"-115"16,0 0-74-16,0 0-83 0,0 0-80 0,0 0-63 15,0 0-38-15,0 0-35 0,0 0-34 0,0 0-31 0,0 0-21 16,0 0-9-16,0 0 0 0,0 0 8 0,39-3 6 16,-38 23 7-16,1 3 5 0,-2 2 2 15,0 0 1-15,0 2-2 0,-3-1-1 0,0-1 0 16,-4-1-3-16,0-2-3 0,2-1-4 0,-3-3-3 16,4 0 1-16,-3-1-2 0,3-3-1 15,-4-3-8-15,4-1-18 0,-1-1-40 16,2-3-61-16,-2-1-90 0,3-1-127 0,1-2-268 15,0-2-615-15</inkml:trace>
  <inkml:trace contextRef="#ctx0" brushRef="#br1" timeOffset="293273.4639">9443 10387 487 0,'0'0'315'0,"0"0"-37"0,0 0-42 0,0 0-36 15,0 0-29-15,0 0-23 0,0 0-25 0,0 0-18 16,0 0-8-16,0 0-2 0,0 0-6 0,0 0-10 16,0 0-13-16,0 0-17 0,75 5-15 15,-41-7-11-15,2-2-6 0,1 0-7 0,1 0-7 16,-5-2-23-16,-1 1-53 0,-3 0-93 0,-4 1-142 16,-10 1-326-16,-4 1-789 0</inkml:trace>
  <inkml:trace contextRef="#ctx0" brushRef="#br1" timeOffset="293632.4529">9987 10135 1 0,'0'0'247'0,"0"0"163"16,0 0-25-16,0 0-40 0,0 0-55 0,0 0-61 16,0 0-74-16,0 0-60 0,0 0-51 0,0 0-28 15,0 0-9-15,0 0 4 0,0 0 6 16,12 30 7-16,-10-13 8 0,2 1 1 0,-1 3 0 15,-1 2-2-15,-2-2-3 0,0 1-4 0,0-1 0 16,0-1-1-16,-1 0-1 0,-3-3 3 0,1-1-2 16,1-1-3-16,-1-3-6 0,-2-1-11 15,1-2-39-15,-2-1-68 0,3-1-106 0,-2-2-208 16,1-3-373-16,3 1-260 0</inkml:trace>
  <inkml:trace contextRef="#ctx0" brushRef="#br1" timeOffset="294660.905">9226 10568 1 0,'0'0'35'0,"0"0"389"0,0 0-46 16,0 0-30-16,0 0-50 0,0 0-55 0,0 0-58 15,0 0-55-15,0 0-51 0,0 0-34 16,0 0-26-16,0 0-11 0,0 0 6 0,0 0 4 15,0 28 12-15,-2-16 9 0,1-1 2 0,-1 2 6 16,0-1 1-16,1 2-2 0,0 1-4 0,-1-2-5 16,0 1-4-16,-1-3-7 0,1 2 0 0,2-2-10 15,-2-2 1-15,1 0-2 0,-2 0-1 16,1-1 5-16,0-2-5 0,2 2-3 0,-3-2-20 16,0-2-49-16,-1 1-71 0,3-3-118 0,-1 0-200 15,0-1-339-15,1-1-283 0</inkml:trace>
  <inkml:trace contextRef="#ctx0" brushRef="#br1" timeOffset="294904.4537">9223 10425 1612 0,'0'0'238'0,"0"0"5"15,0 0-35-15,0 0-28 0,0 0-23 16,0 0-18-16,0 0-22 0,0 0-15 0,0 0-17 15,0 0-19-15,0 0-11 0,0 0-13 16,0 0-7-16,0 0-6 0,-21-58-6 0,21 56-3 16,0-1-5-16,0 1-4 0,0 0-4 15,1-1-5-15,2 1-3 0,-2-1-4 0,0 0-7 16,-1 2-21-16,1-2-36 0,-1 2-55 0,1-1-49 16,2 2-103-16,1 0-116 0,0 0-265 0,-1 0-862 15</inkml:trace>
  <inkml:trace contextRef="#ctx0" brushRef="#br1" timeOffset="295867.0684">9941 10160 1 0,'0'0'0'0,"0"0"0"0,0 0 0 16,0 0 241-16,0 0 34 0,0 0-21 0,0 0-18 0,0 0-26 16,0 0-22-16,0 0-29 0,0 0-28 15,0 0-25-15,0 0-23 0,0 0-21 0,8-18-25 16,-8 18-21-16,0 2-18 0,0 0-13 0,0 2 2 15,0 1 4-15,0 2 9 0,0 3 7 16,0 2 3-16,0 2 4 0,0 2 1 0,0 3 1 16,0 1 2-16,0 1-1 0,-1 1 3 0,0-3-1 15,-2 2 3-15,-1-2 2 0,3-1-4 0,-1-1 2 16,-1-2-3-16,0 0-4 0,2-2 4 0,0-2-3 16,-1 1 2-16,0-3-2 0,0 0 0 15,-1-2-3-15,2 0 2 0,1-2 2 0,-1-2 0 16,0 1 2-16,0-2-3 0,-1 0-2 0,1 2 3 15,-1-2 1-15,1 0 0 0,0 2 1 16,0-2-5-16,0-1-4 0,-2 2 1 0,1-1-1 16,1-1 2-16,0 2 1 0,0-3 0 0,1 1 1 15,0 0 4-15,0-1 7 0,0 0 9 0,0 0 16 16,0 0 6-16,0 0 10 0,0 0 5 16,0-1-7-16,0 0-4 0,1-3-16 0,1-1-13 15,2-1-10-15,-1 0-7 0,1-1-4 0,0-3-3 16,0 1 1-16,4 0-1 0,-5 0-1 0,4 1-2 15,-2 0-8-15,0 1 5 0,-2 1 0 16,5 0 0-16,-5 2 7 0,4-1-10 0,0 1 2 16,-3 0-2-16,6 1-2 0,-3-1 4 0,2 1 0 15,-1 1 0-15,1-1 3 0,4 1-4 0,-3 1 1 16,2 1 1-16,-3 0-2 0,-3 0 0 0,1 0-3 16,1 1 1-16,-5 1-3 0,3 2 5 15,-3-1 1-15,-2 2 0 0,1 0 2 0,2 1-2 16,-3 1-2-16,0-2 2 0,-1 3 1 0,1-3 2 15,-1 4-1-15,0-1-2 0,0 0-4 0,0 1 5 16,0 0 1-16,0 1 1 0,0 1 4 16,0-1-7-16,1 0-2 0,-1 1-13 0,2-1-33 15,1 1-48-15,0-2-81 0,-1 0-144 0,0-4-312 16,1-2-923-16</inkml:trace>
  <inkml:trace contextRef="#ctx0" brushRef="#br1" timeOffset="296749.6454">9186 10686 1 0,'0'0'0'0,"0"0"0"0,0 0 0 0,0 0 52 0,0 0 109 15,0 0-25-15,0 0-24 0,0 0-38 0,0 0-40 16,0 0-53-16,0 0-50 0,0 0-4 0,0 0 10 16,2-5 32-16,-2 11 41 0,0 3-9 15,-1-2-72-15,-3 2-142 0,1 1 172 0,1-6 41 0</inkml:trace>
  <inkml:trace contextRef="#ctx0" brushRef="#br1" timeOffset="297254.3992">9007 11017 872 0,'0'0'319'0,"0"0"-74"0,0 0-24 15,0 0-29-15,0 0-9 0,0 0-23 0,0 0-34 16,0 0-18-16,0 0-6 0,0 0-4 15,0 0-3-15,0 0-5 0,0 0-12 0,0 0-12 16,102-60-8-16,-95 52-10 0,2 1-6 0,-2-3-8 16,-1 1-8-16,2-2-3 0,-3 0-2 15,0 0-2-15,-1-3 0 0,2 2-4 0,-5-2-4 16,1-1-2-16,1-1-2 0,-2 2-1 0,1-1 1 16,-1-1-1-16,0 0-2 0,-1 2-1 15,2 0 0-15,-1 1-2 0,1 1 1 0,1 3 0 0,-2-1-1 16,0 3 0-16,0 2-2 0,1 1 2 15,-2 2 1-15,0-1 0 0,2 2 2 0,-2 0-4 16,0 1-1-16,0 0-1 0,0 0 2 0,0 0-1 16,0 0-1-16,0 0-2 0,0 0-6 15,0 0-4-15,0 0-3 0,0 4 1 0,0 0 5 16,0 1 3-16,0 5 3 0,0 1 2 0,-2 0 1 16,0 5 2-16,1-1 1 0,1 0 3 0,-1 1-3 15,0 1 2-15,-2 1 1 0,1-2-3 0,2 0 3 16,0-1-2-16,0 0 0 0,0-2 2 15,0 1-4-15,3 0 4 0,1 1 1 0,-3-3 0 16,4-1 1-16,-1-2-1 0,-2 1-3 0,4-1 0 16,-3-1 0-16,2 0-6 0,0-1-4 0,1-1-19 15,-2-1-40-15,1 1-52 0,0-3-86 16,-2 0-136-16,2-2-266 0,-3 1-942 16</inkml:trace>
  <inkml:trace contextRef="#ctx0" brushRef="#br1" timeOffset="298723.4776">10966 10383 3 0,'0'0'394'0,"0"0"-17"15,0 0-15-15,0 0-42 0,0 0-44 16,0 0-57-16,0 0-51 0,0 0-38 0,0 0-38 15,0 0-29-15,0 0-22 0,0 0-8 0,-31-25-7 16,17 34 3-16,-4 2 2 0,-1 1-2 0,-1 1 6 16,-1 1-3-16,3-1-3 0,4 1-7 0,-1 0-6 15,7-1-3-15,1 1-4 0,4-3 3 16,0 1-1-16,3-2 0 0,0 0 0 0,7 1-3 16,3-2 8-16,0-1-1 0,2-1 3 15,7-1 2-15,-1-1-7 0,4-3 1 0,0 0-2 16,-1-2 0-16,3-2 0 0,-2-4-2 0,0-1 0 15,-3 0-3-15,1-1 0 0,-3 0 1 0,0-1 1 16,0 2 4-16,-4-2-3 0,-2 1 2 0,0 0 0 16,-2-1 4-16,-3 2 11 0,-2 0 5 0,-2 2 9 15,-1 1 0-15,-1-1 0 0,0 1-4 16,0 2-6-16,0 0-5 0,-1 1-12 0,-1 1-9 16,-1 0-7-16,-4 0-10 0,3 3 6 15,-3 3 1-15,-2 0 3 0,1 0 3 0,4 1-3 16,-3 1 1-16,5 0-3 0,0-1 3 0,1 0-3 0,1 0-2 15,0-2 0-15,3 0-2 0,3-2 3 16,-1 1 3-16,4-3 2 0,2 0 6 0,0-1-3 16,6 0-1-16,-4-4-1 0,5-1-1 15,-1 0 3-15,-2-2 0 0,2-1 1 0,-3 1-1 16,-2-2 3-16,3 0 2 0,-5 0 0 0,-1 2 5 16,-1-2-6-16,-1 0 0 0,0 0-1 0,-4 3-3 15,-1-2 9-15,1 1 0 0,-3 0 2 0,0 0 1 16,0-1-6-16,-4 0 1 0,0 0-4 15,-3 0-1-15,3 1-1 0,-4-1-6 0,0 5 0 16,3 1-11-16,-2 0-4 0,-2 2-7 0,0 2-19 16,0 3-27-16,4 2-55 0,-3 1-73 0,5 0-100 15,2-1-167-15,1-1-349 0,0-3-562 0</inkml:trace>
  <inkml:trace contextRef="#ctx0" brushRef="#br1" timeOffset="299509.01">11542 10404 645 0,'0'0'498'0,"0"0"-86"0,0 0-107 16,0 0-81-16,0 0-45 0,0 0-43 0,0 0-44 15,0 0-31-15,0 0-20 0,0 0-15 0,0 0-7 16,0 0-3-16,0 0 0 0,0 0 1 16,79 31 1-16,-79-22 4 0,0 2 2 0,-3-1 8 15,-1 0 4-15,-4 1 3 0,-2-1 3 0,-4-1-4 16,-2 1-1-16,1-1-4 0,-3-2-4 0,-2-1-5 15,0 0-5-15,1-1-5 0,0-2-3 16,4 1-1-16,-2-3 0 0,6-1 2 0,0 0 3 16,2 0-1-16,2-5 2 0,4 1 1 0,1-2-3 15,0-1-3-15,2-1-9 0,0-2-6 16,1-1-6-16,4-1-2 0,3-1 1 0,2 1 3 16,2-3 3-16,3 2-1 0,0 1-2 0,1-1 0 0,-2 6-3 15,1 0 2-15,-1 2-1 0,-3 2-2 16,-1 3-2-16,2 0-4 0,-1 0 1 0,3 6 1 15,-4 0 4-15,1 2 3 0,-1 2 0 16,-4-3 0-16,1 3 1 0,-4-1 1 0,1-1 3 16,-2 2 3-16,-1-4 1 0,0 2-2 15,-1-2 3-15,2 0 2 0,4-2 0 0,-4 1 5 16,5-3-2-16,-3 1 2 0,5-2 2 0,0 1 2 16,1-2 3-16,0 0 1 0,2 0 0 0,0-3-3 15,4-1-2-15,-2 0-1 0,5 1 4 0,-1-4 3 16,1 3-3-16,-3-2-1 0,3 0-5 0,-3 0 0 15,-2-1 5-15,-4 0 5 0,0-2 2 0,-3 1 3 16,-4 0-3-16,-1-1-1 0,-1 1-2 16,-1-1 1-16,0-1-1 0,-1 0-1 0,-2 0-1 15,-4 0-5-15,1 3-1 0,-2 1-3 0,-1 1-2 16,0 1 0-16,-3 3-3 0,2-2-2 16,-2 3 0-16,2 0-2 0,1 0 4 0,1 0 2 15,4 0-1-15,-1 0-1 0,4 0-2 0,0 0-1 16,1 0-2-16,0 0 3 0,0 0-6 15,1 0 0-15,7 0 2 0,-1 0-3 0,0-1 4 16,6 0 3-16,-1 0-1 0,0-1 4 0,0 1-3 16,-1 1-2-16,0 0-2 0,0 0 0 0,-2 0 3 15,-1 0 1-15,0 0 1 0,0 0-2 16,-3 0 1-16,0 1 1 0,-1-1 1 0,-1 2 3 16,2-2 0-16,-2 0 4 0,0 0 3 0,2 0 2 15,-3 0 5-15,0 0 0 0,3 0-2 0,-2 0-3 16,2 0-6-16,-3 0-3 0,2 0-6 0,-4 3 2 15,2 1-3-15,1 2 1 0,-2 2 1 0,0 1-3 16,0 3 5-16,0 2 0 0,-1 0 0 16,1 1 1-16,-1 0-6 0,0 0-7 0,1 0-9 15,3 1-18-15,-2-2-27 0,1 0-35 0,3-2-43 16,-1-2-56-16,4-2-104 0,1-1-153 0,-1-2-402 16,-2-3-418-16</inkml:trace>
  <inkml:trace contextRef="#ctx0" brushRef="#br1" timeOffset="300243.2262">12213 10437 198 0,'0'0'858'0,"0"0"-403"16,0 0-98-16,0 0-100 0,0 0-64 0,0 0-49 15,0 0-33-15,0 0-36 0,0 0-31 0,0 0-20 16,0 0-12-16,0 0-5 0,0 0 0 0,-13-47 1 16,10 50 1-16,3 0 3 0,0 0 10 0,0-1 7 15,3 1 12-15,0 0 5 0,2-2 1 16,3 1 1-16,0 0-6 0,2-2-6 0,1 0-7 15,0 0-5-15,-1 0-5 0,4 0-4 16,-6-2-1-16,0 0-2 0,1-1-1 0,-5 1 2 16,2 0-2-16,-3 0 5 0,1-1 3 0,-2 0-1 15,0 0 4-15,-2 0-4 0,0-1-3 0,0 2-1 16,0-1-3-16,-2 0-4 0,-5 1-6 16,-1 1-2-16,0 0-5 0,-5 1 0 0,1 1 1 15,-2 5-1-15,-1 1 4 0,2 0-5 0,1 2 3 16,-2 0 2-16,2 1-2 0,2 1 6 0,-1 1-2 15,4 0 1-15,2-2-1 0,-1 0-2 0,4 0 0 16,2-1-4-16,0-2 1 0,1-1-2 16,6-1 3-16,0-1 2 0,2-3 0 0,3 0 7 15,0-1-4-15,1 0 0 0,4-2-2 16,3-3-5-16,3-1 3 0,2 0 1 0,1-3 1 16,1 0 2-16,-2 0 0 0,1-1-1 0,-4-2-2 0,-2-1 4 15,0 0-4-15,-4-1 0 0,1 0 5 16,1-3-6-16,-6-2 7 0,0 1 2 0,-1-3-3 15,-3 1 9-15,0 0-2 0,-5 0 2 16,3-1 3-16,-3 5-2 0,-2-1 2 0,0 4-2 0,-1 4 3 16,0 5-2-16,0 1-5 0,0 3-8 15,0 0-15-15,0 1-3 0,0 5 2 0,-1 5 1 16,1 3 13-16,-1 4 0 0,1 1-1 16,0 2 3-16,1 0-2 0,5 0 3 0,-3-1 1 0,3-1 0 15,-2 0-2-15,2-2 1 0,-2-1-4 16,-1-3-1-16,2-1 4 0,-3-2-7 0,-1-2 7 15,0-2 0-15,-1-1-2 0,2-2 6 0,-2-1-1 16,0-2 0-16,0 0 6 0,0 0 0 16,0 0 9-16,2 0 8 0,-2 0 3 0,1-3-3 15,1 0-4-15,0-3-7 0,3 0-7 0,0-2 5 16,1 2-8-16,-2-3 1 0,4 2 0 0,-2-1-4 16,1 3 2-16,1-1-3 0,-1 1-2 15,-2 2 4-15,1 0-3 0,-1 2-3 0,1 1-1 16,-2 0-3-16,2 0-1 0,-3 4-3 0,4 0 5 15,-3 1-7-15,1 0 9 0,-2-2 0 16,-1 2-1-16,-1-1 7 0,4-1-5 0,-3 2 0 16,0-1-1-16,-1-1-13 0,1 0-8 0,0-1-18 15,-1 2-23-15,2 0-37 0,-1-1-48 0,5 2-43 16,2-2-79-16,5 2-189 0,-3-2-558 0,-1 0-184 16</inkml:trace>
  <inkml:trace contextRef="#ctx0" brushRef="#br1" timeOffset="300627.9792">13169 10343 1987 0,'0'0'264'0,"0"0"-55"0,0 0-14 0,0 0-46 16,0 0-49-16,0 0-32 0,0 0-38 0,0 0-21 16,0 0-10-16,0 0-4 0,0 0 2 15,0 0-3-15,0 0 6 0,-129-13 2 0,115 26-2 16,-1-1 6-16,0 4-4 0,2 0 0 0,-2 0 0 15,4-1-3-15,2 0 1 0,3 0 1 0,1-2 2 16,4 0 2-16,1 0-3 0,0 0 0 0,6-3-2 16,1 1 4-16,7-4 0 0,1 0 3 0,3-2 6 15,4-2-6-15,2-2 2 16,2-1-2-16,1 0-4 0,-2-3 3 0,2-3-3 0,-4-1 2 16,-5 1-2-16,-1-4 2 0,-3 1 3 0,-3 0 1 15,-2-3 10-15,-6 1 0 0,2-3 4 0,-4 0 2 16,-1 0 0-16,0 0 4 0,-4 0 0 15,-1 0-1-15,-3 1-5 0,-3 0-9 16,0 5-8-16,-3 1-8 0,0 3-5 0,-1 4-1 0,-3 0 0 16,-1 2 3-16,0 7-3 0,3-1-4 15,1 3-26-15,3 0-43 0,4 2-49 0,6-2-70 16,2-1-89-16,0-1-103 0,9-1-216 0,-2-2-323 16,-1-3 296-16</inkml:trace>
  <inkml:trace contextRef="#ctx0" brushRef="#br1" timeOffset="301575.3311">13332 10400 1046 0,'0'0'522'0,"0"0"-109"16,0 0-115-16,0 0-90 0,0 0-43 0,0 0-41 15,0 0-33-15,0 0-28 0,0 0-26 0,0 0-23 16,0 0-22-16,0 0-6 0,0 0-1 16,0 0 6-16,8-14 9 0,-14 24 3 0,4-1 0 15,0 0-1-15,1 1-2 0,1-4 0 16,0 1-1-16,0-1 3 0,2-1 2 0,1 0-2 15,3-3 5-15,0 0-3 0,2-1 3 16,1-1 4-16,0 0-1 0,1 0 1 0,0-2-2 0,1-3-3 16,0 1-1-16,0-3-1 0,-1 1 2 0,3-2-1 15,0 1 1-15,1 0-3 0,-1-1-1 16,1 0 4-16,-1-1-3 0,-2 1 4 0,2-2-2 16,-2 1 0-16,-2 0 3 0,0 0-2 15,-1 2 3-15,-2 2 1 0,-3 3-1 0,-1 0-1 16,-2 2-7-16,0 0-7 0,0 0-12 0,0 2 1 15,0 3 2-15,0 2 6 0,-3 1 9 16,-1 1-2-16,1 0 2 0,0 0 2 0,0-1-2 0,2 1 3 16,1-4-3-16,0 1 0 0,0-1 1 0,0-2-1 15,0-1 5-15,4 0 2 0,-1-2 6 16,2 0 1-16,0 0 0 0,2 0 2 0,0 0-4 16,0-4 0-16,2 0-2 0,1-2-1 0,-1 1-2 15,0-3-2-15,0 1 0 0,1-1 2 16,1 0-1-16,1-2 0 0,0 2-3 0,1-2-2 0,2 1-1 15,-1-2 3-15,3 0 1 0,-3 1 0 16,2-1-1-16,-4 1-2 0,-1 3-1 0,-3 2-1 16,-3 2 0-16,-2 1-2 0,-2 2-7 0,0 0-9 15,-1 0-6-15,0 4 0 0,0 2 8 16,0 4 10-16,0 0 6 0,0 1-4 0,-1 1-4 16,0 0-3-16,-2-1-4 0,0-1 1 0,2 1 1 15,0-3-1-15,0 2 2 0,0-1 0 0,1-2 3 16,0 0 5-16,0-2 2 0,0-1 2 15,0-1 1-15,0 0-3 0,0-2-1 0,0 0 0 16,0 0 3-16,0 2-3 0,-2-1 1 0,-2 2 1 16,0 1 0-16,-3-2 3 0,0 2 0 0,-2 1 1 15,-2 0-1-15,1 0-4 0,-1-2-2 16,-2 1-1-16,3 0 1 0,1-1-1 16,1-1-3-16,2 1-1 0,1-1-5 0,3-2 2 0,2-1-2 15,0 0-5-15,2 0 6 0,5 0-4 0,4-1 5 16,-1-2 7-16,4-2 1 0,3 0 5 0,-1 1 1 15,2-1 0-15,2 0 1 0,2-2-2 16,0-1 4-16,0-1 2 0,0 2 3 16,-2-3 1-16,1 1 2 0,0 0 1 0,-2 1-5 15,1 1 3-15,-4 0-2 0,-2 1-1 0,-3 1 5 16,-2 0-3-16,1 2-5 0,-3-2 0 0,0 1-1 16,0 0 0-16,2 1-1 15,-1 0 0-15,-1 0-1 0,0-1-1 0,1 1-1 0,-2 0 4 0,2-2 5 16,-3 1-2-16,1 1 6 0,-2-1 2 0,0 1 1 15,-2 0 6-15,0 2 2 0,-2 0 3 16,0 1-4-16,0 0-6 0,0 0-10 0,-1 0-10 16,-3 0-3-16,-3 6-2 0,-3 1 6 0,0 2-1 15,-3 3-3-15,3-1 6 0,0 2-2 0,-1-2 5 16,2 1 3-16,4 0-6 0,0-3-1 16,2 0 0-16,2-1-2 0,0 0 3 0,1-1 1 15,0 0-1-15,0 0 0 0,2 0 0 0,1-1-2 16,4-1 3-16,1 2 6 0,1-1-7 15,5 1 2-15,1-3-10 0,4 1-26 0,4-3-29 16,4-1-55-16,3 1-111 0,8-2-203 0,-8 0-495 16,-9 0-380-16</inkml:trace>
  <inkml:trace contextRef="#ctx0" brushRef="#br1" timeOffset="302128.0932">15184 10258 474 0,'0'0'361'0,"0"0"-50"0,0 0-35 16,0 0-18-16,0 0-16 0,0 0-24 15,0 0-45-15,0 0-49 0,0 0-39 0,0 0-31 16,0 0-6-16,0 0 1 0,0 0 4 0,0 0 5 15,-13 31-6-15,-4-20-9 0,1 1-7 16,0 2-7-16,-1 0-9 0,3 0-8 0,0 0-3 16,1 0-6-16,3 0 3 0,4-2 1 0,0-1 0 15,4-2 4-15,2 0-6 0,0 0 1 0,3-1 1 16,6-1 6-16,2-1 7 0,6-4 1 16,1 1 0-16,4-3-6 0,2 0 0 0,2-4-1 15,0-3-2-15,-1-3 2 0,0 1-3 0,-1-2-2 16,-3 0 1-16,-5-1-1 0,-1 0 8 0,-6-3 3 15,-4 0 4-15,-4-1-1 0,-1-1-5 16,-2-1-5-16,-8 1-3 0,-5-1-1 0,-3 0-4 16,-3 2-3-16,-1 1-1 0,-1 4-10 0,1 4 1 15,1 5 0-15,1 2-5 0,1 0 0 16,3 7-20-16,2 3-36 0,4 2-56 0,4 3-80 16,5-2-116-16,1-1-227 0,0-5-619 0</inkml:trace>
  <inkml:trace contextRef="#ctx0" brushRef="#br1" timeOffset="302398.4823">15632 10173 920 0,'0'0'279'0,"0"0"-31"0,0 0-37 16,0 0-42-16,76-122-38 0,-61 96-16 0,-1 0-8 16,-1 1-4-16,-1 0 8 0,-3 0-1 15,-2 1-8-15,-1 0-10 0,-1-1-11 0,-1 5-9 16,-3 1-9-16,-1 7-7 0,0 5-18 0,0 6-24 15,-5 1-19-15,-6 8-13 0,-4 7 6 16,-5 6 7-16,-1 3 8 0,-2 5 5 0,4 1-8 16,0 3 1-16,4 0 0 0,4 3-1 0,1 0 2 15,4 1-1-15,0 1 1 0,3 2-2 0,-2-1 1 16,0 1 2-16,-1-2 0 0,-1-1 1 16,0-5-5-16,-2 0-13 0,-1-5-35 0,0-4-65 0,-1-1-104 15,0-5-183-15,5-4-443 0,2-5-525 0</inkml:trace>
  <inkml:trace contextRef="#ctx0" brushRef="#br1" timeOffset="302614.3672">15327 10263 1212 0,'0'0'79'0,"0"0"-4"0,0 0 6 0,0 0 9 15,0 0-7-15,-118 17-7 0,113-10-14 16,5 0 2-16,1-1 5 0,9 1 6 0,7 0-7 15,6-1-15-15,10-1-10 0,5-2-12 0,7-3-11 16,4 0-10-16,4 0-13 0,-1-4-14 16,2-2-14-16,-2-1-21 0,-2 1-35 0,-2-2-47 15,-3 1-138-15,-10 2-267 0,-12 0-516 0</inkml:trace>
  <inkml:trace contextRef="#ctx0" brushRef="#br1" timeOffset="303018.8221">16514 10125 44 0,'0'0'599'0,"0"0"-335"0,0 0 16 16,0 0-22-16,0 0-33 0,0 0-47 0,0 0-36 15,0 0-14-15,0 0-15 0,0 0-13 16,0 0-23-16,0 0-24 0,0 0-14 0,-46-43-9 15,30 44-2-15,-3 3-2 0,-6 2-6 0,-2 2-1 16,-3 3-6-16,-1 1 2 0,-2-1-4 0,3 1-2 16,3-1-3-16,3 2-5 0,7-2 1 15,3-1 0-15,8 1-2 0,4-2 0 0,2 0-3 16,6-1 4-16,9 2 4 0,3-3 7 0,7 0 4 16,6-2-2-16,3 0-1 0,1-1-4 15,-2-2-3-15,2 2-1 0,-5-1-3 0,-4 1 0 16,-1 2-1-16,-5-2-1 0,-6 2-2 0,-3-2-1 15,-3 2 0-15,-6 0 1 0,-2 1 3 0,-1 2 4 16,-8-2 11-16,-4 2 9 0,-5 1 4 16,-4-3 3-16,-7 1-5 0,-1-1-4 0,-2-1-5 0,-5 0-5 15,3-1-4-15,-3 1-6 0,3-3-5 16,1 2-5-16,4-2-15 0,3 0-25 0,4 1-39 16,6-1-68-16,6 0-102 0,5-1-179 15,5-1-314-15,0-1-448 0</inkml:trace>
  <inkml:trace contextRef="#ctx0" brushRef="#br1" timeOffset="303248.9383">16764 10280 1022 0,'0'0'524'0,"0"0"-79"0,0 0-124 0,0 0-71 16,0 0-49-16,0 0-35 0,0 0-45 0,0 0-40 15,0 0-31-15,0 0-24 0,0 0-16 16,0 0-1-16,0 0-1 0,0 0-1 0,14 9 3 15,-22 1-3-15,2 2-3 0,1 0 1 0,2 0 0 16,-2 0 1-16,3-1 1 0,1-1 0 16,0 0-2-16,0-2-2 0,-1-1-8 0,1-1-21 15,-1-1-40-15,0-1-70 0,2-4-130 0,-2 0-262 0,1 0-1060 16</inkml:trace>
  <inkml:trace contextRef="#ctx0" brushRef="#br1" timeOffset="303456.9734">16751 9981 1853 0,'0'0'248'0,"0"0"-14"15,0 0-49-15,0 0-46 0,0 0-36 16,0 0-30-16,0 0-29 0,0 0-16 0,0 0-10 16,0 0-12-16,0 0-9 0,0 0-9 0,0 0-3 15,0 0-5-15,-41-38 2 0,47 40 4 16,1 2 0-16,6-1-5 0,0 0-13 0,6 0-31 15,1 1-50-15,1 1-79 0,0 2-100 0,0 0-238 16,-3-3-377-16,-7 1 221 0</inkml:trace>
  <inkml:trace contextRef="#ctx0" brushRef="#br1" timeOffset="304125.7993">17007 10096 1043 0,'0'0'402'0,"0"0"-85"0,0 0-67 16,0 0-54-16,0 0-28 0,0 0-27 0,0 0-36 15,0 0-42-15,0 0-32 0,0 0-16 16,0 0-8-16,0 0 1 0,0 0-3 0,0 0-4 16,118 12 0-16,-97-10-2 0,0 1-2 0,1-1 5 15,0 3 1-15,-2-1-2 0,-5-2-1 16,-5 3-6-16,-4-1-7 0,-4 1 8 0,-2 1 3 16,-7 1 8-16,-2 1 12 0,-3 3 1 0,-6-1 5 15,1 1 4-15,-4 2-1 0,-2 0 1 0,3 1-5 16,0 0-5-16,2 0-2 0,3 0-4 15,1 0 0-15,2-2-2 0,5 1 0 0,0-2-3 16,3-2 2-16,2 1-5 0,2-1-2 0,0-2 3 16,6 0-2-16,3 0 0 0,1-1-3 15,5 0-2-15,1-2-3 0,4 2-18 0,0-5-27 16,3-1-37-16,2 0-56 0,-1 0-50 0,5 0-25 16,-2-1-66-16,1-2-147 0,1-2-135 15,0-1-125-15,0-3 372 0,-3-1 319 0,-2 0 0 16,-2-3 0-16,-5 1 0 0,-3-3 0 0,-5 2 0 15,-6 2 254-15,-1 2 393 0,-2 0-167 0,-3 3-118 16,-1-1-94-16,-4 4-79 0,-2-1-55 16,2 2-39-16,-1 0-29 0,1 2-18 0,0 0-13 15,0 0-5-15,1 0-5 0,4 0-9 0,-1 3 5 16,0-1-3-16,3-1 0 0,1 2 3 0,0-1-2 16,1 0 4-16,6 0 5 0,-2 2 5 0,6-3 3 15,1 1-1-15,3-2-4 0,0 0-6 16,1 0-3-16,3 0-8 0,-2 0-2 0,-2 0-1 15,1 0-6-15,-2-2 2 0,2 0 0 0,-1-2-3 16,0 1 5-16,-1-2 0 0,-4 1 2 0,-1-1 2 16,-5 0 3-16,3 0 3 0,-6 2 1 0,-1-3 1 15,0 1-6-15,-2-1-5 0,-7 0-6 16,1 1-3-16,-2 0-2 0,-2 1-2 16,-3 3 1-16,-1 1 0 0,-3 0 0 0,0 3 0 0,2 4 0 15,-2 2 0-15,0 2 2 0,1 1 1 16,2 4 1-16,3-1-1 0,3 1 3 0,6 0-2 15,0 1-2-15,4 2 3 0,0-2-7 0,3 0 5 16,2-2 2-16,6 1-1 0,3-3 4 0,1-1-2 16,4-2-5-16,4-2-6 0,4-2-12 0,1-3-17 15,0 0-24-15,5-3-29 0,-1 0-51 16,2 0-70-16,4-1-83 0,1-2-226 0,-12 1-371 16,-8 0-42-16</inkml:trace>
  <inkml:trace contextRef="#ctx0" brushRef="#br1" timeOffset="304394.2295">18493 10074 819 0,'0'0'438'16,"0"0"-100"-16,0 0-34 0,0 0-48 0,0 0-48 15,0 0-29-15,0 0-39 0,0 0-34 0,0 0-22 16,0 0-23-16,0 0-14 0,0 0-14 15,0 0-6-15,-57 18 1 0,64-5 4 0,-1 3-1 16,0 2-5-16,2 3-4 0,-5 2-12 0,2 0-1 16,-4 0-2-16,-1 0-3 0,0-2 5 15,0-1-1-15,-6-3-2 0,2-1 0 0,-3 0-9 16,1-1-6-16,1-1-13 0,-1-2-33 0,4-1-55 16,1-2-85-16,1-4-138 0,0-1-292 0,1-3-914 15</inkml:trace>
  <inkml:trace contextRef="#ctx0" brushRef="#br1" timeOffset="304708.8169">18850 10065 875 0,'0'0'499'16,"0"0"-75"-16,0 0-136 0,0 0-115 16,0 0-77-16,0 0-43 0,0 0-14 0,0 0-1 15,0 0 1-15,0 0 7 0,0 0 1 0,0 0-4 16,0 0-2-16,0 0-8 0,-101 13 0 0,82-6 1 15,1 2-3-15,1 0 2 0,-2-2-2 16,0 0-5-16,0 0-3 0,-1-2-3 0,1 1-6 16,-1-2 1-16,4 0 2 0,-3-1-4 0,2 0 0 15,0-2-2-15,3 1-6 0,4-1 5 16,2-1-3-16,5 2-3 0,1-1 3 0,2 0-8 16,0 0 7-16,2 1 3 0,4 1 7 0,5 5 9 15,2 0 1-15,5 2 4 0,3 1-7 16,2 2-4-16,3 2-2 0,-1-1-5 15,2 2 2-15,-3 0-4 0,3 2-4 0,-2 0-4 0,4 2 0 0,0 4 0 16,2-2-1-16,1 3-21 0,0-3-78 16,-6-6-211-16,-11-6-1136 0</inkml:trace>
  <inkml:trace contextRef="#ctx0" brushRef="#br1" timeOffset="333726.8371">702 12354 243 0,'0'0'210'16,"0"0"29"-16,0 0-9 0,0 0-31 15,0 0-32-15,0 0-23 0,0 0-13 0,0 0-3 16,0 0-13-16,0 0-11 0,0 0-9 0,0 0-8 16,-4-33-4-16,4 33-14 0,1 0-19 0,-1 0-22 15,0 0-25-15,3 2-12 0,-2 4 0 16,6 2 6-16,-1 5 10 0,5 3 7 0,-1 5-3 16,1 4-1-16,3 1 5 0,-4 3-4 0,2 2 8 15,0 0-1-15,-2 0 3 0,3 0 7 16,-2-1-6-16,-1-1 2 0,1-2-6 0,-1-4-1 15,0-1-1-15,3-1-1 0,-3-3 1 0,0 0-2 16,0-4 3-16,0-2 3 0,0-3 7 0,1-2 12 16,-1-2 7-16,2-4 6 0,-1-1 8 15,0 0 0-15,3-1 0 0,-1-6 0 0,0-3-6 16,2-2-11-16,1-3-1 0,1-2-7 0,3-1-8 16,-4-2 2-16,2-2-8 0,-1 1 1 0,-1-1 3 15,-2 0-7-15,-1-3 3 0,0 2-3 16,-2-1-5-16,-1 0 5 0,0 2-9 0,-3 0 0 0,3 1-2 15,-2 4-6-15,-1 2 0 0,2 5-3 16,-4 1 0-16,0 3-6 0,-1 2-14 0,-3 2-31 16,2 0-50-16,3 0-55 0,0 2-83 0,1 0-118 15,2 0-220-15,-1 0-460 0,-5 0 152 0</inkml:trace>
  <inkml:trace contextRef="#ctx0" brushRef="#br1" timeOffset="334846.8706">1527 12519 1535 0,'0'0'190'0,"0"0"-32"15,0 0-34-15,0 0-17 0,0 0-3 16,0 0-5-16,0 0-33 0,0 0-24 0,0 0-15 0,0 0-9 15,0 0 3-15,0 0-3 0,0 0 1 16,0 0 4-16,114 43-1 0,-110-26 8 0,-4 0 7 16,0-1 11-16,-3 5 11 0,-4-3 3 0,-2 0-3 15,-3 0-8-15,-5-2-5 0,0 0-13 16,1-1-5-16,-3-1-2 0,0-2-10 0,0-1 2 16,3-3-3-16,0-2-1 0,5-1 3 15,-1-2 1-15,3-2 5 0,2-1 0 0,3 0-2 16,-3-6-7-16,5-2-7 0,-2-1-6 0,3-3-10 0,-1-1 2 15,2-1-3-15,0-4-2 0,0 1 6 16,6-1-1-16,-1-1 1 0,2 0 0 0,2-2-3 16,0 4 2-16,2-1-3 0,-2 5-4 15,1 2 0-15,1 2-5 0,-1 3 0 0,0 1-3 16,1 2 5-16,-1 2-2 0,0 1 1 0,1 0 3 16,-1 0-2-16,1 1 4 0,0 2 3 15,-2 0 2-15,1 1 3 0,-2 1 0 0,-4 0 0 16,2 1 1-16,-4-1 1 0,0 4 3 0,-1-2 2 0,-1 4 1 15,0-1 1-15,0 3 4 0,0 1 1 16,-3-1-1-16,2 0 4 0,-3 1-3 0,1-3-2 16,2 1-1-16,0-2-5 0,1-2 0 0,0-1 0 15,0-1-1-15,3-1 4 0,3-1 1 0,-2 1 3 16,3-3 3-16,4 1 5 0,-1-3 3 0,1 0 1 16,6 0 1-16,-3-5-3 0,5-1-4 15,-2-2-1-15,-1-2-4 0,2 1 1 0,0-1-1 16,-3 0 0-16,2 0-1 0,-1-2-1 0,-1-1 0 15,-2 1-1-15,0-1 1 0,-1-3 1 16,-1 4-2-16,-2-1 1 0,-2 3 4 0,-2-2 2 16,-1 0 6-16,-2 2 2 0,-2-1-1 0,0-1 0 15,-6 1-3-15,1-1-5 0,-1 1-2 0,-2 2-1 16,1 3-3-16,2 2-1 0,-2 2-5 16,3 2-3-16,-3 0-2 0,2 0-2 0,-1 2 3 15,-3 2-1-15,3 1 2 0,1-2 0 0,0 2-2 16,1-2 2-16,1 1 0 0,2-2-2 15,-1 1 1-15,2-1-3 0,0 0-3 0,0-2 1 16,0 1 1-16,5-1 5 0,0 0 2 0,2 0 3 16,2 0-1-16,2 0 1 0,-1-1 0 0,3-3-2 15,1 0 3-15,-2-1-1 0,1 2-2 0,0-3 0 16,-1 1 0-16,1 3 0 0,-3-3 0 0,3 3 1 16,0-1-2-16,-1 1-1 0,0 0 2 15,-3 0-3-15,-2 2 1 0,-2 0-2 0,0 0-5 16,-2 0 2-16,-1 3-2 0,-2 3 4 0,0 1 4 15,0 1 0-15,0 3 3 0,-2 0-4 16,-4 3 3-16,2-1-2 0,-3 0 1 16,3 0 2-16,-3 0-2 0,2 0 0 0,1-2 0 0,1-1-2 15,2 0 4-15,1-2-3 0,0 0 2 16,0-2 0-16,0-2-3 0,2 0 1 0,4-2 0 16,0-1 3-16,3 1-1 0,0-1 5 0,2-1-1 15,1 0-1-15,5 0 2 0,-3 0-3 0,4-3 0 16,2 1 2-16,-1-3-3 0,-2 1 2 0,-2-2 0 15,-1-2 1-15,0 1 4 0,-4 0 1 16,0 0 1-16,-5 0-1 0,1-1 0 0,-4 0-1 16,0-1 1-16,1-2 3 0,-3 0-2 0,0 2 0 15,0-3-2-15,0 3-5 0,0 0 1 0,0 2-1 16,0 2-2-16,0 3 1 0,0 1-4 16,0 1-5-16,0 0-5 0,0 0-2 0,0 2-2 0,0 6 4 15,0 3 5-15,0 1 2 16,0 2 3-16,0 0-1 0,0 0 2 0,2 0 5 0,-2-1-4 15,0 1 0-15,1-1-2 0,-1 1-1 16,0-3 3-16,0 2-1 0,1-2-5 0,0 0-36 16,-1-3-67-16,0-1-107 0,0-1-155 0,0-3-252 15,0-1-524-15,0-2 259 0</inkml:trace>
  <inkml:trace contextRef="#ctx0" brushRef="#br1" timeOffset="335039.078">2246 12355 1444 0,'0'0'501'0,"0"0"-217"0,0 0-52 16,0 0-42-16,0 0-61 0,-25-119-35 0,25 110-23 15,-1 4-18-15,1 1-15 0,0 3-17 0,0 1-22 16,0 0-20-16,0 4-3 0,0 4 4 16,4 2 9-16,-1 4 13 0,5 2-32 0,-4 0-77 15,3 1-111-15,1 2-178 0,-4-5-310 0,2-5-775 16</inkml:trace>
  <inkml:trace contextRef="#ctx0" brushRef="#br1" timeOffset="335839.601">2600 12476 878 0,'0'0'443'0,"0"0"-131"16,0 0-98-16,0 0-56 0,0 0-16 0,0 0-19 15,0 0-41-15,0 0-28 0,0 0-4 16,0 0 2-16,0 0 19 0,0 0 19 0,0 0 1 15,0 0-4-15,-8 59-12 0,-1-48-15 0,-2 2-11 16,-2 0-3-16,-3-2-15 0,1 2-5 16,-2-2-7-16,1-1-10 0,1 1 5 0,1-4-2 15,-1-1 1-15,4-3 5 0,2 0-6 0,2-2 3 16,2-1 1-16,-1 0 1 0,2-1-1 16,3-3-3-16,-1-2-6 0,1-2-13 0,1-2 3 15,0 0-3-15,0-3 0 0,2-1 7 0,1-2-6 16,6-2 2-16,-2 2-1 0,1-4-6 15,0 5 6-15,2 0-3 0,-1 2-1 0,0 4 1 16,1 1-6-16,-3 2-1 0,-1 1-1 0,1 3 2 16,-2 1-3-16,1 1-2 0,1 0-1 0,-3 1-5 15,4 4 6-15,0 1 3 0,-3 1 5 0,3 2 7 16,-1 0-5-16,0 0 1 0,0 3 1 0,1-1-1 16,-4-1 5-16,3 2 2 0,0-3-2 0,-2 0-1 15,2-1 2-15,-3 1 1 0,2-2 0 16,-2-1 6-16,5-1-6 0,-2-2 4 15,-2 1-1-15,3-3-4 0,2 0 9 0,-1-1 1 16,2 0 3-16,0-2 2 0,1-2-5 0,5-1-2 0,-3-2-3 16,4 0 0-16,0-1 1 0,-3-3 2 15,0 1 3-15,-2-2-1 0,-4-2 4 0,0-1 0 16,-3-3 0-16,0-1 4 0,1-3-10 0,-4-3 1 16,0-1-2-16,1-3-3 0,-1-1 4 0,-2-3-3 15,2 0 0-15,0 0-5 0,-1 1 2 16,0 2 1-16,-2 4-1 0,0 7 3 0,0 3-2 15,1 7-2-15,-1 4-2 0,0 4-9 0,0 1-3 16,0 3-1-16,-1 6 3 0,-3 3 5 16,-2 3 6-16,3 5 0 0,-3 1 1 0,3-1 2 15,-3 4-2-15,3-1 0 0,1 1 0 0,1 0-4 16,0 1 4-16,1 1 0 0,0 0 0 0,1 1 6 16,3 0-6-16,4 1-1 0,1-1 1 0,2 2-5 15,1-4 6-15,0-3 2 0,4-1 0 0,-4-3 1 16,-1-1 0-16,1-4 0 0,-2-1 0 15,5-3 5-15,-4-2-3 0,-1-3 3 0,0-1-2 16,-1-2-2-16,-3-1 8 0,2 0 1 0,2-1 4 16,-4-4 2-16,-1-1-1 0,1-2-3 15,-3-3-1-15,0-1-1 0,1 0-1 0,-3-2 2 16,-1-2-3-16,0 0-4 0,-3 0 2 0,-3-3-5 16,-3 1 3-16,0-2 5 0,-2 2-8 0,0-1 1 15,0 2-3-15,-2 4-4 0,-1 2 2 16,1 3-3-16,0 6-3 0,-3 2-4 0,1 1-3 15,-3 8 1-15,0 2 0 0,1 1-20 0,3 0-33 16,0 3-44-16,4-1-75 0,3-1-97 16,5 0-169-16,2-3-306 0,0-5-772 0</inkml:trace>
  <inkml:trace contextRef="#ctx0" brushRef="#br1" timeOffset="336286.7561">3223 12558 1487 0,'0'0'358'0,"0"0"-100"16,0 0-44-16,0 0-45 0,0 0-43 0,0 0-37 15,0 0-38-15,0 0-27 0,0 0-10 16,0 0-6-16,0 0-3 0,0 0 5 0,0 0 4 16,0 0 7-16,-3 6 9 0,8-6 6 0,3 0 0 15,1 0-1-15,2 0-4 0,1-3-9 16,3-1-3-16,-2 0-4 0,3-2-4 0,-3 2 3 15,-1-4-2-15,4 2 2 0,-4-3-1 0,0 0 0 16,0-2 0-16,3-3 0 0,-3 0 3 16,-1-1 1-16,0-4-2 0,-1-2 0 15,-2-2-6-15,-4-2 2 0,2-3-1 0,-5-1-1 0,-1-1 4 16,0-2-6-16,0 3-1 0,-6 1-1 0,3 1-2 16,-4 2 2-16,3 6 2 0,-4 4-3 0,4 4-2 15,-3 4 3-15,4 4-3 0,-3 0 2 16,3 3 0-16,-3 0-5 0,3 4-1 0,-5 3-3 15,4 3-4-15,-3 2 7 0,4 0 1 0,-3 4 2 16,4 2 5-16,1 0-6 0,-1 3-1 0,2 1 0 16,0 1 1-16,0 1 0 0,0 2 1 0,1 0-1 15,0 2-3-15,0-1 4 16,-1 1 1-16,1-1 2 0,-1-1 2 0,0-4-1 0,0 2-2 16,0-3-2-16,0-2-4 0,0-1-16 0,-1-2-30 15,1-3-43-15,0-3-68 0,0 0-85 0,0-6-153 16,1 0-288-16,1-3-837 0</inkml:trace>
  <inkml:trace contextRef="#ctx0" brushRef="#br1" timeOffset="336679.2648">3579 12386 630 0,'0'0'592'0,"0"0"-303"0,0 0-124 15,0 0-50-15,0 0-13 0,0 0 12 0,0 0-3 16,0 0-19-16,0 0-13 0,0 0-14 15,0 0-5-15,0 0-2 0,0 0 3 0,0 0 1 16,20 52-9-16,-10-51-4 0,2 0-8 0,1-1-5 16,0 0-3-16,-1 0-7 0,-1-1-4 15,4-3-4-15,-3 1-1 0,0 0-1 0,-1-2 0 0,-2-1 2 16,2 0-3-16,-1 0 6 0,0 0-1 16,0-3 8-16,-3 1 7 0,-3-2 0 0,1 1 3 15,-4-1-4-15,-1 0-3 0,0 3 2 0,-4-1-4 16,0 2-2-16,-4 2-6 0,-3 2-8 15,1 2-8-15,-3 1-3 0,-4 6 2 0,2 4-4 16,-2 1 1-16,-2 2-2 0,5 6-4 0,-3 1 4 16,6 0 1-16,-2 2 4 0,4 1-1 0,1 2-1 15,1-1-1-15,5-1-3 0,2-1 2 16,0-1-1-16,0-2 1 0,6-1 2 0,0-3-4 16,3 0 4-16,3-1-3 0,4-3 3 0,2-1 1 15,1-3-1-15,3-1-1 0,2-1-2 0,4-4-6 16,1 1-23-16,-2-3-43 0,6 0-64 0,-5-3-125 15,1-1-215-15,-5-1-502 0,-10 2-395 0</inkml:trace>
  <inkml:trace contextRef="#ctx0" brushRef="#br1" timeOffset="337563.107">851 13079 30 0,'0'0'311'16,"0"0"-27"-16,0 0-17 0,0 0-18 0,0 0 0 15,0 0 3-15,0 0-6 0,0 0-33 0,0 0-38 16,0 0-30-16,0 0-39 0,0 0-25 16,0 0-17-16,0 0-12 0,-112 17-10 0,112-16-9 15,0-1-6-15,0 0-12 0,0 1-1 16,0-1-4-16,0 2-5 0,2-2 4 0,-2 0-8 16,0 0 0-16,1 0-1 0,0 2-5 0,3 0 4 15,4-1 5-15,4 3 7 0,6-2 6 0,10 1 5 16,4-1 5-16,9-2 1 0,11 0 3 15,8 0-5-15,10-2-3 0,10-4-2 0,10-2-10 0,10-1 6 16,7-2 0-16,12 0-2 0,6-2 3 16,8 0-5-16,9-1-2 0,8-1 0 0,3-1-3 15,1 1 1-15,5-1-1 0,-3 3-1 0,2 0-1 16,-3 1 2-16,-5 2 2 0,-6 1-2 0,-9 1 8 16,-6 1-6-16,-10 1 3 0,-12 1 2 15,-10 3 0-15,-15-1 4 0,-9-1-1 0,-12 2 4 16,-10 0-2-16,-10 0 5 0,-9-1 2 0,-7 2-1 15,-11 1 4-15,-5-1-5 0,-6 1-2 16,3 0 2-16,-4 0-11 0,-2 0 4 0,0 0-3 16,0 0-5-16,0 0 5 0,0 0-8 0,0 0 0 15,0 0-3-15,0 0-2 0,0 0-2 0,0-2 0 16,0 2 0-16,0 0-3 0,0 0 4 0,0 0 0 16,0 0-1-16,0 0 7 0,0-1-9 15,0 1-7-15,0 0-14 0,0 0-28 0,0-2-22 16,0 2-32-16,0-1-48 0,-1 1-34 15,-2 0-49-15,-3 0-87 0,1 0-214 0,0 0-554 16,1 0 193-16</inkml:trace>
  <inkml:trace contextRef="#ctx0" brushRef="#br1" timeOffset="345285.274">2224 13523 1 0,'0'0'0'0,"0"0"210"15,0 0-4-15,0 0-2 0,0 0-16 16,0 0-21-16,0 0-15 0,0 0-19 0,0 0-12 0,0 0-17 16,0 0-11-16,0 0-7 0,90-50-10 15,-77 48-4-15,-1 0-9 0,4 1-7 0,-3 1-6 16,0 0-8-16,4 0-4 0,-2 5-7 16,1 1 1-16,3 2-6 0,-3 1 0 0,0 3 0 15,-1 2-8-15,-1 3 2 0,-4 0 2 0,-1 0 3 16,-5 1 9-16,2 1 7 0,-4-1 5 0,-2 1 5 15,-2-1 2-15,-6-1-1 0,-2 2 2 0,-1-2 0 16,-7 0-8-16,1-1-5 0,-1 1-6 16,-4-1-10-16,-2-2-3 0,3 1-5 0,-1-2-2 15,-1-1-3-15,2-2-1 0,0 0-1 0,3 0-3 16,1-3 4-16,-1 0-5 0,5-3 0 16,2 0-4-16,1-3-13 0,2-1-8 0,2 0-20 15,1 0-25-15,4-5-41 0,0-4-64 0,1 0-85 16,1-3-159-16,5 2-222 0,-2 4-594 0</inkml:trace>
  <inkml:trace contextRef="#ctx0" brushRef="#br1" timeOffset="345629.0927">2782 13435 957 0,'0'0'308'0,"0"0"-27"0,0 0-3 16,0 0-38-16,0 0-61 0,0 0-36 16,0 0-40-16,0 0-32 0,0 0-23 0,0 0-14 15,0 0-4-15,0 0 7 0,0 0 5 0,0 0 6 16,-90 34 4-16,73-19-9 0,3 2-4 0,-3 1-7 16,5 4-8-16,-3-1-2 0,1 2-5 15,2 1-3-15,2 0-7 0,1 0 2 0,2 2-2 16,2 1 0-16,1-1 5 0,0 2-6 0,4-3 0 15,0 0-2-15,0-3-6 0,6-1 7 16,1-1-1-16,4-1-3 0,3-1 3 0,-1-2-1 16,5-2 1-16,1-3 5 0,2-1-1 0,1-2-5 15,3-3-1-15,2-1-9 0,2-3-8 0,0-1-16 16,-2-1-36-16,0-5-53 0,-1-2-87 0,-2-2-142 16,-5 3-323-16,-8 1-852 0</inkml:trace>
  <inkml:trace contextRef="#ctx0" brushRef="#br1" timeOffset="346110.279">3142 13863 1 0,'0'0'631'0,"0"0"-254"0,0 0-34 0,0 0-26 16,0 0-62-16,0 0-56 0,0 0-31 0,0 0-27 15,0 0-30-15,0 0-23 0,0 0-16 16,0 0-16-16,0 0-21 0,0 0-17 0,15-36-12 0,-15 41-7 16,0 1 4-16,0 2 4 0,0 2 6 15,0 3 4-15,0 1-2 0,0 1 5 0,0 2 0 16,0 0 2-16,0 3 0 0,0-1 3 0,-3 1 1 16,1 0-2-16,1-2 4 0,1 0-7 0,-1 0-2 15,1-5-2-15,0 1-5 0,0-4-1 16,0 1-2-16,0-3 0 0,0-2-1 0,0-3 2 15,0 1-2-15,0-2-2 0,0-1 2 0,0-1-4 16,0 0 2-16,0 0 2 0,0 0-4 0,0 0 2 16,0-1-15-16,0-3-32 0,0 0-55 15,-1-3-97-15,0-1-155 0,0 1-369 0,0 1-862 0</inkml:trace>
  <inkml:trace contextRef="#ctx0" brushRef="#br1" timeOffset="346367.0737">3139 13565 1568 0,'0'0'284'16,"0"0"-13"-16,0 0-5 0,0 0-50 0,0 0-39 16,0 0-34-16,0 0-36 0,0 0-22 0,0 0-18 15,0 0-15-15,0 0-5 0,0 0-7 0,0 0-4 16,0 0-1-16,-2-12-6 0,2 9-4 15,1 1-5-15,0 0-5 0,0-1-2 0,-1 1-2 16,1 0-2-16,-1-1-2 0,1 2-4 0,-1 1-5 16,0 0-8-16,0 0-19 0,0 0-36 15,0 0-38-15,0 2-55 0,-1 3-70 0,1 1-102 0,-1-2-239 16,1 0-590-16</inkml:trace>
  <inkml:trace contextRef="#ctx0" brushRef="#br1" timeOffset="347481.104">3516 13819 1 0,'0'0'0'0,"0"0"167"0,0 0 76 15,0 0-23-15,0 0-10 0,0 0-10 0,0 0-20 16,0 0-19-16,0 0-16 0,0 0-17 0,0 0-10 16,0 0-11-16,0 0-9 0,7-3-10 15,-6 3-3-15,0-1-6 0,0 1-5 0,0-1-2 16,-1 1-8-16,0 0-4 0,1 0-1 0,-1 0-6 15,0 0-5-15,1 0-9 0,-1 0-11 0,0 0-6 16,0 0-11-16,0 0-5 0,3 0-4 0,-2 1 1 16,1 2-4-16,0 2 2 0,-1 2 1 15,4 1-3-15,-2 2 5 0,-2 0 0 0,4 2-1 16,-2 1 3-16,-2 1-3 0,0-1 2 0,1 3-2 16,-1 1 0-16,2 1 1 0,-2 0 2 0,0 1 5 15,-1 1 3-15,0-4 3 0,0 2 1 16,-1-2 2-16,-6 0 4 0,-1-2 1 15,-2 1 1-15,-1-2-1 0,-2-1-10 0,-4 0 3 0,1-2-5 16,0-1-3-16,-3-1 4 0,6 1-6 16,-4-4 0-16,6 1-2 0,-1-3-4 15,4-1 4-15,3-1-1 0,-1-1 6 0,4 0 1 0,0 0 0 16,-3-3-1-16,3-2-5 0,1-3 3 0,0 1-8 16,1-2 2-16,0 1 1 0,0-2-6 15,0-2 6-15,1 1-4 0,2-1 3 0,4 0-2 16,-4 1-2-16,3 2 0 0,-2-1-3 0,2 3 2 15,-2 1-2-15,4 1-3 0,-5-1 3 16,4 2-9-16,-4 0 6 0,4 0-7 0,0 2-11 16,-3 0-16-16,3-1-41 0,-4 2-51 0,0-1-81 15,1 2-131-15,-2-1-263 0,-2-1-872 0</inkml:trace>
  <inkml:trace contextRef="#ctx0" brushRef="#br1" timeOffset="347736.0737">3525 13662 1464 0,'0'0'279'0,"0"0"-14"0,0 0-15 0,0 0-54 16,0 0-32-16,0 0-35 0,0 0-39 0,0 0-31 15,0 0-27-15,0 0-16 0,0 0-11 0,0 0-6 16,0 0-8-16,0 0-5 0,27-30-9 16,-27 34-49-16,0 2-92 0,0 2-192 0,-4-3-414 15,3-2-760-15</inkml:trace>
  <inkml:trace contextRef="#ctx0" brushRef="#br1" timeOffset="354316.9687">3752 13763 1 0,'0'0'0'16,"0"0"0"-16,0 0 0 0,0 0 0 0,0 0 0 15,0 0 0-15,0 0 0 0,0 0 0 0,0 0 0 16,0 0 0-16,0 0 0 0,0 0 0 16,0 0 0-16,0 0 0 0,1-11 0 0,-1 10 7 15,0 0 64-15,3-1 1 0,-3 2 1 0,0 0 10 16,0-1 8-16,1 1 13 0,-1-1 3 0,0 1 4 15,0-1-4-15,0-1-10 0,1 1 5 16,-1 1-3-16,0-1 0 0,0 0-3 0,0 0-6 16,1-1-10-16,-1 2-7 0,0-1-3 0,0 1-2 15,0 0-2-15,1-1-3 0,-1 1-4 0,0 0-2 16,0-1-1-16,1 1 0 0,0 0 0 16,-1-1-4-16,0 1-4 0,1 0-3 0,-1 0-1 15,3 0-4-15,-3 0-3 0,0 0-4 0,1 0-7 16,-1 0-3-16,0 0-5 0,0 0-3 15,0 0-5-15,0 0-6 0,0 0-4 0,0 0-6 16,0 0 0-16,0 1 2 0,0 2 2 0,1 1 4 16,1 1 0-16,-1 0 2 0,-1 2-3 0,0 1 2 15,1 1 2-15,-1 1-2 0,0 0 2 16,1 3 0-16,-1 0-1 0,0 0-1 0,0 1 2 16,0 2 1-16,0-1-1 0,0 1 1 0,-1-3-3 15,0 1 0-15,0 0 2 0,-1-2-1 16,1 1 2-16,0-2 2 0,-3 0-2 0,3-2 5 15,0 0-6-15,1-2 1 0,0-1 1 0,0-1-7 16,-1 0 7-16,1-2-2 0,0 0 1 0,0 0 2 16,0 0-1-16,0-2 1 0,0-1-1 15,0 1 2-15,0-1-1 0,0 0 0 0,0 0 3 16,0 0-2-16,0 0 7 0,0 0 1 0,0 0 3 16,0 0 9-16,0 0-4 0,0 0 1 0,0 0-3 15,0 0-8-15,-1 0-8 0,1 0-15 0,-1 0-23 16,0-1-39-16,-2-2-46 0,1-1-60 15,1 1-78-15,0 0-114 0,-1 0-185 0,1 0-265 16,-2 1 328-16</inkml:trace>
  <inkml:trace contextRef="#ctx0" brushRef="#br1" timeOffset="354770.3935">3969 13727 1 0,'0'0'0'0,"0"0"64"0,0 0 212 16,0 0-20-16,0 0-22 0,0 0-19 0,0 0-31 0,0 0-39 16,0 0-38-16,0 0-40 0,0 0-31 15,0 0-11-15,0 0-9 0,4-4 4 0,-7 8 12 16,-3 3 7-16,-3 0 6 0,-1 0-2 0,0 3-4 15,-3 1-9-15,2-1-2 0,-2 0-2 16,-3 1-4-16,3-1 3 0,-3-1-7 16,3 2-1-16,-3-3-2 0,3 0-4 0,0-2 3 0,1 1-4 15,2-2 0-15,0 0 1 0,2-1-4 16,1-1 2-16,4-1-1 0,-2 0 1 0,4-2 0 16,0 2 1-16,1-2 10 0,0 0 9 0,0 0 18 15,0 0 16-15,0 0 7 0,0 0-2 0,0 0-19 16,5-3-16-16,-1 1-15 0,2 0-7 15,-2-1 1-15,4 0 1 0,1 0 4 0,-3 1-1 16,3 2 3-16,2 0-3 0,0 0-5 0,-1 0 2 16,4 1-8-16,-3 5-1 0,0 1 0 15,1 2-5-15,-1 1 5 0,4 0-1 0,-3 1-2 0,-1 0 6 16,1-1-3-16,-2 2 1 0,0-2-9 0,-1-1-31 16,-1 0-69-16,-3-2-134 0,2-1-302 15,-4-3-957-15</inkml:trace>
  <inkml:trace contextRef="#ctx0" brushRef="#br1" timeOffset="360755.2222">4904 13460 1 0,'0'0'0'16,"0"0"0"-16,0 0 0 0,0 0 0 0,0 0 199 16,0 0-3-16,0 0-3 0,0 0-11 0,0 0-5 15,0 0-11-15,0 0-19 0,0 0-29 0,-19 1-22 16,19-1-19-16,0 0-12 0,0 0-2 15,0 1-6-15,0-1-8 0,1 0-5 0,0 0-7 16,1 0-9-16,4 0-9 0,-1 0-1 0,6-2-9 16,4 0-1-16,4-2 2 0,2 1-6 15,3-2 4-15,4 0-1 0,1-1-1 0,1 0 5 0,0 0-1 16,-3 1-4-16,2-1-3 0,-1 2-29 16,-5-1-80-16,3 2-157 0,-10 0-254 0,-5 1-380 0</inkml:trace>
  <inkml:trace contextRef="#ctx0" brushRef="#br1" timeOffset="361120.9808">4838 13610 1 0,'0'0'81'16,"0"0"129"-16,0 0-30 0,0 0 3 16,0 0 6-16,0 0-8 0,0 0-26 0,0 0-37 15,0 0-25-15,0 0-18 0,0 0-8 0,0 0-4 16,0 0 0-16,0 0 2 0,-17 27 0 0,17-24 3 15,2-1 2-15,1 1 5 0,4-1 6 16,1 1-2-16,6-3-2 0,2 0-9 0,7 0-11 16,2 0-9-16,6-7-12 0,5 3-10 15,0-3-6-15,2 1-5 0,2-1-4 0,-2 2-10 0,-3 0-53 16,1 0-143-16,-12 3-360 0,-6 0-940 16</inkml:trace>
  <inkml:trace contextRef="#ctx0" brushRef="#br1" timeOffset="363471.7714">6270 13276 1 0,'0'0'0'0,"0"0"0"0,0 0 39 0,0 0 210 15,0 0-10-15,0 0-10 0,0 0-12 16,0 0-16-16,0 0-27 0,0 0-23 16,0 0-23-16,0 0-26 0,0-26-17 0,-1 26-18 0,-2 0-15 15,-4 0-7-15,4 1-10 0,-4 1-2 16,1 2 0-16,0-1 1 0,-3 2 1 15,2-1 1-15,-1 2-4 0,2 1-9 0,-3 0 0 0,0 1-5 16,2 1-1-16,-2 1 4 0,1 2-6 0,-1 1 1 16,1 1-1-16,-3 2-2 0,4-1 4 15,1 2-1-15,-1 2-3 0,1 0 0 0,1 1-5 16,3-1-2-16,-1 2 1 0,2-1 4 0,1-2-5 16,0-1 2-16,0-4-2 0,5 2-3 15,1-4 7-15,1-1 2 0,2-1 6 0,0-3 4 16,2 0-2-16,0-2 3 0,1-1 1 0,3-2 3 15,-2-1 1-15,2 0-1 0,0 0-3 0,2-4-7 16,-3-1 1-16,5-2-3 0,-4-1-1 16,2-2 4-16,0-1-6 0,-3-3 0 0,5 0-2 15,-5 0-4-15,2-4 4 0,-2 1 1 0,1-1-2 16,-3-2 2-16,-2 1-3 0,1 0 1 16,-4-1 2-16,-3 0 2 0,0-1-2 0,-2 1-1 15,-2-1-3-15,0 1-4 0,-2-1 4 0,-2 0 0 16,0 2-1-16,-2 1 6 0,-2 4-8 0,3 2-1 15,-2 6-1-15,2 1-8 0,-2 3 3 0,-2 2-2 16,2 0-3-16,-3 5-1 0,-2 5 3 0,1 0-1 16,-1 3 2-16,-3 3 5 0,4 2-5 15,-2 0 1-15,5 3 0 0,2 0-4 0,-1 1 4 16,2-1 2-16,2-1 0 0,1-2 2 0,2 1-3 16,0-3 0-16,0-1 2 0,7-1 3 0,-3-2-2 15,5 0 2-15,0-3 1 0,2-1-6 0,2-2 8 16,3-1 1-16,-1-3 3 0,3-2 6 15,2 0-7-15,1-2 0 0,1-5-3 0,-1 0-2 16,0-3 3-16,-1 2 0 0,-3-5 0 16,3 4 3-16,-2-4-4 0,-5 1 1 0,2 1-1 15,-2-1 3-15,-3 1-3 0,-1-1 4 0,-1 1 0 16,-2-1-5-16,-2-1 7 0,1 0 0 0,-4-1-1 16,2 0 1-16,-1 2-3 0,-1 1-3 0,-1 2 1 15,0 2 0-15,0 1 0 0,0 4 0 0,0 1 0 16,0 1-8-16,0 0 1 0,0 0-5 0,0 3 0 15,-4 5 7-15,1 4-6 0,-3 2 3 16,2 2-1-16,-2 1-1 0,2 0 4 0,0 1 1 16,1-2-2-16,2-1 1 0,1-1-2 0,0-3-1 15,0 0 3-15,1-1 4 0,3-2-4 16,0-2 1-16,3-1-1 0,-2-1-2 0,2-4 6 16,1 0 0-16,2 0 2 0,0 0 1 0,1-3-3 15,2-2 0-15,-1-2-1 0,2-1 2 16,-2-2 0-16,1 0 1 0,-1-1 1 0,-1-1-6 15,2-1 6-15,-5 2-3 0,0 0 2 0,-2 0 3 16,-1 0-4-16,-1-1 3 0,-1 0 0 0,-2 1 0 16,-1 1 2-16,2 1 1 0,-2 2-2 15,0 2 2-15,0 1-3 0,0 2-2 0,0 2 0 16,0 0 0-16,0 0-6 0,0 0-2 0,0 0-4 16,0 4-5-16,0 2 6 0,-2 2 2 15,2 1 2-15,0 5 3 0,-1-1-2 0,1 2-1 16,0 0 0-16,0 0 1 0,0-1-1 0,0-1 3 0,0 1-1 15,0-3-2-15,-1 0 1 0,0 1-3 16,0-2-11-16,-1 1-20 0,1-2-37 0,1-1-49 16,0-2-61-16,0 0-87 0,0-1-150 0,0-3-254 15,0 0-803-15</inkml:trace>
  <inkml:trace contextRef="#ctx0" brushRef="#br1" timeOffset="364295.2335">7067 13295 1 0,'0'0'154'15,"0"0"151"-15,0 0-42 0,0 0-3 16,0 0-15-16,0 0-23 0,0 0-30 0,0 0-37 16,0 0-27-16,0 0-20 0,0 0-15 0,0 0-12 15,0 0-12-15,44 43-5 0,-43-36-8 16,-1 0 1-16,0 1 0 0,0 0-3 0,-5-1-2 15,0 2-4-15,-3-1-7 0,-2 0-3 0,0-1-8 16,-3 0-5-16,1 1-6 0,-1-2-4 0,1 1-3 16,1-2-1-16,1-2 0 0,-2-1-1 0,2-1 2 15,4-1-1-15,0 0 0 0,3 0 4 0,0-3-6 16,2-3-1-16,1-1-4 0,0-2-5 16,0-1-2-16,2-1-2 0,7-3-1 0,-1 0-3 15,2-1 3-15,3-2-3 0,-1 2 1 0,2-1 0 16,-2 5 0-16,1 0 3 0,-1 2 0 15,0 3 0-15,-3 0-1 0,0 1-1 0,-1 2-1 16,1 0-1-16,-2 2 0 0,2 1-2 0,-2 0-2 16,1 0 2-16,-1 1 0 0,1 4 2 0,-2 3 7 15,0-4-2-15,-2 4 3 0,1 1 1 16,-1 0-2-16,-4 1 4 0,1 1 0 0,-1 0 0 16,0 2 0-16,0-2-2 0,0 0 0 0,-1-1 0 15,1-1 1-15,-2-2-2 0,2-1 1 16,0-2 0-16,0 0-1 0,2-2 0 0,1 0 0 0,1 0 3 15,0-2 1-15,2 0 1 0,0 0 1 16,2-3-2-16,-1-2-1 0,1 2 2 0,-1-4-2 16,2 1 1-16,1 1-3 0,-2 0 0 0,1 2-2 15,0 1-1-15,-3 1 0 0,2 1-4 0,-3 0 0 16,0 0-2-16,-1 4-1 0,0 1 4 0,-1-1-1 16,-1-1 3-16,0 2 0 0,-1 0-1 15,-1-2 0-15,1 2 0 0,0-2 0 0,-1 0 1 16,1-2 2-16,1 1 1 0,-1-2 2 0,2 0 7 15,1 0 1-15,0 0 4 0,4 0 1 16,-2-3-5-16,3-2 0 0,-1 0-4 0,2 1-1 16,0-2 1-16,0-1 2 0,3 0 0 0,-2-1 2 15,0-1 1-15,0 0-2 0,-1-2 3 16,1 0 0-16,-1-2-3 0,-1-2 1 0,1-1 0 16,-1-1-1-16,-2-1 3 0,1-2 0 0,0 2 4 15,-4 2 0-15,0-1 1 0,0 4 1 0,-4 4 1 16,0 4 4-16,0 3 2 0,0 0 3 15,0 1-4-15,0 1-9 0,0 0-2 0,0 0-7 16,0 0-2-16,0 1 0 0,-2 3-5 0,0-1 0 16,-1 3 0-16,2 1 0 0,1 2 1 0,0 0 1 15,0 2 0-15,0 0 1 0,0 2 1 0,0 0-2 16,0 3 2-16,0-1 1 0,0-1-4 0,0 0 3 16,0 0-2-16,-1 0 0 0,0-1 4 15,-2 0-7-15,-2-1-13 0,2-2-30 0,-1 0-51 16,0-3-68-16,2 2-97 0,-1-4-157 0,1-3-272 15,0 1-732-15</inkml:trace>
  <inkml:trace contextRef="#ctx0" brushRef="#br1" timeOffset="364661.1899">7452 13265 458 0,'0'0'368'0,"0"0"-75"0,0 0-54 0,0 0-55 16,0 0-55-16,0 0-41 0,0 0-34 0,0 0-24 15,0 0-7-15,0 0 7 0,0 0 8 16,0 0 7-16,0 0-6 0,0 0-9 0,13 8-15 0,2-8-16 16,-2-1-11-16,5-2-18 0,-2 0-10 15,1-1-10-15,6 1 8 0,3-1 16 0,4 1 13 16,0-2 15-16,1 2-1 0,-3-1-1 0,-5 1-1 16,-1-2-1-1,-4 2 1-15,-7-1-1 0,-2 1 7 0,-4 0 11 0,-3 2 16 0,-2-2 23 16,0 2 18-16,0 1 22 0,0-2 16 15,0 2 4-15,0 0-10 0,0 0-28 0,0 0-29 16,-1 2-26-16,-2 2-10 0,2 2-1 0,-1 2 1 16,1 1 6-16,-2 3-4 0,0 1 3 0,2 0 4 15,0 0-5-15,0 1 5 0,1-1-2 16,-2 0-3-16,1 0 3 0,0-1-5 0,-2-1 1 0,1-2-3 16,1 0-1-16,1 1-4 0,-2-3-10 15,0 2-8-15,2 0-35 0,0-2-65 0,0 0-112 16,0-2-181-16,0-2-262 0,0-1-724 0</inkml:trace>
  <inkml:trace contextRef="#ctx0" brushRef="#br1" timeOffset="364855.3086">7766 13009 1417 0,'0'0'277'0,"0"0"-24"16,0 0-43-16,0 0-67 0,0 0-61 15,0 0-56-15,0 0-33 0,0 0-15 0,0 0 0 16,0 0 17-16,0 0 3 0,0 0-23 16,0 0-81-16,0 0-173 0,14 52-277 0,-12-46-827 15</inkml:trace>
  <inkml:trace contextRef="#ctx0" brushRef="#br1" timeOffset="365100.551">8182 13118 972 0,'0'0'877'0,"0"0"-672"16,0 0-70-16,0 0-49 0,0 0-48 0,0 0 8 16,0 0 12-16,0 0-1 0,0 0 2 0,0 0-12 15,0 0-10-15,0 0-7 0,10 116-8 16,-8-95-3-16,0-1-1 0,-2-2-1 0,0 1-2 15,-2-3 3-15,-1 0-4 0,-5 0-15 0,2 1-9 16,-3-3-33-16,1 2-58 0,-1-2-104 0,-1-2-225 16,4-4-345-16,2-3-429 0</inkml:trace>
  <inkml:trace contextRef="#ctx0" brushRef="#br1" timeOffset="365748.7272">8087 13283 660 0,'0'0'904'0,"0"0"-655"16,0 0-52-16,0 0-38 0,0 0-62 0,0 0-35 16,0 0-32-16,0 0-29 0,0 0-4 0,0 0 4 15,0 0 6-15,0 0 5 0,0 0-11 16,0 0-9-16,34 3-8 0,-9-3-14 0,1-2-15 16,3-3-22-16,1-1-23 0,-3 1-24 15,-2-2-7-15,-2 0-4 0,0 0-8 0,-3 0 16 16,-2 0 14-16,-1 1 27 0,-3 0 34 0,-1 1 11 15,-2 1 15-15,-3 1 11 0,-3 1 30 16,-3 1 51-16,-1 1 29 0,-1 0 22 0,0 0-8 16,0 0-31-16,-3 3-19 0,-1 2-19 0,-1 0-6 0,1 4-3 15,-3-2 3-15,3 3-2 0,-1-1-3 16,3 2 1-16,-1-3-11 0,2 2-2 0,1-2-4 16,0 1-3-16,0-3 5 0,5 0 4 15,1-2 4-15,0-1 3 0,5-1-1 0,1 0-6 0,4-2-3 16,-1 0-1-16,5 0-5 0,-2 0-1 15,1-2-3-15,1-1-10 0,-2-3 1 0,-2 1-3 16,0-2-4-16,-1 2 3 0,-1-4-4 0,-2 2 3 16,-1-1 0-16,-1-2 2 0,0-1 3 15,-1 0 2-15,-3 0 2 0,-2 1 0 0,-2-1 7 16,-1 4 7-16,-1 0 6 0,0 4 9 0,0 0-1 16,0 3-11-16,-3 0-10 0,-4 4-14 0,0 5-10 15,0 0 0-15,-3 5 1 0,1 3 3 16,0 2 0-16,0 1 3 0,3 2-1 0,-1 3 1 15,-2 1-1-15,-1 2-1 0,3 0 2 0,-2 3-4 16,0-2 2-16,-1-2 1 0,-1 1-1 16,-4-1 4-16,0-1 0 0,-6 1 1 0,-3-3 0 15,-2-1-2-15,-5-1 2 0,-5-1-2 0,-1 0 0 16,-5-2-4-16,-2 0-4 0,-3-1-5 0,-1-1-5 16,-1-3 3-16,0-1 2 0,2-3 7 0,4-4 7 15,4-4 6-15,7-2 9 0,6-2 11 0,6-6 10 16,6-3 5-16,5-2-4 0,6-1-7 15,3-5-11-15,1-1-9 0,8-3-5 0,6-2-4 16,6 1-3-16,4 1-3 0,5 1-2 0,1 2-3 16,2 2-3-16,2 0-4 0,1 2-12 0,1 1-24 15,0-1-39-15,0 0-53 0,-1 3-84 16,-3-1-137-16,-1 1-249 0,-10 5-370 16,-6 4 503-16</inkml:trace>
  <inkml:trace contextRef="#ctx0" brushRef="#br1" timeOffset="366393.1465">9472 13056 1 0,'0'0'452'0,"0"0"-133"0,0 0 2 15,0 0-33-15,0 0-62 0,0 0-46 0,0 0-38 16,0 0-23-16,0 0-20 0,0 0-19 0,0 0-21 16,0 0-20-16,0 0-10 0,0 0-8 0,-61-46-5 15,40 46-3-15,-1 2-2 0,-4 5 1 16,3 3-2-16,-4 1 2 0,3 3 0 0,2 2 0 15,2 0-1-15,1 2-2 0,5 0-3 0,4-1-1 0,4-1-5 16,6-2 4-16,0-1 1 0,3-2 4 16,10-1 4-16,1-1 1 0,3-2 3 0,3-2 1 15,4-1 1-15,0-3-1 0,4-1-5 0,0 0-2 16,-1 0-4-16,-2 1-4 0,0 2-1 16,-4 2-2-16,-5 1 1 0,-3 1 0 0,-4 2 0 15,-2-1 2-15,-6 1 5 0,-1 1 11 0,0 1 7 16,-6 2 6-16,-6-1 3 0,-2 0-5 15,-4 1-2-15,-5-1-5 0,-4 0-6 0,2-4 0 16,-3 2-8-16,4-2-2 0,0-1-3 0,3-1-3 16,5-3-2-16,0 1-6 0,6-2-8 0,0-1-17 15,5-1-8-15,2 0-27 0,3-1-48 16,0-5-52-16,8-2-90 0,5-2-100 0,4-1-121 16,-2 3-171-16,-5 3-84 0</inkml:trace>
  <inkml:trace contextRef="#ctx0" brushRef="#br1" timeOffset="367313.7678">9629 13228 1 0,'0'0'331'16,"0"0"172"-16,0 0-82 0,0 0-62 0,0 0-68 15,0 0-71-15,0 0-73 0,0 0-60 0,0 0-38 16,0 0-11-16,0 0 4 0,0 0 5 0,0 0 7 16,10 27-2-16,-15-17-12 0,3-3-1 15,-1 0-9-15,1 1-8 0,2-2-2 0,0 1-6 16,0-1-1-16,5-1 2 0,-1-2 1 0,4 1 3 15,3-2 0-15,-1-1-1 0,0-1-9 16,2 0 2-16,-1 0-3 0,1-1-1 0,2-3 8 16,-3 0-11-16,1-1 1 0,-2-1-2 15,0 1-4-15,0-2 7 0,-1 0 0 0,-1-2 1 16,-1 2 0-16,0-1-1 0,1-3 1 0,-5 2 1 16,3 0 7-16,-4-1-2 0,0 3 2 0,-1-2 1 15,1 3-6-15,0 0 11 0,-2 1 2 0,1 2 3 16,-1 0 4-16,0 2-8 0,0 0-5 15,0 1-6-15,0 0-5 0,0 0-8 0,0 0-3 0,0 2-3 16,2 4-4-16,-1 0 9 0,-1 2 1 16,2-2 4-16,1 2 5 0,0 1-8 0,-1 0 2 15,0 0-1-15,1 0-5 0,1 0 7 0,-2-2-1 16,1-1 0-16,1-1 0 0,-1 0-1 0,1-2-4 16,0 1 1-16,-3-2 3 0,2-1-3 15,2-1 1-15,-3 0-1 0,5 0-5 16,-2 0 9-16,3-5-2 0,0 1 3 0,-1-3 3 15,1-1-6-15,1-1 1 0,0-2-1 0,2 0 1 16,-2-2 1-16,-1 1 0 0,-1-2 1 0,0-2-3 16,1-1 4-16,-4-1 0 0,1 0 1 0,-3-1 5 15,0-1-6-15,-1-1 1 0,1 2 0 0,-2 1-3 16,2 2 4-16,-2 3 2 0,0 4 1 16,0 4-3-16,0 3-1 0,0 2-5 0,-4 0-2 15,3 0 3-15,-1 7-6 0,-1 1 1 0,-2 5-1 16,3 1-1-16,1 0 5 0,-1 4 1 0,2-1 0 15,0 3 6-15,0 1-6 0,0 3 0 16,0-1 0-16,-2 6-3 0,-2-1 3 0,1 2 3 16,-4 2-2-16,1 1-1 0,-1 0 3 0,-1 1-4 15,-1 1 2-15,4 0 5 0,-2 0-4 16,4-3 2-16,-3-3 0 0,3-5-4 0,-1-2 3 0,1-4 2 16,2-5 0-16,-1-1 0 0,-1-4-1 0,2-3-2 15,1 0 3-15,0-4 4 0,0 1 7 16,0-2 16-16,0 0 10 0,0-2 0 15,0-4-2-15,0 0-14 0,4-2-10 0,-2-4-1 0,0 0-9 16,3-3 0-16,-1-5-2 0,2-1-2 16,-3-4 2-16,4-4 0 0,-2-3-2 0,5-4-2 15,0-1-2-15,1-3-2 0,5 2-1 16,-4 2 1-16,1 4-8 0,-1 6-4 0,0 5-9 0,-1 6-9 16,-1 3 3-16,0 5-2 0,-1 2 3 15,2-1 3-15,1 3-1 0,0 1 2 0,1 2 3 16,5 0 4-16,-4 0 1 0,1 0 4 0,-4 0-1 15,-1 0 0-15,1 0 5 0,-4 1-2 16,-3 3 3-16,2-1 1 0,-4 2-3 0,0 1 3 0,0 1 2 16,-2 1 2-16,0 1 5 0,-3 0 2 15,-1 0 3-15,-4 3 1 0,-1-2 3 0,-4 3-2 16,-3-1 1-16,-1-1 0 0,-1 0-3 0,-2 0 0 16,0-1-2-16,1 0-4 0,1-1 2 15,4-2-1-15,-1 0 0 0,5-1-6 0,1-1-17 16,4 0-26-16,-1-3-49 0,4 0-70 0,1-2-73 15,1 0-129-15,0 0-285 0,1 0-806 0</inkml:trace>
  <inkml:trace contextRef="#ctx0" brushRef="#br1" timeOffset="368298.7147">10428 12970 379 0,'0'0'565'16,"0"0"-305"-16,0 0-23 0,0 0-46 0,0 0-81 15,0 0-42-15,0 0-18 0,0 0-7 0,0 0 8 16,0 0 18-16,0 0 13 0,0 0 2 0,0 0 4 16,0 0 5-16,16 91 2 0,-14-69-2 15,-2 4-5-15,0 2-10 0,0 0-12 0,-6 5-3 16,2-1-6-16,-4 6 14 0,-1-1 5 15,3-1-4-15,-3 0-5 0,0-1-24 0,-1-4-13 16,1-1-11-16,0-2-1 0,-1-3-6 0,3-3-3 16,1-4 0-16,-2-1-3 0,4-3 1 0,-2-4-1 15,4-2-1-15,1-4-1 0,0-1-2 0,1-2 1 16,0-1 3-16,0 0 7 0,0 0 5 0,0-5 0 16,2-4-2-16,1-3-8 0,4-2-3 0,-4-4 0 15,3-2-4-15,-2-6 2 0,4-2-2 16,1-4-4-16,-1-2 3 0,2-4-5 0,3-2 0 15,-1-1 0-15,5 1-4 0,-3 1-1 0,5 5-2 16,-2 3-5-16,-2 9-3 0,1 4 1 16,-2 4-1-16,0 3-3 0,1 4 1 0,-4 3-2 15,1 3-1-15,4 1 4 0,-5 1-5 0,0 5 1 16,-3 4-2-16,-3 3-1 0,1 1 7 0,-4 1 2 16,-2 0 5-16,0 3 2 0,-2 0 2 15,-6-1 2-15,-2 1 1 0,-1 2 4 0,-1-2 0 0,-5-3 4 16,4 2 0-16,-4-3-1 0,5 0 2 0,-1-3-1 15,-2 0 2-15,5-2 1 0,4-2-1 16,-1-1 0-16,2-1-2 0,1-2-1 16,4 0 0-16,0-2 1 0,0 0 2 0,0 0-1 15,1 0 7-15,6-1 0 0,3 0 2 0,1 0 0 16,2 0-1-16,6-4-3 0,1 0-2 0,1-3-1 16,4 0-2-16,-1 0-4 0,-1-4 1 15,4 1-3-15,-3-1-2 0,2-1-4 0,-3-1-2 16,0-2 3-16,-3 1-1 0,-1-4 6 0,-1 1 1 15,-6-2 2-15,-1-1 2 0,-1-1 1 0,-3-2 2 16,-5-1 3-16,0-2-1 0,-2 0 0 0,0 1 2 16,0 0 1-16,-2 0 3 0,-1 2 1 15,-2 2 0-15,3 5-1 0,-2 5 1 0,0 3-1 16,2 5-1-16,1 0-2 0,-1 3-6 0,0 0-4 16,-3 4-4-16,2 3-1 0,-4 1 3 15,2 5 1-15,-1 3 2 0,4 3 3 0,-3 1-3 16,3 4-2-16,1 0 1 0,1 2 0 0,-1 3 2 0,-1-2 0 15,-2 0-1-15,3 0 0 0,-1-2 1 16,1-2-2-16,-2-1 2 0,2-3 0 16,1-1-4-16,0-3 3 0,0-3-4 0,2-2 2 15,1-2 0-15,5-2 0 0,-3-2 0 0,6-3 0 16,3-1 3-16,-2 0-2 0,6-4 0 0,0-1 3 16,-1-4-3-16,4 1 3 0,-2-3-1 15,2-1-2-15,-1 1 4 0,-1-2-3 0,-1 2 4 16,-5-4 1-16,3 2 0 0,-7 1 2 0,-3 2 1 15,0 4 3-15,-4 1 0 0,-1 3 5 16,-1 0-1-16,0 2-6 0,0 0 1 0,0 0-9 0,0 2-1 16,-4 4 1-16,-1-1-4 0,2 2 4 0,-3 0-1 15,4 2 0-15,0-1-1 0,-3 0 1 16,4-1 2-16,-2 0-1 0,3 0 3 0,0 0-4 16,0-1 1-16,0 1 1 0,0-2-5 0,0 1 5 15,0-1-4-15,0 2-4 0,0-3-10 16,0 1-42-16,0-1-68 0,0-2-127 0,0 1-235 0,0-1-539 15,0-2-271-15</inkml:trace>
  <inkml:trace contextRef="#ctx0" brushRef="#br1" timeOffset="368502.1141">11148 12984 2030 0,'0'0'272'0,"0"0"-15"0,0 0-65 0,0 0-66 0,0 0-42 15,0 0-35-15,0 0-24 0,0 0-19 16,0 0-16-16,0 0-8 0,0 0-2 0,0 0 2 16,0 0 0-16,0 0-3 0,-7-37-23 15,12 40-43-15,-2 0-57 0,2 1-65 0,-1 1-109 16,-1 2-182-16,1-1-301 0,-2-2-31 0</inkml:trace>
  <inkml:trace contextRef="#ctx0" brushRef="#br1" timeOffset="369433.6709">11260 13124 645 0,'0'0'327'0,"0"0"-77"16,0 0-75-16,0 0-58 0,0 0-24 16,0 0-9-16,0 0-17 0,0 0-6 0,0 0 4 15,0 0-4-15,0 0-5 0,0 0-13 16,0 0-10-16,0 0-10 0,47 16-7 0,-37-16-1 0,-3 0-4 15,1-1 3-15,0 0-1 0,-4 0-2 16,2-1 3-16,-4 1-3 0,0 1 4 0,-2 0 4 16,3 0 4-16,-3 0 5 0,0 0 0 0,0 0-3 15,-3 0-6-15,0 0-3 0,-6 3-5 0,1 1 0 16,1 2 1-16,-7 1-3 0,4 0 2 16,-1 1 2-16,0 1-4 0,2 0 7 0,3 1-6 15,-1-1-2-15,-1 1 1 0,5-1-6 16,0 0 3-16,0-2-4 0,2 0 2 0,1 0-2 15,0-2 9-15,5 0 5 0,-1-2 7 0,5 0 9 16,0-3-5-16,2 0-2 0,1 0-3 0,0 0-11 16,4-2 0-16,-4-2-2 0,1-1-2 0,2-1 3 15,-4 0-2-15,1 1-1 0,-1-3-2 16,-1 3 3-16,2-2-2 0,-3 2 1 0,0-1 3 16,0 0-6-16,-5 3 5 0,2 0-1 0,-5 0 2 15,0 2 10-15,0 1-3 0,-1 0-1 0,1 0-6 16,-1 0-14-16,0 0 1 0,0 1-2 15,0 2 3-15,0 0 3 0,0 2 0 0,0-1 1 16,0 0 0-16,3 1 3 0,-2-1-4 0,1 1 0 16,-1-2 1-16,2 2-2 0,4-3 2 0,-1 1 2 15,0-1 0-15,3-2 2 16,1 0 4-16,1 0 0 0,1 0-1 0,4-1 0 0,-4-4-4 16,1 0 1-16,1 1 0 0,-2-1-4 0,-1-1 5 15,0 1 1-15,-1-2-1 0,-2 1 7 0,-4 0-4 16,3 0 0-16,-5 0 3 0,2 0-5 15,-3-1 7-15,-1 1-2 0,0 0-1 0,0 1 2 16,-5-1-6-16,3-1 0 0,-5 2-4 0,2 0 2 16,-2 4-10-16,-3 0-5 0,0 1 0 0,0 0-9 15,-2 4 9-15,2 2 2 0,0 1-1 16,0 2 4-16,1-1-3 0,1 5 0 0,4-3 2 16,-3 2 1-16,5-1 1 0,1-1-3 0,0 1 2 15,1-3-3-15,0 1 0 0,0-1 1 0,2-2-1 16,6 0 4-16,-4-3-1 0,4 0 2 0,0-3 2 15,2 0 0-15,-1 0 1 0,1 0 1 0,2-3-2 16,0-1 2-16,-1-1 0 16,2-1 1-16,0-1-2 0,-3 0 3 0,0-1-1 0,-3 0-1 15,1-1 3-15,0 0-2 0,-3-1 1 0,1-2 1 16,-2-2 0-16,2-2 6 0,-4-1-3 0,5-2 0 16,-4-4 1-16,2-1-4 0,-1 0 4 15,-1-1 2-15,3-2 4 0,-3 1-3 0,4 0 10 16,-4 5 2-16,2 1 2 0,-2 5 9 15,-2 3-2-15,1 4 1 0,2 3 0 0,-2 2-10 16,-2 2-4-16,1 1-9 0,-1 0-10 0,0 0 0 16,0 6-1-16,1 3 0 0,-1 3 2 0,0 4 3 15,0 1-2-15,0 2 1 0,0 1 3 0,0 3-8 16,0 0 6-16,-2 3 2 0,-4 0-2 16,2 2 8-16,-4-1-4 0,0 1-2 0,1-1 0 15,-1 0-7-15,-1-1 1 0,-1-3-6 0,1 0-6 16,0-3-15-16,0-1-29 0,4-2-37 0,-2-3-57 15,-1-1-95-15,3-3-182 0,-2-3-374 0,5-3-760 16</inkml:trace>
  <inkml:trace contextRef="#ctx0" brushRef="#br1" timeOffset="369997.1431">12643 12814 1 0,'0'0'289'0,"0"0"80"16,0 0 12-16,0 0-27 0,0 0-52 15,0 0-53-15,0 0-49 0,78-132-38 0,-76 111-29 16,2 1-24-16,-1-2-20 0,-1 0-15 0,-2-1-13 16,0 1-13-16,0-1-8 0,-3 3-7 0,-3 1-2 15,3 2-4-15,-4 5-5 0,3 3 2 0,-4 4-5 16,-1 4-8-16,0 1-6 0,-2 9-9 16,-2 7-5-16,-2 4 4 0,1 6 0 0,2 4 2 15,-3 3 2-15,5 1 1 0,4 4 0 0,-1-1-1 16,-1 1 2-16,4 1-1 0,-3 0 1 0,3-1 1 15,-2 1-1-15,-1-3 0 0,1 0-1 0,-2-1 2 16,-1 1 1-16,-2-2 1 0,1 3 2 0,-2-4-4 16,-3-4-8-16,1-1-12 0,-1-2-29 15,0-4-52-15,3-2-78 0,2-2-134 0,2-3-227 16,4-5-439-16,-2-4 123 0</inkml:trace>
  <inkml:trace contextRef="#ctx0" brushRef="#br1" timeOffset="370190.578">12383 13034 1275 0,'0'0'183'15,"0"0"9"-15,0 0-18 0,0 0-10 0,0 0-27 16,0 0-39-16,0 0-42 0,0 0-28 0,0 0-7 16,0 0 3-16,0 0 6 0,0 0-4 0,0 0-5 15,0 0-5-15,90-13-3 0,-63 7-4 16,0-1-2-16,-1 0-15 0,2 0-31 0,-6 0-73 15,3 2-144-15,-9 1-282 0,-6 2-804 0</inkml:trace>
  <inkml:trace contextRef="#ctx0" brushRef="#br1" timeOffset="371392.4655">12566 13273 1070 0,'0'0'547'0,"0"0"-347"16,0 0-59-16,0 0-26 0,0 0 17 0,0 0-15 16,0 0-32-16,0 0-29 0,0 0-19 15,0 0-1-15,127-40-6 0,-105 31-2 0,2-1-3 16,-4-1-1-16,1-1-1 0,-3-2 1 0,-2-1 3 16,-1-1-2-16,-5-2 5 0,-3-1-1 0,-2-1 1 15,-3 0 5-15,-2 1 2 0,-1 2-1 16,-6 2-2-16,-1 2-8 0,-2 4-6 0,-2 2-6 15,-1 3-1-15,-4 3-7 0,3 1-2 0,-4 0-2 16,4 3-3-16,-2 1 2 0,5 1-3 16,3 0 0-16,2 1 2 0,1-2-5 0,5 1 1 15,0 1 0-15,1-1 0 0,9-2 7 0,0 1 0 16,8-1-2-16,1-2-1 0,3-1-1 0,1 0-1 16,3-3 1-16,-2-2 1 0,1 2-1 15,-3-2 1-15,-2-1-1 0,-1 0-3 0,-4 1 5 16,1 0-1-16,-4 0 2 0,0 0 4 0,-3 3-4 15,-1-1 1-15,-5 2 1 0,2 0 4 0,-2 1-1 16,-3 0-1-16,1 0-1 0,-1 2-5 16,0 3 6-16,0 2 1 0,0 3 5 0,-2 0 7 15,-5 2-6-15,4 0 0 0,-3 2-3 0,2-2-6 16,-2 3 5-16,3-2-2 0,-3 0-1 0,3-2-1 16,0 0-1-16,0 0-2 0,1-1-2 0,1-3 2 15,1 0-6-15,0 0-8 0,0-2-16 16,3 0-25-16,2-2-19 0,1-2-38 0,1-1-37 15,2 0-45-15,1 0-50 0,2-4-50 0,1-2-60 16,3-1-63-16,0 0-37 0,2-1 4 0,1-2 71 16,0-1 377-16,2 0 0 0,-2-3 0 15,1 1 0-15,-5 0 0 0,-1 1 5 0,-4 3 350 16,-1 1 57-16,-5 3-1 0,-3 2-15 0,1 1-49 16,-2 0-78-16,0 2-70 0,-3 0-57 0,-1 0-39 15,-4 0-22-15,-1 5-7 0,-1 0-8 16,-1 2-2-16,2 0-10 0,-1 0-15 0,-1 1-1 15,2 1-10-15,2 0-6 0,2 1 2 0,0 0-13 16,0-1-3-16,4-1-2 0,0 1-7 16,1 0 7-16,0-3-2 0,1 1 1 0,4-1-1 15,1 0 0-15,2-1 0 0,1-2-1 0,1 0 2 16,0-2-2-16,1-1-1 0,1 0-1 0,-1 0-2 16,-1-5 3-16,2 0 0 0,-2 0 2 15,-1-2 3-15,2 0-3 0,-2-2-1 0,-1 0 0 0,-1-1 3 16,-1 0-2-16,-2-1 2 0,-1-1-1 15,-2 2-6-15,-1-2 5 0,0 1 0 0,-4 1 0 16,0 0 6-16,-5 1-5 0,5 1-1 0,-3 2-2 16,-2 3-5-16,4 1 1 0,-4 2-2 0,1 0-2 15,-1 4-1-15,2 3 0 0,0 0 0 16,0 2 0-16,5-1-1 0,1 0-6 0,1 1-3 16,0-1-6-16,3-2-3 0,4 0 2 15,2-1 3-15,-1-3 5 0,1 0 11 0,3-2-3 0,1 0 5 16,-1-2 1-16,2-3 1 0,1 1 3 15,-1-2-1-15,2-1 0 0,-2 0-1 0,2 0 1 16,-2 1 0-16,2 0 1 0,-2-1 2 0,-3 2-3 16,-1-1-1-16,1 2 0 0,-3 0-4 15,-2 1 6-15,-2 0 2 0,-3 2 0 0,-1 1 0 16,2 0-1-16,-2 0-3 0,0 0-2 0,0 0 2 16,0 0-5-16,0 4 3 0,0-1 0 0,0 3-3 15,1-1 6-15,2 3-2 0,-2-1 2 16,0 1 5-16,0-1-6 0,0 1 0 0,0 1-1 15,1-2 0-15,2-1 1 0,-1-1 2 0,0 0-1 16,1 0-3-16,-1-3 3 0,1 2-1 0,1-2 2 16,-3-2 4-16,4 0-3 0,-2 0-1 0,1 0 0 15,0 0-4-15,3-2 5 0,0-3-1 16,2 1 0-16,1-1-1 0,0 0 0 0,1-1-2 16,3 0 2-16,0 0 1 0,1 0-1 0,0 0 0 15,0 1-1-15,-4 1-4 0,0 1 5 0,-3 1-2 16,-2 0 2-16,-3 1 2 0,-1 1-6 15,-2 0 0-15,1 0 1 0,-2 0-1 0,1 4 3 16,1 0 0-16,0 0 2 0,-1 0-2 0,2 2 2 16,1-1-2-16,-2 1 1 0,4 0 5 15,-2-2-5-15,5 3 2 0,0 0-1 0,3-2-4 16,5 2 5-16,0-1-2 0,6-1-4 0,0-1-17 16,0-1-67-16,-1-1-121 0,2 0-237 0,-7 0-597 15,-6-2-264-15</inkml:trace>
  <inkml:trace contextRef="#ctx0" brushRef="#br1" timeOffset="372106.7116">14511 12721 1148 0,'0'0'344'15,"0"0"-69"-15,0 0-77 0,0 0-66 16,0 0-55-16,0 0-23 0,0 0-8 0,0 0-3 16,0 0 11-16,0 0 13 0,0 0 1 0,0 0-3 15,0 0-6-15,0 0-9 0,-16 132-4 0,10-108 5 16,-1 0 12-16,2 0 6 0,0 1-4 0,-2-4-12 15,3 1-21-15,0-3-10 0,-3-1-7 16,4 0-2-16,-2-2-3 0,2-2-3 0,0-1-3 16,0-1-17-16,2-1-41 0,-2-4-80 0,1-1-155 15,1-4-300-15,1-1-896 0</inkml:trace>
  <inkml:trace contextRef="#ctx0" brushRef="#br1" timeOffset="372314.6973">14509 12523 2076 0,'0'0'197'0,"0"0"8"0,0 0-8 0,0 0-34 16,0 0-44-16,0 0-33 0,0 0-26 0,5-120-19 16,-1 117-19-16,-3 3-13 0,0 0-15 15,0 0-7-15,0 4 0 0,3 4 2 0,1 2-6 16,0 3-25-16,2 2-61 0,-1 0-75 0,1 0-102 15,2 3-190-15,-2-5-369 0,-3-5-363 0</inkml:trace>
  <inkml:trace contextRef="#ctx0" brushRef="#br1" timeOffset="372541.945">14874 12643 1872 0,'0'0'266'0,"0"0"-29"16,0 0-37-16,0 0-39 0,0 0-44 0,0 0-37 16,0 0-37-16,0 0-28 0,0 0-13 15,0 0-2-15,0 0 6 0,0 0-1 0,0 0-1 16,0 0 2-16,-8 91-5 0,6-68 5 16,-2 0 1-16,-1-2-5 0,-2-3-9 0,1-1-31 15,-1-3-53-15,0-2-83 0,-1-1-132 0,1-2-248 16,2-6-499-16,2 1 247 0</inkml:trace>
  <inkml:trace contextRef="#ctx0" brushRef="#br1" timeOffset="373062.2669">14716 12750 1423 0,'0'0'262'0,"0"0"-35"0,0 0-56 0,0 0-42 15,0 0-46-15,0 0-35 0,0 0-28 16,0 0-15-16,0 0 1 0,0 0 7 0,0 0-2 15,0 0-12-15,0 0-11 0,0 0-32 0,141-9-42 16,-115 3-43-16,-2-2-33 0,-1-2-35 16,-3 1-9-16,-5-1 18 0,1-1 11 0,-5-2 32 15,2-1 26-15,-1 0 26 0,-2-2 26 0,1-2 29 16,0 0 21-16,-1 1 9 0,-1-1 6 16,0 2 7-16,-3 2 27 0,0 4 40 0,-3 2 55 15,-1 3 43-15,0 3 29 0,-1 1 1 0,-1 1-43 16,0 0-50-16,0 1-49 0,0 5-31 0,0 1 11 15,0 4 30-15,-3 1 23 0,1 3 10 16,2 1 6-16,-3 0-10 0,1 1-13 0,-1 0-10 16,2 2-20-16,0-2-12 0,-1 1-10 0,1 1-15 15,0-2 0-15,1 1-3 0,0 0-3 0,0-1 4 16,0-2-3-16,0 0 0 0,-1-2 0 0,1-4-1 16,-2 1-3-16,1-3-3 0,0-1-2 0,1-2-4 15,-1-1 4-15,1-2-1 0,0 0 0 16,0-1 11-16,0 0 4 0,0 0-1 0,0-3 4 15,0-3-13-15,0-3-1 0,1 0-2 0,1-2 0 16,3-2 2-16,1-2 1 0,0-1 3 0,0 0 0 16,3-2 7-16,-2 1-3 0,1 5-2 15,-1 3-2-15,0 2-12 0,0 3-4 16,-2 3-5-16,0 1-7 0,-1 2 4 0,1 7 2 0,1 1 4 16,-1 3 3-16,-2 3-8 0,1 0-21 15,-1 0-34-15,-1 0-40 0,1-2-47 0,-1 0-61 16,1-3-121-16,0 0-203 0,1-1-200 15,-1-4 63-15</inkml:trace>
  <inkml:trace contextRef="#ctx0" brushRef="#br1" timeOffset="373994.812">15793 12820 1 0,'0'0'270'0,"0"0"63"0,0 0-8 15,0 0-21-15,0 0-37 0,0 0-28 0,0 0-35 16,0 0-37-16,0 0-42 0,0 0-43 0,0 0-34 16,0 0-22-16,0 0-8 0,-55-26-1 0,31 42 0 15,2 1 1-15,0 3-2 0,-3-1 5 16,4 0 0-16,3 3-3 0,2-1-4 0,5-2-7 16,2-1-3-16,5 0-2 0,4-4 1 15,0 0 1-15,1-1 2 0,7-3 2 0,3-1 2 16,3-2 1-16,3-2 2 0,4-4-1 0,2-1 2 15,4 0-3-15,-2-1-1 0,4-4-1 0,-2-2-1 16,0-1 1-16,1 2-2 0,-5 0 1 0,0-1-2 16,0 1 0-16,-5-1 0 0,-2 1 2 15,1 0 1-15,-5 2 0 0,-2 0 4 0,-4-1 5 16,-2 2 9-16,-3 0 14 0,0 1 9 0,-1 1 5 16,0 1-3-16,0-2-11 0,-2 1-11 0,-1 0-11 15,-2 1-8-15,3 0-6 0,-4 0-5 0,2 0-2 16,-1 5-3-16,0 1-1 0,3 1 3 15,-1-1-1-15,2 1 2 0,1 0 0 0,1 0 0 16,4-1 0-16,4 0 0 0,2-3 2 0,-1 1-1 16,4-3 2-16,2 1 0 0,0-2-2 15,2 0 2-15,1-2 0 0,0 0 1 0,0-4 2 16,-4-1-2-16,2-1 0 0,-2-2 0 0,1 1-1 16,-2 0 4-16,1-1-1 0,-4-1 1 0,-1 1 0 15,1-1 2-15,-2 1 1 0,-3-2 4 0,-2 0 4 16,-1-1-1-16,-3 2 3 0,0-2-3 15,0 1-2-15,-3-1 1 0,-3-1-4 0,0 1-1 0,-2 1-2 16,-3 1-8-16,2 2-2 0,0 4-6 16,-1 0-6-16,-2 4-12 0,2 1-14 15,-2 1-24-15,0 6-33 0,2-1-43 0,-1 3-64 16,4-1-101-16,-1 0-184 0,4-3-373 0,2 1-133 16</inkml:trace>
  <inkml:trace contextRef="#ctx0" brushRef="#br1" timeOffset="374813.0674">16484 12848 1523 0,'0'0'294'0,"0"0"-59"0,0 0-49 0,0 0-49 16,0 0-21-16,0 0-17 0,0 0-27 15,0 0-18-15,0 0-12 0,0 0-8 0,0 0-8 16,0 0-6-16,0 0-4 0,0 0-4 15,84 45 1-15,-77-36-3 0,-4 0 1 0,3 1 1 16,-5-2-2-16,-1-1 10 0,0 2 6 0,-3-3 5 16,-4 1 8-16,-2 1-4 0,-1-1-3 15,-5 0-3-15,0-2-9 0,-4 0-1 0,2 1-1 0,-1-2-6 16,-1-1-4-16,1-1 4 0,4 0-2 16,-2-2 4-16,3 0 6 0,3 0-8 0,1-2 2 15,4-1-3-15,-1-1-7 0,5 0 2 0,0-3-6 16,1 0-6-16,1-2-1 0,6-1-11 15,3-3 1-15,2 0-1 0,1-3 2 0,2 0 5 16,1-2 4-16,2 2 0 0,-1 0-1 0,-2 0 4 16,0 5-2-16,-2 1 1 0,-1 5 0 0,-3 1-5 15,-2 2-5-15,-1 2-3 0,3 0-5 16,-4 2 5-16,1 3 5 0,2 2 4 0,-4 1 4 16,3 1 2-16,-4 1 2 0,3-1 1 0,-4 0 5 15,-1 0-5-15,0 0 2 0,1 0-1 0,-1 0-4 16,-1-1 4-16,1 0-2 0,1 0 3 0,-1-2 3 15,0 3-5-15,0-2 0 0,2 1-2 16,1-1 3-16,-2-1 0 0,0 2 2 0,4-4 0 16,-2 1-4-16,4-4 5 0,1 2 2 15,1-2 2-15,1-1 5 0,1 0-5 0,3-1 1 16,0-3-2-16,3-2-8 0,-3-1 6 0,2 0 1 16,2-1-1-16,-5 0 3 0,3 0-4 0,-6-2 2 15,1 1 1-15,-3-2 6 0,-2 1-3 16,-3-2 1-16,0 1 1 0,-2-1-5 0,-2 1 7 0,0-1-3 15,-2 0 2-15,-3 2 1 0,-1 1-6 0,0 1-2 16,-2 2-4-16,-2 3-1 0,1 0-1 16,-1 2-1-16,-2 1-1 0,2 0-3 0,-1 1 2 15,0 2 0-15,3 1-1 0,3 0 5 0,0-1-5 16,5 0 0-16,0-1-2 0,0 0-3 16,0 0 9-16,5-2 0 0,2 1 4 0,5-1 0 15,2 0-4-15,-1 0 0 0,4-3 0 0,-4 1 2 16,4-1-1-16,-5-1 0 0,1 1-1 0,0 0-6 15,1 0 5-15,-3 0 0 0,0 0 1 0,1 0 7 16,-2 1-8-16,0 1-1 0,0 1-1 0,-2 0-5 16,-3 0 4-16,-2 0 0 0,-1 0 0 15,-1 1 2-15,-1 4 1 0,0 0-1 16,0-1 4-16,0 3 3 0,0 0-4 0,-1 1 0 16,-1 0-1-16,-3 0-5 0,3 2 6 0,-1-2-1 15,-2 0-2-15,3 0-9 0,2-2-22 0,0 2-30 16,0 0-13-16,9 1-2 0,3-2-18 15,7-2-41-15,2 0-87 0,0-1-101 0,5-2-85 16,-2 0-128-16,-5 0-244 0,-7-2 315 0</inkml:trace>
  <inkml:trace contextRef="#ctx0" brushRef="#br1" timeOffset="375170.5005">17229 12889 1 0,'0'0'509'0,"0"0"64"0,0 0-135 16,0 0-107-16,0 0-80 0,0 0-63 15,0 0-44-15,0 0-38 0,0 0-28 0,0 0-23 16,0 0-22-16,0 0-17 0,0 0-9 0,0 0-8 15,-22-43 1-15,22 43 4 0,4 0 7 0,1 0 7 16,1 0 10-16,1 0 0 0,3 0-2 16,2 0-2-16,2 0-5 0,-2-3-3 0,-1 1-1 15,1-2-4-15,0 1 3 0,-2-2-2 0,-2 1 2 16,0 0 0-16,-2-1-1 0,-3 1 2 0,1 1 3 16,0-2 6-16,-3 2 1 0,-1-1 3 15,0 1 0-15,0 0-8 0,-5 0 0 0,-1 0-7 16,-3 2-5-16,-4 1-2 0,-3 0-5 0,1 3-1 15,-3 3 0-15,0 1-1 0,-1 0 1 0,2 1 2 16,1 3-2-16,1 0-2 0,1 2 1 0,3 1-1 16,2 1 1-16,3 0 4 0,2-1-4 15,2-1 1-15,1-2 0 0,1 0-4 0,0-1 2 16,2-2 0-16,3 0 0 0,1-2-3 0,3-2-5 16,2 0-10-16,0-2-15 0,7 0-14 15,2-2-9-15,6 1 11 0,5-1 9 0,3 0-30 16,0 0-88-16,5-1-137 0,-7-1-233 0,-5-1-369 15,-13 1-93-15</inkml:trace>
  <inkml:trace contextRef="#ctx0" brushRef="#br1" timeOffset="375600.3715">17639 12569 126 0,'0'0'515'0,"0"0"-243"0,0 0-38 0,0 0-49 16,0 0-44-16,0 0-14 0,0 0-6 15,0 0-9-15,0 0-7 0,0 0-9 0,0 0-10 16,0 0-5-16,0 0-4 0,0 0-2 16,-23 85-4-16,27-70-5 0,-1 3-7 0,4 1-6 15,-4 4-11-15,1 2-5 0,0-1-7 0,-2 0-5 16,0-1-1-16,0-2-4 0,-2-3-3 16,0 0 2-16,0-4-2 0,0 0 3 0,-3-1-3 0,2-3-2 15,-2-1-2-15,0-1-4 0,0-3 3 16,2-2-3-16,0 1 0 0,1-4-4 0,0 0-1 15,0 0 2-15,0 0 5 0,0 0 7 0,2 0 5 16,5-5-5-16,1-2-4 0,0 0-5 16,5 0-4-16,-1 0 1 0,1-4-1 0,3 2 3 15,-1-3-1-15,1 2 1 0,-3 1-1 0,-1 0-2 16,0 2 0-16,-2 2-3 0,-4 2-1 0,0 2-3 16,-3 1-5-16,-2 0 1 0,0 1 1 15,-1 4 1-15,1 2 3 0,-1 2 0 0,0 0-1 16,0 1 2-16,-2-1 0 0,-1 0 0 0,-2 1-1 15,3-3-2-15,1 0-6 0,1-1-4 0,0 2-9 16,0-2-7-16,1 2-5 0,8-1 4 16,3 1-10-16,2-2-20 0,3 0-41 0,3-2-81 15,1-1-118-15,4-1-228 0,-10-2-419 0,-3 1 171 0</inkml:trace>
  <inkml:trace contextRef="#ctx0" brushRef="#br1" timeOffset="375930.8314">18101 12854 780 0,'0'0'434'0,"0"0"-72"16,0 0-71-16,0 0-88 0,0 0-70 0,0 0-50 16,0 0-39-16,0 0-22 0,0 0-9 15,0 0 0-15,0 0 3 0,0 0 1 0,0 0 1 16,0 0-1-16,-93 46-2 0,86-35-5 0,2 0-3 16,1 0 1-16,1-1-3 0,3 1 3 0,0-3 1 15,0 3 2-15,6-2 3 0,0-2 0 16,1-1 2-16,3-1-1 0,2-2-1 0,1-1 0 15,2-2-5-15,-1 0-3 0,2 0-2 0,-2 0 0 16,1-1-2-16,-2-2-1 0,-2-1 3 16,0-2 0-16,-2 2 3 0,1-3 4 0,-3 0 0 15,-2-1 4-15,0 0 6 0,-3 1 4 0,-1-2 6 16,-1 1 4-16,0-2 2 0,-2 1-5 0,-6-2-2 16,2 1-7-16,-1 0-6 0,-2 1-4 0,-1 2-7 15,0 2-5-15,0 1-7 0,-2 4-7 16,-1 0-3-16,-1 4-14 0,2 1-34 0,-1 5-65 15,-1-2-120-15,4 4-207 0,6-4-410 0,0-2-259 0</inkml:trace>
  <inkml:trace contextRef="#ctx0" brushRef="#br1" timeOffset="376878.7796">18407 12890 1066 0,'0'0'307'0,"0"0"-108"0,0 0-36 0,0 0-45 16,0 0-76-16,0 0-61 0,0 0-25 0,0 0-13 15,0 0 19-15,0 0 31 0,0 0 5 16,0 0 4-16,0 0 0 0,0 0 0 0,-14 31 5 16,15-23-2-16,0 2 4 0,3-2-1 0,-2 1 2 15,0-1 2-15,0-1 2 0,-1 0 6 0,5-2 6 16,-3-1 12-16,4-2 9 0,2 0 2 15,-2 0-1-15,2-2-8 0,5 0-7 16,-3 0-5-16,1-2-8 0,0-2-1 0,0 0-2 16,2-1 0-16,-2-2 1 0,-2 0 3 0,2-1 2 0,-2 0 10 15,-1 0 20-15,1-2 17 0,-5 1 16 16,3-2 12-16,-1 1-4 0,-3-2-5 0,4 1-8 16,-5 0-13-16,3 1-9 0,-4 4-15 0,-1-1-11 15,0 4-11-15,-1 2-9 0,0 1-12 0,0 0-12 16,0 0-3-16,0 6-5 0,0 0 8 15,0 2 7-15,0 2 2 0,0 0 4 0,0 0-3 16,0-1 1-16,0 1 0 0,5-1-5 0,-2-2 2 16,-1-1-1-16,4-1 2 0,-3 0 0 0,3-3 3 15,-2 1 2-15,2-2 1 0,-2-1 6 16,5 0-4-16,-2 0 0 0,-2-1 1 0,4-2-8 16,0-2 6-16,-2 1 1 0,-1-2-3 0,3-2 8 15,-1 1-4-15,-4-1 0 0,3 0 0 0,-1 0-2 16,-2-2 0-16,-1-1-2 0,3 1 4 0,-3-1-4 15,-1-1 3-15,2-1 1 0,-2 2-4 16,0 1 7-16,-2 0-6 0,0 4-1 0,0 4-3 16,0 0-9-16,0 2-4 0,-1 0-4 0,-1 2-3 15,-4 3 3-15,4 2 4 0,-2 2 3 16,0 0 0-16,4 1 2 0,0 0-4 0,0 0 0 16,4-1 1-16,1-1-4 0,3 0 9 15,0-1 1-15,-2 1 3 0,5-5 7 0,1 3-3 16,0-1-2-16,2 0 3 0,2-1-1 0,3 2 1 15,-1-1 2-15,1 1 3 0,2 0 2 0,-2-1 1 16,-1 1 0-16,-4-2-1 0,0 3 2 0,-5-3-3 16,-3-1-2-16,-1 2 0 0,-3-2-8 0,-2-1 6 15,0 1 1-15,0-1 1 0,-6 1 6 16,0-2-2-16,-2 1-1 0,-3 0 1 0,-1 0-4 16,-3-1-2-16,5-1-2 0,-2 0-1 0,3 0-7 15,1 0 5-15,3 0 0 0,0 0-2 0,3 0 5 16,1 0-5-16,1-1-2 0,0-3-3 0,0-1-6 15,7 1-2-15,-1-3-2 0,3 1 1 0,2 0-1 16,4 1 6-16,-2-1 3 16,-1 0-1-16,3 1 9 0,-3-1-5 0,1-1 1 15,-2 1 2-15,1-1-5 0,3 0 7 0,-5-1 0 16,2 1 0-16,-2-1 7 0,-1 1-6 0,0 1 1 16,-4 2 0-16,2 0 1 0,-5 3 4 0,2-2 3 15,-4 2 6-15,1 1-3 0,-1 0 5 0,0 0-3 16,0 0-6-16,0 0-1 0,-1 0-8 0,-4 5-2 15,2 3 4-15,-4 2-6 0,2 1 6 16,-2 0 2-16,0 1 0 0,3 0 3 0,-1 0-3 16,3-2 1-16,2 3-2 0,0 1 2 0,1 0 0 15,7-1-1-15,2 0 1 0,1 1-7 16,4-2-7-16,1-3-17 0,3-1-56 0,4-2-105 16,3-4-219-16,-6-1-639 0,-7-1-384 0</inkml:trace>
  <inkml:trace contextRef="#ctx0" brushRef="#br1" timeOffset="377410.7524">20086 12688 1676 0,'0'0'338'0,"0"0"-61"15,0 0-82-15,0 0-51 0,0 0-49 0,0 0-30 0,0 0-15 16,0 0-14-16,0 0-7 0,0 0-1 16,0 0-4-16,0 0-3 0,0 0-5 0,-54 85-3 15,53-65-4-15,-2-2-1 0,1-1 0 0,1 0-1 16,-2 0 0-16,2-2 0 0,0-1-3 0,0-1 0 16,0-2-7-16,0-3-10 0,-1-2-30 15,-2 1-59-15,1-2-102 0,-3-1-201 0,4-2-439 16,-1-1-602-16</inkml:trace>
  <inkml:trace contextRef="#ctx0" brushRef="#br1" timeOffset="377612.542">19821 12814 1813 0,'0'0'262'0,"0"0"-67"15,0 0-28-15,0 0-26 0,0 0-33 16,0 0-28-16,0 0-33 0,0 0-22 0,0 0-4 15,0 0-3-15,135-11-3 0,-91 6-2 0,2-2-3 16,-2 0-3-16,-2 0-1 0,-4-1-14 16,-5 1-17-16,-3 2-41 0,-1 1-77 0,-5-1-136 15,-6 1-330-15,-4 2-914 0</inkml:trace>
  <inkml:trace contextRef="#ctx0" brushRef="#br1" timeOffset="377896.7381">20464 12742 1203 0,'0'0'523'15,"0"0"-332"-15,0 0-70 0,0 0-10 0,0 0-20 16,0 0-7-16,0 0-12 0,0 0-16 0,0 0-13 16,0 0-11-16,0 0-3 0,0 0-7 0,-79 120 0 15,85-109 3-15,0-2 1 0,7-3 6 16,1-1 3-16,4-2 0 0,3-2-2 0,0-1-3 15,3 0-6-15,2-4-5 0,-2-2-2 0,-3-1-3 16,2-1-1-16,-2 1-1 0,-4-1-2 16,1 1-4-16,-6-2 3 0,-1 1 4 0,-1 0 3 15,-5-1 4-15,-3 1-1 0,-2-2-10 0,-1 1-4 16,-8-1-11-16,-4 0-8 0,-4 1-3 0,-4 3-22 16,-2 2-37-16,-2 2-68 0,-4 2-112 0,10 0-278 15,6 0-983-15</inkml:trace>
  <inkml:trace contextRef="#ctx0" brushRef="#br1" timeOffset="378544.9612">21374 12648 411 0,'0'0'409'0,"0"0"-31"0,0 0-29 0,0 0-74 16,0 0-66-16,0 0-55 0,0 0-41 0,0 0-25 15,0 0-13-15,0 0-3 0,0 0 6 16,0 0 3-16,0 0-1 0,0 0 0 0,0-2-9 15,1 3-11-15,1-1-11 0,-1 3-15 0,1-1-7 16,1 4-5-16,2 2-4 0,-1 4 2 0,3 4-2 16,-2 2 0-16,2 6-4 0,0 1 2 0,-2 3-1 15,0-1 0-15,-3 2 4 0,-1-3-5 16,-1-1 1-16,-1 0-3 0,-6-3-5 0,-2 0 6 16,-3-2-1-16,1-1-1 0,-5-1 2 0,1-3-7 15,-4-2-2-15,0 1 2 0,-2-2 2 0,0-2-3 16,0 0 0-16,0-2-3 0,1-2-6 15,1 0 6-15,2-3-1 0,3 0 2 0,4-2 4 16,1-1-5-16,5 0 1 0,0 0 0 16,0-4-2-16,2 0 4 0,1-3 0 0,0-1-2 15,1-2-2-15,0-2-1 0,0 0-2 0,3-1 3 16,3-2 3-16,1-1-4 0,2-1 0 0,1 1-2 16,1 2-7-16,2 1 4 0,2 1-3 0,-3 1-2 15,4 1-2-15,-5 4-14 0,-2 0-15 16,-1 3-27-16,-2-1-52 0,-2 2-93 0,1-1-142 15,-3 2-295-15,-2 0-926 0</inkml:trace>
  <inkml:trace contextRef="#ctx0" brushRef="#br1" timeOffset="378771.6145">21314 12571 1907 0,'0'0'150'0,"0"0"5"16,0 0 0-16,0 0-27 0,0 0-36 16,0 0-27-16,0 0-31 0,0 0-19 0,21-117-21 15,-15 117-12-15,0 0-4 0,2 0-15 0,-1 7-42 16,2 3-77-16,-1 1-151 0,-4-1-268 16,1-2-842-16</inkml:trace>
  <inkml:trace contextRef="#ctx0" brushRef="#br1" timeOffset="378998.722">21690 12585 1122 0,'0'0'917'0,"0"0"-718"0,0 0-13 15,0 0-4-15,0 0-51 0,0 0-49 0,0 0-29 16,0 0-32-16,0 0-9 0,0 0 2 0,0 0 1 15,0 0 2-15,0 0 2 0,0 0 0 16,36 69-1-16,-31-51 0 0,0 0-1 0,-2-1-1 16,-2 1-1-16,0-1-3 0,-1-1-2 0,0-1-8 15,0-1-29-15,-2-1-39 0,-4-3-70 0,0-1-103 16,-2-1-161-16,4-2-293 0,-1-4-805 0</inkml:trace>
  <inkml:trace contextRef="#ctx0" brushRef="#br1" timeOffset="379463.9762">21568 12720 1311 0,'0'0'256'0,"0"0"-61"0,0 0-54 15,0 0-39-15,0 0-45 0,0 0-27 0,0 0-12 16,0 0 2-16,0 0 11 0,0 0 13 0,0 0-5 16,0 0-6-16,0 0-12 0,0 0-11 0,110 21-7 15,-82-21-12-15,0 0-10 0,-2-2-14 16,-3-3-17-16,-2-1-21 0,-3 0-20 0,0-1-9 15,-2 0-9-15,-1-1-3 0,0-1-2 16,-2 0-2-16,0-1 6 0,1-2 11 0,-2 0 18 16,2 1 24-16,-2-4 20 15,-1 0 19-15,-1 1 18 0,-2 0 27 0,-2 1 40 0,-2 2 45 16,0 4 38-16,-3 2 16 0,-1 1-1 0,0 3-20 16,0 0-26-16,0 1-30 0,0 0-35 0,0 0-26 15,0 2-13-15,-1 3-6 0,-3 1 1 0,0 3 7 16,0 1 7-16,2 3 3 0,0-1 7 0,1 3 0 15,0 2 1-15,1-1 1 0,0 0 0 16,0 0-1-16,1 0-2 0,0-1-4 0,1 0-2 16,-1-1-7-16,0-2-1 0,1-1-1 0,-1-2-2 15,0-1-2-15,0-2-1 0,2-1 1 16,-3-1 1-16,2-2 6 0,1 1 7 0,-1-3 4 16,1 0 3-16,-1 0-3 0,3 0-4 0,0 0-2 15,4 0-6-15,-1-5-1 0,1-1-3 0,4 0-5 16,-3-2-5-16,2 3-3 0,5 0-3 15,-1 2-2-15,4 1 1 0,-2 1-1 0,1 1-2 16,1 0 0-16,-4 2-3 0,0 3-11 0,-2 2-32 16,1 0-73-16,-4 1-113 0,1 0-224 15,-3-1-465-15,-1-2-256 0</inkml:trace>
  <inkml:trace contextRef="#ctx0" brushRef="#br1" timeOffset="381438.5616">22923 12476 1 0,'0'0'0'0,"0"0"289"0,0 0 56 16,0 0-19-16,0 0-33 0,0 0-36 0,0 0-34 16,0 0-27-16,0 0-31 0,0 0-18 15,0 0-20-15,0 0-20 0,0 0-19 0,15-44-25 16,-15 44-26-16,-6 1-19 0,-3 6-8 0,-2 4-3 16,-5 4 3-16,-6 3 3 0,-2 4-4 0,-1 2 3 15,-3 1-2-15,3 2-2 0,-1-2 6 16,2 3-9-16,1-1 0 0,1 1-3 15,4-1-4-15,2 2 1 0,6-4 0 0,0-2 1 16,6-1 0-16,1-2 0 0,3-2 1 0,0-2-1 16,7-3 3-16,3 0-2 0,2-2 2 0,6-4 4 15,3-2-6-15,1-1 11 0,3-4 1 0,-1 0-2 16,2 0 6-16,-1-5-5 0,-3-1 0 16,2-1-1-16,-2-1-1 0,1 0 2 0,-4-2-1 15,-1 0 0-15,-2-1 0 0,2 0 1 0,-6-1 1 16,1-1-1-16,-3 2 7 0,-2-2-3 0,0 2-2 15,-3-1 5-15,-1 2-7 0,-3 1 7 0,-1 3-1 16,0 0 1-16,0 4 1 0,0 1-11 0,-1 1-8 16,-4 0-10-16,0 0 2 0,-4 6-2 15,0 1 5-15,2 1 4 0,-2 2-7 0,2 0 5 16,0 1 0-16,2-2-1 0,2 0 3 0,1-1-1 16,2-1 0-16,0 0-1 0,0 0-1 0,4-2 0 15,0-2 0-15,3 0 2 0,0-1 0 16,2-1 1-16,1-1 4 0,2 0-2 0,0-1 3 15,1-2-1-15,0-2-3 0,0 0 2 0,1 0-3 16,-2-1 2-16,0-1 0 0,1-1 2 16,-2 1 4-16,0-2-2 0,-1 0 1 0,-1 0-2 15,-2-2 4-15,0 2 1 0,-3 0 0 16,0 1 5-16,-1 1-3 0,-2 1 4 0,-1 2 0 0,0 1-3 16,0 1 2-16,0 1-5 0,0 1-6 15,0 0-5-15,-1 0-8 0,-2 1 0 0,-2 3-1 16,2 0 3-16,-2 2 3 0,1 1 1 0,-1 2 0 15,1-1-1-15,2 1 3 0,-1 1-1 0,3-3 0 16,0 1 3-16,0-3-3 0,0 1 0 16,3-2 0-16,-1-1 1 0,4 0 3 0,-1-2 1 0,4 0 0 15,-3 0 1-15,2-1 0 0,0 0 1 16,4-1-2-16,-1-1 2 0,0-3-4 0,2 0 1 16,-2-1 2-16,1-2-2 0,1 0 2 0,1-1-2 15,-1-2 1-15,-1 0 1 0,2 0-2 16,-3-2 2-16,1-2 0 0,-1 0 1 0,-1-2 1 15,0-2 1-15,1 1 0 0,-3-3-2 0,-1 2 0 16,-1-1 0-16,0 1-1 0,-2 2 2 0,-2 3-3 16,1 7-1-16,-2 1 0 0,-1 3-5 15,0 3-4-15,0 0-9 0,-2 4-3 0,-3 5 1 16,-5 2 5-16,1 3 8 0,0 3 0 0,2-2 4 16,0 2 0-16,0-1-2 0,5 0-1 0,-1-2-2 15,3 0-2-15,0 0-4 0,2-3 1 16,1 0 2-16,5-2-2 0,2 1 4 0,-1-3 1 15,1 0 0-15,1 0 4 0,0 0 1 0,-1 1 0 16,1-2 0-16,-1 1-1 0,-1 2 2 0,-1-3-2 16,-4 0-1-16,1 1-2 0,-4-1-4 0,-1 0 0 15,0 0-3-15,0-3 3 0,-5 2 1 16,-1 1 2-16,-2-1 4 0,0-1-2 16,-2 0 5-16,-1-2 0 0,1 1 2 0,1-2 1 15,1 0-1-15,1 1 0 0,1-2-2 0,1 0 1 0,1 0 4 16,3 0-2-16,0 0 1 0,1 0-5 0,0 0-4 15,0-5-8-15,2 0-6 0,5-1-5 16,0-1-7-16,5 0 0 0,1 1 1 0,3 0 0 16,-1 1 3-16,5-1 1 0,-3 0 1 15,3 0-1-15,1 1 4 0,-1-1 6 0,0-1 5 16,-1-1 9-16,-4 0 2 0,-1-1 2 0,-2 0 0 16,-5-1-2-16,1-1 1 0,-1-1 0 0,-3 0 1 15,1-2 2-15,-1 0-2 0,-2-2 2 16,2 4 1-16,0-6 5 0,-2 1 4 0,5-1 4 15,-4-1 8-15,2-1 2 0,-1 2 3 0,1 1 2 16,0 3-2-16,-1 2 2 0,1 4-2 0,-3 3-3 16,0 3 2-16,1 2-14 0,0 0-6 15,-2 2-7-15,0 7-5 0,0 5 5 0,2 6-1 0,-2 0 2 16,1 4-2-16,-2 0-1 0,0-1 2 16,0-1-2-16,0 0 2 0,0-1-4 0,-2-2 2 15,1-3 0-15,0 0 0 0,-2 0 4 16,2-1-7-16,0-2-6 0,-2 1-23 0,0-3-35 15,1-2-39-15,1 0-72 0,-2-3-90 0,2-1-161 16,-1-3-295-16,0-1-699 0</inkml:trace>
  <inkml:trace contextRef="#ctx0" brushRef="#br1" timeOffset="381674.1811">23666 12665 1174 0,'0'0'241'0,"0"0"-17"0,0 0-14 0,0 0-21 16,0 0-40-16,0 0-39 0,0 0-53 0,0 0-33 16,0 0-8-16,0 0 5 0,0 0 16 0,0 0 13 15,0 0-3-15,0 0-10 0,17 19-8 0,11-18-10 16,3 1-8-16,2-2-3 0,-2 0-24 0,0 0-35 16,-4 0-50-16,0-3-61 0,-4 1-54 15,-4-1-35-15,2-1 11 0,-1 1-36 0,-1-1-135 16,-6 2-95-16,-4 0 84 0</inkml:trace>
  <inkml:trace contextRef="#ctx0" brushRef="#br1" timeOffset="381995.8877">24027 12635 1 0,'0'0'95'0,"0"0"290"0,0 0-59 16,0 0-35-16,0 0-32 0,0 0-37 0,0 0-37 15,0 0-39-15,0 0-23 0,0 0-23 0,0 0-17 16,0 0-12-16,0 0-16 0,0 0-11 0,-122 36-9 15,114-25-4-15,-1-2-3 0,-1 3-4 16,4-1-5-16,1 2-9 0,1 0-2 0,4 0-1 16,0-2 2-16,1-1 6 0,7-1 1 0,3-1 2 15,1-2-1-15,5-1-4 0,-2-3 3 16,3-1 0-16,1-1 0 0,1 0 1 16,0-3-2-16,-2-2-3 0,0-1 0 0,-2-1 5 0,0 0-4 15,-2-3 2-15,-1 2 1 0,-2-1-3 16,-3-1 9-16,1 0 3 0,-2 0 6 0,-4-1 6 15,-2 2-3-15,-1-4-3 0,-1 1-8 0,-9-1-5 0,0 2-7 16,0 0-3-16,-1-1-3 0,0 1-10 16,0 5-1-16,-3 1-9 0,1 4-5 15,1 1 3-15,0 1-14 0,-1 5-18 0,1 4-42 16,0 2-74-16,2 0-89 0,3 1-142 0,2-3-212 16,3-2-731-16</inkml:trace>
  <inkml:trace contextRef="#ctx0" brushRef="#br1" timeOffset="383483.7288">24309 12828 170 0,'0'0'537'0,"0"0"-377"16,0 0-51-16,0 0-21 0,0 0-44 15,0 0-28-15,0 0-23 0,0 0-15 0,0 0-11 16,0 0-16-16,0 0-11 0,0 0-4 15,0 0 6-15,-52-16 18 0,52 16 18 0,0 0 22 16,0 0 14-16,0 0 15 0,0 0 10 0,0 0-2 16,0 0 1-16,0 0 3 0,1-1 3 15,0 0 12-15,0 0-1 0,2 0-5 0,0 0-9 16,-1-1-9-16,-1 0-10 0,3 1-5 0,0-1-6 16,-3 0-5-16,3 0 1 0,-1 0-2 0,1 2 0 15,-4-1 4-15,2-1 1 0,0 1 3 0,-1 1 6 16,0-1 3-16,-1 0 11 0,2 0 11 0,-2-1 7 15,1 0 9-15,0 1 7 0,-1 1 2 0,0-2 3 16,1 0 3-16,0 1 1 0,1-2 1 16,-1 2-4-16,-1 0-4 0,2-2-5 0,-1 1-8 15,0 1-8-15,0-1-7 0,-1 0-11 0,2 1-9 16,-1-1-4-16,1 1-4 0,1 0-4 16,-2 0-2-16,1-1-3 0,-1 1-5 0,2-2 4 15,-2 1 0-15,2 1 1 0,-1-2 4 0,-1 1-4 16,2 0 1-16,0-1-1 0,-2 1 1 0,0-1 1 15,2-1 3-15,-2 1-1 0,2-2-2 16,-1 1 1-16,-1 0-2 0,0 3 1 0,-1-2 1 16,0 2-1-16,0 1 4 0,0 0 0 0,1 0-1 15,-1 0 1-15,0 0-7 0,0 0-3 0,0 0-5 16,0 0-6-16,0 0 0 0,0 0 2 0,0 0 6 16,0 2 2-16,0 1 2 0,0-3-1 15,0 2-1-15,0-1 1 0,0 0 1 0,0 0 1 16,0-1 1-16,0 2-2 0,0-2 1 0,0 0-1 15,0 0 2-15,0 1 1 0,0-1 1 0,0 0-1 16,0 0-1-16,0 0 2 0,0 0-2 16,0 0 2-16,0 0 1 0,0 0-2 0,0 0 1 15,0 0 1-15,0 0-2 0,0 0 5 0,0 0 2 16,0 0 4-16,0 0 3 0,0 0 1 0,0 0-1 16,0 0 1-16,0 0 0 0,0 0 0 15,0 0 1-15,0 0 0 0,0 0-2 0,0 0 2 16,-1 0 0-16,1 0-2 0,-1 0 0 0,-2-3-5 15,0 1-5-15,-1-1-2 0,2 0 1 16,-1 1 2-16,0-1 2 0,2-1 2 16,-1 0-2-16,1-1 2 0,-1-1-1 0,2 1-1 0,0-2 0 15,0-1-5-15,4-2 0 0,-1 1-3 0,4-1-3 16,3 0 3-16,0-2-2 0,0 2-1 16,2-1-2-16,-1 3 0 0,2 2-3 0,-2 1 0 15,-1 3 0-15,1-1-1 0,-4 3-3 0,1 0-2 0,-1 0-2 16,-3 5 3-16,4 1 2 15,-5 1 4-15,3 2 2 0,-3 0 0 0,1-2 2 0,0 2-2 16,-3 0 3-16,1-2-1 0,2 0 1 0,-2-1-1 16,-1-1 1-16,-1 0 0 0,1 0-1 15,-1-1 0-15,0 0 2 0,0 0-2 0,0-1 2 16,0 1-1-16,0 0-3 0,0 1 4 0,0-1-2 16,0-1 1-16,-1 1 0 0,0-1 0 15,-2 1-1-15,0-3-1 0,1 2 1 0,2-2-3 16,0 0-3-16,0-1-3 0,0 0-3 0,0 0 1 15,0 0 0-15,0 0 1 0,1-1 0 0,4-3-5 16,1 0-3-16,2 0-1 0,2-2 2 16,1-1 3-16,-1 0 5 0,2 1 4 0,4-3 1 15,-4 1 3-15,-1 0-1 0,0 1 2 0,-1 1 0 16,0 1-3-16,-2 0 2 0,-2 3-2 16,-1 0-1-16,-4 2 1 0,2-3-3 0,-1 3-7 15,0 0-1-15,-1 0-1 0,0 4 3 0,0 1 6 0,1-2 6 16,1 2-2-16,0-1 3 0,-1 0 0 15,3 1-2-15,0-1 3 0,-1-1-1 0,3 1 3 16,0-2 3-16,-3 0-1 0,4 1 2 0,-3-2 0 16,1 0-2-16,-1 0 1 0,0-1 0 15,-1 0-1-15,1 0 2 0,-3 0-3 0,1 0 0 16,2 0 0-16,-3 0 1 0,2 0-1 16,1-2 1-16,-2 1-1 0,3-2-2 0,-1 0 1 0,2-1 0 15,0-2 2-15,-2 1-2 0,3-1-1 16,2-1 1-16,-2 2-2 0,-1-5 1 0,0 3 1 15,2-1 1-15,-2 1-2 0,-3 0 0 0,2 1 1 16,-3 4-2-16,-2-1 0 0,0 1 0 0,1 1-4 16,-2 1 0-16,0 0-7 0,0 0-4 15,0 1-2-15,-4 4 0 0,1 0 6 0,-4 3 5 16,2 0 3-16,0 1 0 0,-2 3-1 16,3-3 2-16,-1-1-3 0,1 3 2 0,3-1-2 15,-1-2 0-15,2 1 2 0,0-1-1 0,0-1 0 16,4 0 2-16,4-2 2 0,2 0-1 0,1 0 1 15,1-2 0-15,6-2-1 0,1 1 2 0,0-2-2 16,1 0-2-16,-2 0 1 0,0-4-3 0,2 0 1 16,-2-1 2-16,-3-1 0 0,-1 0 2 0,-2-1 1 15,-2-2-1-15,-1 0 4 0,-3 1 0 16,1-2 3-16,-1 0 0 0,-3 2 1 0,1-1 2 16,-1 0 0-16,-2 2 0 0,-1 2-3 0,1 1-4 15,-1 3-2-15,0 0-5 0,0 1-7 0,0 0-8 16,0 0-2-16,0 3 3 0,0 2 3 15,0 0 7-15,1 2 1 0,0 2 2 16,4-1 2-16,-1-1 4 0,-1 0 0 0,4 0 0 16,0 1 1-16,0 0-3 0,1-2 1 0,1 2 0 15,1 1-3-15,1-2-16 0,-2 1-69 0,-2 2-163 16,-3-3-369-16,1-3-934 0</inkml:trace>
  <inkml:trace contextRef="#ctx0" brushRef="#br1" timeOffset="384648.4487">7063 14205 510 0,'0'0'188'0,"0"0"32"16,0 0 18-16,0 0-12 0,0 0-34 15,0 0-46-15,0 0-27 0,0 0-17 0,0 0-7 16,0 0-12-16,0 0-7 0,-115 56-9 0,95-40-11 16,1 3-4-16,2-3-17 0,3 0-9 15,2-1-7-15,4-1-13 0,2-2 4 0,5-1-5 16,1-1-2-16,0-2 7 0,2 1-2 0,7-3 7 15,5-1 5-15,3-3 1 0,6-1-2 0,1-1-5 16,6-2-4-16,3-4-8 16,-2-3 3-16,1 0-1 0,-1 0-5 0,-3-2 8 15,-1 1-5-15,-4 1 2 0,-4 0 4 0,-3 1-3 0,-4-1 8 0,-5 1 7 16,0 2 17-16,-6 1 20 0,1 1 11 16,-2 2 2-16,0 0-8 0,0 2-9 15,-2 0-19-15,-2 0-15 0,-3 3-9 0,-3 4-13 0,-2 2 4 16,-3 3-1-16,1 2-1 0,0-1 4 15,0 2-6-15,6 2 3 0,1-2-2 16,5-2-2-16,2 0 3 0,0-3-3 0,6-1 3 0,5 0-1 16,5-5 1-16,1 0 1 0,5-4-2 15,2 0 6-15,-3-2-7 0,4-4 4 0,0-3-1 16,-3 0-4-16,-1 1 6 0,0-5-2 0,-1 3 2 16,-3-3 4-16,-4 1-1 0,0 0 2 0,-2 2-3 15,-1-1 3-15,-3 0 1 0,0-1 1 16,-1-1 6-16,-3-1-1 0,-1-1 4 0,-1 1 2 15,-1 1 0-15,0 0 5 0,-5 0-3 0,-2 3-3 16,-2-1-2-16,-1 3-8 0,-1 1-4 0,-2 3-4 16,-2 2-5-16,1 2 0 0,-3 3-5 15,2 7 1-15,-2 1-3 0,3 0-6 0,1 3-15 16,2 0-23-16,5 1-25 0,2-1-35 0,4-1-32 16,2-4-42-16,6-2-57 0,7-2-89 0,2-3-147 15,2 0-157-15,-2-2-180 0,-6 0 729 0</inkml:trace>
  <inkml:trace contextRef="#ctx0" brushRef="#br1" timeOffset="384851.9659">7547 14257 1 0,'0'0'217'0,"0"0"177"16,0 0-81-16,0 0-21 0,116-46 0 0,-101 38-17 16,-2 2-25-16,-4-1-26 0,-1 3-33 0,-2-2-29 15,-1 5-29-15,-3-2-28 0,1 3-25 0,-3 0-20 16,0 0-22-16,1 0-17 0,-1 3-8 16,0 2-8-16,0 2 3 0,1 3 5 0,-1 1 1 15,0 2 5-15,0 1-3 0,0-1 1 0,-2 3-4 16,-1-1-3-16,-2-1 2 0,3-3-1 15,-3 1 2-15,0-3-3 0,2 2-5 0,-2-3-9 16,2 1-18-16,-2-2-30 0,1-2-49 16,-2 1-82-16,1-2-122 0,1-3-256 0,0 0-548 15,2 0 220-15</inkml:trace>
  <inkml:trace contextRef="#ctx0" brushRef="#br1" timeOffset="385011.7949">7681 14086 1509 0,'0'0'357'16,"0"0"-61"-16,0 0-49 0,0 0-58 0,0 0-66 16,0 0-49-16,0 0-38 0,0 0-27 0,0 0-18 15,0 0-5-15,0 0 3 0,0 0 7 0,0 0-10 16,0 0-53-16,18-17-88 0,-14 30-139 16,1 0-262-16,1-6-483 0,-5-1 363 0</inkml:trace>
  <inkml:trace contextRef="#ctx0" brushRef="#br1" timeOffset="385241.7979">8054 14073 1411 0,'0'0'541'0,"0"0"-251"0,0 0-85 16,0 0-71-16,0 0-76 0,0 0-41 0,0 0-7 0,0 0-2 15,0 0 6-15,0 0 5 0,0 0-5 16,0 0 0-16,0 0-3 0,-15 129 0 15,15-106 2-15,0-1 1 0,0-1-1 0,-3-2-5 16,-2-3-2-16,0-1-15 0,-1-4-26 0,0 0-46 16,0-3-75-16,1 0-114 0,1-4-197 0,0 0-341 15,2-2-176-15</inkml:trace>
  <inkml:trace contextRef="#ctx0" brushRef="#br1" timeOffset="385700.9221">7891 14191 1551 0,'0'0'277'0,"0"0"-41"0,0 0-41 16,0 0-59-16,0 0-40 0,0 0-32 0,0 0-31 15,0 0-14-15,0 0-1 0,0 0 13 0,0 0 6 16,0 0-3-16,0 0-4 0,0 0-17 0,91 22-8 16,-55-27-14-16,2-2-14 0,-5 1-16 15,-6-2-12-15,-3 0-4 0,-4-1 4 0,-3 2 16 16,-2-4 12-16,1 0 13 0,-1 0 9 15,4 2-3-15,-3-3 4 0,1 1 0 0,-2 2-1 16,-2-1 6-16,-6 4-1 0,-2 1 5 0,-1 3 4 16,-3 1 0-16,-1 1 2 0,0 0 0 15,0 0-2-15,0 1-2 0,-4 4-2 0,1 2-1 16,-1 2-5-16,0 2 5 0,2-1 1 0,-2 1 2 16,0 0 4-16,2 2-3 0,2 1 0 0,-1-2-4 15,1 1-3-15,0 0 1 0,0-2 0 0,0-1 0 16,0 0-1-16,1-2-2 0,1-1 0 15,1-2 2-15,-1 0 4 0,1-1-3 0,-2-1-1 16,1-1-2-16,1-2-1 0,0 0 7 0,0 0 2 16,4 0 3-16,1 0 1 0,1-3-6 0,2-2 4 15,2-1 3-15,-2 1 4 0,0-2 3 0,2 0 2 16,-1 0-1-16,0 0-4 0,0 1 5 16,-2 0-9-16,-1 3-1 0,2 0 1 15,-3 3-11-15,2 0-2 0,-1 0-3 0,2 0-5 0,1 2 6 16,1 2 0-16,3 2 0 0,-1 1 1 15,5 0-3-15,-2 0-11 0,1 1-31 0,-1-3-59 16,2 0-82-16,-2 1-133 0,-2-4-257 0,-8 1-504 16</inkml:trace>
  <inkml:trace contextRef="#ctx0" brushRef="#br1" timeOffset="386401.7441">9474 14107 381 0,'0'0'315'15,"0"0"-26"-15,0 0 32 0,0 0 17 0,0 0-20 16,0 0-51-16,0 0-50 0,0 0-48 0,0 0-33 16,0 0-21-16,0 0-17 0,0 0-18 0,0 0-22 15,0 0-11-15,26-12-22 0,-34 15-10 16,-2 4-4-16,0 3-9 0,-3 4 0 0,-2 2 0 16,2 3-4-16,1 1 4 0,0 2-1 0,4 0 0 0,1 1 2 15,5-3-3-15,2 0-1 0,2-3 0 16,6-2 2-16,5-2-5 0,3-2 0 0,1-3-1 15,5-4-5-15,2-3 7 0,5-1 1 0,1-1 2 16,1-6 4-16,1-2-2 0,-2-1-1 0,2-2 1 16,-2 0 0-16,-1 0 2 0,-1-2 0 15,-4-1-1-15,-2 1-1 0,-3 0 5 0,0 0 2 16,-6 0 7-16,-2 2 8 0,-3 1 1 16,-2 1 4-16,-4 0 1 0,-1 2-2 0,-1 1 2 15,0 3-4-15,0 0-5 0,-1 2-5 0,-3 1-8 16,-1 1-6-16,-2 0-3 0,-2 4 1 15,-1 3-4-15,-1 3 1 0,0 1-2 0,1 1-1 16,5-1 3-16,-2 2 1 0,5-2-1 0,0 0 1 16,2-1-8-16,0 0-3 0,5 0 0 0,4-3 0 15,2 0 3-15,5-4 3 0,-2 0-2 0,5-3 2 16,1 0 3-16,0-3 0 0,1-1 4 0,1-3 1 16,-2-1-3-16,0 0 2 0,-1 0 0 15,0-1-2-15,-4 1 4 0,1-2 1 0,-3-1 2 16,-2 2 4-16,-2-2 3 0,-2 3 6 0,-3-2 7 15,-3 2 5-15,-1 0 1 0,0 0 0 0,-5-1-5 16,-3 1-7-16,-2 0-2 0,-3-1-7 0,-2 0 0 16,0 3-2-16,-1-1-6 0,1 1-1 15,0 1-2-15,3 2 1 0,-1 1-4 0,3 2-2 16,0 0-10-16,1 2-13 0,4 3-11 16,0 1-27-16,3 3-30 0,2-3-37 0,0 2-64 15,2-2-85-15,5 0-180 0,-2-2-380 16,1-3-589-16</inkml:trace>
  <inkml:trace contextRef="#ctx0" brushRef="#br1" timeOffset="387172.9179">10525 14126 1490 0,'0'0'532'16,"0"0"-130"-16,0 0-118 0,0 0-85 0,0 0-51 15,0 0-40-15,0 0-35 0,0 0-29 16,0 0-21-16,0 0-16 0,0 0-7 0,0 0-1 0,0 0-1 15,0 0 3-15,4 13-1 0,-4 2 4 16,-2 1 0-16,-6 1-2 0,-3-3 2 0,0 1-3 16,-6-1-1-16,2-2 2 0,-4-1-2 15,0 0 2-15,-2-4 0 0,1-1-4 0,1-1 0 16,2-3-2-16,3-2 1 0,0 0 1 16,2-1 2-16,4-5 2 0,0-1-2 0,5-2 1 15,-1-1-3-15,4 0-3 0,0-2 2 16,2-1-6-16,3-1-1 0,5 2-1 0,0-3-1 0,2 1 5 15,5-1 2-15,-3-1 5 0,5 2 1 0,2 0-3 16,-2 3-3-16,1 2-2 0,-1 3 0 0,-5 1-3 16,3 3 1-16,-6 2-3 0,0 0-3 15,-1 2 3-15,0 3-1 0,-1 2 5 0,1 1 2 16,-2 1 1-16,-2 0 5 0,1 1-2 0,-2-2 2 16,0 1 2-16,-3-1 1 0,-1 0 1 15,0-1-2-15,-1-1 2 0,2-1-2 0,1 1 1 16,-2 0 0-16,0-1-2 0,0-2 3 0,4-1 0 15,-1 1 2-15,4-1 4 0,-2-2 0 0,3 0-1 16,3 0 0-16,2 0-3 0,-2-4-3 0,6 1-1 16,-1-1-2-16,6-2-1 0,0 2 4 0,-1-2-2 15,0 2-1-15,2-2 4 0,-7-1-3 16,0 0 6-16,-5 0 3 0,-3-2-1 0,-2 2 4 16,-4-1 0-16,-3-1 0 0,0 0 3 0,0-1 0 15,-3-1 1-15,-4 1-1 0,0-3 2 16,0 4-3-16,-1-1-1 0,-1 2 2 0,0 3-7 15,-1 0 2-15,1 3-7 0,0 1-3 0,-2 1 2 16,1 0-5-16,3 1 3 0,-3 3-2 0,2-1-1 16,1 1-1-16,5 1-3 0,0-2 1 15,2 1-2-15,0-2 2 0,1 2-1 0,3-2 0 16,5 0 4-16,6 1-3 0,-2-3 4 0,2 0 0 16,3 0-5-16,2 0 1 0,-1-2-2 0,-1-1-2 15,2 1 4-15,0-3-1 0,4 1 4 16,-1 0-4-16,4-1 4 0,-5 1-1 0,-2 2 1 15,-1 1 5-15,-8-2-4 0,-1 1 6 0,-3 1-1 16,-5 1 2-16,-2 0 5 0,0 0 0 0,0 0 1 16,0 0-4-16,0 1-2 0,-2 2-1 15,-2 2-3-15,0 0 3 0,1 3-3 0,-3 2 0 16,4 1-1-16,-1 0-2 0,-1 0 3 0,3 1-4 16,0-3 1-16,1 4-2 0,0-4-8 0,0 1-10 15,1-1-25-15,4 0-30 0,1 2-4 16,6-1-15-16,4 0-38 0,5-2-69 0,0-3-196 15,-2 0-441-15,-8-4-691 0</inkml:trace>
  <inkml:trace contextRef="#ctx0" brushRef="#br1" timeOffset="388989.8288">11413 14069 848 0,'0'0'796'0,"0"0"-495"0,0 0-54 0,0 0-65 16,0 0-65-16,0 0-41 0,0 0-29 0,0 0-27 15,0 0-11-15,0 0-5 0,0 0 2 16,0 0 9-16,0 0 3 0,0 0 13 0,-60 2 4 16,69 0 0-16,0-2 3 0,1 0-5 0,0 0-3 15,1 0 0-15,0 0-6 0,0 0 1 16,4-2-5-16,-4 0-3 0,-1 1-4 0,2-3 0 16,-2 0-3-16,0 1-2 0,0-3 2 0,-1 2-2 15,0 0 3-15,-3-2 2 0,2 1-1 0,-2-1 2 16,-3 1 0-16,-1 2 0 0,-2-2 3 15,0 1-3-15,0 2-1 0,-3 0-7 0,-5 2-1 16,-3 0-7-16,-1 0 2 0,-5 4 0 16,-1 3-1-16,-2 2 3 0,3 0-1 0,-7 4-2 15,4 1 4-15,5 0-3 0,-2 1 0 0,5 0 1 0,1-1-1 16,3-1 0-16,5 0-3 0,1-1 3 16,2-1-4-16,0-3 6 0,4-1 3 0,6-1-3 15,2-3 5-15,3 0-5 0,2-3 0 0,2 0 3 16,2 0-8-16,4-3 7 0,-3-2-4 15,-2-2-1-15,1 0 3 0,-1-2-2 0,-2-1 5 16,-1 0-2-16,0-2 3 0,1 1-4 0,-3-1-1 16,3 0 1-16,-2-3-2 0,-2 1 5 0,-2-4-1 15,3 0-3-15,-4 1 8 0,1-2-7 0,-3 0 3 16,0 0 3-16,-4-1-3 0,2 0 5 16,-5 3-3-16,0 2 1 0,2 1-1 0,-4 4 1 15,0 3 1-15,0 4-6 0,-5 3-3 16,0 0-6-16,-3 4-5 0,0 5 1 0,-2 3-1 15,4 3 2-15,0 1 3 0,3 1-2 0,0 3 6 16,3-2 0-16,0 2 2 0,7-3 0 0,-1 1-1 16,0-3 1-16,2-1-2 0,-1 2 2 15,-2-4-4-15,4-1 4 0,-2-4 1 0,-2 0-4 16,2-2 10-16,-1-1-8 0,-1-1 1 0,-2-1 3 16,3-2-5-16,-3 0 4 0,3 0 1 0,-3 0 0 15,4-5 4-15,-2 1-2 0,2-1 0 0,0-2 0 16,-2 0 1-16,4 0-2 0,-1-1 0 0,1 1 5 15,0-2-8-15,-1 1 9 0,1 2-1 16,0 1-3-16,1 1 3 0,-2 2-7 0,-1 2 0 16,-1 0-2-16,3 0-5 0,-2 3 3 0,-3 3-1 15,3 0 2-15,-3 2 0 0,1 0 1 16,-1 0-2-16,-3 0-3 0,-1-1 1 0,1 1-11 16,2 0-3-16,-2 0-2 0,2 0-9 0,-1-1 0 15,5 0-7-15,0-3-8 0,0 1-2 16,5 0-18-16,1-3-15 0,1 0-29 0,3-2-30 15,2 0-17-15,1 0-14 0,0 0-2 0,1-3-2 16,-1-1 16-16,-2 0 29 0,1-1 32 0,-2 0 43 16,-3-2 28-16,0-1 22 0,-4-1 24 15,-5 2 37-15,1-3 47 0,-3 1 43 0,-2 0 30 0,3 1 6 16,-3-1-10-16,-1 3-17 0,1 0-22 0,-1 3-20 16,0-1-21-16,0 2-20 0,0 2-13 15,-1 0-16-15,-3 0-15 0,2 0-13 0,0 0-10 16,-2 0-3-16,0 4-3 0,0 2 1 15,-3 1-1-15,3 3-1 0,-2-1 0 0,3 0 0 16,-2 0 2-16,3 0-4 0,1 0 2 16,1 0-1-16,0-1-1 0,0-1 0 0,2-1-2 0,5-1 0 15,-3-1 3-15,4 0-3 0,2-2 5 0,-2-2 0 16,2 0 1-16,0 0 3 0,3-1-2 16,-2-2 1-16,5-1-2 0,-2 1 2 0,4-1-1 15,-4 0 2-15,4-1-2 0,-1 1-3 0,-4-2 5 16,-2-1-2-16,1 1 1 0,-2-2 7 15,-1 2-6-15,-1-2 6 0,-4 1 2 0,1 1-1 16,-4-2 6-16,-1-1-1 0,0 2 1 0,-1 0-3 16,-5 2-6-16,-5 0-6 0,1 2-8 15,-1 3 1-15,-7 0-6 0,3 5 2 0,-4 3 1 0,0 2-2 16,0 3 3-16,4-1-3 0,0 1-10 16,4 0-12-16,2-1-22 0,5 0-15 0,-3-1-17 15,7-1-22-15,0 0-17 0,0-2-9 0,3-1 11 16,3-3 12-16,4-2 19 0,3 0 12 0,4-2 5 15,2 0 21-15,1-3 17 0,1 1 15 0,1-3 12 16,-1-1 3-16,-1 0 5 16,0-1 3-16,1 0 4 0,-1 0 10 0,0-1 11 0,2 0 20 15,0 0 12-15,-3-1 12 0,1-1 4 0,-2 0 1 16,-3 1 9-16,-2 0 7 0,-2 0 10 16,-5 3 1-16,-1 0-1 0,-3 2-10 0,-2 3-15 15,1 1-12-15,-1 0-19 0,0 0-17 0,0 0-13 16,0 0-12-16,0 0-4 0,-1 4-2 0,0 0 2 15,0 1 1-15,0 1-2 0,1 0 4 16,-1-1-2-16,1 0 0 0,0-2 1 0,0 2-3 16,1-2 2-16,1 0-1 0,-1-1-1 0,4 0 3 15,-1-1-3-15,0 2 1 0,3-2-3 0,-1-1 2 16,0 1-2-16,4-1 1 0,5 0 0 16,-1 0-2-16,6 0 1 0,1 0-1 0,2-2 1 15,2-2 3-15,-2 1-2 0,4-1 4 0,-3 0-2 16,-1-2-1-16,1 0 1 0,-1-4 1 0,-3 1 0 15,2-2 1-15,-1-1 2 0,1 0-1 0,-5 0 1 16,1-3 2-16,-5-1 2 0,-3 3 3 0,-1 0 2 16,-7 2-1-16,1 1 0 0,-3 4-3 15,0 1-3-15,-4 2-5 0,-6 2-4 0,0 1-3 16,0 0-2-16,-4 5 1 0,1 1 4 0,2 0-1 16,-2 0 0-16,6 1-2 0,1-1-5 15,0 0-2-15,3 0-1 0,2-1 1 0,1-1 0 16,0-1 1-16,0 1 3 0,0-2 2 0,2 0 1 15,4-1 4-15,-1-1 4 0,2 0 2 16,-1 0-3-16,4 0 1 0,-2 0-3 0,1 0 1 16,1 0 1-16,1-1 0 0,-1 0 0 0,4 0 0 15,-1 1 1-15,0-1-3 0,5 1 2 0,1 0 3 16,0 0-1-16,-2 2 4 0,0 3-2 0,-2-1-2 16,-2 3 0-16,-1 1-3 0,-2-1 3 15,-2 4-2-15,-3-1-1 0,2 1 1 0,-5 1-1 0,-1 2 1 16,-1-1 1-16,0 0 0 0,-1 1-2 15,-4-1-2-15,-2-1 0 0,0-4 0 0,-3 2 0 16,-1-3 0-16,1 0-3 0,-1-1-1 0,-3-1-1 16,0-3-1-16,1 1 3 0,0-2-1 15,0-1 3-15,0 0 2 0,3 0-1 0,3-5 3 16,0 1 2-16,0-2 5 0,5 0 2 16,0 0 0-16,2 0-1 0,0-1-2 0,0 2 2 0,0-2 0 15,2 0 2-15,1 0-2 0,4 1-3 16,-1 1-1-16,1 0-3 0,0 2-2 0,1 0 2 15,0 0-1-15,-1 2 0 0,3-2-2 16,-2 2 0-16,2-1-1 0,0-1-2 0,-1 1 0 16,3 0-12-16,0 1-16 0,4-1-26 0,1 0-44 15,4-2-66-15,4-1-113 0,2-2-228 0,-5 2-510 16,-7 1-73-16</inkml:trace>
  <inkml:trace contextRef="#ctx0" brushRef="#br1" timeOffset="389421.765">14256 13746 1002 0,'0'0'580'0,"0"0"-369"0,0 0-75 15,0 0-43-15,0 0-12 0,0 0 34 16,0 0 11-16,0 0-3 0,0 0-19 0,0 0-21 15,0 0-6-15,0 0-10 0,0 0-8 0,0 0-6 16,21 62-2-16,-23-55-1 0,-4 1-6 0,2 1-9 16,-2-1-11-16,1 2-7 0,0 1-4 15,2-1-4-15,2 1-2 0,0 0-1 0,1-1-9 16,1 1 10-16,4-2-1 0,2 0 4 0,3 2 8 16,3-3-11-16,1-1-3 0,2 0 0 15,2-2-8-15,2-2 8 0,0-1 0 16,-1-2 0-16,-2 0 1 0,0-2-3 0,-2-2 0 0,-3-3 1 15,-1 0 8-15,-2-1-5 0,-2-1 6 0,0 1 2 16,-5-3-4-16,1 2 16 0,-3-1 0 0,0-1 3 16,-3-1 2-16,-1-1-5 0,-3-1-1 0,-1 1-4 15,0-2-1-15,-5 1-3 0,3 0-4 16,-2 2-6-16,0 1-3 0,4 2-2 16,-2 2-2-16,3 2-1 0,0 2-5 0,1 3-18 0,2 0-23 15,1 0-33-15,-1 3-34 0,4 2-34 16,1 1-55-16,9-1-90 0,4 1-166 15,-1-1-312-15,-4-3-621 0</inkml:trace>
  <inkml:trace contextRef="#ctx0" brushRef="#br1" timeOffset="389699.3636">14866 13673 1202 0,'0'0'429'0,"0"0"-89"0,0 0-86 0,0 0-66 15,0 0-39-15,0 0-27 0,-21-123-25 0,15 105-19 16,2 0-14-16,-2 4-15 0,1 1-8 0,-1 2-8 15,3 6-9-15,1 0-7 0,1 3-9 0,-1 2-6 16,1 0-7-16,0 2 0 16,-1 5 1-16,0 3 1 0,0 3 7 0,-1 3 0 15,0 2 3-15,0 2 3 0,-1 1-3 0,2 2 4 0,-2-2 0 16,-1 4 2-16,0-1 4 16,-1 1 0-16,0 2-1 0,-1-1-6 0,0 1 2 15,1 0-3-15,-1 0 1 0,-1-2 5 0,-2 3-7 16,2-3 0-16,-2 0-6 0,2 0-8 0,0 0 1 15,0-3-25-15,0-1-41 0,2-1-71 0,1-1-135 16,0-4-243-16,1-5-601 0,3-3 23 0</inkml:trace>
  <inkml:trace contextRef="#ctx0" brushRef="#br1" timeOffset="389869.1741">14403 13840 1187 0,'0'0'536'0,"0"0"-266"0,0 0-22 0,0 0-11 16,0 0-29-16,0 0-48 0,0 0-49 0,0 0-65 16,0 0-37-16,0 0-11 0,0 0 0 0,0 0 0 15,0 0-14-15,171-89-19 0,-104 86-51 0,3 1-85 16,4-1-125-16,-16 1-270 0,-21 1-552 0</inkml:trace>
  <inkml:trace contextRef="#ctx0" brushRef="#br1" timeOffset="390383.3093">15818 13702 1 0,'0'0'0'0,"0"0"0"0,0 0 137 0,0 0 155 16,0 0-4-16,0 0-4 0,0 0-4 15,0 0-16-15,0 0-34 0,0 0-26 0,0 0-32 16,0 0-20-16,0 0-11 0,0 0-19 0,-30 0-23 16,30 0-28-16,1 0-25 0,4 0-20 0,5-1-7 15,8-2-9-15,0 0-5 0,6 1 3 16,5-2-2-16,2 0 0 0,1 2 3 0,2-1-5 15,-3 3 0-15,-3-1-1 0,-1 1-1 0,-6 0 2 16,-8 0-1-16,0 0-1 0,-7 0-4 0,-2 0 2 16,-4 0-1-16,0 0 2 0,-4 1 5 0,-6 3 1 15,-7 1 4-15,-6 1 1 0,-4 1-2 16,-4-1 2-16,-3 1 0 0,1 0-2 0,-1-2 1 16,1 2-2-16,2 0 0 0,5 0 2 0,1 3 3 15,5 0-1-15,3-1-1 0,3 1-3 0,3 1-8 16,2 1 3-16,6 1-2 0,0 0 2 15,3-1 3-15,0 2-5 0,4-1 1 16,3-1-1-16,6-1-1 0,-2 0 0 0,4-2 1 16,2-2-6-16,2-2-1 0,1-1 1 0,0 0-6 0,2-4-4 15,-1 0-8-15,3 0-20 0,1 0-27 16,-2-4-45-16,2 0-58 0,-1-2-91 0,1 0-176 16,-5 1-308-16,-9 1-436 0</inkml:trace>
  <inkml:trace contextRef="#ctx0" brushRef="#br1" timeOffset="390631.9656">16341 13761 1 0,'0'0'373'0,"0"0"-113"0,0 0 2 0,0 0 9 16,0 0-27-16,0 0-37 0,0 0-62 0,0 0-74 15,0 0-55-15,0 0-30 0,0 0-34 16,0 0-84-16,0 0-148 0,-12-4-250 0,10 4-315 16</inkml:trace>
  <inkml:trace contextRef="#ctx0" brushRef="#br1" timeOffset="391326.8517">15599 13698 305 0,'0'0'303'0,"0"0"-15"0,0 0 0 16,0 0-27-16,0 0-25 0,0 0-25 0,0 0-35 15,0 0-28-15,0 0-30 0,0 0-30 0,0 0-24 0,0 0-15 16,0 0-13-16,0 0-6 0,-60-51-5 16,46 52-5-16,-1 3-1 0,-1 2-4 0,1 0-1 15,1 1 1-15,1 1-3 0,-2 2 0 0,2 2-4 16,1 2-3-16,-2 1-1 0,4 2-1 0,0 0 0 16,3 2-1-16,2-1-1 0,2 0-1 15,3 1 0-15,0-2 0 0,0-1 0 0,6-1 3 16,3-3 1-16,4 0 0 0,-1-1 5 15,2-3-3-15,1-1 3 0,1-3 0 0,-2 1 0 16,0-3 1-16,-1 1-2 0,0-1 4 0,-1-1-5 16,-3 0 4-16,-3 0-1 0,0 1-5 0,-3-1 9 15,-3 2-3-15,0 0 3 0,-3 1 6 0,-7 1-4 16,-1 2 4-16,-5 0-3 0,-3 2-3 0,-2-3 1 16,-3 3-6-16,-2-4-2 0,4 2-6 15,-5 0 3-15,3-1-6 0,-1-2-2 0,1 2 1 0,4-2-8 16,0 1-1-16,5-1-8 0,0-2-14 15,4 1-15-15,2-1-34 0,3 0-41 0,1-2-61 16,4 0-91-16,1 0-132 0,0 0-297 0,0 0-415 16</inkml:trace>
  <inkml:trace contextRef="#ctx0" brushRef="#br1" timeOffset="391600.1827">15683 13777 1145 0,'0'0'366'0,"0"0"-32"0,0 0-43 15,0 0-55-15,0 0-63 0,0 0-45 0,0 0-41 16,0 0-31-16,0 0-17 0,0 0-7 0,0 0-6 16,0 0 2-16,0 0-6 0,-40 26-4 15,38-14-1-15,1 0-7 0,-2 2 0 0,3 1-2 16,-1 1-1-16,0-1-1 0,-1 1 0 0,0-1 0 15,1 0-5-15,-5 0 5 0,2-1-5 0,-3-1-23 16,1-2-28-16,0 1-68 0,-1-2-84 16,2 0-132-16,-2-4-226 0,5 0-440 0,-1-4 228 0</inkml:trace>
  <inkml:trace contextRef="#ctx0" brushRef="#br1" timeOffset="391821.6484">15796 13477 1504 0,'0'0'227'0,"0"0"8"0,0 0-32 0,0 0-42 16,0 0-50-16,0 0-39 0,0 0-31 0,0 0-31 15,0 0-26-15,0 0-12 0,0 0-3 16,0 0 2-16,0 0-4 0,0 0-31 0,-13-11-86 15,19 24-162-15,-2-4-270 0,-1-2-736 0</inkml:trace>
  <inkml:trace contextRef="#ctx0" brushRef="#br1" timeOffset="392187.8857">15834 13724 1225 0,'0'0'287'0,"0"0"-56"16,0 0-55-16,0 0-57 0,0 0-41 15,0 0-23-15,0 0-13 0,0 0-7 0,0 0-9 16,127-21 0-16,-94 21-2 0,-2 0-4 0,0 0 5 16,-5 0-5-16,-2 0 1 0,-9 4-3 0,-2 0-5 15,-7 3 4-15,-3-2 8 0,-3 2 20 0,-4 3 13 16,-5 0 16-16,-5 2 0 0,-4 1-12 15,-6 0-5-15,-2 1-15 0,0 0-6 0,1 0-1 16,-3 0-7-16,5-1 2 0,-1 0-4 16,6-1-2-16,-1-2-1 0,4-1-2 0,2 1-2 15,5-2-5-15,2 0 0 0,-1-1-7 0,5-1 1 16,2 0 0-16,0 0-3 0,0 0 7 16,6-2 2-16,4 2 2 0,1-2 8 0,4 0-4 15,4 0-2-15,1-1-3 0,2-2-9 0,2 1-2 16,1-2-10-16,1 0-12 0,-1 0-22 0,0-3-30 15,-3-1-41-15,1 1-59 0,-2-3-79 0,-1 0-128 16,-5 1-273-16,-5 3-809 0</inkml:trace>
  <inkml:trace contextRef="#ctx0" brushRef="#br1" timeOffset="392590.3388">16332 13748 909 0,'0'0'312'0,"0"0"-31"0,0 0-38 0,0 0-41 16,0 0-32-16,0 0-33 0,0 0-39 0,0 0-31 16,0 0-19-16,0 0 5 0,0 0 6 0,0 0 2 15,0 0-4-15,0 0-12 0,19 40-10 0,2-40-7 16,-2 0-4-16,2 0-9 0,-3-2-2 16,0 0-1-16,-1-2-6 0,-2 0 7 15,0-1 1-15,-3-1-1 0,1-1 8 0,-4 1-5 16,-2 0 1-16,1-1 0 0,-5 0 0 0,3 0 6 15,-5 0 4-15,-1-1 5 0,0 2 0 0,-1-1 1 16,-7 1-4-16,-2 0-6 0,-2 1-1 0,-6 2-10 16,-1 2-3-16,-1 1-2 0,-2 0-3 0,0 4 4 15,-1 1-1-15,-2 4 1 0,3 1-2 16,1 2-2-16,3 2 0 0,4 3 0 0,1 0-2 16,4 2 0-16,2-1-2 0,6 0 3 0,1 2-2 15,1-2 4-15,9 0 1 0,1-1-3 0,5-4 2 16,1 0-3-16,6-1-1 0,1-4-4 15,-2-1-7-15,4-2-9 0,0-3-8 0,3-1-7 0,2-1 7 16,5 0 6-16,-1 0-5 0,5 0-31 16,-4-1-81-16,-1-4-122 0,0-2-231 15,-9 3-526-15,-10-2-179 0</inkml:trace>
  <inkml:trace contextRef="#ctx0" brushRef="#br1" timeOffset="392872.0965">17082 13632 762 0,'0'0'503'0,"0"0"-144"16,0 0-39-16,0 0-61 0,0 0-66 0,0 0-48 15,0 0-43-15,0 0-33 0,0 0-16 16,0 0-4-16,0 0-3 0,0 0-4 0,0 0-7 15,70 109-2-15,-68-84-4 0,-1 2-4 0,-1-2-2 16,0 0-5-16,0-3-3 0,-1-1-4 0,-1-5 2 16,-3 0 0-16,3-2-6 0,0 1-4 0,-1 0-19 15,0-1-21-15,2-3-44 0,1 0-79 16,0-4-169-16,0-3-375 0,0 0-859 0</inkml:trace>
  <inkml:trace contextRef="#ctx0" brushRef="#br1" timeOffset="393182.9753">17472 13615 1060 0,'0'0'304'0,"0"0"-46"0,0 0-72 16,0 0-59-16,0 0-39 0,0 0-2 15,0 0 8-15,0 0-2 0,0 0-2 0,0 0-10 16,0 0-10-16,0 0-10 0,-134 111-8 0,113-101-7 15,0 1-9-15,-1-1-8 0,-1-2-7 16,1 0-8-16,4-1 0 0,1 0-2 0,3-3-2 16,4 0 1-16,3-2-6 0,4-1 4 0,2-1 8 15,1 0 10-15,4 0 4 0,5 0-1 16,3 0-10-16,4 0-13 0,1 0 0 0,3 0-2 16,2 2 4-16,-2 1 3 0,3 3-4 0,1 3 1 15,-3-1-4-15,7 3-1 0,-2 0 3 0,4 0 1 16,3 3-3-16,5 2-13 0,9 2-10 15,7 2-42-15,10 5-135 0,-15-6-526 0,-10-4-889 0</inkml:trace>
  <inkml:trace contextRef="#ctx0" brushRef="#br1" timeOffset="410754.987">2369 15516 1 0,'0'0'0'0,"0"0"0"0,0 0 0 0,0 0 37 15,0 0 192-15,0 0-13 0,0 0-19 0,0 0-13 16,0 0-7-16,0 0-5 0,0 0-3 0,0 0-8 15,-11-11-19-15,11 10-12 0,0 1-12 16,0 0-11-16,0 0-7 0,-1 0-11 0,1 0-4 16,0-2-6-16,-1 1-3 0,0 1-6 0,-1 0-5 15,2 0-7-15,0 0-6 0,0 0-7 0,-3 0-7 16,3 0-6-16,0 0-2 0,0 0 0 0,0 0-2 16,0 0-4-16,0 0-5 0,0 0-9 15,0 0-5-15,0 0-1 0,0 0-7 0,0 0-3 16,3 0-4-16,-1 1-5 0,-1 1 5 0,1 3 3 15,5 1 5-15,-2 2 2 0,4 3 0 16,2 5-1-16,2-1 1 0,3 4 3 0,-3 2-4 16,5-1 4-16,-2 2-1 0,-1-1-3 0,2 0 7 15,-2 2-4-15,2-3 3 0,-3 0 4 0,3-2-6 16,0-1 3-16,-4-4-1 0,3 0 3 16,-1-1 0-16,0-3 3 0,-1-1-2 0,-1-1-2 15,-1-1 3-15,-1-1-2 0,0 0 3 16,-4-3 3-16,1 0-3 0,-3 1 3 0,1-2-5 0,-5-1-1 15,1 1 3-15,0-1-3 0,0 0 2 16,-2 0 0-16,0 0-1 0,0 0 0 0,0 0-1 16,0 0-2-16,0 0-6 0,0 0-12 15,0 0-27-15,0 0-32 0,0 0-38 0,-2 0-55 16,2 0-55-16,0-1-93 0,0 0-198 0,0-1-309 16,0 2-91-16</inkml:trace>
  <inkml:trace contextRef="#ctx0" brushRef="#br1" timeOffset="411413.6782">2967 15540 1 0,'0'0'0'0,"0"0"0"0,0 0 0 16,0 0 0-16,0 0 0 0,0 0 0 0,0 0 215 15,0 0 6-15,0 0-12 0,0 0-10 16,0 0-9-16,0 0-9 0,0 0-5 0,0 0-3 16,21-81-3-16,-21 77-3 0,0 1-2 0,0 1-10 15,0 0-12-15,0 2-15 0,0 0-19 16,0 0-17-16,-1 0-21 0,-1 0-20 0,-4 2-19 16,3 2-10-16,-6 1-5 0,0 4 0 0,1 1 4 15,-2 3-5-15,1 0 4 0,-2-1 1 0,1 5 1 16,-1 2 6-16,-1 1-2 0,0 3 1 15,-1 1 0-15,-3 3 0 0,0 1-3 0,-1 2 1 16,-1 0 1-16,-2 2-5 0,0 0 2 0,0-1-4 16,-1-1-3-16,1-1 3 0,0 1-6 0,0-3 4 15,3 2-2-15,0-2-5 0,1-2 2 16,2-1-5-16,2-1 3 0,-3 0-4 0,4-1 3 16,1-2 3-16,0 0-2 0,3-1 9 0,1-2-8 15,0-2-1-15,3 0 2 0,-4-1-14 0,5-2 8 16,1 0-3-16,-1 1-3 0,1-4 8 15,-1 2-5-15,-1-2 4 0,2-2-5 0,1-1 3 16,-1 0-3-16,1-2 1 0,0 0 2 0,-1-2-5 16,1 1 6-16,-1-2-2 0,1 0-2 0,0-1 11 15,0 2-11-15,0-2 5 0,0 0 0 0,0 0-8 16,0 0 6-16,0 0-5 0,0 0-2 0,0 0-6 16,-1 0-10-16,1 3-13 0,0-2-31 0,0 1-27 15,0-1-50-15,2-1-68 0,0 0-122 16,2 0-264-16,-1 0-776 0</inkml:trace>
  <inkml:trace contextRef="#ctx0" brushRef="#br1" timeOffset="417187.2267">2896 16122 1 0,'0'0'0'0,"0"0"11"0,0 0 252 15,0 0-2-15,0 0-8 0,0 0-31 0,0 0-29 16,0 0-16-16,0 0-18 0,0 0-14 0,0 0-7 16,0 0-11-16,-1-9-21 0,1 9-16 15,-1 0-17-15,1 0-18 0,0 0-11 0,0 0-19 16,0 3-17-16,-1-1-9 0,1 3 1 0,-2 1 6 15,-1 2 8-15,1 3 11 0,1 2-5 0,-3 2-1 16,0-1-3-16,2 3-5 0,-1 3 3 0,-1 0-1 16,2 0 2-16,0-1 3 0,0 0-3 15,-2-1 3-15,2-1 1 0,1-2 1 16,-1-1 0-16,-2-3 1 0,3-1-2 0,1-3-3 16,-1 0 2-16,1-3-4 0,0 1 3 0,0 0-1 15,0-4-2-15,0 0 4 0,0 1-3 0,0-2 2 16,0 0 3-16,0 0-2 0,0 0-10 0,0 0-32 15,0-2-60-15,0 0-118 0,0-3-210 16,0 1-398-16,0 1-501 0</inkml:trace>
  <inkml:trace contextRef="#ctx0" brushRef="#br1" timeOffset="417453.7595">2956 15908 2098 0,'0'0'163'16,"0"0"-12"-16,0 0-1 0,0 0-7 0,0 0-20 16,0 0-17-16,0 0-15 0,0 0-16 0,0 0-13 15,0 0-10-15,0 0-17 0,0 0-5 16,0 0-8-16,0 0-5 16,-70-38-1-16,70 38-2 0,0 0 2 0,0 0-6 0,0 0-5 15,0-1 0-15,0 1-5 0,0 0 3 0,0 0 2 16,0 0-3-16,0 0-13 0,0 0-34 0,0 0-33 15,0 0-43-15,0 4-74 0,0 2-132 16,1-1-291-16,-1-1-676 0</inkml:trace>
  <inkml:trace contextRef="#ctx0" brushRef="#br1" timeOffset="417802.4714">3123 16088 881 0,'0'0'355'0,"0"0"-20"15,0 0-15-15,0 0-46 0,0 0-57 0,0 0-49 16,0 0-43-16,0 0-36 0,0 0-28 0,0 0-18 15,0 0-18-15,0 0-5 0,0 0-7 0,8-16-4 16,-8 20 4-16,-1 3 0 0,0 0 2 16,0 3-1-16,1 0-2 0,0 3-1 0,0 0-1 15,0 1 4-15,0 3-5 0,0-1 4 0,-1 1-5 16,1-1-4-16,-1 0 7 0,1 1-4 16,-3-2 5-16,0-1-2 0,3 0-2 0,-2-2 1 0,0-1 1 15,-3-1 2-15,4-1 3 0,-1 1-5 0,0-4-20 16,-2-2-44-16,3-1-74 0,1 0-150 15,0-3-228-15,0 0-368 0,0 0-450 0</inkml:trace>
  <inkml:trace contextRef="#ctx0" brushRef="#br1" timeOffset="418137.7074">3361 16023 929 0,'0'0'431'0,"0"0"-110"0,0 0-75 15,0 0-59-15,0 0-87 0,0 0-48 16,0 0-15-16,0 0-4 0,0 0 3 0,0 0 16 16,0 0 7-16,0 0 3 0,0 0 1 15,0 0-3-15,-39 81-12 0,26-66-4 0,-5-1-9 16,-1 1-4-16,-1-1-6 0,0-1-2 0,0-4-3 16,5 2-7-16,-2-4 1 0,4 0-6 0,3-1 2 15,1-3 2-15,3-1-5 0,4 0 8 0,2-1 1 16,0-1 11-16,0 0 13 0,0 0 6 0,1 0 2 15,5-3-13-15,-1 0-8 0,4 1-15 16,2 0-9-16,4 2 3 0,-3 0-9 0,0 0 5 16,1 3-2-16,1 1-4 0,-1 3 7 0,-2 0-5 15,1 2 5-15,0-2-2 0,1 1-3 16,-1 1 1-16,-2-1 0 0,-1-2 1 0,2 1-23 16,-1-1-58-16,1-1-114 0,2-2-227 0,-2-1-191 15,-3 0-608-15</inkml:trace>
  <inkml:trace contextRef="#ctx0" brushRef="#br1" timeOffset="418493.7808">4650 15755 561 0,'0'0'318'0,"0"0"3"0,0 0 2 0,0 0-35 15,0 0-52-15,0 0-57 0,0 0-59 16,0 0-37-16,0 0-26 0,0 0-16 0,0 0-6 15,0 0-6-15,0 0 5 0,0 0-3 0,1 2-1 16,22-2-1-16,2 0-10 0,4 0-4 0,3-2-3 16,2-1-26-16,-1 1-40 0,-1-2-70 0,1 2-132 15,-5-1-235-15,-5 2-380 0,-9 0-79 16</inkml:trace>
  <inkml:trace contextRef="#ctx0" brushRef="#br1" timeOffset="418641.8802">4580 15907 658 0,'0'0'409'16,"0"0"-81"-16,0 0-18 0,0 0-12 0,0 0-28 15,0 0-44-15,0 0-78 0,0 0-67 0,0 0-35 16,125-11-18-16,-86 5-12 0,1-1-3 16,2 1-25-16,-2 1-68 0,0 0-134 0,-1 1-288 15,-12 1-393-15,-9 2-232 0</inkml:trace>
  <inkml:trace contextRef="#ctx0" brushRef="#br1" timeOffset="426175.6129">6019 15129 1 0,'0'0'0'0,"0"0"216"0,0 0 125 0,0 0 19 15,0 0-37-15,0 0-64 0,0 0-40 0,23-127-47 16,-25 116-40-16,-3 0-39 0,-3 2-40 15,1 3-22-15,-4 0-14 0,0 1-1 0,-3 2-1 16,-1-1 1-16,0 3-1 0,-2 0 2 0,1 1 4 16,-1 0 2-16,-1 0-3 0,2 0 0 15,-2 0-7-15,-1 1-4 0,0 5-5 0,1 2-4 0,0 3 0 16,-5 6 0-16,2 3-1 0,-1 3-1 16,1 1 3-16,1 3-3 0,7-1 2 0,4 0 1 15,3-1 1-15,6-2 3 0,0-1 4 0,10-4 4 16,4 1 4-16,4-3 1 0,4-1 2 15,2-3-3-15,3 0 0 0,-2-1 0 0,3-2-3 16,-3 1 0-16,-1-2-6 0,-1 3 0 0,-2-1-2 16,-2-1-5-16,-4 2 3 0,-2-2-3 15,-5 2-1-15,-2 2 3 0,-3-1-1 0,-3 5 7 16,-2-2 4-16,-5 5 4 0,-5 0 0 0,-2-1 3 16,-5 1-5-16,-2 0-3 0,-1-1 4 0,-3 0-10 15,1 1 1-15,-2-2 0 0,2 1-6 16,-2-2 4-16,1-1-4 0,3 0-1 0,2-2 4 15,1-1-4-15,5-3 1 0,4-2-1 0,4-3-7 16,5-3-20-16,1-2-13 0,1 0-6 0,8 0-4 16,3-1 21-16,1-2 10 0,4-2 8 0,0 1 7 15,0 2-3-15,-2 1 0 0,-3 1-4 0,-1 1-8 16,-2 6-4-16,-2 3-7 0,-3 0 1 16,2 3 8-16,-4-1 7 0,-1 4 12 0,-1 2 2 15,0 2 9-15,-2 4 3 0,-6 5 15 0,-2 3 15 16,-2 4 1-16,-4 4 5 0,1-3-10 0,-3 3-11 15,2 3-2-15,1 1-5 0,-1 0 1 16,2 1-1-16,2 1 1 0,2-3 2 0,0 0-2 16,2 0 3-16,5 2-2 0,-1-4-1 0,4-2 3 15,0-1-2-15,4-5 4 0,2 0-6 16,4 1-1-16,4-2 0 0,-1-4-9 0,4 1 4 16,0-4-5-16,3 0 1 0,1-2-1 0,-2 0-2 15,0-1 3-15,1-1-12 0,-1-4-4 0,0-2-16 16,-2-1-30-16,1-3-41 0,0-1-66 0,0-2-145 15,-5-4-345-15,-4-2-874 0</inkml:trace>
  <inkml:trace contextRef="#ctx0" brushRef="#br1" timeOffset="426608.5478">6614 15250 966 0,'0'0'573'16,"0"0"-531"-16,0 0 19 0,0 0 13 0,0 0-1 16,0 0-4-16,0 0-14 0,0 0-4 15,0 0-7-15,0 0-1 0,-121 27-4 0,111-4-6 16,0 0-4-16,0 2-5 0,3 2-4 0,1-1-5 15,0-1-2-15,4 0 2 0,2 0-2 16,0-2 7-16,3-4 2 0,5-1 2 0,4-2 11 16,3-4-4-16,0-1 8 0,4-3 3 0,3-5-2 15,3-2 5-15,-1-1-4 0,5-1-2 16,0-7-4-16,-2-1-5 0,0-3 0 0,-2 0-6 16,-1-3 6-16,-3-2-2 0,-3 1 0 0,-3-4 5 15,-4 0-5-15,-3 1 9 0,-2-3-2 0,-5 1-4 16,-1-2 2-16,-7-2-13 0,-4-1-4 0,-1-1-5 15,-5 1-3-15,-4-3-2 0,-2 6-7 16,-3 2-1-16,1 6-19 0,-1 8-6 0,-1 7-6 16,-1 4-4-16,-1 13-4 0,-1 7-45 0,0 6-94 15,6 5-231-15,5-7-430 0,8-8-571 16</inkml:trace>
  <inkml:trace contextRef="#ctx0" brushRef="#br1" timeOffset="427605.3737">6628 16254 95 0,'0'0'242'0,"0"0"42"0,0 0 18 0,0 0-8 16,0 0-41-16,0 0-53 0,0 0-47 0,0 0-40 16,0 0-33-16,0 0-34 0,0 0-21 15,0 0-13-15,0 0 6 0,0 0 7 0,-9 10 5 16,8 3 11-16,0 4-1 0,1 2-1 0,-3 2 6 15,2 4 2-15,0-1-1 0,0 1 4 0,-2 1-2 16,1 3-1-16,1-2 1 0,-1-2-3 16,0 0-1-16,-1-5-3 0,2 0-1 0,-1-3-5 15,2-2-1-15,0-3-1 0,0 0-1 0,0-1 2 16,0-4-5-16,0-1-5 0,0-1-1 0,0-3 1 16,0-1 1-16,0-1 6 0,0 0 3 0,3 0 4 15,-1 0 9-15,-1 0 4 0,1 0 7 16,-1-3 2-16,0-3-9 0,0-2-13 0,1-5-14 15,1-2-14-15,-2-4-3 0,-1-5 3 0,0-4-7 16,0-4-2-16,-1-5-11 0,-4-2-14 0,-3-4-21 16,2 1-26-16,-2 1-18 15,-1 6-41-15,1 4-69 0,4 9-146 0,1 8-383 0,1 7-880 16</inkml:trace>
  <inkml:trace contextRef="#ctx0" brushRef="#br1" timeOffset="429123.8951">8020 15166 1 0,'0'0'0'0,"0"0"0"15,0 0 0-15,0 0 234 0,0 0 21 0,0 0-14 16,0 0-21-16,0 0-25 0,0 0-29 0,0 0-21 16,0 0-11-16,0 0-14 0,31-21-14 15,-28 21-18-15,0 4-22 0,1 2-10 0,3 0-6 16,-3 3-4-16,3 3-6 0,0 2-6 0,-2 2-6 16,0 1-5-16,-1 3 1 0,-2 0-3 0,1-2-1 15,-3 0 0-15,1-2-6 0,-1 0 1 16,0-3 0-16,0-1-1 0,0-2 3 0,0-1-2 15,0-3 0-15,0 0-1 0,1-3-1 0,-1-2 6 16,2-1 11-16,-1 0 21 0,1 0 22 0,1-1 16 16,0-4-7-16,2-2-17 0,2-1-18 0,0-4-24 15,2-1-5-15,1 0-5 0,0-1-5 0,3-1 3 16,-1-3-1-16,2 0 3 16,0 0 0-16,-1-3 0 0,0 5 2 0,0-1-5 0,-1 3 0 15,-2 1-6-15,-2 5-1 0,-1 2-1 0,2 3-5 16,-4 2-1-16,0 1-5 0,0 0-3 15,0 4 3-15,4 2 0 0,-3 4 3 0,0 2 3 16,3 2-1-16,0 0 3 0,-2 1 1 0,-1-1 2 16,2 2-1-16,-5-2 1 0,4 1-2 0,-6-1 0 15,1-2 0-15,-1 2-5 0,1-2-13 16,-1 0-39-16,0-2-64 0,2 1-95 0,-1-3-180 16,2-3-289-16,-1-2-809 0</inkml:trace>
  <inkml:trace contextRef="#ctx0" brushRef="#br1" timeOffset="429803.5384">8724 15160 541 0,'0'0'200'15,"0"0"-65"-15,0 0 22 0,0 0 16 0,0 0-13 16,0 0-23-16,0 0-39 0,0 0-40 0,0 0-27 15,0 0-21-15,0 0-8 0,0 0-2 16,0 0 10-16,0 0 13 0,-50-17 13 16,50 17 12-16,0 0 7 0,0 0 14 0,0 0 12 0,0 0 17 15,0 0 9-15,0 0-2 0,0 0-8 16,0 0-11-16,0 0-11 0,0 0-5 0,1 0-5 16,-1 0-8-16,0 0-12 0,0 0-10 0,1-1-9 15,-1 1-6-15,2-1-2 0,-2 1-7 0,1 0-2 16,-1 0-3-16,0 0-7 0,0 0 6 15,0 0-4-15,0 0 3 0,0 0 1 0,0 0-2 16,0 0-2-16,0 0-1 0,0 0 1 0,0 0 0 16,0 0 1-16,0 0 0 0,0 0-4 15,0 0 2-15,0 0-3 0,0 0 2 0,0 0 4 0,0 0-6 16,-1 0 3-16,1 0-4 0,0 0-2 16,-2 0 5-16,2 0-1 0,0 0 2 0,-1 0 0 15,1 0 0-15,-1 0-2 0,1 1 2 0,0-1 2 16,-2 0-1-16,2 0 1 0,-1 0-4 0,-1 1-6 15,1 1 5-15,-3 2 0 0,0 1 3 16,1 0 6-16,-3 2-6 0,2 4 0 0,-3 1-2 16,4 1 0-16,-5 1 2 0,6 2 2 15,-4 0 0-15,4 0-3 0,1-1 2 0,1-1-1 16,0 0 2-16,0-3 7 0,6 1-5 0,0-4 2 16,3 1-3-16,1-2-4 0,1-3 6 0,3 0 3 15,0-3 5-15,-1-1 7 0,1 0-1 0,1-1-3 16,-2-4-1-16,3-1 0 0,-4 0-2 0,-1-1 3 15,1 1-2-15,-2-2-6 0,-1 0 7 16,0 0-2-16,-3-1 3 0,-2-1 7 0,0 1-8 16,-2-1 2-16,0-2-3 0,-2 2-7 0,0-4 4 15,0 3-2-15,-6 0-4 0,0-1 1 16,-1 0-4-16,-4-1-4 0,0 3-1 0,-2 0 0 16,0 2-6-16,1 2-2 0,-3 3-3 0,0 2-9 15,0 1 8-15,-1 1-4 0,-3 5-9 0,2 2-20 16,2 0-47-16,0 2-68 0,5 1-132 15,4 1-268-15,1-3-430 0,2-3-12 0</inkml:trace>
  <inkml:trace contextRef="#ctx0" brushRef="#br1" timeOffset="430140.0431">9126 15006 380 0,'0'0'400'0,"0"0"7"16,0 0-41-16,0 0-63 0,0 0-63 15,0 0-47-15,0 0-36 0,0 0-30 0,0 0-36 16,0 0-24-16,0 0-32 0,0 0-21 15,0 0-4-15,0 0-11 0,-12-14 7 0,10 31 4 16,1 3 1-16,1 1 7 0,-2 2 2 0,1 0 0 16,1 1 0-16,-1 0-4 0,1 1-1 15,-1 0-3-15,1-1 5 0,-1-1-7 0,-2 0 1 0,2-1-3 16,-1-1-6-16,1-2 7 0,-2-1-8 16,2-1-23-16,-2-2-59 0,2-3-118 0,-2-1-246 15,2-5-467-15,1-2-423 0</inkml:trace>
  <inkml:trace contextRef="#ctx0" brushRef="#br1" timeOffset="430358.7506">8985 15163 1495 0,'0'0'309'0,"0"0"-101"0,0 0-16 0,0 0-13 0,0 0-39 15,0 0-39-15,0 0-44 0,0 0-37 16,0 0-13-16,0 0 3 0,0 0 6 0,0 0 6 15,0 0 3-15,0 0-11 0,68-7-22 16,-26 0-35-16,5 0-64 0,6-2-44 0,1-1-41 16,8 1-152-16,6 0-48 0,2 2-73 0,-17 2-421 15,-17 2 680-15</inkml:trace>
  <inkml:trace contextRef="#ctx0" brushRef="#br1" timeOffset="430707.8163">9987 15058 1260 0,'0'0'300'0,"0"0"-203"0,0 0 22 0,0 0 38 16,0 0 0-16,0 0-8 0,0 0-42 0,0 0-47 16,0 0-23-16,0 0-11 0,0 0-3 15,-122 78-2-15,115-60-1 0,1-3-2 0,2 2 0 16,1-1-7-16,-2-2-1 0,3-2-3 0,2-1 0 15,0-1-1-15,0-3 2 0,1-1-3 16,6-2 1-16,0-1 7 0,3-2 7 0,5-1 11 16,-2 0 1-16,6 0-4 0,1-4-5 0,1-1-8 15,2-2-5-15,0 0 0 0,-2-2 0 0,0 0 1 16,-2 0 1-16,-5-1 3 0,3 0 3 16,-7-1 6-16,-3 2 8 0,-2-2 7 0,-5 1 8 15,0 0-1-15,0-1-5 0,-9 0-6 0,-1-1-13 0,-6 2-7 16,0 1-7-16,-4 2-11 0,-2 2-2 15,-1 3-4-15,-2 2-1 0,2 1 2 0,-1 6-6 16,3 3-21-16,2-1-43 0,5 4-78 0,2 1-181 16,4-5-396-16,6-2-847 0</inkml:trace>
  <inkml:trace contextRef="#ctx0" brushRef="#br1" timeOffset="431275.1034">10401 14900 1433 0,'0'0'115'0,"0"0"5"0,0 0-13 15,0 0-32-15,0 0-22 0,0 0-13 16,0 0 3-16,0 0 11 0,0 0 7 0,0 0 0 15,0 0 0-15,-15 125 1 0,15-93 5 0,0 2 7 16,0 1 5-16,0-2 4 0,-4 1 0 16,-2-1-4-16,3-2-4 0,-4 0-13 0,-1-1-8 15,2-3-9-15,-2 0-3 0,-1-3-1 0,-1-1-13 16,0-2 3-16,-1-3-9 0,0 0-3 16,1-2 2-16,1-4-9 0,-1-4 2 0,7-1-3 0,-3-2-2 15,5-3 1-15,1-1 7 0,0-1 12 16,0 0 3-16,0-2 0 0,0-7-12 0,0-3-18 15,3-5 0-15,2-4-10 0,-2 0 4 0,4-5 2 16,-2-3-7-16,3 0 5 0,0-5-4 0,3 0 2 16,-1-2 3-16,1-1 0 0,4 3 1 15,0 2-3-15,-1 3-3 0,2 5-4 0,-2 4-4 16,1 5 1-16,-2 4-6 0,0 4 1 0,2 3-1 16,-3 3-3-16,-1 1 4 0,2 1 1 15,1 5 5-15,-1 1 1 0,-2 2 1 0,0 4 1 16,1-2 1-16,-2 1 0 0,-1 1 3 0,0 0 3 15,-2-2 1-15,-5 1 0 0,-2-1 3 0,0 1 1 16,-9 0 9-16,-4 1 5 0,-5-1 3 0,-10 0 0 16,-4 1-3-16,-6-1-3 0,-5-1-4 0,1-1-1 15,-2-2-1-15,1 1-4 0,1-2-4 16,3 1-17-16,3-2-26 0,1-1-36 0,7-1-40 16,7-2-50-16,11-2-162 0,5 0-286 15,5 0-880-15</inkml:trace>
  <inkml:trace contextRef="#ctx0" brushRef="#br1" timeOffset="432977.0964">10819 15075 1108 0,'0'0'285'0,"0"0"-62"0,0 0-31 15,0 0-29-15,0 0-31 0,0 0-35 16,0 0-31-16,0 0-17 0,0 0 8 0,0 0 14 16,0 0 7-16,0 0 2 0,0 0-6 0,0 0-6 15,41 15-10-15,-30-15-11 0,2 0-6 16,-2 0-10-16,0 0-6 0,1-2-4 0,1 0-6 16,-2-1-1-16,0 0-1 0,0-1 1 0,1 1-3 15,-2-2 4-15,0 0-2 0,-2 0 2 16,0-1 4-16,-4-1 1 0,-3 1 6 0,-1 1 1 15,0 0-7-15,-2 1-6 0,-6-1-10 16,-3 1-8-16,-3 2 0 0,-4 2-1 0,-3 0 3 0,-1 0 0 16,-4 6 4-16,-1 2-2 0,2 2 1 15,1 2 0-15,4 0-4 0,1 3 5 0,3 1-2 16,4 0-1-16,4 2 5 0,4 0-5 0,-1 2 3 16,4-1-1-16,1 2-2 0,0 0 1 0,8-3-3 15,1 0 1-15,5-4-6 0,4-1-2 16,5-2-10-16,5-2-14 0,2-2-15 0,1-3-31 15,-1-1-29-15,1-3-32 0,-1 0-52 0,-3-5-47 16,-2-2-51-16,0 0-20 0,-2-4 20 0,-1 0 50 16,-2-1 70-16,0-1 66 0,-1-1 58 15,-6-1 64-15,2 2 80 0,-8-2 75 0,0-1 56 16,-4 1 24-16,0 1-10 0,-3-3-27 0,0 2-20 0,0 3-28 16,0-1-23-16,0 4-25 0,0 2-23 15,-3 2-13-15,3 2-21 0,0 2-16 16,0 1-20-16,0 0-13 0,0 0-13 0,0 0-10 15,0 2 6-15,0 4-4 0,5 0 6 0,-2 2 6 16,5 1-6-16,-1 0 8 0,-2-1-1 0,4 2-2 16,-1-3 4-16,-2 2-4 0,2-2 1 0,1-1 2 15,1 0-1-15,-2-1 0 0,1 0 1 16,1-1 3-16,-3-2-4 0,2 0 7 0,0-2 1 16,2 0-2-16,0 0 6 0,3 0-8 0,-1 0-1 15,-1-2-1-15,4 0-5 0,-2-2 0 0,3 1 0 16,-4-1-1-16,0 1-1 0,2-1 4 15,-2 0 0-15,-3 1-1 0,0-3 9 0,0 1-5 16,-3-1 4-16,-3 2 7 0,1-2-10 0,-3 1 7 16,0 1-2-16,-2 0-4 0,1 2 4 15,-1 0-7-15,0 0 0 0,0 1-5 0,0 1-1 16,1 0-3-16,0 0-6 0,-1 0-3 0,4 0-12 16,-2 0 9-16,0 0 2 0,0 1 4 0,3 2 15 15,-2 0-10-15,3 1 5 0,-2 0-1 0,4 0-5 16,-3 0 6-16,3-1-2 0,1-1 2 15,1 1 2-15,0-1-3 0,0 0 2 0,1-2-4 16,-2 0 3-16,1 0-2 0,0 0 1 0,0 0 5 16,-1-4-8-16,2 1 7 0,0-1-1 15,-1 0-3-15,2-2 8 0,-2 2-8 0,0 0 3 0,1-1-1 16,-1 2-3-16,0-1 2 0,0 3-3 16,-1-3 4-16,-1 2-3 0,1 1 2 0,-2-2 1 15,1 2-4-15,0 0 5 0,0 1-4 0,-3 0-1 16,3 0 2-16,-4 0-9 0,3 0 8 15,-5 0 0-15,3 0-2 0,-2 0 6 0,-2 1-3 16,0 0 0-16,0-1 0 0,2 2 1 0,-2-2-1 16,-1 0 1-16,1 0 2 0,0 0-4 0,-1 0 6 15,1 0 1-15,0 0-1 0,0 0 8 16,0 0-5-16,3 0 1 0,-1-2-1 0,-2 0-8 16,1 0 6-16,3-1-2 0,-2 0 3 0,-2-1 1 15,4 2-2-15,-4 0-2 0,1-1-2 0,-2 1 2 16,1 0-4-16,-1 1 3 0,0 1 3 15,0 0-12-15,-1 0 4 0,-1 0-13 0,-3 0-4 16,1 0 3-16,-2 0 0 0,2 1 9 0,-3 2 3 16,2-1 2-16,-1 2 1 0,1-3 0 0,0 2 2 15,3-2-3-15,0 0 4 0,-2 0-2 0,2 0-1 16,1 0 7-16,0 1-7 0,-1 0 3 0,1-1-1 16,-2 1-6-16,2 0 5 0,0 0-4 15,0-1 3-15,1 1 1 0,0 1-2 0,-1 0 4 16,-1-1-5-16,2 1 2 0,-1 0-1 0,1 0-2 15,0 1 2-15,0-2-4 0,0 0 3 16,0 1-3-16,1-2-3 0,2 0 2 0,0 0 0 16,3 1 0-16,-3 0 5 0,5-1-1 0,-1 1 4 15,2-2 0-15,-2 0 2 0,2 0-1 16,2 0 1-16,-1 0-1 0,3 0-4 0,-2 0 4 16,-4 0-2-16,2-2 1 0,1 1 5 0,-1-1-4 15,0-1 3-15,-1 1-1 0,2-3-2 0,-4 2 3 16,3-2-4-16,1 0 3 0,0 1-2 0,0 0-1 15,-1-2 1-15,2-1 2 0,-2 0 1 16,1 0-3-16,-1 0 5 0,-3 0-1 0,0 2 2 16,-4-3 7-16,1 3-2 0,-3 0 1 0,0 1-5 15,0 0-5-15,-4 2-8 0,0 1-6 16,-4-1 0-16,-3 2-3 0,-1 0 7 0,-5 3 1 0,3 2-1 16,-4 0 6-16,2 0-2 0,2 1 2 15,3 1-3-15,2 0-3 0,-1 1 2 0,3-1-2 16,3 0 3-16,-2 0 3 0,4 0-2 0,1 1 2 15,0 0-1-15,1-1 0 0,0 1-2 0,2-2 3 16,3-1 0-16,-1 0 0 0,4-1 5 16,1-1 0-16,-3 1 0 0,4-3 5 0,5-1-6 15,-2 0 2-15,4 0-2 0,-2-1-6 0,5-4 2 16,2-1-2-16,3-2 4 0,-1 0 2 16,4-1-3-16,0-2 3 0,-3 3-6 0,2-3 1 15,-4 1 0-15,-2-3 6 0,-1 2 3 0,-8-2 2 16,-3-3 7-16,-2-2-3 0,-6-2-1 15,-1-2 4-15,-2 2-7 0,-6 0 6 0,0-1 0 0,1-1 1 16,1-1 9-16,-2-1 2 0,3 2 6 16,0 1 0-16,1 4-5 0,-1 3-3 0,3 4-5 15,1 2 0-15,-1 2-4 0,0 4-3 16,2 0-2-16,0 2-5 0,0 0 1 0,-3 0-6 0,3 0 0 16,-1 3 0-16,0 4-6 0,-2 7 2 0,-4 5 0 15,1 5 0-15,-6 6 5 0,6 4-2 16,-3 2 3-16,0 4-2 0,0 3 1 0,-1 4-2 15,3-1 0-15,2 2 1 0,-3-2-1 0,6 3 1 16,0 0-4-16,1-2-12 0,1 1-19 16,0-2-40-16,5 1-47 0,4 0-87 0,2 0-168 15,-2-14-478-15,-1-10-813 0</inkml:trace>
  <inkml:trace contextRef="#ctx0" brushRef="#br1" timeOffset="433878.7299">8720 16378 569 0,'0'0'245'15,"0"0"21"-15,0 0-1 0,0 0-25 0,0 0-36 16,0 0-44-16,0 0-33 0,0 0-24 0,0 0-27 16,0 0-12-16,0 0-16 0,0 0-2 15,0 0-10-15,0 0-7 0,-20-24 1 0,12 24-9 0,1 0 2 16,-3 1-2-16,-4 4-2 0,1 0 3 15,-4 3-3-15,1 3 2 0,-1 2 0 16,1 1-2-16,0 0-5 0,2 4-6 0,0-4-1 16,5 3-4-16,5-1 2 0,-2-1 1 0,5-1-1 15,1-3 2-15,0-1-3 0,5-1-1 0,3-2 1 16,2-1 0-16,5-2 8 0,3-2 6 0,4-1 2 16,2-1 1-16,5 0-4 0,0-4 1 0,1-2-7 15,-3-1 2-15,-1-2-4 0,-2-1-2 16,-2-1 4-16,-2-3-1 0,-5 0 4 0,1 0 5 15,-4 0-3-15,-5-3 6 0,-1 0-3 0,-2 2 5 16,-4-3-2-16,0-1-3 0,-5 2-3 0,-5-1-10 16,-1-1-1-16,-6 2-8 0,0 2-2 15,-3 4-3-15,-1 3-16 0,-2 8-1 0,0 0-8 16,-2 9-9-16,-1 8-6 0,2 1-50 0,3 4-72 16,4 1-167-16,5-6-277 0,6-5-475 0</inkml:trace>
  <inkml:trace contextRef="#ctx0" brushRef="#br1" timeOffset="434404.9733">9139 16165 1718 0,'0'0'157'0,"0"0"-11"15,0 0-2-15,0 0-22 0,0 0-30 0,0 0-21 16,0 0-13-16,0 0 1 0,0 0 6 0,0 0 6 16,0 0 1-16,0 0-7 0,-27 135-5 15,27-99-15-15,0 3-5 0,0 3-12 0,-3 4-4 16,0 2 0-16,-1-3-7 0,-3-1 3 0,-2-2-3 16,0-4-2-16,-3-1 3 0,2-3-4 0,-2-2 0 15,-2-3 2-15,2-3-2 0,2-3-1 16,0-4-2-16,5-4-2 0,-3-2 2 0,6-4 3 15,-1-3-1-15,1-4 3 0,2-2 14 0,0 0 3 16,0 0 16-16,3-5-3 0,1-5-22 16,1-2-4-16,0-4-17 0,3-2-1 0,1-4 2 15,0-2-2-15,1-3-1 0,3-2-3 0,-1-4 2 0,1-3-3 16,3-3 0-16,-1-4 5 0,2-2-8 16,4-2 6-16,-2 0-5 0,2 4-2 15,0 8 5-15,0 8-11 0,1 6 1 0,0 5-6 16,-1 4 0-16,-3 5 1 0,1 3 0 0,-3 3 2 15,-3 1 1-15,-3 0-3 0,-2 6-4 0,-4 2-5 16,2 2 8-16,-4 4-3 0,-2 2 8 0,0 2 10 16,-8 2-8-16,0 0 10 0,-4 2-2 0,-1-3 0 15,1 0 4-15,-6 0 0 0,3-1 3 16,-1 0-2-16,-2-4-3 0,2-1 1 0,0-3-2 16,0 0-6-16,1 0-25 0,0-5-39 0,1 1-68 15,2 0-112-15,3-4-186 0,3 0-274 0,2-1-794 0</inkml:trace>
  <inkml:trace contextRef="#ctx0" brushRef="#br1" timeOffset="434780.6648">9645 16330 1564 0,'0'0'187'0,"0"0"-71"0,0 0-12 0,0 0-31 15,0 0 13-15,0 0 6 0,0 0-2 0,0 0-7 16,0 0-13-16,0 0-1 16,0 0-9-16,0 0 2 0,0 0-9 0,42 31-9 15,-29-31-2-15,1 0-17 0,-2 0 1 0,3 0-5 0,0-4-5 16,-3-1 5-16,4 0-7 0,-5-1 3 16,0 1 5-16,-2-2-3 0,-4 1 7 0,1 0 0 15,-5 0 5-15,-1 1 4 0,0 3 3 0,0-3-7 16,-7 1-11-16,2 1-6 0,-4-1-16 0,-5 3 0 15,-1 1-2-15,-3 0-8 0,0 3 11 16,-4 2-4-16,3 1 1 0,2 2 4 0,-2 1-4 16,1 2 4-16,5 1-5 0,-1 2 3 15,3 0-3-15,2 1-1 0,3 2 4 0,1 0-4 0,2-2 0 16,3 3-8-16,0-2-18 0,8 0-16 16,0-2-39-16,3 0-36 0,2-3-43 0,1-3-90 15,4-2-135-15,0-2-189 0,-2-4-201 16,-7 0 129-16</inkml:trace>
  <inkml:trace contextRef="#ctx0" brushRef="#br1" timeOffset="436269.8152">9958 16406 1 0,'0'0'56'0,"0"0"554"0,0 0-88 15,0 0-104-15,0 0-89 0,0 0-84 0,0 0-58 16,0 0-50-16,0 0-38 0,0 0-33 0,0 0-26 16,0 0-8-16,0 0-20 0,70-101-5 15,-67 103-2-15,-1 3-8 0,4 2 6 0,-2 1-2 16,5 1 2-16,-1-1 1 0,0 2 0 0,-2-1-1 15,3 1-2-15,1 1 2 0,-1 0-3 16,1 1 1-16,0-1 2 0,0-3-6 0,-1 0 5 16,-1 1-2-16,-4-3 1 0,2-3 6 0,-3 1-5 15,-1-1 1-15,1-2 1 0,0-1-1 16,-1 0 9-16,0 0 3 0,5-1 3 0,-2-4 2 16,2 0-4-16,3-1-5 0,1-4-4 0,0 2 1 15,5 0-7-15,-2-2 5 0,6 1 0 16,-1-1-5-16,3 1 4 0,4 0-5 0,-2 1 1 15,-2 1 5-15,-1 4-6 0,-2 1 3 0,-4 1-3 16,-4 1-1-16,-7 0-1 0,2 0-8 0,-5 1 2 16,0 3-8-16,-1 1 6 0,0 0 3 0,0 3 4 15,0-2 6-15,0 2 0 0,-1-1 4 16,0 0-2-16,1 0-2 0,0 0 0 0,0-2-2 16,0-1 3-16,0-1 1 0,0 0 3 0,2-2-2 15,0 0-1-15,2-1 3 0,1 0 0 0,2 0 6 16,-3 0 1-16,5-4-4 0,-1 0 1 0,4-2-6 15,0-2-1-15,5 0 0 0,-1-1-5 16,10 1 3-16,-3-1-4 0,5 1 0 0,1 0 2 16,-2 0-1-16,1 1 3 0,1 1-3 0,-3 1 1 15,-4 2-1-15,-5 0-3 0,0 2 5 0,-6 1-3 16,-1 0 0-16,-2 1-1 0,-6 4-6 16,3 1 0-16,-4 0 0 0,-1 0 3 0,0 1 5 0,0 0 0 15,0 1 3-15,0-1-4 0,1 0 2 16,0-1 0-16,0-1 1 0,1-2 3 0,3 1-1 15,-1-2 3-15,2-1 0 0,-1 0-2 16,3-1 8-16,0 0-1 0,2 0 2 0,1-1-1 16,2-1-6-16,2-3 0 0,1 0-2 0,2 1 2 15,1-3-2-15,0 2 1 0,1-1-4 16,-3 1 1-16,0-1 4 0,-4 0 3 0,1 1 5 0,-4 0 4 16,-3 0-2-16,0 1 6 0,-4-2 0 0,1 1 0 15,-4 2 2-15,0-1-5 0,0 2-5 16,0 0-7-16,0-1-5 0,-1 2 0 0,-3-1-1 15,2-1 3-15,1 2-3 0,-1 0 0 0,-2-1-3 16,3 0 1-16,-1 0 5 0,0-1-3 16,0 1 4-16,1 0-4 0,-3-1-2 0,3 1 2 15,1 0-1-15,-2-1 5 0,1 2-1 0,0 0-1 16,0 1-5-16,-2 0-5 0,2 0 0 0,0 0-4 16,0 0 0-16,-1 0 1 0,-5 0-2 15,4 0 3-15,-4 4-3 0,2-1 4 0,-1 2 5 16,-2 1-3-16,2-1 3 0,0 0-2 0,1 3 0 15,0-3 0-15,2 1 1 0,-1 1 3 16,3 0-2-16,0-2 0 0,1 1-5 0,0-1-3 16,0 1 5-16,5 0-3 0,-2-1 3 0,0 1-4 15,3-1-6-15,-2 2 1 0,4-4-2 16,0 1 7-16,0-2 7 0,-2-1-1 0,6 0 8 16,1-1-3-16,0 0 0 0,0 0 1 0,2-1 0 0,-1-2 2 15,2-1-5-15,-2 0 4 0,-1-2-2 16,3 0 1-16,-4 0 7 0,-1 1-2 0,1-1 4 15,1 0-2-15,-5 1-4 0,1-2 3 0,-1 1-1 16,-1 0 5-16,-2 0-1 0,3 1-1 0,-5 1-4 16,2 0-5-16,-3 2 1 0,-1 1-1 15,0-1 3-15,0 2-3 0,2 0-8 0,-3 0 0 16,1 2-2-16,0 0 2 0,1 2 3 16,-1 0 1-16,5 1 1 0,-2 1-1 0,1 0-3 15,-1-1 2-15,-1 0 1 0,5 1 5 0,0-2 1 16,0 0 0-16,2-2-2 0,3-1-1 0,-1 0 5 15,7-1-2-15,-1 1 4 0,1-1-5 0,2 0-5 16,-4 0 4-16,3 0 0 0,-1 0 3 16,0-2 5-16,-1-2 1 0,-5-1-3 0,-1-2 1 15,-2 1 3-15,-2-1 2 0,-1 0 4 0,-5-1-1 16,-2 1-6-16,0-1-1 0,-1-1-7 0,-6 0 2 16,-1 0 1-16,0 0-4 0,-5-1 0 15,2 1-5-15,-1 1-6 0,-1 1 3 0,-2 2 2 0,2 1 2 16,0 2 2-16,-3 2-2 0,4 0-5 15,-2 2 2-15,0 4 2 0,2 3-2 0,2-2 1 16,0 3-2-16,0 1-4 0,0 1 6 0,6 0-1 16,-2 0 4-16,4 0 7 0,1-1-8 15,0 0-2-15,1-2-4 0,0-1-4 16,3 0 2-16,3-1 2 0,-1-2 3 0,5 3 1 0,0-4 4 16,0 1-1-16,0-3 3 0,2-1 7 15,2-1-5-15,-1 0 4 0,0 0-5 0,4-2-9 16,-2-1 9-16,5-3-2 0,0 0 3 0,4 0 6 15,-1-2-9-15,-1 0 2 0,-2 1-1 0,-1-2-2 16,-2-2 4-16,-2-1 7 0,-4-1-2 16,0 0-2-16,-3-3 5 0,-5-1-6 0,2-1 3 15,-4-5 5-15,-1 0-8 0,0-1 0 0,0-2-2 16,0 0-1-16,0-1 2 0,0 0 3 0,0 2 2 16,0 4-1-16,-1 3 2 0,0 5-4 15,-2 3 2-15,3 6-1 0,-1 1-6 0,0 3-6 16,0 0-11-16,1 5-1 0,-3 4 5 0,-2 2 4 15,3 4 11-15,0 1-1 0,-4 3 0 0,4 3-1 16,1-1-1-16,0 2 1 0,-1 2-2 0,1 2 3 16,-2 3-2-16,1 1-4 0,2 2 4 15,-1 1-2-15,0-1 4 0,1 2 5 0,1-2-5 16,5 0-2-16,0 1 1 0,4-3-10 0,-1-1-4 16,2-3-28-16,4-2-50 0,-3-5-86 0,2-3-202 15,-3-4-709-15,-3-5-571 0</inkml:trace>
  <inkml:trace contextRef="#ctx0" brushRef="#br1" timeOffset="444483.9658">13378 14724 1 0,'0'0'0'0,"0"0"46"0,0 0 303 16,0 0-39-16,0 0-31 0,0 0-23 0,0 0-22 16,0 0-24-16,0 0-33 0,0 0-39 0,0 0-30 15,-118-59-32-15,98 59-25 0,-1 7-13 0,0 4-12 16,-1 3-5-16,-4 4-1 0,4 6-9 0,-1 5 5 16,-2 4-3-16,4 6 2 0,2 5 1 15,1 3-3-15,2 2 0 0,1 3-3 0,2-3-1 16,1-3 0-16,3-3 1 0,6-2 1 15,0-4 1-15,3-3 1 0,3-1-1 0,6-5 0 16,2-1-6-16,4-4-6 0,5-3 0 0,5-1-3 16,3-4 2-16,5-3-8 0,2-3-18 0,5-5-30 15,-1-3-65-15,2-1-103 0,2-1-170 16,-12-3-281-16,-6 0-349 0</inkml:trace>
  <inkml:trace contextRef="#ctx0" brushRef="#br1" timeOffset="446682.7026">13589 14950 1 0,'0'0'0'0,"0"0"0"0,0 0 0 0,0 0 165 0,0 0 43 16,0 0-25-16,0 0-13 0,0 0-14 16,0 0-13-16,0 0-2 0,0 0-7 0,0 0-10 15,0 0-11-15,-25-23-16 0,18 23-13 0,4 0-11 16,-4 0-8-16,2 0-12 0,-2 2-10 15,-3 1-10-15,-1 4-9 0,0 1-2 0,-3 4-4 16,1 2 1-16,1 1-4 0,0-1-3 0,1 5-1 16,0-4-2-16,2-1 0 0,1-2-2 0,2-1 0 15,3-1 0-15,2 0-1 0,1-1 6 16,0-3 4-16,7 0 9 0,1 0 5 0,5-3 0 16,1 0 3-16,5-3-4 0,3 0 0 0,5-3-3 15,0-2-8-15,4-2-2 0,2 0-4 0,-2-1-3 16,0 0 0-16,-2-1 0 0,-4 0 1 15,-3 2 0-15,-4 1 4 0,-5-1 3 0,-3 1 6 16,-4 1 15-16,-5 2 7 0,-1-2 9 0,0 1 1 16,0-1-6-16,0 2-7 0,-3-2-9 15,-1 0-12-15,1 2-6 0,0 3-11 0,-1 0-10 16,0 0-7-16,0 7-2 0,-2 0 1 0,0 2 6 16,-1 3 5-16,0-1 1 0,1 2 0 0,2-1 0 15,2 0 0-15,2-1 3 0,0-3-2 16,2 2 2-16,7-2-2 0,1-1-1 0,2-2 4 15,3-2 2-15,3-3 5 0,4 0 2 0,1-2-1 16,2-4-1-16,0-1-4 0,-1-3-1 0,0 0 2 16,-2-1 1-16,-1 0 2 0,-6 0-1 0,1-1 3 15,-5-1 0-15,-2 1 8 0,-3-1 6 0,-2 1 1 16,-3-2 2-16,-1 3-3 0,0-2-6 16,-5 1 0-16,-1 1-7 0,-4 0-3 0,-1 1-6 15,-1 1-4-15,-2 0-6 0,0 4-5 0,-2 1-4 16,3 4-10-16,-5 0-13 0,5 7-45 15,-4 3-72-15,6 0-108 0,1 2-189 0,0-2-335 16,8-3-472-16</inkml:trace>
  <inkml:trace contextRef="#ctx0" brushRef="#br1" timeOffset="447483.0182">14314 14963 1173 0,'0'0'512'0,"0"0"-236"0,0 0-65 0,0 0-63 16,0 0-50-16,0 0-25 0,0 0-30 16,0 0-25-16,0 0-12 0,0 0 1 0,0 0 5 15,0 0 2-15,0 0 6 0,0 0 2 0,3 62 1 16,-10-51 2-16,-3-1 2 0,-2 2 5 16,-1-2-4-16,-3 1 1 0,-6-1-8 0,2-1-2 15,-1-1 1-15,-1-1-5 0,0-1 3 0,-1-2-2 16,2 0-5-16,4-3 1 0,1-1 1 0,5 0 2 15,1 0 9-15,6-2 1 16,1-4-5-16,3-1-9 0,0-2-9 0,6-1-8 0,4-3-5 16,1 0 2-16,6-3 0 0,0 0 1 0,3-2 4 15,1-3-2-15,-1 3 5 0,-2 2-4 16,0 1 1-16,-3 5-1 0,-2 3-3 0,-2 3-1 16,-4 0-1-16,1 4 1 0,-2 0-6 0,-1 0 0 15,1 4 1-15,-2 1-2 0,0 2 9 0,-1 1 4 16,-2 2 4-16,1-1 10 0,-2 4-5 15,0-3 2-15,0 2 0 0,0 1-6 0,0-2 4 16,0 0 2-16,2-4-1 0,2 0 0 0,-2-2 2 16,6 1 1-16,-3-2 5 0,4-1 6 0,-2-1 1 15,4 1 0-15,0-3-2 0,5 0-5 0,0 0 1 16,1 0-1-16,1-3-2 0,2-1 0 0,1 0-6 16,-1-1-2-16,2-1 2 0,-1 0-1 15,-2 0 1-15,-2 0 1 0,-3 0 0 0,-3-1-2 16,-3-1 6-16,-3 0 1 0,-1-1 4 0,-3 2 7 15,-1 0-8-15,0 0 3 0,-3-1-6 16,-2 0-4-16,-2 0 4 0,-2 1-4 0,0 0-1 16,-1 0-3-16,-2 1-2 0,2 2-2 0,-2 0 1 15,1 3 1-15,3 0-4 0,-1 1 3 0,3 0-4 16,0 0-4-16,4 0 7 0,1 0-1 16,1 0 2-16,0 0 1 0,0 0-9 0,3 0-2 15,3 0-1-15,1 0 1 0,3 0 1 0,4 0-3 16,0 0-6-16,2 0-7 0,-1 0 0 0,3-2-3 15,-2 0 6-15,1-1 7 0,1 1 0 16,4-1 4-16,0 0 3 0,-2 2-3 0,0-2 8 16,-2 0 2-16,-4 0 3 0,-2 1 5 0,-3 0-2 15,-2 0 5-15,-2-1 6 0,-2 2 7 0,-1 0 0 16,0 0 3-16,-2 0-4 0,2 1-11 16,-2 0 3-16,0 0-9 0,0 0-3 0,0 0 1 15,0 4-11-15,-3 3 1 0,2 0 3 0,-2 5-2 16,1 2 8-16,-2 0-2 0,0 3 1 0,0-1-2 15,1 0 1-15,-2 0 0 0,1 0 0 16,2-2 6-16,0 0-12 0,2-2 1 0,0-1-11 16,0-2-24-16,3-1-19 0,4-2-43 0,-2-3-56 15,3-1-83-15,0-2-148 0,3 0-233 0,-4-3-334 16,-2 1 189-16</inkml:trace>
  <inkml:trace contextRef="#ctx0" brushRef="#br1" timeOffset="448249.1009">15000 14919 105 0,'0'0'510'0,"0"0"-105"0,0 0-62 16,0 0-69-16,0 0-72 0,0 0-46 0,0 0-38 16,0 0-37-16,0 0-23 0,0 0-8 0,0 0-4 15,0 0-1-15,0 0 0 0,-19-12-10 16,19 14-5-16,0 0-1 0,0 0 4 0,2-1 11 16,2 0 9-16,1-1 4 0,3 1-4 0,0-1-7 15,2 0-14-15,0 0-7 0,-1 0-6 16,2 0-8-16,-3 0-2 0,-1-1-3 0,2 1-6 15,-1-1 6-15,-1 0 0 0,-2 0 1 0,0 0 1 16,-1-2-1-16,-2 2 1 0,-2 1 4 16,0-1 4-16,0 0-2 0,0 0-3 0,0-1-4 15,-4 1-9-15,-1 1 1 0,2 0-6 0,-4 0-1 16,1 0 3-16,0 0-2 0,-5 1 2 0,2 4 2 16,-1 1 2-16,-1 2-1 0,1 0 2 15,0 2-1-15,-3 2-1 0,2 2 2 0,0 1 0 16,2 0 2-16,2 3 0 0,2-3-3 0,0-1 1 15,5-2-1-15,-3-3-3 0,3 1 8 16,0-2-3-16,6-1 3 0,2-1 1 0,2-3-1 0,2-2 2 16,3-1 1-16,3 0 3 0,-1-1-4 15,3-3 1-15,4-3-4 0,-2 0-2 0,2-3 4 16,1 1-3-16,0-3 5 0,-4 0 1 16,0-2-5-16,-1-2 0 0,-1-1 0 0,-2 1 2 15,-3-3 0-15,-1-1 2 0,-3 1-2 0,-1-2-1 16,-1 0 1-16,-3-1-3 0,-2-2 3 15,0 4 2-15,-1 0-2 0,0 3 1 0,-1 5-2 0,-1 2 1 16,0 6 2-16,0 1-5 0,-4 3-4 16,3 0-7-16,-4 5-1 0,0 4 1 0,-2 2 6 15,0 4 2-15,1 1 1 0,2 0 3 0,0 1-4 16,2-1 0-16,2 2 2 0,0-3-4 0,0 1 5 16,0 0 0-16,0 0-3 0,2 0 2 0,2-1-2 15,0 0 2-15,2-1 1 0,-2-3 0 16,3 4 1-16,-3-6-2 0,2 1 3 0,1-3-2 15,-1-1 2-15,4 0 4 0,-4 0-6 0,0-3 3 16,2-1-3-16,-2-1-1 0,-1 1 7 0,0-2 0 16,1 0 1-16,2 0 3 0,0-2-2 15,1-2-1-15,0-1 0 0,1 1-1 0,0-2 0 16,1-1 0-16,4 1 0 0,-3-3-3 0,6 1 3 16,-5 0-3-16,4 2 1 0,-5 1 0 15,-1 2-6-15,0 2 1 0,-3-1-3 0,1 2-1 0,-4 0 2 16,1 4-3-16,-3 1 0 0,3 2 0 15,-4 1 1-15,3 0 1 0,-1 2 0 16,0-3 2-16,0 2-1 0,0 1 2 0,1-1-3 16,0 0 0-16,3 0-1 0,0 0-14 0,1-1-29 0,1-1-44 15,1-1-63-15,2 0-95 16,0-3-168-16,5 1-239 0,-6-3-411 0,-2 0 518 0</inkml:trace>
  <inkml:trace contextRef="#ctx0" brushRef="#br1" timeOffset="448618.6627">16150 15020 154 0,'0'0'699'0,"0"0"-149"0,0 0-124 0,0 0-130 16,0 0-104-16,0 0-58 0,0 0-34 0,0 0-26 15,0 0-13-15,0 0-11 0,0 0-10 16,-123-33-5-16,113 33-9 0,1 0 0 0,3 0-8 16,0 1-2-16,0-1-3 0,2 1-5 0,0 2 2 15,0-1-7-15,2 2 1 0,-1-1 0 16,1 2-5-16,-1 1 4 0,1 0-2 0,-2-1-1 15,2 1 3-15,0 1-1 0,1 0 3 16,1 0-3-16,0-2 1 0,0 0 0 0,4 1-2 16,1-2 4-16,2 0-4 0,-1-1 4 0,3 0-1 15,4-1-2-15,-2-2 5 0,4 0-2 0,-3 0 1 16,2 0 1-16,1-3-4 0,-3-1 2 16,1-1 0-16,-2 1 1 0,-2-1 2 0,1 1 0 0,-3-3 2 15,0 0 2-15,-4 0 6 0,0-1 1 0,-3 0 6 16,0-1 1-16,-2-2-5 0,-4 0 1 15,-1 2-9-15,-4-1-3 0,-2 0-1 0,-1 2-5 16,0 0 0-16,-2 2-3 0,1 1-5 0,-1 3-1 16,0 2-2-16,1 0 3 0,2 0-4 15,0 5-3-15,-1 0-13 0,4 2-36 0,3 2-47 16,1 0-68-16,0 0-101 0,2 0-200 0,4-2-365 16,0-1-392-16</inkml:trace>
  <inkml:trace contextRef="#ctx0" brushRef="#br1" timeOffset="450046.9238">16332 14957 1 0,'0'0'0'0,"0"0"72"16,0 0 201-16,0 0-29 0,0 0-53 16,0 0-57-16,0 0-62 0,0 0-57 0,0 0-22 15,0 0 5-15,0 0 16 0,0 0 20 16,0 0 10-16,0 6-1 0,0-6 0 0,0 2 6 16,0-1-1-16,0-1 3 0,1 2-1 0,1-1 2 15,0-1 4-15,-2 1 2 0,1-1 1 0,1 0-2 16,-1 0-2-16,0 0-6 0,-1 0-6 15,0 0 0-15,0 0-6 0,0 0 0 0,1 0 0 16,-1 0-3-16,0 0 2 0,0 0 0 0,0 0-2 16,0 0-4-16,0 0-7 0,0 0-6 0,0 0-7 15,0 0-4-15,0 0-4 0,0 0-1 0,0 0 0 16,0 0-6-16,0 0-3 0,0 0-6 16,0 0-10-16,0 0-8 0,0 0-20 0,0 0-21 15,0 0-69-15,-1 0-98 0,1 1-124 0,-2 1-173 16,0 0-153-16,1-2 690 0</inkml:trace>
  <inkml:trace contextRef="#ctx0" brushRef="#br1" timeOffset="450228.3213">16332 14957 1 0</inkml:trace>
  <inkml:trace contextRef="#ctx0" brushRef="#br1" timeOffset="451083.1245">16332 14957 1 0,'1'3'0'0,"-1"-4"137"0,0-1 138 0,0 0-35 0,0 1-47 0,0 1-39 0,0 0-32 0,0 0-32 0,0 0-33 0,0 0-32 15,0 0-23-15,0 0-11 0,0 1 5 16,-1 4 11-16,0 1 13 0,1 2 8 0,0-1 2 15,-1 1 0-15,1 1-1 0,0 1-4 0,0-2 0 16,0-1-3-16,0-1 1 0,0 1 0 0,0-4 2 16,1 2 5-16,1-2 7 0,5 0 9 0,-4-1 12 15,4-2 9-15,-1 0 5 0,1 0-6 16,3 0-11-16,0 0-12 0,0-2-11 0,1-3-6 16,-1 2-4-16,-1-2 0 0,2 0-2 0,-1-1-1 15,0 0 1-15,1-2 0 0,-1-3 5 16,-1 3 10-16,1 1 10 0,-4-2 10 15,-1 2 6-15,0 0 6 0,0 1 1 0,0 0 0 16,-4 0-1-16,1 2-12 0,-2 2-7 0,0 1-14 16,0 1-14-16,0 0-10 0,0 0-11 0,-2 2-4 15,1 3 0-15,-3 1-1 0,2 1 5 0,2 0 1 16,-2-1 2-16,2 3 2 0,0-1-1 0,0-1 0 16,0 2-4-16,2-2 4 0,1-3 0 0,4 0 2 15,-2-3 7-15,1-1-6 0,2 0 3 16,2 0-1-16,0-1-2 0,0-4 3 0,2-1 0 15,-1-4-1-15,0 1 0 0,0 1-1 0,0-3-1 16,-2 0 2-16,1-1 2 0,-1-1-1 16,0 2-1-16,0 0-2 0,-5-1-4 15,3 0 6-15,-4 2-1 0,1 0 2 0,-1 1 2 0,-2 0-4 16,-1 0 0-16,1 1 0 0,-1 2-3 16,0 3-1-16,0 0-1 0,0 3-11 0,0 0-14 15,-1 2-2-15,0 2-4 0,-3 3 8 0,0 3 15 16,1 1 1-16,0 2 3 0,0 0 1 0,2-1-2 15,1 1 3-15,0-1 0 0,0-1 0 0,1-2 0 16,5-1-1-16,-2 0-1 0,4-3 2 16,1-1 3-16,-1-1-2 0,3 0 4 0,0-2-3 15,0 2-4-15,0-1 4 0,0-1-1 0,0 2-1 16,-2 0 4-16,1 1-7 0,-4 1 0 16,-2-1-2-16,-4 3-2 0,0 2 1 0,-1-1 2 0,-7 0 1 15,-4 1-3-15,-3-1 2 0,-2 0 2 16,-1-1 2-16,-2 0 2 0,-1-2-8 0,3 1-3 15,3-1-3-15,2-1-6 0,1-1 8 0,5-2 0 16,2 0 7-16,4-1 5 0,1 0-1 0,0 0-5 16,3-2-8-16,4-3-3 0,4 0-4 15,1-1 7-15,6-1 4 0,-2 0-1 16,4 0 7-16,0-1 0 0,1 1 1 0,2 1 7 0,-1-3-4 16,-1 1 3-16,1-1-1 0,-1-1-1 0,0 2 4 15,-2 0 3-15,1-1 1 0,-2 2 2 16,-3 1 1-16,-2-1-5 0,-3 1 4 0,-4 0 4 15,0 0-4-15,-4 2 3 0,0-2-2 0,0 0-6 16,-2 1 8-16,0 0 0 0,0 1 1 0,0 0 4 16,0 4-6-16,-2-1-6 0,1 1-5 15,-1 0-6-15,-2 0-2 0,0 4 0 0,-1 2 1 16,-2 2-1-16,-1 2 5 0,3-1-1 16,-2 3 3-16,1 1 6 0,1 1-8 0,1-1 1 0,0-1-2 15,2 3-5-15,2-3 7 0,-1-1 2 0,1-1 1 16,0 1 0-16,1-2-2 0,5 4 1 15,2-3 3-15,3 2 2 0,3-2-3 0,0 0-6 16,4 0-18-16,3-3-31 0,5-1-42 0,1 0-84 16,3-2-198-16,-7-2-344 0,-7-1-830 0</inkml:trace>
  <inkml:trace contextRef="#ctx0" brushRef="#br1" timeOffset="451900.7121">17632 14724 1 0,'0'0'0'16,"0"0"0"-16,0 0 0 0,0 0 165 0,0 0-20 15,0 0-43-15,0 0-39 0,0 0-36 0,0 0-49 16,0 0-34-16,0 0 1 0,0 0 14 16,0 0 30-16,0 0 30 0,0 0 3 0,0 0-30 15,-28 22-104-15,26-14-126 0,0-4 238 0</inkml:trace>
  <inkml:trace contextRef="#ctx0" brushRef="#br1" timeOffset="452364.5731">17430 15098 1 0,'0'0'349'0,"0"0"19"0,0 0-40 16,0 0-1-16,0 0-28 0,0 0-57 0,0 0-75 15,0 0-71-15,0 0-29 0,0 0-8 0,0 0-1 16,0 0 0-16,0 0-2 0,0 0 3 16,91-43-2-16,-79 34 1 0,4 0 0 0,-4-2-5 15,0-1 1-15,-2-4-4 0,0 1-5 0,0-2-6 16,-1-2-5-16,-2 1-3 0,-3-3-1 0,3 0-3 16,-4 0-4-16,-2 0-3 0,2-1 2 15,-3-1-7-15,0 2 3 0,0 1-1 0,0 1-5 16,0 3 3-16,-2 3-3 0,0 4-3 15,1 4 2-15,-1 1-5 0,-2 3 0 0,1 0-4 16,2 1-7-16,-2 0 0 0,-2 0-3 0,2 4 3 16,-4 2 2-16,3 2 2 0,-4 2 1 0,4 1-2 15,-2 2 5-15,2-1-5 0,-1 3 4 16,3 1 0-16,1-1-2 0,0 2 4 0,1-1-3 16,0 2 0-16,0-1 2 0,0 1-1 0,2 0 1 15,-1-1-2-15,1 1 3 0,2 0-3 0,-1 0 0 16,-1-1 4-16,3-1-6 0,-2-2 6 0,-1-1-3 15,5-3-1-15,-4-2 5 0,3 0-5 16,-3-1 2-16,3-1-3 0,-2-1-6 0,0-3-8 16,2 0-17-16,-3 0-22 0,3-1-36 0,-2-1-49 15,2 0-83-15,-3 0-180 0,0-3-277 0,1 2-706 16</inkml:trace>
  <inkml:trace contextRef="#ctx0" brushRef="#br1" timeOffset="452718.7162">17570 14510 727 0,'0'0'385'0,"0"0"1"16,0 0-41-16,0 0-66 0,0 0-66 0,0 0-44 15,0 0-39-15,0 0-32 0,0 0-25 16,0 0-23-16,0 0-22 0,0 0-15 0,0 0-8 15,-17-15-5-15,17 16-1 0,0 1 1 16,-2 2 3-16,1 1 1 0,0-2 4 0,-2 2-1 16,0-2 1-16,2-1 3 0,0 1-5 0,1-1 1 15,0-1-2-15,0-1 4 0,0 0 15 16,0 0 10-16,0 0 15 0,2 0 5 0,3-1-3 0,-1-3-11 16,4-1-11-16,1-2-11 0,0-2-7 15,1-1-1-15,1 0-4 0,-1 1-1 16,-3 0 2-16,0 2-4 0,0 0 2 0,-5 4-3 0,-1 2-6 15,-1 1-11-15,0 0-11 0,0 4-5 0,-3 4-3 16,-4 2-16-16,4 4-59 0,-4 1-134 16,5-3-401-16,0-4-981 0</inkml:trace>
  <inkml:trace contextRef="#ctx0" brushRef="#br1" timeOffset="454442.818">18262 14912 1 0,'0'0'0'16,"0"0"0"-16,0 0 0 0,0 0 193 0,0 0-24 15,0 0-28-15,0 0-25 0,0 0-9 0,0 0-1 16,0 0-1-16,0 0 6 0,0 0 5 15,0 0 5-15,0 0 3 0,15-29 3 0,-15 28-1 16,0 1-4-16,0 0-9 0,0 0-19 0,-2 0-18 16,-1 0-19-16,-1 1-15 0,-3 2-11 15,-2 0-10-15,-3 3-7 0,1 3-2 0,-2 0-4 0,-2 4-2 16,5-1 0-16,-1 4-2 0,2-2 1 16,3 2 0-16,2-2 1 0,4 2 2 0,0-3 4 15,4-2 8-15,4-2 2 0,8-2 5 0,-1-1-2 16,9-4-2-16,0-1 3 0,3-1-2 15,-3 0 3-15,5-5 0 0,-5-2-7 0,3-2-1 0,-5-1-3 16,0-1 2-16,0-1 5 0,-4 0 7 16,-1 1 12-16,-4-1 8 0,-3 1 11 0,-1-1 4 15,-2 1-2-15,-4 0-3 0,-2 0-16 0,-1-1-8 16,0 1-10-16,-2 0-11 0,-6 0-2 16,1 2-8-16,-1-1-3 0,-6 2-6 15,3 0-5-15,-1 3-6 0,-1 2-6 0,-3 2-10 0,3 1-17 16,-4 2-22-16,3 5-26 0,-3 1-27 15,3 0-25-15,-1 2-37 0,2-3-49 0,3 3-94 16,1-2-169-16,5-2-292 0,0-1 254 0</inkml:trace>
  <inkml:trace contextRef="#ctx0" brushRef="#br1" timeOffset="454754.9046">18934 14698 1015 0,'0'0'239'0,"0"0"-5"0,0 0-7 0,0 0-31 15,0 0-46-15,22-121-39 0,-16 100-23 0,-3 1-13 16,3-1-10-16,-4 3-8 0,-1 2-10 0,0 3-3 16,-1 3-3-16,0 4-1 0,0 2-3 15,-3 4-9-15,-4 0-10 0,2 2-10 0,-5 6-8 16,0 3 0-16,-4 2 1 0,1 3 5 0,2 4 0 15,-2 3 1-15,3 0-1 0,2 1-4 16,-1 2 4-16,4 0-4 0,-1 0 2 0,3 2 6 16,-2 2-8-16,2 3 5 0,-3-3-2 0,3 1-7 15,-6 1 6-15,4-4-7 0,-3 2-22 0,-1 0-26 16,-1 0-42-16,1-1-119 0,-1 0-238 16,4-10-566-16,1-6 81 0</inkml:trace>
  <inkml:trace contextRef="#ctx0" brushRef="#br1" timeOffset="454993.6422">18535 14854 1466 0,'0'0'352'15,"0"0"-159"-15,0 0-40 0,0 0-19 0,0 0-37 16,0 0-17-16,0 0-14 0,0 0-10 0,0 0-12 15,0 0-5-15,0 0-9 0,0 0-13 16,141-6-5-16,-97 3-12 0,5-2-21 0,-2 1-30 16,-1-1-71-16,-3 0-124 0,3 0-168 0,-13 2-258 15,-12 1-540-15</inkml:trace>
  <inkml:trace contextRef="#ctx0" brushRef="#br1" timeOffset="455455.262">19540 14740 1 0,'0'0'95'15,"0"0"396"-15,0 0-67 0,0 0-55 16,0 0-86-16,0 0-63 0,0 0-60 0,0 0-50 16,0 0-34-16,0 0-29 0,0 0-14 0,0 0-7 15,0 0-5-15,-129-48-3 0,114 54-4 0,-3 0-2 16,2 1-3-16,2 2-2 0,2 2-2 0,2 1-3 16,0-1 1-16,3 0 1 0,4 1-1 15,2 0 5-15,1-1 1 0,1 1 4 0,7-4 5 16,3 1 5-16,2-1 1 0,6-4 4 0,1 1-2 15,3-3-6-15,3 0 1 16,0-1-6-16,1-1-2 0,-4 1-1 0,-2-1-5 0,0 2 3 0,-4-1-1 16,-3 3 2-16,-4 0 4 0,-1-1-2 15,-1 1-2-15,-6 2-2 0,-2 1-1 0,0 1 6 16,0 1 8-16,-10 3 7 0,-1-1 3 16,-7 2 0-16,-2-1-6 0,-3 1-5 0,-5 0-3 15,1 0-6-15,-1-2 0 0,-1 2-2 0,6-4-5 16,-2-2-2-16,3 0-3 0,2-2 0 0,4 0 1 15,-1-2-6-15,5 0-16 0,3-2-38 16,1-1-46-16,7 0-56 0,1 0-116 0,4-4-258 0,4 1-396 16,-2 1 33-16</inkml:trace>
  <inkml:trace contextRef="#ctx0" brushRef="#br1" timeOffset="455686.946">19755 14833 465 0,'0'0'824'15,"0"0"-402"-15,0 0-99 0,0 0-62 0,0 0-67 16,0 0-53-16,0 0-44 0,0 0-43 0,0 0-28 16,0 0-11-16,0 0-4 0,0 0 6 15,0 0 5-15,0 0 7 0,10 15 5 0,-11-5 3 16,0-2-2-16,-2 3-7 0,1-1-4 0,1 1-9 16,0-1 0-16,1 0-1 0,0 0-5 15,-1-2-1-15,1 1-15 0,-1 0-35 0,-1-2-63 16,1 0-130-16,-3 0-257 0,3-3-556 0,1-2-142 15</inkml:trace>
  <inkml:trace contextRef="#ctx0" brushRef="#br1" timeOffset="455856.7669">19763 14677 1680 0,'0'0'601'0,"0"0"-352"16,0 0-41-16,0 0-34 0,0 0-64 0,0 0-36 15,0 0-29-15,0 0-20 0,0 0-13 0,0 0-14 16,0 0-12-16,0 0-9 0,0 0-21 0,-11-107-29 16,25 115-64-16,1 2-131 0,0 2-300 0,-4-3-498 15,-2-2 84-15</inkml:trace>
  <inkml:trace contextRef="#ctx0" brushRef="#br1" timeOffset="456192.7682">20000 14797 1452 0,'0'0'369'0,"0"0"-89"15,0 0-50-15,0 0-53 0,0 0-64 16,0 0-45-16,0 0-32 0,0 0-20 0,0 0-11 16,0 0 1-16,0 0-3 0,0 0 1 0,0 0-1 15,131-45-2-15,-119 45 0 0,1 0-5 16,-6 2 0-16,0 1-1 0,-5 1 1 0,-2 1 4 15,0 2 5-15,-1 2 11 0,-6 0 7 0,-1 1 12 16,-5 1 9-16,1-2-5 0,-4 2 2 0,1 0-6 16,-4 0-7-16,1 1 0 0,2-2-6 15,0 0-3-15,2-1-3 0,3 1-2 0,2-2-3 16,2 1-2-16,3 0 0 0,-1-3-5 0,4 0 6 16,1-1-1-16,0 1-2 0,7-2 6 15,1-1-8-15,4-1 3 0,1-2-3 0,6 0-14 16,-1 0-8-16,3 0-22 0,1-4-16 15,-1 0-8-15,5 0-15 0,0-3-34 0,1 1-82 0,-3-1-170 16,2-4-246-16,-9 4-283 0,-4 1 126 0</inkml:trace>
  <inkml:trace contextRef="#ctx0" brushRef="#br1" timeOffset="456554.2228">20425 14763 1 0,'0'0'419'0,"0"0"38"0,0 0-59 15,0 0-71-15,0 0-84 0,0 0-59 0,0 0-45 16,0 0-40-16,0 0-16 0,0 0-16 15,0 0-10-15,0 0-10 0,0 0-11 0,-111 51-1 16,111-47 2-16,4-1 10 0,3 0 5 0,4-1-1 16,4-1-8-16,-1-1-13 0,6 0-6 0,-1 0-8 15,1 0-5-15,0 0 0 0,1-2-5 16,-2 0 0-16,1-2-1 0,-3 1-2 0,0 1 0 16,-6 0-1-16,0-2 3 0,-4 2-2 0,-4-2 7 15,-1 0 2-15,-2 1 0 0,0-1 7 16,-2 0-6-16,-2 0 0 0,-4 0 0 0,-3 2-9 15,-1 0 1-15,-4 2-3 0,2 0 2 0,-4 0 1 16,-1 3 2-16,4 3 1 0,-1 2-4 0,1 0 2 16,1 3-5-16,3-1 2 0,1 3 2 15,4 0-5-15,-1 0 4 0,-1 2-3 0,6-1-1 0,0 2 7 16,1 0-7-16,1-1 3 0,1 0-6 16,6-1-9-16,0-2-11 0,4 0-20 0,6-1-21 15,-1-2-36-15,6-2-35 0,1-3-55 0,-1-3-65 16,5-1-72-16,-2 0-98 0,4-1-108 0,-1-5-102 15,3 0 273-15,-7 0 362 0,-7 2 0 0</inkml:trace>
  <inkml:trace contextRef="#ctx0" brushRef="#br1" timeOffset="456789.453">21047 14734 245 0,'0'0'630'0,"0"0"-192"16,0 0-33-16,0 0-68 0,0 0-102 0,0 0-80 15,0 0-65-15,0 0-45 0,0 0-29 0,0 0 5 16,0 0 4-16,0 0 5 0,0 0 10 16,0 0-2-16,-21 35 3 0,22-23-2 0,2 0-5 15,0 3-4-15,-2 0-8 0,-1 1-2 16,0 0-8-16,0 0 3 0,0-1-4 0,-2 1-7 0,-4 1-14 16,3-3-65-16,-3 1-119 15,3-3-290-15,1-6-687 0</inkml:trace>
  <inkml:trace contextRef="#ctx0" brushRef="#br1" timeOffset="457135.5427">21389 14727 561 0,'0'0'881'0,"0"0"-559"0,0 0-55 0,0 0-54 16,0 0-103-16,0 0-43 0,0 0-19 0,0 0-24 15,0 0-7-15,0 0-6 0,0 0 1 16,0 0-4-16,0 0 0 0,-72 48 3 0,59-37-2 16,-2 1 8-16,-2 2 5 0,-5-3 2 15,-2-1 10-15,-4 0-8 0,-2-1-2 0,-1-1-3 16,0-2-11-16,0 1 2 0,3-1-3 0,3 1 0 16,4-5-1-16,6 1 1 0,4-2 0 0,9-1 3 15,2 0 6-15,2 0-3 0,9-3 1 0,2-2-3 16,7-2-5-16,2-1 6 0,3 2 0 15,0-2 3-15,1 3 7 0,-1-1-3 0,-2 2 4 16,-1 2-3-16,-1 1-3 0,-3 1-4 0,-1 0-7 16,-1 2-1-16,-1 4-6 0,0 3 1 0,-1-2-2 15,0 5-2-15,-1-1 6 0,-2 3-6 0,-1 0 4 16,3 0-10-16,-2-1-26 0,0 0-45 16,0 0-80-16,-3-2-146 0,2 0-272 0,-2-4-508 15,-1-3 257-15</inkml:trace>
  <inkml:trace contextRef="#ctx0" brushRef="#br1" timeOffset="457430.6505">21519 14553 1648 0,'0'0'290'0,"0"0"-19"0,0 0-37 16,0 0-36-16,0 0-43 0,0 0-26 16,126-17-34-16,-97 22-32 0,0 2-18 0,-1 6-13 15,-1 3-4-15,-5 4-7 0,0 7-5 0,-5 4-2 16,-4 6-4-16,-4 3 6 0,-6 5-4 0,-3 2-1 16,-12 0 0-16,-8 1-9 0,-6-1 0 15,-10-4-8-15,-2-2-12 0,-6-4-20 0,-3-4-48 16,-2-1-83-16,-1-2-164 0,11-7-415 0,12-8-857 15</inkml:trace>
  <inkml:trace contextRef="#ctx0" brushRef="#br1" timeOffset="459122.2067">13195 16043 356 0,'0'0'200'0,"0"0"32"16,0 0-14-16,0 0-11 0,0 0 12 0,0 0-4 16,0 0 0-16,0 0-13 0,0 0-35 0,0 0-51 15,0 0-52-15,0 0-38 0,-45-106-23 0,24 119-3 16,-5 7 3-16,-5 6 5 15,-4 4 2-15,-3 6-3 0,5 2 4 0,0 3-3 0,5 2 2 16,6 2-1-16,6 1-2 0,10 2 2 0,2 4 1 16,6 2 6-16,8 1 2 0,7-1 0 15,4-6-4-15,9-5-19 0,9-5-34 0,9-4-57 16,7-5-33-16,12-3-60 0,5-7-133 0,-15-6-215 16,-17-7-743-16</inkml:trace>
  <inkml:trace contextRef="#ctx0" brushRef="#br1" timeOffset="459419.1198">15286 16265 1560 0,'0'0'222'16,"0"0"-58"-16,0 0-46 0,0 0-25 0,0 0-9 16,0 0-1-16,0 0-14 0,0 0-17 15,0 0-14-15,0 0-6 0,0 0 2 0,0 0-3 16,0 0-1-16,-1 96-3 0,-10-77 2 0,-5 2-5 16,-1-2 2-16,-1 2-2 0,-1-2-17 0,-1-2-31 15,5-2-104-15,0-1-188 0,6-5-359 0,4-4-842 16</inkml:trace>
  <inkml:trace contextRef="#ctx0" brushRef="#br1" timeOffset="459588.6036">15509 16298 1312 0,'0'0'800'0,"0"0"-571"0,0 0-61 0,0 0-64 16,0 0-45-16,0 0-30 0,0 0-10 0,0 0-8 15,0 0-4-15,0 0 4 0,0 0-1 0,0 0 4 16,-94 117 2-16,73-89 1 0,-1 1-7 16,-3-2-44-16,3 1-144 0,2-9-323 0,10-6-1017 0</inkml:trace>
  <inkml:trace contextRef="#ctx0" brushRef="#br1" timeOffset="460224.2361">20922 15687 1084 0,'0'0'346'0,"0"0"-9"0,0 0-53 0,0 0-47 0,0 0-43 15,0 0-50-15,0 0-58 0,0 0-43 0,0 0-22 16,0 0-7-16,0 0 2 0,0 0 4 15,73 70 1-15,-56-39-1 0,0 3-5 0,-2 1-1 16,-3 8-5-16,-3 0 0 0,-7 5 3 0,-2 0-7 16,-7 3-18-16,-12 1-70 0,-10-3-179 0,3-11-349 15,8-15-973-15</inkml:trace>
  <inkml:trace contextRef="#ctx0" brushRef="#br1" timeOffset="462457.8022">20947 16102 1 0,'0'0'36'0,"0"0"317"16,0 0-16-16,0 0-45 0,0 0-53 0,0 0-42 16,0 0-39-16,0 0-37 0,0 0-38 0,0 0-29 15,0 0-21-15,0 0-12 0,1-20-7 16,1 20-7-16,-1 0-2 0,0 0 0 0,2 0 1 16,-2 0 5-16,2 0 10 0,-1 0 15 0,0 0 12 15,-1 0 10-15,-1 0 3 0,1 0-4 0,-1 0-2 16,0 1-8-16,0-1-6 0,0 0-5 0,0 1-6 15,0-1 2-15,0 2-5 0,0-1 0 16,0 0-3-16,0 0-4 0,0 0-2 0,0 2-4 16,0-1 0-16,0 0-2 0,0 2-1 0,1 0-3 15,2 1-2-15,-1 1 0 0,-1 0-3 16,1 2 2-16,-1-1 0 0,-1 1-3 0,0 3 1 0,0 0-2 16,0-1-2-16,-3 3 6 0,-4-2 7 15,1 1 7-15,-2 1 5 0,-1 1 4 0,-2-2 2 16,-1 3-4-16,-2-3 2 0,2 2-10 0,-4-1 1 15,1 1-1-15,-4 3-5 0,-1-2 6 16,0 5-9-16,-1-2-27 0,-2 1-104 0,-4 2-195 16,9-4-442-16,5-5-828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7-02T05:51:17.501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1517 1532 1 0,'0'0'0'0,"0"0"0"15,0 0 0-15,0 0 0 0,0 0 112 0,0 0 179 16,0 0 0-16,0 0-14 0,0 0-27 0,0 0-28 15,0 0-42-15,0 0-32 0,0-96-26 0,-3 93-26 16,1 1-17-16,-4 1-15 0,4 1-14 0,-3 0-7 16,0 0-13-16,0 0-10 0,0 0-11 0,-4 5-9 15,-1 2-3-15,-2 6 4 0,-2 3 3 16,-3 3 1-16,-1 4 6 0,-2 5-3 0,0 1 0 16,4 2 1-16,-1 1 0 0,3 0-3 0,3 1-2 15,2-4 1-15,3-1-6 0,5-2-2 16,1-1-2-16,1-4 2 0,5-2 7 0,5-3 2 0,2-2 1 15,6-2 1-15,-2-5-3 0,3-1 8 16,2-4 5-16,0-2 2 0,0 0 6 0,1-4 4 16,2-4 0-16,-2-2 1 0,-1-2-2 15,2-2-2-15,-3 0-1 0,2-1-4 0,-2-2-3 16,-4 0 1-16,0 1 2 0,0-1 0 0,-5-2 4 16,-1 3-1-16,-1-1 2 0,-3-1 5 15,-4 2-3-15,-3-2-2 0,0 1-2 0,-1 0-7 16,-4 0-6-16,-5 1-3 0,-1-1-3 0,-2-1-3 0,-1 0 5 15,-4 2-9-15,-2 0-4 0,-1 1-3 16,-4 3-8-16,0 1 2 0,-3 3-1 0,2 3-8 16,-3 5-8-16,0 0-19 0,4 7-45 0,0 4-63 15,5 4-91-15,1 3-148 0,8-4-323 16,5-3-469-16</inkml:trace>
  <inkml:trace contextRef="#ctx0" brushRef="#br0" timeOffset="689.8764">1948 1174 1 0,'0'0'0'0,"0"0"0"16,0 0 310-16,0 0 43 0,0 0-32 0,0 0-46 15,0 0-82-15,0 0-84 0,0 0-100 0,0 0-55 16,0 0-7-16,0 0 23 0,0 0 56 15,0 0 25-15,-2 73-3 0,0-29 0 0,-1 2-13 16,2-1-13-16,-3 0 6 0,0-2 0 0,1 0 2 16,-3 0 3-16,3-2-2 0,-2 0-7 15,1-3-2-15,3-5 1 0,-1-3 3 16,0-4 4-16,1-3-2 0,-1-2 7 0,2-2 8 0,-1-6 8 16,1-1 4-16,0-5-9 0,0 0-12 0,-1-4-7 15,1 0 6-15,0-3 22 0,0 0 28 16,0 0 34-16,0 0 23 0,0-3-22 0,0-4-30 15,0-2-41-15,0-3-33 0,1 0-7 0,2-5-3 16,1-1 2-16,-1-1-6 0,3 0-1 0,-2-4 0 16,4-1-3-16,-1-2 5 0,2-3-2 0,2-1-1 15,1 1-1-15,0 3-5 0,2 1 3 0,2 5-6 16,0 3-1-16,-1 4-4 0,-2 3-7 16,3 3 0-16,-3 2 2 0,1 5-2 0,1 0 5 15,-2 3 1-15,1 6-3 0,-2 1 3 0,-1 5 2 16,-1 1 6-16,-1 2 4 0,-4 3 6 0,3-1 1 15,-4 0-5-15,0 1 1 0,-4 0 1 16,0-2 3-16,0 1 7 0,-7-3 6 16,3-1-1-16,-4-2 6 0,-1-1 4 0,-3 1 1 0,-4-1 6 15,0-1-2-15,-8 1-5 0,1-1 1 0,-6 1-8 16,1-2-1-16,-5 0-2 0,2-3-6 16,1-1 2-16,3 1-5 0,1-2-3 0,6-2-3 15,4 0-15-15,2-3-17 0,4-1-26 0,5 0-36 16,2-1-82-16,3-4-169 0,0 1-328 0,3 0-852 15</inkml:trace>
  <inkml:trace contextRef="#ctx0" brushRef="#br0" timeOffset="1974.3148">2376 1556 161 0,'0'0'577'0,"0"0"-337"0,0 0 5 0,0 0-22 0,0 0-36 16,0 0-25-16,0 0-33 0,0 0-34 16,0 0-42-16,0 0-29 0,0 0-22 0,0 0-3 15,0 0 3-15,8 0 3 0,-5 9 8 0,-1 4 1 16,2 1-1-16,1 4 6 0,0 3 2 0,0 3-2 15,-3 7 16-15,-1 1 10 0,1 5 13 16,-2 0 10-16,0 1-8 0,-5 1-9 0,0 0-10 16,-4 1-11-16,-4-1-5 0,0-1-1 0,-5-3-5 15,0 3 3-15,-4-3 3 0,-2 1-4 0,2-3 1 16,-4-4-3-16,2 0-3 0,-2-3 2 16,2-5 0-16,4-1 1 0,0-2-1 0,0-6-5 0,7-2 2 15,1-2 0-15,4-5 10 0,1-3 8 16,4 0 7-16,-3-5-3 0,3-4-12 15,-1-3-10-15,-1-2-12 0,4-4-7 0,0-1-3 0,1-2-8 16,0-3-6-16,1-4-4 0,3-2-1 16,3-1 2-16,3-4 5 0,0 2 4 0,3-1 1 15,4 2 1-15,4 1-1 0,0 2-4 0,4 1 3 16,0 2-2-16,5 1 5 0,1 2 5 16,0 1-3-16,5 1 5 0,-1 0-2 0,1 0 1 15,0 3 0-15,2-1 0 0,-4 3 2 16,3 1 0-16,-7 2 1 0,-6 0 2 0,-3 1 0 0,-2 2 4 15,-8 0 3-15,-1 5 6 0,-1-1 4 0,-4 2-3 16,0 0 7-16,-4 1 0 0,0 0 3 16,0 2 7-16,-1 0-6 0,0 0 0 0,0 1-6 15,0 0-8-15,-1 0-6 0,-1 0-7 0,2 0-8 16,-2 0-5-16,1 0-7 0,-3 1-8 16,2 0 7-16,0 3 7 0,-3 0 5 0,0 3 13 15,-2 1-3-15,3-2-3 0,-3 4 2 0,4-2-1 16,-4 2 1-16,4-2 0 0,-1 1 1 0,0 0 0 15,3 0-1-15,0-1 1 0,0 0-6 0,1-1 4 16,0-1-3-16,1-1-1 0,1-1 7 16,4 0-3-16,-2-1 4 0,4-1 3 0,-2 0 3 15,0-2 7-15,3 0 4 0,2 0-1 16,-1-2 1-16,1-2-6 0,3-2-2 0,0 1 0 16,-1-1-1-16,-1-1-2 0,4 0-1 0,-5 0 0 15,1 0-6-15,4-2 6 0,-4 1-1 0,1-3-2 16,3 0 3-16,-1-2-4 0,1-1 2 0,-2-2 3 15,3 0 3-15,-3-1 0 0,3 0-1 0,-3 2-1 16,1 0-5-16,-3 3 0 0,-1 2-1 16,-3 3-4-16,-4 2 2 0,1 3-7 0,-3 1-4 15,-1 1-8-15,1 0-12 0,-1 0 5 0,3 2-3 16,-2 3 4-16,0 2 8 0,0 0-3 0,3 0 5 16,-4 2 3-16,0-2 1 0,1 0 0 15,-1-2 3-15,2 2 3 0,-2-3 1 0,0 0 6 0,0-1-1 16,0-3-1-16,-1 1 5 0,1-1-1 15,1 0 6-15,-2 0 7 0,1 0 3 16,-1 0 5-16,3 0 6 0,-3 0 3 0,0 0 1 0,0 0 6 16,0 0 2-16,0 0-7 0,0-3-8 15,-3 1-19-15,-1-1-16 0,1 0-5 0,-3 1-3 16,2 0 0-16,-2 1-5 0,0 1-6 0,-2 0-3 16,-1 2 1-16,-2 3 7 0,-4 3 5 0,3 1 7 15,2 3 2-15,-2 3 0 0,3 3 2 16,0 0-1-16,4 0 0 0,-1-1 1 0,5-2-3 15,1-1-4-15,0 0-2 0,3-3 3 0,8 2 2 16,3-6 8-16,4 1 11 0,4-2 8 16,4-4 6-16,4 0 2 0,5-2 0 0,-1-4 0 15,6-5-2-15,-1-1-3 0,1-3-8 0,2-1-9 16,-2-1 6-16,0-1-9 0,-4-2 7 0,3-3 3 16,-3-2-5-16,-4 1 7 0,-2-1-5 0,-5 1 2 15,-5-1 6-15,-2 2 7 0,-7 0 5 0,-1 0-2 16,-7 0-2-16,1 0-12 0,-4-1 0 15,0 1 2-15,-4 0 2 0,2 5 15 0,-1 5-4 16,-2 4-1-16,3 4-6 0,1 2-21 16,1 1-9-16,0 0-18 0,-1 1-11 0,-1 6 7 15,-2 1 11-15,2 6 15 0,1 0 12 0,-1 1 1 16,1-1-5-16,1 4 1 0,0-1 0 0,0 1-6 16,0 0 10-16,3 0 0 0,-1 0-5 0,4-1 7 15,-4 1-8-15,4 0 1 0,-3-1 1 0,-1-1 0 16,-2 0 0-16,0 1-2 0,0-2-2 15,0-1-14-15,0-1-37 0,0-3-47 16,0-1-64-16,0-1-73 0,0 0-119 0,0-2-215 0,-1-1-383 16,1-2 295-16</inkml:trace>
  <inkml:trace contextRef="#ctx0" brushRef="#br0" timeOffset="2319.9413">3437 1588 151 0,'0'0'300'0,"0"0"-21"0,0 0-31 0,0 0-26 15,0 0-13-15,0 0-15 0,0 0-25 16,0 0-35-16,0 0-53 0,0 0-45 16,0 0-47-16,0 0-32 0,0 0 8 0,0 0 9 15,-14-18 18-15,35 15 22 0,3-1-8 0,6-1 4 16,6 0-1-16,-2 1-3 0,5-1 0 0,2 0-6 16,-2 0 2-16,0 1-6 0,-3-1-4 0,3 0-2 15,-3 0-4-15,-4 2-2 0,-3 0-3 16,-5 1 2-16,-3 0-1 0,-3 1-3 0,-7 1 4 15,-7 0 12-15,-1 0 31 0,-3 0 28 0,0 1 25 16,0 2-3-16,-3-2-23 0,3 0-19 0,-1 1-24 16,1-1-1-16,-1 4 12 0,0 3 16 0,1 1 22 15,-1 2 1-15,1 1 0 16,-1 1-10-16,1 0-10 0,0 2-1 0,0 0-9 0,2 2 1 16,1 0-1-16,2-1-3 0,-1 0-1 0,2-2-6 15,-3 0 0-15,0-2-7 0,3 0-14 0,-5 0-42 16,1-3-72-16,-1 0-110 0,-1-2-161 15,0-1-276-15,0-4-613 0</inkml:trace>
  <inkml:trace contextRef="#ctx0" brushRef="#br0" timeOffset="2522.7331">3972 1342 1843 0,'0'0'197'0,"0"0"-1"0,0 0-15 15,0 0-77-15,0 0-52 0,0 0-38 16,0 0-62-16,0 0-68 0,0 0-7 0,0 0 12 16,0 0 31-16,0 0 18 0,0 0-92 0,0 0-129 15,22 20-184-15,-12-11-233 0,-3-3 258 0</inkml:trace>
  <inkml:trace contextRef="#ctx0" brushRef="#br0" timeOffset="3089.2798">4204 1534 1368 0,'0'0'356'0,"0"0"-19"0,0 0-58 15,0 0-75-15,0 0-64 0,0 0-53 16,0 0-41-16,0 0-42 0,0 0-38 0,0 0-18 16,0 0 5-16,0 0 13 0,0 0 22 0,0 0 15 15,9 70 1-15,-5-48 0 0,-2 0 1 16,3 0 0-16,-2-4-2 0,-1-3 0 0,3-1-3 15,-3-3 2-15,-1-1 0 0,0 0 1 0,-1-4-1 0,1 0 1 16,0-3 0-16,3-1-1 0,-2-2 9 16,0 0 4-16,0 0 12 0,3 0 10 0,-2 0 8 15,3-3 10-15,-2-1-11 0,5-2-4 0,1-1-13 16,2-1-12-16,-1-2-1 0,6-2-4 16,-4 0 2-16,5-3-5 0,-4-1 2 0,4-2 0 15,-5-1-3-15,5 2 3 0,-6 2-7 16,4 1 1-16,-6 5-4 0,-1 1-3 0,-4 2 2 15,3 3-8-15,-5 2-6 0,2 1-2 0,-2 0-8 16,3 0 0-16,-2 2 1 0,1 3 5 0,0 1 3 16,1-1 4-16,-2-1 6 0,2 0 3 0,-2 0 4 15,2 0-2-15,0-1 2 0,2-1-1 16,0 0-1-16,3-2 2 0,-1 0-2 0,1 0 2 16,1 0-1-16,-2-3-2 0,1-1 3 0,1 0 0 15,-3-2 2-15,0 1 3 0,1 1 3 0,-3-2 3 16,-4 0 5-16,3 0 0 0,-4-1 4 0,0 1-1 15,-2 0 1-15,0 0-1 0,0 0-1 16,0 1 3-16,-1-1 0 0,-2 2-3 0,-1 1-4 16,2 1-4-16,-1 1-12 0,-2-1-1 15,1 2-3-15,-5 0-4 0,3 2 5 0,0 3-3 0,-2 0 4 16,-1 4 1-16,4 2-1 0,-1-1 1 0,2 5 1 16,0-1-4-16,3 2-1 0,1-1-3 15,1-1-2-15,6 4 4 0,2-2 6 0,2 2 2 16,0-2 5-16,6 1-3 0,-1-3-5 0,8-1-15 15,1 0-23-15,5-2-32 0,8-3-55 16,4 0-90-16,8-3-147 0,-10-2-304 0,-11-1-830 0</inkml:trace>
  <inkml:trace contextRef="#ctx0" brushRef="#br0" timeOffset="3558.3534">5711 1341 602 0,'0'0'249'0,"0"0"30"16,0 0 25-16,0 0-51 0,0 0-47 0,0 0-41 15,72-122-38-15,-60 98-5 0,0-4-6 0,1 0-20 16,-2-4-15-16,-1 1-13 0,-1 1-14 16,-3 3 3-16,-1 0-5 0,-2 6-15 0,-2 4-9 15,-1 4-19-15,0 4-12 0,0 3-9 0,0 3-19 16,-1 3-1-16,-3 0-8 0,-3 4 2 15,1 7 16-15,-1 3 9 0,-3 5 13 0,-1 4 6 16,-1 6 5-16,-2 3-6 0,2 13-3 0,-4 12 6 16,2 6-14-16,0 5 4 0,1-9-1 0,4-4-6 15,1-5 9-15,2-1 4 0,1-3-1 0,0 1 2 16,4-4 6-16,-1-2-3 0,-1-5-2 16,2-4-1-16,-2-2-7 0,2-3-4 0,-2 0-1 15,-1 0 0-15,1-4-4 0,-1-2-38 0,-1-2-70 16,2-3-102-16,-1-3-156 0,1-3-302 0,3-5-610 15</inkml:trace>
  <inkml:trace contextRef="#ctx0" brushRef="#br0" timeOffset="4870.23">5552 1562 952 0,'0'0'76'0,"0"0"-6"0,0 0 33 0,0 0 36 15,0 0 24-15,0 0 2 0,0 0-17 16,0 0-36-16,0 0-42 0,0 0-41 0,0 0-15 16,0 0 2-16,0 0 11 0,0 0 22 0,-7 5-2 0,39-5-13 15,3-4-11-15,6-1-3 0,-2-1-5 16,3 0-6-16,-3 1-3 0,-1 1-15 16,-6-2-24-16,-2 0-40 0,-3 1-67 0,-4 0-74 15,-1 2-75-15,1 0-68 0,-6-1-26 16,2 1 14-16,-8 0 68 0,0 0 183 0,-5 1 118 0,-3 0 0 15,-3 1 0-15,0 1 0 0,-2 0 65 0,-4 0 32 16,1 0 1-16,-4 3 20 0,0 0 17 16,-1 3 10-16,0 1-4 0,1 1 2 15,2 1-8-15,1-1-13 0,-2 2-3 0,4 1-11 0,-1-1-4 16,3 2-6-16,0-1-10 0,1 0-5 16,1-1-9-16,0 3-12 0,1-3-10 0,3-1-10 15,2 1-8-15,1-4 1 0,0-1 0 0,2 1 0 16,1-3 7-16,2 0 2 0,-2-2 1 0,3-1-1 15,-2 0-6-15,1 0-9 0,1-1-4 0,-2-2-3 16,-1-3-4-16,2 2-1 0,-2 0-4 16,3-3-7-16,-1 0 3 0,-2-2-2 0,-1 0 1 15,0 1 5-15,-2-1-2 0,2 2 0 0,-3 0 0 16,-2 1-6-16,-2 3 0 0,1 1-5 0,-3 1-11 16,0 1-16-16,0 0-25 0,0 0-19 15,-1 3 3-15,-1 2 18 0,2 0 23 0,0 2 20 16,0 0 6-16,0 1 0 0,0-1 2 0,0 1 4 15,3 0 0-15,1-1 3 0,-1-1 0 16,0-1-1-16,2 0 5 0,1 0-3 0,1-2 8 0,2-2 4 16,3 1-3-16,3-1 4 0,-2-1-5 15,5 0-1-15,-3 0-1 0,3-4-1 0,0-2-4 16,-2 0-3-16,2 0 1 0,-1-1-5 16,-4-1 4-16,1-1 4 0,-1 0 1 0,-4 0 12 0,-2 1 0 15,0 0 3-15,1 0 4 0,-3 0-8 16,0 1 5-16,-2 1-3 0,-1 3-1 0,-1 1 1 15,0 0-5-15,-1 2-7 0,0 0-11 0,0 0-15 16,0 0-28-16,0 0-7 0,2 0 6 16,0 4 8-16,0 1 23 0,5-2 8 0,-3 2 2 15,3-1 3-15,-1 1 1 0,2 0 1 0,1-2 3 16,1-1 1-16,0-1 2 0,3-1-2 0,0 0 0 16,0-1-3-16,-1-3-2 0,-2 1 0 0,3-2-2 15,-2 1-1-15,-1-4 2 0,1 2 0 16,-2-1 2-16,0 0-2 0,2 0 2 15,-4 0 1-15,3-1-5 0,0 1 0 0,-1-2-2 0,0 3 2 16,0-1 1-16,1 0 6 0,-2 0-7 16,1 1-3-16,1 2-4 0,-2 0-4 0,-1 2 0 15,-1 0 0-15,1 2 1 0,-1 0 0 0,-2 0-4 16,0 0-2-16,1 0 0 0,-1 1-6 0,1 2 7 16,0 0 3-16,1-1 1 0,-2 1 13 0,0 0-6 15,-1-1 4-15,0-1-2 0,-2 0-2 0,-1 0 0 16,0-1 1-16,0 0 4 0,0 0 0 15,0 0 8-15,0 0 8 0,0 0 0 0,0 0 7 16,-1 0 0-16,0 0 6 0,1 0 7 0,-2 0-3 16,0 0-3-16,-1-1-14 0,1 0-14 15,-2 0-11-15,-2 0-10 0,-4 1-4 0,0 0 1 16,-3 0 4-16,-4 4 8 0,-1 3 7 0,0 1 4 16,-1 3 2-16,0 2 0 0,2 1-4 0,2 2 0 15,0 2-1-15,4-2-1 0,3 2 5 0,2 0-3 16,3 1-1-16,2-3-1 0,1 1-4 0,1-5 1 15,4 2 3-15,4-5 3 0,3 1 6 16,1-3 5-16,2-1 2 0,3-3 5 16,3-3 3-16,1 0 1 0,2 0-1 0,1-6-4 15,3-1-10-15,-1-1-4 0,1-2-4 0,1 0-9 0,0-2-2 16,-2 0-9-16,0-4-11 0,-3 3-8 16,-2-3-8-16,-3 0 3 0,-2 2 3 15,-2-2 11-15,-4 0 11 0,-1-2 8 0,-3 2 12 16,-2 0 5-16,-1 0 9 0,-2 0 4 0,0-1 6 15,-2-1 6-15,0 1 6 0,0 0 9 0,0 1 6 16,0 1 3-16,0 1 2 0,0 3-1 0,0 1-6 16,0 4-6-16,0 4-8 0,0 0-10 0,0 2-7 15,0 0-9-15,0 0-14 0,0 0-11 16,0 2-7-16,0 4 2 0,0 2 9 0,0 4 6 16,0 1 5-16,0 3 3 0,0 2-1 0,2 0 1 15,1 2 0-15,1 1-1 0,1-1 0 16,-2 3-1-16,1 0 0 0,-1 0 1 0,-1 0 0 15,0-2 2-15,0 0-5 0,-1-3 1 0,-1 0-17 16,1 0-33-16,-1-4-45 0,1-3-81 0,2-1-112 16,-1-2-174-16,1-2-358 15,-2-4-299-15</inkml:trace>
  <inkml:trace contextRef="#ctx0" brushRef="#br0" timeOffset="5206.6938">7088 1518 238 0,'0'0'647'0,"0"0"-341"0,0 0-42 0,0 0-60 16,0 0-52-16,0 0-42 0,0 0-27 0,0 0-20 16,0 0-27-16,0 0-21 0,0 0-28 0,0 0-30 15,0 0 4-15,0 0 11 0,-82-34 27 16,97 36 32-16,6-1 5 0,4 0-7 0,5 0-5 16,4-1-10-16,-1 0-6 0,5 0 1 0,-4 0-6 15,-3-1 3-15,-4-2 2 0,-2-1-4 0,-4 1 2 16,0 0 1-16,-3-2 0 0,-3 1 3 15,0 0 2-15,-5 0 0 0,-3 2 1 0,-2-1 2 16,0 1 8-16,-3 1 7 0,0 1 3 0,-2 0-6 16,0 0-17-16,0 0-22 0,-2 2-21 15,1 2 5-15,0 0 8 0,1 3 13 0,0 2 17 16,0 0-3-16,0 1 3 0,0 2 1 0,0-1 0 16,0 2 4-16,1 0-1 0,2 2 6 15,1 1 1-15,0-3 3 0,0 0 0 0,1-2-1 16,0 1 0-16,0-2-5 0,-1 1-3 0,0-3-15 0,-1-2-44 15,-1-1-70-15,1 1-136 0,0-4-233 16,-1 1-412-16,-2-3 165 0</inkml:trace>
  <inkml:trace contextRef="#ctx0" brushRef="#br0" timeOffset="5415.6476">7445 1239 1853 0,'0'0'282'15,"0"0"-17"-15,0 0-65 0,0 0-79 0,0 0-43 16,0 0-35-16,0 0-28 0,0 0-32 0,0 0-14 16,0 0-3-16,0 0-3 0,0 0 13 0,0 0-1 15,-36-41-7-15,36 64-10 0,7 1-36 16,4 0-43-16,4-2-71 0,3-1-102 0,3 0-115 16,-3-7-177-16,-6-2-348 0</inkml:trace>
  <inkml:trace contextRef="#ctx0" brushRef="#br0" timeOffset="6095.5442">7845 1502 1301 0,'0'0'291'16,"0"0"-18"-16,0 0-22 0,0 0-76 16,0 0-62-16,0 0-39 0,0 0-29 0,0 0-19 15,-120-63-13-15,107 66-15 0,-1 5 2 0,0 2-2 16,-2 5 2-16,1 0 6 0,1 4-3 0,2 2-1 15,0 0-7-15,6 3-5 0,2-3-6 16,3 2-4-16,1-2 1 0,4-2-11 0,2-1 8 16,5-4 1-16,1-3 4 0,1 0 18 0,0-6 0 15,-1 1 14-15,2-4 7 0,-2-2 4 0,1 0 6 16,0 0 1-16,0-1-2 0,2-4-3 16,-1 0-4-16,2-2-3 0,-1-2-5 0,1-1 5 15,-2 1-7-15,2-6 0 0,-4 3 7 0,1-3-6 16,-5-2 11-16,-1 0-1 0,-2 0 2 15,-2-3 2-15,0 2-4 0,-3 0 3 0,0 0-4 0,0 2-2 16,-6 4-5-16,1 3-6 0,1 2-4 0,-1 2-12 16,-1 3-3-16,-2 0-12 0,1 2-9 15,-3 0 6-15,1 5-4 0,0 2 9 0,3 1 7 16,0 0-7-16,2 0 5 0,2 0-4 0,0 0-6 16,2-1 1-16,0 0-4 0,5-1 4 15,0-1 5-15,2-1 13 0,4 0 4 16,-2 0 8-16,-1-2 4 0,2 0 0 0,3-2 8 0,-3 0-1 15,2 0 0-15,-1 0 0 0,2 0-5 16,-1-3 1-16,-1-1 0 0,2 2-4 0,-2-2 0 16,0-1-2-16,2 2 2 0,-2-1-4 15,0 0 4-15,2-1-2 0,-5 0-1 0,2 3 8 0,-1-3-9 16,-3 2 3-16,-1 2-1 0,-1 0-10 16,-2 1 1-16,1 0-8 0,-2 0-9 0,1 0-6 15,-1 5-4-15,-1 1 3 0,2 2 3 0,-1 4 12 16,-1 0 3-16,1 2 1 0,-1 0 4 0,0 0-2 15,0-1 4-15,0-3 0 0,0 3 2 16,2-3 3-16,0-2-4 0,1-1 1 0,-2-2-2 16,3-1-2-16,0-2 5 0,1-2 7 0,1 0 8 15,4 0 4-15,0 0 2 0,1-4-3 16,5-2-5-16,-1-1 0 0,3-1-3 0,-1-1 7 0,-1 1 7 16,4-1 0-16,-4 0 14 0,3-2-4 0,-2 1-3 15,3-1-5-15,1 2-14 0,-1 2-4 16,1 1-7-16,0 3-1 0,2 2-4 15,-2 1-1-15,2 1-3 0,-2 6-8 0,2 1-14 0,4 2-36 16,1 3-53-16,6 1-84 0,6 2-162 16,-9-3-334-16,-10-4-867 0</inkml:trace>
  <inkml:trace contextRef="#ctx0" brushRef="#br0" timeOffset="25496.7652">1206 2364 1 0,'0'0'0'0,"0"0"0"0,0 0 0 16,0 0 0-16,0 0 0 0,0 0 0 0,0 0 103 16,0 0 61-16,0 0 3 0,0 0-16 15,0 0-12-15,0 0-2 0,-119-34-5 16,118 31-5-16,-2 1-8 0,2 1-2 0,-1 1-6 15,2-1-13-15,0 1-14 0,0 0-23 16,0 0-16-16,0 0-12 0,0 0-8 0,0 0-3 0,0 0-7 16,0 0-2-16,0 0-2 0,0 0-4 0,0 0 0 15,0 0 1-15,0 0 0 0,0 0 3 0,0 0 1 16,0 0 0-16,0 0-1 0,0 0 2 0,0 0-4 16,0 0-1-16,2 0-1 0,0 0 0 15,2 0 9-15,3 0-1 0,1 0 2 0,2 0-1 16,1 0-6-16,2-2 0 0,-1 2-1 0,6-1-4 15,-1 1 3-15,0-1 1 0,4 0 1 16,2 0 0-16,1-1 0 0,0 0-1 0,4-1-2 0,-4 3 4 16,4-3-2-16,0 2 1 0,0 0 1 15,-1-1-4-15,3 0 2 0,0 0-2 0,0 1-1 16,0-1 3-16,1 1 0 0,1 0 4 16,3 1 0-16,-1-1 1 0,1 1-2 0,1-2-1 15,2 1 1-15,0 0-2 0,5 0 1 16,-1 1-1-16,3-1 1 0,3 0 2 0,1 0-2 15,1-1 3-15,0 2-3 0,1-1-1 0,0 0 1 16,2 0-2-16,0 1 1 0,5-3-2 0,-3 1 3 16,4 0-1-16,2 0-3 0,1 1 4 0,3 0-6 15,0-1 2-15,-1 1 1 0,3 0 0 0,1 0 1 16,-2-1-2-16,4-1 0 0,0 1 0 16,1 0 0-16,0 0 0 0,2-1 0 0,1 1 1 15,2-1-1-15,-2 0-1 0,-1-1 2 0,3 2 1 16,-2-1 0-16,3 1 0 0,-3 1-1 0,-1-2-2 15,4 2-1-15,-2 0 0 0,-1 0 4 16,2 0-2-16,-2 1 0 0,-3-2 0 0,0 1-1 0,4 0-1 16,-2 0 1-16,-1 0 1 0,1-2-1 15,-1 2 0-15,2 0 0 0,1-1 0 16,-1 1 0-16,0-1-1 0,2 0 1 0,-1 1-1 16,0 0-1-16,2 0 0 0,-3 0-1 0,1-1 0 0,0 2-1 15,-2 0 0-15,0 0-1 0,1-1 1 16,0 1 1-16,1 0 0 0,0 0 1 15,2 0-1-15,1-2-1 0,1 1 1 0,0 1-2 16,-1 0 2-16,1 0 1 0,-1 0-1 0,-1 0-1 16,1-1-1-16,1 0-1 0,-2 1 1 0,3 0 1 15,1 0 0-15,-2 0 0 0,1 0 0 16,-3 0-2-16,2 0 2 0,-2 0 0 0,0 1-2 0,2 1 2 16,-2 0-2-16,-1-1 0 0,2 2 1 15,-4-2 1-15,-1 1 2 0,2 0-2 0,-3 1-1 16,2 0 0-16,-3-2 0 0,1 2 3 0,0-2 0 15,0 0 2-15,0 0-1 0,0 0 0 16,-2 1 1-16,-1-1 0 0,0 0-1 0,-4-1 2 0,2 0 0 16,-3 1 0-16,-2-1 0 0,0 0-1 15,-3 0-1-15,0 0 1 0,-7 1 0 0,-1 2-1 16,-1-2-1-16,-8-1 0 0,-1 2-1 0,-1 0 2 16,-5 0 0-16,-4 0-2 0,-4 1-1 15,-1-1 0-15,-5 0-2 0,-2 0 0 0,-6 0 0 16,-2 0 2-16,-4-1 0 0,-4-1 0 15,-1 0-2-15,-2 0 1 0,0 0-1 0,0 0 0 16,0 0-2-16,0 0-13 0,0 0-23 0,0 0-37 16,-2 0-25-16,0 2-54 0,-4 0-99 0,1-1-205 15,-1 0-315-15,4-1-326 0</inkml:trace>
  <inkml:trace contextRef="#ctx0" brushRef="#br0" timeOffset="28397.9167">10932 1932 1 0,'0'0'0'0,"0"0"74"0,0 0-44 15,0 0 20-15,0 0 53 0,0 0 46 16,0 0 29-16,0 0-7 0,0 0-11 0,0 0-3 16,0 0-4-16,0 0 0 0,-8 6-5 0,8-6-6 15,1 0 5-15,-1 0 4 0,0 0 4 0,1 0 5 16,0 0-1-16,1 0-10 0,0-2-10 15,0-2-20-15,0-1-39 0,5-5-29 0,-1 0-28 16,3-3-18-16,0 0 2 0,2-3-1 0,-1-1 1 16,1 0 2-16,0-4 1 0,2-1-1 0,-2-3-2 15,1-3-3-15,-1-1-7 0,0-2 5 16,1-4 2-16,-2 3 3 0,2-3 6 0,-3 3-4 16,0 1-4-16,0 5 0 0,-1 4-5 0,-4 4 2 15,1 8 3-15,-4 3-1 0,0 5-2 0,-1 2-4 16,0 0-6-16,0 0-10 0,0 0-8 0,0 1-24 15,0 4 0-15,0 3 9 0,0 4 10 16,-1 3 28-16,1 0 5 0,0 2 0 0,0-2 6 16,0 0-5-16,0 1-3 0,3-2 2 0,3 0-2 15,0-1 5-15,2-2 1 0,2-2-1 16,0-2-2-16,1-1 0 0,1-1 5 0,3-2 1 16,-3-2 8-16,0-1-5 0,4 0-4 0,-2 0-1 15,3 0-8-15,-3-3 4 0,4-2 5 0,-4-1-1 16,3 1 4-16,-5-3-2 0,4 0-2 15,-3-1 3-15,-1-2 1 0,-1 1-1 0,3-2 0 16,-7 2-2-16,2-3-2 0,-1 1 0 0,0 0 1 16,-4 0 1-16,2 1 7 0,-3 2-5 0,-2 3-4 15,0 3 0-15,2 0-6 0,-3 3 5 0,0 0 1 16,0 0-6-16,0 0-4 0,0 0-2 16,0 0-3-16,0 0-6 0,0 0-7 0,0 3-2 15,1 2 2-15,0 4 9 0,1 2 6 0,0 1 6 16,3 1 4-16,-3 3-2 0,0 1 6 0,-2 3-3 15,1 2-3-15,-1 1 2 0,0 1-7 0,0 1 8 16,0-3 0-16,-1-1 2 0,-1-3 3 0,-4 1-1 16,4-3 0-16,-2-1-1 15,-1-2-3-15,4 0-6 0,-1-1-16 0,1-3-23 0,1 1-44 16,0-4-68-16,0 0-120 0,1-3-226 16,1 0-268-16,-1-2-496 0</inkml:trace>
  <inkml:trace contextRef="#ctx0" brushRef="#br0" timeOffset="28638.62">11787 1646 1500 0,'0'0'301'0,"0"0"-23"0,0 0-70 16,0 0-58-16,0 0-31 0,0 0-48 16,0 0-32-16,0 0-30 0,0 0-24 0,0 0-22 15,0 0-13-15,0 0 10 0,0 0 11 0,0 0 25 16,-10 24 14-16,8-11-2 0,1-1-3 0,0 1 2 15,-2-2 4-15,2 1 3 0,0-2 7 16,0 2 2-16,-1-1 0 0,1 0 3 0,-4 0-5 16,4-1-9-16,-2 0-37 0,-2-2-82 0,3 0-181 15,-2-2-338-15,0-2-769 0</inkml:trace>
  <inkml:trace contextRef="#ctx0" brushRef="#br0" timeOffset="28820.1909">11808 1452 1789 0,'0'0'171'0,"0"0"15"0,0 0-8 0,0 0-39 0,0 0-21 16,0 0-26-16,0 0-21 0,0 0-21 0,0 0-17 16,0 0-16-16,0 0-19 0,0 0-16 15,0 0-25-15,-9-80-2 0,9 85 7 0,0 3 19 16,0 4 20-16,5 3-48 0,0-2-113 0,1 3-211 15,-2 0-244-15,-1-3-323 0,2-3 390 0</inkml:trace>
  <inkml:trace contextRef="#ctx0" brushRef="#br0" timeOffset="29268.6348">11941 1630 669 0,'0'0'372'0,"0"0"-18"15,0 0-51-15,0 0-79 0,0 0-46 16,0 0-58-16,0 0-46 0,0 0-44 0,0 0-34 15,0 0-24-15,0 0 1 0,0 0 10 16,0 0 13-16,0 0 19 0,15 39 3 0,-12-28 0 0,0 0 2 16,-2-2 1-16,3 0 0 0,-4-1 0 15,1 0 2-15,-1-1-1 0,0 0-6 0,0-2 2 16,0-1-6-16,0-1-2 0,0-1 1 0,0-1-1 16,0 0 3-16,0 1 8 0,0-2 14 15,0 0 15-15,0 0 17 0,0 0 18 0,1-2-1 16,1-1-6-16,4-3-20 0,-1-1-24 0,4-4-14 15,2 0-9-15,-1-1 0 0,3-5 3 0,2 0-1 16,-3-1-1-16,3 0-2 0,-2 3-3 0,0 2 2 16,-3 3 4-16,-1 2 0 0,-1 3 5 15,-4 1-2-15,2 2-7 0,-3 1-5 0,-2 1-3 16,1 0-10-16,2 4 1 0,-1 3-1 16,-1 4 0-16,4 0 6 0,-4 5-1 0,0 0 5 15,-2 1 1-15,0-1-1 0,0-2 3 0,0 2-3 0,0-3 2 16,0 1-4-16,0-1 2 0,0 0 2 15,0-2-2-15,0-2 7 0,0-1-6 0,0-2 3 16,0 0 3-16,0-2-3 0,0 0 0 16,0-1-11-16,0 0-17 0,0-1-22 0,0-1-35 15,0 0-51-15,0-1-87 0,0 0-173 0,0 0-246 16,0 0-316-16,0-1 225 0</inkml:trace>
  <inkml:trace contextRef="#ctx0" brushRef="#br0" timeOffset="29488.1654">12358 1556 583 0,'0'0'480'0,"0"0"-162"0,0 0-140 0,0 0-121 15,0 0-28-15,0 0 11 0,0 0 18 0,0 0 14 16,0 0 2-16,0 0 8 0,0 0 0 0,0 0-2 16,0 0-9-16,-34 104-12 0,32-84-15 15,-1-5-11-15,3 0-8 0,0-1-7 0,0-1-2 16,0-2 2-16,0 0-1 0,0-1 7 0,0-2 6 15,0 0 3-15,0-1 8 0,0 0 4 0,0-3 2 16,0 1-5-16,-1 0-22 0,0-2-54 0,0 0-98 16,-2 0-218-16,1-2-326 0,-1 1-797 0</inkml:trace>
  <inkml:trace contextRef="#ctx0" brushRef="#br0" timeOffset="29681.9453">12324 1447 1730 0,'0'0'235'16,"0"0"-14"-16,0 0-31 0,0 0-57 0,0 0-28 16,0 0-31-16,0 0-25 0,0 0-20 15,0 0-25-15,0 0-25 0,0 0-20 0,0 0 1 16,0 0 12-16,0 0 11 0,-29-39 10 0,31 51-76 16,7 3-172-16,-1 0-267 0,-3-3-396 15,1-5 81-15</inkml:trace>
  <inkml:trace contextRef="#ctx0" brushRef="#br0" timeOffset="30383.454">12532 1860 1442 0,'0'0'297'0,"0"0"-29"16,0 0-48-16,0 0-47 0,0 0-27 15,0 0-41-15,0 0-30 0,0 0-19 0,0 0-22 16,0 0-4-16,0 0-6 0,0 0-8 16,0 0 7-16,0 0-11 0,50-92 0 0,-37 75-1 0,1-2-6 15,-1 0 3-15,-3-2-6 0,4 4 2 16,-4-1-2-16,-3 3 1 0,2 4 1 0,-3 3-1 16,-2 0 3-16,-2 5-7 0,2 1 0 0,-2 1-2 15,-1 1-6-15,0 0 1 0,-1 0-11 16,1 0-12-16,-1 0 0 0,1 3-3 0,3 4 10 15,0 1 6-15,-2 3 10 0,1 0 2 0,0 0 1 16,-1 2 6-16,-1-1-6 0,1-3 7 16,2 0 0-16,-2 1 0 0,0-4 5 0,-1 1-5 15,2-2 2-15,0-1 1 0,0 1-5 0,-1-1 5 16,4-3-2-16,-3 2 1 0,4-3 0 0,-1 0 0 0,1 0 1 16,3 0-1-16,-1-2 3 0,1-2-4 15,0 1-1-15,0-2 1 0,-1-1-4 0,2-1 6 16,-2 0 1-16,-2-1 1 0,3-2 5 0,-3 0-9 15,2 1 3-15,-2-2-3 0,-3 4 0 16,0 1 0-16,0 2-4 0,-3 2 0 0,0 2-12 16,-1 0-14-16,0 0-33 0,0 2-7 0,0 7 8 15,0-1 13-15,0 6 34 0,1 0 10 16,1 0-1-16,-1-1 6 0,1-1-1 0,-1 0 2 16,2-2 1-16,-2-2 1 0,4 0 0 0,0-1-1 15,0-2 2-15,-1 0-5 0,0-2-1 0,2-2 0 16,1-1-8-16,1 0 5 0,1 0-4 15,2 0-7-15,4-5 8 0,-2 1-3 0,6-3 5 16,-2 0 6-16,-2 0 1 0,1-1 1 0,-3-1-1 16,0 1 4-16,-2-2-1 0,-3 0 3 15,1 0 4-15,-1-1-1 0,-2-1 19 0,0 0-5 16,-2-1 3-16,1 0 1 0,-3 4-18 0,2 2 5 16,-3 3-5-16,-1 3-8 0,0 1-9 0,0 0-27 15,0 3-3-15,0 4-1 0,0 4 8 0,0 2 21 16,-3 1 5-16,1 1 4 0,1 0-1 15,1-1 0-15,0-1 0 0,0-1-2 0,0 1 4 0,0 0-3 16,0-1 5-16,0-1 3 0,0-1 1 16,1-1 7-16,1-2 1 0,-2 1 3 0,0-3-6 15,-2-1-35-15,0 0-78 0,-4-1-199 0,2-2-355 16,1 1-877-16</inkml:trace>
  <inkml:trace contextRef="#ctx0" brushRef="#br0" timeOffset="30585.9617">13209 1421 1305 0,'0'0'834'15,"0"0"-671"-15,0 0 5 0,0 0-48 0,0 0-52 16,0 0-29-16,0 0-29 0,0 0-23 16,0 0-20-16,0 0 0 0,0 0 4 0,0 0 15 15,0 0 15-15,0 0 4 0,-7 7 5 0,16 2-8 16,2 1-38-16,6 1-98 0,0-2-208 15,-3-1-303-15,-4-3-800 0</inkml:trace>
  <inkml:trace contextRef="#ctx0" brushRef="#br0" timeOffset="30925.5523">13399 1572 311 0,'0'0'520'0,"0"0"-248"0,0 0-20 15,0 0-42-15,0 0-29 0,0 0-34 16,0 0-56-16,0 0-44 0,0 0-32 0,0 0-3 16,0 0 1-16,0 0 1 0,117-2-3 0,-97 2 2 15,-1 0-4-15,-1 0-2 0,-5 0 0 16,-1 0-8-16,-4 0-4 0,-3 2-7 0,-1 3-10 16,-4-1 3-16,0 3 8 0,-2 0 15 15,-5 2 13-15,-3 1 9 0,-6 1 2 0,0 2-3 0,-5 0-2 16,-1-1-5-16,-1 2-6 0,1-2-4 0,2 1-4 15,2 0 0-15,3-2-2 0,2 1 1 16,0-1 0-16,6 0-2 0,1-1 1 0,4 0 1 0,1-1 5 16,1 1 10-16,0-2 11 15,3-1 11-15,4-1 5 0,2 0-4 0,3-2-2 0,1 0-1 16,6 1-4-16,-1-3-3 0,3-1-21 16,2 1-42-16,-1-2-58 0,2 0-98 0,1 0-146 15,-1-4-161-15,-5 1-280 16,-5-1 112-16</inkml:trace>
  <inkml:trace contextRef="#ctx0" brushRef="#br0" timeOffset="31289.1712">13857 1617 738 0,'0'0'397'0,"0"0"-61"0,0 0-86 0,0 0-95 0,0 0-51 16,0 0-36-16,0 0-28 0,0 0-17 16,0 0-11-16,0 0-9 0,0 0-2 0,0 0 2 15,0 0 7-15,0 0 3 0,-49 21 13 0,52-15 9 16,5-2 17-16,0 0 20 0,1-1 14 15,3 0 7-15,-1-2-4 0,2-1-13 0,0 0-17 0,1 0-11 16,-1 0-12-16,1 0-8 0,0-1-3 16,-2-2-6-16,0 0-3 0,0-2 3 0,-2 0-2 15,-2 1 4-15,1-2 3 0,-2 1-1 16,-3-1-3-16,-1 0-3 0,0 1-6 0,-2 0-2 0,-1 1-1 16,0-1-6-16,-5 1-5 0,0 0-4 15,-3 2-9-15,-3 2-3 0,0 0-2 16,-6 0 2-16,1 6 7 0,-4 3 1 0,0 0 3 0,-3 5 3 15,1 1-3-15,1 0 6 0,0 3 2 16,3-3-5-16,4 1 2 0,4-2 2 0,1 0 1 16,8-1 5-16,1-2 5 0,0 2 1 0,6-3 3 15,3 1 4-15,4-1 2 0,4-1 8 0,3-2 5 16,6-1 0-16,4-2-1 0,4-3-11 0,8-1-6 16,5 0-13-16,5 0-26 0,4-4-38 15,-1-1-86-15,6 0-172 0,-12 0-417 0,-17 0-866 0</inkml:trace>
  <inkml:trace contextRef="#ctx0" brushRef="#br0" timeOffset="32893.9564">15952 1333 1 0,'0'0'0'0,"0"0"0"0,0 0 0 15,0 0 0-15,0 0 195 0,0 0 56 0,0 0-2 16,0 0 3-16,0 0-14 0,0 0-19 16,0 0-20-16,0 0-33 0,0 0-23 0,0 0-28 15,-45-51-23-15,42 51-16 0,-5 0-19 0,1 0-18 16,-5 0-15-16,-1 5-9 0,-4 2-3 0,-4 3 0 16,-1 2-4-16,-3 6-3 0,-1 3 3 0,0 2-1 15,-2 4 5-15,1 2 2 16,1 2-6-16,2 1 1 0,3 1-5 0,1 1-2 0,4 1 2 15,1-1 3-15,5 2 2 0,1-2-2 0,7-2 0 16,1 0-3-16,1-3 4 0,1-2 13 16,9-2 3-16,0-5 14 0,4-1 4 0,3-3 4 15,0-2 8-15,1-3 2 0,0-3 3 16,1-2 7-16,3-3-8 0,1-3-2 0,2 0-6 0,0 0-14 16,3-6-3-16,1-2-5 0,1-2-9 0,0-2-3 15,-1-1-1-15,-4-1 1 0,1-1 3 16,-5 0 2-16,-4-2-1 0,-2 2 1 0,-4 0-2 15,-2-1 2-15,-4 3 5 0,0 1 0 16,-5 3-5-16,1 2-3 0,-1 4-3 0,0 0 0 16,0 3-1-16,0 0-7 0,-1 0-12 0,1 0-16 15,-2 0-16-15,0 3-26 0,-2 1 9 0,2 4 16 16,-2 0 14-16,0 4 33 0,2-1-3 0,2 3-4 16,0-1 2-16,0-1-3 0,6-1 2 0,0-1 3 15,3-1-3-15,1-3 5 0,1 1-7 16,2-2 1-16,-1 0 2 0,1-3-5 15,-1-1 8-15,1-1 1 0,-1 0 3 0,1 0 3 0,-2 0-1 16,4-3 3-16,-3-2-4 0,2-2 2 0,-3-1-3 16,1 1-2-16,0-2 1 0,-2-1 2 15,-3-1 0-15,2 0-1 0,-4-3-2 0,0-1-3 16,-3 2 0-16,1-3-1 0,-2 0 1 16,-1-2-3-16,0 1-3 0,-3 2-2 0,0 2-1 15,-4 0-3-15,3 6 1 0,-5 3-7 0,0 1-14 16,-2 3-5-16,-5 0-2 0,-4 6 4 0,-5 3 11 15,-3 5 6-15,3 1 4 0,-2 2 2 0,4 0 2 16,3 1 4-16,1 0-1 0,8 0 0 16,2-4-1-16,3 1-3 0,5-1-2 0,1-2-2 15,0 1-3-15,7-3-3 0,-1-3 1 0,2-1 4 16,3 0 3-16,3-3 7 0,-1-1 1 0,6-2 7 16,0 0 5-16,2-4-4 0,1-1 5 0,3-3-5 15,-2 1-2-15,0-3 6 0,2 0-9 0,0-1 3 16,-2-2-2-16,2-1-3 0,-2-1 4 15,-1-1-3-15,1-2 2 0,-5-1-2 0,1-1 3 16,-2-4-1-16,-4-2-1 0,-2 1-1 0,-2-2 0 16,1 1 2-16,-5 1 1 0,0 5 0 0,-3 4-3 15,0 5 0-15,-2 6-2 0,0 2-6 16,0 3-15-16,-2 0-26 0,-2 5-1 0,-5 4 7 16,-3 4 12-16,-3 2 28 0,2 5-1 0,1 0 0 15,2 2 3-15,1-2-4 0,2 1 1 16,5 0 1-16,2-3-5 0,1-1 4 0,7-3-1 15,3 0-1-15,1-1 2 0,7-1 0 0,0-1 3 16,6 0-3-16,1-4 7 0,1 0 2 16,-1-1-3-16,-1-1 6 0,-2-1-5 0,-2-1-1 15,-4-1 0-15,-3 0-4 0,-3 1 1 0,-1-2-6 0,-5 1 0 16,-1-1 1-16,-4 2-5 0,0-2 1 16,0 0-6-16,0 1 1 0,-1 2 3 0,-6 2 4 15,-3 2 8-15,-2-1 6 0,-8 0 0 0,-1 1 1 16,-7 0 1-16,-2 1-2 0,-1-4 0 0,0 3 2 15,5-3-2-15,1-1-4 0,5 0 1 16,8-2-8-16,2 0 6 0,1-2-2 0,7 2 7 16,1-2 7-16,1 0 1 0,0 0-2 0,2-2-15 15,8-3-9-15,0-2-11 0,9-3-4 16,2 0 4-16,5 0-2 0,4-1 6 0,2 1 6 16,1-2 5-16,-2 1 8 0,-1 0-3 0,0-3 0 15,0-1 3-15,1-3-4 0,-1 0 6 16,0-3 0-16,-1-3-1 0,-3-1-1 0,-1-3-2 15,-4-3 4-15,-5 0-4 0,-1-1 6 0,-3-1-4 16,-3-1-5-16,-2 0 7 0,-1-2-3 0,-2 1 5 16,0 2 1-16,-3 5-2 0,0 5 3 0,0 4 2 15,-1 5-1-15,1 2 4 0,-1 1 3 0,0 2-3 16,0 2-4-16,0 2-8 0,0 3-36 0,-1 2-6 16,-2 8 10-16,-5 8-9 0,-3 8 31 15,1 4 3-15,2 2-3 0,1 1 10 16,2-1-1-16,3 1 1 0,-1-1 1 0,2 2 2 0,1 0-1 15,0 3 0-15,0 2 2 0,0-1-2 16,0-1 3-16,0-2 2 0,0-3-4 0,0-4 5 16,0-3 1-16,0-2 5 0,-2 0 4 0,0-3-8 15,1 0-3-15,-1-2-25 0,-1-1-36 0,0-3-65 16,2-1-132-16,1-3-272 0,0-3-323 16,0-3-634-16</inkml:trace>
  <inkml:trace contextRef="#ctx0" brushRef="#br0" timeOffset="33101.9928">16698 1487 18 0,'0'0'711'0,"0"0"-397"0,0 0 16 16,0 0-10-16,0 0-76 0,-116-2-60 0,111 2-74 16,5 0-54-16,0 0-21 0,9 1 30 0,3 1 39 15,8 1 21-15,9 2 12 0,11-2-36 16,5 0-35-16,9-1-25 0,4 1-14 0,6-3-4 0,1 0-2 15,5 0-2-15,-1 0-13 0,-3 0-33 16,-1-3-66-16,-6-2-121 0,-3-2-281 0,-15 2-514 16,-13 2-209-16</inkml:trace>
  <inkml:trace contextRef="#ctx0" brushRef="#br0" timeOffset="35218.0821">15555 1137 1 0,'0'0'0'0,"0"0"250"0,0 0 18 0,0 0-88 15,0 0-25-15,0 0 8 0,0 0-2 0,0 0-14 16,0 0-23-16,0 0-35 0,0 0-24 0,0 0-8 16,0 0 0-16,0 0 10 0,25-40 2 0,-24 39-1 15,-1 0-5-15,0 0-13 0,0 1-7 16,0 0-15-16,0 0-9 0,0-2-11 0,-4 2-12 15,-3 0-1-15,-3 0-6 0,-1-1 3 0,-7 0 5 16,1-2-1-16,-4 3 3 0,-4-3 0 0,2 1 0 16,-3 1 3-16,0-2 1 15,-1 1 1-15,2-1-4 0,0 0 5 0,2 1-3 0,2-1 1 16,1 0 6-16,3 1-6 0,2 0 5 0,4-1-2 16,2 2-5-16,0 0-2 0,3 1-6 0,2 0-6 15,1 0-9-15,-1 0-5 0,3 0-7 16,-3 5 1-16,0 2 6 0,-1 4 4 0,-1 4 10 15,1 2 7-15,-4 14 1 0,-3 8 6 16,-2 11 0-16,-1 5-1 0,2-3 4 0,0-3 1 0,2 1 0 16,1 0-3-16,0 1 2 0,-1 5-1 15,1-1 7-15,2 1 1 0,2-4 2 0,2-3 5 16,3-1 0-16,1-4 9 0,0-1 6 0,6-3 1 16,3-3 1-16,1-2-6 0,1-5 0 0,3-1 2 15,1-5 12-15,2 0 4 0,2-4 4 16,0-2 1-16,3-3-9 0,3-1-4 0,2-3-11 15,6-3-30-15,4-1-52 0,8-4-72 0,5-1-120 16,6-2-164-16,5 0-193 0,-11-3-225 0,-18 2 553 0</inkml:trace>
  <inkml:trace contextRef="#ctx0" brushRef="#br0" timeOffset="35778.664">17195 1122 1 0,'0'0'0'0,"0"0"0"15,0 0 83-15,0 0 66 0,0 0 44 0,0 0 34 16,0 0 7-16,0 0-25 0,0 0-47 0,0 0-65 16,0 0-42-16,0 0-24 0,0 0 5 15,-40-14 11-15,47 14 1 0,4 0 5 0,3-1-12 0,7 1-11 16,7-1-6-16,3-2 0 0,7 1-1 16,3 0 0-16,3-2 6 0,2 1-3 0,-2 1 0 15,-4-1-1-15,-5 0-2 0,-2 1 3 16,-9 0 4-16,-4 0 11 0,-8 1 13 0,-3 1 14 15,-2 0 10-15,-5 0-5 0,-1 0-18 0,-1 0-24 16,0 0-25-16,0 0-26 0,0 0-24 0,0 0 1 16,-2 3 8-16,-2 1 10 0,-1 4 21 15,3 2 2-15,-4 4 0 0,3 3 6 0,-3 9 2 0,4 11 1 16,1 6-7-16,1 7-3 0,3-1-1 16,6 0 2-16,2-1 10 0,5 3 5 0,-3 1 2 15,4 1-2-15,-4 1-2 0,3-1-4 0,-6-3-5 16,-4-3 9-16,2-4-1 0,-6-5-1 0,-2-2 7 15,0-4-4-15,-2-2 11 0,-7-3 13 16,-1-5 14-16,-1-1 6 0,-5-3 3 0,0-2 8 16,-8 0 0-16,-3-1 0 0,-8-3-4 0,-8-2-13 15,-2 0-11-15,-12-1-4 0,-4-3-7 0,-7-2 0 16,-8 2-15-16,-6-1-58 0,-7-2-112 16,21 0-325-16,21 0-945 0</inkml:trace>
  <inkml:trace contextRef="#ctx0" brushRef="#br0" timeOffset="38536.6912">16076 924 1 0,'0'0'0'0,"0"0"0"16,0 0 0-16,0 0 33 0,0 0 168 0,0 0-14 16,0 0-34-16,0 0-13 0,0 0-23 0,0 0-19 15,0 0-6-15,0 0-8 0,-16-28-4 0,14 27-10 16,0 0-9-16,-1-1-12 0,-1 2-15 16,2 0-13-16,1 0-20 0,-3 0-13 15,-1 0-11-15,1 0 0 0,-2 4 18 0,-2 2 6 0,0 2 12 16,-1 2 6-16,-1 2-15 0,0 1 4 15,1 1-1-15,2-1-1 0,-2 1 5 0,6 0 1 16,0-1 8-16,3-3 1 0,0 0 5 0,5-1 5 16,4-2 2-16,2 1 5 0,0-3 8 15,7-2 5-15,-1 0 4 0,3-3-1 16,2 0-1-16,1 0-4 0,-1-3 0 0,2-3 1 0,-2-1-2 16,0-1 2-16,-1-1 3 0,-3 1 12 0,-3-2 5 15,1 0 3-15,-3-1 0 0,-3 1-11 0,1 0 6 16,-6 0-13-16,0-1-2 0,-4 1-4 15,-1-1-18-15,0 1-1 0,-1 1-18 0,-5 0-12 16,-2-1-9-16,-3 3-9 0,0-2-4 0,-3 3-9 16,2 2 0-16,-4 1-6 0,2 3 1 0,-1 0 15 15,0 2 2-15,1 3 1 0,0 2-51 16,3 2-104-16,1 0-152 0,3 1-176 0,2 0-78 16,3-3-70-16,2-1 380 0</inkml:trace>
  <inkml:trace contextRef="#ctx0" brushRef="#br0" timeOffset="39441.301">16324 923 1 0,'0'0'128'0,"0"0"255"16,0 0-51-16,0 0-55 0,0 0-61 15,0 0-45-15,0 0-44 0,0 0-30 0,0 0-28 0,0 0-21 16,0 0-32-16,0 0-33 0,0 0-22 16,27-40-15-16,-26 41 6 0,3 5 24 0,1 1 13 15,-2 4 18-15,4 0 6 0,-3 4-1 0,3 2 6 16,-2 0-5-16,0 0-1 0,2 1-3 15,-2-1-2-15,2-2 5 0,-4-1-3 0,4-1 4 16,-3-1 1-16,3-2 7 0,-4-2 5 0,4-1 8 16,-5-3 28-16,3 0 15 0,-1-2 30 15,-1-2 18-15,4 0-12 0,-4 0-7 0,3 0-25 0,-2-4-19 16,3-1-17-16,0-1-7 0,0-1-8 16,2 0-8-16,1-2-1 0,1 0-12 0,1-2-4 15,2 0 0-15,-2 1-8 0,-1-3 7 16,4 2-2-16,-2-3-5 0,0 3 10 0,-3 0-6 15,1 3 0-15,0-2 0 0,-3 2-5 0,1 2-6 0,-4 0-5 16,2 2-2-16,-2 3-9 16,0 0 6-16,0 1 1 0,0 0 0 0,4 0 12 15,-3 4-5-15,1-1 6 0,2 2 7 0,1-1-5 16,-1 1 8-16,1 1-3 0,1-1 0 0,-1-1 2 16,-1 0 0-16,1-1 2 0,-3-1 0 0,-1-1 9 15,2 0-6-15,-2-1 2 0,1 0 7 0,0 0-11 16,-1 0 7-16,0 0-3 0,2-2-3 0,-2-1 6 15,0 0-10-15,1 0 3 0,-1-1-1 16,1-1-1-16,-3 1 4 0,1 1-3 0,-2-1 3 16,2 2 1-16,-3-1 3 0,-1 0 4 0,0 1-3 15,-1 0 7-15,0-1-9 0,0 2-1 0,0-1-2 16,0 2-16-16,0-1-13 0,-1 1-12 16,-4 0-8-16,0 0 1 0,-1 1 9 0,-2 2 13 0,0 3 10 15,-2 2 5-15,0 0-1 16,-1 3 2-16,1-1 0 0,1 3-3 0,-1-2 6 0,3 1-1 15,3-1-2-15,0 2 4 0,1-4-5 0,2 0 3 16,1 1 1-16,0-3-4 0,7-2 3 16,-3 1-2-16,5-2 3 0,2-1-2 0,2-1 2 15,3 0 4-15,-1-2-2 0,5 0 7 0,0 0-5 16,1-3 2-16,3-1 3 0,-2-2-4 16,-2 0 9-16,0 0-4 0,-2-2 2 0,-3 0 6 15,0-1-4-15,-3 2 2 0,-3-4-4 0,-4 1 0 16,2 0-7-16,-4 0-4 0,-2-1 4 0,1 1-10 15,-2 0 3-15,0-1 2 0,-2 2-6 16,-2-1 0-16,0 2-11 0,-1 3-10 0,0 0-5 16,0 2-6-16,0 2 8 0,0 0-1 0,1 1 2 15,-2 0 4-15,4 0 1 0,-2 0 8 0,1 2 5 16,2 0 9-16,1 1 0 0,0-1 4 0,2 0 6 16,4-1-2-16,0 1 5 0,4-1-2 15,0-1-5-15,1 1 5 0,4-1-10 0,0 0 6 16,1 0-3-16,3 0-3 0,0-2 0 15,-2 1-5-15,-1-1 3 0,-1 1-8 0,-3 1 3 16,-4-1-4-16,-2 1-4 0,1 0 4 0,-5 0-8 16,-2 0 0-16,0 0 9 0,0 0 2 0,0 2 8 15,0 1 7-15,0 2-4 0,-1 1 0 16,-2 1 3-16,0 0 3 0,0 1-3 0,3 0 4 16,-2 1 0-16,1 2-2 0,-1-1 11 0,2 0-7 15,0-1 7-15,0 1-5 0,0 1-21 0,3-4-17 16,-1 2-61-16,7-1-83 0,-3 0-121 0,4-2-167 15,-3-1-191-15,2-4-330 0</inkml:trace>
  <inkml:trace contextRef="#ctx0" brushRef="#br0" timeOffset="40309.167">17637 984 462 0,'0'0'521'0,"0"0"-122"15,0 0-81-15,0 0-89 0,0 0-60 16,0 0-56-16,0 0-42 0,0 0-45 0,0 0-27 15,0 0-15-15,0 0-12 0,0 0 13 16,0 0 6-16,0 0 11 0,16-17 12 0,-14 19-3 16,4 1 2-16,-4-1 0 0,-1 2 10 0,0-2 2 15,1 2 11-15,-2-2 16 0,0 2 2 0,-2-2 5 16,-2 2-5-16,-5 0-8 0,0-1-10 0,-1 2-6 16,-3 0-4-16,-1-2-4 0,-2 1 2 0,0-1-5 15,2 0 1-15,-2-1-3 0,3 0-1 16,3-2 5-16,1 0 0 0,5 0-1 0,-3 0 0 15,6 0-11-15,1 0-9 0,0-4-8 0,0 0-12 16,5-2 0-16,1-2 0 0,3 0 5 0,1-2 1 16,2 0 6-16,2-1 3 0,1 0-2 15,-3 1-2-15,5 1-4 0,-5 1-4 0,-1 1-3 16,1 2-4-16,-2 2-7 0,0 2-9 0,-1 1-4 16,0 0 5-16,0 1 6 0,0 3 15 15,-4 3 9-15,3 3 2 0,-1-1 4 0,-2 0-2 16,3 2 5-16,-4-1-3 0,1 0 7 15,-2-1-1-15,2 1-4 0,-2-3 6 0,1 0-5 16,2-2 6-16,-3 1 10 0,3-4 10 0,-2 1 7 16,3-1 3-16,4-2-8 0,-1 0-10 0,1-2 1 15,5-1-4-15,-2-2 0 0,4-2 1 0,-2 0-4 16,1-3-1-16,0 1 7 0,-4-1 3 16,1-1-1-16,-1 0 2 0,-4 0-6 0,-3-3-7 15,3 0-11-15,-5-1-2 0,0-1-5 0,-2 1 6 16,-2-3 9-16,0 1-6 0,0-1 4 0,-1 2-9 15,-4-1 0-15,1-1 2 0,-4 3-7 0,4 2 1 16,-2 2-10-16,3 1-15 0,-2 4-15 0,1 0-10 16,-1 6-6-16,0 0-1 0,3 0 13 15,-3 4 11-15,1 3 15 0,2 1 19 0,-2 2 2 16,1 2 5-16,2 1-4 0,0 2-1 0,1 1 5 16,0 0 2-16,0 3 5 0,0-2-1 0,1 3-1 15,1-2-2-15,3 2 0 0,-2-1 3 16,1 0 9-16,1-1 8 0,0-1 0 0,2 0-2 15,1 0 7-15,0-1-2 0,2-5 12 0,3 2 9 16,-2-4-2-16,6 1 2 0,-4-3-3 16,6-3-9-16,-1-1 1 0,2-1-5 0,1-2-3 15,-1 0-4-15,1 0-9 0,0-4-1 0,-2-1 8 16,-2-4 7-16,0 1 5 0,-4-1 4 0,0-3-14 16,-5 0-8-16,-1-4-3 0,0-1-9 15,-4 0 3-15,-2-4-4 0,1-1-7 0,1-1 1 16,-3-1-1-16,1-1 13 0,-1 1 4 0,0 0 9 15,1 2-5-15,-1 0-14 0,1 4-2 0,-1 3-12 16,1 2 0-16,-1 3-3 0,0 2-24 0,0 4-30 16,0 4-35-16,-3 0 2 0,-3 7 35 0,1 5 35 15,-2 3 39-15,-2 2 6 16,0 3-10-16,2 3-5 0,1 1 4 0,0 2 5 0,3 1 0 16,3 0 10-16,0 2-2 0,10 1 2 0,2 0 10 15,7 2 0-15,6 1 6 0,12 7-2 16,13 9-32-16,10 2-88 0,-8-9-314 0,-20-18-869 15</inkml:trace>
  <inkml:trace contextRef="#ctx0" brushRef="#br0" timeOffset="41798.2021">1830 4003 1 0,'0'0'0'15,"0"0"42"-15,0 0 144 0,0 0-22 0,0 0 12 16,0 0 35-16,0 0 7 0,0 0 12 16,0 0-9-16,0 0-20 0,0 0-27 0,0 0-24 15,0-50-20-15,-2 49-25 0,-1 1-25 0,-1 0-25 16,2 0-25-16,-2 0-16 0,-2 0-9 0,-2 3-6 15,-3 4-2-15,0 2-3 0,-2 4 2 16,-3 3 2-16,1 2 5 0,-1 3 4 0,3 3 1 0,0-2-2 16,5 0-3-16,1 0-2 0,5-2 2 15,2 0 0-15,0-3 1 0,3 0 2 0,6-3-1 16,3-1-3-16,5-3 0 0,1-4-3 0,3-2 1 16,2-2 4-16,2-2 5 0,1-4 6 15,-2-4 6-15,2-2 6 0,-4-3 11 0,-1-1 10 0,-2-1 7 16,0 0 1-16,-4-2-4 0,0 1 9 15,-5 1 4-15,-1-1-3 0,-1 0-5 0,-3 0-23 16,0-1-15-16,-2-2-4 0,-3 3 4 16,0 1 6-16,-6 0 0 0,-4 1-8 0,-2 0-14 15,-1 0-12-15,-5 4-11 0,3 2-10 0,-3 7-8 16,-2 1-2-16,1 6 4 0,-2 6 12 0,0 4 11 16,2 3-24-16,1 1-86 0,6 2-161 15,4-3-266-15,4-3-319 0,1-6-213 0</inkml:trace>
  <inkml:trace contextRef="#ctx0" brushRef="#br0" timeOffset="42163.4276">2152 4021 742 0,'0'0'408'16,"0"0"-38"-16,0 0-56 0,0 0-65 0,0 0-64 0,0 0-42 15,0 0-37-15,0 0-32 0,0 0-29 16,0 0-29-16,0 0-25 0,0 0-26 0,0 0-35 15,0 0-47-15,12-28 26 0,-8 37 34 16,2 3 41-16,-3 4 55 0,4 0-13 0,-4 4-10 16,4 0-5-16,-4 0 1 0,3-1 1 0,-3 2 2 15,-1-1-2-15,3-1-2 0,-4-1-2 0,1-2 0 16,-2 0 5-16,2-1 12 0,1-2 7 16,1-1 4-16,-1-3-3 0,3-4-10 0,-4-3-2 15,3-1 8-15,0-1 13 0,3 0 10 0,2-2 7 16,0-4-3-16,2-3 7 0,0-2 2 0,4 0-6 15,0-2-9-15,1-2-20 0,3-1-15 0,1-1-2 16,-1-1-4-16,1-3-1 0,0 0-2 16,-1 2 3-16,-1-1 5 0,-6 1 5 0,0 1-1 15,-5-1-3-15,0 2-4 0,1 3-5 0,-6 4-3 16,2 3 0-16,-4 4-3 0,-1 2-11 0,0 1-19 16,0 0-41-16,0 0-72 0,-3 2-49 0,-2 5-167 15,3-1-279-15,-2-3-757 0</inkml:trace>
  <inkml:trace contextRef="#ctx0" brushRef="#br0" timeOffset="43416.7371">2804 4082 1340 0,'0'0'310'15,"0"0"-115"-15,0 0-88 0,0 0-75 0,0 0-16 16,0 0-10-16,0 0-12 0,0 0-8 0,0 0 5 16,0 0 57-16,0 0 20 0,0 0 31 15,0 0 18-15,52 2-31 0,-36-2-3 0,-1 0-16 16,2-2-16-16,-1-1-15 0,2 1-11 0,-4-2-4 16,1 0-2-16,-3 1-2 0,-2 0 3 0,-1-1 2 15,0 0 1-15,-2 1 7 0,-3-3 3 16,-2 3 1-16,3 0 6 0,-4-2 1 0,0 1 0 15,-1 0 2-15,0 0-6 0,0-1-7 0,-3 1-8 16,-3 1-12-16,-2 1-12 0,-1 0-9 16,-4 2-5-16,-4 0 0 0,-5 4 1 0,0 3 2 15,-2 4 2-15,-1-1 2 0,3 5-2 0,0-2 3 16,4 1 2-16,-1 1-2 0,7 0 5 0,0-2 0 16,3 2-2-16,2-2 2 0,5 1 2 15,2-3 1-15,0 0 3 0,2-1 1 0,6-1-1 0,1-2-2 16,3 1 0-16,4-2-3 0,0-2 5 15,3-2 2-15,3-2 1 0,3 0 6 16,-1-2-5-16,2-2 1 0,-2-3-1 0,4 0-1 16,-4 0 0-16,1-1 0 0,-3 0 0 0,-1-2-2 15,-2 2 6-15,-2-2-2 0,-1 0 3 0,1-2 4 16,-3 1-5-16,0-1 2 0,0 1 2 0,-3-1 1 16,-3-1 6-16,-3 2-1 0,3-1-5 0,-6-2-2 15,0 3-7-15,2 0 1 0,-4 4 2 16,0 2 2-16,0 1 2 0,0 3 2 0,0 1-2 15,0 0-9-15,-1 0 0 0,-2 0-6 16,3 0-4-16,-1 0 2 0,1 0-8 0,-1 0-2 0,1 0 1 16,0 0-1-16,0 0 7 0,0 0 2 0,0 0 2 15,0 0 0-15,0 0 4 0,0 0 0 16,0 0 1-16,0 0 5 0,0 0-5 0,0 0 1 16,0 0 0-16,0 0-7 0,0 0 6 0,0 0-3 15,0 0 2-15,0 0 5 0,0 0-5 16,0 0 0-16,0 0-1 0,0 0 0 0,0 0 0 15,0 0 0-15,0 0-1 0,0 0-3 0,0 0 5 16,0 0 0-16,0 0 0 0,0 0 7 0,0 0-8 16,0 0 1-16,1 0 1 0,-1 0-8 0,0 0 7 15,0 0-1-15,0 0 0 0,0 0 3 16,0 0-1-16,0 0 0 0,0 0 0 0,0 0 3 16,0 0-4-16,0 0 0 0,0 0 0 0,0 0-5 15,0 0 6-15,0 0-2 0,0 0-2 16,0 0 9-16,0 0-9 0,0 0 2 0,0 0 0 15,0 0-3-15,0 0 3 0,0 0 0 0,0 0 0 16,0 0-1-16,0 0 2 0,1 0-1 0,-1 0 1 16,0 0 5-16,0 0-6 0,0 0 1 15,0 0-1-15,0 0-7 0,0 0 6 0,0 0 1 16,0 0 0-16,0 0 3 0,0 0-1 0,0 0-2 16,0 0 0-16,0 0 0 0,0 0-1 0,0 0 0 15,0 0-1-15,0 0-3 0,0 0 5 16,0 0-4-16,0 0 2 0,0 0 5 0,0 0-8 0,0 0 2 15,0 0-1-15,0 0-3 0,0 0 5 0,0 0 0 16,0 0 0-16,0 0 2 0,0 0-1 16,0 0 0-16,0 0-1 0,0 0 4 0,0 0-5 15,0 0 1-15,0 0-2 0,0 0-7 16,0 0 4-16,0 0 0 0,0 0-3 0,0 0 3 16,0 0-5-16,0 0-3 0,4 0-3 0,-1 0 8 15,1 0 8-15,3 0 8 0,2 1 8 0,1 1-9 16,0-2 0-16,1 0-3 0,1 0 0 0,5 0 5 15,-3 0-7-15,4 0 2 0,-6 0 0 16,3 0-6-16,-9 0 5 0,1-2-1 0,-6 2-1 16,0 0 5-16,-1 0-1 0,0 0 1 0,0 0 4 15,0 0 3-15,0 0-1 0,-1 0 2 16,0 0 3-16,0 0-8 0,1 2 1 0,-1-2-5 16,1 0-4-16,-1 0 1 0,0 0-5 0,-2 1-2 15,2 1-2-15,-1 2 4 0,-1 0 5 16,-5 2 2-16,4 2 5 0,-3 1-8 0,-1 2 0 15,0-1 2-15,4 4-1 0,-4-1 3 0,4 1-4 16,-2-2 0-16,3 2 0 0,-3-2-3 0,3 0 4 16,2 0-1-16,-1-2 1 0,-2-1 4 15,3-1-3-15,0 1 0 0,1-1 1 0,0 2 0 16,0-3 1-16,0-1 0 0,0-1 0 0,0-1-10 0,1-1-21 16,3-1-36-16,-2-1-69 0,0 0-115 15,1-1-211-15,2 0-268 0,-3 0-797 0</inkml:trace>
  <inkml:trace contextRef="#ctx0" brushRef="#br0" timeOffset="44410.6218">3669 4032 1330 0,'0'0'339'0,"0"0"-133"16,0 0-63-16,0 0-25 0,0 0-6 0,0 0-6 16,0 0-30-16,0 0-30 0,0 0-20 0,0 0-22 15,0 0-4-15,0 0 0 0,0 0-2 0,0 0 0 16,97 14 0-16,-91-7 0 0,0 0 6 16,-3-1 7-16,-2 1 6 0,-1 1 12 0,0 0 13 0,-4 2 12 15,-6 0 7-15,-2 0-8 16,-4 0-13-16,1-2-14 0,-4-2-9 0,1 1-3 0,-2 0 0 15,2-2 1-15,-1 0-1 0,4-3 2 0,-2 0 0 16,5-2 2-16,1 0 1 0,2 0 1 16,5 0 1-16,-2 0 0 0,5-3-3 0,1-2-7 15,0-1-11-15,0-1-11 0,0-1-10 0,2 0-7 16,6-3 2-16,0 0 3 0,1-1 4 16,3 0 5-16,0-1 5 0,1 1 1 15,1 1 1-15,0-2-2 0,-3 4 0 0,1 0-4 0,2 4-3 16,-4 2-5-16,0 1-10 0,0 2-10 15,-3 0-5-15,2 3 1 0,1 4 12 0,-1 2 11 16,0 0 10-16,-1 0 7 0,1 2 1 0,-4-4 0 16,4 2 2-16,-2 0-2 0,-1-2 2 0,2 0 4 15,1-2 1-15,-1 0 7 0,2 0 6 0,-1-4 6 16,1 1 9-16,1-2 1 0,0 0-1 16,1 0-1-16,1-2-5 0,3-1-5 0,-1-3-4 0,2 0-4 15,-3-1-2-15,2-1 1 0,-2-1 2 16,-3 0 2-16,3 0 1 0,-5-2 0 0,-3-1-3 15,2-1 0-15,0-1 0 0,-4 1 1 16,2-3 3-16,-3-1-3 0,-2-3-4 0,0-1-1 0,-1 0-7 16,0 1 4-16,0-1-1 0,0 2 0 15,-3 1 0-15,0 2 0 0,-3 1 1 0,3 5 2 16,-5 2 2-16,5 3-5 0,-3 4-8 0,2 1-10 16,-3 0-13-16,0 3-1 0,0 5 1 15,-1 3 5-15,0 2 8 0,-1 4 4 0,3 0 3 16,0 3 4-16,-1 0 0 0,4 1 1 15,1 4 1-15,0 0 0 0,-1-3-1 0,3 2 1 16,0-2 0-16,0 1 0 0,5 0 1 0,-1-2 3 16,3 0 1-16,0-2 2 0,-1 0 3 0,3-2 0 15,-1-3 3-15,1-1 0 0,1-2 4 0,-1-3 0 16,1 0 3-16,2-3 5 0,0-3 4 16,2-1-2-16,2-1-2 0,2 0-6 0,1-5-9 15,-1-1 2-15,3-2-2 0,2 0 0 0,-2-3 2 16,-1 0-4-16,-4 0 1 0,1-2-1 0,-6-2 0 15,-1-2 1-15,0-1 1 0,-3-1-3 0,-3-3-1 16,2-2 0-16,-3-2-3 0,-2-2 2 0,1-3 3 16,2-2-3-16,-4-1 0 0,0 0-2 15,0 2-5-15,0 1 4 0,0 5 0 16,-5 2 0-16,4 8 0 0,-1 3-2 0,0 5-2 0,-2 4-4 16,2 4-6-16,-1 0-11 0,-3 4-3 0,-3 5-4 15,-1 5 6-15,-1 2 8 0,-1 2 3 16,2 3 5-16,0 1 6 0,1 2 0 0,4-1-1 15,0 1 1-15,3 1-1 0,2 0 3 0,0 0 1 16,0-2-1-16,6 0-3 0,-1 0 4 16,4 1 0-16,-1-1 1 0,0 0 6 0,-1-1-3 15,2-3 1-15,0 1 2 0,-1-2-4 0,-4-3 5 16,3-2 4-16,-5-1-1 0,1-2-4 0,3 0-36 16,-4-1-69-16,4-3-160 0,-3-3-366 15,-1 0-998-15</inkml:trace>
  <inkml:trace contextRef="#ctx0" brushRef="#br0" timeOffset="45833.9101">5262 3798 885 0,'0'0'364'0,"0"0"-13"0,0 0-62 15,0 0-78-15,0 0-58 0,0 0-62 16,0 0-40-16,0 0-22 0,0 0-6 0,0 0-1 16,0 0 0-16,0 0 6 0,-129 58 4 15,105-36 0-15,0 0-1 0,2 3-10 0,3-1-7 16,2-1-6-16,1 0-5 0,4-1 6 0,2-1 2 15,1 0-1-15,4-3 3 0,1 0-4 16,2-1 0-16,2-2 3 0,6 0 3 0,2-2 4 16,4-1 3-16,1-2 2 0,1-2-2 0,6-2 0 15,1-4 0-15,3-2 2 0,0 0 4 0,5-2-6 16,0-5-3-16,1-1-4 0,0-1-5 0,-3-2 3 16,2 0-1-16,-2-3-1 0,-5 1 0 0,-1 0-1 15,-2 0 0-15,-4-1 0 0,0 0 0 0,-5 3 2 16,-1-2 0-16,-5 2 1 0,2 1 2 0,-4 2-1 15,-1 1 3-15,-1 3 4 0,0 0 3 16,0 3-1-16,0 1-6 0,0 0-9 16,0 0-15-16,-2 1-8 0,-2 3 0 0,0 2 1 15,2 2 5-15,0 2 8 0,0 0 1 0,2-2 2 16,0 2 4-16,2-2-3 0,2-2 0 0,3 0-1 16,0-1 0-16,0-2 1 0,3-1 2 15,2 0-1-15,2-2 1 0,0 0-1 0,0 0 1 0,2-4 2 16,-4-1 1-16,3-1 0 0,-2 0 1 15,-1-1-2-15,-1-3-1 0,-1 2 1 0,-1-1 1 16,2-2 1-16,-2-1-2 0,-2 1 3 0,-3 1-2 16,2-2 1-16,-2 1 2 0,-3-1-2 15,-1 0-1-15,0-1-3 0,-5 1-3 0,-2 0-1 16,-2 3-2-16,-1 4-2 0,-1 2-4 0,-2 3-7 16,-4 0-2-16,-3 6 0 0,-1 4 3 0,-1 4 5 15,0 2 3-15,3 0 1 0,1 2-2 16,6 0 3-16,3 2-1 0,2-3 4 0,4 1 1 15,3-1-2-15,0-4-1 0,1-1-2 0,8-2-1 16,-1-1 2-16,2-2 1 0,2-4 0 0,0 0 3 16,7-3 1-16,1 0 0 0,1-3 2 0,0-3 0 15,2-3 0-15,1-2 0 0,-2 1-1 16,1-2-1-16,-3-3 1 0,5 1-1 0,-2 0 2 0,-1-1-1 16,-2-1 0-16,1-1-2 15,-3 0 1-15,0-1-1 0,-3-3 0 0,-1 1 4 16,-2 1-1-16,-4 1 2 0,-2 3 1 0,-4 5-2 15,2 2 1-15,-4 4 0 0,0 2-4 0,0 2-8 16,0 0-13-16,-5 2-2 0,-1 4 0 0,-1 3 5 16,-1 2 11-16,2 2 0 0,2 2 1 15,2 1 3-15,1 2 0 0,1 0 1 0,3 0-1 16,6-2 1-16,6 2 0 0,4-1 0 0,7 1 2 16,4 1 1-16,2 0 0 0,-1-2 0 0,-2 1-3 15,-3-1-2-15,-5-2 0 0,-5 0-1 0,-1-1 1 16,-6 1 1-16,-4-3 0 0,-3-3 2 0,-2 2 1 15,-1-1-1-15,-8 0 4 0,-3-1 2 16,-3-2 1-16,-3-2 3 0,-4 1-1 0,-3-3-2 16,0 0-1-16,-2 0 0 0,-2-3-2 15,5 0 1-15,-2 0 1 0,4-1-2 0,2-2 0 0,4-1 2 16,2-1 2-16,5 1 4 0,5-1 3 16,0-1-3-16,4-1-3 0,0 0-8 0,1-1-6 15,6 0-7-15,7-1-6 0,1 2-1 16,6 0 1-16,1 0 4 0,6 1 4 0,1 0 3 15,1 0 3-15,2 0 0 0,-1 0 2 0,0-1-2 16,-1 0 2-16,1-2 1 0,-2 1-3 0,0-3 2 16,-5 2 0-16,0-2 0 0,-5 2 2 0,-2-5 3 15,-5 2 0-15,-4-2 1 0,1-1-1 0,-7-1-1 16,0 0 0-16,-2-2-2 0,0-2 1 16,-2-1 1-16,-2-1 0 0,-3-1 2 0,1 2-2 15,1 0 1-15,0 0 0 0,1 3-2 0,2 2 3 16,0 3-1-16,0 4 2 0,0 2 5 15,2 3 2-15,-2 3 5 0,2 1-3 0,0 0-6 16,0 0-6-16,0 0-14 0,0 0-10 0,0 5-5 16,0 4 2-16,0 5 8 0,4 2 8 0,2 5 7 15,0 5 1-15,-2 0 0 0,4 3 2 16,-1 0 0-16,-1 3 0 0,0-3-2 0,-2 1 0 0,1 0 0 16,-3 0 2-16,-1-2 3 0,-1-2 2 15,0-2 1-15,0-2 2 0,0-2-4 16,0-2-3-16,0-3-11 0,0-2-24 0,-1-3-33 15,0-2-60-15,-2-2-89 0,0-4-169 0,2-2-250 16,0 0-451-16,0 0 250 0</inkml:trace>
  <inkml:trace contextRef="#ctx0" brushRef="#br0" timeOffset="46045.2868">6103 3890 1 0,'0'0'74'0,"0"0"267"0,0 0-26 16,0 0-48-16,0 0-68 0,0 0-65 0,0 0-4 16,0 0 59-16,0 0 56 0,0 0 35 0,0 0-38 15,0 0-92-15,0 0-67 0,157 35-34 16,-94-35-19-16,6 0-2 0,4 0-3 0,2 0-6 16,2-1-30-16,-4 0-87 0,-2-1-228 0,-21 1-520 15,-17-1-673-15</inkml:trace>
  <inkml:trace contextRef="#ctx0" brushRef="#br0" timeOffset="47625.3595">2856 4535 1 0,'0'0'119'0,"0"0"198"0,0 0-26 0,0 0-35 16,0 0-18-16,0 0-22 0,0 0-12 15,0 0-11-15,0 0-21 0,0 0-20 0,0 0-26 16,0 0-23-16,-26-40-20 0,26 40-22 0,0 0-13 16,0 0-9-16,-2 0-15 0,2 0-12 15,0 1-24-15,0 2-25 0,0 5 2 0,0 4 8 16,0 7 16-16,0 4 18 0,0 5 2 0,0 4-2 16,0 3 4-16,-1 1 4 0,-1 4 1 15,-1 3 3-15,-3 3-1 0,1 3-1 0,-1 1 1 16,2 4 3-16,-2 2 2 0,4 0 3 0,-3 2 2 15,2 1 0-15,-3 1-1 0,1 2-2 0,-3 0-1 16,1 1 3-16,-1 0 2 0,-1-2 2 0,1 0 6 16,-2-1-3-16,1 1 6 0,0 0 3 0,3-2-9 15,-1-1 1-15,-2-2-7 0,5-3-10 0,-3 0 5 16,0-3-3-16,3 0-3 0,-4-4 1 16,5 0-3-16,-3-5-1 0,3 2 1 0,-2 0-5 15,1-1 1-15,1-2 2 0,-3-1-1 0,4-2-1 16,2 0 0-16,0 0-4 0,0-2 0 0,0-2 5 15,0-1-1-15,0-2 0 0,0-1 2 16,1-1-5-16,0-2 0 0,3-3 0 16,-2 0-1-16,-1-4 3 0,0-3-3 0,0 1 1 0,-1-4-1 15,0-2-1-15,0-2 0 0,0-2 2 16,0-1-1-16,0-1 1 0,0-3-2 0,1-1 2 16,-1 0 0-16,0-1 5 0,1 0-1 0,-1 0-1 15,0 0 2-15,0 0-6 0,2 0 1 16,-2 0 1-16,0 0-1 0,0 0 0 0,0 0-3 15,0 0-3-15,0 0-2 0,0 0-3 0,0 0-6 16,-2 0-9-16,1 0-10 0,0 0-22 0,-1 0-23 16,-1 0-32-16,-2 0-50 0,4-1-86 15,-1-1-189-15,1-1-366 0,1 2-815 0</inkml:trace>
  <inkml:trace contextRef="#ctx0" brushRef="#br0" timeOffset="48443.1378">2764 5008 1 0,'0'0'0'0,"0"0"0"0,0 0 100 0,0 0 155 16,0 0-42-16,0 0-44 0,0 0-26 16,0 0-5-16,0 0 6 0,0 0 15 0,0 0 5 15,0 0-14-15,0 0-31 0,0 0-32 0,-41 13-29 16,28-11-11-16,1 0 2 0,-1 1-2 15,3-1-2-15,0 2-5 0,2-3-7 0,1 1-2 16,0 1-1-16,3-1 3 0,-2-1 4 0,3 1 0 16,-4-1 1-16,5 0 1 0,0 0-2 0,-2-1 2 15,3 0-1-15,1 1 1 0,0-1-1 16,0 0 2-16,0 0 3 0,0 0-2 0,0 0 2 16,0 0-8-16,0 0-10 0,1 0-5 0,4 0-6 15,-1 0 0-15,7 1 1 0,5-1 4 0,4 2 6 16,5-1 0-16,8-1 3 0,4 1-1 15,6-1 1-15,5 0 0 0,4 0-3 0,6 0-2 0,3 0-8 16,4-2 2-16,4-1-2 0,3 0-3 16,4-1 2-16,-2 1-3 0,-1-1-2 0,3 0 0 15,-3 0-2-15,0-1 0 0,-2-1 0 0,3 1 1 16,2-1-1-16,-3 3 2 0,5-2-1 0,-3 2-1 16,-2 2 3-16,-1 1-5 0,-2 0 0 15,-3 0 1-15,-4 0-4 0,-2 0 6 0,-1 0 3 16,-6 0 1-16,-1 0 1 0,-7 0-2 0,-4 0-2 15,-4 0 1-15,-6 0 6 0,-3 0-2 16,-8 0-1-16,-3 0 0 0,-7 0-10 0,-4 0 5 16,-4 0 2-16,-2 0-1 0,-1 0 11 0,0 0-7 15,0 0 0-15,0 0-2 0,0 0-9 16,-1 0 1-16,1 0-1 0,-1 0-2 0,1 0 0 0,0 0 1 16,0 0-1-16,0 0-2 0,0 0-11 15,0-1-32-15,0 0-44 0,0-1-64 0,0 2-55 16,0 0-127-16,2 0-310 0,-1 0-926 0</inkml:trace>
  <inkml:trace contextRef="#ctx0" brushRef="#br0" timeOffset="49077.2903">5501 4827 381 0,'0'0'295'0,"0"0"24"16,0 0-34-16,0 0-58 0,0 0-46 0,0 0-43 15,0 0-34-15,0 0-23 0,0 0-20 0,0 0-11 16,0 0-10-16,0 0-3 0,0 0 0 0,28-121 0 16,-25 107-1-16,0 1 1 0,-1-2 3 0,-2 0 6 15,0-2 6-15,0 3 3 16,-3 0 1-16,-3 2-6 0,-1 5-35 0,0 3-14 0,-1 4-7 15,-2 0-4-15,0 0 20 0,1 4-1 0,-2 4-7 16,-2 4-6-16,-2 6-1 0,2 3 2 16,-2 4 2-16,1 5 0 0,2 3 1 0,1-1 1 15,1 6-2-15,1-3 2 0,1 5-1 0,0 0 1 16,1 2 1-16,0-1 1 0,-2 2 2 0,0 0 2 16,3-2 3-16,-2-2 3 0,0-5 1 0,-1-2 5 15,2-4 1-15,1-4 0 0,-2-2-1 16,2-3-9-16,0-2-24 0,3-5-50 0,-1-1-100 15,3-4-204-15,1-2-228 0,0-4-431 0,0 0 465 16</inkml:trace>
  <inkml:trace contextRef="#ctx0" brushRef="#br0" timeOffset="49432.5662">5139 5149 216 0,'0'0'609'0,"0"0"-408"0,0 0 0 16,0 0-5-16,0 0-16 0,0 0-23 15,0 0-38-15,0 0-43 0,0 0-34 0,0 0-25 16,0 0-18-16,0 0-2 0,0 0 3 16,65-50 4-16,-24 46 3 0,6 1 1 0,-3 0 1 15,3-1-5-15,-4 1-3 0,-1-2-24 0,-6 2-45 16,-2-1-47-16,-6 0-48 0,-4 0-18 0,-5-1 17 16,0 2 40-16,-7-2 47 0,-1 2 42 15,-4 0 36-15,-5 1 19 0,-2 1 24 0,0-2 25 16,0 2 20-16,0 0 17 0,-1 0 3 0,-2 1-3 15,-2 0-3-15,4 0-13 0,-1 0-11 0,-1 1-14 16,-1 3-14-16,3 0-7 0,0 1-3 16,-1 0-3-16,1 2 0 0,0 0-1 0,1 1-1 0,0 1 1 15,0 1-1-15,0 0-3 0,2 2-2 16,-1-1-2-16,1-2-4 0,-1 0 5 0,1-2-7 16,0 0 2-16,-1 0 4 0,1-2 1 0,-2 1 5 15,0-1-4-15,0-1-21 0,0 1-56 16,0-3-117-16,0 1-260 0,-2-3-373 0,1 0-438 0</inkml:trace>
  <inkml:trace contextRef="#ctx0" brushRef="#br0" timeOffset="49616.9859">5728 4854 1037 0,'0'0'393'0,"0"0"-168"0,0 0-6 16,0 0-54-16,0 0-80 0,0 0-69 0,0 0-62 0,0 0-14 15,0 0 10-15,0 0 31 16,0 0 32-16,0 0 1 0,0 0-18 0,0 0-116 0,14 51-193 16,-5-43-230-16,-3-3-468 0</inkml:trace>
  <inkml:trace contextRef="#ctx0" brushRef="#br0" timeOffset="49816.9511">6011 5029 808 0,'0'0'385'16,"0"0"-32"-16,0 0-78 0,0 0-75 0,0 0-44 16,0 0-41-16,0 0-45 0,0 0-36 15,0 0-21-15,0 0-13 0,0 0 1 0,0 0 4 16,0 0-4-16,0 0 5 0,72 45 1 0,-59-29-1 16,1 1 1-16,-1-1-1 0,-2-1 5 15,0 0 4-15,-4-1 4 0,-1-3-15 0,-3 0-45 0,-2-2-93 16,-1-2-211-16,0-1-268 0,0-3-729 0</inkml:trace>
  <inkml:trace contextRef="#ctx0" brushRef="#br0" timeOffset="50014.997">6216 4931 672 0,'0'0'359'0,"0"0"-4"0,0 0-55 16,0 0-93-16,0 0-84 0,0 0-63 0,0 0-25 15,0 0 3-15,0 0 8 0,0 0 9 16,0 0-12-16,0 0-6 0,-132 90-7 0,110-71-9 16,-1 2 2-16,0 0 2 0,3-1 2 0,-1-1 1 15,5-1-4-15,2-1-12 0,4 0-43 16,4-1-96-16,3-2-237 0,1-4-278 0,2-5-713 16</inkml:trace>
  <inkml:trace contextRef="#ctx0" brushRef="#br0" timeOffset="50997.4736">6482 5041 931 0,'0'0'297'0,"0"0"-40"0,0 0-90 15,0 0-86-15,0 0-51 0,0 0-26 0,0 0-10 16,0 0 3-16,0 0 12 0,0 0 6 0,0 0 9 15,0 0 6-15,0 0 0 0,32 21 2 16,-18-19 2-16,1 0 2 0,0-1 4 0,1-1 7 16,-2 0 3-16,1 0 2 0,-1 0 0 0,-3-4-6 15,3 2-3-15,-3-2-3 0,-1 1-5 16,0 1-2-16,-3-2-2 0,-1 2-1 0,-2-1 6 16,-1 1 7-16,0 0 2 0,-3-1 2 0,0 1-2 15,0 2-13-15,0 0-5 0,-6-2-12 0,0 2-10 16,-2 0 4-16,-2 0-10 0,-1 2 2 15,-1 0 1-15,-2 4-2 0,2 0 4 0,-1 1-1 16,0 1-1-16,0 2-3 0,1-1-1 0,2 3 2 16,2-2-1-16,2 2 2 0,-2 0-2 0,6-1 1 15,0-1 0-15,2 1-1 0,0-1 3 0,0-3 0 16,4 0 1-16,2 0 3 0,4-2 0 0,-2-1 1 16,6-1 2-16,-1-3 2 0,2 0 1 15,2 0 2-15,2-5-1 0,-1-2-1 0,1 0 2 16,0 0-2-16,0 0-1 0,1-3-2 0,0 0-1 15,0 2-2-15,0-3 2 0,-3 1 1 16,-2-1 0-16,-2 3 1 0,-4-1 1 0,-2 2 2 16,-1 2 3-16,-5 1 3 0,1 2 3 0,-2 1 4 15,0 0-3-15,0 1-6 0,-2 0-10 16,-1 0-12-16,-2 3-2 0,-4 3-3 0,2 1 3 16,-1 1 3-16,0 0-1 0,0 1 3 15,4 1 0-15,-1 0 1 0,3-1 0 0,2-3-1 0,0 0 2 16,0 0 2-16,2-1-2 0,3-1 4 15,3 1 1-15,3-3 3 0,0-1 2 0,3-1 1 16,2 0 1-16,0 0-1 0,2-4 1 0,-2-2 0 16,-3 0 1-16,4-1-1 0,-4 0 2 0,0-3 1 15,-2 1-1-15,-1-2 2 0,0 1-1 0,-3-3-1 16,-2 0 0-16,0 2-5 0,-2-3-3 0,0 2-1 16,-3-1-3-16,0 1 2 0,0-1-1 0,-2-1-1 15,-2 3-2-15,-2 3-2 0,0 2-6 16,-3 2-8-16,0 3-7 0,-1 1-6 0,-1 1 4 15,1 8 5-15,0-1 4 0,-1 4 12 0,4 0-5 16,2 1 2-16,1 0 5 0,3-1-4 16,1-1 4-16,0-1 4 0,1 0-3 0,4-3 2 15,0-2 1-15,1 0 0 0,2-3 1 16,0 0 4-16,1-2-1 0,4 0 3 0,-2-1 0 16,1-3-3-16,2-4 2 0,0 1-1 0,0-2-1 15,2-3 0-15,0 0-4 0,-4 1 1 0,2 0-1 16,-2-4 1-16,0 2 1 0,-1-2-1 0,0-1 0 15,-2 0-1-15,0-3 0 0,0 1 2 16,-2-2-1-16,-1-2 2 0,2-1-2 0,0-2-1 16,-3 1 1-16,1 1-3 0,-3 1 2 0,0 5 0 15,-1 5 1-15,-2 4 3 0,0 3-2 0,0 4-5 16,0 1-3-16,0 0-5 0,-5 5-1 0,1 4 1 16,-2 1 3-16,0 2 1 0,-2 4 4 0,1 1 0 15,3 2 1-15,0 0 1 0,2 2-2 16,0 1 1-16,1 0 1 0,1 2-3 0,0-2 1 15,0 1 1-15,4 1 0 0,3-1 2 0,1 1 0 16,1-2 3-16,-1 0 3 0,0-2 0 16,2 0-3-16,-3-4-13 0,1 1-22 0,-1-3-42 15,2-1-68-15,1-1-129 0,0-4-257 0,-2-4-382 16,-3 0-408-16</inkml:trace>
  <inkml:trace contextRef="#ctx0" brushRef="#br0" timeOffset="52192.5498">7712 4863 1007 0,'0'0'264'15,"0"0"-9"-15,0 0-31 0,0 0-36 0,0 0-30 16,0 0-26-16,-123-13-32 0,106 18-30 0,3 1-20 16,-1 0-12-16,4 4-13 0,-1-1-8 15,3 2-6-15,-1 1-4 0,1 2-3 0,3 2 0 0,0 2 1 16,1 2-2-16,1 2 2 0,3 1 4 15,1-2 2-15,0 3 3 0,0-1 1 16,5-2-1-16,1 0 3 0,1-3 6 0,3-1 2 16,0-2 7-16,2-4 3 0,1 0 2 15,1-5 4-15,1-1-2 0,2-4 1 0,2-1-3 16,2 0-6-16,-1-6-3 0,1-1-7 0,0-4-3 16,-2 1-3-16,0-2-1 0,-4-2-2 0,2 2-1 15,-4-2-2-15,-1 0-1 0,-2 0 2 0,-1 1-3 16,-2-1 1-16,1 1 2 0,-3 0-4 0,-3 3 1 15,1 1 2-15,-3 1-5 0,1 3 1 0,-1 2 0 16,0 3-6-16,0 0-7 0,0 0-12 16,0 0-2-16,0 6 0 0,0 1 7 0,-1 1 11 15,1 2 2-15,0 1 2 0,0 1-1 0,0-1 1 16,3 1 1-16,1-1 1 0,1-2 3 0,1 1-2 16,2-2 0-16,-2-1 3 0,3-2-2 15,2-2 3-15,-1 0 0 0,1-3 1 0,3 0-2 16,-3 0 3-16,4-3-1 0,-1-2-1 0,-2-2 5 0,0 2-4 15,0-4-1-15,-2 2 1 16,-2-1-7-16,0-1 5 0,0 0 1 0,-1 0-1 0,-1 0 2 16,0-2-1-16,-3 1-1 0,1-1-1 15,-3 0 2-15,1 0-3 0,-2 0-2 0,0 0 1 16,-6 1-5-16,1 3-1 0,-4 1-4 0,-2 2-9 16,-3 3 1-16,-2 1-2 0,-1 1 4 15,-4 5 7-15,2 2 0 0,-1 2 2 0,3 2-1 16,3 2 0-16,3-1 1 0,1 0 1 0,3 0 1 15,4-2 0-15,3 2 5 0,0-3-5 0,0 1 2 16,1-2 1-16,4-2-6 0,0-1 6 0,5-3 1 16,-1 1-1-16,1-4 3 0,3 0-1 15,1 0 0-15,2-3 0 0,2-1 3 0,-1-3-2 16,-1-1-1-16,2 1-1 0,-3-1-6 0,1-1 6 16,-2-1 0-16,2 0 1 0,-4-2 4 0,3 2-7 15,-2-2 1-15,-2-1-1 16,1-2 2-16,-2 0 1 0,2 1-2 0,-2-2 1 0,-1 1-2 0,0 2 0 15,1 3 0-15,-2 2-2 0,-4 3 0 16,2 2-4-16,-5 3-6 0,3 0-5 16,0 0-9-16,0 3 4 0,1 4 3 0,1 3 7 15,2 2 7-15,3 3 1 0,-1 1 1 0,1 0 3 0,3 0-1 16,-3 2 1-16,2-2 1 0,-2 0 1 16,-1 0-6-16,1 0 4 0,0 0 0 0,0-1-3 15,0 0 9-15,-2-1-7 0,-1-2 0 16,-2 0 2-16,-2-2-4 0,-4 0 4 0,0-1 1 15,-2-2 3-15,-5 0 4 0,1-3 1 0,-3 1 2 16,0-3 1-16,-2-1 3 0,1 0-2 0,0-1-2 16,0 0 0-16,3 0-6 0,-1 0 7 15,3-3 3-15,0-1 1 0,3-1 4 0,-1 3-2 16,3-4-3-16,0 1-3 0,0-2-4 0,0 0-5 16,4-1-2-16,4 0-2 0,-2-1-4 0,1 0 1 15,3 0-3-15,2 1-3 0,0 1 3 16,3 1-3-16,-3 1 4 0,6 0 0 0,-3 3-5 15,2-3 7-15,2 0 0 0,1 0 1 0,1 0 4 16,-1 0-5-16,1-1-1 0,-1 1 2 16,-1-2 0-16,-3 0 0 0,-1-2 0 0,-4 1 1 15,-1 0-1-15,-3-3 2 0,-1-1 0 0,1 0-1 16,-5-1 4-16,1 1-3 0,-2-1 1 0,-1-1-1 16,0 0-4-16,0-1 3 0,-1 1-1 0,-3-2 2 15,2-1 0-15,-4 2 2 0,4 0 1 16,1 2 1-16,0 3 7 0,-1 4-3 0,1 3 3 0,1 0-2 15,0 3-7-15,0 0 2 0,0 0-10 16,0 0-5-16,0 6 4 0,0 2-3 0,0 4 6 16,0 4 3-16,0 3 1 0,1 1 0 0,2 2 1 15,-3 2 0-15,1 0-4 0,1 2 4 16,1 0-1-16,1 0 4 0,-2-2 3 0,2-1-2 16,1 1 1-16,-3-2 2 0,4-1-4 0,-4-2 3 15,2-2-5-15,-2 0-17 0,2-4-28 0,-4 0-46 16,2-3-67-16,1 0-114 0,1-4-283 15,-3-1-489-15,1-5-81 0</inkml:trace>
  <inkml:trace contextRef="#ctx0" brushRef="#br0" timeOffset="52378.7119">8411 4968 1314 0,'0'0'357'15,"0"0"-5"-15,0 0-78 0,0 0-79 16,0 0-61-16,0 0-46 0,0 0-43 0,0 0-26 0,0 0-11 15,0 0-2-15,0 0 0 0,133-66 0 16,-87 61 1-16,8 0-6 0,4 0-8 0,5 2-38 16,0 0-90-16,2 2-227 0,-16 0-402 15,-18 1-734-15</inkml:trace>
  <inkml:trace contextRef="#ctx0" brushRef="#br0" timeOffset="53203.3679">2944 6210 1 0,'0'0'0'0,"0"0"0"16,0 0 0-16,0 0 0 0,0 0 0 0,0 0 0 15,0 0 65-15,0 0 96 0,0 0-10 16,0 0-8-16,0 0-17 0,0 0-15 0,0 0-22 16,0 0-17-16,-109-55-15 0,99 54-15 0,1-1-4 15,-1 0-5-15,2 1-1 0,3-3 0 0,-3 2-1 16,0-2 5-16,3 1 6 0,-1 0 8 16,2-1 8-16,-1 0 6 0,2 2 3 0,-3-1 0 15,2 1 0-15,1 0-3 0,-4 1 1 0,4-2 1 16,-4 2-5-16,-1 0 0 0,2 0-7 15,-2-1-7-15,-2 2 2 0,-1 0-5 0,1 0 1 0,0 0 4 16,-1 0 3-16,3 0-1 0,0 0 1 0,4 0-3 16,-2 0-3-16,5 0 6 0,0 0 1 15,1 0-5-15,0 0-1 0,0 0-12 0,2-2-11 16,6-1-8-16,1-2-10 0,3-2-2 16,7 0-2-16,3 0 1 0,4 1-2 0,5 0 0 15,3 1 1-15,3 0-1 0,3 3 3 0,1 0-1 16,4 1 0-16,5-1 3 0,5 2-3 0,4-1-22 15,9-1-56-15,6-1-124 0,7-3-249 0,-15 1-412 16,-22 2-342-16</inkml:trace>
  <inkml:trace contextRef="#ctx0" brushRef="#br0" timeOffset="54899.8437">4442 6000 653 0,'0'0'286'0,"0"0"28"0,0 0-29 16,0 0-39-16,0 0-14 0,0 0-35 16,0 0-41-16,0 0-45 0,0 0-48 0,0 0-42 15,0 0-38-15,0 0-8 0,0 0 2 0,0 0 11 16,1 28 14-16,4-4 3 0,-3 1-1 0,0 2-2 16,4-2 3-16,-3-1-1 0,3-2 1 0,-2-2 2 15,5-4 1-15,-3-4 3 0,2 0 4 16,1-4 7-16,2-2 5 0,3-3 10 0,0-2 7 15,2-1 3-15,0-3 0 0,3-4-7 16,1-3-6-16,1-3-6 0,-2-1-5 0,3-2-2 16,-2-1-5-16,-2-2-2 0,-1 1 1 0,-2 0 3 15,0-2 2-15,-1 1 4 0,-2 1 0 0,-1 0 0 16,-2 0 0-16,0 2-4 0,0 0-2 0,-4 4-5 16,1 1-5-16,-4 4-4 0,0 3-2 15,0 1-5-15,0 3-10 0,-2 0-10 0,1 3-1 16,1 4 3-16,0 2 9 0,3 4 1 0,0-1-31 15,1 1-36-15,1-2-41 0,4 1-48 0,-1-3-41 16,3 0-59-16,0-2-67 0,1-1-30 16,3-2-8-16,1-2 40 0,0-2 78 0,-4 0 72 15,4 0 72-15,-5-3 57 0,4-1 56 0,-5-1 73 16,0-1 72-16,-2 1 72 0,-1-1 47 0,-1 0 9 16,-1 2-12-16,-1-1-16 0,1 1-30 0,-2 1-28 15,4-2-25-15,-2 2-29 0,0-1-24 16,3 1-22-16,-2 0-21 0,1 1-13 0,1-1-11 15,0 2-9-15,0 1-8 0,-1 0-5 0,2 0-8 16,-2 1-2-16,0 3-2 0,0 0-2 0,-4 3 1 16,2-1 0-16,-5 1 0 0,1 0 4 15,-3 0 3-15,0 1 3 0,-4 0 6 16,-5 1-1-16,-2-2-2 0,-1 3 0 0,-6-2-4 0,0 0-1 16,-1 0-1-16,1 0-1 0,-4-3 0 0,3-1 0 15,2-1 0-15,-1-3 0 0,7 0 2 0,0 0-1 16,5 0-2-16,2-4-1 0,3-1-8 15,1-1-7-15,0-2-8 0,1-3-6 0,8 0-2 16,3-1 2-16,0-4 0 0,6 0 4 16,-1 0 2-16,3 1 1 0,0 1 1 0,-4 4-2 15,3 0-1-15,-5 4 1 0,0 1-2 0,-4 2-1 16,0 1-2-16,-1 2-6 0,-3 0-5 0,2 2-1 16,1 2-2-16,-1 3 5 0,-3 0 4 0,3 1 3 15,-2 3 6-15,-2-1 2 0,-2 2 4 16,0 0 3-16,1 1 2 0,-3 1-1 0,0-1 2 15,0 1-2-15,0-1-1 0,0 0 2 0,0-1 0 16,0 0 0-16,0-1 4 0,0-2-1 0,1 0 0 16,3-4 4-16,4 0 2 0,1-1 6 0,3-3 4 15,4-1 3-15,2 0-3 0,6-1-4 16,0-5-4-16,6-4-6 0,3 1 1 0,0-1-2 16,-4 1 1-16,-2-2 3 0,-3 1-1 0,-3-2 4 15,-5 2 0-15,2-2-1 0,-6 1 4 16,-2 1-2-16,-3-1 2 0,-3 0 3 0,-4-1-2 0,0 0-3 15,0 1-1-15,-4 1-3 0,-3 1-4 16,-2 0 3-16,2 5-2 0,-1-1-4 16,-2 4-2-16,1 1-7 0,-1 0 0 0,-1 5 0 15,1 0-1-15,1 2 2 0,1 0 1 0,3 2-1 16,0-1 2-16,5-2 3 0,0 1 0 0,0 0 4 16,8-1 2-16,2 0-1 0,2-2-1 0,3 0 2 15,2-2-7-15,5-2 4 0,3 0 1 16,-1 0-4-16,6-3 3 0,1-1-1 0,5-3-2 15,-2 0 1-15,4 0 2 0,-5 0-2 0,-2 1 0 16,-5 0 1-16,-5 0-5 0,-8 3 4 0,-3-1 1 16,-3 2 1-16,-5 1 11 0,-1 0-4 15,-1 1 0-15,0 0 0 0,0 0-8 0,0 0-2 16,-2 0-3-16,-2 1-5 0,-1 1-1 0,-1 2-2 16,0 0 2-16,-1 2 2 0,1 1 5 0,0 1-1 15,2 0 1-15,0 1 1 0,4 0-5 0,0 1 5 16,0-1 2-16,0 0 0 0,4 0 5 0,1 0-1 15,3-1-1-15,-1-1 2 0,2 0-1 16,5 1-1-16,0-5 3 0,6 2 1 0,0-3-3 16,1 0 3-16,3-2-2 0,0 0-2 15,-1-5 6-15,1 0-4 0,1-2-1 0,-3 0-1 16,-3-3-2-16,-3 1 3 0,-2 0 3 0,-4-1 1 16,-2-1 2-16,-4 1-2 0,-1 0 1 0,0 0-3 15,-2 0 3-15,-1 2-1 0,0 0-1 0,0 0 2 16,0 2-7-16,0 1 7 0,0 2-1 0,0 2 1 15,0-1 4-15,0 2-10 0,0 0-9 16,0 0-9-16,0 5-6 0,0 2 5 0,0 4 6 16,0 0 9-16,0 2-1 0,0 1 3 0,0 1-1 15,0-1 2-15,1-1 7 0,-1 2-6 16,0-1-3-16,0-1-34 0,0 0-39 0,0-1-71 16,-2-2-124-16,-3 0-218 0,2-6-344 0,1 0-704 0</inkml:trace>
  <inkml:trace contextRef="#ctx0" brushRef="#br0" timeOffset="55096.271">6283 5860 1980 0,'0'0'328'0,"0"0"-67"0,0 0-76 0,0 0-58 16,0 0-40-16,0 0-24 0,0 0-25 0,0 0-20 15,0 0-12-15,0 0-23 0,0 0-4 16,0 0 1-16,0 0 5 0,0 0 15 0,-24-72-18 15,35 84-57-15,-1-1-101 0,5 3-215 0,-3-4-312 16,-6-4-814-16</inkml:trace>
  <inkml:trace contextRef="#ctx0" brushRef="#br0" timeOffset="55970.9365">6645 5967 1 0,'0'0'0'0,"0"0"50"0,0 0 28 0,0 0-20 16,0 0-22-16,0 0-14 0,0 0-16 0,0 0-9 16,0 0 20-16,0 0 60 0,0 0 98 0,0 0 69 15,0 0 28-15,-21-5-3 0,21 3-55 16,0-2-37-16,1 0-17 0,2 1-20 0,1 0-12 16,0 1-9-16,0-1-7 0,1 0-15 0,0 0-21 15,1 2-22-15,0-1-20 0,1 2-16 0,0 0-9 16,0 4-1-16,0 2-3 0,3 2 1 0,-3 3 1 15,1 0-2-15,-1 1 3 0,0 0 2 16,-5-1 0-16,0 2 5 0,-2-2 4 0,0 0 2 16,-4-1 4-16,-5 1 4 0,0-4-1 15,-2 0 0-15,-3 0-3 0,0-1-5 0,-2 0-2 0,3-2-3 16,-2 0 0-16,2-2 0 0,1-1 3 0,-2 1 1 16,4-2 4-16,1 0 3 0,1 0 5 15,2-5 2-15,1-1 0 0,1 0-1 16,2-1-4-16,1 0-5 0,1-1-8 0,0-1-5 0,1-2-7 15,6 0-5-15,1 0 0 0,0-2-5 16,5 1 3-16,-1 0-1 0,1 2-1 0,0 0 0 16,0 2-1-16,0 2-1 0,-2 2-1 0,1 1-1 15,-4 3-2-15,1 0-3 0,-1 0-1 16,0 0-4-16,-2 4 2 0,2 2 3 0,-3 0 2 16,2-2 4-16,-1 2 4 0,-3 1 1 0,1 0 3 15,0 0 2-15,-2 0-2 0,-1-1 3 0,2 0-1 16,0 1 0-16,-1-1 1 0,1 0 0 0,-1 0 1 15,0-2 1-15,2 1 2 0,0-2 1 0,2 1 4 16,1-3-1-16,0 0 5 0,1-1-2 0,2 0-2 16,1 0 0-16,-1-4-3 0,2 1-1 15,0-3 1-15,0 1-1 0,-1-1 4 0,0-2 0 16,-2-2 1-16,-2 1-2 0,2-2 0 16,-2-2-3-16,1-1-1 0,-3-2 1 15,2 0-1-15,-1-1-1 0,-1-1 1 0,-1-1-5 0,0 0 4 16,-2-3 0-16,0 2-2 0,-2-1-1 0,0 0-1 15,0 3-1-15,0 1 1 0,0 2 4 16,0 4-2-16,0 6-2 0,-2 1-2 0,1 4-14 16,-1 0-5-16,-1 4-3 0,-1 4-2 0,-1 5 10 15,-1 5 8-15,1 1 6 0,3 3 1 0,0 1 2 16,2 1-1-16,0 1 1 0,3 0 1 16,3 0-1-16,3 2-3 0,1 0 1 0,5 0 0 15,0-1 2-15,3 0 1 0,-1-3-1 0,0-1 2 16,-3-4 0-16,-1-3 2 0,-2-5 2 0,-4-3 2 15,0-3 8-15,1-3 1 0,-2-1 3 0,2 0 3 16,-1-3-5-16,3-3 0 0,-2-2 0 16,-1-2-4-16,2 0-3 0,-1-1-3 0,0-1-2 15,-2-2 0-15,0 1-2 0,-1-3 1 0,-1 2 0 16,-4-2-1-16,0 1-3 0,-1-2 0 16,-7 2-2-16,-2-5-1 0,-2 5 0 0,-4 1-5 0,-2 2-4 15,-2 5-3-15,-1 2-5 0,0 4 5 16,-3 1 2-16,-1 4 2 0,0 4 3 15,3 2 1-15,3 2 1 0,2 1-7 0,4 1-37 16,6 0-45-16,6 0-56 0,1 0-87 0,6-2-165 16,3-3-275-16,-2-4-874 0</inkml:trace>
  <inkml:trace contextRef="#ctx0" brushRef="#br0" timeOffset="56359.9013">7250 6055 950 0,'0'0'614'0,"0"0"-325"0,0 0-12 0,0 0-42 16,0 0-33-16,0 0-35 0,0 0-45 0,0 0-37 0,0 0-24 15,0 0-20-15,0 0-21 16,0 0-11-16,0 0-5 0,0 0-2 0,40-37 3 16,-14 32 0-16,-2-1 2 0,2-1 0 0,-3 0 1 0,-2-1 1 15,-2 0 2-15,-1-2 3 0,-3-3-1 16,0 2 1-16,-2-2-1 0,0-2-3 0,-1 0 4 15,-2-3-3-15,-1-1 3 0,-2-1 3 16,-2 0-5-16,-2-3-4 0,-1 1-3 0,-2-1-2 16,0 0 0-16,-2 1 3 0,-3 3 0 0,2 2-1 15,-2 6 0-15,0 3-1 0,-1 3-3 0,1 4-1 16,-3 1-5-16,1 0-3 0,-2 5-1 0,-2 2 2 16,2 2 3-16,0 2 1 0,1 3 3 15,1 1 0-15,5 1 0 0,-1 0 1 0,2 2 2 16,1-1 2-16,0 1 0 0,2 2-1 0,2 0-2 15,1 1-1-15,3-1 5 0,-3-2 0 0,3 1-2 16,-1-1-4-16,0 0-27 0,2 0-27 0,-2-2-66 16,0-1-98-16,1-2-214 0,0-3-358 0,-5-4-774 15</inkml:trace>
  <inkml:trace contextRef="#ctx0" brushRef="#br0" timeOffset="56717.668">7770 5902 1479 0,'0'0'441'0,"0"0"-85"0,0 0-113 16,0 0-85-16,0 0-43 0,0 0-30 16,0 0-32-16,0 0-22 0,0 0-19 0,0 0-19 0,0 0-3 15,0 0 1-15,0 0 4 0,0 0 7 16,-15-39 5-16,22 42 3 0,1-1 0 0,2 0 3 16,-2-1-3-16,2 0-2 0,0-1-1 0,-1 0-3 15,0 0 6-15,1 0 0 0,-3 0 2 16,-1-1 3-16,1 0-1 0,-5-3 3 0,2 1 3 15,0 1 3-15,-3-2-1 0,-1 1-3 0,0 1-5 16,0-1-11-16,-1 1-6 0,-8 1-7 16,1 0-5-16,-3 1 8 0,-2 0-5 0,-2 5 4 15,-4 4 5-15,1 0-7 0,-3 2 10 0,-1 3 0 16,1 1 2-16,3 1 5 0,0 1-3 0,4 1 0 16,3-1 0-16,3-1-2 0,3 0 4 0,4 1 2 15,1 0 4-15,5-1-2 0,7-1 8 16,2 2-1-16,7-2-3 0,5-2 1 0,6-1-28 0,4-3-23 15,5-2-38-15,5-3-51 0,3 0-36 16,3-1-39-16,-2-2-115 0,4-1-181 16,-14 1-261-16,-15-1-312 0</inkml:trace>
  <inkml:trace contextRef="#ctx0" brushRef="#br0" timeOffset="57934.1108">8506 5862 794 0,'0'0'345'0,"0"0"-9"0,0 0-59 16,0 0-53-16,0 0-21 0,0 0-41 0,0 0-55 16,0 0-36-16,0 0-32 0,0 0-20 15,0 0-9-15,0 0-2 0,0 0 1 0,0 0 1 16,-105 28 3-16,99-19-2 0,-3 1 4 0,3 3 1 16,-1 1-1-16,-2 0 5 0,0 4-3 0,0-2 2 15,2 0 0-15,1-1-1 0,-2 0 2 16,6-1 1-16,1-1 5 0,1-2 2 0,0-1 5 15,4 1 3-15,5-3-1 0,1-1 0 16,5-1-3-16,0-3-5 0,4-1-4 0,0-2-7 16,0 0-2-16,2-4-3 0,-2-1-2 0,1 1 0 15,-1-3-1-15,-2 1-1 0,1-2 1 0,-4 0-1 0,4 0 1 16,-6-2 1-16,1 1 0 0,-1-1 0 16,-3-2 3-16,-2 2 0 0,1 2-2 0,-4 0 0 15,-2 2-5-15,0 4-1 0,-2 0-2 0,0 2-4 16,0 0-6-16,0 0-5 0,-3 2 0 15,-1 3-1-15,2 2 7 0,-2-1 4 0,1 3 3 16,2 1 0-16,1-2 0 0,0 1 0 0,3 0 1 16,3-1 0-16,4-1 6 0,-1-2 2 0,2 1 1 15,0-2 2-15,1-2-2 0,1-1 1 16,0-1 2-16,-1 0 0 0,-2 0 0 0,2-5-1 16,1 0-1-16,-1-1-2 0,-2-1 0 0,2-1-1 15,-2 2-1-15,-3-2 3 0,3 0-3 16,-4-2 1-16,2 2 0 0,-2-1-3 0,0 0 2 15,-3-3 0-15,0 0-2 0,-1 1 2 0,-2-4-3 16,0 3-1-16,-6-1-2 0,0 1 0 0,0 2-4 16,-3 3-4-16,0 3-4 0,-1 1-6 15,-1 3 2-15,0 0 2 0,-2 4 2 0,0 1 5 16,-2 3-2-16,4 2 3 0,1 0 0 0,-1 3 1 16,2-2 1-16,4 3 1 0,0-3 1 0,3 1-2 15,-1-1 3-15,2-2 0 0,1 0-1 16,0-1 4-16,4-2-3 0,0 0 5 0,3-3 2 15,0-1-1-15,1-1 5 0,3-1-1 0,2 0-1 16,0-1 1-16,2-4-2 0,2-3-1 0,2 1-1 16,1 0-2-16,1-1-2 0,-1-2-1 15,2 0 0-15,-3-1-1 0,-1 1 2 0,-2-3 2 16,0 3-3-16,-3-2 3 0,2 0-1 0,-2 0-2 16,-3 1 2-16,0 0-1 0,-2 0 0 15,-1 1-2-15,-2 2 0 0,-2 3 0 0,0 3-3 0,-1 2-4 16,-1 0-12-16,-1 0-6 0,1 3-3 15,0 4 5-15,4 3 13 0,-1 0 4 0,3 3 4 16,1 1 1-16,2 2 1 0,5 1 0 0,-1 0 1 16,4 1-2-16,-1-2 1 0,-2 0 1 15,2-2-3-15,-1-1 2 0,-2 0-2 0,-1-1 0 16,-2-1 3-16,-1-1-1 0,-1-2 0 0,-2-2 2 0,-4 0-3 16,1-3 1-16,-3 1 0 15,-1-1-3-15,0 2 1 0,-1-2 0 0,-4 2 1 0,0-2 2 16,-4 0 3-16,-2 0 2 0,-1-1-1 15,-2-1 2-15,0-1-2 0,-1 0 0 0,4 0 1 16,0 0-1-16,0-2 2 0,3-1 1 0,3 1 2 16,0-1 3-16,4 0 1 0,1 1 1 15,0-2-3-15,0-1-5 0,0 1-5 0,5-2-4 16,1 0-3-16,3 0-5 0,2 0 2 0,1 1-1 16,5 2 0-16,-3 0 4 0,4 1 1 0,-2 0 0 15,1 0 2-15,1 0-1 0,2 0 2 0,0-1 0 16,0 1-1-16,3-3 2 0,1 1-2 15,0-1-2-15,-3 0 1 0,-1-4 0 0,-3 1 2 16,-3-1 0-16,-3-1 2 0,-1-2-2 0,-1-1 1 16,-4-2-1-16,0-1-1 0,-4-2 2 0,0 0 0 15,0 1 0-15,-1-1 0 0,0-3 1 16,0 3-3-16,0 0 3 0,0-2-1 0,-1 3 0 16,1 0 5-16,-1 3-1 0,1 1 2 0,0 6 2 15,0 2-1-15,0 3-2 0,-1 2-1 0,1 0-8 16,0 0-4-16,0 2-4 0,-1 3-1 0,0 2 3 15,-2 6 5-15,1 2 3 0,0 1 2 0,1 2 0 16,1 2-2-16,0 1 2 0,0 0 0 16,0 2-2-16,0 2 4 0,0 2-2 0,2 2 1 15,2 0 1-15,0-2 0 0,-2 1 2 0,1-2 2 16,2-3 4-16,-4 0 1 0,0-4 1 16,1-2-3-16,2-3-10 0,-3-3-12 0,1-3-24 15,-1-2-28-15,2-1-54 0,1-4-69 0,-2-1-91 16,-1 0-200-16,0-2-289 0,1-2-675 0</inkml:trace>
  <inkml:trace contextRef="#ctx0" brushRef="#br0" timeOffset="58103.735">9449 5907 382 0,'0'0'627'16,"0"0"-163"-16,0 0-118 0,0 0-82 0,0 0-53 0,0 0-39 16,0 0-40-16,0 0-37 0,0 0-26 15,0 0-17-15,0 0-15 0,0 0-5 0,0 0 0 16,0 0-6-16,-26-55 2 0,50 56-3 0,4-1-2 15,8 1-2-15,3 0-6 0,5 0-17 16,5 0-42-16,2 1-69 0,2-1-179 0,-13-1-359 16,-12 0-924-16</inkml:trace>
  <inkml:trace contextRef="#ctx0" brushRef="#br0" timeOffset="59564.4886">2604 7186 1 0,'0'0'54'0,"0"0"252"0,0 0-37 0,0 0-30 15,0 0-41-15,0 0-19 0,0 0-18 0,0 0-13 16,0 0-12-16,0 0-17 0,0 0-15 0,0 0-13 15,-24-22-12-15,24 19-9 0,0 0-10 16,0-1-6-16,1 1-3 0,0 1 1 0,0-1-1 16,2 0 1-16,-1 0 1 0,0 1-3 0,-1-1 0 15,0 1-1-15,0 0-5 0,-1 0-3 16,1 0-4-16,-1 0-4 0,0 1-3 0,2-2-4 16,-2 2-6-16,0-1-1 0,0 2-3 0,0-1-3 15,0-1 0-15,0 2-2 0,0-1-5 0,0 0 0 16,0 0 1-16,0 0-2 0,0-1 3 0,-2-1-2 15,2 3-3-15,-1-3 3 0,1 1-4 0,0 0 2 16,0-1-1-16,0 0 0 0,-1 1 0 16,1 1-2-16,-1-1 0 0,1 0-1 0,-1 2 2 15,0-2-1-15,0 1 2 0,-3-2 2 0,3 1-3 16,-1-1 3-16,0 0 1 0,-3-1-1 0,3 2 3 16,-3-1-3-16,0-1 1 0,3 2-1 15,-4-1-1-15,3 2 1 0,1-1 0 0,-3 0 0 16,3-1-1-16,1 2 0 0,-1 0 1 0,1 0 1 15,-4-1 3-15,4 0-2 0,0 1-1 0,1 1 1 16,-1-2-2-16,1 2 3 0,0-1 2 16,0 0 1-16,0-1 1 0,0 1-2 0,0-1-2 15,0 2-3-15,0 0 0 0,0-1-2 0,0 1 0 16,5-1-2-16,2 0-3 0,4 0 0 16,7-2 0-16,3 2-1 0,10-2 4 15,9 3-1-15,7-1 1 0,7-1 0 0,7 1 0 0,7 0 1 16,3 0 2-16,6-1 0 0,3-1-2 0,3 0 1 15,4 1-1-15,-2-2 0 0,4-1 3 16,-2 2-1-16,-1-2-1 0,-3 1 0 0,-3 0 1 16,-2 0-1-16,-12 1 2 0,-4-1-1 0,-7 1-1 15,-12 0-1-15,-9 1 1 0,-7 0 1 0,-8 0 2 16,-7 0 5-16,-4 1 5 0,-5 0 8 16,-1 1 4-16,-2 0 0 0,3-1-2 0,-3 1-4 0,0-2-3 15,1 2-2-15,-1 0-3 0,1 0-2 16,-1-1-5-16,1 1-1 0,0-1-2 0,-1-1-2 15,0 0 2-15,1 1-1 0,0 0 0 0,0 0 3 16,-1-1 1-16,0 1 2 0,0-1-1 16,0-1 0-16,-1 0-6 0,-2-2-1 0,-6 0-1 15,-1-5-2-15,-2 2 2 0,-6-1-3 0,0 0-1 16,0 0 2-16,-6 1-3 0,3 2 5 0,0-1 0 16,1 1 1-16,5 0 3 0,1 2-4 0,3 0 1 15,7 2 0-15,-1 0-2 0,4 0 3 16,1 1-1-16,0 1-1 0,0-1-7 0,5 0-1 15,-1 0-5-15,6 1-2 0,1 0 5 16,4 0-4-16,1 4 0 0,2 5 1 0,0 1-1 16,-3 3 5-16,3 1 0 0,-6 1-1 0,3 1 0 15,-5-1-2-15,-4-3 1 0,2 0-2 0,-5 0 1 16,2-1 2-16,-4 0 1 0,-1 2 3 16,-1 0-1-16,-6-1 5 0,-3 2 3 0,-1-1 1 0,-2 3 5 15,-7 0-3-15,-2 1-2 0,-4 1-32 16,-2 2-74-16,2 0-131 0,5-7-310 0,6-3-708 0</inkml:trace>
  <inkml:trace contextRef="#ctx0" brushRef="#br0" timeOffset="60005.2434">4979 6815 523 0,'0'0'414'0,"0"0"2"16,0 0-89-16,0 0-61 0,0 0-51 0,0 0-41 15,0 0-34-15,0 0-15 0,0 0-15 16,2-116-15-16,-3 113-8 0,1 2-24 0,0 1-19 16,-1 0-23-16,0 0-24 0,-1 5-1 0,1 5-2 15,-2 3 3-15,3 4 6 0,0 3-2 16,0 3 4-16,4 1 0 0,-1 2 2 0,-1 0 0 15,3 0 1-15,-3 2 2 0,-2-3-2 16,0 0 8-16,0-4 2 0,-3 1 5 0,-4-2 7 16,-2-2-6-16,0-1 2 0,2-1-5 0,2-2-14 15,0-1-32-15,0-2-57 0,5-1-75 0,0-2-138 16,5-3-248-16,1-2-422 0,-2-2-190 0</inkml:trace>
  <inkml:trace contextRef="#ctx0" brushRef="#br0" timeOffset="60213.4899">4882 6907 571 0,'0'0'290'0,"0"0"22"0,0 0-7 0,0 0-24 16,0 0-25-16,0 0-41 0,0 0-55 0,0 0-46 16,0 0-40-16,0 0-29 0,0 0-28 0,0 0-14 15,0 0-3-15,0 0-3 0,28-32 7 16,11 29 3-16,5-1 1 0,4 0 1 0,3 0-22 15,1 0-42-15,-1-1-80 0,-3 1-132 0,-5 0-187 16,-13 1-231-16,-11 1-373 0</inkml:trace>
  <inkml:trace contextRef="#ctx0" brushRef="#br0" timeOffset="60746.2256">5201 7118 414 0,'0'0'481'0,"0"0"-200"0,0 0-79 0,0 0-24 15,0 0-14-15,0 0-19 0,0 0-36 0,0 0-26 16,0 0-14-16,0 0-2 0,124-50 1 16,-102 40-1-16,4-1-1 0,-5 0-4 0,0 1-5 15,-1-2 0-15,-5 2-1 0,-1-1-2 0,-5 0-1 16,-4 1-1-16,1 1-2 0,-4-2-1 15,-2 2-2-15,0-1-4 0,-2-1-3 0,-5 0-10 16,-3-1-7-16,-2 2-6 0,-2 0-9 0,-2 2-2 16,-2 2-1-16,-3 4-2 0,0 0-3 0,1 2 2 15,-2 0-2-15,1 4 0 0,2 1 2 0,1 1-2 16,7 0-2-16,2 0-2 0,7-1-4 16,2 1 7-16,1-1 2 0,10 2 4 0,6-4 5 15,5 1-4-15,6-1 1 0,5-2-3 16,4-1-1-16,1 0-2 0,0-1-3 0,1-2 2 0,-4-2-2 15,-2-1-1-15,-2 1 2 0,-4-1-1 0,-2 1 3 16,-6 0 0-16,-6 2 0 16,-6 2 4-16,-4 0 5 0,-2 1 10 15,-1 0 7-15,0 0 4 0,0 0-4 0,-1 0-6 0,-3 0-8 0,-2 0-6 16,0 0-3-16,1 3-3 0,-4 2-1 16,5 1-2-16,-2 1-3 0,4 2 3 0,-2 0 2 15,3 0 1-15,1 2 2 0,0 1-1 0,0 1 0 16,4 0 1-16,-1-1 1 0,3 1 0 0,-2-2 0 15,0 1-1-15,1-2-5 0,-3 0-12 16,1 1-21-16,-2-1-33 0,1 0-47 0,-2-2-71 16,0 0-141-16,0-2-267 0,0-2-351 0,0-1-76 15</inkml:trace>
  <inkml:trace contextRef="#ctx0" brushRef="#br0" timeOffset="61189.9291">6027 6901 858 0,'0'0'410'16,"0"0"-58"-16,0 0-83 0,0 0-80 15,0 0-49-15,0 0-36 16,0 0-42-16,0 0-16 0,0 0 0 0,0 0 0 0,0 0-1 16,0 0-4-16,0 0-2 0,0 0-4 0,53 35-5 15,-50-28 0-15,-2 0-1 0,0 1 7 0,-1 0-3 16,0 1 4-16,0 0 1 0,-5 2-3 0,-2-2 8 15,-4 1-1-15,-5 1-3 0,-4-1-3 16,-1-1-10-16,-3-1-7 0,-3 0-5 0,4 0 1 16,-3-2 0-16,4 0 0 0,3-2 0 0,1-3-1 15,6-1 3-15,4 0 5 0,4 0 1 0,2-4-2 16,2-2-5-16,0-2-10 0,3-2-5 16,4-2-5-16,4 0 3 0,0-3-1 0,2-1 2 15,3-2-1-15,1 0 1 0,-1-2 2 0,1 1-1 16,-3-1 2-16,0 3-1 0,-1 0-2 0,-2 4 0 15,0 4-4-15,-2 1-3 0,-1 3-3 16,0 3-2-16,-1 1-5 0,2 1-5 0,-1 0-1 0,0 5-1 16,0 4 5-16,0 1 8 0,1 2 4 15,0 2 4-15,-1 0 2 0,-1 1 0 16,0-1-1-16,1-1 2 0,-2 0 1 16,0 0 0-16,-2-1 1 0,0 0 1 0,-2 0 0 0,-1-2 1 15,-1 1 0-15,0-2-1 0,0-1-9 16,0 1-31-16,0-1-58 0,0-1-91 0,-1 0-165 15,-1-1-267-15,-2-3-317 0,3 0-43 0</inkml:trace>
  <inkml:trace contextRef="#ctx0" brushRef="#br0" timeOffset="61942.3906">6199 6949 653 0,'0'0'396'0,"0"0"-29"0,0 0-51 15,0 0-65-15,0 0-47 0,0 0-41 0,0 0-42 16,0 0-34-16,0 0-29 0,0 0-24 0,0 0-16 15,0 0-7-15,0 0 0 0,91-45 1 0,-78 53 3 16,-3 1 0-16,1-1 2 0,-1 1 0 0,-3 0 1 16,1 0 0-16,0-2 4 0,-5 0 2 15,-1 0 2-15,-2-1 4 0,0 0-3 16,0 1 0-16,-1-1 0 0,-2-1-3 0,-2 1 1 16,1-2-4-16,0 0-4 0,0-1-1 0,3 0-6 15,0-2-3-15,1 0 1 0,0 1-3 0,0-2 0 16,0 0 2-16,0 0 0 0,0 0 2 0,2 0 3 15,4-2 1-15,1 0 0 0,3-3-2 0,1 1-2 16,5-1-3-16,1-1-1 0,3 0-4 0,1-3 1 16,-1 1 3-16,0-1-1 0,-3 0 7 15,0-3-2-15,-3 2 0 0,0 0 1 0,-4-1-5 16,-1 5-1-16,-2 0 0 0,-3 1-2 0,-2 3-1 16,-1 1 1-16,0 1-2 0,-1 0-7 15,0 0-8-15,0 0-9 0,0 3-1 0,0 2 5 16,2 2 7-16,0 0 9 0,0 3 4 0,-1-2-1 15,0-1-1-15,0 0 1 0,0-1 1 16,1-1-1-16,-1-1 5 0,1 1-3 0,1-3 1 0,-2 0 3 16,1 0-3-16,0-2 6 0,2 0 7 15,1 0 2-15,0 0 5 0,0 0-2 0,4-2-4 16,0-2-3-16,0-1-2 0,3-2-1 16,-2 1-2-16,3-2-1 0,1 1-3 0,-2-2 2 15,2-1-1-15,-3 2-1 0,0-5 7 0,2 1-4 16,-3 1 0-16,-3-2 2 0,2 3-3 0,-5 1 2 15,-1 0 0-15,-2 3-1 0,-1 2-2 16,0 2-3-16,0 2-4 0,0 0-8 0,0 0-9 16,0 1-3-16,-2 6 0 0,-3 2 7 0,2 4 5 15,-1 0 5-15,0 1 3 0,3 0 0 0,1 0 2 16,0-3 1-16,2 1-2 0,3-2 1 0,3 1 0 16,0-1 0-16,4 1 1 0,2-1 0 0,0-1-5 15,1 0 4-15,-3-2-1 0,1 0-1 16,-3 0 7-16,-1 0-8 0,-4-2 1 0,1 2 1 15,-4-1-4-15,0 0 4 0,-2 0 0 0,0 0 1 16,-3-1 6-16,-4 1-1 0,-2-1 1 0,-2-1 2 16,-4 1 1-16,0-2-2 0,-1 1-2 0,1-2-1 15,-2 0-6-15,5 1 4 0,-3-3 2 16,4 0 1-16,1 0 7 0,3 0-6 16,1 0 1-16,4 0 2 0,1 0-6 0,1 0-2 15,0-2-9-15,0-1-16 0,3 0-29 0,5-1-36 16,3 0-61-16,0 1-102 0,3-1-203 0,-3 3-335 15,-5 0-758-15</inkml:trace>
  <inkml:trace contextRef="#ctx0" brushRef="#br0" timeOffset="62470.9122">7028 6602 1056 0,'0'0'313'0,"0"0"-58"16,0 0-102-16,0 0-75 0,0 0-13 0,0 0 1 16,0 0 19-16,0 0 12 0,0 0 14 15,0 0 5-15,0 0-7 0,21 121-12 0,-14-94-9 16,3 2-9-16,-2 3-12 0,-2 6 23 0,-1-1-10 16,0 4-3-16,-1-3-4 0,-4-1-34 15,0-3-6-15,0 2-6 0,-2-5-5 0,-5 0 3 16,-2-4-1-16,-2-2-2 0,-2-2 0 0,2-1-4 15,-2-5-6-15,0-1-1 0,3-3 2 0,0-4-3 16,3 0 2-16,2-3-1 0,2-3-4 0,1-1 8 16,2-2 14-16,0 0 16 0,0 0 14 0,0-5-6 15,2-2-15-15,1-4-13 0,3-1-16 16,-1-3-1-16,4-3-2 0,-1-3-1 0,1-3-2 16,1-3-1-16,2-1-2 0,0-4-1 0,1 0 9 15,2-4-6-15,0 2-1 0,2 0 0 16,2-1-10-16,1 1 5 0,0 4-1 0,0 5-2 15,-1 7 1-15,-2 3-4 0,-2 6-3 0,0 3-2 16,0 4 3-16,0 2-2 0,-1 0 1 0,1 6 0 16,-3 2-7-16,1 5 5 0,-3 2 2 15,-2 0 0-15,-1 0 5 0,-4 3-5 0,0 0 1 16,-3 0 2-16,-4-2-1 0,-2-1 5 16,-2-1 1-16,-3 0 1 0,-4-2 1 0,1 1 1 15,-4-1 0-15,-1-2 0 0,-1 0 7 0,-2-1-5 16,-1 1 1-16,-2-2 1 0,0 1-5 0,4-3 4 15,0-1 2-15,4-1-3 0,3-2-17 0,5 0-41 16,3-2-51-16,4 0-74 0,2 0-117 16,0 0-234-16,1-2-672 0</inkml:trace>
  <inkml:trace contextRef="#ctx0" brushRef="#br0" timeOffset="63489.2294">7715 6883 1698 0,'0'0'307'0,"0"0"-25"0,0 0-91 0,0 0-55 16,0 0-32-16,0 0-31 0,0 0-30 0,0 0-16 16,0 0-14-16,0 0-7 0,0 0-3 0,0 0 0 15,0 0 0-15,-117-11-2 0,100 24 5 16,0 1-2-16,1 2 3 0,0-1 1 0,2 0-5 16,1 1 4-16,1 0-7 0,4-1 3 0,1 0 1 15,2-1 3-15,3 0 4 0,2-2 0 16,0 1 1-16,1 1 1 0,7-4 7 0,-1-1 8 15,5-4 7-15,1-1 7 0,4-2-3 0,2-2-2 16,4 0-8-16,-2-2-6 0,2-4-2 0,2-2-7 16,-2 1 0-16,-2-2-1 0,-2-2 0 15,2 2-2-15,-6-3 1 0,1 1 0 0,-4-1-2 0,1-1 1 16,-6 0 1-16,1 0 0 0,-7-1-2 16,0-1-1-16,-1 0-2 0,-2-1-2 0,-5 2-5 15,-3 0-3-15,-2 2-4 0,-2 5-7 0,-3 4-1 16,1 3-3-16,-3 3 3 0,2 8 6 0,-2 0 3 15,3 6-1-15,2-3-34 0,3 2-43 16,3 1-47-16,5-1-63 0,3 1-73 0,2-1-130 16,8-2-125-16,3-1-122 0,3-2-61 15,2-2 360-15,4-1 345 0,0-1 0 0,2-3 0 16,1-2 0-16,1-2 0 0,-3 0 0 0,0-3 0 16,-6-3 331-16,-1-1 105 0,-1 0-15 0,-2 0-38 15,-1-1-51-15,-2 3-61 0,1-1-57 0,-1-1-39 16,-1 2-38-16,0 1-33 0,0-1-25 15,-3 0-22-15,1 1-16 0,2-1-12 0,-4 1-8 16,1 0-7-16,2 0-2 0,-3 0 0 0,0 0-1 16,1 0 1-16,-1 1 0 0,-3-1 1 15,1 1 1-15,-1-2-1 0,0 1-1 0,-1 0-4 0,-1-1 0 16,0 1-4-16,0-2-1 0,0-1 0 16,0 1-2-16,-3 2 0 0,1-1 0 0,0 0-1 15,1 1 0-15,0 2 3 0,1-1-1 0,0 2 0 16,0 0-4-16,0-1 1 0,1-1-3 15,3 1 0-15,0-2-1 0,5 2 0 0,-2-2 2 0,-1 2-1 16,3-1 3-16,0 0 2 0,2 1-1 16,0-2 0-16,3-1 0 0,-2 1-1 0,1 0 0 15,1 1 1-15,-1-1 0 0,-2 3-1 16,-2-2 1-16,-3 2-1 0,-1 0-4 0,-2 1-5 16,-3 0-7-16,0 0-5 0,0 1 2 0,0 6 5 15,0 3 8-15,-1 2 5 0,-3 1 4 0,-1 1 2 16,1 0 0-16,-1 0 2 0,4 1-3 0,-1-1-1 15,2 0-1-15,0-1 1 0,3 1 5 16,6 0 3-16,3-2 5 0,6 2 1 0,3-2-1 16,1 0 2-16,7-1 2 0,0-2 0 0,2-1-1 15,0-2 0-15,0-1-4 0,1-1-3 0,-1-2 2 16,-2-2-2-16,0 0-4 0,-6 0 1 0,0-2-4 16,-5-4-1-16,-1 0 2 0,-6-3-3 15,0-1 3-15,-5-2-1 0,-1 0 0 16,0 0-2-16,-1-3 0 0,-3-2 0 0,0 0 1 0,1-3 3 15,-1-1-4-15,0 1 0 0,-1-5 0 16,0 3-2-16,0 0 2 0,0 0 1 0,0 1 1 16,0 1 0-16,0 4-1 0,0 2 1 0,0 4 0 15,0 4 4-15,0 2-4 0,0 3-2 0,0 1-3 16,0 0-10-16,0 0-2 0,0 3 1 16,0 4 1-16,0 2 5 0,0 4 4 0,0 3 1 15,0 3 1-15,0 0-3 0,0 1 3 16,0 3 1-16,4-1-2 0,-2 2 2 0,3-4-1 0,-1 1 2 15,0-1 2-15,1-2 5 0,-4-1-1 16,3-1 0-16,-3-2-3 0,3 1-18 0,-3-2-23 16,-1-2-46-16,1 0-64 0,0-1-104 0,2-2-257 15,-2-3-329-15,1-2-661 0</inkml:trace>
  <inkml:trace contextRef="#ctx0" brushRef="#br0" timeOffset="65006.5861">8529 6920 76 0,'0'0'417'0,"0"0"-105"16,0 0-49-16,0 0-39 0,0 0-54 0,0 0-53 16,0 0-46-16,0 0-30 0,0 0-1 15,0 0 26-15,0 0 13 0,0 0 7 0,0 0-10 16,0 0-18-16,-7 0-11 0,34 0-9 0,6 0-4 16,0 0-8-16,1 0-7 0,1-2-7 15,-3-2-6-15,0 0 2 0,-5-2-5 0,-1 0-2 16,-5-1 1-16,-1 0-6 0,0-1 7 0,-5-1-1 15,0 1 1-15,-2 1 0 0,-2 1-3 0,-2 0 0 16,-1 4-1-16,-2-2-3 0,-1 3 1 16,-3-1-3-16,0 2-3 0,-2 0-6 0,1 0-2 15,-1 2 6-15,1 1 9 0,1 1 16 0,0 2 4 16,-1 2 4-16,3-1 2 0,-1 0 0 16,-1 2 7-16,3-2 2 0,-1 1 4 0,3-1 2 15,-2 0-2-15,4 2-2 0,-1 0-3 0,0 1 1 16,-1-1-8-16,1 0-4 0,0 0-4 0,-3 0-8 15,1 0 5-15,-4-3 0 0,2 1 1 0,-3-1 4 16,-1-1-1-16,0-1 6 0,0 0 5 16,0 0 0-16,-4-1 1 0,2 1-4 0,0-1 0 15,-3-1-6-15,1 0-1 0,3 1-1 16,-3-2-5-16,1 0 4 0,2-1-4 0,0 0 1 16,0 1 2-16,1-1-1 0,0 0 12 0,0 0 9 15,0 0 8-15,0 0 9 0,0 0-4 0,0 0 0 16,0 0-8-16,0 0-13 0,0 0-1 0,0 0-8 15,0-1-5-15,0 0 1 0,0 0-5 16,0 0-2-16,0 1 1 0,0-2 3 0,0 2-7 16,0-1 0-16,0 1-2 0,-2 0-4 0,2 0 4 15,0 0-2-15,0 0-2 0,0 0-2 0,0 0 1 16,0 0 0-16,0 0-1 0,0 0 5 0,0 0-7 16,0 0 2-16,0 0-1 0,0 0-6 15,0 0 9-15,0 0 0 0,0 0 2 0,0 0 4 16,0 0-6-16,0 0 2 0,0 0-2 0,0 0 0 15,0 0 0-15,0 0 0 0,0 0-2 16,0 0 1-16,0 0 3 0,0 0-1 0,0 0 1 0,0 0 5 16,0 0-6-16,0 0 0 0,0 0 0 15,0 0-4-15,0 0 4 0,-1 0 0 0,1 0 0 16,-1 0 2-16,-1 0-2 0,1 1 1 0,0-1 1 16,1 2 1-16,-2-1-2 0,0-1 0 15,-2 1-2-15,2-1-2 0,0 0 4 0,-2 1 2 16,1-1 1-16,1 0 0 0,0 0-4 0,-1 0 0 15,-1 0 1-15,2 0 1 0,-2 0-1 0,-2 0 0 16,2 0 0-16,-1 0-4 0,-3 0 4 0,4 0 0 16,-4 0 0-16,2-1 5 0,1 0-6 15,0 0 1-15,0-2 0 0,3 1-4 0,-1 1 5 16,0-2-2-16,1 1 0 0,2 0 2 0,-2-1-2 16,2 2-1-16,-1-1 1 0,1 1-1 15,0 0 0-15,0 0-1 0,0-1-2 0,0 1-1 16,0-1 4-16,0 1 1 0,0 0 1 0,0 0 0 15,0-2-2-15,0 2 0 0,0 0-3 0,0 0 1 16,0-1 1-16,0 1-2 0,1 0 3 16,1 0 1-16,-2-1-2 0,1 0 0 0,0 1 0 15,0 0-2-15,1 0 1 0,-1 1 0 0,1 0 0 16,-2 0-1-16,0 0 2 0,1-1 2 16,-1 1-1-16,0 0 2 0,0 0-1 0,0 0 0 15,0 0 0-15,0 0 1 0,0 0-2 0,0 0 0 16,0 0 0-16,0 0-4 0,0 0 4 0,0 0 0 15,0 0 0-15,0 0 2 0,0 0-3 0,0 0 1 16,0 0-1-16,0 0 2 0,0 0-1 16,0-1-1-16,0 1 2 0,0 0-2 0,0-2 1 15,-3 2 2-15,2 0-3 0,-2-1 4 0,1 1-4 16,0-1 0-16,-1-1 3 0,2 1-3 0,-2 0 3 16,2 0-1-16,1-1 1 0,0 0-2 15,0 0-2-15,0 0-2 0,0-2-1 16,0 1-1-16,1-2-1 0,3 0-1 0,1-1 0 0,-2 0 0 15,4-1 4-15,-1 0 0 0,0 0 2 0,3-1 1 16,-1 1-6-16,-1 1 3 0,-1 1-3 16,2 0-3-16,-1 1 3 0,-1 1 0 0,1-1 0 15,-3 2-1-15,4 0 1 0,-3 2-3 0,0 0-3 16,1 0 1-16,-2 0-4 0,1 0-1 0,-1 2 3 16,2 1-1-16,-1 1 3 0,-2 0 4 15,3-1 0-15,-3 2 3 0,1-1-3 0,0 2 0 16,-1 1-1-16,0 1 0 0,0 1 1 0,-1-1 4 15,-1 2 1-15,0 0 1 0,2 0 3 0,0 0-2 16,-1-2 2-16,-1 2 2 0,3-2-2 0,0 1 2 16,3-2-1-16,-2-2 1 0,3 3 2 0,-1-3 2 15,3-2 1-15,0-1 0 0,2 0 3 16,1-2-1-16,-1 0 2 0,5 0-2 0,-4 0-2 16,5-3 1-16,-5-1 0 0,1-2-1 0,-1-1 2 15,-2 0-1-15,-1-1 1 0,-3-2 1 16,-1 2-2-16,1 0-1 0,-1-2-2 15,-1 1 0-15,-3 0-1 0,2-2 0 0,0 1 0 0,-3 0-2 16,3-2 1-16,-1-2 0 0,-1 0 0 0,-1-1 0 16,1-2-2-16,2 2 0 0,-1 0 1 15,-1 3-2-15,-1 1 2 0,2 2-2 0,-3 3-1 16,1 3 1-16,-1 0 1 0,0 3-2 0,0 0 1 16,0 0-1-16,0 0-1 0,0 0-1 15,0 0-6-15,0 1-4 0,0 4 2 0,0 0 2 16,0 3 4-16,0 0 5 0,0 2 0 0,2 3 0 15,0 1 0-15,0 1 0 0,3 1 1 0,-2-1 0 16,-1-1 1-16,2 0-1 0,-1-3 4 16,-1 1 2-16,-2-4 0 0,0 2 1 0,0-1-9 0,0-1-17 15,0-1-27-15,-2 0-58 0,-5 0-89 16,4-3-168-16,-2 0-308 0,2-2-724 0</inkml:trace>
  <inkml:trace contextRef="#ctx0" brushRef="#br0" timeOffset="65353.718">9193 6893 424 0,'0'0'566'0,"0"0"-114"16,0 0-103-16,0 0-88 0,0 0-80 0,0 0-44 15,0 0-36-15,0 0-26 0,0 0-21 16,0 0-22-16,0 0-15 0,0 0-11 0,0 0-5 16,0 0 0-16,28-39 2 0,-1 38-2 0,3 1-4 15,2-1-10-15,3-1-13 0,1-1-11 16,-3 0-8-16,0-2-11 0,-5 2-1 0,0 1-2 15,-7-2 3-15,-1 2 15 0,-2-2 12 0,-6 1 15 16,-2 0 10-16,-2 1 8 0,-5 0 8 16,-1 2 10-16,-2-1 12 0,0 1 8 0,0 0 5 0,0 0-7 15,0 0-10-15,0 2-8 0,-2 3-9 16,-1 2 0-16,-3 1 2 0,3 1 0 0,2 1 0 16,0 1-2-16,-1 0-1 0,2-1 2 0,0 1 1 15,0-1 2-15,4 1 1 0,1-1 0 0,1 0 0 16,2 1 4-16,-1-1 2 0,2-1 3 15,0 1 5-15,0-3-1 0,0 0-5 0,1-1-6 16,-3-1-19-16,-3-2-44 0,2 0-73 16,-4-2-157-16,-1-1-283 0,0 0-333 0,-1 0-86 0</inkml:trace>
  <inkml:trace contextRef="#ctx0" brushRef="#br0" timeOffset="65719.9761">9611 6770 1157 0,'0'0'492'0,"0"0"-104"0,0 0-138 0,0 0-83 16,0 0-52-16,0 0-41 0,0 0-34 0,0 0-21 16,0 0-18-16,0 0-18 0,0 0-5 15,0 0 0-15,0 0 5 0,0 0 12 0,33-67 8 16,-23 81 1-16,0 0-3 0,0 1-20 0,2 0-32 16,-3-1-24-16,1 0-17 0,1-2-1 15,-1-3 17-15,-1 2 16 0,1-3 14 0,-2 1 14 0,-2 0 1 16,3 1 1-16,1-3-6 0,-1 1-2 0,-2 1 5 15,-3-4 10-15,2 0 21 0,-2 1 28 0,0-2 29 16,0 1 18-16,-2 0 12 0,0-2-1 16,3 1-9-16,-3-1-4 0,1-1-7 0,4 2-8 15,-4-2-4-15,3 2-9 0,-2-1-5 16,4 0 0-16,-1 1-3 0,-1-2-2 0,3 0-4 16,0 1-3-16,2-1-7 0,0 0 0 0,3 0-2 15,-1-1-2-15,-1 0 2 0,5 0-4 0,-4-1 0 16,6 0 2-16,-3 0-4 0,2 0 2 15,2 0 2-15,-1-2-6 0,2-1-11 0,-2 1-39 16,2-1-82-16,-1-2-160 0,-8 2-293 0,-3 1-747 0</inkml:trace>
  <inkml:trace contextRef="#ctx0" brushRef="#br0" timeOffset="67086.4999">10754 6645 552 0,'0'0'316'0,"0"0"-10"0,0 0-56 0,0 0-46 15,0 0-41-15,0 0-30 0,0 0-36 16,0 0-22-16,0 0-12 0,0 0-9 0,0 0-6 16,0 0-2-16,0 0-6 0,0 0-8 15,-135 79-5-15,113-58-8 0,1-1-3 0,1 3-2 0,2-2-6 16,7 3 0-16,2-3 0 0,3 0 4 16,6-1 5-16,0-1 11 0,7-4 2 0,4-1 1 15,6-1 0-15,3-4-8 0,3-1-3 0,5-3-1 16,-1-4-2-16,2 1 2 0,1-2-3 15,1-2-2-15,-1 0 0 0,-1-4-2 0,-1-1 0 0,-4 0-1 16,2-1 2-16,-5-1-3 0,-2 0 2 16,-2 0 3-16,-3-1 2 0,-1-1 7 0,-4-1 2 15,-3 1 2-15,-1 0 4 0,-4 2 1 0,-1 0 2 16,0 1 1-16,0 3-5 0,0 3-8 16,-3-1-11-16,-3 3-11 0,2 0-10 0,-4 2-1 15,3 4-1-15,-3 2 1 0,1 3 7 0,3-1-2 16,-1 3 4-16,4-2 2 0,1-1 0 15,0 0 3-15,1-1-3 0,6-1-1 0,0-1 0 16,4-2-1-16,0-1 1 0,2-2 2 0,-2 0 1 0,4-2-1 16,-1 0 2-16,-3-3-1 0,5-2 1 15,-4 0 2-15,0-2-1 0,-1 0-1 0,0 0 2 16,-2-2-4-16,1 0 5 0,-2-2 0 16,-1 1 1-16,-3-2 1 0,0 0 0 0,0 0-1 15,-3 1-2-15,-1-1-1 0,0 2-1 0,-8 0-4 16,0 1-3-16,1 0-7 0,-8 5-6 0,3 0-2 15,-7 4-2-15,1 0 7 0,-3 4 3 0,0 4 1 16,0 1 4-16,0 3-3 0,4 1 1 16,4 1 1-16,2 1 1 0,3 0 1 0,5-1 2 15,3 0 0-15,0-4-1 0,2 1 3 0,7-3-2 16,1-3 1-16,2 0 1 0,3-3-1 0,1-2 3 16,3 0 1-16,1-1 0 0,0-5 2 15,1 0-2-15,0-1 1 0,-2-1 0 0,2-2-1 16,-2 1 1-16,-1-2 1 0,1 0 0 0,-4-1-3 15,4-1-1-15,-1 0 0 0,-4 0 0 0,4 1 3 16,-4-1 1-16,4 0-1 0,-5 1 0 16,3-1-1-16,-4 1 1 0,-2-1 2 0,-1 2-1 15,-5 2 1-15,2 2-2 0,-5 4-1 16,0 1-4-16,-1 2-5 0,0 0-9 0,0 1-2 16,-1 4 1-16,-1 3 1 0,0 3 9 0,-1 1 3 15,3 1 1-15,0 3 4 0,5 0-1 0,3 3 2 16,4-2 1-16,1 0-1 0,4 1 2 0,2-3 0 15,2-1 0-15,0 2 0 0,-1-2-7 0,1 1 6 16,1-3 4-16,-3 0 3 0,-3 0 3 0,-2-2-4 16,-6-3-7-16,-4 0-3 0,-4-2 2 15,-2-1 2-15,-9 2 3 0,-5 0 6 0,-4 2 2 16,-5-2 0-16,-6 0-1 0,-4 0-2 0,0-2-1 16,-2 0-1-16,4-2-1 0,1 0-1 15,5-2-2-15,5 0 0 0,4 2 0 0,8-2 1 16,2 0 2-16,6 0-1 0,2 0-1 0,0 0-9 15,5 0-7-15,5-3-6 0,5-1-3 0,5-1 5 16,8-1 4-16,1 1 3 0,1 0 2 16,1-2 2-16,-1 0 1 0,-2-1 2 0,0-1 1 15,-2-2 0-15,-1-1 0 0,1-3-1 0,-2-1 0 16,2-3 3-16,-1-2-4 0,1-1 0 16,-2-3 1-16,-3-2-2 0,1 0 3 0,-2-1 0 15,-1-3 1-15,-2 0-1 0,-3 0-1 0,-1-1 0 16,0 0 1-16,-3 1 1 0,-3 1 1 0,0 5 0 15,-4 2-1-15,1 6-1 0,-2 7-2 0,-2 4-1 16,0 5-5-16,0 1-13 0,0 0-9 16,-2 9-2-16,-4 5 3 0,1 6 12 0,-1 2 10 15,-2 3 3-15,4 0 2 0,-1 1 1 0,3 0-1 16,2-1 0-16,0 0 0 0,0 1 4 0,0-1 0 16,1 1 0-16,3-1 0 0,-3 1-2 0,1-2 5 15,-1 0 2-15,-1-2 3 0,0-2 3 16,0 0 0-16,0-4-1 0,-1-2-5 15,-1 1-17-15,-2-1-32 0,2-3-41 0,1-1-107 0,0 0-213 16,0-5-388-16,1-2-807 0</inkml:trace>
  <inkml:trace contextRef="#ctx0" brushRef="#br0" timeOffset="67272.3865">11567 6691 423 0,'0'0'317'0,"0"0"-65"0,0 0-45 0,0 0-1 16,0 0 43-16,0 0 29 0,0 0-25 0,0 0-59 16,0 0-67-16,121 26-46 0,-71-22-28 15,8-1-16-15,3 0-9 0,4-1-5 0,4 0 1 16,5 0-24-16,2-1-93 0,-2 0-235 0,-22-1-414 16,-13 1-792-16</inkml:trace>
  <inkml:trace contextRef="#ctx0" brushRef="#br0" timeOffset="68777.7509">2561 7051 1 0,'0'0'0'0,"0"0"0"16,0 0 0-16,0 0 122 0,0 0 106 0,0 0-7 16,0 0-12-16,0 0-17 0,0 0-6 0,0 0-13 15,0 0-11-15,0 0-10 0,-19-33-11 16,19 33-16-16,0 0-16 0,0 0-18 0,0 0-18 16,0 0-12-16,0 0-9 0,0 0-8 0,0 0-4 15,0 0-13-15,0 0-12 0,0 2-9 0,0 3-7 16,-1 1 1-16,1 2 3 0,0 6 6 15,0 4 6-15,-1 4 5 0,-1 3 3 0,-3 8 0 16,4 0-1-16,-1 3-2 0,0 6-3 0,-3 3 3 16,2 4-5-16,-2 3 3 0,0 2 3 0,-3 0-4 15,4 0 1-15,-3 0-6 0,3-6-2 16,-2-1 1-16,3-6-1 0,-3-3 1 0,4-4 1 16,1-2 0-16,0-4-1 0,0-5 3 15,1 0 1-15,0-4-1 0,0-2 6 0,0-2 1 0,0-1-1 16,0-3 3-16,0-1-3 0,0-3 4 0,0-3 1 15,2 1 4-15,0-2 6 0,4 0 6 0,-1-1 2 16,3-1 3-16,2 1-3 0,5-2-6 16,2 0-4-16,5 0-5 0,5 0-6 0,5 0-3 15,7-3-1-15,9 1-1 0,6-1 11 0,8 0 0 16,8 2 2-16,7-2-4 0,8 1-12 0,5 0 0 16,5-2-3-16,5 2 0 0,3 0-4 15,-1-1-1-15,-1 3-1 0,0-1-1 0,-8 1 4 16,-5 0-5-16,-6 0 0 0,-9 0 0 0,-4 0-4 15,-8 0 3-15,-10 0 1 0,-8 0-2 16,-7 0 5-16,-11 0 0 0,-6 0 0 0,-7 0 1 16,-4 0 6-16,-5 0-1 0,0 0 5 0,-2 0 4 15,-1 0-6-15,0 0 1 0,0-1-3 16,0 1-4-16,0 0 2 0,0 0-5 0,0 0-2 16,0 0 2-16,0 0-6 0,0 0 3 0,1-1 1 15,0 0-4-15,0-2 2 0,-1 2-2 0,1-1-1 16,-1 0-1-16,1 1 1 0,-1 0-3 0,0 0-1 15,0-3-2-15,0 2-5 0,0-3 3 0,0-1 2 16,-2 0 2-16,2 0 4 0,-3-1-1 0,-1 0-2 16,1 1 1-16,1 0-3 0,-3 0 4 15,2-1 0-15,1 1 3 0,-4 0-2 0,4 0 0 16,0 0 1-16,0-1-2 0,-2 2 4 0,2-2-1 16,1 1-1-16,-2 2 1 0,-2-4-4 0,1 3-4 15,-4-3-1-15,-2-2-6 0,-1 3 0 16,-3-1 0-16,-3 1 0 0,-2 1 4 0,-2-1 2 15,0 1 3-15,0 1 3 0,0 0 2 16,4 0-2-16,3 0 1 0,3 1 2 0,4 0-1 16,1 1 4-16,3 2-1 0,3 0-2 0,0 1 0 15,0-1-3-15,0-1-1 0,8 0-5 0,1 1-3 16,3-1-1-16,3 2-2 0,3 0-1 16,4 2 1-16,2 3 2 0,-2 4 0 0,-1 4 0 15,-1 1 1-15,-6 3-2 0,2 1 0 0,-7 1 4 16,-5 0-1-16,-2-1 5 0,-2 2 2 0,-2 0 1 15,-6-2 3-15,-2 0 1 0,-2-1 2 0,0-2 2 16,-1 0 1-16,-4-1 1 0,-1 0-1 0,3 0-3 16,-3-3-1-16,0 2 1 0,3-1 1 15,-2 0-3-15,4-2 4 0,1 1-8 0,3-1 2 16,1-1-21-16,6 0-57 0,2-1-87 0,1-3-223 16,4 0-509-16,1-2-763 15</inkml:trace>
  <inkml:trace contextRef="#ctx0" brushRef="#br0" timeOffset="69295.36">4726 7711 1 0,'0'0'276'0,"0"0"10"16,0 0-13-16,0 0-2 0,0 0-5 16,0 0-21-16,0 0-39 0,0 0-42 0,0 0-43 0,0 0-31 15,0 0-21-15,0 0-10 16,0 0 3-16,70 13 3 0,-70 7-1 0,0 2 0 16,0 4-2-16,-3 2-3 0,-4 3-6 0,-3 4-6 0,1 1 8 15,0 1-3-15,-1-2-4 0,3-1-7 16,-1-4-13-16,1-2-7 0,2 1-4 0,0-5 2 15,3-2-4-15,1-2 1 0,0-4-2 16,1-2 0-16,0-4 2 0,0-4 1 0,1-1 6 16,1-2 3-16,-1-3 10 0,4 0 11 0,0 0 2 15,2-6-4-15,1-2-9 0,2-3-14 0,3-2-7 16,-1-2-3-16,3-2-4 0,0-1-2 0,2-2 1 16,-3-1 2-16,4-4-5 0,-2 0 1 15,2-2-1-15,2 1-1 0,0-2 1 0,2 4-1 16,-1 1-3-16,-2 3-4 0,0 7 3 0,-5 3-2 15,0 2 0-15,-3 5 3 0,-1 1-8 0,0 2-3 16,-2 0-8-16,-2 3-2 0,2 7 2 0,-1 1 4 16,-3 2 5-16,2 5 3 0,-4 0 3 15,-1 0 2-15,-1 1 2 0,0 0 2 0,0-1-2 0,0 1-1 16,-3-3-2-16,-3 2 0 0,4-2 4 16,-1 0 0-16,-3-1-4 0,5-3-38 15,0-1-62-15,1-2-102 0,0-1-215 0,1-3-367 0,0-1-827 16</inkml:trace>
  <inkml:trace contextRef="#ctx0" brushRef="#br0" timeOffset="69658.7457">5367 7963 893 0,'0'0'382'0,"0"0"-39"0,0 0-81 0,0 0-67 16,0 0-50-16,0 0-36 0,0 0-25 0,0 0-24 15,0 0-15-15,0 0-15 0,0 0-13 0,0 0-7 16,0 0-3-16,0 0 2 0,-95 31-6 0,86-18-2 16,1-1 1-16,6 2-2 0,1 0 7 0,1 0 5 15,2 0 3-15,5 0 1 0,2-2 2 16,3 0 1-16,0-4 3 0,2-2 3 0,2 0 3 16,2-3 5-16,1-3 2 0,2 0-1 15,2-1-3-15,-2-5-7 0,1 1-4 0,-1-4-2 16,-3 0-1-16,1-1 1 0,-7 0 0 0,-1-1 1 15,-2 0 1-15,-1-2 2 0,-5 1 1 16,-1-1-3-16,-2-1 1 0,0 2 1 0,-4-2-2 0,-5 0 5 16,-1 0-9-16,-6 1-6 0,-1 1-4 15,-4 1-11-15,-2 4 2 0,-2 3-3 0,3 2-1 16,-2 2 3-16,0 4-3 0,3 3-3 0,2 2-33 16,4 2-59-16,0 1-87 0,6-1-171 0,4 0-233 15,3-2-254-15,2-4-207 0</inkml:trace>
  <inkml:trace contextRef="#ctx0" brushRef="#br0" timeOffset="70864.6065">5621 8085 853 0,'0'0'462'0,"0"0"-97"16,0 0-104-16,0 0-64 0,0 0-39 0,0 0-37 16,0 0-43-16,0 0-28 0,0 0-19 15,0 0-10-15,0 0-7 0,136-57-4 16,-111 49 0-16,0-1-1 0,1-1 0 0,-2-1 4 15,0 0-2-15,-2-2 5 0,-3-1 3 0,-3-2-2 16,-2-1 7-16,-3-1 2 0,-5-2 0 0,-3-2 0 16,-3 1-5-16,-3 0-5 0,-4-1-3 15,-4 1 1-15,0-2-2 0,-3-1 5 0,2 1 2 0,2 2-2 16,-1 3 4-16,4 4-2 0,1 4-3 16,0 5 0-16,2 2-11 0,-2 3-5 0,1 0-4 15,-1 3-5-15,0 4 4 0,1 3-1 16,-3 2 4-16,2 4 2 0,-1 1-1 0,2 3 0 15,0 1 1-15,1 1 2 0,0 1-2 0,3 0 1 16,-2 2-2-16,0 0 0 0,2 0 2 0,-1-1 1 16,1-1 1-16,1 0 3 0,0-1-2 15,0-2 4-15,1-2 1 0,6-3 2 0,0 0 4 0,0-3 2 16,4-3 3-16,3-1 2 0,-1-4 5 16,2 0 2-16,2-3-1 0,2-1-4 0,0 0-6 15,2-1-6-15,0-4-3 0,0 1 0 0,0-3-1 16,0 0-1-16,-2 0 1 0,1 0-3 15,-5-2 3-15,-1 1 0 0,-2 0 0 0,-2-1 2 16,-1 3 0-16,-2-2 0 0,-3 0 0 0,1 1 0 16,-2 0 2-16,-1 1 1 0,-2 0 3 15,1 3 1-15,-1-1-1 0,0 3-3 0,0 0-4 16,0 1-2-16,0 0-5 0,0 0-2 0,0 0-4 16,0 0-7-16,1 0 0 0,1 0-1 0,1 3 3 15,0 2 7-15,1 2 0 0,2 1 1 0,0-2-1 16,0 0-1-16,2 2 6 0,0-2 0 0,2 0 1 15,-2-1 0-15,1-2-2 0,0 1 1 16,2-2 1-16,-1-1 1 0,0-1-1 0,4 0 0 16,-3 0 0-16,2-2-2 0,-2-2 1 0,1 1 4 15,2-2-4-15,-3-1 0 0,1 0 0 0,-2-3-1 16,-1 3 3-16,0-2 0 0,-3-1 3 16,0-1-3-16,-2 2 2 0,0-3-1 0,-2 2 0 15,-1-2 1-15,-1 1-3 0,0 2 1 0,-5 0-6 16,-1 0-4-16,-4 2-3 0,-2 1-7 15,-4 2 0-15,-5 2 2 0,0 1 0 0,0 1 4 16,-2 5 3-16,-3 2 2 0,4 2-1 0,1 1 1 16,2 0-3-16,3 2-1 0,2 1-1 15,3-1-2-15,1 0 4 0,7-1 1 0,-1 0 6 16,4-1 1-16,0-3 0 0,3-1 0 0,2-1 1 0,5-1 4 16,3-2 1-16,2-1 4 0,0-2-1 15,3 0-1-15,1-2 0 0,2-3-3 0,0-2 0 16,4-2-4-16,-1 2-3 0,1-2 1 0,2-2-1 15,0 1 1-15,-2-2 1 0,3 0 3 16,-4-2-2-16,0 0 3 0,-2-1-1 0,-4-1 0 16,-1-1 2-16,-6-3 1 0,0 2 0 0,-5-2-1 15,-3 0-2-15,-3 2-3 0,0 1 1 0,-2 1-2 16,-5 2 0-16,1 4 0 0,-3 1-2 0,2 4-2 16,2 2-2-16,-1 3-4 0,1 0-2 15,-1 0-1-15,4 2 1 0,-2 2 1 0,0 2 5 16,1 2 0-16,0 1 2 0,1 0 3 0,0 3-2 15,1 1 2-15,1 0 0 0,0 2-1 16,0-1 3-16,0 4 0 0,3-2 0 0,-1 2 0 16,2 1-1-16,-2 0 0 0,2-1-1 15,1 1 2-15,-1-1 0 0,2 0 1 0,-1-2 4 16,1-2-3-16,1-1 5 0,0-3-1 0,3 1-4 16,0-2 4-16,2-4-3 0,2-1 0 0,0-1 2 15,3-3-2-15,0 0-1 0,3 0 3 0,-1-5-1 16,-1-1-1-16,2 1 4 0,-4-4-3 0,0 2-1 15,-2-1 2-15,-1 0-5 0,-3-2 1 0,1 0 1 16,-1-1-4-16,-1 0 4 0,0-1 1 16,0 2 1-16,-3 1-1 0,0 1-2 0,-3 2-1 15,1 1-1-15,-2 3 0 0,-1 1-1 0,1 1 0 16,-2 0-2-16,0 0-3 0,0 0 0 0,0 0-6 16,0 0 0-16,0 1 1 0,2 2 0 15,0 3 5-15,1 1 3 0,1 3 1 0,-1-1 2 16,1 0 0-16,-1 1 1 0,1-1 0 0,-2-1 0 15,0 1 0-15,1-2-1 0,-3 0 1 16,0-1-3-16,0 0 1 0,-3 0-1 0,1-2-23 16,-3 1-39-16,1-2-69 0,-3 0-113 0,2 0-201 15,-1-3-395-15,2 0-761 0</inkml:trace>
  <inkml:trace contextRef="#ctx0" brushRef="#br0" timeOffset="71042.6045">6781 7772 1538 0,'0'0'395'0,"0"0"-43"16,0 0-109-16,0 0-79 0,0 0-53 0,0 0-29 16,0 0-31-16,0 0-20 0,0 0-22 15,0 0-18-15,0 0-4 0,0 0-4 0,0 0 5 16,0 0 0-16,2-97-52 0,3 106-95 0,-1 2-210 16,-1-4-330-16,-2-3-815 15</inkml:trace>
  <inkml:trace contextRef="#ctx0" brushRef="#br0" timeOffset="72140.2326">7273 7915 136 0,'0'0'219'0,"0"0"18"0,0 0 2 15,0 0-1-15,0 0 10 0,0 0-13 16,0 0-23-16,0 0-27 0,0 0-24 0,0 0-16 16,0 0-16-16,0 0-10 0,0 0-18 15,0 0-24-15,57-61-21 0,-57 61-27 0,2 0-21 16,0 3-9-16,0 4-2 0,1 1 0 0,3 2 5 15,-1 3 2-15,3 1-4 0,-3 4 6 0,0 0-2 16,-2-2-1-16,1 2 4 0,-3-3-2 0,-1 0 1 16,0 0 4-16,-2-3-4 0,-4 1 4 0,-1-3 1 15,2 0 1-15,-2-4 3 0,3 0 0 16,-2-1 0-16,3-2 2 0,2-2 6 0,0-1 15 16,1 0 14-16,0-1 2 0,4-5-13 15,2-2-14-15,1-2-17 0,5-2-7 0,4-1 3 16,-1-1-4-16,3 0 2 0,1 1-2 0,1-4 2 15,2 1-2-15,-2-1 1 0,0 0-1 0,-1-1-4 16,-3 5 3-16,-2 1 0 0,-4 4-2 0,-5 2 7 16,-1 5-6-16,-3-1-2 0,-1 2-9 0,0 0-17 15,0 3 5-15,0 4 3 0,0 3 6 16,-1 0 16-16,-1 1-2 0,0 3-1 0,1-1 2 16,1-1-1-16,0-1 1 0,0-2 1 15,5 0 0-15,-2-2-3 0,5 0 4 0,0-2 1 16,1-1 1-16,4-1 6 0,-1-2 2 0,4-1-3 15,-1 0 0-15,4 0-6 0,0-4-1 0,2-1 2 16,-1-2 1-16,-3 0-2 0,2-1 2 0,-2 0-3 16,1-3 0-16,-3 0 7 0,0 0-4 15,-4 0 0-15,0-2 1 0,-1 2-7 0,-1-1 5 16,-3 0 0-16,0 4-2 0,-2-2 2 0,0 4-2 16,-3 3-1-16,-1 0 0 0,1 2 2 0,-1 1-5 15,0 0-4-15,0 0-11 0,0 0-10 16,1 3 2-16,2 2 5 0,2 2 8 0,0 2 14 15,2 0-4-15,2 0 3 0,1 0 2 0,2 0-5 16,-1-1 5-16,2-2 0 0,1 0-1 0,-3-1 3 16,4-2 0-16,-4-1-1 0,2 1 1 15,-2-3 3-15,-4 0-1 0,-2 0 2 0,0 0 2 16,-2 0-5-16,1-3 6 0,-2 1-2 0,0-1-2 16,-2 0 3-16,0 2-5 0,0 0-2 0,0 1-4 15,0 0-10-15,0 0-10 0,-1 3-4 16,-4 4-1-16,0 5 2 0,-1 3 13 0,1 4 3 15,0 6 2-15,-1 2 4 0,0 6-1 0,-1 4-1 16,4 5 1-16,0 2-3 0,3 2 0 0,0 0 3 16,4-3 1-16,-3 0 4 0,-1-7-2 0,0-3-2 15,-9-5-2-15,-4-3-2 0,-5-3 4 16,-4-4-1-16,-6-1 0 0,-1-3-4 0,-4-4-7 16,1-5-2-16,-2-4 1 0,0-1 2 0,1-5 6 15,2-2 3-15,1-4 2 0,-1-3 1 0,5-1 1 16,2-2 2-16,4-1 1 0,4-3 7 15,5-2-4-15,3-2-1 0,3-1 2 0,5-5-6 16,1-2 3-16,12-2-1 0,3 2-2 16,8 2-4-16,3 5 0 0,7 1-5 0,2 5 0 15,5 4 4-15,1 0-1 0,4 7-19 0,2-1-47 16,1 3-89-16,-1 3-156 0,-11 0-306 0,-13 2-933 16</inkml:trace>
  <inkml:trace contextRef="#ctx0" brushRef="#br0" timeOffset="73408.3289">8786 7796 760 0,'0'0'478'16,"0"0"-176"-16,0 0-27 0,0 0-45 15,0 0-43-15,0 0-24 0,0 0-42 0,0 0-33 16,0 0-24-16,0 0-16 0,0 0-8 0,0 0-10 16,0 0-8-16,0 0-6 0,-112 13-6 0,101-2-5 15,1 2-2-15,0 1 0 0,0 4-3 0,2 2 4 16,1-1 0-16,0 3 0 0,4 0 5 16,-2-1 1-16,5-2 1 0,0-1 2 0,2-4 0 15,4-1-1-15,4-1-3 0,3-3-4 0,3-1-1 16,3-4-4-16,1-1 7 0,3-3 0 15,1 0 2-15,1-5 2 0,-3-2-6 0,4-2 2 16,-3-3-3-16,-2 1 4 0,-1-1-2 0,1 1-2 16,-2-1 2-16,-3 1-4 0,-1-2 2 15,-1 0 1-15,-1 2 1 0,-2-3 4 16,-3 4 1-16,-3-1 4 0,0 3 8 0,-2 2 5 0,-1 1 7 0,-2 3-2 16,0 2-6-16,0 0-14 0,0 0-13 15,-2 2-7-15,-4 4-2 0,3 1 5 16,-2 3 3-16,1 0 1 0,2 1 0 0,1 0-2 0,1-1 5 15,0 0 0-15,1-1 0 0,3-2 3 16,3-1-2-16,1-2 2 0,3-1 0 16,-1-1 0-16,1-2 2 0,1 0-1 0,0 0 1 0,4 0-2 15,-4-1 2-15,4-4 0 0,-2 0 1 16,2-1 2-16,-1-1-3 0,-2 0-2 0,0-2 0 16,-1 1-3-16,0-2 5 0,-3 1 0 0,0 0 3 15,-1-2-3-15,-3 1 1 0,0-1 0 0,-1-1 0 16,-3 2 3-16,-1-2-3 0,0 4-3 0,0 0-3 15,-4 3-6-15,-2-1-1 0,-5 3-5 16,-1 2-4-16,-5 1 3 0,-1 0-4 0,-1 6 6 16,-3 2 2-16,1 1 1 0,1 1 2 0,4 5 2 15,0-3 2-15,5 1-3 0,3-3 3 0,4 3-3 16,3-2 1-16,1 0 4 0,0-2-4 16,5-1-1-16,3-1-1 0,1-3-4 0,2 0 5 15,2-3 3-15,4-1 3 0,0 0 2 16,2-2-4-16,-1-4 1 0,1-1 0 0,0-1 1 15,0-1 0-15,-1 1-1 0,1-3-1 0,1 2-4 16,1-1 4-16,-1-2-1 0,1 1 2 0,-1 1 3 16,-1-5-4-16,-1 3 2 0,0-1-1 15,-4-1 1-15,1 1 4 0,-3 0-2 0,-4 1 3 16,-4 0-1-16,2 0-2 0,-4 2 2 0,-2-1-2 16,0 4 3-16,0 2-6 0,0 0-4 0,-5 4-7 15,0 1-9-15,0 0 2 0,0 0 0 0,-3 4 1 16,5 2 7-16,1 0-2 15,-1 0 2-15,3 3 2 0,0 0 3 0,5 1 2 0,2 0 1 16,2-2 1-16,4 2-4 0,1 0 5 0,5 1 1 16,2 1-3-16,4-1 6 0,2 3-5 0,2 0-4 15,0-1 1-15,-5 2-6 0,2-3 7 0,-4 2 0 16,-5-3 2-16,-3 2-2 0,-5-3-2 16,-3 1 1-16,-2-2 0 0,-4-1 5 0,-4 0-2 15,-4 0 3-15,-6-1 1 0,-1-1-2 0,-4 0 5 16,-3-1 1-16,-4-1 1 0,2-2 0 15,-3-1-5-15,4-1-2 0,-2 0-1 0,2 0 1 16,4 0 0-16,4 0 3 0,2-2 2 16,4-1-1-16,2 1 8 0,6 0 6 0,1-2 1 0,0 1-1 15,1-1-12-15,8-1-12 0,3 0-7 0,5 1-9 16,4-1 8-16,2 0 0 0,7 2 2 0,0-2 3 16,1 2-6-16,0-2 1 0,-1-1-1 15,-1 1 4-15,0-3 1 0,-6-1 5 0,4-2 1 16,-4 0-5-16,-1-3 7 0,-2 0 0 0,-1-1 1 15,-2-3 8-15,-4-2-10 0,-2 3 0 0,-3-3-1 16,-3 0-5-16,0-1 7 0,-3-1-1 16,-2 0 0-16,1-1 1 0,1-3 0 0,2 0-1 15,-2 2 1-15,-1 1 4 0,1 6-5 0,-1 4 0 16,-1 5-1-16,0 5-5 0,0 3 4 0,0 0-6 16,0 2-5-16,0 6 0 0,-1 5-3 15,-1 5 7-15,1 3 5 0,-1 2 1 0,2 1 2 16,0 1 0-16,0 1 1 0,0 1-5 0,2 1 7 15,1 2 2-15,3 0 1 0,-1 0 7 16,1 0-9-16,-2 1-1 0,2-3 2 0,-3-3 1 16,3-3 5-16,-2-3 0 0,-3-3 1 0,2-1-4 15,-1-6-2-15,-1 1-2 0,0-6-12 0,-1-2-19 16,1-2-17-16,-1 0-31 0,1-2-39 0,1-6-58 16,2-2-158-16,-2-3-195 0,-1 3-387 15,1 3-386-15</inkml:trace>
  <inkml:trace contextRef="#ctx0" brushRef="#br0" timeOffset="73593.4115">9939 7676 1 0,'0'0'0'0,"0"0"117"0,0 0 167 0,0 0-15 15,-135-8 17-15,110 11 10 0,4 2-27 16,7 1-39-16,0 0-54 0,7-2-41 0,3 2-17 0,4-1 8 16,6 0 19-16,6 0 14 0,10 1-2 15,8-1-30-15,9-1-35 0,11-2-27 0,9 0-27 16,9-1-11-16,8 1-6 0,7-1-11 0,4 2-8 15,-2 1-35-15,-5-3-49 0,-2 0-144 16,-23-1-361-16,-20 0-1009 0</inkml:trace>
  <inkml:trace contextRef="#ctx0" brushRef="#br0" timeOffset="81345.9614">1809 9366 1 0,'0'0'119'0,"0"0"115"0,0 0 5 0,0 0-2 0,0 0 9 16,0 0-13-16,0 0-24 0,0 0-29 0,0 0-28 15,0 0-25-15,0 0-20 0,38-69-12 0,-35 60-11 16,1-1-7-16,0 1-8 0,0 0-3 16,2-2-7-16,-4-1-9 0,0-1-2 0,1-1-9 15,-3 1 5-15,0-1-1 0,0-1 0 0,-5-1 5 16,-4 0-9-16,-2-1-5 0,-2 0-9 15,-5 0-8-15,1 1-3 0,-3 2-3 0,2 2-2 16,1 6-7-16,-1 2-5 0,3 4-2 0,1 0-6 16,3 7 4-16,1 4-3 0,2 7 0 15,3 5 2-15,-1 6 1 0,3 2 7 0,3 4 2 16,0-1 0-16,0 2 2 0,0 2-3 0,1 2 0 16,0 0 2-16,-1 3 3 0,0 0-1 0,-3 2-1 15,-6-1 1-15,-4-1-3 0,-2-2 5 16,-2-1 1-16,0-3 0 0,-3-1 1 0,2-2-4 15,2-5-3-15,1-1-8 0,3-3-17 16,2-2-30-16,2-1-39 0,4-2-72 0,-1-4-164 0,4-5-312 16,1-4-870-16</inkml:trace>
  <inkml:trace contextRef="#ctx0" brushRef="#br0" timeOffset="81571.1388">1392 9656 774 0,'0'0'126'0,"0"0"-2"16,0 0 6-16,0 0 5 0,0 0-1 0,0 0-2 0,0 0-12 15,0 0-17-15,0 0-30 0,0 0-22 16,0 0-13-16,0 0-3 0,0 0 0 0,0 0-4 16,35-16-4-16,-9 13-5 0,5 1-5 0,1-1-4 15,7-1-10-15,0-2-14 0,1 1-39 16,-2-2-74-16,1-1-129 0,-2 0-138 0,1-1-119 15,-12 2-108-15,-8 1 453 0</inkml:trace>
  <inkml:trace contextRef="#ctx0" brushRef="#br0" timeOffset="81765.0688">2015 9506 2 0,'0'0'695'0,"0"0"-169"0,0 0-149 0,0 0-134 16,0 0-90-16,0 0-35 0,0 0-12 0,0 0-11 16,0 0-7-16,0 0-9 0,0 0-10 15,0 0-8-15,0 0-11 0,0 0-2 0,-67 63-3 16,65-47-6-16,0 0-3 0,2 2-5 0,0 0-7 15,0 0 0-15,0-1-3 0,0 3-3 16,0-2 1-16,0-2-5 0,0 0-1 0,-3 0-2 16,1 2-2-16,-4-4-3 0,4 2-1 0,-2-4-11 15,0-1-31-15,1-2-46 0,2-4-64 0,-2 0-75 16,2-3-143-16,-1-1-216 0,2-1-247 16,0 0 73-16</inkml:trace>
  <inkml:trace contextRef="#ctx0" brushRef="#br0" timeOffset="81930.1307">2037 9424 1067 0,'0'0'369'15,"0"0"-46"-15,0 0-91 0,0 0-76 0,0 0-62 0,0 0-64 16,0 0-40-16,0 0-27 0,0 0-18 0,0 0 8 16,0 0 2-16,0 0-5 0,0 0-39 15,0 0-129-15,-64-27-212 0,67 38-300 0,0-2 171 16</inkml:trace>
  <inkml:trace contextRef="#ctx0" brushRef="#br0" timeOffset="82404.9575">2231 9525 1 0,'0'0'0'0,"0"0"95"15,0 0 72-15,0 0 33 0,0 0 56 16,0 0 45-16,0 0-7 0,0 0-30 0,0 0-34 0,0 0-26 16,0 0-18-16,0 0-17 0,0 0-19 15,0 0-22-15,31-31-20 0,-31 30-16 0,2 1-17 16,-2 0-4-16,0 0-14 0,1 0-12 0,-1 0-8 15,0 0-16-15,0-1-4 0,0 1-5 16,0 0-3-16,0 0 0 0,0 0-1 0,0 0 0 16,0 0-5-16,0 0 1 0,0 0-1 0,0 0-4 15,0 0 5-15,0 0-4 0,0 0-1 0,0 0 0 16,0 0-2-16,0 0 2 0,0 0 1 0,0 0 0 16,0 0 1-16,0 0-3 0,0 0-2 15,0 0-4-15,0 0-3 0,1 0-9 0,0 2 6 16,3 1 4-16,2 4 2 0,3 1 12 0,1 2-3 15,1 5-1-15,1-2 2 0,4 3-4 16,-3 0 3-16,2 1 2 0,-1-2-3 0,-2 0 8 16,0-1-1-16,-2-1-1 0,0-2 1 0,-2-3 0 15,-1 2-2-15,-4-3-2 0,-1 0-1 0,-1-1-16 16,-1-3-9-16,0 0-23 0,0 1-39 0,-3-2-46 16,1-1-94-16,-4 0-183 0,4 1-300 0,0-2-816 15</inkml:trace>
  <inkml:trace contextRef="#ctx0" brushRef="#br0" timeOffset="82630.8264">2529 9467 1585 0,'0'0'318'0,"0"0"-31"0,0 0-44 15,0 0-57-15,0 0-37 0,0 0-38 16,0 0-25-16,0 0-23 0,0 0-20 0,0 0-14 0,0 0-12 15,0 0-8-15,0 0-5 0,0 0-1 0,-72 22-1 16,53-7-1-16,-1 3 0 0,-5 3-6 16,0 3 3-16,-1 2-1 0,1 0-3 0,2 0-4 15,0 0-40-15,5-2-71 0,2-1-124 0,6-7-314 16,6-6-604-16</inkml:trace>
  <inkml:trace contextRef="#ctx0" brushRef="#br0" timeOffset="83667.231">2724 9566 1007 0,'0'0'888'0,"0"0"-579"0,0 0-78 16,0 0-58-16,0 0-60 0,0 0-57 0,0 0-39 15,0 0-16-15,0 0-6 0,0 0 3 0,0 0 1 16,0 0 3-16,0 0 0 0,74-38-1 16,-59 35 0-16,-2 0 0 0,-1 1 3 0,3 0 0 15,-4-1 1-15,-1 1 2 0,-1 0-2 0,-3 1 5 16,1-2 0-16,-5 2 4 0,3 1 5 0,-4-1 6 16,-1 1 9-16,0 0 11 0,0 0 12 0,0 0 3 15,-2 0-5-15,-4 0-12 0,-2 3-21 16,-1 1-11-16,-4 1-6 0,1 2-2 0,-6 2 5 15,0 1-3-15,-2 2-1 0,1 0 0 16,2 2-3-16,-2 1 3 0,2 1-1 0,4 1 0 16,3 1-3-16,1-1 0 0,2-1 0 0,3-2-3 15,3 0 2-15,1-3-2 0,0 1-4 0,5-1-3 16,2 1-5-16,3-1 4 0,1 2 7 0,5-6 7 16,-2-3 6-16,5-3-3 0,-1-1-1 0,2-1-1 15,-2-3 0-15,-2-3 3 0,3-1 2 16,-4-2-2-16,2 0-2 0,0 0-1 0,-3 1-1 15,3-3 3-15,-2 1 3 0,2-1-1 0,-3-1 0 16,2-1-1-16,-4 2 2 0,0-1 4 0,2 2 3 16,-7 2 1-16,1 0 1 0,-1 4-5 15,-5 1 1-15,3 1 1 0,-3 2 2 0,-2 0 3 16,0 1-7-16,0 0-5 0,0 0-16 0,0 2-4 16,-4 3 1-16,3 1-1 0,-1 2 13 0,2 2-1 15,0-2-1-15,0 0 1 0,0 0-3 0,0-2 2 16,2 0 0-16,3-2-3 0,-2-1-1 15,-1 1-2-15,4-2 3 0,-3-2 2 0,4 0 4 16,-1 0 0-16,2 0-1 0,1-1-1 0,1-3-5 16,1 0 2-16,-1 0 3 0,1-2 2 15,0 1 3-15,-2-2-1 0,0 1-3 0,1-1 0 16,-3-2 3-16,-3 1 4 0,1 0 1 16,-4 2 2-16,-1-3-6 0,0 2-2 0,0 0-3 15,-7-1-4-15,-1 0 2 0,-3 1-6 0,0-2-5 16,0 3 0-16,-6 1-7 0,4 5 0 0,-6 0 3 15,4 3 0-15,-4 7 4 0,0-1 2 0,2 4 0 16,3 1-3-16,3 3 2 0,2-3 0 0,2 3-2 16,4-1-2-16,3-1-7 0,0-3-5 0,1-2 2 15,4 0 2-15,2-2 9 0,1-3 1 16,2 0 2-16,2-4 7 0,1-1 1 0,2 0 6 16,-2-3 3-16,3-3 2 0,-3-2-1 0,3 0-1 15,-4-3 1-15,0 0 0 0,1 0 3 0,1-3 0 16,0 0-5-16,-1-1-2 0,4 0-2 15,-4-1 0-15,5-2 3 0,-2 2 1 0,-1-3 2 16,0-1 1-16,-2 1 3 0,-3-4 4 0,-2 0 3 16,-4-2 0-16,3-2 1 0,-5-1-3 15,-2 1-1-15,1-1 1 0,-1-2 4 0,0 3 7 16,0 0 9-16,0 4 1 0,-2 4-1 0,-4 5-3 16,4 3-4-16,1 5-4 0,-1 4-6 15,1 2-10-15,1 0-12 0,0 2-5 0,0 4-6 16,0 3 5-16,0 3 8 0,0 2-1 0,0 2 3 15,0 1-1-15,2 2 0 0,0 0 4 0,0 2-1 16,-1 2 1-16,4 1 0 0,-5 0-4 0,0 2 3 16,0-2 2-16,0 2-1 0,-7-2 8 0,4 2-7 15,-4 0-3-15,4-2 0 0,-4-1-6 16,5-2-2-16,-1-2-9 0,-1-4-27 0,4 1-33 16,0-5-39-16,7 0-45 0,0-3-71 0,3-2-47 15,4-2-158-15,-3-3-409 0,-2 1-494 16</inkml:trace>
  <inkml:trace contextRef="#ctx0" brushRef="#br0" timeOffset="85117.9316">4135 9383 1 0,'0'0'510'0,"0"0"-34"0,0 0-62 0,0 0-60 15,0 0-53-15,0 0-48 0,0 0-49 16,0 0-36-16,0 0-33 0,0 0-23 0,0 0-21 16,0 0-15-16,0 0-15 0,0 0-13 0,-10-39-7 15,9 38-13-15,-4 1-12 0,2 0-15 16,-1 0-11-16,-4 2-3 0,-3 5 2 0,-4 4 9 15,0 2 3-15,-4 3 2 0,-1 3-3 0,0 1 1 16,-1 0 0-16,2 1 1 0,0 1 0 16,5 1-1-16,1 2-2 0,0 0 4 0,7 1-6 0,0-2 8 15,4-4 3-15,2-1-3 0,2-3 8 0,6-1-11 16,2-3-2-16,1-1 2 0,6-5-2 0,-3-1 10 16,6-4 2-16,1-1 3 0,1 0 0 15,3-1-6-15,-1-7 1 0,2 2-1 0,-2-2 4 16,-2-2-6-16,3 1-3 0,-3-2 1 0,-1 0-6 15,-2 0 9-15,-3-2 2 0,1 1 1 16,-5 0 4-16,-2 1-2 0,-1-1 1 0,-6 0 0 16,4 0-1-16,-6 2 0 0,0 1-5 0,-1 2 0 15,1 1-5-15,-1 3 0 0,0 1 2 16,0 1-4-16,0 1-3 0,0 0-14 0,-1 0-16 16,0 3-2-16,0 3 4 0,-1 2 14 0,1 1 13 15,-3 2 3-15,3 1-1 0,0 0-1 0,1-1 1 16,0 2-1-16,0-3 4 0,0 1-2 15,7-2-4-15,-4-1 1 0,3-1-4 0,-1-1 5 0,4-3 4 16,0-2 0-16,0-1 5 0,1 0-3 16,2 0 0-16,-1-4 0 0,0-3-2 0,5 0 5 15,-4-1-3-15,1-2 3 0,-2 0-1 0,3 1 0 16,-7-2 3-16,2-1 2 0,-1 0 1 0,1-1-3 16,-5 0-2-16,2-1 1 0,-4-1-2 15,-1 1 3-15,-1 1 1 0,0 0-2 0,-1 0-4 16,-7 3-6-16,2 2-6 0,-8 3-7 15,2 1 1-15,-3 4-3 0,-3 2 3 0,-3 5 3 16,0 4-1-16,-4 1 6 0,5 3 2 0,2 2 2 16,1 0 3-16,1 2-7 0,6-2-4 0,5 0-2 15,-1 1-3-15,6-3 3 0,0-3 0 0,6 1 2 16,-1-3 1-16,3-2 3 0,1-1 6 16,3-2 1-16,-1-3 6 0,5-2 0 0,-3 0 0 15,5-3-1-15,-4-4-2 0,4 0 1 0,0-3 0 16,1 1 1-16,-3-2-2 0,3 0-3 0,1-1 0 15,0-1 1-15,-1 0 2 0,0 1 1 0,-4-2-3 16,3 0 2-16,-1-2-2 0,-3 1 0 16,3-1 5-16,-4 0-1 0,1-2 7 0,1 2-8 15,-4-1 0-15,-2 3-2 0,-2 3-3 0,-2 3 8 16,-5 2 3-16,0 3 1 0,0 3-8 0,0 0-17 16,-4 2-8-16,-2 4-4 0,1 3 5 15,-2 2 12-15,0 4 2 0,2 2 2 0,-1-2-6 16,6 3 6-16,0-2 4 0,0-1 0 15,5 0 4-15,0 0-7 0,3-1 0 0,3-1-2 0,1 1 4 16,6-2 1-16,1-1 0 0,-1 0 3 16,-1-1-5-16,-1-2 4 0,-3 1 0 0,-3-3 0 15,-3-1 3-15,-4-1-5 0,-3 0-1 0,0-1-1 16,-2 1 2-16,-6 0 4 0,-1 0 4 0,-2 1 2 16,-3-1-4-16,-3-1-1 0,-2 1 0 15,1-2-4-15,1 0 6 0,-2 1-2 0,1-3-4 16,3 0 3-16,2 0-4 0,2 0 5 0,7 0 6 15,1-2 4-15,0 0 0 0,3-1-4 16,0-1-7-16,3-1-8 0,0-1-5 0,4-1-7 16,0 0-5-16,5-2 1 0,5 3-2 15,-1-2 1-15,0 1 2 0,2 0-5 0,3 1-2 16,-2-1-5-16,-1-2-4 0,-2 0 1 0,2 0 5 0,-1-3 8 16,-3 1 8-16,4-1 7 0,-5-3 4 0,3 1 1 15,-3-1 3-15,-1-2-1 0,-1-1 6 0,2-1-1 16,-1 1-2-16,-2-3 3 15,1 1-4-15,0 0 6 0,-1-3 7 0,-1 0 3 0,1 1 9 16,-3-2 1-16,-1 3 2 0,1 3 2 0,-4 4-3 16,0 4 9-16,1 4-1 0,-4 4-4 15,0 2-14-15,0 0-17 0,0 1-9 0,-4 6-4 16,3 3 6-16,-1 4 2 0,-1 4 0 0,0 4 3 16,-1 3-3-16,3 1 4 0,-1 0 4 15,1 0-1-15,-1 0 3 0,0 0-5 0,1-3-1 16,1-1-1-16,0-1 1 0,0-1 2 0,-1-2-4 15,1-1 0-15,-1-1-4 0,-1-1-3 0,-1-2-6 16,-2-1-16-16,3-2-22 0,-4-2-25 0,4-2-29 16,0 0-38-16,0-4-49 0,2-1-91 15,0-1-123-15,0 0-256 0,0 0-819 0</inkml:trace>
  <inkml:trace contextRef="#ctx0" brushRef="#br0" timeOffset="85298.6425">4878 9352 1 0,'0'0'0'16,"0"0"38"-16,0 0 118 0,0 0-9 16,0 0 13-16,0 0 20 0,0 0 13 0,0 0 25 0,0 0-14 15,0 0-32-15,0 0-43 0,0 0-58 16,0 0-21-16,69-23-20 0,-36 19-5 0,3 1-6 16,-1 0-10-16,4 1-7 0,3-1-20 0,4 2-45 15,3 1-119-15,4-1-188 0,-14 1-267 16,-12 0 104-16</inkml:trace>
  <inkml:trace contextRef="#ctx0" brushRef="#br0" timeOffset="85995.4891">1292 10135 1 0,'0'0'0'0,"0"0"0"0,-123 14 72 0,83-8 88 16,2-3 50-16,5 1 57 0,5-1 40 0,4-2 21 15,4 0-7-15,6-1-29 0,4 1-36 16,5-1-38-16,4 0-36 0,1 0-21 0,1 0-35 15,4-1-31-15,1-3-31 0,2 1-29 0,1-2-15 16,2-1-10-16,6 0-1 0,4 0 0 16,3 0 0-16,5 0-1 0,7 2 4 0,3-2 0 15,7 2 0-15,6-1 2 0,8 2-5 0,2-2 1 16,9 0 4-16,9-1-6 0,6 1 4 0,12-2-2 16,6 0-1-16,14-1 3 0,6 0 0 0,9-1 3 15,8 1-1-15,4-1-4 0,6 2-2 16,1 1-4-16,1 3 1 0,2-1-3 0,0 2 3 15,-6-2 2-15,0 2-4 0,-4-2 8 0,-3 0 2 16,-5 3 2-16,-11-2 5 0,-5 1-3 0,-9 0-1 16,-13-1-2-16,-13 2 0 0,-10-2 4 0,-12 1 5 15,-9-1 6-15,-11-2 2 0,-10 2 5 16,-6-2-2-16,-7 1-2 0,-7 1 5 0,0-1-9 16,-4 1 1-16,0-1-4 0,-4 1-11 0,2 0 2 15,-1 1-5-15,-2 0-5 0,2 1 1 16,-3-2-4-16,2 2-2 0,-3 0-1 0,4 1 3 15,-4-1-5-15,3 1 2 0,-4 0-6 0,-1 0-17 16,1 0-16-16,2 0-26 0,0 0-30 16,0 4-42-16,4 1-91 0,1 2-211 0,-1-2-742 15,-3-2-485-15</inkml:trace>
  <inkml:trace contextRef="#ctx0" brushRef="#br0" timeOffset="99409.1742">5994 10608 96 0,'0'0'291'15,"0"0"-10"-15,0 0 3 0,0 0-23 0,0 0-23 16,0 0-23-16,0 0-31 0,0 0-27 16,0 0-26-16,0 0-19 0,0 0-16 0,0 0-8 15,11-43-7-15,-10 43-8 0,-1-1-11 0,0 1-11 16,0 0-12-16,0 0-10 0,0 0-8 16,0 0-8-16,0 0-7 0,0 0-9 0,0 1-7 15,0 2-2-15,0 2 2 0,0 0 6 0,0 3 7 16,0 2 3-16,0-2 0 0,0 1-1 0,0 3 2 15,0 0 1-15,0 0 3 0,0 2 1 16,0 1 2-16,0 3 4 0,-1-2-1 0,-1 5 6 16,0-1 2-16,-3 2-4 0,3 0 4 0,-3 2-5 15,1 1-2-15,0 0 1 0,-2 2 0 16,3 0 0-16,-3-3-2 0,3-1-1 16,-1-1-2-16,-1-1 1 0,3-1-3 0,0-2-2 0,-1 0 0 15,1-3-5-15,1-2 2 0,0-1-1 0,1 0-1 16,-1-4 5-16,1 1-3 0,0-3 1 15,0-1 0-15,0-1 0 0,0-1-1 0,0-1-1 0,0 0 1 16,0 0-4-16,0-1 4 0,0 0 1 16,0-1-4-16,0 0 7 0,0 1-9 0,0-1-2 15,0 0-4-15,0 0-17 0,0 0-11 16,0 0-27-16,-1-1-33 0,1 0-44 0,-1-3-69 16,1 1-160-16,0 0-343 0,0-1-826 0</inkml:trace>
  <inkml:trace contextRef="#ctx0" brushRef="#br0" timeOffset="99846.9998">6054 10602 1 0,'0'0'0'0,"0"0"31"0,0 0 238 15,0 0-13-15,0 0-28 0,0 0-23 0,0 0-21 16,0 0-12-16,0 0-14 0,0 0-10 0,0 0-11 16,0 0-16-16,0 0-7 0,0 0-13 15,-55-28-12-15,52 25-5 0,2 2-14 16,0 0-9-16,1 1-9 0,0 0-5 0,0 0-5 0,0 0 0 15,0 0-5-15,0 0-6 0,0 0-1 0,0 0-7 16,0 0-1-16,0 0-3 0,0 0-1 16,0 0 2-16,2 0 2 0,0 0-3 0,4 0 2 15,3 0-3-15,3-2-3 0,3 0-2 0,4-1 0 16,5 1-4-16,-1-2-3 0,5 1 0 0,0-1-4 16,4 1 3-16,-3 0-1 0,3 0-1 15,-3-1 4-15,-2-1-1 0,1 2 0 16,-3-1-2-16,-1-1-2 0,-4 2-3 0,0-1-11 0,-6 0-14 15,0 1-31-15,-5 0-41 0,-3 0-61 0,-4 0-90 16,-2 3-143-16,0 0-197 0,-1 0-363 16,-1 0 495-16</inkml:trace>
  <inkml:trace contextRef="#ctx0" brushRef="#br0" timeOffset="100119.2624">5938 10825 281 0,'0'0'502'0,"0"0"-196"0,0 0-27 16,0 0-21-16,0 0-36 0,0 0-34 0,0 0-45 16,0 0-33-16,0 0-28 0,0 0-21 15,0 0-18-15,0 0-10 0,0 0-7 0,25-4-9 16,-15 4 3-16,2 0-7 0,2 0 2 0,2-2-1 15,2 2-3-15,0-1 1 0,1 0-3 16,2 0 1-16,0 0-4 0,1 0-15 0,1-1-46 16,-1 0-88-16,4-1-146 0,-10 1-369 0,-3 0-819 15</inkml:trace>
  <inkml:trace contextRef="#ctx0" brushRef="#br0" timeOffset="100825.0705">6461 10968 227 0,'0'0'327'0,"0"0"-30"0,0 0-2 0,0 0-30 15,0 0-35-15,0 0-24 0,0 0-32 0,0 0-27 16,0 0-24-16,0 0-30 0,0 0-32 0,0 0-27 16,0 0-21-16,15-21-14 0,-15 23-4 15,0 3 4-15,0 1 4 0,0 3 8 0,0 3 7 16,0 3 5-16,0 1 6 0,-1 2 5 0,-2 1-5 15,0 1 1-15,-3-1-1 0,4-1-2 16,-3 1 0-16,1-2-2 0,-2-1-2 0,2-1-5 0,2-1-2 16,0-2-3-16,-1-1 1 0,1-1 2 0,0-2-7 15,0 0 1-15,1-2-4 0,-1 0-2 16,2-3 4-16,0 1 0 0,0-2 0 0,0-1 1 16,0 1 1-16,0-2 2 15,0 0 4-15,0 0 8 0,0 0 1 0,0 0 0 0,-1-2-8 16,1 0-28-16,0-1-40 0,-2-3-68 0,2-2-92 15,0-2-173-15,0 1-368 0,0 3-766 0</inkml:trace>
  <inkml:trace contextRef="#ctx0" brushRef="#br0" timeOffset="101078.7187">6486 10776 996 0,'0'0'281'0,"0"0"3"0,0 0-15 16,0 0-37-16,0 0-41 0,0 0-22 0,0 0-27 15,0 0-22-15,0 0-20 0,0 0-22 0,0 0-15 0,0 0-18 16,0 0-11-16,0 0-13 0,0-52-11 16,0 52-6-16,0 0-6 0,0 0-8 0,0 0-11 15,0 0-16-15,0 0-27 0,3 2-49 16,-1 3-69-16,2 1-111 0,1 1-227 0,-2-1-418 15,0-2 80-15</inkml:trace>
  <inkml:trace contextRef="#ctx0" brushRef="#br0" timeOffset="101624.052">6661 10992 315 0,'0'0'382'0,"0"0"-49"16,0 0-35-16,0 0-57 0,0 0-49 15,0 0-41-15,0 0-44 0,0 0-33 0,0 0-21 16,0 0-22-16,0 0-17 0,0 0-5 0,0 0-3 16,0 0 4-16,0 18 7 0,0-10 9 15,0 0 6-15,0 5 7 0,0-3 6 0,0 3-1 0,0 1 6 16,-2 2-2-16,1-2-3 16,-1 1-1-16,-1 0-8 0,0-1-3 0,-1 0-6 15,2 0-5-15,0-3-2 0,-2 2-4 0,1-3-1 16,-1 0-3-16,1-1-1 0,0 0 0 0,3-2-2 0,-2 0 5 15,1-1-6-15,1-2 2 0,-1 0-3 16,1-3-6-16,0 2-4 0,-2-2-25 0,2-1-40 16,0 0-51-16,0 0-63 0,0-1-82 0,0-2-187 15,0-1-315-15,0 3-210 0</inkml:trace>
  <inkml:trace contextRef="#ctx0" brushRef="#br0" timeOffset="102008.4496">6823 10985 531 0,'0'0'326'0,"0"0"-70"0,0 0-70 16,0 0-69-16,0 0-58 0,0 0-14 0,0 0 0 15,0 0 8-15,0 0 15 0,0 0 4 16,0 0-6-16,0 0 1 0,0 0-8 0,-42 75-6 15,29-63-6-15,-4-1-11 0,1 2-7 0,-3-2-6 0,2 0-2 16,0-1-5-16,1-2-1 16,2 0-5-16,1-1-3 0,3-3 0 0,3 1-1 0,2-3 1 15,3 0 4-15,1-1 15 0,1-1 32 16,0 0 34-16,0 0 14 0,1 0-9 0,2-5-26 16,3 0-29-16,1 1-16 0,0 0-4 0,1 0-2 15,0 1-2-15,0 0 3 0,-1 1-5 0,0 1-4 16,1 0-3-16,-2 1-7 0,1 0 1 15,2 2-1-15,0 4-1 0,0 0 0 0,2 2-1 16,-1-1 1-16,-1 2 0 0,1 0 1 0,-2-1 0 16,0 0-1-16,0 0 1 0,-1-1-4 0,-4 0-5 15,4 0-34-15,-4-2-69 0,3 2-127 16,-1 0-73-16,4 3-29 0,-2-3-366 0,-2-3-435 0</inkml:trace>
  <inkml:trace contextRef="#ctx0" brushRef="#br0" timeOffset="103141.2019">7412 10616 1 0,'0'0'0'0,"0"0"0"0,0 0 199 15,0 0 38-15,0 0-18 0,0 0-11 0,0 0-5 16,0 0-8-16,0 0-16 0,0 0-15 15,0 0-14-15,0 0-16 0,0 0-9 0,0 0-9 16,8-31-7-16,-7 29-7 0,-1 2-6 0,0 0-10 16,1 0-19-16,-1 0-19 0,0 0-20 0,0 0-17 15,0 0-17-15,0 4-6 0,0 2-2 16,0 2 5-16,0 4 9 0,0 4 6 0,0 1 1 16,0 2 1-16,0 3 1 0,-1-1-3 0,-1 4 3 15,-2-2 1-15,0 0 0 0,2-1 1 16,-2 0-2-16,-1-1-1 0,3-1-1 0,-3-3 2 15,1 1-1-15,0-3 1 0,-1-1 1 0,1-3-3 16,-1-1 4-16,3-1-1 0,-1 0 1 16,1-3-2-16,-1 0-2 0,1-2 2 0,1 0-1 15,-1 0-4-15,0-3-16 0,-1 0-27 0,2-1-43 16,0 0-73-16,0 0-91 0,1-1-188 0,0-1-414 16,0-1-183-16</inkml:trace>
  <inkml:trace contextRef="#ctx0" brushRef="#br0" timeOffset="103421.3719">7166 10763 1 0,'0'0'200'0,"0"0"47"0,0 0-9 0,0 0-7 15,0 0-20-15,0 0-10 0,0 0-29 0,0 0-33 16,0 0-18-16,0 0-9 0,0 0 0 15,0 0 5-15,0 0-5 0,0 0-9 0,4 16-17 16,19-16-18-16,5 1-13 0,-1-1-10 16,3 0-13-16,1 1-6 0,3-1-7 0,-6 0-4 15,2 2-4-15,-1-1-4 0,-3 0-2 0,-2 1 0 16,-5 0-2-16,-2 0-7 0,-1-1-21 0,-4 1-32 16,-2 0-49-16,0-1-64 0,-1-1-73 15,-1 1-159-15,-2-1-221 0,-1 1-440 0</inkml:trace>
  <inkml:trace contextRef="#ctx0" brushRef="#br0" timeOffset="103677.2351">7642 10697 390 0,'0'0'415'16,"0"0"-47"-16,0 0-37 0,0 0-53 15,0 0-66-15,0 0-49 0,0 0-51 0,0 0-41 16,0 0-42-16,0 0-20 0,0 0-5 0,0 0 1 16,0 0 6-16,0 0 2 0,-63 42 2 0,51-28-4 15,-4 0 0-15,2 0 0 0,-3 2-1 16,-2-1 7-16,0 1-5 0,-1-1 2 0,0 0-7 16,0-2-24-16,2 0-40 0,-1-3-65 0,2 1-97 15,2-2-159-15,2-3-248 0,7-2-473 0</inkml:trace>
  <inkml:trace contextRef="#ctx0" brushRef="#br0" timeOffset="103954.3727">7208 10641 804 0,'0'0'255'0,"0"0"-52"0,0 0-50 0,0 0-27 16,0 0-19-16,0 0-5 0,0 0-2 0,0 0 3 16,0 0 4-16,0 0 5 0,0 0-7 0,0 0-19 15,0 0-18-15,0 0-19 0,89 67-14 16,-67-52-7-16,2 0-7 0,-1 1-8 0,0 1-6 16,-1 2 2-16,-4-2-8 0,-2 1 4 0,-4 0-1 15,-1-1-9-15,-3-1-17 0,-1 0-59 0,0-2-107 16,0 0-209-16,-3-6-494 0,-2-3-127 0</inkml:trace>
  <inkml:trace contextRef="#ctx0" brushRef="#br0" timeOffset="105607.0618">8051 10505 1 0,'0'0'0'0,"0"0"0"0,0 0 0 16,0 0 0-16,0 0 0 0,0 0 0 0,0 0 92 15,0 0 74-15,0 0 3 0,0 0 5 0,0 0-6 16,0 0-9-16,0 0-20 0,-2-1-18 15,2 1-7-15,0 0-3 0,0-1 4 0,0 1-3 16,0-1-11-16,0 1-9 0,-1-1-12 0,1 1-1 16,0 0-5-16,0 0-5 0,0 0-2 0,0 0-9 15,0 0-4-15,0 0-7 0,0 0-5 16,0 0 1-16,0 0-8 0,0 0-3 0,0 0-2 16,0 0-5-16,0 0 1 0,0 0-2 0,0 0-5 15,0 0-7-15,0 0-4 0,0 0-4 0,0 0-4 16,0 0 0-16,1 2-6 0,-1 0-1 15,5 3 3-15,0 2-3 0,0 1 10 0,2 1-1 16,1 3 3-16,3 0 5 0,-1 4-7 0,0-2 2 16,2 1-2-16,-1 1 1 0,3 0 4 15,-1-2-1-15,-1 2 2 0,2-1-2 0,-2 1 1 16,2-4 0-16,-4 4 0 0,1-2 3 0,1-2-5 16,-3-1-2-16,0 1-2 0,1-2 0 0,-4-1 4 15,-1-1 1-15,0-1 1 0,-1 0-1 16,2-3 0-16,-2 1 1 0,-3 0 0 0,1-2-1 15,1-1-9-15,-2 2-16 0,2-3-27 0,-3 0-46 16,1 1-47-16,1-2-80 0,0 0-137 16,0 0-245-16,0 0-743 0</inkml:trace>
  <inkml:trace contextRef="#ctx0" brushRef="#br0" timeOffset="105941.7936">8590 10563 279 0,'0'0'381'0,"0"0"-78"15,0 0-10-15,0 0-37 0,0 0-48 16,0 0-37-16,0 0-40 0,0 0-33 0,0 0-28 16,0 0-22-16,0 0-19 0,0 0-4 15,0 0-2-15,0 0 5 0,-8 1 13 0,2 9 7 16,-4 2 7-16,0 1 2 0,-2 1-7 0,-3 3-4 15,2 1-8-15,-5 2-5 0,0 2-2 0,0 1-2 16,-3 5-4-16,1-1-3 0,-3 1-3 0,1 1-7 16,0 1 0-16,2 0 0 15,-1 0-1-15,0-1 0 0,1-1-2 0,-1-2-2 0,1 0-1 16,2-3 2-16,1-1 0 0,3 0 1 0,0-5 1 16,3 0-4-16,1-3-1 0,2 0-1 15,1-5-6-15,4 2-16 0,0-3-26 0,2-1-44 0,1 1-46 16,0-3-32-16,4 1 7 0,2-2-33 15,3 0-110-15,-1-1-287 0,-2-2-683 0</inkml:trace>
  <inkml:trace contextRef="#ctx0" brushRef="#br0" timeOffset="106261.9063">8547 10990 619 0,'0'0'418'0,"0"0"-141"0,0 0-56 16,0 0-69-16,0 0-62 0,0 0-17 15,0 0-4-15,0 0 2 0,0 0 12 0,0 0 5 16,0 0-3-16,0 0-10 0,0 0-10 0,0 0-10 16,-6 92-10-16,6-76-5 0,-2 1-4 0,0-1-3 15,1 1-6-15,-2-3-4 0,-1 0-2 0,1 1-5 16,-1-3 1-16,-1 0-4 0,2-1-2 15,-2-2 0-15,3 2-1 0,0-3 3 0,-2 0-2 16,0-2-4-16,2-1-16 0,-1-2-48 0,0 0-81 16,2-1-139-16,1-2-256 0,0 0-439 0,0 0 184 15</inkml:trace>
  <inkml:trace contextRef="#ctx0" brushRef="#br0" timeOffset="106453.9898">8608 10799 502 0,'0'0'734'0,"0"0"-444"0,0 0 10 15,0 0-32-15,0 0-66 0,0 0-44 16,0 0-37-16,0 0-31 0,0 0-21 0,0 0-21 16,0 0-18-16,0 0-13 0,0 0-13 0,0 0-7 15,-14-46-12-15,14 46-14 0,0 0-26 16,3 0-36-16,-2 0-63 0,4 2-77 0,0 3-140 15,0-1-270-15,-1 1-601 0</inkml:trace>
  <inkml:trace contextRef="#ctx0" brushRef="#br0" timeOffset="106797.5663">8771 10921 380 0,'0'0'408'0,"0"0"-101"0,0 0-13 0,0 0-33 15,0 0-46-15,0 0-27 0,0 0-31 0,0 0-34 16,0 0-28-16,0 0-23 0,0 0-21 0,0 0-18 16,0 0-14-16,9-3-4 0,-9 9 3 0,0 2 6 15,0 3 10-15,0 1-1 0,0 2 3 0,0 1-1 16,0 1-4-16,0 2 0 0,0-1-4 15,0-1-2-15,0-1-4 0,-1 0-1 0,-2 0-5 16,2-3-1-16,-2 3 0 0,2-4-5 0,-1-1 3 16,-1 0 0-16,-1-3-1 0,3 1 5 0,-4-1-3 15,1 0-2-15,1-1 0 0,-1 1-9 0,-1-2-3 16,2 1-13-16,-1-3-25 0,1 1-24 0,2-1-37 16,-3-1-50-16,4-2-65 0,0 0-86 15,0 0-179-15,0-1-315 0,0 0-139 0</inkml:trace>
  <inkml:trace contextRef="#ctx0" brushRef="#br0" timeOffset="107162.3812">8955 10852 491 0,'0'0'357'0,"0"0"-174"0,0 0-50 16,0 0-46-16,0 0 4 0,0 0 24 0,0 0 7 15,0 0-4-15,0 0-10 0,0 0-12 16,0 0-11-16,0 0-2 0,0 0-6 0,0 0-5 16,-17 89-4-16,7-81-8 0,-3 0-3 0,0-1-7 15,-4 1-8-15,0-2-11 0,1 0-6 16,-2 0-6-16,3 0-6 0,-1-1 0 0,4-1-7 16,0 1 2-16,2-3-1 0,2 1-3 0,0-1 6 15,4 0-6-15,0-1 0 0,2 0-1 16,1 1-2-16,1-2 3 0,0 0 4 0,0 1 4 15,0-1 5-15,0 1 8 0,1 0 10 0,4 2 3 16,-1 1 5-16,5 2-9 0,1 1-7 0,0-1 0 16,2 0-7-16,2 3 4 0,1-1 0 0,3 2-3 15,0-1 1-15,1 1-5 0,5 0-2 16,-1 2 0-16,3 3 1 0,1-1-1 0,2-1-2 16,1 2-4-16,-1 1-20 0,0-1-53 0,-4-1-118 15,-5-2-283-15,-7-5-1156 0</inkml:trace>
  <inkml:trace contextRef="#ctx0" brushRef="#br0" timeOffset="111556.0711">4610 10430 1 0,'0'0'0'0,"0"0"0"0,0 0 0 0,0 0 230 0,0 0 88 15,0 0 32-15,0 0-42 0,0 0-46 0,0 0-88 16,0 0-88-16,0 0-6 0,0 0-3 15,-52-2-18-15,52 2-5 0,-3 0-5 0,3 0-5 16,-1 0 2-16,1 0-2 0,0 0-2 0,0 0-1 16,0 0 1-16,0 0 4 0,0 0 1 0,0 0 2 15,5 0-5-15,-1 0-1 0,5 0-5 0,2 0-2 16,8 0-1-16,1 1-7 0,4-1-3 0,5 0-5 16,3 0-5-16,3 0 3 0,0 0-4 15,5 0 0-15,1 0-1 0,3 0-3 0,3-1 0 16,1-2-6-16,2 1 5 0,0-1-2 0,-1 1 1 15,2-1 3-15,0 1-8 0,-4 0 2 0,1 1-4 16,-6-1 2-16,-4 2 1 0,-5 0 0 16,-5 0 0-16,-5 0-3 0,-7 0 0 0,-4 0 2 15,-6 0-2-15,-2 0 3 0,-3 0-12 0,-1 0-10 16,0 0-12-16,0 0-10 0,0 2-8 16,-4 0-12-16,0 0-22 0,0 2-44 0,-4-2-45 15,-1 2-67-15,-1 0-96 0,-3-2-138 0,3 1-239 16,3-1 165-16</inkml:trace>
  <inkml:trace contextRef="#ctx0" brushRef="#br0" timeOffset="112278.1241">4562 10446 1 0,'0'0'198'0,"0"0"50"15,0 0-28-15,0 0-4 0,0 0-6 0,0 0-6 16,0 0-21-16,0 0-21 0,0 0-26 0,0 0-28 16,0 0-18-16,0 0-17 0,0 0-11 15,0 0-12-15,-80-15-10 0,79 15-3 0,-1 0-8 16,2 0-1-16,0 0-3 0,0 0-1 0,0 0 1 15,0 0-4-15,0 0-2 0,0 0-5 16,0 0-5-16,0 0-5 0,0 2 0 0,2 0 1 16,-1 2 0-16,3 1 4 0,1 2-1 0,2 3 0 15,2 0 5-15,3 2 5 0,0 1 2 0,4 2 3 16,2 2-2-16,6 1 0 0,0 1 1 0,3 1-1 16,0-2 0-16,5 1-1 0,-1-2-1 0,1-1-2 15,0 0 1-15,-1 0-1 0,0 0 0 0,-2-2-1 16,0 1-7-16,-5-1 0 15,-2-4-3-15,-2 2 0 0,-3-4-2 0,-5 1-1 0,-3-1 1 16,-6-2-2-16,0 1 3 0,-1-1 8 16,-2 1 6-16,-2 2 9 0,-4 0 4 0,-5 3-1 15,-5 0-5-15,1 3-6 0,-5 3-5 0,-4 2-3 16,1 2-3-16,-4 2-2 0,1 2-2 0,-3 2-1 16,-1 2 0-16,1 2 0 0,2 2-2 0,-1-2-1 15,0 1 1-15,6 2 0 0,-4-3 0 16,8-1 2-16,0-1-1 0,0-4 0 0,3 1-1 15,0-4-1-15,3-1-1 0,0-2 2 0,3-2-2 16,1-2 2-16,-1-2 1 0,6-2-1 16,0 1 3-16,0-3-1 0,2 0 1 0,1-2 4 15,0 0-2-15,1 0 3 0,4-2 2 0,-1 3-1 16,5-1 4-16,0-1 3 0,2 0 3 0,4 0 3 16,2-2 3-16,4 1 0 0,6 0-2 15,3-1 0-15,4-2-2 0,5 0-3 0,4-2-1 0,4-1-5 16,5 0 0-16,1 0-4 0,5 0 0 15,1 0-2-15,-1-1-3 0,0 0-1 0,0 1-2 16,-5 0 1-16,-2 0-2 0,-1 0 2 0,-6 0 0 16,-5 0-1-16,-8-2 2 0,-5 2-2 15,-10-1-2-15,-8 0 0 0,-1 0-10 16,-6 0-14-16,-1 1-27 0,-1-2-44 0,-7 0-72 16,-2 0-119-16,-2-2-251 0,1 2-602 0,3 1-30 0</inkml:trace>
  <inkml:trace contextRef="#ctx0" brushRef="#br0" timeOffset="113067.6199">2879 10468 1 0,'0'0'0'0,"0"0"0"0,0 0 0 0,0 0 0 15,0 0 0-15,0 0 185 0,0 0 14 16,0 0-16-16,0 0-15 0,-115-40-8 0,102 36-6 15,3 1-4-15,0 1-7 0,2 1-11 0,-2-2-7 16,5 2-5-16,0 0-2 0,2 0-2 16,-2 0-2-16,4 1-7 0,0 0-4 0,0 0-5 0,1 0-7 15,0 0-6-15,0 0-7 0,0 0-11 16,0 0-8-16,0 0-12 0,0 0-12 0,0 0-8 16,0 0-11-16,0 0-6 0,1 0-5 0,1 0 1 15,6 0 0-15,2 2 3 0,10 0 3 0,2 1 1 16,8 0 2-16,7 0 4 15,0-2-1-15,8 0 5 0,3-1-5 0,5 0 1 0,-1 0-1 16,2 0 0-16,3-2 0 0,-2-1-2 16,3-1-1-16,-4 0-6 0,5-1 0 0,-5 1-4 0,2 0 0 15,-11 0 1-15,-1 1-4 0,-11 0 3 16,-9 1 1-16,-6 0-3 0,-7 1 4 0,-4-1-4 16,-5 2-4-16,-2 0-9 0,0-1-16 0,0 1-23 15,-2 0-10-15,-5 0-15 0,-3 0-25 16,0 0-27-16,-1 0-50 0,-3 0-71 0,-2 3-129 0,4-1-251 15,3 0-701-15</inkml:trace>
  <inkml:trace contextRef="#ctx0" brushRef="#br0" timeOffset="113628.0019">2641 10433 759 0,'0'0'187'0,"0"0"-9"0,0 0 2 0,0 0 4 15,0 0-11-15,0 0-18 0,0 0-33 16,0 0-39-16,0 0-27 0,0 0-21 0,0 0-3 16,0 0 0-16,0 0 3 0,0 0 13 15,-26 32 4-15,37-23 7 0,5 2 9 0,5 0-2 16,3 0 3-16,7-1-6 0,6-1-7 0,3-1-4 0,1 0-10 15,4-2-4-15,0 1-12 0,3 2-5 16,-4 1-6-16,2 2-5 0,-1 1 4 0,-5 0-9 16,-2 1 3-16,-7 1-1 0,-8 0-6 15,-2 0 4-15,-10 1-2 0,-2 0-1 0,-8 3 4 0,-1 0 1 16,-10 1 6-16,-3 3 4 0,-6 0 6 16,-3 2-2-16,-6 1-1 0,-2 1-5 0,-1 0-6 15,-3 2 3-15,-3-1-5 0,-1 2 1 16,3 0 1-16,-4-1-5 0,5 2 0 0,-1 0 1 0,3-1-3 15,1 0 1-15,0 2-1 0,2-1 1 16,0 0-2-16,6 0-1 0,0-1 0 0,4-1 0 16,0-5 3-16,3 2-1 0,2-3-2 0,3-1 2 15,0-2-2-15,3-1 0 0,4 0 2 16,-1-3-1-16,4-1 0 0,1-2-1 0,0-1 0 16,6-2-1-16,-1-1 3 0,3-1 2 0,3-1 1 15,0 0 3-15,4-2 1 0,0 0 3 16,5 0 2-16,1-1 2 0,6-1 2 0,3-1-3 15,2-2 0-15,2 0-2 0,5 0-1 0,1-2 2 16,3-2-3-16,6 0-1 0,1-1-2 0,2 0-5 16,5 1 0-16,-3 0-1 0,-1-1-8 0,2 0-16 15,-4 3-35-15,-5 2-57 0,2 0-95 0,-7 1-163 16,-10 4-531-16,-11-2-692 0</inkml:trace>
  <inkml:trace contextRef="#ctx0" brushRef="#br0" timeOffset="114434.024">4493 12096 1156 0,'0'0'334'0,"0"0"-46"0,0 0-58 0,0 0-63 16,0 0-24-16,0 0-20 0,0 0-26 15,0 0-27-15,0 0-29 0,0 0-21 0,0 0-20 0,0 0-5 16,0-2-2-16,1 9 3 0,2 1 7 15,0 4 1-15,-1 0 3 0,0 2 0 0,3 3 0 16,-3-3 7-16,-2 1 2 0,0-1 3 0,0 1 2 16,0-2-3-16,-2 0-1 0,-3 0-3 0,3-2 2 15,2 1-2-15,-1-2 0 0,0-1 3 0,0-1-2 16,0 0 3-16,0 0-5 0,1-3-5 16,0 0-16-16,0-3-49 0,0 0-67 0,0 0-112 0,0-2-177 15,0 0-318-15,0 0-614 0</inkml:trace>
  <inkml:trace contextRef="#ctx0" brushRef="#br0" timeOffset="114629.8114">4553 11858 969 0,'0'0'300'0,"0"0"-12"15,0 0-9-15,0 0-45 0,0 0-58 0,0 0-21 16,0 0-35-16,0 0-29 0,0 0-28 0,0 0-27 15,0 0-16-15,0 0-11 0,0 0-3 16,-10-25-6-16,10 25-3 0,0 0-9 0,0 0-24 0,0 0-8 16,4 0-33-16,2 0-72 0,2 2-90 15,3 2-259-15,-2-2-475 0,-5 1 259 0</inkml:trace>
  <inkml:trace contextRef="#ctx0" brushRef="#br0" timeOffset="114867.251">4831 12083 1093 0,'0'0'254'16,"0"0"-29"-16,0 0 9 0,0 0-15 0,0 0-22 16,0 0-39-16,0 0-51 0,0 0-40 15,0 0-28-15,0 0-11 0,0 0-11 0,0 0-5 16,0 0 0-16,0 0-3 0,89-3-6 0,-58 1 3 15,4-2-2-15,-3 1-6 0,-1 1-16 16,-3 0-30-16,-5 1-41 0,-3 1-43 0,-4 0-10 0,-2 3-51 16,-3 1-86-16,-4 3-163 0,-4-2-256 15,-2-1 58-15</inkml:trace>
  <inkml:trace contextRef="#ctx0" brushRef="#br0" timeOffset="114998.3694">4920 12211 1 0,'0'0'11'0,"0"0"393"0,0 0-71 16,0 0-38-16,0 0-16 0,0 0-18 15,0 0-47-15,0 0-43 0,0 0-40 0,0 0-41 16,0 0-30-16,0 0-19 0,0 0-19 0,0 0-11 16,141 6-9-16,-99-9-36 0,1-1-92 15,0 1-166-15,-12 0-370 0,-11 1-549 0</inkml:trace>
  <inkml:trace contextRef="#ctx0" brushRef="#br0" timeOffset="115216.3238">5396 12082 1855 0,'0'0'209'16,"0"0"-23"-16,0 0-2 0,0 0-26 0,0 0-25 15,0 0-20-15,0 0-42 0,0 0-34 0,0 0-25 16,0 0-11-16,0 0-5 0,0 0 3 0,0 0 5 16,-7 29-1-16,14-11 0 0,1 4-1 0,0 0-1 15,-4 2 3-15,2 1-1 0,-3-1 0 16,-3-1-4-16,0 0-12 0,-1-3-21 0,-6 0-41 15,3-2-59-15,-3-3-104 0,-2-1-179 16,6-4-441-16,1-5-348 0</inkml:trace>
  <inkml:trace contextRef="#ctx0" brushRef="#br0" timeOffset="116243.938">5256 9949 1 0,'0'0'0'16,"0"0"96"-16,0 0 157 0,0 0-22 0,0 0-3 15,0 0-1-15,0 0-4 0,0 0-23 0,0 0-30 16,0 0-23-16,0 0-19 0,0 0-7 0,36-37-4 15,-34 36-10-15,-1 0-8 0,0-1-8 16,1 2-7-16,-2 0-8 0,0 0-13 0,0 0-12 16,0 0-12-16,0 0-8 0,-3 0-8 0,-1 0-8 15,-5 2-7-15,-6 1-6 0,-1 3-3 0,-6 0 1 16,-4 1 3-16,-1 1 1 0,0 1 1 16,-1-1-2-16,4 0-4 0,-1 2 1 0,5-2 2 15,5-1-4-15,0 1 2 0,7 0-5 16,3-1-1-16,2 3 1 0,1-1 0 0,2-1 4 15,4 2 1-15,4-2 2 0,2-1-1 0,4-1 0 16,3 1 3-16,1-3 1 0,4-1 4 0,-2-1-1 16,1 1-1-16,0-3-3 0,-2 2-4 0,-3-2 2 15,1 1 2-15,-4 0-1 0,-2 1 2 16,-2 0-4-16,-1 0-5 0,-5 2-1 0,0-1 0 16,-3 2 5-16,0 1 0 0,0 0 8 0,-4 1 1 15,-2 2 4-15,-3 2 8 0,-3-1-2 0,-2 2 6 16,-2-1-5-16,-2 1-6 0,-1-1 1 15,-2 0-6-15,-1-1 3 0,2 1 1 0,-2-1-3 16,4-2 3-16,0-2-8 0,0 3-3 0,4-3-9 16,-4-1-20-16,5 1-35 0,-3-2-72 15,5-1-132-15,3-3-329 0,3 0-969 0</inkml:trace>
  <inkml:trace contextRef="#ctx0" brushRef="#br0" timeOffset="117401.4347">2703 11926 1 0,'0'0'228'16,"0"0"94"-16,0 0-38 0,0 0-32 15,0 0-15-15,0 0-20 0,0 0-14 0,0 0-13 16,0 0-27-16,0 0-16 0,0 0-17 0,0 0-13 16,-5-14-15-16,5 14-21 0,0 0-22 15,0 0-23-15,0 0-19 0,0 0-13 0,0 2-13 16,0 3 1-16,0 4-1 0,0 4 7 0,0 4 8 15,0 5 2-15,0 3 2 0,0 2 2 0,0 1-5 16,0-2 2-16,0-1 0 0,-2-2 1 0,0 0 3 16,2-2 0-16,-2-2-2 0,0 0-8 15,-1 0-12-15,1-4-37 0,1-1-60 0,1-1-94 16,0-3-134-16,0 0-254 0,0-6-396 16,1-1 379-16</inkml:trace>
  <inkml:trace contextRef="#ctx0" brushRef="#br0" timeOffset="117747.5733">3005 11885 1 0,'0'0'385'0,"0"0"-172"0,0 0-61 16,0 0-67-16,0 0-42 0,0 0 17 0,0 0 23 0,0 0 23 15,0 0 7-15,0 0 4 0,0 0-2 16,0 0-4-16,0 0-7 0,-85 125-9 0,67-105-13 15,-5 1-11-15,1-1-14 0,-1-3-12 0,-2-2-6 16,1-1-9-16,2-3-4 0,1-2-3 16,3-2-5-16,4 0-2 0,4-2-3 0,3-2 1 15,3-2 11-15,0-1 18 0,4 0 25 0,0 0 16 0,0-1-9 16,4-4-18-16,1-2-26 0,1 1-17 16,0-1-3-16,2 1-1 0,3-1 0 15,0 1 1-15,3 1 5 0,-1 0 2 0,-2 2 1 16,3-1-3-16,0 3-7 0,-1 1-3 0,-1 0-5 15,3 1-2-15,-1 5 1 0,0 2-2 16,1 2 0-16,-2 0-1 0,3 1 3 16,-3 3 0-16,0-1 2 0,2 0-2 0,-3-2-40 0,1 0-67 0,1-1-125 15,0-2-240-15,-4-2-461 0,-3-3-17 0</inkml:trace>
  <inkml:trace contextRef="#ctx0" brushRef="#br0" timeOffset="117995.8788">3192 12071 621 0,'0'0'310'0,"0"0"-25"16,0 0-39-16,0 0-30 0,0 0-45 0,0 0-43 15,0 0-42-15,0 0-34 0,0 0-17 16,0 0 5-16,0 0 8 0,0 0 1 0,0 0 4 15,0 0-13-15,15 11-15 0,9-15-8 0,-1-1-5 16,3 1-7-16,-5-1-1 0,-1 0-8 16,-5 0-29-16,2 1-64 0,-7 1-92 0,0 3-155 15,-6 0-248-15,1 0-493 0</inkml:trace>
  <inkml:trace contextRef="#ctx0" brushRef="#br0" timeOffset="118161.044">3110 12202 566 0,'0'0'407'0,"0"0"-181"0,0 0-88 0,0 0-7 16,0 0-10-16,0 0-4 0,0 0-19 0,0 0-30 15,0 0-18-15,0 0-12 0,124 0-9 16,-95-4-9-16,1 0-7 0,0 0-27 0,-2 2-68 16,-3 0-108-16,2 1-135 0,-4 1-1 0,-4 0-168 15,-8 0-96-15</inkml:trace>
  <inkml:trace contextRef="#ctx0" brushRef="#br0" timeOffset="118886.0188">3569 11991 1 0,'0'0'0'0,"0"0"55"0,0 0 243 16,0 0-35-16,0 0-22 0,0 0-8 16,0 0-14-16,0 0-19 0,0 0-25 0,0 0-18 0,0 0-18 15,0 0-17-15,0 0-12 0,0 0-16 0,4-32-8 16,-4 32-11-16,0 0-11 0,0 0-12 16,0 0-17-16,0 0-14 0,0 0-14 0,0 1-13 15,0 1-12-15,0 3 1 0,0 3 2 0,0 3 7 16,0 2 9-16,0 4 3 0,0 2 1 15,0 2 4-15,0 0-2 0,0 0 1 0,0 0-1 16,-3 1-1-16,2-1 4 0,-1 0-2 0,2-2 10 16,-2 1 8-16,1-3 6 0,1 0 4 0,-1-2-6 15,1-1-4-15,-3-2-7 0,3-2 1 16,-1-2-1-16,1-1 0 0,0-1 1 0,0-2 0 16,0-3 2-16,0-1 8 0,0 0 10 0,0 0 9 15,0 0 11-15,0 0 7 0,0 0 1 0,0 0-6 16,4-4-13-16,-1-2-17 0,-1-2-11 0,3-2-5 15,-1-1-4-15,-2-3 0 0,2-2-6 16,-2-2-3-16,-2-3-5 0,0-2-7 0,-2-2-7 16,-5-3-15-16,-2-2-12 0,1-2-11 0,-2 0-18 15,4 0-18-15,-1 6-30 0,3 7-57 0,-1 5-96 16,4 6-330-16,0 5-954 0</inkml:trace>
  <inkml:trace contextRef="#ctx0" brushRef="#br0" timeOffset="119782.8914">3131 10129 1 0,'0'0'0'0,"0"0"0"0,0 0 0 0,0 0 0 16,0 0 0-16,0 0 0 0,0 0 0 0,0 0 0 15,0 0 0-15,0 0 0 0,0 0 0 16,0 0 0-16,2-6 0 0,-2 6 0 0,0 0 0 15,0 0 0-15,0 0 0 0,0 0 0 16,0 0 0-16,0 0 0 0,0 0 0 0,0 0 0 16,0 0 0-16,-1 0 0 0,-1 0 93 0,1 0 135 15,-1 0 2-15,-2 0-1 0,1 0-10 0,2 0-1 16,-1 0-4-16,-1 0-14 0,1 0-20 0,1 0-25 16,1 0-23-16,0 0-13 0,0 0-12 0,0 0-10 15,0 0-13-15,0 0-7 0,0 0-5 16,1 0-6-16,3 0-10 0,0 0-17 0,3-2-17 15,2 0-14-15,3 0-4 0,2 0-2 0,4 2 2 16,1 0 0-16,1 0-3 0,-1 0 1 0,-2 4-1 16,0 1-2-16,-4-1 2 0,1 1-1 15,-3 0-1-15,-6 1 1 0,2-1-2 0,-5 1 4 16,-1-1 2-16,-1 1 3 0,0 1 4 0,-2 1 4 16,-7 0 5-16,-1 1 4 0,-1-1 4 0,-3 0-3 15,-3 1 2-15,3-4-3 0,-3 2-6 16,4-2 1-16,-2 1-7 0,5-2-3 0,5-1 0 0,-1 0-5 15,4-1 0-15,2-2 1 0,0 0-1 16,0 0 8-16,0 2 1 0,0-2 6 16,3 1 9-16,7 0 8 0,1 2 1 0,7-1-7 15,2 0-4-15,7 1-16 0,3-1 0 0,3 2-3 16,7-1-4-16,3 3 4 0,6-1-6 0,2 0-14 16,1 2-31-16,1-1-55 0,-3-2-68 15,1 2-146-15,-12-2-360 0,-13-2-933 0</inkml:trace>
  <inkml:trace contextRef="#ctx0" brushRef="#br0" timeOffset="127693.5432">987 13572 102 0,'0'0'365'0,"0"0"3"0,0 0-25 16,0 0-31-16,0 0-37 0,0 0-52 0,0 0-21 16,0 0-32-16,0 0-27 0,0 0-21 15,0 0-22-15,0 0-18 0,1-25-17 0,-1 25-15 16,0 0-15-16,0 0-9 0,0 1-11 0,0-1-15 0,0 0-9 15,0 2-17-15,1-2-16 0,1 2-18 16,1 4 14-16,-1 4 16 0,7 5 21 0,-2 3 29 16,2 1-6-16,-1 1-1 0,1 2-3 0,0-1-2 15,0 1-1-15,-1-1 1 0,-2 0-2 16,2-3 0-16,-2 0-3 0,1-4 0 0,0 0-1 16,-2-2 1-16,0-2 5 0,0 0 1 15,-1-5 2-15,0-1 2 0,0 0 2 0,0-2 7 16,-3-2 11-16,4 0 9 0,-1 0 10 0,2-1 0 15,4-4-5-15,-1-1-11 0,2-3-6 16,3-2-6-16,-2-1-5 0,5-2 1 0,-3-1-7 0,5-2-1 16,-1-3 0-16,0-1-4 0,1-2 5 15,-4-1-1-15,1-3 0 0,-3 1 1 0,-2-3-2 16,0-1-2-16,-2 1 0 0,0-2 1 0,-4 3-6 16,3 3 1-16,-3 5-4 0,-1 3-8 15,-2 4-6-15,0 3-16 0,3 1-28 0,-3 3-35 16,0 1-62-16,5 2-87 0,-3 0-128 0,4 3-216 15,0 0-385-15,-4 0 32 0</inkml:trace>
  <inkml:trace contextRef="#ctx0" brushRef="#br0" timeOffset="128789.9249">1674 13611 1165 0,'0'0'279'0,"0"0"-42"0,0 0-54 16,0 0-54-16,0 0-26 0,0 0-6 0,0 0-19 16,0 0-19-16,0 0-20 0,0 0-14 0,0 0-6 15,0 0 0-15,0 0-3 0,52-15 1 16,-49 20 2-16,3 1 4 0,-3 1 6 0,-1 1 2 15,-1 2 1-15,-1 0-2 0,-1 1-2 0,-4 2 1 16,-3 0 4-16,-3 1-1 0,-5-2 0 16,3 1-5-16,-5-2-4 0,1 0-5 0,0-1-2 15,-2-2 2-15,2-2-7 0,3-1 2 0,0-2-3 16,6-2 0-16,0 1 7 0,2-2 4 0,3 0 3 16,2-5-2-16,1-1-12 0,0-2-13 0,0-2-12 15,0-2-10-15,5 0-2 0,1-2 1 0,3-3 4 16,-1 1 6-16,3-1 7 15,-1 1 3-15,0 0 1 0,0 3 0 0,-2 2-4 0,-2 3-4 16,2 1 0-16,-3 3-6 0,1 1-3 0,-3 2-4 16,3 1-3-16,-4 0-3 0,2 0 4 15,1 0 5-15,-1 4 8 0,2 1 10 0,0 1 2 16,-1 0 4-16,3 1 0 0,-4 0-1 16,4 0 4-16,-2 2 1 0,-1 1 2 0,2 0 2 0,-3-2 1 15,4 2 1-15,-5-2-1 0,4 1 0 16,-4 2 0-16,4-3-1 0,-2 2 0 0,1-2-1 15,2-1-3-15,-4 0 1 0,4-1 2 0,-1 0 4 16,1-3 4-16,0-1 6 0,1 1 3 0,2-3 3 16,1 0 2-16,1 0-2 0,0-1-4 15,-1-4-1-15,4 0-3 0,-3-3-2 0,-1 0 1 16,1 1 1-16,0-2-1 0,0-2 0 0,-3-1 0 16,0 1-2-16,0 0 3 0,-2-1 1 0,-5-1 4 15,3 2 2-15,-4-2-1 0,-1 1 0 16,-1-1-3-16,0 1-1 0,-3-2-2 0,-3 4-4 0,3 0-5 15,-4 2-6-15,1 1-1 0,0 1-7 16,-2 2 0-16,4 2 0 0,-3 1-3 16,4 0 2-16,-2 1 0 0,2 0-1 0,2 0 3 0,1 0 0 15,0 0 0-15,0 0-2 0,0 0-3 16,1 0-8-16,5 0 0 0,-1 0 3 16,5 0 3-16,3 0 6 0,4 0 2 0,4 0-3 0,2 0 4 15,2 0-2-15,-1-1 1 0,3-1 2 0,-4 0-3 16,-2 0 1-16,3 1-1 0,-3-1 1 15,-4 0 3-15,1 1 0 0,-8 0 1 16,-1-1-1-16,-7 2 1 0,-1 0 1 0,-1 0 0 0,0 0-1 16,0 0-7-16,-1 0-1 0,-2 3 2 0,-4 2 2 15,3 0 4-15,-3 2 3 0,0 2-1 16,3-1-2-16,-5 2 0 0,4-1-2 0,0 3-1 16,2 1 1-16,-3 0-2 0,5 0 3 0,0-1-1 15,1 1-1-15,0-1 3 0,0-1-4 16,0-1 1-16,3-2 1 0,3-1-2 0,-2 0 2 15,3 0-2-15,3-1 1 0,-1-2 1 0,2-1 2 16,1-2 4-16,4-1-5 0,-2 0 4 16,3 0-5-16,-2-4 1 0,2-1 4 0,-2-2-5 15,2 0 5-15,-4-2-1 0,2 0 1 0,-2-2 2 0,-1 0-1 16,-1-1 0-16,1-1 1 0,-5 3-1 16,1-2 2-16,-5 0-1 0,4-1 4 15,-6 3 0-15,1 0 1 0,-1 1 2 0,-1 2-3 16,0 1 4-16,0 2-7 0,0 3 0 0,0 1-4 15,0 0-10-15,0 1-1 0,0 5-4 0,-1 3 0 16,0-1 6-16,1 4 3 0,0-1 3 16,0 3-2-16,0 0 1 0,0-2-2 0,0 2-1 0,0-1 4 15,0-1-5-15,1-1 5 0,-1-1 0 16,0-1-3-16,0 2-5 0,0-2-28 0,0 0-37 16,-2 0-58-16,0-3-98 0,-5-1-154 0,5-2-406 15,1-1-809-15</inkml:trace>
  <inkml:trace contextRef="#ctx0" brushRef="#br0" timeOffset="128980.9414">2452 13354 1837 0,'0'0'611'0,"0"0"-384"16,0 0-50-16,0 0-33 0,0 0-48 15,0 0-34-15,0 0-13 0,0 0-23 0,0 0-20 0,0 0-21 16,0 0-17-16,0 0-1 0,0 0-6 0,0 0-8 15,-15-43-26-15,22 52-61 0,5 1-85 16,-1 1-171-16,-4-1-336 0,-1-4-775 0</inkml:trace>
  <inkml:trace contextRef="#ctx0" brushRef="#br0" timeOffset="129725.4855">2859 13587 1737 0,'0'0'329'0,"0"0"-77"0,0 0-79 0,0 0-58 16,0 0-42-16,0 0-24 0,0 0-28 0,0 0-6 16,0 0-2-16,0 0 0 0,0 0 6 0,0 0-3 15,0 0 2-15,-42 68 1 0,30-60-1 0,1 1-1 16,-6-2 1-16,2-1-4 0,-3 0-4 16,-2-1 2-16,1-1-2 0,3-2-1 0,0-1 5 15,2-1-4-15,4 0 3 0,2-1 8 16,1-4-2-16,6-1 6 0,0-2-6 0,1-2-8 15,1-2-7-15,5-3-8 0,0-3-1 0,4 0 1 16,5-1-1-16,-2 0-3 0,5 3-2 0,-3 2-1 16,3 2-5-16,-2 5 5 0,-2 2-1 0,-3 2-6 15,1 3 5-15,-2 0-7 0,-2 6 5 16,2 1 3-16,-3 4 5 0,-3 0 4 0,2-1 4 16,-3 3 1-16,0 2 5 0,1-1 2 0,-3-1 3 15,0 0-1-15,-1 0 3 0,2-2-5 0,-2 0-2 16,2-2 0-16,2-1-5 0,-1 0 5 15,1-2 3-15,3 0 3 0,1-3 9 0,1-1 2 16,-1 0 4-16,4-2 0 0,0 0-3 0,0 0-2 16,3-3-5-16,0-1 0 0,2-2-6 0,-3-1 3 15,3-1-1-15,-4 0-1 0,1-2 9 0,0-1-5 16,-3-2 1-16,0-1 2 0,-3-1-10 16,-3-4 6-16,1-4-3 0,-3-1-2 0,3-4 2 15,-4-2 1-15,0-2-3 0,0-2-2 0,2-4-2 16,-1 2-5-16,-1-1 0 0,3 5 0 15,-2 3-4-15,-2 6 3 0,2 6 0 0,-3 7-1 0,3 5 7 16,-3 4-6-16,0 1-5 0,0 1-6 16,-3 8-3-16,0 3 1 0,-1 8 5 0,-1 3 6 15,2 2-1-15,-3 3 2 0,4 1 0 0,0-1-1 16,1 0 4-16,0 2-5 0,1 1 2 0,0 2 1 16,0-2-5-16,0-1 5 0,0-4-1 15,0 1 0-15,0-5 0 0,2 0 0 0,2-2 1 16,4 0-1-16,2-1 4 0,0-2-3 0,1-4-1 15,0-2 2-15,1-3-2 0,2-2 1 16,-2-2 3-16,-1-3 0 0,0-1 7 0,1 0-3 16,2-3 2-16,-2-3 2 0,-1-1-5 0,-1-2 5 15,0-1 0-15,-2-3 3 0,-3-1 1 0,1 0 2 16,-4-2-2-16,-2 0-1 0,0-1 0 16,-2-2-7-16,-6 2 0 0,-2-3-2 0,-2-1-6 15,-3 4 1-15,1-2-2 0,-2 2-4 0,1 6-1 16,-2 4-5-16,2 5-5 0,-2 2-2 15,3 2-2-15,-1 8-8 0,2 1-20 0,2 3-25 16,2 2-37-16,0 0-44 0,7 0-68 0,1 1-135 16,1-5-311-16,0-4-902 0</inkml:trace>
  <inkml:trace contextRef="#ctx0" brushRef="#br0" timeOffset="130141.1237">3474 13696 1317 0,'0'0'338'0,"0"0"-102"16,0 0-48-16,0 0-34 0,0 0-44 0,0 0-32 15,0 0-30-15,0 0-30 0,0 0-16 0,0 0-5 16,0 0 5-16,0 0 15 0,0 0 16 16,0 0 7-16,-52 1-1 0,65-1-4 0,-2 0-5 15,6-1-1-15,-3-4-1 0,4 1 1 0,-1-1 1 16,-2-1-1-16,2 0-1 0,-2-1-3 0,2-3 0 15,0 0-1-15,-3-1-2 0,0-2 3 16,1-1-4-16,-2-2 4 0,-3-5 2 0,-1-1 1 16,0-4 3-16,-6-3-3 0,-2-1 1 0,-1-2-1 15,0-1-1-15,-4-1 2 0,-5 0 1 0,1 2 0 16,-1 2 0-16,-1 4-3 0,3 4-3 0,-2 7-6 16,0 4-3-16,0 5-8 0,2 6-7 0,2 0-7 15,-2 5-3-15,-3 5 2 0,2 4 2 16,1 4 6-16,-2 4 2 0,0 3-1 15,2 3 0-15,3 2-3 0,-2 1 1 0,4 1 1 0,0 1-1 16,-3 1 3-16,3-1-3 0,1-1 0 16,0-3 0-16,1-2 0 0,0-3 0 0,0-4-12 15,0-1-15-15,0-2-31 0,1-3-32 0,1-1-36 16,5-4-53-16,-3 0-79 0,4-5-160 16,-2 0-339-16,-3-2-703 0</inkml:trace>
  <inkml:trace contextRef="#ctx0" brushRef="#br0" timeOffset="130526.6395">3768 13548 1532 0,'0'0'399'0,"0"0"-88"0,0 0-98 16,0 0-67-16,0 0-55 0,0 0-34 16,0 0-29-16,0 0-21 0,0 0-6 0,0 0 3 0,0 0 6 15,0 0 10-15,0 0 3 0,0 0 1 16,42 17 0-16,-29-16-5 0,2-1-3 0,-2 0-4 15,0 0-1-15,2 0 3 0,-1-2-2 16,-2-2 1-16,3 2-1 0,-2-3-1 0,-3 2 7 16,0-5 4-16,-1 0 4 0,-2 0 3 0,-3 0-2 15,-2-2 1-15,-1 3-1 0,-1-1 0 0,0-1-1 16,-3 4-4-16,-1 0-4 0,-4 3-11 0,-1-1-1 16,-2 3-6-16,0 0 0 0,-5 2 5 0,4 3-4 15,-5 3 1-15,3 3 0 0,-4 1 0 16,5 3 1-16,-4 0-1 0,4 1-1 15,0 2-4-15,3 0 2 0,2-2-1 0,1 0 2 0,5 2 1 16,2-2-1-16,0 2 1 0,2 0-6 16,7 0-12-16,3-1-6 0,7-2-11 0,2-1-8 15,5-3-1-15,5 0-13 0,5-3 7 0,10-3 4 16,6 0-27-16,7-4-75 0,4 0-148 0,7-1-220 16,-17 0-293-16,-14 0-347 0</inkml:trace>
  <inkml:trace contextRef="#ctx0" brushRef="#br0" timeOffset="131826.1745">4911 13480 1 0,'0'0'675'0,"0"0"-262"0,0 0-42 15,0 0-70-15,0 0-72 0,0 0-36 0,0 0-36 16,0 0-20-16,0 0-26 0,34-120-15 0,-34 117-12 16,0 1-22-16,-5 2-22 0,1 0-24 0,-4 3-14 15,-1 3-2-15,-3 3 1 0,-3 4 4 16,-2 3 1-16,-1 3 3 0,-1 3 4 0,2 1 4 15,0 1 1-15,0 0-5 0,4-1 4 0,2-2-4 16,3 0-3-16,0-4 3 0,6-2-9 0,2 0 1 16,0-2-2-16,1-2 0 15,5 1 7-15,4-3 3 0,2-1 2 0,1-3-1 0,5 0-1 16,0-1-2-16,0-3-1 0,1-1 2 0,3 0-5 16,0-3-1-16,-1-1-3 0,0-3-4 15,0 1 6-15,0-2-1 0,0 0 1 0,-2 0 3 16,0-2-6-16,-1-1 3 0,-2 1-1 0,0 0 3 15,-4-1 3-15,-2 2 0 0,-1 0 4 16,-5 1-3-16,0 1 6 0,-2 3 2 0,-1 2-1 0,-1 2 2 16,0 0-19-16,0 0-16 0,-3 1-8 15,-1 4-5-15,0 2 12 0,-3 1 13 0,4 2 3 16,-3-2 1-16,4 2-1 0,0-3-2 0,1-1 1 16,1 1 3-16,0-1-3 0,0 0 2 0,3-1 0 15,2-2-5-15,1-1 9 0,3 0 2 16,0-1 3-16,2-1 5 0,1 0-8 0,0-1 0 15,4-1-3-15,-3-2 0 0,4-1 1 0,-4-2 0 16,2 0-1-16,0-1-3 0,-3-1 5 0,4 0-1 16,-3-2 1-16,-1 0 8 0,0-3-7 0,-4-1 3 15,2-1 0-15,-4-2-1 0,-3 0 5 16,-2 0 0-16,-1 0-1 0,0 3-4 0,-1 3-7 16,-5 3-9-16,-5 3-6 0,-2 4-2 0,0 2-1 15,-7 0 3-15,-1 7 1 0,-5 4-3 16,5 4 8-16,-2 2-3 0,2 3 4 0,3-1 5 15,4 1-7-15,2-1 1 0,6-3 0 0,-1 1-1 16,5-5 2-16,2 0 1 0,0-2 1 0,5-3-1 16,1 0 3-16,4-2 3 0,1-2 5 0,6-1 4 15,-3-2-4-15,6 0 1 0,0-2-4 16,0-3-3-16,0 0 4 0,1-4 2 0,-2 2 1 16,1-4 0-16,-2 0-1 0,-3-2-4 0,4-1 0 15,-1 0 2-15,1-3 0 0,-3-3 3 0,1 0 0 16,-3-3-3-16,0-1 4 0,-2 0-1 0,-2-3 3 15,0 2 1-15,-4 0-3 0,0 5-1 16,-1 2-3-16,-2 6 1 0,-2 5 3 0,-1 3-6 16,0 4-10-16,-4 0-10 0,-3 5-4 15,-1 6 3-15,-3 4 10 0,1 2 6 0,0 2 0 0,2 2-1 16,5 0 0-16,-3-1-2 0,4 1 4 16,2-1-2-16,0-2 1 0,0 1 3 0,7-4-5 15,-3 1 0-15,4-2 0 0,2-3-2 16,7 2 6-16,0-3-2 0,4 3 4 0,2-3-2 0,-1-1 2 15,-3 0-1-15,-5-2 1 0,-3-1 1 16,-3 0-2-16,-4 0 0 0,-4-2-3 0,0 2-4 16,-3 0 1-16,-2-1 0 0,-6 1 1 0,-1 0 1 15,-1 0 1-15,-1-1 0 0,-2-1 2 16,-1 1 1-16,1 0 0 0,-2-2 2 0,6-2 0 16,-3 0-2-16,5-1 4 0,3 1-1 0,1-1 5 15,3 0 2-15,0 0 0 0,3 0 3 0,0 0-4 16,2-3-5-16,1-2-7 0,4-1-6 15,0-1-3-15,6-2-5 0,1 0 7 0,4-1 2 16,-2-1 4-16,1 0 4 0,3 1-4 0,0-3 0 16,2 1-5-16,5-2 0 0,2 0 1 0,4 0 2 15,-1-2 5-15,-1-2 3 0,-1-1-1 0,-3-2 1 16,-3 0 0-16,-3-2 2 0,-3 0 0 16,-1-1 1-16,-7-1 1 0,-4-1-2 0,0 0 2 15,-4-1-1-15,-1 1 0 0,-1 0 4 16,0 2-2-16,0-1 2 0,-1 4 0 0,-1 2 1 15,-1 2 4-15,2 3 1 0,-3 3 0 0,2 5 0 0,0 2-4 16,-1 4-6-16,0 0-6 0,1 4 2 16,-2 6-5-16,-1 2 4 0,-1 5 1 0,0 2-7 15,1 3 8-15,2 4 1 0,2 1 1 0,1 3 4 16,0 1-6-16,0 3 0 0,2 0 0 16,3 1 1-16,-3 3 1 0,0-3 1 0,-2 0 1 15,0-3-1-15,0-2 2 0,0-3-2 0,-1-3-5 16,-1-4-15-16,-2-1-31 0,2-3-46 15,-1-2-83-15,2 0-95 0,-2-1-110 0,3-3-271 16,0-5-890-16</inkml:trace>
  <inkml:trace contextRef="#ctx0" brushRef="#br0" timeOffset="132020.1692">5587 13338 1779 0,'0'0'340'0,"0"0"-37"0,0 0-42 0,0 0-42 0,0 0-48 16,0 0-44-16,0 0-51 0,0 0-44 16,0 0-25-16,0 0-9 0,0 0 1 0,170-53 3 15,-98 47-2-15,10-1-8 0,9-1-19 0,8-3-31 16,9-1-46-16,6 3-54 0,5 2-133 0,-28 3-565 16,-31 1-735-16</inkml:trace>
  <inkml:trace contextRef="#ctx0" brushRef="#br0" timeOffset="132710.7552">846 14163 1 0,'0'0'132'0,"0"0"142"0,-155-19-30 16,104 12-3-16,6 2 17 0,9 1 15 0,2-1 8 0,6 3-28 15,6-1-31-15,6 1-32 0,6 0-40 16,5 1-18-16,1 1-27 0,4 0-23 0,0 0-15 15,0 0-22-15,0 0-14 0,4 0-14 16,-3 0-9-16,1 0-11 0,-1 0-4 0,2 0 4 16,4 0-1-16,3 0 11 0,5 0 6 0,3 0 2 15,10 0 10-15,5 1-3 0,8-1 3 0,7 0-2 16,9 0-5-16,10-1 5 0,12-4-1 0,14-2 2 16,15-1-1-16,14-3 15 15,14 0-4-15,13-2-4 0,8 0 5 0,12 4-28 0,9 0 0 16,11 3 1-16,6 3-10 0,9 0 11 0,7 2-1 15,4 1-1-15,3 0 4 0,-1 4-6 16,-2 2 1-16,3 0-2 0,-5 2 0 0,-6-1 2 16,-3 0 0-16,-2 1 5 0,-8 0-2 0,-2-5 9 15,-9 2 4-15,-4-1-1 0,-11 2 7 0,-10-3-11 16,-14 0-1-16,-11 1-1 0,-14-2-4 0,-17-2 2 16,-15 0-3-16,-16 0 1 0,-16 0-2 15,-18 0 1-15,-13 0 4 0,-13-1 7 0,-8 0 4 16,-3 1-8-16,0 0-10 0,-1 0-21 0,-2 0-44 15,0 0-36-15,2 0-67 0,-1 1-140 16,1 2-304-16,1-1-1109 0</inkml:trace>
  <inkml:trace contextRef="#ctx0" brushRef="#br0" timeOffset="145211.924">5903 14677 1 0,'0'0'94'0,"0"0"156"15,0 0 0-15,0 0-10 0,0 0-1 0,0 0-7 16,0 0-18-16,0 0-17 0,0 0-33 0,0 0-32 16,0 0-15-16,-62-29-18 0,61 29-10 15,0 0-4-15,1 0-7 0,0 0-3 0,0 0-17 16,2 0-17-16,1 0-17 0,6 0-8 0,5 0 11 15,6 0 8-15,7 0 10 0,10 0 1 16,7 0-2-16,7 0-4 0,10 0-7 0,5 0-3 16,6 0-8-16,3-3-4 0,6 1-3 0,0-1-5 15,0 1 0-15,0 1-3 0,-3 1 0 0,-4-1-2 16,-4 1-2-16,-6 0 3 0,-5 0-5 0,-7 0 1 16,-8 0 1-16,-7 0-5 0,-9 0-1 15,-8 0-9-15,-9 0-12 0,-6 0-7 0,-5 1-12 0,0-1-8 16,-3 0-4-16,-4 0-6 0,-3 0-20 15,-3 0-37-15,-4 0-51 0,-2 0-76 0,-2 0-125 16,4 0-205-16,5 0-423 0</inkml:trace>
  <inkml:trace contextRef="#ctx0" brushRef="#br0" timeOffset="145729.7892">5792 14686 1433 0,'0'0'98'0,"0"0"-26"0,0 0 20 16,0 0 21-16,0 0 22 0,0 0 6 0,0 0-12 16,0 0-26-16,0 0-30 0,0 0-23 0,0 0-15 15,0 0-5-15,0 0-5 0,0 0 4 0,18 8 3 16,-3 0 4-16,6 1 6 0,5 1-3 15,2 1 1-15,3 0-4 0,3 0-7 0,2-1-2 16,-1 1-7-16,1 0 0 0,-1-2-4 0,0 1-2 16,-1 0-2-16,-3-2-5 0,-1 1 2 15,-5-1-5-15,-1 0 0 0,-6 1 0 0,-3-2-7 16,-4-1 3-16,-4 1-2 0,-4 0-1 0,-2 1 3 16,-1 2 1-16,-4 6 7 0,-6 0-1 0,-6 5 6 15,-5 4-1-15,-1 1 0 0,-7 4 4 16,-2-3-4-16,-2 3 2 0,-4-2-3 0,4 1 0 15,1 0 3-15,1 0-2 0,4-1 5 0,4 0-1 16,2 1-3-16,3-2 6 0,3-2-3 0,3-1 4 16,6-4 3-16,0 0-5 0,6-2 2 15,0 0-3-15,4-2-1 0,6 0 2 0,2-1-1 16,2-3 3-16,7 0 0 0,3-3 3 0,3-2-3 16,6-2-2-16,4-4 3 0,2 0-6 0,4-1-1 15,1 0-4-15,3-3-7 0,2-2 2 0,3-2-1 16,0-1 1-16,-1 2 1 0,2 0-3 0,-2 0-1 15,-3 0-9-15,-1 0-14 0,-4-1-30 16,-1 3-47-16,-5-1-72 0,-4 0-128 0,-4-1-222 16,-10 3-647-16,-6-1-3 0</inkml:trace>
  <inkml:trace contextRef="#ctx0" brushRef="#br0" timeOffset="146154.1596">7496 14840 623 0,'0'0'343'0,"0"0"-201"0,0 0 35 16,0 0 30-16,0 0 11 0,0 0-10 0,117-25-32 15,-93 22-39-15,0-1-28 0,0 3-28 16,1 1-19-16,0 0-9 0,0 4-9 0,-2 1-8 16,0 5-7-16,-6 0-6 0,-1 1-3 0,-3 2-3 15,-3 0-8-15,-4 1-1 0,-2 1-4 0,-4 2 4 16,-1 0 7-16,-7 1 4 0,-3-1 6 15,-4 0 2-15,-2 1 5 0,-6-2-3 0,1-2 1 16,-7-2-4-16,0 0-8 0,2-1-3 0,0-1-4 16,1-1-5-16,2-2 0 0,6-2 1 0,4 0-2 15,5-1-8-15,1-2-27 0,6-2-46 0,2 0-63 16,0 0-69-16,4-4-87 0,7 0-178 16,1 1-301-16,-4-1-232 0</inkml:trace>
  <inkml:trace contextRef="#ctx0" brushRef="#br0" timeOffset="146396.174">8061 14729 944 0,'0'0'296'15,"0"0"-7"-15,0 0-25 0,0 0-39 16,0 0-46-16,0 0-47 0,0 0-43 0,0 0-32 16,0 0-18-16,0 0-6 0,0 0 0 0,0 0 5 15,0 0 6-15,0 0 2 0,-123 46 3 0,107-29 1 16,1 2-8-16,2 1-4 0,3 1-9 0,2 0-6 15,-1 3-2-15,3 0-3 0,1-1-2 16,2 1-3-16,2-3-2 0,1 2-3 0,0-4-4 16,4-4 1-16,3-1-5 0,4-1-5 0,2-3-17 15,6 0-27-15,2-5-33 0,0-1-52 16,4-2-81-16,1-2-89 0,0 0-220 0,-7-2-401 0,-3 2 151 16</inkml:trace>
  <inkml:trace contextRef="#ctx0" brushRef="#br0" timeOffset="146676.0836">8398 15060 1102 0,'0'0'911'0,"0"0"-624"0,0 0-58 15,0 0-22-15,0 0-53 0,0 0-31 0,0 0-26 16,0 0-31-16,0 0-21 0,0 0-13 0,0 0-10 15,0 0-15-15,0 0-7 0,0 0-5 16,-1-3-8-16,2 12 10 0,2 4 2 0,-2 1 3 16,-1 0 9-16,0 2-9 0,0 2-2 0,0-1 1 15,-2-1-6-15,-2 0 7 0,2 1 2 0,-2-2-2 16,0-1-1-16,2-1 2 0,-1-1-5 16,1-2 1-16,-1-1-3 0,1-2-38 0,2-3-41 15,-1-1-71-15,1-2-122 0,0-1-173 0,0 0-389 16,0 0-595-16</inkml:trace>
  <inkml:trace contextRef="#ctx0" brushRef="#br0" timeOffset="146879.7686">8456 14861 2343 0,'0'0'202'0,"0"0"2"0,0 0-34 16,0 0-47-16,0 0-30 0,0 0-24 0,0 0-11 15,0 0-24-15,0 0-10 0,0 0-12 0,0 0-13 16,0 0-9-16,0 0-13 0,0 0-8 16,-29-55-15-16,34 61-25 0,0 0-36 0,3 1-78 15,3 2-127-15,-2-2-252 0,-4-2-626 0</inkml:trace>
  <inkml:trace contextRef="#ctx0" brushRef="#br0" timeOffset="147577.5547">8720 15096 1 0,'0'0'0'0,"0"0"0"0,0 0 0 0,0 0 0 15,0 0 0-15,0 0 204 0,0 0 58 0,0 0 3 0,0 0 3 16,0 0-6-16,0 0-17 0,0 0-25 0,0 0-32 16,32-27-31-16,-29 27-23 0,1 0-27 0,-3 0-31 15,0 0-22-15,0 0-24 0,2 4-10 16,-1 3-1-16,2 2-2 0,1 4 4 0,0 0 0 16,-1 5 1-16,-2-1-3 0,1 1-2 0,-3 1-3 15,0 1-1-15,0-4 4 16,-8 2 1-16,2-2 3 0,-1-2 7 0,-3-1-2 0,-4-1 2 15,0 0-1-15,-1-4-4 0,-1 1 1 0,0-3-3 16,1-3-4-16,0 0-3 0,2-1-1 16,2-2-2-16,4 0 3 0,1 0 8 0,2 0 2 0,0-5 4 15,3 0-4-15,1-3-9 0,0-1-4 16,0-1-6-16,1-2-3 0,4 1 0 0,1-2-4 16,2-1-3-16,2 1-1 0,0 1-2 15,0 1-4-15,1 2-3 0,-1 2-11 0,0 0-18 16,-1 2-26-16,-3 1-41 0,0 2-69 0,-2 2-109 0,-2-1-248 15,1 1-518-15,-3 0 325 0</inkml:trace>
  <inkml:trace contextRef="#ctx0" brushRef="#br0" timeOffset="147772.7866">8761 14888 1854 0,'0'0'620'0,"0"0"-461"0,0 0 4 16,0 0-20-16,0 0-41 0,0 0-24 0,0 0-19 16,0 0-18-16,0 0-21 0,0 0-20 15,0 0-17-15,0 0-9 0,0 0-16 0,0 0-45 16,15-48-74-16,0 58-153 0,-5-3-305 0,-1-3-942 16</inkml:trace>
  <inkml:trace contextRef="#ctx0" brushRef="#br0" timeOffset="148125.2792">9046 15074 1348 0,'0'0'292'0,"0"0"-35"0,0 0-23 16,0 0-46-16,0 0-43 0,0 0-21 15,0 0-23-15,0 0-20 0,0 0-15 0,0 0-12 16,0 0-8-16,0 0-6 0,0 0-6 0,0 0-8 16,40-24-5-16,-39 24-6 0,0 4-6 0,1 2 3 15,1 3-6-15,-2 2 3 0,0 2 0 16,-1 0-5-16,0 3 3 0,0 0-3 0,0 1 0 15,0-1 1-15,-4 1-1 0,1-1 2 0,1-1-1 16,1-1-2-16,1-2-6 0,-1 0-12 16,1-1-26-16,0-4-39 0,0 1-48 0,2-2-78 0,-1-2-112 15,3-2-246-15,0-1-448 0,-3 0 221 0</inkml:trace>
  <inkml:trace contextRef="#ctx0" brushRef="#br0" timeOffset="148450.0704">9360 15033 1250 0,'0'0'576'0,"0"0"-273"16,0 0-56-16,0 0-80 0,0 0-67 0,0 0-44 16,0 0-29-16,0 0-19 0,0 0-2 0,0 0 2 15,0 0 4-15,0 0 5 0,0 0-2 0,0 0 7 16,-56 80-1-16,39-67-1 0,-4-2 2 15,-5 0-7-15,3-1-2 0,-2-2-3 0,0 2-5 16,3-3 3-16,1-1-6 0,4-1 4 0,5-2-2 16,4 0-1-16,6-2 6 0,1 0 8 15,1-1 18-15,2 0 9 0,7 0 8 0,4-5-2 0,5 2-10 16,7-1-1-16,1 1-8 0,5 3-3 16,0 0-4-16,0 0-11 0,-1 2-4 0,0 4-3 15,0 3-2-15,0 2-2 0,2 1 2 0,5 3 1 16,0 2-5-16,3 3-1 0,0 0-33 0,0-1-73 15,-1-1-169-15,-11-5-595 0,-11-5-812 16</inkml:trace>
  <inkml:trace contextRef="#ctx0" brushRef="#br0" timeOffset="152341.204">5975 15889 1 0,'0'0'0'15,"0"0"0"-15,0 0 310 0,0 0-15 0,0 0-43 16,0 0-34-16,0 0-29 0,0 0-33 16,0 0-21-16,0 0-21 0,0 0-17 0,0 0-10 15,14-15-11-15,-13 14-8 0,1 1-10 0,-1 0-8 16,0 0-9-16,-1 0-9 0,1 0-4 0,-1 0-10 15,1 1-1-15,-1 2-2 0,0 2-1 16,3 2 3-16,0 3-1 0,-1-1 3 0,-1 5 1 16,0-2-1-16,1 5-2 0,-2 2-1 0,0 1 0 15,0 1-4-15,-3-1 0 0,-1 1 0 16,-3-1-3-16,-2-3 2 0,0 1 0 16,1-1 2-16,-2-3 0 0,-3 0-2 0,3-1 5 0,-4-2-2 0,1-1 2 15,-2-2 0-15,4 0-2 0,-1-4 1 16,1 1-5-16,1-1 5 0,2-3-5 0,1 0 4 15,2-1 9-15,1 0 1 0,1-1 8 0,2-5-6 16,0-2-5-16,1 1-6 0,0-2-7 16,0-2-1-16,2 0-2 0,1-2-1 15,2 2-1-15,-1-3-1 0,2 1 4 0,-2 0-5 16,4 0 2-16,-1 1-1 0,1 1-5 0,-1 1 5 16,3 1-3-16,-2 2 1 0,2 0 1 0,-2 3-2 15,-1 0 1-15,0 1-1 0,2 1 2 0,-4 1 0 16,2 0 1-16,-2 1 0 0,-1-1-4 0,0 1-1 15,-1 0-12-15,-2 0-29 0,0 0-46 16,-1 0-84-16,0 0-121 0,0 0-270 0,-1 0-703 0</inkml:trace>
  <inkml:trace contextRef="#ctx0" brushRef="#br0" timeOffset="152616.9245">6006 15624 1699 0,'0'0'222'0,"0"0"3"0,0 0-10 16,0 0-27-16,0 0-36 0,0 0-32 0,0 0-31 15,0 0-31-15,0 0-22 0,0 0-16 0,0 0-16 16,0 0 1-16,0 0-7 0,0 0-2 0,13-26 5 15,-10 26-6-15,0-1-3 0,1 1-35 0,1 0-58 16,0 0-87-16,2 0-130 0,1 2-222 16,-3 0-454-16,0 1 164 0</inkml:trace>
  <inkml:trace contextRef="#ctx0" brushRef="#br0" timeOffset="152967.2049">6116 15822 1343 0,'0'0'286'0,"0"0"-65"0,0 0-53 0,0 0-39 0,0 0-61 16,0 0-33-16,0 0-29 0,0 0-10 16,0 0 6-16,0 0 0 0,130-16-1 0,-103 15-11 15,0 0-45-15,-6 1-63 0,-1 0-73 0,-3 0-49 16,-8 3-28-16,-4 3-1 0,-5 0 38 0,0 2 46 15,-4-1 65-15,-6 3 47 0,-7 1 28 0,0 0 14 16,-1 0 1-16,-5 2 20 0,-1-2 20 16,2 0 23-16,-2-1 37 0,2 1 34 0,1-1 29 15,2-1 14-15,3 1 5 0,4-2-2 16,1 1-11-16,4-4-7 0,2 0-15 0,3-1-14 0,2-2-9 16,0 0 3-16,9-2 14 0,2 0-1 15,6 0-8-15,4-2-27 0,4-3-33 0,3-1-15 16,3-1-13-16,-1 0-17 0,1-1-37 0,-2 0-49 15,2 1-30-15,0-1-20 0,3 3 19 0,5-1-44 16,1 1-228-16,-11 2-385 0,-7 1 278 0</inkml:trace>
  <inkml:trace contextRef="#ctx0" brushRef="#br0" timeOffset="153161.9941">6654 15869 1287 0,'0'0'426'15,"0"0"-103"-15,0 0-43 0,0 0-36 16,0 0-47-16,0 0-32 0,0 0-37 0,0 0-32 15,0 0-27-15,0 0-24 0,0 0-17 0,0 0-19 16,0 0-1-16,0 0-5 0,-41-7-2 0,45 20 10 16,-3 2-8-16,2 3 2 0,-1 1 1 15,-1 1-8-15,-1 0 4 0,0 0-2 16,0-1-4-16,-3 2-9 0,-1-1-18 0,-1-2-30 0,-1 0-63 16,4 0-105-16,-2-4-243 0,2-5-609 15,1-3-237-15</inkml:trace>
  <inkml:trace contextRef="#ctx0" brushRef="#br0" timeOffset="154081.8182">6739 14136 1 0,'0'0'0'0,"0"0"143"0,0 0 237 15,0 0-27-15,0 0-35 0,0 0-39 0,0 0-33 16,0 0-44-16,0 0-35 0,0 0-27 0,0 0-29 16,0 0-17-16,-4-20-19 0,0 20-20 0,0 0-13 15,-3 0-6-15,2 0-6 0,-3 2-1 16,-2 1 3-16,-1 2-3 0,1-1-3 0,-3 5-5 16,-1 2-3-16,0 4-6 0,-3 2 0 0,2 2-1 15,-3 6-3-15,-1-1 1 0,3 2-2 0,-1-1-4 16,2 0 3-16,0-3-1 0,5 0-1 15,0-2 4-15,2 0-3 0,4-3 0 16,3-2 0-16,1-1-2 0,1-2 1 0,8-3 3 0,1 0 4 16,2-2 0-16,4-4 7 0,2-2-2 15,2-1 3-15,1 0 2 0,0-3-6 0,0-4 1 16,-1-1-4-16,-3 0-2 0,0-2 5 0,-5 0 4 16,-3 1 4-16,-2-1 5 0,-3 0 1 15,-4 3 0-15,0-3-2 0,-4 2-5 0,-5 0-10 16,-5 0-3-16,-3 1-8 0,-4 1-7 0,-4 1 0 15,-2 1-24-15,-1 4-49 0,-2 0-111 0,6 4-288 16,10-1-1127-16</inkml:trace>
  <inkml:trace contextRef="#ctx0" brushRef="#br0" timeOffset="156062.7539">5677 14379 1 0,'0'0'0'16,"0"0"67"-16,0 0-19 0,0 0 6 0,0 0 13 15,0 0 24-15,0 0 20 0,0 0 58 16,-119 68 19-16,95-45 3 0,-3 3-18 0,-2 7-64 15,2 6-27-15,0 4-29 0,-1 5-12 0,4 4-7 16,-2 6-4-16,2 3 5 0,0 4 1 0,3 3 0 16,5 5-4-16,-1-4 1 0,7 1-3 15,6 0 1-15,3 1-1 0,1 3-13 16,6 2-6-16,11 2-5 0,3-4-7 0,6 1 9 0,9-3 0 16,5-4-2-16,5-6-4 0,12-5-25 15,5-3-57-15,7-4-73 0,6-6-142 0,6-4-179 16,-17-12-242-16,-20-12 629 0</inkml:trace>
  <inkml:trace contextRef="#ctx0" brushRef="#br0" timeOffset="156865.725">9259 14355 1 0,'0'0'0'0,"0"0"0"0,0 0 0 0,0 0 0 16,0 0 0-16,0 0 0 0,0 0 0 0,0 0 0 16,0 0 88-16,0 0 63 0,0 0-17 0,0 0-22 15,0 0-13-15,0 0 0 0,-36-98 11 16,37 94 14-16,2 1 8 0,-2 0 4 0,-1 1-11 16,1 1-5-16,-1 0 10 0,0 0-1 15,1 1 2-15,-1 0-9 0,0 0-23 0,1 0-19 16,-1 0-19-16,2 0-13 0,-1 0 11 0,-1 0-3 15,2 0-1-15,0 0-10 0,3 2-27 0,5 1-6 16,5 3-3-16,6 4 15 0,7 1 7 0,5 4 6 16,7 2 4-16,3 4-7 0,6 4-5 15,1 4-3-15,0 5-1 0,1 4-1 0,0 6 1 16,-2 7 0-16,-2 2-9 0,0 3 3 0,-3 3-3 16,-4 1-3-16,-2 3 2 0,-5 3-6 15,-4-1-3-15,-7 4 1 0,-3-3-2 0,-10-1 2 16,-8 1 3-16,-2 0 1 0,-15 0 3 0,-7 0 2 0,-8 1 2 15,-8-2 3-15,-4 0 2 0,-8-2-5 16,-1-2 1-16,-7-2-6 0,-8-3-6 0,0 0-8 16,-6-2-39-16,-6-3-86 0,-2 0-203 15,19-14-640-15,18-13-643 0</inkml:trace>
  <inkml:trace contextRef="#ctx0" brushRef="#br0" timeOffset="157909.7048">4521 14961 172 0,'0'0'620'0,"0"0"-273"0,0 0-24 16,0 0-26-16,0 0-58 0,0 0-49 0,0 0-49 16,0 0-27-16,0 0-19 0,0 0-25 15,0 0-14-15,0 0-16 0,-3-13-18 0,3 13-7 16,0 6-10-16,1-1-2 0,0 5 5 0,0 4-1 0,0 3 8 15,-1 6 1-15,0 2 11 0,0 2 11 16,0 0 4-16,0 2 2 0,-2-3-9 0,-3 1-3 16,2-1-11-16,0-2-3 0,-3-1-1 15,5-3-11-15,-1 0 7 0,1-2-4 0,0-3-4 0,1-2 6 16,0-1-22-16,0-3-35 0,0-3-59 16,0-3-100-16,1 0-135 0,1-3-315 0,-1 0-881 15</inkml:trace>
  <inkml:trace contextRef="#ctx0" brushRef="#br0" timeOffset="158138.2126">4270 15183 671 0,'0'0'814'0,"0"0"-595"0,0 0-6 0,0 0 17 15,0 0-19-15,0 0-35 0,0 0-41 0,0 0-51 16,0 0-38-16,0 0-21 0,0 0-5 0,0 0-2 15,0 0-1-15,0 0 2 0,150-18-12 0,-113 18 5 16,-2-2-3-16,-3 2-4 0,-2 0 6 16,-2 0-5-16,-6 0 3 0,-4 0-4 0,-4 0-4 15,-2 0-13-15,-2 0-27 0,-2 0-40 0,-1-2-76 16,-4 1-130-16,1 0-307 0,-3 0-921 16</inkml:trace>
  <inkml:trace contextRef="#ctx0" brushRef="#br0" timeOffset="158367.4248">4597 15037 1904 0,'0'0'166'0,"0"0"-27"16,0 0-22-16,0 0-23 0,0 0-27 15,0 0-14-15,0 0-11 0,0 0-14 0,-136 23-3 16,113-12-7-16,-5 2-4 0,0 1 0 0,2 1-5 15,-4 1 0-15,0 0-2 0,0-1-5 16,1 0-10-16,2-2-24 0,5-2-48 0,7-1-87 16,-2-1-144-16,8-2-332 0,5-4-823 0</inkml:trace>
  <inkml:trace contextRef="#ctx0" brushRef="#br0" timeOffset="158561.0586">4203 15047 1727 0,'0'0'391'0,"0"0"-298"0,0 0-36 0,0 0-5 15,0 0-1-15,0 0 17 0,0 0-3 0,0 0-10 16,0 0-13-16,142 67-16 0,-107-53-6 0,5-1-8 16,0 1-2-16,1-1 0 0,-1 0-18 0,-6 1-53 15,-3-1-122-15,-3-1-256 0,-10-4-591 16,-6-2 73-16</inkml:trace>
  <inkml:trace contextRef="#ctx0" brushRef="#br0" timeOffset="159853.0347">2439 14931 521 0,'0'0'254'16,"0"0"1"-16,0 0-3 0,0 0-12 0,0 0-34 16,0 0-22-16,0 0-25 0,0 0-27 15,0 0-32-15,0 0-38 0,0 0-27 0,0 0-21 0,11-20-7 16,-7 21-3-16,0 2-6 0,2 4 7 15,1 3-1-15,4 3 5 0,0 3 1 0,4 5 0 16,-3 3 0-16,1 6-1 0,3-1 1 16,-4 2 4-16,1 0 7 0,2 1 1 0,-2 0 6 15,-3-1 7-15,0 1 3 0,1-3 5 0,-2 0 4 16,-1-3-5-16,-3 0-4 0,3-2-2 0,-5-2-2 16,3-3 4-16,-4-3 1 0,3-2-2 0,-2-1-7 15,-2-3-8-15,3-3-4 0,-1-2 2 16,-1-1 6-16,-1-3 7 0,0-1 12 0,0 0 9 15,2 0 4-15,1-1 4 0,0-6-10 0,4-2-8 16,2-3-9-16,2-2-14 0,2-1-5 0,0-2-5 16,-1-3-2-16,3-2 3 0,-3-4-1 0,3-1-3 15,-3-5-4-15,0 0 3 0,2-1-4 16,-3 0 2-16,0-4 4 0,0 3-8 0,2-3 2 16,-3 1-3-16,0 2-6 0,0 1 8 0,-2 6-1 15,-1 5-2-15,-2 6-1 0,-1 5-14 16,-3 4-5-16,-1 2-9 0,0 3-12 0,-1 1-24 15,0 1-38-15,0 0-57 0,0 0-43 0,0 3-47 16,-1 3-71-16,-1 3-196 0,1-2-473 16,-2-1 103-16</inkml:trace>
  <inkml:trace contextRef="#ctx0" brushRef="#br0" timeOffset="160603.2736">3363 14947 138 0,'0'0'329'16,"0"0"5"-16,0 0-14 0,0 0-36 15,0 0-60-15,0 0-53 0,0 0-26 0,0 0-24 16,0 0-18-16,0 0-22 0,0 0-19 0,0 0-9 16,0 0-11-16,0 0-9 0,-30-38-8 0,26 38-8 15,-4 0-3-15,-2 2 3 0,-2 2 1 0,-4 3 5 16,2 2 2-16,-3-1-2 0,-3 5-2 16,1 1-2-16,0 4-6 0,2 2 3 0,-1 3-1 15,0 0-2-15,4 2 0 16,-3 1 0-16,4 1-1 0,-3 2 3 0,4 0 1 0,2 1-1 15,0-2 0-15,3 2 1 0,4-2-1 0,1 0 5 16,2-3 1-16,0-1-1 0,2-3 4 0,5-2-3 16,0-1-1-16,6-5 3 0,-2 0-3 0,2-3 6 15,5-2 3-15,1-2 5 0,1-2 2 16,2-4-1-16,1 0 4 0,3-4-8 0,-3-4-3 0,1 1-4 16,1-3-7-16,-3-1 2 0,-3 3-6 15,-2-2 2-15,-2 2-3 0,-4-1-3 0,-1 3 1 16,-4 0-1-16,-2 2 1 0,-4-1-3 0,0 1-1 15,0 1-10-15,0 2-19 0,-1 0-17 16,-6 1-26-16,2 0-32 0,-4 2-39 0,-3 3-80 16,2 1-135-16,1-1-331 0,1-2-877 0</inkml:trace>
  <inkml:trace contextRef="#ctx0" brushRef="#br0" timeOffset="161447.2313">3485 15366 134 0,'0'0'395'0,"0"0"-43"16,0 0-20-16,0 0-30 0,0 0-59 0,0 0-49 15,0 0-41-15,0 0-40 0,0 0-27 16,0 0-31-16,0 0-21 0,0 0-14 0,0 0-11 15,2-8-1-15,-2 14 1 0,-1 2 5 0,0 2 3 16,0-1 4-16,1 4 9 0,0 2 2 0,0 2 10 16,0 1-2-16,0 1-7 0,0 5 6 15,0-3-12-15,0 1 0 0,-1 1 1 16,0-2-11-16,0 0 2 0,-4-2-6 0,4 0 0 16,-2-2 0-16,-1-1-1 0,2-1 1 0,-1-2-2 15,-3-1 2-15,4 0-4 0,-1-2-2 0,-2-1-2 16,3-1-23-16,-1-1-28 0,-2-3-62 0,3-1-105 15,1-3-158-15,0 0-341 0,1 0-753 0</inkml:trace>
  <inkml:trace contextRef="#ctx0" brushRef="#br0" timeOffset="161684.5366">3493 15259 1522 0,'0'0'274'0,"0"0"-4"0,0 0-6 0,0 0-38 16,0 0-49-16,0 0-38 0,0 0-31 16,0 0-20-16,0 0-24 0,0 0-47 0,0 0-11 0,0 0 6 15,0 0-1-15,-21-79 24 0,21 79-10 16,0-1-22-16,0 1-9 0,1 0-4 0,1 0-13 16,-1 0-21-16,4 2-50 0,-1 3-65 0,2 0-97 15,-1 5-156-15,2-3-374 0,-5 0-664 0</inkml:trace>
  <inkml:trace contextRef="#ctx0" brushRef="#br0" timeOffset="162121.8247">3668 15381 777 0,'0'0'414'0,"0"0"-63"0,0 0-59 15,0 0-60-15,0 0-56 0,0 0-40 0,0 0-22 16,0 0-10-16,0 0-15 0,0 0-7 0,0 0-9 15,0 0-8-15,0 0-5 0,0 0-10 0,11-8-3 16,-11 8-9-16,0 0-3 0,0 0-6 0,0 0-9 16,0 0 0-16,0 0-12 0,0 2-3 15,0 2 0-15,1 1-11 0,0 4 9 0,0-1-2 16,2 2 0-16,-2 2 6 0,0 3-4 16,-1 2 3-16,0 1-3 0,0 3 0 0,0-2-1 0,0 1 2 15,0 1 1-15,-2-5-3 0,-1 1 5 0,1-2-4 16,1-1-1-16,-1-1 5 0,-1-2-6 15,0 0 5-15,1-2-2 0,1-1-4 0,1 0 3 16,-2-3-8-16,1 0-6 0,0-2-19 0,-3 0-29 16,3-2-41-16,1-1-64 0,0 0-92 0,0 0-148 15,0 0-284-15,0-1-825 0</inkml:trace>
  <inkml:trace contextRef="#ctx0" brushRef="#br0" timeOffset="162475.9754">3858 15329 819 0,'0'0'407'0,"0"0"-108"0,0 0-92 16,0 0-85-16,0 0-70 0,0 0-14 0,0 0-5 16,0 0-1-16,0 0 14 0,0 0 0 0,0 0 2 15,0 0-3-15,0 0-4 0,-36 64 3 16,27-55-5-16,-1-2 0 0,-1 0-3 0,1 1-7 0,-1-1-3 15,0-1-4-15,1 0-3 0,1-2 0 16,0 0 3-16,5-1 4 0,-3-1 7 16,5 0 7-16,-1-1 4 0,-1-1 6 0,3 0 0 15,1 0-7-15,0 0-2 0,0 2-9 0,0-2-6 16,0 1 0-16,0-1-5 0,0 1-2 0,0 0-4 16,0 0-1-16,1 3 0 0,4 0 1 15,-2 4 3-15,4 0-3 0,1 3 1 0,-1-1 2 0,2 3-3 16,1-2 4-16,1 2-5 0,0-1 3 15,2-1-1-15,-1 1-4 0,1-1 0 0,-1 0-5 16,-1 0-6-16,3 0-18 0,-1 1-28 0,0 1-84 16,6-2-194-16,-7-1-719 0,-2-5-592 0</inkml:trace>
  <inkml:trace contextRef="#ctx0" brushRef="#br0" timeOffset="166675.9436">1514 14595 1 0,'0'0'0'0,"0"0"0"0,0 0 0 0,0 0 0 16,0 0 23-16,0 0 182 0,0 0-18 15,0 0-25-15,0 0-21 0,0 0-7 0,0 0 1 16,0 0 9-16,-84-9 1 0,79 9-4 0,3 0-11 15,0 0-19-15,-1 0-7 0,0 0-12 0,2 0-10 16,0 0-5-16,1 0-8 0,0 0-4 0,0 0-12 16,0 0-5-16,0 0-7 0,0 0-3 15,0 0 7-15,0 0-1 0,2 0 4 0,6 0 8 16,2 1 3-16,5-1 10 0,7 0 5 0,7 0-3 16,5 0-4-16,3 0-10 0,7-1-7 15,-1-1-10-15,6 1-7 0,-2 0-7 0,2 0-5 16,1-2 0-16,1 2-6 0,0 0 0 0,-2 0-4 15,2-2-3-15,-3 2 3 0,-1-1-4 0,-4 1 1 16,-4-1-1-16,-4 1-2 0,-6 0 0 16,-7-1-1-16,-2 1 3 0,-9-1-4 0,-1 1 2 15,-5 0 2-15,-3 1-5 0,-1 0 5 0,-1 0-11 16,0 0-19-16,0 0-24 0,-3 0-20 0,-2 0-22 16,-4 0-40-16,0 0-62 0,-1 1-100 0,-1 2-204 15,4-1-352-15,2 0-205 0</inkml:trace>
  <inkml:trace contextRef="#ctx0" brushRef="#br0" timeOffset="167433.4446">1413 14597 161 0,'0'0'122'15,"0"0"-10"-15,0 0 35 0,0 0 35 16,0 0 34-16,0 0 19 0,0 0-15 0,0 0-30 16,0 0-42-16,0 0-38 0,0 0-29 0,0 0-25 15,0 0-22-15,0 0-17 0,-38 3-12 16,38-2-2-16,2 3 13 0,0 1 15 0,1 1 16 15,5 3 14-15,-3-1 3 0,5 0 2 0,0 2-1 16,4 1-6-16,0 0 3 0,3 2 1 0,2-1-2 16,4 3 0-16,0-1-10 0,2 2-11 15,1 0-5-15,2-2-6 0,-1 0-2 0,-1 0-2 16,2 0-1-16,-4-2-4 0,0 1-2 0,0-1-5 16,-4 0-7-16,-4-3-1 0,0 4 0 0,-6-4 0 15,-1 3 3-15,-4 0-5 0,-1 0-1 16,-3 2 1-16,-1 0 0 0,-3 1 8 0,-2 2 1 15,-6 3 2-15,1 0-3 0,0-1-1 16,-5 0-3-16,0 1 2 0,-1 0 3 0,0 3-5 0,-3 0 0 16,0-1-4-16,5 2-7 0,-4-2 7 0,6 3 1 15,-4-2 0-15,4 1 5 0,1 0-6 16,1 0-1-16,0 1 2 0,1-2-1 0,0 2 3 16,1-1-1-16,-1 0-1 0,2 0-1 0,-3-1 0 15,1 0 1-15,0 0 1 0,0-3 2 0,1 0-4 16,1 1 0-16,-1-2-2 0,0 0 2 15,2 1 2-15,0-2 1 0,2 1 2 0,0-1-3 16,2 0 1-16,0-1-2 0,0-1 3 0,2-3 3 16,0 0-3-16,2-1 3 0,0-2-4 15,3-1 0-15,0-2 7 0,0 1 3 0,0-5 7 16,4 2 5-16,0-1 4 0,1-2 3 16,3-1 3-16,3-1 2 0,6 0-4 0,2 0-1 0,6-3-10 15,3-2-8-15,4 0-1 0,3 1-4 16,2-1-1-16,0 2 2 0,4 0-7 0,-2-1-1 15,4 1-2-15,-2 2 0 0,1-1 3 0,0 1 0 16,-2 1 1-16,-1-1-4 0,-4 1 1 16,-2 0-4-16,0 0 3 0,-6 0 4 0,-3 4-6 15,-6-3 5-15,-3 1-6 0,-1 0-3 0,-7-1 7 16,-2 2-5-16,0-1 3 0,-5 0-3 16,-1-1-10-16,-3 1-11 0,-1 0-19 0,1-2-24 0,-1 1-30 15,0-1-46-15,0 0-74 0,1 0-145 16,0 0-324-16,1-1-953 0</inkml:trace>
  <inkml:trace contextRef="#ctx0" brushRef="#br0" timeOffset="171105.1026">184 14644 1 0,'0'0'0'0,"0"0"0"0,0 0 0 0,0 0 196 15,0 0 53-15,0 0-2 0,0 0-5 16,0 0-23-16,0 0-22 0,0 0-15 0,0 0-28 16,0 0-13-16,-34 0-11 0,34 0-13 0,0 0-13 15,2 0-18-15,-1 0-16 0,1 0-17 0,1 0-7 16,1 0-7-16,-1 0-11 0,5-1 1 0,2-1-6 15,0 2 1-15,6-1 3 0,1 1 1 16,6 0 8-16,3 0 5 0,1-1 6 16,6 1-4-16,0-1 0 0,6 1-3 0,2-1-8 0,2 1 1 15,5-1-6-15,-3 1-1 0,1 0-2 16,-4-2-9-16,-1 2 4 0,-1-1-6 0,-3 0 0 16,-4 0 7-16,-5 1-6 0,-4-1 1 0,-8 1-1 15,-4 0-1-15,-5 0-4 0,-3 0 1 16,-4 0-2-16,0 0-7 0,0 0 6 0,0 0-7 15,0 0-13-15,0 0-6 0,-2 0-32 0,1-1-27 16,-3 1-30-16,1 0-64 0,-4 0-80 16,0 0-166-16,1 0-302 0,0 0-643 0</inkml:trace>
  <inkml:trace contextRef="#ctx0" brushRef="#br0" timeOffset="171777.2919">173 14698 588 0,'0'0'397'0,"0"0"-189"16,0 0 9-16,0 0 12 0,0 0-19 15,0 0-26-15,0 0-19 0,0 0-23 0,0 0-22 16,0 0-22-16,0 0-24 0,0 0-14 0,0 0-16 15,0 0-9-15,-35-4-8 0,35 4-9 0,0 0-10 16,1 3-5-16,3 1 1 0,2 3 5 0,3 1 8 16,3 5 9-16,2 1-4 0,6 1 1 0,-1-1-5 15,3 3-7-15,3 1 2 0,0-1 0 0,-2 2 3 16,4-1 0-16,-3 0 2 0,3 0 3 16,-4-1-1-16,0 0 4 0,-1-3-2 0,-2 0-3 15,-3 1-5-15,1-1-6 0,-4-2 0 0,-1 3-4 16,-3-2 1-16,-2 0 0 0,-1-2-3 0,-1-1 1 15,-3 2 0-15,-1-2 2 0,0 3 3 16,-1-1-2-16,-1 1 3 0,0 1-1 0,-4 0-2 16,-1 2 7-16,-1 1-3 0,-5 2 3 0,1 1 0 15,-5 2-2-15,0 3-1 0,-4 1-3 0,0 2 2 16,-2 3-2-16,-2 1 3 0,0 1-6 16,-3 3-3-16,0 2 2 0,-1-1-2 15,-3 2 4-15,0-1 4 0,1 1-8 0,0 1 1 0,2 0-4 16,0-3-3-16,4 0 6 0,-2-3-2 0,3-2 4 15,3-2-1-15,3-4-3 0,1 0 0 16,3-2 0-16,3-3 4 0,4-3-3 0,-1-1 2 16,5-1-3-16,-1-2-6 0,2 0 8 0,0-4-2 15,0 2 4-15,2-4 7 0,-1 1-7 16,5-1-3-16,-2-1 0 0,1 0-4 0,0-2 8 16,2 0 5-16,2-1 2 0,0-3 6 0,2 0 5 15,4 0 3-15,2-1 8 0,3 0 2 0,4 0-4 16,2-5-3-16,0 0-8 0,5-2-11 0,4-1 4 15,-1 0-3-15,4 0-1 0,1 0 1 16,3 1-8-16,2 0-4 0,-2 2 3 0,2 2-1 0,-2 0 2 16,-2 2 1-16,0 1-4 0,-4 0-8 15,-5 0-2-15,0 1-13 0,-2 3-20 0,-6 0-18 16,-1 1-57-16,-3-1-64 0,-1 0-115 0,-6 1-269 16,-3-3-538-16,-2 0-129 15</inkml:trace>
  <inkml:trace contextRef="#ctx0" brushRef="#br0" timeOffset="172252.3241">1757 16236 1008 0,'0'0'395'0,"0"0"-45"0,0 0-39 0,0 0-75 0,0 0-49 15,0 0-25-15,0 0-27 0,0 0-26 0,0 0-31 16,0 0-28-16,0 0-26 0,0 0-19 16,0 0-12-16,0 0 1 0,1 10 4 0,-1 2 1 15,0 3 8-15,0 2-2 0,0 2 3 0,0 1 5 16,0 1 0-16,0-2 2 0,-1 2-1 0,0-2-4 15,-1 1 1-15,1 0-3 0,-1-3 2 16,1-2-3-16,0 1 3 0,0-2-3 0,0-2-4 0,-2-2 4 16,0 0-9-16,2-4-10 0,-1 0-38 15,1-2-70-15,-1-3-101 0,0-1-189 0,1 0-479 16,1 0-588-16</inkml:trace>
  <inkml:trace contextRef="#ctx0" brushRef="#br0" timeOffset="172493.2293">1817 16027 1213 0,'0'0'637'0,"0"0"-449"16,0 0 20-16,0 0 11 0,0 0-48 0,0 0-41 0,0 0-32 16,0 0-21-16,0 0-21 0,0 0-20 15,0 0-11-15,0 0-8 0,0 0-3 0,0 0-6 16,-36-26-1-16,36 26-3 0,0 0-3 0,0 0 3 15,0 0-4-15,0 0 4 0,0 0 1 0,0 0-8 16,1-1-9-16,1 0-33 0,1-2-54 0,-1 2-53 16,3 1-105-16,2 0-165 0,1 0-399 15,-5 0-489-15</inkml:trace>
  <inkml:trace contextRef="#ctx0" brushRef="#br0" timeOffset="172708.6684">1959 16180 1552 0,'0'0'227'0,"0"0"-52"0,0 0-13 0,0 0-34 16,0 0-64-16,0 0-28 0,0 0-15 0,0 0-14 15,0 0 1-15,133-15-2 0,-102 13-5 16,-1 1-3-16,-1 1-20 0,-5 0-45 0,-2 0-81 15,-3 0-114-15,-4 1-203 0,-8 3-261 0,-1-2 32 16</inkml:trace>
  <inkml:trace contextRef="#ctx0" brushRef="#br0" timeOffset="172859.7603">1967 16351 1491 0,'0'0'363'0,"0"0"-121"0,0 0-62 16,0 0-69-16,0 0-43 0,0 0-37 15,0 0-12-15,0 0-8 0,127-22-3 0,-96 19-7 16,3 0-46-16,0 2-113 0,-1-2-230 16,-6 2-412-16,-11 1-333 0</inkml:trace>
  <inkml:trace contextRef="#ctx0" brushRef="#br0" timeOffset="173070.9084">2451 16205 1958 0,'0'0'594'16,"0"0"-388"-16,0 0-19 0,0 0-23 0,0 0-63 16,0 0-49-16,0 0-24 0,0 0-23 15,0 0-12-15,0 0 5 0,0 0-2 0,0 0 4 16,0 0 4-16,0 0-4 0,7 89 3 0,-6-67-3 16,-1-1-7-16,0-1-9 0,0 1-22 15,0-1-27-15,-5-1-46 0,0-3-75 0,-5 0-142 16,7-5-285-16,-3-4-960 0</inkml:trace>
  <inkml:trace contextRef="#ctx0" brushRef="#br0" timeOffset="174393.8859">2254 14154 1 0,'0'0'0'0,"0"0"0"0,0 0 0 15,0 0 180-15,0 0 2 16,0 0-11-16,0 0-12 0,0 0-13 0,0 0-9 0,0 0-3 16,0 0 5-16,0 0-2 0,13-25-5 0,-13 24 0 15,1 0-11-15,-1 1-1 0,0 0-11 0,0 0-12 16,0 0-12-16,0 0-12 0,0 0-4 16,0 0-8-16,0 0-7 0,-1 1-11 0,1-1-12 15,0 0-4-15,-1 1-5 0,1-1 0 0,-2 0 1 16,-3 0-4-16,1 0-2 0,-4 0-2 15,0 1-4-15,0-1-3 0,-2 0-1 0,-1 2 1 16,-2-2-5-16,2 1 4 0,0 0-3 0,-4 2 0 16,2-2 2-16,0 1-4 0,0-1 3 15,-4 2-3-15,6-1-2 0,-1 2 5 0,1-1-4 16,1-1 3-16,1 2-1 0,0 0-4 0,2-1 2 16,3 0-1-16,-2 2-1 0,3 0 2 0,1 0-1 15,0 2 0-15,0 0-2 0,2 0-1 0,0 0 0 16,0 1-2-16,2-1 4 0,2 0-2 0,-1-1 4 15,4-2 0-15,-2 0 1 0,0 0 6 0,4-1 4 16,-4 0 6-16,3-2 2 0,1 0 0 16,2-1-1-16,-1 1-2 0,0-1 0 0,2 2-4 15,1-2 0-15,0 1-1 0,-2 0-4 0,0 0 1 16,0 1-4-16,-2 0 4 0,0 1-5 16,1-1 0-16,-5 2-2 0,2 0-4 0,-2 1 0 15,-1 0 2-15,-3 0 1 0,-1 2 0 16,0 0 1-16,0 1 3 0,-2-1 0 0,-5 2 7 0,-1-2 5 15,-1 1 0-15,-3 1 3 0,0-1 0 16,-6 1-4-16,3 0 2 0,-5-1-5 0,-1-1-1 16,2-1-2-16,-2 0-2 0,1-1-1 15,1 0-3-15,-1 0 1 0,3 0-6 0,2-2-16 16,-2 0-46-16,3-2-87 0,1 0-182 0,5 0-499 16,1-1-757-16</inkml:trace>
  <inkml:trace contextRef="#ctx0" brushRef="#br0" timeOffset="175112.947">282 16430 983 0,'0'0'319'0,"0"0"-52"15,0 0-15-15,0 0-50 0,0 0-31 16,0 0-13-16,0 0-16 0,0 0-17 0,0 0-17 16,0 0-10-16,0 0-16 0,0 0-13 0,0 0-13 15,0 0-23-15,20-32-16 0,-21 34-15 16,0 2-10-16,-1 0 7 0,2 5 1 0,-1 1 6 16,1 4 0-16,-1 0-6 0,1 3 2 0,0-1 0 15,0 3 1-15,0-1-1 0,0 1 3 0,0-1-3 16,0-1-7-16,1-3 6 0,0 0-1 15,1-1 4-15,-2 0 6 0,0-3-8 0,1-1-12 0,-1-1-24 16,0-1-47-16,0-1-54 0,0-2-83 0,0 0-140 16,0-2-245-16,0 0-393 0,0-2 317 15</inkml:trace>
  <inkml:trace contextRef="#ctx0" brushRef="#br0" timeOffset="175427.0373">528 16391 1230 0,'0'0'235'16,"0"0"-35"-16,0 0-41 0,0 0-47 0,0 0-48 15,0 0-29-15,0 0-17 0,0 0-5 0,0 0 0 16,0 0-1-16,0 0 2 0,0 0-4 16,0 0-3-16,-121 63 2 0,111-57 3 0,0-1 9 15,2-1 13-15,4 0 10 0,-2-3 10 0,4 0 6 16,1-1 6-16,1 0 4 0,0 0 0 0,0 0-5 15,0 0-12-15,0 0-14 0,0 2-14 16,0-2-9-16,0 1-10 0,0-1-15 0,0 2-3 16,1 1 0-16,1 0-1 0,1 3 14 0,1 0 3 15,2 1 2-15,0 1 4 0,2 1-2 0,-1-3 2 16,3-1 3-16,0 0 1 0,4 0 3 0,-1-1 0 16,2 0-5-16,1-3-2 0,1 2-3 15,1-1-19-15,-1-2-31 0,1 0-62 0,1 0-104 16,-4 0-149-16,-4 0-298 0,-4 0-809 0</inkml:trace>
  <inkml:trace contextRef="#ctx0" brushRef="#br0" timeOffset="175629.8888">731 16501 1466 0,'0'0'265'0,"0"0"-28"0,0 0-10 0,0 0-61 15,0 0-77-15,0 0-48 0,0 0-39 0,0 0-16 16,0 0-5-16,0 0 1 0,0 0 8 0,0 0 0 16,0 0-14-16,0 0-40 0,61-17-64 15,-53 14-92-15,1 1-137 0,1 0-204 0,-4 0-280 16,-1 2 615-16</inkml:trace>
  <inkml:trace contextRef="#ctx0" brushRef="#br0" timeOffset="175806.2091">664 16583 950 0,'0'0'391'16,"0"0"-152"-16,0 0-28 0,0 0-17 15,0 0-48-15,0 0-41 0,0 0-41 0,0 0-29 0,0 0 0 16,0 0 4-16,0 0-5 0,0 0-12 16,0 0-14-16,129-10-31 0,-99 5-27 0,-2 0-49 15,-2 2-60-15,-2 2-43 16,0-1-115-16,-8 2-239 0,-6 0-510 0</inkml:trace>
  <inkml:trace contextRef="#ctx0" brushRef="#br0" timeOffset="176195.9543">1000 16411 1005 0,'0'0'270'0,"0"0"-116"0,0 0-46 15,0 0-30-15,0 0-54 0,0 0-25 16,0 0-15-16,0 0-16 0,0 0-7 0,0 0-3 16,0 0 14-16,0 0 32 0,0 0 38 0,0 0 48 15,-1-9 50-15,0 9 37 0,1 0 20 16,0 0 3-16,0 2-14 0,0-2-24 0,0 1-24 15,0 0-27-15,0 0-28 0,0-1-22 0,0 1-18 16,0 0-16-16,0 1-14 0,0-2-12 16,0 1-10-16,0 1-8 0,0 2 5 0,0 4 5 15,0 2 7-15,-2 3 6 0,2-1-2 0,0 2-1 0,0 3-1 16,0 0 2-16,0 1 3 0,0-2 1 16,0 0-4-16,2-2-1 0,0 0-1 0,0-2-3 15,1 0 4-15,-2-1-1 0,0 0-2 0,-1-1-4 16,0-2-28-16,0-2-53 0,0 0-72 15,0-1-113-15,0-1-262 0,-1-1-560 0,1-2 107 0</inkml:trace>
  <inkml:trace contextRef="#ctx0" brushRef="#br0" timeOffset="177116.6367">605 14202 1 0,'0'0'158'0,"0"0"75"0,0 0-21 0,0 0-19 16,0 0-5-16,0 0-8 0,0 0-5 16,0 0-12-16,0 0-20 0,0 0-9 0,0 0-14 15,0 0-11-15,-26 9-11 0,26-8-13 0,0-1-11 16,1 0-13-16,1 0-13 0,2 0-17 15,1 0-3-15,5-1-5 0,1-2-6 0,5 1 6 0,2-1-9 16,2 1-3-16,-2 1 3 0,1 1-9 16,0 0-4-16,-7 0-5 0,-1 3-6 0,-2 3-4 15,-3 3 2-15,-3 0 3 0,-2 1-1 16,-1 4 13-16,-1 0 5 0,-7 1 8 0,-3 2 14 16,-1-1 3-16,-6-1 6 0,3 1 2 0,-3-2-3 15,1-1 7-15,3-1-3 0,1 0-3 0,2-2-2 16,5-1-12-16,1-2-4 0,3 0 1 15,2-1 7-15,3-1 6 0,4-1 9 0,10 0 4 16,4-3-2-16,6-1 0 0,12 0-9 0,7-3-11 16,10-1-17-16,8-1-45 0,7-2-80 0,5 1-195 15,-16 2-727-15,-19 1-606 0</inkml:trace>
  <inkml:trace contextRef="#ctx0" brushRef="#br0" timeOffset="198772.727">12078 9284 227 0,'0'0'51'0,"0"0"-88"15,0 0 23-15,0 0 14 0,0 0 32 16,0 0 22-16,0 0 16 0,0 0 10 0,0 0 7 16,-14 123 4-16,13-102-4 0,1 2-2 15,0 1-8-15,0 1-5 0,0 3 9 0,0 1 6 16,0 3 11-16,0 4 5 0,0 2-7 0,1 4-9 16,2 3-5-16,0 6-7 0,-1 3-5 15,-1 3-8-15,4 4-5 0,-3 3-8 0,0 6-2 0,1 5 1 16,1 6 1-16,-2 6 3 0,0 3 1 15,-1 4 0-15,4 4-1 0,-2 3-2 0,-1 2 0 16,4 4-4-16,-3 2-2 0,5 4 0 0,-4 4-2 16,3 2-1-16,-3 1-3 0,4 1-5 0,0 4-4 15,-4 2-4-15,4 1-2 0,-2 4-2 16,-2 0 0-16,4 3 1 0,-5-1 0 0,3 5-2 16,-3-4-4-16,-2 1-1 0,0 1-3 0,0-1 1 15,-1 0 2-15,0 1-2 0,0 0 2 0,0-1 1 16,-1-1 2-16,0 4 4 0,1-2 2 0,0 0 1 15,0-3-2-15,0 4 1 0,2-5-4 16,4 1-1-16,-1 1 5 0,2-2-7 0,0 0 11 16,-2-3-4-16,3-1-4 0,2-3 10 15,-1-2-12-15,-1-3 5 0,-2-1-1 0,3-6-9 16,0-1 2-16,-1-3-4 0,1-3-2 0,-1-5 2 16,3-4-3-16,0-6-2 0,0-6-1 0,1-3-3 15,0-5-2-15,3-5 6 0,0-3-1 16,-1-3-3-16,2-5 1 0,0-4-7 0,0-5 0 0,3-5 6 15,0-4-1-15,0-7 5 0,-4-1-6 16,4-7-4-16,-3-3 4 0,-1-6-1 0,-2-4 6 16,1-2 8-16,-3-5-10 0,-1-4-13 0,0-4-26 15,-2-1-31-15,-2-6-42 0,2-3-75 0,1-6-103 16,-1-4-204-16,-4 4-351 0,1 3-574 16</inkml:trace>
  <inkml:trace contextRef="#ctx0" brushRef="#br0" timeOffset="200726.3183">12202 8615 1 0,'0'0'0'0,"0"0"0"0,0 0 0 0,0 0 35 15,0 0 143-15,0 0-13 0,0 0-23 0,0 0-27 16,0 0-33-16,0 0-31 0,0 0-23 0,0 0-23 16,3-17-24-16,-3 18-11 0,0 3 4 0,0 1 11 15,0 2 19-15,1 4 10 0,1 1 1 16,2 2 2-16,-2 5 0 0,0 3 3 0,0 4 1 15,2 4 6-15,-1 6 2 0,-2 4 4 0,2 4 9 16,-1 8 0-16,-2 2 4 0,0 3 6 16,0 3-4-16,0 2 4 0,-4 1 4 0,2 2-4 15,-1 3 2-15,-3 0-2 0,3 2 2 0,-5 2 1 16,3 1 1-16,-2 4-3 0,-1-1-6 16,0 1-4-16,-1-1-6 0,1-3-2 0,-1 0-7 15,-1-1-2-15,1-1 2 0,1 0-6 0,-2-2 2 16,5 0-1-16,-1 1 0 0,4-3 4 0,1-2 1 15,0-1 0-15,1-2-4 0,0-2-4 16,0-2-8-16,1-3-24 0,1 0-40 0,-1-2-88 0,-1-3-149 16,0-2-216-16,0-12-278 0,0-11 467 0</inkml:trace>
  <inkml:trace contextRef="#ctx0" brushRef="#br0" timeOffset="202751.8426">12953 8810 1 0,'0'0'0'0,"0"0"0"16,0 0 0-16,0 0 215 0,0 0 58 0,0 0-26 16,0 0-35-16,0 0-14 0,0 0-17 15,0 0-18-15,0 0-17 0,0 0-19 0,0 0-11 16,-49-3-14-16,49 3-11 0,0 0-8 0,0 0-11 15,0 0-7-15,0 0-9 0,0 0-4 0,0 0-3 16,0 0-4-16,0 0-1 0,0 0-7 16,0 0-5-16,0 0-6 0,0 0-4 0,0 0-1 15,0 0-2-15,0 0 0 0,0 0-3 0,0 0-4 16,0 0 1-16,0 0-2 0,0 0 3 0,0 0 0 16,0 0-4-16,0 0 0 0,0 0-6 15,0 1 3-15,0-1 1 0,0 0 0 0,0 0 4 16,0 0-6-16,0 0-1 0,0 0-1 0,0 0-2 15,0 0 4-15,0 0-3 0,0 0 0 0,0 0-2 16,0 0 1-16,0 0 0 0,0 0 1 16,0 0 3-16,0 0-4 0,0 0-2 0,0 0-1 15,0 0-4-15,0 0 7 0,0 0 0 0,0 0 1 16,0 0 0-16,0 0-3 0,0 0 0 16,0 0-1-16,0 0 2 0,0 0 1 0,0 0-2 0,0 0 2 15,0 0-9-15,0 2 5 0,0-2 2 16,0 0 1-16,0 0 2 0,0 0-4 15,0 0 0-15,0 0-2 0,0 0 2 0,0 0 0 0,0 0 1 16,0 0-1-16,0 0-3 0,0 0-6 16,0 0-3-16,0 0-13 0,0 1-22 0,0 2-48 15,0 0-72-15,0 0-97 0,2 1-157 0,1-2-165 16,0 0-202-16,-1-1 325 0</inkml:trace>
  <inkml:trace contextRef="#ctx0" brushRef="#br0" timeOffset="203941.8066">12335 7769 1 0,'0'0'0'0,"0"0"0"16,0 0 0-16,0 0 129 0,0 0 95 0,0 0-9 15,0 0-8-15,0 0-26 0,0 0-42 0,0 0-46 16,0 0-46-16,0 0-38 0,0 0-27 0,0-9 2 16,0 14 7-16,-2 2 19 0,-4 4 21 15,4 4 4-15,-5 5 2 0,2 4-3 0,-2 5 6 16,-2 3 2-16,2 4-1 0,0 4 2 0,-3 3-1 16,1 5-3-16,0 4 2 15,0 2-3-15,-1 2 0 0,3 4-1 0,0 2-3 16,1 3-4-16,-2 0-1 0,4 2-3 0,0 2 0 0,-1 1 2 15,4 0-1-15,-1 3 2 0,1-3 0 0,-1-1 4 16,0-1 1-16,2-3 5 0,-1-3 4 0,0-4 0 16,0-4 1-16,-1 0 0 0,-3-5-2 15,2-2-3-15,-1-4-4 0,-2 0-1 0,2-3-1 16,-2-2 0-16,-1-3 3 0,3-2-3 16,0-4-7-16,-1-1-15 0,2-4-26 0,0-1-47 0,1-1-66 15,1-4-102-15,1-5-161 0,0-2-217 16,0-5-308-16,3-4 657 0</inkml:trace>
  <inkml:trace contextRef="#ctx0" brushRef="#br0" timeOffset="204506.2617">12772 7966 1 0,'0'0'0'16,"0"0"0"-16,0 0 0 0,0 0 0 15,0 0 171-15,0 0 66 0,0 0-25 0,0 0-23 16,0 0-12-16,0 0-15 0,0 0-24 0,0 0-26 16,0 0-26-16,0 0-20 0,-20-5-14 0,20 5-4 15,2 0-6-15,5-2-6 0,4 1-5 0,4-1-3 16,8-2 2-16,2 1 1 0,7-3 4 15,6 1-2-15,4-1-4 0,0 0-2 0,5 0-2 16,2 0-1-16,-1 0 3 0,-2 2-1 0,-3-1 4 16,1 2-1-16,-2 0-7 0,-4-1-32 0,0 1-83 15,-5 0-135-15,-4 0-181 0,-8 0-192 16,-7 3-213-16</inkml:trace>
  <inkml:trace contextRef="#ctx0" brushRef="#br0" timeOffset="204811.9505">13098 7928 549 0,'0'0'282'0,"0"0"-61"15,0 0 5-15,0 0-53 0,0 0-30 16,0 0-49-16,0 0-39 0,0 0-37 0,0 0-24 16,0 0-11-16,0 0-1 0,0 0 3 0,0 0 10 15,0 0 6-15,-38 60 5 0,38-36 6 16,4 3 2-16,-2 3 5 0,0 2 3 0,-2 2 5 16,0 1 11-16,0-1 8 0,0 1 9 0,-4-3 4 15,-2 0-8-15,0 1-16 0,0-2-30 16,-3-3-57-16,0-3-105 0,2-3-180 0,2-6-226 15,0-6-417-15</inkml:trace>
  <inkml:trace contextRef="#ctx0" brushRef="#br0" timeOffset="205394.6765">13190 8470 329 0,'0'0'142'0,"0"0"-90"0,0 0-25 15,0 0-26-15,0 0 23 0,0 0 28 0,0 0 26 16,0 0 11-16,0 0-4 0,0 0-10 16,0 0-11-16,0 0-10 0,0 0-9 0,136-18-2 15,-108 11-4-15,1-1 1 0,-2 0 5 16,-4 1 7-16,-2-1 19 0,-3 0 21 0,-5 0 20 15,-3 0 13-15,1-1-1 0,-4-1-7 0,-2-2-11 16,0 2-13-16,-2-4-12 0,0 0-16 0,0 0-11 16,-3-1-13-16,0-1-7 0,0 1-4 0,-6-1-7 15,3 1-1-15,-4 1-4 0,0 0-4 16,1 2 0-16,-3 3-8 0,1 2-3 0,0 1-6 16,1 3-8-16,-2 2-5 0,0 1-3 0,-1 0-1 15,0 3 1-15,0 2 4 0,1 1 1 16,1 1 2-16,3-2 3 0,1 2-4 0,1-1 0 0,3-1 0 15,0 0 0-15,3-1 8 0,4-1 4 0,4-1 3 16,5-2 7-16,2 0 1 0,5 0-1 16,0-2 1-16,5-5-1 0,1 0-5 0,-1-2 2 15,-1 0-2-15,0 2-2 0,-3-2 2 0,-5 2-5 16,-4 3 0-16,-3 0 1 0,-5 1 0 0,-1 3 2 16,-5 0 2-16,0 0-4 0,-1 0-8 15,0 0 3-15,0 7 0 0,-1 0 10 16,-5 2 12-16,1 2 1 0,-1 2 1 0,-2 0-3 15,2 0-7-15,-3 2-1 0,3-1-2 0,1 2-3 16,0 1 3-16,2-2-2 0,1 2 1 0,2-2 3 16,0 1 3-16,0-3 1 0,0 0 4 0,2-1 2 15,4-2-6-15,-2-1-17 0,4-2-50 16,-1-1-92-16,0-2-161 0,1-1-242 0,1-2-272 16,-5 0 77-16</inkml:trace>
  <inkml:trace contextRef="#ctx0" brushRef="#br0" timeOffset="205846.8498">14020 8246 409 0,'0'0'351'16,"0"0"-109"-16,0 0-116 0,0 0-122 0,0 0-15 16,0 0 11-16,0 0 13 0,0 0 23 15,0 0 13-15,0 0 8 0,0 0-1 0,0 0 5 16,0 0-4-16,0 0-4 0,21 58 4 0,-21-51 2 15,0 1 12-15,0-1 15 0,-7 2 8 16,1 1 2-16,-6-1-7 0,0 1-13 0,-3 1-17 16,-4-1-9-16,0 0-13 0,-2-1-7 15,0-2-4-15,0 2-9 0,2-3 2 0,1-1-4 0,4-1-1 16,3-2 8-16,2-1 1 0,3-1 8 16,2 0 9-16,3 0-1 0,-1 0-6 0,2-5-12 15,0-2-14-15,0 0-10 0,6-5-3 0,-1-3-1 16,3-1 0-16,2-6 7 0,2 0-1 0,1-2 2 15,1 0 1-15,-1-2-7 0,1 3 4 0,1-1-2 16,-3 5-3-16,2 3 2 0,-3 2-2 16,-2 5 0-16,1 2 2 0,0 3 4 0,-1 1 0 15,1 2 1-15,-2 1-2 0,1 1-9 0,2 5 3 16,-2 0-1-16,-1 5 2 0,1-1 9 0,0 3-3 16,-4 1 2-16,1 0 0 0,-2-1 0 0,-1 1 3 15,-1 0 3-15,0 1 1 0,-2 0-1 16,0-2 4-16,0 1 1 0,0 0 2 15,0 1 4-15,-1-2-12 0,-1-2-18 0,-1 1-31 16,0-1-68-16,2-3-117 0,0-2-186 0,1 0-219 16,0-4-305-16,0 0 678 0</inkml:trace>
  <inkml:trace contextRef="#ctx0" brushRef="#br0" timeOffset="207061.9569">14247 8195 379 0,'0'0'445'0,"0"0"-54"15,0 0-121-15,0 0-90 0,0 0-47 16,0 0-30-16,0 0-28 0,0 0-28 0,0 0-19 16,0 0-15-16,0 0-8 0,0 0-1 0,0 0-1 15,0 0-2-15,47-28 1 0,-39 32-4 16,0 2 0-16,0 0 1 0,0 3-2 0,-1 0 1 0,-1 1 1 16,-2 3 1-16,0-2 3 0,-2 2 3 15,-2 1 4-15,0 1 2 0,0 1 5 0,-1-1-4 16,-2-1 2-16,0-1-2 0,0-1-3 15,3-2 1-15,0-2-3 0,0-2-2 0,0-1-1 16,0-2 1-16,0-1 4 0,0-2 15 0,0 0 22 16,6 0 9-16,-2-5 1 0,4-2-10 15,3-3-20-15,-1 1-6 0,1-3-8 0,3-1-3 0,0 1-2 16,1-1-8-16,1 1 2 0,1-4 2 0,1 1 0 16,2 0 4-16,-3-2 2 0,-1 1 1 15,2 1-3-15,-4 2 1 0,-1 3-5 0,-4 2 1 16,-3 3 1-16,-1 3-6 0,-2 2-4 0,-3 0-9 15,1 0-4-15,0 2 4 0,1 3 4 0,0 3 7 16,-2 0 2-16,1-1 0 0,-1 3 1 16,0-2 2-16,0-1 1 0,0 2 0 0,0-4-1 0,0 2-2 15,0-3 1-15,0 2 1 0,0-2-1 16,0-1 0-16,0-1-1 0,1 1-1 16,-1-3 1-16,1 0 2 0,1 2 0 0,-2-2 0 0,0 1 0 15,2 1-4-15,0 1 1 0,0-1-1 16,-1 1 2-16,2 0 1 0,-3-1 3 0,2 1-1 15,1-1 0-15,-1 0 0 0,-1 0-1 16,3-1 3-16,1 0 1 0,-1-1-1 0,1 0 3 0,-1 0-3 16,2 0 2-16,-1 0 0 0,2 0-2 15,-2-2-1-15,1 0-5 0,0 2-2 0,-1 0-3 16,-2 0-3-16,5 0-5 0,-3 2 0 0,0 1 2 16,2 3 2-16,-2-1 3 0,4 2 3 0,-4 0 1 15,0 0 2-15,-1 2 0 0,-2 1 0 16,1 1 0-16,-3-1 0 0,0 1 2 0,0-2 2 15,-3 0 1-15,-3 1 0 0,0-2-1 0,-4-2 1 16,1 1-1-16,-1-1 1 0,-2-1 0 16,-1 1-1-16,2-1 0 0,0 0 0 0,1-3-1 15,2 0 1-15,3 0 1 0,0-1 2 0,4-1 1 16,1 0-1-16,0 0 3 0,0 0-1 0,6-3-2 16,0-1-3-16,5-2-4 0,6-1-8 15,3-1 1-15,7-1 0 0,3-1 1 0,4-3 9 16,2-2 0-16,0-2 1 0,-3-1 3 0,-1-3-1 15,-4-3 3-15,1-1 2 0,-7-2-1 0,2 0 2 16,-3-1-3-16,-3-2-1 0,-2 1-1 16,-5 1 3-16,-1 1 1 0,-5 0 0 0,-4 1 0 15,-1 2-5-15,0 1 0 0,-2 2 1 0,-2 3-2 16,-2 3 4-16,1 1 0 0,2 5 4 16,-2 1 5-16,3 2 9 0,2 4 4 0,-2 0 3 0,2 2-2 15,0 0-14-15,0 0-18 0,0 0-20 0,0 6-6 16,0 2 4-16,2 3 7 0,2 7 14 15,1 5 2-15,-2 1-1 0,4 3 4 0,0 2-1 16,-1 4 2-16,2 3 3 0,-1 4-2 0,2 2-1 16,-2 2 1-16,1-1-1 0,-1 1 3 15,1 0 1-15,-3-3 1 0,-2-2 1 0,0-3-2 16,-1-4 2-16,0-4 1 0,-2-1 6 0,0-4 1 16,0-2 1-16,-2-2-2 0,0-4-5 15,-1-2 1-15,1-2 0 0,2-3-1 0,-1-3 4 16,1-2-4-16,0-3 6 0,0 0 10 0,0 0 14 15,0 0 15-15,1-5-3 0,1-2-9 0,3-6-19 16,-1 0-16-16,2-4-1 0,2-3-3 16,-2-3 4-16,2-4-7 0,-1-1-2 0,3-3-2 15,0-4-3-15,0-3 5 0,4 0-1 0,-2-1 0 16,3 2 0-16,-1 6-4 0,0 7 0 0,2 3-3 16,-5 6 1-16,4 4-4 0,-1 1-3 0,0 3-1 15,1 2-5-15,3 2 7 0,-1 1 1 0,3 2 1 16,1 0 3-16,1 5-7 0,1 3 0 15,-2 2-3-15,0 3-1 0,-4 0 6 0,-2 2-2 16,-4 0 1-16,-4 1 0 0,-2-2 0 0,0 0 5 16,-5-1 2-16,0 0 10 0,-2-2-6 0,-3 2 2 15,-5-2 1-15,0 1-3 0,-4-3 8 16,-2 1 3-16,-3-1 3 0,-1-1 2 0,0-2-6 16,-3 1-2-16,0-2-3 0,0 3-6 0,-2-2-6 15,2 0-19-15,1-2-32 0,3 0-53 16,2-2-71-16,3-1-104 0,3-1-213 0,5 0-312 15,3 0-564-15</inkml:trace>
  <inkml:trace contextRef="#ctx0" brushRef="#br0" timeOffset="207471.9583">15947 8139 643 0,'0'0'355'0,"0"0"-43"0,0 0-87 16,0 0-77-16,0 0-42 0,0 0-32 0,0 0-28 16,0 0-14-16,0 0-2 0,0 0-8 0,0 0-1 15,0 0-2-15,0 0-1 0,-117 46 1 16,111-36 0-16,2 2 2 0,-2 1 4 0,0-1 2 16,1 1 2-16,1-1 0 0,0 0 0 0,2 0-4 15,2-1 0-15,0-1 1 0,0-1 0 16,0 2 8-16,6-3 5 0,-1 2 5 0,5-3 8 15,0-1 1-15,0-3 1 0,5-2 1 0,0-1-1 16,1 0-7-16,-1-4-10 0,2-2-7 0,-2-1-8 16,3-1-2-16,-5 0 3 0,1-2 0 15,-1-1 0-15,-2 0 0 0,-4 0 2 0,-1-1-1 16,0-1 3-16,-4-1 0 0,-2 1-3 0,0-3-5 16,-2 0-6-16,-6 0-3 0,-2-1 0 0,-1 0-4 15,0 2 3-15,-3 4-7 0,3 1-4 0,-1 6-7 16,-1 3-12-16,2 1 1 0,-4 3-2 0,1 7-16 15,3 0-28-15,-2 6-63 0,6-2-86 16,2 3-121-16,5-3-158 0,0 3-159 0,2-7-169 16,2-2 470-16</inkml:trace>
  <inkml:trace contextRef="#ctx0" brushRef="#br0" timeOffset="208221.8152">16084 8332 1 0,'0'0'0'0,"0"0"0"0,0 0 0 0,0 0 227 16,0 0 114-16,0 0-21 0,0 0-43 15,0 0-44-15,0 0-43 0,0 0-34 0,0 0-21 16,0 0-20-16,0 0-7 0,-4 40 2 0,4-40 3 16,2 0-4-16,3 0-12 0,1-4-22 0,3-1-22 15,2-4-14-15,3 2-11 0,-2-4-6 16,3 0-1-16,-2 0-5 0,-1-2 0 0,0 0 2 16,-1-3 1-16,0 0 3 0,-2-2-3 0,-1 0-1 15,0-1-2-15,-3-1-5 0,-1 2 1 16,-1 1-4-16,-2 2 1 0,-1 4-2 0,0 1-3 15,-1 4-1-15,-3 2-6 0,-2 1-1 0,-3 2-2 16,3 1-3-16,-3 0-1 0,1 0-1 0,0 0-5 16,3 1-1-16,0 3 3 0,1-1 1 0,2 1 3 15,0-1 4-15,2 1 0 0,0 0 5 0,4-1 3 16,1 0 5-16,4 0 5 0,4 0 1 16,2-2-1-16,0-1 0 0,2 0-1 0,0 0-1 15,-1 0-1-15,3-1-1 0,-1-2-3 0,0 0-1 16,-2 0-1-16,3 0 0 0,0-1-3 15,-6 2-1-15,1-3 0 0,-2 3-3 0,-5-1 3 16,-2 1 3-16,-2 2 4 0,1-1 1 0,-2 1 0 16,-1 0-4-16,-1 0-3 0,0 0-3 0,0 0-3 15,0 0-9-15,0 0-4 0,0 3 2 16,-3 3 2-16,-1 1 9 0,1 2 5 0,1 1-1 16,-1 1 2-16,0 0-2 0,2 1 0 0,1 0 0 15,0-3-1-15,0 2 5 0,4-1 2 0,2 1 1 16,4-1 2-16,1 0 4 0,5-2 1 0,0 1 3 15,4-1 3-15,-2-1 0 0,2-3 5 0,2-1 3 16,-1-2-2-16,3-1 1 0,1 0-4 16,-3-1-2-16,1-4 0 0,-2-1-2 0,-1-1-2 15,-5-2 1-15,1 0-2 0,-3-1 2 0,-3-3-2 16,-5 0 0-16,2-2-6 0,-5-2-1 0,1-3-2 16,0-2-3-16,-2-3 3 0,0-2-2 15,0-2-1-15,3-5-1 0,2 0-3 0,-1-3 2 16,1 1 0-16,2 2 3 0,-3 2 5 0,2 10-6 15,-2 4 1-15,-1 8 1 0,-3 3 0 16,1 5 3-16,-2 2-4 0,2 0-11 0,-2 1-12 16,0 6-1-16,1 4 2 0,1 4 8 0,-2 5 11 15,1 3-1-15,-1 1 0 0,0 4 0 0,0 1-3 16,0 2 6-16,0 4-1 0,0 2 3 16,0 3 2-16,-3 2-2 0,-1-1 5 0,1 0 2 15,-3-3 4-15,4 0-2 0,0-3-2 0,-2-1-1 16,4-4 0-16,-1-5-2 0,1-5-13 0,-2-2-22 15,1-4-32-15,0-4-48 0,1-4-72 16,-1-4-85-16,1-2-131 0,0-4-257 0,0-3-331 16,0 2 339-16</inkml:trace>
  <inkml:trace contextRef="#ctx0" brushRef="#br0" timeOffset="208400.789">16791 8056 1 0,'0'0'43'15,"0"0"277"-15,0 0-12 0,0 0-34 16,-130-16-13-16,110 16-26 0,5 0-55 0,4 3-45 15,2 1-42-15,4 0-31 0,2-2-18 0,3 1-5 16,0-1 25-16,2 1 46 0,4-2 29 16,6 1 11-16,6-1-19 0,7-1-43 0,6 0-31 15,5 0-17-15,7-3-8 0,4-1-4 0,1 0-4 16,2 1-23-16,5-2-37 0,-1 1-64 16,5-3-121-16,0 1-231 0,-16 2-366 0,-13 0-413 0</inkml:trace>
  <inkml:trace contextRef="#ctx0" brushRef="#br0" timeOffset="209397.9175">17379 8163 1 0,'0'0'666'0,"0"0"-191"16,0 0-82-16,0 0-96 0,0 0-71 0,0 0-41 15,0 0-42-15,0 0-32 0,0 0-27 0,0 0-25 16,0 0-20-16,0 0-21 0,0 0-18 0,101-64-5 16,-98 72-3-16,3 2 5 0,-4 2 9 0,-2 5 9 15,0 0 8-15,-1 1 8 0,-7 2 5 16,-3 0 0-16,-1 1 0 0,-6-2-7 0,1 1-2 15,-4-2-1-15,-2 0-5 0,0 0-3 0,-4-2-6 16,2-4-6-16,-2-1-2 0,4-2 0 16,2-4 0-16,2-1-2 0,4-4 6 0,2 0-1 15,6-3 1-15,2-4-2 0,5-4-9 0,0-3-3 16,0-3-7-16,2-3-1 0,6-3 8 0,4 0-3 16,1-4 3-16,2 0 4 0,4-3-2 15,-1 2-1-15,1 1-3 0,0 6-3 0,0 2-6 16,0 5 6-16,-6 5 0 0,2 2 2 0,-5 4 7 15,-2 0-4-15,-1 3-1 0,1 0 0 0,0 0-10 16,1 6 4-16,-3 3 3 0,2-1-2 16,0 4 11-16,-1 2-2 0,-1 2-1 0,2-1 4 15,-1 2 0-15,-3 1 0 0,5-3 3 0,-3 2-1 16,0-2-4-16,2-3 6 0,0 0 2 0,-2-3 0 16,2 0 8-16,0-2-2 0,1-1-1 0,-3-4 7 15,5 1 0-15,3-3 6 0,-1 0-2 16,4-2-5-16,0-2-3 0,6-3-7 0,-1 0 2 15,-1-3-1-15,1 1 3 0,-2-1 4 16,-1-2 2-16,-3-1 8 0,-2-2-4 0,-2-3 5 0,-2-3 0 16,-2-4-7-16,-2-2 8 0,1-2-11 15,-1-1-3-15,-2-4-3 0,0 0-8 0,0 3 1 16,-1 3-2-16,1 8 1 0,-1 5-1 0,-3 7-1 16,1 3-3-16,-1 4-7 0,0 1-11 0,0 0-18 15,0 4-1-15,-1 3 7 0,-2 5 8 16,-1 2 21-16,2 3 4 0,0 1-2 0,-1 0 5 15,0 0-2-15,2 2-2 0,1-1 4 0,-1 1 0 16,1 0 1-16,0-1 0 0,0-1 1 0,0 1-1 16,0-1 7-16,-1 0 6 0,0-1 3 15,-2-1 6-15,1 0-6 0,0-1-18 0,1 0-28 0,-3-1-49 16,-1-1-80-16,2 0-125 0,-3 0-218 16,3-5-340-16,1-3-491 0</inkml:trace>
  <inkml:trace contextRef="#ctx0" brushRef="#br0" timeOffset="209733.2757">17724 8169 25 0,'0'0'434'0,"0"0"-36"16,0 0-33-16,0 0-63 0,0 0-71 15,0 0-54-15,0 0-52 0,0 0-31 0,0 0-30 16,0 0-24-16,0 0-21 0,0 0-21 0,0 0-9 16,0 0-8-16,-59-108 0 0,64 108 10 0,0 0 6 15,4 2 8-15,3-1 6 0,4 1 1 16,2-2 2-16,0 1-1 0,1-1 1 0,1 0-5 15,-1 0 2-15,1-1 0 0,-2-1-1 0,-4-1 6 16,1-1-3-16,-2 1 1 0,-3 0 0 16,0-1-6-16,-1 0 1 0,-1 0-1 0,-3 0 0 0,3 2 2 15,-6 1 7-15,2 0 9 0,-1 1 3 16,-2 0-1-16,-1 0-17 0,1 0-8 0,0 2-6 16,4 5-3-16,-2 2 11 0,0 4 2 0,5 1 3 15,-1 4 9-15,-3 1 1 0,4 2 4 0,-2 2 7 16,1 1 2-16,1 1 3 0,-4-1 1 0,2-1-4 15,-3-1-3-15,2-2 3 0,-3 0 2 16,0-2 4-16,-1 0 0 0,-1-4-18 0,0-1-40 16,0-2-76-16,-1-4-139 0,-1-2-265 0,-1-2-466 15,0-3-200-15</inkml:trace>
  <inkml:trace contextRef="#ctx0" brushRef="#br0" timeOffset="209916.3769">18078 7801 1157 0,'0'0'601'0,"0"0"-360"0,0 0-12 16,0 0-67-16,0 0-79 0,0 0-62 0,0 0-76 15,0 0-15-15,0 0 1 0,0 0 22 0,0 0 52 16,0 0 9-16,0 0 3 0,0 0-27 16,9 55-145-16,-4-34-273 0,0-6-371 0,-2-6-97 15</inkml:trace>
  <inkml:trace contextRef="#ctx0" brushRef="#br0" timeOffset="210659.6558">18345 8161 542 0,'0'0'707'0,"0"0"-406"15,0 0-32-15,0 0-77 0,0 0-61 0,0 0-38 16,0 0-28-16,0 0-30 0,0 0-26 15,0 0-18-15,0 0-6 0,0 0 2 0,0 0 4 16,-112-19 5-16,101 35 1 0,0 3 1 0,1 1 3 16,1 2-1-16,4-1-1 0,-2 1 1 15,4 0 1-15,1-3 1 0,2 2 2 0,0-5 1 0,4-2 0 16,4-3 2-16,2-1 4 0,2-4 3 0,2-3 6 16,4-3 5-16,0 0 1 0,2 0 0 15,-1-7-2-15,-1-1-2 0,0-3-1 0,2-1 1 16,-3-2 3-16,-4 1-1 0,-3-3 4 0,1 3 8 15,-4-3 4-15,-5-2 5 0,-1 1-1 16,-1-2-7-16,-2-2-8 0,-6 0-6 0,-3-3-6 16,1 4-4-16,-1 2 1 0,-3 3-6 0,0 4-7 15,2 4-7-15,-1 4-11 0,-4 3-4 16,4 0-2-16,-2 3 0 0,2 3 0 0,3 1-4 16,2 0-2-16,5 0-1 0,2 2 7 15,1-3 8-15,1 2 8 0,7-1 7 0,2-1 4 0,2-2 5 16,2-1 4-16,4-3 3 0,1 0 3 0,0 0-1 15,0 0-1-15,2-5 2 0,-1 0-1 16,0 1 4-16,0-2 2 0,-4 1 0 0,3 1-1 16,0 0-6-16,-6-1-2 0,3 1-5 0,-5 2-1 15,-2 1-6-15,0 1-5 0,-5 0-3 0,-1 5-4 16,2 2 1-16,-4 1 6 0,0 4 2 16,-1 1 7-16,0 2-4 0,-1 0 1 0,-5 3 1 0,2-2-3 15,-4-1 5-15,3 1-1 0,-1-2 0 16,2-1-1-16,-1-3-3 0,3-2 1 0,1-1-2 15,0-3 2-15,1 0-1 0,0-3 0 16,0 0 1-16,0-1 4 0,1 0 14 0,2-1 8 0,5-4 4 16,0-2-1-16,3 2-14 15,1-5-6-15,-1 0-6 0,4 1 1 0,-1-1-2 16,-1-1 0-16,4-2 2 0,0-1-5 0,-1-1 4 16,3-3 1-16,0 3-1 0,-2-1 3 0,-2 5-6 15,0 2-3-15,-5 2-1 0,-2 3-7 0,0 1 7 16,-2 2-1-16,-3 1 0 0,3 0-2 0,-1 1-7 15,-3 4-1-15,4 0 0 0,-4 3 7 16,0 2 1-16,1-1 3 0,-3 5 3 0,0-1-6 16,0 1 7-16,-4 0-1 0,2 2-2 0,0-1 5 15,1 1-7-15,-2-1 4 0,2 1 2 0,1-2 0 16,0 1-1-16,0-1-20 0,0 1-44 0,5-2-88 16,0 0-141-16,5-1-240 0,0-3-324 15,-2-5-394-15</inkml:trace>
  <inkml:trace contextRef="#ctx0" brushRef="#br0" timeOffset="211877.2896">19802 7902 786 0,'0'0'296'15,"0"0"-20"-15,0 0-38 0,0 0-79 16,0 0-67-16,0 0-35 0,0 0-31 0,0 0-13 15,0 0-3-15,0 0-1 0,-128-9 3 0,117 17-2 16,-2 3-1-16,-2 2 0 0,3 2 0 16,-1 2 5-16,-3 1 3 0,5 3 5 0,-1 1 6 15,-4 2 11-15,4 1 16 0,-2 3 12 0,-1 1 4 16,3-3-11-16,3 1-18 0,4-3-13 16,0-1-8-16,5-4 9 0,0 1 5 15,5-2 8-15,1-4 8 0,4 0-4 0,4-3 1 0,0-4 4 16,4-1 0-16,1-1-1 0,1-5-7 0,4 0-10 15,1-3-9-15,2-5-3 0,1 1-2 0,0-3-2 16,-2-1 5-16,3 0-7 0,-6-3-1 16,2-1-2-16,-6-1-4 0,-3 2 9 0,0-2 0 15,-4 0 3-15,-3 2-2 0,-2 5-3 16,-3 0 0-16,-2 3 1 0,-2 3-2 0,0 1-5 0,0 2-11 16,0 0-15-16,-2 2-15 0,-7 4 2 15,5 2 3-15,-4 1 9 0,0 1 12 0,3 2-2 16,0-2 0-16,3 3 0 0,0-2-1 0,2-1 5 15,0-1 1-15,3-1 2 0,3-1 0 0,1-1 2 16,2-2 5-16,2 0 5 0,3-3 7 0,-1 0-4 16,1-1-1-16,2 0-1 0,-2-2-5 15,3-3 3-15,-3-1 1 0,2-1-1 0,-3 0-1 16,-2-1 1-16,1 0 0 0,-1-1 2 0,0 0 2 16,-5-2 0-16,4-1 0 0,-5-3 0 15,-1 3-3-15,-3-5 3 0,2 0 0 0,-3 1-1 16,0 1-1-16,0 2-8 0,0 3-1 15,-3 5-9-15,-4 3-10 0,-2 2-3 0,-5 0-4 16,-1 6 1-16,-3 3 5 0,-2 3 5 0,1 2 2 0,0 1 1 16,5 1 6-16,2 1-5 0,2-3-1 0,4 1-3 15,2-3-3-15,1 0 3 0,3-3-1 16,0-1 5-16,3-3 1 0,2-1 1 0,4-2 6 16,1-1 5-16,3-1 3 0,4 0 3 15,2-2-1-15,2-3-4 0,1-2-1 0,0-2 0 16,4 1 1-16,-4-2 0 0,-1 0 4 15,1-3-4-15,-3 1-1 0,1-4 1 0,0 0-3 16,-3-2 4-16,-2-4-1 0,1-1 2 0,-2-2-1 16,-3 0-3-16,2-1-1 0,-4-2-2 0,-2 1 4 15,-1 1-5-15,-3 2 1 0,-2 6-1 0,0 5-5 16,-1 4 5-16,0 4-6 0,-1 4-10 0,-4 1 0 16,-3 0-13-16,-2 5 0 0,-2 4 6 0,0 2 1 15,4 1 5-15,-1 2 1 0,3 3 0 16,5 1 1-16,1 0 3 0,0 0 4 0,1 0 1 15,6-2 3-15,2 1-1 0,-2 0-2 0,3-2 0 16,1 2 0-16,2-2 2 0,0 2 2 16,4-1 1-16,-3 1 1 0,5-2-2 0,-2 2 0 15,-4-2-1-15,-2 0 2 0,-2-2-1 0,-4-3 1 16,-2 1 0-16,-3-4-2 0,0 0 6 0,-3-2 5 16,-3 2 5-16,-4-1 8 0,-1-3 1 15,-5 1-2-15,2-2-4 0,-5-1-3 0,1 0-5 16,2-1-2-16,-1 0 0 0,0 0-2 0,4 0 1 15,1 0-2-15,2-1 0 0,2-1 2 0,1-1-1 16,4-1-1-16,2-1-2 0,1-1-7 0,1-1-7 16,8 0-6-16,2 0-2 0,1-2-2 0,8 3 2 15,3 0 5-15,3 0 2 0,2 1 7 16,3 1 2-16,-1-2 2 0,1 0 2 0,-4-1-1 16,0 0 2-16,-1-2 3 0,-3 1 1 0,-4-2 2 15,-3-1-2-15,0-1 0 0,-4-1-1 16,1-1 1-16,-2-2 1 0,1-1 0 0,-1-2 0 15,-2-4-1-15,-1 0-1 0,0-2 0 0,2-3-1 16,-1-1 2-16,-1 0-1 0,2-2-2 0,-2 2 0 16,-2 2-5-16,2 4 7 0,-2 4 0 15,-2 6 5-15,-2 5 3 0,-2 5-7 0,0 3-6 16,0 0-17-16,0 1-10 0,-2 7 2 0,-4 4 6 16,0 4 12-16,-1 2 9 0,-2 4-1 15,3 2 1-15,0 3 0 0,3 2 1 0,-1-1-1 16,1 4-1-16,1-2 3 0,0 1-1 0,-1-1 5 15,1-1 3-15,0-1 3 0,-2-3 3 0,0-3 2 16,2-1 2-16,-1-4-3 0,0-1-3 0,0-3-14 16,1-2-26-16,-1 0-40 0,-2-4-85 0,3-1-108 15,-4-1-220-15,3-3-350 0,2-2-562 0</inkml:trace>
  <inkml:trace contextRef="#ctx0" brushRef="#br0" timeOffset="212054.1063">20463 7942 1286 0,'0'0'382'0,"0"0"-55"0,0 0-70 16,0 0-79-16,0 0-31 0,0 0-29 15,0 0-25-15,0 0-17 0,0 0-14 0,0 0-15 16,0 0-17-16,0 0-10 0,0 0-6 0,139-7 1 16,-80 8-2-16,11 2-4 0,12 1-4 0,6 4-15 15,5-1-50-15,1 1-55 16,3 1-229-16,-25-3-490 0,-25-1-737 0</inkml:trace>
  <inkml:trace contextRef="#ctx0" brushRef="#br0" timeOffset="213651.6632">13496 9018 1 0,'0'0'0'0,"0"0"0"16,0 0 0-16,0 0 0 0,0 0 0 15,0 0 0-15,-126-94 0 0,109 88 0 0,-3 3 0 16,0 1 0-16,0 0 0 0,-2 2 0 0,-4 0 0 16,0 4 72-16,-3-1 84 0,-1 3-20 0,-1-1-8 15,-1 1-3-15,3 1 7 0,1-2 12 16,6-1 13-16,2-1 14 0,8 0 5 0,2-2-1 16,5 1-13-16,2-2-21 0,3 0-26 0,0 0-27 15,0 0-18-15,0 0-14 0,0 0-8 0,0 0 0 16,0 0-5-16,0 1-2 0,0-1-1 0,0 0-4 15,0 0-6-15,0 0 0 0,2 1 0 16,-2-1 0-16,1 0 3 0,2 0-2 0,1 0-5 16,2 0 2-16,1 0-4 0,6 0 1 15,4 0 3-15,7-4-3 0,4 0 4 0,7 0-6 16,6 1-5-16,1-2-2 0,9 0-5 0,2 0 1 0,6 0 0 16,4 2 1-16,6-2-3 15,5 1-1-15,7-1-2 0,5 1 0 0,6-1 6 0,1 0-3 16,8 2-4-16,-1 0-1 0,2 0-5 0,-1 1 0 15,-1 0 4-15,-2 1-1 0,0 0 1 16,-6 1 0-16,-5 0-2 0,-2 0 0 0,-6 1 1 16,-3 0-1-16,-4 2 2 0,-5-2-1 0,-2 0-1 15,-4 0 1-15,-1-1 0 0,-2 0-1 0,-4 0 3 16,1 0-1-16,-1 0-2 0,0-1 1 16,0-1-4-16,2-1 3 0,-2 0 1 0,2-1 1 0,1 2 0 15,1 0-2-15,1-1-2 0,-1 1 0 16,-2 2 1-16,0 0 1 0,-2 0 0 15,-6 0 0-15,-1 0-2 0,0 0-5 0,-4 0 5 16,-1 0-2-16,-1 0 2 0,0 0 2 0,-2 0-4 16,0 2 4-16,2-2-1 0,-1 0 3 0,1 0 1 15,1 0-1-15,5 0 1 0,-2-2-1 0,4-1 0 16,3 1 0-16,1-2 3 0,3 2-1 16,-1 0-4-16,4-1 2 0,1 2-4 0,-1-1 2 15,2 1 3-15,-3-1-2 0,-1 1 1 0,-3 0-2 16,-1 1-2-16,-4-1-1 0,-4 1 1 0,-2 0 3 15,-3 0-1-15,-1-2 4 0,-5 2-6 0,4 0 0 16,-6-2 3-16,2-1-2 0,-1 0 6 16,-1-1-2-16,-1 1-4 0,0-1 2 0,0 0-2 15,0-1 2-15,1 1 0 0,5-1 1 0,-3 1-2 16,5-1-2-16,1 1 0 0,0 1-2 0,-1-1 2 16,2 2 2-16,-1 0 0 0,0-1 0 15,-4 2-1-15,3 1-2 0,-2-1 2 0,-4-1 0 16,-1 2 2-16,-2-1-1 0,0 0-2 0,-2-2-2 15,-4 1 0-15,2 0 4 0,-2-1 1 16,2 1 3-16,-1-2-4 0,1 1 0 0,0-1 0 16,4 0-4-16,0 0 6 0,1 0-2 0,0 1-1 15,5 0 2-15,-2 0-2 0,5-1-1 16,0 2 4-16,2 0-1 0,-1-1-2 0,-1 2 0 0,-2 0-2 16,2 1 0-16,-3 0 6 0,-3 0-4 15,-1 0 1-15,-1 0 1 0,-2 0-3 0,0 0 3 16,-3 0-1-16,3 0 1 0,1 0 1 0,-1 0-1 15,-2-1-2-15,-2-1 1 0,2-1 0 0,-4 0 2 16,-1-1 2-16,3 1 1 0,-2 0-2 16,-1-1 1-16,1 0 0 0,2 0 0 0,-2 1 4 15,1-1-3-15,1 1-1 0,-2 3-2 0,2-1-2 16,-1 1 2-16,-1-1 1 0,3 1-2 0,-3 0 3 16,1 0-5-16,0 0 0 0,-2 0 1 15,-1 0 1-15,0 0 0 0,0 0 1 0,-2 0 0 16,0 0-1-16,-1 0 2 0,-3-1 2 0,3-2 0 15,-1 1 3-15,0-1-3 0,1 2-2 0,2-2-1 16,-2-1-3-16,-1 2 1 0,1 0 2 16,1-1 1-16,0 1-2 0,0 1-1 0,-5-2-1 15,4 2 0-15,-3 0 2 0,1 0 1 0,-4-1-1 16,4 1 0-16,-4 1-4 0,-1-1 2 16,3 0 3-16,1-2-1 0,-2 2 2 0,0 0-3 15,2 0-2-15,-3 0-1 0,0 0 1 0,0-1 2 16,0 1 0-16,-2 0 4 0,1 0-3 0,-2 0 1 15,-2-2 2-15,2 1-2 0,-2 0 6 0,-2-1 0 16,1 2-1-16,-2-2 0 0,0 3-2 0,-1-1 3 16,-2-2 3-16,0 2 0 0,1 0-2 15,0 0-7-15,-2 0-12 0,0-2-21 0,0 2-33 16,0-1-60-16,-5 1-109 0,0 0-206 0,-1 0-533 16,3 1-652-16</inkml:trace>
  <inkml:trace contextRef="#ctx0" brushRef="#br0" timeOffset="220858.8446">16787 9642 937 0,'0'0'172'0,"0"0"15"16,0 0-11-16,0 0-22 0,0 0-21 15,0 0-6-15,0 0-9 0,0 0-11 0,0 0-13 16,0 0-27-16,0 0-20 0,0 0-15 0,-19-22-11 15,19 22-4-15,0 0 2 0,0 0 7 0,1 0 8 16,0 0 17-16,6 0 6 0,0 0 1 0,6 0 0 16,1 0-14-16,7 0 0 0,4 0-2 15,2 0-1-15,7-1 4 0,2-4-3 16,5 1-5-16,5-1-6 0,2-1-7 0,3 1-10 0,1-1-5 16,0 0-1-16,-1 2-3 0,-4-2 3 0,0 1-1 15,-6 0-4-15,-2 3 4 0,-7-1-4 16,-3 1-2-16,-6 0-8 0,-4 2-20 0,-9 0-14 15,-3 0-23-15,-5 0-28 0,-1 0-40 0,-1 0-50 16,0 0-36-16,-1 0-55 0,-6 2-100 0,2 1-102 16,-2 0-172-16,0-1 72 0</inkml:trace>
  <inkml:trace contextRef="#ctx0" brushRef="#br0" timeOffset="221268.0866">17144 9618 1 0,'0'0'564'16,"0"0"-254"-16,0 0 19 0,0 0-17 0,0 0-31 16,0 0-34-16,0 0-41 0,0 0-33 0,0 0-34 15,0 0-30-15,0 0-29 0,0 0-26 0,0 0-21 16,0 0-20-16,-1-28-9 0,0 31-13 15,-1-1-6-15,1 4 6 0,-2 3 1 0,0 5 6 0,-2 2 8 16,1 7-1-16,-4 3 3 0,3 4 1 16,-4 5 1-16,1 3 2 0,-2 0 0 15,2-1 1-15,-1-2-2 0,2 0 2 0,0-3 1 16,-1 0-1-16,3-2 4 0,-1-3-4 0,3 0 1 0,-3-4 0 16,4-2-1-16,2-3 5 0,-1 0-2 15,1-3-1-15,0-5 1 0,0 1-3 0,0-1 4 16,0-4-2-16,1 0 0 0,-1-1 1 15,1-2 0-15,0-1 4 0,1 0-3 0,-1-1 5 16,1 0 0-16,-2-1-2 0,1 0-2 0,-1 0-4 16,0 0-7-16,1 0-5 0,-1 0-20 15,1 0-29-15,-1 0-38 0,2 0-58 0,1 0-81 16,2-1-159-16,-3 1-292 0,1-1-855 0</inkml:trace>
  <inkml:trace contextRef="#ctx0" brushRef="#br0" timeOffset="221641.4502">17439 10056 521 0,'0'0'330'0,"0"0"-59"0,0 0-16 16,0 0-36-16,0 0-42 0,0 0-27 16,0 0-32-16,0 0-36 0,0 0-29 0,0 0-22 0,0 0-11 15,0 0 2-15,0 0 10 0,0 0 13 16,8 17 9-16,-7-8 6 0,0 1 1 0,-1 3 0 16,1 1-6-16,-1 0-3 0,0 4-6 0,0 0-5 15,0 0-7-15,-3 1-6 0,-3 0-1 0,4-2-6 16,-1-1 0-16,-2 0 2 0,3-2-8 15,0-1-2-15,-1-1-3 0,0 0-4 0,1-3 5 16,1 0 2-16,0-1 1 0,0-2 2 0,1-1-2 16,-2 0-3-16,-1-3-13 0,2 1-21 0,1-3-39 15,-1 0-52-15,1 0-75 0,-1 0-123 0,1-5-211 16,0 1-362-16,0 1-37 0</inkml:trace>
  <inkml:trace contextRef="#ctx0" brushRef="#br0" timeOffset="221869.8604">17475 9900 1502 0,'0'0'298'0,"0"0"9"16,0 0-49-16,0 0-60 0,0 0-38 0,0 0-33 16,0 0-25-16,0 0-20 0,0 0-17 15,0 0-17-15,0 0-11 0,0 0-9 0,0 0-7 16,-9-62-8-16,9 62-8 0,0 0-4 0,0-1-3 15,0 1-6-15,0 0-7 0,0 0-24 16,0 0-33-16,0 1-37 0,0 3-51 0,1 3-68 16,1 2-116-16,0 2-175 0,2-2-317 0,-2-2-83 0</inkml:trace>
  <inkml:trace contextRef="#ctx0" brushRef="#br0" timeOffset="222265.746">17704 10087 1342 0,'0'0'319'0,"0"0"-73"16,0 0-50-16,0 0-40 0,0 0-45 0,0 0-29 16,0 0-35-16,0 0-34 0,0 0-10 0,0 0 1 15,0 0 1-15,0 0 5 0,0 0-3 0,44 53 1 16,-38-37-1-16,-3-1-1 0,1-2 5 15,-2 2 3-15,-2-2 3 0,0 1 6 0,0-1-1 0,-2 0 3 16,-4 0 2-16,-4-2 4 0,1 1 4 16,-2-1 2-16,-2-2 0 0,-1 1-5 0,-1-3-7 15,-1 1-3-15,1-2-5 0,2-1 0 0,-2 0-6 16,5-3-3-16,3 0 2 0,1-1 5 16,-1-1 15-16,5 0 7 0,1-4 0 0,0-2-8 15,1-1-11-15,0-1-11 0,0-1-7 0,1 0 1 16,2-1-3-16,4 2-1 0,-4 1 3 15,4 0-2-15,0 0 7 0,-3 1 1 0,4 1 0 16,-4 1 0-16,3 2-6 0,-3-2-1 0,2 3-2 16,-3 0-3-16,0-1-10 0,2 2-25 0,-4-1-32 15,0 1-50-15,0 0-71 0,-1 0-118 0,2-2-228 16,-2 2-360-16,0 0-63 0</inkml:trace>
  <inkml:trace contextRef="#ctx0" brushRef="#br0" timeOffset="222487.8714">17684 9964 1511 0,'0'0'448'16,"0"0"-211"-16,0 0-6 0,0 0-37 16,0 0-49-16,0 0-34 0,0 0-23 0,0 0-23 15,0 0-23-15,0 0-16 0,0 0-15 0,0 0-9 16,0 0-6-16,0 0-3 0,31-52-11 0,-28 52-23 15,0 0-23-15,-2 1-34 0,0 4-35 16,0 1-49-16,-1 2-85 0,0 0-161 0,0-1-239 16,0-2-534-16</inkml:trace>
  <inkml:trace contextRef="#ctx0" brushRef="#br0" timeOffset="222761.9163">17958 10056 1841 0,'0'0'271'0,"0"0"-19"15,0 0-45-15,0 0-51 0,0 0-35 16,0 0-28-16,0 0-34 0,0 0-24 0,0 0-15 0,0 0-16 16,0 0-5-16,0 0-5 0,0 0 3 15,10 7 5-15,-8 3 0 0,3 2 4 0,-3 1-1 16,-1 2 3-16,0 0 3 0,-1 1 1 0,0 0 0 15,0 0-6-15,0 0 1 0,0-1-4 0,-2 1 3 16,-1-3 2-16,-2 1-2 0,1-3-1 16,-2 1-9-16,4 0-26 0,-2-3-45 0,-1-2-83 15,3-1-154-15,-2-2-257 0,1-3-439 0,2 0 17 16</inkml:trace>
  <inkml:trace contextRef="#ctx0" brushRef="#br0" timeOffset="223073.4044">18114 10057 965 0,'0'0'471'15,"0"0"-279"-15,0 0-75 0,0 0-64 16,0 0-9-16,0 0 22 0,0 0 15 16,0 0 11-16,0 0 2 0,0 0-9 0,0 0-11 15,0 0-11-15,0 0-6 0,0 0-6 0,-42 75-2 16,30-64-2-16,-5-2-6 0,0 0-6 0,-1 1-11 15,-2-2-4-15,4-2-3 0,0-1-4 0,4 2 3 16,1-4-7-16,4-2-1 0,4 1 2 16,-1-1 8-16,4-1 11 0,0 0 10 0,0 0 11 15,2 0 10-15,2 0-4 0,0-3-5 0,5 1-14 16,-1-1-15-16,2 0-8 0,2 2-6 0,0 1-2 16,4 0-6-16,-2 0 2 0,3 1 0 15,-1 4 1-15,1 0 0 0,0 0-7 16,2 2-10-16,-3 1-27 0,3-2-36 0,2 1-58 0,0-1-55 15,4-1-125-15,-5-1-282 0,-7-3-913 0</inkml:trace>
  <inkml:trace contextRef="#ctx0" brushRef="#br0" timeOffset="223385.381">18685 9681 1769 0,'0'0'241'0,"0"0"-63"0,0 0-18 0,0 0-33 16,0 0 0-16,0 0-14 0,0 0-29 0,0 0-24 16,0 0-16-16,0 0-14 0,0 0-6 15,0 0-1-15,0 0-3 0,12 20 4 0,-9-10 2 16,5 3-2-16,-5 3-1 0,3 1-7 0,-3 5-5 15,-3 0-2-15,0 0-3 0,0-1 3 0,0-1 0 16,-3-1-1-16,-4-3-4 0,3 0-4 16,-5-2-11-16,1 0-29 0,0-2-44 0,3 0-95 15,-4-3-183-15,3-2-300 0,4-4-887 0</inkml:trace>
  <inkml:trace contextRef="#ctx0" brushRef="#br0" timeOffset="223612.3674">18518 9874 1083 0,'0'0'285'0,"0"0"-53"15,0 0-58-15,0 0-34 0,0 0-38 16,0 0-22-16,0 0-23 0,0 0-18 0,0 0 18 16,0 0 38-16,0 0 28 0,0 0 15 0,0 0-11 15,0 0-30-15,30 5-28 0,-6-5-23 16,-1 0-14-16,1 0-16 0,4 0-6 0,-5 0-5 15,4-1-3-15,-4 1-6 0,-1 0-23 0,-2-2-42 16,-1 1-63-16,-3 0-93 0,-2-2-173 0,-4 2-282 16,-3 0-793-16</inkml:trace>
  <inkml:trace contextRef="#ctx0" brushRef="#br0" timeOffset="223801.1537">18869 9734 1143 0,'0'0'167'16,"0"0"-57"-16,0 0-38 0,0 0-40 0,0 0-18 16,0 0 0-16,0 0-3 0,0 0 0 0,0 0 5 15,0 0 4-15,0 0 2 0,-119 73-8 16,108-61-52-16,-2 0-78 0,-2-1-87 0,3-2-100 16,-1 0-109-16,3-5-156 0,3 0 563 0</inkml:trace>
  <inkml:trace contextRef="#ctx0" brushRef="#br0" timeOffset="224001.9365">18538 9751 1651 0,'0'0'268'0,"0"0"-22"0,0 0-29 15,0 0-71-15,0 0-49 0,0 0-35 0,0 0-25 16,0 0-17-16,0 0-3 0,0 0 5 0,0 0-4 15,0 0-1-15,0 0-4 0,120 66-6 0,-101-48-1 16,-2-3-2-16,-2 2-6 0,-2-2-8 16,3 0-14-16,-4-1-26 0,4 0-24 0,0 0-78 15,3-1-166-15,-3-4-326 0,-6-5-857 0</inkml:trace>
  <inkml:trace contextRef="#ctx0" brushRef="#br0" timeOffset="224748.6402">19362 9586 1 0,'0'0'423'0,"0"0"-34"15,0 0-45-15,0 0-38 0,0 0-51 0,0 0-48 16,0 0-35-16,0 0-23 0,0 0-21 15,0 0-25-15,0 0-22 0,0 0-23 0,0 0-19 16,0 0-13-16,48-51-9 0,-36 51-4 16,5 0-3-16,2 5 0 0,3 2-4 0,-1 1 3 15,2 2-2-15,3 1-1 0,-2 2 3 0,-3 0-7 16,3 2 4-16,-5-1 0 0,-3-1-3 0,0 0 4 16,-4-1-3-16,-4 0-2 0,-3 1 1 0,-5 0 1 15,0 1 5-15,-5 0 6 0,-8 1 8 0,-2 4 2 16,-9-3 1-16,-2 1-3 0,-4-2-7 15,-2 0-1-15,1-3-4 0,1 1-5 0,2-2-2 16,7-1-16-16,4-3-23 0,5-2-49 0,4 0-74 16,6-1-99-16,2-2-104 0,1-2-86 0,7 0-132 15,2 0-177-15,-3 0 468 0</inkml:trace>
  <inkml:trace contextRef="#ctx0" brushRef="#br0" timeOffset="225009.7119">19946 9506 1 0,'0'0'360'16,"0"0"88"-16,0 0-127 0,0 0-138 0,0 0-110 15,0 0-51-15,0 0-7 0,0 0 4 16,0 0 13-16,0 0 14 0,0 0 17 0,0 0 15 16,0 0 14-16,-136 54 4 0,119-40-3 0,-1 0-10 15,0 1-11-15,4 1-14 0,2 0-13 0,1 0-11 16,4 1-7-16,1 2-3 0,4 1-1 0,2 1 6 15,0 1 3-15,0 3 4 0,2-3 2 16,6 2 3-16,2-3 0 0,0-2-6 16,1-2-8-16,6-5-29 0,-4-1-40 0,6-2-40 0,-1-1-62 15,2-3-73-15,1-3-121 0,-7-1-236 0,-3-1-613 16</inkml:trace>
  <inkml:trace contextRef="#ctx0" brushRef="#br0" timeOffset="225268.9223">20137 9842 1156 0,'0'0'790'0,"0"0"-578"15,0 0-70-15,0 0-64 0,0 0-61 0,0 0-15 16,0 0-1-16,0 0-1 0,0 0 8 0,0 0 8 15,0 0 1-15,0 0 2 0,0 0-1 0,0 0 2 16,-4 103-1-16,3-88-2 0,-1 0 5 16,-2-1 0-16,-1 0 2 0,1-4-3 0,-1 1-32 15,2-2-86-15,-1-2-195 0,1-1-320 0,2-3-881 0</inkml:trace>
  <inkml:trace contextRef="#ctx0" brushRef="#br0" timeOffset="225469.6276">20195 9619 2298 0,'0'0'171'0,"0"0"-6"0,0 0-11 16,0 0-41-16,0 0-27 0,0 0-26 15,0 0-23-15,0 0-13 0,0 0-15 0,0 0-9 16,0 0-13-16,0 0-13 0,0 0-3 0,-12-20-13 15,12 27-47-15,4 0-63 0,0 2-105 0,0 2-147 16,2-4-184-16,-4 0-447 0</inkml:trace>
  <inkml:trace contextRef="#ctx0" brushRef="#br0" timeOffset="225822.2857">20447 9879 1767 0,'0'0'264'0,"0"0"-58"16,0 0-58-16,0 0-64 0,0 0-38 15,0 0-25-15,0 0-19 0,0 0-10 0,0 0 4 16,0 0 10-16,0 0 1 0,0 0 7 16,0 0-2-16,0 0-4 0,29 99-1 0,-28-84-1 15,-1 0 6-15,0-1 8 0,-6 0 9 0,0-3 8 16,-5 0 2-16,-1-1 4 0,-4 0-5 0,0-4-4 15,-1 0-3-15,0 0-8 0,3-2-2 16,-2-1-4-16,4-1-2 0,2-2 2 0,1 0 3 16,-1 0 9-16,7 0 5 0,-3-5 1 0,5 1-2 15,0-3-10-15,1 0-6 0,0-2-8 0,0-2-9 16,2 0-8-16,5-1-8 0,1 1 1 0,-1-1-2 16,1 2 2-16,1 1 2 0,2 2-6 15,-1 0 1-15,-1 2-16 0,2 1-25 0,-3-1-43 16,-1 1-71-16,-2 1-126 0,2-1-242 0,-4 2-498 15,-1 0 246-15</inkml:trace>
  <inkml:trace contextRef="#ctx0" brushRef="#br0" timeOffset="226041.3211">20402 9671 2237 0,'0'0'152'0,"0"0"-20"16,0 0 3-16,0 0-4 0,0 0-18 0,0 0-10 16,0 0-28-16,0 0-30 0,0 0-16 0,0 0-12 15,0 0-6-15,0 0-7 0,0 0-11 0,-7-11-12 16,8 11-20-16,5 0-18 0,-2 2-25 0,2 1-35 16,-1 3-47-16,3 1-97 0,-2 1-169 0,-1-1-270 15,-3-3-607-15</inkml:trace>
  <inkml:trace contextRef="#ctx0" brushRef="#br0" timeOffset="226367.0513">20691 9892 1170 0,'0'0'480'0,"0"0"-128"0,0 0-85 0,0 0-41 16,0 0-62-16,0 0-44 0,0 0-45 0,0 0-35 16,0 0-27-16,0 0-17 0,0 0-3 0,0 0-2 15,0 0 7-15,0 0 4 0,8 37 3 16,-6-22-1-16,-1-1 0 0,1 2 1 0,2-3 0 15,-3 1 1-15,-1 0 4 0,0-3-4 0,0 1 1 16,0-1-2-16,0-3-6 0,0 0-14 0,-3-3-53 16,-1 1-110-16,3-3-241 0,0-1-387 15,0-1-650-15</inkml:trace>
  <inkml:trace contextRef="#ctx0" brushRef="#br0" timeOffset="226672.3958">20877 9843 1511 0,'0'0'500'0,"0"0"-304"0,0 0-78 0,0 0-44 0,0 0-53 15,0 0-12-15,0 0-1 0,0 0-2 0,0 0 9 16,0 0 4-16,0 0 6 0,0 0 5 16,0 0 5-16,-17 63 8 0,6-53 5 15,-4-1 0-15,-3 1-3 0,-1-1-9 0,-2-2-7 16,-2-1-9-16,2 1-3 0,4-2-4 0,1 0-5 15,4-1-3-15,2 0-1 0,1-2-1 0,2 0 0 16,5 1 0-16,0-2-2 0,1 1-4 0,1 1 0 16,0 2-1-16,1 0 6 0,2 1 7 15,5 2 4-15,2 2 6 0,2 0 5 0,4 1 2 16,5 0 2-16,3-1-6 0,3 1-7 0,3 0-23 16,2 1-30-16,5 2-28 0,8 0-6 0,5 3-61 15,4 0-189-15,-10-5-525 0,-14-5-707 16</inkml:trace>
  <inkml:trace contextRef="#ctx0" brushRef="#br0" timeOffset="229238.4889">15499 9356 1 0,'0'0'0'0,"0"0"0"16,0 0 0-16,0 0 67 0,0 0 157 15,0 0 3-15,0 0-12 0,0 0-16 0,0 0-11 16,0 0-19-16,0 0-17 0,0 0-18 0,-29-4-19 16,29 4-15-16,0 0-17 0,0 0-6 0,0 0-5 15,0 0 1-15,0 0 1 0,0 0 0 16,0 0 0-16,0 0-6 0,0 0-2 0,3 0-2 16,-2 0-3-16,1 0 2 0,1 0-4 0,3 0-6 15,2-1-9-15,4-1-11 0,3-1-7 0,6 0-7 16,5-1 3-16,3 1-4 15,5-1-1-15,3 0 1 0,3 1-8 0,5-2 3 16,1 0-1-16,2 2 1 0,2-2 2 0,2 1-8 0,2 0 1 16,0-1-4-16,-2 1 0 0,-1-1 4 0,-1 1-4 15,-3 1 2-15,-3-3-3 0,-2 3 0 0,-4 0-1 16,-5 0-1-16,-3 0 3 0,-5 0-3 16,-4 1 2-16,-5-1-1 0,0 2-2 0,-6-1 6 15,-2 0 0-15,-2 1 0 0,0 0-1 0,-2 0-4 16,-3 0 1-16,0 1-2 0,-1 0 1 0,0 0-9 15,0 0-18-15,0 0-24 0,0 0-43 16,-1 0-37-16,-1 0-35 0,-1 0-56 0,-2 3-57 16,2 1-103-16,-1-1-244 0,0 0-496 0</inkml:trace>
  <inkml:trace contextRef="#ctx0" brushRef="#br0" timeOffset="230505.9991">15530 9407 1 0,'0'0'0'0,"0"0"0"0,0 0 0 16,0 0 0-16,0 0 16 0,0 0 107 0,0 0 13 16,0 0-1-16,0 0-6 0,0 0-9 0,0 0-9 15,0 0 8-15,0 0 0 0,0 0 7 0,-2-40 9 16,-3 40 7-16,1 0-21 0,-2 0-30 16,1 0-35-16,-4 0-34 0,4 0-3 0,-1 0 6 15,1 0 9-15,0 0 12 0,1 0 10 0,-1 0 11 16,4 0 4-16,-2 0 3 0,1 0-2 15,1 0-7-15,-1 0-9 0,0 0-8 0,2 0-10 0,-1 0-9 16,-1 0-5-16,1 0-4 0,1 0-6 16,-1 0-4-16,1 0-7 0,-1 0-3 15,-1 0 0-15,0 1-1 0,-1 2 3 0,-3-2 0 16,3 2 0-16,-3 0 0 0,2-1-3 0,-3 0 2 16,3 0 2-16,-3 2-1 0,3-2 1 0,-1-2-2 15,2 3-1-15,-1-1 1 0,1 0 1 0,1 0 0 16,1-2-1-16,-2 1 0 0,2-1-1 0,0 0 1 15,-3 1 3-15,3-1-1 0,0 2 3 0,-2-2-3 16,2 1-1-16,-2-1-1 0,2 1 3 16,0-1 4-16,-1 1 0 0,0-1 3 0,1 1-2 15,-2-1-1-15,2 1 1 0,0 1-2 0,-2-1 1 16,1 0 0-16,-3 1 0 0,4-1 2 16,-2 1-3-16,1-1 3 0,-1 0 2 0,2 0 1 0,1 0 6 15,0-1 0-15,0 1 1 0,0-1 8 16,0 0 0-16,0 2 3 0,0-2-1 15,0 0-8-15,0 0-3 0,2 0-6 0,5 1 4 0,0 0 2 16,0 2 8-16,5 2 3 0,4 0 4 16,1 2-1-16,6 0-2 0,2 3-6 0,3-1-7 0,3 2-1 15,4 1-8-15,-1 0 1 16,1 2-1-16,1 2-3 0,-1-3 2 0,0 2-2 16,-3-1-4-16,-1-1 2 0,0 0-1 0,-1-3 2 15,-1 3 1-15,-4-4 0 0,0 1 3 0,-3-2 1 16,-1-1 1-16,-2-1 1 0,-3 0 0 0,-3-2-1 15,-6-1-2-15,-2-2 1 0,-4 0-4 16,-1 1 4-16,0-2 0 0,0 0 2 0,-1 1 1 16,-3-1-2-16,0 0-1 0,2 1-1 0,0 0 1 15,-2 0-1-15,1 0 0 0,2 1-3 0,-3 0-1 16,0 1 2-16,1 1-2 0,-5 1 0 0,2 0 2 16,-1 2-4-16,-3 1 1 0,-3 2-1 15,-1 2-5-15,0 2 4 0,-4 3 0 0,-2 1 2 16,-1 3 0-16,-1 1-3 0,-6 3-3 0,1 3 0 15,-4 1 2-15,-2 1 0 0,1 1 2 16,-3-1 0-16,-1 4-4 0,2 1 3 0,-1 2-1 0,2 0-1 16,1-1 4-16,-1 1-4 0,2 1 0 15,1-2-1-15,1 0-1 0,1-2 4 0,0 0 0 16,4-2 0-16,1 1 0 0,1-1-1 16,3 0-2-16,2 0 0 0,-1-3 2 0,4-2-5 15,-2-2 5-15,4-3 0 0,-1 0-1 0,2-4 6 16,1 2-4-16,2-5 0 0,0-1 1 0,3-3-5 15,1-3 3-15,3-1-2 0,0-3 2 0,1-2 1 16,0-2 2-16,0 1 4 0,0-1-4 0,0 0 7 16,0 0-4-16,0 0-2 0,1 0 4 15,2 0-6-15,-1 0 4 0,1 0 4 0,-1 0-5 16,2 0 5-16,2 0 1 0,-2 0-2 0,2 0 2 16,3 0-3-16,1 0-2 0,7 0-1 0,4 0 2 15,5 0-5-15,7-1 5 0,4-1-2 16,8-2-2-16,5 1 6 0,6-4-5 0,2 2 1 15,6-3-1-15,0 1-5 0,6 0 3 0,1 0-3 16,0 0 2-16,0 1 3 0,-1 0-1 16,-3 0 2-16,-3 2-2 0,-3 2 2 0,-7-1-2 15,-4 3-1-15,-6-1 4 0,-7-2-8 0,-3 2 6 16,-9-1-1-16,-4 1-3 0,-5-2 8 16,-6 3-3-16,-4 0 3 0,0-1 4 0,-5 1-4 0,0 0-1 15,-1 0-1-15,0 0 0 0,0 0-1 16,-1 0-2-16,-2 0 1 0,0 0-6 0,1 0 1 15,1 0-1-15,0 0-5 0,0 0-6 0,-1 0-17 16,1 0-8-16,-1 0-14 0,1-2-13 0,0 2-10 16,1-1-22-16,-1 1-22 0,1-1-33 0,-1 0-49 15,-1-1-50-15,0-3-185 0,-1 0-528 16,1 2-261-16</inkml:trace>
  <inkml:trace contextRef="#ctx0" brushRef="#br0" timeOffset="231386.2441">13682 9450 1 0,'0'0'0'0,"0"0"0"15,0 0 168-15,0 0 47 0,0 0 0 0,0 0 9 16,0 0 1-16,0 0 3 0,0 0-13 0,0 0-19 16,0 0-21-16,0 0-29 0,-26-13-24 0,24 13-25 15,1 0-15-15,1 0-8 0,0 0-1 16,0 1-1-16,0-1-3 0,0 0 1 0,3 0-12 15,-1 0-6-15,2 0-11 0,2 0-12 0,0 0-2 16,-1 0-4-16,5 0 0 0,0 0-1 0,8 0-1 16,3 0-3-16,6 0 1 0,4 0 0 0,4 0-1 15,3 0-1-15,2-1-2 0,0-1-5 0,1 1 3 16,0 0-3-16,-1 0-1 0,1 0 4 16,0-2-6-16,-1 1-1 0,-2 0 2 15,0-1-5-15,-3 0 3 0,-4 0 2 0,-4 0-1 16,-2-1 1-16,-4 1-1 0,-6-1 1 0,-1 2-3 15,-7 0 4-15,-1 0-3 0,-3 1 1 0,-2 0 1 16,-1 1-8-16,0 0-6 0,0 0-20 16,-1 0-26-16,-3 0-32 0,-1 0-37 0,1 0-23 0,-2 4-25 15,-1 0-45-15,-2 1-76 0,-1 0-134 16,2-1-213-16,0-1-422 0</inkml:trace>
  <inkml:trace contextRef="#ctx0" brushRef="#br0" timeOffset="232176.4679">13567 9468 797 0,'0'0'305'16,"0"0"-11"-16,0 0-51 0,0 0-20 0,0 0-17 0,0 0-16 15,0 0-35-15,0 0-26 0,0 0-26 16,0 0-28-16,0 0-28 0,0 0-22 16,0 0-14-16,-28-2-8 0,26 4 2 0,0 2-4 0,0-1 0 15,1 3 6-15,-2 0-2 0,3 1 4 16,0 0 1-16,5 3-2 0,1 0 7 0,1 2 6 16,5 0 6-16,3 3 3 0,-2-1-2 0,7 2-5 15,1 1-3-15,2 0-6 0,4 1 0 16,2 0 3-16,2 0 7 0,3-1 1 0,5 0 1 15,0-1-2-15,1 0-8 0,-2 1 0 0,-2 0-5 16,2-2-3-16,-6-1 0 0,-1 0 0 0,-1 0 3 16,-3-4 2-16,-5 2-3 0,-2-2-3 0,-5-2-4 15,-4-1 0-15,-3-2 0 0,-4 1 1 0,-3-2 3 16,-1 1-1-16,0 0 6 0,-5 0 1 0,0 1 8 16,-3 2 3-16,-3 2-5 0,0 1 0 15,-4 0-7-15,-1 5-4 0,-4 0-1 16,-1 0-1-16,-3 2-1 0,1 2-1 0,-2 1 3 15,0 0-7-15,0 4 0 0,-1-1 2 0,1 2-4 0,-2 3 6 16,-1 1 0-16,-1 2-4 16,1 2 1-16,-1-1-3 0,1 2-1 0,1-1 4 15,1 1 2-15,-2-1-2 0,4 1-2 0,-3-1 0 16,4 1-1-16,-3 0 3 0,3-3 7 0,0-2-7 16,0 1-1-16,2-2 0 0,-1 0-7 0,3-1 7 15,2 0 0-15,-2-3 1 0,2-1 4 0,3-1-6 16,0-1 1-16,2-2-2 0,4-4 6 15,2 0-6-15,0-3-1 0,3 0-1 0,2-4-7 16,0-1 7-16,1-2 1 0,0-1 2 0,0-2 4 16,1-1-4-16,0 1 3 0,1-2-3 0,-1 1-1 15,4-2 6-15,-3 0 1 0,0 0 2 16,4 1 4-16,-1 1-5 0,5-2 1 0,0 0 1 0,6 0 0 16,1 0 2-16,7-2-1 0,1-2-1 0,7 0-7 15,4-2 7-15,3 2-2 0,5-2 1 16,0 0 4-16,4 1-7 0,0 0-2 15,1 1 1-15,-2 0-1 0,0 1 4 0,-5-1 1 16,0 2-3-16,-3-1 0 0,-6 2 0 0,-4 0 1 16,-3-1 3-16,-8 0 2 0,-2 2-7 0,-6-2-1 15,-4 2-2-15,-3 0-5 0,-2 0 8 16,-1 0-3-16,0 0 0 0,0-1-10 0,0 1-19 0,-2 0-21 16,1 0-34-16,0 0-31 0,-1 0-38 15,2 0-56-15,0 0-87 0,0 0-193 0,0 0-455 16,0 0-293-16</inkml:trace>
  <inkml:trace contextRef="#ctx0" brushRef="#br0" timeOffset="232730.718">12343 9560 1 0,'0'0'9'0,"0"0"265"16,0 0-16-16,0 0-11 0,0 0-5 16,0 0-3-16,0 0-8 0,0 0-15 0,0 0-25 15,0 0-26-15,0 0-32 0,0 0-24 0,0 0-22 16,0 0-15-16,-17-9-10 0,18 9-15 15,-1 0-9-15,0 0-14 0,0 0-9 0,1 0-2 0,4 0-4 16,-2 0 6-16,5 0 0 0,3 0 4 16,7 0 5-16,5 0 1 0,3 2 5 0,9 0 0 15,4-1-2-15,4-1-3 0,6 1-7 16,3-1-1-16,1 0-6 0,3 0 3 0,0-1-2 16,2-2-4-16,-1 0 1 0,-2-2-6 0,-1 2 3 15,-1-2 3-15,-5 1-2 0,-6-1 4 0,-6 2-4 16,-11 0-3-16,-7 2-1 0,-4 0-3 0,-7 1 3 15,-4 0-5-15,-3 0-12 0,0 0-24 0,0 0-43 16,-5 0-40-16,-2 1-38 0,0 3-45 16,-2 2-76-16,-5 0-125 0,3-1-209 0,6-2-502 0</inkml:trace>
  <inkml:trace contextRef="#ctx0" brushRef="#br0" timeOffset="233455.8135">12445 9631 652 0,'0'0'288'15,"0"0"-143"-15,0 0-5 0,0 0-27 0,0 0 2 16,0 0 6-16,0 0-6 0,0 0-9 0,-123 9-19 15,116-6-17-15,1-1-16 0,4 0-12 0,2-1-3 16,0-1-2-16,0 0 0 0,1 0-2 0,4 0 2 16,-1 0 8-16,1 2 3 0,-1 1 0 15,3 0-5-15,-1 3-13 0,4 1-7 0,6 3-3 16,-1 1 3-16,4 4 7 0,2 1 4 0,5 2 3 16,-2 1-4-16,5 5-3 0,1 1-4 15,0 0-2-15,2 0 3 0,-1 0-3 0,1-4 2 16,0 0-3-16,-1-2-4 0,-3-1 1 0,0-1-5 15,-5-1 3-15,-3-2-2 0,-1 1-4 0,-3-2 2 16,-4 1 0-16,-3-2 5 0,-5 0 4 0,-1 0-2 16,-3 0 4-16,-2 1-5 0,-3 1 3 15,-4-1 4-15,-3 4-2 0,-3-1 4 0,0 0-6 16,-4 2-3-16,-1 1-5 0,-2 1-4 0,-1-1 0 16,-1 3-4-16,2-1 2 0,-3 2-3 15,2 2-4-15,-1 1 0 0,-2 2-2 0,2 0 1 16,-3 3 1-16,3-1 2 0,-4 3-3 0,-2 2 0 15,-1 0 1-15,0 1-2 0,-5-3 4 0,0 0-3 16,-3 2 0-16,0-3-1 0,4-1 0 0,-4 1 3 16,0 1 1-16,3-4 0 0,-1 3 0 0,0-4-4 15,3 1-2-15,3-1-1 0,2-2 1 16,4-2 2-16,0 1 1 0,5-5 2 0,6 0-4 16,1-2 3-16,5-1-4 0,1-3-2 0,5 0 2 15,1 0-3-15,1-3 3 0,0 1 3 16,4-2 1-16,4 1 2 0,0-1 0 0,3 0 0 15,1-3 0-15,5 1 3 0,-2 1-2 0,5-2 1 16,2 0 2-16,4-1-3 0,3-1 2 16,3-3 1-16,3-1-2 0,5-1 5 0,5 0 2 15,2-1 1-15,8-5 0 0,0 1-2 0,6-4-1 16,3 3-3-16,3-3 1 0,0 1-5 0,-1 1 2 16,-4 0 1-16,-1 0-3 0,-4 1 6 15,-11 2-6-15,-6 1-2 0,-6 3 1 0,-11 0-8 16,-7 0 1-16,-7 1-16 0,-5 4-33 0,-4 1-29 15,-3 1-51-15,-3 2-75 0,-4 0-136 0,2-1-331 16,1-3-928-16</inkml:trace>
  <inkml:trace contextRef="#ctx0" brushRef="#br0" timeOffset="235383.3002">15556 11089 1 0,'0'0'418'0,"0"0"-122"0,0 0-21 16,0 0-10-16,0 0-29 0,0 0-12 0,0 0-23 0,0 0-23 16,0 0-25-16,0 0-20 0,0 0-24 15,0 0-24-15,21-20-23 0,-21 20-24 0,0 0-16 16,0 5-9-16,0 1 1 0,0 3 7 16,0 2 10-16,0 4 9 0,-2 3 4 0,-1 0 2 15,1 3 1-15,-3 1-8 0,-1 2-1 0,2-2-6 16,-1-1-6-16,1-1 0 0,-1 0-5 15,2-3-3-15,-1-2-2 0,-1-1-6 0,2-1-2 0,1-3-3 16,-1-1 0-16,1-1-7 0,1-1-11 16,-1-2-21-16,1 0-37 0,-1-1-43 0,0-2-71 15,0-1-113-15,2-1-199 0,-1 0-278 0,-1 0-431 16</inkml:trace>
  <inkml:trace contextRef="#ctx0" brushRef="#br0" timeOffset="235593.8804">15587 10949 1343 0,'0'0'534'0,"0"0"-282"15,0 0-16-15,0 0-36 0,0 0-53 0,0 0-24 16,0 0-29-16,0 0-17 0,0 0-18 0,0 0-20 16,0 0-7-16,0 0-12 0,0 0-7 0,0 0-6 15,-7-73-8-15,7 73-7 0,0 0-8 16,0 0-11-16,0 0-38 0,0 0-46 0,4 0-69 15,1 0-95-15,3 4-165 0,-2-1-283 0,0-1-606 16</inkml:trace>
  <inkml:trace contextRef="#ctx0" brushRef="#br0" timeOffset="236010.445">15782 11136 1072 0,'0'0'344'16,"0"0"-67"-16,0 0-69 0,0 0-53 15,0 0-30-15,0 0-21 0,0 0-25 0,0 0-10 16,0 0-8-16,0 0-8 0,0 0-14 0,0 0-17 15,0 0-8-15,84-10-7 0,-60 7-3 0,0 0-3 16,-2 0-24-16,-1 0-49 0,-2 1-70 16,-1 0-74-16,-5 0-66 0,-3 1-58 0,-4 1-23 15,-2 0-3-15,-3 0 21 0,-1 5 46 0,-5 1 114 16,-5-1 185-16,-2 2 0 0,-6 2 0 0,1-1 0 16,-4 0 0-16,-2 2 0 0,0-1 0 15,1 2 48-15,0-2 201 0,1 2-7 0,3-2-7 0,4 0-10 16,2-2-11-16,4-1-16 0,0-1-21 0,7 0-23 15,1-3-25-15,0 0-11 0,5 1 6 16,3-2 8-16,4-1 0 0,4 0-21 16,0 0-35-16,5 0-42 0,3-1-47 0,-2-3-50 15,3-1-65-15,0 0-92 0,-1-1-106 0,-1-1-102 16,-1 1-149-16,-6 1-143 0,-6 2 597 0</inkml:trace>
  <inkml:trace contextRef="#ctx0" brushRef="#br0" timeOffset="236222.9072">16219 11057 1420 0,'0'0'432'16,"0"0"-81"-16,0 0-81 0,0 0-83 15,0 0-59-15,0 0-40 0,0 0-41 0,0 0-25 16,0 0-8-16,0 0 1 0,0 0 5 0,0 0 2 16,0 0-1-16,0 0-2 0,-10 90-4 0,9-71-4 15,-1 1-1-15,0 2-2 0,0-2-1 16,0 1-2-16,1-1 0 0,0-1-1 0,-1 0-8 15,1-4-22-15,-2-2-44 0,1-1-68 0,1-2-135 16,-3-2-269-16,1-2-582 0,0-2 181 0</inkml:trace>
  <inkml:trace contextRef="#ctx0" brushRef="#br0" timeOffset="237126.8786">16327 8902 251 0,'0'0'329'0,"0"0"-4"0,0 0-15 0,0 0-33 0,0 0-41 16,0 0-38-16,0 0-28 0,0 0-15 16,0 0-15-16,0 0-9 0,0 0-23 0,0 0-28 15,0 0-29-15,-42-13-31 0,27 19-9 0,1 2-2 16,-3 2-1-16,-2 2 1 0,-2 3 0 0,1 1 1 15,1 3 1-15,2 0 2 0,1 2-4 16,1 1 0-16,2-1-2 0,4 0-3 0,3-1 1 16,2-2 2-16,4-2-2 0,0-2 1 15,4-3-9-15,3 0-5 0,4-3 2 0,0-1 4 16,4-1 11-16,1-4 10 0,3-1 3 0,3-1-1 0,-1-1-1 16,2-4 0-16,-1-3-3 0,-3 1 5 0,-2-2 0 15,-3 0 3-15,-3-1 4 16,-2 1 3-16,-6-1 8 0,-1 1 1 0,-2 0-1 15,-5 1-4-15,-4 1-7 0,-4-3-10 0,-4 2-11 16,-4 2-12-16,-4 2-12 0,-5 4-17 0,-3 0-41 16,-3 11-52-16,-3 4-81 0,0 2-166 0,12-2-326 15,8-5-868-15</inkml:trace>
  <inkml:trace contextRef="#ctx0" brushRef="#br0" timeOffset="237944.1471">13590 11342 413 0,'0'0'346'0,"0"0"-49"0,0 0-11 0,0 0-25 0,0 0-21 15,0 0-28-15,0 0-39 0,0 0-43 0,0 0-38 16,0 0-31-16,0 0-25 0,0 0-13 15,37-19-5-15,-33 25 2 0,1 2 2 0,-1 4 3 16,2 0 2-16,-1 3-2 0,1 1 0 0,-2 1-4 16,-1 2-2-16,-1-1 0 0,-2 0-2 0,0-1 5 15,-2 1 0-15,-5 0 2 0,-3 0 1 0,-1-1-1 16,-5-1 1-16,1 1-1 0,-3-2-3 16,-2 1-3-16,0-2-6 0,-1 0-3 0,1-3-4 15,2 0 1-15,2-1-3 0,0-3-2 0,5-1 2 16,0-3-7-16,4-2 8 0,3-1 4 15,1 0 1-15,1 0 5 0,2-4-6 0,0-3-5 0,0-4-2 16,0 1-5-16,0-3-2 0,5 0 1 16,-1-3 1-16,1 2-2 0,1-1 3 15,1 0 3-15,0 4-2 0,-1 0 6 0,0 4-2 0,1 0-2 16,-2 3 3-16,1-1-3 0,-2 3-1 0,3-1 0 16,-2 1-2-16,3 2 0 0,-2 0 0 15,-2 0-1-15,2 0-1 0,-2 0-4 0,2 1-30 16,-4 1-51-16,0 1-62 0,-1-1-104 0,-1-1-170 15,2 0-305-15,-2 1-619 0</inkml:trace>
  <inkml:trace contextRef="#ctx0" brushRef="#br0" timeOffset="238196.0839">13628 11178 2027 0,'0'0'245'16,"0"0"-38"-16,0 0-17 15,0 0-39-15,0 0-29 0,0 0-23 0,0 0-22 0,0 0-17 16,0 0-21-16,0 0-8 0,0 0-17 0,0 0-12 16,0 0-2-16,0 0-12 0,10-72-8 15,-2 71-31-15,0 1-55 0,2 0-90 0,0 5-163 16,-2 0-327-16,-1-1-876 0</inkml:trace>
  <inkml:trace contextRef="#ctx0" brushRef="#br0" timeOffset="238413.6832">13858 11424 1928 0,'0'0'171'16,"0"0"-61"-16,0 0-43 0,0 0-45 0,0 0-18 0,0 0-10 0,0 0-12 16,0 0 14-16,0 0-1 0,0 0-7 15,125-26-29-15,-102 24-72 0,-2-1-76 0,-4 2-86 16,-3 0-69-16,-5 1-15 0,-4 0 13 0,-3 3 48 16,-2 0 49-16,-1 3 207 0,-4-2 42 0,2-2 0 0</inkml:trace>
  <inkml:trace contextRef="#ctx0" brushRef="#br0" timeOffset="238566.6258">13922 11489 1 0,'0'0'0'16,"0"0"0"-16,0 0 0 0,0 0 326 16,0 0-29-16,0 0-16 0,0 0-25 0,0 0-37 0,0 0-35 15,0 0-46-15,0 0-38 0,0 0-25 16,0 0-7-16,0 0 1 0,-13 44 4 0,22-44-1 16,3 0-16-16,3 0-28 0,2 0-73 15,4 0-92-15,0-3-124 0,1-3-136 0,-4 1-156 16,0 2-138-16,-9 1 533 0</inkml:trace>
  <inkml:trace contextRef="#ctx0" brushRef="#br0" timeOffset="238809.9146">14327 11323 1970 0,'0'0'280'15,"0"0"-29"-15,0 0-47 0,0 0-52 0,0 0-39 16,0 0-38-16,0 0-33 0,0 0-28 0,0 0-8 16,0 0-3-16,0 0 2 0,0 0 4 15,0 0-1-15,0 0 0 0,-7 102-1 0,7-78-2 16,-3 2 1-16,1-2-2 0,-3 2 0 0,1-2-3 16,-4 0-4-16,4-1-9 0,-2-3-25 15,-1-1-39-15,2-3-69 0,-2-1-104 0,1-3-208 16,0-4-388-16,3-3-497 0</inkml:trace>
  <inkml:trace contextRef="#ctx0" brushRef="#br0" timeOffset="241331.5315">16403 8989 1 0,'0'0'226'16,"0"0"125"-16,0 0-54 0,0 0-35 0,0 0-27 16,0 0-15-16,0 0-15 0,0 0-24 0,0 0-23 15,0 0-21-15,0 0-20 0,0 0-14 0,11-17-16 16,-11 15-12-16,1 0-8 0,1 1-8 0,-2-2-5 15,0 2-3-15,0-1-2 0,0 1-1 16,0-2-1-16,0 2-3 0,-2-1-7 0,0 2-7 16,0 0-6-16,-4 0-1 0,3 0-3 15,-5 0-2-15,1 0-3 0,-2 0-9 0,-2 0 0 16,-4 3-3-16,1 1 1 0,-4 0 1 0,-2 2-2 16,1 1-1-16,-2 1-1 0,0 0-1 0,1 1 3 15,-1 2-1-15,1 0 1 0,1 1-2 16,0 0 1-16,4 1 0 0,0 1-2 0,3 0 5 15,1-1-5-15,2 0 0 0,1-2-1 0,5 0-1 16,2-3 2-16,1 0-1 0,0-2 1 0,1-1-3 16,4 0 0-16,1-1 3 0,0-1 1 15,4 1 11-15,2-3 3 0,1 0 3 0,3-1 1 16,3 0-7-16,1 0 1 0,1-1-4 0,0-2-1 16,-2 2-2-16,-2 1-4 0,-1 0-1 0,-3 0 0 15,-3 0-2-15,0 0 2 0,0 1 0 0,-4 3 1 16,0 1-2-16,2 0 3 0,-2 2-4 0,-1 1 0 15,-3 1 1-15,0 1-4 0,-2 2 2 16,0 0-2-16,-2 1 2 0,-2-1 6 0,-5 1 5 16,-1 1 7-16,-1-3 5 0,-6 1-3 0,3 0-1 15,-5-1-4-15,-1 0 1 0,0-3-3 0,-1 2 2 16,-3-3-1-16,1 0-4 0,0-1 3 16,0-1-3-16,-3-1-1 0,4 1 2 0,0-2-3 15,-1 1 0-15,4-3-1 0,1 0-3 0,2-1 0 16,3 0-15-16,4 0-26 0,2 0-43 15,2-1-64-15,4-2-105 0,1 0-206 0,0 1-509 16,0 1-645-16</inkml:trace>
  <inkml:trace contextRef="#ctx0" brushRef="#br0" timeOffset="242381.0257">16419 8981 437 0,'0'0'339'0,"0"0"-38"0,0 0-45 16,0 0-45-16,0 0-27 0,0 0-26 0,0 0-21 15,0 0-11-15,0 0-12 0,0 0-8 0,0 0-8 16,0 0-5-16,0 0-11 0,0 0-6 0,2-12-4 16,-8 12-8-16,0 0-3 0,-2 0-9 15,-3 0-19-15,-5 0-7 0,-1 0-12 0,-2 0-6 16,-3 1 2-16,-2 1-5 0,2 2 0 0,2-2-2 15,0 1 0-15,0-1 2 0,6 1 1 0,0 0 0 16,2 0-2-16,2-2 1 0,2 1 0 16,1 0 1-16,1 0 0 0,2 0-2 0,0-1 1 15,2 0 2-15,-2-1-3 0,2 0 6 16,-1 1-1-16,2-1-3 0,-1 2 1 0,1-1-2 0,-2 0-2 16,0 1 0-16,1-2 1 0,1 0 0 15,-3 1-2-15,0 1-1 0,0 0-1 0,-1 0 0 16,1 0 2-16,-3 4 0 0,1 0 1 15,-1 2-4-15,-3 1-1 0,0 1 3 0,-2 3-1 16,0 0 5-16,2 0-3 0,0 1-3 0,2-1 1 16,0 0 1-16,3-1-2 0,1-3 0 0,2 1 1 15,0-2-4-15,2 0 1 0,0-2 1 0,2-3-4 16,0 1 6-16,3-2 4 0,-1 0 3 16,1 1 9-16,2-3 6 0,2 0 1 0,3 0 2 0,3-1-3 15,0-3-5-15,4-1-3 0,-4 1-5 16,1-1-2-16,-2 2 1 0,1-1 0 0,-4 1-1 15,-2 0 2-15,2 2-8 0,-3-1 2 0,-2 1 3 16,0 0-4-16,-1 1 2 0,-1 0-2 16,-2 0-2-16,2 3-2 0,-2 2 1 0,1 2-2 15,-1 1 3-15,1 1 0 0,-2 2-4 0,-1 1 2 16,0 1 0-16,0-1 1 0,0 1 6 0,-4-1-1 16,2 1-4-16,-3 1 5 0,1-2-3 15,-1-1 2-15,-1-2 4 0,-2 0-2 0,2 0 7 16,-1-1-1-16,-3 0-1 0,0-1 0 0,-1 0 0 15,-3-1 0-15,0-1 2 0,-1 0-2 16,-1-1-5-16,-3 1-3 0,2-2 0 0,-2 0-3 16,3-1-3-16,-2 0-17 0,5-1-28 0,1-1-34 15,2 0-54-15,2 0-82 0,-1 0-180 0,7 0-360 16,-1 0-839-16</inkml:trace>
  <inkml:trace contextRef="#ctx0" brushRef="#br0" timeOffset="243977.2473">14269 8954 1 0,'0'0'57'16,"0"0"227"-16,0 0-25 0,0 0-25 0,0 0-23 15,0 0-23-15,0 0-21 0,0 0-18 0,0 0-15 16,0 0-16-16,0 0-10 0,0 0-8 15,1-19-7-15,-1 19-6 0,0 0-17 0,0 0-13 16,0 2-10-16,-1-1-11 0,-1 1 7 16,-1 0 6-16,-2 0 10 0,1 3 3 0,-2 0 2 15,0-1-1-15,-2 2-5 0,0 0 1 0,2 1-11 16,-1 1-6-16,-3 0-6 0,1 1-12 0,-1 2 2 16,-2 0-5-16,1 2-3 0,-3 1 3 15,0 4-8-15,1 2-1 0,-3 1-1 0,4-1-1 16,-1 1 2-16,1-1-3 0,4-1 0 0,-1 1-3 15,4-3-2-15,2 0 1 0,3-1 0 0,0-2 5 16,0-1-7-16,4-1-1 0,2-3-1 0,2 0 0 16,1-2 8-16,1-2 5 0,3-2 4 15,-1-2 0-15,7-1-2 0,-1 0 2 0,0-2-3 16,1-4 0-16,-2 0-5 0,-2-2-2 0,-2 0 3 16,-2-3-5-16,0 1 13 0,-4 0 5 0,-1 2 2 15,-4 0 11-15,0-3-6 0,-2 2 0 16,-2-1-3-16,-4 0-8 0,-3 1-2 0,-3-1-9 15,-2 0 1-15,-2-1-8 0,-1 2-6 0,-4 3-12 16,3 1-37-16,-5 5-36 0,1 0-72 0,1 5-123 16,4 1-290-16,9-2-1083 0</inkml:trace>
  <inkml:trace contextRef="#ctx0" brushRef="#br0" timeOffset="245897.108">12030 11601 264 0,'0'0'767'0,"0"0"-483"0,0 0-20 0,0 0-74 16,0 0-39-16,0 0-37 0,0 0-34 15,0 0-24-15,0 0-17 0,0 0-8 0,0 0 2 16,0 0 5-16,-7 16 5 0,7-3 2 0,0 1 3 15,1 2-2-15,0 3-3 0,3 1-4 0,-3 1-6 16,0-2-5-16,0 1-4 0,0 0-3 16,-1-2 3-16,0-1-8 0,0-1-1 0,0 0-2 15,0 0-5-15,-1 0 6 0,-2-3-5 0,-3 1-18 16,2 0-59-16,-3-3-103 0,1 0-191 0,2-3-348 16,1-3-749-16</inkml:trace>
  <inkml:trace contextRef="#ctx0" brushRef="#br0" timeOffset="246275.721">12292 11564 1269 0,'0'0'150'0,"0"0"-40"0,0 0-58 16,0 0 9-16,0 0 38 0,0 0 22 0,0 0 8 15,0 0-17-15,0 0-20 0,0 0-22 0,-87 126-20 16,68-111-8-16,-3 0-9 0,0 0-5 16,-4-2-5-16,3 0-6 0,-1-1-3 0,0-2-2 15,8-2 1-15,-1-1-3 0,6-2 4 0,1-3 4 16,7-1 7-16,-1-1 16 0,2 0 3 0,2-5-2 16,0-2-9-16,0-1-15 0,0 1-7 0,5-3-7 15,2 1-1-15,3 0-1 0,3 1-1 16,1 1 2-16,-1 0 0 0,5 1 1 0,-5 2 3 15,5 0 1-15,-5 3 5 0,4 1-4 16,-5 0 0-16,5 0-1 0,-5 0-7 0,3 0 8 16,0 6-2-16,-4 0 2 0,2 0 1 0,0 3-3 15,-2-1-1-15,-5 2-2 0,2-1 1 0,-2 2-10 16,-3-3-29-16,-2 1-53 0,1 0-82 0,4 0-104 16,-4-3-174-16,-1-1-257 0,4-2-461 0</inkml:trace>
  <inkml:trace contextRef="#ctx0" brushRef="#br0" timeOffset="246686.6143">12449 11722 821 0,'0'0'314'0,"0"0"-32"0,0 0-32 0,0 0-31 0,0 0-19 16,0 0-29-16,0 0-37 0,0 0-33 16,0 0-23-16,0 0-21 0,0 0-20 0,0 0-20 15,0 0-14-15,0 0-2 0,-10-5-2 0,17 5 5 16,3-2 8-16,1 1-7 0,2-2 1 0,5-1-3 16,1 1-7-16,0-2-3 0,1 0-25 0,-2 0-38 15,0-2-58-15,0 1-84 0,-6 0-112 16,-2 2-182-16,-1 3-219 0,-7 0 20 0</inkml:trace>
  <inkml:trace contextRef="#ctx0" brushRef="#br0" timeOffset="246850.55">12402 11826 75 0,'0'0'349'0,"0"0"-87"16,0 0-30-16,0 0 0 0,0 0 13 0,0 0-5 15,0 0-39-15,0 0-49 0,0 0-45 0,0 0-33 16,0 0-26-16,0 0-15 0,117 3-9 15,-95-10-8-15,3-1-10 0,-2-1-39 0,-2 0-102 16,-2-1-174-16,-5 4-271 0,-6 1-523 0</inkml:trace>
  <inkml:trace contextRef="#ctx0" brushRef="#br0" timeOffset="247082.6588">12752 11554 1567 0,'0'0'304'0,"0"0"-57"0,0 0-77 16,0 0-49-16,0 0-35 0,0 0-6 0,0 0-11 16,0 0-3-16,0 0 6 0,0 0-11 15,0 0-10-15,0 0-12 0,0 0-9 0,-2 107-4 16,3-85-8-16,1-1-3 0,-1 1-4 0,-1 0-2 16,1 2-1-16,1-3-2 0,-2 1 1 0,2-1-7 15,-2-2-9-15,0-1-26 0,1 0-40 0,-1-4-64 16,0-2-98-16,1-1-176 0,-1-4-354 0,0-3-620 0</inkml:trace>
  <inkml:trace contextRef="#ctx0" brushRef="#br0" timeOffset="247815.7837">12795 9182 1 0,'0'0'117'0,"0"0"137"0,0 0-31 0,0 0-8 0,0 0-10 15,0 0-12-15,0 0 2 0,0 0 0 16,0 0-20-16,0 0-30 0,0 0-41 0,0 0-34 16,-17-40-22-16,17 40-13 0,0 0-9 0,0 0-9 15,0 0-6-15,0 1 2 0,0 0 5 0,3 0 13 16,0 1 14-16,7 1 11 0,0-2 8 16,2 0 3-16,7 0-9 0,2-1-7 0,-1 0-10 15,4-1-13-15,0-1-6 0,-1-1-7 16,-3 2-5-16,-1 0-1 0,-6 1-3 0,0 0-2 15,-4 2-2-15,-4 4-3 0,-4 1-1 0,-1 2 2 16,-1 4 2-16,-7 0 5 0,-5 3 4 0,-4 2 2 16,-5 0 2-16,-1 2 6 0,-3 0 1 15,1 0 5-15,-1-2 7 0,3 1-5 0,5-3 3 16,4-4 0-16,6 0-5 0,5-3 1 0,3 1-7 16,2-2-4-16,8-1 4 0,7-1 8 0,9-2 6 15,7-4 3-15,11 0-5 0,8-6-13 16,8-1-9-16,5-2-12 0,7 0-42 0,2 1-66 0,1-1-140 15,-20 3-435-15,-16 1-952 0</inkml:trace>
  <inkml:trace contextRef="#ctx0" brushRef="#br0" timeOffset="254003.4271">10388 7814 1 0,'0'0'0'0,"0"0"0"0,0 0 238 16,0 0-16-16,0 0-34 0,0 0-33 0,0 0-24 16,0 0-10-16,0 0-7 0,0 0-13 15,0 0-12-15,0 0-16 0,-3 1-12 0,3 1-7 16,0-1-2-16,0 0 3 0,0 0 12 0,0 3 11 15,0 0 6-15,0 1 1 0,0 0-10 16,0 1-10-16,0 0-7 0,0 0-5 0,1 1-1 0,-1-1-5 16,0-1-3-16,0 1 0 0,1 0-12 15,0 0-2-15,2 0-4 0,-1 0-5 16,0 3 4-16,-1-2-2 0,0 0 1 0,1 1-2 16,3-1 0-16,-2-1 4 0,1-1 2 0,1 0 11 15,3 0 8-15,-2-3 11 0,4-1 6 0,6-1 1 16,2 0 6-16,6-3-5 0,6-7-8 15,7-3-6-15,7-3-17 0,6-4-7 0,8-2-5 16,6-3-3-16,6-1-1 0,6-2-3 0,4-1-3 16,2-3-3-16,3 1 4 0,-3-3-1 0,-4 2-24 15,2 2-54-15,-3 4-134 0,-6 4-288 0,-21 7-530 16,-18 6-600-16</inkml:trace>
  <inkml:trace contextRef="#ctx0" brushRef="#br0" timeOffset="254887.8913">9451 5002 416 0,'0'0'257'0,"0"0"-62"16,0 0-90-16,0 0-76 0,0 0-7 0,0 0 26 15,0 0 43-15,0 0 49 0,0 0 26 16,0 0 10-16,0 0-13 0,0 0-29 0,74-11-17 15,-47 4-13-15,2-2-10 0,4-2-11 0,5-1-12 16,0-3-15-16,5-1-17 0,3-2-4 0,3-1-8 16,6-2-4-16,4-2 3 0,7-1-7 15,2-1 1-15,6-2 1 0,0-1-11 0,-2-1-24 16,1 1-73-16,-4 1-129 0,-3 1-237 0,-21 6-329 16,-14 9-352-16</inkml:trace>
  <inkml:trace contextRef="#ctx0" brushRef="#br0" timeOffset="255254.8319">9869 5971 989 0,'0'0'244'0,"0"0"-20"0,0 0-69 0,0 0-36 16,0 0-9-16,0 0-4 0,0 0-24 15,0 0-15-15,0 0-19 0,0 0-9 0,0 0-2 16,0 0 2-16,0 0 5 0,0 0 0 0,101-50 4 15,-74 42-8-15,2-1-2 0,5-2 2 0,4-1-3 16,3-4 7-16,3-3 0 0,3-3-4 16,2-2-4-16,5 0-10 0,-1-4-6 0,6 0-1 15,1-1-1-15,0 0-1 0,1-1-22 0,-3-2-88 16,0 2-230-16,-15 6-476 0,-15 6-762 0</inkml:trace>
  <inkml:trace contextRef="#ctx0" brushRef="#br0" timeOffset="255656.3656">11797 6625 1496 0,'0'0'325'15,"0"0"-322"-15,0 0-12 0,0 0-13 16,0 0 46-16,0 0 34 0,0 0 18 0,0 0 3 16,0 0-6-16,0 0-10 0,0 0 1 0,136-5 13 15,-96-8 16-15,11-6 9 0,14-4-13 16,9-7-20-16,11-2-28 0,14-1-20 0,3-2-1 16,8 2-1-16,-3 2-25 0,0 2-127 0,-29 7-380 15,-27 8-1055-15</inkml:trace>
  <inkml:trace contextRef="#ctx0" brushRef="#br0" timeOffset="257919.9157">12834 12716 1 0,'0'0'0'0,"0"0"7"0,0 0 253 15,0 0-3-15,0 0-14 0,0 0-12 16,0 0-8-16,0 0-13 0,0 0-22 0,0 0-27 15,0 0-16-15,0 0-9 0,1-36-7 0,-1 36-6 16,0 0-8-16,0 0-10 0,0 0-12 0,0 0-12 16,0 0-16-16,0 0-13 0,0 0-11 15,0 0-11-15,0 0-5 0,0 2-5 0,0-2-4 16,0 0-1-16,0 1-6 0,0-1-2 0,0 0-2 16,0 0-2-16,0 0 3 0,0 0-3 0,0 0 0 15,0 1-1-15,0-1-3 0,0 1 2 16,0-1-1-16,0 0 1 0,0 0 2 0,0 2-1 15,0-1 0-15,0 0 0 0,0-1 0 0,0 1 1 16,0 0 2-16,0 1-2 0,0-2 0 16,0 1 2-16,0-1-1 0,0 0 1 0,0 0 4 0,0 0 1 15,0 0 5-15,0 0 1 16,0 0 2-16,0 0 6 0,0 0 4 0,0 0 4 16,0 0 3-16,0 0-1 0,0 0 0 0,0 0-3 15,0-3-3-15,0 1-7 0,0 0-5 0,0-1-5 16,0 1-5-16,0-1 1 0,0-1-1 0,0 0-1 15,0 0 3-15,0 1-6 0,0-2 1 0,0 3-2 16,0-2-2-16,0 2 3 0,0-1 0 16,0 2 0-16,0 0-1 0,0 1 0 0,0-2-2 0,0 2 1 15,0 0 1-15,0 0-3 0,0 0-3 16,0 0-5-16,0 0-10 0,0 0-1 0,0 0-3 16,0 4 4-16,0 3 8 0,0 3 1 0,0 2 5 15,0 1 2-15,0 5 2 0,0 3 3 16,0 5 0-16,0 1 0 0,-1 2-1 0,-1-1 2 15,-3-3-2-15,3-1 2 0,1-1 2 0,-1-2-4 16,1-2 2-16,0-1-2 0,1-2-3 0,-2-1 5 16,2-3 1-16,0 0 1 0,0-2 1 15,0-1-3-15,0-2 3 0,0-2 1 0,0-1 3 16,0-1 0-16,0 0-2 0,2-1-12 0,-1-2-38 16,0 0-48-16,2 0-83 0,4 0-133 15,-2-5-260-15,3 0-446 0,-4 2-168 0</inkml:trace>
  <inkml:trace contextRef="#ctx0" brushRef="#br0" timeOffset="258186.8551">13079 12694 344 0,'0'0'374'0,"0"0"-22"0,0 0-45 16,0 0-71-16,0 0-48 0,0 0-26 0,0 0-18 15,0 0-16-15,0 0-12 0,0 0-23 16,0 0-20-16,0 0-24 0,0 0-22 0,11-23-7 15,-9 31-4-15,0 3 6 0,-1 4 9 0,-1 2 4 16,0 4 6-16,0 1 2 0,-1 2 0 0,-4 1-6 16,1 1-3-16,-2-4-8 0,2 0-8 15,-3-1 0-15,4-2-2 0,-2-1 0 0,4-1 7 16,-1 0-2-16,1-3 3 0,1 0 1 0,-1-1-8 16,1-2-18-16,0-2-45 0,0-1-57 0,1-2-79 15,1-1-118-15,-1-3-212 0,0 1-274 16,-1-3-402-16</inkml:trace>
  <inkml:trace contextRef="#ctx0" brushRef="#br0" timeOffset="258398.6969">12865 12900 383 0,'0'0'389'15,"0"0"-61"-15,0 0-28 0,0 0-30 16,0 0-27-16,0 0-33 0,0 0-46 0,0 0-47 15,0 0-30-15,0 0-22 0,0 0-20 0,0 0-6 16,0 0-6-16,0 0-1 0,-55 0 1 0,65 0-8 16,5 0-2-16,6-3-3 0,4 2-2 15,4-1-4-15,4-1-23 0,0 1-55 0,3 0-106 16,0-1-235-16,-9 2-363 0,-12 0-653 0</inkml:trace>
  <inkml:trace contextRef="#ctx0" brushRef="#br0" timeOffset="258769.982">13321 12808 674 0,'0'0'740'0,"0"0"-585"0,0 0-11 0,0 0-3 16,0 0 8-16,0 0 7 0,0 0-19 15,0 0-41-15,0 0-35 0,0 0-22 16,0 0-10-16,0 0-6 0,0 0-3 0,-93 90-4 16,90-74 0-16,0-1-2 0,2 1 0 0,1-2 2 15,0 2 1-15,6-3 2 0,-1-1 2 0,3-1-2 0,1-3 7 16,2 0 3-16,0-3 2 0,0-2 2 16,5-1-1-16,-3-2-1 0,2 0-1 0,0-2-1 15,0-3-3-15,0-1-4 0,-1-2-4 16,1-1-3-16,-1-1 0 0,-3 0-1 0,-2-1 2 15,2-3 0-15,-4 3 0 0,-4-1 1 0,0 0-2 16,-3-1 0-16,0-1-2 0,-3-2-3 0,-3 1-3 16,-2-1-4-16,-5-1 1 0,0 1-3 0,0 3 0 15,-1 0 0-15,-1 3-4 0,1 6-5 16,-3 4-9-16,1 3-39 0,-1 8-60 0,0 3-114 16,0 1-234-16,5-2-387 0,7-3-605 0</inkml:trace>
  <inkml:trace contextRef="#ctx0" brushRef="#br0" timeOffset="260094.458">13505 12995 1394 0,'0'0'336'0,"0"0"-71"0,0 0-57 15,0 0-31-15,0 0-14 0,0 0-38 0,0 0-39 16,0 0-28-16,0 0-13 0,0 0-10 0,0 0-11 15,0 0-1-15,0 0-7 0,0 0-1 16,111-54 2-16,-97 46-4 0,0-1 0 0,1-1-1 16,-2-2 0-16,1-1 1 0,-2-1 2 0,-1-2 0 15,0-1-2-15,-3-3 3 0,-1-1-4 0,-3-3 1 16,0 0 2-16,-1-3-5 0,-1-1 0 16,-2 1-4-16,0-2-3 0,0-2 3 0,-3 2-2 15,0 0 1-15,0 3 1 0,1 4-4 0,-2 3-15 16,1 8-5-16,2 4 8 0,0 4 2 15,0 0 14-15,0 3-4 0,0 0-26 0,-2 0-6 0,1 9-4 16,-1 0 8-16,-2 8 18 0,1 1 2 16,0 4 5-16,-1 2 0 0,3 1-1 0,0 1 3 15,-2 3 2-15,2-1-1 0,0 3 1 16,-3-1-1-16,1 1-2 0,2 1 2 0,-3-5 1 0,2-1 0 16,0-5 1-16,0 0-1 0,0-2-2 15,2-3 2-15,0-2-2 0,0-1 5 0,1-2 0 16,0-2-1-16,0-1 1 0,0-2 0 0,3-2 1 15,3-1 6-15,-3-1 2 0,5-2 3 16,0 0 0-16,1-2-2 0,2-2-5 0,0-1-2 16,1-2 1-16,0-2-5 0,1 1 1 0,-2 0-3 15,1 1-1-15,0-1 2 0,-2 1-1 0,0 0 1 16,0 0 0-16,-1 0-1 0,-4 1-1 0,4 1-1 16,-5 2 1-16,1-1 0 0,-3 2 0 0,0-1 0 15,0 1-3-15,0 2 3 0,-2 0-2 16,1 0 2-16,-1 0-1 0,0 0-3 0,0 0-1 15,0 0-3-15,0 0-5 0,0 0 4 16,0 2 1-16,0 2 4 0,0-1 3 0,1 2 0 16,1 1-1-16,0-1 0 0,2 0 2 0,0 1-2 15,-1-1 4-15,3 1-3 0,1-1-1 16,1 2 2-16,6-1 1 0,-1 0 2 0,6-2 0 16,-1 0 1-16,2-3 0 0,-2 1-1 0,-1-2 4 15,0 0-1-15,-2 0 2 0,0-3 2 16,-3-2-2-16,-1-1 6 0,0-1-2 0,-1 0 2 15,-2-1 1-15,1-2-7 0,-5 1 2 0,2-2-2 16,-4 1-2-16,1 0 3 0,-3-2-2 0,0 1 1 16,0-3-2-16,-5 1-3 0,-1-1-1 0,-1 1-2 15,0 1 0-15,0 1-1 0,0 2 1 0,1 4-4 16,-3 0-1-16,1 3-1 0,-2 1-5 16,2 1 1-16,-3 0 0 0,-1 1 0 0,4 4 0 15,-5 2 0-15,2 3 1 0,-1 0-1 0,2 3 3 16,0-1-1-16,0 1-1 0,3 1 6 0,0 0-3 15,2 1 0-15,2-1 3 0,0 0-4 16,1 0 5-16,2 1-2 0,0-5-1 0,3 3 3 0,2-5-2 16,0-1 5-16,2-1-1 0,0-1 2 0,2-2 0 15,2-2 2-15,-1-1 1 16,3 0 1-16,1-3 2 0,2-3-2 0,1-3-2 16,0 1 2-16,3-4-3 0,1-1 0 0,3 0 1 15,2-3-4-15,2-1-1 0,0-1-1 0,-3 0 0 16,1-3 4-16,-3-2 0 0,-1-2 2 0,-5-3 1 15,-1-1-1-15,-2-2 1 0,-2 1-2 0,-4-1 3 16,-2-1-5-16,-2 1 2 0,-3 0-2 16,0 3-2-16,-1 3 2 0,0 5 0 0,-2 4 0 15,-2 7 0-15,2 2-3 0,-2 5-4 0,0 2-7 16,0 0-4-16,-3 1-3 0,1 5 1 0,-2 3 4 16,1 2 2-16,1 3 7 0,-1 2 1 0,3 2 1 15,1-1 3-15,2 1-4 0,1 1 2 16,0-1 0-16,0 1-1 0,0 2 1 0,0 1 1 15,0-1 1-15,0 3-1 0,0-2 3 0,0 3-3 16,0 1 1-16,0-1 0 0,0-1-4 16,-3-1 3-16,0-2 1 0,-1-4-1 0,1 0 6 15,1-3-4-15,1-2 2 0,-1-2 0 0,2-3-1 16,0 0 2-16,0-4-2 0,4 1 3 16,0-3 1-16,1-1 4 0,1 0 2 0,3-4-3 15,0-2 2-15,4 0-6 0,1-3-2 0,-1-2 1 16,0 0-2-16,2 0-2 0,-1-2 2 0,-1 0-1 15,-1 0 2-15,-1 3-2 0,-4 0 1 16,1 3-2-16,-5 2 5 0,0 3-5 0,-2 0-2 16,0 2 2-16,-1 0-10 0,0 0 5 0,0 0-5 15,0 0-10-15,0 3 5 0,0 1 0 0,0 1 8 16,0 2 7-16,0 0-2 0,0 0 2 0,0 1-1 16,0-1 0-16,0 0 0 0,0 1 0 15,0-1 3-15,0-1-3 0,0 1 6 0,0 0-4 16,0 0 0-16,0 0 3 0,0 0-6 0,0 0 5 15,0-2-2-15,0 1-12 0,-1 0-27 0,0-1-53 16,0-1-90-16,-2 0-145 0,2-3-279 16,0 0-465-16,-1-1-97 0</inkml:trace>
  <inkml:trace contextRef="#ctx0" brushRef="#br0" timeOffset="260279.9511">14602 12500 1176 0,'0'0'565'0,"0"0"-223"0,0 0-50 0,0 0-89 16,0 0-67-16,0 0-52 0,0 0-44 0,0 0-28 16,0 0-14-16,0 0-2 0,0 0 4 15,0 0 2-15,0 0 0 0,17-7 5 0,-14 15 4 16,0 2-4-16,1-1-40 0,-1-1-82 0,1-1-168 16,-1-1-331-16,0-3-564 0</inkml:trace>
  <inkml:trace contextRef="#ctx0" brushRef="#br0" timeOffset="261017.1369">14828 12708 1718 0,'0'0'279'0,"0"0"-86"16,0 0-59-16,0 0-51 0,0 0-30 15,0 0-18-15,0 0-11 0,0 0-9 0,0 0-2 16,0 0 7-16,0 0-5 0,0 0 0 0,0 0 0 15,0 0-5-15,-29 114 1 0,29-104-1 0,0-1 2 16,0 0-6-16,0-2 3 0,0 1 2 16,0-2 2-16,0-2 13 0,0 0 1 0,0-1 4 15,0-3 3-15,3 1 0 0,0 0 10 0,1-1 3 16,2 0-1-16,5 0-1 0,-1-2-10 0,2-2-9 16,4-2-8-16,0-2-4 0,4-1-7 0,0-1-1 15,0-2 1-15,0-2-6 0,-3-1 4 0,1 1-2 16,-2 1 0-16,-6 2 2 0,0 2-2 15,-4 5 1-15,-1 1 1 0,-3 0-4 16,0 3 6-16,-2-1 0 0,1 1 4 0,-1 0-2 0,0 0-3 16,0 0-4-16,0 0-9 0,0 2 3 0,0 3-1 15,0 0 0-15,0 2 7 0,0 1-4 16,1 1 3-16,2-3 2 0,-2 0-2 0,3-2 6 16,-1 1-3-16,1 0 3 0,2-2 1 15,2 0-1-15,-1-1 4 0,2-1-1 0,2-1 1 16,2 0-4-16,0 0-1 0,4 0-1 0,-1-1-1 15,0-3 3-15,-1-1-3 0,2-1-2 0,-4-2 2 16,2-3-6-16,-5 1 5 0,-1-2 1 0,-2 0 0 16,-2-1 3-16,0 0-1 0,-3-1 0 15,1 2-3-15,-2-1 1 0,0 1 1 0,-1 1-2 16,0 3 3-16,0 2-3 0,0 4-2 0,0 1-2 16,0 1-10-16,-1 0 0 0,-1 7-4 0,-2 4 4 15,0 6 5-15,-1 2 3 0,1 3 2 0,-1 2-1 16,0 2 2-16,2 2-1 0,-2 2 1 15,1 2 1-15,-1 2-1 0,-4 2 2 0,-1-1-1 16,0 1-1-16,-3 1 3 0,-1-2-4 0,-5 2 4 16,-2-3 2-16,-5-1 0 0,-5-2 5 15,-5-1-4-15,-4-1-2 0,-2-2-3 0,-2-1 0 16,-6-5 0-16,0-1-1 0,-1-3 0 0,2-5-1 16,2-4 0-16,3-5 2 0,4-3 0 0,5-2 0 15,6-6 6-15,7-2 4 0,3-2 2 16,7-4-1-16,1-2 0 0,8-2-4 0,-1-4 1 15,4-4 0-15,6 0-4 0,4 0-2 0,4-1-3 16,6 3-2-16,4 0-1 0,3 1-1 0,4 4 2 16,3 1-6-16,1 2-1 0,1 4-9 0,1-2-19 15,2 3-20-15,2 0-32 0,-1 4-49 16,1-2-75-16,0 3-82 0,-1-1-143 0,-10 3-224 0,-9 1-786 0</inkml:trace>
  <inkml:trace contextRef="#ctx0" brushRef="#br0" timeOffset="262419.7734">15979 12525 1 0,'0'0'101'0,"0"0"243"0,0 0-7 0,0 0-35 15,0 0-40-15,0 0-50 0,0 0-66 0,0 0-57 16,0 0-33-16,0 0 5 0,0 0 31 0,0 0 19 15,0 0 11-15,0 0-8 0,-39 48-16 0,24-32-12 16,-3 1-14-16,1 0-9 0,2 2-11 16,-3-2-11-16,5 1-7 0,1-2-12 0,2 0-6 15,2 1-5-15,1-1-1 0,3-1 1 16,4 1-2-16,0-2 2 0,0-1 2 0,5-2 3 16,3-2 7-16,2-1 4 0,3-2 5 0,2-1 2 15,5-4-2-15,-1-1-3 0,2 0-6 0,1-1-2 16,-2-5-6-16,3-1-3 0,0-2 0 15,-2 1-6-15,2-3 4 0,-3 0-2 0,-3-3 0 16,-1 0 4-16,1-1-4 0,-4 1 1 0,-1-1-2 16,1 1 0-16,-4 2 3 0,-3 1 3 0,0 0 0 15,-2 3-2-15,-2 2 2 0,-1 3-3 0,-1 0-1 16,0 2-1-16,0 1-12 0,0 0-6 0,-3 6-3 16,-1 1-2-16,-2 3 9 0,0 3 5 15,0-1 2-15,-1 1 3 0,2 2-5 0,3-2 1 16,0 2-2-16,2-4 2 0,0 0 2 0,0-1 1 15,6-2 0-15,-1-2-2 0,2-1 2 0,1-4 2 16,0 0 4-16,2-1 6 0,3 0-4 16,-1-5-1-16,3-2-2 0,0-1-4 0,0-2 5 15,0-2-1-15,0 1 1 0,-1-3-3 16,-1 0-1-16,2 0-1 0,-1 0 2 0,-3-1 2 16,0-2-1-16,0 1 1 0,-2-1-2 0,0-1-7 15,-3 0 8-15,-1 2-2 0,-4-1 2 0,-1 3 5 16,0 3-8-16,0 3-3 0,-2 4-8 0,-7 3-9 15,-1 1-2-15,-4 4-1 0,-3 5 4 16,-4 4 5-16,0 4 6 0,-2 1-2 0,1 2 3 16,3 0 5-16,1 1-5 0,2 1 3 0,3-4-2 15,4 1-6-15,3-3 8 0,1-2-1 0,5 0 2 16,0-4 4-16,0 0-6 0,6-3 2 0,1-1 1 16,2-4 0-16,5-2 4 0,0 0 1 15,2-3-2-15,0-4-5 0,4-3 4 0,0-1 0 0,0 0 0 16,1-2 5-16,-1-2-7 15,1 3 0-15,-1-3-2 0,0-1-4 0,0 0 4 16,2 0 0-16,2-4 4 0,-1 1-2 0,1-1 0 0,0-3-1 16,-2 0 3-16,-4 1 7 0,-1-1-7 15,-3 2 2-15,-2 1-3 0,-4 6-5 0,-2 1 5 16,-4 6-1-16,0 4-1 0,-2 1-8 16,0 2-13-16,0 0-5 0,-4 5-5 0,-5 2 4 15,-1 4 15-15,0 3 5 0,-1 2 3 16,1 0 0-16,1 1 0 0,3 1 1 0,1-3 1 0,3-1 8 15,2-1-9-15,0 0 2 0,1-2 0 16,5-2-7-16,4 1 9 0,5 0 0 0,4 0 1 16,4 1 3-16,5-1-5 0,2 0-2 0,0 2 1 15,-1 0 0-15,-5-1-1 0,-5 3 1 0,-1-1-1 16,-8 3-3-16,-5-2 2 0,0 0 0 16,-5 0 2-16,0-1 0 0,-8 0-1 0,-1-2 0 15,-3-1 0-15,-5-2 1 0,0 0 2 0,-1-1 0 16,-4 1 0-16,1-3-2 0,1-1 0 15,-1-1 1-15,0-1 1 0,2 0 4 0,2-2-3 0,0 0 1 16,3 0 0-16,2-3-4 0,4 0 11 0,-1-1 2 16,5-1 0-16,1-1 7 0,2-1-10 0,1-3-5 15,1 1-3-15,6-1-2 0,3 0 1 16,0-2-2-16,1 2 0 0,5 0-4 0,-1 2 2 16,5 0 0-16,1-2 2 0,1 1 7 15,5-1-6-15,0 1 1 0,0 1-2 0,1-3-6 16,1 1 8-16,-4-2 0 0,2 0 0 15,-5 1 3-15,0-1-5 0,-2-3 1 0,-2 2 1 0,-5-2 0 16,1 0 1-16,-6-2 0 0,0 0-1 16,-2 0-6-16,-4-1 6 0,-2-1-1 0,0 0 3 15,0-2 6-15,0 0-8 0,-1 0 1 0,-1-1-2 16,0-1 1-16,1 2 3 0,1 0 0 16,0 3 1-16,0 4 1 0,0 1 7 0,0 3 3 15,0 5 4-15,0 2 7 0,0 2-11 0,0 1-5 16,-2 0-8-16,2 2-15 0,0 5 7 0,0 6 1 15,0 4 4-15,0 3 4 0,0 6-4 16,3 1 0-16,1 2-2 0,-2 4 2 0,4 0 0 0,-3 1 2 16,-2 4-2-16,0-1-3 0,-1 0 7 15,0-1-1-15,0-3 4 0,-3-2 4 16,-2-1-5-16,1-2 2 0,-2-4-1 0,2-1-3 16,-3-5-4-16,2-1-14 0,-3-5-24 0,2-1-35 15,1-5-63-15,-4-2-104 0,3-3-171 0,1-1-461 16,2 0-747-16</inkml:trace>
  <inkml:trace contextRef="#ctx0" brushRef="#br0" timeOffset="262624.7401">16760 12475 1033 0,'0'0'401'0,"0"0"-59"15,0 0-62-15,0 0-68 0,0 0-53 0,0 0-35 16,0 0-28-16,0 0-7 0,0 0 7 0,0 0 7 15,0 0-8-15,0 0-23 0,0 0-19 16,0 0-17-16,129 17-10 0,-81-19-2 0,7-3-7 16,4 2-3-16,2-1-4 0,-1 2-12 0,-4-1-28 15,-1 1-44-15,-6-1-96 0,-2 0-189 0,-12-1-446 16,-15 2-805-16</inkml:trace>
  <inkml:trace contextRef="#ctx0" brushRef="#br0" timeOffset="263937.065">12715 13306 1 0,'0'0'0'16,"0"0"0"-16,0 0 0 0,0 0 0 15,-118 5 0-15,99-4 0 0,1-1 0 0,0 2 97 16,6-2 73-16,3 0 16 0,-2 1 19 0,6-1 14 16,-1 0 9-16,2 0-2 0,0 0-12 15,3 0-23-15,0 0-26 0,1 0-22 0,-1 0-26 16,1 0-13-16,0 0-14 0,0 0-10 0,0 0-6 16,0 0-11-16,0 0-7 0,0 0-8 0,0 0-9 15,0 1-8-15,0-1-7 0,0 2 0 16,2-1 0-16,4 1 9 0,0-1 8 0,8 0 1 0,0 1 7 15,5-1-7-15,3-1-3 0,4 0-3 16,4 0-7-16,3 0-1 0,5 0-5 16,4 0-2-16,2 0-1 0,7-3-2 0,7 1-2 0,2-1-3 15,5-1 2-15,4 2-7 0,4-2-1 0,2 2 2 16,2-1-8-16,3 1 8 0,0 1-3 16,1-2-1-16,0 1 5 0,-1-2-5 0,0 2 2 15,-2-2-1-15,-1-1 2 0,-3 2-2 0,-2-2-3 16,-1 1 3-16,-3-2-7 0,-2 1 6 15,1-2 1-15,-2 1-4 0,-4-1 9 0,0 0-6 16,0-1-1-16,-3 1 3 0,-4 0-12 0,1 0 9 16,-1 1-2-16,-4 0 0 0,0 0 3 0,-1 1-3 15,-3 0 2-15,-2 2-2 0,0-1 1 16,-1 2-2-16,-1 0-2 0,0 2 4 16,3 0-3-16,-3 0 2 0,1 0-1 0,-1 0-1 0,-2 0 3 15,-1 2-4-15,-1-1 3 0,-2 2 0 16,-1-2-4-16,-1 0 5 0,-3 0-1 0,0-1 0 15,-1 0 0-15,-2 0 1 0,0 0 3 0,-1 0 0 16,1-1 7-16,-3-1-4 0,1 0-1 0,0 0 3 16,0 0-9-16,-1 1 4 0,1-1-1 0,2 1-3 15,-4 0 3-15,4 1 0 0,-5-2-1 0,1 1 0 16,-3 0 1-16,2 0-3 0,-1 0-1 16,0 0 2-16,1 1-2 0,1 0 2 0,-1 0 0 15,2 0-3-15,-1 0 4 0,1 0-4 0,1 0 2 16,-3 0-2-16,1 0-5 0,-1 0 3 15,-1 0-1-15,-1 0 4 0,-1 0 1 0,1 0 1 16,-1-2 1-16,-2 0-2 0,2 1 3 0,-2-1-2 16,-1-1-3-16,2 1 3 0,0-2-4 0,0 2 2 15,-2-1 1-15,3-1-1 0,1 0 2 16,-1 1-1-16,4-3 1 0,-3 3 0 0,2 1 0 16,-1-2-3-16,-1 1 0 0,0 0 0 0,-4 2-4 15,1-2 6-15,-3 2 0 0,0 0-2 0,-4 0 6 16,0 1-5-16,-3 0-1 0,-2 0 2 15,-1 0-6-15,-1 0 3 0,-1 0 0 0,-1 0 0 16,0 0-1-16,0 0 3 0,1 0 0 0,0 0 0 16,-1 0 4-16,-1 0-5 0,3 0-1 15,0 0-1-15,-2 0-6 0,2 0 8 0,2 0 1 0,-2 0 1 16,0 0 6-16,-1 0-5 0,2 0-1 16,-2 0 0-16,-2 0-5 0,2 0 3 0,-2 0-2 15,1 0 1-15,-2 0-3 0,1 0 4 0,-1 0 2 16,0 0-4-16,0 0 10 0,0 0-10 0,0 0 0 15,0 0 1-15,0 0-8 0,0 1 8 16,0-1-3-16,0 0 1 0,0 0 5 0,-1 0-3 16,-2 1 3-16,-1 2-1 0,-1-1 3 15,-2 1-1-15,-6-1-3 0,-1 1 5 0,-6 0-12 16,-2-1 7-16,-9 0 4 0,-8 2-4 16,-5-2 8-16,-10-1-4 0,-10 2-3 0,-6-1 0 0,-9-1-9 15,-8 1-1-15,-10-1-11 0,-7 1-19 0,-10 1-27 16,-7 1-53-16,-10 2-117 0,31-3-274 15,31 1-815-15</inkml:trace>
  <inkml:trace contextRef="#ctx0" brushRef="#br0" timeOffset="278014.8345">14250 13879 1 0,'0'0'0'0,"0"0"0"15,0 0 0-15,0 0 0 0,0 0 0 0,0 0 151 16,0 0 68-16,0 0 2 0,0 0-9 15,0 0-9-15,0 0-9 0,0 0-8 0,32-24-9 16,-30 22-10-16,-1 0-14 0,0 1-10 0,0-1-13 16,0 2-11-16,-1-1-12 0,0 1-10 15,0 0-17-15,0 0-13 0,0 0-15 0,0 0-11 0,0 0-10 16,0 0-12-16,0 0-8 0,0 0-6 16,0 0-5-16,0 1-3 0,0-1-11 0,-1 3-4 15,0 1-2-15,0 3 5 0,-3 1 7 0,1 2 6 16,1 3 4-16,-2 1 6 0,1 0-2 0,-1 1 5 15,2 0-1-15,0-1-2 0,2 0 3 16,0 0-4-16,0-1-1 0,3-1 0 16,0-3 1-16,2 1 2 0,1-3 4 15,0-1 6-15,1-1 1 0,0-1 4 0,5-3 3 0,-2-1-2 16,3 0 3-16,1 0-1 0,0-5-5 0,3-3 1 16,-3 1-6-16,3-3-2 0,-4 1 0 15,2 0 2-15,-3-2-2 0,0 1 2 0,-1-1-5 16,-4 1-8-16,2 1 6 0,-4 1-2 0,-1 0 4 15,-2 1 8-15,0 1-7 0,-2 0 2 0,0 2-2 16,0 0 1-16,0 2 0 0,0 1-4 0,0 1-2 16,0 0-5-16,0 0-3 0,0 0-6 0,0 0-2 15,0 0 6-15,0 3-5 0,-1 3 4 16,-1 0-1-16,-1 1-7 0,1 1 11 0,2 1-2 16,-3 2 3-16,2 1 4 0,0 2-5 0,1 1 0 15,-1 0-1-15,1 1 0 0,-3 2 3 16,2 0 1-16,1-1-3 0,-1-1 0 0,1-1 2 15,0-2-2-15,0 0 3 0,0-1 5 0,0-2-4 16,0 0 0-16,0-2-4 0,0-2-13 0,0-1-13 16,0-1-31-16,0 0-37 0,5-3-54 15,1-1-101-15,1 0-142 0,0 0-295 0,-3-1-830 16</inkml:trace>
  <inkml:trace contextRef="#ctx0" brushRef="#br0" timeOffset="278513.3722">14761 13873 207 0,'0'0'314'0,"0"0"-22"0,0 0-7 0,0 0-31 16,0 0-44-16,0 0-42 0,0 0-24 0,0 0-24 15,0 0-12-15,0 0-7 0,0 0-10 16,0 0-7-16,0 0-1 0,0 0-3 0,-35 4-9 16,35-4-8-16,0 1-12 0,0-1-12 15,0 0-2-15,0 0-2 0,0 0 0 0,0 0 6 16,2 0-7-16,4 0-5 0,3 0-7 0,4 0-3 16,3-2-6-16,3-1-3 0,4 0-1 0,1 1-6 15,1-1 0-15,-2 1-1 0,-2 0 2 16,-1 0 5-16,-5 2-7 0,0 0 1 0,-5 0-3 0,-3 0-7 15,-1 0 7-15,-5 0-3 0,0 0 0 16,-1 0 1-16,0 0-2 0,0 4 4 0,0 1 2 16,-2 0 6-16,-4 2 0 0,0 0 5 0,-1 2 0 15,1-1-4-15,-4 2 5 0,1 1-1 0,0 1 1 16,-2-1 0-16,2 3-5 0,1 1-2 16,-2 0-2-16,1 1-2 0,2 1 1 15,0 1-1-15,0 0 1 0,-2 0-2 0,4 0 2 0,-2-1-1 16,2-1 1-16,0-1 3 0,0-1-3 0,0-3 1 15,4-1-3-15,-3 0 0 0,1-2 4 16,1 0 1-16,0-2 1 0,1-2 1 0,1 1-2 16,-1-3-4-16,1 1-8 0,0-2-22 0,0 0-38 15,0-1-47-15,2 0-82 0,2-1-119 16,3-4-214-16,0 2-489 0,-2 0 4 0</inkml:trace>
  <inkml:trace contextRef="#ctx0" brushRef="#br0" timeOffset="279098.1954">15337 13882 1 0,'0'0'0'0,"0"0"146"16,0 0 230-16,0 0-40 0,0 0-33 0,0 0-37 15,0 0-39-15,0 0-37 0,0 0-31 16,0 0-19-16,0 0-13 0,0 0-11 0,0 0-15 16,0 0-15-16,-1-16-16 0,-3 15-15 0,-1 1-12 15,-3 0-13-15,-1 0-9 0,-3 0-6 0,-1 1-8 16,-3 4 4-16,-1 0-1 0,0 1 0 15,0 1 4-15,0 0-6 0,-1 0-2 0,3 1-1 0,0 0-3 16,0 2 2-16,1-2-2 0,4 0 0 16,1-1-3-16,2-1 0 0,2 1-1 15,4 0 2-15,0-1 0 0,1-1-1 0,0-1 0 0,2 1-1 16,4-1 6-16,4-2 4 0,1-2 3 0,3 0 2 16,0 0-2-16,1 0-2 0,1 0-3 15,-2 0-2-15,-1 0 0 0,0 0-3 0,-1 2 1 16,-1 0-4-16,-2 1-2 0,0 0 2 15,-4 2-3-15,1 0 3 0,-2 0 0 0,-4 2-1 0,1 1 3 16,-1 1 2-16,0 2 4 0,-2-1 2 16,-6 0 7-16,-1-1 4 0,-3 2 5 0,-1-1 7 15,-4 1-2-15,1-2-1 0,-3 0-3 0,1-1-9 16,-1 0-1-16,1-1-5 0,5-1-2 16,-3-1 0-16,3 0 0 0,3-1 1 0,0-2-2 15,4 0 1-15,1 0-1 0,0-2 3 0,1 1 0 16,3-1-2-16,1 0-3 0,-2 0-16 0,2 0-24 15,0 0-30-15,0-1-64 0,0-1-93 0,3-2-132 16,3 3-237-16,-1-2-447 16,-1 2 234-16</inkml:trace>
  <inkml:trace contextRef="#ctx0" brushRef="#br0" timeOffset="280363.1221">15704 13963 1 0,'0'0'0'0,"0"0"0"15,0 0 0-15,0 0 122 0,0 0 79 0,0 0-15 16,0 0-12-16,0 0-5 0,0 0-7 16,0 0-14-16,0 0-8 0,0 0-11 0,0 0-10 15,0 0-6-15,2 3-15 0,-2-3-5 0,0 2-9 16,0-2-8-16,0 0-5 0,0 0-10 0,0 0-8 16,0 0-9-16,0 0-2 0,0 0-5 0,0 0-5 15,0 0-3-15,0 0-5 0,0 0 0 16,0 0-1-16,0 0-4 0,0 0 6 0,0 0-9 15,0 0 1-15,0 0-2 0,0 0-4 16,0 0 0-16,0 0-4 0,0 0-1 0,0 0-2 16,0 0 3-16,0 0 2 0,0 0 1 0,0 0 4 15,0 0-4-15,0 0 0 0,0 0 1 0,0 0-8 16,0 0 7-16,0 0 1 0,0 0-3 0,0 0 7 16,0 0-4-16,0 0 1 0,0 0-1 0,0 0 0 15,0 0-1-15,0 0-2 0,0 0 3 16,0 0-3-16,0 0 1 0,0 0-1 0,0 0-4 15,0 0 7-15,0 0-8 0,0 0 1 0,0 0 0 16,0 0-6-16,0 0 5 0,0 0-1 16,0 0 0-16,0 0 2 0,0 0-4 0,0 0 2 15,0 0 0-15,0 0 3 0,0 0-5 0,0 0 0 16,0 0 3-16,0 0-11 0,0 0 10 0,0 0-1 16,0 0-2-16,0 0 9 0,0 0-7 15,0 0 2-15,0 0 2 0,0 0-3 0,0 0 3 16,0 0 0-16,0 0 0 0,0 0-2 0,0 0 0 15,0 0 0-15,0 0-3 0,0 0 5 0,0 0-5 16,0 0 2-16,0 0 0 0,0 0-8 16,0 0 8-16,0 0-2 0,0 0 0 0,0 0 5 15,0 0-6-15,0-2 3 0,0 2-1 0,0 0-2 16,-2 0 1-16,2 0-1 0,0 0 0 0,-1 0-1 16,0 0 2-16,1 0 0 0,-3 0-2 0,2 0 6 15,-1 0-6-15,0 0 1 0,0 0 1 0,2 0-6 16,-4 0 6-16,1 2-3 0,-1 0 1 15,1 0-1-15,-1 1 1 0,1 0 1 0,-1 1-3 16,-2 1 4-16,0 1-5 0,1 1 3 0,-2 1 1 16,2 2-4-16,-1-2 5 0,1 2-2 0,-2-1 0 15,3 3 6-15,-1-3-6 16,1 1 2-16,2 0 0 0,-1-1-4 0,2-2 2 0,1 0-1 16,0-1 2-16,1 0-3 0,3-1 3 15,1-1 2-15,4-1 0 0,1 0 1 0,0-1 2 0,1-1 2 16,2-1 3-16,3 0-5 0,-2 0 3 15,3 0-4-15,-3-2-1 0,2-2 5 0,-2 1-4 16,0 0 2-16,0-1-1 0,-4 0 2 16,0-1 1-16,0 0 0 0,-4 1 3 0,0-1-4 15,1 0 6-15,-4 0-1 0,2-1 1 0,-1 0 10 16,-3-1-6-16,1 2 5 0,-2-2 1 0,0-1-4 16,0 1 0-16,0-1-2 0,-1-2-1 15,-1 2-2-15,-6-1-2 0,4-2 0 0,-4 3-5 0,-2-2 2 16,-1 1-5-16,1 1 0 0,0 2 0 15,-1 0-9-15,-1 1 7 0,-1 3-4 0,0-1 1 16,2 2 4-16,0 1-11 0,0 0-24 0,2 1-36 16,-1 3-60-16,2 1-81 0,5 0-131 0,-1 1-264 15,0-3-892-15</inkml:trace>
  <inkml:trace contextRef="#ctx0" brushRef="#br0" timeOffset="280864.3939">16130 13965 448 0,'0'0'402'0,"0"0"-58"16,0 0-37-16,0 0-60 0,0 0-39 0,0 0-25 15,0 0-20-15,0 0-20 0,0 0-23 0,0 0-18 16,0 0-18-16,0 0-18 0,0 0-12 0,4-14-14 16,-5 14-9-16,-2 0-12 0,2 0-8 0,-1 0-6 15,-2 4-7-15,0 0-2 0,-2 2 0 16,1 1 1-16,1 3 2 0,-1-1 0 0,1 2 1 16,0 0-2-16,2 0-1 0,2 1 3 0,0-2-2 15,0 2 2-15,0-2-3 0,2-3 1 0,2 0 0 16,1-2-2-16,2 0 4 0,0-2 0 15,3 0 3-15,0-3 2 0,3 0 0 0,0 0 0 16,1 0-2-16,2-5 0 0,-2 2 1 0,2-1-2 16,-2-2 2-16,1 1-2 0,-4 1 1 15,-1-2 1-15,1 0 2 0,-2-1 4 0,-3 2 0 16,-1-1 5-16,-2 2 4 0,-1-3 6 0,-2 2 7 16,0-1-2-16,0 0-4 0,-5-1-7 0,-3-1-6 15,1-1-1-15,-2-1-2 0,-3 1-1 16,0 0-2-16,0 2-2 0,2-1-2 0,-1 2-2 0,0 3 1 15,2-1-3-15,0 3-1 0,0 1-2 16,0 0-5-16,0 4-4 0,0 1-29 0,1 1-43 16,0 2-65-16,4 1-106 0,-1 3-171 15,4-4-353-15,0-2-691 0</inkml:trace>
  <inkml:trace contextRef="#ctx0" brushRef="#br0" timeOffset="281330.6813">16586 13969 326 0,'0'0'416'0,"0"0"-84"0,0 0-35 0,0 0-61 16,0 0-42-16,0 0-18 0,0 0-24 0,0 0-15 15,0 0-18-15,0 0-13 0,0 0-17 0,0 0-24 16,0 0-9-16,0 0-15 0,-25-16-13 16,19 16-10-16,-4 4-5 0,2 0-6 15,0 1-4-15,-1 2 2 0,-2 3-5 0,2 0 3 16,0 2-2-16,1-1-6 0,1 2 6 0,3-3-3 16,0 2 2-16,2 0 4 0,2-2-6 0,0-1 1 15,0-1-1-15,4-1 0 0,1-1 2 0,2-1 1 16,1 0 3-16,1-3 0 0,1 1 1 15,5-3 0-15,-2 0 2 0,5 0 4 16,-3-4-6-16,3 1 3 0,0-3-3 0,0-1-5 0,-4 2 8 16,4-2-1-16,-3-1 2 0,0 1 4 0,-4-3 1 15,1 1 3-15,-3 1 8 0,-2 0 9 16,-4 1 8-16,-2-1 7 0,-1 1-4 0,0-1-11 16,-2-1-4-16,-6-2-12 0,-2 1-4 0,-2-1 1 15,1 1-10-15,-4 1-1 0,1 1-3 0,-4 2-6 16,4 1-2-16,-4 3-23 0,3 2-41 15,-2 0-65-15,3 0-117 0,-2 0-227 0,7 2-526 0,3 0-255 16</inkml:trace>
  <inkml:trace contextRef="#ctx0" brushRef="#br0" timeOffset="282235.764">17206 13890 125 0,'0'0'496'0,"0"0"-102"16,0 0-38-16,0 0-41 0,0 0-74 15,0 0-69-15,0 0-47 0,0 0-38 0,0 0-31 16,0 0-29-16,0 0-10 0,0 0-9 16,0 0-1-16,-5 1 10 0,10 4 0 0,3 0 7 15,2 3 9-15,2 1 1 0,2 2 1 0,3 0-2 16,1 1-7-16,-1 0-6 0,-1 1-1 15,1 0-6-15,-5-1 0 0,1 0 1 0,-4-1-4 0,-1 0 4 16,-5-2 0-16,1 1 0 0,-1 0-15 16,-3-2-70-16,0-1-146 0,-1-1-328 0,-2-2-1003 0</inkml:trace>
  <inkml:trace contextRef="#ctx0" brushRef="#br0" timeOffset="282524.6778">17477 13861 1683 0,'0'0'315'0,"0"0"-63"0,0 0-48 0,0 0-33 16,0 0-37-16,0 0-19 0,0 0-34 15,0 0-29-15,0 0-18 0,0 0-20 0,0 0-6 16,0 0 1-16,0 0-3 0,0 0 11 0,-27 22 3 15,13-10-4-15,-2-2-1 0,-1 3-3 0,1-1-3 16,-4 3 3-16,0-1 0 0,1 0-5 0,0 2 1 16,4-3-4-16,-2 1-4 0,5 0-13 15,-2-1-30-15,2-1-40 0,2 1-63 0,3-5-93 16,-1 0-143-16,2-2-282 0,4-4-481 0</inkml:trace>
  <inkml:trace contextRef="#ctx0" brushRef="#br0" timeOffset="282802.0508">17075 14006 1243 0,'0'0'347'0,"0"0"-86"0,0 0-30 15,0 0-33-15,0 0-38 0,0 0-24 0,0 0-34 16,0 0-27-16,0 0-23 0,0 0-13 16,0 0-9-16,0 0-8 0,0 0 0 0,-10-14-7 15,16 13-4-15,-1 0-4 0,4-2-5 0,2 2 1 16,6 1-2-16,1 0 2 0,3 0-2 0,2 0-3 16,3 0 2-16,2 0 0 0,0 0 6 0,3 0-21 15,-1 0-84-15,-1 0-190 0,-6 0-436 0,-7 0-871 16</inkml:trace>
  <inkml:trace contextRef="#ctx0" brushRef="#br0" timeOffset="283319.6329">17842 13743 532 0,'0'0'390'0,"0"0"-28"0,0 0-40 16,0 0-67-16,0 0-76 0,0 0-40 0,0 0-35 15,0 0-29-15,0 0-20 0,0 0-13 16,0 0-10-16,0 0-2 0,0 0 0 0,0 0 1 16,-16 7 5-16,16-4 0 0,0 2 2 0,6 0 4 15,-1 1-2-15,4 1 1 0,1 2-5 0,0 1-9 16,2 0-7-16,1 3-7 0,0 1-1 0,0-1-2 0,-3-1 2 16,2 1-1-16,-3-3 0 0,0 1 3 15,-3-2-1-15,-1 0-3 0,-3 0-10 0,2-3-49 16,-2 0-75-16,-1-2-136 0,0 0-232 0,-1-2-437 15,0-1-216-15</inkml:trace>
  <inkml:trace contextRef="#ctx0" brushRef="#br0" timeOffset="283620.9118">18168 13701 404 0,'0'0'498'0,"0"0"-170"0,0 0-28 0,0 0-54 16,0 0-68-16,0 0-32 0,0 0-37 0,0 0-38 16,0 0-30-16,0 0-13 0,0 0 2 0,0 0 15 15,0 0 18-15,-13 23 12 0,6-14 0 16,-1 3-9-16,-2-1-6 0,1 3-7 0,-2 0-9 16,-1 0-3-16,-4 4-10 0,3 0-6 0,-5 1-1 15,3 4-5-15,-5-1-3 0,0 3-2 16,-1-1-1-16,0 1-3 0,0 1 0 0,2-3-1 0,1 3-5 15,0-2 7-15,3 1-3 0,0-2-1 16,2 2 6-16,4-1-12 0,0 1 2 0,3-2-1 16,1-2-4-16,3-4-6 0,1-1-25 0,1-2-45 15,0-3-99-15,2-5-174 0,2-2-319 0,1-2-899 16</inkml:trace>
  <inkml:trace contextRef="#ctx0" brushRef="#br0" timeOffset="284093.6163">18248 14146 1 0,'0'0'121'0,"0"0"263"15,0 0-46-15,0 0-32 0,0 0-56 16,0 0-51-16,0 0-26 0,0 0-39 0,0 0-28 0,0 0-17 16,0 0-18-16,0 0-5 0,0 0-7 15,0 0 1-15,4-39 3 0,-4 39 1 0,0-1-1 16,0 1-5-16,0 0 1 0,0 0-11 0,0 0-7 15,0 0-11-15,0 0-16 0,0 1-3 16,0 1-7-16,0 3 1 0,-1 1 0 0,0 1 2 16,-1 3 3-16,-1 0-1 0,0 3 8 0,3 1-4 15,-1-1 2-15,0 2 1 0,0 2-5 16,-1 0 4-16,-3-3-3 0,4 1-2 0,-2-3 5 16,-1 1-6-16,3-2 1 0,0-3-1 0,0 1-4 15,0-2 3-15,0-2-1 0,0 1 3 0,1-2-1 16,-2-2 3-16,0 0 2 0,2-1-5 0,-2-1-12 15,2 0-34-15,0 0-45 0,0 0-64 0,0 0-113 16,-1-3-202-16,1 0-470 0,0 0-223 0</inkml:trace>
  <inkml:trace contextRef="#ctx0" brushRef="#br0" timeOffset="284344.0505">18251 13943 952 0,'0'0'698'0,"0"0"-395"16,0 0-32-16,0 0-34 0,0 0-69 15,0 0-39-15,0 0-25 0,0 0-20 0,0 0-14 16,0 0-12-16,0 0-7 0,0 0-13 16,0 0 1-16,0 0-3 0,-1-46-8 0,3 42 6 15,-1 2-17-15,0 1-5 0,0 0-3 0,2 1-13 16,-3 0 2-16,0 0-6 0,0 0-2 0,0 3-5 15,0 3-44-15,0 4-64 0,0 3-128 16,1-1-232-16,1-1-491 0,-1-4-434 0</inkml:trace>
  <inkml:trace contextRef="#ctx0" brushRef="#br0" timeOffset="284703.3863">18374 14047 315 0,'0'0'495'0,"0"0"-84"0,0 0-58 0,0 0-72 15,0 0-65-15,0 0-42 0,0 0-43 0,0 0-41 16,0 0-32-16,0 0-26 0,0 0-13 0,0 0-9 15,0 0-3-15,0 0 0 0,1 8 0 16,-1-3 3-16,0 3 3 0,0 0 1 0,0 2 3 0,0 2 0 16,0 2 2-16,0-3 0 0,0 3 2 15,0 0 2-15,0-1-1 0,-1 2 0 0,-1-2-2 16,0 1-2-16,-3-1-1 0,3 0-1 16,0-2-2-16,-3-1-2 0,3 0 0 0,1-3 1 0,-1 0-1 15,0-2 5-15,-2 0-3 0,3-1-1 16,1 0-18-16,-1-1-40 0,1 0-57 0,0-3-95 15,0 0-136-15,0 0-204 0,0 0-360 0,0-1 33 16</inkml:trace>
  <inkml:trace contextRef="#ctx0" brushRef="#br0" timeOffset="285038.8033">18527 14030 152 0,'0'0'686'0,"0"0"-305"0,0 0-89 0,0 0-78 16,0 0-88-16,0 0-47 0,0 0-34 15,0 0-21-15,0 0 0 0,0 0 13 0,0 0 24 16,0 0 16-16,0 0 4 0,0 0 1 16,-22 62-13-16,11-51-15 0,-5 0-7 0,3 0-11 15,-3-2-4-15,1 1-5 0,-2-1-8 0,5-2-5 16,-1 1-3-16,4-5-2 0,0 2-3 0,5-1 1 15,-2-1-4-15,5-2-1 0,1 1 1 0,0-2 5 16,0 0 9-16,0 0 13 0,1 0 2 0,1 0 0 16,6 0-7-16,0 1-11 0,1-1-1 15,1 3-3-15,0 0-3 0,0 2-1 0,2 2-4 16,-2 0 0-16,0 2-2 0,1 0 5 0,-2 1 1 16,1 1 0-16,0 1-25 0,0-1-68 0,2 2-59 15,5 1-104-15,-4-6-373 0,-2-1-890 0</inkml:trace>
  <inkml:trace contextRef="#ctx0" brushRef="#br0" timeOffset="288387.6946">19078 13719 1 0,'0'0'356'0,"0"0"14"0,0 0-28 16,0 0-38-16,0 0-46 0,0 0-48 15,0 0-36-15,0 0-26 0,0 0-23 0,0 0-23 16,0 0-17-16,0 0-15 0,-2-15-8 0,2 15-9 16,0 0-6-16,0 0-5 0,0 0-2 0,0 0-4 15,0 0-8-15,0 0-4 0,0 0-11 16,0 0-5-16,0 0-6 0,0 0-5 0,0 4 1 16,0 3 3-16,-2 2 5 0,1 3 7 0,0 2 3 15,-1 2 3-15,-3 1-1 0,4 1 2 16,-2 2-1-16,-2-1-1 0,2 0 0 0,1 0-5 15,-3 0-4-15,4-3-4 0,-1-2-1 0,1 0 2 16,0 0-1-16,1-3 5 0,0 1-2 16,0-1-5-16,0-3-5 0,0 0-18 0,0-1-25 0,0-1-33 15,0-3-43-15,1-1-50 0,2-2-76 16,-3 0-104-16,1 0-191 0,0 0-215 0,-1 0-14 16</inkml:trace>
  <inkml:trace contextRef="#ctx0" brushRef="#br0" timeOffset="288642.0256">18930 13851 1 0,'0'0'498'0,"0"0"-205"0,0 0-20 16,0 0 0-16,0 0-26 0,0 0-29 0,0 0-35 16,0 0-40-16,0 0-41 0,0 0-35 0,0 0-21 15,0 0-18-15,0 0-9 0,0 0 1 16,-110 2-1-16,110 1 12 0,1-1 7 0,5-1 8 15,1 2 8-15,3-1-6 0,6-1-1 0,1-1-10 16,1 0-6-16,7 0-7 0,0 0-6 16,4-3 0-16,1-1-6 0,0 1 0 15,1-1 1-15,-3 1-3 0,-4 2-1 0,3-2-14 0,-5 0-43 0,0 0-75 16,3-1-132-16,-3 0-266 0,-9 0-487 16,-3 3 91-16</inkml:trace>
  <inkml:trace contextRef="#ctx0" brushRef="#br0" timeOffset="289264.9786">19720 13743 265 0,'0'0'344'0,"0"0"-26"16,0 0-16-16,0 0-37 0,0 0-25 15,0 0-33-15,0 0-31 0,0 0-38 0,0 0-31 16,0 0-14-16,0 0-18 0,0 0-8 0,0 0-15 16,-28-17-15-16,20 17-5 0,0 0-12 0,2 0-1 15,-2 1-3-15,-2 4-4 0,1-1-1 16,0 3-5-16,-1 1 0 0,0 0-6 0,2 3 5 16,2 1-1-16,-2 0-3 0,1 2 5 0,4 0-6 15,0 1 1-15,-1-1 2 0,4 1-3 0,0-2 3 16,0 0-4-1,1-2 2-15,5-1 1 0,1-1 0 0,-1-1 5 0,4 0 2 0,0-2 2 16,5-2 0-16,-2 0 0 0,-1-3 1 0,6 0-5 16,-4-1 2-16,4 0-1 0,0-1 0 15,-4-4 3-15,4 2-3 0,-3-3 0 0,2 1-2 16,-2 0-2-16,0-2 2 0,-1 0-1 0,1-1 7 16,-3-1-4-16,-1 2 7 0,-1-2 4 0,-2 0 2 15,-5 1 17-15,1 0 1 0,-4-1 4 0,0 0-1 16,-4-1-11-16,-1-1-4 0,-6-2-8 15,0 2-8-15,-4 0-5 0,1-1-1 0,-2 0-1 16,1 1-3-16,-1 4 3 0,2-1-6 0,1 4-1 16,0-1-1-16,4 4-13 0,2 1-1 0,0 0-19 15,-2 2-32-15,1 5-28 0,3 3-66 0,-2 1-91 16,5 5-189-16,-1-6-416 0,0-2-495 0</inkml:trace>
  <inkml:trace contextRef="#ctx0" brushRef="#br0" timeOffset="289570.85">20099 13825 2161 0,'0'0'271'16,"0"0"-71"-16,0 0-42 0,0 0-22 15,0 0-22-15,0 0-28 0,0 0-22 0,0 0-24 16,0 0-19-16,0 0-1 0,0 0-12 0,0 0-3 16,0 0-1-16,0 0-3 0,0-9 0 0,0 9 0 15,0 0 1-15,0 0-3 0,0 0 2 16,0 0 1-16,0 0-1 0,0 0 8 0,0-1-6 16,0 1-3-16,0 0 0 0,0 0-28 0,0 0-43 15,0 0-94-15,0 0-134 0,0 0-263 0,0 0-576 16,0 0 94-16</inkml:trace>
  <inkml:trace contextRef="#ctx0" brushRef="#br0" timeOffset="290151.1136">20375 13673 328 0,'0'0'396'0,"0"0"-23"15,0 0-24-15,0 0-67 0,0 0-60 0,0 0-39 16,0 0-24-16,0 0-20 0,0 0-18 0,0 0-10 16,0 0-10-16,0 0-9 0,0 0-7 0,9-40-9 15,-9 40-14-15,0 0-12 0,0 0-16 0,0 0-13 16,0 0-11-16,0 0-12 0,0 3-3 16,0 3-1-16,0 2 2 0,0 5 7 0,-2 1 1 15,-1 6 4-15,0 1-1 0,1 1-1 0,-2 0 2 16,0-2-4-16,3-2 2 0,-1 0-1 15,1 0 0-15,-2-3 0 0,1 0-2 0,1-1 1 16,0-1 1-16,0-3 0 0,1 0 1 0,-1-1-3 16,0-2 2-16,0-2 0 0,1 0 1 0,0-1 4 15,0-1-10-15,0 1-6 0,0-3-14 0,0 0-24 16,0 0-13-16,0-1-27 0,0 0-30 16,3 0-45-16,-1 0-111 0,6-3-204 0,-3-1-376 0,0 3-361 15</inkml:trace>
  <inkml:trace contextRef="#ctx0" brushRef="#br0" timeOffset="290613.1327">20711 13634 498 0,'0'0'403'0,"0"0"-64"0,0 0-35 16,0 0-46-16,0 0-70 0,0 0-38 0,0 0-19 15,0 0-18-15,0 0-15 0,0 0-14 16,0 0-14-16,0 0-7 0,0 0-6 0,0 0-15 16,-2-13-2-16,-5 17-9 0,3-1-4 0,-3 3 3 15,-3 0-9-15,0 1-3 0,-1 1-4 16,2 1-4-16,-3 1 1 0,2 1-2 0,0 1-3 0,-1 2-3 16,2 1-1-16,0 1-2 0,-1 0 2 15,4 2 4-15,-1-1-4 0,2 0 0 0,1-1 0 16,2 1-3-16,-2-4 3 0,3 1 0 0,1-2 0 15,0-2-1-15,0-1-2 0,0-1-4 0,5-1-3 16,-2-2 4-16,4-1-6 0,-1 0 5 0,2-3 4 16,2-1-2-16,-1 0 9 0,2 0 0 15,0 0 1-15,3-4 3 0,-1 0-4 0,-1-2-1 16,-1 0 1-16,2-1-3 0,-3 2 6 0,-3-2 2 16,2 2 4-16,-5-2 2 0,-1 0 9 15,-2 1 6-15,-1 1 3 0,0-3 3 0,-6 2-17 16,0-1-11-16,-3 1-10 0,-2 2-13 0,-5 0 4 15,2 1 0-15,-3 2 1 0,-1 0 3 0,3 1-3 16,-1 0-7-16,2 2-22 0,0 1-34 16,3 1-52-16,2 2-66 0,3-2-97 0,0 1-178 0,5-2-313 15,0-1-474-15</inkml:trace>
  <inkml:trace contextRef="#ctx0" brushRef="#br0" timeOffset="291972.8741">21056 13642 1 0,'0'0'0'0,"0"0"354"0,0 0 52 16,0 0-45-16,0 0-46 0,0 0-41 16,0 0-55-16,0 0-42 0,0 0-34 0,0 0-28 15,0 0-14-15,0 0-17 0,0 0-15 0,0 0-13 16,-27-16-10-16,23 15-11 0,-1 1-8 0,-1-2-1 16,-2 2-12-16,3 0-2 0,-4 0-5 15,-1 0-7-15,-1 0 4 0,-1 3 0 0,0 1-2 16,0 1 3-16,-1 1-7 0,1 1-1 0,0 1 0 15,0 1-4-15,2 0 3 0,1 1-1 0,2 1-1 16,0 1-1-16,3-1 3 0,-1 0 0 16,4-3 2-16,1 2 4 0,0-2-6 0,0 0 3 0,6-2 0 15,-2 1-2-15,6-3 9 0,0 1 3 16,0-2 1-16,2-1 4 0,1 1-6 0,0-1-2 16,1 0-3-16,-2 1 2 0,0-1-5 0,0 0 0 15,-2 2 0-15,0-1-5 0,-2 2 7 0,-1 0-2 16,0-1 3-16,-1 1-1 0,-1-1 0 15,-3 2 2-15,-1 0 2 0,-1-1 6 0,0 2 4 16,0 0 6-16,-1 1 8 0,-3-1 2 0,-4 2 2 16,-1-1-2-16,-2-1-6 0,-2 0 0 15,-2 0-8-15,0 0-3 0,-1 0-4 16,0-1-3-16,0 0 1 0,0 0-2 0,3-2 1 0,3 0-3 16,-1-1 3-16,2-1-3 0,5 0 1 15,-2 1 4-15,4-2-2 0,1-1 4 0,-1 0 3 16,2 0 7-16,0 0 6 0,0 0 1 0,0 0-3 15,0-1-5-15,0-1-12 0,0 0-1 0,0 1-5 16,0 0-1-16,2 0 2 0,-1-1 0 0,0 1 0 16,-1 1-2-16,1 0 2 0,-1 0-2 15,0 0-1-15,0 0 2 0,0 0-7 0,0 0 6 16,0 0-6-16,0 0 3 0,0 0 5 16,0 0-9-16,0 0 11 0,0 0-7 0,0 0 1 0,0 0 0 15,0 0 0-15,0 0 3 0,0 0-1 0,0 0 2 16,2 0 0-16,-2-1-2 0,1 1-1 15,-1-2 1-15,2 2-2 0,-1 0 3 0,0-1-2 16,0 1 1-16,0 0-2 0,-1 0 0 0,0 0 1 16,1 0 1-16,-1 0 0 0,0 0-2 15,0 0 2-15,0 0-4 0,0 0 4 0,0 0 0 16,0 0-2-16,0 0 2 0,0 0-3 0,0 0-2 16,0 0 5-16,0 0-2 0,0 0 2 0,2 0 0 15,-2 0 0-15,0 0-3 0,0 0 0 0,0 0 3 16,0 0-2-16,0 0 1 0,0 0 0 15,0 0-2-15,0 0 3 0,0 0-2 0,0 0 2 16,0 0 3-16,0 0-7 0,0 0 5 0,0 0-5 16,0 0 2-16,0 0 1 0,0 0 0 0,0 0 1 15,0 0-4-15,0 0 5 0,0 0-4 0,0 0 1 16,0 0 2-16,0 0-4 0,0 0 4 16,0 0-3-16,0 0-2 0,0 0 5 0,0 0-3 15,0 0 3-15,0 0 1 0,0 0-4 16,0 0 2-16,0 0-1 0,0 0 1 0,0 0-1 0,0 0 3 15,0 0-2-15,0 0-2 0,0 0 5 16,0 0-7-16,0 0 4 0,0 0 2 0,0 0-6 16,0 0 4-16,0 0-2 0,0 0-1 0,0 0 3 15,0 0-1-15,0 0 2 0,0 0-2 16,0-1 0-16,0 1-1 0,0 0 0 0,0 0 3 16,0 0-3-16,0 0 4 0,0 0-3 0,0 0-2 15,0 0 3-15,0 0-2 0,0 0 3 16,0 0-1-16,0 0-1 0,0 0 1 0,0 0-2 15,0 0 1-15,0 0-1 0,0 0 1 0,0 0 1 16,0 0-1-16,0 0 3 0,0 0-6 0,0 0 3 16,0 0 2-16,0 0-5 0,0 0 5 0,0 0-2 15,0 0-1-15,0 0 2 0,0 0-1 0,0 0 1 16,0 0-1-16,0 0 0 0,0 0-1 0,0 0 0 16,0 0 4-16,0 0-6 0,0 0 4 15,0 0-2-15,0 0-2 0,0 0 6 0,0 0-4 16,0 0 2-16,0 0 1 0,0 0-3 0,0 0 2 15,0 0-2-15,0 0 0 0,0 0 1 16,0 0 1-16,0 0 1 0,0 0-1 0,0 0 2 16,0 0-4-16,0 0 0 0,0 0 0 15,0 0-4-15,0 0 6 0,0 0-2 0,0 0 0 16,0 0 3-16,0 0-4 0,0 0 1 0,0 0-1 16,0 0-3-16,0-1-3 0,0 1-6 0,0 0-3 15,0 0-9-15,0 0 0 0,0 0-5 16,0-1-9-16,0 1-1 0,0-1-13 0,0 1-7 15,0-2-7-15,0 1-19 0,1 0-19 0,1 0-42 16,-1-1-56-16,1 0-73 0,-1 0-107 0,2 1-105 16,-1 0-197-16,-1 1-24 0</inkml:trace>
  <inkml:trace contextRef="#ctx0" brushRef="#br0" timeOffset="292481.9376">21365 13658 37 0,'0'0'441'0,"0"0"-53"0,0 0-39 16,0 0-68-16,0 0-44 0,0 0-43 0,0 0-37 15,0 0-18-15,0 0-20 0,0 0-4 16,0 0-9-16,0 0-14 0,0 0-14 0,0 0-26 16,2-16-17-16,-2 16-18 0,0 0-13 15,0 4-1-15,-3 1-3 0,1 2 3 0,-1 4 4 16,-1 0-1-16,0 2 2 0,1 2 1 0,-2 0 1 16,2 1 1-16,1-2 0 0,-2 3 2 0,1-2-4 15,1-2 4-15,0 2-5 0,-1-4 1 0,1 1 2 16,0-2-3-16,0-1 3 0,0 0-6 0,0-2-14 15,-1 0-23-15,3-2-34 0,0-1-44 16,0-1-56-16,0-1-75 0,0-2-119 0,0 1-192 16,0-1-268-16,0 0 181 0</inkml:trace>
  <inkml:trace contextRef="#ctx0" brushRef="#br0" timeOffset="292732.6302">21185 13773 1 0,'0'0'250'0,"0"0"137"0,0 0-55 16,0 0-32-16,0 0-55 0,0 0-51 16,0 0-27-16,0 0-33 0,0 0-24 0,0 0-17 15,0 0-13-15,0 0-5 0,0 0-4 0,0 0 7 16,-46-9-9-16,48 9-9 0,3 0-13 16,1 0-20-16,5 0-7 0,2 1-6 0,2 0-4 15,3 1 2-15,0-1-1 0,1 0 0 0,1 0 0 16,-3-1 2-16,1 0-2 0,0 0-1 0,-2 0 0 15,0 0-8-15,1 0-16 0,-2 0-39 16,0-1-61-16,-3-1-78 0,1-1-122 0,-3 1-205 16,-3 0-301-16,-2 0-8 0</inkml:trace>
  <inkml:trace contextRef="#ctx0" brushRef="#br0" timeOffset="292994.1337">21497 13663 214 0,'0'0'741'0,"0"0"-406"16,0 0-50-16,0 0-41 0,0 0-86 15,0 0-61-15,0 0-30 0,0 0-29 0,0 0-16 0,0 0-5 16,0 0-2-16,0 0 2 0,0 0 3 16,0 0 10-16,-95 22 7 0,83-11 6 0,-3 1 3 15,2-2-5-15,0 1-2 0,1 0-5 0,0-1-5 16,0 1-1-16,2-2-8 0,0 1-1 0,-1-2-3 15,1 0-3-15,-2 0 1 0,2-1-9 0,2 0-27 16,-2-2-51-16,-1 1-79 0,-1-2-125 0,0 0-216 16,3-1-338-16,2 0-4 15</inkml:trace>
  <inkml:trace contextRef="#ctx0" brushRef="#br0" timeOffset="293265.9822">21067 13679 929 0,'0'0'352'0,"0"0"-61"0,0 0-39 0,0 0-74 16,0 0-39-16,0 0-30 0,0 0-32 0,0 0-20 16,0 0-19-16,0 0-4 0,0 0-2 0,0 0-1 15,0 0 6-15,0 0 2 0,-10 23 0 16,16-15 2-16,-2 0 0 0,4 1 2 0,2 3-4 15,0-1-2-15,2 1-9 0,4 2-4 0,-2-1-3 16,3 1-7-16,-3 1 3 0,3-3-1 0,-5 1 2 16,2-3-4-16,-3 2-44 0,2-1-91 15,-1-1-179-15,-3-1-439 0,-5-6-842 16</inkml:trace>
  <inkml:trace contextRef="#ctx0" brushRef="#br0" timeOffset="296771.5126">21947 13393 1 0,'0'0'0'0,"0"0"0"0,0 0 0 0,0 0 0 16,0 0 0-16,0 0 0 0,0 0 0 0,0 0 11 15,0 0 154-15,0 0-1 0,0 0-1 16,0 0 2-16,-56-25-1 0,53 25 2 0,1-2-9 16,1 2-15-16,1 0-18 0,-2 0-19 0,1 0-14 15,1 0-6-15,-2 0-6 0,2 0-3 0,0 0-1 16,0 0-5-16,0 0-6 0,0 0-6 0,0 0-9 16,0 0-6-16,0 0-1 0,0 0-6 15,0 0-1-15,0 0 0 0,0 2-4 0,0-2 5 16,0 0-1-16,0 0 2 0,0 0 3 0,0 0-1 15,0 0-1-15,0 0-4 0,3 0-5 16,2 0-8-16,2 0-1 0,1 0 1 0,7 0-1 16,3 0 4-16,3 0 0 0,3 0-1 15,2 0 3-15,1 0-2 0,3 0-1 0,-2 0-1 0,2 0-4 16,4 0-2-16,-2 0-2 0,3 0 0 16,-1 0 0-16,1 0 1 0,1 0-2 0,0-4-3 15,-1 1 3-15,3 0-1 0,-3-1 1 0,-1 1 1 16,-4-2-1-16,-4 2-1 0,-4-2 0 0,-2 1 0 15,-2 0 1-15,-7 3 0 0,-2-1-2 0,-3 0-1 16,-3 0-2-16,-1 2-4 0,-2 0-1 0,1 0 0 16,-1 0-6-16,0 0-4 0,0 0-16 15,0 0-22-15,0 0-13 0,-1 0-22 0,-2 0-33 16,-3 4-45-16,2-1-79 0,-1 1-116 0,2 0-229 16,-1-2-547-16</inkml:trace>
  <inkml:trace contextRef="#ctx0" brushRef="#br0" timeOffset="298278.2302">21919 13379 23 0,'0'0'297'0,"0"0"-22"15,0 0 4-15,0 0-30 0,0 0-23 16,0 0-24-16,0 0-27 0,0 0-25 0,0 0-28 16,0 0-28-16,0 0-19 0,0 0-7 0,0 0-5 15,0 0-1-15,-7-19-3 0,7 19-9 16,-2 0-9-16,-1 0-10 0,2 0-7 0,-2 0-3 15,1 0-3-15,2 0-1 0,-2 0-2 0,1 0 1 16,1 0-1-16,-1 0 0 0,1 0 3 16,0 1-2-16,0-1 0 0,0 0-1 0,0 0-2 15,0 0-1-15,0 0-5 0,0 0-2 0,0 0-3 16,0 0 0-16,0 0-1 0,0 0-2 0,0 0 1 16,0 0 0-16,0 0 2 0,0 0 0 15,-1 0-1-15,1 0 0 0,-1 0-1 0,-2 0 2 16,2 0 0-16,1 1 0 0,0-1 1 0,-2 0-1 15,0 0 0-15,1 0-1 0,-3 0-2 0,2 2 3 16,-3-1-3-16,-1-1 2 0,3 1-4 0,-2 1-4 16,-3 1-1-16,3-1-5 0,-2 0-1 15,2 0-1-15,-1 1-3 0,0-1 0 0,0 0-1 16,-1 1 1-16,2 1 3 0,-1-2 4 16,1 1 3-16,0 1 2 0,1-4 4 0,-2 2-2 15,3 1 2-15,-1-2 3 0,-1 0-3 0,4 0 4 16,-2-1-1-16,0 1-2 0,0-1 2 0,3 2 0 15,-2-2 0-15,-1 0 2 0,1 0-2 0,0 0-1 16,-1 0-1-16,1 0 0 0,-2 1 0 0,1-1 1 16,-1 0-1-16,0 2-1 0,-2-1 3 15,1 2-2-15,-1-2 1 0,1 1 0 0,0-1-1 16,0 2 2-16,0-2-1 0,-1 1 2 0,5-1 1 16,-1 0 2-16,-1 1 0 0,2-2 1 15,1 1 3-15,0-1-3 0,0 0 1 0,0 0 3 16,0 1-4-16,0-1 3 0,0 1-2 0,0-1 0 15,0 1 4-15,0 2 2 0,1-1 5 0,3 1 5 16,1 1 3-16,3 1 0 0,1 2 1 0,3 1 0 16,3-1-4-16,-1 2 2 0,7 2-2 0,1 0-4 15,2 1 2-15,2-1-3 0,2 2 0 0,3-2-2 16,3 2-3-16,1 1 0 0,2-1-3 16,-2-2 1-16,0 0-2 0,-1 1 4 15,-1-3 1-15,-3 0-1 0,-2-3 4 0,-4-1-3 0,-6 0 0 16,-3-3 1-16,-4 0-5 0,-4 1 2 15,-2-2 1-15,-2-1-1 0,-3 1 5 0,1-1-3 16,-1 0 1-16,0 0-3 0,0 0-3 0,0 0-2 16,0 0-4-16,0 0 2 0,0 0-5 0,0 1 4 15,0-1 0-15,0 0-4 0,0 0 5 16,0 0-6-16,0 0 0 0,0 0 1 0,-2 1-4 16,-1 0 6-16,-2 1-2 0,0 0 1 0,0 1 3 15,-2 1-3-15,-1 0 3 0,-4 1-2 16,2 0 2-16,-6 2-2 0,1 1-3 0,-1-2 3 15,-1 2-5-15,-1 0 4 0,-2 2 0 0,0 0-2 16,-3 0 6-16,1 2-6 0,1 0 2 0,-3 3-1 16,0 2-4-16,-3 2 3 0,1 2-2 0,0 2 2 15,0 1 1-15,-1-2 0 0,4 2 1 0,1-2-3 16,2 0 3-16,0 1-3 0,2 0 0 0,1 1 5 16,0-3-8-16,2-1 8 0,3-2-2 15,1-1-3-15,2-2 7 0,2-1-6 0,0-1 1 16,1-4 2-16,3-1-4 0,0-2 2 0,2-2 2 15,1-3 2-15,0 0 2 0,0-1 6 16,0 0 3-16,0 0 3 0,0 0 10 0,1 0-7 16,3 0 1-16,-1 0-2 0,4 0-8 15,-2 0 2-15,2 0-4 0,1 0-3 0,1 0 2 16,2 0-3-16,0 0-1 0,2 1-2 0,-1 1 0 16,4 0 2-16,-1 0-2 0,3-1 3 0,1 2-5 15,4-1 3-15,0-1 0 0,6 2 0 0,3-2 4 16,4 0-1-16,3 1-1 0,2 1 0 15,3-2-2-15,-2 1 0 0,4-2-1 0,-2 0 1 16,3 0 0-16,-3 1 1 0,0-1-1 0,-2 1-1 16,-2-1 3-16,-3 1-2 0,-5-1 0 0,-2 0 1 15,-4 0-5-15,-5 0 4 0,-3-1 0 16,-3 0-1-16,-3-1 6 0,-1 0-5 0,-1 0 2 16,-1 2-2-16,0-1-4 0,-2 1 4 0,0-2-3 15,-1 2 3-15,2 0-2 0,-1 0 0 0,-1-1-2 16,3 1 0-16,0 0 2 0,-1 0-1 0,0 0 0 15,0 0 0-15,2 0-5 0,-1 0 1 16,1 0-3-16,0 1-2 0,0 1-2 16,0 1-5-16,1 0-4 0,0 0-8 0,0 0-4 0,3 2-1 15,0 0 3-15,-2-2 6 0,2 1 2 0,0-1 6 16,-2-3-1-16,1 0 4 0,1 0 8 16,-1-3-1-16,1 1 5 0,-2-1-2 0,-1 1-1 15,0-2 3-15,-3 1-2 0,-1 0 5 0,1 1-1 16,-4 0-2-16,-1 2 0 0,-1 0-4 15,-1 0-1-15,-1 0-2 0,0 0-5 0,0 0-6 16,0 0-7-16,0 0-2 0,0 1 1 0,-3 2 3 16,-2 1 5-16,2 1-1 0,-6-1 1 0,3 3-2 15,-2-5-5-15,1 2-5 0,-3-1-13 16,1 0-15-16,-1 0-21 0,0-2-26 0,1 2-37 0,2-2-54 16,-3 0-67-16,3-1-161 0,-1 0-330 15,6 0-348-15</inkml:trace>
  <inkml:trace contextRef="#ctx0" brushRef="#br0" timeOffset="299307.15">22917 13585 1 0,'0'0'0'0,"0"0"0"0,0 0 26 0,0 0 236 15,0 0-17-15,0 0-13 0,0 0-22 16,0 0-28-16,0 0-30 0,0 0-16 0,0 0-21 16,0 0-19-16,0 0-10 0,0 0-11 0,23-16-4 15,-15 16-4-15,2-1-4 0,-1 1-3 16,1 0-5-16,2-2-2 0,-2 2-1 0,1-1 0 16,3 1-5-16,-3 0-7 0,0 0-9 0,2 3-11 15,-3 1-5-15,1 0-7 0,-2 3-2 0,-2-1 0 16,-1 1-7-16,2 1 2 0,-5 2-3 0,0-2 0 15,-1 2 3-15,0 0 3 0,-2 0 2 16,0 0-1-16,0 0 4 0,-3-2 5 0,-2 3 4 16,-1-1 8-16,0 0 0 0,-3 1 2 0,-1-3-1 15,-1 2-2-15,-3-2 2 0,-1 1-2 0,2-2 1 16,-5 0-3-16,3-1-3 0,-2-1-5 0,-2-1-4 16,2-1-1-16,-1 1-4 0,3-2-6 15,3-1-14-15,-2 0-34 0,5 0-37 0,2-1-70 0,4 0-104 16,3 0-199-16,0 0-324 0,0 0-228 0</inkml:trace>
  <inkml:trace contextRef="#ctx0" brushRef="#br0" timeOffset="299631.1206">23385 13566 573 0,'0'0'252'0,"0"0"-31"0,0 0-9 16,0 0-28-16,0 0-22 0,0 0-11 0,0 0-21 16,0 0-24-16,0 0-14 0,0 0-13 15,0 0-6-15,0 0-3 0,0 0-5 0,0 0-7 16,-113 9-12-16,105-4-3 0,1 2-8 0,-1 0-3 16,0 2 1-16,-1 1-10 0,-1 0-3 0,0 4-3 15,1 0-6-15,0 0 4 0,2 1-1 16,1 2-1-16,-1 0 0 0,3-1-2 0,0 1 0 15,3-1 0-15,-1-2 1 0,2-1-6 16,0 0-3-16,5-1-7 0,1-3-8 0,2-1-1 16,3-1-10-16,2-2-8 0,2-3-15 0,-1-1-27 15,3-1-29-15,0 0-41 0,-1-1-44 0,3-2-74 16,-3-2-160-16,-2 1-245 0,-7 0-148 0</inkml:trace>
  <inkml:trace contextRef="#ctx0" brushRef="#br0" timeOffset="299998.5981">23546 13743 1 0,'0'0'68'0,"0"0"190"0,0 0 12 15,0 0-3-15,0 0-21 16,0 0-25-16,0 0-34 0,0 0-33 0,0 0-13 16,0 0-4-16,0 0-6 0,0 0-10 0,0 0-8 15,14 3-20-15,-14-3-19 0,0 1-17 0,0 0-24 16,0-1-10-16,0 3-9 0,0 1-5 0,2 2 7 16,0-1 1-16,1 4 2 0,-3 1 3 15,2 1-6-15,2 1 1 0,-3 2 0 0,1-2-1 16,-2 2-1-16,0-1 0 0,1-1-2 0,-1-1-4 15,0 0 1-15,0-3-1 0,0 2 2 0,0-4 1 16,0 1-3-16,-1-1-3 0,-3-1-7 0,0-1-12 16,2-1-26-16,-4-1-51 0,3-2-89 15,-1 0-143-15,0 0-311 0,3 0-858 0</inkml:trace>
  <inkml:trace contextRef="#ctx0" brushRef="#br0" timeOffset="300229.8608">23580 13569 1503 0,'0'0'300'0,"0"0"-4"16,0 0-23-16,0 0-59 0,0 0-51 0,0 0-27 16,0 0-22-16,0 0-22 0,0 0-20 0,0 0-16 15,0 0-15-15,0 0-11 0,0 0-10 16,0 0-6-16,0-48-6 0,0 47-4 0,0 0-2 15,0 0-4-15,0-1-10 0,2 1-29 0,-1 1-54 16,0 0-68-16,3 0-90 0,-2 1-125 0,4 4-235 16,-4-1-904-16</inkml:trace>
  <inkml:trace contextRef="#ctx0" brushRef="#br0" timeOffset="300795.7985">23806 13747 1 0,'0'0'78'0,"0"0"380"15,0 0-32-15,0 0-51 0,0 0-76 0,0 0-56 16,0 0-50-16,0 0-46 0,0 0-43 15,0 0-35-15,0 0-31 0,0 0-23 0,0 0-10 16,0 0-1-16,24 4 4 0,-22 7 3 16,3 3 1-16,0-1 2 0,-3 2-1 0,4 2 1 15,-3-1 1-15,-1-1 2 0,3 2 2 0,-3-3-4 16,-1-1 2-16,0-2-4 0,-1 0-2 0,0-2 4 16,-1 1 3-16,-4-1 9 0,-1-1 6 0,-5-1 6 15,-2 0 0-15,-2 0-6 0,2-2-3 0,-5 1-8 16,5-5 1-16,-4 1-6 0,4-1-4 15,0-1 5-15,1 0-6 0,3 0 4 0,3-4 4 16,-2 0-1-16,6-2 5 0,0 0-3 0,0-2-2 16,2-1-5-16,0-1-7 0,4-1-4 0,1 2-6 15,3 0-1-15,1 0-5 0,0 2 1 0,2 2 3 16,-2 1-4-16,0 1 3 0,-1-1-5 0,-3 1-7 16,0 2-24-16,-2 1-43 0,-2-1-59 15,-1 0-87-15,0 1-116 0,0 0-249 16,0 0-849-16</inkml:trace>
  <inkml:trace contextRef="#ctx0" brushRef="#br0" timeOffset="301024.6791">23771 13658 1607 0,'0'0'290'0,"0"0"-51"0,0 0-31 16,0 0-48-16,0 0-61 0,0 0-31 0,0 0-25 16,0 0-30-16,0 0-24 0,0 0-28 0,0 0-11 15,0 0-6-15,0 0-40 0,0 0-75 16,22-19-130-16,-22 26-290 0,0-3-644 0</inkml:trace>
  <inkml:trace contextRef="#ctx0" brushRef="#br0" timeOffset="301277.6646">23994 13711 1524 0,'0'0'339'0,"0"0"-61"0,0 0-37 0,0 0-76 15,0 0-49-15,0 0-41 0,0 0-41 0,0 0-22 16,0 0-12-16,0 0-1 0,0 0 5 0,0 0 0 15,0 0 5-15,0 0-2 0,20 83 0 16,-19-66 1-16,-1-1-3 0,0 1 3 0,0-3-2 16,0 0 2-16,0 0-2 0,0-3 0 15,0-1 1-15,-2-1-5 0,-2-1 2 0,0-2-9 0,-1 1-26 16,0-3-47-16,2 0-98 0,-1-1-138 0,0-1-333 16,3-2-853-16</inkml:trace>
  <inkml:trace contextRef="#ctx0" brushRef="#br0" timeOffset="301607.6263">24208 13701 1252 0,'0'0'220'0,"0"0"-81"0,0 0-53 0,0 0-39 15,0 0 4-15,0 0 13 0,0 0 3 0,0 0-1 16,0 0-13-16,0 0-7 0,0 0-3 0,0 0 2 15,0 0 4-15,0 0 1 0,-33 95 0 0,17-86-8 16,-1 0 0-16,-3-2-6 0,2-2-6 16,-2-1 0-16,2 2-8 0,-1-4-3 0,7 0-2 15,2-2-3-15,1 1 1 0,7-1 2 0,-1 0 8 16,2 0 11-16,1 0 13 0,0 0 14 0,0 2-3 16,0-2-3-16,5 1-20 0,0 1-12 15,4 0-3-15,3 3-10 0,2 0 10 0,2 2-3 16,0 0-7-16,3 1 3 0,0 2-9 0,2 0-1 15,-1 1-2-15,2 2-3 0,-2 3 2 16,6 2 0-16,1 0-4 0,1 2-35 0,2-2-79 16,-3 0-165-16,-6-5-485 0,-7-3-837 0</inkml:trace>
  <inkml:trace contextRef="#ctx0" brushRef="#br0" timeOffset="302877.212">21979 14510 1 0,'0'0'0'0,"0"0"0"0,0 0 0 0,0 0 0 16,0 0 152-16,0 0 99 0,0 0-15 16,0 0-12-16,0 0-23 0,0 0-18 0,0 0-18 15,0 0-21-15,26-26-14 0,-24 24-11 0,-1 1-13 16,0 0-8-16,1 1-3 0,0-1-8 15,-2 1-3-15,1 0-4 0,0 0-7 16,1 0-5-16,-1 0-9 0,0 0-9 0,0 0-10 16,0 0-13-16,1 0-12 0,0 1-9 0,2 2-2 15,1 4 0-15,1 1 2 0,0 4 4 0,2 1-3 16,2 3 2-16,-3 0-1 0,0 1-3 16,-1 0 4-16,-1 1-1 0,1-1 0 0,-5-1-6 0,0 0 2 15,-1-1-1-15,0 0 2 0,0-1 9 0,-6 0 0 16,-1-2 7-16,-3 1 1 0,-4-2-2 15,-1-2 0-15,-2 2-4 0,-2-2-3 0,-2-1-4 16,-3-2-3-16,3-1-3 0,0 1-2 0,2-4 0 0,4-1 2 16,2-1 1-16,3 0 4 15,2 0 2-15,2-5 7 0,1 1 1 0,1-3 1 0,2 0 1 16,2-2-9-16,0-2-2 0,0 1-5 16,0-4-1-16,0 1 2 0,6 2-1 0,0-1 0 15,3 1-4-15,-3 2 0 0,2 2-1 16,0 0-3-16,0 2 2 0,-1 2-2 0,0-1-1 0,0 3-3 15,0 1-5-15,-2 0 2 0,1 0-2 16,2 0 2-16,0 4 1 0,-1-1-4 16,0 1-5-16,0 0-16 0,-1 0-24 0,-2 1-36 15,-1-3-54-15,1 1-75 0,1 0-114 0,-3-2-252 0,1 0-798 0</inkml:trace>
  <inkml:trace contextRef="#ctx0" brushRef="#br0" timeOffset="303196.37">21910 14360 901 0,'0'0'271'0,"0"0"-1"0,0 0-8 16,0 0 2-16,0 0-42 0,0 0-38 0,0 0-39 15,0 0-36-15,0 0-29 0,0 0-22 0,0 0-19 16,0 0-9-16,0 0-10 0,0 0-7 0,8-42-5 16,-4 39-7-16,-2 1-4 0,1 1-6 15,0-2-8-15,-1 3-22 0,0-1-50 0,2 1-72 16,4 0-106-16,-1 0-182 0,2 3-318 0,-3-1-308 15</inkml:trace>
  <inkml:trace contextRef="#ctx0" brushRef="#br0" timeOffset="303431.2014">22186 14616 1023 0,'0'0'281'16,"0"0"-45"-16,0 0-24 0,0 0 21 0,0 0-25 16,0 0-52-16,0 0-62 0,0 0-48 0,0 0-18 15,0 0-9-15,0 0-3 0,0 0-4 0,0 0-2 16,115-28-4-16,-98 26-4 0,-1 2 3 0,-2 0-7 16,-4 0-1-16,0 0-6 0,-4 0-21 15,-1 1-53-15,-4 1-94 0,0 2-141 0,-1-1-291 16,2-1-746-16</inkml:trace>
  <inkml:trace contextRef="#ctx0" brushRef="#br0" timeOffset="303608.7188">22227 14692 1104 0,'0'0'226'0,"0"0"-107"0,0 0-13 0,0 0 33 15,0 0 9-15,0 0-4 0,0 0-19 16,0 0-21-16,0 0-22 0,0 0-14 0,0 0-17 15,0 0-19-15,0 0-4 0,0 0-20 16,123 15-16-16,-102-17-34 0,-1 1-79 0,0-2-77 16,0 0-124-16,1 0-155 0,-5 1-219 0,-6 0 77 15</inkml:trace>
  <inkml:trace contextRef="#ctx0" brushRef="#br0" timeOffset="303843.1529">22765 14602 1892 0,'0'0'315'0,"0"0"-50"16,0 0-42-16,0 0-31 0,0 0-49 0,0 0-31 15,0 0-32-15,0 0-33 0,0 0-19 0,0 0-16 16,0 0-9-16,0 0-5 0,0 0-3 0,0 0 3 16,-1-16-2-16,2 24 6 0,1 2 0 15,3 2-2-15,-2 2 3 0,-2 0-8 0,1 0 3 16,-2 1-3-16,0 1-16 0,0-1-16 0,-3-3-52 15,-2 2-78-15,0-4-144 0,1-2-350 16,2-2-941-16</inkml:trace>
  <inkml:trace contextRef="#ctx0" brushRef="#br0" timeOffset="304774.0426">22441 12709 1 0,'0'0'0'0,"0"0"0"16,0 0 0-16,0 0 44 0,0 0 233 0,0 0 10 15,0 0-8-15,0 0-18 0,0 0-29 0,0 0-22 16,0 0-23-16,0 0-23 0,26-47-23 16,-26 47-33-16,0 0-29 0,0 0-24 15,0 0-25-15,-2 0-13 0,-3 2-8 0,-1 1-4 0,-3 2 4 16,-5 2 1-16,-1 1 0 0,-2 3-1 15,-2 3 1-15,-1 1-5 0,1 2 1 0,0 1 0 16,0 2-3-16,1 1 3 0,0-1 1 16,4 2-2-16,1-2 3 0,2 0-6 0,4 3 3 15,2-2 3-15,0 0-1 0,5-1 0 0,0-1 1 16,5 0 1-16,2-3-1 0,3-1 5 0,2-3-2 16,5-1 4-16,0-3 5 0,0-2 0 0,1-3 5 15,-1-2 1-15,0-1-1 0,-2 0 6 16,0-2-3-16,-1-3-1 0,-2 1 3 0,-3-3 3 15,-2 3 8-15,-2-1 8 0,-2 0 3 0,-1 0-2 16,-2 0-4-16,0-1-11 0,0-1-10 0,-4 1-6 16,-2-2-11-16,-1 1-3 0,-2-1-1 0,-2 0-7 15,-2 0 0-15,0 1-5 0,-4 1-11 0,1 3-17 16,-1 1-37-16,-3 1-72 0,-1 1-133 16,7 1-290-16,4 2-993 0</inkml:trace>
  <inkml:trace contextRef="#ctx0" brushRef="#br0" timeOffset="307875.8463">24076 13157 1 0,'0'0'0'0,"0"0"0"0,0 0 0 16,0 0 0-16,0 0 20 0,0 0 154 16,0 0-38-16,0 0 7 0,0 0-2 0,0 0-3 15,0 0-6-15,0 0-10 0,7-42-6 0,-7 41-9 16,1-1-10-16,-1 1-8 0,0 1-10 0,0 0-4 16,0 0-8-16,0 0-11 0,0 0-8 0,0 0-11 15,1 0-11-15,-1 0-8 0,0 0-7 16,0 0-3-16,1 0-2 0,-1 1-1 0,0-1 1 15,0 0-1-15,0 2-1 0,1-1 1 0,2 0 3 16,-2 1 3-16,2-1 2 0,0 2 6 16,-1-1-3-16,3 2 1 0,-3-2 1 0,2 1 0 15,0 1 4-15,-2-2 1 0,2 2 2 0,-2-2 0 16,3 0-1-16,-3-1 0 0,3 2-1 0,-2-1 2 16,-1 0-1-16,3 0 0 0,-2-1-1 0,-2 0-5 15,3 1 2-15,-1-2-1 0,-1 1-3 16,-1-1 0-16,0 0-1 0,0 0 1 0,1 0-1 15,-2 0 5-15,1 0 1 0,-1 0 1 0,0 0 3 16,0 0 0-16,0 0-2 0,0 0-3 0,0 0-2 16,0 0 0-16,0 0-3 0,0 0-1 15,0 0-3-15,0 0-5 0,0 0 5 0,0 0-1 16,0 0 0-16,0 0 4 0,0 0-7 0,0 0 0 16,0 0-1-16,2 0-3 0,0 0 1 15,-1 0-2-15,4 0 0 0,-1 0-4 0,1 0 0 16,1 0 0-16,2 3 0 0,1 1 4 0,1 2-5 15,2 1-2-15,-1 1 0 0,1 2-2 0,2 2 5 16,0 3 1-16,1 1 1 0,0 2 1 0,1 4-3 16,0 2 0-16,4 4 1 0,-1 5 0 15,-2 5 0-15,2 4 2 0,-2 5-1 0,3 3-2 16,-1 2 4-16,-4 1-2 0,1-1 4 0,-5 1 4 16,0 0-8-16,-2-2 0 0,-2 1 0 0,-4-1 1 15,-3-1 4-15,0-1 2 0,-1-3 4 16,-8-1 0-16,-2-2 5 0,-7 2-1 0,-3-5 2 15,-2 1 3-15,-6-3-3 0,-2-2 3 0,-5-3-2 16,-1 0 0-16,-6-3 2 0,-3 0-2 0,-2-1-4 16,-3-1-9-16,0-2-15 0,3-1-30 0,-2-2-35 15,4 2-48-15,1-1-74 0,7-2-125 16,9-5-339-16,12-6-815 0</inkml:trace>
  <inkml:trace contextRef="#ctx0" brushRef="#br0" timeOffset="311118.1814">14459 13535 1 0,'0'0'0'0,"0"0"0"16,0 0 0-16,0 0 0 0,0 0 0 16,0 0 23-16,0 0 154 0,0 0 6 0,0 0 2 15,0 0-1-15,0 0-10 0,0 0-5 0,4-56-15 16,-4 56-22-16,0-2-21 0,-2 2-22 15,-1 0-12-15,-3 0-8 0,2 0-5 0,-2 0-3 0,-2 0-4 16,0 0-1-16,-4 2-6 0,1 2-14 16,-1 3-9-16,-2 1-1 0,-2-1 13 0,3-1 17 15,-2-2 5-15,2 0-3 0,-3 0-19 16,-1 1-12-16,-1 0-3 0,-1-1-1 0,-1 4-3 16,0-2 1-16,-1 1-1 0,0 1-3 0,1 0 1 15,-2 2-3-15,1 1-4 0,3 1 0 0,-4 1-3 16,4 2-1-16,-1 3-1 0,1 3-2 0,-3 2 2 15,1 3 2-15,-3 1 2 0,2 2 3 0,-1 2 1 16,1 2 1-16,-2 0 0 0,-2 2-1 16,2 2-1-16,0 2 0 0,1 3 1 0,1 2-2 15,3-1 4-15,0 4-2 0,5-2-1 16,1 1 4-16,5 1-2 0,2-1 4 0,4-3 0 16,1 1 3-16,6-2 0 0,6 1 2 0,4 1 4 15,6-3-1-15,4 0 4 0,7-3-7 0,2-3 0 16,7-1-1-16,6-2-3 0,3-3-2 15,9-2-3-15,5-1-3 0,4-3-7 0,2 1-1 16,9-3-1-16,0 0-5 0,5 0 6 0,-1 0-13 16,3 0-32-16,-4-3-45 0,1 0-94 0,0-4-132 15,-23-3-309-15,-21-6-942 0</inkml:trace>
  <inkml:trace contextRef="#ctx0" brushRef="#br0" timeOffset="314914.5174">12723 13763 1 0,'0'0'0'15,"0"0"0"-15,0 0 0 0,0 0 0 0,0 0 46 16,0 0 125-16,0 0-6 0,0 0-3 0,0 0-8 15,0 0-9-15,0 0-4 0,0 0-9 0,-116 13-6 16,111-12-6-16,4-1-4 0,1 1-6 16,0 0-8-16,0-1-6 0,0 1-7 15,0-1 1-15,0 0-2 0,6 0-3 0,1 0-3 16,6 0-10-16,3 0-6 0,4 0-3 0,8 0-5 16,3 0 0-16,4-3-5 0,8 1 0 0,1-2-3 15,6-1-8-15,1 2-6 0,2-2-6 0,5 2-4 16,-4-1-3-16,4 1-2 0,-7 1-4 0,-1-1-5 15,-4 1 1-15,-1-2-1 0,-4 2 1 16,-5 0 3-16,-5-2-4 0,-7 4 1 0,-7-3-2 16,-5 2-1-16,-7 0 11 0,-3 0 3 0,-1 1 0 15,-1-1-7-15,0 1-25 0,-1-1-29 0,-2-1-30 16,-3 1-43-16,-1 1-60 0,-2 0-82 16,-1 0-154-16,3 0-273 0,3 0-678 15</inkml:trace>
  <inkml:trace contextRef="#ctx0" brushRef="#br0" timeOffset="315565.0778">12557 13809 907 0,'0'0'332'0,"0"0"-112"0,0 0 14 0,0 0-22 16,0 0-13-16,0 0-26 0,0 0-31 0,0 0-35 15,0 0-30-15,0 0-24 0,0 0-20 16,0 0-11-16,0 0 0 0,0 0-9 0,24-8 0 0,-8 8 0 16,0 1 0-16,3 1 7 0,1 1 0 0,1 0 2 15,-2 2-1-15,1-1-6 0,-2 2 0 16,3-1-2-16,0 2 2 0,1 0-3 15,-1 0-2-15,3 3-4 0,0-1-6 0,-1 0 4 16,-3 1-1-16,1-1 2 0,-1 1 2 0,-4 0-6 16,-3-1-1-16,-2 2 1 0,-4-1-1 15,-3 1 1-15,-1 2 3 0,-3 1-3 0,0 0 2 16,-3 2 6-16,-4 2-1 0,-5 1 6 0,0 3 2 0,-6 1-4 16,-1 0 0-16,-4 2-3 0,0 3-4 15,0 0 2-15,-3 4-1 0,2-1-1 0,0 0-3 16,2-1 0-16,2 0-1 0,5-3 2 0,2 3 3 15,1-4-2-15,3 0 1 0,3-1-2 0,0 1 2 16,5-2 2-16,0-1 1 0,1 0 1 16,0-5 1-16,1 2-3 0,4-3-1 0,-1-2 0 0,0-1 2 15,2-2 1-15,-1-2 2 0,0-1 2 16,0-2 0-16,1 0 5 0,0-2 1 16,0 1 5-16,3-1 4 0,1 0-2 0,4-2 0 0,2 1-4 15,3-2-2-15,3 0 1 0,2-1 0 0,4-1 1 16,4 0-4-16,3 0-2 0,2 0-4 15,1 0-1-15,2-1-2 0,0 1-4 16,4 0 4-16,-6 0-5 0,-2 0 0 0,-4 0 2 16,-4 0-4-16,-4 0 4 0,-3 0-1 0,-4 1-3 15,-4-1 1-15,-2 2-2 0,-3-2 3 16,-1 0-2-16,-2 1 2 0,-3-1-1 0,3 0-4 0,-4 0 3 16,0 0-2-16,-1 0 0 0,1 0 2 15,-1 0-9-15,0 0-9 0,1 0-19 0,-1 0-27 16,1 0-39-16,4 0-43 0,-1-1-65 0,3-3-119 15,-3 2-280-15,2-1-968 0</inkml:trace>
  <inkml:trace contextRef="#ctx0" brushRef="#br0" timeOffset="316297.731">11648 13953 82 0,'0'0'199'15,"0"0"17"-15,0 0-5 0,0 0 6 0,0 0-3 16,0 0-13-16,0 0-23 0,0 0-29 0,-124 1-27 15,107 0-21-15,3 2-14 0,1-3-5 0,-2 1-5 16,3 1 2-16,2-1-5 0,1 0-3 0,3 0-3 16,1 0-7-16,2-1-3 0,1 1-4 15,-1-1-5-15,3 0 2 0,0 2-3 0,0-2-3 16,0 0-3-16,0 0-8 0,0 0-7 0,0 0-6 16,0 0 1-16,0 0-3 0,0 0 4 0,4 0 2 15,0 0 0-15,6 0 2 0,6 0-2 16,5-2-5-16,3-1-2 0,7-1-6 15,8 0-1-15,3 1-3 0,3-2 0 0,2 1-2 0,3-2 0 16,1 1 1-16,0 0-2 0,0 1 1 16,-2-1-3-16,-1 2 0 0,-5 1 2 0,-3-2-2 15,-7 2 2-15,-3-1 0 0,-6 1-3 0,-6 0 2 0,-4 0-2 16,-8 2 0-16,0-1-6 0,-4 1-12 16,-2-1-20-16,0 1-31 0,-6-1-41 0,-2-2-74 15,-6 2-100-15,-1-1-206 0,-1 0-391 16,5 2-283-16</inkml:trace>
  <inkml:trace contextRef="#ctx0" brushRef="#br0" timeOffset="316905.6381">11412 13953 827 0,'0'0'291'15,"0"0"-106"-15,0 0 7 16,0 0-12-16,0 0-5 0,0 0-6 0,0 0-22 0,0 0-30 16,0 0-28-16,0 0-23 0,0 0-18 15,0 0-14-15,0 0-7 0,-111 13-3 0,111-9-7 16,-1-2 2-16,1 1 1 0,0-1 0 0,0 0 14 16,0 1 3-16,3-1 14 0,5 0 7 0,2 2 0 15,2-1 0-15,7 0-7 0,1-1-6 0,6-2-10 16,1 2-8-16,4-1-6 0,3 1-8 0,-1 2 1 15,0 1-7-15,5 1 0 0,-5 2-1 16,-1 2-8-16,-3 1 4 0,-2 2-2 0,-6 0 0 16,-2 0 4-16,-6 1-4 0,0-1 3 0,-5 1-3 15,0-1 2-15,-6 2-2 0,0 0 0 0,-2 2 4 16,-1 1-6-16,-3 2 10 0,-5 0 2 16,-4 1-2-16,-3 1 9 0,-2-1-6 0,1 0 0 15,-7 1 0-15,1-1-9 0,-2 0 7 0,-1 1-4 16,-2-2 0-16,2 1 2 0,-1 1-4 15,0-1 2-15,3 0-3 0,-3 1 6 0,4-1-5 0,-5 1-2 16,4-3 3-16,0 2-8 0,-1-2 4 16,4 0-1-16,1-1-1 0,1-2 4 15,7-1-2-15,1-1 2 0,1 0-1 0,3-1-6 16,5-1 5-16,0 0-2 0,1-1 2 0,1-2 2 16,0 1 0-16,3-2 1 0,4 2-4 0,2-2 6 15,1-1-3-15,3 2 3 0,4-4 8 0,0 1-6 16,4-1 7-16,4 0-3 0,-2-1 0 15,5-1 4-15,-3 0-2 0,4 0 1 0,2-1-5 16,1-1 0-16,6 0 0 0,-1-1-2 0,-1 0 2 16,3 0-5-16,0 0 2 0,-5 0 0 15,2 0-5-15,-4 0 5 0,-4 0-8 0,-4 0-11 16,-5 0-18-16,-5 1-33 0,-1 2-32 0,-6 0-47 16,2 0-52-16,-1 0-86 0,0 1-136 0,-4-1-338 15,2 0-730-15</inkml:trace>
  <inkml:trace contextRef="#ctx0" brushRef="#br0" timeOffset="317402.1428">12816 15170 964 0,'0'0'443'16,"0"0"-130"-16,0 0-40 0,0 0-48 0,0 0-50 16,0 0-53-16,0 0-48 0,0 0-36 0,0 0-19 15,0 0-9-15,0 0 2 0,0 0 1 0,0 0 5 16,0 0 3-16,-3 37 2 0,2-26 2 15,-1 2-3-15,-2-1 4 0,3 2-3 0,-1-1 1 16,0 0 0-16,-3 1-7 0,4-1 0 0,-3 0-6 16,1-2-2-16,-1 2 2 0,2-2-3 0,-2 0 2 15,0-1-3-15,2-1-7 0,-2-1-10 0,1-2-35 16,2-1-61-16,0-1-102 0,-1-2-162 16,2 1-370-16,0-3-757 0</inkml:trace>
  <inkml:trace contextRef="#ctx0" brushRef="#br0" timeOffset="317654.7047">12763 15020 1310 0,'0'0'475'0,"0"0"-231"0,0 0-6 0,0 0-16 0,0 0-35 16,0 0-34-16,0 0-31 0,0 0-30 15,0 0-14-15,0 0-18 0,0 0-14 0,0 0-7 16,0 0-8-16,-30-37-7 0,30 35-6 16,0 0-8-16,0-1-10 0,1 2-7 0,4 0-3 15,-3 1-10-15,0 0-13 0,-1 0-29 0,-1 0-48 16,0 0-67-16,0 1-111 0,0 4-216 16,0-1-562-16,0-1-5 0</inkml:trace>
  <inkml:trace contextRef="#ctx0" brushRef="#br0" timeOffset="318020.2867">13028 15204 872 0,'0'0'765'0,"0"0"-477"16,0 0-37-16,0 0-38 0,0 0-41 15,0 0-47-15,0 0-42 0,0 0-24 0,0 0-21 16,0 0-13-16,0 0-7 0,0 0-9 0,0 0 0 15,31-20-1-15,-15 17 5 0,-2 1-6 16,3-1 1-16,-3 0-2 0,5 0-8 0,-5 1 5 16,1 0-3-16,-4-1-7 0,-1 2-23 0,-1-1-50 15,-3 1-81-15,-1 0-127 0,-3 1-254 0,1 0-417 16,-1 0 57-16</inkml:trace>
  <inkml:trace contextRef="#ctx0" brushRef="#br0" timeOffset="318152.0393">13021 15274 1321 0,'0'0'459'0,"0"0"-156"0,0 0-73 0,0 0-56 16,0 0-36-16,0 0-44 0,0 0-28 0,0 0-11 15,0 0-25-15,0 0-14 0,0 0-7 0,0 0-11 16,128 0-10-16,-108-1-45 0,-2 0-85 16,0 0-105-16,-2 0-100 0,0 0-334 0,-8 1-725 0</inkml:trace>
  <inkml:trace contextRef="#ctx0" brushRef="#br0" timeOffset="318387.7961">13438 15102 2174 0,'0'0'246'16,"0"0"-37"-16,0 0-18 0,0 0-46 0,0 0-50 15,0 0-38-15,0 0-28 0,0 0-16 16,0 0-7-16,0 0 2 0,0 0 1 0,0 0-5 15,0 0 9-15,0 0-3 0,6 52 0 0,-5-38 4 16,2 4-7-16,-2 0-2 0,-1 0-3 16,0 3 1-16,0 1 0 0,-1-1-1 0,-4-3-13 0,-4 1-38 15,2-5-67-15,0 1-135 0,0-4-288 16,1-5-1074-16</inkml:trace>
  <inkml:trace contextRef="#ctx0" brushRef="#br0" timeOffset="319293.3086">13198 13466 1 0,'0'0'0'0,"0"0"77"0,0 0 210 0,0 0-36 15,0 0-17-15,0 0-10 0,0 0-10 16,0 0-18-16,0 0-22 0,0 0-17 0,0 0-16 16,0 0-11-16,37-36-9 0,-34 34-13 0,-2 1-8 15,0 1-9-15,0-1-5 0,-1 1-6 0,1-1-3 16,-1-1-3-16,0 2-6 0,0 0-4 0,0 0-8 16,0-1-11-16,0 1-10 0,-2 0-13 15,-3-1-7-15,1 1-7 0,-6 0-3 0,1 0 1 16,-2 0-3-16,-1 1 3 0,-3 3-4 0,-1 0 2 15,-2 2-1-15,-1 0 1 0,3-1 0 0,-1 2-1 16,2-1 3-16,1 0-3 0,4 1-1 0,-1-1 1 16,5 0-3-16,2 0 2 15,1 1 1-15,0 0-3 0,2-1 2 0,1 1-1 16,0-2 0-16,0 1-1 0,5-1 3 0,-2 0 1 0,4-3 0 16,2 0 5-16,0 1 0 0,1-2 1 15,2 0 2-15,0 1-6 0,-1-2 0 16,0 1-4-16,-1 0-2 0,-1 3 2 0,1-2-2 0,-3 1 1 15,-2 1-1-15,1 0-1 0,-3 1-1 0,1 1 0 16,-1-2 2-16,-2 2-2 0,-1 0 3 16,0 1 1-16,-4 0-1 0,-3 1 6 0,-3 1-4 15,-3 0 3-15,-4 1 2 0,-2-1-3 16,-1 0 1-16,-2 0-2 0,1-2-1 0,0 3 0 0,0-2-2 16,1-1-6-16,2-1-23 0,0-1-42 15,6 0-76-15,0-3-160 0,5 0-387 0,4-1-928 0</inkml:trace>
  <inkml:trace contextRef="#ctx0" brushRef="#br0" timeOffset="324220.5841">11421 15274 1 0,'0'0'372'0,"0"0"-95"0,0 0 15 0,0 0-11 15,0 0-25-15,0 0-42 0,0 0-34 16,0 0-18-16,0 0-18 0,0 0-16 0,0 0-18 15,0 0-19-15,-3-20-15 0,3 20-17 0,0 0-12 16,0 0-19-16,0 2-10 0,0 1-3 16,-3 3-8-16,2 3 12 0,0 1 3 0,0 2 3 15,-1 3 8-15,-3 1-4 0,4 1 0 0,-1 2-5 16,1 0-5-16,-1-1-3 0,1-2-3 16,-3 2 2-16,2-2-4 0,2 0 0 0,-2 0 0 15,0-1-3-15,-2-3 5 0,2-1-6 0,1 1 1 16,0-3 1-16,0 1-10 0,0-4 0 0,-3 0-15 15,4-3-24-15,0 0-40 0,0-2-60 0,0-1-69 16,0 0-85-16,0 0-179 0,0-2-320 16,4-1-239-16</inkml:trace>
  <inkml:trace contextRef="#ctx0" brushRef="#br0" timeOffset="324557.9079">11618 15238 1005 0,'0'0'298'0,"0"0"-42"0,0 0-59 16,0 0-54-16,0 0-27 0,0 0-13 0,0 0-14 15,0 0 5-15,0 0 2 0,0 0-7 16,0 0-6-16,0 0-20 0,0 0-9 16,0 0-10-16,-105 82-17 0,82-70 0 0,-3-1-9 0,4 1-4 15,-2-2-1-15,-1 1-2 0,5-3-1 16,5-1-7-16,0-1 4 0,5-2-6 0,6-1 1 15,-1-2 4-15,4 1 0 0,1-2 5 0,0 0 7 16,0 0 6-16,6 0 4 0,-1 0-4 0,4-3-6 16,6 3-9-16,-1-2-5 0,4 2-1 0,1 0-1 15,-3 0 2-15,3 0 1 0,0 2-2 16,-2 1 0-16,-3 1-4 0,3 1 2 0,-4-1 0 16,-1 1 0-16,2 0 1 0,-3-1-4 0,-4 1 1 15,2 0-20-15,-1-4-37 0,2 2-62 0,-2-2-100 16,0 0-155-16,-3-1-324 0,2 0-806 0</inkml:trace>
  <inkml:trace contextRef="#ctx0" brushRef="#br0" timeOffset="324839.5619">11777 15309 610 0,'0'0'306'0,"0"0"-92"16,0 0 6-16,0 0-4 0,0 0-21 0,0 0-32 16,0 0-38-16,0 0-36 0,0 0-39 15,0 0-19-15,0 0-8 0,0 0 0 0,0 0 13 16,0 0 8-16,-37 10 2 0,46-10-3 0,0 0-8 0,1 0-8 16,3 0-8-16,2-3-4 0,-1 2-5 15,2-2-5-15,-2 0-11 0,-3 1-31 16,-1 0-47-16,-1 1-60 0,-1 1-73 0,-5 0-82 15,-1 0-92-15,-2 5-119 0,0-1-132 0,0 1 428 0</inkml:trace>
  <inkml:trace contextRef="#ctx0" brushRef="#br0" timeOffset="324987.9151">11764 15413 1 0,'0'0'116'0,"0"0"331"0,0 0-63 16,0 0-40-16,0 0-43 0,0 0-46 16,0 0-56-16,0 0-50 0,0 0-37 0,0 0-27 15,0 0-7-15,0 0-2 0,0 0-2 0,0 0-3 16,-36 52-12-16,52-53-18 0,1-2-16 15,3-3-9-15,0 0-6 0,1 1-3 0,-1-1-6 16,-1 0-24-16,0 0-41 0,-3 0-51 0,-2 1-59 16,-2-1-56-16,3 1-133 0,-7 0-224 0,-2 2-379 15</inkml:trace>
  <inkml:trace contextRef="#ctx0" brushRef="#br0" timeOffset="325218.3838">11989 15271 1210 0,'0'0'431'0,"0"0"-73"0,0 0-65 0,0 0-66 16,0 0-49-16,0 0-47 0,0 0-43 15,0 0-33-15,0 0-30 0,0 0-13 0,0 0-7 16,0 0 0-16,0 0 3 0,0 0 3 0,0 38 3 16,0-23 0-16,-1-1 2 0,1 3-8 0,0 0 3 15,-4-2-5-15,3 2-2 0,-1-2 5 0,0 0-5 16,-4 0-4-16,4-1-2 0,-2-1-22 15,-1-1-32-15,1 0-43 0,2-2-35 0,-1 0-92 16,2-3-238-16,1-1-768 0</inkml:trace>
  <inkml:trace contextRef="#ctx0" brushRef="#br0" timeOffset="326248.5753">11550 13532 105 0,'0'0'427'0,"0"0"-132"0,0 0-13 0,0 0-23 16,0 0-36-16,0 0-43 0,0 0-38 0,0 0-32 15,0 0-20-15,0 0-18 0,0 0-15 0,0 0-14 16,0-4-11-16,5 5-6 0,4 0-7 15,1 2 0-15,0-1-2 0,1 2-3 0,0-1 2 16,-2 2-3-16,0-2 2 0,-4 2 4 0,2-2 1 16,-5 1 6-16,2 2 5 0,-4 0 10 15,0 2 13-15,0 0 10 0,-3 0 7 0,-1 2 0 0,-4-3 1 16,-2 4-11-16,-1-2-6 0,1 2-8 0,-1-1-14 16,1 0-2-16,1-1-7 0,4 0-6 15,-2 0 0-15,4-4-9 0,3 1 0 16,0-1-1-16,0 0 4 0,5-1 8 0,7-4 7 0,5 1 7 15,6-1-4-15,8 0-3 0,6-5-8 0,4-1-8 16,3-1 2-16,7 1-9 0,3 1-1 16,0 3 1-16,-2 1-17 0,-3 1-25 0,-6 0-76 15,-4 3-183-15,-10 1-638 0,-14-2-759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7-02T05:58:53.80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1249 1771 1 0,'0'0'0'0,"0"0"0"0,0 0 263 16,0 0 10-16,0 0-18 0,0 0-30 15,0 0-27-15,0 0-6 0,0 0-20 0,0 0-21 16,0 0-15-16,0 0-24 0,-40-65-19 0,33 64-11 16,1-1-17-16,0 2-13 0,-5 0-12 0,2 0-15 15,-2 0-5-15,0 4-5 0,-2 2-3 0,1 0-3 16,-3 2-1-16,1 4 0 0,-3 2-2 0,0 3 2 15,-1 5 2-15,-3 1 4 0,2 4 3 16,-2 2 1-16,1 2-1 0,4 2-4 0,1-1-6 16,5-1-6-16,4-1-5 0,2-1-4 0,4-2 9 15,0-1-2-15,2 0-1 0,6-2-5 0,3-3-16 16,4-3-7-16,4-3 3 0,3-4-7 16,7-4-2-16,2-3-16 0,1-4-32 0,5-3-37 15,-1-5-57-15,2-5-53 0,1-1-79 0,-3-4-102 16,1-2-92-16,-9 5 50 0,-11 2 454 0</inkml:trace>
  <inkml:trace contextRef="#ctx0" brushRef="#br0" timeOffset="369.2132">1500 1855 1 0,'0'0'0'0,"0"0"74"0,0 0 207 0,0 0-19 0,0 0-15 0,0 0-12 16,0 0-27-16,0 0-33 0,0 0-30 0,0 0-26 15,0 0-21-15,0 0-23 0,-127 80-24 16,116-63-25-16,1 2-7 0,2 1 3 0,2 1-2 16,0-2-1-16,5 1-2 0,1-2-14 0,0 0-4 15,2-3-3-15,7-2-9 0,1-1 3 0,1-2 1 16,4-2 0-16,0-4 4 0,5-3 6 0,-1-1 1 16,0-1 8-16,-1-9 2 15,-2 1 5-15,2-1 5 0,-6-1 2 0,1-2 10 0,-1-1 2 16,-3 0 0-16,0-2 4 0,-2 1-5 15,-1-1 2-15,-2 0-3 0,-4 1 6 0,0 1 5 0,0 0-4 16,-5 0-5-16,-2 1-12 0,-4-1-8 16,-1 1-3-16,0 1-6 0,-2 4-9 15,2 1-16-15,-5 4-12 0,2 3-4 0,-2 2-3 0,-2 5 9 16,-1 2 10-16,0 4 3 0,4 0-13 16,0 1-30-16,6-2-52 0,3 0-89 0,5 1-138 15,2-3-122-15,2-2-147 0,5-1-22 0,-4-3 628 16</inkml:trace>
  <inkml:trace contextRef="#ctx0" brushRef="#br0" timeOffset="1127.2141">1709 1870 4 0,'0'0'392'0,"0"0"-13"0,0 0-65 15,0 0-80-15,0 0-80 0,0 0-75 0,0 0-66 16,0 0-41-16,0 0 5 0,0 0 9 15,0 0 24-15,0 0 22 0,0 0-4 0,0 0 0 16,40 46 0-16,-35-34 3 0,-1-1-2 0,1 2 1 16,0 0 2-16,-4 0-6 0,1 0 2 0,-2-2 3 15,0 1-3-15,0-3-5 0,0-1-4 0,0 0-6 16,0-3-1-16,-1 0 9 0,1-3-5 0,0-2 7 16,0 0 10-16,0 0 21 0,0 0 42 15,0 0 35-15,1-1 9 0,2-4-26 0,2-3-42 16,-2-1-40-16,4-3-24 0,1-1-1 0,0-1-3 15,2-1-3-15,0-2-3 0,3 1-1 0,-2 0 2 16,0 0 2-16,0 2-1 0,-2 2 3 16,0 3-3-16,-2 0-5 0,-2 4-1 0,-1 4-10 15,-1 0-5-15,-1 1-5 0,-1 0 0 0,-1 1 5 16,2 4 9-16,0 4 10 0,1 0 3 16,-2 0 2-16,0 2-1 0,-1 1-3 0,0 0 1 0,0-1-6 15,2 0 3-15,-1 1 3 0,0-3 0 16,1-1 6-16,1-1-6 0,-2 0-2 0,0-2 0 15,1-2-4-15,-1 0 4 0,2-2 1 0,0-1 3 16,-1 0 9-16,2-1 7 0,1-3 7 16,4-3 0-16,-2-1 0 0,2-2-7 0,2-3-7 15,-1 1-3-15,2-3-8 0,1 1 5 16,-2-3 0-16,1 0-3 0,1 1 1 0,1 0-5 0,-2 1 2 16,0 0 2-16,-1 0 5 0,-2 1 5 15,-1 1 1-15,-3 3 3 0,-1 3-4 16,-3 3-1-16,-1 3-2 0,0 0-6 0,0 1-7 0,0 0-30 15,0 1-9-15,-1 4 4 0,-5 4 8 0,3 3 25 16,-2-1 9-16,0 1-3 0,3 1-1 16,-1-3 0-16,1 1-3 0,2 0 1 0,0-1 3 15,0 1-6-15,6-3-3 0,0 1-1 0,1 0-13 16,3 0 8-16,6 1 8 0,-2-2 2 0,6 1 13 16,0 0-3-16,-1 0-5 0,-1 0 0 0,-5-1 1 15,0 2 3-15,-3-2 1 0,-2-1-2 16,0-1 4-16,-5 2-1 0,-1-1 5 0,-2 2 2 15,0-2 0-15,0 2-1 0,-5-1 0 0,-6 1 8 16,-1 0 2-16,-4 0 2 0,-2 1 3 0,-2-2-10 16,-2 1 0-16,1-1-4 0,1-1-3 15,0 0 0-15,4-2 3 0,0-1-3 16,7-2 0-16,3-1-2 0,3-1-5 0,3 0-6 16,0 0-7-16,1 0-21 0,6-3-18 0,-2-2-11 15,2 2-15-15,4-3-22 0,2 1-72 0,2 1-185 16,-5 1-290-16,-4 0-706 0</inkml:trace>
  <inkml:trace contextRef="#ctx0" brushRef="#br0" timeOffset="2863.9408">2489 1710 1 0,'0'0'5'0,"0"0"310"16,0 0-11-16,0 0-3 0,0 0-15 0,0 0-25 16,0 0-30-16,0 0-32 0,0 0-24 0,0 0-39 15,0 0-30-15,0 0-37 0,0 0-41 16,0 0-34-16,-9-39-60 0,9 46 1 15,0 4 12-15,5 5 24 0,0 4 49 0,2 3 4 0,-3 4 0 16,3 0-3-16,-4 2-1 0,-2-1-1 16,-1 1 0-16,0-3 5 0,0-1-4 15,0-1-3-15,-1-2-4 0,-1-1-11 0,-2-2-1 0,1-2-10 16,1-1-20-16,1-3-26 0,0-1-56 16,0-1-86-16,1-2-152 0,0-2-189 0,0-2-272 15,0-3 487-15</inkml:trace>
  <inkml:trace contextRef="#ctx0" brushRef="#br0" timeOffset="3073.7346">2327 1813 119 0,'0'0'433'0,"0"0"-157"15,0 0-8-15,0 0-47 0,0 0-37 0,0 0-43 16,0 0-50-16,0 0-48 0,0 0-59 15,0 0-64-15,0 0 28 0,0 0 9 0,0 0 30 0,0 0 51 16,26-12-26-16,7 12-2 0,0-1-24 0,7-1-56 16,1-2-120-16,1 1-133 0,0-2-113 15,-11 2-117-15,-9 1 508 0</inkml:trace>
  <inkml:trace contextRef="#ctx0" brushRef="#br0" timeOffset="3604.5104">2562 2145 686 0,'0'0'301'0,"0"0"-241"0,0 0-64 15,0 0 11-15,0 0 30 0,0 0-9 0,0 0-29 0,0 0 74 16,0 0 36-16,0 0 45 0,0 0 38 15,0 0-79-15,0 0-36 0,131-29-21 0,-106 19-17 16,1-1-3-16,1 0-2 0,-6 0 3 16,-4-2 13-16,-1 2-1 0,-6-1 9 0,-2 0 3 15,-3 0-3-15,-1 0-2 0,-4 0-7 0,0 0-6 16,-3 2-10-16,-3-2-8 0,-2 3-11 16,-2 0-8-16,-3 2 1 0,-2-1-3 0,0 3 3 15,-3 2-1-15,-2 2-4 0,0 0 0 0,-1 1 2 16,1 0 1-16,1 0-1 0,5 0-1 0,3 0-3 15,3 0 0-15,1 1-2 0,6-1-5 0,1 0-6 16,0 0-11-16,1 0-21 0,6 0-11 16,-1 0 11-16,4 0 14 0,6 0 25 0,4 0 20 15,8-1-6-15,3-4-5 0,1-1-10 0,-1 0-6 16,-2 0-6-16,-4 1 4 0,-1-1 8 0,-8 1 2 16,1 0 6-16,-6 0-2 0,-3 2 0 0,-3 2 1 15,-1 0 2-15,-3 1 1 0,-1 0 3 16,0 0 4-16,0 0 0 0,0 0 0 0,0 0-6 15,-3 4 9-15,-1 2 5 0,0 1 7 0,-2 2 11 16,3 2-6-16,-4 1-4 0,4 2-3 0,-3-2-5 16,2 3-3-16,1-1 0 0,-1-1-2 15,3 1-3-15,0-1-2 0,1 0-2 16,0 2-4-16,0-4-4 0,0 1-11 0,2-2-28 16,4-2-55-16,-3 1-97 0,3-4-170 0,-2 0-286 15,-3-3-466-15</inkml:trace>
  <inkml:trace contextRef="#ctx0" brushRef="#br0" timeOffset="4254.6265">3243 1888 1914 0,'0'0'189'16,"0"0"-65"-16,0 0 16 0,0 0-27 0,0 0-25 15,0 0-26-15,0 0-28 0,0 0-25 16,0 0-24-16,0 0-33 0,0 0-11 0,0 0 15 16,0 0 21-16,0 0 36 0,16 45 20 0,-15-33-5 15,-1 0-2-15,0 0 4 0,-8 2 1 0,-3-1 3 16,-1 1 7-16,-6 2-4 0,-2-3-5 16,-1 1-7-16,-2-2-13 0,-1-1-9 0,1 0 2 15,2-4-1-15,4-3 5 0,4 0 12 0,3-4-9 0,6 0-2 16,-3 0-4-16,7-4-15 0,-1-4 1 15,1 0-7-15,0-4-6 0,0 0-2 0,4-4-3 16,4-4 0-16,1 0 7 0,1-2 7 0,2-1 0 16,0 3-1-16,4 2-5 0,-4 4-5 15,-2 1-5-15,0 8 1 0,0 0-4 0,-2 3-5 16,2 2-8-16,-4 0-5 0,5 0 2 0,-3 5 8 16,3 2 14-16,-2 3 8 0,0 1 8 0,1 1 6 15,-2-1 1-15,-2 1 6 0,-1 2 6 0,2-1 2 16,-3-1-4-16,-1-1-3 0,2-2-3 15,-2 0-5-15,3 0 1 0,-3-3 6 0,4 0-1 16,-3-1 8-16,4-2 0 0,-1-2 3 16,-1 1 4-16,5-2-1 0,-1 0 7 0,5-2-1 15,-2-3-2-15,0-1-4 0,5-2-4 0,1-2-1 16,-1 0-2-16,2-1 4 0,-3 0-5 0,2 0 1 16,-1 0 5-16,-7 1 4 0,-1-1 14 15,-2 2 7-15,-5 2 0 0,2-2-3 0,-4 2-6 0,-1 3 0 16,0 1 4-16,0 2 1 0,0 1-3 15,0 0-12-15,0 0-15 0,0 0-14 0,-1 0-5 16,1 3-11-16,-3-1-12 0,3 3 12 0,0 2 4 16,-1 2 11-16,1 2 16 0,0 2-7 0,0-1 0 15,0 2 0-15,1 0-1 0,3 0 2 16,-1 0 1-16,-2-1 4 0,1 2 5 0,2-4 3 16,-2 0-10-16,-1 0-6 0,1-1-5 15,-1 0-24-15,4-2-34 0,-4-3-81 0,-1 0-130 16,0-3-279-16,0-1-391 0,0-1 107 0</inkml:trace>
  <inkml:trace contextRef="#ctx0" brushRef="#br0" timeOffset="4440.3558">3458 1659 1897 0,'0'0'212'0,"0"0"-19"0,0 0-11 16,0 0-54-16,0 0-39 0,0 0-35 0,0 0-41 15,0 0-51-15,0 0-55 0,0 0 1 0,0 0 20 16,0 0 28-16,0 0 44 0,-2 10-27 0,12 7-94 16,0 0-166-16,2 0-280 0,2-4-339 0,-9-5 386 15</inkml:trace>
  <inkml:trace contextRef="#ctx0" brushRef="#br0" timeOffset="5033.0923">3732 1951 1196 0,'0'0'750'0,"0"0"-603"0,0 0 4 0,0 0-9 16,0 0-36-16,0 0-34 0,0 0-33 15,0 0-26-15,0 0-20 0,0 0-20 0,0 0-4 16,0 0 5-16,0 0 5 0,0 0 21 0,-11 38 6 16,12-28-1-16,-1 1 6 0,3-1-3 0,-3 0-2 15,1-3 1-15,-1-2-3 0,0 1 0 16,0-4 1-16,1-1-3 0,-1 0-4 0,0-1 1 15,1 0 0-15,-1 0 3 0,1 0 11 0,-1 0 5 16,1 0 7-16,1-2 1 0,5-2-4 0,-3-3-3 16,4-1-3-16,1-2-7 0,2-2-1 0,-1 1-2 15,0-3-2-15,2 3-2 0,2-2-3 0,-2 4-3 16,1 0-5-16,-3 2-4 0,0 2-5 16,-2 1 4-16,-4 1 1 0,1 2-4 0,-2 0-3 15,-2 1-14-15,1 0-8 0,2 1 3 0,-2 3-5 16,1 0 15-16,2 2 14 0,-3 0 10 15,0 1 18-15,0 1-4 0,3-1 0 0,-3 2-3 16,1-2-3-16,3-2 2 0,-2 1-5 16,2-1 0-16,-1 0 4 0,2-3 3 0,3 2 10 15,1-3 8-15,0-1 4 0,4 0 2 16,-1 0-6-16,4-3 2 0,-3-1-1 0,4-2 1 0,-1-1 0 16,-1-3-4-16,-3 2-4 0,-1-2 2 0,1 1 2 15,-3-1 2-15,-2-1 2 0,-4-2 4 16,2 1 0-16,-4-1 0 0,3-2-1 0,-5 0 2 0,0-1-2 15,-1 0-4-15,0-1 3 0,0 3-3 16,0 1 2-16,-2 3 2 0,-3 2-4 0,4 3 0 16,1 2 2-16,0 3 2 0,0 0-2 0,0 0-10 15,-1 0-8-15,1 0-18 0,0 0-16 16,0 0-24-16,0 7-8 0,0 2 10 0,0 3 18 16,0 5 26-16,0 0 9 0,1 1-3 15,2 1 2-15,1-1-7 0,-1 0 3 0,-2 1 2 0,4-3-2 16,-3 2 7-16,-1-4-3 0,0 2-4 0,0 0-9 15,0-3-26-15,2 0-42 0,-2-2-64 16,0 0-116-16,0-3-202 0,-1-3-384 0,0-2-509 16</inkml:trace>
  <inkml:trace contextRef="#ctx0" brushRef="#br0" timeOffset="5241.8941">4070 1812 1778 0,'0'0'180'16,"0"0"-2"-16,0 0 14 0,0 0-13 0,0 0-24 16,0 0-64-16,0 0-59 0,0 0-45 0,0 0-21 15,0 0 3-15,0 0 6 0,0 0 14 0,0 0 3 16,0 0-47-16,113-26-60 0,-86 23-97 16,2 1-142-16,-1 1-157 0,-10 1-186 0,-5 0-21 0</inkml:trace>
  <inkml:trace contextRef="#ctx0" brushRef="#br0" timeOffset="5668.0481">4270 2023 634 0,'0'0'318'0,"0"0"-1"16,0 0-14-16,0 0-16 0,0 0-24 0,0 0-50 15,0 0-60-15,0 0-46 0,0 0-27 0,0 0-21 16,0 0-22-16,0 0-12 0,0 0-12 0,0 0-6 15,106-49 2-15,-85 35 3 0,0-1 3 16,-1-2 7-16,-1-1 4 0,-3-1 0 0,3-3 0 16,-2 1 0-16,-4-4-5 0,-1 0-3 0,1 2-2 15,-5 2-8-15,0 4-4 0,-3 5 0 0,-1 4-1 16,-3 5 4-16,-1 1 0 0,0 2-12 0,0 0-13 16,-1 0-25-16,-6 1-31 0,3 3 13 15,-4 4 13-15,-1 1 19 0,-1 5 36 0,4-2-7 16,-2 3-1-16,1-3 3 0,5 1-3 15,0-1-4-15,2-1 1 0,0-1-4 0,4-1 1 16,5 1 4-16,1-2 1 0,2 0 4 0,4-1 2 16,0 0 2-16,2-1 1 0,2 0-2 0,-1 0-3 15,-2 0 0-15,-1-2-5 0,-2 1-6 16,-4 1-6-16,-4-1 2 0,0-1 2 0,-5 2 8 16,-1-1 3-16,0 2-4 0,-2-1 8 0,-7 2 13 15,-1 0 12-15,-5 2 7 0,-1-2 0 0,-1 0-13 16,-3-1-9-16,1 3-2 0,3-3-6 0,-3 1 1 15,2-1 1-15,2-1-9 0,0-1-17 16,4 1-59-16,3 0-92 0,5-1-190 0,1 0-417 16,2-3-749-16</inkml:trace>
  <inkml:trace contextRef="#ctx0" brushRef="#br0" timeOffset="6346.0273">585 2605 723 0,'0'0'193'16,"0"0"-12"-16,0 0 21 0,0 0 16 15,0 0 5-15,0 0-5 0,0 0-28 16,0 0-38-16,0 0-23 0,0 0-39 0,0 0-29 16,0 0-27-16,0 0-25 0,0 0-8 0,-70-57-6 15,75 54 0-15,3 1-6 0,1-2 4 0,3 2 1 16,6-2 2-16,1 2 8 0,6-1-2 0,6 1 6 16,8 0 9-16,5 1-3 0,9-1 7 15,11 0 1-15,9 0-6 0,8 1 9 0,14-3 2 16,12 0 3-16,12-1 1 0,7 1-2 0,11 0-4 15,10 0-1-15,6 0 3 0,8 2-7 0,4-1 0 16,2 1-7-16,1 2-6 0,-1 0 7 0,0 0 4 16,-3 0 4-16,-2 0 4 0,-3 0 0 15,-3 0-2-15,-4 0 7 0,-2 0 7 0,-4 0-2 16,-6 0 1-16,-5 0-3 0,-4 0-3 0,-8 0 0 16,-5 1-7-16,-10-1 2 0,-8 0-2 15,-9 0-4-15,-10-1 5 0,-12-3-6 0,-9-1 1 16,-14 0 3-16,-11 2 0 0,-11 0 7 0,-6-1 3 15,-7 2 6-15,-4 1-2 0,-4-1-4 16,0 0-3-16,-2 1-11 0,-1-1 0 0,2 0-4 16,-2 1-5-16,0-1 0 0,0 1-8 0,0 1-7 15,0 0-14-15,0-1-25 0,-2 0-27 0,2 0-47 16,0-1-71-16,0 2-108 0,0 0-206 0,0 0-428 16,0 3-683-16</inkml:trace>
  <inkml:trace contextRef="#ctx0" brushRef="#br0" timeOffset="8436.4056">871 3234 5 0,'0'0'686'0,"0"0"-340"0,0 0-5 15,0 0-40-15,0 0-62 0,0 0-48 0,0 0-33 16,0 0-32-16,0 0-39 0,0 0-42 16,0 0-37-16,0 0-28 0,-6-14-37 0,6 18-10 15,-1 3 16-15,0 2 17 0,-1 4 36 0,0 1 10 16,-1 4-1-16,1-1 0 0,2 1-3 0,-3 1 7 16,2-2-2-16,0 0 5 0,-1-2 2 15,1-1-6-15,-1 0 5 0,2-5 0 0,0 0 4 16,-2-2 1-16,2-2-1 0,-2 0-2 0,2-1-4 15,0-2 2-15,0 0-4 0,0-1 6 16,0-1 10-16,0 0 10 0,0 0 25 0,0 0 14 16,0 0 9-16,0 0 12 0,0-1-4 0,0-1-4 15,0-1-6-15,0-2-26 0,0-4-22 0,0-3-22 16,2 0-18-16,0-6 2 0,-1-2 2 0,1 1 0 16,1-5-1-16,-2 2 4 0,2-4-5 0,-3 2 1 15,0 0 3-15,0 1-10 0,0 2 9 16,0 4-2-16,0 5-1 0,0 3 4 0,0 4-4 15,0 4-10-15,0 1-21 0,0 0-33 0,-1 0-43 16,-1 0-49-16,2 4 12 0,0 4-6 0,0 2-25 16,0 3-47-16,4 1-233 0,1-4-349 15,-1-4-350-15</inkml:trace>
  <inkml:trace contextRef="#ctx0" brushRef="#br0" timeOffset="8801.956">1076 3020 1165 0,'0'0'699'0,"0"0"-527"0,0 0-29 16,0 0-63-16,0 0-25 0,0 0 4 0,0 0-2 16,0 0-6-16,0 0-17 0,0 0-38 15,0 0-14-15,0 0 9 0,0 0 2 0,0 0 11 16,49 37 6-16,-33-20-6 0,3 5 9 0,0 6 7 16,0 1 14-16,-5 4 8 0,0 2 19 0,-5 1 6 15,-4 1 0-15,-5-1 8 0,0 0-16 16,-10-1-5-16,-5 1-6 0,-5-2-9 0,-6 1-3 15,-4 0-9-15,-5 0-4 0,-3 0-10 0,-6-2-24 16,1-2-34-16,2-2-58 0,4-4-99 16,3-3-186-16,13-6-415 0,8-7-759 0</inkml:trace>
  <inkml:trace contextRef="#ctx0" brushRef="#br0" timeOffset="11210.0603">2110 3093 1 0,'0'0'0'0,"0"0"0"15,0 0 0-15,0 0 236 0,0 0 10 0,0 0 2 16,0 0-9-16,0 0-10 0,0 0-7 0,0 0-21 15,0 0-26-15,0 0-21 0,0 0-30 16,0 0-31-16,0-16-28 0,0 16-31 0,0 0-27 16,0 0-30-16,0 3-38 0,0 3 9 0,0 4 16 15,0 6 26-15,2 5 32 0,-1 2-7 0,0 3-4 16,-1 2-2-16,0 1 8 0,0-2 5 16,0-1 5-16,0-2 4 0,-2-2-3 0,-1-1-1 0,-2-2-3 15,4-2-1-15,-3-1 0 0,0-4 1 16,3 0-4-16,-2-1-3 0,0-3-2 0,0 0-1 15,2-1 1-15,0-2-1 0,0-2 2 0,1-2 2 16,0 1 9-16,0-2 19 0,0 0 21 0,0 0 20 16,0 0 14-16,0 0 6 0,0-4-10 15,0-1-28-15,0-2-25 0,0-3-25 16,0-1-18-16,0-1 1 0,-1-3-1 0,-1 0 2 0,2-2-1 16,0-3 1-16,0-1 0 0,0-5-2 0,0 0 1 15,4-5 1-15,-1-3 1 0,5-3-4 16,0-1-3-16,3 1-4 0,0 4-2 0,-1 5 0 15,2 7 0-15,-2 3-4 0,0 4-5 16,2 2-3-16,2 1-1 0,0 3-6 0,1 1-1 16,1 2-3-16,2 3-1 0,-1 2 5 0,3 0 5 15,-2 6 8-15,2 3 1 0,-1 4 3 0,0 3 3 16,-3 3-2-16,-3 0 5 0,-2 2 0 0,-1 1-6 16,-6 1-2-16,1 0 1 0,-4 0 5 0,-1 0 11 15,0 1 10-15,-7-2 2 0,-1 0 4 0,-4-1-5 16,0-2 0-16,-6 1 2 0,0-1 1 15,-5 0 0-15,-1-1 1 0,-4-1-1 0,1-2-6 16,0 2-2-16,-2-3-4 0,4 1 0 0,-1-3 3 16,-2 1-3-16,6-3-1 0,2-2-5 15,6-1-7-15,3-2-13 0,3-3-18 0,4-2-24 16,4 0-35-16,0 0-73 0,4-7-215 0,0 3-357 16,0-1-782-16</inkml:trace>
  <inkml:trace contextRef="#ctx0" brushRef="#br0" timeOffset="11675.1573">2692 3207 2006 0,'0'0'186'0,"0"0"-36"0,0 0-13 0,0 0-39 15,0 0-19-15,0 0-19 0,0 0-27 16,0 0-18-16,0 0-19 0,0 0-20 0,0 0 0 16,0 0 8-16,0 0 10 0,0 0 15 15,56-7 2-15,-35 5-1 0,-2-2 2 0,0-1 2 16,-1 1-2-16,-1-1 2 0,-3 0 1 0,-4 1 3 16,1-1 1-16,-2 0 3 0,-2-1 4 0,-4 1 5 15,3 0 8-15,-4-1 4 0,-1 0 1 16,-1-1-2-16,0 1-16 0,-3 0-10 0,-4 1-12 15,-2 0-15-15,-2 2-4 0,-2 2-5 0,-5 1-1 16,-2 1 6-16,-7 5 8 0,2 3 5 0,-4 0 2 31,0 1 2-31,5 1-4 0,-1 2 0 0,3 2 0 0,3 2-3 0,4 1 4 0,-2-1-2 16,6 1 0-16,2 0 2 0,0 0-5 0,5 1 1 16,1-1-3-16,3-1 0 0,0 0 1 0,4 0 0 15,3-4 2-15,2 2-2 0,3-3 3 0,2-1-6 16,-1-2-1-16,6-3 2 0,2-2-5 15,6-2 0-15,-1-2-9 0,3 0-19 0,1-5-16 16,0-2-21-16,0-2-21 0,-1-1-29 0,-2-3-60 16,-3-1-111-16,-2 1-184 0,-4 1-301 0,-7 5 81 15</inkml:trace>
  <inkml:trace contextRef="#ctx0" brushRef="#br0" timeOffset="12341.5189">3087 3143 800 0,'0'0'776'0,"0"0"-594"0,0 0-43 16,0 0-42-16,0 0-33 0,0 0 9 0,0 0 2 15,0 0-13-15,0 0-21 0,0 0 5 0,0 0-10 16,0 0-2-16,0 0 1 0,0 0-13 15,23-4-1-15,-19 4 3 0,-2 0 3 0,-1 0-6 16,0 0 0-16,-1 0 2 0,1 0-4 16,-1 0 7-16,0 0 4 0,0 0 0 0,0 0 7 15,0 0-6-15,0 0-1 0,0 0-2 0,0 0-6 16,0 0 2-16,0 0-2 0,0 0 0 0,0 0-4 16,0 0 1-16,0 0-3 0,0 0-3 0,0 0 2 15,0 0-6-15,0 0-3 0,0 0 1 0,0 0-10 16,0 0 8-16,0 0-4 0,0 0-1 15,0 0 7-15,0 0-6 0,0 0 0 0,0 0 1 16,0 0-1-16,0 0 0 0,0 0 0 0,0 0 0 16,0 0-1-16,0 0 3 0,0 0-1 0,0 0 0 15,0 0 5-15,0 0-8 0,0 0 2 16,0 0-1-16,0 0-5 0,0 0 5 0,0 0-1 16,0 0 2-16,0 0-2 0,0 0 1 0,0 0 0 15,0 0 0-15,0 0 3 0,0 0-3 16,0 0 2-16,0 0-2 0,0 0-3 0,0 0 5 0,0 0-3 15,0 0 3-15,0 0 0 0,0 0-2 16,0 0 2-16,0 0-3 0,0 0 2 0,-1 0-3 16,1 0-1-16,0 0 1 0,0 0-4 15,0 0 5-15,0 0 0 0,0 0 1 0,0 0 4 16,0 0-6-16,0 0-1 0,0 0 0 0,0 0-6 16,-1 0 4-16,1 0-1 0,0 0 1 0,-1 0 4 15,1 0-4-15,0 0 0 0,0 0 0 0,0 0-2 16,0 0-1-16,0 0-2 0,-2 0-2 0,2 0-7 15,0 0 0-15,-2 0-9 0,2 0 0 16,-1 2 9-16,1 1-4 0,-1-1 0 0,1 0-16 16,-1 1-24-16,0-1-16 0,-1 1-21 0,-1-1-20 15,1 1-34-15,1 0-45 0,0 0-76 0,-1 1-82 16,-2-2-92-16,1 0-139 0,2 0 190 0</inkml:trace>
  <inkml:trace contextRef="#ctx0" brushRef="#br0" timeOffset="14522.7916">2408 3093 1 0,'0'0'0'0,"0"0"0"15,0 0 0-15,0 0 0 0,0 0 104 0,0 0-24 16,0 0-15-16,0 0-13 0,0 0-13 0,0 0-10 16,0 0-10-16,0 0-6 0,0 0-2 0,-92-20-9 15,86 21-2-15,3 2-6 0,-2-2-4 16,2-1 0-16,1 2-1 0,1-1-4 0,-1 0 2 15,-3 2-6-15,3-1 2 0,-1 1 8 16,-3 2 11-16,0 3 19 0,-1 0 3 0,-3 2 4 16,-1 3 3-16,-5 1-16 0,4 2 16 0,-3 1 7 15,-1 1-3-15,4-1 13 0,-2-1-14 0,2-2-13 16,5-3-13-16,1-2-10 0,3-1-2 16,3-2 10-16,0-1 18 0,3-1 36 0,8-1 31 0,0-2 19 15,8-1 21-15,2-1-14 0,8-5-13 0,4-3-18 16,6-4-26-16,2-1-9 15,2-1-11-15,3-2-10 0,-4-1-4 0,1-2-11 16,-3 2 1-16,-1 0 3 0,-6-1 4 0,-3 3 13 0,-2-2 6 16,-7 5 12-16,-6-1 20 0,-4 2 27 15,-6 2 21-15,-5 0 10 0,0-1 0 0,-10 2-30 16,-3 0-32-16,-5 1-29 0,-7 2-27 0,-3 2-9 16,-7 3 1-16,-5 1-1 0,-4 4 3 15,0 4 1-15,-5 1 9 0,-1 4 6 0,2 0 2 16,3 0-4-16,3 2-8 0,3 1-9 0,5 0-6 15,6 3 4-15,1-1-1 0,7 0-3 0,8-1-2 16,2 0-12-16,7-1-8 0,3 0-3 0,3-2 1 16,8-1 6-16,6-3 10 0,6 0 5 15,7-5 6-15,6-2 3 0,8-3 0 0,3 0 2 0,5-4 5 16,2-4-7-16,-3-2-3 0,0-3 1 16,-7-1-8-16,-1-1 9 0,-7 0 1 0,-5-1 2 15,-4 2 3-15,-10 2 3 0,-2 1 8 16,-7 3 14-16,-5 0 17 0,-3 1-2 0,0 1-8 15,-9-1-28-15,-2 1-27 0,-8 0-5 0,-2 2-1 16,-2 2 9-16,-6 2 5 0,-5 0-1 0,-3 4 1 16,-3 5 1-16,0 3 1 0,-3 3 0 0,1 2 1 15,0 2-1-15,3 2 0 0,1 0 1 16,7 0-3-16,2 0 4 0,6 1 3 0,5-3-4 16,4 2-2-16,6-1-9 0,4-3-10 0,4 0-1 15,5-1 3-15,6-3 4 0,7-1 7 16,4-2 5-16,6-2 0 0,5-3 8 0,5-3 3 15,4-2 1-15,3-2 4 0,3-5-4 0,1-4-3 16,-4 0 2-16,1-3-2 0,-6 2 1 16,-3-3 2-16,0 2-3 0,-5-2 5 0,-2 0 1 0,0 0-3 15,-8 0 9-15,-2 3 2 0,-4-3 8 16,-5 4 15-16,-7-1 12 0,-2 2 7 0,-2-1-7 16,-3 2-8-16,-4 0-25 0,-2 4-17 0,-6 1-15 15,-2 4-12-15,-6 0 4 0,-4 5 5 0,-4 5 5 16,-4 4 7-16,-2 2-4 0,2 3 0 15,-3 1 2-15,5 1-1 0,1 2 3 0,2-3 1 16,4 2 0-16,7-2-3 0,6-3-1 0,7 1-5 16,3-2-7-16,3-3 1 0,7-1-2 0,3 1 2 15,4-4 8-15,5-2 7 0,7-2 8 16,4-5 7-16,3 0-2 0,4-5 0 0,1-4-5 16,4-2-4-16,0-1 3 0,-2-1-1 0,-2 0-1 15,-3-2 3-15,-7 1 0 0,-2 1 5 0,-7 0 9 16,-3 0 6-16,-3-1 8 0,-3-1 7 15,-6 2-3-15,-2-2-4 0,-2 1-3 0,-2 0-6 16,-7 0-8-16,-4 1-5 0,-2-1-7 0,-4 0-4 16,-6 3-5-16,0 4-3 0,-6 4-1 0,-5 3 1 15,-1 5 0-15,1 6 1 0,-2 3-1 16,5 2-1-16,-1 3 2 0,5 0 3 0,2 3-1 16,4 0 2-16,4-1-4 0,8 1-5 0,3-1-8 15,5 0-7-15,3-1-8 0,3-3-6 16,8-1 2-16,6-3 10 0,3-3 7 0,3-3 10 0,7-3 6 15,0-4 3-15,2 0 0 0,2-4 2 16,0-5 2-16,-2-2 0 0,0 0 5 0,-3-2 2 16,-2-2 5-16,-4 1 4 0,-5-3 3 0,-4 1 5 15,0-1 2-15,-5 0 3 0,-2-2 3 0,-2-1 2 16,-5-1 0-16,0-1-7 0,-5-2-6 16,-4-1-7-16,-5 1-10 0,-3 1-4 15,-5 2-5-15,-5 3-11 0,1 7-8 0,-5 5-7 0,-1 6 0 16,-1 2 3-16,1 9 5 0,2 5-5 15,1 3-28-15,5 4-68 0,3 2-141 0,4-5-298 16,8-7-634-16</inkml:trace>
  <inkml:trace contextRef="#ctx0" brushRef="#br0" timeOffset="15926.8053">3781 3016 1 0,'0'0'0'0,"0"0"0"16,0 0 0-16,0 0 0 0,0 0 48 0,0 0 130 15,0 0-9-15,0 0-15 0,0 0-3 0,0 0-8 16,0 0-11-16,0 0-5 0,0 0-18 0,0 0-5 16,-4-21-14-16,3 21-12 0,1 0-6 0,-3 0-6 15,1 0-3-15,1 0-13 0,-3 0-13 0,-2 0-19 16,-1 0-9-16,1-1 11 0,-4 1 8 15,0 0 14-15,-1 0 2 0,-5 0-6 0,3 4 7 16,-5-1-8-16,0 5 2 0,1-1-2 0,-3 2-7 16,0 1-2-16,-1 1-4 0,2 4-8 15,0-1-3-15,0 4-6 0,7 1-1 0,-1 1-1 16,3 0 6-16,3 2-2 0,4-1-3 0,3-2-1 16,0-1-13-16,5-4 5 0,4 1 1 15,3-4 4-15,4-1 14 0,0 1 3 0,3-3 5 16,2-2 2-16,3 0-4 0,0-3-3 15,-2-3-3-15,5 0-4 0,-2 0-9 0,3-3 1 0,-4-3-9 16,3-1-20-16,-5 1-23 0,5-1-57 16,-5-2-91-16,-1 3-128 0,-1-2-184 0,-4 1-296 15,-9 3 381-15</inkml:trace>
  <inkml:trace contextRef="#ctx0" brushRef="#br0" timeOffset="16891.3585">4123 3119 672 0,'0'0'140'15,"0"0"-107"-15,0 0-19 0,0 0-11 0,0 0 22 16,0 0 25-16,0 0-2 0,0 0-3 0,0 0 7 16,0 0 9-16,0 0 15 0,0 0 11 0,0 0 1 15,0 0 1-15,84 31 1 0,-84-23-4 16,-2 3-5-16,-6-2 1 0,-1 2-5 0,-2 1-4 15,-3-1 1-15,-3 1-13 0,-3-2-11 16,0-1-11-16,-1-2-9 0,0 0-5 0,-1-1-2 0,1-2 1 16,-3 1 0-16,7-3 5 15,1-1 0-15,2-1 7 0,5 0 11 0,1 0 6 0,6-4 3 16,2-1-11-16,0-4-17 0,0-2-20 0,4-1-14 16,4-2-5-16,2-2-2 0,3-1 2 15,2-1-2-15,1 1-4 0,1 3-1 0,2 1-3 16,-1 2 1-16,-4 3 1 0,2 3 4 0,-5 0 6 15,-1 3-4-15,0 2-2 0,-5 0-3 0,4 0-1 16,-2 1 4-16,-1 4 7 0,1 0 5 0,1 2 3 16,-5 0 4-16,3 1-1 0,-3 0 1 15,-1 2 3-15,4-2 2 0,-3 1 3 0,-2 0 3 16,4 0-2-16,-3 0 2 0,0 0-4 0,3-3-6 16,-1 0 2-16,-2-2-3 0,5 0 4 15,-3-1-1-15,3 0 3 0,0-2 6 0,-1 0 4 0,4-1 5 16,0 0 1-16,1-3-3 0,3-2-5 15,-3-1-3-15,2-2-2 0,-1-2 0 0,3-2-2 16,-2 0 0-16,-2-2-2 0,1 1 2 16,-2-3 1-16,-1-1 1 0,0-2 5 0,-5 1 1 15,2 1 1-15,-5-3-3 0,1 1-4 0,-2-2 0 16,0 0-3-16,0 1 3 0,0 0-3 0,0 2 0 16,0 6-1-16,0 3-1 0,0 3 2 0,0 4-8 15,-1 2-13-15,0 0-30 0,0 5-26 16,0 3 6-16,0 7 11 0,1 2 31 0,0 7 21 15,0 2 2-15,0 4 0 0,0 1-1 0,0 2-1 16,0 2-2-16,0 2 4 0,3 1 4 16,4 1 6-16,3 1 7 0,0-3-3 0,0 0 0 15,1-2 3-15,-2-1 0 0,-3-3 3 0,2-2-3 16,-1-3-7-16,-3-4-2 0,-2-2 0 16,3-4 3-16,-3-3-2 0,-1-2-4 0,0-3-2 0,0-2 0 15,2-4 0-15,-3 0 16 0,0-2 19 16,1 0 26-16,-1 0 28 0,0 0 5 0,0-5-17 0,1-1-23 15,-1-7-31-15,0-2-18 0,0 0-7 16,-1-5-7-16,0-3-1 0,-2-4-3 0,3-4 1 16,0-3-1-16,0-2 2 0,5-3-2 0,-1 0-2 15,5-2 1-15,1 2-2 0,0 4 0 16,1 3-1-16,-1 5-3 0,0 5-3 0,0 4-2 16,1 4-4-16,0 2-1 0,2 3 0 0,0 2-1 15,0 3-2-15,1 0 1 0,3 3-2 0,1 1 3 16,-2 1 3-16,0 6 5 0,1 1 3 15,-3 2 4-15,2 3 0 0,-5-2-4 0,0 0-4 16,-2 2-6-16,-5 0 0 0,-2 0 2 0,1-1 6 16,-3 0 6-16,0 0 7 0,-7 0 4 0,-1 2 4 15,-5-1 4-15,-3 1 1 0,-1-2 2 16,-7 0-1-16,2-1-3 0,-2-1 2 0,-3-1-4 16,3-1 0-16,-1 0-2 0,4-1-2 0,2-2 0 15,5-2 0-15,1-1-5 0,4 0-13 0,3-2-25 16,5 0-41-16,1-2-86 0,3-3-174 15,7-2-240-15,-1 0-357 0,0 1 24 0</inkml:trace>
  <inkml:trace contextRef="#ctx0" brushRef="#br0" timeOffset="18623.8307">5075 3055 1219 0,'0'0'150'0,"0"0"-49"0,0 0-65 15,0 0-27-15,0 0 60 0,0 0 49 0,0 0 25 16,0 0 27-16,0 0-39 0,0 0-40 0,0 0-26 16,0 0-6-16,0 0-1 0,0 0-3 0,-47 111-1 15,33-99-5-15,-1 2-6 0,-1-3-5 16,-1-1-7-16,0 0-6 0,2-2-5 0,0 0-4 16,5-2-5-16,-1-2 3 0,3-2 4 0,5 0 11 15,1-2 20-15,1 0 15 0,1 0 5 16,0-2-13-16,0-3-20 0,0-4-24 0,2-2-16 15,0-3-3-15,4-2 1 0,-2-2-2 0,7-4 2 16,-1 0 0-16,1 0 2 0,5 1-4 0,-3 4-2 16,4 4-4-16,-4 2-2 0,-2 2 3 0,1 1 0 15,-2 5-2-15,1-2 0 0,-2 3-4 16,1 2-3-16,-1 0 0 0,1 0 1 0,0 3 6 16,-1 3 8-16,0 1 5 0,0 3-2 0,-4 0 6 15,3 1-1-15,-1 0 0 0,-3 2 2 0,0 2-4 16,1-3-1-16,-3 1 1 0,3-1-1 15,-2-2 4-15,-1 0 2 0,4-2-1 0,-3 0 3 16,-1-1-3-16,3-2-2 0,-2 0 3 0,-2-3 4 16,4-1-1-16,-2 0 8 0,0-1 5 0,4 0-3 15,-3 0 7-15,3-4 1 0,0-2-3 0,-2 0 0 16,4-1-1-16,-2-1-6 0,-2-1-2 16,3-1-4-16,1 1 0 0,-1-3-1 0,-1-2-3 15,1-1 0-15,3-1-2 0,-1 1-1 0,0 0-3 16,3 1 5-16,-3 3-10 0,2 3-3 0,-4 1-1 15,-1 2-7-15,2 2 6 0,0 1-3 16,-3 1-1-16,0 1 0 0,2 0-7 0,-3 3 0 16,3 1 0-16,-2 1 2 0,-2 0 3 15,2 0 0-15,-2-1 4 0,3 2 1 0,-3-1 5 16,2 0 4-16,-3-1 3 0,3 0 4 0,-4-1-3 0,0 0-1 16,-2-2-2-16,1-1-5 0,-1 1 5 15,0-1 3-15,0 0 0 0,0 0 3 0,0 0 1 16,0 0 4-16,0 0 4 0,0 0 9 0,0 0 1 15,0 0 7-15,-1 0 4 0,0 0-4 16,0 0 4-16,-1 0-8 0,-3 0-13 0,2 0-5 16,-4-2-19-16,2 1-5 0,-3-1-4 15,0 2-4-15,1 0 3 0,-1 3 1 0,-4 1 5 0,2 3 2 16,-1 2 5-16,1 2 3 0,2 1 3 16,0 1 7-16,0 0-6 0,1 1-2 0,3-2 0 15,1 2-7-15,0 0 3 0,3-1-1 0,0-2-2 16,1-1 4-16,4-1-3 0,2 0-3 15,4-1 8-15,1-2 6 0,7 0 7 0,1-1 11 16,3-3 0-16,5-2-4 0,-3 0 6 0,4 0 1 16,1-4-4-16,-2-2 0 0,-2-2-9 0,1 2-3 15,-3 0 0-15,1-4 1 0,-3 2 3 0,-2-3 1 16,-1 0 2-16,-6-1-1 0,1 2 5 16,-7-1 6-16,1 1 4 0,-6 2 6 0,0-2-8 15,-2 1-6-15,0 1-9 0,0 1-9 0,-3 1 1 16,1-1 1-16,0 4 0 0,-1 0 4 0,0 2-4 15,3 1-2-15,-1 0-3 0,1 0-1 16,0 0-2-16,0 0-1 0,0 0 2 0,0 0-7 16,0 0 8-16,0 0 1 0,0 0 1 0,0 0 3 15,0 0-3-15,0 0-5 0,0 0 1 0,0 0-3 16,0 0 1-16,1 0 4 0,-1 0-2 16,0 0 3-16,0 0-2 0,0 0-2 0,0 0 3 15,0 0 1-15,0 0 0 0,0 0-1 0,0 0 0 16,0 0-5-16,0 0 6 0,0 0 0 0,0 0 0 15,0 0 4-15,0 0-3 0,0 0 0 16,0 0 1-16,0 0-3 0,1 0 3 0,-1 0 1 16,2 0-1-16,-2 0 1 0,2 0 1 0,-2 0 0 15,1 0 0-15,-1 0 2 0,0 0-1 0,1 0-2 16,-1 0 1-16,0 0-2 0,0 0 4 0,0 0 0 16,0 0 2-16,0 0 1 0,0 0-4 15,0 0 2-15,0 0 1 0,0 0-2 0,0 0 3 16,0 0-3-16,0 0-3 0,0 0-2 0,0 0 0 15,0 0 0-15,0 0-1 0,0 0 3 16,0 0-3-16,0 0-3 0,0 0 1 0,0 0-3 0,0 0 2 16,0 0 2-16,0 0-1 0,0 0 3 15,0 0-2-15,0 0 2 0,0 0 1 0,0 0 0 16,0 0 0-16,0 0-2 0,0 0 1 0,0 0-2 16,0 0 1-16,0 0 3 0,0 0-2 15,0 0 3-15,0 0-3 0,0 0-2 0,0 0 2 16,0 0-2-16,0 0 2 0,0 0 0 0,0 0 0 15,0 0-2-15,0 0 0 0,0 0 1 16,0 0-1-16,0 0 2 0,0 0-1 0,0 0-1 16,0 0-1-16,0 0-1 0,0 0 3 0,0 0-1 15,0 0 2-15,0 0 0 0,0 0 0 0,0 0 0 16,0 0 1-16,0 0-1 0,0 0 0 16,0 0-1-16,0 0 0 0,0 0-2 0,0 0 1 15,0 0 1-15,0 0 0 0,0 0-1 0,0 0-1 16,0 0-2-16,0 0 0 0,0 0 0 15,0 0 1-15,0 0 0 0,0 0-3 0,0 0 1 0,0 0-1 16,0 0 1-16,0 0 1 0,0 0 3 16,0 0-1-16,0 0 0 0,0 0 3 0,0 0-2 15,0 0 1-15,0 0 2 0,0 0 0 0,0 0 0 16,0 0 1-16,0 0-1 0,0 0 1 16,0 0-1-16,0 0 1 0,0 0 0 0,0 0-2 15,0 0 0-15,0 0 2 0,0 0 0 0,0 0 1 16,0 0 0-16,0 0 0 0,0-1-1 0,0 1 3 15,0 0-1-15,0-1 3 0,0 1 3 0,0 0-2 16,0-1 4-16,0 0 0 0,1-2-6 16,0 1-1-16,0-3-3 0,0 2-1 0,1 0 0 15,0 0 0-15,-2 1-1 0,0 1-1 0,1 0 3 16,-1 1-1-16,0 0 2 0,0 0-1 0,0 0-2 16,0 0 0-16,0 0 0 0,0 0-3 0,0 0-3 15,0 0-5-15,0 0-6 0,0 0-6 16,0 1-9-16,0 2-7 0,0 0 3 0,0 2 11 15,0 3 11-15,0 1 15 0,0 4 2 0,2-1-1 16,0 0 1-16,-2 1-1 0,1 1 3 0,-1 1-2 16,0 1-1-16,2-2 2 0,-2-1-1 15,0-1 0-15,0-3 0 0,0 1 0 0,0-3 0 16,0 1 1-16,0-1-1 0,0-2-1 16,-3-1-3-16,3 1-8 0,-3-1-19 0,2-1-29 15,0-1-47-15,-1 1-65 0,0-2-104 0,2-1-206 16,0 0-259-16,0 0-567 0</inkml:trace>
  <inkml:trace contextRef="#ctx0" brushRef="#br0" timeOffset="18829.4058">5762 2790 1329 0,'0'0'271'0,"0"0"13"0,0 0-26 16,0 0-56-16,0 0-41 0,0 0-28 0,0 0-20 15,0 0-25-15,0 0-23 0,0 0-26 0,0 0-23 16,0 0-19-16,0 0-24 0,-4-46-25 16,4 46-35-16,0 2 2 0,2 2 11 0,1 5-1 15,6 2-38-15,-1 2-130 0,1 2-251 0,-2-3-318 16,-1-3-81-16</inkml:trace>
  <inkml:trace contextRef="#ctx0" brushRef="#br0" timeOffset="19052.6513">6066 2936 1558 0,'0'0'357'16,"0"0"-28"-16,0 0-60 0,0 0-63 15,0 0-51-15,0 0-47 0,0 0-42 0,0 0-36 16,0 0-33-16,0 0-23 0,0 0-8 0,0 0 12 16,0 0 10-16,0 0 20 0,11 53 9 0,-7-32-6 15,-1 1 0-15,-2-1-2 0,-1 1 0 16,0-2 0-16,0 1-3 0,0-4 0 0,-1 0-8 15,-2-1-7-15,2-4-15 0,-2 1-25 0,2-3-29 16,1-2-39-16,0-1-50 0,0-3-66 0,0 0-144 16,0-2-222-16,0-2-325 0,0 1 437 0</inkml:trace>
  <inkml:trace contextRef="#ctx0" brushRef="#br0" timeOffset="19726.7316">5926 3066 717 0,'0'0'400'16,"0"0"-112"-16,0 0-47 0,0 0-39 0,0 0-39 16,0 0-32-16,0 0-41 0,0 0-35 0,0 0-50 15,0 0-6-15,0 0 12 0,0 0 13 16,0 0 33-16,46-7-5 0,-15 7-8 0,2 0-13 16,4 0-10-16,0-1-5 0,0-2-14 0,-2-2 0 15,-2 1-4-15,-2 0-5 0,-3-1-1 16,-1 1-4-16,-4 2 2 0,1-2 4 0,-1 1 3 15,-4 0 4-15,-4 0 3 0,-1-1 0 0,-5 2 6 16,-4 0-4-16,-2 1 6 0,0 1 6 0,-3 0 4 16,0 0-2-16,0 0-10 0,0 0-12 0,-3 0-13 15,0 0-5-15,2 0-8 0,-2 1-10 16,0 1 7-16,0 2 9 0,1 0 16 16,-1 1 19-16,-3 2-1 0,5-1 1 0,-1 2-3 0,1 2 0 15,1 0-1-15,0 2 2 0,2 1-3 16,6 3 0-16,2 0 7 0,2 0-6 0,3-2 5 15,1 0-3-15,3-1-5 0,0-2 8 0,2-3-2 16,0-3-1-16,2-2 0 0,-2 0-13 0,1-3-2 16,-1 0-5-16,-1-1-5 0,-2-4 1 15,0 0 1-15,-5-3 8 0,-1-2 3 0,-1 0 11 0,-4 1 9 16,-1-2 4-16,-2 1 10 0,-2 1-2 16,0-2 1-16,0 2 5 0,-1 0-5 0,0 0 10 15,-1 2 2-15,0 1 1 0,0 3 4 0,0 0-8 16,0 3-12-16,0 0-16 0,0 0-23 15,0 0-35-15,0 0-48 0,0 6 8 0,0 2 14 16,0 3 29-16,2 3 48 0,-1 3-5 0,5 1 4 16,-2 3-6-16,0 2 1 0,3 2-1 15,-3 1-2-15,1 1 1 0,-3 2 0 0,-2-2 1 0,0 2 4 16,0-3 6-16,-10 1 4 0,-2-2 5 0,-5 0 3 16,-4-2-3-16,-8-3 3 15,-4 1-3-15,-6-3-3 0,-5-2-1 16,-5 2-3-16,-3-4-4 0,-4 0 1 0,-2-1-3 0,1-1 0 15,3-1 0-15,4-4-1 0,8-2 4 0,8-4 7 16,7-1 11-16,9-3 16 0,6-5 14 16,10-3 1-16,2-2-15 0,2-4-22 0,12-3-21 15,6-5-12-15,7 0-3 0,13-3-3 0,6 2 4 16,9 0 0-16,6 3 4 0,5 2 7 0,1 1-6 16,-2 3-23-16,1 3-52 0,-6 2-113 0,-16 3-343 15,-15 5-1045-15</inkml:trace>
  <inkml:trace contextRef="#ctx0" brushRef="#br0" timeOffset="44170.78">5262 4610 1 0,'0'0'0'0,"0"0"0"16,0 0 232-16,0 0-3 0,0 0-1 0,0 0-13 16,0 0-10-16,0 0-11 0,0 0-11 15,0 0-17-15,0 0-22 0,0 0-26 0,-50-10-22 16,50 9-15-16,0 1-14 0,1 0-10 0,0 0-11 16,4 0-21-16,-3 0-20 0,1 0-18 0,2 0 13 15,3 0 12-15,6-1 10 0,5 0 14 16,5 0-11-16,5-3 0 0,4 2-2 0,6-2 1 15,4 0-5-15,4 1 0 0,6-3-1 0,0 0-3 16,7-1 0-16,1 0 0 0,2 1-1 16,3-3-2-16,0 2-2 0,1-3-3 0,-2 2 0 15,1-1 1-15,-3-2-1 0,0 2 0 0,-4 0-1 16,-2 0 0-16,-5 1-1 0,-9 0 4 0,-3 2 0 16,-9 1 1-16,-8 1 1 0,-3 0-1 15,-9 2 0-15,-1 0 5 0,-4 0 0 0,-4 1 2 0,-2 1-2 16,0 0-6-16,0 0-11 0,0 0-19 0,-2 0-21 15,0 0-19-15,-2 0-13 0,0 0 7 16,-3 0-8-16,-2 3-40 0,-1 0-78 16,-3 1-135-16,1-1-191 0,2 1-247 0,1-2 264 0</inkml:trace>
  <inkml:trace contextRef="#ctx0" brushRef="#br0" timeOffset="44788.3291">5316 4626 1 0,'0'0'0'0,"0"0"0"16,0 0 0-16,0 0 150 0,0 0 53 15,0 0-12-15,0 0-19 0,0 0-14 0,-117-12 0 16,108 10 6-16,0 1-3 0,1 0-1 0,3 0-9 16,-1-2-23-16,2 3-16 0,-2-1-19 0,3 0-22 15,0 1-15-15,1 0-15 0,2 0-19 0,0 0-15 16,0 0-16-16,0 0-9 0,4 0 11 16,0 3 12-16,6 2 15 0,1 1 14 0,7 0-1 15,2 1 1-15,6 0-4 0,5 0-1 16,5 0-1-16,4-1-4 0,1-1-4 15,0 0-3-15,2 2-6 0,2 0 2 0,-7 0-3 0,-1 1 1 16,-6 0 0-16,-1 3-5 0,-9-1 1 0,-1 1-3 16,-5 1-1-16,-4-1 0 0,-6 1 3 0,0 0 3 15,-5-1 4-15,0 0 5 0,-6 1 2 16,-3 1 1-16,-2-1 1 0,-2 2-1 0,-5 2 0 0,-1 0-2 16,-2 2-1-16,-1 1-3 0,-4 2-2 15,-2 2 0-15,-1 1-3 0,-6 6 0 0,0 1 6 16,-4 3 6-16,-1 1 5 15,-1 1 8-15,2 0-3 0,5-2-6 0,2-1-1 0,4-3-12 16,5 0-1-16,6-1-2 0,4-3-7 0,5-2 7 16,5-2 2-16,3-4 3 0,1-3 8 15,6-2-6-15,6-2 0 0,1-1 1 0,6-5 1 16,7-1 6-16,3-2 2 0,5-2 0 0,5 0-6 16,1-4-2-16,8-2-4 0,0 0-2 0,1-3 3 15,2 0-6-15,-2 1-1 0,2-2-2 0,0 3-7 16,-2-1 6-16,0-1-4 0,-3 0-6 15,-2-1-9-15,-3 2-24 0,0 1-40 0,-3 1-55 16,-5 1-109-16,-3 1-276 0,-7-1-497 0,-11 1-266 0</inkml:trace>
  <inkml:trace contextRef="#ctx0" brushRef="#br0" timeOffset="45351.8848">6717 4885 1092 0,'0'0'319'15,"0"0"-36"-15,0 0-102 0,0 0-64 0,0 0-33 16,0 0-21-16,0 0-12 0,0 0-7 0,0 0-4 0,0 0 2 16,0 0-1-16,123-73-6 15,-101 70 2-15,4 0-5 0,0 3-3 0,0 0-2 16,0 1-6-16,-2 5-3 0,-1 4-3 0,-2-1 3 0,-7 4-4 16,-2 1-2-16,-3-1 2 0,-4 1-3 15,-5 2 9-15,0-4 2 0,-2 4 1 0,-7-1 8 16,-2 0-1-16,-5 1 2 15,-2-1-2-15,-5 2-5 0,1-3-4 0,-4-2 0 0,-2 1-2 16,1-3-4-16,1 1 1 0,0-2-4 0,5-1-4 16,0-2 1-16,6 0-4 0,0-3-1 0,5-1 0 15,2-2-7-15,4 0-9 0,3 0-24 0,1-2-41 16,1-5-89-16,8-2-114 0,3-2-173 16,5-6-166-16,-3 4-132 0,-4 4 162 0</inkml:trace>
  <inkml:trace contextRef="#ctx0" brushRef="#br0" timeOffset="45600.1215">7160 4793 1 0,'0'0'0'0,"0"0"156"16,0 0 187-16,0 0-16 0,0 0-17 15,0 0-23-15,0 0-25 0,0 0-33 0,0 0-17 16,0 0-24-16,0 0-37 0,0 0-44 16,0 0-51-16,0 0-31 0,34-38-11 0,-46 47 2 15,0 5 11-15,-5 0 4 0,1 3 3 0,0 1-1 16,1 3-1-16,1 1-2 0,4 0-8 0,2 0-2 15,4-1-6-15,0 1-2 0,4-1 0 16,0-1-4-16,0-2-1 0,1-2 1 0,6-2-4 16,0-1-4-16,4-1-8 0,6-1-1 0,4 0 5 15,2-2 6-15,6-4-6 0,2-3-21 0,-1-2-40 16,-1 0-74-16,-2-5-118 0,0-2-291 0,-7 0-423 16,-8 1 22-16</inkml:trace>
  <inkml:trace contextRef="#ctx0" brushRef="#br0" timeOffset="45792.8849">7536 4957 1583 0,'0'0'253'0,"0"0"-26"0,0 0-63 0,0 0-34 0,0 0-29 0,0 0-5 16,0 0-17-16,0 0-11 0,0 0 1 16,0 0-15-16,0 0-12 0,0 0-5 0,0 0-1 15,-15 80-4-15,15-64-3 0,0-1-4 0,0-1-6 16,-1 3-5-16,-1-2-2 0,-1 2-3 0,-1 0-1 15,-2-2-4-15,-1-1-18 0,-3 0-35 0,2-2-63 16,-2-2-120-16,2-3-312 0,5-4-774 0</inkml:trace>
  <inkml:trace contextRef="#ctx0" brushRef="#br0" timeOffset="45997.9242">7527 4746 2291 0,'0'0'177'0,"0"0"-1"0,0 0-31 16,0 0-42-16,0 0-21 0,0 0-24 0,0 0-18 15,0 0-12-15,0 0-12 0,0 0-8 0,0 0-11 16,0 0-12-16,0 0-20 0,0 0-1 16,-16-28-5-16,21 34-14 0,1 1-34 0,3 2-97 15,-2 3-138-15,-1-3-294 0,-1-2-620 0</inkml:trace>
  <inkml:trace contextRef="#ctx0" brushRef="#br0" timeOffset="46390.8327">7818 4993 1522 0,'0'0'338'0,"0"0"-162"0,0 0-44 0,0 0-33 16,0 0-12-16,0 0 1 0,0 0-18 0,0 0-26 16,0 0-12-16,0 0-6 0,0 0 2 15,0 0 7-15,0 0 6 0,88 17 5 0,-82 2 2 16,-2 0-2-16,-3 3-10 0,-1-1-8 0,0-1-6 16,-1 1-1-16,-7 1-1 0,-1-1 2 15,-2 0-8-15,0-2 2 0,-3 0-1 0,0-1 1 16,1-4 7-16,-1-2-4 0,0-1-5 0,2-3-1 15,2-2-3-15,2-4 6 0,1-1 8 0,1-1 3 16,3-1-1-16,1-5-4 0,-1-3-5 16,2-2-6-16,1-2 0 0,0-1-3 0,0-2-3 15,0-2-3-15,1 3-6 0,3-3 4 0,0 3 0 16,1-1-2-16,0 4 5 0,1 1-8 0,-2 2-3 16,1 3-3-16,0 0-6 0,-2 3-2 15,5 1-2-15,-3 1 1 0,1 1-1 0,2 0-7 0,-2 0-29 16,2 4-52-16,-1 1-76 0,0-2-134 15,-3 2-244-15,0-3-345 0,-2 0-113 0</inkml:trace>
  <inkml:trace contextRef="#ctx0" brushRef="#br0" timeOffset="46593.5726">7886 4841 2042 0,'0'0'224'15,"0"0"-1"-15,0 0-48 0,0 0-43 0,0 0-28 16,0 0-31-16,0 0-23 0,0 0-21 0,0 0-16 16,0 0-13-16,0 0-11 0,0 0-10 15,0 0-4-15,0 0-16 0,0-60-39 0,6 60-55 16,1 0-105-16,1 3-185 0,-2 0-242 0,-2-1-673 0</inkml:trace>
  <inkml:trace contextRef="#ctx0" brushRef="#br0" timeOffset="46825.6449">8151 4910 1316 0,'0'0'939'0,"0"0"-694"0,0 0-61 0,0 0-67 16,0 0-50-16,0 0-22 0,0 0-19 0,0 0-10 15,0 0-5-15,0 0 4 0,0 0 0 16,0 0-4-16,0 0 2 0,0 0-2 0,3 107 1 15,-3-89 6-15,0 0-3 0,0-1-1 0,-1-1-4 16,-2 0-11-16,-3-2-9 0,2-1-18 16,-1-1-24-16,0-4-35 0,0 0-41 0,1-2-55 15,3-2-97-15,-1-3-214 0,2 1-314 0,0-2-220 0</inkml:trace>
  <inkml:trace contextRef="#ctx0" brushRef="#br0" timeOffset="47105.9797">8323 4875 1384 0,'0'0'442'0,"0"0"-134"0,0 0-97 16,0 0-87-16,0 0-46 0,0 0-23 15,0 0-22-15,0 0-8 0,0 0 5 0,0 0 14 16,0 0-4-16,0 0 0 0,0 0-3 0,-19 78-9 16,5-61 4-16,-1-3-4 0,-5 2-4 0,-2 0 0 15,0-1-4-15,-3-1-4 0,0-2-2 0,1-1-3 16,4-2-3-16,3-1-1 0,6-3-1 15,1-2-1-15,7-1 5 0,2-2 6 0,1 0 10 16,0 0 16-16,4 0-5 0,2-3-10 0,1 0-16 16,3-2-16-16,5 0-2 0,0 1 4 15,5 2 1-15,2 0 2 0,2 2-1 0,2 0 0 16,3 5-2-16,2 3 2 0,4 2 0 0,2 3 1 16,3 0 3-16,-1-1-15 0,-2 1-48 0,-3-1-103 15,-8-1-311-15,-10-5-1164 0</inkml:trace>
  <inkml:trace contextRef="#ctx0" brushRef="#br0" timeOffset="48148.0101">5291 5763 1 0,'0'0'0'0,"0"0"0"0,0 0 0 16,0 0 0-16,0 0 0 0,0 0 0 15,0 0 0-15,0 0 0 0,0 0 255 0,0 0 87 0,0 0-13 16,0 0-27-16,21-24-39 0,-20 23-34 0,-1-1-35 16,0 2-28-16,1 0-30 0,-1 0-29 15,0 0-25-15,1 0-32 0,-1 0-19 0,0 0-21 16,0 0-20-16,3 3 4 0,1 1-1 0,-1 5 10 15,5 1 14-15,1 4-1 0,-2 1 6 16,1 2 8-16,0 4 5 0,1 0 4 0,-6 4 0 16,2-1-4-16,-5 1-3 0,0 0-4 15,-3-2-4-15,-3 0 3 0,-3-3-2 0,-2 0 1 16,0-2-1-16,-6-1-4 0,4-4-4 0,-5 1-2 16,4-2-4-16,-3-3 0 0,2 1-1 15,0-2 0-15,4-2 2 0,0-4 4 0,3-1 3 0,0-1 1 16,3-1-1-16,-3-5-7 0,5-2-5 15,-3-1-4-15,4-2-1 16,-1 0 2-16,-1-2 1 0,3 0-1 0,1 0-1 0,0-3-2 0,0 0-1 16,0-1-2-16,1 3-4 0,5 2 0 0,-4 0-1 15,4 5 1-15,-2-2 1 0,3 2 0 16,-3 2-1-16,2 2-2 0,-2-1-2 0,3 1-3 16,-3 0-1-16,6 1 3 0,-3 1 3 0,1 1 3 15,-2 0 2-15,3 0-3 0,-2 0-8 0,-3 0-27 16,3 0-51-16,-2 1-83 0,1-1-138 0,-3 0-259 15,1 0-353-15,-2 0 60 16</inkml:trace>
  <inkml:trace contextRef="#ctx0" brushRef="#br0" timeOffset="48388.3676">5225 5625 1856 0,'0'0'255'0,"0"0"-9"0,0 0-55 0,0 0-42 0,0 0-33 16,0 0-31-16,0 0-24 0,0 0-23 16,0 0-16-16,0 0-15 0,0 0-9 0,0 0-10 15,0 0-13-15,0 0-23 0,-11-34-48 0,11 34-41 16,8 0-83-16,0 0-164 0,-1 0-247 15,-1 0-581-15</inkml:trace>
  <inkml:trace contextRef="#ctx0" brushRef="#br0" timeOffset="48738.053">5509 5705 1387 0,'0'0'358'0,"0"0"-128"0,0 0-66 16,0 0-64-16,0 0-59 0,0 0-40 0,0 0-22 16,0 0-1-16,0 0 10 0,0 0 8 0,0 0 2 15,122-33-7-15,-102 31-22 0,-2 2-55 0,-3 0-80 16,-3 3-114-16,-7 3-97 0,-2 3-53 16,-3 2-9-16,-5 1 38 0,-6 3 401 0,-7 1 0 15,1 1 0-15,-3-1 0 0,-1-2 0 16,-1 1 0-16,1-1 0 0,1 0 0 0,3 0 0 15,1-3 0-15,-1 2 0 0,5-5 0 0,3 0 96 16,4-1 181-16,0-1-19 0,3-2-15 0,2 0-8 16,0-2-15-16,1 0-21 0,5 0-29 0,0-2-31 15,9 0-27-15,0 0-22 0,6-5-15 16,7-3-15-16,1 0-15 0,4-2-19 0,0-1-27 16,3 0-50-16,-3-1-97 0,4 2-85 0,-1 0-81 15,0-1-193-15,-8 4-199 0,-10 2 421 0</inkml:trace>
  <inkml:trace contextRef="#ctx0" brushRef="#br0" timeOffset="48917.7416">5938 5766 1839 0,'0'0'350'0,"0"0"-82"0,0 0-44 0,0 0-52 0,0 0-45 16,0 0-41-16,0 0-39 0,0 0-28 0,0 0-15 16,0 0-10-16,0 0 0 0,0 0 3 15,0 0 1-15,0 0 4 0,14 82 1 0,-8-58 1 16,1 1-1-16,0 1-4 0,-1 0-9 0,-1-2-26 15,-1 0-50-15,-1-4-81 0,0-1-130 16,-3-6-313-16,1-5-902 0</inkml:trace>
  <inkml:trace contextRef="#ctx0" brushRef="#br0" timeOffset="49692.3894">5945 4108 1 0,'0'0'223'0,"0"0"98"16,0 0-13-16,0 0-31 0,0 0-38 16,0 0-36-16,0 0-16 0,0 0-10 0,0 0-17 15,0 0-17-15,0 0-18 0,0 0-21 0,0 0-20 16,0 0-20-16,-5-24-22 0,0 26-24 0,3 0-8 15,-7 3-6-15,0 1 1 0,-2 3 7 16,-4 3-3-16,-3 5 1 0,-3 6 2 0,-1 2-1 0,0 3 2 16,-2 0 0-16,4 2-1 0,3-1-3 15,2-1-4-15,4-3-1 0,4-3-3 0,3-1 1 16,4-3 0-16,0-3 0 0,7-2 4 0,5-3 1 16,2-2 6-16,4-4 10 0,3-4 6 0,3 0 7 15,3-6 2-15,2-5-8 0,0-4-5 16,-3 0-3-16,1 0-5 0,-5-2 3 15,-4 1 3-15,-4 0 5 0,-4 1 10 0,-4 1 9 0,-6 1 6 16,0 1-2-16,-11 0-18 0,-8 1-21 0,-9 3-19 16,-5 2-13-16,-13 6-12 0,-6 2-33 15,-6 10-68-15,-1 5-169 0,13-1-495 0,16-6-842 16</inkml:trace>
  <inkml:trace contextRef="#ctx0" brushRef="#br0" timeOffset="53978.1859">9664 4655 1 0,'0'0'0'0,"0"0"0"15,0 0 0-15,0 0 0 0,0 0 158 0,0 0 44 16,0 0-3-16,123-60 1 0,-109 54-9 16,0-1-11-16,-3 4-15 0,0-2-13 0,-2 2-9 15,-2-1-10-15,-2 1-11 0,2 2-12 0,-3-1-13 16,-3 1-16-16,2 1-12 0,-3 0-17 0,0 0-13 16,0 0-15-16,0 0-22 0,-4 4 3 15,-2 0 4-15,0 4 11 0,-3 1 18 0,-4 4 1 16,-5 1-1-16,-2 3-1 0,-8-1 0 0,-1 2-7 15,-6 0-4-15,-4-2-6 0,0 0-7 16,0 0 1-16,1-3-2 0,0 0-2 0,3-2 1 16,2 0-6-16,7-2-1 0,1-2 2 0,8 0-8 15,2-2 5-15,5-1-3 0,5 0-2 0,-1 0-2 16,5-1-1-16,1 2-1 0,0 0-2 16,0-1 5-16,0 1-5 0,0 1 0 0,3-2 0 15,5 2-2-15,2-1 9 0,1-1 5 0,8 0 6 16,2-1 11-16,7-2-4 0,3 0 2 15,3-1-1-15,5 0-3 0,2-3 0 0,4-1-4 16,0 0-3-16,-3 1-5 0,-2 0 1 0,-5 2 0 16,-6 1 1-16,-4 0 3 0,-10 2-11 15,-4 3-21-15,-5 0-29 0,-6 2-45 0,-4 3-44 16,-10 0-42-16,-2 3-100 0,-9 0-108 0,-4-1-89 16,-3 3-48-16,-4-2 36 0,1 0 383 0,-4-4 110 15,14 0 0-15,6-5 0 0</inkml:trace>
  <inkml:trace contextRef="#ctx0" brushRef="#br0" timeOffset="54117.9576">9422 5022 34 0,'0'0'624'0,"0"0"-116"16,0 0-95-16,0 0-77 0,0 0-61 0,0 0-58 16,0 0-64-16,0 0-60 0,0 0-54 0,0 0-28 15,0 0-20-15,0 0-3 0,0 0 11 0,0 0-5 16,67 0 10-16,-39 6 1 0,7 0 1 16,6-1 1-16,2 2-1 0,7 0-8 0,4-1-56 15,3-1-155-15,-14 1-359 0,-14-5-955 0</inkml:trace>
  <inkml:trace contextRef="#ctx0" brushRef="#br0" timeOffset="56217.8514">11026 4430 1 0,'0'0'0'0,"0"0"0"0,0 0 0 0,0 0 95 16,0 0 168-16,0 0-5 0,0 0 2 16,0 0-12-16,0 0-11 0,0 0-14 0,0 0-26 15,0 0-23-15,10-41-30 0,-14 38-33 0,-2 1-32 16,-3 0-28-16,0 1-16 0,-3-1-9 0,-1 0-4 16,-5 2 2-16,-1 0-1 0,-2 0 5 15,-3 0-1-15,-2 4 2 0,2 0 0 0,-1 2-3 16,2 1-2-16,-1 2-3 0,-1 1-7 0,3 4-1 15,-2 2-3-15,-2 1-1 0,4 3-1 16,0 2-1-16,0 3-3 0,2 2 1 0,1 0 2 16,1 2 1-16,6 1 3 0,0-1-5 0,4-3-2 15,2 0 1-15,4-2 1 0,2-1 6 0,0 0 5 16,2-2 0-16,6-2-4 0,3 0 0 16,6-2-2-16,2-1 4 0,3-3 5 0,2-2 3 15,7-2 4-15,4-3 3 0,4-3 2 0,3-3-1 16,1 0-3-16,2-2-4 0,1-4-2 15,-3 1-2-15,-2-2-4 0,-3 0 0 0,-6-2-4 16,-2 2 1-16,-8 0 3 0,-4 1 5 0,-7 1 11 0,-4 1 10 16,-5 3 5-16,-2-1-12 0,-2 0-28 15,-5-1-36-15,-4 1-28 0,-2 1-29 16,-5 1-48-16,-1 0-86 0,1 0-279 0,6 3-559 16,4 0-242-16</inkml:trace>
  <inkml:trace contextRef="#ctx0" brushRef="#br0" timeOffset="57842.2273">11369 4879 1 0,'0'0'0'0,"0"0"0"0,0 0 0 16,0 0 206-16,0 0 78 0,0 0 11 0,0 0 2 16,0 0-18-16,0 0-28 0,0 0-35 0,0 0-34 15,0 0-24-15,0 0-25 0,0 0-22 16,23-42-25-16,-23 42-27 0,0 0-24 0,0 0-20 16,0 0-15-16,0 2-9 0,0 1 0 0,0 3 5 15,0 2 10-15,0 2 8 0,0 3 3 16,0 1 0-16,0 0-2 0,1 0 1 0,-1 1 1 15,0 1-1-15,0-1 0 0,0-2-2 0,0 1 0 16,0-1-2-16,0-2 0 0,0 0-2 0,0-3 2 16,0 1 0-16,0-2-2 0,0 0-2 15,0-1-6-15,0-2-8 0,0 1-15 0,-1-2-28 0,0 1-43 16,-1-2-53-16,-2 0-98 0,1-1-172 0,2-1-215 16,-1 2-594-16</inkml:trace>
  <inkml:trace contextRef="#ctx0" brushRef="#br0" timeOffset="58060.8443">11425 4669 1151 0,'0'0'257'0,"0"0"-4"16,0 0-68-16,0 0-56 0,0 0-27 0,0 0-8 16,0 0 3-16,0 0-2 0,0 0 1 0,0 0-10 15,0 0-14-15,0 0-13 0,0 0-14 0,0 0-9 16,-65-38-7-16,65 38-6 0,1 0-6 15,0 0-7-15,0 0-9 0,0-1-6 0,2 1-11 16,-2 0-18-16,0 0-14 0,0 2-48 0,0 4-84 16,0 1-119-16,1 4-232 0,3-4-327 15,-3-2 89-15</inkml:trace>
  <inkml:trace contextRef="#ctx0" brushRef="#br0" timeOffset="58517.9414">11645 4823 1 0,'0'0'0'0,"0"0"0"0,0 0 0 0,0 0 0 0,0 0 149 15,0 0 147-15,0 0 7 0,0 0-5 16,0 0-5-16,0 0-11 0,0 0-27 0,0 0-23 15,0 0-32-15,22-35-32 0,-22 35-18 0,0-1-30 16,0 1-25-16,0 0-25 0,0 0-28 0,0 0-22 16,0 0-17-16,0 4-9 0,0-1-2 15,0 5 2-15,0 0 4 0,0 3 2 0,0 3 2 16,1 1 1-16,3 1 0 0,-3 2 2 0,0-2-4 16,-1 0 2-16,0-1 2 0,1-1-4 0,-1-2 3 15,0 1-2-15,0-3-5 0,0 2-4 0,-2-2-19 16,-4-1-32-16,4 0-47 0,-4-2-74 0,3 0-121 15,-1-4-238-15,3 1-312 0,-2-2-67 0</inkml:trace>
  <inkml:trace contextRef="#ctx0" brushRef="#br0" timeOffset="58844.8627">11878 4780 477 0,'0'0'395'0,"0"0"-53"0,0 0-52 15,0 0-65-15,0 0-37 0,0 0-37 0,0 0-31 16,0 0-32-16,0 0-31 0,0 0-13 0,0 0-13 16,0 0-17-16,0 0-8 0,0 0-4 15,-8 1 4-15,3 6 14 0,-3 2 11 0,-1-1 5 0,-3 3-1 16,-3-1-1-16,2 1-6 0,-5 0-3 0,2 1-2 16,0-2-7-16,-2-1-1 0,6-1-6 15,0-1-3-15,2-1-2 0,1-1-4 0,5 0 3 16,-1-1-1-16,3-2-1 0,1 0 2 15,-1 0-5-15,2 1-1 0,0-2 0 0,0 1-2 0,3 1 1 16,0 0 4-16,4 0 6 0,1 2 4 16,5 0 9-16,3-1 3 0,6 1 3 0,2 0 2 15,7-1-3-15,5 3-2 0,0-1-1 16,4 0-13-16,5 3-28 0,-2-1-84 0,2 2-149 16,3 1-298-16,-10-4-455 0,-14-2 47 0</inkml:trace>
  <inkml:trace contextRef="#ctx0" brushRef="#br0" timeOffset="63036.8709">14019 4476 244 0,'0'0'273'0,"0"0"10"0,0 0-10 16,0 0-2-16,0 0-8 0,0 0-57 0,0 0-29 15,0 0-35-15,0 0-26 0,0 0-16 16,0 0-12-16,0 0-8 0,-18-92-9 0,18 90-9 16,0 0-12-16,0 2-13 0,1 0-14 0,-1 0-23 15,1 0-10-15,0 5-3 0,5 5-4 0,-2 3 12 16,3 6 3-16,-1 6 2 0,0 2 6 0,-2 4-2 16,0 3 1-16,-2 1 2 15,-2-1-3-15,0-2 2 0,0 1 0 0,0-6 0 0,0 0-1 16,0-4 4-16,0-4-2 15,0-1-1-15,1-5 5 0,2-1-4 0,1-3 2 0,-1-1 6 16,4-2 4-16,-3-3 20 0,3-1 16 0,1-2 15 16,1 0 7-16,4-4-7 0,0-5-11 0,6 0-15 15,2-5-9-15,0-2-9 0,5-5-8 0,-1-2-2 16,4-3-7-16,0-4 5 0,0-3 0 16,0-2-3-16,0-5 4 0,-1 2-5 0,1-3-3 15,-4 2-2-15,1 2-8 0,-2 3 1 0,-3 7 0 0,-3 7-1 16,-6 7-1-16,-5 5-11 15,-3 3-21-15,-1 1-33 0,-2 2-46 0,0 1-68 0,-1 1-97 16,1 0-123-16,-1 5-159 0,2-1-226 16,-2 0-184-16</inkml:trace>
  <inkml:trace contextRef="#ctx0" brushRef="#br0" timeOffset="63311.9639">13986 4552 1184 0,'0'0'250'0,"0"0"-10"16,0 0-21-16,0 0-13 0,0 0-25 0,0 0-37 16,0 0-34-16,0 0-22 0,0 0-15 15,0 0-15-15,0 0-12 0,0 0-11 0,0 0-8 16,0 0-5-16,-45-13-3 0,68 10 0 15,7-2-1-15,7-2-5 0,5 1-2 0,8-3-2 16,3-1-9-16,7 0-11 0,4-2-11 0,7-1-23 16,1 1-50-16,6-4-104 0,0 1-257 15,-18 2-474-15,-22 5-283 0</inkml:trace>
  <inkml:trace contextRef="#ctx0" brushRef="#br0" timeOffset="63661.2545">15295 4413 2060 0,'0'0'130'0,"0"0"-4"0,0 0-22 0,0 0-36 16,0 0-7-16,0 0-12 0,0 0-18 15,0 0-11-15,0 0-2 0,0 0 6 0,0 0 4 16,0 0-3-16,0 0-1 0,0 114-1 16,0-89 1-16,-2 0 0 0,0 1-2 0,-4-2-2 15,3 1-6-15,-2-5 0 0,0-1-3 0,0-3-1 16,2-2 0-16,-3-1-5 0,2-2-6 0,1-3-17 15,1 0-42-15,2-3-72 0,0-1-161 0,0-2-378 16,0-1-870-16</inkml:trace>
  <inkml:trace contextRef="#ctx0" brushRef="#br0" timeOffset="63855.8974">15429 4142 2189 0,'0'0'454'0,"0"0"-344"0,0 0 7 0,0 0-7 16,0 0-18-16,0 0-6 0,0 0-12 0,0 0-13 16,0 0-14-16,0 0-14 0,0 0-14 15,0 0-9-15,0 0-7 0,0 0-10 0,-40-85-14 16,40 85-33-16,2 0-27 0,1 3-16 16,4 4-23-16,4 5-44 0,0 5-108 0,3 4-297 15,-3-3-547-15,-5-5 213 0</inkml:trace>
  <inkml:trace contextRef="#ctx0" brushRef="#br0" timeOffset="64055.0471">15652 4755 1481 0,'0'0'512'16,"0"0"-359"-16,0 0-63 0,0 0-29 0,0 0 10 15,0 0 34-15,0 0-1 0,0 0-13 16,0 0-8-16,0 0-35 0,0 0-16 0,0 0-9 15,0 0-5-15,0 0-5 0,-97 102-3 0,81-87-18 16,-3 1-43-16,1 1-103 0,0-2-114 0,-2 1-225 16,6-4-413-16,6-4-108 0</inkml:trace>
  <inkml:trace contextRef="#ctx0" brushRef="#br0" timeOffset="64312.0519">16160 4384 1741 0,'0'0'216'0,"0"0"-108"0,0 0-44 16,0 0-27-16,0 0 15 0,0 0 32 15,0 0-1-15,0 0-10 0,0 0-10 0,-31 116-16 0,27-92-13 16,2 2-7-16,0-2-11 0,1 0 0 15,0 1-2-15,-1-3 1 0,-1-3 3 0,1 1-5 16,-2-5-4-16,0-2-21 0,0-2-53 0,-1-2-76 16,0 0-236-16,2-3-474 0,0-3-432 15</inkml:trace>
  <inkml:trace contextRef="#ctx0" brushRef="#br0" timeOffset="64618.7229">16506 4280 1796 0,'0'0'112'0,"0"0"-76"0,0 0 2 15,0 0-4-15,0 0 1 0,0 0 9 0,0 0-4 16,0 0-3-16,0 0 0 0,0 0-7 0,-124 105 1 16,106-87-5-16,0-4-4 0,-5 1 8 15,1 0-1-15,-2-2-1 0,-2 0 2 0,-1-2-7 16,-1-3-3-16,2 0-2 0,3-2-3 0,4-2 0 15,1-2 0-15,8-1-1 0,5 0-2 0,4-1 9 16,1 0 10-16,0 0 10 0,0 0 9 0,3 0-8 16,-1 2-11-16,3-1-15 0,0 1-4 15,6 3 1-15,2 2 5 0,2 0 2 0,6 3-6 16,0-1-2-16,2 0-3 0,4 4-1 0,3 1 3 16,6 4 4-16,4 2 6 0,5 1 5 15,6 2-8-15,2-1-22 0,5-1-62 0,-4 0-131 16,-10-7-433-16,-16-4-975 0</inkml:trace>
  <inkml:trace contextRef="#ctx0" brushRef="#br0" timeOffset="84118.9652">8767 5293 1 0,'0'0'0'0,"0"0"0"16,0 0 0-16,0 0 0 0,0 0 0 0,0 0 0 16,0 0 0-16,0 0 0 0,0 0 0 15,0 0 0-15,0 0 0 0</inkml:trace>
  <inkml:trace contextRef="#ctx0" brushRef="#br0" timeOffset="85790.6226">9693 5252 1 0,'0'0'0'0,"0"0"0"16,0 0 0-16,0 0 0 0,0 0 0 0</inkml:trace>
  <inkml:trace contextRef="#ctx0" brushRef="#br0" timeOffset="86493.9103">9796 5223 297 0,'0'0'-114'0,"0"0"-68"0,0 0 182 16,0 0 0-16,0 0 0 0,0 0 0 15,0 0 0-15</inkml:trace>
  <inkml:trace contextRef="#ctx0" brushRef="#br0" timeOffset="94716.3356">956 7040 1 0,'0'0'0'0,"0"0"0"0,0 0 0 0,0 0 0 16,0 0 0-16,0 0 0 0,0 0 0 0,0 0 178 15,0 0 28-15,0 0-13 0,0 0-15 0,0 0-21 16,-36 6-8-16,36-6-11 0,0 0-9 16,0 1-9-16,0-1-13 0,0 0-4 0,0 2 0 15,0-2 3-15,0 0 1 0,0 0-1 0,0 0 1 16,0 0-9-16,0 0 1 0,2 0-6 0,1 0-15 15,0 0-14-15,1 0-23 0,2-2-18 16,3-1-13-16,1-1-9 0,5 0 5 0,0 2-1 0,3 0 2 16,-2 1-1-16,1-1-4 15,0 2 0-15,-2 0-1 0,-1 2 5 0,-1 2-4 0,-3 1 2 16,-3 2 0-16,-2 2-2 0,0 1 7 0,-4 3 1 16,-1-1 6-16,-2 4 11 0,-8 2-4 15,-3 0 3-15,-5 3-2 0,-4 1-5 0,-4-1-3 16,-3-1-3-16,-4 0-9 0,-1-2-2 0,2 0 0 15,-1-1-3-15,2-2 1 0,3-2 2 0,2-1-4 16,5-3 1-16,6-2 3 0,1-2-2 16,5-3 6-16,2-2 6 0,3 0 5 0,0 0 2 15,2-4-1-15,1-1-4 0,1-2-3 0,0-2-2 16,0-1-5-16,0 2-7 0,1-2-5 0,4 2-5 16,0 0 0-16,0 2 3 0,0 1 2 15,-2 2 1-15,3 2-3 0,-3 1 0 0,6 0 0 16,-3 1 3-16,2 5 3 0,2 2 5 0,3 2 6 15,0 2 5-15,3 3 3 0,-1 0 3 16,4 1-3-16,-5 1 1 0,3 1-3 0,-4-1-4 16,1-1-2-16,-3-3-3 0,1 1 2 0,0-3 1 15,-3 2 1-15,1-3-2 0,0-1-6 0,-2 1-3 16,0-1-11-16,0-1-27 0,0-2-54 0,-2-1-92 16,-2 0-155-16,1-3-285 0,-2-1-501 0</inkml:trace>
  <inkml:trace contextRef="#ctx0" brushRef="#br0" timeOffset="95011.056">1127 6879 2003 0,'0'0'145'0,"0"0"-21"0,0 0-35 16,0 0-28-16,0 0-9 0,0 0 8 16,0 0-6-16,0 0-4 0,0 0-7 0,0 0 3 15,0 0 6-15,129 27-4 0,-113-3-3 0,1 5-6 16,-5 4-5-16,-1 6-3 0,-2 4-5 0,-3 1 4 16,-2 6-1-16,-4 3 3 0,-1 0 3 15,-11 1-3-15,-6 3-1 0,-6-2-9 0,-7 1 2 16,-5 2-12-16,-3-3-21 0,-3 1-43 0,-7-1-112 15,12-16-305-15,11-13-1198 0</inkml:trace>
  <inkml:trace contextRef="#ctx0" brushRef="#br0" timeOffset="101641.4511">2665 6934 294 0,'0'0'335'0,"0"0"-93"16,0 0 2-16,0 0-19 0,0 0-30 0,0 0-15 15,0 0-26-15,0 0-22 0,0 0-36 16,0 0-34-16,0 0-37 0,0 0-22 0,7-24-5 16,-7 29-2-16,0 3 11 0,1 3 8 0,-1 5 8 15,2 2 4-15,-1 5-1 0,-1 4 5 0,0 1-1 16,0 5-5-16,-2 1 6 0,-1 1-5 15,-4 1 1-15,0-2 2 0,1 0-1 0,-2-3 0 16,2 1-2-16,0-5-1 0,-2-1-2 0,4-3 2 16,-2-1-1-16,3-5-2 0,-2-2-2 15,3-4-7-15,1-2 1 0,1-3 0 0,0-1 0 16,0-3 12-16,0-2 17 0,0 0 23 0,0 0 23 16,0-1 14-16,0-5-18 0,0-2-23 0,2-3-24 15,-1-3-28-15,3-3-2 0,-3-3-2 0,1-4-3 16,-1 0 5-16,0-5-1 0,2-4 1 0,0-4 1 15,-1-5-5-15,6-5 1 0,-3-5-3 16,4-2-1-16,2-2 0 0,5-1 0 0,-3 1 0 16,4 5-5-16,-4 7 2 0,5 5-1 15,-5 11-4-15,4 7 3 0,-5 5-8 0,2 3-1 16,2 5-2-16,-2 2-5 0,3 4 6 0,1 2 2 16,2 0 3-16,2 6 4 0,0 5 2 15,6 4 1-15,-2 4 0 0,1 2 3 0,0 1-3 0,-3 4-1 16,-1 0 0-16,-2 4-3 0,-4-1 5 0,-1 1 1 15,-9 0 1-15,0 0 7 0,-6-2-6 0,-1 2 3 16,-2 0 1-16,-8 0 1 0,-8 1 2 16,-1-1 0-16,-5 0 0 0,-5 0-5 15,-4-2 3-15,-6 1-1 0,-1-2-1 0,-2-1 2 16,-5 0-5-16,3-2 0 0,-2-2-2 0,2 0 0 16,5-4-1-16,7-1 0 0,3-4-3 0,7-2-7 15,7-2-9-15,1-3-14 0,7-3-14 0,2-2-11 16,5-1-14-16,0 0-23 0,0-4-96 0,5-6-133 15,2-2-204-15,1 1-253 0,0 3-330 0</inkml:trace>
  <inkml:trace contextRef="#ctx0" brushRef="#br0" timeOffset="102209.5919">3178 7141 745 0,'0'0'289'0,"0"0"-38"0,0 0-28 0,0 0-11 0,0 0-11 16,0 0-23-16,0 0-28 0,0 0-24 16,0 0-24-16,0 0-23 0,0 0-18 0,0 0-18 15,0 0-9-15,0 0-11 0,-10 0-4 0,13 0 0 16,3 0-2-16,-1 0-1 0,4 1-2 0,0 0-4 15,0 2 0-15,1-2 1 0,-4-1 4 0,3 0 1 16,0 0 4-16,0 0 1 0,0-1 2 0,-2-2 2 16,-2 0-1-16,4-2-1 0,-2 1 1 15,-3-1-3-15,3-1 3 0,-4-1-2 0,5 0 0 16,-6-1-2-16,4 0-2 0,-3 2 0 0,-2-3 0 16,1 4 2-16,-2-2 1 0,0 1 0 15,0 0 1-15,-1 1-5 0,-1-1-1 0,-5 2-6 16,3 1-6-16,-5 1-1 0,0-1-8 0,-2 2 0 15,-3 1-1-15,-2 0-1 0,-4 4 2 16,-1 1 2-16,0 3-1 0,-2 2 1 0,2 3 1 0,2 1-2 16,1 2 2-16,5 1-2 0,-1 3 0 15,7 0 2-15,1 3 0 0,3 0-1 0,-1-2 3 16,4 1 2-16,0-2-2 0,4-3 2 16,1-1-2-16,3-2-2 0,0-2 2 0,3 0 2 15,-2-1-1-15,1-3 1 0,1-3 4 0,0-1-2 16,0-2 5-16,3-2 2 0,2 0 0 15,1 0 2-15,-1-6-3 0,3 0-1 0,1-3-3 0,0 0 2 16,1-1-3-16,0-1-1 0,1 0 0 0,2-1-5 16,-2 3-1-16,-1 0-9 0,-2 1-20 15,-3 0-33-15,-1 3-63 0,-2 0-102 0,-3 1-187 16,-3 2-322-16,-4 1-835 0</inkml:trace>
  <inkml:trace contextRef="#ctx0" brushRef="#br0" timeOffset="103558.799">7656 2591 1 0,'0'0'191'0,"0"0"145"0,0 0 31 0,0 0-51 16,0 0-25-16,0 0-54 0,0 0-66 0,0 0-50 16,0 0-59-16,0 0-19 0,0 0-11 15,0 0 2-15,-16 7 13 0,0 8-4 0,-3 4 0 16,-3 4-5-16,-1 5 6 0,-5 6-2 0,-3 6-4 16,-5 6 3-16,-4 8-6 0,-2 3-2 15,-3 4 0-15,-1 3-6 0,-4 4 0 0,-4 3-5 16,-1 4 1-16,-2-1-1 0,-1 1-1 0,-1-1 0 15,1-5-3-15,4-2-5 0,5-6-2 0,6-6-1 16,5-6-1-16,9-3 4 0,6-6-9 0,4-4-7 16,9-1-22-16,2-8-54 0,7-6-84 15,2-4-165-15,6-9-315 0,-2-3-862 0</inkml:trace>
  <inkml:trace contextRef="#ctx0" brushRef="#br0" timeOffset="104040.6679">7733 3056 1603 0,'0'0'112'0,"0"0"11"15,0 0 8-15,0 0-3 0,0 0 0 16,0 0-9-16,0 0-9 0,0 0-5 0,0 0-4 15,0 0-3-15,0 0-10 0,0 0-14 0,0 0-27 16,0 0-36-16,-3-72-18 0,-7 79-7 0,-7 1 5 16,-2 4 8-16,-7 3 5 0,-4 3-1 0,-1 4-1 15,-3 1 1-15,2 4-3 0,2 0-1 0,2-1 1 16,5 0-1-16,2-2 2 0,6-2-2 16,2-2-6-16,8-4-6 0,4-2-6 15,1-2-1-15,4-1 5 0,7-4 6 0,3-2 11 0,6-1 7 16,2-3 4-16,4-1 5 0,4-1-4 0,2-3-3 15,3-1-6-15,-2 2-3 0,-2 2-2 16,-6 0-1-16,-3 1 2 0,-6 0 0 16,-5 1-2-16,-4 3 2 0,-4 1 1 0,-1 1 2 0,-2 2 4 15,0 0 4-15,-5 3 6 0,-5 0 6 16,-5 3 5-16,-4 2 2 0,-7 1 0 0,-5 1-7 0,-7 3-2 16,-4 1-5-16,-3-1-5 0,-3-2 4 15,2 0-4-15,0-3 1 0,3-1-2 16,5-1-4-16,5-4-4 0,6-1 0 0,7-4-4 15,7-2-13-15,7-3-33 0,6 0-70 0,4-1-70 16,10-6-67-16,6-4-164 0,8-4-209 0,-5 1-357 16,-3 3 386-16</inkml:trace>
  <inkml:trace contextRef="#ctx0" brushRef="#br0" timeOffset="104938.6113">7907 3212 1464 0,'0'0'208'0,"0"0"-78"0,0 0-52 0,0 0-17 0,0 0 19 16,0 0 25-16,0 0-7 0,0 0-5 0,0 0-14 15,0 0-15-15,0 0-14 0,0 0-15 0,0 0-10 16,-71 94-8-16,68-86-7 0,3-1-3 16,0 2-3-16,0-2 1 0,0 0-2 0,0-2 1 15,3 1 1-15,0-1-4 0,1-2-3 0,0 1 3 16,1-2 1-16,1-1 15 0,3 0 15 15,1-1 8-15,0 0 6 0,5-1-4 0,0-3-8 16,1-3-5-16,-1-1-4 0,2 0-5 16,-3-1-3-16,1-1-1 0,-1 0-3 15,-4-2 5-15,2 1 2 0,-3-2 3 0,1 4 6 0,-4 0-1 16,-1 0 2-16,-4 4 1 0,0 3 3 0,-1-1 10 16,0 3 1-16,0 0-8 0,-1 0-18 0,0 0-23 15,-2 2-20-15,1 0-19 0,1 1 10 0,-4 3 4 16,4 1 13-16,-4 2 18 0,2 1-5 0,2 1 4 15,0-2-3-15,1 0-1 0,0-2 1 0,0 0-6 16,2-3 1-16,2 1 1 0,1-3 4 16,0 1 1-16,0-2 5 0,0 0 3 0,1-1 2 15,3 0 10-15,2-1 4 0,0-5 0 0,4-1 2 16,-1-2-9-16,3-2-4 0,-3-2-2 16,3-1-4-16,-3-1 5 0,1-2 0 0,-3-2 1 15,0-1-1-15,-1-1 0 0,-2-2-1 0,-2-1-1 16,-1-2 2-16,2-1-4 0,-4 0 0 0,2 0-4 15,-3-1-6-15,0 1 6 0,-1 2 0 16,0 3 2-16,-1 4 6 0,-1 4-8 0,0 5-2 16,0 4-3-16,-1 3-3 0,-1 2-10 0,1 0-15 15,0 0-28-15,-2 7-16 0,2 4 13 16,-1 6 16-16,-4 5 30 0,2 5 23 0,-2 3-6 16,2 2 0-16,0 4-2 0,-1 3-6 0,1 2 7 15,0 0 3-15,1 2 0 0,-2 1 1 0,0 2 0 16,1-1 3-16,0 1 3 0,2-1 4 0,-2-4-1 15,0-2-2-15,1-6-2 0,-6-2 2 0,3-6 2 16,-2-3-1-16,2-4 4 0,-2-4-4 16,2-3-2-16,3-3-3 0,0-5 3 15,3-1 14-15,0-2 18 0,0 0 22 0,0-1 15 0,0-4-11 16,0-5-19-16,0-1-24 0,3-5-19 0,-1-4 0 16,2-2-4-16,1-5-1 0,1-6-1 15,3-2-5-15,1-4 2 0,3-5 0 0,2-1 1 16,1 0 3-16,1 3-4 0,-1 2-5 15,-1 8-1-15,0 4-3 0,-4 8 0 0,0 6-2 16,-4 5-3-16,0 3-10 0,1 4 3 0,-1 2 0 16,0 0 0-16,1 3 10 0,2 3-4 0,0 3 0 15,-2 2 2-15,1 1-5 0,0-1 7 0,-3 2 3 16,2 1 3-16,-2-3 5 0,-1 0-9 16,-3 0-8-16,2 0-1 0,-3 2 3 0,-1-1 6 15,0 1 4-15,-5-3 2 0,0 2-1 0,-2-1 6 16,-3 2 2-16,-2-2 2 0,-3-2 3 0,1 2-1 15,-4-2-3-15,1 1 1 0,-1-3-4 0,0 1 1 16,-1-3-4-16,4 0-14 0,0-2-22 0,3 0-27 16,3-3-40-16,3 0-52 0,1 0-104 15,2-2-249-15,3-1-478 0,0-1-189 0</inkml:trace>
  <inkml:trace contextRef="#ctx0" brushRef="#br0" timeOffset="106233.5626">8618 2823 976 0,'0'0'80'0,"0"0"-53"0,0 0-43 15,0 0 29-15,0 0 96 0,0 0 38 0,0 0 18 16,0 0 31-16,-30 123 0 0,26-95-15 0,-1 2-24 16,3 1-44-16,-1 1-3 0,-2 4-18 15,3 1-20-15,1 0-10 0,-1-1-9 0,0 0-8 16,-1-1-5-16,1-2-1 0,1 0 4 0,-2-2 5 15,2 1 2-15,-2-2-11 0,2-3-9 16,0-3-5-16,1-2-2 0,-3-2 0 0,0-6-1 16,0-1-6-16,2-5 1 0,-1 1-3 0,-1-5 2 0,2-1 2 15,-1-1 2-15,2-1 12 0,0-1 13 16,0 0 15-16,0 0 14 0,0-2 4 16,0-5-15-16,0-5-22 0,2-4-21 0,2-5-19 15,-2-5-5-15,5-5 0 0,1-4-4 0,0-2 3 16,4 0-1-16,3-3 1 0,-2 5-1 0,4 3-2 15,-5 4-2-15,3 4-2 0,-4 9 1 0,-2 1-1 16,1 5 2-16,-4 2-3 0,1 3-3 16,-3 2-5-16,3 2-3 0,-4 0-1 0,2 0 2 15,0 6-2-15,0 2-1 0,-1 2-4 0,0 3 0 16,1 1 8-16,-4 2 6 0,-1 0 6 0,0-1 3 16,0 0-3-16,-1-2-1 0,-6 3 0 15,3-2 2-15,-4-1 2 0,-2 1 5 0,-1-2 2 16,1 1 0-16,-4-2 2 0,2 0-2 0,0-2 2 15,1-1 0-15,2-2 1 0,3-2 2 0,1-1-2 16,3-2 1-16,1-1 6 0,1 0 9 0,0 0 11 16,1 0 7-16,4-3-14 0,0-2-18 15,2-1-19-15,5-1-17 0,0-1 5 0,2 0 5 16,4 2 8-16,2-1 7 0,-1 0 3 0,1 0 1 16,0 0 1-16,-3-1 1 0,0 1-1 15,0 0 0-15,-1-1 2 0,-1 0 0 0,0-1 2 16,0-1 3-16,-2-1-2 0,4-1 0 15,-5 1 0-15,2-3-4 0,-1-1 3 0,-1-2 2 0,-1-3-2 16,-2-3 3-16,2-2-3 0,-1-3-3 16,1-2 2-16,-1-1-1 0,0-2 1 0,1-3 1 15,0-1-2-15,0 0 0 0,1 1 0 0,-2 5-1 16,-4 5 2-16,1 8 1 0,-5 9 1 0,-2 4-5 16,0 5-11-16,-1 0-31 0,-6 9 1 15,1 1 6-15,-3 8 8 0,-2 5 27 0,-2 4 1 16,1 5 0-16,1 1 0 0,0 1 1 0,2-1-1 15,-1 0-1-15,7 1 1 0,0-1-1 0,1-1 2 16,2-1 3-16,0-3 0 0,0-3 1 0,5-3-3 16,-3-2-2-16,0-3 1 0,2-3 0 15,1 0 4-15,-1-4 0 0,0 0 1 0,-2-2 0 16,2-1-3-16,-2-2-1 0,2-1-1 16,-3-1-2-16,2-3-2 0,0 0-2 0,-1 0-1 15,4 0-1-15,-1 0 1 0,3-5 3 0,-1-2 1 16,3-2 2-16,-2-3 1 0,2-1-1 0,0-2 3 15,0-3 1-15,0 0-2 0,0 0 2 0,-1-2-4 16,1 2 1-16,-3 2-1 0,-2 2 3 0,1 3 2 16,-4 5 2-16,-1 4 3 0,-1 1-7 0,0 1-2 15,0 0-13-15,0 0-25 0,0 6 0 16,0 2 3-16,0 3 10 0,0 3 22 0,-1 1 2 16,1-1 2-16,-1-1-2 0,1-1 2 0,0-1-2 15,0-1 0-15,0-1 1 0,0 0-2 16,0 0 1-16,2-2-4 0,3-2 2 0,-1 0 1 15,4 0-1-15,-1-2 4 0,-1-2 0 0,4 0-1 16,-1-1 3-16,3 0 0 0,0-1 1 16,3-3 1-16,-3-2 0 0,2-2 1 0,1-2 0 0,-3-1 3 15,3-1-1-15,-1-3 3 0,-2 1 2 0,-2-4-3 16,0-1 4-16,1-3-2 0,-3 1 0 0,-2 2 3 16,-1 1-2-16,-2 4 2 15,1 3 0-15,-2 4 0 0,-2 5-1 0,0 1-9 0,0 1-18 16,-2 1-33-16,-2 6-8 0,1 3 4 15,1 5 14-15,-3 4 30 0,2 1 6 0,1 4-1 16,-3-1 1-16,3 1-3 0,2-2 2 0,0 0-1 16,0 1 2-16,0-1 2 0,5 2 0 15,-1 1 2-15,1-2-1 0,-1 4-1 0,-3-3-1 16,0 2 1-16,-1-1-2 0,-1 1 4 0,-9 1 2 16,-2-1 1-16,-6 2 3 0,-4-1 4 0,-7 0-6 15,-4 1-1-15,-9-2-2 0,-6-1-8 0,-7 1 3 16,-8-3-4-16,-5-2-4 0,-1 1-1 15,-7-6-1-15,4-2 1 0,4-4 5 0,3-6 8 16,8-4 2-16,11 0 5 0,6-8 7 0,13-2 8 16,11-5 18-16,8-2 1 0,8-5-11 0,9-5-10 15,14-3-25-15,16-3-10 0,12-2 3 0,18 1-5 16,13 2 5-16,11 2 2 0,9 0 3 16,6 3-6-16,-1 2-33 0,1 2-82 0,-5 2-193 15,-27 7-685-15,-27 4-661 0</inkml:trace>
  <inkml:trace contextRef="#ctx0" brushRef="#br0" timeOffset="107722.2122">3568 7342 1 0,'0'0'363'0,"0"0"-107"16,0 0-42-16,0 0-9 0,0 0 23 15,0 0 19-15,0 0-15 0,0 0-38 0,0 0-45 16,0 0-15-16,0 0-1 0,0 0 7 0,-1 7 0 0,1-7-19 16,0 0-21-16,0 0-16 0,0 0 0 15,0 0 4-15,1 0 1 0,1 0 0 0,1-2-16 16,-1-4-21-16,0-1-19 0,-1-3-21 0,4-1-5 15,-1-3-3-15,2-2-1 0,-1 0 1 16,4-3-1-16,1-3 0 0,0-2-1 0,0-1-1 16,2-1 1-16,-1 1-1 0,0 0 0 15,3 4-1-15,-7 2 2 0,1 7-3 0,0 3 1 0,-6 5-3 16,-2 3-6-16,0 1-13 0,0 0-10 16,0 5-1-16,-2 5 7 0,-4 4 11 0,3 2 9 15,1 2 5-15,-3 1 1 0,2-2 1 0,2 0 0 16,1-1 0-16,0-2-1 0,1-1-1 15,7-3 0-15,0-2-4 0,3-2 2 0,-1 0-1 16,4-4 2-16,-2-2 3 0,7 0 0 0,-1-4 1 16,2-4 1-16,0 0-2 0,1-3 3 15,-2 0 0-15,-3-3 0 0,3 0 1 0,-2 0-1 0,-2-1 1 16,0 0-1-16,-3-1 4 0,-2 3-3 16,-2-2 3-16,-3 3 0 0,1 1-3 0,-4 2 2 15,-2 6-1-15,0 1-1 0,0 0-2 16,0 2-7-16,0 0-7 0,-2 3-1 0,0 3-1 0,-3 3 6 15,2 3 4-15,0 1 1 0,-1 1 1 0,2 2 0 16,1 0 1-16,0 0 2 0,1 1 1 16,0-2-2-16,0 0 0 0,0 0-1 0,0 0 0 15,0-1-1-15,0 0 1 0,0-1-1 16,0-2-16-16,0 0-33 0,0 0-60 0,0-1-86 16,0 1-149-16,0-4-302 0,0-2-915 0</inkml:trace>
  <inkml:trace contextRef="#ctx0" brushRef="#br0" timeOffset="108142.483">4315 7115 1407 0,'0'0'361'0,"0"0"-48"0,0 0-90 0,0 0-71 16,0 0-54-16,0 0-35 0,0 0-21 0,0 0-4 15,0 0 3-15,0 0 11 16,0 0 2-16,0 0-3 0,0 0-7 0,37 36-4 0,-29-26-7 15,-1 3 5-15,-3-1-2 0,4 1-3 0,-6-1-4 16,3 1-6-16,-5-3-3 0,0 1 1 16,-7 0 3-16,-2-4-2 0,-2 2-5 0,-3-1 0 15,-3-2-7-15,-2 1 0 0,-2-3 3 0,1 0-2 16,0-3 2-16,-1-1-1 0,4 0-2 16,4-2 5-16,3-4 0 0,1-2 0 0,6 0 2 15,2-3-6-15,1-2-8 0,0-2-1 0,4-3-6 16,5-1-2-16,7 1 2 0,-1-1-5 15,5 2 0-15,1 1 0 0,1 2 0 0,3 2 1 16,-4 2 2-16,-1 2-1 0,0 1 2 0,-5 4-1 16,3 0-2-16,-5 2 2 0,3 1 1 0,-4 0 0 15,0 4 2-15,-3 2 2 0,0 1-3 16,-2 3 2-16,-4-2 0 0,-3 3-2 0,0 1 0 16,0-1 0-16,-6 0 1 0,1 1-9 0,-3 1-18 15,3-3-36-15,-1 2-45 0,3-1-53 0,-3-2-56 16,6 2-72-16,0-4-128 0,0-1-140 0,5-2-133 15,-2-1-54-15,-2-3 747 0</inkml:trace>
  <inkml:trace contextRef="#ctx0" brushRef="#br0" timeOffset="109126.7899">4591 7171 1 0,'0'0'0'0,"0"0"452"0,0 0-30 16,0 0-35-16,0 0-53 0,0 0-59 0,0 0-57 16,0 0-48-16,0 0-42 0,104-117-27 15,-102 116-27-15,2 1-28 0,-3 0-18 0,1 1-13 16,-1 5-3-16,1 1 4 0,2 4 3 0,-2-1 0 15,0 1 0-15,-1 1-2 0,0-1-3 0,1 0-2 16,0 1-1-16,-1-4-1 0,0 2-1 16,2-3-1-16,-2 0-1 0,2-1 2 0,0-3 0 15,-1 2 0-15,-1-2 2 0,4-1 0 0,-2 1 0 16,-1-3-1-16,4 0 1 0,0 0-3 0,2 0 5 16,-1-2 0-16,2-2 0 0,2-3 3 0,-1 1-7 15,1-2-1-15,2-1-2 16,-2-1-4-16,5-1 3 0,-3 0 2 0,0-2-1 0,1 1 0 15,-2-1-1-15,0 3-3 0,-2 1-1 0,-2 1 2 16,-1 3-5-16,-2 3 0 0,-4 1-2 0,1 1-7 16,-2 0 0-16,2 0 3 0,-2 2-2 15,2 4 7-15,-2 2 1 0,0-1-1 0,1 2 1 16,-1 2 2-16,0-3 0 0,0 1 1 0,1 1 1 16,0-2-3-16,0 1 4 0,1-3 0 15,4 1-1-15,-2-2 7 0,3-1-4 0,0 0-1 16,-2-1 4-16,4-2-6 0,1-1 4 0,0 0 5 15,1 0-3-15,3-1 4 0,0-2-1 0,1-2-3 16,1-1 2-16,-3-1 2 0,2 1-1 16,-1-2-1-16,-3 0 1 0,-1-1-6 0,1 1 7 15,-2 0 0-15,-1 0-1 0,-4 1 6 0,2 2-8 16,-3 0 0-16,-2 3-1 0,0 1-3 0,1 1-1 16,-2 0-4-16,0 0-5 0,0 0-9 15,0 0 1-15,0 3 0 0,0 2 4 0,2-1 12 16,-1 2-3-16,1-1 0 0,-1 0 2 0,2-2-9 15,2 2 7-15,-2-1 2 0,7-1-3 0,1 0 8 16,6-1-1-16,2 0 1 0,2-1 2 0,1-1-2 16,-1 0 0-16,0 0-1 0,0-2 0 15,-1-1-8-15,-1-1 7 0,0 1-1 0,-7-2 2 16,-2 2 12-16,1-3-3 0,-5 1 6 16,-2 0 5-16,1-2-4 0,-2-1 2 0,-2-3-2 0,0 1-5 15,1-4-6-15,-2 0-1 0,0-2-4 16,0-1-1-16,-4-1 7 0,-1-1-8 0,1 0 0 15,-2 1 0-15,0 0-8 0,-2 2 4 0,1 1-2 16,0 6-7-16,-1 3 0 0,-3 4-13 0,1 2-2 16,-2 0 2-16,-4 8 1 0,-1 5 10 15,1 2 5-15,-2 5 0 0,1 1-1 0,2-1 2 16,2 4 0-16,0-3 0 0,4 1 5 0,3-1-4 16,0 1-1-16,5-2 0 0,1-2-5 0,0-4 1 15,6-1 1-15,-2-1 0 0,5-3 8 16,2-1 1-16,-2-2 1 0,2-2 4 0,3-3 3 15,0-1 3-15,-1 0 5 0,2-4-1 0,0-3-6 16,3-1 1-16,1-1-4 0,3-3-3 0,0-1 4 16,4 0-3-16,-1-3-1 0,1 1 5 0,-3-4-1 15,-2 0 5-15,-1-3 4 0,-5-4-2 16,1-2 1-16,-5-5-3 0,0-3-2 16,-3-3-4-16,-3-3 1 0,0-1-3 0,-3 2-1 15,0 0 2-15,-2 4-9 0,0 6 7 0,-2 5 0 0,-1 9-2 16,-4 7 5-16,2 5-6 0,-1 3-8 15,-3 2-5-15,3 2-3 0,-2 9 3 0,-3 2 4 16,2 6 6-16,0 3 0 0,1 3 2 0,3 2 0 16,0 2 0-16,4 3 6 0,1-1-2 15,0 6 0-15,6 1 3 0,0 4-5 0,2 3 2 16,2-1 1-16,0-1 0 0,-1 3 3 0,3 0-3 16,2 0 3-16,2 1-2 0,4-4-6 0,-3-2-11 15,-3-2-25-15,-4-3-31 0,-2 0-42 0,-4-2-79 16,-1-5-169-16,0-5-618 0,-2-11-655 0</inkml:trace>
  <inkml:trace contextRef="#ctx0" brushRef="#br0" timeOffset="110591.9196">4330 7142 1 0,'0'0'0'15,"0"0"0"-15,0 0 0 0,0 0 0 0,0 0 0 16,0 0 0-16,0 0 0 0,0 0 0 15,0 0 0-15,0 0 0 0,0 0 0 0,0 0 0 16,17-29 0-16,-15 27 0 0,-1 0 0 16,1-1 137-16,3 1 21 0,-4 0 2 0,1-1-4 15,-2 1-7-15,1 0-1 0,0 0 1 0,-1 0 5 16,2 1 4-16,-2 0-6 0,0 0-13 0,0 1-14 16,0 0-19-16,0 0-18 0,0 0-19 0,0 0-22 15,0 0-25-15,0 0-14 0,0 0-18 16,-2 0-12-16,2 3 7 0,-1 2 1 0,1 2 9 15,0 3 11-15,0 2-3 0,0 2 3 0,0-1 2 16,0 3 0-16,0 1 6 0,0-1 0 0,3 0 1 16,0-1 0-16,-1 1-3 0,0-1 4 0,4 0 5 15,-3-2 7-15,4 3 2 0,-3-2-5 16,3-2-22-16,1 1-53 0,-1-2-113 0,1-1-324 16,-1-6-931-16</inkml:trace>
  <inkml:trace contextRef="#ctx0" brushRef="#br0" timeOffset="112028.4914">2837 7708 1 0,'0'0'0'0,"0"0"0"16,0 0 0-16,0 0 0 0,-129-13 0 0,108 11 24 16,4 1 184-16,-2 1 5 0,1-1 2 0,0 1 53 15,3 0 13-15,-4 0 6 0,3 0-23 16,2 0-82-16,-2 0-36 0,2 0-32 0,2 2-21 16,-2 1-16-16,0 0-12 0,2 1-6 0,1-1-4 15,1 0-8-15,1 1-2 0,1 0-5 0,5-1-9 16,1-1-4-16,-2 0-8 0,4-1-3 15,0 2-2-15,0-2 2 0,0 1 1 0,5 0 1 16,0 1 6-16,5 1 5 0,8 1 13 0,5-1 7 16,12-1 4-16,8-2-1 0,11-1-9 15,15 0-7-15,13-4-8 0,11-5-3 0,14 0-3 0,7-1-6 16,14-2-2-16,7 0-5 0,8-1 0 16,8 1 1-16,3 1-2 0,6 0 5 0,-2 1-8 15,2 2-2-15,-2 0 2 0,-3 3-4 0,-3-1 6 16,-8 1 0-16,-4 1 0 0,-10-1-2 0,-11 1-2 15,-10-1 0-15,-11 0-1 0,-12 1 3 0,-8-2-1 16,-10 2 1-16,-12 0 1 0,-5 0-4 16,-11-1 7-16,-7 3 2 0,-6-2 3 15,-6 2 6-15,-4-2-7 0,-4 2 1 0,-3 1-2 0,-3-2-2 16,-3 2 3-16,-2 1-3 0,0 0-1 16,-2-1-6-16,0 1 1 0,0 0-1 0,0 0-2 15,0 0 2-15,-4 0-11 0,4 0-5 0,-2 0 1 16,1 0-17-16,-2 1-7 0,2 3-28 0,-1 0-48 15,2 2-60-15,0-1-131 0,0 0-318 16,0-3-979-16</inkml:trace>
  <inkml:trace contextRef="#ctx0" brushRef="#br0" timeOffset="113513.5381">3116 3920 589 0,'0'0'99'0,"0"0"-77"0,-138 11 12 15,96-7 21-15,11 1 2 0,7-3-11 16,5 2 34-16,3-4 25 0,3 3 34 0,5-2 16 16,5 1-1-16,-1-2-25 0,4 0-30 15,0 0-30-15,0 0-30 0,0 0-15 0,4 0-5 0,-3 0 4 16,0 0 14-16,0 0 16 0,2 0 10 15,4 0 37-15,2 0 14 0,4 0 1 0,5 0 2 16,4 0-36-16,6-2-20 0,4-2-13 16,6 0-8-16,5 1-10 0,5-2-2 0,5 1-7 15,7-1-3-15,3-1-5 0,8-1 0 0,7 0-2 0,5 0 0 16,3 0 6-16,11 2-4 0,2-2 0 16,5 0-2-16,7-1-4 0,3 1 5 0,6 0 0 15,4-1 3-15,0 1 4 0,5 1-6 0,-1 0 0 16,-1 1-2-16,-3 1 0 0,0 2 0 15,-5 0 3-15,-2 2-2 0,-10 0-6 0,-1 0 3 16,-9 0-3-16,-5 0 1 0,-5 2 6 16,-4-1-6-16,-4 2 3 0,-4-2-1 0,0-1-3 0,-2 1 7 15,0-1-1-15,1 0 1 0,0 0 2 16,2 0 2-16,-1-2 0 0,1-2 3 0,2 1 4 16,0-2-2-16,2-1 3 0,2 0-1 15,0 1-8-15,0-1 1 0,-1 0-7 0,-3 2-1 0,-1-1 3 16,-4 1-5-16,-2-1-2 0,-4 0-1 15,-1 1 1-15,-4 0-1 0,-2-1 0 0,-3 1 0 16,-1-2-4-16,-2 1 3 0,-1 0 0 16,-1 2-2-16,-3-1 6 0,0 1-6 0,-3-1 2 0,1 2-1 15,-3-1-6-15,0 1 6 0,-2 0-2 16,-2 1 2-16,-5-2 2 0,2 2-2 0,-5 0 1 16,-3 1 1-16,-5-1 0 0,0 1-1 0,-3-1 1 15,-3 0 0-15,0-1-4 0,1 1 5 0,0-1-1 16,2 1 1-16,-1 0 1 0,1-1-5 15,3 1 0-15,1 1-2 0,-1 0 0 0,3 0 2 16,-3 0-1-16,5 0 1 0,0 0 1 16,-3 0 2-16,1 0-2 0,0 0 1 0,-4 0 1 15,-1 0-4-15,1 0 3 0,-2 0-1 0,-4 0-4 0,1 0 4 16,-3 0-2-16,-2 0-1 0,-3-1 1 16,-5 0-6-16,0 0-3 0,-3 1-7 15,-2-1-9-15,0 1-8 0,0-2-16 0,0 0-32 0,0 0-32 16,0-1-51-16,3 1-126 0,3 1-260 15,-4-2-367-15,2 2-405 0</inkml:trace>
  <inkml:trace contextRef="#ctx0" brushRef="#br0" timeOffset="113727.1633">9725 3649 1544 0,'0'0'189'0,"0"0"-17"0,0 0-22 16,-161-27-43-16,102 23-12 0,-7 0-17 16,-13-1-20-16,-10 2-15 0,-5-2-10 15,-12 0-8-15,-10 1-7 0,-8 1-2 0,-13-1-3 16,-8 3-6-16,-10-2-19 0,-13 0-44 0,-10 3-80 16,-14 0-172-16,46 0-297 0,46 0-823 0</inkml:trace>
  <inkml:trace contextRef="#ctx0" brushRef="#br0" timeOffset="122653.3288">5809 8420 1 0,'0'0'0'0,"0"0"0"16,0 0 0-16,0 0 25 0,0 0 122 0,0 0-33 15,0 0-29-15,0 0-15 0,0 0-20 16,0 0-18-16,0 0-20 0,0 0-30 0,0-27-29 16,0 27-8-16,-3 0 5 0,1 0 2 0,1 3 1 15,-2-1-29-15,2 0-34 0,-2 1 26 0,2-2 84 16,1 1 0-16,-2-1 0 0,2 0 0 15,0-1 0-15,0 1 0 0,0-1 0 0,0 0 0 16,0 0 0-16,0 0 0 0,0 1 0 0,0-1 0 16,0 0 0-16,0 0 117 0,0 0 87 0,0 0-29 15,0 0-10-15,0 0 0 0,0 0-1 16,0 0-4-16,0 0-11 0,0 0-18 0,0 0-18 16,0 0-16-16,0 0-11 0,0 0-7 0,0 0-7 15,0 0-5-15,0 0-4 0,0 0-8 16,0 0-3-16,0 0-5 0,0 0-4 0,0 0-2 15,0 0-5-15,0 0-6 0,0 0-2 0,0 0-8 16,0 0 0-16,0 0 0 0,0 0-1 0,0 0-1 16,0 0-3-16,0 0 2 0,0 0-4 15,0 0 2-15,0 0-2 0,0 0-2 0,0 0 0 16,0 0-3-16,0 0 2 0,0 0-1 0,0 0 1 16,0 0 1-16,0 1-1 0,0-1-1 0,0 0-1 15,0 0-1-15,0 0 2 0,0 0-2 0,0 0 3 16,0 0-3-16,0 0 1 0,0 0 0 0,0 0-2 15,0 0 4-15,0 0-3 0,0 0 0 16,0 0 0-16,0 0-2 0,0 0 4 0,0 0 2 16,0 0 2-16,0 0 3 0,2 0-1 0,-1 0-2 15,3 0-4-15,-1-2-3 0,4 0-4 16,-1-1 1-16,3-1-1 0,2 1-1 0,0-2 1 16,1 2 2-16,2-2 2 0,0 2 2 0,3-1-2 15,2 1-1-15,2 0-1 0,0 1-2 0,-1 1 2 16,3 1-2-16,-1 0 1 0,-2 1-2 15,-3 6-2-15,1 1 0 0,-6 1-1 0,1 4 1 16,-5 1 3-16,-1 2 2 0,-4 1 5 0,-3 1 5 16,0 3 8-16,-5-1 9 0,-6 0 7 15,-3 1 4-15,-1-2-1 0,-5 1-3 0,-4-1-6 16,0-2-5-16,-4-1-4 0,2 0-2 0,-2-1-4 16,-1-1-4-16,2-2-4 0,2-1-6 15,2-1-10-15,3-3-8 0,3 1-16 0,5-5-13 16,2-1-13-16,5-2-14 0,2 0-9 0,3 0-39 15,0-4-79-15,0-5-122 0,6-1-169 0,-1 1-231 16,1 2-361-16</inkml:trace>
  <inkml:trace contextRef="#ctx0" brushRef="#br0" timeOffset="122911.2572">6295 8320 664 0,'0'0'384'15,"0"0"-43"-15,0 0-43 0,0 0-49 0,0 0-31 16,0 0-17-16,0 0-37 0,0 0-43 0,0 0-43 16,0 0-34-16,0 0-17 0,0 0 2 0,0 0 4 15,0 0 7-15,-77 51 2 0,57-30-1 16,4 1-6-16,-1 0-7 0,1 1-9 0,4 0-8 16,3-1-5-16,2 3-3 0,3-1 0 0,1 0 4 15,1-1 0-15,2 1 2 0,0-4-3 16,5 0-5-16,3-3-1 0,3-3-10 0,2-1-20 15,5-2-43-15,4-5-72 0,1-3-102 0,4-3-129 16,1 0-191-16,-7 0-289 0,-8-2 52 0</inkml:trace>
  <inkml:trace contextRef="#ctx0" brushRef="#br0" timeOffset="123147.93">6604 8599 1635 0,'0'0'386'0,"0"0"-92"0,0 0-86 16,0 0-52-16,0 0-31 0,0 0-39 0,0 0-32 16,0 0-26-16,0 0-10 0,0 0-4 0,0 0-4 15,0 0 0-15,0 0 4 0,-44 99-1 16,41-83-1-16,2 1 0 0,1-1-2 0,0-2-2 16,0 0 5-16,0 0-3 0,0-1 3 0,-2-1 2 15,2-1-4-15,-1-2-4 0,0-1-33 0,0-2-49 16,0 0-81-16,-1-3-120 0,1-2-205 15,-1 1-390-15,2-2-405 0</inkml:trace>
  <inkml:trace contextRef="#ctx0" brushRef="#br0" timeOffset="123352.2185">6699 8427 2135 0,'0'0'249'0,"0"0"-55"0,0 0-10 0,0 0-41 15,0 0-43-15,0 0-20 0,0 0-21 16,0 0-23-16,0 0-13 0,0 0-12 0,0 0-13 16,0 0-4-16,0 0-7 0,0 0 2 15,-33-31 5-15,37 35-2 0,0 2 5 0,1 1-13 0,1 0-57 16,1 0-82-16,1 2-132 0,-1 1-216 16,0-2-341-16,-4-2-442 0</inkml:trace>
  <inkml:trace contextRef="#ctx0" brushRef="#br0" timeOffset="123714.8263">7030 8570 2010 0,'0'0'295'0,"0"0"-59"0,0 0-64 0,0 0-66 15,0 0-41-15,0 0-34 0,0 0-26 16,0 0-12-16,0 0 5 0,0 0 3 0,0 0 2 0,0 0 10 15,0 0-6-15,0 0 4 0,20 86 2 0,-20-71-5 16,0-1 11-16,0-1 6 0,-8 1 8 16,0-1 8-16,-6-1 2 0,-3-1-7 15,-2-1-7-15,-2-1-8 0,-2-1-7 0,3-1-1 0,1-2-3 16,0 0-5-16,3-3 3 0,3-1 1 16,4 0 0-16,3-1 14 0,1 0-5 15,4-2-3-15,0-4 0 0,1-1-17 0,0-2 3 16,0 0 0-16,6-3-2 0,1 1 0 15,4-1-2-15,-1 1-1 0,2 0-1 0,2 0 8 0,-2 3-3 16,2 0 0-16,-2 1 0 0,-1 1-5 0,1 3 4 16,-2 0-2-16,1 0 1 0,-4 2 3 0,0 1-2 15,-3 0-3-15,2 0-6 0,-3 1-51 16,0 2-61-16,-1 1-101 0,-1-1-155 0,1 0-273 16,-2-1-896-16</inkml:trace>
  <inkml:trace contextRef="#ctx0" brushRef="#br0" timeOffset="123922.5732">7009 8469 1128 0,'0'0'948'0,"0"0"-690"0,0 0-25 0,0 0-53 16,0 0-48-16,0 0-23 0,0 0-21 15,0 0-21-15,0 0-19 0,0 0-21 0,0 0-10 16,0 0-9-16,0 0-11 0,0 0-1 0,-3-105-7 15,5 105-8-15,1 0-30 0,1 6-58 0,2 5-90 16,1 0-148-16,0 3-240 0,-1-3-481 16,-5-3 210-16</inkml:trace>
  <inkml:trace contextRef="#ctx0" brushRef="#br0" timeOffset="124159.9462">7325 8530 1351 0,'0'0'692'0,"0"0"-368"0,0 0-75 0,0 0-56 16,0 0-58-16,0 0-34 0,0 0-30 0,0 0-31 15,0 0-26-15,0 0-13 0,0 0-4 16,0 0 0-16,0 0 5 0,0 0 2 0,8 40 0 16,-5-21 2-16,-1 0-1 0,-2 2 1 0,0-1 3 15,0-2 2-15,-3 1 5 0,-3-1-3 16,0-2 0-16,-2 1-5 0,0-4-19 0,0 0-28 0,2-4-52 15,0 0-90-15,3-3-152 0,1-1-338 0,-1-3-913 0</inkml:trace>
  <inkml:trace contextRef="#ctx0" brushRef="#br0" timeOffset="124450.0648">7558 8482 1104 0,'0'0'788'0,"0"0"-526"15,0 0-59-15,0 0-78 0,0 0-66 16,0 0-16-16,0 0-11 0,0 0-8 0,0 0 4 16,0 0 10-16,0 0 3 0,0 0 2 0,0 0-2 15,0 0-8-15,-96 84-6 0,80-74-4 0,-1 1-7 16,2-2 1-16,0-1-5 0,1-1-3 16,4 0-2-16,1-3-2 0,3-1 2 0,4-1 0 15,-1-1 2-15,3-1 0 0,0 0 1 0,0 1 3 16,0-1-1-16,0 0-1 0,0 2-6 15,0-1-5-15,3 4 1 0,2-2-3 0,2 6 5 16,4-1 1-16,1 2 2 0,2 0 3 0,0 2 0 16,3-2 0-16,-1 2 3 0,0-3 2 15,1 0-1-15,-1 0-24 0,1-2-53 0,2 1-80 0,2 3-23 16,2-3-114-16,-3 1-372 0,-8-4-863 0</inkml:trace>
  <inkml:trace contextRef="#ctx0" brushRef="#br0" timeOffset="125204.4541">4722 8221 32 0,'0'0'249'0,"0"0"21"16,0 0 8-16,0 0-18 0,0 0-9 15,0 0-38-15,0 0-39 0,0 0-26 0,0 0-22 16,0 0-7-16,-127-10-7 0,121 10-4 0,-1 0-11 16,-1 0-4-16,5 0-9 0,-4 0-10 15,6 0-2-15,-1 0-14 0,1 0-4 16,1 0-5-16,0 0-7 0,0 0 3 0,0 0-8 16,2 0-10-16,4 0-8 0,5 0-9 0,4 0-1 15,12-1-2-15,6 0 1 0,8-1-1 16,7-2-3-16,6 2 0 0,4-2-3 0,3 2 3 0,2-1 3 15,-1-1 1-15,-2 2 4 0,-2-1-5 0,-7 1-1 16,-5-1 0-16,-4 1 2 0,-7-2 3 16,-6 2-4-16,-7 0-19 0,-7-1-39 0,-4 1-44 15,-5 0-68-15,-2-2-100 0,-4 3-154 0,0-1-198 16,-2 2-376-16,0 0 382 0</inkml:trace>
  <inkml:trace contextRef="#ctx0" brushRef="#br0" timeOffset="125647.5073">4711 8258 904 0,'0'0'263'0,"0"0"-28"0,0 0-47 16,0 0-29-16,0 0 0 0,0 0-3 0,0 0-15 15,0 0-20-15,0 0-23 0,-118 4-18 16,110-3-18-16,4 0-15 0,-2 0-11 0,5 1-10 15,1-1-10-15,0 0-10 0,0 0 4 0,7 3 1 16,2-1 4-16,5 2 7 0,6 1-6 16,6 1-2-16,7 0-3 0,1 1-2 0,5 3 0 15,1-1-3-15,-2 4-1 0,-4-1-3 0,0 0-1 16,-6 1 0-16,-1 0-3 0,-7-2 3 0,-6 2 0 16,-3 0 1-16,-4 1 2 0,-6 0 3 0,-1 4 11 15,-10-1 8-15,-2 3 6 0,-9 4 6 16,-5 0-6-16,-1 2-5 0,-8 3-5 0,1 0-7 0,-4 1 1 15,-2 0-5-15,0 0-1 0,3-1-3 16,0 1-2-16,6-2 0 0,3-2-3 16,7 2 1-16,3-1 1 0,6-1 3 0,2 0 7 0,7-2 1 15,3-5 5-15,2-2 5 0,13-3 6 16,6-1 5-16,5-2 3 0,10-5-1 0,7-2-7 16,5-4-3-16,6-1-4 0,4-3-9 0,4-3-2 15,0 0-5-15,1-2-1 0,-2 3 2 16,-3-1 1-16,-4 0-3 0,-4 2-5 0,-3 0-21 15,-6 1-45-15,-6 1-80 0,1 1-202 0,-14 1-552 16,-8 0-784-16</inkml:trace>
  <inkml:trace contextRef="#ctx0" brushRef="#br0" timeOffset="128737.901">4757 9400 1 0,'0'0'0'0,"0"0"159"0,0 0 159 0,0 0-12 15,0 0-21-15,0 0-22 0,0 0-26 0,0 0-30 16,0 0-37-16,0 0-35 0,0 0-35 16,0 0-31-16,13-21-19 0,-13 21-17 0,0 0-17 15,0 1-8-15,0 3-9 0,-2 2-1 0,1 4 3 16,0 2 1-16,0 4 4 0,0-2 1 15,1 4 1-15,-1 1 0 0,0 0 3 0,-3 2 4 16,3 0 0-16,0-1 3 0,1 0-4 0,-1-1-4 16,-1-3 1-16,1 0-3 0,0-2 3 0,-2 1 3 15,2-4 1-15,0 0 4 0,1 0-1 0,-1-2 5 16,0-1-1-16,0 0 3 0,0-1-3 16,-3-3-15-16,3 1-41 0,0-2-66 0,0 0-115 15,-1-3-202-15,1 0-395 0,1 2-273 0</inkml:trace>
  <inkml:trace contextRef="#ctx0" brushRef="#br0" timeOffset="129035.3951">4797 9293 558 0,'0'0'304'0,"0"0"10"16,0 0-36-16,0 0-41 0,0 0-28 0,0 0-22 15,0 0-16-15,0 0-20 0,0 0-21 16,0 0-22-16,0 0-18 0,0 0-13 0,0 0-14 16,0 0-11-16,-8-51-14 0,7 51-7 0,0 0-11 15,0-2-10-15,-3 2-4 0,0 0-9 0,2 0-1 16,0 0-1-16,0 0-8 0,0 3-26 15,0-1-63-15,2 0-80 0,0 2-128 0,6 0-238 0,-3-2-455 16,3-1 179-16</inkml:trace>
  <inkml:trace contextRef="#ctx0" brushRef="#br0" timeOffset="129484.2657">4985 9460 430 0,'0'0'726'0,"0"0"-518"0,0 0-55 15,0 0-23-15,0 0-9 0,0 0 2 0,0 0-9 16,0 0-32-16,0 0-27 0,0 0-20 0,0 0-16 16,0 0-3-16,0 0-1 0,0 0 0 0,45-4 2 15,-23 0-2-15,5 1-1 0,-4-1 0 16,3 2-4-16,-6-1-4 0,-2 2-16 0,-3 1-39 0,-4 0-59 16,-4 0-70-16,-5 1-50 0,-2 5-24 15,-2 3-6-15,-8-1-21 0,-6 1-46 0,-1 1-17 16,-6 2 54-16,-2 0 288 0,-3 2 0 0,-2 0 0 15,-1 0 0-15,1-1 0 0,0 0 0 16,5-2 0-16,1-1 0 0,8 0 189 0,1-3 73 16,5 0-21-16,6-2-42 0,2-1-53 0,-1-3-24 15,3-1-1-15,5 0 15 0,4 0 6 0,5 0-15 16,8-4-31-16,6-3-31 0,5-1-22 16,6 0-13-16,0-1-8 0,1-1-10 0,2 1-56 15,-2-2-108-15,-1 3-218 0,-10 1-374 0,-10 2 101 0</inkml:trace>
  <inkml:trace contextRef="#ctx0" brushRef="#br0" timeOffset="129731.8225">5437 9440 1239 0,'0'0'359'0,"0"0"-31"0,0 0-59 0,0 0-56 16,0 0-26-16,0 0-19 0,0 0-30 0,0 0-28 15,0 0-34-15,0 0-27 0,0 0-23 0,0 0-20 16,0 0-9-16,20-53-4 0,-19 61-1 0,1 7 5 16,-2 3 6-16,0 6 1 0,0 4 3 15,-3 3 1-15,-3 2-1 0,-1 1 3 0,-2-1-3 16,0-1-8-16,1-3-18 0,4 0-37 0,2-4-57 16,2-3-84-16,0-1-134 0,3-8-278 15,-2-5-920-15</inkml:trace>
  <inkml:trace contextRef="#ctx0" brushRef="#br0" timeOffset="130848.2314">5323 7793 1 0,'0'0'0'0,"0"0"0"16,0 0 248-16,0 0-8 0,0 0-19 15,0 0-15-15,0 0-22 0,0 0-19 0,0 0-24 16,0 0-10-16,0 0-5 0,0 0-4 0,26-16-5 15,-26 14-7-15,2 2-9 0,-2-1-7 0,0 1-7 16,0 0-6-16,0-2-6 0,0 2-4 0,0 0-9 16,0-1-7-16,-2 1-9 0,-1-1-7 15,1 0-6-15,-1-1-6 0,-3 1-1 0,2 1-1 16,-2-1-4-16,-1 1 0 0,0-1-7 0,-3 1-2 16,0 0-3-16,-1 0 0 0,-4 0 0 0,4 0-1 15,0 0 1-15,1 0-2 0,0 0 2 16,0 0 1-16,3 1-2 0,1 0-1 15,-1 2-2-15,3-1-4 0,-3 1-1 0,3-2-1 0,-2 2 1 16,4-1 1-16,-4 0-1 0,4 1-2 0,-1 1 1 16,-3 0 0-16,4 1-1 0,0 1 3 15,-3 1-2-15,3-1-1 0,0 1 2 0,0 0-4 16,-2-2 6-16,2 3-2 0,0-1 2 16,0 0 1-16,-3 1-3 0,4-2 1 0,0-1-3 15,1 0 0-15,0-1 0 0,0 0 0 0,0-1 2 16,5-1 0-16,-1-1 2 0,0 1 3 0,3-1 1 15,1-1 3-15,2 0-3 0,-1 0-1 0,1 0 0 16,1 0-5-16,-3 0 4 0,2 0-1 16,-3 0 0-16,3 0-1 0,-2 0 0 0,-1 0-1 15,-2 0-1-15,3 0 1 0,-4 0-1 0,2 0-2 0,-1 2 1 16,-1 0-4-16,-1-1 3 0,3 2 1 16,-3 1 1-16,-1 0 0 0,-1 0 0 0,3 1 0 15,-4-1 0-15,0 2 4 0,0 0 1 0,0 0 3 16,-2 0 7-16,-3 0 5 0,-4 1 10 15,-1 0 5-15,-1 0 0 0,-3-1-1 16,-3 1-11-16,-2 0-5 0,-2-2-5 0,2 0-4 0,-2 1 1 16,0 0 0-16,2-1 0 0,-1 0-4 15,3-2 2-15,0 1-3 0,-1-2-2 0,4 0-5 16,-2 1-21-16,5-2-28 0,2 0-48 0,1-1-88 16,5 0-171-16,2 0-334 0,0-1-900 0</inkml:trace>
  <inkml:trace contextRef="#ctx0" brushRef="#br0" timeOffset="135780.9548">8651 8426 1 0,'0'0'0'15,"0"0"0"-15,0 0 220 0,0 0 35 16,0 0-19-16,0 0-22 0,0 0-31 0,0 0-30 15,0 0-20-15,0 0-14 0,0 0-13 0,0 0-8 16,-72-1-3-16,70 1-6 0,-1 1-5 0,-1-1-2 16,4 0-9-16,-1 0-1 0,1 0-4 15,0 0-7-15,0 0 1 0,0 0-4 0,3 0-7 16,2 0-13-16,-2 0-16 0,5-1-12 0,3-2-9 16,4 2 3-16,4-3-5 0,3 1 4 0,4-1 0 15,4 1-1-15,1-1 7 0,3 0-4 16,0 1 0-16,-2 0-1 0,0 0-17 0,1 1-36 15,-5-1-66-15,-1 1-102 0,-5 1-157 0,-3 1-221 16,-7 0-345-16,-3 0 626 0</inkml:trace>
  <inkml:trace contextRef="#ctx0" brushRef="#br0" timeOffset="135985.9892">8586 8519 283 0,'0'0'340'0,"0"0"-66"0,0 0-73 15,0 0-23-15,0 0 7 0,0 0-2 0,0 0-24 16,0 0-32-16,0 0-36 0,0 0-20 0,0 0-9 16,0 0-9-16,0 0-10 0,0 0-7 15,115 13-6-15,-76-14-9 0,3-3-1 0,3 1-3 16,0-1-1-16,2 1 2 0,-2-1-45 0,-2-1-93 16,-2 1-190-16,-11 1-365 0,-10 1-600 0</inkml:trace>
  <inkml:trace contextRef="#ctx0" brushRef="#br0" timeOffset="137367.8262">10174 8102 1 0,'0'0'197'0,"0"0"192"15,0 0-49-15,0 0-50 0,0 0-49 16,0 0-42-16,0 0-33 0,0 0-23 0,0 0-17 16,0 0-13-16,0 0-17 0,0 0-20 0,8-27-22 15,-8 27-21-15,0 0-21 0,0 0-14 16,0 0-8-16,0 6 0 0,0 3 6 0,1 4 6 16,-1 4 7-16,0 3 6 0,1 3 2 0,-1 3 4 15,0 2 4-15,-1 2 3 0,-2 0 0 16,-4 0 3-16,3 1-4 0,-3-4-3 0,0 0-2 15,2-4-3-15,-3-1 1 0,3-3 0 0,0-1-2 16,0-3 3-16,1 0-2 0,1-1-1 0,-2-2-1 16,1 0-4-16,2-1 1 0,-3 0 1 0,3-3 1 15,0 1 1-15,0-2-3 0,-2 0-2 0,2-3-3 16,2 1 2-16,-1-2-1 0,0 0-2 16,1-1 2-16,0-2-3 0,0 0 6 0,0 0 12 15,0 0 9-15,0 0 16 0,0 0 7 16,0-1-4-16,0-3-8 0,0 0-13 0,0-2-14 15,0-2-6-15,1-1-1 0,0-2-5 0,0-2-2 16,4-4 0-16,-2-1-2 0,0-2 2 0,3-2 2 16,-1-1-5-16,2-3 3 0,0-3-4 15,-1-3 2-15,6-4 1 0,-2-1-2 0,2-1 2 0,1 2-3 16,-1 0-1-16,2 3-1 0,-1 2 2 16,-1 5 0-16,0 4-2 0,-1 4 2 0,4 2-4 15,-3 3-3-15,-1 1 1 0,3 4-2 0,2 1 0 16,0 1-1-16,2 2-2 0,3 2 1 15,4 2 2-15,-2 0 1 0,4 0 1 0,-4 6 2 16,5 1-1-16,-3 1 1 0,3 3 1 0,-5 2 0 16,3 2 0-16,-7 1 0 0,-3 3-1 0,-1 2 0 15,-4 1-1-15,-5 1 2 0,1 0 5 16,-6 1-1-16,-1 1 3 0,0 0-3 0,-4 0-1 16,-5 1 1-16,-3 1-1 0,-2-1 4 0,0-2 4 15,-4-2 0-15,2-2-1 0,-6-1 0 16,1-2-1-16,0 0 0 0,-1-2 4 0,0-1-4 0,-5 0 0 15,2-2-3-15,-3 0-3 0,0-1 4 16,3-1 2-16,-3-2-1 0,6-1 3 16,-3 0-5-16,2-2-1 0,1 0-2 0,3-1 0 0,0 0 2 15,4-2-1-15,-3 0 2 0,4 0-4 0,-2-1-4 16,5-1-4-16,0 0-9 0,3 0-7 16,3 0-14-16,-1-4-18 0,3 1-23 0,0-2-51 15,3 0-73-15,0-2-163 0,0 2-248 0,1 1-847 0</inkml:trace>
  <inkml:trace contextRef="#ctx0" brushRef="#br0" timeOffset="138150.999">10857 8446 1 0,'0'0'247'0,"0"0"85"0,0 0-47 0,0 0-42 0,0 0-36 0,0 0-23 16,0 0-26-16,0 0-22 0,0 0-28 0,0 0-22 16,0 0-22-16,0 0-19 0,0 0-12 15,0 0-18-15,15-7-8 0,-13 11-1 0,4 0-3 16,-1 2 7-16,1 2 7 0,-2 2 5 0,3 2 11 15,-5 2 6-15,1 1 8 0,0 0 5 0,-3 4 7 16,0 1 1-16,-6-1-3 0,-3 0-5 16,-1 2-9-16,-1-4 0 0,-1 1-4 15,-4-3 0-15,4 0-4 0,-3-1-11 0,-1-1-7 0,1-2-2 16,0-1-2-16,3-1 0 0,-4-3-1 0,5 1-2 16,0-2-5-16,2-1 4 0,1-2 1 15,2-1 4-15,-3 1 2 0,2-1 4 0,4-1 2 16,-1 0 2-16,-2-1 1 0,1-2-3 0,-1-2-3 15,2-1-6-15,-1-1-3 0,1-1-5 16,-1 1 0-16,2-2-3 0,-2 0 5 0,1 0-4 16,3-1-3-16,-1 2-2 0,1 0-6 0,1-1 6 15,0 3-1-15,0 0 0 0,0 0 0 0,2 0-7 16,0 0-1-16,6 0-4 0,-3 1 1 0,4-1 4 16,1 2 1-16,5-2 2 0,-3 1 1 15,1 1 0-15,-1 0 3 0,2 1 1 0,-3 0 4 16,-2 0-10-16,-4 1-24 0,1-1-52 0,-3 1-73 15,-2 0-102-15,-1-1-191 0,0 2-293 0,0 1-553 16</inkml:trace>
  <inkml:trace contextRef="#ctx0" brushRef="#br0" timeOffset="138435.1779">10967 8224 1394 0,'0'0'342'16,"0"0"-114"-16,0 0-24 0,0 0-34 0,0 0-23 15,0 0-8-15,0 0-24 0,0 0-22 0,0 0-23 16,0 0-18-16,0 0-13 0,0 0-13 0,0 0-9 15,37-52-7-15,-37 52-12 0,0 0-7 0,0 0-22 16,0 0-12-16,-2 4-38 0,-2 1-53 16,2 3-74-16,-1 0-147 0,1-1-269 0,-1-2-825 15</inkml:trace>
  <inkml:trace contextRef="#ctx0" brushRef="#br0" timeOffset="149512.4102">671 10899 559 0,'0'0'285'0,"0"0"-19"0,0 0-24 15,0 0-31-15,0 0-18 0,0 0-24 0,0 0-26 16,0 0-15-16,0 0-18 0,0 0-17 0,0 0-14 15,0 0-18-15,-23-3-14 0,23 3-12 0,0 0-11 16,0 0-3-16,0 0-5 0,0 0-4 0,0 0-2 16,2 0-4-16,-2 0-1 0,0 0 0 15,0 0 2-15,0 0-1 0,0 0-1 0,1 0-1 16,-1 0-1-16,0 0 0 0,1 0 3 0,-1 0 0 16,1 0 2-16,-1 0-1 0,2 0 1 0,0 0 2 15,2 0 10-15,2 0 4 0,1 0 0 16,2-2-3-16,3 1-11 0,0 0-2 0,2-1-1 15,-3 1 1-15,2-2 0 0,2 1-2 0,-2-1-1 16,0 2-2-16,1 1-3 0,0 0 3 16,-3 0-2-16,0 0-1 0,2 3 0 0,-5 1-2 15,1 2 2-15,0 1 2 0,-4 1 1 16,0 2 3-16,-3 0-4 0,0 0 2 0,-2 1-1 16,0 2 3-16,-3 1 5 0,-3 0 4 0,-4-1 2 15,-1 1-3-15,-3-1 1 0,-1 1-2 0,-1 0-1 16,-2 0 2-16,0-3-6 0,3 2-2 0,-3-4-1 15,5 1-2-15,-1-2 2 0,4 0-1 16,3-2 0-16,0-2 0 0,5-2 0 16,-2-1-2-16,4-1 1 0,0 0 1 0,0 0-2 0,0 0 3 15,4 0 2-15,1 0-2 0,2-4 3 0,3-1-4 16,5-1-3-16,-1 0 2 0,3 1-5 16,-2 1 1-16,3 0-1 0,-5 1-2 15,5 2-1-15,-4 1-1 0,1 0 0 0,-3 0 0 0,1 0 3 0,-1 4-2 16,-2 0 3-16,0 1 2 0,-3-1-4 15,1 1 4-15,-3 0-1 0,1 1-1 16,-4 1 8-16,1 0 1 0,-3 0 5 0,0 2 3 16,0 2-1-16,-4 0-1 0,-3 3-1 0,-2 0 1 15,-4 3 0-15,-4 1 1 0,-4 1 1 0,-4 1-2 16,-4 1 3-16,-3-1-5 0,-3 0-2 0,0-2 0 16,1-1-7-16,-3-2 0 0,3-1-2 15,0-2-9-15,1-3-8 0,5-1-13 0,3-4-19 16,5-1-26-16,6-2-35 0,3-1-45 0,3-2-91 15,1-5-233-15,5 0-340 0,2 1-501 0</inkml:trace>
  <inkml:trace contextRef="#ctx0" brushRef="#br0" timeOffset="149813.8107">904 10602 894 0,'0'0'274'0,"0"0"-74"0,0 0-80 16,0 0-72-16,0 0 46 0,0 0 31 15,0 0 29-15,0 0 18 0,0 0-55 0,0 0-6 16,0 0-20-16,0 0-1 0,133 41-9 0,-112-28-8 16,4 2-9-16,-1 3-18 0,-2 1-8 15,-3 9-3-15,1 1 3 0,-4 6 2 0,-1 3 10 16,-5 3-1-16,1 5 6 0,-3-2-1 0,-6 4 0 15,-2 0 3-15,-4 1-4 0,-10-1 1 0,-4 4-8 16,-7-1-6-16,-9-1-15 0,-6-1-2 0,-7-1-8 16,-3 0-6-16,-6-1-15 0,-1 0-45 15,-3 0-61-15,3 0-116 0,16-11-288 0,13-13-900 0</inkml:trace>
  <inkml:trace contextRef="#ctx0" brushRef="#br0" timeOffset="164212.4643">3604 8354 1 0,'0'0'0'0,"0"0"0"0,0 0 0 0,0 0 0 15,0 0 0-15,0 0 0 0,0 0 0 0,0 0 93 16,0 0 61-16,0 0-6 0,0 0 1 0,0 0-6 16,-70-59-1-16,63 57-7 0,4 1-11 15,-5-1-12-15,4 1-13 0,-2 0-7 0,-2 1-3 16,4 0 0-16,-5 0 0 0,0 0-7 0,0 0-6 16,-1 0-1-16,1 0-1 0,-1 0 2 0,3 0 3 15,-2 1-1-15,1 0-5 0,0-1-1 16,4 2-3-16,-4-2-8 0,5 0-3 0,-2 0-12 15,3 1-7-15,0-1-8 0,1 2-6 16,0-2-6-16,1 0-3 0,0 0-2 0,0 0-3 16,0 0 1-16,0 0-3 0,0 0-1 0,0 0 3 15,0 0-3-15,1 0 7 0,2 2 10 0,4 1 10 16,4 0 12-16,2 1 3 0,7-1-3 0,7 0-7 16,4-1-5-16,3 0-6 0,6-2-7 15,2 0-1-15,5 0-6 0,-2 0-2 0,4-1-2 16,2-1-4-16,-1-2 5 0,-2 1-6 15,-3-1 0-15,1 1 0 0,-5-1-5 0,-5 1 1 0,-1 2 0 16,-6-2-2-16,-6 1-3 0,-4-1-1 16,-7 1-11-16,-4 1-7 0,-5-1-10 0,-3 2-22 15,0-1-22-15,-1 1-19 0,-7 0-36 0,-2-1-82 16,-4 0-146-16,-5 1-202 0,2 0-265 0,6 0-10 16</inkml:trace>
  <inkml:trace contextRef="#ctx0" brushRef="#br0" timeOffset="164702.0885">3416 8333 1 0,'0'0'157'0,"0"0"117"16,0 0-23-16,0 0 23 0,0 0 13 0,0 0-19 0,0 0-50 15,0 0-59-15,0 0-40 0,0 0-26 16,0 0-19-16,0 0-15 0,0 0-15 0,0 0-15 15,-33 9-9-15,33-7 5 0,2 0 12 0,5 2 27 16,3 0 22-16,2 3 3 0,7-1-5 0,3 1-16 16,6-3-18-16,3 1-7 0,1 0-12 15,0-1-9-15,3 1-6 0,-3 1-6 0,-2-1-3 16,-4 1-2-16,-1 0-2 0,-8-1-3 0,-2 2 0 16,-6-1-2-16,-3 2 0 0,-1 0 4 0,-5 2-2 15,0 1 2-15,-1 2 3 0,-9 2-7 0,-1 2 10 16,-5 1 1-16,-4 4-2 0,-3-1 3 15,-3 2-1-15,2 0-3 0,-4 2-1 0,2-1 1 16,-2 1-4-16,0-1 0 0,5-2 0 16,2-3-3-16,3 0-1 0,1-2-1 0,10-1 1 15,1-2 3-15,3-1 2 0,3 0-1 0,0-2 4 0,4 0-3 16,5-2 6-16,4-1 8 16,4-1 2-16,3-1 11 0,3-2 0 0,6-3-2 15,2-1 2-15,6 0-6 0,-1 0-3 0,4-5-1 16,2-2-4-16,1 1-4 0,-5-1-2 0,0 2-2 15,-5 0-3-15,-2 1 2 0,-4 2-6 0,-4 0-10 16,-3 2-10-16,-2 0-22 0,-5 0-28 0,0 0-38 16,-5 4-62-16,-1 0-128 0,-1 2-232 0,-4 0-366 15,-1-3-299-15</inkml:trace>
  <inkml:trace contextRef="#ctx0" brushRef="#br0" timeOffset="165571.044">3481 9282 129 0,'0'0'629'0,"0"0"-281"0,0 0-24 0,0 0-26 15,0 0-40-15,0 0-26 0,0 0-34 0,0 0-54 16,0 0-61-16,0 0-57 0,0 0-42 0,0 0-8 16,0 0 9-16,-9 10 15 0,5 4 22 15,2 4 7-15,0 1 1 0,0 2-4 0,-3 0-4 16,3 1-3-16,2 0-5 0,-1-1 4 0,1-2-5 15,-1 0-4-15,0-1 1 0,-3 0-3 16,2-2 6-16,1-1 2 0,0-2 4 0,-1 1-2 16,-2-1-10-16,1-1-31 0,2-2-51 15,-1-2-78-15,1-1-130 0,1-2-165 0,0-3-215 16,0-1-434-16</inkml:trace>
  <inkml:trace contextRef="#ctx0" brushRef="#br0" timeOffset="165902.6845">3696 9260 622 0,'0'0'209'0,"0"0"-62"15,0 0-29-15,0 0-14 0,0 0 11 0,0 0 9 16,0 0-52-16,0 0-38 0,0 0-2 0,0 0 4 16,0 0 14-16,0 0 9 0,0 0 12 0,0 0 1 15,-66 97-3-15,55-88-8 0,-1 0-12 0,-1-1-5 16,-4-1-5-16,4 2-4 0,-5-2-5 15,0 0-6-15,3-1-3 0,-2-1-2 0,4-1-2 0,3-1 4 16,2-1 1-16,1-2 7 0,6 0 8 16,0 0 13-16,1 0 16 0,0 0 13 0,1 0 2 15,5 0-19-15,-3 0-25 0,3-1-30 0,-1 0-20 16,3-1-1-16,2 2 2 0,1 0 5 16,0 0 9-16,4 0-4 0,-1 6 4 0,-1 1-1 15,2 1 1-15,-1 2 2 0,-4-2-4 0,0 3 0 16,0-2-5-16,-1 1-16 0,-5 0-12 0,2 0-24 15,-3 0-43-15,1-4-65 0,-1 0-145 16,-1 2-201-16,-2-5-373 0,0 1 244 0</inkml:trace>
  <inkml:trace contextRef="#ctx0" brushRef="#br0" timeOffset="166153.8627">3679 9457 693 0,'0'0'88'16,"0"0"-27"-16,0 0-12 0,0 0-7 16,0 0-12-16,0 0-1 0,0 0-1 0,0 0 14 15,0 0 24-15,0 0 19 0,0 0 23 0,0 0 0 16,0 0-13-16,0 0-14 0,20 19-21 16,-8-21-19-16,2 0-6 0,-3-1-2 0,1 0 4 15,-2 0 5-15,0 1 2 0,0 1 0 0,-1-2-7 16,0 2-12-16,-2 0-14 0,1-1-38 0,-1 1-106 15,-4 1-207-15,0 0-320 0,1 0-193 0</inkml:trace>
  <inkml:trace contextRef="#ctx0" brushRef="#br0" timeOffset="166567.9195">3697 9519 977 0,'0'0'458'0,"0"0"-323"0,0 0-72 0,0 0 9 15,0 0 7-15,0 0 25 0,0 0 13 0,0 0-6 16,0 0 1-16,0 0-10 0,0 0-10 16,0 0-10-16,0 0-11 0,64 9-7 0,-53-9-9 15,-1 0-6-15,0 0-7 0,0 0-8 0,0 0-4 16,0 0-6-16,0 0-4 0,-1-2-5 0,-1 2-4 15,0-1-1-15,0 0 0 0,1-1-2 0,0 1-3 16,1-1-11-16,0 1-24 0,-2-2-40 16,0 1-65-16,-3-1-101 0,2 0-155 0,-4 0-291 15,-1 2-719-15</inkml:trace>
  <inkml:trace contextRef="#ctx0" brushRef="#br0" timeOffset="166838.1238">4004 9321 2044 0,'0'0'330'0,"0"0"-97"0,0 0-59 0,0 0-57 16,0 0-19-16,0 0-25 0,0 0-32 15,0 0-21-15,0 0-13 0,0 0-5 0,0 0 1 16,0 0 0-16,0 0 4 0,0 0-3 0,30 69 0 15,-24-52 3-15,-2 1-1 0,3-1 1 16,-4-1-1-16,-1 0-1 0,0-2-2 0,1-1-2 16,-3 0-3-16,0-1-1 0,0-1-8 0,-4 0-23 15,2-2-36-15,-1 0-68 0,-2-1-124 0,2-1-230 16,1-2-444-16,0-2-310 0</inkml:trace>
  <inkml:trace contextRef="#ctx0" brushRef="#br0" timeOffset="167555.5421">3753 7858 707 0,'0'0'243'0,"0"0"-19"16,0 0 14-16,0 0-14 0,0 0-39 16,0 0-50-16,0 0-50 0,0 0-37 0,0 0-23 15,0 0-16-15,0 0-5 0,0 0-2 0,0 0 4 0,0 0 9 16,-10 1 14-16,15 4 20 0,0 0 17 0,3-2 11 15,4 2 0-15,2-2-12 0,0 0-14 16,3 0-14-16,-3 1-11 0,-2 0-7 0,-2 0-7 16,0 1-1-16,-3-1-7 0,-5 2-4 0,0 1-3 15,-2 0-2-15,0 1 5 0,0 2 8 16,-3-1 5-16,-6 3 8 0,-2 1-2 0,-1-2-1 16,-5 2-1-16,3-2-3 0,-3 2-2 15,5-2-3-15,0 0-2 0,3-1-3 0,2 0 2 16,5-2 2-16,0 0 2 0,2-1 3 0,0-2 8 15,4 1 8-15,6-1 7 0,6-2 8 0,2-1-7 16,6-2-18-16,5 0-35 0,5 0-32 0,12 0-16 16,1-3-40-16,10 2-71 0,-3 1-164 15,-10-1-342-15,-18 1-830 0</inkml:trace>
  <inkml:trace contextRef="#ctx0" brushRef="#br0" timeOffset="168990.5275">3712 9365 1 0,'0'0'0'0,"0"0"0"0,0 0 0 16,0 0 0-16,0 0 0 0,0 0 0 0,0 0 0 15,0 0 55-15,0 0 28 0,0 0-23 16,0 0-18-16,0 0-4 0,0 0 5 15,-13 7 6-15,13-7 7 0,0 0 2 0,0 0-7 0,0 0-9 16,0 0-4-16,0 0-5 0,0 0-3 0,0 0 1 16,0 0-3-16,0 2 2 0,-1-2 2 15,1 0-5-15,-1 0 2 0,-1 0-4 0,-1 1-4 16,0 0-2-16,2 1-7 0,-1-1 1 0,-2-1-5 16,2 1 2-16,1 0-4 0,-1 0-1 0,0-1 1 15,1 1-2-15,1-1 2 0,-3 0-2 16,3 0-2-16,0 1 1 0,0-1-1 0,0 1 5 15,0-1 11-15,0 0 20 0,0 0 36 0,0 0 40 16,0 0 27-16,0 0 2 0,0 0-22 16,3 0-37-16,0 0-33 0,-1 0-23 0,-1 0-16 15,1 0-7-15,4-1 5 0,-3 0 3 0,4 0 5 16,0 0 2-16,0 0-6 0,1 1-2 0,1-1-1 16,2 0 0-16,-2 1 2 0,0-2 0 15,0 2 1-15,1-1-1 0,-4 1-1 0,1-1-1 16,0 1 4-16,-3 0-1 0,2 0-2 0,-4 0 1 15,0 0-6-15,-2 0 4 0,0 0 3 16,0 0 6-16,0 0 10 0,0 1 7 0,0-1 7 16,-1 1 1-16,0-1-2 0,-1 2-8 0,-1-2-9 15,2 0-7-15,0 1-6 0,0-1 4 0,-3 1 0 16,-3 0 1-16,0 0 1 0,0 0-4 16,-3 1-4-16,-3 1-3 0,3-2-2 0,-2 0 0 0,3 2 1 15,2-2 1-15,-2 0-3 0,2 1-2 16,3-1-1-16,0-1-3 0,2 0 3 15,2 0 1-15,0 0 1 0,0 0 1 0,0 0-3 0,0 0 0 16,0 0-5-16,0 0-14 0,3 0-22 16,2 0-22-16,-2-3-14 0,5 2-3 0,-1 0 9 15,-2 0 12-15,2-1 6 0,-2 2 3 0,3 0-4 16,-5 0-4-16,3 0 0 0,-3 0 3 16,2 0 10-16,-2 0 5 0,-1 0 7 0,3 0 6 15,-1 0 4-15,-2-1 8 0,4 1 2 0,-3-1 2 16,4 0-2-16,-3-2-4 0,4 2 1 0,-1 1 0 15,-2-1 2-15,3 0 4 0,-1 0 1 16,-2 1 2-16,3-1-2 0,-2 1 0 0,-2-1 1 16,2 1-1-16,-1 0 4 0,-2 0-1 0,1 0 1 15,-2 0-5-15,-1 0 0 0,-1 0-2 16,0 0 1-16,0 0 0 0,0 0-2 0,0 0-12 16,0 0-6-16,0 1-5 0,-2 0-17 0,-3 1-60 15,2 0-180-15,-2 1-274 0,1-2 174 0</inkml:trace>
  <inkml:trace contextRef="#ctx0" brushRef="#br0" timeOffset="169305.7557">3715 9549 251 0,'0'0'427'0,"0"0"-204"16,0 0-57-16,0 0-38 0,0 0-19 15,0 0-21-15,0 0-46 0,0 0-40 16,0 0-34-16,0 0-6 0,0 0 1 0,0 0-7 0,0 0-109 16,0 0-260-16,26 2-305 0</inkml:trace>
  <inkml:trace contextRef="#ctx0" brushRef="#br0" timeOffset="178282.3873">3747 10861 1 0,'0'0'236'0,"0"0"27"0,0 0-20 15,0 0 12-15,0 0 6 0,0 0-6 0,0 0-26 16,0 0-39-16,0 0-33 0,0 0-29 0,0 0-17 16,0 0-6-16,-17-6-11 0,27 4-5 15,3-2-17-15,10-2-19 0,2-1-9 0,11 0-10 16,0 0-4-16,5 0-7 0,7 2-4 0,-4 0-3 15,5 3-6-15,-7 2-2 0,0 0-3 0,-4 5-1 16,-7 3-2-16,-3 0-2 0,-10 3-1 16,-4 0-2-16,-6 1 4 0,-6 0 4 0,-2 2 5 15,0 1 5-15,-4 1 2 0,-6 0 2 0,-6 2 3 16,-4 0-2-16,-1-1 1 0,-3 0 0 16,-3 0-3-16,-3-1-3 0,0-1-2 0,0 1-2 15,0-3-3-15,4 0 3 0,-1-3-4 0,6 0-2 16,1-2-8-16,3-2-17 0,4-2-27 0,5-2-46 15,4-2-67-15,2 0-109 0,2-3-223 0,0-2-296 16,0 2-511-16</inkml:trace>
  <inkml:trace contextRef="#ctx0" brushRef="#br0" timeOffset="178527.4465">4349 10773 855 0,'0'0'321'0,"0"0"-3"15,0 0-28-15,0 0-43 0,0 0-34 0,0 0-33 16,0 0-43-16,0 0-37 0,0 0-34 0,0 0-21 16,0 0-13-16,0 0-9 0,0 0-1 15,-42 2-4-15,26 8 0 0,2 5-2 0,-5 1-2 16,1 4 0-16,1 2-4 0,0 0-1 0,-1 5-2 16,7-1-1-16,0 2 1 0,2 0 1 15,5 0-1-15,0-1 1 0,4 0 1 0,0-2 2 16,7-1 0-16,3-2 2 0,2-3-5 15,5-2-18-15,2-4-36 0,2-2-69 0,1-3-111 16,0-4-199-16,-3-3-309 0,-8-1-752 0</inkml:trace>
  <inkml:trace contextRef="#ctx0" brushRef="#br0" timeOffset="178807.8458">4730 11089 2091 0,'0'0'255'0,"0"0"-88"0,0 0-39 0,0 0-40 16,0 0-20-16,0 0-13 0,0 0-29 0,0 0-19 16,0 0-2-16,0 0 0 0,0 0 3 15,0 0 2-15,0 0 2 0,0 0 4 0,-16 91-2 16,14-75-1-16,-1-1 2 0,-1-1-2 0,2 0 4 15,-2 0 4-15,0-3 1 0,0 0-3 0,-2 0-8 16,3-3-39-16,-2-1-69 0,2-1-135 16,0-3-282-16,-1-2-493 0,2 0-200 0</inkml:trace>
  <inkml:trace contextRef="#ctx0" brushRef="#br0" timeOffset="179012.4533">4746 10858 2326 0,'0'0'189'0,"0"0"-1"0,0 0-19 16,0 0-42-16,0 0-24 0,0 0-27 0,0 0-16 15,0 0-19-15,0 0-13 0,0 0-9 16,0 0-13-16,0 0-5 0,0 0-5 0,0 0-7 16,-31-59 1-16,31 59-1 0,1 4-6 15,5 1-35-15,0 3-48 0,2 0-78 0,2 3-131 16,4 0-212-16,-6-2-402 0,-1-3-273 0</inkml:trace>
  <inkml:trace contextRef="#ctx0" brushRef="#br0" timeOffset="179350.0951">5080 11093 1563 0,'0'0'378'0,"0"0"-79"16,0 0-68-16,0 0-59 0,0 0-46 0,0 0-38 15,0 0-53-15,0 0-27 16,0 0-7-16,0 0-4 0,0 0 10 0,0 0 3 0,0 0 1 16,0 0 7-16,11 100-1 0,-11-81 3 0,-2-1 3 15,-6 0-1-15,-1-1 2 0,-3-1-3 16,1 0 2-16,-2-2-5 0,-3 0 0 16,0-3-1-16,-1 1-4 0,-1-4 5 0,4 0-6 0,-1-3 0 15,3-2 3-15,3 0-5 0,1-2 7 0,3-1 6 16,1 0 7-16,2-1 6 0,1-5-5 15,1-3-7-15,0-2-11 0,0-3-7 0,6-3-4 16,3-2-7-16,1 0 2 0,2 0-8 0,1-1 3 16,4 4-1-16,-3 1 0 15,2 3 7-15,-3 3-4 0,-2 2 2 0,-1 3-1 0,-1 0-4 0,-4 3 1 16,0 1-12-16,-3 0-27 0,-1 0-43 16,-1 1-76-16,0 4-153 0,0-1-342 0,-1-1-938 15</inkml:trace>
  <inkml:trace contextRef="#ctx0" brushRef="#br0" timeOffset="179584.2045">5070 10901 1893 0,'0'0'644'0,"0"0"-453"0,0 0-14 0,0 0-24 16,0 0-40-16,0 0-30 0,0 0-20 0,0 0-21 15,0 0-15-15,0 0-3 0,0 0-11 16,0 0-6-16,0 0-4 0,0 0-5 0,17-75-11 16,-13 75-30-16,6 0-37 0,-2 3-57 0,0 5-80 15,1 2-148-15,-3 0-288 16,-4-3-902-16</inkml:trace>
  <inkml:trace contextRef="#ctx0" brushRef="#br0" timeOffset="179813.3182">5294 11057 1893 0,'0'0'385'15,"0"0"-103"-15,0 0-63 0,0 0-41 16,0 0-49-16,0 0-35 0,0 0-40 0,0 0-34 16,0 0-12-16,0 0-9 0,0 0-1 15,0 0 2-15,0 0 1 0,0 0 3 0,4 42 1 0,-4-21 2 16,0-1 1-16,0-2-1 0,-3 2 3 0,0-1-1 15,-3-2 2-15,2-2-1 0,-4 0 0 16,4-2 0-16,-2-1-4 0,0 1 1 0,1-2-9 16,0-1-24-16,0-2-35 0,4-2-71 0,0-2-127 15,1-3-218-15,0-1-388 0,0 0-676 0</inkml:trace>
  <inkml:trace contextRef="#ctx0" brushRef="#br0" timeOffset="180122.1127">5462 11018 1251 0,'0'0'676'0,"0"0"-403"16,0 0-87-16,0 0-49 0,0 0-50 15,0 0-13-15,0 0-20 0,0 0-24 0,0 0-3 16,0 0 3-16,0 0 1 0,0 0-2 0,0 0-1 16,0 0-2-16,-48 60-4 0,36-50 2 0,-4-1 0 15,2 1 0-15,-3-2 0 0,-2 0-7 0,4-2-2 16,-2 0-3-16,4-2-1 0,2-2 1 0,2 0-2 15,2 1 1-15,5-3 1 0,1 1 3 0,1-1 1 16,0 0 3-16,0 0 1 0,0 0-8 16,2 0-4-16,2 0-6 0,2 3-3 0,3 1 4 15,0 0-2-15,1 4 3 0,2 0 1 0,0 1-4 16,-1 2 1-16,4 0-2 0,-3-1 3 16,1 1 0-16,0-2 2 0,2 0 0 0,-3 0-18 15,5-2-31-15,-3-2-58 0,4-2-93 0,-2-2-188 16,-2-1-387-16,-5 0-815 0</inkml:trace>
  <inkml:trace contextRef="#ctx0" brushRef="#br0" timeOffset="180537.7396">6255 10715 1134 0,'0'0'248'0,"0"0"-1"0,0 0 5 0,0 0-36 15,0 0-22-15,0 0-35 0,0 0-53 0,0 0-40 16,0 0-26-16,0 0-13 0,0 0-5 0,0 0 5 16,0 0 20-16,-42 16 22 0,56-11 14 15,5 0 2-15,7-2-16 0,5 0-23 0,5 0-19 16,3 0-13-16,2-1-4 0,-1 0-3 0,-3 2 0 15,-3-1-4-15,-7 2-3 0,-5 0-4 16,-6-1-6-16,-5-1-2 0,-5 2-5 0,-5-1 0 16,-1 0 4-16,0 1 1 0,-7 0 9 0,-2 1 5 15,-3-1 4-15,-5 1 5 0,0-1 0 16,-6 2 0-16,0 2-3 0,-1-2 0 0,-4-1 0 16,4 3 1-16,-1-2 1 0,2 2-2 0,2 1 0 15,-1 0-4-15,2 2-1 0,0 0 3 0,-1 0-1 16,0 1 2-16,1 2 3 0,-1-1-5 15,1 0 0-15,2 1-18 0,1 1-54 0,5-3-121 0,1 0-259 16,7-4-465-16,1-3-701 0</inkml:trace>
  <inkml:trace contextRef="#ctx0" brushRef="#br0" timeOffset="180768.5453">6663 10960 1611 0,'0'0'425'0,"0"0"-120"0,0 0-97 16,0 0-63-16,0 0-32 0,0 0-37 16,0 0-29-16,0 0-7 0,0 0-8 0,0 0-1 15,0 0 1-15,-118 32-12 0,94-20-3 0,-4 2-6 16,-2 1-7-16,-1 1 7 0,-1 1 3 0,0 2 2 16,1-1-1-16,2-1-39 0,1 2-79 0,7-3-166 15,2 2-117-15,6-4-291 16,5-4-869-16</inkml:trace>
  <inkml:trace contextRef="#ctx0" brushRef="#br0" timeOffset="181206.1163">7232 10755 593 0,'0'0'364'0,"0"0"-8"16,0 0-6-16,0 0-64 0,0 0-53 15,0 0-33-15,0 0-38 0,0 0-30 0,0 0-31 16,0 0-22-16,0 0-24 0,0 0-16 0,0 0-10 16,0 0-6-16,-28-19 2 0,12 19 2 15,0 1 2-15,-3 4 1 0,1 0-8 0,-1 4-7 16,0 2-4-16,1 1-6 0,0 2 2 0,1 4-1 15,2 0-1-15,0 2-2 0,4 0 1 16,-2 2-1-16,4 1 2 16,3-4 4-16,4 1-5 0,2 0 1 0,0-3-3 0,7-2-5 0,4-1 4 15,6-3-1-15,0-2 2 0,6-4 0 0,3-2 2 16,2-1 0-16,3-2 1 0,2-3 8 0,4-4 2 16,-2-3 8-16,1 0 6 0,-2-1-1 0,-2-1 11 15,2 0-1-15,-3 0 5 0,-1-2 8 0,-5 2-9 16,-3-2-1-16,-3 0-6 0,-7-1-5 15,-4-1-3-15,-4-1-2 0,-4 0-7 0,-5-1-8 16,-8-1-4-16,-8 0-10 0,-6 1 0 16,-6 3 0-16,-6 6-7 0,-4 6-4 0,-4 3-24 15,-7 9-57-15,-4 6-104 0,16 0-370 16,13-5-1188-16</inkml:trace>
  <inkml:trace contextRef="#ctx0" brushRef="#br0" timeOffset="182991.9226">8651 10972 1 0,'0'0'0'0,"0"0"0"0,0 0 0 16,0 0 0-16,0 0 67 0,0 0 122 0,0 0-1 15,0 0-7-15,0 0-4 0,0 0-6 16,0 0-8-16,59-29-7 0,-58 28-17 0,-1 1-27 16,0 0-37-16,0 0-27 0,0 4-14 0,-1 1-5 15,-4 4 14-15,-2 3 12 0,-3 1 3 0,-4 3 0 16,-1 2-7-16,-1-1-7 0,-2 0-2 16,1-1 0-16,-2 2 2 0,2-4-56 0,2 2-242 15,4-5-480-15,2-4-432 0</inkml:trace>
  <inkml:trace contextRef="#ctx0" brushRef="#br0" timeOffset="183962.6725">9934 10368 1 0,'0'0'0'0,"0"0"0"15,0 0 6-15,0 0 243 0,0 0-2 0,0 0-12 16,0 0-14-16,0 0-19 0,0 0-25 15,0 0-16-15,0 0-18 0,0 0-13 0,0 0-12 16,0 0-9-16,-3-14-15 0,3 14-16 0,0 0-12 16,0 0-13-16,0 0-5 0,0 0-4 0,0 0-5 15,0 0-8-15,0 0-7 0,0 0-5 0,0 0-5 16,0 0-4-16,0 0-1 0,0 1-3 16,5 2 3-16,-2 1 1 0,5 3 8 0,-1 3 14 15,6 0 4-15,-1 3 7 0,2-1-2 0,3 3-5 16,2-1-7-16,-1 3-3 0,-1-3-3 15,2 1-3-15,-1 1-4 0,-4 0-5 0,2-4-2 16,-5 1 1-16,0-2-1 0,-1 0 4 0,-4-1-3 16,-3-3-1-16,1 0-1 0,0-2-5 15,-4 0-10-15,1-2-27 0,-1 2-47 0,0-2-76 16,0 0-127-16,0-1-183 0,0-1-260 0,0-1-470 16</inkml:trace>
  <inkml:trace contextRef="#ctx0" brushRef="#br0" timeOffset="184243.4071">10438 10351 434 0,'0'0'363'0,"0"0"3"0,0 0-63 0,0 0-71 16,0 0-83-16,0 0-80 15,0 0-35-15,0 0 4 0,0 0 18 0,0 0 25 16,0 0 22-16,0 0 4 0,0 0 1 0,0 0-11 15,-77 111-14-15,58-92-12 0,-1 1-12 0,0 2-9 16,-5 1-7-16,2 2-9 0,-1 0-8 0,-3 3-7 16,0-1-5-16,1 1 0 0,-2 1-1 0,-1 0 4 15,4-1-4-15,-1 0 1 16,4 0 1-16,1 0-1 0,2-3 5 0,2 0-6 0,4-3-17 16,4-1-35-16,5-3-64 0,1 1-56 0,3-2 4 15,2-1-96-15,8-3-180 0,-4-4-507 0,2-4-52 16</inkml:trace>
  <inkml:trace contextRef="#ctx0" brushRef="#br0" timeOffset="184534.8366">10520 10737 1656 0,'0'0'488'0,"0"0"-271"15,0 0-22-15,0 0-37 0,0 0-34 16,0 0-30-16,0 0-43 0,0 0-40 0,0 0-16 16,0 0 8-16,0 0 7 0,0 0 3 0,0 0 3 15,0 0-2-15,-12 91 0 0,9-69 1 0,-4 1 4 16,3-2-5-16,-2 0 0 0,-2-1-3 16,4-3-4-16,-2 0 4 0,3-2 1 0,-2-2 4 15,1 0 1-15,2 0-6 0,-3-3 0 0,1 0-5 16,3-2-23-16,0-2-40 0,0-3-68 0,1-2-139 15,0-1-224-15,0 0-399 0,0 0-497 0</inkml:trace>
  <inkml:trace contextRef="#ctx0" brushRef="#br0" timeOffset="184732.0879">10599 10567 1185 0,'0'0'755'0,"0"0"-520"15,0 0 8-15,0 0-48 0,0 0-53 16,0 0-34-16,0 0-31 0,0 0-27 0,0 0-8 16,0 0-17-16,0 0-11 0,0 0-9 0,0 0-15 15,-30-50 3-15,30 50-9 0,0 0-5 0,1 0-24 16,5 6-56-16,-2 0-70 0,3 2-133 0,-2 3-196 16,1-2-351-16,-4-3-198 0</inkml:trace>
  <inkml:trace contextRef="#ctx0" brushRef="#br0" timeOffset="184998.2932">10794 10723 2112 0,'0'0'264'0,"0"0"-31"16,0 0-53-16,0 0-47 0,0 0-35 15,0 0-44-15,0 0-32 0,0 0-20 0,0 0-7 16,0 0 5-16,0 0 2 0,0 0 4 0,0 0 2 16,0 0-1-16,-1 78 0 0,1-57 0 15,-1 0 2-15,-3 0 1 0,-1-1-1 0,2 0 2 16,-4-3-3-16,3-1 4 0,-2-1 1 0,-1-2-2 16,3-2-1-16,1-2-25 0,-2 0-39 0,3-2-68 15,2-1-142-15,0-2-211 0,0-1-398 0,0-3-546 16</inkml:trace>
  <inkml:trace contextRef="#ctx0" brushRef="#br0" timeOffset="185306.8531">10986 10680 1464 0,'0'0'386'0,"0"0"-129"15,0 0-88-15,0 0-86 0,0 0-34 16,0 0-5-16,0 0-10 0,0 0-1 15,0 0 13-15,0 0 4 0,0 0 0 0,0 0-2 16,0 0-5-16,0 0-5 0,-55 109-5 0,39-95-7 16,-4-2 0-16,0-1-2 0,1 0-4 0,2-2 0 15,-2 0-6-15,2-2-2 0,4 0-3 0,1-1-2 16,4-3 3-16,1-1-3 0,3-2 3 0,3 1 3 16,1-1 6-16,0 0 9 0,0 0 6 15,0 0 5-15,5 0-9 0,1 0-10 0,0 2-9 16,7 1-8-16,2 2 2 0,2 2-1 0,3 1 1 15,1 3-1-15,2-2-3 0,-1 4-1 0,6 1 0 16,0 1 1-16,4 2-1 0,1 1-19 0,5-1-73 16,-3-1-182-16,-8-3-417 0,-9-7-962 15</inkml:trace>
  <inkml:trace contextRef="#ctx0" brushRef="#br0" timeOffset="186480.6309">12112 10405 1 0,'0'0'0'0,"0"0"109"0,0 0 152 0,0 0-15 16,0 0-8-16,0 0-6 0,0 0-26 15,0 0-40-15,0 0-55 0,0 0-53 0,0 0-26 16,0 0-1-16,-27-15 14 0,11 24 15 0,-5 0 15 16,-2 2 7-16,0 0 1 0,-1 1-5 0,-2 1-12 15,2 1-11-15,-2 0-16 0,3 2-8 16,1 1-8-16,0 1-5 0,3 3-3 0,1 0-4 15,4 0-4-15,-2 1-1 0,6 0 1 0,2 0 0 16,4-1 2-16,-2-1 3 0,6 2 1 16,0-2 7-16,8-1 6 0,2-1 3 0,5-2 4 15,2-1-1-15,4-3-4 0,4 0-4 0,1-3-7 16,4-1-11-16,1-3-22 0,3-3-31 16,-2 0-41-16,-2-2-61 0,-1-3-75 0,-4-1-120 0,-7-2-214 15,-7 2-541-15</inkml:trace>
  <inkml:trace contextRef="#ctx0" brushRef="#br0" timeOffset="186694.544">11850 10667 814 0,'0'0'239'0,"0"0"1"0,0 0-29 0,0 0-10 15,0 0-12-15,0 0-23 0,0 0-44 16,0 0-43-16,0 0-25 0,0 0-6 0,0 0 4 15,0 0 9-15,0 0-1 0,0 0-5 0,29 4-18 16,1-2-18-16,2-2-27 0,5 1-44 16,-2-1-64-16,4 0-109 0,-2 0-159 0,-12 0-279 15,-6-1-535-15</inkml:trace>
  <inkml:trace contextRef="#ctx0" brushRef="#br0" timeOffset="187373.482">13044 10247 1739 0,'0'0'191'15,"0"0"16"-15,0 0-35 0,0 0-21 0,0 0-27 16,0 0-30-16,0 0-30 0,0 0-14 0,0 0-14 16,0 0-10-16,0 0-8 0,0 0-5 15,0 0-3-15,-16-115 0 0,7 107 2 0,1 1-1 16,-4 1-6-16,1 2-5 0,-2 4-11 0,-5 0-2 16,-3 8 2-16,-5 3 2 0,-2 6 5 0,-3 1 1 15,1 3 0-15,2 1 5 0,0 0-2 16,7 1 4-16,2-1-4 0,8 0-3 15,6-2 0-15,3 1-2 0,2-2-3 0,6-1-1 0,6-2 0 16,7-1-4-16,1-3 2 0,6-1 5 0,0-3 1 16,3-1 6-16,0 0 0 0,-1-1-1 0,-3-1-1 15,-5 1-3-15,-3-1-1 0,-5 2-6 0,-3-1-3 16,-6 1 0-16,-3 0 1 0,0 0 5 16,-3 2 8-16,-8 3 4 0,-3-1 6 0,-2 3 2 15,-4-1-1-15,-4-1-2 0,0-1-2 0,-1 0 0 16,-1-2-2-16,1 1 1 0,-1-1-2 15,6-1-2-15,5-1-1 0,-1 1-3 0,7-2 0 16,4 1-5-16,0-3-18 0,5 2-30 16,0-2-33-16,1 0-25 0,7-1-10 0,0 1 11 15,3-2 16-15,-1 1 19 0,0-2 19 0,2-1 14 16,-3 1 15-16,0-1 12 0,-1 0 5 0,-3 0 3 16,1 0-11-16,-3 0-3 0,-2 0 0 0,-1 1-1 15,0 0 9-15,0 1 3 0,0-1 5 16,0 1 9-16,0 2 12 0,0 1 6 0,-4 3 3 15,-2 2 0-15,-1 1-9 0,1 3-2 0,-2 3-4 16,-2 5 52-16,-2 3 33 0,1 2 13 0,0 0 10 16,2 0-54-16,1-2-27 0,2-2-16 0,2 1-7 15,0-2 0-15,1 0-2 0,1-3 6 16,2-1 5-16,0-3-1 0,2-1 7 0,5-1-5 16,0-4-4-16,0 2-4 0,5-3-17 15,1-2-20-15,0-3-37 0,6-2-61 0,2-1-93 0,-1 0-178 16,-2 0-314-16,-7 0-383 0</inkml:trace>
  <inkml:trace contextRef="#ctx0" brushRef="#br0" timeOffset="187812.5168">13392 10512 155 0,'0'0'632'0,"0"0"-350"0,0 0 20 16,0 0-38-16,0 0-42 0,0 0-42 16,0 0-45-16,0 0-37 0,0 0-34 0,0 0-30 15,0 0-22-15,0 0-7 0,0 0-2 16,0 0 0-16,-75 13 2 0,63 4-1 0,0 1 2 15,2 0 0-15,4 0 1 0,1-3 2 0,3 0 1 16,2 0 2-16,0-2 4 0,5-2 3 16,6 0 0-16,2-2 3 0,1-2 3 0,6-2-2 0,3-2 4 15,3-3-3-15,-1 0-6 0,2 0-1 16,-1-4-6-16,-1-3 2 0,-3-2 0 0,0 0 1 16,-1-2 7-16,-4-1 1 0,-1-1 10 0,-4-3 8 15,-3-1 8-15,-6-2 3 0,0 0-6 0,-3-3-2 16,-3-1-10-16,-7 0-6 0,-4-1-7 15,-3 1-9-15,-4 3 2 0,-1 4-11 0,-2 5-4 16,1 5-4-16,0 6-7 0,-2 0 3 0,1 7 2 16,2 5 0-16,1 3-17 0,3 5-55 0,7 1-100 15,2 4-188-15,6-8-290 0,2-4-874 0</inkml:trace>
  <inkml:trace contextRef="#ctx0" brushRef="#br0" timeOffset="188014.9053">13964 10774 1280 0,'0'0'807'0,"0"0"-510"15,0 0-59-15,0 0-85 0,0 0-50 0,0 0-36 16,0 0-27-16,0 0-23 0,0 0-10 0,0 0 1 16,0 0-9-16,0 0 4 0,-134 2 2 0,110 8-3 15,-1 2 9-15,1 1-18 0,3 0-51 0,2 0-98 16,3 0-190-16,4-2-271 0,4-2-391 0,4-4 164 0</inkml:trace>
  <inkml:trace contextRef="#ctx0" brushRef="#br0" timeOffset="188359.8875">14457 10293 355 0,'0'0'449'0,"0"0"7"0,0 0-60 16,0 0-69-16,0 0-90 0,0 0-86 0,0 0-68 15,0 0-46-15,0 0-18 0,0 0-3 0,0 0 6 16,0 0 13-16,0 0 5 0,0 0 2 0,8 103 1 15,-8-74-6-15,0 3-5 0,0 0-2 0,-2 1-7 16,-1-4 0-16,0-1-3 16,-2-3-1-16,1-3-2 0,-1-2 2 0,1-4 0 15,-1-3-1-15,1-2 0 0,0 0-2 0,-1-3-6 0,2-1-19 16,1 2-41-16,-1-5-63 0,3 0-123 16,0-1-191-16,0-2-307 0,0 1-705 0</inkml:trace>
  <inkml:trace contextRef="#ctx0" brushRef="#br0" timeOffset="189028.9763">14781 10089 311 0,'0'0'387'0,"0"0"-10"0,0 0-45 0,0 0-56 15,0 0-60-15,0 0-60 0,0 0-43 0,0 0-27 16,0 0-11-16,0 0-16 0,0 0-10 0,0 0-10 16,0 0-14-16,99-70-6 0,-85 70-8 15,-2 0-4-15,0 0-2 0,0 3-6 0,-2 0 0 16,1 2-2-16,-2 0-5 0,-2 2 4 0,-3 0-5 15,1 2 2-15,-4 2 1 0,-1 2 4 16,0 2 4-16,-6 0 5 0,-3 2 5 0,-2 0-3 16,-3 2 4-16,-1-1 0 0,-1 0-5 0,-1 1 2 15,1 0-2-15,0 0-3 0,1 1 1 16,1-2-2-16,0-2-2 0,5 0 0 0,2-2-1 0,-2-1 5 16,7 0 0-16,-1 0 3 0,3-1-4 15,0-1 0-15,0-1 4 0,5 0-1 0,2-3 1 16,1 1 0-16,1-1-3 0,1-3-1 0,2 1 0 15,1-2 0-15,-1 0 2 0,1-1 1 0,-2-1-3 16,1-1 0-16,-3 0-3 0,-1 0 1 0,-1 0 0 16,-2 0 2-16,-3 0-1 0,0 0-1 15,-2 0-3-15,0 0-4 0,-2 1 1 16,-4 3-2-16,-4 1 5 0,-2 3 3 0,-3 0-3 16,-3 3 2-16,-2 3-1 0,0 0-3 0,-2 5-1 15,3 1-1-15,3-1 0 0,3-1 1 16,4 2 3-16,4-3 2 0,1 2 1 0,4-4 0 15,0 3 0-15,1-4 1 0,5 4-4 0,3-1 2 0,4-3 1 16,-2 3-1-16,3-2 2 0,2 0-4 16,-2-1-1-16,-1 0-2 0,-2 0 0 0,-2-3 1 15,-3 0-2-15,-1 0 2 0,-3 1 1 0,-2 0 0 16,0 0 11-16,-2-1 4 0,-3 2 10 16,-2-1 9-16,1-1 1 0,-3 1 3 0,0-2-2 15,-3 2-4-15,2-1-4 0,-3 1-4 0,-1 0-5 16,-2 0-2-16,-1 0 3 0,-1 1 1 0,-1 1-1 15,-2 0-18-15,-3-2-70 0,3 1-155 0,1-4-441 16,8-2-960-16</inkml:trace>
  <inkml:trace contextRef="#ctx0" brushRef="#br0" timeOffset="192482.4825">628 12544 49 0,'0'0'405'0,"0"0"-43"0,0 0-7 0,0 0-53 15,0 0-52-15,0 0-62 0,0 0-39 0,0 0-12 16,0 0-8-16,0 0-6 0,0 0-14 15,0 0-7-15,12-19-15 0,-11 17-8 0,-1 2-7 16,0 0-7-16,0 0-11 0,0 0-9 0,0 0-12 16,0 0-13-16,0 0-5 0,0 0-7 0,0 2-2 15,-1-1-3-15,-2 1-7 0,2-1-8 0,1 2-9 16,-2 4 4-16,2 4 11 0,0 3 12 16,-1 4 11-16,1 4-3 0,0 1-2 0,-1 0-7 15,1 1 4-15,-1 0 3 0,1 3 3 0,0-2 5 16,0 2-3-16,-1-4-5 0,1-2-2 15,0-2-4-15,0-3 2 0,-2-1-1 16,2-3-1-16,-2 0-1 0,1 0-2 0,-1-2 2 0,0 0-2 16,1-3 1-16,-2 0 0 0,-1 0-3 15,1 0-1-15,0-3-7 0,-1 1-8 0,1-2-17 16,2-1-35-16,-3-1-51 0,4-1-71 0,0 0-72 16,0-1-91-16,0-3-210 0,0 0-271 0,1 1-18 15</inkml:trace>
  <inkml:trace contextRef="#ctx0" brushRef="#br0" timeOffset="192838.7217">754 12418 182 0,'0'0'382'0,"0"0"-46"15,0 0-28-15,0 0-52 0,0 0-72 0,0 0-69 16,0 0-41-16,0 0-12 0,0 0 10 0,0 0 6 15,0 0 1-15,0 0-1 0,0 0-8 0,-118 65-5 16,98-48-9-16,-4 0-7 0,2 3-8 0,-7 2-6 16,0 1-5-16,0 0-3 0,-3 2 0 0,1-2-4 15,1-1 0-15,3-1-2 0,1-3 2 16,5-2-1-16,6-2-6 0,1-2-3 0,7-3-3 16,3-3-6-16,3-2 6 0,1-1 2 0,0-2 4 15,7 0 27-15,3-1 9 0,3 0 13 0,4 0 3 16,4 0-17-16,5-1-10 0,4-4-15 15,1-1-6-15,1-1-5 0,0 2-3 16,-1-1-3-16,0-1-2 0,-1 1 2 0,0 1-3 0,-3-1 1 16,1 0 1-16,-6 1-6 0,-2 1 1 0,-1 0-3 15,-6 2-3-15,0 0-12 0,-3-1-22 16,-3 3-50-16,2-3-80 0,-1 2-139 0,-2-1-255 16,-1 2-430-16,-4 0-84 0</inkml:trace>
  <inkml:trace contextRef="#ctx0" brushRef="#br0" timeOffset="193146.6297">850 12329 2219 0,'0'0'108'0,"0"0"-48"0,0 0 28 16,0 0 21-16,0 0 6 0,0 0-7 0,0 0-26 16,115-30-33-16,-94 33-24 0,0 5-14 0,1 6 3 15,-1 6 10-15,2 3 3 0,-2 8 11 16,-2 4 2-16,-3 5-3 0,-2 7 8 0,-2 2-5 16,-5 2-2-16,-1 3-6 0,-6-1-5 0,-1 0-7 15,-12-1-6-15,-7-2 0 0,-7 0-9 0,-10-2 5 16,-1 1-1-16,-7-1-22 0,3 2-53 15,-2-2-160-15,14-11-507 0,12-15-981 0</inkml:trace>
  <inkml:trace contextRef="#ctx0" brushRef="#br0" timeOffset="225458.6252">5233 12354 1 0,'0'0'0'0,"0"0"263"15,0 0 46-15,0 0-43 0,0 0-40 0,0 0-45 16,0 0-39-16,0 0-20 0,0 0-21 0,0 0-18 15,0 0-9-15,0 0-8 0,-62 3-6 0,57 0 3 16,1-2 1-16,1 0-2 0,0-1-2 0,-1 2-6 16,3-1-9-16,0 0-5 0,0 0-12 15,1 1-1-15,0-2-3 0,0 0-3 0,0 1 0 16,0-1-7-16,0 1-3 0,0 0-1 0,1 2-1 16,1-1 6-16,6 1 5 0,-2 1 6 15,4 1 0-15,5-2 5 0,1 1 1 0,4 0-2 16,5-3 6-16,3 2-7 0,0-3-3 0,7 0 2 15,1 0-10-15,3 0 3 0,7-1-1 16,1-2-4-16,2-1 2 0,4-1-4 0,2 1-1 16,1 0-3-16,1 0 1 0,-1 1-4 15,-1 0 0-15,1 1-2 0,0 1-7 0,-3 1 4 0,-3 0 1 16,-3 0-1-16,-6 0 7 0,-7 0-4 16,-4 2-2-16,-6-1 1 0,-6 2-7 0,-5-1 4 15,-4-1 0-15,-2 0 1 0,-4 1-1 0,-1-1 1 16,0-1 1-16,-1 1-2 0,-1-1 5 0,1 1-5 15,-1-1-1-15,0 1-1 0,0 0-3 16,0 1-5-16,0-2-13 0,0 1-23 0,0-1-25 16,-1 1-34-16,-3-1-37 0,1 1-51 0,-4-1-91 15,1 0-175-15,-1 0-288 0,4 0-125 16</inkml:trace>
  <inkml:trace contextRef="#ctx0" brushRef="#br0" timeOffset="226521.3102">5142 12375 1 0,'0'0'0'0,"0"0"0"0,0 0 0 16,0 0 0-16,0 0 228 0,0 0 0 0,0 0-18 16,0 0-30-16,0 0-31 0,0 0-24 15,0 0-16-15,0 0-6 0,0 0-2 0,0 0-6 16,-69 2-9-16,68-1-10 0,1-1-12 0,0 0-13 15,0 1-5-15,0-1-7 0,0 1-3 0,0-1-5 16,0 2-4-16,0-2-4 0,0 1-2 16,0 0 7-16,0 1 5 0,1 1 6 0,1-1 3 15,0 0-2-15,-1 2-4 0,1 0-4 0,-1 0-2 16,1 1-2-16,2-1-3 0,0 0-1 16,3 1-2-16,-2 1 0 0,4 0 3 0,2 3 3 0,6 0 4 15,2 2 0-15,1 1-1 16,4 1-4-16,4 1-3 0,1-2 2 0,2 1-3 0,1-1 2 15,0-1 0-15,2 0-6 0,1 0 1 0,-2-1-2 16,-2-1-2-16,2 0-1 0,-6-1-2 0,0-2 0 16,-6 1-4-16,-5-1-1 0,-2-1-2 0,-5-1-1 15,-4 0 2-15,1-2-1 0,-3-1 0 16,-2 3 3-16,-1-1 1 0,0 1 10 16,0 1 4-16,0 1 6 0,-5 1 7 0,-1 2-6 15,-3 0 0-15,0 1-6 0,-3 4-7 0,0 1 1 16,-5 3-4-16,2 1-2 0,-4 2-6 0,0-1 2 15,-2 0-2-15,0 0-2 0,2-1 4 0,-1-1-5 16,0 2-1-16,2 0-1 0,-1 0-5 16,2 1 6-16,-4 1-1 0,-2 1 3 0,-1-1 7 15,2 1-4-15,-2-1 2 0,1 0 1 0,5-1-2 16,-2 1-1-16,3-3-2 0,0 1 0 0,3-2-5 16,1-2 3-16,0 1-1 0,3-2 1 0,4 1 2 15,-1-4-4-15,-1-1 1 0,6 0-4 16,0-3 1-16,1-2 2 0,1 2 0 0,0-2 1 0,0-2 0 15,1 0 0-15,1 2 2 16,3-1 2-16,0 0 4 0,0 0-1 0,1 0 1 16,1 0-1-16,1-1-3 0,2 0 3 0,2 0 1 0,2-1 3 15,3 1 0-15,4-2-2 0,3 1-1 16,4-1-1-16,4-1 0 0,3 0-2 16,5-1 0-16,5 0-3 0,1 0 0 0,5 0 1 15,4 0-2-15,-1-1 2 0,6-1 1 0,-1 1-5 16,0-3 2-16,-3 2-1 0,1-1-1 0,-4 0 3 15,-2 1 0-15,-2 0 0 0,-7-2-3 0,-3 3 1 16,-6-2-1-16,-3 2 0 0,-3-2 3 0,-7 2-1 16,-6 0 1-16,0 0-2 0,-5 1-3 15,-2 0 4-15,-4 0-2 0,2 0 2 0,-4 0 1 16,-1 0-5-16,1 0 0 0,-1 0 0 0,0 0 1 16,0 0 0-16,0 0 1 0,0 0-3 15,0 0-2-15,0 0 1 0,0 0-4 0,0 0-6 16,-1 0-16-16,0 0-32 0,-1 0-42 0,2 0-59 15,0 0-73-15,0 0-129 0,0-3-337 0,0 2-895 0</inkml:trace>
  <inkml:trace contextRef="#ctx0" brushRef="#br0" timeOffset="227438.9066">6761 12628 1 0,'0'0'125'0,"0"0"179"16,0 0-21-16,0 0-11 0,0 0-36 16,0 0-33-16,0 0-29 0,0 0-21 0,0 0-21 15,0 0-23-15,0 0-15 0,0 0-13 16,0 0-6-16,0 0-10 0,5-27-11 0,-3 26-7 15,0-1-11-15,0 1-7 0,1 0-3 0,1-1-5 16,0 1-1-16,1 0 0 0,-1 1-1 0,2-1 4 16,1 0 2-16,-2 0 1 0,2 1-2 15,-1-2 1-15,0 2-3 0,0-1 1 0,0 1 2 16,1 0-4-16,1 0 1 0,-2 0-4 0,1 0-3 16,2 0-2-16,0 0-4 0,0 0 1 15,-2 0-2-15,3 3-4 0,-1 0-1 0,-1 2-1 16,2 1-1-16,0 0 1 0,-1 2 1 0,-1 2-1 15,0 0 1-15,-2 0 3 0,1 2-1 16,-4 1 4-16,1-1 5 0,-1 1 1 0,-2 1 6 0,-1 0 1 16,0 1 5-16,-2-1 4 0,-4 0 0 0,0 0 3 15,-1 1-3-15,-4-2-2 0,-2 0-2 16,-1 0-2-16,-3-1 0 0,-3-1-6 0,1 1-1 0,-3-1-5 16,1-2-3-16,1 1 0 0,0-1-4 15,0-2 2-15,5-1-1 0,-1 0-3 0,5-2-1 16,1-1-2-16,1 0 1 0,4-2-3 15,0 0-1-15,2-1-3 0,2 0-9 0,0-1-9 16,1-3-23-16,0-3-37 0,2 0-52 16,5-5-71-16,2-2-80 0,5 0-118 0,4-4-180 0,-2 4-275 15,-6 4 147-15</inkml:trace>
  <inkml:trace contextRef="#ctx0" brushRef="#br0" timeOffset="227751.0904">7210 12543 1 0,'0'0'588'0,"0"0"-202"16,0 0-32-16,0 0-63 0,0 0-83 0,0 0-56 15,0 0-40-15,0 0-20 0,0 0-21 16,0 0-9-16,0 0 3 0,0 0 1 0,0 0 2 16,0 0 0-16,-88 32-3 0,73-21-4 0,2 3-5 15,-1-2-7-15,1 2-11 0,1 0-4 0,2-1-10 16,3 2-3-16,-2 0-2 0,3 2-4 15,2-1 0-15,0 3-2 0,3 0-1 0,0 0 0 16,1 1 2-16,0-1-1 0,1-2-1 0,3-1-1 16,1-2-2-16,-1-1 1 0,0-2 3 0,1 1-5 15,0-2 1-15,0 1-5 0,3-2-2 16,1 0 1-16,3-1-2 0,1-2 3 0,2-1-2 16,2-2-5-16,2-1-13 0,2-2-37 0,1 0-34 15,3 0-62-15,0-2-82 0,0-3-102 0,-4 1-209 16,-4 0-354-16,-7 2 74 0</inkml:trace>
  <inkml:trace contextRef="#ctx0" brushRef="#br0" timeOffset="229316.3332">7470 12894 1 0,'0'0'295'0,"0"0"107"16,0 0-54-16,0 0-62 0,0 0-57 15,0 0-45-15,0 0-40 0,0 0-40 0,0 0-35 16,0 0-22-16,0 0-16 0,0 0-11 0,0 0-8 16,0 0-1-16,2 4 8 0,-2 2 16 15,0 1 15-15,0 1 7 0,0 2 3 0,0 1-6 16,0 0-5-16,0 0-6 0,-2 4-5 0,0-2-1 16,0 1-7-16,-3 0-5 0,4 0-6 0,-3 0-4 15,2-2-2-15,-2 0 0 0,2 0 0 0,0-2-3 16,0 0 0-16,-1-2-2 0,2 0 2 15,1-2 2-15,-2 0 1 0,0-1 2 0,-2 0-1 16,2 1-3-16,1 0-10 0,-4-1-8 16,0 0-27-16,0 2-65 0,0-4-118 0,-4 0-262 15,5-2-508-15,1-1-46 0</inkml:trace>
  <inkml:trace contextRef="#ctx0" brushRef="#br0" timeOffset="229542.4889">7478 12704 1338 0,'0'0'310'0,"0"0"-1"0,0 0-45 15,0 0-61-15,0 0-44 0,0 0-28 16,0 0-21-16,0 0-19 0,0 0-14 0,0 0-13 16,0 0-12-16,0 0-8 0,0 0-10 0,0 0-6 15,-21-25-10-15,21 25-6 0,0 0-3 16,0 0-6-16,0 0 1 0,0 0-2 0,0 0-3 15,0 0-8-15,0 0-36 0,0 0-62 0,0 0-84 16,0 0-125-16,0 4-209 0,0 1-461 0,0 0-95 16</inkml:trace>
  <inkml:trace contextRef="#ctx0" brushRef="#br0" timeOffset="230218.088">7776 12911 1 0,'0'0'0'0,"0"0"0"0,0 0 0 0,0 0 201 15,0 0 88-15,0 0-11 0,0 0-15 0,0 0-24 16,0 0-24-16,0 0-31 0,0 0-23 15,0 0-19-15,0 0-16 0,0 0-11 0,30-37-11 16,-29 36-9-16,-1 0-6 0,1 1-3 0,1-1-16 16,-1 1-8-16,-1 0-14 0,1 0-17 0,2 0-5 15,-2 0-11-15,0 0-5 0,2 1-5 16,0 2-2-16,-1 2 0 0,1 0 1 0,0 5 3 16,-1-1 1-16,1 3 1 0,-1 1 1 0,-2 0-3 15,0 1 6-15,0 1 1 0,0-1 2 0,0-1 7 16,-2 1-6-16,-3-1 0 0,-1-1 1 0,2-1-5 15,-2 0 8-15,-1 0 1 0,-1-2-1 16,0 2 1-16,-1-3-3 0,-1 2-5 0,-1-2 1 16,0-1-2-16,-1 0-6 0,0-2 2 0,2 0-5 15,1-1-7-15,0-2 8 0,1 0-1 16,3 0 0-16,2-2 9 0,-2 0-6 0,2 0 0 16,1 0 1-16,2-3-4 0,-3-1-1 0,2-2 1 15,0-1-4-15,1 0 0 0,0 0-1 16,0-1-1-16,0 0 3 0,0-1 5 0,1 1-6 15,3 0 0-15,-2 0-4 0,2 2-5 0,1 0 9 16,-4 1 0-16,2 2-1 0,-1-1 3 0,-1 2-3 16,-1 2-1-16,2-1 1 0,-2 1-1 0,0 0-2 15,0 0-7-15,0 0-36 0,0 0-55 0,0 0-51 16,0 0-78-16,-2 1-108 0,1 1-224 16,-1 1-482-16,0-3 295 0</inkml:trace>
  <inkml:trace contextRef="#ctx0" brushRef="#br0" timeOffset="230446.3448">7759 12742 1331 0,'0'0'752'0,"0"0"-512"0,0 0-1 0,0 0-45 16,0 0-61-16,0 0-29 0,0 0-34 0,0 0-26 15,0 0-17-15,0 0-9 0,0 0-10 16,0 0-5-16,0 0-6 0,0 0-7 0,35-88 2 16,-35 93-24-16,0 2-46 0,-2 1-73 0,0 1-113 15,0 1-158-15,1-3-309 0,0-2-732 0</inkml:trace>
  <inkml:trace contextRef="#ctx0" brushRef="#br0" timeOffset="230885.0216">8066 12858 1 0,'0'0'0'0,"0"0"395"0,0 0-14 0,0 0-61 0,0 0-35 15,0 0-36-15,0 0-40 16,0 0-25-16,0 0-18 0,0 0-16 0,0 0-17 16,0 0-15-16,0 0-21 0,0 0-18 0,12-8-17 15,-12 8-17-15,0 0-16 0,0 0-9 0,0 1-8 16,0 2-2-16,0 1 1 0,0 2 1 0,0 2 2 15,0 2 4-15,0 1 0 0,0 1 3 0,0 1-2 16,0 1-3-16,0 0-1 0,0-1-3 0,0 1 1 16,0 0-1-16,-2-1-1 0,1-2 1 15,-2 0-3-15,2-3 1 0,-1 2-2 0,1-2 4 16,-1-1 1-16,0 0-6 0,-1 0 5 16,2 0-4-16,-2-1-1 0,1-2 3 0,1 1-6 15,-2-1-12-15,1-1-23 0,2-1-57 0,0 0-77 16,0-2-117-16,0 0-219 0,0 0-398 0,0 0-375 0</inkml:trace>
  <inkml:trace contextRef="#ctx0" brushRef="#br0" timeOffset="231253.4288">8300 12782 751 0,'0'0'780'15,"0"0"-466"-15,0 0-68 0,0 0-92 0,0 0-59 16,0 0-22-16,0 0-24 0,0 0-20 16,0 0-7-16,0 0 2 0,0 0 11 0,0 0 5 15,0 0 6-15,0 0 8 0,-8 64-2 16,-1-53 2-16,-4 2-6 0,-3-1-7 0,-1-1-9 0,-2 1-8 16,-2-1-5-16,2 0-7 0,-1-3 0 15,2 0-6-15,3-1-3 0,0-1 2 0,5-1-1 16,2-2-1-16,3-1 2 0,3-1-4 0,0-1 1 15,2 2 3-15,0-2 7 0,0 0 7 0,0 1 3 16,0-1-1-16,3 0-5 0,1 0-6 0,1 1-4 16,1 1 1-16,5 1-1 0,0 0-2 15,2 2 2-15,2 0-2 0,0 1 0 0,1 1 2 16,3 1-1-16,3 1 0 0,3 2 5 16,2 2 3-16,3 1 2 0,1 0 3 0,0 0 3 15,0-1-7-15,-1-1-41 0,0-1-124 0,-8-4-373 16,-7-3-1171-16</inkml:trace>
  <inkml:trace contextRef="#ctx0" brushRef="#br0" timeOffset="237997.6472">5487 13668 1 0,'0'0'0'0,"0"0"0"0,0 0 253 0,0 0 55 16,0 0-25-16,0 0-33 0,0 0-32 0,0 0-26 16,0 0-17-16,0 0-11 0,0 0-11 0,0 0-10 15,19-13-17-15,-18 13-14 16,-1 0-16-16,0 0-15 0,0 0-12 0,0 0-9 0,0 0-3 0,0 0-6 15,0 0-7-15,0 0 1 0,0 0-8 0,0 0-2 16,0 0-3-16,0 0-8 0,0 0-2 16,0 0-6-16,0 0-3 0,0 0-1 15,0 0-2-15,0 0-1 0,0 0-3 0,0 0-2 0,0 0-2 16,0 0 0-16,0 0 2 0,0 1-2 16,0-1 1-16,0 0 0 0,0 0-2 0,0 0 2 15,0 0-1-15,0 0 2 0,0 0 1 0,0 0-1 16,0 0 0-16,0 0-1 0,0 0 1 0,0 0 0 15,0 0 1-15,0 0 0 0,0 0-2 16,0 0 0-16,0 0-2 0,0 0 1 0,0 0 1 16,0 0-1-16,0 0-1 0,0 0 0 0,0 0-2 15,0 0 3-15,0 0 0 0,0 0 0 16,0 0 0-16,0 0 0 0,0 0 0 0,0 0-1 16,0 0 3-16,0 0-2 0,0 0 2 0,0 0-3 15,0 0 0-15,0 0 1 0,0 0-1 0,0 0 1 16,0 0 2-16,0 1-3 0,0-1-1 15,0 0-2-15,0 0 1 0,0 1 0 0,0-1 2 16,0 0-1-16,0 0-4 0,0 0 1 0,0 0-3 16,0 1 2-16,1 2 3 0,-1 0-1 15,3 2 3-15,0 0-1 0,-1 2-1 0,0 1 1 16,1 0 0-16,1 3 1 0,-1-1 1 0,-1 3-1 16,2 2 0-16,-2 0-1 0,0 1 0 15,-1 0 0-15,1 1 1 0,-2 1 1 0,0-1-3 0,0 1 3 16,0 1-1-16,0-1 2 0,-3 0 2 0,0 0 0 15,-3-2 4-15,-4 1 0 0,0-1 3 16,-1-1-1-16,-4-1 1 0,-1 0-2 0,-3-2-4 16,0 0 4-16,0 0-8 0,-1-4 1 15,2-1 1-15,0-1-7 0,2-2 6 0,3-2 0 0,3-2-2 16,-1 0 9-16,5 0-4 0,2-3 2 16,1-4-3-16,2-4-5 0,-1 0-2 0,2-3-2 15,0 0 2-15,0 0-2 0,5 1 3 0,-2-2 0 16,4 2-4-16,1 0 6 0,-4 3-6 0,4 1 3 15,-3 1 1-15,2 1-7 0,0 0 5 0,-3 2-2 16,3 2-3-16,-3 1 3 0,3 0-1 16,1 1-1-16,-4 1 1 0,3 0 2 0,-3 0-3 15,3 0 3-15,-2 0 2 0,1 0-2 0,-1 0 5 16,0 1-1-16,-3 2-11 0,4-2-12 16,-3 0-31-16,0 1-34 0,1-2-38 0,-2 0-44 15,0 0-50-15,-2 0-89 0,1-2-140 0,1 1-258 16,-2-1-373-16</inkml:trace>
  <inkml:trace contextRef="#ctx0" brushRef="#br0" timeOffset="238281.3928">5453 13480 1115 0,'0'0'325'0,"0"0"-5"0,0 0-54 15,0 0-66-15,0 0-28 0,0 0-25 0,0 0-22 16,0 0-20-16,0 0-20 0,0 0-20 16,0 0-16-16,0 0-11 0,0 0-14 0,0 0-4 15,4-29-12-15,-3 28-3 0,1-1-2 0,2 1-1 16,-3 0-2-16,1 1 0 0,-1 0-4 0,4 0-34 15,-1 0-68-15,3 0-122 0,0 2-209 16,0 0-431-16,-1-1-524 0</inkml:trace>
  <inkml:trace contextRef="#ctx0" brushRef="#br0" timeOffset="238567.6701">5761 13680 1164 0,'0'0'255'0,"0"0"-90"15,0 0-33-15,0 0-14 0,0 0 6 0,0 0-9 16,0 0-16-16,0 0-11 0,0 0-17 0,0 0-15 16,0 0-15-16,0 0-11 0,123-10-11 15,-97 5-3-15,-3 1 0 0,-2 0-3 0,-2 0 1 16,-3 3-4-16,-3 0-7 0,-4 1-20 0,-5 0-57 15,0 0-54-15,-4 4-66 0,0 2-64 0,-5-1-66 16,-3 3-122-16,-4 1-121 0,-4 1 27 16,3-2 540-16,4-4 0 0</inkml:trace>
  <inkml:trace contextRef="#ctx0" brushRef="#br0" timeOffset="238691.9781">5792 13800 1 0,'0'0'0'0,"0"0"418"0,0 0-34 16,0 0-66-16,0 0-71 0,0 0-57 15,0 0-38-15,0 0-22 0,0 0-10 0,0 0 4 16,0 0 3-16,0 0-4 0,0 0-16 0,0 0-27 15,6 65-20-15,25-69-21 0,4-1-7 0,5-1-7 16,-1 0-7-16,1 0 3 0,0 0-43 16,-4 0-85-16,-1 1-130 0,-4-2-216 0,-8 2-306 15,-9 1-378-15</inkml:trace>
  <inkml:trace contextRef="#ctx0" brushRef="#br0" timeOffset="238889.9393">6257 13725 1329 0,'0'0'434'0,"0"0"-92"0,0 0-73 0,0 0-56 16,0 0-39-16,0 0-28 0,0 0-27 0,0 0-15 16,0 0-32-16,0 0-21 0,0 0-20 15,0 0-21-15,0 0-9 0,-14-15-4 0,17 21-1 16,0 2 4-16,3 4 2 0,-2 3 0 16,5 3-1-16,-3 1 4 0,0 3-3 0,0 0 1 15,-3 1 2-15,-2 1-10 0,1-2 0 0,-2 0-24 16,0-2-49-16,0-1-68 0,-2-2-144 0,0-5-284 15,1-5-1027-15</inkml:trace>
  <inkml:trace contextRef="#ctx0" brushRef="#br0" timeOffset="240724.8976">6024 11796 1 0,'0'0'0'0,"0"0"0"0,0 0 243 0,0 0 52 16,0 0-25-16,0 0-18 0,0 0-20 16,0 0-33-16,0 0-44 0,0 0-43 0,0 0-27 15,0 0-14-15,-15-13-13 0,10 13-6 0,-3 0-9 16,-1 0-6-16,-2 2-2 0,0 3-2 0,-2 1 2 15,-1 1-1-15,-1 2 0 0,-1 2-5 0,0 3-3 16,-1 3-5-16,-1 3-6 0,2 0 0 16,-1 2-4-16,3 2-2 0,-3 1-1 15,6-1-2-15,-2 1-1 0,4-2-1 0,0 1-1 0,2-5 1 16,5-2-2-16,0 0-1 0,2-3 1 0,0-3 2 16,4 0 5-16,5-1 2 0,1-4 5 15,1-1 6-15,5-3 4 0,1 0 7 0,0-2 2 16,6-2-1-16,-1-4-5 0,0 0-5 0,0-2-5 15,-2-2-6-15,-4 2 4 0,1 1 1 16,-7-2 3-16,0 1 5 0,-2 1 2 0,-5-1 6 16,-1 0 2-16,-2 0 0 0,0-1 0 0,-6 0-7 15,-3-2-7-15,-2 1-7 0,-5 1-8 0,1 0-6 16,-5 2-6-16,0 5-2 0,-2 2-11 0,-1 0-25 16,1 6-56-16,1 4-102 0,6 0-242 15,5-4-705-15</inkml:trace>
  <inkml:trace contextRef="#ctx0" brushRef="#br0" timeOffset="247145.0234">9893 12487 1 0,'0'0'0'0,"0"0"0"0,0 0 78 16,0 0 200-16,0 0-8 0,0 0-12 15,0 0-22-15,0 0-27 0,0 0-26 0,0 0-23 16,0 0-13-16,0 0-8 0,9-22-15 0,-9 22-18 16,0 0-12-16,0 0-20 0,-1 0-13 0,-1 2-16 15,-6 2-11-15,0 2-5 0,-5 1-4 0,-2 3 3 16,-6 3 2-16,-4 1 0 0,-4 0-1 16,-2 3 0-16,-4-1-3 0,-4 1-5 0,0-2-1 15,0 0-4-15,0 0-6 0,3-1 0 16,0 0-3-16,3-1 0 0,5-2 1 0,3 1-5 0,6-3 0 15,2-1-3-15,5-3-1 0,5 0 1 16,2-3-1-16,4 1 0 0,1-2 0 0,0 0 1 0,0 1 3 16,2 1 5-16,7 0 7 0,1 0-2 15,5 0 3-15,2 1-1 0,5 0-4 0,5 1 0 16,-1 1-2-16,3 1-3 0,2 4 0 0,4-1-2 16,-2 2-1-16,2 1 1 0,-1-1 2 15,-3-1 0-15,-2 2 3 0,-2-2-1 0,-5-1-13 16,-1-1-28-16,-3 0-24 0,-2 0-44 0,2 0-59 15,-6-2-150-15,-1-3-299 0,-5-1-870 0</inkml:trace>
  <inkml:trace contextRef="#ctx0" brushRef="#br0" timeOffset="247358.5514">9512 12908 1091 0,'0'0'312'0,"0"0"-54"0,0 0-57 15,0 0-38-15,0 0-18 0,0 0-32 0,0 0-36 0,0 0-20 16,0 0-10-16,0 0 4 0,0 0 9 16,0 0 3-16,0 0-2 0,0 0-7 0,3 62-9 15,33-60-12-15,1 1-10 0,7-1-3 0,-2 1-8 16,2 2-1-16,2 1 1 0,-2 3-9 0,0-1-86 16,-3 1-194-16,-11-2-500 0,-9-2-821 0</inkml:trace>
  <inkml:trace contextRef="#ctx0" brushRef="#br0" timeOffset="249563.5111">10672 13144 1 0,'0'0'0'0,"0"0"263"15,0 0-8-15,0 0-5 0,0 0-4 16,0 0-24-16,0 0-38 0,0 0-37 0,0 0-25 16,0 0-15-16,0 0-6 0,0 0-2 0,0 0 2 15,0 0 0-15,7 7-8 0,-6-7-10 16,0 0-15-16,-1 0-11 0,2-1-6 0,-1-1-6 16,2 2 0-16,-2-2-4 0,0 1-2 0,0 1-1 15,-1-1-3-15,1 1-1 0,-1-1-3 16,0 1-2-16,0 0-1 0,0-2-3 0,0 2 0 15,1 0-3-15,-1-1-1 0,1 0 0 0,3-1 2 16,-2-1 0-16,0-1-2 0,-1 2 0 0,0-2-2 16,2 1 0-16,0-2-1 0,0-2-1 0,2 0-1 15,-1-3-2-15,3 0-3 0,-1-3 0 16,2-1-2-16,2-1 3 0,0-3-1 0,0-3 0 16,1-3-2-16,2-3-2 0,3-1-1 0,1-6-2 15,-2-1 0-15,5-4 1 0,-2-2 0 16,2-2-1-16,0-2-2 0,-1 0 1 0,1-4 0 0,-2 1 1 15,0-2 1-15,1 1-5 0,0 5 0 16,-2-1-1-16,-2 6 1 0,-2 6 3 0,1 4 1 16,-3 7-2-16,-3 5-2 0,-3 5 0 0,0 3 0 15,-3 6-2-15,0 1-2 0,-2 1-7 0,1 1-8 16,-1 0-3-16,2 6 0 0,2 8 9 16,-1 3 8-16,0 5 4 0,1 4 2 0,-1 2-2 15,-2 3 0-15,-1-3 1 0,0-1 0 0,0 0 6 16,0-3-3-16,0 0 0 0,0-2-2 0,2-2-5 15,2-3 3-15,-1-3 0 0,-1-3 2 16,5 0 1-16,-4-3-2 0,3-2 1 0,-2-2 0 16,1 0 3-16,0-1 4 0,4-3 3 15,0 0 0-15,2 0-2 0,1-2 0 0,5-5-3 16,-2-1 3-16,4-2 1 0,1-1-5 0,2-3 1 16,4-2-3-16,-3-2-1 0,4-5 4 0,-2 1-1 15,5-6 1-15,-1-1 0 0,0-3-2 16,1-2 1-16,0-1-3 0,0 1 3 0,-3 0-3 15,1 3 1-15,-2 4-2 0,-5 3 1 0,-7 9-2 0,-3 3 1 16,-3 5 0-16,-6 5-1 0,-1-1-2 16,2 3 1-16,-3 0-4 0,0 0-1 0,0 0-5 15,0 0-3-15,0 3 3 0,0 1-1 0,0 3 7 16,0 0-1-16,0 1 4 0,0 0 2 16,-3 2-1-16,3 0 1 0,0 0-2 0,0 1 2 15,0 1-1-15,0 1-1 0,-1 3 3 0,1 0-2 16,-1 2 1-16,0 3 1 0,-2 2-1 0,-3 1 6 15,3 4-2-15,-4 1 2 0,-2 3 0 16,3 0-5-16,-2 2 3 0,-1 3-2 0,-1 1 2 16,1 1 4-16,4 2-4 0,-1-2 1 0,1-1-3 15,1 0-1-15,3-5 4 0,1 0-1 16,0-3 2-16,2-4-3 0,5-2 1 0,-3-2-1 16,4-1 0-16,-1-3 5 0,-2 1-3 0,3-4 2 15,0 1-1-15,-4-4-2 0,4-1 3 0,-2-2 0 16,-1-2 2-16,1-2 3 0,-2-1-7 0,-3-1 0 15,3-2-3-15,-3-1-1 0,-1 0-2 0,0 0-9 16,0 0-8-16,0-1-26 0,0-2-31 16,0-4-50-16,0-2-85 0,-5-1-142 0,4 2-302 15,-1 1-926-15</inkml:trace>
  <inkml:trace contextRef="#ctx0" brushRef="#br0" timeOffset="251111.6061">12368 12333 489 0,'0'0'446'0,"0"0"-64"0,0 0-62 0,0 0-95 15,0 0-62-15,0 0-42 0,0 0-40 0,0 0-34 16,0 0-21-16,0 0 0 0,0 0 0 15,0 0 9-15,9 24 13 0,-8-8-1 0,0 2 5 0,0 1-6 16,-1 1-6-16,0 1-5 0,0 0-8 16,0 0-3-16,0 0-2 0,-1-3-1 0,-1 1 0 15,-1-2 1-15,-2-2 0 0,3-1 1 0,-1-2-1 16,-4 0-6-16,4 0-23 0,-3-4-39 16,3-1-63-16,-1-1-93 0,0-1-139 0,-4 0-245 15,6-3-396-15,0-1 381 0</inkml:trace>
  <inkml:trace contextRef="#ctx0" brushRef="#br0" timeOffset="251330.3998">12192 12521 640 0,'0'0'378'0,"0"0"-44"0,0 0-59 0,0 0-50 16,0 0-20-16,0 0-24 0,0 0-25 15,0 0-29-15,0 0-30 0,0 0-23 0,0 0-28 16,0 0-19-16,0 0-7 0,-36-7-7 0,61 7-2 15,2 1-2-15,8 1-3 0,-1 2 1 0,6-2-1 16,-2 1 2-16,-4 0 3 0,-1 0 1 0,-6 0 3 16,-3-1-8-16,-5 1-21 0,-2 0-53 15,-4-2-87-15,-1 1-133 0,-5-1-233 0,1 0-397 16,-6-1-13-16</inkml:trace>
  <inkml:trace contextRef="#ctx0" brushRef="#br0" timeOffset="251735.3716">12547 12429 432 0,'0'0'688'0,"0"0"-329"15,0 0-48-15,0 0-103 0,0 0-57 0,0 0-25 16,0 0-26-16,0 0-24 0,0 0-18 16,0 0-12-16,0 0-8 0,0 0-7 0,0 0-6 15,0 0-5-15,-108 19-7 0,88-13-2 0,0 1-3 16,-3 0-4-16,-2 0-12 0,1 1-23 0,4 0-23 15,-2 1-28-15,1-3-24 0,3 0-27 16,-1 1-33-16,5-1-34 0,-2-2-23 0,5-1 6 16,2-2 35-16,3-1 52 0,0 0 57 15,4 0 34-15,1-3 11 0,1-1 2 0,0-3-3 0,0-1 10 16,2-2 20-16,2 0 29 0,1-1 34 0,-3 2 32 16,2 0 31-16,-1 1 19 0,-2 0 8 15,0 0 2-15,0 2-7 0,-1 2-13 0,0 0-14 16,0 2-12-16,0-1-11 0,0 2-9 0,0 1-13 15,0 0-21-15,0 0-25 0,0 0-23 0,1 0-10 16,0 4-4-16,4 3 3 0,-1 2 7 16,5 5 3-16,2 1 2 0,4 1 3 0,0 1-1 15,3-1 4-15,3 0 0 0,-1 2 2 0,0-2 4 16,0 0 1-16,0-2 5 0,-1-3-4 0,-3 1-18 16,2-2-50-16,0-3-81 0,-5 0-124 0,4-2-235 15,-6 0-335-15,-5-3-241 0</inkml:trace>
  <inkml:trace contextRef="#ctx0" brushRef="#br0" timeOffset="252230.8308">12924 12260 1 0,'0'0'0'0,"0"0"219"0,0 0 160 16,0 0-25-16,0 0-40 0,0 0-37 0,0 0-39 16,0 0-40-16,0 0-22 0,0 0-24 15,0 0-15-15,0 0-20 0,0 0-13 0,0 0-19 0,10-57-21 16,-9 57-19-16,1 0-21 0,-1 0-15 15,4 2-3-15,1 4-4 0,2 5 1 0,2 2 1 16,4 2 0-16,-1 4 0 0,0 1 1 0,2-2 2 16,0 0 0-16,0 1 3 0,0-2 1 15,0-1 0-15,-1-1 5 0,-1-2 0 0,-2-3-1 16,-2-2-10-16,1-1-48 0,-5-2-69 0,0 1-115 16,-4-3-181-16,0 1-337 0,1-2-738 0</inkml:trace>
  <inkml:trace contextRef="#ctx0" brushRef="#br0" timeOffset="252530.4046">13421 12198 1224 0,'0'0'388'0,"0"0"-66"0,0 0-45 0,0 0-71 15,0 0-45-15,0 0-31 0,0 0-39 16,0 0-37-16,0 0-27 0,0 0-15 0,0 0 1 15,0 0 4-15,0 0 9 0,-40 29 4 0,26-14 1 16,1 5 7-16,-2 1-3 0,-2 3-1 16,-2 2 3-16,-2 3-10 0,-1 5-3 0,-3 0-6 0,0 2-6 15,-1 3 2-15,0 0-1 0,-3 2 0 16,-1 0-1-16,4-2-2 0,0 0 1 0,1-2 1 16,1-3 1-16,4-2-2 0,2-4-1 0,2-1-2 15,0-5-6-15,3 1 6 0,1-3 0 16,2-4-3-16,1 0 5 0,1 0-23 0,4-4-29 15,-1-2-40-15,4-2-65 0,1-2-87 0,0-3-137 16,0-1-260-16,0-2-912 0</inkml:trace>
  <inkml:trace contextRef="#ctx0" brushRef="#br0" timeOffset="252920.3191">13445 12758 1 0,'0'0'0'0,"0"0"132"0,0 0 115 0,0 0-41 15,0 0 2-15,0 0 1 0,0 0 3 0,0 0-4 16,0 0-14-16,0 0-11 0,0 0-10 15,0 0-10-15,0 0-11 0,0 0-16 0,20-29-15 16,-20 29-18-16,0 0-17 0,0 0-12 0,0 0-19 16,0 0-15-16,0 0-15 0,0 0-14 15,0 1-6-15,2 4-1 0,-1 3 2 0,2 4-1 16,-2 2 6-16,1 5-1 0,-1 2 3 0,-1 0 5 16,1 3 0-16,-1-1 3 0,0-2 1 15,0 3-2-15,0-4-1 0,0 0-2 16,0 0-2-16,-1-5 0 0,-1 0 2 0,0 0-1 0,-4-4 1 15,3 1-1-15,-3-3-4 0,3-1-14 0,-5 1-31 16,4-3-50-16,-4-3-70 0,0-1-115 0,3 0-205 16,0-2-441-16,2 0-395 0</inkml:trace>
  <inkml:trace contextRef="#ctx0" brushRef="#br0" timeOffset="253159.3415">13503 12573 953 0,'0'0'650'0,"0"0"-327"16,0 0-5-16,0 0-92 0,0 0-52 0,0 0-39 15,0 0-27-15,0 0-21 0,0 0-23 16,0 0-19-16,0 0-17 0,0 0-11 0,0 0-11 16,0 0-5-16,-12-48-5 0,12 48-3 0,0 0 4 15,1 2-1-15,2 3 3 0,1 0-10 0,2 2-48 16,1 2-69-16,-3 2-108 0,3 0-159 15,-4-1-263-15,0-4-807 0</inkml:trace>
  <inkml:trace contextRef="#ctx0" brushRef="#br0" timeOffset="253411.8367">13750 12730 1296 0,'0'0'538'0,"0"0"-229"15,0 0-53-15,0 0-62 0,0 0-49 16,0 0-26-16,0 0-39 0,0 0-32 0,0 0-25 16,0 0-16-16,0 0-2 0,0 0-5 15,0 0 4-15,0 0-1 0,-1 36-2 0,2-18 6 0,-1 3-1 16,0-1 3-16,0 0 1 0,0-1-3 0,0 0 2 16,0 1-1-16,0 0 3 0,0-3 2 15,0 0 0-15,-1-2 2 0,-2-2-2 0,0 0 3 16,1-1 0-16,0 0 1 0,0-4-1 15,0 1-13-15,-1-2-31 0,1-3-51 0,1 0-79 16,1-3-115-16,0-1-191 0,0 0-309 0,0 0-668 0</inkml:trace>
  <inkml:trace contextRef="#ctx0" brushRef="#br0" timeOffset="253730.3768">13948 12679 907 0,'0'0'303'0,"0"0"-65"16,0 0-101-16,0 0-32 0,0 0 22 16,0 0 25-16,0 0 2 0,0 0-19 0,0 0-19 15,0 0-16-15,0 0-15 0,0 0-9 16,0 0-8-16,0 0-5 0,1 49-2 0,-9-41 2 16,-3 2-6-16,-5-1-4 0,-4 2-8 0,-3 0-12 15,-6 0-7-15,1-2-9 0,-2 1-5 0,2-3-4 16,1 0 0-16,7-1-2 0,4 0-3 0,4-3-1 15,5 1-6-15,4-1-4 0,3 0 2 16,0-1-1-16,6 3 6 0,6-1 5 0,4 1 1 16,5 0 4-16,3 1-3 0,3 0 1 0,3-1 1 15,0 2-3-15,0 2 0 16,0 1-1-16,-1 1 4 0,3 1 3 0,1 2 4 0,-1 1 2 16,-1 1-2-16,2 0 1 0,1-1-17 0,-1 1-65 15,3-1-157-15,-9-4-462 0,-7-3-991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D2106-94A5-41E4-98C5-A8E545BDC0C3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6056F-CF27-4504-90AB-90017458E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78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Times New Roman" charset="0"/>
              </a:rPr>
              <a:t>Notes:</a:t>
            </a:r>
          </a:p>
        </p:txBody>
      </p:sp>
      <p:sp>
        <p:nvSpPr>
          <p:cNvPr id="3789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3947280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customXml" Target="../ink/ink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customXml" Target="../ink/ink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6434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Supply Chain Management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6800" y="1924528"/>
            <a:ext cx="2074333" cy="1936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733800" y="4648200"/>
            <a:ext cx="22143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Peeyush Pandey</a:t>
            </a:r>
          </a:p>
          <a:p>
            <a:pPr algn="ctr"/>
            <a:r>
              <a:rPr lang="en-US" sz="2000" dirty="0" smtClean="0"/>
              <a:t>Assistant Professor </a:t>
            </a:r>
          </a:p>
          <a:p>
            <a:pPr algn="ctr"/>
            <a:r>
              <a:rPr lang="en-US" sz="2000" dirty="0" smtClean="0"/>
              <a:t>IIM </a:t>
            </a:r>
            <a:r>
              <a:rPr lang="en-US" sz="2000" dirty="0" err="1" smtClean="0"/>
              <a:t>Rohtak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032750" cy="4114800"/>
          </a:xfrm>
          <a:noFill/>
        </p:spPr>
        <p:txBody>
          <a:bodyPr>
            <a:normAutofit/>
          </a:bodyPr>
          <a:lstStyle/>
          <a:p>
            <a:pPr marL="514350" indent="-514350" algn="just">
              <a:buSzPct val="100000"/>
              <a:buFont typeface="+mj-lt"/>
              <a:buAutoNum type="arabicPeriod"/>
            </a:pPr>
            <a:r>
              <a:rPr lang="en-US" sz="1800" dirty="0"/>
              <a:t>Understand the </a:t>
            </a:r>
            <a:r>
              <a:rPr lang="en-US" sz="1800" b="1" dirty="0"/>
              <a:t>role of network design </a:t>
            </a:r>
            <a:r>
              <a:rPr lang="en-US" sz="1800" dirty="0"/>
              <a:t>in a supply chain. </a:t>
            </a:r>
            <a:endParaRPr lang="en-US" sz="1800" dirty="0" smtClean="0"/>
          </a:p>
          <a:p>
            <a:pPr marL="514350" indent="-514350" algn="just">
              <a:buSzPct val="100000"/>
              <a:buFont typeface="+mj-lt"/>
              <a:buAutoNum type="arabicPeriod"/>
            </a:pPr>
            <a:r>
              <a:rPr lang="en-US" sz="1800" dirty="0" smtClean="0"/>
              <a:t>Identify </a:t>
            </a:r>
            <a:r>
              <a:rPr lang="en-US" sz="1800" b="1" dirty="0"/>
              <a:t>factors influencing supply chain network </a:t>
            </a:r>
            <a:r>
              <a:rPr lang="en-US" sz="1800" dirty="0"/>
              <a:t>design decisions. </a:t>
            </a:r>
            <a:endParaRPr lang="en-US" sz="1800" dirty="0" smtClean="0"/>
          </a:p>
          <a:p>
            <a:pPr marL="514350" indent="-514350" algn="just">
              <a:buSzPct val="100000"/>
              <a:buFont typeface="+mj-lt"/>
              <a:buAutoNum type="arabicPeriod"/>
            </a:pPr>
            <a:r>
              <a:rPr lang="en-US" sz="1800" dirty="0" smtClean="0"/>
              <a:t>Formulate </a:t>
            </a:r>
            <a:r>
              <a:rPr lang="en-US" sz="1800" dirty="0"/>
              <a:t>a </a:t>
            </a:r>
            <a:r>
              <a:rPr lang="en-US" sz="1800" dirty="0" smtClean="0"/>
              <a:t>model to find optimal network design </a:t>
            </a:r>
          </a:p>
          <a:p>
            <a:pPr marL="514350" indent="-514350" algn="just">
              <a:buSzPct val="100000"/>
              <a:buFont typeface="+mj-lt"/>
              <a:buAutoNum type="arabicPeriod"/>
            </a:pPr>
            <a:r>
              <a:rPr lang="en-US" sz="1800" dirty="0" smtClean="0"/>
              <a:t>Use </a:t>
            </a:r>
            <a:r>
              <a:rPr lang="en-US" sz="1800" dirty="0"/>
              <a:t>optimization for facility </a:t>
            </a:r>
            <a:r>
              <a:rPr lang="en-US" sz="1800" dirty="0" smtClean="0"/>
              <a:t>location: </a:t>
            </a:r>
            <a:r>
              <a:rPr lang="en-US" sz="1800" b="1" dirty="0" smtClean="0"/>
              <a:t>Case Discussion</a:t>
            </a:r>
            <a:endParaRPr lang="en-US" sz="1800" b="1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63449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20960" y="227880"/>
              <a:ext cx="8641440" cy="54309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960" y="219960"/>
                <a:ext cx="8652960" cy="54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869480" y="872280"/>
              <a:ext cx="7178400" cy="17546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63000" y="862200"/>
                <a:ext cx="7187400" cy="177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827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4520" y="79200"/>
              <a:ext cx="8508960" cy="65160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920" y="70200"/>
                <a:ext cx="8534160" cy="65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711520" y="1162080"/>
              <a:ext cx="497520" cy="237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07200" y="1151640"/>
                <a:ext cx="512280" cy="4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437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59840" y="576360"/>
              <a:ext cx="6935760" cy="58806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7960" y="566640"/>
                <a:ext cx="6957000" cy="589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51200" y="4848480"/>
              <a:ext cx="8330040" cy="18766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8600" y="4835520"/>
                <a:ext cx="8345160" cy="189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585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35720" y="143280"/>
              <a:ext cx="8936280" cy="59767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280" y="130680"/>
                <a:ext cx="8954640" cy="599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329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880" y="253800"/>
              <a:ext cx="8832960" cy="61088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1160" y="240840"/>
                <a:ext cx="8858880" cy="613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430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99000" y="597240"/>
              <a:ext cx="5905800" cy="44762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760" y="585360"/>
                <a:ext cx="5922000" cy="450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496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783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8542</TotalTime>
  <Words>49</Words>
  <Application>Microsoft Office PowerPoint</Application>
  <PresentationFormat>On-screen Show (4:3)</PresentationFormat>
  <Paragraphs>10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PowerPoint Presentation</vt:lpstr>
      <vt:lpstr>Learning 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peeyush pandey</dc:creator>
  <cp:lastModifiedBy>pc</cp:lastModifiedBy>
  <cp:revision>105</cp:revision>
  <dcterms:created xsi:type="dcterms:W3CDTF">2006-08-16T00:00:00Z</dcterms:created>
  <dcterms:modified xsi:type="dcterms:W3CDTF">2023-07-02T06:12:24Z</dcterms:modified>
</cp:coreProperties>
</file>