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315" r:id="rId2"/>
    <p:sldId id="261" r:id="rId3"/>
    <p:sldId id="329" r:id="rId4"/>
    <p:sldId id="330" r:id="rId5"/>
    <p:sldId id="333" r:id="rId6"/>
    <p:sldId id="335" r:id="rId7"/>
    <p:sldId id="334" r:id="rId8"/>
    <p:sldId id="336" r:id="rId9"/>
    <p:sldId id="337" r:id="rId10"/>
    <p:sldId id="338" r:id="rId11"/>
    <p:sldId id="339" r:id="rId12"/>
    <p:sldId id="343" r:id="rId13"/>
    <p:sldId id="342" r:id="rId14"/>
    <p:sldId id="341" r:id="rId15"/>
    <p:sldId id="320" r:id="rId16"/>
    <p:sldId id="344" r:id="rId17"/>
    <p:sldId id="351" r:id="rId18"/>
    <p:sldId id="350" r:id="rId19"/>
    <p:sldId id="349" r:id="rId20"/>
    <p:sldId id="348" r:id="rId21"/>
    <p:sldId id="347" r:id="rId22"/>
    <p:sldId id="346" r:id="rId23"/>
    <p:sldId id="352" r:id="rId24"/>
    <p:sldId id="345" r:id="rId25"/>
    <p:sldId id="354" r:id="rId26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6A5"/>
    <a:srgbClr val="1E7C92"/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3" autoAdjust="0"/>
    <p:restoredTop sz="97127" autoAdjust="0"/>
  </p:normalViewPr>
  <p:slideViewPr>
    <p:cSldViewPr snapToGrid="0" snapToObjects="1">
      <p:cViewPr varScale="1">
        <p:scale>
          <a:sx n="88" d="100"/>
          <a:sy n="88" d="100"/>
        </p:scale>
        <p:origin x="-128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6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FF2D-114F-4842-A5FF-5B837E8CC861}" type="datetimeFigureOut">
              <a:rPr lang="en-IN" smtClean="0"/>
              <a:t>06-03-2023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E6BCB-E82B-46BA-A5DB-1114413CE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906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27:30.9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1913 15426 16 0,'-13'1'81'0,"13"-1"3"0,-12-5-2 15,4-9-5-15,8 5-41 16,-1-3-6-16,-1 2-9 0,1-8-5 15,1-1-3-15,2-8-3 16,8-7-2-16,4-8-1 16,3-9-1-16,5-9-1 15,6-9 1-15,-2-6-1 0,4-2 0 16,-5-1-2-16,-8 5-3 16,-2 5 0-16,-7 8 0 15,-8 9 0-15,-6 12 0 16,-15 15 0-16,-12 10 0 0,-5 14 0 15,-7 13 0-15,-4 15 0 16,-5 14 0-16,6 10 0 16,5 8 0-16,13 4 0 15,15 5 0-15,14 3 0 16,16 0 0-16,23-2 0 0,17-5 0 16,9-1 0-16,7 0 0 15,2-6 0-15,-1-1 0 16,-8-6 0-16,-9-4 0 15,-15 1 0-15,-13-1 0 16,-15-4 0-16,-12-1 0 0,-11-2 0 16,-9-4 0-16,-12-4 0 15,-3-4 0-15,-5-7 0 0,3-7 0 16,-2-7 0-16,2-9 0 16,4-9 0-16,4-14 0 15,13-3 0-15,-1-10-52 0,17-14-37 16,4-7-1-16,15-7-7 15,10-1-6-15</inkml:trace>
  <inkml:trace contextRef="#ctx0" brushRef="#br0" timeOffset="492.7056">2446 15025 86 0,'35'-13'98'16,"-15"5"-3"-16,-4 2-8 15,-7 0-1-15,-9 6-53 0,6 6-11 16,-7 11-18-16,3 10-4 15,-1 3 0-15,3 9 0 16,6 4 0-16,-2 4 0 16,8 0 0-16,3-6 0 0,6-4 0 15,5-9 0-15,4-10 0 16,0-7 0 0,1-10 0-16,2-3 0 0,-5-11 0 15,-1-6 0-15,-9-6 0 0,-4-6 0 16,-8-1 0-16,-7-1 0 15,-3 1 0-15,-1 5 0 16,-5 3 0-16,-1 7 0 16,1 3 0-16,6 14 0 0,0 0 0 15,0 0 0-15,5 19 0 16,10-3 0-16,3 2 0 16,6 0 0-16,2-3 0 15,5-5 0-15,2-6 0 16,4-4 0-16,0-10 0 0,-3-9 0 15,3-6 0-15,-7-5 0 16,-2-7 0-16,-7-2 0 0,-9-4 0 16,-10-1 0-16,-2 0 0 15,-10 3 0-15,-10 6 0 16,-4 3 0-16,-6 11 0 16,1 6 0-16,0 8 0 0,7 7 0 15,-2 10 0-15,24-10-42 16,-7 32-50-16,13-3-3 15,17 0-5-15,10-1-7 0</inkml:trace>
  <inkml:trace contextRef="#ctx0" brushRef="#br0" timeOffset="1257.2529">3600 14948 13 0,'38'-10'100'0,"-13"-2"0"16,-17 2-6-16,-8-1-4 15,-6 1-2-15,-21 6-62 16,5-1-26-16,1 5 0 15,-3 1 0-15,4 12 0 0,0 6 0 16,5 9 0-16,1 8 0 16,3 4 0-16,5 3 0 15,6-3 0-15,0 0 0 16,10-7 0 0,4-10 0-16,6-9 0 0,5-12 0 15,1-7 0-15,3-14 0 0,0-9 0 16,-4-6 0-16,-2-4 0 15,-5-4 0-15,-4 3 0 0,-6 3 0 16,-2 4 0-16,-3 8 0 16,-2 7 0-16,3 6 0 15,-4 11 0-15,0 0 0 0,11 15 0 16,-1 4 0-16,4 4 0 16,3 1 0-16,3 0 0 15,3 3 0-15,6-8 0 16,-2-4 0-16,6-8 0 15,-1-7 0-15,-2-1 0 16,-3-9 0-16,0-6 0 0,-4-3 0 16,-3-3 0-16,-6 3 0 15,-4-1 0-15,1 2 0 16,-5 4 0-16,-4 2 0 0,-2 12 0 16,5-10 0-16,-5 10 0 15,12 6 0-15,0 6 0 16,-1 1 0-16,9 5 0 15,6-1 0-15,3 2 0 0,9-4 0 16,3-4 0-16,7-5 0 16,3-6 0-16,0-4 0 0,0-10 0 15,-8-6 0-15,-3-4 0 16,-7 0 0-16,-7-1 0 16,-11 1 0-16,-6 5 0 15,-9 1 0-15,-1 9 0 16,-10 7 0-16,-7 3 0 15,3 10 0-15,-3 4 0 16,8 6 0-16,-1 0 0 0,9 5 0 16,4-4 0-16,12-1 0 15,16-3 0-15,-1 0 0 0,9-2 0 16,0-2 0-16,3-2 0 16,-7 2 0-16,-4 4 0 15,-3 0 0-15,-12 11 0 0,-11-4 0 16,-5 9-91-16,-11 4-2 15,-8 1-4-15,-7 1-8 16,-5-4-3-16</inkml:trace>
  <inkml:trace contextRef="#ctx0" brushRef="#br0" timeOffset="1805.551">1931 16538 38 0,'-18'21'98'0,"7"-10"-4"15,11-11-6-15,0 0-2 16,11-1-2-16,20-11-79 16,-5-1 1-16,8 1-1 0,7-3 0 15,10 0-3-15,12-4-2 16,13-5 0-16,15-6 0 15,17-5 0-15,17-7 0 16,19-4 0-16,24-8 0 16,16-5 0-16,15-1 0 0,13-3 0 15,3-1 0-15,5 3 0 16,-8 4 0-16,-14 3 0 16,-20 8 0-16,-25 7 0 0,-28 6 0 15,-31 10 0-15,-24 6 0 16,-28 7 0-16,-21 7 0 15,-21 3 0-15,-20 7 0 0,-14 7 0 16,-14 2 0-16,-4 3 0 16,-7-2 0-16,0 6-39 15,-3-2-57-15,1-13-1 16,12-7-9-16,2-10-5 16</inkml:trace>
  <inkml:trace contextRef="#ctx0" brushRef="#br0" timeOffset="4715.8921">6524 14244 25 0,'-6'-33'80'16,"-4"2"1"-16,-3-1 0 0,-4 4-22 16,-2 3-15-16,10 5-7 15,-4 4-9-15,5 3-7 16,-1 6-3-16,9 7-3 0,-12 0-2 15,9 16-4 1,1 12-9-16,-5 12 0 0,-3 20 0 16,-1 15 0-16,-4 20 0 15,-6 17 0-15,-5 17 0 0,-3 14 0 16,-2 12 0-16,-3 8 0 16,-1 2 0-16,1 3 0 15,1-6 0-15,4-7 0 16,-2-9 0-16,2-8 0 15,2-10 0-15,2-14 0 0,0-11 0 16,4-10 0-16,0-13 0 16,3-13 0-16,3-11 0 15,5-16 0-15,2-13 0 16,8-27 0-16,0 0 0 0,6-42-77 16,12-17-15-16,3-18-3 15,5-13-6-15,1-14-7 16</inkml:trace>
  <inkml:trace contextRef="#ctx0" brushRef="#br0" timeOffset="5196.6312">7279 14888 18 0,'57'-26'96'0,"-15"3"-1"16,-10 4-4-16,-15 0-5 15,-7 5-2-15,1 5-69 16,-11 9-2-16,2 5-6 16,-2 18-1-16,-3 21-6 15,-2 22 0-15,-8 20 0 16,-3 16 0-16,-4 12 0 0,0 0 0 16,-5-3 0-1,-1-13 0-15,5-19 0 0,3-20 0 16,5-23 0-16,13-36 0 15,-6-8 0-15,10-31 0 0,11-28 0 16,5-22 0-16,13-22 0 16,6-20 0-16,8-12 0 0,6 2 0 15,-1 0 0-15,3 14 0 16,-1 16 0-16,-1 20 0 16,-8 25 0-16,-12 18 0 15,-2 18 0-15,-5 18 0 0,-2 18 0 16,-6 22 0-16,0 23 0 15,-4 20 0-15,-2 24 0 16,1 18 0-16,1 18 0 16,-6 8 0-16,3-2 0 0,-4-8 0 15,4-7 0-15,-8-21-33 16,9-19-56-16,-3-27-5 16,3-28-3-16,2-27-6 15</inkml:trace>
  <inkml:trace contextRef="#ctx0" brushRef="#br0" timeOffset="5726.6536">8651 14634 56 0,'38'-21'103'0,"-2"5"-5"16,-13 3-7-16,-5 7-1 15,-8 6-17-15,-10 0-73 16,4 26 0-16,-3 18 0 0,3 17 0 15,-4 19 0-15,-1 19 0 16,-1 10 0-16,-4 5 0 16,-5-5 0-16,-1-10-5 15,0-16-10-15,-4-12-3 0,-2-22-4 16,1-28-3-16,3-21-5 16,-1-20-1-16,3-16 5 0,-4-8 5 15,4-5 10-15,4-7 7 16,5 5 8-16,3 2 11 15,6 9 10-15,11 7 6 16,13 10 0-16,11 5-6 16,7 1-4-16,13 3-2 0,4-1-4 15,7-1-2-15,-1-2-4 16,-1-3-9-16,-2-4 0 16,-9-3 0-16,-7-1 0 0,-13-1 0 15,-9 1 0-15,-7 1 0 16,-6 3 0-16,-9 1 0 15,-3 8 0-15,-3 4 0 0,-2 12 0 16,0 0 0-16,0 0 0 16,0 17 0-16,0 15 0 15,2 17 0-15,-1 14 0 16,-1 17 0-16,1 6 0 0,2 7 0 16,-3-4-62-16,6-9-33 15,3-13-2-15,-1-23-6 16,9-22-4-16</inkml:trace>
  <inkml:trace contextRef="#ctx0" brushRef="#br0" timeOffset="6159.9327">9879 14863 26 0,'46'-62'105'0,"-6"18"-3"0,-8 11-7 16,-6 15-3-16,-7 8-1 15,2 7-91-15,-4 16 0 0,4 12 0 16,1 15 0-16,0 9 0 15,-5 17 0-15,-3 10 0 16,-7 10 0-16,-7 6 0 16,0-6 0-16,-4-10 0 15,-5-9 0-15,1-12 0 16,-1-16 0-16,3-20 0 0,6-19 0 16,-13-26 0-16,8-17 0 15,-5-16 0-15,-1-20 0 16,-2-14 0-16,-1-19 0 15,2-2 0-15,3-6 0 16,5 0 0-16,4 9 0 0,13 10 0 16,11 12 0-16,13 15 0 15,11 17 0-15,7 12 0 0,6 16 0 16,8 14 0-16,-1 15 0 16,-5 11 0-16,-4 21 0 15,-13 17 0-15,-11 18 0 16,-16 11 0-16,-16 10 0 15,-14 5 0-15,-13-1 0 16,-14-7 0-16,-7-2-15 0,23-15-74 16,-28-21-3-16,15-22-2 15,7-23-4-15,16-17-3 16</inkml:trace>
  <inkml:trace contextRef="#ctx0" brushRef="#br0" timeOffset="6435.2312">11388 14183 38 0,'66'-15'103'0,"-12"6"-3"16,-22 2-7-16,-7 5-4 15,-17-1-1-15,-8 3-88 0,0 0 0 16,-14 23 0-16,3 13 0 16,-6 11 0-16,-2 21 0 15,-6 14 0-15,1 22 0 16,-5 10 0-16,3 16 0 0,3 5 0 15,4-1 0-15,3-5 0 16,2-4 0-16,4-10 0 16,4-7 0-16,1-12 0 0,8-10-57 15,-4-10-36 1,1-16 0-16,0-21-9 0,4-26-5 16</inkml:trace>
  <inkml:trace contextRef="#ctx0" brushRef="#br0" timeOffset="6756.1526">12865 14576 9 0,'37'-14'91'16,"-4"3"6"-16,-13-7-4 15,-4 1-4-15,-9-4 0 0,-1 5-58 16,-4 3-19-16,-2 13-12 15,0 5 0-15,-10 17 0 16,-1 16 0-16,-6 14 0 16,-6 13 0-16,-2 21 0 0,-10 19 0 15,-8 14 0 1,-1 3 0-16,3 0 0 0,1-3 0 16,8-12 0-16,3-10 0 15,5-13 0-15,10-18 0 0,5-25 0 16,13-28-70-16,5-4-23 15,4-22 0-15,5-26-8 16,4-27-4-16</inkml:trace>
  <inkml:trace contextRef="#ctx0" brushRef="#br0" timeOffset="7232.2505">12793 14610 40 0,'-30'-9'100'15,"1"-6"-1"-15,7-3-8 16,4-5-3-16,10-2-2 0,12 1-79 16,15 3-7-16,16 4 0 15,12 0 0-15,18 7 0 16,13 0 0-16,18 5 0 16,12 3 0-16,5 2 0 0,6 5-8 15,-2 3-1-15,-3 4 1 16,-12-1 1-16,-10 4 4 15,-22 0 5-15,-13 3 2 16,-20 3 4-16,-18 8 0 0,-18 6 0 16,-15 9-3-16,-16 8-5 15,-13 12 0-15,2 5 0 16,-5 5 0-16,8-1 0 16,12-1 0-16,12-8 0 0,15-8 0 15,23-14 0-15,17-16 0 16,12-13 0-16,11-13 0 15,4-19 0-15,1-12 0 16,-5-15 0-16,-4-13 0 16,-14-8 0-16,-12-9 0 0,-17-7 0 15,-17-3 0-15,-11 4 0 16,-15 3 0-16,-12 11 0 16,-7 6 0-16,3 16 0 15,-3 26-68-15,10-2-23 0,11 8-1 16,24 14-8-16,0 0-4 0</inkml:trace>
  <inkml:trace contextRef="#ctx0" brushRef="#br0" timeOffset="7608.4223">14604 14551 86 0,'75'38'100'16,"-13"2"-5"-16,-18 0-5 0,-13 4-3 16,-17-3-43-16,-10 10-35 15,-4 13-9-15,-15 11 0 16,-6 8 0-16,-7 4 0 15,-1-3 0-15,-2-6 0 0,2-10 0 16,2-10 0-16,2-14 0 16,10-17 0-1,0-21 0-15,3-13 0 0,2-22 0 16,1-21 0-16,5-17 0 0,4-18 0 16,5-19 0-16,13-15 0 15,13-13 0-15,8-6 0 16,13 6 0-16,6 13 0 15,8 10 0-15,7 19 0 0,2 18 0 16,-6 22 0-16,-8 21 0 16,-3 22 0-16,-11 12 0 15,-10 18 0-15,-15 20 0 16,-19 19 0-16,-13 17 0 0,-26 13 0 16,-13 17 0-16,-20 11-64 15,1-10-27-15,-1-14-2 16,11-19-8-16,14-23-6 0</inkml:trace>
  <inkml:trace contextRef="#ctx0" brushRef="#br0" timeOffset="7926.516">16028 14303 44 0,'123'-70'103'16,"-27"10"-3"-16,-27 17-6 15,-33 10-3-15,-28 8-12 16,-26 17-79-16,-23-3 0 0,-13 11 0 15,-15 16 0-15,-8 13 0 16,-2 13 0-16,0 13 0 16,4 11 0-16,18 7 0 15,14 8 0-15,23 2 0 0,19 5 0 16,16-4 0 0,21 1 0-16,10-3 0 0,5-6 0 15,2-3 0-15,-3-11 0 16,-11-5 0-16,-12-11 0 0,-18-9 0 15,-13-9 0-15,-24-12 0 16,-13-12 0-16,-14-6 0 16,-12-17 0-16,-13-7-77 15,16-14-13-15,9-16-2 0,17-14-8 16,22-10-5-16</inkml:trace>
  <inkml:trace contextRef="#ctx0" brushRef="#br0" timeOffset="8391.8368">16547 14383 44 0,'89'6'102'0,"-18"6"-7"16,-12 5-4-16,-21-1-3 0,-17 7-2 15,-26 3-81 1,-1 10-5-16,-2 9 0 0,-8 5 0 16,-2 6 0-16,1 3 0 15,5-2 0-15,7-4 0 0,5-10 0 16,11-9 0-1,12-12 0-15,12-13 0 0,9-12 0 16,10-17 0-16,4-15 0 16,5-12 0-16,0-11 0 0,1-7 0 15,-8-3 0-15,-2 3 0 16,-14 2 0-16,-9 11 0 16,-9 10 0-16,-9 11 0 15,-12 12 0-15,-1 19 0 0,-10 2 0 16,-2 20 0-16,2 14 0 15,6 12 0-15,4 11 0 16,5 15 0-16,16 6 0 16,10 7 0-16,9 3 0 0,9 1 0 15,-4-7 0-15,2-6 0 16,-10-12 0-16,-9-12 0 16,-16-13 0-16,-12-12 0 0,-16-15 0 15,-17-14 0-15,-11-5 0 16,-12-22 0-16,0-2-7 15,-8-23-82-15,6-15-1 0,9-17-6 16,15-21-7 0,18-15-3-16</inkml:trace>
  <inkml:trace contextRef="#ctx0" brushRef="#br0" timeOffset="8520.0178">17439 13943 22 0,'8'-10'89'16,"-8"10"-11"-16,20-12-68 15,-3 15-10-15,2 0 1 0,14-4-69 16,3 1-26-16</inkml:trace>
  <inkml:trace contextRef="#ctx0" brushRef="#br0" timeOffset="8854.1833">19417 14326 57 0,'17'-14'100'0,"-10"0"-5"0,1 4-6 16,-8 10-3 0,-14-4-2-16,8 20-84 0,-24 25 0 15,-5 25 0-15,-11 21 0 16,-10 23 0-16,-13 19 0 0,-3 24-9 16,-15 9-75-1,4 3-4-15,3-13-3 0,6-20-9 16,19-29-4-16</inkml:trace>
  <inkml:trace contextRef="#ctx0" brushRef="#br0" timeOffset="9263.1025">19974 14688 59 0,'104'-40'101'15,"-16"23"-4"-15,-28 17-7 16,-16 12-1-16,-22 15-14 15,-16 11-75-15,-6 22 0 0,-14 19 0 16,-11 13 0-16,-12 13 0 16,-7 7 0-16,-9 2 0 15,-1-7 0-15,3-14 0 16,8-14 0-16,7-21 0 16,6-23 0-16,11-26 0 15,18-24 0-15,9-31 0 0,21-26 0 16,13-22 0-16,13-21 0 15,16-13 0-15,9-14 0 0,7-2 0 16,3 4 0 0,-2 12 0-16,-4 20 0 0,-13 17 0 15,-9 23 0-15,-18 19 0 16,-5 22 0-16,-12 20 0 0,-7 18 0 16,-11 25 0-16,-7 23 0 15,-3 21 0-15,-11 22 0 16,-10 17 0-16,-1 18-61 0,-7 6-31 15,-2-10-1-15,7-15-10 16,1-24-5-16</inkml:trace>
  <inkml:trace contextRef="#ctx0" brushRef="#br0" timeOffset="9941.1692">20192 15208 88 0,'0'16'99'16,"29"-6"-4"-16,25-3-6 0,24-7-2 16,28-7-56-1,21-6-9-15,12-11-22 16,15-7 0-16,3-8 0 0,-4-8 0 16,-6-6 0-16,-15-4 0 15,-14 1 0-15,-24 4 0 16,-16 6 0-16,-22 8 0 0,-17 11 0 15,-12 10 0-15,-20 17 0 16,-8 17 0-16,-18 18 0 16,-5 19 0-16,-11 14 0 15,-11 18 0-15,-6 11 0 0,-7 10 0 16,-2-5 0-16,8-7 0 16,7-14 0-16,5-14 0 15,10-22-6-15,14-20-14 0,17-25-3 16,0-26-4-16,16-19 3 15,7-24 3-15,6-11 7 16,2-16 9-16,4 0 8 16,-6-1 9-16,-2 12 6 15,-10 10 6-15,-1 18 1 0,-9 20-3 16,2 19-3-16,-9 18-7 16,10 22-7-16,3 18-5 15,2 11 0-15,8 12 0 0,4 4 0 16,6 2 0-16,9-4 0 15,6-9 0-15,2-9 0 16,6-17 0-16,6-14 0 16,0-15 0-16,0-22 0 0,3-15 0 15,-2-15 0-15,-2-11 0 16,-4-9 0-16,-6-2 0 0,-9 3 0 16,-5 3 0-16,-6 13 0 15,-9 9 0-15,-8 14 0 16,-8 12 0-16,-6 19 0 15,0 6 0-15,-10 19 0 0,-2 18 0 16,-8 16 0-16,-3 18 0 16,-7 11 0-1,-1 15-9-15,-3 1-82 0,9-7-3 16,9-12-3-16,11-15-10 16,14-22 0-16</inkml:trace>
  <inkml:trace contextRef="#ctx0" brushRef="#br0" timeOffset="10384.2646">23271 15104 59 0,'75'-56'103'0,"-12"12"-4"0,-18 11-6 15,-13 10-2-15,-19 9-25 16,-13 14-66-16,0 9 0 16,-6 19 0-16,-11 17 0 0,-6 16 0 15,-4 18 0 1,-5 13 0-16,-4 15 0 0,-7 10 0 15,2 5 0-15,4-5 0 32,8-15 0-32,5-15 0 0,6-17 0 15,6-16 0-15,5-27 0 0,7-27 0 0,7-22 0 16,3-32 0-16,5-24 0 16,0-21 0-1,5-23 0-15,6-17 0 0,3-10 0 0,6-1 0 16,2 3 0-16,3 11 0 15,7 14 0-15,0 16 0 0,7 24 0 16,-2 19 0-16,-3 20 0 16,-3 15 0-16,-2 18 0 15,-7 12 0-15,-8 22 0 16,-11 15 0-16,-14 14 0 0,-14 11 0 16,-23 11 0-1,-26 7 0-15,-27 7 0 0,-26 1 0 16,-20 7 0-16,-30-5-49 0,-7-5-43 15,-3-8-3-15,3-16-7 32,14-8-8-32</inkml:trace>
  <inkml:trace contextRef="#ctx0" brushRef="#br0" timeOffset="11781.304">3192 17299 36 0,'-23'13'74'0,"-2"-6"-2"16,1 0 0-16,13-6-3 15,0 0-43-15,0-1-15 16,11 0 3-16,-14 0 2 15,14 0-3-15,0 0 2 0,0 0-2 16,0 0-1-16,14 9-3 16,8-4 1-16,8 2-4 15,6 2 0-15,11-1-1 16,10-1-1-16,12 0 0 16,10 1-1-16,14-1 0 15,13-2 0-15,12-1-1 0,14 0 1 16,-34-4 0-16,219-7 2 15,26-7-3-15,8-7-2 16,7-7 0-16,-4-2 0 0,-7-4 0 16,-13 1 0-16,-49 6 0 15,10 1 0 1,3 3 0-16,6 0 0 0,3 0 0 16,3 3 0-16,1 0 0 0,1 1 0 15,-1 0 0 1,0-2 0-16,-4 5 0 0,-3 2 0 15,-3-2 0-15,1 4 0 16,-6 0 0-16,-1-1 0 0,0 2 0 16,4 1 0-16,5-1 0 15,-1 0 0-15,39 1 0 16,-30 1 0-16,7 1 0 16,0 1 0-16,-1 2 0 0,3 1 0 15,-2 1 0-15,3 0 0 16,-38 2 0-16,33 1 0 15,-10-1 0-15,-7 1 0 0,-3 0 0 16,-13 1 0 0,-2-2 0-16,-13 1 0 0,-1 0 0 15,-7-1 0-15,0 1 0 16,1 0 0-16,-5 0 0 0,-2-1 0 16,-3 2 0-16,0 0 0 15,-5 1 0-15,-9 4 0 16,-1-1 0-16,-7-1 0 15,-9 0 0-15,-7-1 0 0,-7-1 0 16,-8-1 0-16,-13-1 0 16,-8-4 0-16,-9-1 0 15,-10 2 0-15,-11-1 0 16,-13-1 0-16,-9 3 0 0,-15-2 0 16,-11 2 0-16,-14 3 0 15,-17-3 0-15,-15 2 0 16,-14-2 0-16,-8 2 0 0,-12 0 0 15,-7 0 0-15,-13 0 0 32,0 0 0-32,0 0 0 0,0 0 0 0,0 0 0 15,0 0 0-15,0 0 0 0,0 0 0 16,0 0 0-16,0 0 0 16,0 0 0-1,0 0 0-15,0 0 0 16,0 0 0-16,0 0 0 15,0 0 0 1,0-9 0-16,0 9-34 0,-3-20-58 0,3-7-5 16,0-11-3-1,-1-13-7-15</inkml:trace>
  <inkml:trace contextRef="#ctx0" brushRef="#br0" timeOffset="20103.6388">10454 13873 34 0,'-5'-14'74'16,"-1"1"2"-16,-1-4-2 15,-2 1-33-15,-2-3-7 0,-3 1-7 16,-4 0-3-16,0-2-6 16,-3 1-3-16,-6 3-2 15,2-1-3-15,-6 3-2 0,0 1-3 16,-6 1 0-16,-5 0-3 16,-1 4 1-16,-9-1-1 15,-1 0-1-15,-5 0 2 16,1 1-1-16,-7 0 0 0,3 0 0 15,-6 1-1-15,4 0 0 16,-4 2 0-16,1 1-1 16,1 1 0-16,-6 0 0 15,1 2 1-15,-2 1-1 16,-3-1 0-16,2 4 0 0,-3 3 1 16,3 1-1-16,-2 1 0 15,-3 3 0-15,3 2 1 16,0 2-1-16,2 3 1 0,-3 3-1 15,2 3 1-15,-4 2 0 16,3 3 0-16,-4 4 1 16,1 2-1-16,0 0 0 15,5 1 0-15,1 1 1 0,1-3 0 16,9 1-1-16,0 1 1 16,7 0-2-16,6 1 1 15,0 1 0-15,2 1 0 16,2 2-1-16,6 6 1 0,0 2-1 15,1 4 1-15,-3 3 0 16,5 6 1-16,3 0-1 16,2 6 0-16,0 1-1 0,4 3 0 15,1-1 0-15,5 4 0 16,2 2-1-16,2 3 1 16,5 2-1-16,3 1 1 15,2 2 0-15,2 4 0 0,2 1 0 16,3 0-1-16,3 3 0 15,8 0 1-15,2-1-1 16,3 2 1-16,7-1-1 16,3 0 0-16,9-4 0 0,6-4 1 15,6-3 1-15,8-6-2 16,2-4 0-16,10-8 2 16,3-4 0-16,7-10 1 15,1-4 0-15,9-5 0 16,3-7 0-16,5-4-1 0,2-6 1 15,9-3-2-15,2-3 0 16,4-8 0-16,6-2 0 0,0-3 0 16,8-4 0-1,-4-1 0-15,0-1 0 0,1-8 0 16,2-5 0-16,-2-3 0 16,-4-4 0-16,1-4 0 15,-6-5 0-15,3-4 0 0,-3-3 0 16,-4-5 0-16,-8-3 0 15,-1-7 0-15,-8-6 0 0,-4-6 0 16,-8-6 0-16,-4-6 0 16,-6-6 0-16,-6-3 0 15,-5-5 0-15,-6-3 0 16,-2 0 0-16,-8 1 0 16,-2-4 0-16,-4 1 0 0,-9-4 0 15,2-2 0-15,-9-3 0 16,2-2 0-16,-12-4 0 15,-1-10 0-15,-11-5 0 16,-13-7 0-16,-14-9 0 0,-24-3 0 16,-35 1 0-16,-37 5 0 15,-61 3 0-15,-55 25-70 16,-73 18-25-16,-92 10 0 16,-83 21-10-16</inkml:trace>
  <inkml:trace contextRef="#ctx0" brushRef="#br0" timeOffset="27182.8404">7574 15293 60 0,'0'0'77'0,"0"0"-1"16,-14-6-14-16,14 6-25 15,0 0-9-15,0 0-5 16,0 0-3-16,0 0-5 16,0 0-3-16,0 0-1 0,0 4-1 15,0-4-1-15,4 10 0 16,6-2-1-16,7 1 0 16,4 2 0-16,13-4-1 15,10 2 1-15,7 0 0 16,15-5-1-16,5-3 1 15,3-1-8-15,3 0 0 0,-2 0 0 16,-3 0 0-16,-13 0 0 16,-7-1 0-16,-10 1 0 15,-11 0 0-15,-8 0 0 16,-9 0 0-16,-14 0 0 16,0 0 0-16,0 0 0 0,-7-1 0 15,-6 0 0-15,0 0 0 16,1 0 0-16,1 1 0 15,-1-2 0-15,12 2 0 16,-12-1 0-16,12 1 0 0,0 0-19 16,0 0-68-16,0 0-4 15,6 0-2-15,8-8-8 16,-2-15-1-16</inkml:trace>
  <inkml:trace contextRef="#ctx0" brushRef="#br0" timeOffset="33748.4843">7989 15826 14 0,'0'0'24'16,"0"0"-7"-16,0 0-10 15,0 0-8-15,0 0-13 16,0 0-16-16</inkml:trace>
  <inkml:trace contextRef="#ctx0" brushRef="#br0" timeOffset="34408.1796">9242 15809 53 0,'0'0'47'0,"0"0"-10"0,0 0-8 16,0 0-5-16,0 0-6 0,0 0-4 15,0 0-6-15,0 0-7 16,-5 4-12-16,5-4-21 16,0 0-28-16,0 12-1 15,0-12 0-15</inkml:trace>
  <inkml:trace contextRef="#ctx0" brushRef="#br0" timeOffset="34684.8064">10599 15509 3 0,'-13'-2'38'15,"-2"2"-22"-15,-3-2-23 16,1 2-18-16</inkml:trace>
  <inkml:trace contextRef="#ctx0" brushRef="#br0" timeOffset="38034.4212">20108 15905 28 0,'-14'8'58'0,"14"-8"2"16,-13-6-4-16,13 6-47 15,0 0-7-15,0 0-2 16,0 0-7-16,-7-3-8 16,7 3-16-16,0 0-18 15,0 5-11-15,0-5 9 0</inkml:trace>
  <inkml:trace contextRef="#ctx0" brushRef="#br0" timeOffset="343711.2615">2708 9400 23 0,'0'-13'56'16,"1"-2"-16"-16,-1 5-2 16,0-3-4-16,0 13-2 15,0-11-7-15,0 11-5 0,0 0-4 16,0 0-3-16,0 0-1 16,0 0-4-16,0 0-2 15,0 7-5-15,3 6 0 16,-2-1 1-16,2 3 2 0,1 0 0 15,3 0 0-15,0-2 1 16,2-1 0-16,4-1 0 16,5-5 1-16,6 0 1 15,6-6 2-15,7 0-2 0,7-9-1 16,8-5 0-16,10-5-1 16,5-6 0-16,6-4-1 15,6-3 0-15,-1-4 0 16,2 0-1-16,-1 0 0 15,-4 1 0-15,-10 3 0 0,0 3 0 16,-12 4-1-16,-7 3 0 16,-6 6 0-16,-11 2-2 15,-3 7-3-15,-9 2-4 16,-4 6-8-16,-9 8-18 0,-4 2-42 16,0 11-5-16,-3 1-6 15,-5 7-2-15</inkml:trace>
  <inkml:trace contextRef="#ctx0" brushRef="#br0" timeOffset="344391.7434">2835 10013 24 0,'0'0'68'15,"0"0"-2"-15,-7-3-4 16,7 3-37-16,0 0-9 16,0 0-7-16,0 0-5 15,0 8-4-15,0-8 2 16,10 17 3-16,-4-6 2 0,0 0 2 15,0 3-1-15,0 1 1 16,-2 0 0-16,1 1-2 16,1 3 0-16,-2-3-2 0,1 3 0 15,2-2 1-15,1-1 0 16,5-3 1-16,5-4 3 16,7-4-1-16,8-5 1 15,10-1-1-15,9-11 0 0,9-5 0 16,9-8-2-16,3-4-1 15,3-4-2-15,2-1 0 16,-4 0-1-16,-4 0 0 16,-7 3 0-16,-8 3-1 0,-9 3 0 15,-7 4 1-15,-11 4-1 16,-4 5 1-16,-9 2-1 16,-3 3 0-16,-12 7-3 0,8-8-3 15,-8 8-3-15,0 0-4 16,3 7-11-16,-3 1-17 15,-6 2-42-15,3 10-5 16,-4 5-3-16,-4 5 1 16</inkml:trace>
  <inkml:trace contextRef="#ctx0" brushRef="#br0" timeOffset="344892.0342">2687 11086 18 0,'0'0'83'0,"0"0"2"16,9-8-6-16,-9 8-6 15,0 0-46-15,0 0-6 16,0 0-10-16,0 0-6 15,11 11-4-15,-3 6-2 0,2 6 0 16,2 3 1-16,4 5 0 16,2 1 1-16,2-2 0 15,0-2 3-15,2-5 1 16,8-8 2-16,2-10 0 16,11-8 1-16,8-20 0 0,10-9-1 15,12-11-1-15,9-6-3 16,9-5-9-16,3-4-12 15,6 3-35-15,1 9-27 0,-9 10-5 16,-7 7-6-16,-9 3-3 16</inkml:trace>
  <inkml:trace contextRef="#ctx0" brushRef="#br0" timeOffset="370235.758">9177 7916 1 0,'0'0'66'0,"-14"-19"3"16,10 8-17-16,-6 1-6 15,6-2-7-15,1 2-7 0,1-2-5 16,2 1-5-16,0 1-2 16,1 0-2-16,2 2-5 15,-3 8-2-15,11-9-1 16,-11 9-3-16,13 0-1 0,-3 1 0 15,-3 7-2-15,7 2 0 16,-1 4 0-16,5 5 1 16,1-1 0-16,3 3 1 15,0-4 0-15,5 0-1 16,3-7 1-16,9-4-1 16,11-5 0-16,7-15-2 15,13-7 1-15,11-10-2 16,11-5 0-16,9-5-2 0,5-3 0 15,1-2 0 1,-9 1 0-16,-7 4 0 0,-11 3 0 16,-14 3 0-16,-12 5 0 15,-14 6 0-15,-11 5 0 16,-13 1 0-16,-9 4 0 0,-6 4 0 16,-1 10 0-16,-8-11 0 15,8 11-22-15,-8 6-65 16,-3-1-3-16,11-5-5 0,-11 2-7 15,11-2-1-15</inkml:trace>
  <inkml:trace contextRef="#ctx0" brushRef="#br0" timeOffset="370965.0838">12911 7861 5 0,'-13'-4'87'0,"13"4"2"15,-11-8-4-15,11 8-6 0,-39-16-43 16,39 16-11-16,0 0-11 15,0 0-5-15,0 21-3 16,3-1-2-16,8 3-1 16,1 5 1-16,4 0 0 15,2-1 2-15,6-1-1 16,4-8 0-16,5-9 0 16,10-7 0-16,7-5-1 0,9-10-1 15,11-6 0-15,9-7-1 16,2-5 0-16,5-3-1 15,-3-1 0-15,-4-4 0 0,-7 3 0 16,-8-4 0-16,-10 5 1 16,-14 0 0-16,-5 0-1 15,-11 6 1-15,-6 3-2 16,-4 6-4-16,-6 1-8 16,0 11-23-16,11 0-50 0,-8 0-2 15,7-1-6-15,5-4-8 16</inkml:trace>
  <inkml:trace contextRef="#ctx0" brushRef="#br0" timeOffset="371512.8628">15691 7733 59 0,'0'-14'89'0,"0"1"-1"16,0 0-4-16,-2-10-18 0,-4 11-36 16,6 12-13-16,-5-10-5 15,5 10-5-15,0 0-3 16,3 8-3-16,5 5 1 15,1 7-2-15,4 4 1 0,5 2 0 16,3 3 0-16,4 2 1 16,21-3 1-1,4-4 0-15,6-6 1 16,7-7-1-16,8-6 0 16,3-5 0-16,6-8 0 0,1-6-1 15,-11-6-4-15,-5-8-4 16,1 2-7-16,-7-11-22 15,-1 2-49-15,4-7-1 16,-1-1-9-16,1-3-2 16</inkml:trace>
  <inkml:trace contextRef="#ctx0" brushRef="#br0" timeOffset="372059.1206">19432 7640 13 0,'3'-11'82'16,"-3"11"4"-16,1-12-4 16,16 20-11-16,-17-8-42 15,0 0-9-15,0 0-8 16,0 0-6-16,0 0-2 0,0 11-3 16,1 4-1-16,2 1 0 15,1 3 0-15,4 1 3 16,-3 1 0-16,8-2 1 15,-1-3 0-15,6-3 2 0,9-6-1 16,6-4 2-16,12-6-2 16,10-11-5-16,14-7-9 15,9-9-32-15,12-12-38 16,10-8-4-16,-6-10-7 0,-3-2-3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28:27.0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1712 2096 44 0,'0'0'62'16,"-9"-19"1"-16,4 7-3 15,2-1-11-15,-2 1-11 16,0 2-9-16,5 10-9 0,-5-9-2 16,5 9-7-16,0 0-3 15,-6-9-3-15,6 9-2 16,0 0 0-16,0 0 0 16,0 0-2-16,-3 6 1 0,3-6 0 15,-3 12 0-15,3-12 0 16,-6 18 2-16,-1 3 1 31,0 1 0-31,-2 3 0 16,-2 4-1-16,2 6 1 15,-3 5 0-15,1 5-1 16,2 5 0-16,0-1-1 0,1 1-1 16,2 2 1-1,2-2-1-15,1-3 0 0,0-7-1 16,1-2-1-16,0-8 0 0,2-8 0 15,0-6 0 1,0-5 1-16,0-11 1 0,0 11 1 16,0-11 1-16,0-4 2 15,0-13 0-15,0-5-1 16,0-9 0-16,3-10-5 0,5-12 0 16,1-9 0-16,7-7 0 15,4-11 0-15,4-1-2 16,5 1 1-16,2 1-1 15,-2 6 0-15,1 7 1 0,-1 6 0 16,-5 11 1-16,-5 10 1 16,1 12-1-16,-7 4 0 15,0 11 0-15,1 11 0 0,0 4-1 16,1 18 1-16,0 12-1 16,-1 15 1-16,-2 10 0 15,-1 17 1 1,-1 5 1-16,-2 2-1 0,1 2 2 15,-7-4 0-15,3-5-3 16,-1-9 0-16,2-7 0 16,-2-16 0-16,2-2 0 15,-1-5 0-15,-2-5 0 0,0-4-5 16,-2-6-8-16,4-3-16 16,-5-18-56-16,0 0-2 15,0 0-2-15,-7-27-7 16,-1-6 0-16</inkml:trace>
  <inkml:trace contextRef="#ctx0" brushRef="#br0" timeOffset="742.707">1764 2340 13 0,'-41'-14'76'16,"5"1"2"-16,7 4-2 0,5 3-4 16,12 3-47-16,12 3-3 15,10 1-4-15,22 4-6 16,12-2-4-16,17-1-1 0,8-1 0 15,9-7-2-15,10-7-1 16,0-4-2-16,-1-4 0 16,-9-6 2-16,-7-3 0 15,-13-7 1-15,-13 0 2 16,-12-2 0-16,-10-3 1 0,-10 0 1 16,-6 3 0-16,-7 2-1 15,0 8-1-15,-3 5-1 0,-1 5-2 16,1 9-1-16,3 10 0 15,-4 12-3-15,2 12 0 16,1 12 0-16,-5 36 0 16,1 21 0-1,-7 7 0 1,2 7 0-16,-6 2 0 0,2-2 0 16,0-9 0-16,-1-6 0 15,5-37 0-15,-2-17 0 0,7-13 0 16,0-10-3-16,5-15-3 15,0 0-2-15,-11-13 0 16,11-13 0-16,0-3 0 16,1-7-2-16,2-4 0 0,4-6 1 15,4-3 1-15,3 1 2 16,2 3 0-16,2 7 1 16,1 3 3-16,3 5 2 0,7 4 1 15,1 6 1-15,2 4 2 16,4 4 0-16,-2 1 1 15,3 3 0-15,-2-3 1 16,-6-3 1-16,1-1 1 16,-8-3 0-16,-3-3 1 0,-7-4-1 15,4-2 0-15,-8-3-1 16,-2 4-2-16,0 3-1 16,-6 4-1-16,3 4-2 15,-3 15 1-15,1-11-2 0,-1 18 0 16,-1 26 0-1,1 5 0 1,0 15 0-16,0 8 0 0,-1 13 0 16,1 6 0-16,0 8 0 15,-2-7-7-15,2-13-9 16,0-8-16-16,0-11-52 0,10-12-4 16,3-16-5-16,9-14-5 15,4-14 8-15</inkml:trace>
  <inkml:trace contextRef="#ctx0" brushRef="#br0" timeOffset="1231.6096">3202 2363 55 0,'24'-53'91'0,"-4"11"-2"15,-8 11-4-15,-3 7-2 0,-4 5-46 16,-5 19-13-16,12-3-7 16,-7 13-6-16,3 12-4 15,-4 15-2-15,-2 7-1 16,-2 16-1-16,-1 9-3 15,-5 7 0-15,-6 0 0 0,-1-5 0 16,-1-5 0-16,3-13 0 16,-2-8 0-16,4-16 0 15,2-12 0-15,7-17 0 0,0 0 0 16,-10-20 0-16,6-10 0 16,-3-11 0-16,3-14 0 15,-5-13 0-15,4-12 0 16,2-8 0-16,3-5 0 0,4-4 0 15,4 2 0-15,4 3 0 16,7 9 0-16,6 11 0 16,3 7 0-16,9 13 0 15,-5 12 0-15,6 14 0 16,0 9 0-16,-2 13 0 0,-3 6 0 16,-5 17 0-16,-6 14 0 0,-11 6 0 15,-3 8 0-15,-8 6 0 16,-14 10 0-1,-8-2 0 1,-7-2 0-16,-5-6 0 0,-3-9 0 16,-2-3 0-16,3-10 0 15,5-3-4-15,10-19-44 16,21-9-37-16,5-8-4 16,23-15-5-16,15-3-8 15</inkml:trace>
  <inkml:trace contextRef="#ctx0" brushRef="#br0" timeOffset="1407.8231">3833 2041 0 0,'40'-16'91'0,"-10"4"1"16,-9 6-4-16,-10-2-6 0,-11 8-1 15,0 0-64-15,0 0-12 16,-9 3-12-16,-2 2-22 16,-13 12-50-16,2 10-3 31,-5 4-4-31,-9 5-6 15</inkml:trace>
  <inkml:trace contextRef="#ctx0" brushRef="#br0" timeOffset="1861.5156">1688 3167 16 0,'-15'-6'81'16,"3"-3"4"-16,4-2-2 0,1-2-3 16,3 4-45-16,-2-2-4 15,6 11-7-15,-7-17-6 16,7 17-4-16,-5-11-4 15,5 11-3-15,0 0-2 0,0 0-1 16,0 0-1-16,15 0 0 16,7 8 0-16,6-1-1 15,13-1 1-15,17 3 1 0,11-3-4 16,17-3 0-16,13-2 0 16,11 0 0-16,6 0 0 15,10-6 0-15,0 1 0 0,-3-2 0 16,-9 2 0-16,-10 1 0 15,-15 1 0-15,-15-1 0 16,-15 3 0-16,-18 0 0 16,-11 0 0-16,-13 0 0 0,-17 0 0 15,0 0 0-15,0 14-2 16,-13-10-25-16,-20 5-57 16,8 1-4-16,-8-1-3 0,-6-1-8 15,-5 0-2-15</inkml:trace>
  <inkml:trace contextRef="#ctx0" brushRef="#br0" timeOffset="2224.9891">2012 3457 35 0,'-59'11'82'15,"8"-4"3"-15,4-2-3 0,9-5-4 16,-2 0-56-16,20 4 0 15,9 2 1-15,11-6-4 16,1 15-3-16,16-6-5 0,16 1-1 16,17 0-1-16,14-1-1 15,16-3-2-15,16-6-3 16,17 1-3-16,9-5 0 16,7-3 0-16,-2-5 0 15,-4 1 0-15,-12-4 0 0,-10 4 0 16,-19 1 0-16,-18 1 0 15,-19 4 0-15,-11 1 0 16,-16 2 0-16,-18 2 0 0,0 0 0 16,0 0 0-16,-19 9 0 15,-7 2-52-15,2-6-35 16,0-4-1-16,0-3-8 16,9-13-7-16</inkml:trace>
  <inkml:trace contextRef="#ctx0" brushRef="#br0" timeOffset="2992.834">5292 2799 76 0,'16'-30'86'0,"1"-2"-3"15,-4 2-3-15,8 6-33 16,-6 8-11-16,6 5-13 0,-7 11-9 15,-2 17-4-15,0 10-2 16,-8 15-2-16,-3 15-1 16,-3 11 0-16,-10 8-1 15,-3 0 0-15,-4-9 0 16,0-3 0-16,-3-14 1 16,3-8-1-16,2-23 1 0,4-17-3 15,5-14-2-15,6-18 0 16,3-15 0-16,5-17 0 15,11-16 0-15,7-13 0 16,9-13 0-16,7-9 0 0,6-1 0 16,3 4 0-16,-2 7 0 15,0 9 0-15,-8 13 0 16,-4 15 0-16,-6 19-2 0,-5 15 1 16,-6 15 0-16,-2 18 1 15,-2 44 4 1,-5 27-4-16,-3 22 0 15,-5 14 0-15,0 15 0 16,-2 3 0-16,1 7 0 16,-2-7 0-16,-2-35 0 15,2-15 0-15,2-19 0 0,0-16 0 16,2-12-5-16,-2-16-16 16,0-13-45-16,0-18-20 15,-7-11-3-15,-6-13-4 16,-5-11-4-16</inkml:trace>
  <inkml:trace contextRef="#ctx0" brushRef="#br0" timeOffset="5134.6981">5503 2660 19 0,'-49'-25'80'15,"-3"7"3"-15,1 7-4 0,3 21-8 16,6-6-36-16,7 8-7 16,8 5-14-16,10 2-3 0,12-1-2 15,7-3-3-15,18-3-1 16,14-5 1-1,8-7 0-15,16-1-1 0,11-14 0 16,4-4 0-16,9-6-1 16,2 2 0-16,1-1-1 0,-6 6-2 15,-8 4 1-15,-7 6 0 16,-7 8 0-16,-12 9 0 16,-6 12-1-16,-8 9 0 15,-9 10-1-15,-4 3 1 0,-2 4 0 16,-1-4 1-16,-4 0-1 15,1-6 0-15,-1-9 2 16,-2-7 0-16,4-11 0 16,1-10 0-16,1-7 1 0,3-10-4 15,5-6 0-15,-1-6 0 16,2-3 0-16,6 1 0 0,-1 0 0 16,0 5 0-1,5 5 0-15,-2 9 0 0,1 8 0 16,3 4 0-16,4 13 0 15,2 5 0-15,4 9 0 0,6 4 0 16,3 1 0-16,2-1 0 16,5-3 0-16,-2-4 0 15,0-10 0-15,0-5 0 16,-9-9 0-16,-4-8 0 16,-7-7 0-16,-6-6 0 0,-5-4 0 15,-10 0 0-15,-7-1 0 16,-8 2 0-16,-3 4 0 15,-12 3 0-15,-7 7 0 0,-4 7 0 16,-9 3 0-16,-1 10 0 16,0 7 0-16,1 5 0 15,7 5 0-15,6 3 0 16,8 2 0-16,10-1 0 0,15-4 0 16,7-2 0-16,9-10 0 15,2-3 0-15,-1-7 0 16,1-5 0-16,-2-10 0 15,-8-5 0-15,-3-5 0 0,-7-3 0 16,-2-1 0-16,-6 1 0 16,-3 0 0-16,-2 4 0 15,0 5 0-15,-2 1 0 16,2 13 0-16,0 0 0 0,-13-1 0 16,10 9 0-16,1 12 0 15,2 5 0-15,0 5 0 16,2 4 0-16,7-1 0 15,3-2 0-15,7-5 0 16,7-4 0-16,0-11 0 0,8-11 0 16,3-9 0-16,2-14 0 15,8-10 0-15,-2-13 0 16,5-12 0-16,-4-9 0 0,3-14 0 16,-6-7 0-16,0-1 0 15,-9-2 0-15,-7 1 0 16,-9 10 0-16,-1 8 0 15,-11 11 0-15,-4 18 0 0,-2 12-5 16,-4 13 2-16,-5 17 0 16,-14 38 4-1,-2 25 0-15,0 17 2 16,-1 11-2 0,5 9 1-16,3 6 1 0,10 1-3 15,6-5 0-15,14-34 0 0,17-15 0 16,6-16 0-16,4-16 0 15,1-13 0-15,1-8 0 16,0-18 0-16,-4-9 0 16,-6-8 0-16,-1-4 0 0,-9-3 0 15,1 0 0-15,-8 5 0 16,0 6 0-16,-7 7 0 16,-2 7 0-16,-5 18-4 0,0 0 0 15,1 6 0 1,-1 17 0-16,-1 5-1 15,-1 6 1-15,2 1 2 0,9 2 3 16,0-4-1-16,8-2 1 16,6-12-1-16,4-8 2 15,2-9 0-15,0-5 1 0,3-15 0 16,-6-6 1-16,-1-9 0 16,-4-3-1-16,-4-3 1 15,-7 1-4-15,-2 3 0 16,-6 2 0-16,0 9 0 0,-2 7 0 15,0 8 0-15,0 9 0 16,-13 0 0-16,8 15 0 0,3 9 0 16,0 9 0-16,-1 10 0 15,-1 9 0-15,0 15 0 16,3 14 0-16,1 10 0 16,-2 10 0-16,1 9 0 0,-3 7-3 15,-4 5 2-15,1 1 0 16,-9-3 0-16,-1-10 0 15,-5-9 0-15,-3-15 1 16,-2-15 0-16,1-16 2 0,-4-16 0 16,0-15 2-16,4-17-4 15,-2-11 0-15,7-19 0 16,3-8 0-16,5-10 0 16,3-12 0-16,11-13 0 15,15-11 0-15,14-6 0 0,13-10 0 16,11-11 0-16,15-11 0 15,8-11 0-15,9-4 0 16,0-9 0-16,4-3 0 0,-5-3 0 16,-6 3 0-16,-10 9 0 15,-13 13 0-15,-10 18 0 16,-11 18 0-16,-12 20 0 16,-8 19 0-16,-7 17 0 0,-8 17-3 15,-5 17 2-15,-15 33 2 16,-6 17 0-16,2 18 1 15,-10 14-2-15,3 10 0 16,1 7 0-16,3 0 0 16,11-5 0-16,13-24 0 15,5-12 0-15,13-21 0 0,15-18 0 16,5-17 0-16,5-11 0 16,3-16 0-16,7-13 0 15,-1-7 0-15,-3-1 0 16,-1 1 0-16,-11 3 0 15,-6 7 0-15,-8 5 0 0,-5 9 0 16,-15 15 0-16,12 7 0 16,-12 11 0-16,1 9 0 15,-1 8 0-15,2 4 0 0,2 1 0 16,5 3 0-16,0-4 0 16,5-6 0-16,6-8 0 15,4-12 0-15,9-7 0 0,4-6 0 16,12-12 0-16,-2-6 0 15,5-4 0-15,1-3 0 16,-3-1 0-16,-6-1 0 16,-4 1 0-16,-5 3 0 15,-9 4 0-15,-7 3 0 0,-5 2 0 16,-5 1 0-16,-2 4 0 16,-7 9 0-16,0 0 0 15,0 0 0-15,-7 9 0 16,-7 11 0-16,-1 5 0 0,0 8 0 15,-1 3 0-15,1 5 0 16,8 3 0-16,7-4 0 0,10-4 0 16,14-6 0-16,7-6 0 15,6-10 0-15,4-8 0 16,5-8 0-16,-3-17 0 16,2-12 0-16,-11-13-18 0,-21-13-67 15,11-12-3-15,-15-10-2 16,-9-5-8-16,-13-3 0 15</inkml:trace>
  <inkml:trace contextRef="#ctx0" brushRef="#br0" timeOffset="5374.2296">9957 2217 56 0,'-49'-30'92'0,"6"5"-1"16,5 0-5-16,14 0-3 0,-25-1-47 16,47 2-10-16,11 1-10 15,16-1-7-15,13 9-4 16,11 0-3-16,8 8-1 15,1 1 0-15,6 3-1 0,-8 4 0 16,-9-1 0-16,-4 3 0 16,-15 1 1-16,-4 1 0 15,-13-5 0-15,-11 0-2 16,0 0-3-16,-15 3-6 16,-1 3-16-16,3 1-56 15,-16 0-5-15,1 1-5 0,0-3-3 16,6 4-4-16</inkml:trace>
  <inkml:trace contextRef="#ctx0" brushRef="#br0" timeOffset="6104.8357">11504 2430 78 0,'-1'-52'93'0,"2"2"-4"0,4-1-4 15,-1 4-1-15,-1 5-56 16,0 12-9-16,-1 16-7 16,-2 33-2-1,0 33-4-15,-7 26-2 16,-3 25-1-16,-10 24-3 15,-1 16 0-15,-1 8 0 16,1-2 0-16,1-32-7 16,5-14-6-16,0-23-5 0,10-22-9 15,5-25-57-15,0-33 1 16,17-3-7-16,-11-26-5 16,1-11 4-16</inkml:trace>
  <inkml:trace contextRef="#ctx0" brushRef="#br0" timeOffset="6405.1696">11408 2967 0 0,'-1'-15'69'16,"1"15"6"-16,4-9-2 0,5 8-2 16,6 0-48-16,7 1-3 15,6-2-1-15,10-2-2 16,12-4-5-16,4-6-2 16,5-4-4-16,2-8 1 15,-2-6 1-15,-3-6 1 0,-5-5 1 16,-11-1 1-16,-7-2 1 15,-9 3 2-15,-7 3 0 16,-5 8-3-16,-7 8-3 16,-2 11-3-16,-3 13 2 0,4 18-7 15,-3 14 0-15,4 17 0 16,-3 15 0-16,-1 18 0 16,-1 16 0-16,0 3-3 15,-1 0-4-15,4-3-7 0,-2-10-13 16,4-12-55-16,8-13-4 15,6-28-4-15,9-23-6 16,-1-24 0-16</inkml:trace>
  <inkml:trace contextRef="#ctx0" brushRef="#br0" timeOffset="6612.087">12486 2853 14 0,'28'-43'98'0,"-3"13"-4"15,-6 5-5-15,-4 8-5 16,-3 5 0-16,-5 0-60 0,-5 24-18 15,0 15-3 1,-1 14-2-16,-1 13-2 0,0 12-1 16,-5 5-3-16,3 3-3 15,-6-8-2-15,4-7-2 16,-2-15-11-16,-3-14-59 16,9-22 0-16,0-24-4 0,6-25-6 15,-3-25 3-15</inkml:trace>
  <inkml:trace contextRef="#ctx0" brushRef="#br0" timeOffset="9282.4027">13318 2819 491 0,'3'-17'0'16,"-2"0"-1"-16,-1-1 0 16,0 3-1-16,-2 6 0 0,-9 10-2 15,-2 10 1-15,-3 12 0 16,-2 8 0-16,1 10 1 15,0 5 1-15,1 6 0 16,5 1 1-16,8-4 2 0,3-3 0 16,11-5 1-16,11-11 0 15,7-10 0-15,11-11 1 16,4-9 0-16,10-10 0 16,2-13 0-16,2-10-2 0,0-6 0 15,-1-4 0-15,-6-4-1 16,-4 6-1-16,-4 3 0 15,-8 6 0-15,-3 8-1 0,-4 9 0 16,-4 10 0-16,-5 5 0 16,-3 14 0-16,-2 8 0 15,-5 8 1-15,0 9 0 0,-1 8 0 16,2 5 1-16,0-2 0 16,5-1 0-16,4-6-1 15,9-7 1-15,9-9-1 16,7-14 0-16,5-13-1 0,8-7-1 15,1-15 1-15,3-11-1 16,2-3 1-16,-5-4 0 16,-4-4 0-16,-7 1 1 15,-6 1 1-15,-6 5 1 0,-10 5 1 16,-8 6 0-16,-9 1-1 16,-6 7 1-16,-5 5-1 15,-10 2 0-15,-11 9-2 16,-7 2 0-16,-8 9 0 0,-8 8 0 15,1 10 0-15,-2 8 0 16,5 6 0-16,6 4 0 16,13 0 0-16,15-2 0 15,9-8 0-15,17-6 0 0,10-12 0 16,9-11 0-16,4-7 0 16,3-15 0-16,-2-8 0 15,-1-8 0-15,-9-1 0 16,-5-1 0-16,-6 1 0 0,-4 3 0 15,-7 4 0-15,-2 6 0 16,-5 5 0-16,-2 5 0 16,0 10 0-16,0-12 0 15,0 12 0-15,0 0 0 0,0 0 0 16,0 0 0-16,1-9 0 16,-1 9 0-16,0 0 0 15,0 0 0-15,9 1 0 16,-9-1 0-16,0 0 0 0,0 0 0 15,0 0 0-15,0 0 0 16,0 0 0-16,0 0 0 16,-5-3 0-16,5 3 0 15,0 0 0-15,0 0 0 0,-9-2 0 16,9 2 0-16,0 0 0 16,0 0 0-16,0 0 0 15,0 0 0-15,0 0 0 0,0 0 0 16,0 0 0-16,0 0 0 15,0 0 0-15,0 0 0 16,0 0 0-16,0 0 0 16,0 0 0-16,0 0 0 0,0 0 0 15,-1 5 0-15,1 4 0 16,-1 4 0-16,1 3 0 16,-1 2 0-16,1 7 0 15,-2 0 0-15,1 2 0 0,1 4 0 16,0 1 0-16,3 1 0 15,3-5 0-15,7 1 0 16,0-7 0-16,10-2 0 0,2-8 0 16,6-7 0-16,6-4 0 15,4-13 0-15,5-8 0 16,-1-9 0-16,4-5 0 16,-6-8 0-16,0 0 0 0,-4 0 0 15,-7 3 0-15,-5 5 0 16,-8 6 0-16,-3 8 0 15,-6 7 0-15,-10 13 0 16,11 0 0-16,-7 8 0 16,-3 10 0-16,0 5 0 0,0 11 0 15,2 1 0-15,3 7 0 16,4 1 0-16,6-5 0 16,6-1 0-16,8-4 0 0,7-8 0 15,5-7 0-15,5-10-4 16,4-8-14-16,-2-6-1 15,2-14 2-15,-1-7 2 16,-8-9 4-16,0-1 7 0,-9-6 6 16,-1 1 4-16,-9 2 6 15,-5 3 2-15,-7 8 0 16,-4 4-1-16,-1 10-1 16,-4 1-3-16,-2 14-3 0,0 0-6 15,0 0 0-15,-11 14 0 16,6 8 0-16,-4 7 0 15,3 10 0-15,1 7-3 16,5 7-5-16,4-5-1 0,15-3 0 16,11-8 1-16,9-7-1 15,9-12 1-15,10-18 3 16,6-7 5-16,7-22 4 16,2-12 0-16,-5-9 2 0,-2-8-1 15,-5-7 3-15,-5-2 0 16,-9-5 0-16,-5 5-2 15,-12 5 0-15,-3 9-2 16,-10 7-4-16,-6 10 0 0,-2 10 0 16,-7 6 0-16,-2 20 0 15,0 0 0-15,0 0 0 16,-13 27 0-16,7 8 0 16,-8 7 0-16,3 11 0 0,-2 9 0 15,1 2 0-15,5 3 0 16,0-6 0-16,6-8 0 15,1-7 0-15,-2-9 0 16,11-13 0-16,2-12 0 16,6-11 0-16,1-7 0 0,4-10 0 15,3-7 0-15,2-2 0 16,4-2 0-16,3 0 0 16,-5 4 0-16,2 1 0 0,0 8 0 15,-3 5 0-15,-2 4 0 16,-2 5 0-16,-1 5 0 0,-2 7 0 15,1 5 0-15,-2 5 0 16,-1 2 0-16,2 4 0 16,2 1 0-16,5-4 0 15,-1-2 0-15,6-6 0 0,2-7 0 16,3-8 0-16,6-3 0 16,1-11 0-16,1-5 0 15,0-5 0-15,1-5 0 16,-4 2 0-16,-5 0 0 15,-1 4 0-15,-10 2 0 0,-2 5 0 16,-7 4 0-16,-6 7 0 16,0 3 0-16,0 9 0 15,3 4 0-15,4 8 0 16,6-2 0-16,9 4 0 0,5-3 0 16,8-3 0-16,0-2 0 15,3-9 0-15,2-4 0 16,-6-6 0-16,-3-9 0 0,-7-9 0 15,-6-4 0-15,-8-4 0 16,-5-3 0-16,-7 3 0 16,-6-2 0-16,-4 7 0 15,0 3 0-15,-3 7 0 0,3 15 0 16,-15-9 0-16,7 12 0 16,-3 12 0-16,6 13 0 15,-2 9 0-15,1 16 0 16,2 15 0-16,2 14 0 0,0 15 0 15,0 15 0-15,-1 15 0 16,-3 10 0-16,-2 5 0 16,-5 4 0-16,-3-2 0 15,-3-5 0-15,-1-11 0 0,-1-10 0 16,-6-21 0-16,0-17 0 16,-4-16 0-16,4-16 0 15,-7-20 0-15,-4-14 0 0,-9-14 0 16,-3-18 0-16,-3-19 0 15,2-14 0-15,-1-15 0 16,2-14 0-16,15-13 0 16,16-12 0-16,19-8 0 0,26-5 0 15,21 2 0-15,25 5 0 16,20 6 0-16,18 8 0 16,5 10 0-16,0 13 0 0,-2 12 0 15,-8 6 0-15,-9 7-39 16,-11 8-48-16,-17 4-4 15,-8 0-5-15,-6-1-5 16,-9 2 4-16</inkml:trace>
  <inkml:trace contextRef="#ctx0" brushRef="#br0" timeOffset="10381.7015">19755 2319 13 0,'9'-9'82'16,"-9"9"0"-16,0 0-2 15,0 0-2-15,-5 11 1 0,-6 8-72 16,7 17 2-16,-8 16 2 15,-3 16 2-15,-8 18-1 16,-1 14 0-16,-5 21-3 16,2 15-3-16,1 13-2 0,5 11-1 15,6 4-2-15,8 5-1 16,5-7 1-16,1-6-1 16,2-13-1-16,1-14 1 0,1-16 0 15,-2-23 0-15,-2-21 1 16,1-17 1-16,-2-21 1 15,-6-18 1-15,-9-20-4 0,-3-23 0 16,-5-20 0 0,0-20 0-16,-4-17 0 0,4-21 0 15,2-10 0-15,10-7 0 16,5 2 0-16,8 5 0 16,10 7 0-16,14 12 0 0,9 11 0 15,8 18 0-15,7 13 0 16,6 14 0-16,1 13 0 15,8 9 0-15,-1 18 0 16,-4 11 0-16,-5 23 0 0,-13 15 0 16,-6 16 0-16,-17 11 0 15,-15 10-6-15,-15 2 1 16,-10-4 0-16,-7-9 1 0,-8-13 1 16,3-14 2-16,-2-15 1 15,12-20 1-15,7-17 2 16,16-18 0-16,4-16 0 0,16-9 0 15,16-11 0-15,6-5-2 16,12-5 0-16,5 0 0 16,5 8-1-16,0 5 1 15,-2 11-1-15,-7 7 0 16,-6 15 0-16,-6 6-1 16,-7 11 1-16,-4 8 0 0,-1 5-1 15,-6 11 1-15,-2 7 0 16,-1 12 0-16,-2 6-2 15,-4 6 1-15,-1 7-2 0,-6 4-1 16,-6-2-1-16,-1-3 0 16,-2-5 0-16,-5-8 0 15,-3-10 1-15,3-7 2 16,-5-13 1-16,12-10 0 0,-14-4 1 16,13-14 0-16,2-7 0 15,11-5-2-15,8-5 0 16,9-2-1-16,5 4 2 0,5-1 1 15,3 7 0-15,1 7 0 16,-3 8 0-16,-6 9 1 16,-6 6 0-16,-1 12 0 0,-6 5-1 15,-5 8 0-15,-2 3-1 16,2 2 2-16,0-1 0 16,3-6 1-16,-2-5 1 15,4-6 1-15,-1-11 0 16,6-7 2-16,-3-13 0 0,-1-9 0 15,0-11 0-15,5-5 0 16,-5-7-1-16,-3-4-5 16,-4-2 0-16,-13 3 0 15,-2 2 0-15,-15 5 0 0,-9 8 0 16,-15 4 0-16,-6 16-2 16,-4 5-21-16,4 11-29 15,8 7-34-15,17 11-2 16,19 6-6-16,21 1-6 0</inkml:trace>
  <inkml:trace contextRef="#ctx0" brushRef="#br0" timeOffset="11139.6206">21522 3380 17 0,'65'-10'97'0,"-15"-3"-2"16,-13-4-4-16,-19-2-6 16,-11 0-3-16,-7 10-60 15,-16 3-11-15,-8 8-6 16,-11 13-3-16,-3 12-3 0,-7 9 0 15,3 14-1-15,1 6-2 16,8-1 1-16,11 4 1 16,13-7-1-16,12-7 0 15,20-10 2-15,11-11 0 0,14-13 2 16,11-11 1-16,6-12-1 16,5-14 1-16,0-9 1 15,-1-8 1-15,-4-7 0 0,-7 0 0 16,-9-3 0-16,-8 2-4 15,-11 5 0-15,-8 4 0 16,-13 10 0-16,-9 6 0 0,-5 12 0 16,-17 9 0-16,-6 11 0 15,-4 14 0-15,-2 9 0 16,-1 10 0-16,4 5 0 16,11 5 0-16,12-1 0 0,10-6 0 15,20-3 0-15,13-12-2 16,9-8 2-16,16-10 0 15,5-8 2-15,7-11-2 16,1-14 0-16,2-5 0 16,-2-8 0-16,-8-1 0 0,-6-2 0 15,-6 4 0-15,-13 5 0 16,-7 6 0-16,-9 10 0 16,-9 8 0-16,-15 7 0 15,9 13 0-15,-9 6 0 0,-8 7 0 16,0 5 0-16,0 5 0 15,1 3 0-15,5-3-2 16,2-3-1-16,8-7 1 16,6-7 1-16,7-8 2 0,7-10 0 15,8-5 1-15,6-12-1 16,1-5 2-16,3-7-3 16,0-1 0-16,2-2 0 15,-5 1 0-15,-4 2 0 0,-1 4 0 16,-9 3 0-16,-5 8 0 15,-1 4 0-15,-5 6 0 16,1 3 0-16,2 13 0 0,1 5 0 16,2 4 0-16,5 9 0 15,2 3 0-15,-4 0 0 16,1 0 0-16,-5 2-2 16,-6-6-1-16,-7 5-9 0,-10 1-44 15,-7-7-30-15,-9-4-2 16,-6-4-8-16,-6-3-5 15</inkml:trace>
  <inkml:trace contextRef="#ctx0" brushRef="#br0" timeOffset="12722.5782">2453 4119 0 0,'-20'2'68'0,"4"-2"8"0,2 0-1 16,2-3-31 0,12 3-9-16,-14-4-13 0,14 4-3 15,0 0-6-15,0 0-3 16,0 0-3-16,0 0-2 0,16 7-2 15,0-3 1-15,5 1 2 16,6-1-2-16,6-1 0 16,8-2 1-16,7 0-1 15,6 0-1-15,9-1-1 16,8 0 0-16,8 1 0 0,6-1 1 16,7 2-1-16,6 0 0 15,9 1-1-15,6 1 0 16,8-4 1-16,3 2 0 0,8-1-1 15,4 0 1-15,9-1-1 16,6 1 1-16,6-3 0 16,3-1 0-16,8-3 0 0,1 2 0 15,8-2 0 1,1 0 0-16,6 1 0 0,1-1-1 16,2 3 0-16,4-1 0 15,-1 0 0-15,3 2-1 0,1 0 1 16,2 1-1-16,0 1 0 15,4 1 0-15,0 0 1 16,1 1-1-16,0-1 1 0,2 4 0 16,-2 0 0-16,2 1 0 15,1 1 0-15,0-1 0 16,5 1-1-16,0-2 1 16,6 0-1-16,0-3 1 15,5-1 0-15,-2 1 0 0,3-1 1 16,0 1-1-16,-1-1 0 15,4-1 1-15,2 3-1 0,3 4 0 16,0-1 0 0,5 2-1-16,-1 3 1 0,11 0-1 15,0-1 0-15,2 2 0 16,3-2 1-16,0 2 0 16,3-1 0-16,2 0 0 0,1-1-1 15,-5 1 1-15,1 3 0 16,4-1 0-16,-5 3-1 15,2-2 0-15,-2 4 0 16,1 0 0-16,-5 1 0 0,1 1 0 16,-5-1 0-16,-4-2 0 15,-3 1 0-15,-2-1 1 16,-4-2-1-16,0-1 2 0,0 0-1 16,-3-2 0-1,-2 2 1-15,3-1 0 0,-6 1-1 16,2 2 0-16,-3-1 0 15,1 3-1-15,-5-3 0 16,3 3 1-16,-2-3 0 16,-7-2-1-16,2 2 1 0,-12-5 0 15,-2-2 2-15,-9 1-1 16,-8-4 0-16,-14-1 1 16,-8-1-1-16,-13-2 2 15,-19 0-4-15,-12-4 0 0,-23-1 0 16,-13-3 0-16,-19 1 0 15,-14-1 0-15,-14-2 0 16,-11 5 0-16,-7-3 0 0,-14 7 0 16,12-4 0-16,-12 4-18 0,-8-7-69 15,-1 4-4-15,-12-8-2 16,-5-4-10-16,-14-10-2 16</inkml:trace>
  <inkml:trace contextRef="#ctx0" brushRef="#br0" timeOffset="25592.7024">14216 3844 45 0,'18'-25'80'15,"-3"-3"0"-15,1 4-21 16,-7-2-10-16,-2 5-9 0,-4 1-9 15,-2 4-11-15,0 3-6 16,-1 13-4-16,0-9-2 16,0 9-3-16,0 7 0 15,0 8-2-15,3 4 1 0,1 3-1 16,-1 4 2-16,1 4 1 16,1 6-1-16,-2 2 0 15,0 2 0-15,0 3 0 16,-2 3 0-16,0 4-1 15,-1 4-2-15,0 2 0 0,0 5 0 16,-2 1-1-16,0 1 0 16,0-1-1-16,1-4 1 15,1-2-2-15,1-9 1 0,3 0 2 16,1-11-1-16,1-8 1 16,2-3 0-16,-1-9-2 15,-1-1 0-15,-1-6 0 0,0 0 0 16,-5-9 0-16,0 0 0 15,6 11 0-15,-6-11 0 16,0 0 0-16,4 12-5 16,-4-12-6-16,3 9-8 15,-3-9-10-15,0 0-37 16,0 0-21-16,0 0-4 0,0 0-4 16,-16-3 0-16</inkml:trace>
  <inkml:trace contextRef="#ctx0" brushRef="#br0" timeOffset="25839.1032">13906 4616 23 0,'-31'-11'90'15,"6"0"0"-15,8 2-6 16,5-1-5-16,12 10-43 16,0 0-12-16,-1 9-9 0,9 4-6 15,6 7-4-15,6 2-1 16,6 7 0-16,4 5 0 15,7-1-1-15,4 5 0 16,4-4-1-16,4 0-3 16,1-7-7-16,2 2-18 15,3-9-55-15,-3-10-2 0,3-7-5 16,-2-8-8-16,-3-11 4 16</inkml:trace>
  <inkml:trace contextRef="#ctx0" brushRef="#br0" timeOffset="26042.3281">14746 4627 85 0,'2'-25'98'0,"-3"0"-2"16,-6 1-8-16,-5 0 1 0,4 6-63 15,0 6-8-15,0 3-9 16,8 9-7-16,-16 10-2 16,6 11 0-16,-2 11 0 15,-4 11 0-15,-10 9-3 0,-5 18-16 16,-5 7-66-16,-13-1-4 15,-5-1-2-15,-1-11-7 16,-2-6-5-16</inkml:trace>
  <inkml:trace contextRef="#ctx0" brushRef="#br0" timeOffset="27929.5187">1976 5129 25 0,'0'-11'79'16,"-1"0"-2"-16,-4 1-3 15,5 10-43-15,-15-3-2 16,13 8-6-16,-3 12-7 0,4 7-7 16,-2 11 2-16,0 7-1 15,-1 6-1-15,2 0-1 16,-1 0-1-16,-1-4 0 16,1-6-2-16,0-5 2 15,1-11-4-15,2-5 0 16,0-5-1-16,0-4 1 0,0-8 0 15,6 14-1-15,-6-14 0 16,3 14 0-16,-3-14 0 16,4 11 1-16,-4-11 1 0,0 0 0 15,0 0 0-15,0 0 0 16,-3-6 0-16,-1-5-1 16,-5-3 0-16,3-1-1 0,-2 1-1 15,2 0-1 1,2 3 0-16,0 1 0 0,4 10 0 15,-4-12 0-15,4 12 0 16,0 0 0-16,0-14 1 0,0 14-1 16,1-10 0-16,-1 10 0 15,1-11 0-15,-1 11-1 16,4-9 1-16,-4 9-1 16,0 0 1-16,1-9-1 0,-1 9 0 15,0 0 0-15,0 0 0 16,0 0 0-16,9 0 1 0,-9 0-1 15,10 3 1-15,-2-3 0 16,-8 0 0-16,19 3 1 16,-9-3-1-1,0 0 1-15,-10 0 0 0,13-2-1 0,-13 2 1 16,13-3-1-16,-13 3 1 16,0 0-1-1,8-5 0-15,-8 5 0 0,0 0 0 16,0 0 0-16,0 0-1 0,0 0 0 15,0 0-1-15,0 0 1 16,0 0 0-16,0 0-1 16,0 0 1-16,0-10 0 0,0 10 1 15,0 0-1-15,-2-13 1 16,2 13-1-16,-3-9 0 16,3 9 1-16,-3-10-1 15,3 10 1-15,0 0 0 0,0-11-1 16,0 11 2-16,0 0-1 15,0 0 1-15,0 0-1 16,0 0 1-16,0 0 0 16,0 0 0-16,-4 7 0 15,4 7 0-15,0 5 0 0,0 5 1 16,0 8-1-16,0 6 1 16,-1 3 0-16,0 1 0 15,-1-1 0-15,2-6-1 16,-1-3 1-16,-3-7 0 0,3-7 1 15,0-9 0-15,1-9-1 16,0-6 1-16,0-11-1 16,1-12 0-16,0-10-1 0,4-9 0 15,6-15-2-15,0-6 1 16,5-10-3-16,0-5 0 16,5-2 0-16,0 1 1 15,4 5 0-15,-2 8 1 0,-1 9 1 16,-3 13-1-16,-3 11 2 15,-1 13 0-15,1 13 0 16,1 13 0-16,-3 10-1 0,2 19 0 16,-1 18 0-16,-3 13-1 15,4 17 3-15,-5 12 2 16,0 5-1-16,0-1 1 16,-3-3 0-16,1-5-2 15,-1-13-2-15,3-9 0 16,-3-15 0-16,4-10-8 0,-6-9-6 15,1-5-6-15,-4-9-25 16,-3-7-41-16,0-8-1 16,-10-7-6-16,-3-13-3 0</inkml:trace>
  <inkml:trace contextRef="#ctx0" brushRef="#br0" timeOffset="28616.0982">2084 5453 57 0,'-13'-6'76'0,"13"6"3"15,-2-9-4-15,17 5-43 16,13-3-4-16,14-2-9 0,10-4 2 16,12-4-5-16,5-3-6 15,8-6-1-15,-3-3-5 16,-2-4-1-16,-6-1 0 16,-7-4-1-16,-10 0 2 15,-14-2-1-15,-11 1 1 0,-9 0 0 16,-10 1 4-16,-2 5 0 15,-5 4 0-15,-4 4-1 0,-3 3 0 16,3 10-2-16,6 12-1 16,0 0-1-16,-8 11-2 15,7 15 1-15,1 10-2 16,4 11 1-16,-1 11-2 16,5 11 5-16,0 4 1 0,-1 0-5 15,4-2 0-15,-4-4 0 16,2-5 0-16,-4-7 0 0,2-11 0 15,-7-11 0-15,2-9 0 16,-2-9-2-16,0-15-7 16,0 0-1-16,-6 0-3 15,2-14-1-15,-1-8-1 0,0-3 0 16,-1-6 2-16,2 1 0 16,0-2 4-16,3 5 2 15,-1 1 4-15,2 6 2 0,7 3 4 16,6 1 0-1,9 5 2-15,9 2 1 0,7-2 0 16,5 1 1-16,7-3 0 16,0-2 0-16,1-4 1 15,-3-1-4-15,-8-3 1 0,-4-4 0 16,-8-3 1-16,-8 0 0 16,-9-1-1-16,-3 3 0 15,-8 1 0-15,0 5 1 16,0 5-1-16,-7 4-2 0,7 13-1 15,-11-2 0-15,7 10-1 16,2 13 0-16,1 7-1 0,0 12-1 16,1 13 4-16,-2 10-2 15,2 8-3-15,-1 3-5 16,7 1-9-16,-6 2-31 16,7-8-36-16,3-14 0 15,2-14-13-15,7-17-3 0</inkml:trace>
  <inkml:trace contextRef="#ctx0" brushRef="#br0" timeOffset="29108.5208">3931 4847 497 0,'0'0'0'0,"0"0"0"16,0 0 0-16,0 0 0 15,0 0 0-15,0 0 0 16,216 11-1-16,-198 34 1 0,-7 7 0 15,-7 3 0-15,-5 3 0 16,-11-1-1-16,-7-3 2 0,-10-2-1 16,-11-8-3-16,-7-2-5 15,-8-9-12 1,-1 2-60-16,1-7-5 16,3-9-2-16,11-7-11 0,10-12 0 15</inkml:trace>
  <inkml:trace contextRef="#ctx0" brushRef="#br0" timeOffset="29879.9255">3797 4885 24 0,'-20'-10'82'0,"7"-2"1"15,8-2-4-15,5 14-32 16,0-10-10-16,0 10-10 15,16 6-7-15,-7 13-8 0,4 15-2 16,0 14-2-16,-2 14 1 16,1 26 1-1,-1 14 1-15,-7 9-1 16,-2 7-1-16,-3 2-1 16,1-4-1-16,-7-7-1 0,-1-7 0 15,1-26-4-15,-3-14-1 16,4-16 0-16,3-12 1 0,-3-11-2 15,3-8 0-15,3-15 0 16,0 11 0-16,0-11 0 16,0 0 0-16,0-10 0 15,0-1 0-15,0 0 0 16,0-1 0-16,0 4 0 0,-3-4 0 16,3-4-67-16,0 16-22 15,13-12-2-15,-2 2-8 16,7-7-4-16</inkml:trace>
  <inkml:trace contextRef="#ctx0" brushRef="#br0" timeOffset="30272.5372">5448 4878 68 0,'-25'-31'93'16,"-5"5"-2"-16,-1 4-8 15,-3 5-1-15,2 12-59 0,3 12-8 16,-2 20-7-16,5 17-3 15,4 14-2-15,3 16-2 16,6 16 3-16,2 17 1 16,5 9 1-16,3 4-1 15,2-1 0-15,6-6-2 0,-2-8-1 16,1-7 0-16,-4-15-8 16,0-17-5-16,-1-13-6 15,-8-11-15-15,-10-8-47 0,-11-17-5 16,-6-12-5-16,-9-11-6 15,-2-12 4-15</inkml:trace>
  <inkml:trace contextRef="#ctx0" brushRef="#br0" timeOffset="32671.897">4714 5788 16 0,'26'-34'69'0,"6"-4"-1"0,10-5 0 15,8-2-4-15,9-1-47 16,5 7-1-16,6 0-3 15,0 5-1-15,1 3 0 16,-10 6-1-16,-8 8 1 0,-9 5-2 16,-11 11-2-16,-5 1 0 15,-14 9 0-15,-7 12 0 16,-7 9 0-16,-12 4 2 16,-1 8-2-16,-5-1 1 0,1 1-1 15,-2-3-2-15,4-5-3 16,1-7 0-16,10-9 0 15,7-8 0-15,17-9 0 16,13-6 0-16,6-10 0 16,15-9 0-16,3 0 1 0,9-2-2 15,-2-1 0-15,-6 5-2 16,-8 7 1-16,-4 4-1 16,-11 9 0-16,-9 6 0 15,-5 12 0-15,-2 7 0 0,-3 8 0 16,-1 7 1-16,1 3 0 15,-6 2 0-15,0-3-1 16,-2-5 0-16,-2-6 1 16,-3-6 0-16,-2-7 1 0,-1-6 0 15,0-10-2-15,0 0 0 16,3-12 0-16,2-5 0 16,5-7 0-16,-2-4 0 0,6-5 0 15,3-6 0-15,1 0 0 16,4 0 0-16,1 6 0 15,1 3 0-15,-3 8 0 0,0 5 0 16,2 11 0-16,3 6 0 16,-3 6 0-16,2 9 0 15,3 8 0-15,-4 2 0 16,2 5 0-16,-4 0 0 16,-3-1 0-16,-1-1 0 0,-8-4 0 15,-1-3 0-15,-4-6 0 16,1-3 0-16,-6-12 0 15,6 12 0-15,-6-12 0 0,2-6 0 16,-2-7 0-16,2-5 0 16,1-5 0-16,1-5 0 15,4-3 0-15,0 0 0 16,3 2 0-16,2 5-4 0,2 2 2 16,4 6-1-16,1 8 1 15,2 8-1-15,-1 2 1 16,0 9 0-16,4 7 1 0,1 6 0 15,-3 2 1-15,3 4 1 16,-3-1 0-16,-1-1 0 16,2-4 1-16,0-5 0 15,-2-6-1-15,-1-8 0 0,4-5 0 16,3-11-1-16,3-6 0 16,1-6-1-16,2-4-1 15,1-2 0-15,1 1-1 16,-3 3 0-16,-7 5-1 15,-3 4 0-15,-8 9 1 0,-2 6 1 16,-1 4-1-16,-6 9 2 16,5 5 0-16,-4 2 1 15,6 4 1-15,2 1 1 0,3-1 0 16,3-6 0-16,4-2 0 16,5-4 0-16,-2-6 1 15,2-5-1-15,0 0 0 0,-5-8 0 16,-4-2 0-16,-2-1-1 15,-5 0 0-15,-3-1 0 16,-4 1-1-16,-4 1 1 16,2-1-1-16,-1 0 1 15,-4 11-2-15,6-14 1 0,-6 14 0 16,0 0-1-16,13 1 1 16,-7 9 0-16,4 8 0 15,1 0 0-15,4 5 1 16,4 0 0-16,-1-1 0 0,2-4 0 15,2-5 1-15,6-4-1 16,-7-6 1-16,5-3 0 16,-1-9-1-16,-2-7 1 0,-2-3-2 15,-2-5 0-15,-2 2 0 16,-3-2 0-16,-3 3 0 16,-3 3 0-16,-5 6 0 15,0-1 0-15,-3 13 0 0,2-10 0 16,-2 10 0-16,3 5 0 15,-1 5 0-15,1 5 0 16,0 2 0-16,6 4 0 0,1 2 0 16,5-1 0-16,3-1 0 15,4-3 0-15,7-6 0 16,4-5 0-16,6-7 0 0,4-6 0 16,5-13 0-16,3-9 0 15,3-12 0-15,0-12 0 16,-1-8 0-16,-1-11 0 15,-9-4 0-15,-3-4 0 16,-10 1 0-16,-9 3 0 0,-8 7 0 16,-4 10-3-16,-7 11 0 15,-4 12 0-15,-8 13 2 16,-4 16 0-16,-4 11-1 0,-2 20 1 16,-1 14-1-16,1 29 3 15,3 12 2 1,3 13-2-16,11 3 1 15,9-1 0-15,16-7 0 0,9-11 1 16,15-11-1-16,4-29-2 16,6-15 0-16,-1-19 0 15,-5-8 0-15,-5-13 0 0,-8-7 0 16,-10-2 0-16,-9-3 0 16,-9 2 0-16,-9 3 0 15,-5 6 0-15,-10 7 0 0,-5 8 0 16,-7 4 0-16,5 11 0 15,-4 8 0-15,2 5 0 16,7 7 0-16,7-1 0 16,6 2 0-16,7-6 0 0,15-2 0 15,8-6 0-15,8-10 0 16,3-8 0-16,6-3 0 16,3-13 0-16,-6-8 0 15,2-4 0-15,-9-4 0 0,-5-3 0 16,-8 2 0-16,-5 5 0 15,-8 4 0-15,-2 6 0 16,-4 7 0-16,-1 11 0 0,0 0 0 16,-6 17 0-16,-1 6 0 15,-2 8 0-15,2 4 0 16,0 4 0-16,5 0 0 0,2-3 0 16,13-2 0-16,6-10 0 15,11-7 0 1,9-12 0-16,3-5 0 0,6-15 0 15,7-12 0-15,1-12 0 16,5-15 0-16,-3-9 0 0,4-6 0 16,-10-8 0-1,-2-1 0-15,-5 3 0 0,-7 4 0 16,-11 13 0-16,-9 11 0 16,-3 10 0-16,-11 16 0 0,-4 21-5 15,0 0 3-15,-18 19 0 16,1 30 4-1,0 14 1-15,0 11-1 0,2 10 0 16,6 3-2-16,9-3 0 16,8-6 0-16,13-9 0 15,10-28 0-15,6-14 0 16,4-15 0-16,1-12 0 0,-3-12 0 16,0-10 0-16,-5-5 0 15,-3-3 0-15,-7 1 0 16,-4 1 0-16,-7 3 0 15,-2 6 0-15,-6 6 0 16,-5 13 0-16,-7-4 0 0,-5 9 0 16,-1 11 0-16,-1 5 0 15,5 5 0-15,3 6 0 16,6-1 0-16,10-1 0 16,11-4 0-16,12-6 0 0,6-7 0 15,10-13 0-15,-1-3 0 16,0-21 0-16,2-9-2 0,-9-14-15 15,-4-7 0-15,-10-7 2 16,-11-3 4-16,-7-2 1 16,-9 0 4-16,-2 4 6 15,-6 2 5-15,0 6 2 0,6 3 2 16,2 7-1-16,13 2-4 16,10 8 2-16,12 5-3 15,4 7 0-15,5 6-1 16,2 6-1-16,-2 7-4 15,-6 3-7-15,-2 6-18 0,5 8-54 16,-29 1-3-16,0 0-5 16,-7 0-6-16</inkml:trace>
  <inkml:trace contextRef="#ctx0" brushRef="#br0" timeOffset="33853.876">11261 5996 69 0,'-24'6'85'0,"8"-1"-2"15,5-4-4-15,11-1-1 16,0 0-59-16,14 0-4 16,2 4-5-16,4-1-1 0,5 0-1 15,5-1 0-15,4-2-2 16,3-4 0-16,5-6-1 16,5-7 1-16,1-11-1 15,7-8 1-15,-1-11-1 16,2-10 0-16,-2-14-1 15,-1-6-4-15,-5-3 0 0,-10 0 0 16,-4 2 0-16,-12 6 0 16,-4 9 0-16,-6 13-3 15,-8 17-1-15,-4 15 1 0,-12 18-1 16,-5 11 2-16,-7 22 4 16,0 13 0-16,-1 15 0 15,-1 13 2-15,4 9 0 16,6 0-2-16,9-2-2 0,12-4 0 15,16-10 0-15,11-12 0 16,12-15 0-16,11-18 0 16,5-15 0-16,7-11 0 0,2-21 0 15,0-15 0-15,-7-15 0 16,-1-12 0-16,-7-8 0 16,-8 0 0-16,-10 1 0 15,-11 2 0-15,-6 9 0 16,-9 10 0-16,-5 12 0 0,-3 12 0 15,-2 11 0-15,0 18 0 16,0 0-4-16,-9 13 2 16,5 18 4-16,4 9 2 0,0 14-4 15,0 10 0-15,4 13 0 16,-1 0 0-16,2 1 0 16,1-3 0-16,5-9 0 0,0-10 0 15,0-14 0-15,3-13 0 16,5-19 0-16,2-10 0 15,4-13 0-15,4-11 0 16,-1-7 0-16,0-3 0 0,0-1 0 16,-3 4 0-16,-5 5 0 15,-3 5 0-15,-4 8 0 0,-2 10 0 16,-1 5 0-16,-2 13 0 16,2 5 0-16,4 6 0 15,8-1 0-15,3 3 0 16,13-5 0-16,3-7 0 15,4-6 0-15,6-10 0 16,2-8 0-16,1-10 0 16,-7-7 0-16,-1-3 0 0,-10-6 0 15,-4 2 0-15,-8 1 0 16,-7 5 0-16,-5 6 0 0,-6 3 0 16,-6 17 0-16,0 0 0 15,-9 2 0-15,0 16 0 16,1 5 0-16,3 6 0 0,5 4 0 15,1 4 0-15,13-2 0 16,11 0 0-16,9-7 0 16,8-6 0-16,3-3 0 15,0-9 0-15,3-4-20 0,4-8-65 16,-14-12-4-16,-7-9-2 16,-12-11-7-16,-10-4-1 15</inkml:trace>
  <inkml:trace contextRef="#ctx0" brushRef="#br0" timeOffset="34101.0893">11790 5489 85 0,'-53'0'91'0,"15"-5"-3"16,17-2-8-16,11 0-1 16,15-7-62-16,20 14-10 0,11 0-36 15,24 1-47-15,21-1-6 16,16-4-4-16,17-2-6 16</inkml:trace>
  <inkml:trace contextRef="#ctx0" brushRef="#br0" timeOffset="40354.474">14928 5797 20 0,'-2'-15'79'0,"-1"-1"2"0,2-4-3 16,-1-5-4-16,9 7-48 15,-6-3 0-15,4 6-12 16,3-2-5-16,2 6-2 16,4 2-4-16,4 6-2 0,3 3 0 15,2 8-1-15,4 7 0 16,-1 7 0-16,1 6 0 16,-5 4 1-16,-1 4 0 15,-5 0 0-15,-5 1 0 0,-5-6 1 16,-6 1 1-16,0-6 1 15,-9-4 2-15,0-4-1 0,0-9 2 16,9-9 0 0,-15 10 1-16,15-10-1 0,-12-13-2 15,11-7 0-15,1-2-2 16,2-7-1-16,6 1-2 0,1-4-1 16,2 0 1-16,3 4-3 15,1 6 1-15,4 3 0 16,2 7-1-16,1 8 0 15,2 4 0 1,2 12 1-16,3 5-1 0,3 6 1 0,-1 1 0 16,0 6 2-16,-2-2-1 15,-5 0 1-15,-6-4-1 16,-1-6 2-16,-9-3 1 16,-2-3 1-16,-6-12 1 0,0 0-1 15,10 0-1-15,-7-14 1 16,2-6-1-16,0-5-2 15,1-3 0-15,4-3-3 16,0 2 0-16,2 3-1 0,1 6 1 16,-2 2-2-16,3 11 2 15,2 7-1-15,3 6 1 16,-2 10 1-16,4 7 0 0,3 6 0 16,4 5 1-16,5 2 0 15,2 2 1-15,1-2 0 16,2-4 1-16,3-6 0 15,0-7-1-15,1-9 2 0,-2-8-1 16,-2-6 3-16,-3-12-2 16,-5-6 2-16,-4-5-2 15,-6-3 1-15,-4-3 0 16,-6 3 0-16,-3 2 1 0,-5 5-1 16,-2 6 0-16,0 2-2 15,0 15 0-15,0 0 1 16,-6 0-1-16,3 10 0 15,3 6-1-15,0 3-1 16,0 4 1-16,8 2 0 0,2-1 0 16,5-2 1-16,6-5-1 15,4-5 1-15,-1-5-1 0,7-6 3 16,-1-2-2-16,-1-11 2 16,-3-2 0-16,-4-3 0 15,-3-1 0-15,-4-2-1 16,-4 4 0-16,-5 2 0 0,0 2-1 15,-6 12-2-15,0-12 0 16,0 12 0-16,0 5 1 16,-2 7-2-16,1 5 2 15,1 4-3-15,0 2 1 16,4 3 1-16,1-1 1 0,7-2 0 16,4-6 0-16,8-6 0 15,1-5-1-15,6-6 2 16,3-2 1-16,2-9 1 15,1-9-1-15,0-4 0 0,-3-5 0 16,-6-5 0-16,-3 2-2 16,-4 0 0-16,-6 2 0 0,-7 4 0 15,0 7 0-15,-5 3 0 16,-3 7 0-16,0 9 0 16,0 0 0-16,-1 14 0 15,-2 6 0-15,2 5 0 0,1 9 0 16,0-1 0-16,7 9 0 15,3-3-3 1,11-5 3-16,8-3 0 0,8-10 0 16,8-7 0-16,4-11 1 0,5-3 1 15,-2-9-2-15,1-12 0 16,-5-13 0-16,-2-10 0 16,-6-10 0-16,-7-4 0 0,-8-6 0 15,-6-1 0 1,-3-1 0-16,-5 4 0 0,-8 11 0 15,-3 9 0-15,0 11 0 16,-3 8 0-16,-3 13 0 0,6 10 0 16,-12 14 0-16,8 12 0 15,-2 16 0-15,2 12 0 16,2 10 0-16,2 8 0 16,0 0 0-16,7-2 0 0,8-9 0 15,1-7 0-15,5-15 0 16,2-14 0-16,3-14 0 0,2-11 0 15,-3-4 0 1,1-11 0-16,0-7 0 0,-3-5 0 16,5-3 0-16,-2 2 0 15,-2 1 0-15,-1 3 0 16,-2 4 0-16,-3 4 0 0,-4 6 0 16,1 5 0-16,-1 5 0 15,3 8 0-15,-6 8 0 16,2 4 0-16,2 7 0 15,1 2 0-15,-1 3 0 0,-3-2 0 16,0-3 0-16,-5-3 0 16,3-6 0-16,-5-6 0 15,5-5-4-15,-10-7-25 0,0-8-55 16,9-9-3-16,3-12-5 16,4-10-6-16,-3-13-2 15</inkml:trace>
  <inkml:trace contextRef="#ctx0" brushRef="#br0" timeOffset="40489.6637">18110 5357 36 0,'-12'-21'72'0,"-3"10"-7"15,6-3-15-15,0 9-49 16,17 5-67-16,2 7-3 31,4 4-4-31</inkml:trace>
  <inkml:trace contextRef="#ctx0" brushRef="#br0" timeOffset="42783.311">19052 5822 57 0,'11'-20'76'16,"-4"0"0"-16,-7 20-16 16,13-21-17-16,-8 9-10 15,-4-1-9-15,3 4-5 0,-4 9-6 16,0-9-3-16,0 9-2 15,0 0-1-15,-9 10-2 16,-3 3 2-16,-1 6-4 16,-3 2 0-16,-2 3 1 0,-4 5 0 15,0 2-1-15,3 1-2 16,1 1 0-16,6-1-1 16,4 2 0-16,2-3-1 15,6-4 2-15,1-2 0 16,10-5 0-16,6-4 2 15,9-11 0-15,4-4 0 16,6-4 0-16,4-10 0 16,6-4-1-16,2-7 2 0,-1-2-2 15,3-1 0-15,-2 0 0 16,-3 3-1-16,-4 5 0 16,-4 4 0-16,-1 7-2 0,-8 8 0 15,-4 5-1-15,-5 10-1 16,-5 6 1-16,-4 5 0 0,0 3 0 15,-4 4 1-15,3-2 0 16,1-2 1-16,3-3 2 16,6-4 0-16,8-9 0 0,2-6-1 15,5-7 1-15,4-3 0 16,3-9-1-16,3-5 0 16,-4-2 0-16,-4-5 1 15,-5 1 0-15,-7 1 0 16,-5 1 1-16,-2 4 0 0,-4 2 0 15,-7 5-2-15,-6 10 1 16,0 0-2-16,0 0 0 16,7 12-2-16,-6 6 0 0,-1 2 0 15,4 6 0 1,1 3 1-16,3 4 1 0,4-6 0 16,6 1 1-16,6-5 1 15,13-7-1-15,4-5 0 16,3-10 1-16,9-4-1 0,0-15 0 15,5-9 1-15,-2-11 1 16,0-9-3-16,-1-8 0 16,-1-11 0-16,-4-7 0 0,-6-5 0 15,-1 0 0-15,-9 1 0 16,-5 5 0-16,-8 6 0 16,-3 10 0-16,-6 11 0 15,-6 10 0-15,-1 11 0 16,-2 6-3-16,-1 8 0 0,-2 10-2 15,0 0 3-15,-7 24 0 16,0 4 2-16,-5 13 1 16,-3 8 0-16,1 14 2 0,-5 8 0 15,5 3 2 1,0 2-3-16,9-6-2 0,4-3 0 16,5-10 0-16,14-7 0 0,5-15 0 15,15-9 0-15,2-10 0 16,4-11 0-16,1-5 0 15,3-10 0-15,-2-9 0 0,-3-4 0 16,-4-4 0 0,-6-1 0-16,-8 0 0 15,-4 3 0-15,-5 1 0 0,-4 5 0 16,-7 6 0-16,-1 2 0 0,-4 11 0 16,0 0 0-16,-10 7 0 15,-2 9 0-15,1 6 0 16,-2 3 0-16,-1 3 0 15,2 4 0-15,4-2 0 0,5-1 0 16,3-2 0-16,5-6 0 16,10-4 0-16,7-7 0 15,8-6 0-15,4-4 0 16,4-2 0-16,5-11 0 16,2-3 0-16,1-2 0 0,-1-2 0 15,-4 1 0 1,-4 2 0-16,-4 4 0 0,-8 1 0 15,-5 5 0-15,-3 4 0 0,-6 3 0 16,-11 0 0-16,10 18 0 16,-6-1 0-16,-1 0 0 15,1 3 0-15,-1 4 0 16,6-2 0-16,5 0 0 16,6-5 0-16,8-4 0 0,6-2 0 15,9-7 0-15,5-4 0 16,8-10 0-16,2-4 0 15,3-5 0-15,-1-3 0 0,-2-4 0 16,-3 0 0-16,-8 1 0 16,-2-1 0-16,-11 3 0 15,-8-1 0-15,-7 6 0 16,-4 3 0-16,-10 2 0 0,-5 4 0 16,0 9 0-16,-15-8 0 15,1 8 0-15,-3 10 0 16,1 2 0-16,1 6 0 15,7 2 0-15,5 3 0 0,8 4 0 16,12-1 0-16,5 2 0 16,5 0 0-16,5-2 0 15,-1 1 0-15,-4-1 0 0,-1 2 0 16,-7-2 0-16,-10 0 0 16,-5-2 0-16,-4-1 0 15,-1 0 0-15,-4 0-3 16,-10-7-26-16,7 2-55 0,-4-2-4 15,3-9-4-15,9-7-6 16,0 0-5-16</inkml:trace>
  <inkml:trace contextRef="#ctx0" brushRef="#br0" timeOffset="44818.681">2130 7056 64 0,'-15'-17'83'0,"5"6"-1"16,-1 0-5-16,-18-4-34 15,17 6-9-15,-2-1-11 16,1-1-7-16,-3 2-3 16,0 2-4-16,-5 3-2 0,-2 3-2 15,-2 1-1-15,-3 7-2 16,-4 7-1-16,-2 8-1 15,-4 5 0-15,1 9 1 0,0 3-2 16,5 4 1-16,4 1 0 16,7-3-1-16,7-2 0 15,11-3 1-15,6-8 0 16,14-10 0-16,11-9 1 0,11-9 0 16,5-9 1-16,8-12 1 15,2-11-1-15,4-8 1 16,-3-8-1-16,0-4 0 0,-9-7-1 15,-4 0 1-15,-10-2 0 16,-6 4 0-16,-10 4 0 16,-7 3 0-16,-3 8 0 0,-5 5 1 15,-1 10-1-15,0 6-1 16,-2 10-3-16,2 11 1 16,0 0-2-16,-10 15 1 15,9 17 0-15,0 8-2 0,1 13 1 16,1 12 2-1,4 8 2-15,7 7 0 0,2-6-1 16,8-4 0-16,2-8 1 16,7-12 0-16,4-12 0 0,3-16 0 15,5-13 0-15,4-10 1 16,-4-15 0-16,6-10 1 16,-6-10-1-16,0-2 0 15,-7-5 0-15,-6-1 0 0,-7 1 0 16,-8 3 0-16,-4 5-1 15,-9 8 0-15,-1 4-1 16,-4 5 0-16,-4 10-1 0,-2 7-1 16,-2 3 0-1,1 10 0-15,1 8 0 0,2 7 0 16,4 4 1-16,0 8 0 16,3 4-1-16,4-1-1 15,11 1-2-15,8-5-1 0,10-4-2 16,6-7-2-16,13-10-3 15,5-9 0-15,7-9 1 16,2-13 3-16,1-12 1 0,-3-7 2 16,-6-5 4-16,-6-1 5 15,-14-2 4-15,-8 4 4 16,-11 4 1-16,-5 6-1 16,-11 7 0-16,-3 7-3 0,0 13-1 15,-16-3-4-15,2 10-1 16,-1 10-3-16,1 8-1 15,1 2 1-15,4 6 0 16,0 0 1-16,9 0 1 0,5-4 0 16,13-9 0-16,11-5 1 15,7-9-1-15,5-6 0 16,6-10 0-16,1-8 1 16,0-7-1-16,-3-6 0 15,-4-2 0-15,-11 1 0 0,-3 1 0 16,-9 5 1-16,-5 3 0 15,-4 5-1-15,-6 9-2 16,-3 9 1-16,0 0-1 0,4 7 0 16,-4 11-1-16,2 5 0 15,5 5 0-15,-1 2 0 16,4 3 1-16,2-4-1 16,2-2 1-16,2-8 0 0,0-4 0 15,4-7 1-15,-4-8 1 16,4 0 0-16,-1-11 2 0,3-5-1 15,0-5 0-15,3-3 0 16,0 0 0-16,-1 1 0 16,2 0-1-16,-2 3 0 15,2 4 0-15,-5 5 0 16,0 9-1-16,0 2 0 0,0 7-1 16,-1 8 0-1,-1 7 1-15,-2 6-2 0,0 4 0 16,-3-2-1-16,2 0 0 15,-6-3-2-15,1-6-1 0,-5-6-3 16,-6-15-8-16,12 6-34 16,-7-15-30-16,-2-11-3 15,-3-11-5-15,3-6-2 16</inkml:trace>
  <inkml:trace contextRef="#ctx0" brushRef="#br0" timeOffset="44965.2956">4278 6734 56 0,'-12'-38'90'15,"-2"6"-5"-15,4 7-5 0,2 8-4 16,3 6-59-16,0 2-16 16,5 9-33-16,5 0-41 15,-5 0-6-15,11 20-6 16,-4-7-6-16</inkml:trace>
  <inkml:trace contextRef="#ctx0" brushRef="#br0" timeOffset="45818.6552">4950 7101 57 0,'13'-13'82'16,"-4"-1"-1"-16,-8 0-3 0,14 6-25 0,-18-5-23 15,-3 4-10 1,-6 1-7-16,0 4-2 0,-7 4-2 16,-3 6-2-16,-4 10-2 15,-3 4-3 1,2 6 0-16,-3 4-2 0,5 2 0 16,6 0-1-16,2-3 0 15,10-2 1-15,7-9 2 0,11-4 0 16,7-7 0-1,10-7 1-15,6-4 1 0,4-10-1 16,8-5 0-16,-2-6-1 16,2-3 0-16,-6 2-1 0,-4 0 1 15,-4 2 0-15,-10 5-2 16,-5 6 1-16,-4 4-2 16,-13 9 1-16,13 2-1 15,-5 10 0-15,3 7 0 0,-1 5 0 16,4 5 0-16,2 3 0 15,2 2 0-15,-3-2 1 16,-2-5-1-16,0-4 1 0,-5-5 1 16,1-9 0-16,-9-9 1 15,16 2 0-15,-10-15 1 16,3-1 0-16,1-5 1 16,3-5-2-16,0-3-1 0,1 0-1 15,3-2 1-15,-2 3 0 16,1 1-1-1,0 4 0-15,1 5-1 0,-3 5 1 16,2 7-1-16,1 4 0 0,2 10 0 16,0 7 1-16,4 5-1 15,-1 3 1-15,-2 0 1 0,2 2 0 16,2-6 2-16,3-4 0 16,0-7 0-16,6-8 1 15,2-4-1-15,4-9 0 16,6-6 0-16,-3-4 0 15,8-5-5-15,-8-5-5 0,8 2-10 16,-12 5-55-16,0-6-14 16,-6 3-4-16,-9 4-6 15,-6 5-4-15</inkml:trace>
  <inkml:trace contextRef="#ctx0" brushRef="#br0" timeOffset="47107.1347">6916 7077 7 0,'12'-20'84'0,"-5"-2"1"16,6-2-2-16,-3-3-4 0,1 3-44 15,-3 2-5-15,4 0-11 16,3 9-8-16,0 4-6 16,4 9-2-16,0 6-2 15,3 15-1-15,-2 10-1 0,2 13 1 16,-2 7 0-16,-2 5 1 15,-5 2-1-15,-4-4 0 16,-2-6 1-16,-7-5-1 16,0-13 3-16,0-9 0 0,0-11 1 15,0-10 0-15,-2-4 0 16,2-11 1-16,0-8-2 16,2-7 1-16,1-5-3 0,3-5-1 15,3-3-1 1,1-1 1-16,4 1 0 0,2 3-2 15,3 3 2-15,3 5-1 16,-1 7 0-16,6 5 1 0,-3 9-2 16,8 8 1-16,-2 5 0 15,1 10 0-15,3 8 0 16,3 9-1-16,-2 4-3 16,0 6-1-16,-4 0-1 0,-7-4 0 15,-2-3 0-15,-5-5 2 16,-3-6 0-16,-9-8 2 15,-5-13 3-15,0 0 1 16,0 0 0-16,8-6 1 0,-5-8-1 16,4-5-1-16,4-3-1 15,9-1 0-15,6-2 0 0,9 0 1 16,10-1 1-16,3 3 0 16,5 4 1-16,2 3 0 15,0 3 1-15,-3 3-1 16,-7 4 1-16,-6 4-1 15,-8 4-1-15,-9 6 2 16,-9 4-1-16,-8 5 1 0,-5 2 0 16,-7 2 0-16,-4 0 0 15,-1 0 0-15,-1 0-1 16,5-3 0-16,4-2 0 16,4-5 0-16,11-3 0 15,9-4 0-15,9-3 0 0,6 1-1 16,5-8-1-16,1-6 0 0,7-2 0 15,-5-3-1-15,-4-3 1 16,-8 1-1-16,-6-2 0 16,-10 3-1-16,-5 1 1 15,-10 5 0-15,-8 2-1 0,-5 7-1 16,-3 3 1 0,1 3-1-16,0 8 1 0,7 6 1 15,7 1 1-15,5 4-1 16,14-2 1-16,7 1 1 15,11-6 0-15,11-5 1 0,1-5-1 16,4-5 0-16,1-11 1 16,-1-8 0-16,-2-8 2 15,-10-6 0-15,-4-7 1 0,-12-8 0 16,-1 1 1-16,-8-2-1 16,-2 2 0-16,-10 6 1 15,-1 5-1-15,-2 7-2 16,1 9-1-16,-1 20 0 0,0 0-2 15,-9 11 0-15,0 20 0 16,3 12 0-16,-2 12 0 16,-4 14-4-16,-3 12-4 15,-3 15-11-15,-4 11-64 0,0-7-4 16,3-7-3-16,7-12-7 16,9-15-4-16</inkml:trace>
  <inkml:trace contextRef="#ctx0" brushRef="#br0" timeOffset="47786.8813">9512 6958 6 0,'44'-70'93'15,"-12"15"3"-15,-13 8-5 16,-9 15-6-16,-10 8-1 16,-5 11-64-16,-8 13-6 15,-7 7-4-15,-4 16-5 0,-4 11-1 16,-3 7-3-16,-1 9 1 15,2 4-2-15,-1 4 0 0,11-4 0 16,5-2 0-16,13-8 0 16,8-10-2-1,16-11 0-15,13-10-2 0,11-10-1 16,10-6 1-16,8-12 0 16,1-6 1-16,1-8 0 0,-6-1 1 15,-8-3 2-15,-9 0 2 16,-11 3 0-16,-11 2 1 15,-8 6-1-15,-7 4 1 0,-6 6-2 16,0 12 1 0,-7-3-1-16,0 9-1 0,-1 10 0 15,1 4-1-15,1 7 1 16,4 3-1-16,2 1 1 16,9-1 0-16,9-2 0 0,7-5 0 15,11-5-1-15,10-6 0 16,11-8 0-16,13-2 1 15,6-14-1-15,7-6 0 0,6-5 1 16,2-8 0-16,-4-6 2 16,-1-5 1-16,-13 1 3 15,-12 0 0-15,-12 0-3 0,-12 6-3 16,-14 4 0-16,-7 7 0 16,-15 6 0-16,-4 5 0 15,-11 10 0-15,-5 4 0 0,0 17 0 16,-4 5 0-16,-1 12 0 15,1 12 0-15,1 13 0 16,1 10 0-16,4 8 0 16,3 3 0-16,7 5 0 15,1 2 0-15,6-3 0 0,6-3 0 16,3-7 0-16,7-10 0 16,1-9 0-16,2-9 0 15,-1-12-2-15,-3-15-11 16,3-8-18-16,4-13-55 0,-7-21-1 15,-4-14-6-15,-1-17-5 16,1-16 1-16</inkml:trace>
  <inkml:trace contextRef="#ctx0" brushRef="#br0" timeOffset="63210.2865">12358 7033 37 0,'-4'-15'80'0,"-2"4"-3"0,1-2-11 15,2 4-7-15,3 9-11 16,-5-13-12-16,5 13-11 0,0 0-8 15,0 0-7-15,-4 6-4 16,4 12-4-16,0 10-2 16,0 8 1-16,0 12-1 15,-2 14 2-15,2 9 0 16,-4 9-1-16,-1 3 0 16,-1-2 0-16,-1-4 0 0,1-10-1 15,0-8 1-15,1-14 0 16,4-11 0-16,0-12 1 15,1-9 1-15,0-13 0 0,0 9 0 16,0-9-1-16,0-16 0 16,0-5 0-16,-2-11 0 15,-2-10-1-15,3-11-1 16,-5-8 0-16,1-8 1 0,-3-2-1 16,-1-5 1-16,2-1 0 15,3 1-1-15,-1 0 1 16,3 3 0-16,2 7-1 0,9 3 0 15,3 7 1-15,4 7-1 16,6 7 1-16,2 9-2 16,5 12 1-16,-1 7-1 15,2 13-1-15,-2 6 1 0,2 16-1 16,-6 8 0-16,-5 11 0 16,-5 6 0-16,-7 3 1 15,-3 4 0-15,-4-2 1 16,-6-2-1-16,-6-9 1 0,0-5-1 15,-2-8 2-15,3-7 0 16,1-5 1-16,4-7 0 16,6-8 1-16,0 0-1 0,0 0-1 15,0-14 1-15,5 0-1 16,8-1-1-16,4-2-1 16,1-1 0-16,6 0 0 15,2 2 0-15,5 6 0 0,4 3 0 16,2 4 0-16,2 4 0 15,1 5 1-15,5 9 0 16,-3 2-1-16,-3 8 1 0,-3 3 1 16,-4 4-1-16,-6 3 0 15,-7 1 0-15,-8 1 0 16,-10-2 0 0,-2-2 1-16,-10-4-1 0,-6-5 0 15,-2-4 0-15,-4-7 1 0,0-6 0 16,3-7-1-16,4-7 1 15,3-9-1-15,9-7 0 16,5-10 0-16,14-3-1 16,9-4-1-16,8-2 1 0,7 1 0 15,8 1 0-15,1 5 0 16,0 4 0-16,-3 9 1 16,-5 5 1-16,-7 7-1 0,-5 5 1 15,-7 5-1-15,-7 11 1 16,-5 6-1-16,-5 5 0 15,-4 4 0-15,0 3 1 0,-4 5 0 16,-1-2-1-16,-3-1 1 16,4-4-1-16,2-3 1 15,2-4 0-15,2-7 0 0,9-2 0 16,2-7 0 0,4-4 0-16,2-3-1 15,2-8-2-15,1-3 0 0,0-9-2 16,-1 0-1-16,0-4 1 15,-6-6 0-15,-2 2 0 0,-2-2 0 16,-2 1 2-16,2-1 0 16,1 2 2-16,3-3 0 15,5 1 0-15,6 0 0 16,5-3 0-16,4-3 2 0,2 0 0 16,2-3 2-16,-3 0-1 15,-4 0 3-15,-4 5-1 16,-8 1 1-16,-4 7-1 0,-9 3 0 15,-6 8-1-15,-1 8-2 16,-7 10-2-16,-7 6 0 16,-2 15 0-16,-5 15-3 15,-4 13 2-15,-3 13-1 16,3 2 1-16,0 4 0 16,5-1 1-16,5-4 0 0,4-6 1 15,11-11 0-15,6-14 0 16,12-17 0-16,9-5 0 15,6-6 0-15,7-4 1 0,5-2-2 16,5-6 0-16,2 1 0 16,1 2 0-16,-2 4 0 15,-6 1 0-15,-5 9 0 0,-7 6 0 16,-10 9-3-16,-8 9 1 16,-10 7-3-16,-7 6-1 15,-13 3 0-15,-5 0 0 16,-5-6 0-16,-2-4 2 0,0-7 1 15,1-12 2-15,4-11 3 16,9-12 2-16,5-14 1 16,8-12-1-16,10-11 0 0,12-14 0 15,10-12-3-15,10-7 1 16,9-8-1-16,3-5 0 16,0 0 0-16,1 3 1 15,-6 3 1-15,-7 14 1 0,-12 9 0 16,-7 11-4-16,-10 14 0 15,-4 6 0-15,-5 10 0 16,-4 16 0-16,0 0 0 0,-3 14 0 16,-3 14 0-16,0 9 0 15,1 12 0-15,0 12 0 16,2 7 0-16,0 8 0 16,3-2 0-16,2-3 0 15,6-6 0-15,5-5 0 0,6-10 0 16,5-11 0-16,3-10 0 15,7-9 0-15,3-11 0 0,4-5 0 16,3-5 0-16,2-11 0 16,3-8 0-16,0-6 0 15,2-7 0-15,-4-4 0 16,-2-4 0-16,-7-1 0 0,-4-2 0 16,-7 3 0-16,-7 4 0 15,-8 3 0-15,-7 7 0 16,-5 6 0-16,-5 8 0 0,-7 6 0 15,-8 7 0-15,-2 10 0 16,-7 8 0-16,0 4 0 16,-1 6 0-16,3 6 0 15,2 0 0-15,7 1 0 16,9-2 0-16,9-4 0 0,4-2 0 16,16-5 0-16,11-5 0 15,9-5 0-15,11-4 0 16,6-7 0-16,2-1 0 15,5-5 0-15,-4-4 0 0,-5-1 0 16,-6-3 0-16,-9 3 0 16,-7 0 0-16,-11 3 0 15,-4 3 0-15,-8 4 0 16,0 0 0-16,-10 0 0 0,13 20 0 16,-9-6 0-16,0 3 0 15,3 1 0-15,3 0 0 16,2-5 0-16,7 0 0 15,4-4 0-15,8-5 0 0,6-4 0 16,4-2 0-16,2-7 0 16,2-4 0-16,1-5 0 15,-3 0 0-15,-5-1 0 0,-6-3 0 16,-4 1 0-16,-2 1 0 16,-8 4 0-16,-2 2 0 15,-6 5 0-15,-2 2 0 16,-8 7 0-16,10 0 0 0,-8 7 0 15,-1 6 0-15,2 3 0 16,1 5 0-16,1 3 0 16,0 6 0-16,2-3 0 15,1 2 0-15,-1-7 0 0,4-1 0 16,0-4-2-16,1-6 0 16,4-7 2-16,-1-5 0 15,3-9 1-15,0-7 2 16,2-4-3-16,2-5 0 0,-1 0 0 15,2-2 0-15,2 0 0 16,-2 3 0-16,0 2 0 16,1 6 0-16,-4 4 0 0,-1 6 0 15,0 6 0-15,-1 3-2 16,-2 9 4-16,-1 7-4 16,0 5 2-16,2 4 0 15,2 0 0-15,2 2 2 16,2-3-2-16,-2-2 0 0,1-5 0 15,4-6 0-15,1-6 0 16,0-5 0-16,-1-2 0 0,0-11 0 16,4-5 0-16,1-4 0 15,-4 1 0-15,1-1 0 16,-3 0 0-16,0 1 0 16,-3 5 0-16,-5 0 0 15,-1 7 0-15,-4 3 0 0,2 3 0 16,1 1 0-16,-1 6 0 15,1 3 0-15,2-2 0 16,4 5 0-16,4-3 0 16,1 5-7-16,3-9-23 0,7 3-56 15,5-8-1-15,6-1-9 16,5-7-4-16,4-6-4 16</inkml:trace>
  <inkml:trace contextRef="#ctx0" brushRef="#br0" timeOffset="64272.5576">18487 7661 54 0,'-15'-15'93'0,"11"2"-3"16,0-4-4-16,0-4-4 0,6-3-55 15,3-4-8-15,9-4-7 16,8-4-6-16,4-7-3 16,7-1-1-16,6-5 0 15,5-1 0-15,-4 1 2 0,-2 0 0 16,-3 4 1-16,-10 5 0 16,-3 5 0-16,-9 9 0 15,-3 5 0-15,-8 10-5 16,-2 11 0-16,-16 1 0 15,-1 19 0-15,-2 11 0 0,-2 7 0 16,-1 7-3-16,1 6 3 16,8-1 0-16,7 2 0 0,10-5 1 15,12-5 1 1,11-10-2-16,9-8 0 0,8-8 0 16,4-10 0-16,5-7 0 15,-4-14 0-15,0-8 0 16,-2-4 0-16,-8-5 0 0,-7 0 0 15,-8 3 0-15,-1 2 0 16,-8 7 0-16,-4 7 0 16,-11 13 0-16,7-9 0 15,-7 9 0-15,13 12 0 0,-8 3 0 16,5 7-2-16,-1 2 1 16,6 7 1-16,2-1 1 15,2-1-1-15,-1-3 0 16,-2-3 0-16,0-4 0 0,-2-8 0 15,2-4 2-15,-2-7-2 16,3-5 0-16,-3-8 0 16,2-4 0-16,-1-4 0 15,6-2 0-15,-1-1 0 0,2 2 0 16,-3 4 0-16,0 3 0 16,-1 4-2-16,0 5 0 15,-3 4 1-15,0 2-1 0,-6 3 1 16,1 4-1-16,-1 2 2 15,4 1-1-15,-3 1 1 16,4 0 0-16,1 0 1 16,3-2 0-16,1-1 0 0,5 0 0 15,2-5 0-15,0-2 0 16,7-1 0-16,-2-4 0 16,5-5-2-16,-5-3-4 0,5 2-8 15,-5-4-18-15,3 1-54 16,1 0-2-16,-1 2-5 15,-1 0-8-15,2-4 6 16</inkml:trace>
  <inkml:trace contextRef="#ctx0" brushRef="#br0" timeOffset="65466.7031">20926 7567 9 0,'-8'18'90'16,"6"-8"2"-16,2-2-4 16,0-8-5-16,0 0-1 15,0 0-75-15,15-4 1 0,-1-3 0 16,10-4-1-16,7-3-2 16,7-4-1-16,10-7-1 15,8-5 1-15,11-6 0 16,4-6-1-16,4-10 0 0,3-3 1 15,-5-7-1-15,-1-1 1 16,-11 3-4-16,-13 1 0 16,-7 11 0-16,-13 3 0 15,-10 15 0-15,-9 8 0 0,-9 22 0 16,0 0 0-16,-10 20 0 16,-7 17 0-16,-5 13 0 15,1 9 0-15,0 11 0 0,6 6 0 16,4 1 0-16,11-5 0 15,14-8 0-15,13-13 0 16,14-11 0-16,7-15 0 16,9-17 0-16,3-10 0 0,1-20 0 15,-1-14 0-15,1-10 0 16,-7-9 0-16,-6-7 0 16,-4-3 0-16,-10 1 0 15,-9 4 0-15,-6 7 0 16,-6 9 0-16,-7 12 0 0,-2 7 0 15,-3 13 0-15,-1 12 0 16,-1 15 0-16,-1 12 0 16,-1 11 0-16,3 9 0 0,-1 10 0 15,1 8 0-15,1 3-2 16,4-4 1-16,5-4 0 16,-1-11-1-16,6-6 1 0,-1-14-1 15,6-12 1-15,1-13-1 16,8-11 0-16,2-13-2 15,6-10-1-15,6-4 0 16,1-2-1-16,4 0 1 0,-5 4 0 16,-3 5 1-16,-5 8 0 15,-4 8 2-15,-6 10 2 16,-6 4 0-16,-1 11 0 0,-1 6 0 16,3 6-1-16,5 3 1 15,2-1 0-15,7 1 1 16,4-6 0-16,5-7 0 15,2-6 1-15,6-9 2 0,-4-7 0 16,4-11 1-16,-4-9 1 16,-4-6 0-16,-5-1 0 15,-3 1 1-15,-7 1-1 16,-8 6 0-16,-8 2-6 0,-5 7 0 16,-8 7 0-16,-13 7 0 15,-7 6 0-15,-7 9 0 16,-2 10 0-16,-2 2 0 0,2 9 0 15,10 5 0 1,13 6 0-16,9 0 0 0,20 2 0 16,13-5-6-16,14-2-12 15,0 2-63-15,13-20-7 16,-3-11-3-16,-3-12-8 0,-5-18-3 16</inkml:trace>
  <inkml:trace contextRef="#ctx0" brushRef="#br0" timeOffset="65690.6061">21610 7099 16 0,'-110'0'95'0,"28"-2"-2"16,30-2-7-16,27-6-5 15,30-5-5-15,37 7-87 16,31 2-64-16,35 4-5 0,25-1-7 16,28-2-8-16,18 2 1 15</inkml:trace>
  <inkml:trace contextRef="#ctx0" brushRef="#br0" timeOffset="66822.9644">2102 7886 1 0,'-10'-9'94'0,"2"1"1"16,1-2-6-16,1 1-7 0,-1-2 0 15,0-4-68-15,7 15-6 16,-8 16-2-16,8 14-1 16,2 14-1-16,3 19 0 15,1 18 0-15,2 24 1 16,3 16-1-16,2 16 0 15,3 3-1-15,-1 2-1 16,0-8 0-16,0-13 1 0,0-15-3 16,-3-17 0-16,-3-18 0 15,0-20 0-15,-5-12 0 16,-2-11 0-16,-1-8 0 0,-2-6 0 16,1-14 0-16,-6 11 0 15,-4-11 0-15,-8-6 0 0,-5-3 0 16,-7 0 0-16,-7-3 0 15,-4 0 0-15,-9 1 0 16,5 0 0-16,-4 1 0 16,10-9-65-16,2 10-25 0,1-5-1 15,7-6-7-15,7-7-6 16</inkml:trace>
  <inkml:trace contextRef="#ctx0" brushRef="#br0" timeOffset="67414.8337">1578 8835 13 0,'-23'-11'73'0,"5"-6"1"16,7-3-2-16,2-10-28 16,20 2-10-16,18-4-10 15,20-4-9-15,16-3-5 0,17-1-2 16,19 1 1-16,14-4-1 15,6 7-3-15,1 3 0 16,1 5-2-16,-11 5-1 16,-11 9 0-16,-13 2-2 0,-22 11 1 15,-18 1 1-15,-16 12 0 16,-16 6 3-16,-15 7 1 16,-7 5 1-16,-14 3 0 0,-6 0 1 15,0-1-2-15,3-5 0 16,-3-5-2-16,8-3 1 15,18-19-1-15,0 0 0 0,11 0 0 16,21-16 0-16,7-6-1 16,6-1 1-16,4-1 1 15,5 2-2-15,2 3-3 16,-6 6 0-16,-3 9 0 16,-9 7 0-16,-2 12 0 0,-3 12 1 15,-2 12-2-15,-4 5 2 16,-5 9 0-16,-2-2 0 15,-3-2 1-15,-4-4 0 0,-3-8 2 16,-5-5 2-16,-2-16-3 16,-3-16-3-16,0 0 0 15,8-28 0-15,-5-3 0 16,6-12 0-16,3-9 0 16,7-10 0-16,4-5 0 0,5 2 0 15,6 2 0-15,2 2 0 16,2 11 0-16,-4 4 0 0,7 7-53 15,-4 16-35-15,-1 2-3 16,1 3-6-16,1-4-7 16</inkml:trace>
  <inkml:trace contextRef="#ctx0" brushRef="#br0" timeOffset="72388.7311">3991 8464 35 0,'-17'-15'83'15,"2"-3"1"-15,-2-6-3 16,6 5-27-16,-1-4-12 15,8 1-11-15,3-1-12 16,1 4-5-16,12 2-4 0,4 5-3 16,7 8-3-16,5 5-1 15,5 17 0-15,-2 12-1 16,3 17 1-16,-1 8-1 0,-3 7 0 16,-5 3 0-16,-6-1 0 15,-4-7 0-15,-8-7 0 16,-3-13 1-16,-1-13-1 0,-3-10 1 15,0-14-1-15,-7-5 0 16,3-15-1-16,3-8 1 16,2-8-2-16,-1-4 0 15,0-8 1-15,1 3-1 16,6-3-1-16,3 4 1 0,3 3-1 16,-1 4 1-16,4 9-1 15,2 6 0-15,1 8 0 16,2 9 0-16,5 8 1 0,-3 10 0 15,4 12 0-15,-3 7 0 16,1 8 0-16,1 2 1 16,-5-1 0-16,-1-1 0 15,-4-6-1-15,-4-6 1 16,-3-6 0-16,-2-12 0 0,-7-10-1 16,10-1 1-16,-7-11-1 15,3-8 1-15,0-4-1 16,1-6 0-16,3-4 0 15,-1-3-1-15,7-1 1 0,0 2-1 16,4-1 0-16,5 6 0 16,3 4 0-16,2 7 0 15,1 8 0-15,2 7 1 16,4 7 0-16,-2 12 0 0,3 10-2 16,-3 8-5-16,7 10-12 15,-6 12-44-15,8-9-20 16,2-6-5-16,5-6-5 0,4-9-6 15</inkml:trace>
  <inkml:trace contextRef="#ctx0" brushRef="#br0" timeOffset="72979.6049">6075 8374 11 0,'45'-23'97'0,"-16"4"-2"0,-13 4-6 15,-14 5-3-15,-6 6-1 16,-9 4-63-16,-9 11-8 15,-4 9-5-15,1 3-6 16,5 6-3-16,0-1 0 16,5 1 0-16,8-2 0 0,3-5 0 15,5-4 0-15,10-7 0 16,6-7 0-16,8-4 0 16,6-5 0-16,3-8 0 15,2-6 0-15,2-5 0 0,-2-5-4 16,-1-3 1-16,-5 0 0 15,-4 0 1-15,-7 2 1 0,-3 2-2 16,-7 6 1-16,0 5 1 16,-2 4 1-16,-7 13 0 15,14-7 0-15,0 7 0 16,5 0 0-16,5 3 1 16,12-2-1-16,8-1 1 0,5-2-1 15,6-10 0-15,1-3 1 16,-3-4 0-16,-1-3 1 15,-4-5 1-15,-10-4 0 0,-10 0 0 16,-9 0 1-16,-6 2-4 16,-7 0 0-16,-6 5 0 15,-3 6 0-15,-4 6 0 16,-6 9 0-16,3 4 0 16,0 12 0-16,3 13 0 0,-1 12 0 15,5 9 0-15,0 16 0 16,-1 12 0-16,0 13 0 15,-3 17 0-15,-5 14 0 0,-3 6 0 16,-2 4 0-16,-5 2 0 16,-2-6 0-16,1-9 0 15,-2-13 0-15,6-18-10 16,2-23-36-16,7-19-44 0,0-19 0 16,10-24-5-16,-7-13-5 15</inkml:trace>
  <inkml:trace contextRef="#ctx0" brushRef="#br0" timeOffset="73107.2644">6682 9031 59 0,'6'-45'84'0,"7"4"-2"16,4 0-5-1,12 6-4-15,7 1-59 0,6 5-13 16,16 1-35-16,10 6-34 16,4-1-8-16,5 3-6 15,8 0-4-15</inkml:trace>
  <inkml:trace contextRef="#ctx0" brushRef="#br0" timeOffset="73436.6002">8969 8127 66 0,'4'-32'88'16,"-4"-1"-1"-16,-15-5-4 16,-8 0-1-16,-9 9-57 15,-1-1-6-15,0 9-4 0,4 10-3 16,1 11-3-16,2 9-2 16,7 20-1-16,4 17-2 15,6 18-1-15,3 18 0 16,3 19-1-16,-5 13-4 0,8 7-4 15,0-3-4-15,6-4-9 16,0-14-36-16,2-17-30 16,3-17-3-16,2-33-5 15,3-21-3-15</inkml:trace>
  <inkml:trace contextRef="#ctx0" brushRef="#br0" timeOffset="73765.3355">8707 8560 42 0,'-6'-13'77'0,"0"5"0"16,6 8-4-16,12-7-4 0,18 7-56 16,-3 1-2-16,11 2-3 15,13-1-3-15,5-2 0 16,14-3-2-16,3-7-1 16,0-2 1-16,1-9 1 0,-7-2 4 15,-7-4 3-15,-11-3 2 16,-7-1 1-16,-12-1 1 15,-9 3 2-15,-7 1-1 16,-6 4-2-16,-3 6-3 16,-1 4-11-16,-4 14 0 15,12 0 0-15,-2 14 0 0,2 11 0 16,3 14 0-16,3 8 0 16,-1 17 0-16,0 12 0 15,0 16-4-15,-10 14-75 0,6-16-8 16,-1-5-3-16,-1-14-7 15,4-13-4-15</inkml:trace>
  <inkml:trace contextRef="#ctx0" brushRef="#br0" timeOffset="73972.0268">9992 8540 30 0,'27'-57'96'15,"-5"7"-1"-15,-1 9-7 16,-3 8-2-16,-2 9-3 15,15 10-72-15,-13 14-2 0,1 11-4 16,2 14-1-16,-2 8-3 16,0 15-3-16,-5 6-6 15,2 14-33-15,-8 2-41 16,2-5-3-16,-6-6-6 0,0-9-7 16,-3-11 0-16</inkml:trace>
  <inkml:trace contextRef="#ctx0" brushRef="#br0" timeOffset="76503.9241">11078 8697 1 0,'-12'-11'85'0,"4"1"3"0,-2-1-3 16,10 11-6-16,-13-17-1 16,7 7-66-16,6 10-2 15,0 0-5-15,18-11-1 0,2 5-2 16,8-5-1-16,4-4 0 15,6-4 0-15,2-3 1 16,1-3 0-16,-1-4 0 16,-7-1 0-16,-5-2 1 15,-10 0 0-15,-8 3 0 16,-10 6-1-16,-1 7 0 0,-14 10 0 16,-9 6 1-16,-7 15 0 15,-6 10-1-15,-2 13 0 16,-2 8 0-16,3 8 0 0,4 4 0 15,12-2 0-15,11-4 0 16,13-4-1-16,23-8 2 16,16-9-1-16,16-11 0 15,13-14-1-15,12-5 1 0,4-9-1 16,3-11 0-16,-2-9 0 16,-4-4 1-16,-5-4-2 15,-12 0 0-15,-9 3 0 16,-11 1 0-16,-9 5 0 0,-10 5 0 15,-9 4 0-15,-7 4 0 16,-8 3 0-16,-3 2 0 16,0 0 0-16,-2 0 0 15,-3 1 0-15,-1-2 0 0,2 0 0 16,0-1 0-16,-3 0 0 16,3 1 0-16,1-1 0 15,-1 1 0-15,3 1 0 0,1 9 0 16,-6-14 0-16,6 14 0 15,-5-12 0-15,5 12 0 16,0 0 0-16,-7-10 0 16,7 10 0-16,0 0 0 0,0 0 0 15,0 0 0-15,-10-3 0 16,10 3 0-16,-10 10 0 16,3 2 0-16,3 3 0 15,0 2 0-15,4 4 0 0,0 3 0 16,6 1 0-16,11 1 0 15,3 1 0-15,3 0 0 16,1 1 0-16,1-3 0 0,-2 1 0 16,-4-1 0-1,-5 2 0-15,-6-4 0 0,-7 1 0 16,-1 1 0-16,-8-1 0 16,1 1 0-16,-1-4 0 15,2 1 0-15,5-7 0 0,5 0 0 16,18-6 0-16,10-7 0 15,16-2 0-15,12-11 0 16,11-3 0-16,10-6 0 0,5-3 0 16,2-4 0-16,-4 0-2 15,-10-2 0-15,-13 0 2 16,-10 4 4-16,-15-2-4 16,-13 4 0-16,-12 2 0 0,-11 3 0 15,-9 7 0-15,-11 3 0 16,-8 7 0-16,-7 6 0 15,-8 10 0-15,-1 8 0 0,2 7 0 16,-2 2 0-16,7 7 0 16,7 1 0-16,14-5 0 15,10-3 0-15,12-8 0 16,16-8 0-16,10-12 0 16,10-3 0-16,7-13 0 0,0-10 0 15,4-6 0-15,-4-3 0 16,-5-2 0-16,-11-1 0 15,-7 4 0-15,-7 2 0 0,-6 1 0 16,-5 6 0-16,-6 3 0 16,-2 6 0-16,0 12 0 15,0 0 0-15,0 0 0 0,-7 11 0 16,5 10 0-16,2 3 0 16,4 7 0-16,4 1 0 15,10-1-4-15,9-3-7 16,13-8 0-16,10-2 0 0,12-15 2 15,8-3 4-15,4-16 6 16,4-5 5-16,-5-10 2 16,-3-1 2-16,-12-2 0 15,-9-2 2-15,-15 4-8 0,-10 3-4 16,-9 5 0-16,-8 5 0 16,-6 5 0-16,-7 10 0 15,-11 4 0-15,-10 11 0 16,-3 13 0-16,-10 7 0 0,-5 8 0 15,3 6 0-15,3 4 0 16,11-3 0-16,14 0 0 16,13-6 0-16,21-11 0 0,20-10 0 15,18-11 0-15,11-6 0 16,11-12 0-16,4-9 0 16,0-9 0-16,-1-9 0 15,-5-10 0-15,-6-7 0 0,-6-4 0 16,-9-5 0-16,-10-6 0 15,-9 2 0-15,-8 3 0 16,-10 5 0-16,-5 9 0 16,-10 9 0-16,-3 11 0 0,-2 6 0 15,-1 13 0-15,1 11 0 16,-9-2 0-16,1 13 0 16,3 11 0-16,-1 10 0 15,-3 6 0-15,-2 13 0 16,-3 7 0-16,-5 8 0 0,2 0 0 15,-1 0 0-15,2-7 0 0,1-5 0 16,6-10 0-16,1-9 0 16,6-9 0-16,2-12 0 15,10-9 0-15,6-5 0 16,5-9 0-16,3-4 0 16,5-3 0-16,4-3 0 0,0-1 0 15,0 1 0-15,-1 2 0 16,-4 5 0-16,-3 3 0 15,-3 6 0-15,-6 3 0 16,-4 3 0-16,0 7 0 16,-2 4 0-16,-2 2 0 0,4 3 0 15,-2-2 0-15,5-1 0 0,1-3 0 16,9 0 0-16,2-6 0 16,1-1 0-16,4-5 0 15,2-1 0-15,2-6 0 16,-2-4 0-16,0-3 0 15,-6-2 0-15,3-1 0 0,0-3 0 16,-7 1 0-16,1 1 0 16,-4 4 0-16,0-1 0 15,-3 7 0-15,-3 2 0 0,-1 3 0 16,-2 3 0-16,-1 0 0 16,1 6 0-16,0 2 0 15,1 1 0-15,1 1 0 0,4 0 0 16,4 0 0-16,10-3 0 15,6-2 0-15,9-4 0 16,12-2 0-16,10-8 0 16,8-6 0-16,8 0 0 15,-1-7 0-15,-3-5 0 16,-7-2 0-16,-10 1 0 0,-15-1 0 16,-13-1 0-16,-14-1 0 15,-15 4 0-15,-9 4 0 16,-10 4 0-16,-8 5 0 0,-4 6 0 15,-2 7 0-15,2 7 0 16,-3 13 0-16,4 8 0 16,5 9 0-16,3 10 0 0,7 12 0 15,1 6 0-15,7 10 0 16,0 6 0-16,8 4 0 16,0 4 0-16,-2 3 0 15,-3-2 0-15,-3 0 0 0,-13-4 0 16,-6-7 0-16,-10-6 0 15,-5-8 0-15,-10-6 0 16,-1-11 0-16,-12-7 0 16,-1-8 0-16,-11-8 0 0,-9-4 0 15,-13-7 0-15,-14-2 0 16,-13-8 0-16,-10 7 0 16,-11-4-70-16,-4-4-21 0,-2-3-3 15,-2-1-7 1,4 1-4-16</inkml:trace>
  <inkml:trace contextRef="#ctx0" brushRef="#br0" timeOffset="78953.5037">16722 8770 14 0,'13'-3'99'16,"-4"-7"-1"-16,2-1-6 15,0-3-4-15,-4 6-2 0,-7 8-66 16,12-16-6-16,-12 16-14 15,0 0 0-15,0 0 0 16,1 13 0-16,-1-1 0 16,0 2 0-16,-1 0 0 15,-1 0 0-15,2-1 0 0,0 0 0 16,3-4 0-16,-3-9 0 16,17 4 0-16,-8-4 0 15,3-6 0-15,2-4 0 16,-5-5 0-16,5-3 0 0,-7-1 0 15,1-1 0-15,-4 2 0 16,-4 0 0-16,0 9 0 16,0 9 0-16,-9-6-82 15,-5 7-7-15,-3 0-4 0,-1 0-8 16,0-3-4-16</inkml:trace>
  <inkml:trace contextRef="#ctx0" brushRef="#br0" timeOffset="81004.0697">18189 8516 48 0,'4'-22'95'0,"2"0"-3"15,-5-1-4-15,1 3-3 16,-2 0-43-16,-1 4-19 16,0 6-8-16,1 10-5 0,0 0-4 15,-15 18-1-15,8 7-3 16,1 8-2-16,-3 11 0 15,2 7 0-15,-2 7 0 16,5 2 0-16,3 1 0 16,2 0 0-16,12-5 0 0,1-5 0 15,7-9 0-15,3-10 0 0,6-10 0 16,1-9 0-16,3-13 0 16,3-10 0-16,-2-12 0 15,3-9 0-15,-5-6 0 16,-1-7 0-16,-8 0 0 0,-2 1 0 15,-8 7 0-15,-2 3 0 16,-8 9 0-16,-2 7 0 16,-2 17 0-16,0 0 0 15,0 0 0-15,0 23 0 16,4 5 0-16,2 5 0 0,2 8 0 16,6 7 0-16,5-1 0 15,-1-4 0-15,7-6 0 0,2-3 0 16,1-13 0-16,4-6 0 15,1-15 0-15,-2-8 0 16,-2-13 0-16,3-11 0 16,-5-4 0-16,0-8 0 15,-8-1 0-15,0-5 0 0,-1 1 0 16,-1 5 0-16,-7 5 0 16,0 6 0-16,-4 7 0 15,1 6 0-15,-2 9 0 16,-5 11 0-16,18 0 0 0,-2 4 0 15,3 9-2-15,7 3 1 16,5 2 2-16,7-1-1 16,4-3 2-16,4-6-2 15,0-7 0-15,2-3 0 0,-2-14 0 16,-2-10 0-16,-6-7 0 16,-1-10 0-16,-3-5 0 15,-8-5 0-15,-3-1 0 16,-3 3 0-16,-8 2 0 0,-2 6 0 15,-5 13 0-15,-1 3 0 16,-3 15 0-16,-1 12 0 16,0 9 0-16,0 16 0 0,0 10 0 15,0 14 0-15,-2 9 0 16,-4 13 0-16,3 8 0 16,-2 3 0-16,1-4 0 15,3-7 0-15,1-9 0 0,0-12 0 16,6-15 0-16,7-17 0 15,5-18 0-15,6-9 0 16,0-14 0-16,3-9 0 16,2-1 0-16,6-3 0 0,-4 4 0 15,-3 6 0-15,1 7 0 16,-4 9-2-16,4 10 1 16,-5 8 0-16,1 11 0 15,0 7 1-15,-3 5 0 0,6 2 0 16,-1 3 1-16,4-4 0 15,-2-7 0-15,3-4 1 16,2-7-2-16,2-7 0 16,1-7 0-16,-3-8 0 0,-2-10 0 15,-3-6 0-15,-1-4 0 16,-6-5 0-16,-2 0 0 16,-7 0 0-16,-2 3 0 0,-2 4 0 15,-5 6 0-15,-3 3 0 16,-1 17 0-16,0-9 0 15,0 9 0-15,0 16 0 16,0 3 0-16,4 5 0 0,7 3 0 16,-1 5 0-16,8-2 0 15,6 1 0-15,4-7 0 16,4-5 0-16,5-6 0 16,0-5 0-16,2-8 0 0,1-5 0 15,3-11 0-15,-2-3 0 16,0-6 0-16,7-3 0 15,-6 1 0-15,0 2 0 0,-1 4 0 16,-5 3 0-16,-5 5 0 16,-3 7 0-16,-7 6 0 15,-5 4 0-15,-1 11 0 0,-3 4 0 16,1 6 0-16,2 5 0 16,2 2 0-16,1 3 0 15,4-1 0-15,7-2 0 16,0-4 0-16,7-8 0 15,3-7 0-15,6-7 0 0,-3-7 0 16,5-11 0-16,-2-10 0 16,6-7 0-16,-1-8 0 15,-2-5 0-15,0-4 0 16,0-2 0-16,-1-1 0 0,-3 5 0 16,-5 2 0-16,-9 9 0 15,-5 6 0-15,-6 6 0 16,-8 6 0-16,-11 15 0 0,-3-9 0 15,-13 10 0-15,-4 11 0 16,-4 6 0-16,0 14 0 16,2 6 0-16,15 10 0 15,11 5 0-15,27 3 0 0,16 1 0 16,16-1 0-16,13-9-9 16,16-5-38-16,0-10-41 15,0-13 0-15,-5-9-7 0,-12-10-4 16</inkml:trace>
  <inkml:trace contextRef="#ctx0" brushRef="#br0" timeOffset="81999.3562">1763 9923 53 0,'-30'-2'95'15,"4"0"-1"-15,2-3-5 0,6 2-5 16,5-3-49-16,3-2-9 16,10 8-13-16,0 0-6 0,24-7-5 15,16 7-1-15,19-1-1 16,20 0-1-16,18 1 2 15,17 0 1-15,11 1-1 0,7-1 1 16,-5 1 0 0,-9-1-1-16,-18 0 0 0,-18 0 0 15,-16 2-2-15,-19-2-1 16,-14 0-5-16,-15 0-9 0,-18 0-21 16,10 9-48-16,-28-7-2 15,-12-2-5-15,-10 0-6 16</inkml:trace>
  <inkml:trace contextRef="#ctx0" brushRef="#br0" timeOffset="82220.9632">2272 9900 24 0,'-41'8'97'15,"9"-1"-3"-15,7 1-5 16,8-3-4-16,6-2-2 16,1 3-68-16,10 10-7 15,6 5-4-15,3 7-1 0,1 9 0 16,5 10-1-16,3 10 2 15,4 8-4-15,2 5 0 16,4 1 0-16,1 0-2 16,5 2-11-16,-1-8-16 15,3-4-55-15,7-14-5 0,4-15-3 16,4-15-9-16,3-17 4 16</inkml:trace>
  <inkml:trace contextRef="#ctx0" brushRef="#br0" timeOffset="83006.6244">3119 10329 28 0,'15'-24'99'16,"-10"3"-1"-16,-5 4-7 0,-6 4-4 15,-6 5-1-15,-4 2-70 16,0 6-10-16,2 10-6 16,1 4 0-16,-1 8 0 15,3 2 0-15,2 5 0 0,3 0 0 16,3 2 0-16,3-5 0 15,8 0 0-15,4-7 0 16,2-3 0-16,7-5 0 16,1-6 0-16,1-5 0 0,1-8-6 15,0-6-1-15,-1-8 0 16,-2-3-1-16,2-4 2 16,-2 0 1-16,-3-2 0 15,5 1 2-15,-3 2 2 0,3 2 1 16,-3 0 2-16,4 3 2 15,1 0 1-15,0 0 0 16,0-3 1-16,2-1 0 0,-1-2 1 16,0 1 0-16,-4-2-1 15,-4 1-6-15,-2 3 0 16,-8-1 0-16,-1 3 0 16,-6 4 0-16,-1 5 0 15,0 2 0-15,0 13 0 0,-7-9 0 16,4 14 0-16,1 16 0 15,1 16 0-15,1 14 0 16,-1 15 0-16,1 17 0 0,0 16 0 16,0 8 0-16,2 4 0 15,1 0 0-15,1-9 0 16,0-4 0-16,-2-16 0 0,4-14 0 16,-1-19 0-16,0-12 0 15,-2-12 0-15,0-15 0 16,-3-10 0-16,0-18 0 15,-4-14 0-15,-4-16 0 16,1-13 0-16,0-17 0 16,-1-13 0-16,4-8 0 0,0-9 0 15,5-6 0-15,3 1 0 16,10 7 0-16,5 8 0 16,11 9 0-16,6 13 0 0,6 15 0 15,5 14 0-15,4 20 0 16,-2 11 0-16,-1 17 0 15,-4 14 0-15,-9 19 0 0,-11 14 0 16,-6 9 0-16,-12 10 0 16,-6 1 0-16,-14 3 0 15,-13-2 0-15,-10-6 0 0,-6-8 0 16,-7-8 0-16,-6-9 0 16,3-5-2-16,-2-2-84 15,15-14-3-15,10-15-4 16,14-7-7-16,16-13-3 0</inkml:trace>
  <inkml:trace contextRef="#ctx0" brushRef="#br0" timeOffset="84628.3938">4692 10794 54 0,'-12'7'93'0,"2"-3"-1"0,10-4-7 16,-13 0-3-16,13 0-47 15,0-15-15-15,13 1-9 16,4-1-5-16,6-7-2 16,9-9-1-16,8-6 0 15,9-11 1-15,7-6 0 0,3-8 1 16,3-8 0-16,0-9 0 15,-2-11-5-15,-6-6 0 16,-5-3 0-16,-11 1 0 16,-14 8 0-16,-4 6 0 0,-9 11 0 15,-6 16 0-15,-4 16 0 16,-2 21 0-16,1 20 0 16,-20 12 0-16,6 23 0 0,-2 24 0 15,-5 19 0-15,2 22 0 16,2 11 0-16,7 5 0 15,10-2 0-15,7-3 0 16,12-10 0-16,14-17 0 16,10-19 0-16,7-22 0 0,4-19 0 15,1-12 0-15,-3-15 0 16,1-21 0-16,-6-12 0 16,-3-11 0-16,-5-2 0 0,-10-7 0 15,-3 3 0-15,-8 0 0 16,-7 9 0-16,-6 7 0 15,-5 12 0-15,-8 7 0 16,-2 12 0-16,-9 10 0 0,1 14 0 16,-1 9 0-16,0 11 0 15,7 12 0-15,5 6 0 16,7 2 0-16,7-1 0 0,18-4 0 16,14-8 0-16,11-9 0 15,8-14 0-15,7-14-8 16,6-10 1-16,0-17 1 15,-6-10 2-15,-4-7 2 16,-10-3 3-16,-11-2 3 0,-10 4 1 16,-10 2 1-16,-9 10 0 15,-8 4-1-15,-3 10-5 16,-7 7 0-16,-6 4 0 0,2 7 0 16,2 6 0-16,2 7 0 15,3 1 0-15,4 4 0 16,10 0 0-16,10 2 0 15,9-4 0-15,4-3 0 0,11-9 0 16,1-4 0-16,3-7 0 16,-2-8 0-16,-1-9 0 15,-7-7 0-15,-5-4 0 0,-7-2 0 16,-8-3 0 0,-4 3 0-16,-5 5 0 0,-2 4 0 15,-6 6 0-15,-1 4 0 16,0 11 0-16,0 0 0 0,1 9 0 15,0 6 0-15,4 3 0 16,7 0 0-16,6 4 0 16,7-2 0-16,8-2 0 15,5-5 0-15,9-2 0 0,-2-6 0 16,5-5 0 0,-5-4 0-16,0-8 0 0,-8-4 0 15,-9-4 0-15,-2-2 0 16,-8 0 0-16,-3-3 0 0,-6 1 0 15,-1 2 0-15,-2 4 0 16,-3 1 0-16,0 6 0 16,-1 1 0-16,-2 10 0 15,0 0 0-15,11 0 0 0,-6 9 0 16,6 7 0-16,3 4 0 16,5 2 0-16,6 2 0 15,10-3 0-15,5-2 0 0,10-5 0 16,2-5 0-16,7-9 0 15,-1 0 0-15,2-14 0 16,1-10 0-16,-4-7 0 16,-3-9 0-16,-4-10 0 0,-4-10 0 15,-6-5 0-15,-5-5 0 16,-5-3 0-16,-9 5 0 16,-7 4 0-16,-10 5 0 0,-4 12 0 15,-1 10 0-15,-5 12 0 16,-5 10 0-16,-1 12 0 15,0 8 0-15,-1 12 0 16,-1 12 0-16,3 15 0 16,-2 15 0-16,0 11 0 0,4 14 0 15,-1 9 0-15,7 2 0 16,3 6 0-16,0-2 0 16,0-4 0-16,11-8 0 0,-1-8 0 15,5-11 0-15,4-10 0 16,-1-7 0-16,1-9 0 15,0-7 0-15,-1-9 0 16,-1-5 0-16,-5-4 0 0,-3-5 0 16,-1-3 0-16,-8-9 0 15,7 11 0-15,-7-11 0 16,0 0 0-16,0 10 0 16,0-10 0-16,0 0-63 0,0-5-29 15,0-8-1-15,0-6-8 16,1-10-4-16</inkml:trace>
  <inkml:trace contextRef="#ctx0" brushRef="#br0" timeOffset="86331.0787">9694 10318 3 0,'2'-21'89'0,"-1"-3"6"16,-1-1-4-16,0 0-4 16,0 25-25-16,-13-27-30 15,5 16-10-15,-2 4-8 16,-2 7-5-16,-4 4-2 0,0 10-7 15,1 5 0-15,4 5 0 16,0 2 0-16,7 2 0 16,4 0 0-16,4-3 0 15,13-3 0-15,6-5 0 0,10-4 0 16,3-7 0-16,6-5 0 16,3-1 0-16,-3-7 0 15,0-5 0-15,-7-3-4 16,-8-2 1-16,-8-2 1 15,-8 1 0-15,-7 0 1 0,-4 0 1 16,-8 2 0-16,1 0-1 16,0 2 1-16,3 0-1 15,6-1 1-15,13-1 0 16,14-2-1-16,8-3 1 0,8-4 0 16,7-1 0-16,1-3 2 15,0-2 1-15,-10-1 1 16,-3 3 0-16,-16 0-2 15,-9 3-2-15,-12 4 0 0,-3 2 0 16,-13 9 0-16,-9 5 0 16,1 6 0-16,-4 10 0 15,4 12 0-15,1 15 0 0,5 14 0 16,7 16 0-16,5 14 0 16,2 15 0-16,7 14 0 15,8 11 0-15,-4 5 0 0,6-1 0 16,-3 0 0-16,-1-10 0 15,-4-9 0-15,-1-16 0 16,-1-12 0-16,-7-18 0 16,1-9 0-16,1-17-85 0,-1-18-5 15,0-16-4-15,-10-8-7 16,5-18-3-16</inkml:trace>
  <inkml:trace contextRef="#ctx0" brushRef="#br0" timeOffset="86481.5561">10166 10949 28 0,'-11'-23'97'16,"5"1"-2"-16,6 0-6 16,1-2-3-16,13 1-3 0,3 0-75 15,10-2-10-15,22 8-36 16,6 0-45-16,14-4-2 0,11 1-7 16,8 0-7-16</inkml:trace>
  <inkml:trace contextRef="#ctx0" brushRef="#br0" timeOffset="87591.5227">11733 10896 1 0,'-21'14'85'15,"4"-2"3"-15,4-1-2 16,4-7-4-16,9-4-1 0,0 0-71 15,0-8 2-15,8-5-1 16,9-6-2-16,9-9-2 16,9-6-2-16,10-11-2 15,9-7 0-15,7-8-1 16,7-8 0-16,3-7-1 0,1-4 0 16,-5-6 1-16,-3 0 0 15,-11 3 0-15,-12 4 2 16,-8 7-1-16,-11 11 2 0,-11 14-1 15,-6 14-4-15,-9 21 0 16,-11 15 0-16,-5 23 0 16,-3 19 0-16,-1 15 0 15,1 14 0-15,0 10 0 0,8 5 0 16,8 1 0-16,13-7 0 16,15-9 0-16,16-13 0 15,9-13 0 1,13-15 0-16,8-15 0 0,5-19 0 0,3-10 0 15,-2-19 0-15,0-12 0 16,-7-14 0-16,-5-7 0 16,-9-7 0-16,-8-5 0 15,-12 0 0-15,-8 5 0 0,-9 7 0 16,-7 9 0-16,-8 10 0 16,0 11 0-16,-6 15 0 15,-4 17 0-15,0 11 0 16,-1 22 0-16,0 11 0 0,1 12 0 15,-2 13 0-15,2 8 0 16,-1 7 0-16,8-4 0 16,3-6 0-16,6-12 0 15,9-12 0-15,7-12 0 0,8-17 0 16,9-21 0-16,7-12 0 16,5-18 0-16,4-12 0 15,-2-6 0-15,0-3 0 0,-4-2 0 16,-5 5 0-16,-10 7 0 15,-7 7 0-15,-7 11 0 16,-6 12 0-16,-14 11 0 16,10 11 0-16,-10 12 0 0,0 11 0 15,0 5 0-15,2 8 0 16,6 0 0-16,7-2 0 16,9-3 0-16,10-8 0 15,9-8 0-15,8-10 0 0,5-11 0 16,7-7 0-16,2-14 0 15,-1-10 0-15,-2-6 0 16,-4-7 0-16,-9-4 0 16,-4 4 0-16,-9-3 0 0,-11 7 0 15,-6 5 0-15,-7 8 0 16,-11 5 0-16,-1 17 0 16,-12-1 0-16,-4 6 0 0,0 12 0 15,3 6 0-15,2 6 0 16,5 3 0-16,8 2 0 15,14-1 0-15,11-1 0 0,8-3 0 16,9-6 0 0,5-4 0-16,3-5 0 0,-4-11-13 15,-19-2-74-15,15-5-4 0,-11-13-2 16,-8-8-7 0,-11-11-2-16</inkml:trace>
  <inkml:trace contextRef="#ctx0" brushRef="#br0" timeOffset="87894.2652">12180 10207 5 0,'-44'6'95'16,"6"-1"2"-16,13-2-8 16,8-1-4-16,17-2-1 15,0 0-65-15,0 0-7 16,30-2-5-16,6-1-5 0,15 0-2 16,15-2-5-16,20 0-12 15,11 5-56-15,25-7-12 16,15-10-4-16,12-4-5 15,10-2-6-15</inkml:trace>
  <inkml:trace contextRef="#ctx0" brushRef="#br0" timeOffset="88469.6042">15630 10166 80 0,'7'-40'97'0,"-5"1"-3"16,0 2-6 0,-2 3-1-16,-2 1-55 0,-2 16-14 15,4 17-7-15,-13 6-7 16,6 21-4-16,2 11 0 0,1 12 0 15,4 9 0-15,0 13 0 16,2 2 0-16,9 2 0 16,6 3-7-16,2-5-6 15,6-3-12-15,2-2-49 0,0-19-14 16,3-14-4-16,-3-18-5 16,-2-12 0-16</inkml:trace>
  <inkml:trace contextRef="#ctx0" brushRef="#br0" timeOffset="88806.5103">15704 10540 54 0,'-24'-7'82'16,"10"5"-4"-16,14 2-3 15,4-9-4-15,25 3-56 16,11 0-3-16,18-1-7 16,7-4 0-16,13-1 0 15,4-4-1-15,-3-2 0 0,-3-2 2 16,-12-2 2-16,-10-3 1 15,-16-1 2-15,-11 1 1 16,-15-2 1-16,-8 1 1 0,-4 4 0 16,-4 2-2-16,-2 5-10 15,-3 7-2-15,9 8 0 16,-10 5 0-16,10 14 0 16,0 10 0-16,6 10 0 0,3 9 0 15,0 15 0-15,2 10 0 16,-1 8 0-16,1-2-2 15,8-12-80-15,-1 9-8 0,10-22-3 32,5-17-5-32,6-21-7 15</inkml:trace>
  <inkml:trace contextRef="#ctx0" brushRef="#br0" timeOffset="89022.9425">16954 10458 43 0,'24'-30'101'0,"-4"3"-5"15,-4 8-7-15,-4 2-3 16,-3 8-2-16,-9 9-76 16,16 6-4-16,-6 16-4 15,1 8 0-15,3 9 0 0,5 9 0 16,0 9 0-16,2 0 0 16,2 4 0-16,-4-7-12 15,3-5-9-15,-9-14-18 16,-5-8-48-16,4-18 0 15,-4-17-7-15,-1-20-4 0</inkml:trace>
  <inkml:trace contextRef="#ctx0" brushRef="#br0" timeOffset="89173.0514">17105 9996 55 0,'-26'-61'82'15,"5"12"-5"-15,2 9-4 16,6-16-10-16,10 35-54 0,3 21-23 15,10 9-50-15,8 12-10 16,6 11-3 0,0 4-4-16</inkml:trace>
  <inkml:trace contextRef="#ctx0" brushRef="#br0" timeOffset="91105.7504">17680 10621 10 0,'23'25'89'15,"-7"-6"0"-15,-7-9-5 16,-9-10-3-16,0 0 0 0,10 0-69 16,1 0-2-16,5-7-2 15,9-4-1-15,3-2 0 16,5-3-1-16,3-7 0 16,1-1-1-16,-3-2-1 0,-3 2 0 15,-9-1 0-15,-6 2 0 16,-10 5-4-16,-6 4 0 15,-4 9 0-15,-14 5 0 16,0 9 0-16,-4 14 0 16,-2 5 0-16,1 12 0 0,2 4 0 15,8 5 0-15,9 0 0 16,6-3 0-16,13-4 0 16,15-8 0-16,8-9 0 0,8-11 0 15,10-9 0-15,7-8 0 16,1-15 0-16,3-8 0 15,-1-9 0-15,-4-4 0 0,-2-5 0 16,-3 1 0-16,-7 3 0 16,-8 4 0-16,-7 7 0 15,-4 7 0-15,-6 8 0 16,-5 11 0-16,-5 4 0 16,-1 14 0-16,-2 5 0 0,-2 9 0 15,3 4 0-15,3 8 0 16,1 4 0-16,5-1 0 15,10-1 0-15,7-5 0 16,11-7 0-16,7-5 0 0,8-11 0 16,7-11 0-16,6-7 0 15,2-14 0-15,1-9 0 16,-3-10 0-16,-3-8 0 16,-10-3 0-16,-7-2 0 0,-10 0 0 15,-6 0 0-15,-14 7 0 16,-9 6 0-16,-12 3 0 15,-7 11 0-15,-7 5 0 0,-12 7 0 16,-8 7 0-16,-7 4 0 16,-2 14 0-16,-5 5 0 15,0 14 0-15,1 3 0 0,8 9 0 16,9 1 0-16,7 0 0 16,14-2 0-16,3-6 0 15,16-7 0-15,4-8 0 16,11-13 0-16,1-10 0 15,4-5 0-15,-2-12 0 16,-3-7 0-16,0-6 0 0,-2-5 0 16,-8 0 0-16,-3 0 0 15,-2 4 0-15,-8 1 0 0,1 8 0 16,-6 6 0-16,-1 6 0 16,-3 9 0-16,0 0 0 15,0 17 0-15,-3 3 0 16,2 8 0-16,-2 3 0 0,2 4 0 15,0 1 0-15,1-2 0 16,7-3 0-16,7-7 0 16,4-4 0-16,3-7 0 15,10-11 0-15,1-2 0 0,2-12 0 16,2-6 0-16,4-7 0 16,-1-5 0-16,0-2 0 15,-3-2 0-15,-1 0 0 16,-4 4 0-16,-2 2 0 0,-1 7 0 15,-6 6 0-15,-3 6 0 16,-5 6 0-16,-2 3 0 16,-1 8 0-16,-4 7 0 15,3 1 0-15,-6 6 0 0,3 3 0 16,4 0 0-16,8 2 0 16,5-2 0-16,7-2 0 15,5-5 0-15,7-3 0 0,5-6 0 16,1-8 0-16,-2-1 0 15,1-11 0-15,-4-6 0 16,-3-4 0-16,-5-6 0 16,-6-1 0-16,0-1 0 0,-9 1 0 15,-2 2 0-15,-6 5 0 16,-6 3 0-16,-2 6 0 16,-5 12 0-16,7-9 0 15,-7 9 0-15,0 0 0 0,11 12 0 16,-1 0 0-16,4 3 0 15,4 2 0-15,3 2 0 16,4 0 0-16,7 1 0 16,4-2 0-16,0-2 0 0,5-3 0 15,7-3 0-15,1-7 0 16,8-3 0-16,1-5 0 16,2-6 0-16,-1-8 0 0,1-5 0 15,-8-4 0 1,-4-2 0-16,-9 0 0 0,-4 2 0 15,-12 2 0-15,-6 7 0 0,-5 2 0 16,-7 8 0-16,-5 9 0 16,0 0 0-16,2 5 0 15,-1 12 0-15,4 4 0 16,3 1 0-16,11 7 0 16,11 0 0-16,9 2 0 0,13-4 0 15,6-4 0-15,6-8 0 16,5-7 0-16,1-8 0 15,-2-11 0-15,-9-12 0 0,-5-9 0 16,-6-11 0-16,-8-6 0 16,-11-2 0-16,-7-3 0 15,-10 1 0-15,-5 4 0 0,-7 8 0 16,0 6 0-16,-9 10 0 16,-1 10 0-16,-3 10 0 15,2 10 0-15,3 17 0 16,0 10 0-16,5 16 0 0,3 9 0 15,11 15 0-15,4 13 0 16,9 12 0-16,6 6 0 16,6 4 0-16,3 9 0 0,2 1 0 15,-1 8 0-15,-5-1 0 16,-3 0 0-16,-9 0 0 16,-10 1 0-16,-10-1 0 0,-7-7 0 15,-15-6 0 1,-12-20 0-16,-9-14 0 0,-8-16 0 15,-8-19 0-15,-6-22 0 16,-5-19 0-16,3-19 0 16,2-24 0-16,2-17 0 15,5-16 0-15,6-16 0 0,19-10 0 16,15-11 0-16,20-6 0 16,24 2 0-16,21 4 0 15,29 11 0-15,17 10 0 0,22 15 0 16,12 14 0-16,10 16 0 15,-2 12 0-15,-3 14 0 16,-11 9 0-16,-16 5 0 16,-15 8 0-16,-16 8 0 0,-20 3 0 15,-12 18-21-15,-24-1-67 16,-19 3-3-16,-8 1-4 16,-20 2-6-16,-11 0-2 15</inkml:trace>
  <inkml:trace contextRef="#ctx0" brushRef="#br0" timeOffset="92562.1445">1836 12218 38 0,'-23'-19'94'15,"4"-6"-2"-15,14-1-4 16,5-8-3-16,14-1-44 16,9 3-13-16,15 6-10 15,14 7-7-15,8 6-4 16,11 12-4-16,2 3 0 0,3 17-2 16,-5 6 1-16,-7 9-2 15,-9 6-2-15,-14 1 2 16,-13 4 0-16,-16-2 0 0,-12 0 0 15,-10-4 2-15,-11-5-2 16,-3-7 0-16,1-7 0 16,-1-4 0-16,8-13 0 15,16-3-2-15,8-23 0 0,26-5 1 16,16-8-1-16,16-6 1 16,9-5 2-16,9-3 0 15,3 3 1-15,-4 3 2 16,-9 9-4-16,-15 6 0 0,-15 8 0 15,-14 9 0-15,-11 11 0 16,-14 6 0-16,-6 12 0 16,-13 10 0-16,0 5 0 15,1 6 0-15,-1 5 0 0,9 1 0 16,5-4 0-16,19-8 0 16,22-9 0-16,17-10 0 15,16-13 0-15,16-15 0 16,12-16 0-16,9-13 0 0,1-15 0 15,-7-7 0-15,-10-7 0 16,-18-5 0-16,-12 1 0 16,-21 4 0-16,-14 5 0 0,-17 7 0 15,-10 14 0-15,-6 10 0 16,-9 9 0-16,-4 14 0 16,1 14 0-16,2 12 0 15,3 15 0-15,7 19 0 0,3 19 0 16,-1 17 0-16,6 21 0 15,4 14 0-15,2 9 0 16,-4 15 0-16,-1-1 0 0,-5-9 0 16,-1-17 0-16,-1-17 0 15,-3-21 0-15,-4-23 0 16,-2-27 0-16,-4-26 0 16,0-20 0-16,-2-22 0 15,2-16 0-15,2-14 0 0,0-14 0 16,8-10 0-16,5-3 0 15,7-1 0-15,17 0 0 16,7 5 0-16,11 13 0 0,10 11 0 16,7 12 0-16,8 15 0 15,1 13 0-15,3 15 0 16,-7 12 0-16,-8 14 0 16,-8 16 0-16,-13 9 0 0,-16 10 0 15,-18 8 0-15,-13 6 0 16,-17 2 0-16,-15 2 0 15,-7-3 0-15,-10-7 0 16,6 0 0-16,-1-12-84 0,11-12-6 16,14-17-4-16,13-12-6 15,17-19-5-15</inkml:trace>
  <inkml:trace contextRef="#ctx0" brushRef="#br0" timeOffset="94303.157">4852 12005 53 0,'-27'4'93'16,"-2"-5"0"-16,2-5-5 16,2-10-25-16,7 3-14 15,8 0-17-15,11-3-9 16,15 4-9-16,16 1-11 0,17 11-3 15,11 0 0-15,13 9 0 16,7 11 0-16,1 10 0 16,-6 8 0-16,-6 4 0 15,-20 4 0-15,-14-4 0 16,-15-3 0-16,-15-6 0 0,-10-7 0 16,-8-6 0-16,-6-14 0 15,0-6 0-15,6-7 0 16,7-14 0-16,8-9 0 15,14-7 0-15,9-11 0 0,12-4 0 16,8-2 0-16,8 0 0 16,1 2 0-16,2 10 0 0,-7 8 0 15,-2 11 0-15,-10 14 0 16,-11 10 0-16,-5 17 0 16,-9 8 0-16,-6 13 0 15,-3 4 0-15,1 3 0 0,2-2 0 16,5-3 0-16,9-12 0 15,5-9 0-15,10-11 0 16,4-9 0-16,7-18 0 0,-3-11 0 16,-2-10 0-16,-1-6 0 15,-7-2 0-15,-6 0 0 16,-9 4 0-16,-9 3 0 16,-6 6 0-16,-4 11 0 15,-7 9 0-15,-4 5 0 0,2 9 0 16,10 0 0-16,-9 19 0 15,17-2 0-15,13 8 0 16,13 3 0-16,9 7 0 16,13 3 0-16,1 4 0 0,5 5 0 15,-7 3 0-15,-8 3 0 16,-10-2 0-16,-16 0 0 16,-15-4 0-16,-12-1 0 0,-19-5 0 15,-10-8 0-15,-7-6 0 16,-2-10 0-16,2-7 0 15,4-9 0-15,16-7 0 0,8-16 0 16,14-8 0-16,19-6 0 16,19-7 0-16,15-6 0 15,18-3 0-15,10 0 0 16,15 1 0-16,3 3 0 0,3 6 0 16,-8 4 0-1,-13 8 0-15,-11 4 0 0,-16 7 0 16,-20 7 0-16,-24 6 0 15,-10 6 0-15,-25 6 0 16,-12 9 0-16,-2 8 0 0,-9 5 0 16,3 4 0-16,2 5 0 15,12 4 0-15,8-2 0 16,18-3 0-16,15-4 0 16,18-7 0-16,18-3 0 0,6-8 0 15,6-5 0-15,1-6 0 16,1-3 0-16,-6-1 0 0,-6-6 0 15,-10 1 0-15,-12 1 0 16,-1 3 0-16,-5 2 0 16,-5 3 0-16,-2 7 0 15,-1 8 0-15,5-2 0 0,-2 5 0 16,3 2 0-16,1-3 0 16,4-2 0-16,7-5 0 15,5-9 0-15,5-3 0 16,2-6 0-16,6-9 0 0,1-3 0 15,1-9 0-15,-1-1 0 16,-6-2 0-16,-5 3 0 16,-7 3 0-16,-5 4 0 0,-9 2 0 15,-4 4 0-15,-13 13 0 16,14-2 0-16,-10 7 0 16,1 8 0-16,6 7 0 15,3 5 0-15,7 1 0 0,6 3 0 16,13-1 0-16,5-3 0 15,4-4 0-15,7-11 0 16,0-7 0-16,2-9 0 16,-1-14 0-16,-1-10 0 0,1-18 0 15,-2-10 0-15,-5-12 0 16,2-8 0-16,-6-4 0 16,-4 1 0-16,-8 5 0 15,-7 7 0-15,-6 13 0 16,-8 13 0-16,-4 16 0 0,-9 27 0 15,0 0 0-15,-5 14 0 16,-1 21 0-16,-7 12 0 16,-1 14 0-16,1 10 0 0,-1 8 0 15,4 1 0-15,10-7 0 16,6-3 0-16,13-11 0 16,9-13 0-16,8-17 0 15,9-13 0-15,4-16 0 0,1-11 0 16,1-9 0-16,-7-6 0 15,3-6 0-15,-8 3 0 16,-2-1 0-16,-2 4 0 0,-3 8 0 16,-2 8 0-16,-2 10 0 15,-3 7 0-15,-2 13 0 16,-2 12 0-16,-4 7 0 16,-5 5 0-16,-1 5 0 15,-6 0 0-15,-5-4 0 0,0-8 0 16,-4-5 0-16,-7-13 0 15,1-10 0-15,-4-9 0 16,3-12 0-16,0-18-4 16,1-10-24-16,2-13-3 0,3-17 7 15,2-5 9-15,3-10 9 16,3 2 6-16,7-3 7 16,9 9 9-16,1 3 8 0,12 13 5 15,6 12-6-15,3 10-14 16,14 15-9-16,1 2 0 15,13 18-23-15,3 1-60 0,5 3-4 16,7 7-4-16,1 3-6 16,1 2-4-16</inkml:trace>
  <inkml:trace contextRef="#ctx0" brushRef="#br0" timeOffset="95294.4771">10653 12615 43 0,'9'7'100'16,"-9"-7"-6"-16,16-10-4 0,-7-5-5 15,5-3-1-15,16-4-77 16,-6 2-1-16,10-2-4 16,12-5-2-16,4-5 0 15,11-5 0-15,3-7 0 0,7-4 0 16,3-12 0-16,5-3 0 16,-6-2 0-16,-7-6 0 15,-9 2 0-15,-3 6 0 16,-15 9 0-16,-7 6 0 0,-16 19 0 15,-15 17 0-15,-10 20 0 16,-16 24 0-16,-9 21 0 16,-6 16 0-16,3 14 0 15,4 7 0-15,14 0 0 16,18-1 0-16,17-10 0 16,23-13 0-16,17-15 0 0,16-21 0 15,10-17 0-15,6-13 0 16,-1-21 0-16,3-16 0 0,-5-18 0 15,-4-11 0-15,-3-14 0 16,-10-8 0-16,-7-3 0 16,-12-1 0-16,-6 9 0 15,-13 9 0-15,-9 13 0 16,-8 12 0-16,-5 21 0 0,-8 28 0 16,0 0 0-16,0 36 0 15,0 15 0-15,0 15 0 16,1 15 0-16,1 8 0 15,1 10 0-15,5-2 0 0,6-8 0 16,5-13 0-16,4-14 0 16,9-18 0-16,5-20 0 15,10-18 0-15,7-15 0 0,3-22 0 16,4-9 0 0,0-9 0-16,-1-1 0 0,-8 4 0 15,-4 5 0-15,-9 6 0 16,-7 10 0-16,-7 13 0 0,-9 12 0 15,-8 7 0-15,-4 15 0 16,-2 4 0-16,2 7 0 0,3 3 0 16,10 1 0-16,10-3 0 15,11-3 0-15,16-7 0 16,11-9 0-16,8-8 0 0,11-7 0 16,6-14 0-1,0-12 0-15,-5-4 0 0,-9-9 0 16,-12 1 0-16,-12-4 0 15,-14 5 0-15,-15 0 0 16,-19 12 0-16,-11 6 0 16,-20 9 0-16,-6 10 0 0,-7 6 0 15,3 15 0-15,0 8 0 16,9 11 0-16,8 7 0 16,15 7 0-16,13 7 0 0,18 5 0 15,18-1 0-15,10-1 0 16,5-6 0-16,6-1 0 15,-2-8-67-15,-5-21-27 0,-8-16-1 16,-14-15-6-16,-15-19-3 16</inkml:trace>
  <inkml:trace contextRef="#ctx0" brushRef="#br0" timeOffset="95476.4713">11740 12101 17 0,'-110'14'88'16,"49"-4"-4"-16,46-6-4 15,43-4-9-15,41-4-8 0,45-2-87 16,28 8-47-16,32-2-5 16,22 4-5-16,17 0-6 15</inkml:trace>
  <inkml:trace contextRef="#ctx0" brushRef="#br0" timeOffset="96871.8767">15975 12314 19 0,'49'-2'93'0,"-19"-16"-1"16,-15-3-6-16,-16-9-2 0,-20-3-1 15,-14 1-69-15,-18 3-1 16,-15 10-2-16,-18 11-2 16,-8 7-2-16,-2 12-7 15,-1 12 0-15,9 13 0 16,14 8 0-16,16 3 0 0,24 0 0 16,28-1 0-16,22-4 0 15,27-5 0-15,23-6 0 16,13-12 0-16,12-3 0 0,10-6 0 15,-1-5 0-15,-7-1 0 16,-9 1 0-16,-10 2 0 16,-10 9 0-16,-12 6 0 15,-11 12 0-15,-15 10 0 0,-9 10 0 16,-14 10 0-16,-9 12 0 16,-21 8 0-16,-12 1 0 15,-12-3 0-15,-11-7 0 0,-7-10 0 16,-7-14 0-16,-1-17 0 15,2-17 0-15,7-17 0 16,10-17 0-16,6-16 0 16,20-12 0-16,20-13 0 0,20-8 0 15,29-12 0-15,30-11 0 16,29-4 0-16,21 0 0 16,20 4 0-16,12 8 0 15,9 8 0-15,-8 12 0 0,-7 12 0 16,-21 17 0-16,-21 12 0 15,-23 8 0-15,-19 8 0 16,-25 4 0-16,-23 13 0 0,-14 7 0 16,-17 9 0-16,-12 9 0 15,-4 6 0-15,-3 7 0 16,-1 4 0-16,5-5 0 16,9 1 0-16,13-6 0 0,11-4 0 15,12-10 0-15,14-6 0 16,15-10 0-16,5-5 0 15,3-9 0-15,3-1 0 16,-2-9 0-16,-4-6 0 16,-6-4 0-16,-5-7 0 0,-8-3 0 15,-7-7 0-15,-9-5 0 16,-4-6 0-16,-4-3 0 16,-3-3 0-16,-4 2 0 0,-2 0 0 15,4 5 0-15,4 10 0 16,11 5 0-16,14 12 0 15,15 6 0-15,14 9 0 16,16 4 0-16,16 8 0 0,7 4 0 16,11 2 0-16,-3 3 0 15,-6-2 0-15,-7-1 0 16,-14-4 0-16,-17 0 0 16,-12-5 0-16,-18-4 0 0,-16-1 0 15,-11 0 0-15,-18 0 0 16,-9 0 0-16,-3 4 0 15,-5 3 0-15,-2 4 0 0,0 7 0 16,2 6 0-16,11 5 0 16,10 3 0-16,12 0 0 15,9 1 0-15,21-4 0 16,7-3 0-16,11-5 0 16,6-10 0-16,3-7 0 0,1-5 0 15,-2-12 0-15,-10-5 0 16,-4-6 0-16,-10-2 0 0,-6 0 0 15,-8 3 0-15,-4 3 0 16,-2 2 0-16,-5 8 0 16,-5 10 0-16,0 0 0 15,8 14 0-15,0 6 0 16,3 3 0-16,10 2 0 0,8 3 0 16,13-2 0-16,9-3 0 15,11-9 0-15,4-5 0 16,13-9 0-16,1-7 0 0,0-16 0 15,0-12 0-15,-1-12 0 16,2-10 0-16,4-14 0 16,0-8 0-16,-9-7 0 15,-4 0 0-15,-12 4 0 0,-7 2 0 16,-16 10 0-16,-13 8 0 16,-19 14 0-16,-12 12 0 15,-15 15 0-15,-11 15 0 0,-4 15 0 16,-5 19 0-16,2 21 0 15,1 16 0-15,8 15 0 16,7 10 0-16,11 12 0 0,12 2 0 16,7 0 0-16,19-3 0 15,8-10 0-15,12-11 0 16,8-8 0-16,1-10-13 16,13-17-79-16,9-15-3 15,4-17-3-15,1-11-8 0,2-10-1 16</inkml:trace>
  <inkml:trace contextRef="#ctx0" brushRef="#br0" timeOffset="100738.0494">20499 12640 34 0,'-19'-1'97'16,"-1"-6"-2"-16,6-3-4 0,1-4-2 15,7-5-29-15,5 5-33 16,3-1-9-16,17 8-18 16,9 4 0-16,8 6 0 15,3 8 0-15,10 10 0 0,-5 6 0 16,4 11 0-16,-7 5 0 15,-7 3 0-15,-13 5 0 16,-15-2 0-16,-10-5 0 16,-17 1 0-16,-15-6 0 0,-11-2 0 15,-10-7 0 1,0 8 0-16,20-14-52 0,-11-9-42 16,12-11-1-16,13-11-8 15,23-16-8-15</inkml:trace>
  <inkml:trace contextRef="#ctx0" brushRef="#br0" timeOffset="102335.1831">1516 14114 5 0,'-12'1'92'0,"4"-1"1"15,8 0-3-15,-11-6-7 16,11 6 2-16,-23-14-63 0,23 14-7 16,1-19-4-16,13 5-3 15,0-6-1-15,3-4-7 16,10-10 0-16,5-2 0 0,8-9 0 15,7-8 0-15,9-4 0 16,-4-4 0-16,4-5 0 16,-3 1 0-16,-7-1 0 15,-4 2 0-15,-11 5 0 0,-11 5 0 16,-8 6 0-16,-8 6 0 16,-4 10 0-16,-8 8 0 15,-5 12 0-15,-5 12 0 16,-6 10 0-16,-4 13 0 15,1 15 0-15,-2 10 0 0,-1 10 0 16,5 4 0-16,8 4 0 16,6 2 0-16,10-3 0 15,9-7 0-15,12-8 0 16,11-12 0-16,11-11 0 16,5-9 0-16,4-17 0 0,6-4 0 15,1-17 0-15,-3-8 0 16,-3-3 0-16,-4-3 0 0,-7-1 0 15,-4 1 0-15,-9 4 0 16,-5 3 0-16,-6 8 0 0,-3 5 0 16,-4 9 0-1,-1 5 0-15,2 6 0 0,0 10 0 16,5 7 0-16,-2 4 0 16,3 5 0-16,5 1 0 15,1 1 0-15,5-8 0 0,-5-2 0 16,3-8 0-16,-2-7 0 15,3-9 0-15,-2-8 0 16,-2-9 0-16,-1-6 0 0,-4-6 0 16,2-1 0-1,-4-4 0-15,2 3 0 0,-3 7 0 16,0-3 0-16,-1 6 0 16,2 8 0-16,-2 6 0 0,3 5 0 15,-2 5 0-15,2 6 0 16,0 2 0-16,2 7 0 15,3 0 0-15,4 1 0 16,5-2 0-16,7-2 0 16,1 22-14-16,15-37-75 0,10-3-3 15,0-17-4-15,9-5-9 16,3-14-1-16</inkml:trace>
  <inkml:trace contextRef="#ctx0" brushRef="#br0" timeOffset="103813.3543">3814 13303 10 0,'0'-28'89'0,"3"3"4"15,-3-4-2-15,0 11-5 16,-6-8-35-16,4 6-11 0,2 5-13 16,-5 3-8-16,5 12-14 15,0 0-5-15,-11 24 0 16,7 6 0-16,-1 13 0 16,1 10 0-16,1 10 0 0,3 16 0 15,6-1 0 1,6-3 0-16,10-6 0 15,5-11 0-15,11-12 0 16,1-14 0-16,6-12 0 16,0-22 0-16,0-13 0 15,0-10 0-15,-5-7 0 0,-5-5 0 16,-5-2 0-16,-6 0 0 16,-5 3 0-16,-4 0 0 15,-9 9 0-15,-4 6 0 16,-2 8 0-16,0 13 0 0,-13 0 0 15,3 11 0-15,-2 8 0 16,3 8 0-16,0 6 0 16,6 4 0-16,3-1 0 0,8 0 0 15,10-6 0-15,10-4 0 16,9-7 0-16,4-8 0 16,10-9 0-16,3-9 0 15,0-8 0-15,0-9 0 0,-2-6 0 16,-8-4 0-16,-2 2 0 15,-7-1 0-15,-8 5 0 16,-6 2 0-16,-5 8 0 16,-6 4 0-16,-10 14 0 0,12-4 0 15,-12 13 0 1,0 12 0-16,0 7 0 16,-1 5 0-16,3 1 0 0,9 7 0 15,5-3 0-15,8-1 0 16,13-10 0-16,9-8 0 15,4-4 0-15,2-10 0 16,6-5 0-16,-8-9-87 16,-10-16-8-16,-10-8-5 0,-15-11-8 15,-14-7-2-15</inkml:trace>
  <inkml:trace contextRef="#ctx0" brushRef="#br0" timeOffset="103992.9923">4158 13190 28 0,'-76'12'97'0,"18"-4"-3"16,24-6-6-16,19-4-4 15,19-10-8-15,33-1-83 16,17 11-65-16,36-13-10 16,19-2-5-16,20 0-6 0,20-1-4 15</inkml:trace>
  <inkml:trace contextRef="#ctx0" brushRef="#br0" timeOffset="106293.5794">5623 13573 25 0,'-12'0'94'15,"12"0"0"-15,-11-5-6 16,11 5-2-16,0-59-23 16,1 47-42-16,16-1-5 15,4 5-6-15,9 3-2 0,3 6-2 16,7 3-6-16,1 11 0 16,-3 9 0-16,-1 6 0 15,-5 3 0-15,-8 4 0 0,-3 3 0 16,-8-2 0-16,-7-2 0 15,-3-7 0-15,-3-5 0 16,-1-6 0-16,-3-7 0 16,4-11 0-16,0 0 0 0,-3-13 0 15,3-11 0-15,3-6 0 16,7-6 0-16,-1-1 0 16,3-2 0-16,6 4 0 15,-3 4 0-15,0 6 0 16,4 8 0-16,-2 11 0 0,1 4 0 15,3 4 0-15,1 10 0 16,0 6 0-16,5 7 0 16,1 4 0-16,-1 7 0 0,1-2 0 15,1 1 0-15,-3-5 0 16,0-6 0-16,-1-8 0 16,-5-10 0-16,3-5 0 15,-2-14 0-15,3-10 0 16,-5-7 0-16,1-4 0 15,-1 0 0-15,0 2 0 0,-3 2 0 16,-4 7 0-16,1 4 0 16,-1 12 0-16,-2 5 0 15,2 6 0-15,3 11 0 0,0 4 0 16,4 6 0-16,5 1 0 16,7 5 0-16,-1-5 0 15,4-2 0-15,5-2 0 16,5-9 0-16,-3-3 0 0,-1-10 0 15,1 0 0-15,-7-13 0 16,1-4 0-16,-6-5 0 16,-5-2 0-16,-8-1 0 0,0-1 0 15,-11 3 0-15,0 0 0 16,-5 6 0-16,0 5 0 16,-6 2 0-16,-2 9 0 15,-4 1 0-15,-2 9 0 0,1 11 0 16,3 3 0-16,1 10 0 15,8 2 0-15,6 6 0 0,18-1 0 16,12-2 0-16,13-6 0 16,16-8 0-16,13-10 0 15,14-7 0-15,10-9 0 16,2-14 0-16,1-8 0 16,0-5 0-16,-9-3 0 15,-10-2 0-15,-15 1 0 0,-13 3 0 16,-18 4 0-16,-15 5 0 15,-13 6 0-15,-11 15 0 16,-27-9 0-16,-6 10 0 0,-9 10 0 16,-6 7 0-16,-7 7 0 15,0 5 0-15,4 4 0 16,6 3 0-16,14 1 0 0,11-3 0 16,18-3 0-16,11-7 0 15,17-9 0-15,21-11 0 16,9-5 0-16,10-20 0 15,7-11 0-15,7-12 0 16,-1-9 0-16,2-10 0 0,-4-10 0 16,-12-9 0-16,-4-8 0 15,-13-1 0-15,-14-2 0 16,-7 5 0-16,-20 5 0 16,-7 9 0-16,-4 11 0 0,-11 12 0 15,-6 16 0-15,-4 13 0 16,0 21 0-16,2 9 0 15,2 19 0-15,2 19 0 16,6 14 0-16,1 15 0 0,10 14 0 16,2 6 0-16,14-1 0 15,9 1 0-15,9-5 0 16,8-14 0-16,7-10 0 0,3-17 0 16,3-19 0-16,3-15 0 15,0-14 0-15,-6-12 0 16,2-14 0-16,-13-8 0 15,2-5 0-15,-11-1 0 0,-10 4 0 16,-2 2 0-16,-5 4 0 16,-9 7 0-16,-4 6 0 15,0 15 0-15,-4-7 0 16,-7 8 0-16,6 9 0 16,-4 10 0-16,2 2 0 0,6 9 0 15,4 1 0-15,14 5 0 16,14-4 0-16,12 2 0 15,15-5 0-15,21-9 0 0,13-2 0 16,10-10 0-16,7-8 0 16,8-5 0-16,0-10 0 15,-7-5 0-15,-5-5 0 0,-21-1 0 16,-17-1 0-16,-17 2 0 16,-19 3 0-16,-22 3 0 15,-14 8 0-15,-24 5 0 0,-14 5 0 16,-7 3 0-16,-9 8 0 15,3 7 0-15,-3 3 0 16,11 4 0-16,9 4 0 0,14 1 0 16,17 0 0-16,12-4 0 15,22-1 0-15,12-7 0 16,14-6 0-16,8-7 0 16,6-5 0-16,0-13 0 15,-3-5 0-15,-6-6 0 16,-12-5 0-16,-9-3 0 0,-9 1 0 15,-13-1 0-15,-7 3 0 16,-5 6 0-16,-2 4 0 16,-1 3 0-16,1 16 0 15,-11-5 0-15,11 5 0 16,-5 17 0-16,5 4 0 0,4 1 0 16,8 5 0-16,5 0 0 15,5-3 0-15,12-1 0 0,5-8 0 16,8-6 0-16,7-6 0 15,3-8 0-15,7-10 0 16,1-14 0 0,2-5 0-16,0-13 0 0,0-6 0 0,-7-10 0 15,-6-5 0-15,-6 2 0 16,-12 1 0-16,-7 8 0 16,-9 7 0-16,-8 13 0 15,-10 13 0-15,-2 24 0 0,-13 3 0 16,0 25 0-16,-3 16 0 15,-1 12 0-15,2 10 0 16,3 11 0-16,6 6 0 16,11 1 0-16,18-4 0 0,17-5 0 15,15-9 0-15,17-12 0 16,9-13 0-16,13-19 0 16,10-10 0-16,0-17 0 0,-1-16 0 15,-12-15 0-15,-7-7 0 16,-17-2 0-16,-11-3 0 15,-15 4 0-15,-17 3 0 16,-13 7 0-16,-13 10 0 0,-17 13 0 16,-17 9 0-16,-3 9 0 15,-6 14 0-15,3 13 0 16,2 10 0-16,11 6 0 16,17 9 0-16,19 0 0 15,23 2 0-15,24-7 0 0,19-1 0 16,17-9 0-16,14-14 0 15,17-18-3-15,-1 1-92 16,4-13-3-16,4-20-4 16,-1-14-10-16</inkml:trace>
  <inkml:trace contextRef="#ctx0" brushRef="#br0" timeOffset="107994.7954">13926 14274 34 0,'-16'1'100'0,"1"-1"-2"16,5-1-6-16,0-2-5 16,10 3-2-16,-54-8-75 15,54 8-5-15,0 0-5 16,0 0 0-16,13 0 0 16,11-4 0-16,5-3 0 0,10-8 0 15,12-8 0-15,7-9 0 16,7-11 0-16,3-10 0 15,2-14 0-15,-1-7 0 0,-9-8 0 16,-7-2 0-16,-9-2 0 16,-12-2 0-16,-9 7 0 15,-10 7 0-15,-8 13 0 0,-5 9 0 16,0 18 0-16,-8 14 0 16,-5 20 0-16,-1 18 0 15,-4 26 0-15,-4 14 0 16,2 19 0-16,1 12 0 15,5 8 0-15,8 2 0 0,11-8 0 16,17-6 0-16,13-14 0 16,14-12 0-16,11-22 0 15,9-13 0-15,2-22 0 16,3-9 0-16,-3-20 0 0,-3-15 0 16,-8-10 0-16,-9-6 0 15,-6-3 0-15,-11 1 0 16,-10 6 0-16,-10 7 0 0,-11 12 0 15,-7 12 0-15,-9 15 0 16,-12 7 0-16,0 22 0 16,-5 12 0-16,3 12 0 15,-1 11 0-15,11 7 0 16,10 7 0-16,11-3 0 0,23-4 0 16,15-10 0-16,20-10 0 15,18-13 0-15,14-15 0 16,11-15 0-16,6-15 0 0,-2-13 0 15,1-10 0-15,-12-9 0 16,-9 2 0-16,-16-4 0 16,-15 4 0-16,-12 8 0 15,-21 5 0-15,-7 13 0 0,-17 10 0 16,-5 10 0-16,-14 12 0 16,-3 7 0-16,-1 10 0 15,0 4 0-15,8 7 0 16,2 0 0-16,11 0 0 0,9-9 0 15,20-5 0-15,13-9 0 16,10-6 0-16,11-11 0 16,9-6 0-16,3-12 0 0,4-8 0 15,-5-2 0-15,-9 0 0 16,-9-3 0-16,-10 3 0 16,-10 6 0-16,-11 3 0 15,-9 7 0-15,-15 11 0 16,0 0 0-16,0 9 0 0,-4 8 0 15,-3 2 0-15,3 5 0 16,2 3 0-16,2-3 0 16,11 1 0-16,15-6 0 0,9-4 0 15,11-7 0-15,12-5 0 16,9-3 0-16,4-11 0 16,1-5 0-16,-7-6 0 0,-3-1 0 15,-8-5 0-15,-12 0 0 16,-10-1 0-16,-9 5 0 15,-10 0 0-15,-6 7 0 16,-1 5 0-16,-6 12 0 0,0 0 0 16,0 0 0-16,0 12 0 15,5 9 0-15,2 3 0 16,10 4 0-16,6 4 0 16,11 0 0-16,14-3 0 15,8-6 0-15,11-3 0 0,9-9 0 16,4-6 0-16,7-8 0 15,3-14 0-15,-2-11 0 16,2-9 0-16,-7-10 0 16,-1-13 0-16,-8-4 0 0,-10-7 0 15,-10 1 0-15,-12 1 0 16,-12 5 0-16,-18 8 0 16,-9 8 0-16,-13 12 0 0,-9 14 0 15,-5 15 0-15,-10 8 0 16,-2 18 0-16,-3 25 0 15,3 13 0-15,3 15 0 16,11 7 0-16,8 9 0 16,14-1 0-16,15 2 0 15,18-5 0-15,13-14 0 16,18-8 0-16,10-10 0 0,1-21-11 16,21 1-84-16,9-17-2 15,10-12-6-15,8-18-7 16</inkml:trace>
  <inkml:trace contextRef="#ctx0" brushRef="#br0" timeOffset="110722.8173">19509 14293 79 0,'-10'7'88'15,"1"-2"-3"-15,9-5-3 0,-12 4 0 16,25-5-65-16,-13 1 0 16,16-21-3-16,1 2-1 15,5-3-2-15,11-11-1 16,9-9-3-16,10-9-1 0,8-10-6 15,8-7 0-15,1-5 0 16,-3-5 0-16,3 3 0 16,-7 3 0-16,-14 7 0 15,-7 10 0-15,-12 15 0 16,-12 10 0-16,-15 18 0 0,-2 12 0 16,-19 15 0-16,-3 15 0 15,-6 9 0-15,4 12 0 16,1 7 0-16,8 9 0 0,9 0 0 15,9-3 0-15,13-1 0 16,10-7 0-16,8-4 0 16,1-12 0-16,2-6 0 0,-4-9 0 15,-6-2 0-15,-7-8 0 16,-2-3 0-16,-7-1 0 16,-4-2 0-16,1-1 0 15,-8-8 0-15,12 13 0 16,3-13 0-16,6 0 0 0,9-6 0 15,7-9 0-15,5-2 0 16,9-9 0-16,5-6 0 16,3-2 0-16,-2-2 0 0,-6 4 0 15,-3 0 0-15,-12 6 0 16,-9 4 0-16,-5 8 0 16,-11 8 0-16,-11 6 0 0,-4 12 0 15,-13 8 0-15,-9 8 0 16,0 6 0-16,0 5 0 15,1 2 0-15,8 1 0 16,13-5 0-16,13-5 0 16,20-7 0-16,21-12 0 0,11-9 0 15,14-8 0-15,7-17 0 16,4-12 0-16,-3-18 0 16,1-12 0-16,-12-16 0 0,-11-5 0 15,-11-10 0-15,-12 1 0 16,-11 1 0-16,-13 9 0 15,-11 13 0-15,-7 13 0 16,-13 18 0-16,-8 19 0 16,-6 20 0-16,-4 16 0 15,0 22 0-15,-1 16 0 0,5 24 0 16,0 20 0-16,-1 18 0 16,9 10 0-16,3 15 0 15,-1 1 0-15,8-4 0 0,0-9 0 16,7-21 0-16,0-18 0 15,2-28 0-15,4-23 0 16,0-39 0-16,1-16 0 16,3-28 0-16,2-26 0 0,6-12 0 15,1-16 0-15,7-6 0 16,6 0 0-16,6 2 0 16,7 6 0-16,4 14 0 15,9 16 0-15,1 17 0 0,-1 17 0 16,3 18 0-16,-5 13 0 15,-3 16 0-15,-12 16 0 0,-9 14 0 16,-13 12 0-16,-12 7 0 16,-8 4 0-16,-18 0 0 15,-5-1 0-15,-12-8 0 16,1-7 0-16,2-11 0 0,4-11 0 16,4-13 0-16,15-15 0 15,10-9 0-15,13-17 0 16,18-9 0-16,14-8 0 15,15-10 0-15,12 1 0 0,10-3 0 16,4 3 0-16,7 7 0 16,-1 8 0-16,-6 7 0 15,-9 7 0-15,-12 13 0 16,-9 9 0-16,-14 5 0 0,-16 14 0 16,-14 9 0-16,-6 8 0 15,-12 7 0-15,-6 1 0 16,-2 2 0-16,2-4 0 15,6-2 0-15,12-9 0 0,6-7 0 16,19-12 0-16,15-8 0 16,14-9 0-16,10-15 0 15,10-13 0-15,9-9 0 16,-1-11 0-16,0-6 0 0,-5-4 0 16,-10 2 0-16,-10 1 0 15,-16 7 0-15,-14 13 0 16,-14 10 0-16,-14 15 0 15,-13 14 0-15,-16 7 0 0,-5 16 0 16,-1 10 0-16,-1 7 0 16,7 7 0-16,10 2 0 15,14 1 0-15,9-1 0 16,17-4 0-16,12-3 0 0,7-4 0 16,3-2 0-16,1-5 0 15,-3-3 0-15,-12-1 0 16,-6-2 0-16,-11-2 0 0,-8-5 0 15,-4 1 0-15,-10-5 0 16,-2-5 0-16,-1-4 0 16,14-5 0-16,-8-10 0 15,13-10 0-15,16-7 0 0,17-10 0 16,12-9 0-16,15-8 0 16,5-7 0-16,8 1 0 15,0 1 0-15,-4 4 0 16,-7 8 0-16,-13 8 0 0,-14 12 0 15,-15 12 0-15,-14 15 0 16,-15 7 0-16,-17 14 0 16,-9 10 0-16,-5 9 0 15,-4 7 0-15,0 4 0 0,7 3 0 16,8-4 0-16,14-5 0 16,8-5 0-16,13-11 0 15,13-7 0-15,8-14 0 16,9-8 0-16,2-11 0 0,6-10 0 15,-3-7 0-15,1-4 0 16,-9 1 0-16,-4 1 0 16,-5 4 0-16,-4 5 0 0,-7 5 0 15,-5 11 0-15,-13 5 0 16,13 9 0-16,-8 3 0 16,0 8 0-16,-3 1 0 15,-1 8 0-15,1 0 0 0,0 2 0 16,4-2 0-16,2 0 0 15,4-3 0-15,1-6 0 16,10-7 0-16,4-5 0 16,5-8 0-16,5-11 0 0,4-11 0 15,6-8 0-15,-2-11 0 16,4-8 0-16,-1-6 0 16,-2-10 0-16,-4-2 0 15,-7-3 0-15,-4 4 0 16,-9 4 0-16,-4 6 0 0,-7 10 0 15,-4 10 0-15,-3 11 0 16,-4 12 0-16,0 13 0 16,-5 2 0-16,-1 14 0 0,-4 8 0 15,4 6 0-15,-6 8 0 16,3 2 0-16,2 3 0 16,7-1 0-16,0-1 0 0,13-8 0 15,10-6 0-15,4-13 0 16,11-8 0-16,4-10 0 15,3-17 0-15,2-8 0 16,2-16 0-16,-5-2 0 0,-2-9 0 16,-4 1 0-16,-9 1 0 15,-4 8 0-15,-6 4 0 16,-3 10 0-16,-8 10 0 16,-1 12 0-16,-7 10 0 0,6 18 0 15,-6 13 0-15,0 13 0 16,-1 11 0-16,-6 11 0 15,-3 12 0-15,2 4 0 16,-4 3 0-16,-2-2 0 16,2-1 0-16,-4-8 0 0,5-7 0 15,3-11 0-15,1-13 0 16,1-11 0-16,2-6 0 16,2-12 0-16,2-14 0 0,0 0 0 15,0 0 0-15,0-17 0 16,-1 1 0-16,-3 1 0 15,0-3 0-15,-3 2 0 16,2 0 0-16,2 6 0 0,-2 0 0 16,5 10 0-16,-5-15 0 15,10 39 0-15,8-24-94 16,1-7-1-16,0-3-6 0,5-3-6 16,5-2-1-16</inkml:trace>
  <inkml:trace contextRef="#ctx0" brushRef="#br0" timeOffset="112317.0391">1892 15113 85 0,'-43'13'98'0,"3"-1"-3"0,1-3-8 15,-2 0 2-15,2 0-51 0,3-3-22 16,7 5-13-16,5-1-3 16,4 0 0-16,7-1 0 15,13-9 0-15,0 0 0 0,5 0 0 16,23-16 0-16,13-14 0 16,16-12 0-16,13-12 0 15,12-10 0 1,4-9 0-16,2-5 0 0,-5-3 0 0,-7 0 0 15,-11 3 0-15,-16 6 0 16,-12 10 0-16,-17 9 0 16,-5 12 0-16,-8 9 0 0,-7 21 0 15,-10 16 0-15,-9 26 0 16,1 15 0 0,1 16 0-16,3 10 0 0,3 14 0 0,6 5 0 15,8-7 0-15,19-9 0 16,12-15 0-16,15-14 0 15,1-19 0-15,12-18 0 16,1-17 0-16,1-19 0 16,-1-16 0-16,-7-8 0 15,-6-11 0-15,-6-6 0 0,-8-3 0 16,-11 0 0-16,-6 6 0 16,-4 9 0-16,-8 9 0 15,-4 9 0-15,-3 15 0 0,-3 13 0 16,-4 16 0-16,-4 21 0 15,3 12 0-15,-3 12 0 16,1 11 0-16,-1 10 0 16,7 6 0-16,4 0 0 15,1-10 0-15,11-8 0 0,7-12 0 16,6-15 0-16,10-19 0 16,7-14 0-16,4-15 0 15,2-16 0-15,2-8 0 16,1 0 0-16,-5-1 0 0,-1 2 0 15,-11 5 0-15,-8 12 0 16,-3 9 0-16,-7 12 0 16,-2 7 0-16,-5 8 0 15,4 10 0-15,-2 2 0 0,9 3 0 16,9-1 0-16,3-3 0 16,6-9 0-16,7-4 0 15,6-11 0-15,3-4 0 0,4-11 0 16,-6-7 0-16,-2-6 0 15,-8-3 0-15,-2 2 0 16,-10 0 0-16,-8 4 0 0,-7 4 0 16,-11 9 0-16,-4 10 0 15,-7 0 0-15,-7 14 0 16,-1 3 0-16,1 8 0 16,4 2 0-16,2 6 0 15,9-1 0-15,14-1 0 0,12-7 0 16,12-1 0-16,3-8 0 15,11-4 0-15,-3-10 0 16,8-1 0-16,-5-8-69 16,-17-14-26-16,-12-9-3 0,-15-8-5 15,-9-4-3-15</inkml:trace>
  <inkml:trace contextRef="#ctx0" brushRef="#br0" timeOffset="112504.0557">3340 14496 51 0,'-135'16'100'0,"8"1"-6"16,18 1-5-16,13-4-3 16,28-4-1-1,23-2-79-15,25 2-6 0,20-10 0 16,30 9 0-16,28-9 0 16,15-6-17-16,32-7-66 15,19-8-4-15,20-12-4 0,18-6-8 16,15-9-4-16</inkml:trace>
  <inkml:trace contextRef="#ctx0" brushRef="#br0" timeOffset="113483.5704">5601 14766 26 0,'22'-19'88'0,"-3"-4"2"15,1 3-2-15,-6-2-20 0,3 6-17 16,-7-4-13-16,1 5-11 16,-5-1-6-16,-5 2-7 15,-1 3-14-15,0 11 0 0,-16-10 0 16,-6 12 0-16,-6 14 0 15,-8 7 0-15,-4 11 0 16,-8 8 0-16,1 9 0 16,-1 8 0-16,4 5 0 15,12 2 0-15,8-2 0 16,14-4 0-16,9-5 0 0,11-5 0 16,19-14 0-16,16-8 0 15,8-17 0-15,12-9 0 16,8-12 0-16,7-15 0 0,2-10 0 15,-3-7 0-15,-1-3 0 16,-5-8 0-16,-4 3 0 16,-9 1 0-16,-6 6 0 15,-8 9 0-15,-8 6 0 0,-2 10 0 16,-10 11 0-16,0 7 0 16,-5 15 0-16,-3 9 0 15,-1 12 0-15,1 3 0 16,-1 7 0-16,5 0 0 0,5-2 0 15,2-5 0-15,6-8 0 16,5-10 0-16,5-9 0 16,0-12 0-16,7-11 0 15,-3-10 0-15,-1-10 0 0,2-5 0 16,-6-3 0-16,1 1 0 16,-7 0 0-16,-5 4 0 15,-11 8 0-15,0 4 0 16,-6 9 0-16,-4 6 0 0,-4 7 0 15,2 7 0-15,-5 10 0 16,2 7 0-16,4 7 0 16,-3 4 0-16,5 6 0 0,3 0 0 15,2 4 0-15,-4-1-37 16,9-15-57-16,-1-11-3 16,5-15-6-16,-1-9-7 15</inkml:trace>
  <inkml:trace contextRef="#ctx0" brushRef="#br0" timeOffset="113652.2727">7325 14398 50 0,'-30'-30'101'16,"-4"6"-6"-16,4 9-7 16,5 4-6-16,5 3-5 0,10 10-93 15,10 9-64-15,7 3-6 16,6 2-3-16,6 0-8 15,8 1-3-15</inkml:trace>
  <inkml:trace contextRef="#ctx0" brushRef="#br0" timeOffset="113892.1191">7867 14504 70 0,'28'5'106'0,"-7"-5"-4"15,-3 0-8-15,-10-7-1 16,1-2-47-16,-9 9-46 0,0 0 0 16,3 15 0-16,-3 17 0 15,1 14 0-15,2 11 0 16,5 15 0-16,2 13 0 16,8 10 0-16,0 2 0 15,8-1-3-15,-2 0-89 0,-7-14-4 16,-2-15-3-16,-5-21-8 15,0-20-1-15</inkml:trace>
  <inkml:trace contextRef="#ctx0" brushRef="#br0" timeOffset="114794.8061">7852 15029 7 0,'-9'-4'92'0,"9"4"4"15,5-16-6-15,16 3-4 16,14 0 0-16,13-2-71 16,11-2 0-16,7 4-3 0,8-2-4 15,2 3-4-15,-2-1-4 0,-8 2 0 16,-5 1 0-16,-15 2 0 16,-9 4 0-16,-9 0 0 15,-11 2 0-15,-17 2 0 16,4 9 0-16,-5-1 0 15,-8 5 0-15,0 2 0 0,-2 4 0 16,4 1 0-16,-2 0 0 16,8 0 0-16,1-2 0 15,10 0 0-15,7-3 0 0,7-5 0 16,9-4 0 0,10-6 0-16,7-5 0 0,5-7 0 15,7-5 0-15,1-6 0 16,-2-1 0-16,0 0 0 15,-5 3 0-15,-10 2 0 16,-3 6 0-16,-10 4 0 0,-5 5 0 16,-7 6 0-16,-3 9 0 15,-1 5 0-15,-4 6 0 16,2 3 0-16,-2 3 0 16,5 1 0-16,3-1 0 0,6-5 0 15,3-4 0-15,8-8 0 16,5-7 0-16,1-4 0 15,9-10 0-15,-1-9 0 0,3-5 0 16,1-4 0-16,-3-5 0 16,-1 0 0-16,-11 2 0 15,1 1 0-15,-12 6 0 0,-3 1 0 16,-7 10 0-16,-9 0 0 16,-1 12 0-16,-10 1 0 15,5 8 0-15,-3 6 0 16,5 4 0-16,1 4 0 15,11 1 0-15,8 3 0 0,11-4 0 16,9-1 0-16,12-6 0 16,8-6 0-16,6-6 0 15,3-3 0-15,1-10 0 16,-7-5 0-16,-5-2 0 0,-10-4 0 16,-11-1 0-16,-11 2 0 15,-8 1 0-15,-16 3 0 16,-8 5 0-16,-8 5 0 0,-11 3 0 15,-2 3 0-15,-4 3 0 16,6 5 0-16,3 6 0 16,8 6 0-16,7-1 0 15,11 7 0-15,12 3 0 0,7 6 0 16,7 6 0-16,4 4 0 16,0 2 0-16,-2-1 0 15,-4 3 0-15,-4-4 0 0,-13-1 0 16,-9-5 0-16,-12-9 0 15,-8-13-38-15,-13 4-56 16,-7-9-2-16,-1-10-8 16,-1-7-7-16</inkml:trace>
  <inkml:trace contextRef="#ctx0" brushRef="#br0" timeOffset="115928.4351">13055 14986 36 0,'11'-13'102'16,"-6"-3"-4"-16,-5-2-5 0,-5-2-3 16,-10 1-2-16,-7 1-84 15,-10 7-4-15,-7 8 0 16,-9 1 0-16,-6 12 0 16,-8 9 0-16,-2 6 0 15,-2 9 0-15,4 5 0 0,5 6 0 16,11 3 0-16,11-1 0 15,15-3 0-15,18-1 0 16,13-9 0-16,23-6 0 16,14-11 0-16,14-12 0 0,6-5 0 15,4-16 0-15,-2-6 0 16,-3-8 0-16,-7-5 0 16,-12-4 0-16,-11 2 0 15,-15 0 0-15,-9 4 0 0,-7 3 0 16,-6 7 0-16,-10 7 0 15,-6 7 0-15,-2 9 0 16,-1 7 0-16,4 9 0 16,3 7 0-16,7 4 0 0,10 5 0 15,18 0 0-15,17-2 0 16,18-1 0-16,16-3 0 0,14-7 0 16,16-6 0-16,12-3 0 15,8-7 0-15,10-3 0 16,-1 0 0-16,0-8 0 15,1-3 0-15,0-2 0 16,-4-2 0-16,-13 0 0 0,-9-2 0 16,-18-1 0-16,-13 1 0 15,-15 1 0-15,-19 2 0 16,-21 2 0-16,-22 12 0 0,-11-7 0 16,-27 9 0-16,-22 9 0 15,-16 8 0-15,-10 6 0 16,-8 6 0-16,-2 7 0 15,11-1 0-15,12 6 0 0,24-7 0 16,26 0 0-16,30-9 0 16,32-6 0-16,28-12 0 15,23-9 0-15,13-14 0 16,13-19 0-16,10-10 0 0,-1-15 0 16,-12-6 0-16,-6-10 0 15,-19-4 0-15,-17 1 0 16,-13 0 0-16,-19 5 0 15,-20 9 0-15,-17 6 0 0,-11 10 0 16,-15 12 0-16,-7 11 0 16,-1 12 0-16,3 12 0 15,-1 16 0-15,11 16 0 0,8 16 0 16,11 12 0-16,11 12 0 16,11 12 0-16,8 7 0 15,1 5 0-15,1 3 0 16,0-2 0-16,-5-8 0 0,3 8 0 15,-1-16-49-15,-7-21-48 16,-3-18-5-16,8-22-7 16,11-17-5-16</inkml:trace>
  <inkml:trace contextRef="#ctx0" brushRef="#br0" timeOffset="116937.756">13869 15022 37 0,'0'0'97'0,"-15"-12"-1"16,15 12-4-16,-13-19-4 15,-1 11-33-15,14 8-25 16,-11-10-14-16,11 10-16 16,0 9 0-16,6 7 0 0,2 12 0 15,3 7 0-15,0 8 0 16,3 7 0-16,1 4 0 16,-1 0 0-16,1 0 0 15,-2-5 0-15,2-10 0 0,-2-7 0 16,4-9 0-16,-2-12 0 15,3-8 0-15,-1-8 0 16,2-14 0-16,-2-8 0 16,0-3 0-16,0-4 0 0,-2-1 0 15,0 1 0-15,-2 2 0 16,4 9 0-16,-1 7 0 16,7 7 0-16,2 9 0 0,5 4 0 15,1 12 0-15,6 6 0 16,3 6 0-16,7 2 0 15,-2-10-16-15,10 8-75 16,8-7-3-16,1-11-5 0,10-10-7 16,8-16 1-16</inkml:trace>
  <inkml:trace contextRef="#ctx0" brushRef="#br0" timeOffset="118377.9741">17820 14684 40 0,'-34'-21'103'0,"-8"-2"-2"16,5-1-7-16,1 3-2 0,5 0-11 16,1 13-81-16,9 4 0 15,6 12 0-15,1 17 0 16,7 17 0-16,0 13 0 16,3 14 0-16,1 18 0 15,0 8 0-15,-1 5 0 16,2-1 0-16,0-3 0 0,0-5 0 15,-2-12 0-15,1-11 0 16,-1-15 0-16,0-16 0 0,0-14 0 16,0-12 0-16,4-11 0 15,-3-7 0-15,3-12 0 16,0-6 0-16,7-6 0 0,4-1 0 16,8 0 0-16,7-2 0 15,7 5 0-15,11 4 0 16,7 6 0-16,7 6 0 15,3 8 0-15,5 5 0 0,-1 5 0 16,-1 12 0-16,-9 7 0 16,-10 5 0-16,-12 4 0 15,-10 5 0-15,-18 2 0 16,-12-1 0-16,-17 1 0 16,-16-3 0-16,-7-5 0 0,-10-6 0 15,3-2 0-15,-1-9 0 16,7-7 0-16,11-8 0 15,16-11 0-15,19-8 0 0,19-6 0 16,21-7 0-16,17-4 0 16,18-3 0-16,15 1 0 15,5-1 0-15,5 5 0 16,-3 2 0-16,-9 2 0 16,-7 4 0-16,-13 7 0 0,-13 1 0 15,-13 3 0-15,-9 5 0 16,-15 3 0-16,-5 5 0 15,-11 2 0-15,0 12 0 0,-9 8 0 16,-6 6 0-16,-6 1 0 16,1 10 0-16,-8 0 0 15,3 7 0-15,4-3 0 0,5-2 0 16,8-3 0-16,8-5 0 16,9-4 0-16,9-7 0 15,12-9 0-15,6-7 0 16,3-4 0-16,2-8 0 0,-1-7 0 15,0-6 0-15,-6-6 0 16,-4-4 0-16,-10 0 0 16,-8-2 0-16,-11-2 0 15,-5 1 0-15,-8 2 0 16,-5-1 0-16,-2 10 0 0,1 2 0 16,1 4 0-16,6 4 0 15,11 2 0-15,8 5 0 16,16 0 0-16,17 3 0 0,17 0 0 15,10 0 0-15,16-1 0 16,10-2 0-16,5-1 0 16,3-3 0-16,-3-5 0 15,-8-4 0-15,-11-6 0 0,-12-2 0 16,-9-2 0-16,-17-3 0 16,-15 0 0-16,-11 0 0 15,-10 3 0-15,-10 4 0 0,-5 4 0 16,-12 8 0-16,-1 6 0 15,-3 7 0-15,1 12 0 16,-4 10 0-16,4 9 0 16,2 13 0-16,1 7 0 0,3 9 0 15,4 3 0-15,4-2 0 16,8-2 0-16,1-5 0 16,15-9 0-16,5-11 0 15,17-13 0-15,2-11 0 0,8-11 0 16,5-15 0-16,7-11 0 15,2-13 0-15,-3-12 0 16,0-12 0-16,-4-9 0 16,-1-4 0-16,-10-8 0 0,-8-1 0 15,-4 2 0-15,-11 7 0 16,-8 8 0-16,-3 8 0 16,-6 13 0-16,-2 10 0 15,-1 12 0-15,-3 13 0 16,4 13 0-16,-5 14 0 0,4 17 0 15,1 14 0-15,-1 13 0 16,5 18 0-16,0 9 0 16,2 15 0-16,0 7 0 0,5 0 0 15,5-5 0-15,5-4 0 16,5-10 0-16,11-13 0 16,7-21 0-16,13-20-40 0,5-16-53 15,6-16-2-15,0-11-5 16,-1-17-5-16</inkml:trace>
  <inkml:trace contextRef="#ctx0" brushRef="#br0" timeOffset="119128.5843">21030 15481 14 0,'37'-52'100'0,"-6"1"0"16,-9 5-5-16,-8 1-2 15,-8 8-2-15,-5 5-73 0,-7 4-18 16,-1 10 0-16,-8 8 0 16,-4 9 0-16,-5 9 0 15,-3 15 0-15,-3 10 0 16,4 10 0-16,1 10 0 15,1 3 0-15,12 3 0 16,6-2 0-16,11-5 0 16,15-3 0-16,10-9 0 0,15-8 0 15,5-15 0-15,9-9 0 16,5-10 0-16,4-15 0 16,1-13 0-16,-5-10 0 0,-1-7 0 15,-10-4 0-15,-9-3 0 16,-9 5 0-16,-11 5 0 15,-10 5 0-15,-9 11 0 16,-8 11 0-16,-12 10 0 0,-4 10 0 16,-2 12 0-16,2 11 0 15,0 8 0-15,6 6 0 16,8 4 0-16,6 1 0 16,15-6 0-16,10-2 0 0,6-9 0 15,10-8 0-15,3-11 0 16,7-9 0-16,-5-5 0 15,4-12 0-15,-5-3 0 0,0-8 0 16,1-1 0-16,-7 1 0 16,-2 1 0-16,-4 4 0 15,-6 4 0-15,-2 4 0 16,-5 9 0-16,-5 5 0 0,-5 5 0 16,-3 5 0-16,-1 6 0 15,0 3 0-15,1 3 0 16,2 0 0-16,1 0 0 15,7-2 0-15,1-4 0 16,10-1 0-16,3-5 0 0,4-5 0 16,2-4 0-16,4 0 0 15,-3-7 0-15,6-5 0 0,-5 4 0 16,-3-1 0-16,-3 2 0 16,-4 1 0-16,0 4 0 15,-6 2 0-15,1 5 0 0,-5 5 0 16,0 0 0-1,0 3 0-15,7-1 0 16,6-1 0 0,3 1 0-16,9-5 0 0,5-5 0 0,10-2 0 15,0-6 0-15,7-8 0 0,-5-4 0 16,1-7 0 0,-5-3 0-16,-9 6 0 15,-13-7-48-15,-18-2-49 0,-9-3-1 0,-19-6-9 16,-14 2-5-1</inkml:trace>
  <inkml:trace contextRef="#ctx0" brushRef="#br0" timeOffset="121094.1201">2338 16530 62 0,'-63'2'96'0,"1"0"-1"0,-3 1-6 15,1 0 0-15,-23-2-57 16,33 5-8-16,12-1-8 15,6 2-8-15,14-2-8 16,13-4 0-16,9-1 0 16,26-13 0-16,14-6 0 0,16-15 0 15,15-9 0-15,16-13 0 16,8-10 0-16,8-8 0 16,0-7 0-16,-4-4 0 0,-12 0 0 15,-10 0 0-15,-15 5 0 16,-13 6 0-16,-15 8 0 15,-14 6 0-15,-8 13 0 16,-12 8 0-16,-1 15 0 16,-15 18 0-16,-6 15 0 15,-4 23 0-15,-3 15 0 0,1 19 0 16,0 14 0-16,8 12 0 16,11 5 0-16,15 0 0 15,19-8 0-15,17-9 0 0,20-16 0 16,14-15 0-16,13-18 0 15,10-22 0-15,1-11 0 16,-6-21 0-16,0-10 0 0,-10-11 0 16,-15-2 0-16,-13-3 0 15,-15 2 0-15,-20 5 0 16,-11 8 0-16,-14 11 0 16,-19 11 0-16,-13 12 0 0,-4 9 0 15,-2 16 0-15,-8 12 0 16,5 11 0-16,4 12 0 15,13 5 0-15,12 2 0 0,15-3 0 16,10-7 0-16,18-9 0 16,19-12 0-16,10-15 0 15,12-15 0-15,3-12 0 16,4-17 0-16,-1-13 0 16,-7-5 0-16,-6-3 0 0,-15 0 0 15,-7 2 0-15,-15 7 0 16,-5 4 0-16,-10 12 0 15,-6 9 0-15,-3 10 0 16,-4 7 0-16,-2 15 0 0,3 3 0 16,2 7 0-16,1 4 0 15,10-1 0-15,4-1 0 16,9-4 0-16,7-6 0 16,10-9 0-16,2-5 0 0,7-10 0 15,3-3 0-15,0-10 0 16,0-7 0-16,-8-5 0 15,-3-6 0-15,-14 1 0 16,-3 0 0-16,-11 3 0 16,-5 3 0-16,-7 5 0 0,-1 7 0 15,0 12 0-15,-8-4 0 16,8 4 0-16,-7 17 0 16,7 2 0-16,5 4 0 0,7 3 0 15,6-1 0-15,2 0 0 16,5-3 0-16,6-4 0 15,3-5 0-15,4-8 0 16,1-3 0-16,4-4 0 0,-2-8 0 16,1-8 0-16,-2-4 0 15,-1-2 0-15,-5-3 0 16,-3-1 0-16,-5 0 0 0,-7 2 0 16,-2 4 0-16,-6 5 0 15,-4 5 0-15,-7 12 0 16,0 0 0-16,10 0 0 15,-9 13 0-15,3 10 0 0,5 3 0 16,3 5 0-16,9 0 0 16,8-3 0-16,8-4 0 15,9-9 0-15,14-9 0 16,8-6 0-16,12-15 0 0,8-10 0 16,6-9 0-16,0-8 0 15,0-10 0-15,-1-5 0 16,-6-7 0-16,-7-7 0 0,-14-1 0 15,-11-1 0-15,-18 5 0 16,-8 3 0-16,-18 11 0 16,-11 10 0-16,-11 13 0 15,-17 14 0-15,-8 15 0 0,-7 12 0 16,-7 20 0-16,0 9 0 16,5 17 0-16,-1 10 0 15,15 10 0-15,5 7 0 0,22 7 0 16,4-2 0-16,20 1 0 15,12-2 0-15,7-1 0 16,11-6 0-16,1-3 0 16,3-4 0-16,-8-8 0 0,-2 7 0 15,-11-7-49 1,-3-22-46-16,-10-16-1 0,-20-27-8 16,8 0-6-16</inkml:trace>
  <inkml:trace contextRef="#ctx0" brushRef="#br0" timeOffset="122159.5907">7519 15827 26 0,'-17'-20'102'0,"0"2"-1"15,-2-1-7-15,1 3-4 16,-1 0-1-16,21 3-80 0,-10 13-9 16,-5 13 0-16,1 14 0 15,5 9 0-15,1 11 0 16,0 9 0-16,4 3 0 0,2 9 0 16,8-3 0-16,3 1 0 15,9-1 0-15,4-6 0 16,6-3 0-16,-3 1-71 15,3-20-22-15,-1-16-1 16,-1-12-7-16,-3-13-4 0</inkml:trace>
  <inkml:trace contextRef="#ctx0" brushRef="#br0" timeOffset="122517.3161">7606 16176 30 0,'-11'0'97'0,"11"0"-1"16,-11 10-6-16,11-10-2 0,0 0-3 15,15 1-75-15,12-1-3 16,7-4-1-16,8-5-4 16,10-4-2-16,5-7 0 15,3-3 0-15,3-8 0 16,-2-2 0-16,-4-3 0 16,-6-1 0-16,-9 0 0 15,-4 6 0-15,-8 2 0 0,-8 6 0 16,-7 11 0-16,-4 8 0 15,-4 9 0-15,-6 13 0 16,0 14 0-16,0 7 0 0,0 11 0 16,0 8 0-16,2 10 0 15,1 7 0-15,-1 2 0 16,1-4 0-16,7-2 0 0,-3-10 0 16,9-2 0-16,7-16-77 15,1-20-19-15,0-19-1 16,5-14-6-16,2-22-4 15</inkml:trace>
  <inkml:trace contextRef="#ctx0" brushRef="#br0" timeOffset="122719.7341">8762 16106 51 0,'16'-9'106'0,"1"9"-5"16,-9 0-5-16,1 10-2 15,-6 6-31-15,-2 9-63 16,5 9 0-16,0 6 0 15,1 8 0-15,4 2 0 16,2 0 0-16,3-4 0 0,7-5 0 16,-1-11 0-16,6-6-11 15,1-16-82-15,-5-13-3 0,3-18-3 16,-5-17-5-16,-5-17-1 16</inkml:trace>
  <inkml:trace contextRef="#ctx0" brushRef="#br0" timeOffset="122847.9294">8940 15564 26 0,'-32'-39'95'16,"6"11"-4"-16,1 10-11 0,6 4-11 15,12 7-33-15,7 7-113 16,0 7-4-16,16 5-8 16,8 4-6-16</inkml:trace>
  <inkml:trace contextRef="#ctx0" brushRef="#br0" timeOffset="125079.0387">9583 16069 30 0,'1'40'98'16,"-1"-9"-3"-16,0-8-4 15,0-23-2-15,0 0-3 16,0 0-68-16,19-7-14 0,-3-12-4 15,2 1 0 1,-1-5 0-16,-1-1 0 0,0 0 0 16,-6-2 0-16,1 2 0 15,-6 1 0-15,-3 3 0 0,-2 3 0 16,0 17 0-16,-16-12 0 16,-1 13 0-16,-1 15 0 15,-6 6 0-15,2 8 0 16,0 8 0-16,-3 6 0 15,8 2 0-15,8 1 0 0,7 0 0 16,4-7 0-16,15-7 0 16,6-6 0-16,11-11 0 15,6-9 0-15,7-7 0 16,4-15 0-16,4-8 0 0,2-7 0 16,2-6 0-16,-2 0 0 15,-1-5 0-15,-1 8 0 0,-7 0 0 16,-4 8 0-16,-7 8 0 15,-5 10 0-15,-10 7 0 16,-3 7 0-16,-5 14 0 0,-6 2 0 16,-2 9 0-16,0 0 0 15,-2 7 0-15,3-6 0 16,4-3 0-16,5-5 0 16,10-7 0-16,4-9 0 15,10-7 0-15,1-5 0 0,7-14 0 16,2-6 0-16,0-6 0 15,-7-3 0-15,-4-2 0 16,-7 4 0-16,-10-1 0 16,-3 4 0-16,-10 6 0 15,-8 5 0-15,-4 5 0 0,-7 8 0 16,-4 3 0-16,-2 3 0 16,3 11 0-16,-1 3 0 15,10 6 0-15,4 5 0 0,11 3 0 16,17-3 0-16,12 4 0 15,12-6 0-15,11-3 0 16,9-9 0-16,8-5 0 16,3-8 0-16,1-4 0 0,-6-8 0 15,-7-10 0-15,-12 0 0 16,-9-4 0-16,-13 2 0 16,-15-1 0-16,-13 5 0 15,-14 2 0-15,-19 5 0 0,-13 6 0 16,-12 6 0-16,-8 2 0 15,-4 11 0-15,0 7 0 16,-1 2 0-16,10 9 0 0,12-2 0 16,17 3 0-16,17-2 0 15,15-3 0-15,22-6 0 16,15-6 0-16,14-8 0 16,5-6 0-16,11-6 0 0,-4-9 0 15,0-4 0 1,-10-3 0-16,-12 0 0 0,-7 1 0 15,-14 1 0-15,-8 2 0 0,-11 4 0 16,-6 3 0 0,-4 10 0-16,-9-5 0 0,-5 7 0 15,-2 8 0-15,1 3 0 16,0 3 0-16,4 3 0 16,4 2 0-16,7 1 0 0,9-2 0 15,12-3 0-15,12-1 0 16,6-6 0-16,13-3 0 15,6-5 0-15,4-2 0 16,4-5 0-16,-1-6 0 0,-4-2 0 16,-7-3 0-16,-4-4 0 15,-10 0 0-15,-11 1 0 16,-3 0 0-16,-12 4 0 0,-4 0 0 16,-5 3 0-16,-5 12 0 15,0-11 0-15,0 11 0 16,0 0 0-16,-6 4 0 15,5 5 0-15,1 2 0 0,7 3 0 16,8 0 0 0,9 0 0-16,11-1 0 0,10-4 0 15,9-4 0-15,11-3 0 16,3-4 0-16,2-7 0 16,1-6 0-16,-4-5 0 0,-4-3 0 15,-8-2 0-15,-6-4 0 16,-14 3 0-16,-9 0 0 0,-8 2 0 15,-9 3 0 1,-9 6 0-16,-4 1 0 0,-7 9 0 16,-4 4 0-16,-1 1 0 15,4 8 0-15,3 5 0 16,4 7 0-16,5-3 0 0,1 5 0 16,10-3 0-16,4 3 0 15,5-4 0-15,6-1 0 16,4-2 0-16,1-4 0 0,2-2 0 15,-3-2 0-15,5-5 0 16,-6-2 0-16,2 0 0 16,-8-2 0-16,1-3 0 0,-6 0 0 15,-2 0 0 1,-3-1 0-16,-4 2 0 0,-9 4 0 16,10-9 0-16,-10 9 0 15,0 0 0-15,0 0 0 0,5-11 0 16,-5 11 0-1,0 0 0-15,0 0 0 0,0 0 0 16,0 0 0-16,0 0 0 16,0 0 0-16,0 0 0 15,0 0 0-15,0 0 0 0,0 0 0 16,0 0 0-16,0 0 0 16,0 0 0-16,0 0 0 15,11-3 0-15,-11 3 0 16,0 0 0-16,10 3 0 15,-10-3 0-15,11 7 0 0,-11-7 0 16,10 9 0-16,-10-9 0 16,16 12 0-16,2-5 0 15,6 0 0-15,5-2 0 16,7 1 0-16,9-3 0 0,6 0 0 16,6-3 0-16,2 0 0 15,0-6 0-15,-4-3 0 16,-2-4 0-16,-7-1 0 0,-8 0 0 15,-9-1 0-15,-7-1 0 16,-6 5 0-16,-7 2 0 16,-9 9 0-16,9-10 0 15,-9 10 0-15,0 5 0 0,-4 6 0 16,0 3 0-16,1 2 0 16,3 2 0-16,3 0 0 15,10 2 0-15,10-5 0 0,10 0 0 16,11-5 0-16,11-5 0 15,6-5 0-15,11 2 0 16,0-13 0-16,0-6 0 0,-3-4 0 16,-3-4 0-16,-4-1 0 15,-10 1 0-15,-7-2 0 16,-11 4 0-16,-5 4 0 16,-8 3 0-16,-5 5 0 15,-7 11 0-15,-9 0 0 0,0 10 0 16,0 10 0-16,0 7 0 15,0 12 0-15,8 12 0 16,3 13 0-16,13 11 0 16,7 8 0-16,12 6 0 0,-1 12 0 15,7 2 0-15,-7 1 0 16,-5-1 0-16,-11-7 0 16,-20-50 0-16,-6 2 0 15,-10-3 0-15,-12 2 0 0,-15-6 0 16,-9-1 0-16,-14-7 0 15,-13-3 0-15,-17-7 0 16,-12-3 0-16,-13-9 0 16,-7 1 0-16,-8-5-23 0,50-20-71 15,-189-19-5-15,8-31-2 16,44-26-9-16</inkml:trace>
  <inkml:trace contextRef="#ctx0" brushRef="#br0" timeOffset="127674.108">16343 16187 40 0,'-26'-17'103'15,"5"2"-3"-15,3-3-6 16,13 4-3-16,5-4-8 16,15 9-83-16,12 9 0 0,11 11 0 15,11 13 0-15,8 12 0 16,-2 12 0-16,-1 10 0 15,-5 5 0-15,-9 1 0 16,-10-1 0-16,-10-6 0 16,-11-5 0-16,-9-11 0 15,-3-10 0-15,-7-10 0 0,2-10 0 16,8-11 0-16,-6-4 0 16,11-16 0-16,17-6 0 0,13-12 0 15,12-2 0-15,12-6 0 16,6 1 0-16,5 1 0 15,-3 4 0-15,-2 7 0 0,-12 5 0 16,-10 9 0-16,-15 10 0 16,-12 9 0-16,-15 7 0 15,-3 11 0-15,-11 7 0 16,-2 6 0-16,0 3 0 16,7 3 0-16,7-4 0 0,15-4 0 15,18-5 0-15,13-9 0 16,19-8 0-16,5-7 0 15,13-14 0-15,1-12 0 16,0-11 0-16,-9-10 0 16,-6-10 0-16,-11-4 0 0,-17-7 0 15,-7 2 0-15,-14 2 0 16,-14 9 0-16,-5 8 0 16,-10 13 0-16,-15 12 0 0,-1 15 0 15,-8 12 0-15,1 20 0 16,3 13 0-16,6 14 0 15,9 18 0-15,7 15 0 16,8 10 0-16,12 10 0 0,6 3 0 16,5-3 0-16,4 1 0 15,-1-9 0-15,-5-16 0 16,-4-15 0-16,-5-16 0 0,-5-21 0 16,-7-13 0-16,0-16 0 15,-19-12 0-15,1-17 0 16,-10-10 0-16,1-12 0 0,-9-9 0 15,0-9 0 1,2-5 0-16,4-3 0 16,7 2 0-16,8 2 0 0,11 5 0 15,10 7 0-15,20 11 0 16,17 12 0-16,11 12 0 0,14 17 0 16,6 9 0-16,5 16 0 15,3 14 0-15,-6 11 0 16,-7 6 0-16,-16 7 0 0,-10 1 0 15,-15 0 0-15,-18-4 0 16,-11-4 0-16,-8-7 0 16,-14-10 0-16,-1-6 0 0,-5-8 0 15,4-8 0 1,5-8 0-16,3-5 0 0,9-10 0 16,8-6 0-16,11-5 0 15,11-3 0-15,8-1 0 16,6-1 0-16,14 0 0 0,-1 3 0 15,7 3 0-15,4 4 0 16,-1 4 0-16,-2 3 0 16,-3 7 0-16,-1 4 0 15,-11 3 0-15,-4 6 0 16,-6 6 0-16,-6 2 0 0,-5 2 0 16,-6 1 0-16,0-3 0 15,-1-2 0-15,2-1 0 16,4-5 0-16,5-6 0 0,4 0 0 15,-2-8 0-15,6-7 0 16,2-8 0-16,-1-2 0 16,-1-5 0-16,-4-2 0 15,-6 0 0-15,-4 1 0 0,-8 1 0 16,-6 5 0-16,-7 8 0 16,-9 2 0-16,-10 9 0 15,-8 6 0-15,-2 5 0 16,-2 8 0-16,2 8 0 0,0 10 0 15,8 3 0-15,12 5 0 16,13 4 0-16,14-1 0 16,13 1 0-16,9-1 0 0,14-2 0 15,2-5 0-15,1-3 0 16,-1-2 0-16,-10-2 0 16,-4-2 0-16,-8-3 0 15,-9 2 0-15,-13-6 0 16,-10 0 0-16,-7 1 0 0,-17-5 0 15,-9-2 0-15,-6-5 0 16,-5-3 0-16,2-5 0 0,1-7 0 16,9-8 0-16,10-7 0 15,17-6 0 1,15-2 0-16,19-9 0 0,20-5 0 16,12 1 0-16,14-3 0 0,9-3 0 15,3 4 0-15,-5 1 0 16,-6 4 0-16,-10 7 0 15,-12 6 0-15,-18 8 0 16,-13 7 0-16,-23 12 0 16,0 0 0-16,-17 15 0 0,-10 7 0 15,-7 5 0-15,1 4 0 16,0 4 0-16,6 2 0 16,7-2 0-16,13-3 0 15,10-4 0-15,16-6 0 0,10-6 0 16,8-6 0-16,14-7 0 15,-3-3 0-15,7-8 0 16,-1-6 0-16,-6-1 0 16,1-2 0-16,-11 5 0 15,-4 1 0-15,-11 3 0 0,-1 6 0 16,-8 2 0-16,1 7 0 16,-8 5 0-16,5 5 0 15,-3 0 0-15,4 4 0 0,5-1 0 16,0-2 0-16,9-1 0 15,-1-4 0-15,9-1 0 0,1-6 0 16,9-1 0 0,1-5 0-16,-1 0 0 0,3-5 0 15,-3-6 0-15,-1 0 0 16,-7-3 0-16,-3 0 0 16,-10-2 0-16,-2 2 0 0,-7 2 0 15,-3 4 0-15,-12 8 0 16,7-7 0-16,-7 7 0 15,0 6 0-15,0 4 0 0,8 2 0 16,3 0 0-16,8 0 0 16,9-1 0-16,9-1 0 15,11-5 0-15,12-5 0 16,8-2 0-16,11-14 0 0,5-6 0 16,3-12 0-1,6-11 0-15,0-12 0 0,-2-10 0 16,-4-8 0-16,-13-2 0 15,-5 2 0-15,-19 3 0 0,-9 9 0 16,-18 8 0-16,-8 14 0 16,-15 13 0-16,-16 16 0 15,-11 10 0-15,-11 12 0 0,-3 15 0 16,-3 8 0 0,-1 15 0-16,1 9 0 0,9 6 0 15,14 1 0-15,10 0 0 16,11-7 0-16,15-7 0 15,11-5 0-15,7-14 0 16,9-11 0-16,1-8 0 0,5-8 0 16,-1-4 0-16,0 0 0 15,-7 2 0-15,2 2 0 16,-8 9 0-16,2 8 0 0,-8 4 0 16,-8 7 0-16,-4 5 0 15,-7 2 0-15,-2 1 0 16,-7-1 0-16,0-6 0 15,-11-12 0-15,11-21-22 0,-15 6-74 16,-2-17-3-16,2-18-1 16,-1-17-8-16</inkml:trace>
  <inkml:trace contextRef="#ctx0" brushRef="#br0" timeOffset="127823.5374">22364 16122 1 0,'54'-35'86'0,"10"17"-9"0,-3 11-51 15,12 7-25-15,12 2 0 16,1 14-81-16,11-1-7 16</inkml:trace>
  <inkml:trace contextRef="#ctx0" brushRef="#br0" timeOffset="128807.3897">22789 16792 42 0,'-22'20'104'15,"8"-5"-5"-15,14-15-6 16,-5 10 0-16,17-15-13 0,19-9-80 15,7-2 0-15,16-1 0 16,9-6 0-16,12-8 0 16,11-6 0-16,3-8 0 15,3-8 0-15,-2-7 0 16,0-7 0 0,-8-5 0-16,-6 3 0 15,-14 5 0-15,-8 4 0 0,-15 13 0 0,-9 10 0 16,-10 13 0-16,-13 12 0 0,-7 12 0 15,-16 16 0 1,-10 11 0-16,-12 14 0 16,1 5 0-16,-6 12 0 15,6 4 0-15,-1 3 0 0,14-3 0 16,11-5 0-16,13-6 0 16,14-9 0-16,9-11 0 15,14-12 0-15,5-12 0 0,7-10 0 16,2-16 0-16,3-14 0 15,4-11 0-15,-4-8 0 0,-1-9 0 16,-6-1 0-16,-1 2 0 16,-9 7 0-16,-6 9 0 0,-10 8 0 15,-5 14 0-15,-3 11 0 16,-13 11 0 0,1 19 0-16,-5 13 0 0,-5 11 0 0,1 7 0 15,-4 8 0 1,2 6 0-16,1 4 0 0,6-6 0 15,3-7 0 1,4-9 0 0,8-14 0-16,3-7 0 0,11-17 0 0,1-8 0 15,7-7 0-15,-1-12 0 16,3-6 0-16,-1-3 0 0,-3 1 0 16,-5-1 0-16,-1 6 0 15,-8 3 0-15,-7 5 0 16,-2 4 0-16,-9 10 0 0,0 0 0 15,0 0 0-15,0 0 0 16,2 20 0-16,-2 1 0 16,0 3 0-16,0 7 0 0,0 3 0 15,8-2 0-15,6-1 0 16,7-3 0 0,9-3 0-16,5-7 0 0,9-4 0 0,-1-11 0 15,6-3 0-15,-5-3 0 16,-1-8 0-1,-8-4 0-15,-7-3 0 0,-8 0 0 0,-5-2 0 32,-6 5 0-32,-7 0 0 0,-2 5 0 0,0 10 0 15,-3-10 0 1,3 10 0-16,-13 10 0 16,7 7 0-16,4 3 0 0,3 6 0 15,4 0 0-15,3 4 0 16,3-4 0-16,6-2 0 15,-4-10 0-15,8 3-18 0,5-17-75 16,-17-8-3-16,-4-13-2 16,-5-13-8-16,-8-8 6 0</inkml:trace>
  <inkml:trace contextRef="#ctx0" brushRef="#br0" timeOffset="129008.5861">24089 16146 35 0,'-76'-4'102'16,"13"0"-4"-16,19 4-5 16,22-2-4-16,22 2-1 0,34-7-82 15,10 4-6-15,21 3-2 16,8-8-31-16,20 5-52 16,12-5-5-16,7 0-5 15,0-4-6-15,-8-5-4 16</inkml:trace>
  <inkml:trace contextRef="#ctx0" brushRef="#br0" timeOffset="130996.3548">8799 17052 28 0,'10'0'97'15,"-10"0"-1"-15,-6-5-5 16,-3-5-2-16,-8-7-2 0,-1 2-71 16,-6 3-9-16,-3 4-7 15,-4 5 0-15,-7 2 0 16,-7 3 0-16,-8 12 0 15,-8 7 0-15,-5 9 0 0,-1 8 0 16,1 8 0 0,35-23 0-16,-1 6 0 0,8-1 0 15,2 2 0-15,9-3 0 16,11 0 0-16,3-6 0 0,13-1 0 16,9-7 0-16,-5-4 0 15,57 2 0-15,17-11 0 16,12-12 0-16,3-13 0 15,-3-15 0-15,-15-5 0 0,-26 2 0 16,-37 13 0-16,-11 6 0 16,-12 3 0-16,-4 7 0 15,-14 9 0-15,-2 5 0 16,-5 8 0-16,1 10 0 0,0 6 0 16,5 6 0-16,11-13 0 15,0 0 0-15,4 4 0 16,7-1 0-16,5-2 0 15,7 0 0-15,8-5 0 16,-5-4 0-16,48 5 0 0,10-11 0 16,7-8 0-16,3-19 0 15,3-11 0-15,-11-18 0 16,-13-10 0-16,-28 1 0 16,-11-2 0-16,-10 1 0 0,-9 3 0 15,-9 8 0-15,-2 7 0 16,-5 9 0-16,-6 14 0 15,-4 12 0-15,-2 10 0 0,3 18 0 16,-4 13 0-16,7 16 0 16,-2 12 0-16,1 15 0 15,10-33 0-15,1 6 0 16,2 2 0-16,5 5 0 0,9-3 0 16,4 3 0-16,6-9 0 15,6 0 0-15,6-8 0 16,4-4 0-16,7-11 0 15,1-7 0-15,41-5 0 16,28-27 0-16,2-29 0 0,-7-35 0 16,-14-21 0-16,-21-8 0 15,-22 5 0-15,-22 12 0 16,-22 19 0-16,-4 11 0 16,-7 15 0-16,-10 13 0 0,-3 15 0 15,-10 12 0-15,1 14 0 16,-6 16 0-16,4 16 0 15,1 21 0-15,-3 12 0 0,6 14 0 16,14-41 0-16,1 5 0 16,4-1 0-16,5 1 0 15,9-6 0-15,0-3 0 16,11-6 0-16,3-3 0 16,24 11 0-16,18-25 0 0,7-17 0 15,5-24 0-15,4-14 0 16,-12-14 0-16,-15-2 0 15,-16 10 0-15,-14 14 0 16,-6 11 0-16,-8 12 0 0,-14 7 0 16,10 22 0-16,-10 6 0 15,-2 10 0-15,2-20 0 16,0 5 0-16,5-1 0 16,1 2 0-16,1-4 0 15,5 3 0-15,5-8 0 0,1 3 0 16,6-9 0-16,-5-5 0 15,45-3 0-15,7-5 0 16,2-16 0-16,5-6 0 16,-5-10 0-16,-7-3 0 0,-17 4 0 15,-20 13 0-15,-10 6 0 16,-5 3 0-16,-14 13 0 16,9-1 0-16,-9 9 0 0,-3 11 0 15,2 4 0-15,1-8 0 16,0 2 0-16,4 1 0 15,4 3 0-15,0 0 0 16,6 2 0-16,2-1 0 16,5-2 0-16,0-3 0 15,3-1 0-15,4-6 0 0,-7-6 0 16,4 0 0-16,-3-16-92 16,26-15-5-16,-11-23-3 15,-15-18-7-15,-18-17-1 16</inkml:trace>
  <inkml:trace contextRef="#ctx0" brushRef="#br0" timeOffset="131307.5464">10495 16737 59 0,'-111'20'107'16,"23"-4"-5"-16,20-6-7 15,34-8 0-15,23-4-42 16,15-8-53-16,43 3 0 0,26 1 0 15,25-2 0-15,24 4 0 16,16 0 0-16,14 4 0 16,5 0 0-16,4 1 0 15,-9 1 0-15,-11 2 0 16,-18 0 0-16,-25-2 0 0,-18 0 0 16,-22-1 0-16,-19 2 0 15,-21 0 0-15,-18-3 0 16,0 8 0-16,-17-2 0 15,-10 2 0-15,-2 3 0 0,-6-1 0 16,-4-6-27-16,12 7-70 16,6-9-2-16,12-2-6 0,9-9-4 15</inkml:trace>
  <inkml:trace contextRef="#ctx0" brushRef="#br0" timeOffset="133374.9403">12406 17195 1 0,'-25'6'93'15,"0"-5"3"-15,2-1-4 16,-4 0-4-16,6-8-1 0,7-2-61 16,-1-2-5-16,9-1-14 15,4-1-7-15,6-2 0 16,12-1 0-16,15 6 0 16,6 3 0-16,9 6 0 15,10 3 0-15,3 13 0 16,1 10 0-16,-3 9 0 0,-29-11 0 15,-4 1 0-15,1 2 0 16,-4 4 0-16,-6 0 0 16,1 2 0-16,-6-2 0 15,0 0 0-15,-4-3 0 0,-1-3 0 16,-3-6 0-16,2-5 0 16,-4-12 0-16,19 3 0 15,-2-8 0-15,3-14 0 16,9-16 0-16,9-13 0 15,14-2 0-15,8 4 0 0,10 11 0 16,-2 25 0-16,6 10 0 16,-1 4 0-16,3 8 0 15,5 3 0-15,2 2 0 16,-5-3 0-16,0-1 0 0,-9-4 0 16,-6-5 0-16,-10-4 0 15,-10-4 0-15,-14-8 0 16,-10-1 0-16,-13-1 0 15,-9-4 0-15,-15 5 0 0,-10 0 0 16,-5 1 0-16,-8 8 0 16,0 4 0-16,-3 0 0 15,3 10 0-15,5 2 0 0,11 6 0 16,4 3 0-16,18-11 0 16,3 2 0-16,5-1 0 15,8 1 0-15,4-5 0 16,8 1 0-16,24 3 0 15,11-5 0-15,-2-6 0 16,5-3 0-16,-5-10 0 0,-5-2 0 16,-19 0 0-16,-14 4 0 15,-7 2 0-15,-13 9 0 16,14-1 0-16,-14 1 0 16,11 12 0-16,-6 0 0 0,-5-12 0 15,17 15 0-15,3-3 0 16,7-1 0-16,9-7 0 15,4-4 0-15,5-5 0 16,7-10 0-16,4-10 0 16,-2-10 0-16,-4-9 0 0,0-9 0 15,-4-7 0-15,-6-7 0 16,-5 1 0-16,-8-1 0 16,-7 4 0-16,-8 7 0 15,-5 10 0-15,-7 10 0 0,-3 12 0 16,-5 14 0-16,-6 10 0 15,-1 13 0-15,-4 15 0 16,6 8 0-16,-2 10 0 0,5 10 0 16,6 6 0-16,3 1 0 15,16 0 0-15,7-3 0 0,17-8 0 16,8-8 0-16,8-12 0 16,9-14 0-16,5-10 0 15,0-8 0-15,-6-13 0 16,0-8 0-16,-13-8 0 15,-6-3 0-15,-11 0 0 16,-10 3 0-16,-9 1 0 0,-4 6 0 16,-4 8 0-16,-6 14 0 15,0 0 0-15,-10 14 0 16,2 11 0-16,0 8 0 0,4 6 0 16,4 5 0-16,0 1 0 15,7-22 0-15,2-1 0 16,6-1 0-16,4-2 0 15,3-2 0-15,6-2 0 16,8-6 0-16,-9 0 0 0,55-4 0 16,3-9 0-16,1-14 0 15,-3-9 0-15,-8-5 0 16,-12-1 0-16,-18 1 0 16,-27 9 0-16,-9 8 0 0,-9 15 0 15,0 0 0-15,0 11 0 16,-3 9 0-16,-1 5 0 15,0 4 0-15,4-14 0 16,0 2 0-16,4-2 0 0,5 3 0 16,4-3 0-16,4 0 0 15,5-3 0-15,4-4 0 16,2-1 0-16,-3-4 0 16,44-2 0-16,9-6 0 15,1-13 0-15,0-7 0 0,-7-2 0 16,-15-4 0-16,-14 2 0 15,-23 10 0-15,-4 9 0 16,-7 5 0-16,-9 5 0 0,7 13 0 16,-7 3 0-16,0 7 0 15,0-11 0-15,4 3 0 16,2 1 0-16,0 1 0 16,7 0 0-16,3 2 0 15,4-4 0-15,3-1 0 16,4-2 0-16,5-4 0 0,3-3 0 15,-6-3 0-15,52 1 0 16,6-3 0-16,1-9 0 16,-9-5 0-16,-9-6 0 0,-17 2 0 15,-15 4 0-15,-22 11 0 16,-4 3 0-16,-12 0 0 16,14 4 0-16,-14-4 0 15,14 11 0-15,-2-7 0 0,-3 3 0 16,5 1 0-16,3-1 0 15,4 0 0-15,1 0 0 16,8-1 0-16,0 1 0 16,4-1 0-16,5-1 0 0,5 0 0 15,-2 1 0-15,6 0 0 16,-1-1 0-16,3-2 0 16,2 5 0-16,-6-1-43 0,6-4-52 15,-1-1-3-15,-1-2-6 16,5 1-7-16</inkml:trace>
  <inkml:trace contextRef="#ctx0" brushRef="#br0" timeOffset="133502.4685">18869 17544 44 0,'55'5'61'16,"-3"4"-60"-16,0-3-1 0,-3-3 0 15,-2-3 1-15,-23-6-101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31:45.1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4763 3291 34 0,'5'-16'70'0,"-4"0"-9"16,2 3-6-16,0-5-1 15,-3 3-17-15,0-4-8 16,0 3-7-16,0-4-1 15,-4 5-6-15,1-4-4 0,-1 2-2 16,0 3-2-16,-4 1-2 16,1 1 0-16,-3 0-2 15,-2 6 0-15,-3 0-1 0,-2 3 0 16,-2 2 0-16,-2 1 0 16,-6 3 0-1,1 4 1-15,-1 5-1 0,-2 2 1 16,-2 5-1-16,3 2 1 0,-3 1-1 15,3 3 0-15,4 0-1 16,3 0 1-16,5 1-1 16,8 1 0-16,2-4-1 15,6 2 1-15,7-2-1 0,4 3 0 16,6-2 0-16,4 2 0 16,4 0 0-16,-2 3 0 15,2-1 1-15,-1 1-1 16,-3 1 0-16,-2-3 0 0,-3 0 0 15,-3-2 1-15,-4-2-1 16,-4-3 1-16,-3-1 0 16,-2-3 1-16,-2-2 0 15,-6-2 1-15,-5-2 0 16,-2-3-1-16,-5 1 1 0,-2-3-1 16,-1-1 1-16,-5-1-1 15,-2 1-1-15,2-2 1 16,-1-1-1-16,3-1 0 0,3 0 0 15,5 0 0-15,0-1 0 16,5 1 2-16,2-2-3 16,11 2 0-16,-13-10 0 15,13 10 0-15,-11-9 0 0,11 9 0 16,-7-10 0-16,7 10-2 16,0 0-7-16,0 0-10 15,-7 7-47-15,7-7-21 0,-1 12-4 16,1-12-6-1,0 0-3-15</inkml:trace>
  <inkml:trace contextRef="#ctx0" brushRef="#br0" timeOffset="1710.1817">5215 3543 51 0,'-23'0'80'0,"1"0"0"16,1-2-5-16,4-13-36 16,7 13-14-16,0 2-4 0,10 0-7 15,0 0-5-15,0 0-3 16,0 0-1-16,11 2-2 15,3-1 1-15,2 0-1 16,5-1 0-16,1 0 1 0,0-4-2 16,-3-1 1-16,0-1 1 15,-3 0 1-15,-6-2 0 16,-10 8 0-16,10-14 0 16,-10 14 0-16,-2-11 0 0,2 11-1 15,-19-1-2-15,4-1 0 16,-2 8-1-16,-1 5 0 15,-1 4 0-15,-1 3-1 16,3 6 1-16,0 4 0 0,9 0-1 16,1 2 1-16,7-2 0 15,12-2-1-15,9-4 1 16,12-2 0-16,5-9 1 0,7-4-1 16,2-7 1-16,1 0-1 15,-5-7 1-15,-2-5-1 16,-6-3 1-16,-6-4-1 15,-9 0 1-15,-4 0-1 0,-8 0 0 16,-2 2 0-16,-4 2 0 16,-2 3 0-16,0 3 0 15,0 9-1-15,0 0 0 0,-11-4 0 16,11 4-1-16,-7 13 1 16,7 1-1-16,0 5 1 15,3 2-1-15,3 1 1 16,6-2 0-16,5-1 1 15,5-4 0-15,2-4 0 0,7-7 0 16,1-3 0-16,0-9 0 16,5-9 0-16,-1-6 0 15,0-4 1-15,0-7-1 0,-2-6 0 16,-2-2 0-16,-1-5 2 16,-5-1-3-16,-5 3 0 15,-4 1 0-15,-3 3 0 16,-6 8 0-16,-3 4 0 0,-3 8 0 15,-2 7 0-15,0 14 0 16,0 0 0-16,-12 8 0 16,7 15 0-16,-6 7 0 15,4 6 0-15,0 9 0 0,3 2 0 16,4 2 0-16,3-5 0 16,8-1 0-16,8-7 0 15,4-5 0-15,6-10 0 0,-2-4 0 16,2-7 0-1,0-5 0-15,-3-3 0 0,-2-2 0 16,-4 0 0-16,-3-8 0 16,-3 1 0-16,-3-3 0 0,-5 1 0 15,-6 9 0-15,8-14 0 16,-8 14 0-16,0-9 0 16,0 9 0-16,-8 0 0 15,8 0 0-15,-4 10 0 0,4 3 0 16,4 0 0-16,12 3 0 15,4-1 0-15,11-1 0 16,6-2 0-16,3-3 0 16,1-1 0-16,1-8 0 15,0 0 0-15,-4-7 0 16,-6-4 0-16,-6-3 0 0,-2-2 0 16,-7 0 0-16,-4-1 0 0,-2 1 0 15,-7 1 0-15,-2 3 0 16,-2 3 0-16,0 9 0 15,0 0 0-15,0 0 0 16,0 0 0-16,0 14 0 16,0 2 0-16,8 5 0 0,4 0 0 15,8 0 0-15,8-2 0 16,0-2 0-16,8-6 0 16,1-6 0-16,4-5 0 15,1-7 0-15,-2-9 0 16,-4-8 0-16,-2-6 0 0,-6-8 0 15,-1-7 0-15,-7-5 0 16,-4-2 0-16,-9 0 0 16,-1 1 0-16,-3 4 0 0,-3 4 0 15,0 8 0-15,-7 8 0 16,3 9 0-16,3 10 0 16,1 8 0-16,0 10 0 15,0 12 0-15,7 10 0 0,4 7 0 16,-4 10 0-16,5 11 0 15,-6 6 0-15,4-1 0 16,-5-3 0-16,3-4 0 16,-6-8-10-16,1-7-6 0,0-10-2 15,-3-10-4-15,0-23-9 16,0 0-49-16,0 0-3 16,0-11-7-16,-1-9 2 0</inkml:trace>
  <inkml:trace contextRef="#ctx0" brushRef="#br0" timeOffset="1903.2205">7203 3558 23 0,'-12'-22'85'0,"4"3"2"0,2 5-3 16,5-2-5-16,2 3-38 15,13 3-14-15,6 0-10 16,4 2-5-16,4 3-5 16,2 1-2-16,3 1-3 0,0 1-1 15,-1 2-2-15,0-1-3 16,-7-2-4-16,-1 3-11 15,-5 6-56-15,-1-6-6 0,-4-4-5 16,0-4-6-16,-2-1-1 16</inkml:trace>
  <inkml:trace contextRef="#ctx0" brushRef="#br0" timeOffset="3942.5733">8356 3301 55 0,'-10'-21'92'15,"2"-4"0"-15,-1-3-5 16,2-3-2-16,1 8-48 16,1 1-9-16,2 4-10 15,2 9-7-15,1 9-5 0,0 0-6 16,0 20 0-16,3 12 0 16,-4 11 0-16,1 7 0 15,0 8 0-15,-2 2 0 16,-1-1 0-16,0-1 0 15,-4-6 0-15,2-8 0 0,3-9 0 16,2-8 0-16,-1-9 0 16,1-5 0-16,0-3 0 0,0-10 0 15,0 0 0-15,0 0 0 16,4-18 0-16,0-3 0 16,2-5 0-16,-2-7 0 15,1-6 0-15,3-9 0 16,3 1 0-16,2-6 0 0,1 1 0 15,6-1 0-15,4 4 0 16,5 4 0-16,0 7 0 16,3 8 0-16,2 9 0 15,1 12 0-15,-5 9 0 16,-1 10 0-16,-7 15 0 0,-4 8 0 16,-5 8 0-16,-7 4 0 15,-6 1 0-15,-3-3 0 0,-9-2 0 16,-1-5 0-1,-2-8 0-15,1-4 0 0,5-10 0 16,-2-4 0-16,11-10 0 16,-2 11 0-16,2-11 0 15,18 3 0-15,-1-3 0 0,4 1 0 16,4-1 0-16,3 0 0 16,-3 0 0-16,3 3 0 15,-7 5 0-15,-1 5 0 16,-5 5 0-16,-1 7 0 0,-8 6 0 15,-4 1 0-15,-2 1 0 16,-2-1 0-16,-6-3 0 16,-4-4 0-16,-2-3 0 0,1-9 0 15,1-8 0-15,2-3 0 16,10-2 0-16,-5-7 0 16,7-6 0-16,15-3 0 15,11-5 0-15,3-6 0 16,12 0 0-16,1-3 0 0,5-1 0 15,-6 4 0-15,-3 3 0 16,-7 5 0-16,-9 4 0 16,-6 6 0-16,-18 9 0 0,10 0 0 15,-13 7 0-15,-9 9 0 16,2 2 0-16,-2 7 0 16,1 1 0-16,5 0 0 0,4-1 0 15,3-4 0-15,14-3 0 16,5-8 0-16,3-3 0 15,6-7 0-15,-2-6 0 0,6-8 0 16,-4-6 0-16,-1-4 0 16,-1-5 0-16,-2 0 0 15,-6-2 0-15,-1 0 0 16,-1 5 0-16,-2 1 0 16,-1 5 0-16,-2 6 0 15,3 5 0-15,3 6 0 0,0 3 0 16,3 9 0-16,5 3 0 15,-3 8 0-15,-1 6 0 16,-2 4 0-16,-3 5 0 0,-5 1 0 16,-4-4 0-16,-4-1 0 15,-1-6 0-15,-5-5 0 16,2-7 0-16,0-13 0 16,11-2 0-16,1-15 0 0,7-6 0 15,4-7 0-15,7-8 0 16,8-7 0-16,1-6 0 15,1 0 0-15,-1 1 0 0,-1 0 0 16,-6 6 0-16,-5 5 0 16,-6 8 0-16,-7 6 0 15,-4 10 0-15,1 8 0 16,-11 7 0-16,15 11 0 0,-6 12 0 16,-3 9 0-16,2 7 0 15,-7 12 0-15,-1 9 0 16,-10 3 0-16,1-1 0 15,-2-4 0-15,-3-7 0 16,2-5 0-16,1-9 0 0,8-11 0 16,2-13 0-16,1-13 0 15,0 0 0-15,7-1 0 16,-3-16-4-16,4-6-1 0,-3-6 0 16,4-3 0-16,2-6 1 15,2 1 1-15,2-1 2 16,1 1 1-16,7 5 2 0,2-1 2 15,9 7 1-15,8 5 0 16,7 2 1-16,8 3-1 16,4 4-5-16,4 4 0 0,5 4 0 15,-2-1 0 1,-3 2 0-16,-8-2 0 0,-4 4 0 16,-12-2 0-16,-9-1 0 15,-8 1 0-15,-6-2 0 16,-10 2 0-16,-8 3 0 15,2-9 0-15,-2 9 0 0,-5-6 0 16,-6 3 0-16,1 6 0 16,1 6-70-16,-9-2-23 15,2 3-2-15,-1 1-8 0,4 3-5 16</inkml:trace>
  <inkml:trace contextRef="#ctx0" brushRef="#br0" timeOffset="16749.6889">11506 3551 20 0,'3'-13'69'0,"-2"0"-4"16,0-5-8-16,5 0-7 16,-1-3-5-16,7-4-8 15,-6 0-8-15,4 1-3 0,-4-1-4 16,2 4-3-16,-5 3-5 16,-3-1-5-16,0 4-1 15,-9 7-2-15,-7 7-2 0,-5 1-1 16,-5 4-1-16,-6 6-1 15,-2 3 1-15,-2 8-2 16,0 5 0-16,2 3 0 16,8 4 0-16,3 2-1 0,8 3 0 15,5 0-1-15,10 2 1 16,9-2 1-16,8 1 0 16,6 0 0-16,5-3 1 15,1-4-1-15,3 0 1 16,-5-3-1-16,-1-2 1 15,-6-3-1-15,-3-5 0 0,-7-1 1 16,-2-4-1-16,-5-1 1 16,-3-13 0-16,-4 14 1 15,-9-9-1-15,-4-3 1 0,-3-2 0 16,-4 0 0-16,-2-3-2 16,-1-5-1-16,3-1-5 15,2-5-8-15,10 0-20 0,12-4-50 16,0 0-2-16,12-4-6 15,6-3-7-15</inkml:trace>
  <inkml:trace contextRef="#ctx0" brushRef="#br0">11683 3664 53 0,'12'-7'93'0,"-12"7"-5"0,9-13-7 16,-9 13-2-16,0 0-46 15,0 0-16-15,0 0-9 16,8 19-6-16,-4-2-1 0,1 3-1 16,3 6 1-16,2-2-1 15,4 1 0-15,1-2 0 16,2-4 0-16,-1-4 0 16,4-5 1-16,-1-6 0 15,-2-4 0-15,2-5 0 0,-4-9 2 16,0-4 0-16,-3-4-1 15,-3-2 0-15,-2-1 0 16,-5 0-1-16,-1 2 0 16,0 3 0-16,-2 3-1 0</inkml:trace>
  <inkml:trace contextRef="#ctx0" brushRef="#br0" timeOffset="17782.847">12738 3432 60 0,'11'-45'94'0,"-5"8"-2"16,-3 8-6-16,-3 7-5 0,3 11-47 15,-3 11-14-15,4 7-7 16,-1 17-6-16,-3 10-4 16,1 11-2-16,-2 9 0 15,1 13 0-15,-1 6-1 16,-2 6-2-16,-3-1-4 0,2 2-5 15,-3-8-7-15,6-4-15 16,-1-3-34-16,1-18-19 16,1-10-5-16,3-15-4 15</inkml:trace>
  <inkml:trace contextRef="#ctx0" brushRef="#br0" timeOffset="18725.723">12801 3739 32 0,'3'-41'93'0,"-1"6"-2"16,2 3-4-16,-2 8-4 16,1 8-41-16,-3 16-19 15,18-11-9-15,-7 13-6 0,1 9-4 16,1 12-2-16,-2 5-2 16,0 8 1-16,-3 4-1 15,-3 6-1-15,-1-4 0 16,-2-4 1-16,-2-2-1 15,0-9 0-15,0-5 2 0,0-9-1 16,0-13 0-16,11 0 2 0,-3-10-1 16,6-12 1-16,4-9 0 15,8-10 0-15,4-11 0 16,8-7 0-16,0-4 1 16,4-5 1-16,0 0-1 15,-1 1 1-15,-2 6 0 0,-9 9-1 16,-5 9-3-16,-7 11 0 15,-5 7 0-15,-4 13 0 16,-9 12 0-16,0 0 0 0,0 23 0 16,-3 5 0-1,-3 11 0-15,2 7 0 0,1 8 0 16,3 2 0-16,2-2 0 16,6-4 0-16,7-7 0 0,2-6 0 15,4-9 0-15,1-8 0 16,3-13 0-16,-2-6 0 15,1-4 0-15,-1-12 0 16,-3-6 0-16,0-4 0 0,-3-1 0 16,-3-1 0-16,-3 5 0 15,-3 3 0-15,-3 4 0 16,-5 15 0-16,4-9 0 0,-4 9 0 16,2 20 0-16,-1-1 0 15,4 5 0-15,4 2 0 16,6 3-2-16,6-2 2 0,7-3 0 15,4-7 0-15,7-6 0 16,2-7 0-16,2-4 0 16,-1-11 2-16,1-5-2 15,-7-8 0-15,-2-1 0 16,-5-4 0-16,-4 3 0 0,-7 2 0 16,-2 5 0-16,-5 1 0 15,-3 9 0-15,-8 9 0 16,0 0 0-16,10 15 0 15,-9 8 0-15,0 11 0 0,-1 12 0 16,-2 13 0-16,-9 14 0 16,-6 8 0-16,-7 10 0 15,-5 0 0-15,0-4 0 16,-2-6 0-16,0-10 0 0,3-12 0 16,3-14 0-16,5-18 0 15,2-13 0-15,4-14 0 16,0-7 0-16,2-16 0 15,3-8 0-15,1-10 0 0,7-7 0 16,3-7 0-16,16-5 0 16,9 0 0-16,8-4 0 15,7 8 0-15,4 1 0 16,1 8-10-16,-4 5-9 16,-2 12-21-16,-7 6-47 0,-14 9-1 15,-12 2-6-15,-12 4-4 16</inkml:trace>
  <inkml:trace contextRef="#ctx0" brushRef="#br0" timeOffset="19553.9291">12034 3581 6 0,'0'-9'78'15,"0"-2"4"-15,-1-1 0 0,-5-3-28 16,4 2-6-16,-5 2-10 16,3 0-9-16,4 11-6 15,-7-15-7-15,7 15-4 16,0 0-4-16,0 0-3 0,-10 12-2 15,9 11-2-15,-1 6 0 16,-1 8-1-16,1 5 1 16,1 0-1-16,-1 1 0 15,2-7 1-15,1-3 1 0,7-8 0 16,5-8-1-16,2-11 2 16,4-6-1-16,2-3 2 15,4-11-1-15,1-7 0 16,0-4 0-16,-3-4-3 0,-1-2 0 15,-5 3 0-15,-3-1 0 16,-3 4 0-16,-6 6 0 16,-3 5 0-16,-1 1 0 15,-1 13 0-15,0-12 0 0,0 12 0 16,0 0 0-16,0 0 0 16,0 0 0-16,0 0 0 0,0 0 0 15,0 0 0-15,0 0 0 16,0 0 0-16,0 0 0 15,0 0 0-15,0 0 0 16,0 0 0-16,0 0 0 16,0 0 0-16,0 0 0 0,0 0 0 15,0 0 0-15,0 0 0 16,0 0 0-16,0 0 0 16,8 7 0-16,-8-7 0 15,4 16 0-15,0-2 0 0,3 2 0 16,1 8 0-16,3 4 0 15,1 4 0-15,1 4 0 16,3 0 0-16,-3 0-8 0,5 1-34 16,-3 0-45-16,2-11-2 15,7-8-7-15,2-12-6 16</inkml:trace>
  <inkml:trace contextRef="#ctx0" brushRef="#br0" timeOffset="22140.9444">8218 4252 67 0,'0'0'90'16,"2"-20"-2"-16,-2 10-3 15,-19-5-37-15,14 4-8 0,0 0-13 16,-4 0-10-16,9 11-6 15,-16-8-4-15,7 12-4 16,-8 13-2-16,1 13-1 0,-3 13-2 16,-1 10 0-16,0 11 1 15,-1 4 2-15,5 1-1 16,5-2 1-16,11-8 0 16,9-8 0-16,12-14 1 15,15-15 0-15,8-13 0 0,12-8 0 16,8-9 0-1,-1-15-1-15,3-8 0 0,-4-14 0 16,0-5 0-16,-10-10 0 16,-8-3 0-16,-7-5 0 0,-8-1 0 15,-6 6 1-15,-6 2 0 16,-8 8 0-16,0 11 2 16,-6 9-4-16,-2 10 0 15,0 10 0-15,-1 13 0 0,0 0 0 16,0 19 0-16,0 13 0 15,0 12-3-15,0 14 1 16,0 13 1-16,0 3 0 16,0 2 1-16,0-8 0 0,0-8 0 15,-1-9 0-15,1-12 1 16,1-16 1-16,0-12 0 16,-1-11 0-16,15-2-2 0,-9-13 0 15,8-2 0-15,-3-7 0 16,1-2 0-16,3-2 0 15,2 1 0-15,0 5 0 16,-2 2 0-16,1 7-2 16,-2 8 1-16,3 5-1 0,2 5-1 15,0 10 1-15,7 5 0 16,-1 3 1-16,6 7 1 16,-1-1 0-16,-2-2 1 15,2-1-1-15,-5-5 2 0,1-4-1 16,-2-6 1-16,-3-7 0 15,-4-4-1-15,-2-8-1 16,-3-3 1-16,1-9 2 16,-1-2-3-16,-4-8 0 0,1 1 0 15,-5-2 0-15,-3 2 0 16,-1 2 0-16,0 3 0 16,0 6 0-16,-5 4 0 15,5 14 0-15,-15-3 0 0,4 11 0 16,1 7-2-16,-2 8 0 15,4 3 0-15,-2 6 1 16,7 2 2-16,3 0 0 0,3-5 0 16,13-3 1-16,3-8 0 15,4-5-2-15,7-8 0 16,2-5 0-16,-3-9 0 0,2-7 0 16,-3-6 0-16,-3-7 0 15,-4-3 0-15,-5-3 0 16,-3 3 0-16,-6-1 0 15,-2 2 0-15,-3 6 0 0,-1 5 0 16,-1 7 0-16,0 5 0 16,0 8 0-16,0 0 0 15,-7 11 0-15,5 7 0 16,2 6 0-16,0 2 0 0,0 4 0 16,6 4 0-16,5-2 0 15,4-4 0-15,0-4 0 16,4-5 0-16,2-8 0 0,1-6 0 15,0-5 0 1,1-4 0-16,1-10 0 0,-3-8 0 16,0-4 0-16,-2-5 0 15,-1-1 0-15,-2-3 0 0,-3 2 0 16,-4 2 0-16,0 7 0 16,-3 4 0-16,-3 5 0 15,-1 5 0-15,-2 10 0 16,0 0 0-16,6 5 0 0,-2 12 0 15,0 7 0-15,0 4 0 16,5 4 0-16,-1 2 0 16,5 1 0-16,0 0 0 15,-1-8 0-15,2-4 0 0,-1-6 0 16,-2-6 0-16,0-6 0 16,1-5 0-16,-1-1 0 15,3-10 0-15,0-3 0 16,-2-3 0-16,4-1 0 0,1-2 0 15,2 1 0-15,-5 1 0 16,0 3 0-16,-5 2 0 16,-9 13 0-16,14-14 0 0,-14 14 0 15,15-4 0-15,-8 4 0 16,6 0 0-16,1 3 0 16,2 3 0-16,0-1 0 15,6 5 0-15,-3-1 0 0,2 3 0 16,-4-1 0-16,0 1 0 15,-1-1 0-15,-4-1 0 16,2-1 0-16,-1 0 0 16,-3-5 0-16,2-2 0 0,0-2 0 15,-2-1 0-15,4-5 0 16,-2-3 0-16,2 0 0 16,1-2 0-16,4 1 0 15,-3 1 0-15,2 3 0 16,-2-3-7-16,3 6-9 0,-4-7-12 15,-15 10-60-15,7-12-1 16,1 1-6-16,-2-5-4 16</inkml:trace>
  <inkml:trace contextRef="#ctx0" brushRef="#br0" timeOffset="22268.6014">10521 4170 50 0,'-11'-25'88'15,"0"4"-4"-15,6 3-5 16,4 7-14-16,-2-2-68 15,3 13-60-15,-11 0-11 16,11 0-6-16,-3 16-7 16</inkml:trace>
  <inkml:trace contextRef="#ctx0" brushRef="#br0" timeOffset="23736.0758">3666 5143 4 0,'-10'-3'74'0,"10"3"1"0,-5-12-5 0,6 4-13 16,9 4-18-16,-2-3-17 16,-8 7-8-16,20-9-3 15,-11 7-2-15,0 2-4 16,-9 0-2-16,15 1 0 0,-6 3-2 16,1 0 1-16,2 0 1 15,2 1 0-15,2-1 0 16,4 1 0-16,1-3 0 15,3 0 0-15,1 0 0 16,5-1-1-16,2 2-1 0,3-1 0 16,3 0 0-16,4 0 0 15,0-1-1-15,8 2 0 16,-1-3 0-16,4 0 0 0,4 1 0 16,-1-1 0-16,1 0 0 15,4 1 1-15,3-2-1 16,-2 0 1-16,4 2-1 0,-4-1 1 15,5 0 0-15,-1 1 0 16,2-1-1-16,1 2 1 16,1 1 0-16,3-2 0 15,3-1 0-15,-1 0 0 16,5 0 1-16,0 1 0 0,2-1 1 16,4-1-1-16,4-3 1 15,-2 1-1-15,2 0 1 16,-1 1-1-16,3 1-1 0,-1 0 1 15,0-1-1-15,1 1 1 16,-1 1 0-16,-1-2 0 16,2 0 1-16,0-2-1 15,1 1 0-15,1-2 1 16,-2 1-2-16,2-1 1 0,2 3 0 16,0 0-2-16,0 0 1 15,-2 2-1-15,4 0 1 16,0 2-1-16,-2-2 1 15,-1 2-1-15,2-1 0 0,1 0 1 16,2-1-1-16,2 2 0 16,-4-2 1-16,4-2-1 0,4 1 1 15,0-2 0 1,4 3-1-16,1-2 1 0,-2 2-1 16,3-1 1-16,1 0 0 15,5 1 0-15,3-1 0 0,1 1 0 16,0-3 0-16,5 1 1 15,7 0-1-15,0-2 1 16,0-1-1-16,7 0 0 16,-1-2 1-16,5 3-1 0,-1-2 1 15,0 0-1-15,0 1 0 16,1 0 0-16,2 1 0 16,-3-1 1-16,3 1-1 15,-1 1 0-15,4-2 1 0,1 1-1 16,-1 1 0-16,2 0 2 15,1 0-3-15,-1 1 0 16,-1 0 0-16,3 0 0 16,-5 2 0-16,1-2 0 15,-2 1 0-15,-3 0 0 0,3 2 0 16,-8-1 0-16,-3 1 0 16,-7 0 0-16,-2 0 0 15,-7-1 0-15,-4 1 0 0,-10-1 0 16,-12 1 0-16,-10-1 0 15,-10 1 0-15,-13-4 0 16,-13 1 0-16,-14 1 0 16,-10-1 0-16,-11-1 0 15,-6 2 0-15,-8 1 0 0,0 0 0 16,3-9 0-16,-3 9 0 16,-4-13 0-16,-6 6-24 0,-18 0-65 15,7 1-3-15,-7-8-5 16,-7 1-6-16,-9-9 1 15</inkml:trace>
  <inkml:trace contextRef="#ctx0" brushRef="#br0" timeOffset="25737.1902">3537 5008 9 0,'4'-40'79'15,"1"-1"4"-15,-5-10-1 16,1-4-4-16,-19-6-53 0,15-4 0 16,2-7-4-16,0-6-4 15,2-7-3-15,-1-5-2 16,1-5-2-16,-2-2-2 16,1-4-1-16,-2-1-1 0,-1-1-1 15,-1 2-1-15,-3 0 0 16,0 3 0-16,-5 1-1 15,1 0-1-15,-1 4 0 16,-2 4 0-16,1 4-1 0,-2 2 0 16,1 3 0-16,-1 5 0 15,1 1-1-15,3 6 1 0,-5 4-1 16,3 4 0-16,0 4 0 16,2 4-1-1,2 6 0-15,0 5 0 0,1 2-1 16,1 9 1-16,4 4 0 0,0 4 0 15,1 7 0-15,-1 0 0 16,3 7-1-16,0 8 1 16,0 0 0-16,7-7 0 15,1 7 0-15,3 0 0 16,5 6 0-16,3 0 1 0,8-1 0 16,5 1 0-16,5 2 0 15,5-1 1-15,10 0-1 0,1-1 1 16,9 0-1-16,4 2 0 15,7-1 1-15,6 1-1 16,4-3 1-16,5-3-1 16,5 4 0-16,6-6 0 0,8 0 1 15,2 2-1-15,6-7 0 16,4-1 0-16,5 0 1 16,4 1-1-16,3-3 0 0,4 0 0 15,5 2 0-15,4 3 1 16,3 0-1-16,1-1 0 15,5 1 0-15,2 2 0 16,1-1 0-16,-2 0 1 16,6 0-2-16,-3 1 1 15,3-2 0-15,1 1 0 0,1 2 0 16,3 0 0-16,-1-2 1 16,5 0-1-16,-2 2 1 15,7-1-1-15,-5-1 0 0,1-1 0 16,2 0 0-16,-4 0 0 15,0 0 0-15,0 2-1 16,3 1 1-16,-4-2 0 16,3 2-1-16,-2 2 1 0,1 2 0 15,0 2 0-15,-3 4-1 16,0 1 1-16,-1-1 0 16,-2 1-1-16,-3 3 1 15,2-2 0-15,-3-2 0 0,-1-1-1 16,-2-1 2-16,-5-1-1 15,-1-1 0-15,-4 2 0 16,-1 0 0-16,-3-2 1 16,-4 0-2-16,3-1 1 0,-3 1 0 15,-2-2-1-15,-3 0 1 16,1-1 0-16,-2 1 0 16,-1 1 0-16,-5-2 0 15,-5 1 0-15,-1 1 0 0,-1-1 1 16,-6-1-1-16,-3 2 1 15,-5-1-1-15,-2-2 0 16,-3 2 0-16,-2-1 0 0,-3 1 1 16,-5 0-2-16,-5-3 2 15,0 2-1-15,-9-3-1 16,-3 3 2-16,-9 0-1 16,-3 1 0-16,-8 1-1 0,-6-1 1 15,-7 4-1-15,-7-2 1 16,-4 0 0-16,-7 0-1 15,-5 1 1-15,-2 0 0 16,-3 1-1-16,-3 0 1 0,0 2 0 16,-2 2 0-16,0 6 0 15,0 2 0-15,-2 8 0 16,0 5-1-16,-3 10 0 0,-2 6 1 16,0 10-1-16,-2 6 1 15,-4 8-1-15,-5 2 1 16,2 0 0-16,-4 1 0 15,1-2-1-15,0-2 1 16,-2-3-1-16,0 1 0 0,0-5-1 16,2-2 1-16,0-1 0 15,5-4 1-15,2 1 0 16,4-2 1-16,2-5-1 0,13 10-1 31,0-6 0-15,-10 5-5-16,-1-10 6 0,6 1 1 15</inkml:trace>
  <inkml:trace contextRef="#ctx0" brushRef="#br0" timeOffset="26168.4031">15290 4175 475 0,'3'49'0'0,"-2"1"1"0,-2-1 0 0,-13-10 1 16,1-1 2-16,8-6 3 15,1 7-4-15,-6-3-2 16,2-1 0-16,3-2 0 0,1-3 0 16,2-3 0-16,0-2 0 15,0-3 0-15,2-3 0 0,0-4 0 16,0-3 0-16,0-3 0 15,0 0-1-15,0-9 0 16,2 15 0-16,-2-15 0 16,0 16 0-16,0-6-1 0,0 1 0 15,0 1 1 1,-2 1-2-16,1 1 1 16,-1 0-1-16,1 0 1 0,0 0-1 15,1 1 1-15,-1-1-1 0,0-1 0 16,0-1 0-16,0-2 0 15,0 0 1-15,1-10 0 16,-1 13 1-16,1-13-1 0,0 0 1 16,0 0 0-1,0 0 0-15,0 0 0 0,0 0 0 16,0 8 0-16,0-8 0 16,0 0 0-16,0 0 0 15,0 0-1-15,-3 9 1 0,3-9 0 16,0 0-2-16,0 0-1 15,0 0-5-15,-9 9-8 16,-13-16-69 0,-6-15 2-16,1-9-7 15,-5-22-7-15</inkml:trace>
  <inkml:trace contextRef="#ctx0" brushRef="#br0" timeOffset="28793.5464">8595 5166 3 0,'4'-11'31'0,"-4"11"4"0,10-12 8 16,-10 12 2-16,7-13 0 15,-7 13-2-15,9-16-3 0,-9 16-5 16,9-14-5-16,-9 14-3 16,9-12-7-16,-9 12-4 15,0 0-4-15,0 0-3 16,0 0-2-16,0 0-2 15,0 0-2-15,0 0-1 0,0 0 1 16,0 0-1-16,0 0 1 16,0 0 0-16,0 0 0 15,0 0 0-15,0 0 1 16,0 0-1-16,8 7-1 0,-7 2 0 16,0 3 0-16,1 6-1 15,0 1 1-15,2 1 0 16,-1 4-1-16,1-3-1 15,-2 3 4-15,-1 0 0 16,3-1 0-16,-3-1 0 0,4 2 1 16,-2-1-2-16,0 5-3 15,-3 2 0-15,1 4 0 16,-1 5 0-16,0 6 0 0,0 0 0 16,-1 5 0-16,-1 3 0 15,1-3 0-15,1 0 0 16,0-4 0-16,-1-6 0 0,4-1 0 15,0-1 0-15,2-5 0 16,4-2 0-16,-5 0 0 16,0 1 0-16,1 5 0 15,-2 0 0-15,-2 6 0 0,-2 3 0 16,0 0 0-16,-3 1 0 16,0-5 0-16,1 1 0 15,1-7 0-15,0-4 0 16,1-7 0-16,1-3 0 15,0-4 0-15,1-1 0 0,2-2 0 16,-3-3 0-16,1 4 0 16,-1-4 0-16,0 1 0 15,0-13 0-15,0 17 0 0,0-17 0 16,0 12 0-16,0-12 0 16,0 0 0-16,0 0 0 0,0 0 0 15,0 0 0-15,-7-4 0 16,5-5 0-16,-4 0 0 15,3-3 0-15,0 0 0 16,-5-3 0-16,7-18-58 16,-3 24-33-16,0-4-2 15,-1 2-7-15,-3-4-5 0</inkml:trace>
  <inkml:trace contextRef="#ctx0" brushRef="#br0" timeOffset="31095.5622">2245 6747 48 0,'0'0'75'16,"16"-12"-1"-16,-16 12-6 0,11 0-31 15,-11 0-13-15,10-11-9 16,-10 11-5-16,12-4-3 16,-12 4-3-16,11-3-1 15,-11 3-1-15,14 0 1 0,-4 0 0 16,2 3 0-16,1-1-1 15,0 2 1-15,4 0 1 16,-1 0-1-16,3 0 0 16,0-1 0-16,3 2 0 15,-1 0-1-15,0-2 0 0,3 2 0 16,0-3 1-16,5 1-1 16,0 1-1-16,2-2 1 15,4 0 1-15,3-1-1 16,0-1 2-16,5 0-1 0,1 0 1 15,1 0 0-15,1 0 0 16,2 0 0-16,3-3 0 16,2 0-1-16,2-2 0 0,1 2-2 15,4-3 1 1,2 0 0-16,4 0-1 0,4 0 0 16,-1 0-1-16,7 0 1 15,0-2 0-15,7 2-1 16,-2-1 1-16,4 2 0 0,-1-1 0 15,3 0 0-15,2 2 0 16,1-2 0-16,-1 2 0 16,2 0-1-16,0-1 1 0,1 1 0 15,-2 0-1-15,2-1 1 16,3 2-1-16,0-1 1 16,0 1 0-16,1 0-1 0,-2 1 1 15,2-3 0-15,1 1-1 16,2 1 1-16,-3-2 1 15,2 3-1-15,-2-2 0 16,0 0 0-16,1 0 0 16,1 0-1-16,-2 2 1 15,-2-2 0-15,4 1-1 0,-1 1 1 16,-2-1-1-16,1 1 0 16,0-1 1-16,2 2 0 15,-4-2-1-15,2 2 1 0,-1-1-1 16,1 1 1-16,-1-1 0 15,-2 2-1-15,0-4 1 16,-2 3-1-16,-1-1 1 0,-5-1-1 16,2 3 1-16,-1-3-1 15,2 0 0-15,-2-1 1 16,-3 2-1-16,4-1 1 16,0-1-1-16,2 1 1 0,-3-2 0 15,0 1 0-15,2-1 0 16,-3 2 0-16,-2-1 0 15,4 1-1-15,-5-1 1 0,1 0-1 16,-2 2 1 0,2 0-1-16,-4-1 1 0,3 2-1 15,-1-1 0-15,-2 2 1 16,1-1-1-16,-1 0 0 16,-3 2 0-16,2-2 1 0,-4 2-1 15,4-1 0-15,-5-1 0 16,1 1 1-16,-1-1-1 15,-3-1 0-15,0 1 1 16,-2 0-1-16,0 0 0 0,-3-1 1 16,2 1-1-16,-1 1 0 15,-3 0 0-15,1-1 0 16,-3 0 0-16,1-1 0 0,-3 0 0 16,0 1 1-16,-3-1-1 15,0 1 1-15,0-1-1 16,-2 2 0-16,2-1 1 15,-2 2-1-15,1-1 0 0,-2 0 0 16,-3 0 0-16,2 2 0 16,-3-1 0-16,-1 1 0 15,2 1 0-15,-5-2 2 0,3 1-2 16,-2-1 0-16,2 2 0 16,-1-2 0-16,2 1 0 15,1 0 0-15,1 1 0 16,4 0 0-16,0 0 0 0,0 1 0 15,2-2 0-15,2 1 0 16,3 1 0-16,0-2 0 16,2 2 0-16,2-3 0 0,1 1 0 15,1 1 0-15,0-1 0 16,4-1 0-16,1 2 0 16,1-3 0-16,2 2 0 0,0-1 0 15,2 1 0-15,3-2 0 16,1 0 0-16,3 3 0 15,-2-2 0-15,4 2 0 16,-2-1 0-16,0 1 0 16,2 0 0-16,0 1 0 15,0-1 0-15,0 2 0 0,0-3 0 16,-1 2 0-16,-3-1 0 16,1 1 0-16,-6 0 0 0,-1 0 0 15,-8 0 0-15,0-1 0 16,-8 0 0-16,-2 0 0 15,-2 0 0-15,-7 1 0 16,-4-4 0-16,-4 0 0 0,-6 0 0 16,-5 0 0-16,-7 0 0 15,-6 0 0-15,-4 0 0 16,-2-3 0-16,-12 3 0 0,12 0 0 16,-12 0 0-16,0 0 0 15,0 0 0-15,0 0 0 16,9 0 0-16,-9 0 0 15,0 0 0-15,0 0 0 16,0 0 0-16,0 0 0 0,0 0 0 16,0 0 0-16,0 0 0 15,0 0 0-15,0 0 0 16,0 0 0-16,0 0-84 16,0 0-6-16,-10 0-5 0,-5-12-7 15,-3-6-4-15</inkml:trace>
  <inkml:trace contextRef="#ctx0" brushRef="#br0" timeOffset="46727.1345">2409 6828 6 0,'2'-15'69'16,"0"-6"2"-16,3 8-11 0,-3-3-2 15,2 2-18-15,-2 1-9 16,-1 1-9-16,0 2-2 16,1-1-2-16,-2 11-5 15,1-14-3-15,-1 14-2 0,0 0-1 16,0 0-2-16,0 0-1 16,0 0 0-16,3 7-1 15,-3 7-1-15,-1 1 1 16,1 4 1-16,-2 2-1 0,-1 2 0 15,2-2 0-15,-2 1 0 16,1 1 0-16,2-1 1 16,0 1-1-16,-1-4 0 15,1 5 0-15,3 1 0 0,0 0 0 16,2 1-1-16,1 5 1 16,2-1-1-16,-4 1-1 15,3 2 0-15,-1 1 0 16,-2-4 0-16,0 2 0 15,3-3-1-15,-3 0 0 0,1-2 1 16,1-1-1-16,-3-2 0 16,1 1 1-16,1 0-1 15,2-1 1-15,-2 0-1 0,0 1 0 16,0-2 0-16,0 2 1 16,-1-6-1-16,2 0 0 15,0-4 1-15,-5-2 1 16,0-4-2-16,-1-9 0 15,1 11 0-15,-1-11 0 0,0 0 0 16,0 0 0-16,0 0 0 16,0 0 0-16,0 0 0 15,0 0 0-15,3-9 0 16,-3 9-15-16,1-9-15 0,-1 9-40 16,-15-6-20-16,3 0-3 15,-2 0-6-15,-5-3 1 0</inkml:trace>
  <inkml:trace contextRef="#ctx0" brushRef="#br0" timeOffset="46968.1769">2307 7514 20 0,'-7'-10'90'0,"4"-1"-1"16,1-1-3-16,2-1-5 16,1 2-42-16,3 2-9 0,5 6-13 15,1 1-6-15,7 5-3 16,1 8-4-16,2 7-2 15,5 3 0-15,3 5-1 16,2 5 0-16,-2-3-1 16,4 1-1-16,-1-1-2 0,-2-5-4 15,1-1-5-15,-4-9-8 16,3-2-15-16,-8-8-36 16,10-3-14-16,-2-6-5 15,0-8-4-15</inkml:trace>
  <inkml:trace contextRef="#ctx0" brushRef="#br0" timeOffset="47198.4573">2911 7521 3 0,'9'-29'92'0,"-8"-1"4"0,-1 4-3 16,0-1-5-16,-3 11-28 15,-2-2-23-15,-4 1-13 16,6 7-9-16,-2 1-12 0,5 9-3 16,0 0 0-1,0 0 0-15,-9 15 0 0,7 5 0 16,0 6 0-16,-1 5 0 15,0 6 0-15,-4 6 0 0,0 2 0 16,0 3-12-16,-5-7-16 16,-1 15-59-1,0-8-3 1,1-5-5-16,0-10-6 16,5-6 3-16</inkml:trace>
  <inkml:trace contextRef="#ctx0" brushRef="#br0" timeOffset="47707.375">2692 8420 73 0,'-18'-12'98'0,"1"-1"-5"16,-2 1-7-16,2 3-1 16,1 4-57-16,-2 5-8 15,1 12-8-15,1 6-5 16,-2 7-4-16,-1 9-1 0,-1 8 0 15,2 10 0-15,1 2-2 16,6-2 0-16,3-2 0 16,5-5 0-16,4-5 0 0,8-9 0 15,5-10 0-15,4-13 0 16,2-7 0-16,6-4 0 16,1-10 0-16,-5-6 0 0,-1-8 0 15,-1-5 0-15,-3-4 0 16,-6-3 0-16,-5-1 0 15,-6 1 0-15,-3 1 0 16,-6 3 0-16,-5 6 0 0,1 6 0 16,-6 3 0-16,7 8 0 15,-4 5-28-15,1 7-59 16,15 0-5-16,-6 8-3 16,14-1-6-16,13-1-1 0</inkml:trace>
  <inkml:trace contextRef="#ctx0" brushRef="#br0" timeOffset="48196.2857">3455 8401 38 0,'18'-12'93'0,"-8"0"-3"16,-7 1-4-16,-3-2-2 0,0 13-45 15,-13-16-13-15,5 9-6 16,-2 1-7-16,0-1-4 15,0 4-2-15,1 0-3 16,0 1-2-16,0 2-2 0,-4 2 0 16,-1 7 0-16,-3 4 0 15,-1 4 0-15,-5 7 0 16,-2 6 0-16,-2 6 0 0,2 4 0 16,0 2 0-16,4 2 0 15,6-2 0-15,4-1 0 16,7-2 0-16,4-5 0 15,8-4 0-15,10-4 0 0,5-5 0 16,7-3 0-16,0-8 0 16,9-3 0-16,-3-5 0 15,0-1 0-15,-4-4 0 16,-5-4 0-16,-4-1 0 16,-6 2 0-16,-3 0 0 0,-14 6 0 15,8-7 0-15,-8 7 0 16,0 0 0-16,0 0 0 15,0 0 0-15,0 0 0 0,0 0 0 16,-6-1 0-16,6 1 0 16,-15 0 0-16,15 0 0 15,-18 0-13-15,8 2-76 16,10-2-5-16,-12-3-2 16,12-8-8-16,10-6-1 0</inkml:trace>
  <inkml:trace contextRef="#ctx0" brushRef="#br0" timeOffset="49415.3732">7843 6672 49 0,'0'0'55'15,"4"-13"-7"-15,-4 13-4 16,0-13-7-16,0 13-5 16,-1-12-5-16,1 12-5 0,-2-13 0 15,2 13-2-15,0-12 1 16,0 12-1-16,0-10-3 15,0 10-3-15,0 0-2 16,0 0-3-16,0 0-1 0,0 0-2 16,0 0-1-16,0 0-1 15,0 0 0-15,2 12 0 16,-2-2 0-16,0 3 1 0,1 2-1 16,-1 1 0-16,1 4 0 15,-1 3 0-15,2 4-2 16,0 6 0-16,-1 7 0 15,-1 5-2-15,-3 8 0 0,1 6 0 16,-5 3 0-16,-1 2 0 16,2 2 0-16,-3-2 0 0,3-2 0 15,4-4 0-15,0-6 0 16,2-2 0-16,0-3 0 16,0-5 0-16,3-2 0 15,-1-2 0-15,1-3 0 16,-1 3 0-16,0-1 0 15,0 7 0 1,0-1 0-16,-1-1 0 16,0-1 0-16,-1-2 0 15,0-5 0-15,0-5 0 16,0-6 0-16,0-11 0 0,0-12 0 16,2 15 0-16,-2-15 0 15,0 0 0-15,0 0 0 16,0 0 0-16,1-6 0 0,-1 6 0 15,3-15 0-15,-3 15 0 16,0-11-81-16,0 11-13 16,0 0-2-16,-6 1-7 15,6-1-4-15</inkml:trace>
  <inkml:trace contextRef="#ctx0" brushRef="#br0" timeOffset="54272.538">7665 8508 36 0,'-3'-9'84'0,"3"9"-1"0,-9-15-6 16,4 3-6-16,5 12-46 15,-1 5-7-15,0 10-8 0,-2 9-6 16,-1 6-3-16,-4 7 1 16,4 4 1-16,-6 6 0 15,3-2-1-15,-2-3 0 0,1-7 0 16,0-6 1-16,3-6 2 15,0-6 4-15,4-8 0 16,1-9 0-16,0 0 0 16,0-18-1-16,0-5 0 0,1-6 0 15,4-8-4-15,5-7-4 16,-2-7 0-16,4 0 1 16,3-1 0-16,-1 3 0 15,-1 6 2-15,0 3-1 16,0 9 2-16,-3 5 0 0,-1 10-4 15,-4 5 0-15,-5 11 0 16,11 0 0-16,-6 12 0 16,1 11 0-16,3 3 0 15,-1 8 0-15,6 4 0 0,-1 6 0 16,1 1 0-16,-2 1 0 16,3-4 0-16,-5 0 0 15,-1-4 0-15,0-3 0 0,-3-3 0 16,-1-2-12-16,-3-5-9 15,4-4-27-15,0 0-38 16,-5-6-1-16,-1-3-5 16,0-12-5-16</inkml:trace>
  <inkml:trace contextRef="#ctx0" brushRef="#br0" timeOffset="54476.4269">7642 8833 54 0,'-25'-11'89'0,"7"2"-2"15,3 0-7-15,5 0-1 0,10 9-51 16,0-14-7-16,11 11-13 16,7 0-3-16,8 2-3 15,6-2-2-15,8 3-3 16,5-3-6-16,6 0-7 16,3-2-17-16,-1-11-43 0,6 3-5 15,-4-7-6-15,2-2-2 16</inkml:trace>
  <inkml:trace contextRef="#ctx0" brushRef="#br0" timeOffset="54934.7373">8302 8469 7 0,'6'-27'90'0,"-2"3"2"15,-2 4-3-15,-2-3-6 16,0 10-26-16,0 4-20 0,0 9-14 16,0 0-8-16,0 0-5 15,0 0-4-15,0 11-4 16,2 11-2-16,2 5 0 15,1 7 0-15,6 6 0 0,-2 5 0 16,6 0 0-16,1 3 0 16,2-3 0-16,-3-3 0 15,0-3 0-15,-4-7 0 0,1-2 0 16,-6-7 0-16,-1-3 0 16,-2-4 0-16,-3-1-4 15,-2-4-2-15,-5 1 0 16,-3-5 0-16,-3-2 0 0,-3 1 1 15,-3 0 1-15,-3-2 1 16,-2 1 1-16,2-3 3 16,2 2 0-16,1 0 0 15,4 0 1-15,3-1 1 0,12-3-1 16,-10 9 2-16,10-9-1 16,11 9 0-16,7-4 0 15,5-2 0-15,5 1 0 0,6-2-1 16,5-1 1-16,0-1-2 15,-2 0-1-15,-2 0-2 16,-4 1-2-16,-1-1-7 16,-11-6-12-16,-5 1-57 15,-6-2-5-15,-4-5-3 0,-3-3-8 16,-1-6 0-16</inkml:trace>
  <inkml:trace contextRef="#ctx0" brushRef="#br0" timeOffset="55311.6631">8340 8434 9 0,'-38'-24'83'0,"2"2"5"16,0-1-2-16,4 1-4 16,-13 0-37-16,24 9-8 15,8 0-13-15,3 3-7 0,10 10-4 16,11-11-4-16,10 12-4 15,14-1-1-15,8 6-2 16,9 1-1-16,8 1 0 16,4 0 0-16,-3-1 0 15,-1-3 2-15,-9-2-3 0,-3 1 0 16,-11-3 0-16,-9 0 0 16,-6-5 0-16,-10 1 0 15,-3 1 0-15,-9 3 0 0,0 0 0 16,3-10 0-16,-3 10 0 15,0 0 0-15,-3-6 0 16,3 6 0-16,0 0 0 16,-14 0 0-16,14 0-17 0,-1 12-68 15,1-12-5-15,10 11-2 16,6-11-7-16,6 0-3 16</inkml:trace>
  <inkml:trace contextRef="#ctx0" brushRef="#br0" timeOffset="56562.8172">12329 6697 22 0,'16'-9'83'0,"-1"-4"2"0,1 1-2 16,-12-4-23-16,9 4-10 16,-1-5-15-16,-4 5-9 15,0-1-5-15,-2 3-5 0,-3 1-4 16,-3 9-2-16,4-13-2 16,-4 13-8-16,0 0 0 15,0 0 0-15,0 0 0 16,0 0 0-16,0 12 0 0,0-1 0 15,0 4 0-15,0 2 0 16,0 6 0-16,-1 2 0 16,-2 5 0-16,2 1 0 15,0 7 0-15,1 6 0 0,-1 5 0 16,0 4 0-16,1 5 0 16,-1 6 0-16,2 4 0 15,1 0 0-15,0 0 0 16,0 0 0-16,-1-1 0 0,0-1 0 15,-1-2 0-15,0-4 0 16,-1-3 0-16,-2-2 0 16,1-5 0-16,2 0 0 0,-2-1 0 31,1-7 0-31,1-6 0 16,0-6 0-16,0-5 0 15,0-5 0-15,-1-6 0 0,2-5 0 16,-1-9 0-16,0 0 0 15,0 0 0-15,0-5 0 0,0 5 0 16,1-18 0 0,-3 7 0-16,-6-2 0 0,-1-1 0 15,-5 2 0-15,-2-5-8 16,-2 5 2-16,-3-1 1 16,1 1 2-16,-1 1 1 0,5 4 2 15,0 0-1-15,7 4 2 16,9 3 0-16,-10 2 1 15,10 7 0-15,3 3 1 16,6 4-1-16,1 2 2 0,5 2 0 16,3-3 0-16,1 1-2 15,2-3-2-15,4-6 0 16,-2-2 0-16,3-6 0 0,3-1 0 16,-2-4 0-16,3-6 0 15,1-3 0-15,1-4 0 16,2-4 0-16,2-1 0 15,1-3 0-15,-1 2 0 16,-2-1 0-16,-1 3 0 16,-1 5-6-16,-9 1-23 0,-23 15-59 15,23-7-2-15,-10 7-5 16,-7 9-7-16,-6 4 2 0</inkml:trace>
  <inkml:trace contextRef="#ctx0" brushRef="#br0" timeOffset="57066.7177">12306 8615 54 0,'9'-11'87'0,"-6"1"-1"16,-3 1-3-16,-7 0-3 16,-11 5-55-16,-4 3-2 0,-5 2-8 15,-5 10-3-15,-7 5-1 16,-1 9-3-16,-3 2-1 16,3 6-1-16,1 3-1 15,7 2-2-15,8 2 0 0,9-1 0 16,9-4-3-1,6-3 0-15,9-2 0 16,13-1 0-16,4-7 0 0,10-1 0 16,3-6-6-16,7 2-17 0,3-7-60 15,4-1-4-15,-4-6-3 16,-1-3-8-16,-3 0-2 16</inkml:trace>
  <inkml:trace contextRef="#ctx0" brushRef="#br0" timeOffset="57744.0883">11586 8670 0 0,'-16'-13'85'0,"3"0"4"16,2-2-2-16,0 3-3 16,2-3-36-16,5 6-10 0,4 9-15 15,0 0-7-15,0 0-7 16,-7 7-2-16,6 14-3 15,0 3-1-15,-1 7-1 0,0 5 1 16,-3 6 0-16,-1 4 0 16,2-1-1-1,0 0 1-15,-1-1-1 0,3-3-2 16,-1-2 0-16,2-6-2 0,1-3-4 16,0-7-8-16,5-3-11 15,-4-2-58-15,-1-18-4 16,9 2-3-16,-7-10-6 15,-1-11 0-15</inkml:trace>
  <inkml:trace contextRef="#ctx0" brushRef="#br0" timeOffset="58103.3081">11531 8601 40 0,'5'-19'87'15,"4"3"-1"-15,1 3-6 0,5 11-4 16,0 1-43-16,7 4-14 16,0 14-7-16,0 7-5 15,5 9-2-15,-1 6-1 16,-1 9 1-16,-1 5-1 0,-6 1 0 16,-1 0 1-16,-8-4 0 15,-3-3-1-15,-6-1 0 16,-3-4 0-16,-12-8 1 15,-4-4-1-15,-6-4 0 0,1-1-1 16,-8-5 0-16,2-1 0 16,-1-5-1-16,0-2-1 0,4-3 1 15,2-3-4-15,5-3 0 16,2-3-6-16,8 0-10 16,-1 2-51-16,11-10-16 15,5-12-5-15,10-7-4 16,9-6-5-16</inkml:trace>
  <inkml:trace contextRef="#ctx0" brushRef="#br0" timeOffset="59104.2992">15240 6685 54 0,'0'0'72'16,"-6"-7"0"-16,6-12-16 16,0 19-17-16,6-10-14 15,-6 10-6-15,12-7-5 16,-12 7-2-16,12-3-1 0,-12 3-2 16,10 0-2-16,-10 0 0 15,18 1 0-15,-5 2 0 16,6-1 0-16,8-2 1 0,8 0 0 15,12 0 0 1,10-6-1-16,11 2 0 0,12-3-1 16,11 1-2-16,7 2 0 15,5 2-2-15,4 0 1 0,1 2-1 16,-4 0 0-16,-4 0 0 16,-7 1-1-16,-10-2 1 15,-8 0-1-15,-11 1 1 16,-7-2-1-16,-10 0 1 15,-9 2-1-15,-7-2 0 0,-7 2 1 16,-6 0-1-16,-3 0 0 16,-7 0 0-16,-8 0 0 15,12 0-1-15,-12 0-1 0,0 0-5 16,0 0-6-16,0 0-9 16,0 0-26-16,16 3-38 15,-16-3-2-15,0 0-8 0,13 8-1 16</inkml:trace>
  <inkml:trace contextRef="#ctx0" brushRef="#br0" timeOffset="59593.3336">16974 6661 30 0,'0'0'91'16,"0"0"-1"-16,0 0-4 16,0 0-6-16,0 0-40 15,2 10-15-15,-2-10-8 0,4 15-7 16,1-1-4-16,-1 7-1 15,0 9-2-15,0 8 1 16,1 11-2-16,-2 9 0 16,-1 6 0-16,-1 4 0 0,4 3-1 15,0 1 0-15,1 0 0 16,1-6 0-16,6 1-1 16,0-4 1-16,0-5 0 0,2-2-1 15,-1-3 0-15,0-5 1 16,-5-1 0-16,1-3 0 15,-5-4 0-15,0-1-1 16,-4-5 0-16,-1 0-3 16,0-6-1-16,0-6 0 0,-3-6-2 15,2-6-6-15,1-10-1 16,0 0-2-16,-3-17 2 16,0-2 2-16,1-3 3 0,-4 0 3 15,1 1 1-15,-2 1 7 16,-5 7 3-16,0 6 2 15,0 4-1-15,-3 3 0 16,1 7-3-16,4 9 1 16,1 1-1-1,6 3 1-15,3-1 0 16,13-1 0-16,7-4 1 0,5-2 0 16,8-5 0-16,4-7-4 15,2-5-6-15</inkml:trace>
  <inkml:trace contextRef="#ctx0" brushRef="#br0" timeOffset="64253.6688">16914 8546 47 0,'-4'-14'86'16,"-1"1"2"-16,4 1-5 15,-18 0-32-15,19 12-8 16,0-12-17-16,0 12-8 0,0 0-7 15,0 11-3-15,-2 6-4 16,-3 7 0-16,-2 5-1 16,-1 7 2-16,0 6-1 0,-3 4-1 15,4 4 1-15,0 2-1 16,3 0 0-16,3-2-1 16,2-4 1-16,6-2-2 15,1-6 1-15,1-6 0 0,0-7-2 16,-3-4 1-16,-2-8-2 15,1-5 0-15,-5-8-2 16,0 0-2-16,0-8-2 16,-5-7-1-16,-1-6 0 0,0-6-1 15,-3-4 0-15,2-8 2 16,-2-2 1-16,2-4 1 16,-1-1 2-16,2-2 2 15,2-1 1-15,4 0 2 0,0 3 2 16,7 2-2-16,4 1 3 15,9 3 0-15,7 5 1 16,7 0 0-16,9 6 0 16,4 5-1-16,4 8-1 0,1 3-1 15,0 7-1-15,-8 6 0 16,-4 3-1-16,-10 13 0 16,-12 6-1-16,-7 6 0 0,-11 4 1 15,-8 4-1-15,-5 3 1 16,-8-1 0-16,-5 0-1 15,-1-2 1-15,-3-3 1 0,-3-3-1 16,-1-5 0-16,7-5 0 16,-2-1 0-16,5-3 0 15,6-3-1-15,3-1 1 16,6 0-1-16,5 0 1 0,4 4 0 16,3 1-1-16,8 3 1 15,2 3 0-15,1 0 1 16,3 3 0-16,3 1 0 15,4 2 1-15,-3-4-3 0,1 1 0 16,1-2 0-16,0-1 0 16,-5-4 0-16,1-1 0 15,-6-3 0-15,-1-3 0 0,-1-2 0 16,-11-10 0-16,11 13 0 16,-11-13 0-16,0 0 0 15,10 4-3-15,-10-4-19 0,11 12-58 16,-2-14-7-16,6-6-3 15,1-6-7-15,3-1-4 16</inkml:trace>
  <inkml:trace contextRef="#ctx0" brushRef="#br0" timeOffset="64655.5335">17747 8817 66 0,'25'-30'92'0,"-5"1"-4"15,-2 0-2-15,-5-16-6 0,-1 21-44 16,-1 8-15-16,-8 2-6 16,-3 14-6-16,0 0-3 0,-12 0-2 15,-5 14-1-15,-6 11-1 16,-5 5-1-16,-5 9 1 16,-1 4-2-16,2 3 0 15,4 3 0 1,3-1 0-16,12-2 0 0,7-5 0 0,12-3 0 15,13-9 0-15,11-3 0 16,13-9 0-16,7-4 0 16,5-5 0-16,1-5 0 0,2-1 0 15,-4-2 0-15,-12 0 0 16,-5-2 0-16,-10 1 0 16,-8 1 0-16,-7-1 0 15,-12 1 0-15,13-1 0 0,-13 1 0 16,-7 3 0-16,-2 1 0 15,1 8-21-15,4 1-66 16,-12 2-3-16,2 1-4 0,-5 1-7 16,-2 0-3-16</inkml:trace>
  <inkml:trace contextRef="#ctx0" brushRef="#br0" timeOffset="65270.0338">16625 9640 20 0,'-10'-9'80'16,"10"9"3"-16,-12-14-3 15,5-2-21-15,7 16-16 16,0 0-16-16,-8-11-10 15,8 11-6-15,0 0-2 16,0 0-2-16,0 0-1 0,0 0 0 16,6 0-1-16,8 2 0 15,8 4 0-15,6-3 0 0,9 1 1 16,9-2-2 0,11 1 0-16,10-2 0 15,11-1-1-15,12 1 0 0,11-1 0 16,10-2 0-16,5 0-1 15,4 1 1-15,3 0-2 0,-8 1 1 16,-5-1-1-16,-9 1 0 16,-16-2 0-16,-14 0 1 15,-13-1-2-15,-13 0 0 16,-16 0 0-16,-9 0 0 16,-9 1 0-16,-11 2 0 0,0 0 0 15,-7-4 0-15,-7 4-2 16,-4 4-7-16,-8-1-9 0,1 1-39 15,-6 7-29-15,-7-1-2 16,-3 3-8-16,-3-4-3 16</inkml:trace>
  <inkml:trace contextRef="#ctx0" brushRef="#br0" timeOffset="66394.3394">16406 9662 50 0,'0'-15'78'0,"-1"-3"2"0,-6-1-2 15,-10-4-38-15,4 3-5 16,-4-9-5-16,4 1-8 0,-2-8-5 15,4-3-1-15,-1-7-3 16,4-3-2-16,-1-7-2 16,4-6-2-16,1-7-1 15,-3-1-2-15,4-3-1 0,-2-3-1 16,1 0-1-16,-5 3 0 16,2 2-1-16,-1 6 1 0,-1 8-1 15,1 4 0-15,-1 6 0 16,4 6 0-16,0 6 0 15,1 7 1-15,1 4-2 16,2 4 1-16,1 4-1 0,0 5 1 16,0 11-1-16,0-14 1 15,0 14-1-15,0 0 1 16,13-6-1-16,-6 6 1 16,7-1 0-16,2-1-1 0,3 0 2 15,4-2-2-15,8 0 1 16,2-1-1-16,7 2 1 15,6 1 0-15,6 0-1 16,8 2 1-16,12 0-1 0,9 0 1 16,9 5 0-16,7-1 0 15,11 0-1-15,4 0 2 16,7-1-2-16,0-2 2 16,2 0-1-16,-4 0 0 0,-4-2 1 15,-8-1-1-15,-9-1 0 16,-9 2 1-16,-5 0-1 15,-15 1 0-15,-5 0 0 0,-15 0 0 16,-6 0 0-16,-9 1 0 16,-4 3 0-16,-7-1-1 15,-5 2 1-15,-6-1 0 16,-1 0 0-16,-9-4 0 0,12 16 0 16,-5-6 0-16,-4 1 1 15,2 3-1-15,4 3 1 16,-5 3 0-16,2 4-1 15,2 3 1-15,-2 4 1 16,4 5-1-16,-3 8 1 0,2 6 0 16,-1 9-1-16,4 9 1 15,-4 7-2-15,3 7 0 16,-3 1 0-16,2 2 0 0,-6-1 0 16,0-6 0-16,-2-5 0 15,-1-5 0-15,0-9 0 16,-1-6 0-16,0-6 0 0,0-6 0 15,0-7 0-15,0-2 0 16,0-8 0-16,0-1 0 16,-1-7 0-16,-4-2 0 15,-2-5 0-15,-6-3 0 0,-6-5 0 16,-5-1 0-16,-7-5 0 16,-5-6 0-16,-4 1 0 15,-11-3 0-15,-1 2 0 16,-5-1 0-16,3 8 0 0,4-1-88 15,-8 1-2-15,3-3-3 16,2-1-8-16,6-4-4 16</inkml:trace>
  <inkml:trace contextRef="#ctx0" brushRef="#br0" timeOffset="67211.3093">11131 9510 12 0,'-12'-4'75'15,"12"4"6"-15,0 0-18 16,-8-12-8-16,8 12-10 16,0 0-14-16,0 0-6 0,0 0-7 15,4 1-5-15,5 3-3 16,4 0 0-16,3 3-2 0,5-2 0 16,8 4 0-16,4-2-1 15,6-1-2-15,6 0 0 16,6 0 0-16,7-2-1 15,8-2 0-15,5 1-1 16,8-3 0-16,9 2-1 16,5-5 1-16,12-1-1 0,4 0 0 15,4 0 0-15,4 2 0 16,0-2-2-16,-3 2 0 16,-5 0 0-16,-15-1 0 15,-12 0 0-15,-11 0 0 0,-14 1 0 16,-14 0 0-16,-14 0 0 15,-8 1 0-15,-10 0 0 0,-11 1 0 16,9-1 0-16,-9 1 0 16,0 0 0-16,-10 2 0 15,-5 0-14-15,4 5-18 16,11-7-53-16,-32 10-3 0,-1-6-5 16,-9-3-6-16,-6 0 2 15</inkml:trace>
  <inkml:trace contextRef="#ctx0" brushRef="#br0" timeOffset="68221.5881">11093 9600 42 0,'-9'-16'83'16,"-1"-1"1"-16,-3-1-3 15,1-6-24-15,4-1-14 0,-4-5-13 16,6-5-8-16,2-4-5 15,1-5-2-15,3-4-5 16,0-6-1-16,0-3-3 0,1-2-1 16,0-4-2-1,-1-2-1-15,-2 1 0 0,-4-1-2 16,0 3 0-16,-3 1 0 0,2 6 0 16,0 1 0-16,-1 9 0 15,3 3 0-15,3 4 0 16,0 6 0-16,2 1 0 15,0 5 0-15,4 2 0 16,1 4 0-16,5 3 0 0,-2 3 0 16,3 3 0-16,2 2 0 15,-2 5 0-15,3 1 0 16,1 2 0-16,4 1 0 16,2 1 0-16,2-1 0 15,6-1 0-15,4-1 0 0,12-2 0 16,8 1 0-16,13-2 0 15,9-1 0-15,11-1 0 0,10 1 0 16,7 1 0-16,8 2 0 16,2-1 0-16,-1 2 0 15,-2 2 0-15,-8 0 0 16,-5 0 0-16,-7 0 0 16,-13 1 0-16,-7-1 0 0,-12 0 0 15,-7 0 0-15,-10 1 0 16,-7-1 0-16,-8 0 0 15,-5-1 0-15,-5 0 0 0,-2-1 0 16,-5 2 0-16,-9 0 0 16,14 0 0-16,-14 0 0 15,13 10 0-15,-13-10 0 16,10 18 0-16,-3-5 0 16,0 2 0-16,0 6 0 0,1 0 0 15,-1 8 0-15,3 4 0 16,1 8 0-16,-2 9 0 15,-1 8 0-15,0 10 0 0,-4 11 0 16,0 3 0-16,-3 3 0 16,1 0 0-1,-2-3 0-15,1-7 0 0,0-5 0 16,0-10 0-16,2-12 0 0,-1-5 0 16,1-5 0-16,-2-6 0 15,0-2 0-15,-1-5 0 16,0-2 0-16,0-4 0 15,-3-1 0-15,-1-3 0 0,-2-2 0 16,-4-3 0-16,-2-3 0 16,-4-1 0-16,-3-4 0 15,-8-2 0-15,-5 0 0 16,-6-6 0-16,-11-4 0 0,5 1-35 16,-7-2-54-16,-7-4-4 15,-3-4-4-15,-7-1-7 16</inkml:trace>
  <inkml:trace contextRef="#ctx0" brushRef="#br0" timeOffset="68950.4081">7315 9363 63 0,'-15'0'83'15,"4"0"-3"-15,11 0-9 16,-15-3-16-16,15 3-13 0,0 0-16 16,-10-5-8-16,10 5-5 15,0 0-4-15,0 0-3 16,10 1-2-16,3 5-1 16,5 1 0-16,11 0 0 15,6-1 2-15,8 2-1 16,12-2 1-16,9-2-1 15,11-1 0-15,8-2 0 0,11 0 0 16,9-2-2-16,12-2-2 16,9-2 0-16,4-1 0 0,6-2 0 15,1-2 0-15,-6 0 0 16,-2-3 0-16,-15 1 0 16,-15-3 0-16,-15 3 0 15,-18-1 0-15,-16 1 0 0,-15 1 0 16,-12-2 0-16,-17 4 0 15,-4-1 0-15,-3 1 0 0,-8 1 0 16,-5 2 0 0,-6 5 0-16,-3 0-9 0,-1 3-25 15,0 7-53-15,-12 1-2 16,-5 2-4-16,-7-1-6 16,-6 0 2-16</inkml:trace>
  <inkml:trace contextRef="#ctx0" brushRef="#br0" timeOffset="69992.747">7259 9394 5 0,'-20'-12'82'15,"-2"-2"4"-15,-3-5-2 16,1-4-3-16,-6-2-39 0,6-5-7 16,-3-3-10-16,6-3-5 15,-2-3-5-15,0-7-3 16,1-2-4-16,5-4-1 0,2-2-2 15,0-5-1-15,0-1-4 16,4 0 0-16,2 2 0 16,-4-1 0-16,4 3 0 15,-4 3 0-15,1 2 0 16,1 5 0-16,-2 2 0 0,5 4 0 16,-2 3 0-16,5 4 0 15,-1 2 0-15,2 2 0 16,3 3 0-16,2 2 0 15,-1 4 0-15,0 1 0 0,3 5 0 16,2 1 0-16,-1 2 0 16,-4 11 0-16,7-16 0 0,-7 16 0 15,17-8 0-15,-1 5 0 16,5 3 0-16,6 0 0 16,1 0 0-16,10 2 0 15,8 2 0-15,5 1 0 16,6 0 0-16,2-2 0 0,11-2 0 15,5 0 0-15,6-3 0 16,9-3 0-16,3-1 0 0,5-3 0 16,-2-1 0-16,4 0 0 15,0 0 0-15,-3 1 0 16,0 3 0-16,-6-1 0 16,-4 2 0-16,-1 2 0 15,-2 0 0-15,-3 1 0 0,-3 2 0 16,-5-1 0-16,-6 0 0 15,-4 2 0-15,-6-2 0 16,-7 0 0-16,-5 1 0 0,-9-2 0 16,-7 2 0-16,-4-1 0 15,-6 0 0-15,-4 1 0 16,-6 0 0-16,-9 0 0 16,15 1 0-16,-15-1 0 0,6 10 0 15,-3-1 0-15,2 4 0 16,-2 2 0-16,0 5 0 15,-2 6 0-15,3 3 0 16,-2 7 0-16,1 6 0 0,1 6 0 16,-1 4 0-16,1 6 0 15,5 3 0-15,0 6 0 16,1 5 0-16,-1 5 0 0,5 2 0 16,-4 0 0-16,-1-1 0 15,1-3 0-15,-3-6 0 16,-2-8 0-16,-2-9 0 15,-3-9 0-15,0-9 0 0,-5-8 0 16,-4-7 0-16,-6-2 0 16,-5-8 0-16,-9 0 0 15,-6-7 0-15,-4-3 0 16,-4 1 0-16,-12 0 0 0,-3-2 0 16,-10-6-6-16,-12 8-81 15,4-3-3-15,-9 1-5 16,-5 0-6-16,-7-1-3 15</inkml:trace>
  <inkml:trace contextRef="#ctx0" brushRef="#br0" timeOffset="70771.6289">2454 9251 17 0,'-7'-11'38'0,"7"11"4"16,0 0 4-16,0 0-5 16,-9-11 1-16,9 11 1 15,-14-7-6-15,1 6-4 0,2-1-9 16,-2 0-4-16,-2 2-6 16,0 0-2-16,0 0 0 15,2 0-2-15,0 4-2 0,2 0-1 16,11-4-1-16,-13 14 0 15,8-3 0-15,4-1-1 16,1 1 0-16,6 2 1 16,4 0 0-16,10 0 0 15,5-1 0-15,14 4-1 0,6-5 0 16,12 1-2-16,10-3-3 16,10-3 0-16,11-3 0 0,8-3 0 15,10 0 0-15,8-5 0 16,6-4 0-16,-1-1 0 15,4-2 0-15,2 0 0 16,-11 0 0-16,-5 0 0 16,-15 4 0-16,-15-1 0 15,-15 2 0-15,-14 2 0 0,-14 1 0 16,-14 1 0-16,-11 0 0 16,-11 3 0-16,0 0 0 15,-7 0 0-15,-5 0 0 0,-5 3 0 16,-2 4 0-16,-7-2-8 15,5-5-72-15,-6 5-9 16,-4 1-4-16,-4 1-5 16,-2-3-4-16</inkml:trace>
  <inkml:trace contextRef="#ctx0" brushRef="#br0" timeOffset="72020.0871">2069 9376 13 0,'-2'-19'85'0,"1"-3"4"16,-2-5-5-16,2-2-4 15,-3-3-39-15,5-2-10 16,-7-2-9-16,3-4-5 0,-4-2-4 15,-2-1-2-15,1-3-3 16,-1-4-1-16,-1-4-2 16,-1 1 0-16,3-3-5 15,-4 0 0-15,2 0 0 16,-1 1 0-16,-1 4 0 0,2 2 0 16,-4 2 0-16,1 3 0 15,-2 4 0-15,0 1 0 16,3 4 0-16,-2 1 0 0,3-1 0 15,-1 1 0-15,5 5 0 16,-1-1 0-16,5 5 0 16,-1 0 0-16,1 5 0 0,3 3 0 15,0 5 0 1,-1 3 0-16,1 9 0 0,7-11 0 16,5 11 0-16,10 0 0 15,6 2 0-15,8 1 0 0,7 1 0 16,7-1 0-16,3-1 0 15,8 0 0-15,0-2 0 16,3 0 0-16,8-4 0 16,7 1 0-16,1-4 0 0,13-1 0 15,4 1 0-15,7-1 0 16,2 0 0-16,6 1 0 16,-4 0 0-16,1 2 0 15,1-2 0-15,-6 0 0 0,0 1 0 16,-7-1 0-16,0 0 0 15,-8 0 0-15,-5-1 0 16,-7 0 0-16,-4 2 0 0,-7-1 0 16,-9 1 0-16,-3 0 0 15,-12 2 0-15,-4 0 0 16,-3 1 0-16,-10 0 0 16,-1 3 0-16,-9-1 0 15,-4 2 0-15,-11-1 0 16,12 6 0-16,-12-6 0 0,5 15 0 15,-5-3 0-15,0 3 0 16,0 4 0-16,-2 3 0 0,-1 3 0 16,0 5 0-16,-1 6 0 15,3 5 0-15,0 3 0 16,1 5 0-16,-1 6 0 16,8 1 0-16,1 5 0 0,0 2 0 15,0 2 0-15,0 0 0 16,4 0 0-16,-1-2 0 15,-4-2 0-15,2-3 0 16,-1-1 0-16,-5-5 0 0,1-8 0 16,-3-3 0-16,-1-4 0 15,-2-3 0-15,-3-7 0 16,0-1 0-16,-5-8 0 16,4-4 0-16,-2 0 0 15,8-14 0-15,-19 11 0 0,8-11 0 16,-7 0 0-16,-1 0 0 0,-11 0 0 15,-6 3 0-15,-7 2 0 16,-7 1 0-16,-4 2 0 16,-5 5 0-16,-2 0 0 15,-2 2 0-15,1-1 0 16,0-2 0-16,2-1 0 0,1-2 0 16,1-4 0-16,1-2 0 15,0-2 0-15,7-1 0 16,1-2 0-16,10 2-6 0,8 0-81 15,-2-5-4-15,9-2-3 16,5-5-9-16,13-1-3 16</inkml:trace>
  <inkml:trace contextRef="#ctx0" brushRef="#br0" timeOffset="135546.5632">3246 9480 37 0,'2'-9'48'16,"-2"9"0"-16,4-20 1 16,1 9-1-16,2-1 0 15,0-1-6-15,1-1-3 16,1 1-6-16,-3-3-7 0,1 4-6 16,-2-1-3-16,1 4-3 15,-6 9-3-15,5-13-2 16,-5 13-2-16,0 0-2 15,0 0-1-15,0 0-2 0,0 0-1 16,0 0 0-16,5 8 1 16,-5 2-2-16,3 3 0 15,-3 3 0-15,1 2 0 0,0 5 0 16,-1-1 0-16,0 3 0 16,0 1 0-16,-2 0 0 15,-2 1 0-15,-1 2 0 16,1-2 0-16,0 4 0 15,0-2 0-15,1-1 0 0,2 1 0 16,0 1 0-16,1 1 0 16,0-3 0-16,0 4 0 15,4-3 0-15,-2 3 0 16,5 2 0-16,-2-2 0 0,0 4 0 16,-1 0 0-16,1 3 0 15,0 0 0-15,-1 4 0 16,0 0 0-16,-2-1 0 0,-1 0 0 15,-2-1 0-15,1 0 0 16,0-6 0-16,0-3 0 16,0-6 0-16,0-3 0 15,0-5 0-15,-1-6 0 0,1-12 0 16,0 13 0-16,0-13 0 16,0 0 0-16,0 0 0 15,0 0 0-15,0 0 0 16,0 0 0-16,0 0 0 0,2-5 0 15,-2-4 0-15,0 9 0 16,6-20 0-16,0 11-85 16,1-4-7-16,0-1-3 15,-2 2-7-15,-4-3-3 16</inkml:trace>
  <inkml:trace contextRef="#ctx0" brushRef="#br0" timeOffset="136954.5371">1599 10497 66 0,'0'0'84'16,"-14"-16"-3"-16,14 16-3 0,-28-18-38 16,28 18-5-16,-8-13-13 15,8 13-6-15,-6-10-4 16,6 10-3-16,0 0-2 15,0 0-1-15,0 0-3 16,0 0-1-16,0 0-1 0,0 0 0 16,0 0-1-16,0 0 0 15,10-3 0-15,-10 3-1 16,16 0 1-16,-5 5 1 0,3-1-1 16,-1 0 0-16,3 1 0 15,0 0 0-15,4 1 0 16,1 0 0-16,2 0 0 15,2-1 0-15,3 1 1 0,2-2-1 16,3 0 0-16,1-1 1 16,4 0-1-16,0-1 1 15,1-1 0-15,2-1-1 0,2 0 1 16,-1 1 0 0,-1-1 1-16,2 0 0 0,-1 0 0 15,-1 0 0-15,-2 0 1 16,1-1-1-16,-2 1 1 15,4-2-1-15,0 1 0 0,0 1 0 16,2 0-1-16,2-1 1 16,4 1 0-16,1 0 0 15,1 0-1-15,3 1 1 16,0-1-1-16,6 0 0 0,3 1 1 16,1 2-1-16,3-3-1 15,6 0 1-15,-1 1 0 16,1-1-1-16,3 0 1 0,-1-1 1 15,1-3-2-15,1-1 0 16,0 1 0-16,-3-1 0 16,4 1 0-16,1-1 0 15,-3 3 0-15,2-2 0 0,1 0 0 16,-3 1 0-16,1 1 0 16,0-1 0-1,0-1 0-15,-1 3 0 0,-2-3 0 16,2 1 0-16,-2-3 0 0,-2 2 0 15,0 0 0 1,0-3 0-16,0 1 0 0,-2 0 0 16,-2 0 0-16,2 0 0 15,-2 0 0-15,-4 0 0 16,-2-1 0-16,-4 2 0 0,-1-1 0 16,-1 0 0-16,-5 2 0 15,-2 0 0-15,-8 0 0 0,-2 1 0 16,-5 0 0-16,-5 1 0 15,-4 0 0-15,-6 2 0 16,-2-1 0-16,-7-1 0 16,0 1 0-16,-11 1 0 15,11-1 0-15,-11 1 0 0,0 0 0 16,0 0 0-16,0 0 0 16,0 0 0-16,5-11 0 15,-5 11 0-15,0 0 0 0,0 0 0 16,0 0 0-16,0 0 0 15,0 0 0-15,0-8 0 16,0 8 0-16,0 0 0 16,0 0 0-16,0 0 0 0,0 0-12 15,0 0-18-15,-10 0-58 16,10 0-1-16,-12 7-6 16,4-1-4-16,-7-2 2 15</inkml:trace>
  <inkml:trace contextRef="#ctx0" brushRef="#br0" timeOffset="139552.3102">6166 10355 18 0,'8'-9'83'15,"-8"9"5"-15,6-11-6 16,-6-1-17-16,7 7-25 16,-7 5-10-16,0 0-10 0,0 0-6 15,0 0-3-15,11 11-1 16,-10 0-2-16,3 7 1 16,-2 4-1-16,2 8 0 0,3 4-1 15,-2 5 0-15,1 8-4 16,-1 5-3-16,4 5 0 15,-5 7 0-15,1 4 0 16,-1 0 0-16,-4 0 0 16,1 1 0-16,-1-5 0 15,0-4 0-15,-1-4 0 0,2-7 0 16,-1-7 0-16,3-6 0 16,-2-4 0-16,0-9 0 15,1-2 0-15,1-6 0 0,-4-5 0 16,1-10 0-16,3 10 0 15,-3-10 0-15,0 0 0 16,0 0 0-16,7-16 0 16,-17 5-76-16,10-7-16 0,0-2-3 15,-2-4-7-15,-5-5-6 16</inkml:trace>
  <inkml:trace contextRef="#ctx0" brushRef="#br0" timeOffset="140420.4379">3809 10543 3 0,'-20'0'84'0,"5"0"5"15,-1-5-7-15,7 1-9 0,0-2-17 16,9 6-15-16,-6-13-13 16,6 13-9-16,-3-12-5 15,3 12-4-15,0 0-2 16,0 0-4-16,8 0-4 16,-2 12 0-16,2 7 0 0,2 7 0 15,3 7 0-15,1 7 0 16,-1 6 0-16,0 9 0 15,2 2 0-15,-4 0 0 0,-2 3 0 16,-1 4 0-16,-1-1 0 16,-4-1 0-16,1-1 0 15,-3-2 0-15,-1-2 0 16,-1-1 0-16,1-7 0 16,0-2 0-16,0-9 0 0,0-3 0 15,-2-5 0-15,0-4 0 16,1-6 0-16,1-6 0 15,-1-4 0-15,1-10 0 16,0 9 0-16,0-9 0 0,9-12-58 16,2-8-34-16,-5-9-2 15,-4-7-7-15,-2-6-6 16</inkml:trace>
  <inkml:trace contextRef="#ctx0" brushRef="#br0" timeOffset="141163.3266">1758 10466 3 0,'0'0'91'0,"0"-11"4"15,0 11-4-15,-6-12-6 16,5-8-14-16,1 20-44 16,-7-11-8-16,7 11-7 15,0 0-4-15,0 0-3 0,-2 11-1 16,2 6-4-16,0 7 0 16,0 10 0-16,0 12 0 15,-1 9 0-15,1 9 0 16,0 13 0-16,-6 4 0 0,2 8 0 15,-3 5 0-15,0 0 0 16,-1-2 0-16,-2-3 0 16,0-7 0-16,2-10 0 15,4-7 0-15,0-12 0 0,2-10 0 16,2-8 0-16,-1-10 0 16,0-6 0-16,1-8 0 0,1-2 0 15,-1-9 0-15,0 0 0 16,0 0 0-16,0 0 0 15,0 0 0-15,0-22-68 16,-6 13-25-16,-3-4-1 0,-4-1-7 16,-4-3-4-1</inkml:trace>
  <inkml:trace contextRef="#ctx0" brushRef="#br0" timeOffset="141404.1593">1500 11514 0 0,'0'0'92'0,"13"-15"4"15,-13 15-6-15,10-6-3 0,-10 6-2 16,11 3-55-16,-6 8-9 16,3 0-11-16,1 4-10 15,0 3 0-15,1-2 0 16,4 2 0-16,2-5 0 16,5-3 0-16,5-6 0 0,2-4 0 15,5-2 0-15,4-8 0 16,-3-6 0-16,8-4-14 15,-4-6-72-15,-7-13-5 16,-4 0-3-16,-7-5-9 0,-5-1-4 16</inkml:trace>
  <inkml:trace contextRef="#ctx0" brushRef="#br0" timeOffset="142145.6582">1751 12096 26 0,'17'-20'88'16,"-5"3"1"-16,-5-1-4 0,-4 1-16 15,-3 3-21-15,0 3-13 16,-4 3-13-16,4 8-8 16,-14-15-3-16,14 15-3 0,-14-9-2 15,5 7-1 1,0 1-2-16,-1 1-1 0,0 0-2 16,-4 5 0-16,0 5 0 15,-4 3 0-15,-1 4 0 16,-1 2 0-16,1 3 0 15,0 2 0-15,0 1 0 0,3 1 0 16,4-2 0-16,7 4 0 16,4-4 0-16,2 1 0 15,10 2 0-15,5-1 0 0,5 0 0 16,2 1 0-16,3 0 0 16,-3-2 0-16,0 2 0 15,-2-1 0-15,-7-1 0 0,-3-1 0 16,-2-3 0-16,-3-3 0 15,-5 0 0-15,-1-5 0 16,-2-2 0-16,-8-1 0 16,-2-2 0-16,-4-4 0 15,-2-2 0-15,-5-3 0 0,-4 1 0 16,3-4 0-16,-5-3 0 16,4-3 0-16,-1-3 0 0,3 1 0 15,4 1 0 1,2-1 0-16,7 3 0 0,-4 1 0 15,14 8-40-15,-7-10-48 16,7 10-5-16,0 0-2 0,0 0-9 16</inkml:trace>
  <inkml:trace contextRef="#ctx0" brushRef="#br0" timeOffset="142569.9235">2170 12246 0 0,'26'-21'92'16,"-4"3"3"-16,-10-1-4 16,-4 3-6-16,-7 1 1 15,-1 5-60-15,-2-1-8 16,2 11-4-16,-12-14-10 16,12 14-4-16,-16-7 0 0,7 6 0 15,-4 2 0-15,-2 9 0 16,-7 4 0-16,-3 8 0 15,-1 6 0-15,-1 2 0 16,0 8 0-16,6 2 0 0,3 1 0 16,7-3 0-16,10-2 0 15,2-4 0-15,11-3 0 16,7-4 0-16,3-8 0 0,4-2 0 16,-1-8 0-16,-2-1 0 15,1-6 0-15,-5 0 0 16,-1-3 0-16,-5-3 0 15,1-1 0-15,-14 7 0 0,16-16 0 16,-7 9 0-16,1 1 0 16,-10 6 0-16,19-7 0 15,-10 4-85-15,3 0-6 16,0-2-3-16,0-1-9 16,2-1-3-16</inkml:trace>
  <inkml:trace contextRef="#ctx0" brushRef="#br0" timeOffset="142855.2741">2641 12328 36 0,'23'-1'101'0,"-9"1"-3"15,-3 0-6-15,-11 0-4 16,0 0-1-16,25 12-78 0,-24 0-9 16,-1 4 0-16,0 4 0 15,0 9 0-15,0 5 0 16,-3 5 0-16,-1 2 0 0,0 2 0 15,1 0 0-15,-3-1 0 16,-1-3 0-16,2-6 0 16,1-4 0-16,1-6 0 15,-3-5 0-15,5-6 0 16,1-12 0-16,-4 13 0 0,4-13-2 16,-6-13-88-16,6-3-1 15,6-8-4-15,3-7-6 16,3-9-3-16</inkml:trace>
  <inkml:trace contextRef="#ctx0" brushRef="#br0" timeOffset="143598.2063">3962 11878 1 0,'0'0'92'15,"0"-11"2"-15,0 11-5 16,-12-13-5-16,9 19-11 16,-11-6-45-16,-1 0-10 0,-6 2-7 15,-2 8-5-15,-1 7-2 16,-4 3-1-16,5 6-1 15,3 1 0-15,5 2-1 16,7 1-1-16,7 2 1 16,5-2 1-16,12-2-2 0,5 0 0 15,6-3 0-15,3 0 0 16,1-4 0-16,0-1 0 16,-5-2 0-16,-3-2 0 0,-7-1 0 15,-2 0 0-15,-9 1 0 16,-5-2 0-16,-4 3 0 15,-9-1 0-15,-3 1 0 0,-8 0 0 16,1-1 0-16,-6-2 0 16,3-2 0-16,0-3 0 15,3-3 0-15,0-6-6 16,11 0-35-16,7-10-46 0,4-11-1 16,5-6-5-16,13-9-6 15,9-3 2-15</inkml:trace>
  <inkml:trace contextRef="#ctx0" brushRef="#br0" timeOffset="143867.6518">4439 12007 86 0,'0'0'94'0,"0"0"-4"16,0-10-6-16,-7 5 0 15,-8 2-61-15,-1 3-6 0,-3 3-5 16,2 8-5-1,-3 3-2-15,2 6-1 0,0 2 1 16,-1 5-5-16,3 3 0 16,0 3 0-16,7 1 0 15,1-2 0-15,6 1 0 16,2-3 0-16,7-3 0 16,5 0 0-16,6-9 0 0,8-1-10 15,-4-2-39-15,10-8-38 16,2-7-2-16,1-2-5 0,-1-9-7 15</inkml:trace>
  <inkml:trace contextRef="#ctx0" brushRef="#br0" timeOffset="144238.8739">4649 12152 42 0,'11'-3'94'0,"6"2"-1"0,8-1-7 16,2 0-1-16,6 4-35 15,1 4-27-15,4 4-7 16,-3 5-7-16,-6 5-3 16,-4 7-2-16,-12 4-1 0,-6 5-3 15,-7 2 0-15,-12 2 0 16,-4 0 0-16,-7 1 0 16,0-7 0-16,-2-2 0 15,6-5 0-15,6-6 0 0,9-7 0 16,10-7 0-16,16-7 0 15,12 0 0-15,14-9 0 16,10-2 0-16,6-1 0 0,7-2 0 16,0 0 0-1,-4 1 0-15,-9 5 0 0,-10 2 0 16,-11 0 0-16,-9 6 0 16,-12-2 0-16,-16 2-14 0,0 6-41 15,-5-6-33-15,-9 0-1 16,-1-5-8-16,4-8-3 15</inkml:trace>
  <inkml:trace contextRef="#ctx0" brushRef="#br0" timeOffset="144816.8945">6296 11489 16 0,'0'0'97'0,"0"0"-2"0,-5-10-5 0,5 10-4 16,0 0-3-16,-13 0-61 15,13 0-8-15,-6 14-6 16,5-5-8-16,1 0 0 0,0-9 0 15,14 10 0-15,6-10 0 16,9-3 0-16,9-4 0 16,8-10 0-16,11-11-46 15,0 8-41-15,2-3-3 0,-3-1-7 16,-5 1-6-16</inkml:trace>
  <inkml:trace contextRef="#ctx0" brushRef="#br0" timeOffset="145334.3429">6614 12169 13 0,'-5'-20'95'0,"2"0"-1"15,-7 0-4-15,1 0-5 16,-5-22-12-16,-4 29-46 0,0 8-11 15,-4 5-5-15,0 6-4 16,-3 12-7-16,1 8 0 16,5 9 0-16,4 3 0 15,9 6 0-15,6 0 0 0,10 1 0 16,8-1 0-16,7-3 0 16,0-4 0-16,6-4 0 15,-6-2 0-15,-4-5 0 16,-4-3 0-16,-7-3 0 0,-7-1 0 15,-3-5 0-15,-4 0 0 16,-12-1 0-16,-2-4 0 16,-2 1 0-16,-6-2 0 15,-1-7 0-15,1 1-18 0,3-4-67 16,3-14-3-16,7-7-3 16,9-7-7-16,6-4-4 15</inkml:trace>
  <inkml:trace contextRef="#ctx0" brushRef="#br0" timeOffset="145564.2997">7025 12196 16 0,'30'-9'98'0,"-8"4"-1"16,-22 5-5-16,0 0-4 16,0 0-2-16,-15 2-63 0,-12 13-12 15,-8 7-11-15,1 5 0 16,-6 4 0-16,9 4 0 15,0 2 0-15,11-1 0 0,8 0 0 16,9-4 0-16,5-3 0 16,17-1 0-16,4-3-41 15,16-12-46-15,6-9-4 16,6-4-5-16,6-11-7 16</inkml:trace>
  <inkml:trace contextRef="#ctx0" brushRef="#br0" timeOffset="145933.0461">7555 12328 0 0,'0'0'93'16,"0"0"3"-16,0 0-5 16,0 0-6-16,17-6-1 15,2 0-57-15,0 6-13 16,4 0-5-16,4 8-5 15,-4 6-1-15,-4 5-2 0,-2 6 0 16,-11 0 2-16,-3 3-3 16,-3 1 0-16,-5-2 0 0,-3-3 0 15,-5-2 0 1,3-6 0-16,1-4 0 0,9-12 0 16,-4 13 0-16,9-9 0 15,12-1 0-15,2 1 0 16,7 1 0-16,-1 2 0 15,-3 1 0-15,-3 5 0 0,-6 3 0 16,-14 1 0-16,-8 3 0 16,-12 3 0-16,-21 12-80 15,-7-18-7-15,-7-5-3 0,-11-7-7 16,-12-6-6-16</inkml:trace>
  <inkml:trace contextRef="#ctx0" brushRef="#br0" timeOffset="146547.7447">3869 11515 34 0,'0'0'90'16,"1"-17"1"0,-1 6-3-16,0 11-3 15,5-16-39-15,-5 16-13 0,0 0-11 16,11 0-8-16,-9 7-6 16,1 7-8-16,1 5 0 0,2-1 0 15,-2 4 0-15,1-1 0 16,3-1 0-16,3-6 0 15,5-6 0-15,12-8 0 0,7-13 0 16,5-15 0 0,22-9-58-16,7-14-32 0,10-15-2 15,7-6-7-15,1-4-10 16</inkml:trace>
  <inkml:trace contextRef="#ctx0" brushRef="#br0" timeOffset="151784.5103">8742 9518 18 0,'2'-11'68'16,"0"1"1"-16,-1-2-13 16,0 1-11-16,-1-2-9 15,1 3-12-15,-1-1-2 0,0 3-4 16,0-3 0-16,0 3-2 15,0 8-2-15,0-13-2 16,0 13-2-16,0 0-1 16,0 0-1-16,0 0-1 0,0 0-1 15,0 6-1-15,0 6-2 16,1 3 2-16,-1 3 0 16,0 2 0-16,0 4 0 15,0 3 0-15,-1 5 0 16,1 1-1-16,0 0 1 0,0 3-1 15,0 2 0-15,3 0-4 16,1 3 0-16,0 1 0 0,-2 3 0 16,0 1 0-16,2 1 0 15,-1 2 0-15,0-1 0 16,-2 1 0-16,-2-4 0 16,1 0 0-16,0-5 0 0,0-2 0 15,0-4 0-15,0-4 0 16,0-1 0-16,0-3 0 0,3-2 0 15,-2-3 0-15,2 1 0 16,2-5 0-16,3 2 0 16,-3-2 0-16,-1-2 0 15,1-1 0-15,-1-2 0 16,-1-1 0-16,-3-11 0 0,1 12 0 16,-1-12 0-16,0 0 0 15,0 0 0-15,0 0 0 16,0 0 0-16,6-10 0 15,4 1-34-15,-4-3-53 0,5-5-4 16,-1-2-6-16,1-1-6 16,-1 0 4-16</inkml:trace>
  <inkml:trace contextRef="#ctx0" brushRef="#br0" timeOffset="152763.7043">7929 10688 66 0,'0'0'77'15,"-1"-25"-5"-15,1 25-16 16,-1-12-12-16,1 12-11 16,0-10-7-16,0 10-5 15,0-10-5-15,0 10-3 0,0 0-3 16,0 0-3-16,0 0-1 15,0 0-2-15,10-6 0 16,-10 6-1-16,14 3 0 16,-2-1 0-16,5-1 1 0,5-1 0 15,5 0 0-15,5 0 0 16,5 0-1-16,4-3 0 16,3 0 0-16,5-2-1 15,1 2-1-15,4 2 1 0,-5-1-1 16,3 2 0-16,-1 1 0 15,2-1 0-15,-2 3 0 16,0 0 0-16,0 0 1 16,2-1 0-16,5 0 0 0,4 0 0 15,-1-2 1-15,5 0-3 16,-1 0 0-16,6 0 0 16,-1 0 0-16,3 0 0 15,1 0 0-15,0 0 0 0,3 0 0 16,0 1 0-16,-2-1 0 15,3 0 0-15,-2 2 0 16,2-2 0-16,2 0 0 16,-3-2 0-16,0 1 0 0,1-1 0 15,-1 0 0-15,-2 0 0 16,-1 1 0-16,-1 0 0 16,-3 1 0-16,-1-1 0 0,-1 1 0 15,2 1 0-15,-2-1 0 16,-1 0 0-16,-4 1 0 15,0-1 0-15,-2 0 0 16,-7 0 0-16,-4 1 0 0,-6-1 0 16,-6 0 0-16,-5-1 0 15,-7 0 0-15,-6-1 0 16,-4 1 0-16,-3 0 0 16,-13 1 0-16,10-2 0 0,-10 2 0 15,0 0 0-15,0 0 0 16,0 0-22-16,0 0-31 15,-2 10-35-15,2-10-3 0,-6 13-6 16,6-13-3-16</inkml:trace>
  <inkml:trace contextRef="#ctx0" brushRef="#br0" timeOffset="153011.2229">11383 10689 56 0,'0'9'92'0,"0"-9"-1"15,0 0-6-15,-5-20-11 16,5 20-38-16,0 0-13 15,0 0-7-15,0 16-5 0,0 1-3 16,0 5-2-16,0 9-1 16,2 6 0-16,-1 10-2 15,0 5-3-15,-1 1 0 16,0 6 0-16,1-3 0 16,0-1 0-16,0-2 0 0,2-3 0 15,-3-4 0-15,6-3 0 16,-2-9 0-16,6-22-67 15,-6 15-21-15,-2-10-1 0,-2-8-9 16,0-9-5-16</inkml:trace>
  <inkml:trace contextRef="#ctx0" brushRef="#br0" timeOffset="153481.5063">10127 10757 38 0,'-13'-6'93'0,"-3"-1"-1"16,7-1-5-16,-3-21-4 15,12 29-44-15,-11-10-11 0,11 10-9 16,0 0-6-16,0 0-4 15,-5 10-3-15,5 9-2 16,5 8-4-16,1 9 0 16,-2 6 0-16,0 11 0 15,2 9 0-15,-5 4 0 0,-1 5 0 16,0-1 0-16,0 1 0 16,0-9 0-16,0-20-53 15,-1 12-34-15,1-16-4 0,-3-14-6 16,3-24-6-16</inkml:trace>
  <inkml:trace contextRef="#ctx0" brushRef="#br0" timeOffset="154238.1854">8293 10729 23 0,'0'0'85'16,"-6"-18"3"-16,6 6-3 0,-4 0-25 15,4 3-10-15,0 0-17 16,0 9-11-16,0-11-7 16,0 11-4-16,0 0-3 15,6 15-2-15,-4 4 0 0,-1 10-2 16,0 8 1-16,0 8-1 16,-1 7 0-16,-1 3-2 15,-1 4-2-15,-1-3 0 0,2-1 0 16,0-6 0-16,1-6 0 15,0-5 0-15,0-8 0 16,0-8 0-16,1-4 0 16,1-6 0-16,-2-12 0 15,2 14 0-15,-2-14 0 16,0 0 0-16,0 0 0 0,0 0 0 16,0 0 0-16,0 0-22 15,11-4-66-15,-11 4-4 0,5-17-5 16,-5 3-8-16,0-1-1 15</inkml:trace>
  <inkml:trace contextRef="#ctx0" brushRef="#br0" timeOffset="154863.3666">8194 11486 9 0,'5'-10'85'0,"2"0"4"15,-7-1-2-15,0-2-4 16,-13 0-32-16,13 13-14 16,-14-18-13-16,14 18-8 15,-16-12-7-15,7 11-2 0,-5 3-3 16,1 8-2-16,2 5-1 15,-4 2-1-15,0 5 1 0,3 2-1 16,4-1 0-16,3 3 1 16,5-3-1-16,5-3 0 15,8-1 0-15,6-2 0 16,5-1 0-16,0-4 0 16,4 2 0-16,-2-3 0 15,-2 2 0-15,-2-2 0 0,-9 3 1 16,-3-2 0-16,-7 2-1 15,-3-1 3-15,-3 1-3 0,-10-1 0 16,-1-1 0-16,-8-3 0 16,-2 1 0-16,0-2 0 15,-3-3 0-15,1-3 0 16,0 0 0-16,2-2 0 0,7 0 0 16,0-2-20-16,12-7-38 15,5-2-28-15,5-2-2 16,14-2-7-16,11-4-6 15</inkml:trace>
  <inkml:trace contextRef="#ctx0" brushRef="#br0" timeOffset="155150.7492">8522 11561 57 0,'21'-13'91'0,"-6"-1"0"16,-8 1-6-16,-5 2-2 15,-2 11-46-15,0-11-11 16,0 11-10-16,-13-3-6 15,-3 3-3-15,0 6-2 0,-4 6-2 16,-4 2-3-16,0 6 0 16,-1 3 0-16,0 2 0 15,3 2 0-15,5-1 0 16,6 3 0-16,2-3 0 16,9-1 0-16,2-3 0 0,11-1 0 15,7-5 0-15,7-2 0 16,1-5 0-16,7-1 0 15,-1-6-30-15,-11 0-55 0,12-2-3 16,-1-4-5-16,-9-4-5 16,0-4-3-16</inkml:trace>
  <inkml:trace contextRef="#ctx0" brushRef="#br0" timeOffset="155368.3943">8764 11692 66 0,'0'0'95'0,"14"-12"-2"16,-14 12-6-16,4-9 0 15,-4 9-51-15,0 0-10 16,0 0-10-16,0 0-11 16,12 18-5-16,-11 0 0 15,-1 5 0-15,0 7 0 0,0 6 0 16,-2 1 0-16,-1 5 0 16,-4-3 0-16,7 2-30 15,1-3-55-15,6-9-4 16,1-7-5-16,8-11-7 0,4-7-2 15</inkml:trace>
  <inkml:trace contextRef="#ctx0" brushRef="#br0" timeOffset="155904.9038">10056 11593 44 0,'-13'-13'88'0,"5"7"-3"16,-3 1-3-16,-2 2-4 15,1 3-45-15,-5 6-9 16,-1 5-8-16,0 3-7 16,2 4-3-16,4 2-2 0,6 3 1 15,5 1-1-15,3 1 0 16,10 0 0-16,5-1-1 15,6-1 1-15,-2 1 0 16,6-2-2-16,-3 1 1 16,-1-3-2-16,-5-1 1 0,-3-1 0 15,-8-1-1-15,-6 0 2 16,-3-3-3-16,-8-2 0 16,-9-1 0-16,-3 0 0 0,-3 0 0 15,-1-4 0-15,-2-2 0 16,7-1 0-16,0-4-7 15,9 0-18-15,12 0-57 16,-2-9-4-16,12-8-4 0,13-5-7 16,10-4-3-16</inkml:trace>
  <inkml:trace contextRef="#ctx0" brushRef="#br0" timeOffset="156166.2169">10414 11743 66 0,'0'0'92'15,"1"-10"-5"-15,-1 10-3 16,-13-10-2-16,13 10-51 0,-11-1-11 16,-6 1-6-16,-2 10-4 15,0 1-3-15,-2 6-1 16,1 5-1-16,0 3 0 0,1 0-3 16,4 4-2-16,2-1 0 15,9-1 0-15,4-2 0 16,4 0 0-16,10-7 0 15,7 1-6-15,4-8-18 0,5-9-37 16,4 2-24-16,1-3-4 16,-2-6-6-16,-3-6-3 0</inkml:trace>
  <inkml:trace contextRef="#ctx0" brushRef="#br0" timeOffset="156429.8599">10554 11897 28 0,'13'-14'86'16,"-1"7"2"-16,-1 1-4 15,3 2-4-15,2 2-33 16,0 2-16-16,2 2-12 16,-1 6-5-16,-5 5-4 15,-2 5-2-15,-7 3-3 0,-3 2-1 16,-1 3 0-16,-2-2-1 16,-8 0-3-16,3-3 0 15,-2-3 0-15,5-1 0 0,0-6 0 16,5-1 0-16,0-10 0 15,11 9 0 1,9-8 0-16,7 0-3 0,11-1-22 16,13-4-58-16,3-5-3 15,5-4-3-15,5-5-8 0,5-2-3 16</inkml:trace>
  <inkml:trace contextRef="#ctx0" brushRef="#br0" timeOffset="156817.2493">11733 11718 7 0,'0'-11'93'0,"-1"1"1"16,-9-1-4-16,-4 1-5 16,-7-1-3-16,0 7-58 15,-4 4-9-15,-4 1-5 0,-2 9-4 16,0 3-1-16,1 6-5 15,4 0 0-15,4 6 0 16,1 0 0-16,13 1 0 16,5 0 0-16,4 0 0 0,8-1 0 15,6-1 0 1,5-1 0-16,1 0 0 0,4-2 0 16,-5 0 0-16,-1-1 0 0,-5-2 0 15,-3 0 0-15,-6-2 0 16,-6 2 0-16,-4-6 0 15,-8 2 0-15,-5-3 0 16,-5-3 0-16,-1 1 0 0,-2-5 0 16,3 2 0-16,3-6-10 15,12-7-49-15,8 7-28 16,3-19 0-16,16-1-8 16,16-3-5-16</inkml:trace>
  <inkml:trace contextRef="#ctx0" brushRef="#br0" timeOffset="157046.5343">11978 11882 51 0,'27'-15'95'0,"-8"3"-2"16,-13 3-7-16,-6 9-1 15,-9-14-37-15,-8 14-21 16,-8 3-12-16,-3 8-6 16,-5 5-7-16,-1 6-2 0,2 3 0 15,3 3 0-15,3 1 0 16,9 3 0-16,10-4 0 15,7-1 0-15,13-2 0 16,6-9-5-16,10 4-34 0,8-9-45 16,4-7-5-16,3-4-3 15,2-6-9-15,-1-7 3 16</inkml:trace>
  <inkml:trace contextRef="#ctx0" brushRef="#br0" timeOffset="157431.5726">12283 11891 69 0,'0'-9'92'16,"0"9"-1"-16,9-10-6 15,0 6-1-15,4 1-51 0,0 3-12 16,2 0-8-16,-1 9-5 16,-1 4-2-16,-5 5-2 15,-4 3-2-15,-4 2 1 16,0 3-3-16,-3-2 0 15,-2 2 0-15,-2-4 0 0,0-1 0 16,3-4 0-16,4-3 0 16,3-1 0-16,10 0 0 15,3-3 0-15,3 2 0 0,2-1 0 16,-1 0 0-16,0 0 0 16,-2-1 0-16,-5 1 0 15,-6 0 0-15,-6 0 0 0,-3-1 0 16,-9 0 0-16,-7 3 0 15,-8-3 0-15,-6 0 0 16,-5-1 0-16,-10-8-30 16,-2-1-54-16,5 0-3 0,-1-11-4 15,9-11-9-15,10-7-2 16</inkml:trace>
  <inkml:trace contextRef="#ctx0" brushRef="#br0" timeOffset="158262.1159">12833 9633 36 0,'0'0'84'0,"17"-9"2"16,-17 9-3-16,16-3-25 0,-16 3-11 15,18-6-15-15,-18 6-10 16,9-2-5-16,-9 2-4 16,0 0-3-16,8 9-2 15,-8 3-2-15,0 1-1 0,0 8-1 16,0 3-4-16,0 5 0 16,0 6 0-16,-1 3 0 15,1 7 0-15,2 5 0 16,-1 4 0-16,2 2 0 0,1 3 0 15,0 3 0-15,1-3 0 16,0-3 0-16,-1-4 0 16,0-7 0-16,-2-3 0 15,-1-9 0-15,-1-6 0 0,0-8 0 16,0-2 0-16,0-7 0 16,0-10 0-16,-3 12 0 15,3-12 0-15,0 0 0 16,6-11-21-16,10-2-67 15,-12-4-4-15,1 0-4 0,-4-3-7 16,-1 2-1-16</inkml:trace>
  <inkml:trace contextRef="#ctx0" brushRef="#br0" timeOffset="159024.5118">12599 10419 35 0,'-14'2'90'16,"2"0"-1"-16,1-2-2 0,11 0-3 15,-12 0-49-15,12 0-6 16,0 0-10-16,0 0-6 16,0 0-4-16,0 0-3 15,12 0-1-15,5 0-2 16,4 0 0-16,8 0 1 0,6 0-4 15,8 1 0-15,6-1 0 16,7 0 0-16,6 0 0 16,8 1 0-16,6-1 0 0,8 1 0 15,6 1 0-15,2 0 0 16,6 2 0-16,5-1 0 16,5 0 0-16,3 1 0 0,4 1 0 15,1 0 0-15,3-1 0 16,2 2 0-16,4-1 0 15,1 0 0-15,-5 0 0 16,-3-3 0-16,-3 2 0 16,-4-3 0-16,-7 2 0 15,-9-3 0-15,-10 0 0 0,-15 0 0 16,-8 0 0-16,-10 0 0 16,-11-2 0-16,-9 0 0 0,-9 0 0 15,-7-1 0 1,-6 3 0-16,-10 0 0 0,11-2 0 15,-11 2 0-15,0 0 0 0,0 0-13 16,12 5-5-16,-12-5 0 16,6 13 1-16,-6-13 3 15,9 14 3-15,-9-14 5 16,8 11 7-16,-8-11 4 0,0 0 5 16,14 5 1-16,-14-5 2 15,0 0 0-15,7 4 0 16,-7-4-2-16,13 12-1 15,-4 1-2-15,3 5-6 0,4 6-2 16,0 8 0-16,2 7 0 16,0 5 0-16,-3 8 0 15,-2 3 0-15,1 2 0 16,-2 2 0-16,-5-3 0 0,1 0 0 16,-1-5 0-16,-3-2 0 15,0-8 0-15,0-4 0 16,-1-6 0-16,-2-4 0 0,-1-6 0 15,1-9-40-15,-1-3-48 16,0-9-5-16,-14-3-5 16,3-17-6-16</inkml:trace>
  <inkml:trace contextRef="#ctx0" brushRef="#br0" timeOffset="159374.9434">14392 10678 84 0,'-19'-9'96'0,"4"-2"-4"15,8 1-6-15,2-2 0 0,5 12-60 16,0 0-8-16,0 0-6 15,8 6-6-15,-1 14-1 16,4 7-5-16,0 8 0 16,5 8 0-16,2 9 0 15,3 3 0-15,5 1 0 0,0 3 0 16,4-2 0-16,-1-2 0 16,2-6 0-16,-3-1 0 15,-7-15-17-15,-14-4-68 0,10-9-6 16,-8-14-2-16,-9-6-8 15,-2-20-4-15</inkml:trace>
  <inkml:trace contextRef="#ctx0" brushRef="#br0" timeOffset="159897.077">12631 10589 41 0,'0'0'95'16,"-14"-5"-2"-16,14 5-5 15,-10-17-1-15,30 8-46 16,-20 9-13-16,4-9-10 15,-4 9-6-15,17 6-4 0,-3 10-8 16,1 7 0-16,2 6 0 16,4 8 0-16,2 6 0 15,2 3 0-15,-1-2 0 16,3 4 0-16,-3-8 0 16,3 0 0-16,-2-5 0 0,-1-5 0 15,1-1 0-15,-5-7 0 16,9 5-23-16,-4-8-62 15,7-6-4-15,-3-6-3 16,1-6-9-16,3-1-3 0</inkml:trace>
  <inkml:trace contextRef="#ctx0" brushRef="#br0" timeOffset="160323.581">13278 11265 89 0,'5'-12'93'0,"-5"12"-6"0,-4-14-5 15,-7 6-1-15,-5 5-59 16,0 3-11-16,-7 5-4 15,1 6-3-15,-2 1-2 0,2 5 0 16,3 2 0-16,5 1 1 16,9 1-1-16,5 0 0 15,5 0 0-15,9 0 1 0,6 1-1 16,4-3 0-16,0 2-1 16,-3-1 1-16,0-1-1 15,-5-2 0-15,-1-1 0 16,-8-2 0-16,-3-1 0 0,-4-2 1 15,-5-1 1-15,-4-4-3 16,-5 0 0-16,1-3 0 16,-4-3 0-16,5 1-11 15,-5-4-26-15,4-4-46 0,11-4-3 16,2-3-5-16,10-3-8 16,9-3-1-16</inkml:trace>
  <inkml:trace contextRef="#ctx0" brushRef="#br0" timeOffset="160576.1766">13591 11378 89 0,'25'-13'95'16,"-4"2"-4"-16,-8-2-6 0,-1 2-1 15,-31 3-58-15,19 8-8 16,0 0-7-16,-10 0-4 16,-4 8-2-16,-4 9-5 15,-3 5 0-15,-2 5 0 0,-2 1 0 16,2 5 0-16,3-3 0 15,7 1 0-15,3-6 0 16,10-2 0-16,5-4 0 16,7-6 0-16,10 0 0 0,-2-8-35 15,6-2-50-15,3-3-4 16,3-7-5-16,-3-6-7 16,-1-2 0-16</inkml:trace>
  <inkml:trace contextRef="#ctx0" brushRef="#br0" timeOffset="160771.8873">13854 11482 9 0,'10'-1'97'0,"0"1"0"16,-10 0-7-16,0 0-2 15,9 2-1-15,-1 6-57 16,-4 3-17-16,-1 5-13 0,2 2 0 16,-1 6 0-16,0 3 0 15,2 2 0-15,2 4 0 16,-2-3 0-16,8-4-79 15,-1 3-10-15,3-7-2 0,7-7-9 16,6-8-5 0</inkml:trace>
  <inkml:trace contextRef="#ctx0" brushRef="#br0" timeOffset="161357.6222">14910 11431 45 0,'12'-8'93'16,"-5"0"-2"-16,-4-1-6 15,-3 9-2-15,-9-14-44 0,-2 13-13 16,-2 2-10-16,-7 6-7 16,-2 8-3-16,-4 6-2 15,-2 5-1-15,3 5 0 16,0 2-2-16,6 2 0 0,6-2-1 16,8-3 1-16,5-1-1 15,7-5 0-15,9 1 1 16,0-5 0-16,4-1 0 0,0-2 1 15,-3-2-2-15,-2-2 0 16,-3 1 0-16,-7-3 0 16,-3-2 0-16,-2-9 0 15,-8 16 0-15,-4-9 0 16,-3-1 0-16,0-3 0 0,-2 3 0 16,-1-6-11-16,7 0-39 15,3 0-35-15,5-9-4 0,8-5-6 16,9-3-6-16</inkml:trace>
  <inkml:trace contextRef="#ctx0" brushRef="#br0" timeOffset="161601.2056">15179 11665 0 0,'12'-7'94'16,"-12"7"2"-16,10-17-4 15,-10 17-5-15,-1-16-3 0,1 16-57 16,-14-7-11-16,5 7-6 15,-2 5-5-15,-2 5-5 16,1 6 0-16,-6 4 0 16,2 5 0-16,0 1 0 0,4 5 0 15,3 0 0-15,6 1 0 16,3-3 0-16,5 1-14 16,4 0-45-16,9-12-28 15,5-9-1-15,1-7-8 16,2-4-5-16</inkml:trace>
  <inkml:trace contextRef="#ctx0" brushRef="#br0" timeOffset="161859.1678">15341 11737 53 0,'10'-8'93'16,"3"2"-2"-16,1 0-4 16,0 3-3-16,1 3-48 0,6 0-11 15,-5 7-10-15,-3 4-4 16,-1 3-4-16,-5 7-2 15,-5 1-1-15,-2 4-4 16,-8 2 0-16,-6 2 0 0,-3 0 0 16,3-3 0-16,-3-4 0 15,5-3 0-15,1-2 0 16,10-6 0-16,1-12 0 16,16 8-4-16,11-8-44 0,3-4-38 15,9-10-2-15,8-4-7 16,7-3-6-16</inkml:trace>
  <inkml:trace contextRef="#ctx0" brushRef="#br0" timeOffset="162404.5081">16328 11587 38 0,'-7'-8'81'15,"7"8"-2"-15,-13-15-1 0,2-13-11 16,4 22-35-16,-3 2-8 16,-1 4-7-16,2 0-4 0,-4 3 0 15,1 2-2 1,-4 4-1-16,-1 2-1 0,-1 3-2 16,2 2-2-16,1 3-1 15,6 1-2-15,2 1 0 16,7 3-1-16,0-2 0 15,9 2-1-15,4-3 0 0,0 0 0 16,2-2 1-16,-4-1 0 16,-3 1 0-16,-1-3 0 15,-3-1 0-15,-3-1 0 0,-1-2 1 16,-8 1-1-16,1-4 1 16,-6-3-1-16,0 1 0 15,-1-2 0-15,-4 0 0 16,3-2-4-16,-2-3-5 15,5 5-16-15,4-5-58 0,8 0-4 16,0-7-5-16,9-3-5 16,15-1-4-16</inkml:trace>
  <inkml:trace contextRef="#ctx0" brushRef="#br0" timeOffset="162634.2197">16476 11742 70 0,'13'-13'97'0,"-4"2"-4"0,-2 2-6 15,-2-1-1-15,-5 10-51 16,3-12-13-16,-3 12-9 16,0 0-5-16,-9 5-8 15,-2 4 0-15,-3 5 0 0,-2 3 0 16,1 4 0-16,0 2 0 16,4 2 0-16,3 2 0 15,8-1 0-15,6-4-4 16,13 3-33-16,9-5-48 0,3-8-3 15,8-6-5-15,2-5-6 16,6-2-2-16</inkml:trace>
  <inkml:trace contextRef="#ctx0" brushRef="#br0" timeOffset="163016.5804">16862 11735 28 0,'0'0'93'0,"-12"-14"-1"16,12 14-4-16,-2-16-3 15,4 30-29-15,10-14-31 0,2-3-10 16,4 3-5-16,0 0-4 16,2 7-1-16,-3 4-1 15,1 3 0-15,-8 3-4 16,-1 3 0-16,-7 2 0 16,-2-1 0-16,-1 2 0 0,-6-2 0 15,0-2 0-15,2 1 0 16,-2-2 0-16,3-3 0 15,3 1 0-15,1-1 0 0,5-2 0 16,5 0 0-16,5 0 0 16,-2 1 0-16,3-1 0 15,-2 0 0-15,2 1 0 16,-5-2 0-16,-5-2 0 0,-4 0 0 16,-2-10 0-16,-8 16 0 15,-9-13 0-15,-2 1 0 16,-10-4 0-16,4-9-58 15,-8 5-30-15,1-6-2 0,3-7-6 16,4-7-8-16</inkml:trace>
  <inkml:trace contextRef="#ctx0" brushRef="#br0" timeOffset="163725.4241">18321 9776 68 0,'0'0'92'0,"0"0"-1"0,0 0-7 15,5-12-1-15,-5 12-55 16,11-6-8-16,-11 6-5 16,7 4-5-16,-4 9-2 15,0 6-2-15,1 8-2 16,-2 5-2-16,-1 9-2 0,0 5 0 15,-1 8 0-15,0 5 0 16,0 3 0-16,0 2 0 16,-1-3 0-16,-1 0 0 15,0-1 0-15,-1-4 0 0,3-1 0 16,-1-6 0-16,4-1-22 16,-1-6-64-16,4-7-4 15,2-8-4-15,-1-12-6 16,-7-15-2-16</inkml:trace>
  <inkml:trace contextRef="#ctx0" brushRef="#br0" timeOffset="164152.1094">17660 10630 34 0,'-26'9'90'16,"7"-4"-2"-16,9-2-5 15,10-3-1-15,0 0-46 16,0 0-11-16,0 0-8 16,6 3-7-16,10 0-2 0,5 1-1 15,9 2 0-15,6-2-2 16,10 0 0-16,13 0 0 16,10-1-2-16,18-3 1 15,13 1-2-15,20-1-2 0,12 1 0 16,17-1 0-16,9-2 0 15,7 0 0-15,2 0 0 16,-1 1 0-16,-4 0 0 16,-12-2 0-16,-8 3 0 0,-12 2 0 15,-13-4 0-15,-14 4 0 16,-8-2 0-16,-17 0 0 16,-13 1 0-16,-13-2 0 0,-9-1 0 15,-14 1 0-15,-4-1 0 16,-12 2 0-16,-13 0 0 15,13 0-14-15,-17 7-55 16,4-7-21-16,-14 2-3 16,14-2-6-16,-15 0-6 0</inkml:trace>
  <inkml:trace contextRef="#ctx0" brushRef="#br0" timeOffset="164395.2315">20298 10699 38 0,'7'18'94'16,"-7"-18"-2"-16,4 16-4 0,-2-6-1 15,2 15-38-15,2-4-29 16,4 6-5-16,2 9-5 16,0 9-3-16,0 8-1 15,6 5-1-15,-1 7-5 16,-5 1 0-16,-1-1 0 0,1-1 0 16,-3-3 0-16,-3-7 0 15,-1-4 0-15,-5-11-7 16,-2-6-31-16,1-8-48 15,-13-12-2-15,-3-9-7 0,-3-8-5 16,-4-13 3-16</inkml:trace>
  <inkml:trace contextRef="#ctx0" brushRef="#br0" timeOffset="164657.2782">19399 10928 5 0,'-37'-18'99'0,"6"4"-3"16,9 1-4-16,7 1-5 0,15 12-2 15,-8-7-66-15,8 14-5 16,8 13-7-16,4 8-3 16,4 10-1-16,4 8-3 15,1 9 0-15,5 7 0 0,3 6 0 16,1-1 0-16,0 1 0 15,-1-10-7-15,-3-8-50 16,-2 0-29-16,-9-14-3 16,-5-14-7-16,-10-22-5 0</inkml:trace>
  <inkml:trace contextRef="#ctx0" brushRef="#br0" timeOffset="165036.3108">17875 10785 89 0,'-10'0'97'16,"10"0"-7"-16,0 0-4 15,-2-14-1-15,2 14-65 16,0 0-3-16,-2 8-6 16,2 9-4-16,0 6-3 0,-1 8-1 15,4 7-1-15,2 8-2 16,9 6 0-16,3 10 0 15,1 4 0-15,8 9-22 16,2 8-60-16,3-7-5 16,0-7-1-16,6-10-10 0,-2-7-5 15</inkml:trace>
  <inkml:trace contextRef="#ctx0" brushRef="#br0" timeOffset="165557.5466">18218 11776 38 0,'0'0'92'15,"0"0"0"-15,0-9-5 16,0 9-3-16,1-16-47 0,-1 16-10 16,0 0-9-16,0 0-8 15,-11 0-4-15,3 8-3 16,2 5-1-16,1 6-1 15,-1 0 0-15,1 3 0 0,5 3 0 16,0 3-1-16,5 3 1 16,3-1-1-16,-1 3 0 15,2-1 1-15,-4 1-1 0,1-4 0 16,-3-2 1-16,-3-2 0 16,0-6 0-16,-5-3 0 15,-5-5 0-15,-3-4 1 16,-6-2 0-16,-1-3-2 0,-6-2 0 15,1 0 0-15,-2-3-3 16,3-2-5-16,2-6-11 16,5-9-54-16,11 6-13 15,6-4-4-15,5-7-6 0,17 1-4 16</inkml:trace>
  <inkml:trace contextRef="#ctx0" brushRef="#br0" timeOffset="165815.9192">18517 11919 5 0,'17'-10'94'0,"-7"1"1"16,-1-1-6-16,-8 2-5 15,-1-2 0-15,5 3-64 0,-8 7-8 16,-11 4-4-16,2 11-3 16,-4 4-1-16,0 6 0 0,0 4-1 15,0 3 1-15,-2 2-4 16,5 0 0-16,5 1 0 15,2-4 0-15,6-2 0 16,8-4 0-16,3-5 0 0,13-5-13 16,-2-9-24-16,-4 1-48 15,18-7-3-15,3-8-5 16,0-6-8-16,-2-6 7 16</inkml:trace>
  <inkml:trace contextRef="#ctx0" brushRef="#br0" timeOffset="166014.2543">18819 12057 66 0,'8'-9'96'0,"-8"9"-2"16,0 0-7-16,0 0-1 0,0 0-44 15,0 0-19-15,6 9-11 16,-6 7-7-16,2 5-5 16,0 6 0-16,2 1 0 0,0 5 0 15,0 1-2-15,-3-6-27 16,0 0-56-16,8-7-3 15,2-7-4-15,6-10-8 16,3-8-2-16</inkml:trace>
  <inkml:trace contextRef="#ctx0" brushRef="#br0" timeOffset="166399.3618">19606 11694 23 0,'0'0'94'0,"-19"-15"-2"16,7 11-3-16,-7 1-4 0,-2 34-21 16,-1-23-43-16,-1 6-7 15,-2 5-6-15,0 6-2 16,5 5-2-16,4 1-1 15,6 4-1-15,4-3-1 0,6 1 1 16,7-3-1-16,2-5 1 16,5-1-2-16,3-7 0 15,2 0 0-15,-2-3 0 16,0-2 0-16,-2-1 0 0,-3-1 0 16,-1 0 0-16,-11-10 0 15,9 16 0-15,-9-16 0 16,-1 12 0-16,-8-8-3 15,-4 3-14-15,-7-4-31 0,2 1-38 16,1-3-1-16,2-1-8 16,15 0-5-16</inkml:trace>
  <inkml:trace contextRef="#ctx0" brushRef="#br0" timeOffset="166725.0838">19764 11971 73 0,'9'-12'91'15,"-2"2"-2"-15,-5 0-6 16,-2 10-3-16,0-13-51 16,0 13-13-16,4-10-9 0,-4 10-3 15,0 0-1-15,0 0-1 16,0 0 0-16,-6 10 1 16,6-10 0-16,-13 13 1 15,8-3 1-15,-6 1-1 0,3 1 0 16,-4 1 0-16,-1 5 1 15,3-1-5-15,-4 2 0 16,4 1 0-16,0-1 0 16,8 0 0-16,1-1 0 0,3-1 0 15,10-2 0-15,5-4 0 16,7 2-5-16,-2-9-18 16,11-1-56-16,1 2-9 0,1-4-4 15,-5 0-6-15,1-3-3 16</inkml:trace>
  <inkml:trace contextRef="#ctx0" brushRef="#br0" timeOffset="167038.0439">19997 12103 79 0,'0'0'94'0,"-10"-17"-2"15,10 17-7-15,-1-17-1 16,1 17-55-16,16-10-11 15,-6 8-7-15,3 2-4 16,2 0-3-16,1 4 0 0,2 4 0 16,-7 3-4-16,-2 3 0 15,-6 4 0-15,-1 2 0 16,-3 0 0-16,-5 1 0 0,-6 0 0 16,5-3 0-1,-4-1 0-15,5-3 0 0,1-2 0 16,5-12 0-16,5 16 0 15,11-15 0-15,7 3-10 0,0-4-50 16,13-4-28-16,6-3-1 16,1-3-9-16,6-2-4 15</inkml:trace>
  <inkml:trace contextRef="#ctx0" brushRef="#br0" timeOffset="167604.3603">20792 11873 63 0,'0'0'85'16,"-4"-9"-1"-16,-5-1-15 15,9 10-16-15,-18-11-11 0,4 7-13 16,-4 4-10-16,-6 1-6 15,0 8-4-15,0 6-3 16,1 5-3-16,1 5-1 16,8 2 0-16,4 3-1 15,8-2 0-15,2 0 1 0,5-3 0 16,8-4 0-16,3-3 1 16,-1-3 1-16,-1-2-1 15,-1-2 1-15,2 0-1 16,-6 1-1-16,0 0 1 0,-5 0-1 15,-2-1-2-15,-2 0 0 16,-2-2 0-16,-5 0 0 16,-4-1 0-16,-1-2 0 15,-1 1-4-15,-5-5-5 0,4 3-4 16,-1-6-7-16,8 1-21 16,7 0-42-16,0-10-4 15,2-1-6-15,13-4-1 16</inkml:trace>
  <inkml:trace contextRef="#ctx0" brushRef="#br0" timeOffset="167859.1345">20979 12053 68 0,'12'-12'96'0,"-3"0"-4"16,-4 0-5-16,-5 2-1 15,17 2-48-15,-17 8-16 0,-6-6-10 16,-5 7-4-16,-2 9-6 15,-2 4-2-15,2 5 0 16,-2 3 0-16,-1 2 0 16,4 4 0-16,6-1 0 0,5-1 0 15,1 1 0-15,8-4 0 16,7-2 0-16,9-3 0 16,1-9-14-16,7-5-68 15,1-1-5-15,5-3-5 0,0-9-6 16,-2-7-4-16</inkml:trace>
  <inkml:trace contextRef="#ctx0" brushRef="#br0" timeOffset="168333.0874">21193 12136 0 0,'-7'5'86'0,"7"-5"3"16,0 0-1-16,0 0-5 0,10-1-28 16,2-3-22-16,2 0-11 15,2 1-7-15,0 2-4 16,-1 1-3-16,-2 0-3 15,2 1-2-15,-15-1 0 0,12 18-2 16,-12-6 0-16,0 2 0 16,-3 2 0-16,-3 2-1 15,-3-1 1-15,0-1 0 16,1 0-1-16,0-1 0 16,3-1 1-16,5-3-1 0,0-2 0 15,6 2 0-15,6 1 0 16,0 0 1-16,2-1 1 15,0 2-2-15,3 0 0 0,-8 0 0 16,-3 2 0-16,-6 1 0 16,-9-2 0-16,-11 3 0 15,-6-3 0-15,-10 6-33 16,-12-2-52-16,-9-5-4 0,-2-7-6 16,-10-6-6-16,5-6-3 15</inkml:trace>
  <inkml:trace contextRef="#ctx0" brushRef="#br0" timeOffset="189587.8332">869 3824 70 0,'-17'0'83'0,"7"-3"-1"16,10 3-17-16,-15-5-21 16,15 5-10-16,-9-2-11 15,9 2-7-15,0 0-6 0,-12 0-2 16,12 0-2-16,0 0-2 15,0 0-1-15,-6 6 0 16,6-6 0-16,0 0 1 0,5 10 0 16,6-6 1-16,2-2 0 15,6 1-1-15,5 1 0 16,4-1-1-16,3 0 0 16,6 1-1-16,5 2 0 0,5-2-1 15,8 1 0-15,6-1 1 16,11-1-1-16,7 1 0 15,6-4 0-15,5 1 0 0,0-1 0 16,3-1 1 0,-2-3-1-16,-7 1 0 0,-8-2 1 15,-7 0-1-15,-9 0 1 16,-9 1 1-16,-7-1-3 16,-9 0 0-16,-8 1 0 0,-6-1 0 15,-7 1 0-15,-1 0 0 16,-13 4 0-16,10-8 0 15,-10 8 0-15,0 0 0 0,-4-11 0 16,4 11 0-16,-14-9 0 16,4 5 0-16,2 2 0 15,-1-3-12-15,9 5-7 16,-16-8-20-16,6 1-49 16,6-2-1-16,-2-3-6 0,0 0-1 15</inkml:trace>
  <inkml:trace contextRef="#ctx0" brushRef="#br0" timeOffset="190230.9575">2054 3591 20 0,'-34'-22'81'16,"-2"2"4"-16,-5-2-3 15,3 4-26-15,-5 2-15 0,2-2-10 16,-2 5-9-16,4 0-5 16,3 5-4-16,3-1-2 15,5 5-2-15,7 3-2 16,1 1-1-16,7 0-1 15,0 5-2-15,6 4-1 0,2 1-1 16,4 2 1-16,1 2-2 16,2-1 1-16,8 4 0 15,5-1-1-15,11 0 1 16,6 1 1-16,8 0-1 0,8 2 1 16,13 2-1-16,5-3 0 15,4 2 1-15,4-1-1 16,1 1 0-16,-1-3-1 0,3 1 1 15,-9-2 1-15,-6-5-2 16,-3 3 0-16,-4-5 0 16,-8 0 0-16,-6-1 0 15,-4-1 0-15,-11 1 0 16,-3-1 0-16,-7 0 0 0,-5 2 0 16,-11 1 0-16,-1 0 0 15,-12 3 0-15,-8 2 0 16,-6 2 0-16,-8 2 0 15,-5 6 0-15,-9 0 0 0,-4 5 0 16,-5 2 0 0,-3 8 0-16,-3 4 0 0,-5 3 0 15,-2 3 0-15,1 1 0 16,0-2 0-16,2-3 0 0,4-1 0 16,4-11 0-16,4-5 0 15,8-6 0-15,9-5 0 16,3-7 0-16,7-1 0 0,7-5 0 15,7-1 0-15,2-2 0 16,13-2 0-16,-14 0 0 16,14 0 0-16,0 0 0 0,0 0 0 15,-8-7 0-15,8 7 0 16,0 0 0-16,0 0 0 16,11 0-78-16,1 2-15 15,5-5-4-15,9-14-7 16,7-15-5-16</inkml:trace>
  <inkml:trace contextRef="#ctx0" brushRef="#br0" timeOffset="191645.4078">452 8594 42 0,'-10'-5'59'0,"10"5"1"15,-14-7-8-15,14 7-7 0,-11-8-6 16,11 8-7 0,-13-7-6-16,13 7-3 0,-8-3-4 15,8 3-6-15,0 0-2 16,0 0-3-16,0 0-2 16,-10 0-2-16,10 0-1 0,0 0 0 15,1 8 0-15,-1-8 1 16,16 13 1-16,-1-6 2 15,3-1-1-15,4-1 1 0,7 0 0 16,4-2-1 0,9-2 1-16,1-1-2 0,5 0-1 15,3 0 1-15,6-4-5 16,3 0 0-16,0 0 0 16,2 0 0-16,-1 0 0 0,-3 1 0 15,1 1 0-15,-2 0 0 16,-7 0 0-16,-3 1 0 15,-7 1 0-15,-4-1 0 0,-9 1 0 16,-3 0 0-16,-10 0 0 16,-3 1 0-16,-11-1 0 15,11-3 0-15,-11 3 0 16,0 0 0-16,0-11 0 0,0 11 0 16,-7-12 0-16,7 12 0 15,-7-13 0-15,7 13 0 0,-4-10 0 16,4 10-20-16,0 0-28 15,0 0-40-15,-4-11-1 16,4 11-8-16,-9-6-2 16</inkml:trace>
  <inkml:trace contextRef="#ctx0" brushRef="#br0" timeOffset="192092.1619">863 8224 25 0,'-37'-6'89'0,"3"0"1"16,1 0-5-16,10 0-4 16,5 2-38-16,10 1-18 15,8 3-10-15,-13-4-7 0,13 4-2 16,0 0-3-16,4 8-1 15,1 1 0-15,1 2 0 16,8 3 0-16,3 2 2 16,4 3 0-16,5 0 0 0,8 3 0 15,5-2 1 1,5 0-1-16,5 0-1 0,1-1-1 16,4-3 1-16,-1 0-3 15,0-2 0-15,-7-2 0 0,0 0 0 16,-4-1 0-16,-5-2 0 15,-1 0 0-15,-6 1 0 16,-4-2 0-16,-3 0 0 16,1 1 0-16,-3-2 0 0,-6-1 0 15,4 0-5-15,-8-2-9 16,5 0-16-16,1 0-55 16,3-4-3-16,-3 0-5 15,0-1-4-15,2-2-1 0</inkml:trace>
  <inkml:trace contextRef="#ctx0" brushRef="#br0" timeOffset="192449.0432">1674 8520 67 0,'0'0'95'0,"-13"-6"-3"15,13 6-6-15,-12-11-2 16,12 11-51-16,-13-4-15 15,4 4-7-15,1 8-6 16,-5 5-1-16,1 10-3 0,-6 4 1 16,-4 11-1-16,-5 5 1 15,-5 8 0-15,-7 4 0 16,-3 1 0-16,-3 1 0 16,-3-2 0-16,3-4-2 0,-4-7 0 15,7-3 0-15,1-8 0 16,7-5 0-16,5-3 0 0,6-7 0 15,4-3 0-15,2-3 0 16,9-5 0-16,-1-1 0 16,9-6 0-16,-9 2 0 15,9-2-15-15,-2 19-48 0,2-19-24 16,15-5-2-16,0-8-7 16,8-2-5-16</inkml:trace>
  <inkml:trace contextRef="#ctx0" brushRef="#br0" timeOffset="193543.4874">465 11904 41 0,'0'0'80'0,"-4"-10"1"0,0 1-3 15,10 0-30-15,-6 9-11 16,-4-12-10-16,4 12-10 0,0 0-7 16,0 0-3-16,-7-10-1 15,7 10-2-15,0 0 1 16,9 3-1-16,1-1 1 0,2 0 1 15,2 1 0-15,3-2 1 16,2-1-1-16,3 0 0 16,3 0-2-16,-1 0 1 15,6 0-1-15,0 0-1 16,4 0 0-16,1 1-1 0,4-1 0 16,4 0-1-16,0 0 0 15,1 0 0-15,-1 2-1 16,-1 0 0-16,1 0 0 15,-1 0 1-15,-7-1-1 16,1 0 1-16,-4-1 1 16,-2 0-2-16,-1 0 0 0,-1-2 0 15,-6-2 0-15,-3 2 0 16,1-1 0-16,-5-1 0 16,-2 2 0-16,-4 0 0 0,0-1 0 15,0 0 0-15,-9 3 0 16,12-3 0-16,-12 3-4 15,0 0-4-15,0 0-5 0,12 0-17 16,-12 0-53-16,-9 3-2 16,9-3-5-16,-15-3-4 15,5-4-3-15</inkml:trace>
  <inkml:trace contextRef="#ctx0" brushRef="#br0" timeOffset="193994.9686">937 11461 64 0,'-17'-10'90'0,"-1"1"-2"15,5-2-4-15,-1 1-3 16,1 4-52-16,13 6-11 16,-14-6-8-16,14 6-4 15,0 0-3-15,3 5-1 0,6 3-2 16,3 1 1-16,5 6 1 16,2 0 2-16,4 3 0 15,3 1 0-15,3 1-1 0,0 0 0 16,3 1-1-16,-1-1-1 15,0 0 0-15,2 2 0 16,-2-1-1-16,1-1 0 16,-3 0 0-16,0-1 1 0,-3-1 0 15,-1-2 0-15,2-1 0 16,-4-1-1-16,0-6-2 16,0 2-5-16,-2-6-4 0,4 2-14 15,-2 4-38-15,0-9-22 16,-3 0-4-16,-3-1-4 15,-4-1-3-15</inkml:trace>
  <inkml:trace contextRef="#ctx0" brushRef="#br0" timeOffset="194343.729">1483 11887 64 0,'-10'0'94'16,"10"0"-5"-16,-12-4-4 16,3-3-2-16,9 7-48 0,-10-6-14 15,1 5-8-15,-2 2-6 16,-3 8-2-16,-2 6-1 0,-3 8-1 15,-7 9-1 1,-7 9 0-16,-10 8 0 0,-5 5-2 16,-5 12-8-16,-13 5-39 15,2-2-37-15,-6-6-3 16,-3-16-7-16,3-20-8 16</inkml:trace>
  <inkml:trace contextRef="#ctx0" brushRef="#br0" timeOffset="209851.7853">1489 991 6 0,'0'-9'67'0,"0"1"1"15,0-1-10-15,0-3-12 0,0 0-4 16,0-1-7-16,0 1-6 15,-3 0-3-15,0 0-3 16,-1-1-4-16,4 13-4 0,0 0-3 16,-15-33-3-1,8 25-2-15,-5 3-2 0,-1 1-1 16,-4 3-2-16,1 1 0 16,-4 1 0-16,0 5 0 15,1 3-1-15,-1 2-1 16,-1 3 0-16,4 0 0 15,2 3-1-15,3 2 1 0,2 1 0 16,6 0 0-16,4 3 0 16,6 0 1-16,7-1-1 15,6 0 1-15,4-1-1 0,2 1 0 16,3-1-1 0,2 0 1-16,-2-3-1 0,2 3 1 15,-1-3-1-15,-2 0 0 16,-3 0 1-16,-5 0 1 0,-5-1 0 15,-4-1 1-15,-8-2-1 16,-3-3 1-16,-10 1 0 16,-5-3 0-16,-4 0 0 15,-1-4-1-15,-5-1 0 16,-1-1-1-16,0-3-3 0,-2 0-9 16,5-6-18-16,8 1-54 15,-5-7 0-15,7-3-8 16,6-1-6-16</inkml:trace>
  <inkml:trace contextRef="#ctx0" brushRef="#br0" timeOffset="210129.5513">1656 966 86 0,'33'-17'94'15,"-3"2"-5"-15,-5 1-7 0,0 1 0 16,-6 3-60-16,0 4-8 15,-4 2-7-15,-2 6-4 16,-2-1-2-16,3 7-1 16,-4 3 0-16,-1 0 0 0,14 8 1 15,-10 0-1-15,-4 4 0 16,5 4-3-16,-2-1-3 16,1 2-7-16,-2 0-8 15,3 3-17-15,-3 3-43 16,-3-5-5-16,-1-4-7 15,-4-4 0-15</inkml:trace>
  <inkml:trace contextRef="#ctx0" brushRef="#br0" timeOffset="210886.5328">1924 1212 49 0,'-16'-18'90'15,"3"2"-3"-15,-1 0-6 16,3 0-3-16,3 4-51 15,3 0-13-15,5 2-6 16,1 1-4-16,9 2-4 0,3 1 0 16,7 1 0-16,3 0 0 15,6 1 0-15,-2 2 0 16,4-1 1-16,3-1 2 16,-3 4 0-16,0-2 0 15,-2 2-1-15,0 0 0 0,-2 0 0 16,-3 0 0-16,-4 4-1 15,-5-2-1-15,0 4-1 16,-3 0 0-16,-3 1 1 16,2-1 0-16,0 1 0 0,2-1 1 15,2-3-1-15,3 0 1 16,0-2 1-16,6-1-1 16,0 0 2-16,2-6 0 0,-1-3 1 15,4-5 1-15,-1-3 0 16,-1-1 1-16,1-6 1 15,-28 24-1-15,48-46 0 16,-28 22 0-16,-20 24-6 16,31-45 0-16,-19 28 0 0,-2 5 0 15,-10 12 0-15,12-6 0 16,-12 6 0-16,0 17-2 16,0 3 1-16,-3 5-1 15,-1 4 0-15,0 1 1 0,0 2-1 16,1 2 2-16,0-3 1 15,-3 3 0-15,3-5 1 16,2 0 0-16,0-8 0 0,0-6 0 16,1-15-2-16,0 0 0 15,9 2 0-15,0-10 0 16,4-9 0-16,1 1 0 16,3-4 0-16,1 0 0 0,4-1 0 15,-2 2 0-15,3 3 0 16,0-2 0-16,3 7 0 15,-2 2 0-15,1 6-2 0,-2 3 1 16,-3 6 0-16,-4 5-1 16,-2 4 1-16,-5 1 1 15,-5 1 0-15,-3 2 0 16,-1 0 0-16,-5-2 1 0,-7 2 0 16,-1-5 0-16,-2 0-2 15,-4-3-2-15,0-3-8 16,-3-5-27-16,2-3-47 15,5 0-2-15,3-4-7 16,12 4-7-16</inkml:trace>
  <inkml:trace contextRef="#ctx0" brushRef="#br0" timeOffset="211369.0074">3429 933 35 0,'0'0'85'0,"-4"-9"3"16,4 9-2-16,-3-8-24 16,3 8-14-16,0 0-12 0,-3-12-10 15,3 12-7-15,0 0-7 16,0 0-4-16,0 0-2 15,0 0-6-15,0 6 0 0,0 3 0 16,0 2 0-16,0 1 0 16,0 4 0-16,0 3 0 15,0 0 0-15,0 2 0 16,-2 2 0-16,1 0 0 16,0 0 0-16,-1 1 0 0,2 1-12 15,-1-2-25-15,1-5-49 16,-2 0-4-16,-1-3-5 0,-2-3-7 15</inkml:trace>
  <inkml:trace contextRef="#ctx0" brushRef="#br0" timeOffset="211837.1309">1468 1552 26 0,'-48'1'88'15,"8"4"1"-15,3-5-3 16,5 0-4-16,1 0-45 15,12-2-9-15,6 2-8 0,13 0-5 16,0 0-4-16,5 6-3 16,23-1-3-16,19 1 0 15,19-3-1-15,17 1 0 0,24-2-1 16,21-1-3 0,20-1 0-16,12-3 0 0,5-2 0 15,5-6 0-15,-6 0 0 16,-7-2 0-16,-87 6 0 0,6-1 0 15,-14-2 0-15,4 3 0 16,-15 0 0-16,0 0 0 16,-10 0 0-16,-1 1-6 15,10-3 3-15,-21 6-7 16,-20 3-11-16,-19 9-61 16,-22 2-5-16,-14 7-2 0,-12 1-7 15,-7 0-2-15</inkml:trace>
  <inkml:trace contextRef="#ctx0" brushRef="#br0" timeOffset="212260.8999">1666 1862 41 0,'-75'1'91'15,"12"-2"0"-15,6 1-4 16,12-5-2-16,9-1-53 0,11 3-7 15,9 1-7-15,16 2-4 16,0 0-5-16,0 0-1 16,24 6-3-16,15 1 0 15,13-1-5-15,16 4 0 0,20-2 0 16,18 1 0 0,19-3 0-16,12-2 0 0,11-3 0 15,9-3 0-15,-1-7 0 16,3-3 0-16,-11-4 0 0,-11-4 0 15,-14-1 0-15,-13 0 0 16,-20-1 0-16,-15 1 0 16,-17 4 0-16,-14 5 0 15,-15 2 0-15,-11 4 0 16,-9 2 0-16,-9 4 0 0,0 0 0 16,0 0 0-16,-10 0 0 15,-4 0 0-15,1 3 0 16,-2-2 0-16,7 0-82 0,-6 1-7 15,3-6-4-15,7-11-7 16,4-6-4-16</inkml:trace>
  <inkml:trace contextRef="#ctx0" brushRef="#br0" timeOffset="248446.0731">584 9131 35 0,'0'-9'62'15,"1"1"-7"-15,1-2-12 16,0 1-8-16,-1-1-7 16,1-1-5-16,-2 11-4 0,4-16-3 15,-4 16-1-15,4-11-4 16,-4 11-2-16,0 0-2 15,0 0 0-15,0 0-3 16,10 4 0-16,-10-4-1 0,6 15 2 16,-1-6 1-16,-1 1 0 15,3 1 1-15,-3-2 0 16,2 0 0-16,1 3 0 0,-1-1-1 16,3 1-1-16,-1 2 1 15,-1 0-2-15,4 1-1 16,-1 3 0-16,-2 0-1 15,-1 0 0-15,3 0 0 0,-2 1-1 16,2-1 1-16,-3 0-1 16,3 1 1-16,-1-2-1 15,1-1 1-15,3-2 0 16,-2 0 0-16,2-3 1 16,-1-3 1-16,0-2 0 0,5-2 0 15,-3-4 0-15,3 0 0 16,-3-7-1-16,5-2 1 15,3-7-1-15,2-1-1 16,2-5-1-16,3-2 1 0,2-2-1 16,4-2 1-16,2 0 1 15,2-1-3-15,-1 1 0 16,4-1 0-16,-2 1 0 0,2-1 0 16,0 2 0-16,-3-1 0 15,0 0 0-15,-4 2 0 16,1-1 0-16,-5 3 0 0,-2 1 0 15,-3 2 0-15,-4 3 0 16,-1 0 0-16,-5 4 0 16,1 2 0-16,-6 2 0 15,0 0 0-15,-11 10 0 0,15-12 0 16,-15 12 0-16,10-10 0 16,-10 10 0-16,8-8 0 15,-8 8 0-15,0 0 0 16,9-12 0-16,-9 12 0 0,0 0 0 15,0 0 0-15,0 0 0 16,0 0 0-16,0 0 0 16,0 0 0-16,0 0 0 0,0 0 0 15,0 0 0-15,0 0 0 16,0 0 0-16,0 0 0 16,0 0 0-16,0 0 0 15,0 0 0-15,0 0 0 16,0 0 0-16,0 0 0 0,0 0 0 15,0 0 0-15,0 0 0 16,0 0 0-16,0 0 0 16,0 0 0-16,5 5 0 0,-6 5-23 15,-16 9-65-15,15 4-3 16,-4-6-4-16,5 0-6 16,1-17-1-16</inkml:trace>
  <inkml:trace contextRef="#ctx0" brushRef="#br0" timeOffset="249816.3385">534 12450 22 0,'-4'-14'72'0,"3"1"3"0,-4-2-1 16,-4 3-34-16,4-2-5 16,0 4-6-16,5 10-6 15,-10-15-2-15,10 15-2 0,-8-9-2 16,8 9-3-16,0 0-2 15,-10-8-2-15,10 8-3 16,0 0-2-16,0 0-1 16,0 0-2-16,4 6-1 0,-4-6 0 15,12 14 0-15,-5-4 0 16,3 2 0-16,-2 2 0 16,1 0 0-16,-2 2 0 15,4 1 0-15,-2 1 0 16,2 1-1-16,-1 2 1 0,1 0 0 15,1 0-1-15,0 0 1 16,-1-2-1-16,1 2 0 16,-2-3 1-16,2-1-1 15,-1-2 0-15,1-3 1 0,1-2 0 16,-2-1 0-16,2-3 1 16,5-4 1-16,-1-2 1 15,5-10 0-15,4-7-4 16,4-5 0-16,3-6 0 0,5-5 0 15,3-2 0-15,-1-3 0 16,2 0 0-16,0 5 0 16,-5 2 0-16,-3 5 0 0,-7 4 0 15,-2 2 0-15,-6 5 0 16,-5 5 0-16,-6 0 0 16,-8 10 0-16,9-13 0 15,-9 13 0-15,0 0 0 16,7-12 0-16,-7 12 0 0,0 0 0 15,0 0 0-15,0 0 0 16,0 0 0-16,0 0 0 0,2 14 0 16,-3-1-22-1,-7 10-66-15,8 7-4 0,0-4-3 16,0 0-7-16,-3-6-3 16</inkml:trace>
  <inkml:trace contextRef="#ctx0" brushRef="#br0" timeOffset="298604.4515">19197 8075 13 0,'-9'-14'47'0,"9"14"-1"15,-8-15-6-15,8 15-6 16,-3-17-1-16,3 17-5 15,0-16-5-15,4 9-3 16,-4 7-4-16,13-14-3 16,-13 14 0-16,11-11-1 0,-11 11-1 15,11-10-1-15,-11 10-2 16,0 0-1-16,0 0-2 0,0 0-3 31,0 0 0-31,0 0-4 16,8 1 1-16,-8-1-1 0</inkml:trace>
  <inkml:trace contextRef="#ctx0" brushRef="#br0" timeOffset="299004.9577">19224 7972 378 0,'8'5'-1'0,"-8"-5"0"0,7 13 0 0,-7-13 3 0,11 18 0 0,-8-7 0 0,3 2 2 15,2-2-2-15,-4 3 0 0,1 0 0 16,4 0 0-16,-2 2-1 16,-1-4-1-16,3 3-1 15,-7-1 0-15,5-5-1 16,0 1 0-16,-7-10 1 15,4 15 0-15,-4-15 1 16,5 13 0-16,-5-13 1 16,0 0 0-16,11 10 0 0,-11-10 1 15,17 1-1-15,-8 2 1 16,6-3 1-16,3-3 0 16,4-3 1-16,8-2-2 0,1-3 1 15,5-1 0 1,3-1 0-16,1-5-1 0,1 3-2 15,2-1 1-15,-1-2-2 0,-4 2 2 16,-4 0 0-16,-8 4 1 16,-1-1-1-16,-8 3 1 15,-4 2 0-15,-2 3 0 0,-11 5-1 16,8-7-1-16,-8 7 0 16,0 0-2-16,0 0-5 15,0 0-8-15,11 7-10 16,-11-7-27-16,5 17-20 15,-4-6-3-15,-1 0-5 0,0-2 3 16</inkml:trace>
  <inkml:trace contextRef="#ctx0" brushRef="#br0" timeOffset="299217.6689">19389 8552 12 0,'0'0'70'0,"0"0"2"0,0 0-4 15</inkml:trace>
  <inkml:trace contextRef="#ctx0" brushRef="#br0" timeOffset="299448.0109">20071 8392 79 0</inkml:trace>
  <inkml:trace contextRef="#ctx0" brushRef="#br0" timeOffset="299519.4903">20071 8392 79 0</inkml:trace>
  <inkml:trace contextRef="#ctx0" brushRef="#br0" timeOffset="300408.3472">19542 7197 55 0,'3'-19'84'0,"-3"9"0"16,0 10-20-16,0-20-13 15,0 20-11-15,-4-15-12 0,1 6-9 16,-2-1-4-16,5 10-5 15,-6-12-2-15,6 12-4 16,-14-1-1-16,3 2-1 16,-5 11 0-16,-7 6-1 0,-4 6 1 15,-4 4 0-15,-4 5-1 16,-1 4 2-16,1 1-1 16,6-1 0-16,3 1-2 15,9-3 1-15,8-2 0 16,9-4-1-16,16-4 2 0,5-3 0 15,14-5 2-15,7-4-1 16,5-4 2-16,4-3-1 16,-1-6-1-16,-3 1 1 15,-5 0-4-15,-7-1 0 0,-8-1 0 16,-7 0 0-16,-9 1 0 16,-11 0 0-16,10 0 0 15,-10 0 0-15,0 0 0 0,0 0 0 16,0 0 0-16,0 0 0 15,0 0-27-15,14 0-60 16,-14 0-4-16,19-4-6 0,-8-7-4 16,7-2-2-16</inkml:trace>
  <inkml:trace contextRef="#ctx0" brushRef="#br0" timeOffset="301111.3866">19991 7234 9 0,'4'-12'97'16,"1"1"-1"-16,-4 1-6 16,-1-1-3-16,0-2-4 15,0 13-73-15,-5-10-3 16,5 10-4-16,-4 10-3 16,3 7 0-16,1 6-1 15,0 6-1-15,0 7 2 0,3 4 1 16,0 3 0-16,1-1 0 15,-2-2 0-15,2-6-1 16,-1-4 0-16,2-6 1 0,-3-6 0 16,1-7 2-16,-3-11 1 15,0 0 0-15,0 0 0 16,6-8 1-16,-4-10 1 16,1-7-6-16,0-7 0 0,-1-7 0 15,1-3 0-15,1-1 0 16,2-5 0-16,-1 6 0 15,-2 1 0-15,7 3 0 0,-4 7 0 16,-1 7 0-16,0 4 0 16,-1 4 0-16,-4 16 0 15,0 0 0-15,13-1-2 16,-6 11-1-16,1 11 0 0,3 8 2 16,0 0 0-16,6 4 1 15,-2 5 1-15,2-8-1 16,-1 1 1-16,1-8 0 15,-7-4 1-15,0-7-1 0,1-4 1 16,-11-8 0-16,12 0-2 16,-2-5 0-16,-2-10 0 15,5-3 0-15,0-6 0 0,5-2 0 16,0-1 0-16,-1 1 0 16,-3 2 0-16,-1 6 0 15,-2 2 0-15,-4 4 0 0,-7 12 0 16,0 0 0-1,13 2 0-15,-9 7 0 0,1 9 0 16,6 2 0-16,-4 9 0 16,3 3 0-16,2 4 0 15,-2 0 0-15,2 0 0 0,-3-4 0 16,4 2-10-16,-9-5-6 16,7-3-13-16,5-8-57 15,-16-18-3-15,15 8-5 16,-7-16-6-16</inkml:trace>
  <inkml:trace contextRef="#ctx0" brushRef="#br0" timeOffset="302259.3099">20378 6789 23 0,'-9'-18'84'0,"1"-3"1"15,-4-3-5-15,0 1-2 16,3-3-51-16,-5 2 0 15,1 3-11-15,0 1-7 0,-5 3 0 16,1-1-2-16,-2 4-1 16,-5 3-1-16,-1 2-1 15,-3 4-2-15,-5 2 1 16,-5 3-2-16,-6 6 0 16,-8 3 0-16,-6 6 0 0,-1-1 0 15,-5 2 0-15,-1 2 1 16,-2 0-1-16,5 0 1 15,0 0-1-15,10-1 1 0,5 1-1 16,1 1 0-16,5 3-1 16,8 0 1-16,4 3-2 15,3 3 1-15,2 7-1 16,4 2 0-16,1 6 1 0,4 1-1 16,5 4 0-16,-1 4 0 15,7 0 1-15,-1 0 0 16,5-1 1-16,2 0-1 15,5-1 1-15,4-1-1 0,0 0 2 16,5-2-1-16,3-1 0 16,3-2 0-16,3 2 0 15,0-4 0-15,6-1 0 16,-1-2 0-16,6 0 0 0,5-3 1 16,1 0 0-16,2-3 1 15,5-5-1-15,-5-1 1 16,3-4-1-16,3-4 1 15,-3-6 1-15,3-2-2 0,2-6-2 16,0-4 0-16,5-1 0 16,1-7 0-16,5-5 0 15,4-2 0-15,2-6 0 16,-1-2 0-16,-2-3 0 0,1-6 0 16,-7-5 0-16,3-7 0 15,-3-7 0-15,-3-6 0 16,1-7 0-16,-2-4 0 0,1-8 0 15,-4-1 0-15,-1-1 0 16,-6-7 0-16,-8 3 0 16,-11-1 0-16,-7 2 0 15,-13 2 0-15,-13 6 0 0,-20 4 0 16,-25 7 0-16,-25 15 0 16,-37 8 0-16,-42 23-6 15,-54 13-87-15,-62 1-3 16,-63 5-5-16,-83-1-6 15</inkml:trace>
  <inkml:trace contextRef="#ctx0" brushRef="#br0" timeOffset="329974.3821">4983 7685 23 0,'-2'-10'63'0,"2"0"5"15,-2-3-6-15,2 13-8 0,-5-18-9 16,5 18-12-16,-3-10-9 16,3 10-5-16,0 0-5 15,-6 12-3-15,5 6-3 16,-2 7-2-16,0 7-2 0,-6 24 2 31,2 4 0-31,-4 3 0 16,5-2-2-16,-2-1 0 15,0-6-1-15,2-5 0 16,-1-9 0-16,6-20 0 0,0-11 0 16,1-9 1-16,0 0-1 15,0 0 0-15,0-16-1 16,0-6 1-16,0-6-1 16,2-7-1-16,0-5-2 0,-1-7 0 15,0-2 1-15,-1-1 0 16,0-3-1-16,-2 2 0 15,2 1 1-15,0 3-1 16,0 2 1-16,8 4-1 16,9 3 0-16,6 3 0 0,5 10 0 15,6 2 0-15,3 7 0 16,2 8 1-16,0 6-1 0,-2 4 1 16,-7 12 0-16,-3 6 0 15,-10 6 0-15,-6 3 0 16,-4 3 0-16,-8 1 0 0,-5 0 0 15,-5-1 0-15,-8-5 1 16,-5-4-1-16,-2 0 1 16,-3-5-1-16,-3-2-1 31,1-3-3-31,8-1-6 0,-2-5-17 16,3-2-56-16,22-5-3 15,6 0-5-15,12-8-6 16</inkml:trace>
  <inkml:trace contextRef="#ctx0" brushRef="#br0" timeOffset="330193.8863">5464 7661 50 0,'18'-2'96'16,"-3"1"-6"-16,-3 1-2 16,-12 0-4-16,13 11-48 15,-5 0-14-15,-1 5-9 16,1 7-5-16,-8 14-2 31,0 4-3-31,-1 4-8 0,-8-2-16 16,-15 1-61-16,18-3-4 15,-3-7-4-15,5-5-8 16,4-29-3-16</inkml:trace>
  <inkml:trace contextRef="#ctx0" brushRef="#br0" timeOffset="331096.9998">9490 7415 34 0,'-14'-9'84'0,"5"-1"-2"16,-2 2-4-16,5-24-15 15,6 32-28-15,-6 4-14 16,5 10-8-16,1 7-5 0,0 9-1 15,-1 8-1-15,-2 7 1 16,-3 8-3-16,-2 1-1 16,0 0-1-16,-5-1 1 15,3-8-1 1,-1-6 2-16,3-12-1 16,-2-9 1-16,10-18-1 15,-14 1 1-15,10-13-2 0,2-13 0 16,1-7-2-16,1-9 0 15,0-7-1-15,4-6 0 16,8-3 1-16,3-5-1 16,5 2 1-16,6 2 1 15,7 4-1-15,6 6 0 0,1 7 1 16,4 8 0-16,-5 7 0 16,0 9 0-16,-5 8-1 15,-7 9 0-15,-3 6 1 0,-8 11-1 16,-7 9 0-16,-7 4-1 15,-2 8 1-15,-4 4 0 16,-10 2 1-16,-4 0-1 16,-3-4 0-16,0-2 0 0,-6-4-1 15,4-7-1-15,3-2-8 16,0-5-7-16,6-4-31 0,9-3-35 16,5-13-3-16,0 11-7 15,12-12-3-15</inkml:trace>
  <inkml:trace contextRef="#ctx0" brushRef="#br0" timeOffset="331498.435">9910 7424 49 0,'25'-9'89'0,"4"1"-2"0,-1 4-6 16,2 4-2-16,8 0-53 15,-7 15-9-15,-5 5-9 16,-2 9-4-16,-9 7-1 15,-6 7 0-15,-9 0 0 0,-1 1 0 16,-10-3 0-16,-3-2-1 16,-1-6 0-16,-1-9 0 15,3-6-1-15,5-8 1 16,8-10 0-16,0 10 1 16,9-9-1-16,13-1 0 0,8-1 0 15,5-5 1-15,6 1-1 16,4-2 0-16,-3-1-1 15,-1 1 0-15,-9 2 2 16,-6 0 0-16,-7 2 0 0,-5 1 1 16,-14 2-1-16,13-3 1 15,-13 3-1-15,0 0 1 0,0 0-4 16,0 0 0-16,-7-3 0 16,7 3-9-16,-10-1-10 15,9-13-55-15,1 14-15 16,0 0-1-16,0 0-8 0,5-7-4 15</inkml:trace>
  <inkml:trace contextRef="#ctx0" brushRef="#br0" timeOffset="332343.4023">13467 7432 50 0,'0'-10'91'0,"0"10"-2"16,-2-13-6-16,0 22-6 0,2-9-50 15,0 0-8-15,4 9-8 16,1 6-4-16,0 7-4 15,-1 8 0-15,0 5 0 16,-1 11-1-16,-3 4 1 0,0 3-1 16,-2 0 0-16,-6-6 1 31,-1-5 0-31,3-8 0 16,-2-7 2-16,3-9 1 0,2-10 0 15,3-8-2-15,-6-6 1 16,3-11-1-16,1-7-4 15,0-7 0-15,2-10 0 16,0-11 0-16,4-7 0 16,7-4 0-16,3-2 0 0,7-3 0 15,6 2 0-15,3 4 0 0,4 8 0 16,2 8 0-16,1 10 0 16,-3 9 0-16,2 8 0 15,-10 11 0-15,1 8 0 16,-4 12 0-16,-6 10 0 15,-7 8 0-15,-5 6 0 0,-5 7 0 16,-6 4 0-16,-9 1 0 16,-5-3 0-16,-6-2-3 15,-3-3-3-15,-2-4-3 0,5-5-8 16,2-6-12-16,-2-3-57 16,19-7-2-16,7-15-6 15,11 9-4-15</inkml:trace>
  <inkml:trace contextRef="#ctx0" brushRef="#br0" timeOffset="332702.5993">13998 7496 80 0,'27'-12'92'0,"-4"2"-5"16,2 3-5-16,0-24-14 16,1 31-42-16,0 3-13 15,-5 9-7-15,-3 8-4 0,-9 2 0 16,-4 5-2-16,-5 0 1 15,-3 1 0-15,-5-2 0 16,-3-2 0-16,1-2 0 16,1-6 0-16,4-2 1 0,5-5 0 15,6 1 1-15,12-3-1 16,5 1 1-16,7 1 0 16,3 1-1-16,3 0 1 15,-2 2-2-15,-3 3 1 16,-4 0-2-16,-9-1 1 0,-5 4 0 15,-8-2 0-15,-22 3 2 32,-14-2-2-32,-7 0-3 15,-11-5-11-15,1-3-68 16,-4 0-5-16,-1-8-3 0,10-1-8 16,26-8-5-16</inkml:trace>
  <inkml:trace contextRef="#ctx0" brushRef="#br0" timeOffset="333447.2582">16327 7367 64 0,'-14'-3'94'0,"1"2"-7"15,5-2-5-15,8 3-3 16,-12-4-56-16,10 8-9 0,-2 11-7 16,1 7-6-16,-3 7 0 15,0 6-1-15,0 4 2 16,-3 4-1-16,2 0 0 15,-3-2 0-15,3-4 0 0,-1-7 1 16,1-5 1-16,4-8 0 16,1-4 2-16,2-13-1 15,0 0 1-15,-12 0-1 0,10-14 1 16,-2-10-2-16,-2-8 1 16,3-9-2-16,1-9 0 15,2-7-1-15,0-2 1 16,5-2-2-16,4 4 0 15,4 0-1-15,1 6 1 0,5 7 0 16,5 7-1-16,-1 5 0 16,3 7 0-16,1 7 1 15,0 6 0-15,1 8-1 16,-3 4 0-16,-2 9 0 0,-3 10-1 16,-5 4 1-16,-3 8 0 15,-2-1 0-15,-7 5 1 16,-3 0 0-16,0-3 0 0,-7-3 0 15,-2-3 1-15,-3-2 0 16,-3-6-1-16,2 1-2 16,-5-3-2-16,4 0-5 15,-4-3-6-15,8 2-15 16,2-4-53-16,8-11-3 0,-12 11-6 16,12-11-5-16</inkml:trace>
  <inkml:trace contextRef="#ctx0" brushRef="#br0" timeOffset="333817.6808">16567 7377 43 0,'9'-3'90'0,"-9"3"-4"15,13-4-6-15,-13 4-3 16,0 0-44-16,6 9-17 16,-4 5-10-16,-1 5-5 15,2 2 0-15,0 5 1 16,2 3 1-16,7-3-2 0,-1-1 1 15,4-6 1-15,2-3 1 16,3-5 1-16,-1-10 2 16,3-1 0-16,-1-10 1 15,-6-6 0-15,-1-1 0 0,-1-5 1 16,-2 3-1-16,-3-1-5 16,-1 5-3-16,0-1 0 0,-5 6 0 15,-2 10 0-15,3-9 0 16,-3 9 0-16,2 7 0 15,-2 8 0-15,0 9 0 16,0 6 0-16,-3 9 0 16,0 9-4-16,3 6-44 15,1 0-40 1,0-4-3-16,3-8-6 16,1-12-6-16</inkml:trace>
  <inkml:trace contextRef="#ctx0" brushRef="#br0" timeOffset="334638.7513">16752 6945 45 0,'-15'-21'85'0,"0"0"-2"15,3-2-4-15,-3-6-26 0,1 9-21 16,0 5-11-16,-2-2-8 16,1 4-4-16,-1 0-3 15,-7 5-1-15,-4 3-2 0,-5 2-1 16,-4 2 0-16,-5 4-1 16,-7 8 0-16,-7 7-1 15,-6 5 0-15,-5 9 0 0,-2 8 0 16,-4 5 0-1,0 5 0-15,5 5 2 0,4 5 0 16,4 0 1-16,10 3-1 16,10 0 1-16,8 2-1 15,12 0 0-15,7 3 0 0,9-2 0 16,6 0-1-16,13-1 0 16,30 7 2-1,6-4 0-15,10-5 0 16,7-8 0-1,7-9 0-15,6-7 0 0,3-9 0 16,6-7-1-16,-17-19 0 16,1-4-1-16,0-15 0 15,0-4 0-15,-6-8 1 0,-2-8-1 16,-3-3 3-16,-6-7 0 16,-2-7-1-16,-4-6 2 15,-5-2-3-15,-4-4-2 0,-4 1 0 16,-2 1 0-16,-7 1 0 15,-2 2 0-15,-6 4 0 16,-7 3 0-16,-9 2 0 16,-4 0 0-16,-2 3 0 0,-6-2 0 15,-10-1 0-15,-6 1 0 16,-8-1 0-16,-4 6 0 16,-8 1 0-16,-9 7 0 15,-10 5 0-15,-7 10 0 16,-9 7-5-16,1-2-67 0,-10 23-17 15,-3 6-3-15,5 7-8 16,0 1-3-16</inkml:trace>
  <inkml:trace contextRef="#ctx0" brushRef="#br0" timeOffset="335417.2378">14295 7068 42 0,'-14'-21'90'0,"-1"-1"-1"16,-3 0-5-16,0-3-2 0,-29 3-53 16,25 0-7-16,-3 4-9 15,-4 4-4-15,-4 2-4 16,-7 5-2-16,-5 5-1 16,-7 2 0-16,-7 14-1 15,-7 8 0-15,-8 10 0 0,-1 9-1 16,-5 10 0-16,4 10 0 15,2 5 0-15,8 7 0 16,10 6 0-16,13 0-1 0,14 0 1 16,11-3 0-16,18 1 0 15,14-5 1-15,48 13 1 16,14-8 1 0,16-6 0-16,11-6 0 15,11-12 0-15,9-10 0 16,1-9-1-16,4-17 0 15,-31-23-2-15,-5-15 1 0,-9-15-1 16,-3-9 1-16,-15-10 2 16,-7-9 0-16,-9-11 1 15,-7-5-1-15,-12-6-3 16,-8-3 0-16,-12 2 0 0,-10 0 0 16,-12 3 0-16,-15 3 0 15,-14 9 0-15,-13 5 0 16,-12 10 0-16,-15 7 0 15,-6 9 0-15,-9 8 0 0,3 17-11 16,0 7-31-16,11 13-46 16,15 12-1-16,15 5-8 15,29 8-5-15</inkml:trace>
  <inkml:trace contextRef="#ctx0" brushRef="#br0" timeOffset="336306.0244">17760 7345 54 0,'0'0'79'15,"-8"-1"0"-15,8 1-6 16,4-11-40-16,-4 11-6 15,16-11-9-15,-1 6-5 16,4-1-3-16,8-1-2 0,10 0 0 16,10-1 2-16,11 1-2 15,9-1 0-15,12 1-1 16,10-1-1-16,8 1 0 16,6 1-1-16,-2 0-2 0,2 2 0 15,-10 1 0-15,-7-2 0 16,-13 2-1-16,-15-1 0 15,-14-1 0-15,-12 2-4 0,-12-4-5 16,-10 2-7-16,-10-5-7 16,0 10-27-16,-15-16-33 15,-4 8-8-15,-5-1-4 16,-3-2 1-16</inkml:trace>
  <inkml:trace contextRef="#ctx0" brushRef="#br0" timeOffset="336494.042">18813 7093 1 0,'-11'-7'87'16,"11"7"4"-16,-10-12-5 15,10 12-5-15,0 0-38 16,4-9-14-16,6 9-13 16,4 6-7-16,3 7-5 15,4 9-3-15,6 3 0 0,-4 9-1 16,-1 5 1-16,-7 6 1 16,-3 1-2-16,-12 4-3 15,-12-2-8-15,-11-12-48 16,-22 12-20-16,-15-11-7 0,-8-4-5 15,-13-10-4-15</inkml:trace>
  <inkml:trace contextRef="#ctx0" brushRef="#br0" timeOffset="337692.6633">10245 6894 12 0,'-21'-11'77'0,"-2"-4"3"16,-1 3-3-1,-6-4-4-15,-2 4-52 0,-3 2-1 0,-2 3-2 16,-4 2-5-16,-3 3-4 16,-3 2-1-16,-5 5 0 15,5 8-2-15,-4 5 0 16,0 9-2-16,2 7 0 15,3 10-1-15,-2 8 0 16,5 10-1-16,-2 6 0 0,6 6 0 16,3 2-1-16,10 3 1 15,1-3 0-15,11 0-1 16,5-1 0-16,9-7 0 0,28 5 1 31,9-5 1-31,10-10 0 0,14-7-1 16,4-8 2-16,11-10 0 15,9-10 0-15,9-13 1 16,-4-14-1-16,0-16 0 16,6-8 1-16,-4-11 0 15,0-8 0-15,-5-11 0 0,-6-9-5 16,-12-6 0-16,-8-10 0 16,-15-2 0-16,-13-6 0 15,-12 0 0-15,-12-1 0 16,-11 3 0-16,-21 6 0 0,-12 8 0 15,-15 8 0-15,-19 13 0 16,-16 11 0-16,-11 14 0 16,-18 13 0-16,-8 19-40 0,-18 16-47 15,-14 8-5-15,-11 7-4 16,-14 1-8-16</inkml:trace>
  <inkml:trace contextRef="#ctx0" brushRef="#br0" timeOffset="338429.3813">5697 7090 24 0,'-32'-15'76'0,"-4"-3"4"0,-2 0-3 16,1 7-33-16,-4-2-8 16,2 7-8-16,-2 3-9 15,-7 3-6-15,0 4-2 16,-2 10-2-16,-4 5-2 0,-3 6-1 15,-3 9 0 1,-1 6 0-16,1 8-1 0,-3 11 0 16,3 7-1-16,5 8-1 15,1 7 0-15,7 5-2 0,8 3 1 16,12 4-1-16,13-2 1 16,13 0 0-16,14-5 0 15,19-9 0-15,20-6 1 16,18-12 2-16,18-13-1 0,15-10 0 15,10-20 0-15,10-14 0 16,10-14-1-16,3-18 0 16,-1-14-2-16,-4-9 0 15,-12-8-2-15,-7-12 1 16,-13-6 0-16,-19-10 1 0,-14-6 1 16,-21-5 1-16,-17-2-3 15,-21-5 0-15,-14 3 0 16,-27 3 0-16,-22 8 0 0,-24 11 0 15,-35 18 0-15,-32 21 0 16,-26 25 0-16,-33 16-24 16,-26 27-62-16,-35 22-4 15,-29 15-4-15,-24 15-6 0,-28 5-4 16</inkml:trace>
  <inkml:trace contextRef="#ctx0" brushRef="#br0" timeOffset="376918.1182">1639 12847 18 0,'13'-7'66'16,"-13"7"0"-16,2-12-3 15,-2 12-31-15,0 0-13 0,0 0-8 16,0 0-2-16,0 0-1 15,0 0-1-15,0 0 0 16,0 0-1-16,0 0-1 16,0 0 0-16,0 0-3 0,0 0-1 15,0 0 1-15,0 0-1 16,0 0 0-16,0 0 0 16,0 0 0-16,0 0 0 15,0 0 0-15,0 0 0 0,0 0-1 16,0 0 0-16,0 0 0 15,0 0 1-15,0 0-1 16,0 0 0-16,0 0 0 16,0 0 0-16,0 0 0 0,0 0 0 15,0 0 0-15,0 0 0 16,0 0 0-16,0 0 0 16,0 0 0-16,0 0 0 0,0 0 1 15,0 0-1-15,0 0 0 16,0 0 1-16,0 0-1 15,0 0 0-15,0 0-2 16,0 0-7-16,0 0-14 0,0 0-13 16,2 5-26-16,-2-5-11 15,0 10-3-15</inkml:trace>
  <inkml:trace contextRef="#ctx0" brushRef="#br0" timeOffset="377721.5146">4054 12708 11 0,'-10'0'53'0,"7"-7"0"15,3 7-27-15,0 0-7 0,0 0-4 16,0 0-3-16,-8-3-4 15,8 3-2-15,0 0-2 16,0 0 1-16,0 0-2 0,0 0-1 16,0 0 2-16,0 0 1 15,0 0 1-15,0 0 1 16,-9 0-1-16,9 0 2 16,0 0-2-16,0 0 2 0,0 0-3 15,0 0-1-15,0 0 0 16,0 0-2-16,7 0 0 15,-7 0 0-15,0 0-2 16,0 0 1-16,0 0-1 0,0 0 0 16,0 0-1-16,0 0 1 15,-4 2-1-15,4-2-3 16,0 0-6-16,0 0-7 16,-11 4-13-16,11-4-21 0,0 0-15 15,6 10-1-15</inkml:trace>
  <inkml:trace contextRef="#ctx0" brushRef="#br0" timeOffset="400110.1436">13701 11903 24 0,'0'0'69'16,"-9"2"0"-16,9-2-2 15,0 0-32-15,0 0-15 0,0 0-9 16,0 0-4-16,0 0-5 16,0 0-1-16,0 0 0 15,-4-5-1-15,4 5-1 0,0 0 1 16,0 0-3 0,0 0-2-16,0 0-4 0,0 0-8 15,3 6-10-15,-3-6-23 16,9 6-18-16,-9-6-1 15</inkml:trace>
  <inkml:trace contextRef="#ctx0" brushRef="#br0" timeOffset="400615.3843">15022 12201 10 0,'0'0'47'0,"-9"-2"1"15,9 2-28-15,0 0-14 0,-13-2-4 16,13 2 1-16,0 0-1 16,-9 0-2-16,9 0-5 15,0 0-10-15,0 0-16 16,0 8-14-16,0-8 3 15</inkml:trace>
  <inkml:trace contextRef="#ctx0" brushRef="#br0" timeOffset="401416.3736">16780 12322 5 0,'0'0'31'0,"0"0"0"0,0 0-1 16,0 0-4-16,0 0-5 16,0 0-4-16,0 0-1 15,0 0-2-15,0 0-2 16,0 0-2-16,0 0-2 16,0 0-2-16,0 0 0 0,0 0-2 15,0 0 1-15,0 0-4 16,0 0 0-16,0 0-2 15,0 0-1-15,0 0-3 16,0 0-5-16,0 0-7 0,0 0-16 16,0 0-18-16,0 0-10 15,0 0 1-15</inkml:trace>
  <inkml:trace contextRef="#ctx0" brushRef="#br0" timeOffset="428768.3895">8408 5679 61 0,'1'-9'60'0,"4"-3"-6"15,-5 12-5-15,18-15-8 16,-2 12-7-16,-3 2-8 15,8 1-5-15,-8 4-5 0,6 6-1 16,-5 3-3-16,3 3-3 16,-4 4-1-16,-5 1-1 15,3 5 0-15,-6 0-1 16,1 2 0-16,-1 1-2 0,-2 3 1 16,0 1-2-16,-1 0 0 15,-1 3-1-15,2-2 0 16,1 1-1-16,-1-2-1 15,0 1 2-15,2-5-1 16,2-3 1-16,-1-5 0 0,4-2 0 16,-2-6 2-16,2-5 0 15,2-6 1-15,5-4-1 0,10-14 2 16,9-11-1-16,9-12 1 16,17-9-1-16,9-12 0 15,11-2-2-15,1-5 0 0,4 0-3 16,-4 5 0-1,-8 2 0-15,-10 10 0 16,-15 6 0-16,-10 9 0 0,-10 4 0 16,-9 9 0-16,-5 4 0 0,-10 7 0 15,-1 1 0-15,-5 10 0 16,0 0 0-16,0 0 0 16,-3 11 0-16,-2 9 0 15,-4 1-7-15,0 11-10 0,-5-1-10 16,0 7-24-1,2 2-34-15,-16-2-4 0,1-3-3 16,-7-5-3-16</inkml:trace>
  <inkml:trace contextRef="#ctx0" brushRef="#br0" timeOffset="434661.9994">3147 9781 64 0,'12'-20'83'16,"-1"-2"-5"-16,-7 0-16 15,7 1-10-15,-2 1-12 16,-1 5-11-16,1 4-8 15,-3 1-7-15,-6 10-5 16,12-4-3-16,-12 4-3 0,10 15-1 16,-1 4-1-16,-2 6 1 15,1 5-1-15,1 5 1 16,1 0 0-16,1 3 1 16,-1-5 0-16,3-1 0 0,-3-6 0 15,3-6 0-15,0-8 1 16,2-6 0-16,6-5-1 0,2-4 1 15,8-15-1 1,7-6 1-16,6-8-1 0,9-7-3 16,5-3 0-16,5-5 0 15,-3 0 0-15,-1 2 0 16,-6 1 0-16,-6 9 0 0,-14 3 0 16,-6 6 0-16,-9 5 0 15,-9 5 0-15,-4 7 0 16,-5 9 0-16,0 0 0 0,-14 0-14 15,5 13-25-15,1 10-49 16,-10 4-2-16,-4 6-4 16,-6 0-6-16</inkml:trace>
  <inkml:trace contextRef="#ctx0" brushRef="#br0" timeOffset="435276.8309">3007 9624 16 0,'-7'-10'89'16,"1"0"1"-16,-1-4-2 0,1 5-6 15,0-1-39-15,6 10-13 16,0 0-13-1,0 0-6-15,0 7-4 0,3 12-3 16,6 4-2-16,4 7 0 16,1 5 0-16,3 5-1 15,0 3 1-15,4-1 0 16,2-3 1-16,1-3 1 16,3-6 1-16,4-5-1 0,3-8 1 15,7-9-3-15,7-8-2 16,6-10 0-16,7-11 0 0,7-10 0 15,7-9 0-15,2-7 0 16,4-9 0-16,-2-3 0 16,-4-2 0-16,-7 3 0 0,-10 4 0 15,-12 4 0-15,-9 7 0 16,-12 8 0-16,-7 9 0 16,-13 7 0-16,-5 7 0 0,0 12 0 15,-4-7 0 1,-7 9 0-16,3 11 0 15,-5 4-5-15,6 10-27 0,-8 8-54 16,1 0-4-16,-4 1-5 16,-3 0-3-16,-4 2-2 0</inkml:trace>
  <inkml:trace contextRef="#ctx0" brushRef="#br0" timeOffset="437676.3544">1044 12883 6 0,'-8'6'60'16,"8"-6"-5"-16,-14 2-8 0,14-2-27 16,0 0-61-1,7 6-17-15,3-3 0 0</inkml:trace>
  <inkml:trace contextRef="#ctx0" brushRef="#br0" timeOffset="439516.6998">3306 13614 0 0,'0'0'68'16,"0"0"4"-16,0 0 1 16,0-45-18-16,0 45-30 15,0-13-1-15,0 13-3 0,0 0-4 16,0-11-1-16,0 11 0 15,0 0-2-15,0 0-1 16,3-10-2-16,-3 10-1 0,0 0-1 16,0 0-1-16,0 0-1 15,0 0-2-15,0 0-1 16,0 0-1-16,0 0 0 16,0 0-1-16,0 0 0 0,0 0 0 15,9 4 1-15,-7 5 0 16,1 4 1-16,2 6-1 15,1 3 1-15,0 6 0 16,1 3 0-16,1 4-1 0,-1-2 0 16,3 1-3-16,1-6 0 15,-1-1 0-15,4-6 0 16,1-7 0-16,6-7 0 0,4-8 0 16,6-17 0-16,9-14 0 15,10-12 0-15,13-17 0 16,16-24 0-16,28-15-86 15,27-27-4-15,18-31-2 0,20-10-7 16,4-8-5-16</inkml:trace>
  <inkml:trace contextRef="#ctx0" brushRef="#br0" timeOffset="441565.7434">9966 12739 17 0,'0'0'76'0,"-9"0"4"15,9 0-4-15,-11-9-3 16,-21 3-52-16,32 6-5 16,0 0-5-16,0 0-3 0,0 0-2 15,-1 6-1-15,1 4 0 16,0 3 1-16,0 0 1 16,0 3 1-16,3-1 0 0,1 0 1 15,2-2 0-15,0 1-1 16,7-3 0-16,2-3-1 15,4-4 0-15,8-1-1 16,12-6 0-16,12-11-1 16,22-8-2-16,17-13-4 15,38-15-49-15,22-4-32 0,23-24-2 16,18-22-7-16,5-36-6 16</inkml:trace>
  <inkml:trace contextRef="#ctx0" brushRef="#br0" timeOffset="442459.8006">8523 9918 12 0,'7'-10'79'0,"-7"10"2"0,1-18-4 15,-1 18-19-15,0 0-23 16,0 0-12-16,0 0-5 16,0 0-8-16,0 0-4 15,-3 11-3-15,3 5-1 0,0 4 0 16,5 4 0-16,2 1 1 16,0 2 0-16,5-4 2 15,-1-1 0-15,2-4 1 16,3-5 2-16,1-6-3 15,5-6 2-15,5-6-1 0,8-11 0 16,8-5 0-16,10-6-2 16,9-8-1-16,9-5 0 0,9-5-4 15,5-1-10-15,4-4-26 16,4 6-45-16,0 4-1 16,-4-2-8-16,-2 3-6 15</inkml:trace>
  <inkml:trace contextRef="#ctx0" brushRef="#br0" timeOffset="443220.9166">12888 9875 7 0,'-6'-14'79'0,"0"2"4"16,-1-1-1-16,7 13-28 15,-13-17-9-15,13 17-11 16,-18-5-10-16,10 6-8 16,-6 13-5-16,0 4-3 0,0 4-2 15,1 3-2-15,3 4 0 16,3-2 1-16,7-2-2 15,6-4 2-15,12-5-1 0,9-5 0 16,11-8-1-16,14-3 1 16,9-5-1-16,13-8-1 15,12-3-4-15,10-8-4 16,15 0-16-16,8 10-51 0,5-11-12 16,3-1-4-16,-6 3-5 15,-4 4-5-15</inkml:trace>
  <inkml:trace contextRef="#ctx0" brushRef="#br0" timeOffset="443726.3498">14047 12717 23 0,'10'-5'78'0,"-10"5"2"16,11-4-4-16,-11 4-2 15,0 0-50-15,7 9-5 16,-3 3-4-16,2 1-4 16,0 3-2-16,5 1-1 15,1-3 0-15,10-2-2 16,8-8-2-16,19-7-1 0,23-15-7 16,18-13-22-16,37-11-50 15,34-14-3-15,31-20-6 16,33-10-5-16</inkml:trace>
  <inkml:trace contextRef="#ctx0" brushRef="#br0" timeOffset="444797.2519">18799 12778 9 0,'0'0'35'16,"1"-9"0"-16,-1 9-1 15,0 0-1-15,0-9-3 16,0 9-3-16,0 0-6 0,0 0-4 16,0 0-4-16,0 0-2 15,0 0-5-15,0 0-1 16,0 0-1-16,0 0-1 15,0 0 2-15,0 0 1 16,0 0 4-16,0 0 0 0,0 0 2 16,0 0-1-16,0 0 1 15,0 0-1-15,0 0-1 16,0 0-3-16,0 0-1 16,0 0-2-16,0 0-1 0,0 0-1 15,0 0-1-15,0 0 1 16,0 0-1-16,3 6 1 0,-3-6 0 15,3 9 0 1,-3-9 1-16,5 12 0 0,-5-12 0 16,3 16 0-16,-3-7 0 15,0 3 0-15,0 2 1 0,0 1-1 16,0 3 0-16,-1 1 1 16,-2 3 0-16,-2-1-2 15,2 1 0-15,3 0 0 16,0-1 0-16,7-1-1 0,6-4 0 15,15-2-1-15,11-6-4 16,14-8-16-16,9-5-58 16,36-14-2-16,16-17-5 0,21-14-7 15,9-19 3-15</inkml:trace>
  <inkml:trace contextRef="#ctx0" brushRef="#br0" timeOffset="469909.0536">1701 13339 20 0,'0'0'29'15,"-2"-11"1"-15,2 11 3 16,-2-10 1-16,2 10-1 16,-1-11 0-16,1 11 0 0,-3-12 0 15,3 12-3-15,-4-11-2 16,4 11-3-16,-5-10-2 15,5 10-4-15,-4-9-3 16,4 9-2-16,0 0-1 0,-6-12-1 16,6 12-1-16,0 0-2 15,0 0 0-15,0 0-1 16,0 0-2-16,0 0-1 0,0 0-2 16,0 0-1-16,0 0-2 15,-10 9 0-15,8 4 0 16,0 4 0-16,-2 5 0 15,0 3 0-15,0 6 0 16,-2-1 0-16,3 0 0 0,0 4 0 31,3-7 0-31,2 0 0 16,3-8 0-16,6-2 0 16,2-6 0-16,3-5 0 0,3-6 0 15,2-2 0-15,-1-6 0 16,-1-3 0-16,3 0 0 15,-3-4 0-15,-8 0 0 16,0 1 0-16,0 3 0 0,-6 0 0 16,-5 11 0-16,3-14 0 15,-3 14 0-15,0 0 0 16,-1 11 0-16,1 2 0 0,0 1 0 16,2 7 0-1,5-4 0-15,3 3 0 0,4-3 0 16,3-2 0-16,0-4 0 15,3-6 0-15,-1-1 0 16,1-4 0-16,0-7 0 16,-5-6 0-16,1-2 0 0,-1-5 0 15,-2-2 0-15,-3-7 0 16,-2-2 0-16,0 0 0 0,-3-1 0 16,-3 1 0-16,-2 0 0 15,0 4 0-15,-4 3 0 16,-2 7 0-16,-1 4 0 15,7 13 0-15,-13-8 0 0,13 8-61 16,-2 5-30-16,2 9-1 16,2 7-8-16,5-3-5 15</inkml:trace>
  <inkml:trace contextRef="#ctx0" brushRef="#br0" timeOffset="470386.3951">2527 13448 88 0,'0'0'96'0,"0"0"-4"15,3-10-5-15,-3 10-2 16,-5-11-63-16,5 11-6 16,-11-9-5-16,11 9-4 15,-17-7 0-15,6 5-7 0,-5 2 0 16,-1 0 0-16,-5 7 0 15,-1 4 0-15,-1 4 0 16,-2 2 0-16,3 6 0 16,2-1 0-1,7 3 0-15,9-4 0 0,5-3 0 16,5-6 0-16,9 0 0 16,8-8 0-16,5-4 0 15,0-2 0-15,-1-6 0 16,-3-1 0-16,-1-2 0 0,-7 2 0 15,-4 0 0-15,-11 9 0 16,10-15 0-16,-10 15 0 16,0 0 0-16,0 0 0 0,0 0 0 15,0 0 0-15,0 0 0 16,-2 12 0-16,1 0 0 16,1 6 0-16,2 2 0 15,4 3 0-15,-1 0 0 0,7 4-17 16,3-6-72-16,1-5-4 15,3-5-4-15,-1-8-5 16,5-3-2-16</inkml:trace>
  <inkml:trace contextRef="#ctx0" brushRef="#br0" timeOffset="470615.2848">2769 13527 23 0,'6'-12'101'0,"-4"0"-3"15,-2 12-5-15,0-15-1 16,0 33-18-16,0-18-47 0,0 0-24 15,0 0-3-15,0 0 0 16,0 0 0-16,0 0 0 16,-1 19 0-16,-1-7 0 15,2 9 0-15,2 1 0 16,1 9 0-16,4-1 0 16,-2 6 0-16,-2-8 0 15,9-1-58-15,1 2-35 0,1-11-1 16,3-8-8-16,4-10-7 15</inkml:trace>
  <inkml:trace contextRef="#ctx0" brushRef="#br0" timeOffset="471469.8531">3829 13457 76 0,'0'-11'98'0,"2"0"-3"16,-1-2-6-16,-1 13-4 15,0 0-51-15,-6-14-12 0,6 14-10 16,0 0-12-16,0 0 0 16,-10 11 0-16,9 4 0 15,1 3 0-15,3 7 0 16,6 0 0-1,2 0 0-15,1-4 0 0,6-3 0 16,-1-6 0 0,8-2 0-16,-4-5 0 0,3-5 0 15,-4-5 0-15,2-5 0 16,-3 1 0-16,-2-1 0 0,-1-4 0 16,-6 1 0-16,0 0 0 15,-5 3 0-15,-5 10 0 0,0 0 0 16,0 0 0-16,0 0 0 15,1 6 0-15,-1 9 0 16,-2 6 0-16,2-1 0 16,-1 3 0-16,3-3 0 0,8-1 0 15,0-4 0 1,2-5 0-16,6-5 0 0,1-5 0 16,-3-4 0-16,1-8 0 15,-1-2 0-15,-2-5 0 0,-2-4 0 16,0-3 0-16,-2-4 0 15,-2-2 0-15,-3-2 0 16,-2 0 0-16,-1 2 0 16,-2 1 0-16,0 2 0 15,-4 8 0-15,-2 2 0 16,6 19 0-16,-15 2-61 0,9 8-31 16,3 4-2-16,2 4-8 15,1 8-4-15</inkml:trace>
  <inkml:trace contextRef="#ctx0" brushRef="#br0" timeOffset="471856.3332">4593 13536 11 0,'24'-4'100'16,"-5"-6"-2"-16,-16-3-3 0,-1 1-4 16,-3-5-3-16,1 3-66 15,-3 1-16-15,-6 3-6 16,-4 3 0-16,-5 3 0 15,-2 4 0-15,-6 4 0 0,0 7 0 16,-1 4 0 0,0 3 0-16,6 4 0 15,7 3 0-15,8-2 0 16,6-4 0 0,10-5 0-1,14-4 0-15,2-6 0 0,7-3 0 0,0-4 0 0,-4-8 0 16,-1-1 0-16,-5 2 0 15,-6-1 0-15,-5 3 0 16,-4 1 0-16,-8 7 0 0,0 0 0 16,0 0 0-16,0 0 0 15,4 9 0-15,-4 7 0 16,0 2 0-16,-4 8 0 16,1-1 0-16,3-8-45 0,-1 18-46 15,3-7-2-15,-1-4-7 16,6-10-7-16</inkml:trace>
  <inkml:trace contextRef="#ctx0" brushRef="#br0" timeOffset="472171.9433">4930 13587 81 0,'16'-15'101'0,"-4"5"-4"16,-7 0-7-16,-5 10-1 15,9-16-45-15,-9 16-35 16,10 5-9-16,-4 5 0 15,2 8 0-15,-1 0 0 16,0 9 0-16,0-1 0 0,-4 3 0 16,0-3 0-16,0-2 0 15,-2-4 0-15,-1-4 0 16,3-5 0-16,-3-11 0 0,9 8 0 16,2-8 0-16,2 0 0 15,4-6 0-15,6 1 0 16,-1-3 0-16,1-1 0 15,5 2 0-15,-4 0 0 0,1 1 0 16,-7-2 0-16,-5 3-88 16,10-1-4-16,-4-1-4 15,2-4-6-15,2-2-3 0</inkml:trace>
  <inkml:trace contextRef="#ctx0" brushRef="#br0" timeOffset="473207.4222">6223 13534 511 0,'-2'13'0'0,"2"-13"0"0,2 12 0 15,11-6 0-15,1-5 0 16,10-1 0-16,0 0 0 16,4-4 0-16,0-1 0 15,0-2 0 1,-5-2 0 0,-4-2 0-16,-3 4 0 0,-5-1 0 0,-11 8 0 0,11-12 0 15,-11 12 0-15,4-9 0 16,-4 9 0-16,0 0 0 15,0 0 0-15,0 0 0 0,0 9 0 16,0 3 0 0,-1 3 0-16,0 3 0 15,1 0 0-15,0 6 0 0,0-5 0 16,9 2 0-16,2-4 0 16,7-1 0-16,2-5 0 0,8-6 0 15,-3-4 0-15,6-1 0 16,1-6 0-16,-3-5 0 0,0-2 0 15,-6-4 0-15,-1-2 0 16,-6-1 0-16,-1 1 0 16,-3-3 0-16,-7 3 0 15,-2 1 0-15,-2 2 0 0,-1 1 0 16,0 6 0-16,0 9 0 16,-5-8 0-16,5 8 0 15,-12 8 0-15,8 9 0 16,2 2 0-16,-1 6 0 15,3 0 0-15,0 4 0 16,2-5 0-16,4-1 0 16,7-6 0-16,2-4 0 0,4-7 0 15,2-5 0-15,-2-2 0 16,7-8 0-16,1-5 0 16,-5-4 0-16,2-4 0 15,2 0 0-15,-7-6 0 0,-4 2 0 16,-7-3 0-16,1 3 0 15,-9 1 0-15,-3 3 0 16,-7 1 0-16,-9 4 0 0,-2 5 0 16,-7 2 0-16,5 7 0 15,-5 1 0-15,13 7 0 16,-1 5-93-16,16-10-1 16,-2 17-5-16,13-9-6 0,21 0-3 15</inkml:trace>
  <inkml:trace contextRef="#ctx0" brushRef="#br0" timeOffset="473623.4486">7518 13488 12 0,'20'1'100'0,"-20"-1"-1"16,10-5-5-16,-12-4-3 0,-6-1-3 16,-5 3-64-16,0-1-21 15,-1 0-3-15,-4 1 0 16,1 2 0-16,-2 4 0 15,-1 1 0-15,-2 3 0 16,2 6 0-16,0 3 0 0,7 3 0 16,0 2 0-16,7 0 0 15,6 0 0-15,3-1 0 16,10-4 0-16,7-2 0 0,2-7 0 16,0-1 0-16,1-3 0 15,2-4 0-15,-2 0 0 16,-4-5 0-16,-5 2 0 15,-6-1 0-15,5 3 0 16,-13 6 0-16,13-13 0 16,-13 13 0-16,0 0 0 0,0 0 0 15,3 7 0 1,-4 14 0-16,-3 0 0 0,-1 8 0 16,2 3 0-16,2 3 0 15,1 4 0-15,26-5-82 16,-17-10-11-16,1-6-3 15,5-12-8-15,7-6-2 16</inkml:trace>
  <inkml:trace contextRef="#ctx0" brushRef="#br0" timeOffset="473989.9001">8037 13665 511 0,'12'7'0'0,"6"0"0"16,0 1 0-16,0 3 0 15,-1 1 0-15,-2 0 0 16,-2 0 0-16,-3 2 0 0,-7 0 0 16,-3-1 0-16,-2 0 0 15,-10 0 0-15,-6-3 0 16,-7 1 0-16,-6-3 0 0,1 1 0 16,-2-8 0-16,8 4-62 15,-1-5-30-15,8-6-1 16,11-8-9-16,9-8-5 0</inkml:trace>
  <inkml:trace contextRef="#ctx0" brushRef="#br0" timeOffset="475740.0443">8598 12727 63 0,'1'-15'98'0,"-1"15"-3"16,1-18-7-16,-1 18-1 15,-17-10-50-15,17 10-13 16,-11 5-10-16,1 7-9 0,3 10-5 15,-5 3 0-15,3 7 0 16,-3 3 0 0,0 3 0-16,6 1 0 0,5-3 0 15,1-6 0-15,3-1 0 0,9-11 0 16,1-5 0-16,10-7 0 16,-2-6 0-16,1-12 0 15,0-4 0-15,2-3 0 16,-5-5 0-16,-3 0 0 0,-3 2 0 15,-2 4 0-15,-6 0 0 16,-1 7 0-16,-4 11 0 16,1-10 0-16,-1 10 0 15,0 7 0-15,0 3 0 0,0 2 0 16,5 2 0-16,2-1 0 16,7 0 0-16,4-4 0 15,5-3 0-15,5-5 0 16,1-1 0-16,5-3 0 0,-4-8 0 15,-2-2 0-15,-5-6 0 16,-3-2 0-16,-8-3 0 16,-4-4 0-16,-6 1 0 0,-2-4 0 15,-10 5 0-15,-4-1 0 16,1 9 0-16,-7 2 0 16,2 12 0-16,-6 1 0 0,13-7-68 15,-3 17-22 1,7 5-2-16,5 2-8 15,6-4-5-15</inkml:trace>
  <inkml:trace contextRef="#ctx0" brushRef="#br0" timeOffset="476126.6933">9235 12687 28 0,'15'-3'98'16,"-5"3"-2"-16,-10 0-6 15,5 10-3-15,-5 0-3 16,-8 7-67-16,4 6-9 15,-3 5-5-15,-2 5-3 16,2-1 0-16,-2 0 0 16,1-1 0-16,0-8 0 0,3-1 0 15,1-6 0-15,0-5 0 16,4-11 0-16,0 0 0 16,11-1 0-16,4-9 0 0,4-1 0 15,3-1 0-15,5-3 0 16,0 4 0-16,-1 1 0 15,-3 6 0-15,-2 2 0 16,-4 2 0-16,0 4 0 16,-4 4 0-16,-3 3 0 0,-1 3 0 15,-4 5 0-15,-3-3 0 16,-2 4 0-16,-7-1 0 16,-6-1 0-16,-5 0 0 15,-2 1 0-15,-3-8-4 0,-12-1-84 16,23-5-1-16,12-5-5 15,0-8-6-15,10-10-5 0</inkml:trace>
  <inkml:trace contextRef="#ctx0" brushRef="#br0" timeOffset="476320.1001">9639 12850 23 0,'24'-13'102'0,"-12"2"0"16,0 4-6-16,-12 7-4 15,0 0-2-15,0 0-84 0,0 0-6 16,1 14 0-16,-1 6 0 15,0 4 0-15,0 4 0 16,-1 8 0-16,1 0 0 16,5-9-50-16,1 14-42 15,5-7-3-15,6-8-6 16,4-10-9-16</inkml:trace>
  <inkml:trace contextRef="#ctx0" brushRef="#br0" timeOffset="476921.9712">10389 12864 17 0,'-1'-10'101'0,"-4"-5"0"15,2 1-7-15,-5-3-2 16,4 1-3-16,4 4-72 16,0 12-17-16,-10 0 0 0,4 6 0 15,3 12 0-15,-1 6 0 16,2 3 0-1,2 5 0-15,2 3 0 0,4-3 0 16,9-2 0-16,-1-6 0 16,6-3 0-16,0-10 0 15,2-1 0-15,-2-9 0 16,-3-1 0 0,1-6 0-16,-4-5 0 0,-5 1 0 0,1 0 0 15,-6 1 0-15,-4 9 0 0,0 0 0 16,0 0 0-16,4 5 0 15,-2 8 0-15,0 3 0 16,4-2 0-16,1 2 0 0,4-2 0 16,7-4 0-16,0-5 0 15,4-5 0-15,2-2 0 16,3-8 0-16,-3-4 0 16,-4-4 0-16,-1-4 0 0,-4-3 0 15,-1-3 0-15,-9 1 0 16,-3-6 0-16,-2 5 0 15,-1-2 0-15,-5 4 0 0,-2 2 0 16,-5 3 0-16,3-12-47 16,-1 24-44-16,-1 4-2 15,12 5-8-15,-12-10-5 16</inkml:trace>
  <inkml:trace contextRef="#ctx0" brushRef="#br0" timeOffset="477318.424">11004 12733 26 0,'19'2'100'16,"-8"3"-2"-16,-11-5-6 16,7 21-2-16,-7-7-2 15,-10 5-71-15,7 7-17 0,-2 4 0 16,-1 3 0-16,2 1 0 16,1 2 0-16,1-7 0 15,2-1 0-15,0-6 0 16,-1-3 0-16,1-6 0 15,0-13 0-15,0 0 0 16,15 1 0-16,-6-7 0 16,6-7 0-16,0-3 0 0,6 0 0 15,4-1 0-15,5 2 0 16,-1 4 0-16,-2 1 0 0,4 7 0 16,-8 3 0-16,2 0 0 15,-7 8 0-15,-6 5 0 16,-3 3 0-16,-8 1 0 0,-1 6 0 15,-4-2 0-15,-6 2 0 16,-6-4 0-16,3 1 0 16,-2-8 0-16,1-2-88 15,14-10-3-15,-10 1-4 16,10-7-5-16,7-8-5 0</inkml:trace>
  <inkml:trace contextRef="#ctx0" brushRef="#br0" timeOffset="477525.9492">11428 12951 88 0,'20'-9'98'0,"-4"6"-8"16,-1 4-4-16,-5 1 0 0,3 6-55 16,-2 7-14-16,-3 5-9 15,0 4-1-15,-2 1-7 16,-3 2 0-16,-3-2 0 16,0-2 0-16,0-4 0 0,-1-1 0 15,1-7 0-15,4-2 0 16,9-7 0-16,9 1-11 15,6-3-30-15,10-3-44 16,8-6-4-16,7-4-5 16,7-5-6-16</inkml:trace>
  <inkml:trace contextRef="#ctx0" brushRef="#br0" timeOffset="478154.3997">12191 12950 56 0,'21'-10'99'0,"-3"-1"-2"15,-1 3-7-15,-3-4 0 16,-4 7-37-16,-1-1-27 0,-9 6-26 15,0 0 0-15,0 0 0 16,-2 16 0-16,-5-2 0 16,-4 10 0-16,2 1 0 15,-2 6 0-15,2 1 0 16,4 1 0-16,5-3 0 0,3-3 0 16,3-3 0-16,10-6 0 15,-1-6 0-15,5-6 0 16,-1-6 0-16,1-7 0 15,-2-8 0-15,1-3 0 16,-3-4 0-16,0-2 0 0,-4 0 0 16,-3 3 0-16,2 2 0 15,-6 4 0-15,0 2 0 0,-5 13 0 16,0 0 0-16,0 0 0 16,3 15 0-16,-3 1 0 15,0 5 0-15,2 0 0 16,2 3 0-16,1-1 0 15,4-4 0-15,1-5 0 0,4-5 0 16,4-6 0-16,0-3 0 16,3-6 0-16,-1-7 0 15,1-4 0-15,-2-6 0 0,0-2 0 16,-2-4 0-16,-3-1 0 16,-3 5 0-16,-5-4 0 15,-2 7 0-15,-4-3 0 16,-6 8 0-16,-4 2 0 0,-8 4 0 15,5 10 0-15,-7-2-77 16,6 3-16-16,-1-1-2 16,15 1-7-16,0 0-5 15</inkml:trace>
  <inkml:trace contextRef="#ctx0" brushRef="#br0" timeOffset="478603.2064">12835 12830 92 0,'10'-5'103'15,"-10"5"-6"-15,3-11-6 16,-3 11-1-16,0 0-52 0,0 0-38 16,-1 18 0-16,0 0 0 15,-1 8 0-15,-1 6 0 16,-1 7 0-16,-2 5 0 16,2 0 0-16,1 0 0 0,-2-5 0 15,2-3 0-15,0-6 0 16,1-5 0-16,2-9 0 15,-1-8 0-15,1-8 0 0,9 0 0 16,3-11 0 0,2-5 0-16,4-5 0 0,6-3 0 15,3 0 0-15,6-1 0 16,-4 3 0-16,7 5 0 16,-6 3 0-16,0 5 0 0,-4 6 0 15,-3 3 0-15,-2 7 0 16,-6 6 0-16,-5 5 0 15,-3 4 0-15,-5 4 0 16,-2 0 0-16,-5 4 0 0,-8-4 0 16,-1-1 0-16,-6-4 0 15,-1-4 0-15,-2-3 0 16,-1-5 0-16,5-3 0 0,-1-6 0 16,5-7-86-16,12-3-8 15,3-6-3-15,10-5-6 16,7-3-3-16</inkml:trace>
  <inkml:trace contextRef="#ctx0" brushRef="#br0" timeOffset="479192.0388">13446 13095 82 0,'0'0'95'0,"12"-8"-3"16,-12 8-6-16,11-11-11 0,-11 11-39 15,12-14-14-15,-12 14-9 16,14-11-3-16,-4 6-10 16,-1 2 0-16,4 3 0 15,0 0 0-15,1 3 0 16,-1 7 0-16,-1 5 0 0,-4 5 0 16,-4 4 0-16,-4 4 0 15,-3 0 0-15,-10 1 0 0,-3 0 0 16,0-5 0-16,-2-3 0 15,5-5 0-15,-1-5 0 16,5-1 0-16,9-10 0 16,0 0 0-16,15 9 0 15,-1-8 0-15,7-1 0 0,-1 2 0 16,3 0 0-16,0 1 0 16,0 3 0-16,-8 3 0 15,-2 1 0-15,-4 3 0 16,-6 3 0-16,-3-1 0 15,-3 0 0-15,-11 0 0 0,-2-1 0 16,-7-3 0-16,-3-1 0 16,-10 3-54-16,3-17-34 15,3-12-3 1,9-4-7-16,13-8-7 16</inkml:trace>
  <inkml:trace contextRef="#ctx0" brushRef="#br0" timeOffset="480159.3194">13864 12640 48 0,'0'0'90'16,"-12"-18"-1"-16,7 5-2 0,-1-20-17 16,6 18-28-16,0 1-10 15,-3 0-10-15,3 4-6 0,0 1-4 16,0 9-9-16,0 0-3 15,0 0 0-15,0 13 0 16,-1 7 0-16,-1 6 0 16,1 5 0-16,0 4 0 15,1 3 0-15,0 1 0 16,0-4 0-16,7 0 0 0,2-7 0 16,3-4 0-16,3-8 0 15,4-4 0-15,2-8 0 16,3-4 0-16,-4-3 0 0,3-8 0 15,-1-4 0-15,-2-3 0 16,-3 0 0-16,-3 1 0 16,-4 2 0-16,-2 1 0 15,-8 14 0-15,6-11 0 16,-6 11 0-16,0 10 0 0,-4 5 0 16,1 3 0-16,3 0 0 15,0 5 0-15,3-4 0 0,10-1 0 16,2-5 0-16,5-6 0 15,2-4 0-15,2-3 0 0,1-5 0 16,-3-6 0 0,2-5 0-16,-7-3 0 0,0-4 0 15,-4-2 0-15,-6-2 0 16,-3-2 0-16,-4 2 0 0,0 0 0 16,-5 3 0-16,-2 4 0 15,-2 6 0-15,-2 4 0 16,1 7 0-1,1 3 0-15,6 13-11 0,0 2-77 16,3 3-4-16,5 0-3 0,7-1-6 16,7-1-1-16</inkml:trace>
  <inkml:trace contextRef="#ctx0" brushRef="#br0" timeOffset="480388.7044">14602 12762 94 0,'10'-2'100'0,"-10"2"-7"0,4-10-4 15,-4 10-3-15,-36-4-58 16,21 4-9-16,0 9-17 16,-5 3-2-16,-3 7 0 15,-2 3 0-15,2 3 0 0,0 4 0 16,6 0 0-16,4 2 0 16,9-3 0-16,4-1 0 15,11 0 0-15,7-7 0 16,13 2-11-16,-1-9-76 15,8-6-3-15,2-4-4 0,1-3-7 16,0-11-2-16</inkml:trace>
  <inkml:trace contextRef="#ctx0" brushRef="#br0" timeOffset="480580.851">14839 12934 0 0,'1'-9'97'16,"-1"-1"2"-16,0 10-3 15,-4-12-5-15,4 12-3 0,-43-8-58 16,43 8-20-16,0 0-10 15,-6 9 0-15,6 4 0 16,0 5 0-16,0 5 0 16,0 2 0-16,1 9 0 15,-1-1 0-15,3 3-67 0,-1-4-25 16,3-6-3 0,2-8-7-16,5-10-5 15</inkml:trace>
  <inkml:trace contextRef="#ctx0" brushRef="#br0" timeOffset="481311.5947">15329 12858 80 0,'-5'-12'97'0,"0"-1"-3"16,-1-2-6-16,4 4 0 15,1 1-60-15,1 10-7 16,0 0-8-16,-11 3-11 16,5 11-2-16,-4 7 0 15,4 2 0-15,-1 4 0 0,0 3 0 16,2 0 0-16,5-2 0 15,0-3 0-15,10-3 0 16,3-7 0-16,4 0 0 0,8-7 0 16,-2-5 0-1,0-3 0-15,2-7 0 0,-2-4 0 16,-3-3 0-16,-4-3 0 16,-1 2 0-16,-8 3 0 15,-3 1 0-15,-4 11 0 0,1-10 0 16,-1 10 0-16,-3 7 0 15,1 1 0-15,-2 3 0 16,4 3 0-16,0-4 0 16,6 1 0-16,7-4 0 0,4-4 0 15,4-3 0-15,2 0 0 16,4-5 0-16,-2-6 0 16,1-3 0-16,-4-1 0 0,-3-8 0 15,-7 0 0-15,-1-4 0 16,-5 1 0-16,-4 0 0 15,-1 2 0-15,-5 2 0 16,-5 5 0-16,-3 6 0 16,-3 3 0-16,4 8-8 0,-3 6-79 15,6 3-3-15,3 2-5 16,5 0-5-16,12 1-5 0</inkml:trace>
  <inkml:trace contextRef="#ctx0" brushRef="#br0" timeOffset="481532.9982">15971 12890 0 0,'13'0'99'0,"-13"0"-1"16,5-8-5-16,-5 8-4 15,-8-8-1-15,-4 8-62 16,-4 6-11-16,-1 4-12 16,-2 5-3-16,-2 3 0 0,3 9 0 15,0 1 0-15,8 4 0 16,3 1 0-16,7 0 0 15,5-2 0-15,12 2-15 16,-2 2-58-16,13-15-16 0,3-11-3 16,0-5-6-16,3-4-4 15</inkml:trace>
  <inkml:trace contextRef="#ctx0" brushRef="#br0" timeOffset="481773.667">16200 13056 48 0,'17'-16'93'0,"3"4"0"16,0 2-5-16,1 2-3 15,-21 8-46-15,18-6-13 16,2 7-11-16,-4 8-5 16,-3 7-4-16,-8 4-3 0,-4 2-1 15,-2 6 1-15,-8-3-3 16,-4 4 0-16,-1-5 0 16,-2-2 0-16,5-1 0 15,1-5 0-15,7-3 0 0,3-4 0 16,12 0-3-16,8-9-17 15,-10 1-64-15,28-1-4 16,9-4-3-16,6-5-7 16,4-4-4-16</inkml:trace>
  <inkml:trace contextRef="#ctx0" brushRef="#br0" timeOffset="482761.3066">17038 12978 0 0,'0'0'86'16,"-12"-14"7"-16,12 14-4 15,-4-14-5-15,4 14-27 16,-1-12-20-16,1 12-12 15,0 0-7-15,-8 10-6 16,3 4-5-16,1 4-4 0,-2 9-3 16,0-1 0-16,2 7 0 15,3-1 0-15,1 0 0 16,1-2 0-16,5-3 0 16,4-6 0-16,0-4 0 0,1-8 0 15,0-4 0-15,2-5 0 16,-1-4 0-16,-1-8 0 15,0-1 0-15,0-4 0 0,-4 2 0 16,5-1 0-16,-7 4 0 16,-1 1 0-16,-4 11 0 15,7-11 0-15,-7 11 0 0,0 0 0 16,5 10 0 0,0 0 0-16,0 2 0 0,3 1 0 15,2 1 0-15,3-1 0 16,2-5 0-16,4-2 0 15,3-2 0-15,-4-4 0 0,5-6 0 16,-3-4 0-16,0-3 0 16,-4-4 0-16,0-4 0 15,-2-1 0-15,-2-2 0 16,-4-2 0-16,0 1 0 0,-5 1 0 16,-3 1 0-16,0 7 0 15,-2 3 0-15,-9 1 0 16,11 12-11-16,-16 0-76 0,16 0-3 15,-3 12-4-15,6-1-7 16,10 1-2-16</inkml:trace>
  <inkml:trace contextRef="#ctx0" brushRef="#br0" timeOffset="482961.5045">17631 13080 76 0,'14'2'98'0,"-6"-4"-4"0,-8 2-6 15,-7-7 0-15,-24 7-55 16,7 0-10-16,-3 10-12 15,-5 5-11-15,-1 6 0 16,-1 5 0-16,5 4 0 16,4 5 0-16,8 2 0 15,6-1 0-15,11 1 0 0,2-9-14 16,7 1-73-16,15-6-5 16,6-11-2-16,6-5-7 15,2-7-3-15</inkml:trace>
  <inkml:trace contextRef="#ctx0" brushRef="#br0" timeOffset="483320.2838">17772 13247 1 0,'11'-15'93'0,"-4"4"3"0,-3-1-5 15,-4 12-6-15,6 6-9 16,-6-6-49-16,11 0-11 16,-1 4-7-16,-10-4-3 0,14 17-2 15,-4-2-2-15,-5 2-1 16,0-1 0-16,-1 1 0 15,-4 2 1-15,0-4-2 16,-5 0 0-16,0-1 0 0,1-1 0 16,-3-3 0-16,5 1 0 15,2-1 0-15,5 1 0 16,6-1 0-16,3 2 0 16,5-1 0-16,-1 5 0 15,1-4 0-15,-2 5 0 0,-2-2 0 16,-9 2 0-16,-7-1 0 15,-8-1 0 1,-13 0 0-16,-3-5 0 16,-5 1 0-16,-6-7 0 15,6-9-53-15,-6 4-34 16,9-7-5-16,10-2-5 16,11-4-7-16</inkml:trace>
  <inkml:trace contextRef="#ctx0" brushRef="#br0" timeOffset="484285.9659">18769 13250 48 0,'0'0'98'0,"-10"-11"-2"0,10 11-6 16,-6-12-3-16,-5 8-42 15,11 4-19-15,-12 4-11 16,5 9-9-16,-1 5-6 16,1 3 0-16,1 5 0 0,-1 3 0 15,4-1 0-15,3-1 0 16,6 0 0-16,5-8 0 16,7-2 0-16,3-5 0 0,3-6 0 15,-1-6 0-15,1-1 0 16,-1-7 0-16,-2-5 0 15,-7 0 0-15,-3-3 0 16,0 0 0-16,-5 3 0 16,-3 2 0-16,-3 11 0 0,0-11 0 15,0 11 0-15,0 0 0 16,-3 11 0-16,0 3 0 16,3 4 0-16,0 0 0 0,3 1 0 15,9 1 0 1,3-5 0-16,3-4 0 0,6-4 0 15,-1-3 0-15,4-4 0 16,-2-4 0-16,-3-6 0 16,-2-8 0-16,-1-3 0 0,-4-3 0 15,0-6 0-15,-7 2 0 16,-1-5 0-16,-5 5 0 16,-2-1 0-16,0 7 0 0,-5 2 0 15,-3 7 0-15,8 13 0 16,-17-13 0-16,9 13 0 15,0 8 0-15,-3 1 0 0,3 7-89 16,4 4-3-16,4-3-3 16,1-1-8-16,8 0-1 15</inkml:trace>
  <inkml:trace contextRef="#ctx0" brushRef="#br0" timeOffset="484793.4001">19551 13473 92 0,'24'0'95'0,"-7"0"-4"15,-1-4-6-15,-6-4 0 16,-10 8-64-16,8-9-7 0,-8 9-4 16,-3-12-3-16,-6 5 0 15,-7-1-3-15,-6 1-4 16,-8 1 0-16,-2 3 0 0,-6 2 0 15,-2 0 0-15,3 6 0 16,0 8 0-16,1 4 0 16,8 2 0-16,8 4 0 15,10 2 0-15,17-1 0 16,15-4 0 0,8-4 0-16,7-9 0 15,7-5 0-15,2-3 0 16,3-14 0-16,-1-8 0 15,-17-6 0-15,-4-6 0 16,-4-4 0-16,-5-2 0 0,-7-4 0 16,1 3 0-16,-11 5 0 15,1 2 0-15,-2 10 0 0,0 3 0 16,0 9 0-16,0 13 0 16,0 0 0-16,0 0 0 15,-3 20 0-15,3 5 0 0,0 6 0 16,0 6 0-16,-1 6 0 15,-4 4 0-15,-3 2 0 16,-1-5 0-16,2-4-75 16,0 0-18-16,-3-12-2 0,6-5-7 15,2-12-6-15</inkml:trace>
  <inkml:trace contextRef="#ctx0" brushRef="#br0" timeOffset="485028.2744">19830 13452 97 0,'13'-15'101'0,"0"3"-5"16,-6 2-5-16,-7 10-2 16,0 0-60-16,0 0-21 15,10 6-8-15,-10 11 0 16,0 6 0-16,0 6 0 16,0 3 0-16,0 11 0 15,-3-6-5-15,3 2-82 16,4 0-4-16,11-11-3 15,7-6-8-15,8-9-5 16</inkml:trace>
  <inkml:trace contextRef="#ctx0" brushRef="#br0" timeOffset="485621.9132">20472 13390 92 0,'-13'-17'100'16,"9"1"-5"-16,1-2-4 15,3 2-2-15,0 7-64 16,1 0-6-16,-1 9-19 15,0 0 0-15,2 10 0 0,-2 8 0 16,0 6 0-16,-2 6 0 16,-1 5 0-16,1 1 0 15,2 0 0-15,6-4 0 16,4-4 0-16,2-4 0 16,5-5 0-16,-1-9 0 0,5-6 0 15,-3-4 0-15,1-4 0 16,0-6 0-16,-4-7 0 15,-2 3 0-15,-3-5 0 0,1 2 0 16,-6-1 0-16,-3 6 0 16,0 3 0-16,-2 9 0 15,0 0 0-15,0 0 0 16,-4 6 0-16,4 9 0 0,0 0 0 16,8 4 0-16,4-1 0 15,3-2 0-15,4 0 0 16,4-7 0-16,0-1 0 0,2-8 0 15,-3 0 0-15,1-2 0 16,-2-8 0-16,-2-4 0 16,-3-4 0-16,-3-3 0 15,-1-6 0-15,-6 0 0 0,-4-3 0 16,-2-1 0-16,-1 3 0 16,-6 2 0-16,-4 8 0 15,-4 0 0-15,5-10-65 0,-4 27-26 16,1 1-3-16,13 0-7 15,-7 15-5-15</inkml:trace>
  <inkml:trace contextRef="#ctx0" brushRef="#br0" timeOffset="486071.5252">21172 13597 36 0,'0'0'104'0,"3"-12"-5"16,-5 2-7-16,-8-1-3 15,-3-23-5-15,-8 24-77 0,-3 4-7 16,0 2 0-16,-3 4 0 16,0 4 0-16,2 6 0 15,4 3 0-15,9 7 0 32,10-2 0-32,3 3 0 15,13-6 0-15,6-2 0 0,4-7 0 16,8-3 0-16,1-3 0 15,1-15 0-15,-5-3 0 16,4-10 0-16,-6-4 0 16,2-5 0-16,-3-1 0 0,-5-4 0 15,-3 2 0-15,-8 3 0 16,1 2 0-16,-7 8 0 16,-3 5 0-16,-1 8 0 15,0 14 0-15,0 0 0 0,-4 5 0 16,-2 16 0-16,0 9 0 15,0 7 0-15,-4 7 0 0,-3 4 0 16,-2 3 0-16,-1 2 0 16,-2-4 0-16,3 2-20 15,9-9-69-15,-4-8-3 16,7-10-4-16,3-8-7 16,9-4-1-16</inkml:trace>
  <inkml:trace contextRef="#ctx0" brushRef="#br0" timeOffset="486336.0176">21497 13614 30 0,'23'-18'100'16,"2"4"-1"-16,-7 4-8 15,-2 4 0-15,-3-36-20 0,2 42-50 16,-4 8-13-16,-3 5-8 16,-8 14 0-1,-2 1 0-15,-9 2 0 16,0-1 0-16,-3 1 0 15,-2-6 0-15,1-1 0 16,0-4 0-16,10-10 0 16,5-9 0-16,10 11 0 15,9-8 0-15,17 7-7 16,5 12-79-16,17-14-5 0,13 0-4 16,10-1-5-16,6 1-3 15</inkml:trace>
  <inkml:trace contextRef="#ctx0" brushRef="#br0" timeOffset="487018.757">22331 13821 43 0,'-18'-16'91'0,"4"1"0"16,1-4-3-16,6 1-2 0,-4 1-52 15,11 0-6-15,-6 4-7 16,2-2-5-16,-2 7-5 16,6 8-9-16,-19-10-2 15,5 10 0-15,-2 6 0 0,-6 6 0 16,5 7 0-16,-4 4 0 16,3 2 0-16,1 5 0 15,9 0 0-15,8-2 0 16,3-4 0-16,12-4 0 15,6-2 0-15,11-7 0 0,3-6 0 16,4-5 0-16,3-1 0 16,-5-10 0-16,0-5 0 15,-2-4 0-15,-3-1 0 0,-9-2 0 16,-3 0 0-16,-5 3 0 16,-4 2 0-16,-5 2 0 15,-2 8 0-15,-4 8 0 0,0 0 0 16,-5 1 0-1,-6 14 0-15,3 1 0 0,1 7 0 16,-2 5 0-16,-1 1 0 0,4 1 0 16,5-1 0-1,1-2 0-15,7-6 0 0,3-3 0 16,5-6 0-16,4-4 0 0,0-6 0 16,5-2 0-16,2-8 0 15,1-3 0-15,1-6 0 16,0-5 0-16,0-5 0 15,-2-5 0-15,-1-2 0 16,-7-6 0-16,-4 1 0 16,-4-2 0-16,-7 2 0 15,-3 6 0-15,-12-1 0 16,-3 7 0-16,-6 2 0 0,-1 10 0 16,2 6 0-16,-3 6 0 0,3 4 0 15,17 17-87 16,6 8-6-31,16 5-4 16,8 6-5-16,14 3-2 0</inkml:trace>
  <inkml:trace contextRef="#ctx0" brushRef="#br0" timeOffset="487440.7809">23091 13937 0 0,'19'4'95'0,"-10"-5"6"15,-5-9-7-15,-4-2-4 0,0-4-2 16,0 1-59-16,-2-3-15 15,-1 2-14-15,-5-3 0 16,-1 6 0-16,-7 1 0 16,-8 1 0-16,-4 8 0 15,-5 3 0-15,2 3 0 0,-5 12 0 16,3 2 0-16,3 5 0 16,11 2 0-16,14 2 0 15,5-1 0-15,10-4 0 16,11-4 0-16,8-7 0 0,4-6 0 15,7-4 0-15,-1-5 0 16,3-10 0-16,-4-4 0 16,-1-6 0-16,0-3 0 15,-6-2 0-15,-3 0 0 0,-5-2 0 16,-3 2 0-16,-8 5 0 16,0 4 0-16,-6 7 0 15,-3 0 0-15,-3 14 0 16,0 0 0-16,0 0 0 0,-9 18 0 15,-3 5 0-15,-2 7 0 16,-4 6 0-16,-2 9 0 16,-3 7 0-16,-8-5 0 15,2 7-76-15,7-4-18 16,8-7-1-16,2-7-8 0,3-9-5 16</inkml:trace>
  <inkml:trace contextRef="#ctx0" brushRef="#br0" timeOffset="487833.2944">23375 14016 87 0,'32'-20'97'0,"-4"0"-5"15,4 2-3-15,-7 3-1 16,1 0-60-16,-2 8-6 16,-6 1-14-16,0 6-8 15,-7 3 0-15,-5 9 0 16,-5 5 0-16,-6 4 0 0,-9 2 0 15,-9 4 0-15,-6-2 0 16,-3 0 0-16,2-2 0 16,-1-5 0-16,2-1 0 15,10-2 0-15,10-3 0 0,9-1 0 16,11 1 0-16,16 1 0 16,7 0 0-16,7 3 0 15,1 0 0-15,4 2 0 0,-7-2 0 16,-3-1 0-16,-11-1 0 15,-8 0 0-15,-10-4 0 0,-11-1 0 16,-15-2 0 0,-8-2 0-16,-9-2 0 0,-11 0 0 15,-8-3 0-15,-5 0-68 16,4-1-26-16,2-3-1 16,14 0-9-1,6-2-5-15</inkml:trace>
  <inkml:trace contextRef="#ctx0" brushRef="#br0" timeOffset="527839.3832">1146 14682 22 0,'-11'-3'86'16,"11"3"3"-16,-17-9-2 15,9 4-6-15,-12 0-40 16,20 5-11-16,-10 0-8 0,10 0-7 15,0 0-4-15,-11 9-2 16,9-1-2-16,1 5-2 16,-3 1 1-16,0 4-6 15,1 3 0-15,-1 0 0 0,1 2 0 16,-1 2 0-16,0 2 0 16,-3-1 0-16,1 3 0 15,0-3 0-15,-2 4 0 16,0-3 0-16,1 2 0 0,0 1 0 15,4-2 0-15,-3-1 0 16,0 0 0-16,4-1 0 16,-1-1 0-16,3-2 0 15,0-2 0-15,-1-2 0 16,-1-1 0-16,2-2 0 0,-4-3 0 16,4-1 0-16,-2-1 0 15,2-11 0-15,-4 14 0 16,4-14 0-16,-1 10 0 15,1-10 0-15,0 0 0 0,0 0 0 16,0 0 0-16,0 0 0 16,0 0 0-16,0 0 0 15,0 0 0-15,0 0 0 16,0 0 0-16,0 0-35 0,0 0-54 16,0-13-5-16,0 0-3 15,3-7-7-15</inkml:trace>
  <inkml:trace contextRef="#ctx0" brushRef="#br0" timeOffset="528712.4446">1134 14593 48 0,'3'-18'84'0,"-2"-1"-1"15,5-1-1-15,-5-5-18 16,11 4-31-16,-2 0-8 16,-1 0-6-16,4 2-3 15,3 1-3-15,3 1-2 16,-2 2-2-16,6 7-2 0,-3 2-2 15,-1 4 0-15,4 2-3 16,-1 7 1-16,-1 9-1 16,-3 7-2-16,1 8 0 15,-5 5 0-15,-1 8 0 0,-8 7 0 16,-6 7 0-16,-2 3 0 16,-11-1 0-16,-7 0 0 15,-7-5 0-15,-2-4 0 16,-7-6 0-16,1-8 0 0,0-10 0 15,-1-8 0-15,6-6 0 16,4-6 0-16,4-5 0 16,6-2 0-16,5 0 0 15,12 0 0-15,-6-11 0 0,6 11 0 16,5-15 0-16,5 8 0 16,0 3 0-16,3 3 0 15,2 1 0-15,0 3 0 0,2 4 0 16,2 5 0-16,-1 3 0 15,4 6 0-15,-1 0 0 16,1 4 0-16,2 2 0 16,-1 0 0-16,-2 5 0 0,2-5 0 15,0 4 0-15,-3-3 0 16,-2-1 0-16,-1-1 0 16,-2-5 0-16,1 1 0 15,-4-7 0-15,1 2 0 16,-5-4 0-16,2-2 0 0,-10-11 0 15,11 14 0-15,-11-14 0 16,9 11 0-16,-9-11 0 16,0 0 0-16,0 0 0 0,0 0 0 15,0 0 0-15,0 0 0 16,0 0 0-16,0 0 0 16,0 0 0-16,0 0 0 0,0 0 0 15,0 0 0-15,0 0 0 16,0 0 0-16,0 0 0 15,0 0 0-15,0 0 0 16,0 0 0-16,0 0 0 16,0 0 0-16,0 0 0 15,0 0 0-15,0 0 0 0,0 0-70 16,0 0-24-16,4-11-1 16,-4 11-9-16,-3-20-2 15</inkml:trace>
  <inkml:trace contextRef="#ctx0" brushRef="#br0" timeOffset="530179.8832">2037 14922 45 0,'-4'-13'44'0,"4"13"1"0,-2-11-5 16,2 11-2-16,0-9-4 16,0 9-1-16,0-12-3 0,0 12-2 15,3-8-2 1,-3 8 1-16,3-10-4 0,-3 10-2 16,2-11-2-16,-2 11-3 15,0 0-3-15,3-9-1 16,-3 9-2-16,0 0-3 15,0 0-7-15,0 0 0 0,1-10 0 16,-1 10 0-16,0 0 0 16,0 0 0-16,0 0 0 15,0 0 0-15,0 0 0 0,0 0 0 16,0 0 0-16,0 0 0 16,0 0 0-16,0 0 0 15,0 0 0-15,0 0 0 0,0 0 0 16,0 0 0-16,0 0 0 15,0 0 0-15,0 0 0 16,0 0 0-16,0 0 0 16,0 0 0-16,0 0 0 0,0 0 0 15,0 0 0-15,0 0 0 16,0 0 0-16,0 0 0 16,-1-10 0-16,1 10 0 15,0 0 0-15,-9-6 0 0,9 6 0 16,0 0 0-16,0 0 0 15,-10-4 0-15,10 4 0 16,0 0 0-16,0 0 0 16,0 0 0-16,0 0 0 0,0 0 0 15,0 0 0-15,0 0-3 16,0 0 0-16,0 0 0 16,0 0 0-16,0 0 1 15,0 0 0-15,0 0 0 0,0 0 0 16,0 0-2-16,0 0-2 15,-11 0-4-15,11 0-6 16,0 0-9-16,0 0-32 16,0 0-26-16,0 7-3 0,0-7-6 15,0 0 0-15</inkml:trace>
  <inkml:trace contextRef="#ctx0" brushRef="#br0" timeOffset="531604.2119">2080 14865 47 0,'0'0'90'16,"0"0"-1"-16,-2-11-3 15,2 11-8-15,3-13-39 0,-3 13-11 16,7-12-10-16,-7 12-4 16,0 0-4-16,10-9-2 15,-10 9-4-15,0 0-4 16,5 11 0-16,-1-3 0 0,-3 5 0 15,-1 4 0-15,2 3 0 16,-1 5 0-16,2 5 0 16,-1 0 0-16,-1 3 0 15,-1 4 0-15,0 2 0 16,1 1 0-16,0 2 0 0,-1 0 0 16,0 0 0-1,-1-3 0-15,0 0 0 0,0-4 0 16,-2-5 0-16,1-4 0 15,-1-4 0-15,3-4 0 0,-3-6 0 16,3 0 0-16,0-12 0 16,0 9 0-16,0-9 0 15,0 0 0-15,0 0 0 16,0 0 0-16,-1-16 0 0,-2-2 0 16,1-3 0-1,0-8 0-15,-2-6 0 0,0-6 0 16,2-3 0-16,0-5 0 15,2 3 0-15,1-2 0 16,0 1 0-16,4 7 0 0,-3 2 0 16,3 2 0-16,-2 5 0 15,3 8 0-15,-4 2 0 16,0 5 0-16,1 3 0 0,-1 2 0 16,-2 11 0-16,3-12 0 15,-3 12 0-15,0 0 0 0,5 12 0 16,-4 6 0-16,-1 5 0 15,0 9 0-15,0 7 0 16,0 4 0-16,-3 2 0 16,3-1 0-16,-4-2 0 15,3-7 0-15,0-1 0 0,0-9 0 16,0-7 0-16,1-7 0 16,0-1 0-16,0-10 0 15,0 0 0-15,0 0 0 16,0-10 0-16,0-9 0 0,1-8 0 15,-1-7 0-15,0-7 0 16,0-5 0-16,0-3 0 16,1 1 0-16,-1 4 0 0,0 3 0 15,0 7 0-15,-1 8 0 16,1 6 0-16,0 20 0 16,0 0-46-16,0 0-48 15,0 0-4-15,-7 8-6 0,3 2-8 16</inkml:trace>
  <inkml:trace contextRef="#ctx0" brushRef="#br0" timeOffset="533655.2749">3382 14988 36 0,'-12'6'88'15,"12"-6"0"-15,-14 0-3 16,14 0-15-16,0 0-29 0,0 0-11 15,0 0-8-15,-5-8-6 16,5 8-3-16,0 0-3 16,0 0-2-16,0 0-4 15,0 0-4-15,0 0 0 16,0 0 0-16,0 0 0 0,4 0 0 16,-4 0 0-16,18 0 0 15,-3 2 0-15,4-1 0 16,7-1 0-16,7 0 0 15,5-1 0-15,-2-4 0 0,11 1 0 16,-6-2 0 0,4-1 0-16,-2 1 0 0,-6 1 0 15,-7 0 0-15,-4 0 0 16,-3 4 0-16,-10 0 0 16,-4-1 0-16,-9 2 0 0,0 0 0 15,0 0 0-15,0 0 0 0,1 9 0 16,-1-9 0-16,-1 15 0 15,1-15 0-15,-9 17-87 16,6-7-6-16,3-10-4 16,-10 17-6-16,10-17-3 15</inkml:trace>
  <inkml:trace contextRef="#ctx0" brushRef="#br0" timeOffset="534041.8628">3388 15325 16 0,'-15'11'96'0,"-1"-3"0"0,2-2-4 16,0-2-3-16,4 28-19 15,10-32-44-15,-14 2-9 0,14-2-8 16,0 0-9-16,-8 9 0 15,8-9 0-15,8 8 0 16,10-5 0-16,7-1 0 16,6 1 0-16,10-3 0 0,7 0 0 15,9-3 0 1,1-3 0-16,8-3 0 0,-6 1 0 16,-1 0 0-16,-2-1 0 15,-13 2 0-15,-6 2 0 0,-10 1 0 16,-7 1 0-16,-11 3 0 15,-10 0 0-15,0 0 0 16,0 7 0-16,-22 4-52 16,13 2-42-16,-12-6-2 0,-6-2-7 15,-15-11-7-15</inkml:trace>
  <inkml:trace contextRef="#ctx0" brushRef="#br0" timeOffset="539389.3706">3804 8729 3 0,'0'0'65'0,"2"-7"-1"0,-2 7 1 15,0 0-10-15,2-10-10 16,-2 10-10-16,0 0-9 15,0-12-5-15,0 12-4 16,0 0-5-16,0 0-4 0,0 0-3 16,0 0-1-16,-12-5-3 15,12 5 0-15,0 0 0 16,0 0-1-16,-9 5 1 16,9-5-1-16,0 0 0 0,0 0 0 15,-9 10-2-15,9-10-7 16,0 0-9-16,0 0-41 15,0 0-17-15,3 9-7 16,-3-9-5-16,14-2 0 16</inkml:trace>
  <inkml:trace contextRef="#ctx0" brushRef="#br0" timeOffset="540248.2776">5513 8300 12 0,'6'-8'62'0,"-6"8"-5"16,0 0-8-16,0 0-10 16,0 0-10-16,0 0-9 15,0 0-8-15,0 0-5 0,0 0-2 16,0 0-3-16,-6-8 2 15,6 8-2-15,0 0 0 16,0 0-1-16,0 0 1 0,-7 0-1 16,7 0 0-16,0 0 0 15,0 0 1-15,0 0 1 16,0 0 0-16,0 0 0 0,0 0 3 16,0 0-2-16,0 0 1 15,0 0 0-15,0 0 0 16,0 0-1-16,0 0-1 15,0 0 0-15,-11-3 0 16,11 3-1-16,0 0 0 0,0 0 2 16,0 0-3-16,0 0 3 15,0 0 0-15,0 0 0 16,0 0 2-16,0 0-2 16,0 0 0-16,0 0 0 15,0 0 0-15,0 0-1 0,-8-4 0 16,8 4 0-16,0 0-1 15,0 0 0-15,0 0 0 16,0 0 0-16,-8-8-1 16,8 8 0-16,0 0 0 15,0 0 0-15,0 0 0 0,0 0-1 16,0 0 0-16,0 0-1 0,-9-2-2 16,9 2-3-16,0 0-8 15,-14 0-15-15,14 0-37 16,0 0-12-16,-5 10-6 15,5-10-2-15</inkml:trace>
  <inkml:trace contextRef="#ctx0" brushRef="#br0" timeOffset="540670.525">5529 8307 24 0,'0'-13'74'0,"0"13"2"15,0-13-14-15,0 13-10 16,-2-12-14-16,2 12-11 16,-4-10-7-16,4 10-6 0,-5-8-4 15,5 8-2-15,0 0-3 16,-4-11-1-16,4 11-1 16,0 0 0-16,0 0-1 15,0 0 0-15,0 0-1 16,-5-9 0-16,5 9-2 0,0 0-5 15,-9 5-10-15,6 7-51 16,3-12-10-16,-7 18-6 16,7-18-5-16,0 0 0 0</inkml:trace>
  <inkml:trace contextRef="#ctx0" brushRef="#br0" timeOffset="542045.196">5015 14870 85 0,'-6'-11'92'0,"6"11"-1"16,-3-11-7-16,-6-10-15 15,9 21-37-15,0 0-12 16,0 0-5-16,0 0-6 15,0 0-1-15,-7 12-2 16,5 4-6-16,2 7 0 0,-1 8 0 16,-2 7 0-16,0 8 0 15,0 5 0-15,-6 2 0 16,2-1 0-16,-2-1 0 16,0-6 0-16,-2-3 0 0,3-10 0 15,1-7 0-15,1-10 0 16,3-5 0-16,3-10 0 15,0 0 0-15,0 0 0 0,-7-17 0 16,4-6 0-16,1-5 0 16,1-7 0-16,0-10 0 15,1-3 0-15,1-4 0 0,-1-3 0 16,3 0 0-16,7 0 0 16,-2 3 0-16,3-1 0 15,7 4 0-15,-1 1 0 16,6 5 0-16,6 2 0 0,2 3 0 15,1 4 0-15,4 4 0 16,1 10 0-16,2 4 0 16,-2 9 0-16,-3 8 0 15,-3 2 0-15,-4 12 0 0,-2 9 0 16,-9 3 0-16,-4 8 0 16,-9 3 0-16,-3 1 0 15,-4-1 0-15,-8 1 0 0,-3 0 0 16,-9-3 0-16,0-2 0 15,-3-1 0-15,-5-5 0 16,2 1 0-16,2-4 0 16,-1-2 0-16,4-6 0 15,4-1 0-15,2-5 0 0,5 0 0 16,3-8 0-16,11-3 0 16,-10 2 0-16,10-2 0 15,0 0 0-15,-5-5 0 16,5 5 0-16,0-12 0 0,0 12 0 15,0-10 0-15,0 10 0 16,0 0 0-16,10 0-72 16,2 0-20-16,-2-2-3 15,3-2-7-15,4 1-5 0</inkml:trace>
  <inkml:trace contextRef="#ctx0" brushRef="#br0" timeOffset="542493.9613">5745 14945 16 0,'0'0'94'0,"0"0"1"16,0 0-3-16,4-8-4 15,-4-7-25-15,0 15-31 16,0-9-9-16,0 9-15 16,0 0-8-16,0 0 0 0,0-11 0 15,0 11 0-15,0 0 0 16,0 0 0-16,0 0 0 16,1 11 0-16,-1 3 0 0,1 4 0 15,-2 11 0-15,1 3 0 16,-2 8 0-1,-4 3 0-15,-5 2 0 0,1 3 0 16,0-4 0-16,-3 0 0 0,2-8 0 16,-1-1 0-16,5-8 0 15,-2-4 0-15,5-5 0 16,-3-7 0-16,2 0 0 0,5-11 0 16,0 9 0-16,12-9-65 15,-10-12-29-15,3-12-3 16,-4-12-8-16,2-13-4 15</inkml:trace>
  <inkml:trace contextRef="#ctx0" brushRef="#br0" timeOffset="545645.3612">2364 14748 37 0,'4'-17'84'0,"-4"5"1"15,0 12-11-15,0-12-14 16,0 12 1-16,-3-11-23 16,3 11-7-16,-10-9-8 0,-2 8-5 15,2 1-18-15,-8 0 0 16,-2 10 0-16,-5 8 0 16,-1 6 0-16,-6 6 0 0,-2 10 0 15,0 8 0-15,-3 7 0 16,3 0 0-16,6 4 0 15,2-3 0-15,7-1 0 16,8-3 0-16,6-7 0 16,8-7 0-16,15-5 0 0,5-5 0 15,9-5 0-15,4-3 0 16,1-2 0-16,-1-6 0 16,2 2 0-16,-9-2 0 0,-4 0 0 15,-6 0 0-15,-6 3 0 16,-7-3 0-16,-7 6 0 15,0 0 0-15,-11-2 0 0,-3 2 0 16,-7-1 0-16,-6-2 0 16,-2-2 0-16,-1 0 0 15,0-7 0-15,-1 0 0 16,1-3 0-16,4-5 0 16,1 2 0-16,8-7 0 15,1 1 0-15,2-3 0 0,4 2 0 16,0-4 0-16,11 2-61 15,0 0-33-15,5-2-3 0,5-6-7 16,5-2-4-16</inkml:trace>
  <inkml:trace contextRef="#ctx0" brushRef="#br0" timeOffset="545928.7296">2624 15133 34 0,'17'-12'103'0,"-7"5"-3"16,-10 7-5-16,0-12-4 16,-13 10-3-16,28 2-88 15,-36 10 0-15,-8 6 0 16,-3 5 0-16,-5 8 0 0,3 3 0 16,-1 4 0-16,8 2 0 15,1 0 0-15,9-1 0 16,9-3 0-16,6-3 0 15,4-6 0-15,8-2 0 0,8-5 0 16,5 1 0-16,2-11 0 16,3-1-65-16,4-4-30 15,-1-3-1-15,1-5-9 0,-4-8-5 16</inkml:trace>
  <inkml:trace contextRef="#ctx0" brushRef="#br0" timeOffset="546136.5844">2753 15339 25 0,'0'0'103'0,"6"-8"0"16,-6 8-7-16,0 0-4 16,0 0 0-16,0 0-92 0,12 9 0 15,-11 5 0-15,1 5 0 16,-1 2 0-16,-1 7 0 16,0 4 0-16,-1 6 0 15,-4 1 0-15,-4 3 0 16,-4-9 0-16,-16 1-51 0,18-5-44 15,4-15-3-15,7-14-9 16,-10-6-3-16</inkml:trace>
  <inkml:trace contextRef="#ctx0" brushRef="#br0" timeOffset="546456.2919">3154 14683 19 0,'-12'-1'100'16,"-3"1"0"-16,-3 5-7 0,-2 4-1 15,4 4-2-15,-1 4-73 16,8 4-17-16,8 6 0 16,0 3 0-16,9 7 0 15,6 8 0-15,2 6 0 0,1 6 0 16,1 7 0-16,-2 7 0 15,-4-1 0-15,-4 4 0 16,-10-3 0-16,-3-1 0 16,-7-3 0-16,-8-7 0 15,-8-1 0-15,-7-15 0 0,2-1-69 16,-12-8-26-16,-6-13-3 16,-3-10-5-16,-6-12-5 15</inkml:trace>
  <inkml:trace contextRef="#ctx0" brushRef="#br0" timeOffset="546902.0847">1880 14595 40 0,'-9'-8'94'15,"0"0"1"-15,9 8-6 0,-19-15-1 16,9 10-42-16,-2 5-16 16,1 0-9-16,0 14-13 15,-3 11-8-15,-2 16 0 16,-2 12 0-16,-2 28 0 16,-3 18 0-16,4 18 0 0,0 10 0 15,6 8 0-15,7 1 0 16,7-7 0-16,14-9 0 15,17-18 0-15,10-15-70 16,24-33-22-16,15-23-2 16,16-26-7-16,12-19-5 0</inkml:trace>
  <inkml:trace contextRef="#ctx0" brushRef="#br0" timeOffset="550432.0555">5420 8131 26 0,'0'-17'34'15,"-1"7"-5"-15,1 10 0 0,0-14-6 16,0 14-2-16,-1-8-3 16,1 8-6-16,0 0-1 15,0 0-6-15,0 0-1 16,0 0-3-16,0 0-1 16,0 0 0-16,0 0 0 0,0 0 2 15,0 0-1-15,0 0 0 16,0 0 1-16,0 0-1 15,0 0 0-15,-1 4 0 16,1-4-1-16,0 0-2 0,3 15-5 16,-3-15-8-16,9 16-18 15,0-2-22-15,-1 1-5 16</inkml:trace>
  <inkml:trace contextRef="#ctx0" brushRef="#br0" timeOffset="552351.6652">6391 14864 18 0,'-5'-21'90'0,"5"10"2"0,0-5 0 16,0 0-23-16,0 2-14 16,5 1-12-16,-3 3-12 15,0-1-10-15,-2 11-21 16,0 0 0-16,0 0 0 0,0 17 0 16,0 7 0-16,-4 4 0 15,-1 13 0-15,0 4 0 16,-3 5 0-1,4 0 0-15,3 1 0 0,1-4 0 16,1-5 0-16,6-7 0 0,3-8 0 16,7-8 0-16,2-10 0 15,1-9 0-15,4-7 0 16,4-15 0-16,-3-4 0 0,2-10 0 16,-3 0 0-16,-1-3 0 15,-2 4 0-15,-5 5 0 16,-2 4 0-16,-7 7 0 15,1 10 0-15,-8 9 0 16,3 5 0-16,-2 9 0 16,-1 7 0-16,3 3 0 0,0 2 0 15,3 2 0-15,0-1 0 16,6-6 0-16,1-6 0 16,2-4 0-16,3-8 0 0,3-4 0 15,3-9 0-15,-3-7 0 16,-1-5 0-16,0-2 0 15,-1-5 0-15,-2-3 0 0,-2 0 0 16,-6 0 0-16,-1 3 0 16,-5 1 0-16,-3 3 0 15,0 1 0-15,-2 7 0 16,-7 4 0-16,9 13 0 16,-14-17 0-16,10 6-57 0,4 11-36 15,-3 12-2-15,4 0-10 16,12 1-3-16</inkml:trace>
  <inkml:trace contextRef="#ctx0" brushRef="#br0" timeOffset="552733.93">7351 14889 12 0,'35'-5'102'0,"-11"-4"-1"0,-8 0-6 16,-10-1-3-16,-6 1-3 15,-5 3-69-15,-12 1-20 0,-5 5 0 16,-10 3 0-16,-2 10 0 15,-2 4 0-15,-5 6 0 16,4 4 0-16,1 4 0 16,10 3 0-16,2 1 0 0,16-2 0 15,7-4 0-15,5-8 0 16,16-5 0-16,8-9 0 16,5-7 0-16,1-9 0 15,6-7 0-15,0-7 0 0,-4 1 0 16,-10-1 0-16,-4 3 0 15,-4 4 0-15,-5 3 0 16,-13 13 0-16,9-4 0 16,-9 4 0-16,-6 16 0 15,-1 2 0-15,0 6 0 0,1 5 0 16,0 6 0-16,-4-2 0 16,10 3-8-16,-1-6-84 15,1-8-3-15,9-6-5 16,0-13-6-16,7-3-1 0</inkml:trace>
  <inkml:trace contextRef="#ctx0" brushRef="#br0" timeOffset="552928.405">7628 15004 94 0,'19'-25'103'0,"-2"3"-6"16,-8 6-4-16,2 4-3 16,-11 12-56-16,10-3-34 0,-10 3 0 15,4 17 0-15,-4 4 0 16,0 4 0-16,-4 8 0 15,-4 3 0-15,0 7 0 16,-5-1 0-16,4 6 0 0,4-7-62 16,-5-7-33-16,2-9-2 15,4-11-8-15,4-14-5 16</inkml:trace>
  <inkml:trace contextRef="#ctx0" brushRef="#br0" timeOffset="553354.89">8384 15133 86 0,'-19'1'101'16,"5"1"-6"-16,1-2-3 15,0 0-1-15,-13-3-60 0,26 3-16 16,-11-3-15-16,11 3 0 16,0 0 0-16,14-1 0 15,3 1 0-15,10 0 0 0,10 0 0 16,9 3 0-16,11-2 0 15,4-1 0-15,10 0 0 16,2 0 0-16,1-2 0 0,-5-3 0 16,-7 0 0-16,-2 0 0 15,-17 2 0-15,-8 0 0 16,-10 1 0-16,-13-2 0 16,-7 11 0-16,-5-7-91 15,-19-7-5-15,-5-3-3 0,-6-7-7 16,0-3-2-16</inkml:trace>
  <inkml:trace contextRef="#ctx0" brushRef="#br0" timeOffset="553553.3547">8778 14895 40 0,'0'0'106'0,"0"0"-6"16,0 0-4-16,0 0 0 16,-1 9-23-16,1 5-73 15,0 7 0-15,-1 11 0 16,-1 5 0-16,-3 12 0 0,-2 7 0 15,6 10 0-15,-13-6 0 16,8 2-70-16,1-9-25 16,0-18-4-16,5-15-8 15,0-20-4-15</inkml:trace>
  <inkml:trace contextRef="#ctx0" brushRef="#br0" timeOffset="554197.4458">10389 8085 30 0,'0'0'74'15,"18"0"-1"-15,-18 0 1 0,11 0-33 16,-11 0-25-16,0 0-1 15,0 0-5-15,0 0-4 16,0 0-3-16,0 0-3 16,8 1-6-16,-8 8-12 0,0 2-30 15,2 8-22-15,-1 4-3 16,-1 3-3-16</inkml:trace>
  <inkml:trace contextRef="#ctx0" brushRef="#br0" timeOffset="555888.4336">9748 14754 79 0,'0'0'94'0,"2"-16"-2"16,-2 16-5-16,17-16-10 16,-17 16-44-16,0-8-9 15,0 8-7-15,0 0-9 16,-3 7-8-16,2 11 0 0,1 8 0 15,0 6 0-15,-1 10 0 16,1 7 0-16,0 10 0 16,-1 5 0-16,-4 3 0 15,-1 1 0-15,-2-2 0 16,-2-2 0-16,-1-8 0 0,2-9 0 16,1-8 0-16,1-11 0 15,2-10 0-15,5-18 0 16,0 0 0-16,-5-10 0 0,5-17 0 15,0-9 0-15,0-13 0 16,2-9 0-16,0-11 0 16,1-8 0-16,1-2 0 15,2-3 0-15,2 0 0 16,3 5 0-16,6 4 0 0,3 7 0 16,7 10 0-16,7 6 0 15,4 13 0-15,6 7 0 16,1 14 0-16,3 12 0 15,-6 7 0-15,-2 14 0 0,-7 10 0 16,-5 8 0-16,-12 4 0 16,-5 5 0-16,-10 0 0 15,-5 0 0-15,-9-1 0 0,-8-2 0 16,-3-2 0-16,-7-3 0 16,1-3 0-16,-1-4 0 0,4-3 0 15,4-1 0-15,2-4 0 16,3-7 0-16,18-14-65 15,0 0-27-15,0 0-3 16,5 2-6-16,7-5-6 16</inkml:trace>
  <inkml:trace contextRef="#ctx0" brushRef="#br0" timeOffset="556349.3838">10305 15046 57 0,'0'0'95'0,"0"0"-1"0,7-10-5 15,-7 10-1-15,-4-15-54 16,4 15-6-16,2-14-8 15,-2 14-14-15,12-14-6 16,0 9 0-16,1 3 0 16,1 2 0-16,6 4 0 15,-1 8 0-15,3 6 0 0,-4 7 0 16,3 7 0-16,-10 5 0 16,-4 3 0-16,-4 0 0 15,-3 0 0-15,-7 2 0 0,-8-6 0 16,-3-1 0-16,-1-6 0 15,-1-4 0-15,1-7 0 16,8-3 0-16,2-5 0 0,9-10 0 16,0 0 0-16,0 0 0 15,22 0 0-15,3-12 0 16,10-2 0-16,-2-5 0 16,17-10-72-16,-3 7-21 0,3-3-2 15,-3-1-9-15,-4-1-2 16</inkml:trace>
  <inkml:trace contextRef="#ctx0" brushRef="#br0" timeOffset="556898.5286">10997 14975 9 0,'4'-16'101'0,"-3"1"0"16,1 3-6-16,-2 0-3 15,0 1-2-15,0 11-67 16,3-11-23-16,-3 11 0 15,1 11 0-15,-1 9 0 0,0 5 0 16,-4 7 0-16,2 8 0 16,-6 4 0-16,5 2 0 15,-3-1 0-15,6-1 0 16,0-8 0-16,0-3 0 0,5-11 0 16,3-6 0-16,4-8 0 15,1-8 0-15,5-7 0 16,-1-13 0-16,3-4 0 15,2-7 0-15,-3 0 0 16,5-4 0-16,-5 4 0 0,-2 1 0 16,-3 7 0-16,-2 6 0 15,-6 8 0-15,-6 9 0 16,10 0 0-16,-7 14 0 16,-2 7 0-16,1 2 0 0,2 3 0 15,1 0 0-15,2 2 0 16,4-4 0-16,1-7 0 15,3-4 0-15,3-6 0 0,2-6 0 16,-2-2 0-16,2-11 0 16,-2-4 0-16,1-6 0 15,-3-6 0-15,-2-3 0 16,-7-3 0-16,3-3 0 0,-8 2 0 16,-2 1 0-16,-1 3 0 15,-11 4 0-15,2 4 0 16,-6 5 0-16,2 10 0 15,-5-2 0-15,19 10-70 0,-14 0-24 16,14 0-4-16,1 7-5 16,13-1-6-16</inkml:trace>
  <inkml:trace contextRef="#ctx0" brushRef="#br0" timeOffset="557324.893">11682 14884 31 0,'41'-9'103'0,"-11"0"-3"0,-9 2-5 16,-3 0-4-16,-4 23-13 15,-14-16-65-15,10 18-13 16,-7 4 0-16,-3 7 0 16,-5 10 0-16,-5 4 0 0,-3 7 0 15,-1 1 0-15,0-5 0 16,2-1 0-16,0-7 0 16,3-8 0-16,2-9 0 15,5-9 0 1,2-12 0-16,0 0 0 0,10-10 0 0,1-8 0 15,8-3 0-15,4-4 0 16,2-2 0-16,2 4 0 16,2 4 0-16,2 0 0 0,-4 10 0 15,1 6 0-15,-6 3 0 16,-5 13 0-16,-3 5 0 16,-5 6 0-16,-7 1 0 15,-2 8 0-15,-3-4 0 0,-10 3 0 16,-2-5 0-16,-3-1 0 15,-4-5 0-15,-2-5 0 16,2-3 0-16,1-6 0 16,5-4 0-16,-1-9-9 15,7-5-82-15,8-5-4 0,2-8-4 16,11-3-5-16,3-4-3 16</inkml:trace>
  <inkml:trace contextRef="#ctx0" brushRef="#br0" timeOffset="557655.8294">12171 15125 14 0,'13'-2'103'0,"-5"-3"-1"15,2 0-7-15,-10 5-2 16,20-15-2-16,-8 11-78 16,3 1-13-16,3 3 0 15,0 3 0-15,1 7 0 0,-5 5 0 16,4 6 0-16,-11 5 0 15,-1 4 0-15,-6 3 0 16,-1-2 0-16,-9 2 0 16,-3-5 0-16,0-1 0 0,-3-7 0 15,2-4 0-15,0-2 0 16,5-7 0-16,9-7 0 0,-11 9 0 16,11-9 0-16,0 0 0 15,17 0 0-15,0-7 0 16,9 4 0-16,1-10-7 15,6 5-84-15,13-3-3 16,4-2-3-16,5-3-6 16,0 2-3-16</inkml:trace>
  <inkml:trace contextRef="#ctx0" brushRef="#br0" timeOffset="557987.9344">13253 15205 50 0,'-19'0'90'0,"-3"-5"0"16,5 0-3-16,-12 0-34 16,11 3-4-16,6-2-13 0,-1 1-11 15,13 3-6-15,-12-5-7 16,12 5-12-16,0 0 0 15,4-8 0-15,8 5 0 16,9 1 0-16,6 0 0 0,7 1 0 16,7 1 0-16,8 1 0 15,4-1 0-15,4 2 0 16,-2 0 0-16,2 2 0 0,-4-4 0 16,-1 6-11-16,-10-6-80 15,-8-2-3-15,-9-3-4 16,-11-7-5-16,-7-1-2 15</inkml:trace>
  <inkml:trace contextRef="#ctx0" brushRef="#br0" timeOffset="558178.3447">13448 14958 35 0,'-11'-3'103'16,"11"3"-2"-16,0 0-6 15,0 0-3-15,13 15-7 16,3 4-85-16,3 7 0 15,1 9 0-15,-3 6 0 0,2 10 0 16,-7 7 0-16,-4 10 0 16,-10 5-39-16,0-5-53 15,-3-4-2-15,-2-10-8 16,3-9-7-16</inkml:trace>
  <inkml:trace contextRef="#ctx0" brushRef="#br0" timeOffset="558632.4444">14217 15091 41 0,'25'-15'105'0,"-8"9"-5"16,-8 6-5-16,-5 6-2 16,-4 11-16-16,0-17-77 15,-19 41 0-15,3 4 0 16,-3 6 0-16,-4 7 0 0,-3 1 0 15,2-4 0-15,2-3 0 16,2-8 0-16,1-8 0 16,6-9 0-16,2-11 0 15,11-16 0-15,-9 0 0 0,9-16 0 16,0-9 0-16,1-11 0 16,6-10 0-16,2-13 0 15,2-10 0-15,10-6 0 16,2-6 0-16,2-1 0 0,8 0 0 15,1 4 0-15,7 8 0 16,-2 8 0-16,9 13 0 16,-8 14 0-16,6 9 0 15,-5 16 0-15,-3 11 0 0,-4 9 0 16,-9 15 0-16,-5 10 0 16,-12 12 0-16,-8 7 0 15,-15 13 0-15,-16 1 0 16,-4 12-40-16,-8-14-53 0,-2-7-3 15,-2-6-6-15,3-11-8 16</inkml:trace>
  <inkml:trace contextRef="#ctx0" brushRef="#br0" timeOffset="559005.7023">14539 15106 19 0,'45'-25'105'0,"0"5"-4"0,-9 6-4 16,-6 6-5-16,-5 3-2 15,-5 4-83-15,-5 7-7 16,-8 12 0-16,-5 6 0 16,-2 7 0-16,-13 6 0 0,1 0 0 15,-10 3 0-15,2-1 0 16,0-3 0-16,3-5 0 16,3-5 0-16,2-4 0 15,8-7 0-15,4 0 0 16,11-5 0-16,8 0 0 0,6-3 0 15,1 3 0-15,5-1 0 16,-1 1 0-16,2 1 0 16,-3 0 0-16,-7 5 0 0,-5-5 0 15,-8 5 0-15,-6-3 0 16,-3 0 0-16,-15-1 0 16,-9-2 0-16,-4-5 0 15,-7 0 0-15,-5-6 0 16,-7-4-63-16,13-6-31 0,6-7-2 15,11-5-9-15,8-7-4 16</inkml:trace>
  <inkml:trace contextRef="#ctx0" brushRef="#br0" timeOffset="559624.2987">15320 15002 1 0,'-13'-8'99'16,"1"0"1"-16,3 5-5 0,0 2-3 16,9 1-2-16,-9 8-63 15,5 8-20-15,1 9-7 16,-1 5 0-16,0 6 0 15,-2 5 0-15,3 4 0 0,1 1 0 16,2-4 0-16,0-2 0 16,8-7 0-16,4-5 0 15,3-11 0 1,6-7 0-16,4-9 0 0,-1-6 0 16,6-9 0-16,-3-8 0 15,3-4 0-15,-3-3 0 0,0 1 0 16,-8 0 0-16,-2 4 0 15,-4 4 0-15,-3 7 0 16,-10 13 0-16,0 0 0 16,1 5 0-16,-2 10 0 0,-3 7 0 15,0 2 0-15,4 3 0 16,1-1 0-16,9-2 0 0,7-3 0 16,4-6 0-16,9-6 0 15,5-6 0-15,3-4 0 16,2-10 0-16,1-5 0 15,1-6 0-15,-3-8 0 16,-2-6 0-16,-9-3 0 0,-1-6 0 16,-10 1 0-16,-6-3 0 15,-10 3 0-15,-4 1 0 16,-11 4 0-16,-10 7 0 0,1 4 0 16,-8 9 0-16,6 5 0 15,-3 7 0-15,19-7-25 16,0 19-66-16,14 8-5 0,17 4-4 15,14 2-7-15</inkml:trace>
  <inkml:trace contextRef="#ctx0" brushRef="#br0" timeOffset="559849.6021">16339 15042 56 0,'40'4'102'0,"-13"-4"-5"16,-9 1-5-16,-18-1-1 0,0 0-36 15,0 0-37-15,-18-4-18 16,-3 5 0-16,-8 7 0 15,-4 9 0-15,-4 5 0 16,0 5 0-16,-2 7 0 16,5 3 0-16,6 6 0 15,9 0 0-15,10 1 0 16,9-1 0-16,12-10 0 0,18-8-40 16,6-1-52-16,7-7-3 15,8-10-6-15,3-7-7 16</inkml:trace>
  <inkml:trace contextRef="#ctx0" brushRef="#br0" timeOffset="560059.3388">16712 15263 17 0,'12'-22'103'15,"-5"6"0"-15,-3 2-6 16,-4 5-3-16,0 9-2 16,4-16-87-16,-4 16-5 15,0 0 0-15,8 14 0 0,-6 1 0 16,-1 11 0-16,-1 4 0 15,0 8 0-15,-2 7 0 16,-8 3 0-16,-4 2 0 16,2-9 0-16,-3 8-65 15,-2-7-32-15,1-10-1 0,5-5-10 16,8-15-6-16</inkml:trace>
  <inkml:trace contextRef="#ctx0" brushRef="#br0" timeOffset="560664.1284">17517 15427 81 0,'-10'-1'96'16,"0"-3"-3"-16,-1-2-5 15,2 0 0-15,-8 4-64 16,17 2-3-16,-11-6-6 16,11 6-10-16,7-7-5 0,8 3 0 15,11-1 0-15,9 0 0 16,7 0 0-16,10 1 0 16,10 0 0-16,4-1 0 0,1 4 0 15,0 0 0 1,-1-1 0-16,-7 2 0 0,-7-4 0 15,-3 4 0-15,-16-1-72 0,-5-5-20 16,-9-8-3-16,-14-2-7 16,-5-6-5-16</inkml:trace>
  <inkml:trace contextRef="#ctx0" brushRef="#br0" timeOffset="560873.8368">17912 15111 36 0,'-8'10'104'0,"6"5"-3"0,1-5-6 16,1 5-2-16,-1-3-11 16,24 7-82-16,-23 7 0 15,-1 7 0-15,0 7 0 16,-5 6 0-16,-3 6 0 0,1 0 0 16,-3 6 0-16,2-7 0 15,3 3-63-15,3-4-32 16,3-15-2-16,9-13-7 15,5-13-6-15</inkml:trace>
  <inkml:trace contextRef="#ctx0" brushRef="#br0" timeOffset="561751.4578">19047 15179 30 0,'21'-4'102'0,"-13"-2"-3"16,-8 6-6-16,0-11-3 16,-6 5-1-16,-6 5-81 15,0 1-8-15,-4 6 0 16,2 2 0-16,0 0 0 0,5 1 0 16,-2-1 0-16,11-8 0 15,-8 14 0-15,8-14 0 16,0 0 0-16,0 0 0 15,0 0 0-15,0 8 0 16,0-8 0-16,0 0 0 0,0 0 0 16,0 0 0-16,0 0 0 15,0 0 0-15,0 0 0 16,0 0 0-16,0 0 0 0,0 0 0 16,0 0 0-16,0 0 0 15,0 0 0-15,0 0 0 16,0 0 0-16,0 0 0 0,0 0 0 15,0 0 0-15,0 0 0 16,0 0 0-16,0 0 0 16,0 0 0-16,0 0 0 15,0 0 0-15,0 0 0 0,0 0 0 16,0 0 0-16,0 0 0 16,0 0 0-16,0 0 0 15,0 0 0-15,0 12 0 16,1-3 0-16,0 2 0 15,-1 8 0-15,0 4 0 16,0 6 0-16,-3 7 0 0,-4 5 0 16,-3 4 0-16,-4 1 0 15,-2 3 0-15,-1-2 0 16,1-3 0-16,-1-1 0 0,1-10 0 16,3-5 0-16,0-6 0 15,3-7 0-15,10-15 0 16,-10 8 0-16,9-14 0 0,1-11 0 15,0-10 0-15,0-9 0 16,1-11 0-16,3-10 0 16,4-12 0-16,2-8 0 0,4-9 0 15,3-5 0-15,3 0 0 16,3-1 0-16,6 8 0 16,-1 7 0-16,4 12 0 15,2 11 0-15,-3 15 0 0,0 11 0 16,-1 15 0-1,0 12 0-15,-5 7 0 0,-1 17 0 16,-7 9 0-16,-3 8 0 0,-10 10 0 16,-4 8 0-16,-12 5 0 15,-11 2 0-15,-6-5 0 16,-5-3 0-16,-5-4 0 16,2-7 0-16,1-8 0 15,9-5 0-15,6-10-82 16,18-12-11-16,6-7-4 0,21-6-6 15,12-11-4-15</inkml:trace>
  <inkml:trace contextRef="#ctx0" brushRef="#br0" timeOffset="562074.6226">19450 15142 40 0,'38'-18'101'16,"-13"4"-1"-16,-9 8-7 16,-16 6-1-16,0 32-18 0,-8-17-63 15,-10 4-11-15,1 7 0 16,-6 5 0-16,4 1 0 15,5 4 0-15,2-4 0 16,11-2 0-16,2-7 0 16,16-4 0-16,3-8 0 0,13-6 0 15,1-4 0-15,2-8 0 16,1-7 0-16,2-5 0 16,-6 2 0-16,-4-1 0 15,-8 3 0-15,-2 1 0 0,-9 6 0 16,-10 8 0-16,8 5 0 15,-10 12 0-15,-5 5 0 16,-8 9 0-16,3 6 0 0,-1 5 0 16,0 9 0-16,-5-5 0 15,-8 3-75-15,22-7-20 16,5-6-3-16,9-13-8 16,9-9-3-16</inkml:trace>
  <inkml:trace contextRef="#ctx0" brushRef="#br0" timeOffset="562636.3587">20250 15172 29 0,'4'-25'104'16,"-4"5"-3"-16,-11 9-6 0,-3 1-3 16,-2 8-2-16,-8 2-90 15,5 10 0-15,3 9 0 16,-3 6 0-16,2 6 0 15,3 5 0-15,3 2 0 0,5 4 0 16,6-6 0-16,1 0 0 16,9-9 0-16,6-1 0 15,5-11 0-15,5-5 0 16,-2-9 0-16,6-3 0 16,-6-12 0-16,7-4 0 0,-5-6 0 15,3-4 0-15,-5 0 0 16,-4 1 0-16,-1 3 0 15,-4 4 0-15,-3 6 0 0,-5 5 0 16,-7 9 0 0,1 4 0-16,-1 13 0 0,0 8 0 15,-2 4 0-15,2 7 0 16,1 2 0-16,3-2 0 16,9-3 0-16,0-7 0 0,7-3 0 15,-1-12 0-15,6-5 0 16,3-7 0-16,1-10 0 15,2-3 0-15,-1-9 0 0,-3-4 0 16,2-4 0-16,-2-7 0 16,-1-1 0-16,-6-2 0 15,-3 0 0-15,-8 0 0 16,-3 4 0-16,-2 1 0 16,-4 8 0-16,-8 4 0 0,1 8 0 15,-7 4 0-15,5 11 0 16,-2 1-12-16,7 8-81 0,4 6-2 15,3 2-5-15,11 5-7 16,6 0 3-16</inkml:trace>
  <inkml:trace contextRef="#ctx0" brushRef="#br0" timeOffset="563229.6278">21443 15399 93 0,'-7'-13'101'15,"-3"-3"-7"-15,4 2-3 0,-5-2-1 16,7 2-62-16,-4 1-14 16,0 0-14-16,-3 3 0 15,-3 3 0-15,-5 3 0 16,-8 2 0-16,-4 6 0 0,-3 5 0 15,-5 10 0-15,-1 5 0 16,1 5 0-16,6 3 0 16,9 1 0-16,10-1 0 15,12-2 0-15,8-4 0 16,18-7 0-16,12-6 0 0,8-10 0 16,8-4 0-16,4-12 0 15,3-5 0-15,1-12 0 16,0-3 0-16,-3-8 0 0,-8-5 0 15,-6-4 0-15,-6-2 0 16,-8-1 0-16,-9 1 0 16,-10 4 0-16,-2 1 0 0,-8 12 0 15,0 2 0-15,-3 12 0 16,-4 5 0-16,7 16 0 16,-8-7 0-16,5 14 0 15,0 12 0-15,1 7 0 0,2 9 0 16,-3 8 0-16,3 7 0 15,-4 3 0-15,-1 4 0 16,-1-5 0-16,-3 1 0 0,0-7 0 16,3-4 0-16,2-6 0 15,3-5 0-15,1-4 0 16,3-7 0-16,11 3 0 16,-2 3-28-16,12-17-66 15,1-5-3-15,8-4-6 16,-1-9-6-16</inkml:trace>
  <inkml:trace contextRef="#ctx0" brushRef="#br0" timeOffset="563565.7476">22041 15309 24 0,'0'-13'104'0,"0"3"-2"16,0 10-5-16,-6-17-3 0,6 17-4 15,0 0-90-15,0 0 0 16,0 0 0-16,0 0 0 15,7 18 0-15,-2 6 0 16,-1 1 0-16,3 8 0 16,-2 2 0-16,-3 4 0 15,-1 2 0-15,-1 0 0 0,0-2 0 16,-5-2 0-16,-4-1 0 16,2-5 0-16,-2-2 0 15,1-4 0-15,1-6 0 0,0-3 0 16,2-4 0-16,5-4 0 15,0-8 0-15,0 0 0 16,0 0 0-16,5 0 0 16,5-4 0-16,-10 4-18 0,19-23-77 15,-4-1-2-15,5-4-6 16,3-2-8-16</inkml:trace>
  <inkml:trace contextRef="#ctx0" brushRef="#br0" timeOffset="564120.1437">22853 15352 82 0,'-11'-5'99'0,"11"5"-6"0,-12-15-2 16,9 6-2-16,3 9-60 16,0-15-7-16,0 15-16 15,8-9-6-15,4 5 0 16,3 2 0-16,7 2 0 16,2 0 0-16,7 0 0 0,1 2 0 15,7 2 0-15,-3-1 0 16,5 0 0-16,-2 0 0 15,-1 1 0-15,1-1 0 16,-4 1 0-16,0-3 0 0,-6 2 0 16,-2 0 0-16,-7 0 0 15,-3 0 0-15,-5-1 0 16,-12-2 0-16,0 0 0 0,0 0 0 16,-11 16 0-16,-13-1-61 15,3-11-33-15,-6 1-2 16,-3 0-5-16,-4 0-5 15</inkml:trace>
  <inkml:trace contextRef="#ctx0" brushRef="#br0" timeOffset="564394.0388">22816 15605 41 0,'-17'15'102'0,"10"-2"-4"15,5-4-4-15,2-9-2 16,19-16-19-16,10 17-62 0,10 6-11 15,7 0 0-15,12 2 0 16,2-3 0 0,2 4 0-16,-1-3 0 15,0 1 0 1,-11-2 0-16,-5-2 0 0,-8-2 0 0,-12-2 0 16,-5 0 0-16,-7-1 0 15,-13 1 0-15,12-5 0 0,-12 5 0 16,0 0 0-16,-5-14 0 15,5 14-71 1,1-8-24-16,12-2-2 0,9-1-8 0,9-4-6 16</inkml:trace>
  <inkml:trace contextRef="#ctx0" brushRef="#br0" timeOffset="565076.0214">24439 15545 87 0,'2'9'99'0,"-2"-9"-5"16,0 0-4-16,0 0-3 0,0 0-62 15,0 0-4-15,0 0-13 16,6 10-8-16,-6-10 0 15,4 18 0-15,0-7 0 0,3 0 0 16,6 1 0-16,4-2 0 31,7 0 0-31,8-5 0 0,10-2 0 0,6-3 0 16,7-3 0-16,6-5 0 0,2-5 0 16,0-2 0-16,-1-3 0 15,-4-1 0-15,-10 3 0 16,-6-2 0-1,-7 3 0-15,-11 1 0 16,-6 4 0-16,-5-1 0 0,-13 11 0 16,5-8 0-16,-5 8 0 15,-10 0 0-15,-7 3 0 0,0-3-55 16,-7 12-40-16,-6 4-2 16,-6 2-7-16,-6-1-5 15</inkml:trace>
  <inkml:trace contextRef="#ctx0" brushRef="#br0" timeOffset="565421.7212">24293 15820 13 0,'-19'16'97'0,"3"-2"-1"0,5-1-3 0,2-2-5 15,6 3-1-15,3-1-74 16,0 3-1-16,7 0-2 15,9 0-8 1,5-4-2 0,11-3 0-16,10 0 0 0,12-9 0 0,10 0 0 15,10-6 0-15,3-4 0 32,1-3 0-32,2-1 0 15,-5-2 0-15,-8 0 0 16,-6-1 0-16,-12 0 0 0,-13 2 0 0,-7-1 0 0,-6 3 0 15,-6 2 0-15,-6 0 0 0,-11 11 0 16,5-10 0-16,-2 15-16 31,-12 5-78-31,-14 0-3 0,-8-1-7 0,-16-9-7 0</inkml:trace>
  <inkml:trace contextRef="#ctx0" brushRef="#br0" timeOffset="568182.3459">1029 16358 41 0,'-9'-4'99'0,"9"4"-2"15,-11-14-4-15,11 14-3 16,-15-27-38-16,6 23-29 0,9 4-7 15,-17 8-16-15,10 6 0 16,-1 10 0-16,2 8 0 16,2 6 0-16,-3 9 0 15,2 8 0-15,-2 4 0 16,6 0 0-16,-7 6 0 16,3-3 0-16,-5-1 0 0,-1-4 0 15,0-7 0-15,-4-6 0 16,4-11 0-16,-2-9 0 15,4-11 0-15,9-13 0 0,-8-13 0 16,4-17-19 0,4-13-8-16,5-10 1 0,6-11 0 15,1-10 3-15,2-8 7 16,6 0 11-16,-4-2 10 16,9 1 11-16,-1 2 4 0,3 6 1 15,-3 5 2-15,5 9-1 16,6 6-4-16,-1 10-4 15,4 10-11-15,-2 11-3 16,2 11 0-16,2 10 0 16,-2 8 0-16,-7 12 0 0,-6 14 0 15,-7 8 0-15,-10 10 0 0,-8 5 0 16,-7 5 0 0,-13-1 0-16,-9 1 0 0,-3-5 0 15,-5-4 0-15,1-7 0 16,2-8 0-16,3-9 0 15,8-9 0-15,5-1 0 0,4-8 0 16,5-3 0 0,9-5 0-16,0 0 0 0,0 0 0 15,6 13 0-15,8-6 0 16,3 6 0-16,8 2 0 0,5 6 0 16,3 5 0-16,4 3 0 15,-4 4 0-15,-1 0 0 16,-3 2 0-16,-1-3 0 15,-7-2 0-15,-3-3 0 0,-4 1 0 16,-4-14 0-16,7 1 0 16,-1-15-91-16,4-6-1 15,1-16-5-15,4-11-7 0,5-11 0 16</inkml:trace>
  <inkml:trace contextRef="#ctx0" brushRef="#br0" timeOffset="568400.8062">1878 16386 29 0,'20'-35'104'0,"-10"6"-1"16,-4 4-6-16,-7 5-3 16,1 20-10-16,-17-8-84 15,3 12 0-15,0 19 0 16,-6 10 0-16,3 13 0 0,-3 12 0 16,0 11 0-16,1 9 0 15,5-3 0-15,8 0 0 16,6-6 0-16,4-8 0 15,19-6 0-15,-1-9-63 0,20-31-30 16,12-16-3-16,3-22-8 16,8-13-3-16</inkml:trace>
  <inkml:trace contextRef="#ctx0" brushRef="#br0" timeOffset="568739.7792">2553 16388 48 0,'33'-54'103'0,"-10"10"-2"0,-18 8-6 16,-5 12-3-16,-17-20-22 15,-6 36-68-15,-11 10-2 16,-7 13 0-16,-1 9 0 16,-6 8 0-16,8 8 0 0,1 3 0 15,9 3 0-15,10-1 0 16,14-1 0-16,5-2 0 16,14-5 0-16,14-4 0 15,2-3 0-15,3-5 0 16,3-3 0-16,-3 0 0 0,-7-5 0 15,-3-2 0-15,-9-3 0 16,-2-2 0-16,-11 0 0 16,0-10 0-16,-15 15 0 0,-1-9 0 15,-8-1 0-15,-1 0 0 16,-1-1 0-16,-5-1 0 16,5 0 0-16,0-5 0 15,6-5-75-15,14-6-20 16,7-3-1-16,3-4-9 0,16-6-4 15</inkml:trace>
  <inkml:trace contextRef="#ctx0" brushRef="#br0" timeOffset="569030.6304">2889 16436 31 0,'24'-11'96'0,"-10"-1"1"15,-1 1-5-15,-6 0-2 16,0 1-49-16,-7 10-8 15,1-14-9-15,-1 14-17 16,0 0-7-16,0 0 0 16,-5 0 0-16,-4 11 0 15,-3 6 0-15,-3 7 0 0,-2 4 0 16,-1 6 0-16,-2 7 0 16,-1-1 0-16,5 0 0 0,4 1 0 15,9-4 0-15,3-3 0 16,12-8 0-16,9-4 0 15,7-16 0-15,-6-4-60 16,21-4-34-16,3-18-2 0,2-6-8 16,-1-12-6-16</inkml:trace>
  <inkml:trace contextRef="#ctx0" brushRef="#br0" timeOffset="569889.9461">3361 16550 75 0,'-9'-6'85'0,"9"6"-2"16,0 0-11-16,-10-1-35 0,10 1-10 15,0 0-8-15,0 0-3 16,0-11-3-16,0 11-2 16,0 0-1-16,0 0 1 0,0-9-1 15,0 9-1-15,0 0-1 16,10-9 0-16,-10 9-2 15,11-8-1-15,-1 4 1 16,0 0-6-16,2 0 0 0,4 0 0 16,0 4 0-16,0 0 0 15,4 0 0-15,-4 7 0 16,0 5 0-16,-4 4 0 16,0 3 0-16,-6 3 0 15,-4 3 0-15,-3 2 0 0,-9 3 0 16,-7-1 0-16,-2 1 0 15,-4-1 0-15,-1-4 0 0,0-4 0 16,0-1 0-16,6-7 0 16,3-2 0-16,6-4 0 15,9-7 0-15,0 0 0 16,0 0 0-16,5-10 0 16,9 2 0-16,1-1 0 15,5-1 0-15,0-3 0 0,7 4 0 16,-4-3 0-16,9 5-24 15,-2-4-67-15,0-2-2 0,1-3-6 16,-1-6-7-16</inkml:trace>
  <inkml:trace contextRef="#ctx0" brushRef="#br0" timeOffset="570193.0666">3748 16292 9 0,'-14'-12'99'15,"-1"-1"1"-15,8 0-5 16,5-1-3-16,4 2-3 16,12 3-69-16,7 5-13 0,8 4-7 15,4 9 0-15,-1 7 0 16,3 9 0 0,-1 5 0-16,-1 7 0 0,-8 3 0 15,-7 3 0-15,-9 1 0 16,-7 2 0-16,-5-2 0 0,-11-2 0 15,-5 0 0-15,-9-3 0 16,0-2 0-16,-4-5 0 16,10 0-8-16,17-12-81 15,-14-9-2-15,6-10-7 0,12-10-3 16,6-14-5-16</inkml:trace>
  <inkml:trace contextRef="#ctx0" brushRef="#br0" timeOffset="570441.4754">4904 16361 26 0,'0'12'102'16,"-13"-6"-3"-16,-10-7-4 16,-3 1-4-16,-1-1-1 15,-17-4-82-15,31 5-8 0,0 0 0 16,13 0 0-16,0 0 0 15,7 12 0-15,13-5 0 16,8 4 0-16,4-2 0 16,7 3 0-16,-1-5-32 0,4 0-58 15,0-2-4 1,-8-3-3-16,-2-1-8 0</inkml:trace>
  <inkml:trace contextRef="#ctx0" brushRef="#br0" timeOffset="570636.2723">4730 16605 24 0,'-30'26'102'0,"2"-5"2"15,15-3-9-15,8-8-1 16,5-10-2-16,21 8-92 16,8-5 0-16,8-3 0 15,5 0 0-15,13-3 0 0,-2-9 0 16,14 1-78-16,-3-5-15 15,3-3-3-15,2-9-8 16,-3-4-4-16</inkml:trace>
  <inkml:trace contextRef="#ctx0" brushRef="#br0" timeOffset="571408.6444">5802 16295 86 0,'0'0'102'0,"3"-11"-6"15,-3 11-4-15,-1-9-2 16,1 9-63-16,-8-2-9 15,6 8-18-15,-1 14 0 16,2 6 0-16,-2 7 0 0,1 6 0 16,0 9 0-16,-2 3 0 15,-1 2 0-15,-1-2 0 16,2-4 0-16,-4-4 0 16,2-9 0-16,1-3 0 15,-3-7 0-15,3-7 0 16,1-7 0-16,4-10 0 0,0 0 0 15,-4-10 0-15,1-7 0 16,1-11 0-16,0-6 0 0,1-9 0 16,-2-7 0-16,3-9 0 15,1-4 0-15,2 1 0 16,6-4 0-16,3 4 0 16,6 2 0-16,6 9 0 0,3 6 0 15,4 11 0-15,-1 9 0 16,3 8 0-16,1 10 0 15,1 6 0-15,-1 4 0 16,0 11 0-16,-8 7 0 16,1 6 0-16,-6 5 0 0,-7 5 0 15,-7 2 0-15,-7 3 0 16,-2-1 0-16,-12-2 0 16,-7-4 0-16,-1 1 0 15,-7-5 0-15,4-2 0 0,-3-5 0 16,3-5 0-16,5-1 0 15,4-3 0-15,-2-8 0 16,-3-1-92-16,21-6-2 0,5-4-4 16,9-9-5-16,4-8-3 15</inkml:trace>
  <inkml:trace contextRef="#ctx0" brushRef="#br0" timeOffset="571697.7971">6460 16283 14 0,'28'-3'104'0,"-12"-1"-1"16,-2 3-7-16,-14 1-2 16,14-3-2-16,-42 3-84 0,28 0-8 15,0 21 0 1,0 1 0-16,0 4 0 0,0 6 0 16,-1 3 0-16,-4 4 0 15,3 1 0-15,-7 1 0 16,-1-5 0-16,-3-3 0 0,3-3 0 15,-4-3 0 1,-1-3 0-16,0-5 0 0,6-1 0 16,-3-9 0-16,8 4 0 15,-5 10-42-15,9-23-51 16,8-10-4-16,3-11-8 16,5-7-5-16</inkml:trace>
  <inkml:trace contextRef="#ctx0" brushRef="#br0" timeOffset="574426.2664">4640 12860 63 0,'0'0'74'16,"0"0"-2"-16,0 0-13 15,0 0-26-15,0 0-7 16,0 0-6-16,11-1-4 0,-11 1-1 16,0 0 0-16,0 0-3 15,1 6-2-15,-1-6-2 16,0 0-1-16,0 11 1 15,0-11-2-15,0 0 0 16,1 10 0-16,-1-10-1 0,0 0 0 16,0 0 0-16,0 0-2 15,0 0 1-15,0 0-2 16,0 0 0-16,0 0-1 0,0 0 1 16,0 0-1-16,-2 11-1 15,2-11 1-15,0 0 0 16,-10 9 0-16,10-9 0 15,0 0 0-15,-9 9-1 0,9-9 1 16,0 0 0-16,-12 7 1 16,12-7-2-16,0 0 0 15,-10 3 0-15,10-3 0 16,-12 3 1-16,12-3-1 0,-10 1 0 16,10-1 0-16,-11 3 0 15,11-3 0-15,-15 1 0 16,5 1 1-16,1 0-1 15,-1-1 0-15,1 0 0 16,-1-1 0-16,10 0 1 0,-13 0-1 16,13 0 0-16,-10 0 0 15,10 0 1-15,0 0-1 16,0 0 0-16,0 0 0 0,0 0 0 16,0 0 0-16,0 0 0 15,-3-7 0-15,3 7 0 16,0 0-1-16,0 0 1 0,0 0 0 15,0 0 0-15,0 0 0 16,0 0-1-16,3 5 1 16,-3-5 0-16,0 0 0 15,0 0 0-15,11 7 0 0,-11-7 0 16,0 0 0-16,0 0 0 16,0 0 0-16,0 0 0 15,0 0 0-15,0 0 0 16,0 0-1-16,0 0 1 0,0 0-1 15,0 0 0-15,0 0 0 16,0 0-1-16,0 0 1 16,0 0-1-16,0 0 1 15,0 0 0-15,0 0 0 0,0 0-1 16,0 0 1-16,0 0 1 16,0 0-1-16,0 0 0 15,0 0 0-15,0 0 1 0,0 0-1 16,0 0 1-16,0 0-1 15,0 0 0-15,0 0 0 16,0 0-1-16,0 0 0 16,0 0 1-16,0 0-1 0,0 0 0 15,0 0 0-15,0 0 1 16,0 0 0-16,0 0 1 16,0 0-1-16,0 0 1 15,0 0 0-15,0 0 0 0,0 0 0 16,0 0-1-16,0 0 1 15,0 0-1-15,0 0 1 16,0 0-1-16,0 0 0 16,0 0 0-16,0 0 1 0,0 0-1 15,8 0 1-15,-8 0-1 16,0 0 1-16,0 0-1 16,0 0 1-16,0 0-1 0,11-6 1 15,-11 6-1-15,0 0 0 16,0 0 1-16,0 0-1 15,0 0 1-15,0 0 0 16,0 0-1-16,0 0 1 0,0 0 0 16,0 0-1-16,0 0 1 15,0 0-1-15,0 0 0 16,0 0 0-16,0 0 0 0,0 0 0 16,0 0 0-16,0 0 0 15,0 0-1-15,0 0 2 16,0 0-2-16,0 0 1 15,0 0 1-15,0 0-1 16,0 0 0-16,0 0 1 0,0 0 0 16,0 0 0-16,0 0 0 15,0 0 0-15,0 0 0 16,0 0 1-16,0 0-1 0,0 0 0 16,0 0 1-16,0 0-1 15,0 0 0-15,0 0 0 16,0 0 1-16,0 0-1 15,0 0 0-15,0 0 0 0,0 0 0 16,0 0 0-16,0 0 0 16,0 0 0-16,0 0 0 15,0 0-1-15,0 0 1 0,0 0-1 16,0 0 1-16,0 0-1 16,0 0 0-16,0 0 1 15,0 0 0-15,0 0 0 16,0 0-1-16,0 0 1 0,0 0 0 15,0 0 0-15,0 0 0 16,0 0-1-16,0 0 1 16,0 0 0-16,0 0 0 15,0 0 0-15,0 0-1 0,0 0 1 16,0 0-1-16,0 0 1 16,0 0-2-16,0 0 1 15,0 0-1-15,0 0 1 0,0 0 0 16,0 0-1-16,0 0 0 15,0 0-1-15,0 0-1 16,4 6-3-16,-4-6-5 16,0 0-16-16,-2 14-45 0,2-14-5 15,0 13-4 1,0-13-3-16</inkml:trace>
  <inkml:trace contextRef="#ctx0" brushRef="#br0" timeOffset="576807.3674">7190 16240 10 0,'-4'-14'96'0,"-3"-5"2"16,4 2-5-16,-4-4-2 15,7 8-32-15,-8-5-26 16,-2 6-10-16,-2 5-15 15,0 7-8-15,-4 6 0 16,-5 11 0-16,2 9 0 16,-2 7 0-16,3 9 0 0,0 3 0 15,8 4 0-15,0 1 0 16,10-4 0-16,1-2 0 16,12-6 0-16,4-6 0 0,7-9 0 15,6-9 0-15,-1-8 0 16,0-5 0-16,4-12 0 15,-7-7 0-15,3-6 0 0,-9-9 0 16,-2 0 0-16,-5-3 0 16,-1 0 0-16,-3 4 0 15,-6 5 0-15,1 4 0 16,-2 9 0-16,-2 14 0 0,0 0 0 16,10 13 0-16,-7 8 0 15,5 4 0-15,1 5 0 16,6 0 0-16,0-2 0 15,3-3 0-15,4-5 0 0,-1-7 0 16,1-5 0-16,1-8 0 16,1 0 0-16,-2-11 0 15,-4-4 0-15,-2-7 0 16,-6-3 0-16,2-5 0 0,-8-3 0 16,-2-3 0-16,-2-2 0 15,-2 1 0-15,-5 0 0 0,-5 4 0 16,-1 2 0-16,-1 9 0 15,-4 4 0-15,-3 6 0 16,5 9 0-16,-3 3 0 16,7 4-88-16,10 7-6 15,2 0-4-15,14-2-8 16,10 1-1-16</inkml:trace>
  <inkml:trace contextRef="#ctx0" brushRef="#br0" timeOffset="577216.0252">8043 16260 9 0,'26'3'102'16,"-9"-3"-1"-16,-17 0-5 16,3-11-3-16,-9 4-3 0,-17 0-70 15,-7 5-20-15,-2 3 0 16,-7 8 0-16,0 6 0 16,1 8 0-16,1 4 0 15,5 4 0-15,8 1 0 16,10 0 0-16,8-2 0 0,12-4 0 15,13-6 0-15,7-5 0 16,9-8 0 0,1-7 0-16,10-5 0 0,-7-10 0 15,2-6 0-15,-7-5 0 0,-1-1 0 16,-11-2 0-16,-5 3 0 16,-3 0 0-16,-8 6 0 15,-4 4 0-15,-2 5 0 16,0 11 0-16,-7 0 0 0,-3 11 0 15,3 8 0-15,-6 9 0 16,4 5 0-16,-3 7 0 16,-1 4 0-16,2 4 0 15,0-1 0-15,2-2 0 0,7-4 0 16,-8-9-92-16,10-7-2 16,8-10-4-16,2-13-6 15,8-6-1-15</inkml:trace>
  <inkml:trace contextRef="#ctx0" brushRef="#br0" timeOffset="577487.5792">8274 16482 69 0,'19'-25'102'16,"0"5"-5"-16,-6 3-7 15,3 7 1-15,-8 6-56 16,9 4-12-16,-4 8-19 16,4 5-4-16,-3 9 0 0,-2 3 0 15,-1 6 0-15,2 2 0 16,-5 1 0-16,-4-4 0 15,1-1 0-15,-5-4 0 16,-1-3 0-16,1-6 0 0,4-4 0 16,-4-12 0-1,5 11 0-15,11-11 0 0,3 0 0 16,9-8 0-16,15 0 0 16,0-10-14-16,18 3-77 15,7-2-3-15,10-5-4 0,3-2-5 16,1-4-3-16</inkml:trace>
  <inkml:trace contextRef="#ctx0" brushRef="#br0" timeOffset="577781.4696">9196 16493 69 0,'-50'1'99'0,"11"-1"-2"15,4 0-7-15,9-3-1 0,7-2-57 16,8 0-9-16,11 5-11 16,10-7-12-16,14 5 0 15,8 2 0-15,15-3 0 16,6 1 0-16,15 1 0 0,4-2 0 16,4 3 0-16,-1 0 0 15,-1-1 0-15,-7-4 0 16,-7 4 0-16,-10-4 0 15,-9 4-10-15,10-3-80 0,-35-2-4 16,-13-4-3-16,-6-1-6 16,-10-1-2-16</inkml:trace>
  <inkml:trace contextRef="#ctx0" brushRef="#br0" timeOffset="578022.439">9537 16202 32 0,'-16'9'105'16,"16"-9"-5"-16,-19 18-5 15,7-3-3-15,-2 4-5 0,-4 8-87 16,10 8 0-16,-3 7 0 16,4 8 0-16,-3 5 0 15,5 3 0-15,0-2 0 16,3 1 0-16,-1-6 0 15,9-16-56-15,1 5-36 0,7-15-2 16,4-13-8-16,2-12-4 16</inkml:trace>
  <inkml:trace contextRef="#ctx0" brushRef="#br0" timeOffset="578628.6054">10314 16228 94 0,'0'15'102'0,"0"-15"-6"15,0 11-3-15,0-11-3 16,0 0-54-16,-7 19-36 16,1-2 0-16,-1 8 0 15,2 8 0-15,-4 7 0 0,2 6 0 16,-5 4 0-16,6 4 0 16,-2-5 0-16,3-1 0 15,1-9 0-15,-3-6 0 16,2-6 0-16,2-11 0 15,0-7 0-15,3-9 0 0,-4-9 0 16,1-11 0-16,1-9 0 16,2-11 0-16,2-10 0 15,2-13 0-15,7-8 0 0,8-6 0 16,6-1 0-16,3 0 0 16,6 6 0-16,3 7 0 15,1 9 0-15,3 16 0 0,-1 8 0 16,-4 15 0-16,-2 9 0 15,-4 8 0 1,0 9 0-16,-5 12 0 0,-5 8 0 16,-3 8 0-16,-7 4 0 15,-8 5 0-15,-3 4 0 16,-11-1 0-16,-7 1 0 0,-4-6 0 16,-6-2 0-16,-1-5 0 15,-1-3 0-15,0-9 0 16,11-21-24-16,1 8-69 0,19-12-2 15,-5-5-7-15,12-15-6 16</inkml:trace>
  <inkml:trace contextRef="#ctx0" brushRef="#br0" timeOffset="578874.5042">10862 16213 97 0,'51'-13'101'16,"-6"5"-6"-16,-5 8-2 0,-10 0-3 15,-2 0-62-15,-8 18-21 16,-6 6-7-16,-7 7 0 15,-7 6 0-15,-1 4 0 16,-9 4 0-16,0-3 0 16,-7 1 0-16,1-5 0 15,1-5 0-15,7-5 0 0,6-9 0 16,5-4 0-16,11-8 0 16,11-5 0-16,12-2 0 15,11-4 0-15,0-1-62 16,13-11-31-16,5-4 0 0,-1-9-9 15,-1-5-3-15</inkml:trace>
  <inkml:trace contextRef="#ctx0" brushRef="#br0" timeOffset="579418.9934">11556 16218 64 0,'-20'0'104'15,"3"0"-5"-15,2-1-7 16,15 1 1-16,-14-23-34 15,14 23-59-15,0 15 0 16,3 2 0-16,4 3 0 16,-1 6 0-16,2 3 0 0,-2 4 0 15,2 0 0-15,1-3 0 16,0-3 0-16,0-5 0 16,3-2 0-16,-3-9 0 15,10-6 0-15,-1-5 0 0,5-3 0 16,-1-8 0-16,3-5 0 15,0-5 0-15,1 0 0 16,-5-1 0-16,-2-1 0 16,-2 5 0-16,-5 0 0 0,-5 7 0 15,-7 11 0-15,0 0 0 16,0 0 0-16,-13 16 0 0,5 5 0 16,-1 3 0-1,2 3 0-15,6 3 0 0,2-3 0 16,14 0 0-16,5-9 0 15,5-2 0-15,11-9 0 16,1-5 0-16,0-3 0 0,5-9 0 16,-6-7 0-16,-5-6 0 0,-2-4 0 15,-5-4 0-15,-8-5 0 16,-5-2 0-16,-8-1 0 16,-3 1 0-1,-10-1 0-15,-5 5 0 0,-5 3 0 16,-6 8 0-16,0 4 0 15,-4 8 0-15,5 6 0 0,-4 4 0 16,14 9-11-16,-3 0-82 16,10-4-4-16,8-4-5 15,6 1-6-15</inkml:trace>
  <inkml:trace contextRef="#ctx0" brushRef="#br0" timeOffset="579891.305">12526 16037 3 0,'0'0'105'16,"-17"0"0"-16,2 0-6 15,-3-3-4-15,4 3-3 0,0 0-80 16,4 11-12-16,7 8 0 16,-2 6 0-1,5 12 0-15,-2 9 0 0,-2 10 0 16,-3 2 0-16,2 1 0 15,0-2 0-15,-4-3 0 0,2-6 0 16,2-9 0-16,0-10 0 16,5-15 0-16,0-14 0 15,8 0 0-15,2-7 0 16,6-12 0-16,4-7 0 0,8-3 0 16,4-4 0-16,1-2 0 15,5 4 0-15,-1 3 0 16,4 5 0-16,-7 5 0 0,0 8 0 15,-6 8 0-15,-3 2 0 16,-8 11 0-16,-2 8 0 16,-8 3 0-1,-4 5 0-15,-4 0 0 0,-8 5 0 0,-7-4 0 16,-6 1 0-16,1-5 0 16,-7-2 0-16,2-7 0 15,-1-2 0-15,6-3 0 16,-2-8 0-16,-17-2-59 0,40 0-37 15,0-14-1-15,9-4-9 16,12-4-4-16</inkml:trace>
  <inkml:trace contextRef="#ctx0" brushRef="#br0" timeOffset="580418.4184">13157 16331 48 0,'9'0'83'0,"-9"0"-2"15,0 0-5-15,9 0-4 16,-9 0-63-16,0 0 0 16,0 0 3-16,0 0-1 0,-6 10 2 15,6-10 1-15,0 0 2 16,0 0 0-16,0 0 1 16,0 0-2-16,-10 6-2 0,10-6-7 15,0 0-6 1,0 0 0-16,0 0 0 0,0 0 0 15,0 0 0-15,0 0 0 16,0 0 0-16,0 0 0 16,0 0 0-16,0 0 0 0,0 0 0 15,0 0 0-15,0 0 0 16,0 0 0-16,0 0 0 16,0 0 0-16,0 0 0 15,0 0 0-15,0 0 0 0,-5 8 0 16,5-8 0-16,0 0 0 15,0 0 0-15,0 0 0 16,0 0 0-16,0 0 0 16,0 0 0-16,0 0 0 0,0 0 0 15,0 0 0-15,0 0 0 16,0 0 0-16,0 0 0 16,0 0 0-16,0 0 0 15,0 0 0-15,0 0 0 0,0 0 0 16,0 0 0-16,0 0 0 15,0 0-8-15,-3 9-18 16,3-9-61-16,0 0-4 16,5 3-3-16,-5-3-6 0,0 0-1 15</inkml:trace>
  <inkml:trace contextRef="#ctx0" brushRef="#br0" timeOffset="584320.7857">12379 15097 70 0,'7'-9'98'15,"-7"9"-2"-15,5-15-6 16,-5 4-1-16,3 1-56 0,-3 10-9 16,0 0-13-16,0 0-11 15,0 0 0-15,0 9 0 16,1 8 0-16,2 5 0 0,-1 5 0 15,6 4 0-15,-1 7 0 16,2 3 0-16,-1 4 0 16,2-1 0-16,-3-1 0 15,2 0 0-15,-4-3 0 16,-4-1 0-16,0-5 0 16,0-5 0-16,-1-4 0 0,0-4 0 15,0-5 0-15,0-5 0 16,0-11 0-16,0 0 0 15,10 0 0-15,-3-11 0 16,1-10 0-16,1-5 0 0,-1-6 0 16,3-9 0-1,-3-3 0-15,-2-4 0 0,-1-2 0 0,-1-3 0 16,-1 6 0-16,2 4 0 16,-2 3 0-16,-2 11 0 15,0 3 0-15,0 10 0 16,-1 7 0-16,0 9 0 15,0 0 0-15,-2 19 0 16,-7 8 0-16,2 8 0 0,-3 11 0 16,0 2 0-16,-4 9 0 15,-1 3 0-15,2-3 0 0,1-3 0 16,1-5 0-16,4-6 0 16,3-9 0-16,1-7 0 15,2-6 0-15,1-11 0 0,0-10 0 16,8-1 0-16,-2-14 0 15,3-10 0 1,1-8 0-16,0-9 0 0,2-7 0 16,-1-5 0-16,2-4 0 15,-4 3 0-15,-2 6 0 0,-2 6 0 16,-1 7 0-16,-1 11 0 16,-3 7 0-16,0 18 0 15,0 0 0-15,-7 8 0 16,3 9 0-16,-2 3 0 0,0 4 0 15,-2 2 0-15,1 0 0 16,3-3 0-16,0-3 0 16,3-2 0-16,1-10 0 15,6 10-13-15,10-18-81 16,7-13-2-16,7-11-6 0,10-13-6 16</inkml:trace>
  <inkml:trace contextRef="#ctx0" brushRef="#br0" timeOffset="586427.0943">13271 16328 22 0,'0'0'85'15,"-8"-13"4"-15,3 2-2 16,2 1-18-16,-1-3-23 16,4-1-11-16,0 1-7 0,5-1-5 15,3 0-5-15,3 0-9 16,5 3-9-16,1 1 0 16,3 3 0-16,4 2 0 15,-1 5 0-15,4 3 0 16,0 8 0-16,-3 7 0 0,1 5 0 15,-4 8 0-15,-2 8 0 16,-8 4 0-16,-3 3 0 16,-10 2 0-16,-11 1 0 15,-5-1 0-15,-10-5 0 16,-5 0 0-16,-7-8 0 0,0-4 0 16,0-6 0-16,7-5 0 15,6-6 0-15,5-4 0 16,12-2 0-16,10-8 0 0,19 1 0 15,14 0 0-15,11-5 0 16,8-1 0-16,9-3 0 16,3 2 0-16,-1-2 0 0,-4 4 0 15,-10-3 0-15,-9 4 0 16,-9 1 0 0,-8-1 0-16,-9 2 0 0,-14 1 0 15,0 0 0-15,0 0 0 0,-6 2 0 16,-4 0 0-16,10-2 0 15,-16 2 0-15,2-1-75 16,14-1-19-16,7-6-3 16,9-9-8-16,4-8-3 0</inkml:trace>
  <inkml:trace contextRef="#ctx0" brushRef="#br0" timeOffset="586911.252">14888 16343 29 0,'-14'0'104'0,"6"1"-3"16,-4-1-5-1,12 0-4-15,-17-2-3 0,10 5-89 16,0 16 0-16,2 5 0 16,0 6 0-16,-2 4 0 0,1 9 0 15,-1 2 0-15,3-1 0 16,1 0 0-16,-1-2 0 15,2-5 0-15,-2-1 0 16,0-9 0-16,1-3 0 16,0-9 0-16,-1-4 0 15,4-11 0-15,0 0 0 0,0 0 0 16,-11-5 0-16,10-8 0 16,-3-3 0-16,4 0 0 0,-1 0 0 15,-2 2 0-15,2 1 0 16,0 2 0-16,1 11 0 15,-1-12 0-15,6 12 0 16,-5 0-91-16,9 0-5 0,-9 0-4 16,5-9-6-16,-4 1-1 15</inkml:trace>
  <inkml:trace contextRef="#ctx0" brushRef="#br0" timeOffset="587320.7966">14431 16601 10 0,'-34'10'97'0,"1"-1"1"16,-2-4-5-16,1-3-3 0,1-3-2 15,5-9-68-15,2 5-7 16,7 1-11-16,4 2-2 15,15 2 0-15,0 0 0 16,0 0 0-16,24-9 0 0,12 7 0 16,14-1 0-16,11-1 0 15,11 3 0-15,13-1 0 16,2 1 0-16,-1-2 0 0,-3 3 0 16,-4 0 0-16,-7 0 0 15,-9 0 0-15,-8 0 0 16,-12 0 0-16,-3 0 0 15,-9 0 0-15,-7 3 0 16,-3-3 0-16,-5 3 0 0,-1-2 0 16,0 2 0-16,-8-3 0 15,15 0-79-15,-10-3-17 16,-2-4-1-16,0-1-9 0,-2-7-1 16</inkml:trace>
  <inkml:trace contextRef="#ctx0" brushRef="#br0" timeOffset="587887.0978">15545 16240 32 0,'11'6'104'0,"-11"-6"-4"0,11 13-4 15,-7-2-3-15,3 7-7 16,-5 20-86-16,-1-6 0 16,2 10 0-16,-3 6 0 15,0 6 0-15,-3 6 0 0,-3 2 0 16,-2 0 0-16,-4-3 0 16,0-5 0-16,-2-5 0 15,0-7 0-15,5-9 0 16,-5-8 0-16,3-10 0 0,-1-10 0 15,2-10 0-15,2-12 0 16,1-11 0-16,2-10 0 16,1-9 0-16,4-11 0 15,0-11 0-15,4-5 0 16,9-7 0-16,4-1 0 16,3 1 0-16,4 5 0 0,6 4 0 15,1 7 0-15,4 12 0 16,1 12 0-16,1 11 0 0,5 13 0 15,-5 9 0-15,0 8 0 16,-2 17 0-16,-3 6 0 16,-7 12 0-16,-5 8 0 15,-11 7 0-15,-9 6 0 0,-10 3 0 16,-13 0 0-16,-6-2 0 16,-11-3 0-16,-1-4 0 15,-5-7 0-15,5-6 0 0,-2-13 0 16,4-5-80-16,16-6-14 15,9-13-3-15,11-6-9 16,5-13-2-16</inkml:trace>
  <inkml:trace contextRef="#ctx0" brushRef="#br0" timeOffset="588291.4344">16151 16375 78 0,'21'-5'103'15,"-3"-3"-4"-15,-3 1-6 16,-1-3-3-16,-6 14-42 16,-8-4-48-16,12 2 0 0,-10 10 0 15,-2 8 0-15,0 3 0 16,-10 7 0-16,-2 2 0 16,-7 2 0-16,2-2 0 15,-4-1 0-15,-1-6 0 0,5-2 0 16,3-5 0-1,3-3 0-15,7-5 0 0,4-10 0 16,8 14 0-16,9-9 0 16,4 1 0-16,4 1 0 15,4 3 0-15,0 3 0 0,3 3 0 16,-6 0 0-16,-5 4 0 16,-5 0 0-16,-6 2 0 15,-9-2 0-15,-3 0 0 0,-11-3 0 16,-8 0 0-16,-7-6 0 15,0-1 0-15,-6-8 0 16,-3-6-56-16,16-7-37 16,3-9-2-16,4-9-8 15,11-10-7-15</inkml:trace>
  <inkml:trace contextRef="#ctx0" brushRef="#br0" timeOffset="588789.3199">16602 16315 41 0,'23'-3'106'0,"-8"3"-2"16,-5 0-8-16,-10 0-1 16,7 14-26-16,-7 3-69 15,-2 5 0-15,-7 6 0 0,3 3 0 16,-2 5 0-16,3 1 0 16,2-2 0-1,0 0 0-15,3-9 0 0,3-1 0 16,7-8 0-16,2-5 0 15,5-8 0-15,2-4 0 0,4-6 0 16,-1-10 0-16,3-2 0 16,-1-5 0-16,1-1 0 15,-4 1 0-15,-1 2 0 16,-1 5 0-16,-5 6 0 0,-5 7 0 16,-9 3 0-16,12 14 0 15,-12 7 0 1,0 3 0-16,0 3 0 0,0 3 0 15,1-2 0-15,2-2 0 16,7-5 0-16,0-6 0 0,7-6 0 16,3-7 0-16,3-1 0 15,4-13 0-15,0-3 0 16,2-6 0-16,-1-4 0 16,-1-4 0-1,-3-4 0-15,1-1 0 0,-10-1 0 0,-2-1 0 16,-3 3 0-16,-7-1 0 15,-3 7 0-15,-2 2 0 0,-4 9 0 16,-8 7-45-16,14 9-50 16,-10-16-3-16,10 16-6 15,11-3-5-15</inkml:trace>
  <inkml:trace contextRef="#ctx0" brushRef="#br0" timeOffset="589022.4973">17514 16357 9 0,'46'4'104'0,"-1"-3"0"0,-16-1-6 15,-4-1-3-15,-15-3-2 16,23 2-85-16,-38 3-8 16,-18 10 0-16,-3 8 0 0,-7 3 0 15,-1 8 0-15,-3 7 0 16,2 6 0-16,6 2 0 16,7-1 0-16,8 1 0 15,12-6 0-15,4-8 0 16,15-4 0-16,2-14-8 0,14-9-81 15,3-4-6-15,3-14-3 16,2-8-5-16,1-4-3 16</inkml:trace>
  <inkml:trace contextRef="#ctx0" brushRef="#br0" timeOffset="589303.973">17828 16567 38 0,'35'-31'100'16,"-3"1"-1"-16,-1 7-5 16,-2 6-2-16,-1 8-37 15,2 6-26-15,3 3-25 0,-4 9-4 16,0 9 0-16,0 6 0 15,-4 7 0-15,-4 5 0 16,-4 1 0-16,-3 2 0 16,-12 1 0-16,-2-1 0 0,-12-3 0 15,-5-4 0 1,-3-7 0-16,0-3 0 0,2-9 0 16,3-1 0-16,6-5 0 15,9-7 0-15,6 3 0 16,13-3 0-16,10-3 0 0,4-1 0 15,7-1 0-15,8 0 0 16,11 1 0-16,6 4 0 16,6 22-39-16,6-22-53 0,10-3-2 15,6-4-5-15,11 0-7 16</inkml:trace>
  <inkml:trace contextRef="#ctx0" brushRef="#br0" timeOffset="589632.9389">18908 16676 67 0,'-26'0'104'0,"4"-2"-5"0,11-4-6 16,11 6 1-16,5-22-40 16,23 16-54-16,13 3 0 15,13-1 0-15,12 4 0 0,15 0 0 16,10 2 0-16,3 3 0 16,4-1 0-16,-1 1 0 15,-5-2 0-15,-16-3 0 16,-3 6-8-16,-15-7-85 0,-19-8-2 15,-14-8-5-15,-19-7-5 16,-10-3-2-16</inkml:trace>
  <inkml:trace contextRef="#ctx0" brushRef="#br0" timeOffset="589823.6847">19390 16405 60 0,'-25'6'104'15,"8"3"-4"-15,8 4-7 16,7 4 1-16,2-25-34 15,2 35-60-15,4 10 0 0,3 7 0 16,0 8 0-16,-2 5 0 16,3 9 0-16,-10-1 0 15,0 6-73-15,10-6-22 16,-1-12-2 0,7-14-8-16,2-17-2 0</inkml:trace>
  <inkml:trace contextRef="#ctx0" brushRef="#br0" timeOffset="590303.1319">20305 16450 45 0,'28'-16'106'0,"-6"13"-5"0,-22 3-6 16,6 7-2-16,-17 2-22 15,-9 13-71-15,-4 11 0 16,-5 10 0-16,-2 8 0 15,-4 9 0-15,2 8 0 16,2 1 0-16,7-3 0 0,6-3 0 16,2-8 0-16,4-10 0 15,9-9 0-15,3-19 0 16,0-17 0-16,8-8 0 16,2-21 0-16,-7-14 0 15,9-12 0-15,-2-11 0 16,5-14 0-16,3-12 0 0,4-5 0 15,9-7 0-15,5 0 0 16,8 6 0-16,1 3 0 0,2 11 0 16,2 13 0-16,3 17 0 15,-2 15 0-15,-7 16 0 16,-4 15 0-16,-6 8 0 0,-4 13 0 16,-10 14 0-16,-12 9 0 15,-8 6 0-15,-16 8 0 16,-12 7 0-16,-11 6 0 15,-2 1 0-15,-5 1 0 0,3-6 0 16,5 3 0-16,5-5-81 16,12-12-14-16,12-10-3 15,12-16-6-15,13-11-1 16</inkml:trace>
  <inkml:trace contextRef="#ctx0" brushRef="#br0" timeOffset="590725.8466">20849 16441 78 0,'16'-8'102'0,"-16"8"-6"16,0 0-3-16,-5 12-2 16,-12 3-50-16,-2 5-31 15,2 8-10-15,-2 7 0 0,5 2 0 16,8 0 0-16,6 1 0 16,14-3 0-16,8-3 0 15,6-7 0-15,7-3 0 16,7-12 0-16,0-4 0 15,0-8 0-15,0-8 0 16,-6-9 0-16,-2-5 0 0,-4-5 0 16,0 0 0-16,-9-2 0 15,-1 2 0-15,-4 0 0 0,-5 7 0 16,-1 4 0-16,-6 4 0 16,-1 5 0-16,-3 9 0 15,0 0 0-15,0 0 0 16,0 14 0-16,-1 2 0 0,1 7 0 15,-1 3 0-15,-1 6 0 16,0 2 0-16,0 0 0 16,-2 4 0-16,-5 0 0 15,3 2 0-15,-7-4 0 0,1 0 0 16,-2-11 0-16,-5 3-60 16,13-9-36-16,6-19-2 15,11 8-7-15,7-16-7 16</inkml:trace>
  <inkml:trace contextRef="#ctx0" brushRef="#br0" timeOffset="591554.0248">21973 16358 14 0,'0'0'103'0,"10"-9"-1"16,-10 9-8-16,0 0 0 15,0-9-2-15,-21 12-80 16,16 16-12-16,-2 7 0 16,-2 6 0-16,2 8 0 0,2 5 0 15,4 2 0-15,1 2 0 16,12-4 0-16,5-4 0 16,7-6 0-16,7-7 0 15,2-8 0-15,4-5 0 16,1-13 0-16,0-2 0 0,-2-8 0 15,-2-11 0-15,-4-4 0 16,-5-7 0-16,-5 0 0 16,-1 0 0-16,-7 2 0 0,-2 1 0 15,-5 7 0-15,-2 5 0 16,-3 15 0-16,0 0 0 16,0 0 0-16,-8 15 0 15,6 9 0-15,1 6 0 0,1 3 0 16,2 6 0-16,10 0 0 15,7 0 0-15,6-6 0 16,9-2 0-16,5-7 0 16,4-7 0-16,1-7 0 15,0-8 0-15,1-5 0 0,-8-10 0 16,-1-10 0-16,-7-4 0 16,-6-7 0-16,-6-5 0 15,-8-7 0-15,-3 0 0 0,-8-4 0 16,-10 0 0-16,-10 0 0 15,-2 7 0-15,-4 4 0 16,0 11 0-16,0 4 0 16,10 3-75-16,5 21-20 0,13 0-3 15,6 18-8-15,18 2-2 16</inkml:trace>
  <inkml:trace contextRef="#ctx0" brushRef="#br0" timeOffset="591973.8496">23189 16617 4 0,'24'1'101'0,"-15"-1"-1"16,-9 0-5-16,-11-12-3 16,-16 10-5-16,-6 2-64 15,-7 3-14-15,-1 9-9 16,2 4 0-16,3 4 0 16,11 3 0-16,11 0 0 0,10-1 0 15,10-2 0-15,15-6 0 16,11-1 0-1,4-9 0-15,7-4 0 16,2-8 0 0,3-10 0-1,4-6 0-15,-1-9 0 0,0-9 0 16,-4-5 0-16,5-7 0 0,-6-1 0 0,-6-2 0 16,-8 4 0-16,-7 6 0 0,-4 5 0 15,-7 10 0-15,-7 8 0 0,-5 12 0 16,-2 12 0-16,0 5 0 15,-3 16 0 1,-1 15 0-16,-8 10 0 16,0 10 0-16,-8 6 0 15,-4 10 0-15,-7 4 0 0,-9-1 0 0,2 4 0 16,-5-13 0 0,6 0-75-16,5-12-21 0,9-12-3 0,11-15-6 15,12-14-5 1</inkml:trace>
  <inkml:trace contextRef="#ctx0" brushRef="#br0" timeOffset="592309.2974">23982 16661 29 0,'20'-4'105'0,"-10"2"-3"0,-2 2-5 15,-8 0-3-15,0 0-10 16,1 14-84-16,-4 4 0 15,-5 5 0-15,-5 4 0 0,-3 9 0 16,-4 3 0 0,-2 3 0-16,-4-2 0 15,1 1 0-15,1-8 0 16,2 0 0-16,4-9 0 0,6-2 0 16,3-7 0-1,5-5 0-15,4-10 0 16,9 13 0-16,7-13 0 15,7 0 0-15,5-2 0 0,13-5 0 0,3-6-89 0,8-9-5 16,2-6-5 0,1-9-7-16,0-1-4 15</inkml:trace>
  <inkml:trace contextRef="#ctx0" brushRef="#br0" timeOffset="592531.0278">24381 16625 10 0,'0'0'105'15,"-16"-7"-1"-15,16 7-6 0,0 0-3 16,-1-13-2-16,6 10-87 16,12 0-6-16,8 3 0 0,3 0 0 15,7 3 0-15,4 6 0 16,0-1 0-16,5 4 0 16,-7 1 0-16,-2 0 0 15,-4 2 0 1,-3-2 0-16,-4 3 0 31,-12-5-21-31,0 4-72 16,-12-5-2-16,-7-1-4 0,-13-3-9 0</inkml:trace>
  <inkml:trace contextRef="#ctx0" brushRef="#br0" timeOffset="592710.8741">24314 16896 16 0,'-16'18'103'16,"11"-7"-1"-16,8-1-7 0,15-5-3 15,12 2-4-15,11-4-75 16,12-1-11-16,8 2-2 0,6-4 0 16,7 0 0-16,1 0 0 15,5-4-22-15,2-7-67 16,-17-7-3-16,-6-4-4 16,-11-7-6-1,-9-3-3-15</inkml:trace>
  <inkml:trace contextRef="#ctx0" brushRef="#br0" timeOffset="594318.9377">989 17277 48 0,'-13'14'103'0,"0"-4"-6"15,3 0-4-15,10-10-4 16,-11 8-8-16,11-8-81 16,-11 19 0-16,1-5 0 0,0 6 0 15,5 3 0-15,-1 6 0 16,4 8 0-16,1 3 0 16,-3 5 0-16,-1 0 0 15,1 6 0-15,-3-1 0 16,2 1 0-16,-1-2 0 15,0 0 0-15,3-7 0 16,-3-2 0-16,6-40 0 16,-13 51 0-16,7-40 0 0,6-11 0 15,-10-2 0-15,5-19 0 16,-1-10 0-16,6-12 0 16,0 27 0-16,6-95 0 0,9-8 0 15,7-4 0-15,12 2 0 16,5 15 0-16,8 20 0 15,4 23 0-15,1 32 0 16,-3 13 0-16,2 10 0 16,-2 8 0-16,-10 16 0 0,-7 12 0 15,-17-7 0-15,-7 2 0 16,-6 4 0-16,-2 5 0 16,-5 1 0-16,-4 5 0 0,-6-1 0 15,0 2 0-15,-6-3 0 16,-3 0 0-16,1-2 0 15,0-1 0-15,1-6 0 0,-1 0 0 16,7-5 0-16,2 0 0 16,0-5 0-16,7-3 0 15,6-4 0-15,1-10 0 16,12 15 0-16,3-9 0 16,8 1 0-16,5 2 0 0,3-1 0 15,4 6 0-15,-1 1 0 16,7 0 0-16,-1 3 0 15,-1 4 0-15,2-4 0 16,-41-18 0-16,36 21 0 0,0 1 0 16,33 13-91-16,-37-23 0 15,-3-8-3-15,-2-4-7 16,0-11-1-16</inkml:trace>
  <inkml:trace contextRef="#ctx0" brushRef="#br0" timeOffset="594586.3384">2020 17219 61 0,'1'-21'105'0,"-4"4"-5"15,-3-2-6-15,-4 2 0 16,0 4-37-16,20 0-57 16,-15 12 0-16,-2 5 0 0,1 17 0 15,3-6 0 1,1 7 0-16,-2 6 0 0,0 6 0 15,2 6 0-15,0 3 0 16,1 4 0-16,0 5 0 16,4 0 0-16,7 2 0 15,7 1 0-15,3 0 0 0,0-10-50 16,15-4-44-16,9-11-1 16,4-5-10-16,9-13-2 15</inkml:trace>
  <inkml:trace contextRef="#ctx0" brushRef="#br0" timeOffset="595374.7348">3207 17263 10 0,'-11'-4'95'16,"-5"-3"0"-16,-2-1-3 15,-5-1-5-15,-2 1 0 0,4 1-66 16,-10 6-4-16,-2 2-10 16,-1 8-7-16,18-2 0 15,0 1 0-15,3 6 0 16,-2 0 0-16,5 1 0 16,2 3 0-16,5 3 0 15,3 0 0-15,3 5 0 0,3-1 0 16,7 2 0-16,1 2 0 15,3-4 0-15,-1 2 0 16,3 0 0-16,-2-1 0 0,3 0 0 16,-5 0 0-16,-1-3 0 15,-4-1 0-15,-4-1 0 16,-5-1 0-16,-2-4 0 0,-6-2 0 16,-5-4 0-16,-5 1 0 15,-2-6 0-15,-2-3-69 16,3-2-23-16,3-8-1 15,2-7-9-15,7-4-5 0</inkml:trace>
  <inkml:trace contextRef="#ctx0" brushRef="#br0" timeOffset="595635.0866">3716 17277 43 0,'35'-7'103'0,"-12"-1"-6"0,-10 0-3 16,-13-1-3-16,0 9-8 15,-13-10-83-15,-5 8 0 16,-6 9 0-16,10 1 0 16,-3 4 0-16,0 4 0 15,-3 6 0-15,0 2 0 16,1 4 0-16,1 3 0 16,2 4 0-16,2 1 0 15,4 0 0-15,6 0 0 0,5 4 0 16,8-2-44-16,9-10-48 15,10-7-3-15,5-4-8 0,9-9-6 16</inkml:trace>
  <inkml:trace contextRef="#ctx0" brushRef="#br0" timeOffset="596175.875">4175 17448 30 0,'-16'10'98'16,"5"-3"-2"-16,11-7-5 15,-11 7-2-15,11-7-3 0,0 0-73 16,0 0-5-16,7 0-8 16,-7 0 0-16,18 0 0 15,-5 0 0-15,-3 0 0 16,2 3 0-16,-2 3 0 16,-1 4 0-16,-2 3 0 15,2-1 0-15,-5 3 0 0,1 3 0 16,-1 0 0-16,-2 0 0 15,-1 0 0-15,-1-1 0 16,0-2 0-16,0-2 0 0,1-2 0 16,3-1 0-16,-4-10 0 15,15 11 0-15,-15-11 0 16,18 6 0-16,-6-4 0 16,-2 2 0-16,2 1 0 15,-2 2 0-15,-10-7 0 0,13 19 0 16,-12-7 0-16,-1 3 0 15,-1 0 0-15,-8 1 0 16,-4 0 0-16,-2 0 0 16,14-3-64-16,-19-8-27 15,4-5-1-15,-1-5-10 0,4-12-5 16</inkml:trace>
  <inkml:trace contextRef="#ctx0" brushRef="#br0" timeOffset="596444.4939">4622 17086 53 0,'14'-3'102'0,"0"3"-3"16,-14 0-7-16,18 13 0 15,-11 0-19-15,-11 7-73 16,19 12 0-16,-6-13 0 16,3 5 0-16,3 5 0 0,1 3 0 15,-5 2 0-15,1 5 0 16,-3 3 0-16,-2 0 0 15,-3-1 0-15,-4 4 0 16,0-2 0-16,-4 1 0 16,-10-5 0-16,4 3-4 0,-3-7-85 15,-4-5-2-15,3-10-6 16,0-8-7-16,5-9-3 16</inkml:trace>
  <inkml:trace contextRef="#ctx0" brushRef="#br0" timeOffset="596704.0356">5304 17408 37 0,'34'-4'101'0,"-8"3"-4"16,-9 1-4-16,-17 0-2 0,0 0-1 15,2 12-88-15,-10-7-2 16,-6 1 0-1,-3 0 0-15,0 0 0 0,2-1 0 16,15-5 0-16,0 0 0 0,0 0 0 16,12 3 0-16,11-2 0 15,9 1 0-15,3 4-56 32,3-6-38-32,1 0-1 0,2-4-9 0,-4-1-3 15</inkml:trace>
  <inkml:trace contextRef="#ctx0" brushRef="#br0" timeOffset="596917.9006">5507 17491 56 0,'-46'18'104'0,"4"3"-3"16,4 0-6-16,3 1-2 0,8-2-31 16,8 2-62-16,11-2 0 15,8-2 0-15,15-2 0 16,10-4 0-16,11-3 0 15,10-9 0-15,-2-2-60 16,20-6-33-16,6-6-1 0,7-4-10 16,3-7-5-1</inkml:trace>
  <inkml:trace contextRef="#ctx0" brushRef="#br0" timeOffset="597627.0116">6481 17317 55 0,'0'0'102'0,"-19"-9"-5"16,19 9-6-16,-16-9 0 16,16 9-16-16,-9 5-75 0,9-5 0 15,-6 22 0-15,3-3 0 16,2 6 0-16,-1 4 0 16,-1 2 0-16,-6 4 0 15,4 4 0-15,1-3 0 0,-5-2 0 16,0 4 0-16,4-3 0 15,-4-4 0 1,1-6 0-16,-4-5 0 0,2-5 0 16,1-8 0-16,-2-7 0 0,3-16 0 15,-2-16 0-15,5-41 0 16,6-20 0-16,4-5 0 16,6-3 0-16,8 5 0 15,8 15 0-15,4 16 0 0,0 22 0 16,5 13 0-16,0 14 0 15,0 13 0-15,2 9 0 16,-1 17 0-16,-1 9 0 16,-4 11 0-16,-10 7 0 15,-16-24 0-15,-2 2 0 0,-1 2 0 16,-3 0 0-16,0 1 0 16,-5 1 0-16,-3-3 0 15,-1 1 0-15,-2-5 0 0,1-3-37 16,3-4-54-16,-1-4-5 15,8-14-5-15,0 0-6 16</inkml:trace>
  <inkml:trace contextRef="#ctx0" brushRef="#br0" timeOffset="597847.1032">6942 17192 64 0,'13'-1'108'0,"-2"1"-7"0,-11 0-5 15,0 0-2-15,3 8-46 16,22 2-48-16,-26 11 0 15,1-8 0-15,0 4 0 16,0 5 0-16,0 4 0 16,0 6 0-16,-2 2 0 0,2 4 0 15,-2 4 0 1,1-4 0-16,1 3 0 0,1-5-93 16,1-3-2-16,4-10-7 15,5-6-6-15,1-6-2 0</inkml:trace>
  <inkml:trace contextRef="#ctx0" brushRef="#br0" timeOffset="598366.4758">7485 17218 68 0,'0'0'106'0,"0"0"-6"16,0 0-4-16,0 0-2 0,-6 2-47 15,-4 14-47-15,8-5 0 16,0 5 0-16,-1 1 0 15,1 5 0-15,0 4 0 16,2 1 0-16,-1 1 0 16,1 1 0-16,-2 0 0 0,8-2 0 15,1-4 0-15,5-1 0 16,-1-4 0-16,6-4 0 16,-1-6 0-16,3-2 0 15,1-6 0-15,3 0 0 16,0-8 0-16,-23 8 0 0,49-35 0 15,-29 16 0-15,1 0 0 32,-4 2 0-32,-3-1 0 0,-3 6 0 15,3 1 0-15,-7 7 0 0,-7 4 0 16,17 0 0-16,-7 1 0 0,-5 11 0 16,7-4 0-16,-4 3 0 15,4-3 0-15,3 1 0 16,0-4 0-16,3-1 0 15,2-3 0-15,14-1 0 16,10-17 0-16,-4-12 0 0,-4-14 0 16,-2-6 0-16,-12-3 0 15,-8 4 0-15,-10 5 0 16,-4 8 0-16,-2 2 0 0,-10 2 0 16,7 15 0-1,-8-4 0-15,13 20-61 0,-5-12-35 16,9 12-3-16,15 0-6 0,11 9-5 15</inkml:trace>
  <inkml:trace contextRef="#ctx0" brushRef="#br0" timeOffset="598746.5652">8586 17190 50 0,'34'12'105'16,"-14"-4"-3"-16,-8-4-8 16,-12-4-1-16,-9-3-26 0,-11 3-67 15,-6-2 0-15,1 2 0 16,-12 4 0-16,-1 7 0 15,-4 5 0-15,3 2 0 16,3 1 0-16,21-10 0 16,2 3 0-16,2-2 0 15,4-1 0-15,7-9 0 16,-6 16 0-16,6-16 0 0,6 7 0 16,20-6 0-16,9 0 0 15,4-9 0-15,7-8 0 16,0 0 0-16,-2-3 0 15,-6 1 0-15,-20 3 0 0,-4 5 0 16,-4 6 0-16,-10 4 0 16,6 8 0-16,-6-8 0 15,0 19 0-15,0-4 0 16,0 2 0-16,-1 4 0 16,-2 1 0-16,1 6 0 0,-3-3 0 15,0 1-76-15,2 0-18 16,3-6-4-16,0-1-6 15,0-4-3-15</inkml:trace>
  <inkml:trace contextRef="#ctx0" brushRef="#br0" timeOffset="599110.8519">8726 17469 14 0,'34'-50'101'0,"1"-1"1"16,-6 5-5-16,-2 10-4 16,-10 8-1-16,-2 7-80 15,-6 11-12-15,5 5 0 16,-1 5 0-16,-1 2 0 0,1 9 0 15,-1 4 0-15,-7-3 0 16,-2 0 0-16,-2 4 0 16,-1-1 0-16,0 3 0 15,0 0 0-15,-2-1 0 16,0-1 0-16,0 2 0 16,0 0 0-16,0-4 0 0,2 2 0 15,1-1 0-15,5 0 0 16,1 1 0-16,3-1 0 15,1 3 0-15,-1-2 0 16,6-3 0-16,-2 1 0 16,1 1 0-16,-4 1 0 0,1-1 0 15,-7 1 0-15,-3 0 0 16,-2-1 0-16,-10 3 0 16,-8-4 0-16,-8 2 0 0,-24-7-32 15,11-5-62-15,-2-4-4 16,-3-16-6-16,40-8-5 15</inkml:trace>
  <inkml:trace contextRef="#ctx0" brushRef="#br0" timeOffset="599889.3876">5421 8174 67 0,'18'-23'84'0,"-1"3"0"16,-2-3-4-16,-6 1-36 16,-1 6-15-16,-6 0-10 0,-2 16-10 15,4-8-10-15,-4 8-16 16,6 19-57-16,-6 1-5 0,1 4-6 15,3-1-6-15</inkml:trace>
  <inkml:trace contextRef="#ctx0" brushRef="#br0" timeOffset="603876.345">7385 13169 61 0,'11'-5'93'0,"-11"5"-1"16,15-14-5-16,-13 2-2 15,-2-1-52-15,0 4-10 16,-1 0-8-16,1 9-5 0,-2-13-4 16,2 13-2-1,0 0-2-15,-10-11-2 0,10 11 0 16,0 0 0-16,0 0 0 15,0 0 0-15,0 0 0 16,-9-5 0-16,9 5 0 0,0 0 0 16,0 0 0-16,0 0 0 15,0 0 0-15,0 0 0 16,0 0 0-16,0 0 0 0,0 0 0 16,0 0 0-16,0 0 0 15,0 0 0 1,0 0 0-16,0 0 0 15,0 0 0-15,0 0 0 0,0 0 0 0,0 0 0 16,0 0 0-16,0 0 0 16,0 0 0-16,0 0 0 15,0 0 0-15,0 0 0 16,0 0 0-16,0 0 0 0,0 0 0 16,0 0 0-16,0 0 0 15,0 0 0-15,0 0 0 16,-2 4 0-16,2-4 0 15,0 0 0-15,0 0 0 0,0 10 0 16,0-10 0-16,0 0 0 16,0 10 0-16,0-10 0 15,0 0 0-15,0 0 0 16,-2 9 0-16,2-9 0 0,0 0 0 16,0 0 0-16,0 0 0 15,0 0 0-15,0 0 0 16,0 0 0-16,0 0 0 0,0 0 0 15,0 0 0-15,0 0 0 16,0 0 0-16,0 0 0 16,0 0 0-16,-3-7 0 15,3 7 0-15,0 0 0 0,0 0 0 16,-3-10 0-16,3 10 0 16,0 0 0-16,-14 0 0 15,4 0 0-15,1-1 0 0,-6-1 0 16,0 0 0-16,-3-2 0 15,0 1 0 1,-5-1 0-16,2-1 0 0,-3 1 0 16,3 1 0-16,0 3 0 0,-1-1 0 15,3 1 0-15,4 0 0 16,-1 0 0-16,6 0 0 16,10 0 0-16,0 0 0 15,9-5 0-15,12 0 0 0,10-2 0 16,4-1 0-16,7 1 0 15,2 0 0-15,2 0 0 16,-4 0 0-16,-6 5 0 16,-6 0 0-16,-9 1 0 0,-6 1 0 15,-15 0 0-15,0 7 0 16,-13 0 0-16,-9 1 0 16,-5 0 0-16,-6 2 0 15,-9 0 0-15,-1-1 0 0,0 1 0 16,0-3 0-16,1 0 0 15,8-2 0-15,8 0 0 16,6-2 0-16,5-2 0 0,15-1 0 16,0 0 0-16,11 0 0 15,13-2 0-15,1 0 0 16,8-3 0-16,3 0 0 0,-1 0 0 16,-4 0 0-16,-1 2 0 15,-7-1 0 1,-6 4 0-16,-5-1 0 15,-12 1 0-15,0 0 0 0,0 0 0 0,-16 7 0 16,-4-1 0-16,-3 2 0 16,-7 1 0-16,0 1 0 15,1 0 0-15,-1-2 0 16,7 1 0-16,3-2 0 16,4 0 0-16,16-7 0 15,0 0 0-15,0 0 0 0,16 6 0 16,6-6 0-16,12-4 0 0,3-3 0 15,5-2 0-15,4 0 0 16,-3 0 0-16,-1 0 0 16,-5 3 0-16,-7 0 0 15,-8 1 0-15,-7 3 0 0,-15 2 0 16,0 0 0-16,-15 4 0 16,-9 2 0-16,-11 2 0 15,-7 0 0-15,-8 2 0 16,-4 1 0-16,-2 0 0 15,0-1 0-15,4 0 0 0,3-1 0 16,9-2 0-16,8-1 0 16,10-2 0-16,11-1 0 15,11-3 0-15,6 0 0 0,15-5 0 16,13-3 0-16,3-1 0 16,6-1 0-16,5-1 0 15,0 1 0-15,-3 1 0 16,-8 1 0-16,-3 2 0 15,-14 3 0-15,-4 0 0 0,-16 3 0 16,0 0 0-16,0 0 0 16,-21 9 0-16,-6-2 0 0,-2 1 0 15,-4 1 0-15,-5 1 0 16,0-1 0-16,3-1 0 16,2-2 0-16,8 0 0 15,8-3 0-15,3 0 0 16,14-3 0-16,0 0 0 0,23-3 0 15,5-3 0-15,6-1 0 16,5-2 0-16,3-2 0 16,4 2 0-16,-5 0 0 0,-3 1 0 15,-9 2 0-15,-4 1 0 16,-7 3 0-16,-10 2 0 16,-8 0 0-16,0 0 0 15,-17 3 0-15,-5 3 0 16,-5 2 0-16,-6 0 0 0,-5 0 0 15,-5 2 0-15,2-1 0 16,3 0 0-16,4-2 0 0,8-1 0 16,5-4 0-16,8 2 0 15,13-4 0-15,0 0 0 16,16-1 0-16,8-6 0 16,9-2 0-16,3 0 0 0,2-2 0 15,5 0 0-15,-6-1 0 16,-2 1 0-16,-6 5 0 15,-9 0 0-15,-2 2 0 16,-11 2 0-16,-7 2 0 16,0 0 0-16,-9 3 0 0,-7 3 0 15,-3 0 0-15,-6 2 0 16,-3 3 0-16,-1-2 0 16,2 2 0-16,-2-3 0 15,6 0 0-15,5-3 0 0,7 1 0 16,11-6 0-16,0 0 0 15,6 5 0-15,12-5 0 16,7-2 0-16,7-4 0 0,4 1 0 16,-1 0 0-16,2 0 0 15,-4 1 0-15,-6 1 0 16,-4 3 0-16,-5-2 0 0,-8 2 0 16,-10 0 0-16,0 0 0 15,0 7 0 1,-7-2 0-16,-7 0 0 0,-2-1 0 15,-4 2 0-15,0 1 0 0,2-4 0 16,0 3 0-16,3-3 0 16,1 0 0-16,14-3 0 15,-9 1 0-15,9-1 0 0,8 0 0 16,8-2 0 0,4-4 0-16,3-1 0 0,4-1 0 15,-1 0 0-15,0 1 0 16,-4 1 0-16,-5 0 0 15,-6 1 0-15,-11 5 0 0,12-6 0 16,-12 6 0-16,0 0 0 16,-16 0 0-16,2 0 0 0,-4 2 0 15,-1 2 0-15,-3 1 0 16,0-1 0-16,3 1 0 16,2-1 0-16,6 0 0 15,2-2 0-15,9-2 0 0,0 0 0 16,0 0 0-16,0 0 0 15,0 0 0-15,9 8 0 16,1-8 0-16,2 0 0 16,-1-3 0-16,2 2 0 15,-5-3 0-15,3 2 0 0,-11 2 0 16,11-4 0-16,-11 4 0 16,0 0 0-16,0 0 0 15,0 0 0-15,0 0 0 0,0 0 0 16,0 0 0-16,0 0 0 15,0 0 0-15,0 0 0 16,0 0 0-16,0 0 0 16,0 0 0-16,0 0 0 0,0 0 0 15,0 0 0-15,0 0 0 16,0 0 0-16,0 0 0 16,0 0 0-16,0 0 0 15,0 0 0-15,0 0 0 16,0 0 0-16,0 0 0 0,0 0 0 15,0 0 0-15,0 0 0 16,0 0 0-16,0 0 0 16,0 0 0-16,0 0 0 0,-6 0 0 15,6 0 0-15,0 0 0 16,0 0 0-16,0 0 0 16,0 0 0-16,0 0 0 15,0 0 0-15,0 0 0 0,0 0 0 16,0 0 0-16,0 0 0 15,0 0 0-15,0 0 0 0,0 0 0 16,0 0 0-16,-8 1 0 16,8-1 0-16,0 0 0 15,0 0 0-15,0 0 0 0,0 0 0 16,0 0 0-16,0 0 0 16,0 0 0-16,0 0 0 15,0 0 0-15,0 0 0 16,0 0 0-16,0 0 0 15,0 0 0-15,0 0 0 0,0 0 0 16,0 0 0-16,0 0 0 16,0 0 0-16,0 0 0 15,0 0 0-15,0 0 0 16,0 0 0-16,0 0 0 0,0 0 0 16,0 0 0-16,0 0 0 15,0 0 0-15,-11-2 0 16,11 2 0-16,0 0 0 15,0 0 0-15,0 0 0 0,0 0 0 16,0 0 0-16,0 0 0 16,0 0 0-16,0 0 0 15,0 0 0-15,0 0 0 0,0 0 0 16,0 0 0-16,0 0 0 16,0 0 0-16,0 0 0 15,0 0 0-15,0 0 0 16,0 0 0-16,0 0 0 0,0 0 0 15,-3-9 0 1,3 9 0-16,0 0 0 0,0 0 0 16,0 0 0-16,0 0 0 0,0 0 0 15,0 0 0-15,0 0 0 16,0 0 0-16,0 0 0 16,0 0 0-16,0 0 0 15,0 0 0-15,0 0 0 16,0 0 0-16,0 0 0 0,0 0 0 15,0 0 0-15,0 0 0 16,0 0 0-16,0 0 0 16,0 0 0-16,0 0 0 0,0 0 0 15,0 0 0 1,0 0 0-16,-2-9 0 0,2 9 0 16,0 0 0-16,0 0 0 15,0 0 0-15,0 0 0 0,0 0 0 16,0 0 0-16,0 0 0 15,0 0 0-15,0 0 0 16,0 0 0-16,0 0 0 16,0 0 0-16,0 0 0 0,0 0 0 15,0 0 0 1,0 0 0-16,0 0 0 0,0 0 0 16,0 0 0-16,0 0-8 15,0 0-3-15,0 0-9 0,0 0-9 16,0 0-57-16,0 0 0 15,16-5-6-15,-6 3-3 16</inkml:trace>
  <inkml:trace contextRef="#ctx0" brushRef="#br0" timeOffset="606829.9266">10124 17383 16 0,'0'0'77'0,"-14"4"5"16,14-4-4-16,-13 1-19 16,13-1-12-16,-11 0-7 0,11 0-8 15,-20-5-5 1,10-4-5-16,10 9-6 0,0 0-1 15,-14-15-15-15,14 15 0 16,-10-12 0-16,10 12 0 0,0 0 0 16,0 0 0-1,0 0 0-15,14-3 0 0,16 3 0 16,9 3 0-16,11-1 0 16,11-1 0-16,14 1 0 15,8-2 0-15,-34 0 0 16,9 0 0-16,42 0 0 15,-51 0 0-15,3 0 0 0,41-1 0 16,-11 0 0-16,-46 1 0 16,-1 0 0-16,-5 0 0 15,-6-3 0-15,-1 1-60 16,-10 0-33-16,-10-7-2 16,-11-5-8-16,-27-5-1 15</inkml:trace>
  <inkml:trace contextRef="#ctx0" brushRef="#br0" timeOffset="607064.3004">10567 17145 48 0,'-1'14'103'0,"1"-5"-3"16,0 0-7-16,0-9-1 16,4 9-17-16,-4-9-75 15,1 19 0-15,10 1 0 16,-7-5 0-16,0 1 0 15,4 5 0-15,1 4 0 0,0 5 0 16,-1 6 0-16,2 4 0 16,1 6 0-16,-1-1-56 15,1 1-36-15,3-6-1 0,0 0-8 16,3-10-6-16</inkml:trace>
  <inkml:trace contextRef="#ctx0" brushRef="#br0" timeOffset="607540.0333">11285 17320 64 0,'30'-5'102'0,"-8"4"-4"15,-2 4-6-15,-20-3-1 16,10 12-27-16,-8 0-64 16,-2 5 0-16,6 4 0 15,1 3 0-15,-9 4 0 16,-4 4 0-16,1 4 0 0,1 1 0 15,-4 1 0-15,3 0 0 16,-1 1 0-16,-1-2 0 16,0-2 0-16,-1-3 0 15,2-8 0-15,-1-8 0 16,1-6 0-16,6-10 0 16,-8-10 0-16,5-11 0 0,1-21 0 15,2-43 0-15,0-17 0 16,4-7 0-16,3-4 0 15,11 10 0-15,2 13 0 16,8 19 0-16,4 23 0 0,8 12 0 16,1 16 0-16,4 10 0 15,1 14 0-15,-1 16 0 16,-3 15 0-16,-6 8 0 0,-8 12 0 16,-18-24 0-16,-3 5 0 15,-6 0 0-15,-1 5 0 16,-1 0 0-16,-6 2 0 15,-4-3 0-15,-3 0 0 0,-2-8-7 16,-1 2-83-16,3-9-1 16,-1-4-5-16,2-10-6 15,4-4-3-15</inkml:trace>
  <inkml:trace contextRef="#ctx0" brushRef="#br0" timeOffset="607818.8125">11887 17301 28 0,'36'0'99'0,"-4"4"-1"15,-3 3-6-15,-16 1-2 16,0 0-4-16,-2 1-68 16,-1 3-18-16,0 6 0 15,-3 2 0-15,3 3 0 16,-3 2 0-16,-2-2 0 16,-1 2 0-16,1 1 0 0,-1 1 0 15,1-1 0-15,-1-2 0 16,0 2 0-16,-1-2 0 15,2-2 0-15,2-2 0 16,3-5 0-16,3-5 0 0,3-4 0 16,7-3 0-16,1-3-81 15,9 0-11-15,4-8-2 16,9-5-6-16,4-1-4 16</inkml:trace>
  <inkml:trace contextRef="#ctx0" brushRef="#br0" timeOffset="608435.7514">13048 17401 73 0,'-22'1'98'16,"0"2"-3"-16,-7 0-6 15,4 0 1-15,-3-1-58 16,3 1-7-16,-1 0-16 15,5 1-9-15,4 2 0 16,3 0 0-16,4 1 0 0,2 3 0 16,4 3 0-16,3 2 0 15,1 2 0-15,2-1 0 16,4 2 0-16,0 1 0 16,3-2 0-16,2 2 0 15,0-3 0-15,1-2 0 0,4-1 0 16,-1-5 0-16,2-4 0 15,0-4 0-15,0-1 0 0,1-8 0 16,-1-2 0-16,-3 0 0 16,2-3 0-16,-2 2 0 15,-1 2 0-15,-2 1 0 16,-1 5 0-16,-10 4 0 0,13 0 0 16,-13 0 0-16,12 15 0 15,-5 1 0 1,-1 2 0-16,1 2 0 0,4 2 0 15,0 1 0-15,2-3 0 0,3 0 0 16,0-2 0-16,3-5 0 16,1-3 0-16,2-6 0 15,3-4 0-15,-1-9 0 16,0-6 0-16,1-6 0 16,-4-6 0-16,-15 10 0 0,28-50 0 15,-4 0 0-15,-16-1 0 16,-5 8 0-16,-9 6 0 15,1 16 0-15,-8 14 0 0,-4 15 0 16,2 9 0-16,-3 0 0 16,12 0-47-16,-1 7-46 15,1-7-3-15,1 15-5 16,-1-15-6-16</inkml:trace>
  <inkml:trace contextRef="#ctx0" brushRef="#br0" timeOffset="608983.2791">13795 17197 28 0,'0'0'99'0,"1"-10"-2"0,-1 10-4 16,12 0-2-16,-3 4-2 16,-2 23-75-16,-1-15-14 15,-3 4 0-15,1 4 0 16,0 6 0-16,-1 2 0 16,-3 4 0-16,0 3 0 0,0 0 0 15,-1-2 0-15,1 2 0 16,-2-2 0-16,-2-1 0 15,0-2 0-15,1-4 0 16,1-2 0-16,2-5 0 16,0-6 0-16,0-13 0 0,10 6 0 15,3-7 0-15,0-9 0 16,5-4 0-16,2 0 0 16,0-1 0-16,3 2 0 15,-1 0 0-15,1 5 0 16,0 2 0-16,-2 3 0 0,-2 3 0 15,-2 1 0-15,-4 10 0 16,-4 7 0-16,-6 4 0 0,-3 4 0 16,-3 3 0-16,-6-3 0 15,-2 3 0-15,-4-2 0 16,0 0 0-16,-2-4 0 16,2-15-11-16,2 7-79 0,1-8-5 15,2-7-3-15,10 0-6 16,-6-12-2-16</inkml:trace>
  <inkml:trace contextRef="#ctx0" brushRef="#br0" timeOffset="609341.3792">14090 17668 0 0,'33'-26'95'15,"1"-4"4"-15,1 5-6 0,-2 13-4 16,0-7-2-16,0 4-61 16,-1 9-9-16,-3 5-12 15,-3 4-5-15,-5 5 0 16,-4 5 0-16,-2 2 0 15,-4 2 0-15,-3-1 0 0,-1 4 0 16,-1-1 0-16,-3 2 0 16,0-1 0-16,-1-1 0 15,3 0 0-15,1-2 0 16,2-2 0-16,0 1 0 0,1-3 0 16,3-1 0-16,1 0 0 15,1-1 0-15,2 0 0 16,-2-1 0-16,-14-10 0 0,0 0 0 15,22 20 0-15,0-1 0 16,-22-19 0 0,12 26 0-16,0 0 0 0,-12-26 0 15,-5 28 0-15,-3 0 0 16,8-28 0-16,-26 20-72 16,-18 5-18-16,25-24-2 15,3-5-7-15,3-8-4 0</inkml:trace>
  <inkml:trace contextRef="#ctx0" brushRef="#br0" timeOffset="609659.2098">15359 17719 82 0,'0'0'95'15,"0"0"-3"-15,0 0-4 16,-11 7 0-16,-6-7-65 16,-3 0 1-16,2 0-5 0,1 0-19 15,9-2 0-15,8 2 0 16,0 0 0-16,8-12 0 16,16 8 0-16,10 2 0 15,5 0 0-15,9-1 0 0,5 2 0 16,1-2 0-16,5 3 0 15,-2-5-3-15,-4 0-82 16,6 1-7-16,-6-3-3 16,-4-5-5-16,-11 1-5 0</inkml:trace>
  <inkml:trace contextRef="#ctx0" brushRef="#br0" timeOffset="609862.4392">15882 17518 26 0,'-29'-13'102'16,"-1"3"-3"-16,5 3-3 15,-7 6-4-15,2 1-2 0,4 6-84 16,5 9-6-16,2 6 0 16,3 4 0-16,7 7 0 15,5 2 0-15,4-34 0 16,0 38 0-16,0 42 0 16,11-33 0-16,2-2-87 15,2-2-7-15,-15-43-3 0,21 32-10 16,28 23 3-16</inkml:trace>
  <inkml:trace contextRef="#ctx0" brushRef="#br0" timeOffset="610367.4094">16349 17683 44 0,'29'-34'103'15,"-5"8"-4"-15,-6 1-5 16,-6 6-2-16,-4 5-13 15,-8 14-79-15,0-9 0 16,0 9 0-16,-13 13 0 16,0 6 0-16,1 8 0 0,12-27 0 15,-15 30 0-15,2 4 0 16,9 6 0-16,-9 42 0 16,8-35 0-16,1-3 0 15,1 2 0-15,-3-4 0 16,6-42 0-16,-2 29 0 0,-2 22 0 15,3-39 0-15,1-12 0 16,-3-7 0-16,2-16 0 16,0-11 0-16,1-10 0 15,-1-47 0-15,1-23 0 16,1-8 0-16,5-1 0 0,4 18 0 16,2 14 0-16,8 21 0 15,2 28 0-15,1 24 0 16,-1 14 0-16,3 8 0 15,2 16 0-15,2 8 0 0,-17-10 0 16,4 3 0-16,-6 6 0 16,0 1 0-16,-3 3 0 15,0 3 0-15,-7 0 0 0,0 2 0 16,-2-3 0-16,-8 4 0 16,2-5 0-16,-8 5-10 15,2-10-81-15,2 0-3 16,-2-9-3-16,2-6-8 15,4-3 0-15</inkml:trace>
  <inkml:trace contextRef="#ctx0" brushRef="#br0" timeOffset="610751.2008">16590 17588 26 0,'31'-26'102'0,"5"-1"-3"16,-2 2-3-16,-1 6-6 15,2 4-8-15,-4 6-66 16,1 7-16-16,-8 2 0 0,-2 8 0 15,-4 7 0-15,-5 3 0 16,-7 3 0-16,-4-8 0 16,-2 11 0-16,-3 4 0 15,-2-2 0-15,-2 3 0 16,-4 0 0-16,4-1 0 16,-2 0 0-16,5-1 0 0,2-4 0 15,2-1 0-15,0-6 0 16,3 1 0-16,7-4 0 15,2-2 0-15,6 1 0 0,-18-12 0 16,41 23 0-16,-41-23 0 16,24 10 0-16,-1 0 0 15,-3 3 0-15,3 0 0 16,-23-13 0-16,0 0 0 0,11 13 0 16,-2 1 0-1,0-1 0-15,4 0 0 0,-18 1-71 16,-35 27-20-16,24-41-2 15,0-7-8-15,2-6-1 0</inkml:trace>
  <inkml:trace contextRef="#ctx0" brushRef="#br0" timeOffset="611356.2004">17269 17488 25 0,'14'-13'101'0,"2"3"0"0,-8 1-5 16,-8 9-4-16,11-10-1 15,-11 10-86-15,0 0-5 16,0 0 0-16,5 5 0 16,-5 6 0-16,0 4 0 15,0-1 0-15,0 4 0 0,-10 3 0 16,10 1 0-16,0 6 0 15,3 0 0-15,2-1 0 16,4 0 0-16,-1-1 0 16,6-2 0-16,0-4 0 15,0-2 0-15,6-7 0 0,2-5 0 16,0-6 0-16,-2-4 0 16,4-4 0-16,-1-6 0 15,0-1 0-15,-3-1 0 0,-1-2 0 16,-4 2 0-16,-3 2 0 15,-2 3 0-15,-10 11 0 16,9-9 0-16,-9 9 0 0,0 0 0 16,3 16 0-16,-3-1 0 15,1 2 0-15,1 3 0 16,0 2 0-16,4-1 0 16,2-1 0-16,0-3 0 0,6-3 0 15,0 0 0-15,2-8 0 16,4-4 0-16,2-4 0 15,-1-9 0-15,0-7 0 16,2-5 0-16,0-5 0 0,-4-5 0 16,-16 15 0-16,21-52 0 15,-4 2 0-15,-8 6 0 16,-6 4 0-16,-3 16 0 16,-3 29-46-16,8 0-46 15,4 2-5-15,4 11-6 0,3 0-6 16</inkml:trace>
  <inkml:trace contextRef="#ctx0" brushRef="#br0" timeOffset="611573.6216">18189 17400 64 0,'40'8'98'0,"1"-1"-3"0,-3-3-6 15,-1-1 0-15,-8 1-59 16,-5 1-3-16,-9 0-8 0,-3 2-19 16,-11 2 0-16,-3 1 0 15,-12 0 0-15,-7 3 0 16,-13 1 0-16,5 4 0 15,1 3 0-15,-3 3 0 16,4 4 0-16,2 1 0 0,5 5 0 16,3-3 0-1,13-15-17-15,4 13-73 0,1-4-5 16,16-6-5-16,1-4-4 16,7-6-1-16</inkml:trace>
  <inkml:trace contextRef="#ctx0" brushRef="#br0" timeOffset="611956.5692">18614 17619 67 0,'24'-26'100'0,"1"3"-1"15,-3 4-9-15,-3 5 1 16,0 4-48-16,-3 6-22 16,-2 4-21-16,-4 6 0 0,4 6 0 15,-7 2 0-15,0 1 0 16,-4 3 0-16,-2 2 0 15,-1 1 0-15,-1 1 0 0,-2 3 0 16,-4-1 0-16,1 0 0 16,3 2 0-1,-3 0 0-15,1-4 0 0,3-1 0 16,2 0 0-16,2-1 0 16,-2-20 0-16,9 20 0 15,-3 0 0-15,8-1 0 0,-2 3 0 16,3-2 0-16,1 1 0 15,-2 0 0-15,1 0 0 16,-10 1 0-16,3-1 0 16,-8-21 0-16,-8 29 0 15,-5-1 0-15,-11-11-29 16,0-2-63-16,-7-12-5 0,-24-3-1 16,33-8-9-16</inkml:trace>
  <inkml:trace contextRef="#ctx0" brushRef="#br0" timeOffset="612410.2918">19693 17847 22 0,'-20'11'96'0,"2"-2"-1"15,4-3-3-15,4-2-3 16,-2 0-2-16,12-4-70 16,-8 5-4-16,8-5-13 15,0 0 0-15,8-5 0 16,7 1 0-16,2-4 0 0,5 0 0 16,4-2 0-16,9 0 0 15,7 3 0-15,2-1 0 16,6-1 0-16,2 0 0 15,-2-4-4-15,6 0-81 16,-2-2-8-16,-2-3-2 0,-4-1-7 16,-8-3-2-16</inkml:trace>
  <inkml:trace contextRef="#ctx0" brushRef="#br0" timeOffset="612606.5504">20284 17567 1 0,'-23'-17'98'15,"0"5"2"-15,-9 4-4 16,2 5-2-16,-4 3-2 0,-1 8-65 15,2 6-24-15,1 7-3 16,7 11 0-16,0 2 0 16,25-34 0-16,-18 38 0 15,-13 47 0-15,16-38 0 16,12 5 0-16,-3 1 0 16,6-2-82-16,5-5-14 15,2-5-1-15,-7-41-7 0,18 25-4 16</inkml:trace>
  <inkml:trace contextRef="#ctx0" brushRef="#br0" timeOffset="613072.7345">20456 17776 45 0,'39'-45'105'0,"-3"4"-4"16,-2 11-6-16,-8 6-2 15,-1 11-21-15,-10 9-72 16,-3 5 0-16,-2 14 0 15,-7 10 0-15,-3-25 0 0,0 33 0 16,-5 46 0 0,-5-37 0-16,4 2 0 0,-3-1 0 15,5 4 0-15,-7-4 0 16,6-1 0-16,5-42 0 16,-5 32 0-16,-2 2 0 15,2-4 0-15,5-30 0 16,0-9 0-16,0-13 0 0,3-13 0 15,4-8 0-15,12-32 0 16,0-56 0-16,4-15 0 16,8 2 0-16,-4 10 0 15,6 19 0-15,1 28 0 16,-2 24 0-16,-6 30 0 0,3 11 0 16,-5 17 0-16,-3 10 0 15,0 16 0-15,-7 13 0 16,-7 9 0-16,-7-16 0 0,0 5 0 15,-6 2 0-15,-2 4 0 16,-6 4 0-16,-3 0 0 16,0 0 0-16,-1 3 0 15,1-4 0-15,-4-1-83 16,7-3-11-16,4-3-3 0,5-9-7 16,5-2-4-16</inkml:trace>
  <inkml:trace contextRef="#ctx0" brushRef="#br0" timeOffset="613510.962">21007 17670 16 0,'34'-17'102'16,"-1"-1"-1"-16,3 0-6 0,-13 3-2 15,-3 4-2-15,-6 5-78 16,-14 6-13-16,9 5 0 16,-9 8 0-16,-5 6 0 15,-6 6 0-15,2 4 0 16,9-29 0-16,-12 51 0 15,12-51 0-15,-4 29 0 0,0 2 0 16,4 30 0 0,4-33 0-16,6-3 0 0,0-4 0 15,7-5 0-15,1-8 0 16,5-8 0-16,1-1 0 0,2-9 0 16,0-5 0-16,0-4 0 15,-4-6 0-15,1 5 0 16,-4-5 0-16,-1 5 0 15,-5-4 0-15,2 2 0 0,-7 5 0 16,0 2 0-16,-4 5 0 16,-4 10 0-16,0 0 0 15,0 9 0-15,0 8 0 16,-6 0 0-16,6-17 0 0,-7 26 0 16,1 0 0-16,-1 5 0 15,-2 0 0-15,5 2 0 16,-3 0-58-16,3-3-39 15,1-1-1-15,4 2-5 16,-1-31-5-16</inkml:trace>
  <inkml:trace contextRef="#ctx0" brushRef="#br0" timeOffset="614351.9455">21881 17545 17 0,'18'-8'100'16,"2"-2"-2"-16,-2 0-5 0,18-20 0 15,-19 20-17 1,2 0-53-16,-3 2-12 0,-1 2-11 15,-4 1 0-15,2 3 0 16,-13 2 0-16,16 0 0 16,-16 0 0-16,6 6 0 0,-6 7 0 15,0 2 0-15,-1 6 0 16,-3 3 0-16,-6 5 0 16,3 2 0-16,-3 2 0 15,2 4 0-15,1 1 0 16,-2-2 0-16,9-36 0 15,-6 74 0-15,6-74 0 0,0 60 0 16,2-33 0-16,5-2 0 0,5-10 0 16,2-5 0-16,4-9 0 15,3-2 0-15,1-12 0 16,2-5 0-16,3-4 0 16,-3-6 0-16,3 2 0 15,-4-3 0-15,-2-1 0 16,0 5 0-16,-6 2 0 0,2 6 0 15,-10 1 0-15,0 3 0 16,-7 13 0-16,0 0 0 0,4 11 0 16,-4 6 0-16,0-17 0 15,0 47 0 1,0-47 0-16,0 54 0 0,3-25 0 16,5-1 0-16,0-3 0 15,5-5 0-15,3-5 0 0,2-6 0 16,3-6 0-16,2-3 0 15,1-10 0-15,2-8 0 16,-3-6 0-16,-1-4 0 0,-2-4 0 16,-4-2 0-16,-1-2 0 15,-7 2 0-15,1-2 0 16,-7 1 0-16,-17-13-57 16,15 24-39-16,1-1-1 15,5 8-6-15,0 0-4 0</inkml:trace>
  <inkml:trace contextRef="#ctx0" brushRef="#br0" timeOffset="615883.3677">22942 17674 23 0,'53'23'101'16,"-18"-4"-3"-16,-4-2-5 16,-6-3-1-16,-7-3-3 15,-7-3-74-15,-11-8-15 16,0 0 0-16,-18 6 0 0,-4-6 0 15,-3-2 0-15,-6 2 0 16,-1-1 0-16,1 1 0 16,-2 0 0-1,1 7 0-15,8 0 0 0,1 2 0 0,5 4 0 47,7 2 0-47,8-2 0 0,3 1 0 0,6-3 0 0,11 0 0 0,7-7 0 0,5-4 0 16,10-4 0-16,1-7 0 15,5-10 0-15,-2-5 0 16,2-5 0 0,21-25 0-16,13-26 0 15,-13-8 0-15,-12-1 0 0,-11 5 0 16,-17 15 0-16,-10 14 0 16,-11 18 0-16,-1 12 0 0,0 8 0 15,-3 5 0-15,-1 14 0 16,1-11 0-16,-1 11 0 15,0 0 0-15,0 0 0 0,-6 6 0 16,6-6 0-16,-5 12 0 31,5-12 0-31,-8 10 0 16,8-10 0-16,-2 10 0 0,2-10 0 0,0 0 0 0,0 0 0 16,0 0 0-16,0 0 0 15,0 0 0 1,0 0 0-16,-4 10 0 0,4-10 0 0,0 0 0 15,0 0 0 1,0 0 0 0,0 0 0-16,0 0 0 0,0 0 0 0,0 0 0 15,0 0 0-15,0 0 0 32,0 0 0-32,0 0 0 15,0 0 0-15,0 0 0 0,0 0 0 16,0 0 0-16,0 0 0 0,0 0 0 0,0 0 0 0,0 0 0 15,0 0 0-15,0 0 0 16,0 0 0 0,0 0 0-16,0 0 0 0,0 0 0 0,0 0 0 15,0 0 0-15,0 0 0 16,0 0 0 0,0 0 0-16,0 0 0 15,0 0 0-15,0 0 0 0,0 0 0 0,0 0 0 16,0 0 0-1,0 0 0-15,0 0 0 16,0 0 0-16,0 0 0 16,0 0 0-16,0 0 0 0,0 0 0 15,0 0 0-15,0 0 0 16,0 0 0-16,0 0 0 0,0 0 0 16,0 0 0-16,0 0 0 15,0 0 0-15,0 0 0 0,0 0 0 16,0 0 0-16,0 0 0 15,0 0 0-15,0 0 0 16,0 0 0-16,0 0 0 0,0 0 0 16,0 0 0-1,0 0 0-15,0 0 0 16,0 0 0 0,0 0 0-16,0 0 0 15,0 0 0-15,0 0 0 0,0 0 0 0,0 0 0 0,0 0 0 16,0 0 0-1,0 0 0-15,0 0 0 16,0 0 0 0,0 0 0-16,0 0 0 0,0 0 0 0,0 0 0 15,0 0 0-15,0 0 0 16,0 0 0-16,0 0 0 0,0 0 0 16,0 0 0-16,0 0 0 15,1 8 0-15,-1-8 0 31,0 0 0-31,0 0 0 0,0 0 0 0,0 0 0 0,0 0 0 0,0 0 0 16,0 0 0-16,0 0 0 16,0 0 0-1,0 0 0-15,0 0 0 0,0 0 0 16,0 0 0-16,0 0 0 16,0 0 0-16,0 0 0 15,3 9 0-15,-3-9 0 31,0 0 0-31,0 0 0 16,0 0 0-16,0 0 0 0,0 0 0 16,0 0 0-16,0 0 0 0,0 0 0 0,1 9 0 15,-1-9 0 1,0 0 0-16,1 9 0 16,-1-9 0-16,0 11 0 0,0-11 0 0,0 19 0 15,-3-3 0-15,-2 4 0 16,-4 6 0-16,1-10 0 0,-1 4 0 15,-4 4 0-15,-1 5 0 16,0 2 0-16,-4 6 0 0,0 0 0 16,-2 5 0-16,4 3 0 15,-1 0 0 1,0-2 0-16,1 3 0 0,4 3 0 16,3-2 0-16,3-1 0 0,2 1 0 15,6-2-60-15,-2-45-35 16,16 31-3-1,23 21-3 1,-7-36-6-16</inkml:trace>
  <inkml:trace contextRef="#ctx0" brushRef="#br0" timeOffset="616403.2813">23783 17908 70 0,'-14'-10'95'0,"2"-1"-4"16,-2-2-5-16,2-2 0 0,3-2-58 15,3 1-6-15,2-5-6 16,4 4-4 0,7 1-7-16,5 2-5 0,5 1 0 0,2 4 0 15,0 6 0-15,1 3 0 16,1 5 0-1,-6 7 0-15,1 3 0 16,-5 3 0-16,-6 3 0 16,-5-21 0-16,3 23 0 0,4 0 0 31,-7 0 0-31,0 2 0 0,-3 3 0 0,-4-2 0 31,1-2 0-31,-3-1 0 0,5 0 0 0,0-1 0 0,3-3 0 16,-1 3 0-16,2-2 0 15,5 1 0-15,3-3 0 16,1 3 0 0,-1 1 0-16,2-1 0 0,-5 0 0 0,-1-1 0 15,-4-20 0-15,-2 28 0 16,-5-1 0-16,7-27 0 16,-32 17 0-16,2 0 0 0,1-13 0 15,0 0 0 1,-2-5-91-16,-1 1-4 0,10-14-5 15,-16-24-4 17,32 13 0-32</inkml:trace>
  <inkml:trace contextRef="#ctx0" brushRef="#br0" timeOffset="616669.0882">24246 17877 13 0,'42'-12'100'0,"-6"0"-1"15,-7 2-5-15,-3 4-3 16,-8 0-2-16,-3 1-69 16,-4-1-15-16,-2 2-5 0,0-3 0 15,-9 7 0 1,19-16 0-16,-6 7 0 0,4-2 0 16,3 4 0-16,3 2 0 15,2 3 0-15,0 2 0 0,3 0 0 47,-2 2 0-47,0 5 0 16,-7 3-66-16,1 0-26 15,-5 0-1-15,-5 1-6 0,-4 6-5 0</inkml:trace>
  <inkml:trace contextRef="#ctx0" brushRef="#br0" timeOffset="616851.318">24604 17956 3 0,'-32'16'98'0,"2"0"3"0,0-5-6 0,-1 1-2 15,8 1-3-15,-2-3-65 16,25-10-19-16,0 0-6 16,0 0 0-16,0 0 0 15,17 32 0-15,-17-32 0 16,33 1-64-16,42 1-26 0,-30-5-1 16,7-7-7-1,0-1-7-15</inkml:trace>
  <inkml:trace contextRef="#ctx0" brushRef="#br0" timeOffset="717386.1602">620 14490 50 0,'-10'-13'62'15,"0"1"-12"-15,4 4-6 16,0-4-6-16,6 12-4 16,-4-16-7-16,4 16-3 15,-3-11-5-15,3 11-4 0,0 0-1 16,0 0-2-16,0 9-4 15,0 5-2-15,0 2-1 16,4 4 1-16,3 3 0 16,2 0 1-16,-3 2-2 0,2-5 1 15,2 1-2-15,0-5 1 16,1-1 0-16,3-4 1 16,1-6 1-16,5-5 0 0,8-8 0 15,6-9-1-15,8-11 0 16,3-7-1-16,5-4 0 15,1-6-2-15,0 2-2 0,-3 3 1 16,-5 3-2-16,-6 7 1 16,-6 6 0-16,-6 6 1 15,-8 5-2-15,-2 4 0 16,-1 5 0-16,-3 0-3 16,-2 4-1-16,-9 0-2 0,14 6-4 15,-11 4-8-15,5 8-14 16,-6 8-29-16,-2 2-24 15,0 3-3-15,-8 3-5 16,-4 2-2-16</inkml:trace>
  <inkml:trace contextRef="#ctx0" brushRef="#br0" timeOffset="717753.8967">585 15068 56 0,'-11'4'88'15,"11"-4"-5"-15,0 0-4 0,-9-11-4 16,9 11-55-16,2-10-8 16,8 7-5-16,5 3-2 15,7 0-2-15,5-1 2 16,6-1 0-16,7-3 0 15,5-2 0-15,5-4 0 0,4-6-1 16,3-2 1-16,-1-8-1 16,1-1-1-16,-5-5 0 15,-2-1 1-15,-5-1-1 16,-7-1-1-16,-4 1 0 16,-6 2-2-16,-4 3-3 0,-2 5-9 15,-8 2-14-15,-2 3-40 16,0 14-17-16,-12 6-5 15,6 16-5-15,-16 7-2 0</inkml:trace>
  <inkml:trace contextRef="#ctx0" brushRef="#br0" timeOffset="718203.6723">500 16037 13 0,'1'8'86'15,"-1"-8"-2"-15,0 0-3 16,7 10-6-16,-7-10-27 16,0 0-40-16,4 17-2 15,4-6-2-15,8-1-1 16,1-1 1-16,4-4 0 0,7-5 0 15,0 0 0-15,6-7 1 16,0-4-2-16,-1-3-1 16,0-4-3-16,-2-2-2 15,-4 1-5-15,-3-1-5 0,-4 3-15 16,-4 3-26-16,-8 2-27 16,-8 12-4-16,0 0-3 15</inkml:trace>
  <inkml:trace contextRef="#ctx0" brushRef="#br0" timeOffset="718433.242">515 16496 4 0,'-15'22'77'16,"10"-4"3"-16,2-5 1 15,3-13-3-15,-9 9-52 0,20-8-5 16,11-2 0-16,8-8-7 15,8-2-2-15,2-5-5 16,12-4-9-16,0-7-14 16,5-8-41-16,0 0-20 0,1-7-6 15,1-3-6-15,-6-9-2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02:36.44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9403 9183 16 0,'7'-11'89'0,"-7"-1"2"0,0-3-4 15,1-1-3-15,4 4-39 16,-5 3-11-16,0 9-10 16,-4-15-8-16,4 15-5 0,0 0-3 15,0 0-2-15,-1 6-6 16,1 3 0-16,2 5 0 15,0 4 0-15,1 6 0 0,3 2 0 16,2 9 0-16,-1 4 0 16,2 7 0-16,-1 4 0 15,3 5 0-15,-3 5 0 16,0 4 0-16,-2 4 0 16,-2 1 0-16,1 4 0 15,-1 1 0-15,0 2 0 0,-2 0 0 16,2 2 0-16,1-1 0 15,1 0 0-15,-2 0 0 16,3 0 0-16,1 1 0 16,-2 0 0-16,2 2 0 0,-1 3 0 15,-1-3 0-15,4 1 0 16,-5-1 0-16,4-4 0 16,-2-5 0-16,-3-8 0 0,2-4 0 15,-3-11 0-15,0-6 0 16,-2-4 0-16,-1-13 0 15,0-3 0-15,0-8 0 0,0-4 0 16,0-10 0-16,0 0 0 16,0 0 0-16,0 0 0 15,1-9 0-15,-1-10 0 16,3-3-92-16,2-5-3 16,2-14-4-16,0-9-5 0,3-13-4 15</inkml:trace>
  <inkml:trace contextRef="#ctx0" brushRef="#br0" timeOffset="569.6024">10028 9129 47 0,'11'-22'87'16,"-6"-2"2"-16,1 5-4 0,-6-1-2 16,0 3-55-16,0 8-4 15,0 9-4-15,0 0-6 16,0 0-2-16,-11 18-4 15,7 6-2-15,-1 8-1 0,-2 8-2 16,-1 13-3-16,-2 9 0 16,0 10 0-16,-3 8 0 15,3 6 0-15,2 3 0 16,-4 4 0-16,6 5 0 0,-1 0 0 16,1 2 0-16,5-1 0 15,0-1 0-15,1 5 0 16,0 7 0-16,-1 2 0 15,3 3 0-15,-1-1 0 0,3-2 0 16,2 1 0-16,-3-4 0 16,1-4 0-16,-1-9 0 15,1-6 0-15,-4-12 0 0,0-6 0 16,0-7 0-16,-7-12 0 16,3-8 0-16,-5-11 0 15,2-6 0-15,-2-9 0 16,2-8 0-16,7-11 0 0,-10 8 0 15,10-8 0-15,0 0-16 16,6-11-76-16,7-15-4 16,0-9-5-16,4-4-7 15</inkml:trace>
  <inkml:trace contextRef="#ctx0" brushRef="#br0" timeOffset="19408.2073">4925 14058 67 0,'-2'-10'83'0,"-3"1"-3"16,-1-15-11-16,0 13-25 16,-2 2-4-16,-1 3-16 15,0-3-7-15,-3 4-2 16,-1 0-4-16,-4 3-2 0,0 2-1 15,-4 1-2-15,-1 6-2 16,-5 3 0-16,1 2-1 16,-4 5-1-16,2 1 0 0,0 2 0 15,2-1-2-15,5 0 1 16,4 1-1-16,4-1 0 16,7-2-1-16,5 1 1 15,2-1 0-15,5-2-1 16,8 3 2-16,-1-4-1 0,3 0 1 15,0 0-1-15,1-3 1 16,-3 0-1-16,-1-2 0 16,-5 0 0-16,-1 0 1 15,-3 0-1-15,-4 0 1 0,0-9 0 16,-5 18 0-16,-1-8 0 16,-7-1 0-16,2 0 1 15,-6-2-1-15,-2 0 1 16,-5-3 0-16,-3 0 1 0,0-2 0 15,-4-1-3-15,-2-1 0 16,0 0 0-16,5-1 0 16,-3-2 0-16,9-1 0 15,-1 1 0-15,7 0 0 0,1-1 0 16,15 4 0-16,-13-4 0 16,13 4 0-16,0 0-11 0,0 0-21 15,17 2-52-15,0-2-5 16,3 0-3-16,5-7-6 15,7-3-2-15</inkml:trace>
  <inkml:trace contextRef="#ctx0" brushRef="#br0" timeOffset="19789.6444">5314 14169 55 0,'10'-1'92'16,"-10"1"-2"-16,-12-8-3 0,1 3-4 15,-1 1-52-15,-4 1-9 16,0 3-7-16,-3 0-5 16,-1 3-4-16,0 4-2 0,-1 3-1 15,-5 2 0-15,4 5-1 16,0 2-1-16,0 3 0 15,1 1 2-15,6 2 0 16,2-1-3-16,6-1 0 16,3-1 0-16,4-2 0 0,9-6 0 15,2-2 0-15,7-2 0 16,1-3 0-16,5-3 0 16,-3-1 0-16,-1-2 0 15,5 1 0-15,-5-2-7 0,7-6-52 16,-5 4-27-16,5-4-3 15,-3-3-6-15,6-5-7 16</inkml:trace>
  <inkml:trace contextRef="#ctx0" brushRef="#br0" timeOffset="20019.0794">5753 14228 22 0,'11'0'101'0,"-11"0"-2"16,0 0-6-16,-8 2-3 0,-4 4-2 15,-4 4-70-15,0-1-18 16,3 7 0-16,1 1 0 16,-2 4 0-16,5 0 0 15,2 5 0-15,2-1 0 16,1 2 0-16,0-2 0 0,3 6-2 16,1-2-86-16,0-3-3 15,0-5-4-15,-4-4-8 16,-2-6-3-16</inkml:trace>
  <inkml:trace contextRef="#ctx0" brushRef="#br0" timeOffset="20522.6789">4762 14911 4 0,'-29'-6'94'0,"1"1"2"0,-4-2-6 15,1 1-4-15,-1-2-2 16,-1 5-65-16,1 4-5 0,4 6-6 15,2 7-3 1,5 3-2-16,5 4 0 0,4 5-2 16,11 3 0-16,3 5 0 15,12-1-1-15,8 3 2 16,4-3-2-16,7 1 0 0,-3-3 0 16,1-2 0-16,-1-6 0 15,-6-2 0-15,-5-5 0 0,-5-1 0 16,-10-4 0-1,-4-2 0-15,0-9 0 0,-18 15 0 16,-1-10 0-16,-2 0 0 16,-8-2 0-16,-3 0 0 15,-1 0 0-15,-2 1 0 0,2-3 0 16,-2 0 0-16,11 2-7 16,-5-3-18-16,12 0-59 15,9 0-5-15,8 0-4 16,4-4-7-16,15-5-1 0</inkml:trace>
  <inkml:trace contextRef="#ctx0" brushRef="#br0" timeOffset="20801.1078">5196 15127 67 0,'9'-3'93'0,"-9"3"-1"0,0-11-6 15,-5 4-1-15,-9 1-58 16,-5 6-5-16,0 0-8 16,-2 4-5-16,-3 6-2 15,-2 5-3-15,1 3 1 0,3 3-5 16,2 3 0-16,6-1 0 16,1 3 0-16,9-3 0 15,4 0-2-15,7-3-5 16,7-9-10-16,13-4-40 0,4-3-29 15,3-4-3-15,6-4-6 16,1-9-6-16</inkml:trace>
  <inkml:trace contextRef="#ctx0" brushRef="#br0" timeOffset="21134.5174">5435 15171 5 0,'10'-8'87'15,"2"5"5"-15,0-2-3 0,-4 4-4 16,-8 1-35-16,17 3-15 15,-3 6-14-15,-4 6-7 16,3 4-4-16,1 2-3 16,-3 8-3-16,-4 1-1 15,-4 2-1-15,-3 3 0 0,0-2-1 16,-6-3 0-16,-6-2 0 16,3-3-1-16,0-5 2 15,2-5-2-15,3-4 0 0,4-11 0 16,8 6 0-16,6-6 0 15,8-3 0-15,3-2 0 16,7-2 0-16,3-1 0 16,1-1 0-16,1 2 0 15,-4 3 0-15,-4-2 0 0,-1 6-8 16,-8 0-6-16,-3 6-9 16,-14 5-24-16,-2 5-40 15,-1 5-3-15,-3 3-6 0,-9 6-3 16</inkml:trace>
  <inkml:trace contextRef="#ctx0" brushRef="#br0" timeOffset="21547.2364">4849 16089 6 0,'-8'-8'92'0,"0"-1"1"0,-3-1-4 15,-7 0-6-15,-5 6 1 16,-5 4-74-16,-3 3-1 15,-6 12-1-15,-4 6-1 16,-5 10-3-16,-2 3 0 0,1 8-1 16,2 2-1-16,7 5-1 15,6-2-1-15,8-2 0 16,5-4 0-16,12-5 0 16,4-2-1-16,5-7 0 0,8-7-1 15,8-5-4-15,0-5-5 16,11 0-20-16,9-8-55 15,-7-2-1-15,3-5-6 16,0-8-5-16</inkml:trace>
  <inkml:trace contextRef="#ctx0" brushRef="#br0" timeOffset="22306.4914">4863 16063 40 0,'-30'0'91'15,"-7"2"0"-15,-8 7-5 0,0 4-2 16,2 11-47-16,-2-2-20 16,8 6-4-16,2 2-3 15,10 5-3-15,7 2-2 16,11 1 0-16,7-3-2 0,15 1-1 16,6-3 0-16,7 0-1 15,6-2 0-15,-3-3 0 16,0-2-1-16,-2-1 0 15,-8-3 0-15,-6-1 1 0,-8-1-1 16,-6-3 1-16,-3 0 0 16,-14-1-1-16,-5-2 2 15,-8-2 0-15,-4 2 0 0,-8-5 0 16,-4 0 0-16,-4-4 0 16,4 1-2-16,-3-3 0 15,6-5 0-15,3 2 0 16,9 0-2-16,8-4-7 0,22 4-30 15,-2-17-47-15,12-2-4 16,18-4-6-16,12-8-6 16</inkml:trace>
  <inkml:trace contextRef="#ctx0" brushRef="#br0" timeOffset="22567.446">5511 16195 6 0,'19'-5'94'16,"-19"5"3"-16,0 0-6 0,-19-6-4 16,-12 6-1-1,-8 8-73-15,-7 8-3 0,-4 7-2 16,-5 7-1-16,1 5-2 16,2 3-2-16,10 3 1 15,6 0-4-15,12 0 0 0,15-2 0 16,9-6 0-16,18-5-5 15,14-6-5-15,13-3-35 16,6-7-43-16,4-9-2 16,2-5-7-16,2-11-5 0</inkml:trace>
  <inkml:trace contextRef="#ctx0" brushRef="#br0" timeOffset="22968.5118">5643 16359 69 0,'-11'0'96'0,"11"0"-5"16,-11-9-4-1,11 9-1-15,16-16-66 0,2 12-3 16,6 3-7-16,4 1-3 16,0 7-3-16,2 6-1 15,-3 3-2-15,0 6 0 16,-10-2 0-16,-5 4-1 0,-6 0 1 15,-5-1 0-15,-2-4-1 16,-7-1 1-16,0-4 0 0,-2-2-1 16,3-3 1-1,7-9 0-15,-2 16 0 0,2-16 1 16,10 11 0-16,4-2 0 16,1-2 0-16,2 4 1 15,-2 0-3-15,-2 0 0 0,-5 3 0 16,-8 1 0-16,-3 2 0 15,-15-2 0-15,-12 2 0 16,-8 1 0-16,-8 0 0 0,-9-2 0 16,4 1-47-16,-10-7-41 15,5-11-4-15,5-7-5 16,6-19-10-16</inkml:trace>
  <inkml:trace contextRef="#ctx0" brushRef="#br1" timeOffset="1.54755E6">8737 9021 34 0,'1'-18'71'0,"-1"7"-4"15,0 11-13 1,0-20-10-16,0 20-8 0,-2-18-8 15,-2 9-6-15,0-2-3 16,-1 2-2-16,0-1-4 0,-5 1-2 16,4-1-1-16,-7 1-1 15,2-1-1-15,-2 4-2 16,-2-2-1-16,-3 1 0 16,-2 2-2-16,-4 1 0 15,-3 0 0-15,1 1-1 0,-4 1 1 16,-2-1-1-16,-3 0-1 15,0 2 1-15,-3 0-1 16,-2 0 1-16,1 0-1 16,-2 1 1-16,-4 0-1 0,3 1 0 15,-4 3 0-15,1 0 0 16,-4 3 0-16,3 2 0 16,-5 3 0-16,0 0 0 0,-3 5 0 15,-2 1 0-15,0 1 0 16,-1 3 0-16,0 0-1 15,-2 3 1-15,-2 0 0 16,5 1-1-16,0 1 0 0,3 1 0 16,5 1 0-16,-1 0 0 15,4 1 0-15,1 1 0 16,5 2 0-16,-1 2 1 16,3 3 0-16,-2 2-1 0,5 2 1 15,-4 6-1-15,3 1 1 16,-2 3-1-16,1 0 0 15,1 4 0-15,1 0 0 0,-1 4 0 16,3 1 0-16,4 2 0 16,-3 0-1-16,8 0 1 15,-3 1-1-15,6-1 1 16,-1 2 1-16,5-7-1 16,2-1 0-16,2-2 1 0,-1-2-1 15,7 0 1-15,-2 1-1 16,4-1 0-16,2 3 0 15,2 1 0-15,-1 2 0 16,2 1 0-16,3-2 1 0,6-1 1 16,-1 2-1-16,5-5 1 15,2 0 0-15,3-4-2 0,3 0 0 16,2-3 0 0,3 2 0-16,1-3 0 0,3 1 0 15,3-2 0-15,3-1 0 16,1 0 0-16,3-1 0 0,3-1 0 15,-2 0 0 1,6-1 0-16,-1-1 0 0,2-2 0 16,3 1 0-16,-1-4 0 15,-2-2 0-15,2-1 0 16,3-6 0-16,2-1 0 0,-2-3 0 16,0-2 0-16,2-4 0 15,1-2 0-15,0-2 0 16,3-3 0-16,-2-3 0 0,-6-3 0 15,6-3 0-15,-2 0 0 16,1-2 0-16,-3-5 0 16,1-3 0-16,0-2 0 15,0-2 0-15,3-4 0 16,-3-3 0-16,3-2 0 0,-5 1 0 16,2-2 0-16,-1-3 0 15,1 2 0-15,-2-1 0 0,-1 2 0 16,2-1 0-16,-6 0 0 15,2-1 0-15,0-2 0 16,-1 0 0-16,-3-1 0 16,2-4 0-16,-5 0 0 15,2-5 0-15,-2-1 0 0,-1-1 0 16,2-2 0-16,0-4 0 16,-2-3 0-16,0 0 0 15,-1-2 0-15,-2 0 0 0,-1 0 0 16,-2-3 0-16,-2 0 0 15,-3-3 0-15,-4-1 0 16,-2-2 0-16,-2-3 0 16,-4 0 0-16,-3-3 0 15,-6 0 0-15,2 2 0 0,-7-2 0 16,0 4 0-16,-3 0 0 16,-2 0 0-16,-1 2 0 0,-8 0 0 15,3 0 0-15,-6 0 0 16,1 4 0-16,-3 0 0 15,-4 1 0-15,-2 3 0 16,-2 0 0-16,-4 4 0 0,-1-1 0 16,-4 2 0-16,-2 0 0 15,-3 2 0-15,-2 2 0 16,-1 1 0-16,0 5 0 16,-7-1 0-16,2 5 0 15,-4 3 0-15,1 2 0 0,-5 3 0 16,-1 2 0-16,-1 4 0 15,-5 0 0-15,1 2 0 0,-4 2 0 16,1 1 0-16,-6 1 0 16,3-1 0-16,-7 3 0 15,0 3 0-15,-5-1 0 16,-5 3 0-16,1 0 0 16,-9 5 0-16,0-2 0 0,-4 3 0 15,-2 6 0-15,-4 5 0 16,1 14 0-16,-10 8-73 15,-4 8-19-15,-10 3-1 0,-18-3-9 16,-18 5-5-16</inkml:trace>
  <inkml:trace contextRef="#ctx0" brushRef="#br1" timeOffset="1.55159E6">1097 15772 6 0,'13'-2'11'0,"-13"2"-3"16,0 0-2-16,0 0-8 16,0 0-3-16,0 0-2 0,0 0-1 15,0 0-1-15</inkml:trace>
  <inkml:trace contextRef="#ctx0" brushRef="#br1" timeOffset="1.55842E6">11179 13777 67 0,'17'-22'90'16,"-4"-1"0"-16,-3 0-4 0,-6-11-28 16,-4 11-22-16,-5 6-9 15,-11 2-6-15,-7 9-7 16,-12 6-3-16,-9 4-3 0,-7 12-5 15,-6 11-3-15,-2 8 0 16,-2 8 0-16,-2 7 0 16,9 4 0-16,10 4 0 15,9-2 0-15,12 5 0 0,14-10 0 16,11 0 0-16,21-7 0 16,13-5 0-16,8-4 0 15,11-5 0-15,0-4 0 16,-1-7 0-16,-5 1 0 0,-9-5 0 15,-11 1 0-15,-11-4 0 16,-10 1 0-16,-13-2 0 16,-17 0 0-16,-6-2 0 15,-13 1 0-15,-8 0 0 0,-5-3 0 16,-4-1 0-16,2-1 0 16,3-2 0-16,8-1 0 15,6-2 0-15,17 0 0 0,8-8-83 16,15-8-9-16,22-5-3 15,14-5-8-15,14-5-4 16</inkml:trace>
  <inkml:trace contextRef="#ctx0" brushRef="#br1" timeOffset="1.55869E6">11929 13990 22 0,'68'-22'101'0,"-14"2"-3"16,-19 2-5-16,-19 3-3 15,-17 1-1-15,-4 4-71 16,-31 10-18-16,-14 7 0 16,-7 11 0-16,-8 11 0 0,2 4 0 15,2 10 0-15,7 7 0 16,14 2 0-16,15 2 0 16,16-1 0-16,13 0 0 15,17-9 0-15,17-2 0 16,5-13 0-16,11-6-85 0,12-12-7 15,5-11-5-15,3-6-4 16,-2-13-6-16</inkml:trace>
  <inkml:trace contextRef="#ctx0" brushRef="#br1" timeOffset="1.55886E6">12422 14180 19 0,'31'-33'104'0,"-8"4"-2"16,-3 7-4-16,-8 1-5 0,-12 21-7 15,14 0-77-15,-14 0-9 16,0 0 0-16,9 20 0 15,-6 3 0-15,-3 9 0 16,0 7 0-16,0 6 0 0,0 14 0 16,-6-1 0-16,8 11-47 15,-9 4-47 1,-8-1-3-16,-2-1-8 16,-3-3-6-16</inkml:trace>
  <inkml:trace contextRef="#ctx0" brushRef="#br1" timeOffset="1.55932E6">11128 15349 35 0,'-13'-22'101'0,"0"-1"-3"16,-1 1-5-16,-4-1-4 15,-6 18-3-15,-6-5-79 16,0 10-5-16,-3 4-2 0,-4 12 0 16,2 11 0-16,1 8 0 15,7 4 0-15,10 8 0 16,9 4 0-16,7-1 0 15,23 3 0-15,10-4 0 16,13-1 0-16,5-6 0 0,7 0 0 16,-1-6 0-16,-2-7 0 15,-8-2 0-15,-9-5 0 16,-12-2 0-16,-13-1 0 16,-12-2 0-16,-10 0 0 0,-17 3 0 15,-15-5 0-15,-6 2 0 16,-11-2 0-16,-4-1 0 15,1-7 0-15,-1-5 0 16,14-4-36-16,10-8-53 0,10-11-5 16,21-10-4-16,13-11-8 15</inkml:trace>
  <inkml:trace contextRef="#ctx0" brushRef="#br1" timeOffset="1.55958E6">11888 15447 3 0,'77'-11'101'0,"-23"-3"-1"16,-9 1-5-16,-20-1-3 16,-10 3-3-16,-15 11-60 15,-14 0-27-15,-10 4-2 16,-14 8 0-16,-11 4 0 0,-7 9 0 16,-3 11 0-16,-5 5 0 15,5 10 0-15,5 5 0 16,9 3 0-16,14 0 0 15,17-2 0-15,12-6 0 16,17-5 0-16,14-10-85 0,15-20-8 16,11-13-4-16,10-12-6 15,3-18-2-15</inkml:trace>
  <inkml:trace contextRef="#ctx0" brushRef="#br1" timeOffset="1.55993E6">12345 15484 7 0,'23'-23'100'0,"-5"2"0"15,3 10-4-15,-3 2-5 16,1 7-3-16,5 2-65 16,-3 10-17-16,2 8-6 15,-1 6 0-15,-4 10 0 0,-7 3 0 16,-5 10 0-16,-5 4 0 16,-3 4 0-16,-10-2 0 15,-6 1 0-15,-2-4 0 16,-1-8 0-16,0-5 0 0,5-11 0 15,3-5 0-15,13-9 0 16,11-8 0-16,17-4 0 16,14-3 0-16,13-5 0 15,12-2 0-15,7 4 0 0,4-3 0 16,0 4 0-16,-8 2 0 16,-9 1 0-16,-15 2 0 15,-7 2 0-15,-16 6 0 16,-10 4 0-16,-13-2 0 0,-10 5-80 15,-9 6-13-15,-11-2-4 16,-6 5-7-16,-5-1-3 16</inkml:trace>
  <inkml:trace contextRef="#ctx0" brushRef="#br1" timeOffset="1.56043E6">11399 16668 12 0,'22'-20'102'0,"2"3"-2"0,-9 1-7 16,1 5-3-16,-14 0-2 15,-2 11-62-15,-24 11-26 16,-6 8 0-16,-10 10 0 0,-13 10 0 16,-5 7 0-16,-9 9 0 15,2 1 0-15,9 0 0 16,11-1 0-16,13-3 0 16,15-7 0-16,17-6 0 15,13-10 0-15,18-5 0 0,12-3 0 16,5-9 0-16,3-2 0 15,1-1 0-15,-4-1 0 16,-4-4 0-16,-10 2 0 16,-7 3 0-16,-15 1 0 0,-8 4 0 15,-8 4 0-15,-4-10 0 16,-7 3 0-16,-3 0 0 16,-6 2 0-16,-5 1 0 0,-3 1 0 15,1-4 0-15,-2 3 0 16,-2-6 0-16,2-2-63 15,-12-3-29-15,-1-16-1 16,20-17-9-16,19-19-6 16</inkml:trace>
  <inkml:trace contextRef="#ctx0" brushRef="#br1" timeOffset="1.56067E6">12253 16718 29 0,'53'-6'102'15,"-15"6"-4"-15,-22 0-4 16,-16 0-4-16,-20 12 1 16,-16-5-84-16,-18 18-7 0,-8 6 0 15,-12 13 0-15,-3 6 0 16,0 9 0-16,9 2 0 16,15 2 0-16,10-3 0 15,27-4 0-15,16-9 0 0,23-8 0 16,27-14-75-16,10-18-18 15,12-12-3-15,8-19-8 16,7-14-4-16</inkml:trace>
  <inkml:trace contextRef="#ctx0" brushRef="#br1" timeOffset="1.56107E6">12692 16797 18 0,'-19'-4'103'16,"10"3"-2"-16,9 1-7 15,0 0-2-15,0 0-2 16,6-4-77-16,13 7-13 0,6 7 0 16,1 7 0-16,3 3 0 15,0 6 0-15,-5 4 0 16,-1 2 0-16,-5 3 0 16,-3-3 0-16,-4-3 0 15,1 0 0-15,-5-5 0 16,4-3 0-16,1-5 0 0,5-2 0 15,7-4 0-15,4-1 0 16,6 4 0-16,6-1 0 0,3 3 0 16,-1 2 0-1,-2 8 0-15,-24-14 0 0,0 3 0 16,-8 3 0-16,-2 0 0 16,-6 2 0-16,-2 1 0 15,-10-1 0-15,-3 0 0 0,-6 1 0 16,-3-3 0-16,-4-2 0 15,-3-5 0-15,2-3-77 16,29-7-15-16,-52-13-4 16,20-19-7-16,22-31-6 15</inkml:trace>
  <inkml:trace contextRef="#ctx0" brushRef="#br1" timeOffset="1.56199E6">15583 13923 51 0,'10'-17'90'15,"3"-1"0"-15,-3-2-4 0,14 3-26 16,-15-4-15-16,-1 2-14 16,-5 3-8-16,-3-3-5 15,-1 5-4-15,-7 2-11 16,-6 5-3-16,-8 6 0 16,-9 5 0-16,-9 12 0 0,-9 11 0 15,-8 14 0-15,-6 15 0 16,-7 12 0-16,-1 14 0 15,5 7 0-15,12 6 0 16,15 4 0-16,18-7 0 16,20-5 0-16,15-10 0 0,27-15 0 15,11-17 0-15,10-12 0 16,8-17 0-16,-3-13 0 16,-4-8 0-16,-9-13 0 0,-11-11 0 15,-14-6 0-15,-11-4 0 16,-17-3 0-16,-10 7 0 0,-20 0 0 15,-12 9 0-15,-9 8 0 16,-10 10 0 0,-3 9 0-16,3 17 0 0,3 5 0 15,11 14 0-15,12 6-68 0,9 0-26 16,11 3-3-16,9 0-8 16,5 0-4-1</inkml:trace>
  <inkml:trace contextRef="#ctx0" brushRef="#br1" timeOffset="1.56259E6">15384 15254 47 0,'0'-10'99'16,"-6"-2"-1"-16,0 2-6 0,-3-1-3 15,-3 34-26-15,2-23-46 16,-2 0-11-16,4 4-6 16,2 9 0-16,5 4 0 15,2 8 0-15,12 5 0 16,2 6 0-16,10 4 0 15,6 1 0-15,8 8 0 0,4 1 0 16,4 2 0-16,0 1 0 16,-5 0 0-16,-4-3 0 15,-8-2 0-15,-11 0 0 16,-13-7 0-16,-8-2 0 0,-15-11 0 16,-14-3 0-16,-6-8 0 15,-4-8 0-15,-4-6 0 16,5-6 0-16,1-15 0 0,11-6 0 15,7-11 0-15,13-11 0 16,8-6 0-16,18-9 0 16,14-3 0-16,5-2 0 15,13-5 0-15,0 4 0 0,4 3 0 16,-3 4 0-16,-9 6 0 16,-9 7 0-16,-11 6 0 15,-14 7 0-15,-8 11 0 0,-22 7 0 16,-12 13 0-16,-15 5 0 15,-10 15 0-15,-6 9 0 16,-5 11 0-16,1 4 0 16,9 9-15-16,7 4-78 15,12-3-4-15,15-1-5 0,13-3-8 16</inkml:trace>
  <inkml:trace contextRef="#ctx0" brushRef="#br1" timeOffset="1.56301E6">15335 16615 23 0,'0'0'103'0,"0"-11"-3"0,0 11-4 16,4-13-4-16,-4 13-1 16,-1-10-85-16,1 10-6 15,9 11 0-15,-3 4 0 0,1 10 0 16,-4 2 0-16,0 8 0 15,-3 6 0-15,0 1 0 16,0 3 0-16,-3 3 0 0,-3 4 0 16,-4-5 0-1,4 2 0-15,-2-4 0 0,4-3 0 16,1-6 0-16,4-3 0 16,-1-13-29-16,10-10-64 0,8-10-4 15,5-12-5-15,4-16-8 16</inkml:trace>
  <inkml:trace contextRef="#ctx0" brushRef="#br1" timeOffset="1.56335E6">15873 16762 25 0,'22'-10'103'0,"0"5"-2"16,-6-5-6-16,-1 3-4 15,-9-1-1-15,-6 8-84 16,0 0-6-16,0 0 0 0,0 8 0 15,-6 11 0 1,-6 8 0-16,-3 8 0 0,2 6 0 16,-2 6 0-16,5 2 0 15,4 0 0-15,7-3 0 16,12-8 0-16,9-6 0 16,8-9 0-16,5-11 0 0,5-12 0 15,3-8 0-15,1-16 0 16,-2-11 0-16,-5-9 0 15,-6-8 0-15,-7-4 0 16,-8-5 0-16,-13 2 0 0,-7 2 0 16,-23 9 0-16,-13 12 0 15,-25 17-13-15,-9-1-79 16,-8 4-5-16,-11-5-3 16,6-8-8-16</inkml:trace>
  <inkml:trace contextRef="#ctx0" brushRef="#br1" timeOffset="1.59123E6">15123 12762 80 0,'0'0'95'0,"0"0"-3"16,-11-8-7-16,-2 8 1 15,3 0-67-15,-6 3-4 16,2 5-6-16,0 2-3 15,3-2-3-15,1 0-1 0,10-8 0 16,-10 12 0-16,10-12 0 16,0 0 0-16,0 0 0 15,9-16-1-15,1 2 1 16,0-6 0-16,-1-3-1 0,0-4 2 16,-6-1-3-16,-3-1 0 15,-6 5 0-15,-10 2 0 16,-9 7 0-16,-12 9 0 15,-10 6 0-15,-7 15 0 16,-9 14 0-16,-7 9 0 0,0 13 0 16,-3 10 0-16,5 7 0 15,7 8 0-15,13 1 0 0,13 0 0 16,19-6 0-16,15-5 0 16,19-9 0-16,23-14 0 15,17-12 0-15,13-16 0 16,9-15 0-16,5-7 0 15,3-17 0-15,-2-9 0 0,-7-7 0 16,-10-4 0-16,-13 0 0 16,-12 3 0-16,-12 2 0 15,-11 7 0-15,-14 8 0 16,-9 7 0-16,-15 9 0 0,-8 8 0 16,-6 3 0-16,-4 11 0 0,3 8 0 15,-1 2 0 1,7 3 0-16,10 4 0 0,9 1 0 15,8-2 0-15,14-3 0 16,11-6 0-16,7-7 0 16,6-7 0-16,4-7 0 0,0-6 0 15,-1-12 0-15,-1-4 0 16,-9-5 0-16,-3 2 0 16,-10 0 0-16,-1 4 0 15,-6 5 0-15,-4 5 0 0,-8 11 0 16,0 0 0-16,0 10 0 15,0 9 0-15,-2 5 0 16,-1 5 0-16,0 3 0 16,3-3 0-16,8-2 0 15,5-7 0-15,9-5 0 0,3-10 0 16,6-5 0-16,5-12 0 16,6-9 0-16,0-6 0 0,0-5 0 15,2-6 0-15,0-1 0 16,-4-2 0-16,-4 2 0 15,-2 1 0-15,-6 5 0 16,-3 6 0-16,-7 5 0 0,-6 11 0 16,-12 11 0-16,11 0 0 15,-11 9 0-15,0 7 0 16,0 9 0-16,-1 1 0 0,1 2 0 16,6-3 0-16,8-4 0 15,5-7 0 1,6-8 0-16,4-6 0 0,6-11 0 15,2-8 0-15,0-8 0 0,-1-7 0 16,1-2 0-16,-4-2 0 16,-3 1 0-16,-3 7 0 15,-5 2 0-15,-2 6 0 16,-7 9 0-16,-13 13 0 16,9 0 0-16,-9 20 0 0,0 8 0 15,-8 11 0 1,0 12 0-16,-7 11 0 0,4 6 0 15,2-1 0-15,1 0-6 0,3-11-7 16,0-4-1-16,3-14 0 16,2-14 1-16,4-14 3 15,-4-10 4-15,14-22 3 16,-6-6 3-16,6-7 3 0,1-7 2 16,6-2 0-16,2-3 2 15,7 2 0-15,1 1 1 16,7 10-2-16,6 3 0 0,-3 5-1 15,4 9 0-15,-1 5-2 16,-3 5-2-16,-4 4-3 16,-3 3-6-16,-14 0-12 15,-11 12-63-15,-6-1-3 16,-6 2-3-16,-19 3-8 0,-13 4-1 16</inkml:trace>
  <inkml:trace contextRef="#ctx0" brushRef="#br1" timeOffset="1.59156E6">14928 13559 75 0,'-29'9'96'0,"11"-8"-3"0,18-1-5 16,-2-10-1-16,9-2-60 15,20-2-5-15,10-3-9 16,10-4-3-16,13-3-10 16,10-1 0-16,7 0 0 0,7 0 0 15,2 1 0-15,2 4 0 16,-2 2 0-16,-4 4 0 16,-9 2 0-16,-10 7 0 15,-12 2 0-15,-13 4 0 0,-16 1-7 16,-11 11-23-16,-17 5-57 15,-20 0-5-15,-16 3-3 16,-15 1-5-16,-15 5 0 16</inkml:trace>
  <inkml:trace contextRef="#ctx0" brushRef="#br1" timeOffset="1.59187E6">14622 13715 85 0,'-42'15'98'0,"14"-3"-5"15,12-10-4-15,16-2 0 16,10-9-64-16,19-4-5 0,18-3-8 16,8-3-12-16,16-2 0 15,12-1 0-15,12 0 0 16,8 2 0-16,6-2 0 16,0 2 0-16,1 0 0 15,-1 4 0-15,-7 0 0 0,-6 3 0 16,-16 2 0-16,-12 1 0 15,-17 4 0-15,-9 0 0 0,-16 2 0 16,-10 4 0-16,-16 0 0 16,0 0 0-16,-9 6 0 15,-10-4 0-15,-14 7-77 16,15-2-16-16,-1-4-4 0,0-3-6 16,6-7-4-16</inkml:trace>
  <inkml:trace contextRef="#ctx0" brushRef="#br1" timeOffset="1.5971E6">21605 12850 43 0,'-10'-15'77'0,"5"-5"-2"0,5 5-16 16,-3-10-6-16,3 5-9 15,0-5-7-15,5 2-7 0,-1 0-4 16,7 3-5-16,-3 7-4 16,4 9-5-16,1 8-3 15,-4 15-3-15,0 14-4 16,-4 12-2-16,-2 10 0 0,-3 9 0 16,0 8 0-1,-7 3 0-15,-2-2 0 0,1-5 0 16,-5-7 0-16,4-9 0 15,-3-10 0-15,1-9 0 16,4-16 0-16,7-17 0 0,-15 0 0 16,9-20 0-16,0-13 0 15,-2-13 0-15,1-11 0 16,-5-9 0-16,0-12 0 0,2-5 0 16,-2-5 0-16,3 0 0 15,1 3 0-15,7 5 0 16,5 6 0-16,17 6 0 0,13 12 0 15,16 14 0-15,18 15 0 16,9 12 0-16,7 15 0 16,-2 11 0-16,1 21 0 15,-11 17 0-15,-17 15 0 0,-16 8 0 16,-19 1 0-16,-15 2 0 16,-7-1 0-16,-16-9 0 15,-10-9 0-15,-1-13 0 16,-1-14 0-16,3-10 0 0,2-8 0 15,4-11 0-15,11-3 0 16,7-12 0-16,9-9 0 16,15-3 0-16,12-8 0 15,9 1 0-15,10-1 0 0,4 4 0 16,4 5 0-16,2 6 0 16,-5 9 0-16,-5 6 0 15,-8 6 0-15,-8 9 0 0,-6 10 0 16,-8 4 0-16,-7 6 0 15,-8 0 0-15,-4 2 0 16,-1-2 0-16,-2-2 0 16,-2-4 0-16,-1-5 0 0,2-6 0 15,1-5 0 1,0-8 0-16,15 3 0 0,1-6 0 16,6-7 0-16,7-3 0 0,0-7 0 15,7-3 0-15,0-5 0 16,5-1 0-16,-2-2 0 15,-6 2 0-15,-1 1-2 16,-3 3 2-16,-5 4 2 16,-3 7-2-16,1 3 0 0,0 6 0 15,0 2 0-15,3 3 0 16,6-1 0-16,5-1 0 16,7-2 0-16,5-3 0 15,5-5 0-15,3-6 0 0,1-6 0 16,1-4 0-16,-3-4 0 15,-4-2 0-15,-11-1 0 16,-10 2 0-16,-10 2 0 0,-14 7 0 16,-8 5 0-16,-16 11 0 15,-15 8 0-15,-9 7 0 16,-7 18 0-16,-4 16 0 16,0 14 0-16,2 17 0 0,7 11 0 15,9 7 0-15,14 4 0 16,13-2 0-16,8-7 0 15,14-11 0-15,11-17 0 16,7-18 0-16,4-19 0 0,6-16 0 16,-1-11 0-16,5-16 0 15,-4-9 0-15,0-7 0 16,4-2 0-16,-3 0 0 16,1 6 0-16,-7 7 0 0,-3 5 0 15,-4 13 0-15,-2 7 0 16,-5 4 0-16,-5 17 0 15,-1 5 0-15,-4 7 0 0,-1 2 0 16,1 7 0-16,-1-2 0 16,1-1 0-16,4-4 0 15,3-7 0-15,7-10-3 16,1-8-4-16,8-7-1 16,7-15 2-16,3-9 2 0,6-8 1 15,0-5 2-15,0-2 4 16,-1-1 0-16,-6 3 0 15,-6 6 1-15,-6 5-2 16,-7 8 0-16,-4 10-3 0,-12 4-12 16,0 7-69-16,-7 11-4 15,-3 6-4-15,-1 2-7 0,-11 2-4 16</inkml:trace>
  <inkml:trace contextRef="#ctx0" brushRef="#br1" timeOffset="1.62436E6">15459 13469 24 0,'0'0'31'0,"0"0"-1"0,6-8 0 16,-6 8 1-16,0 0-2 15,0 0 0-15,0 0-2 16,0 0-3-16,0 0-3 15,0 0-3-15,0 0-3 0,0 0-4 16,0 0-1-16,0 0-3 16,0 0-2-16,0 0 0 15,0 0 0-15,0 0-1 0,0 0 2 16,0 0-1-16,0 0 1 16,0 0-1-16,0 0 0 15,0 0-2-15,0 0-1 16,0 0 0-16,0 0 0 0,0 0-1 15,0 0 0-15,0 0-1 16,0 0 0-16,0 0 1 16,0 0-1-16,0 0 0 15,0 0 0-15,0 4 1 0,0-4-1 16,0 0 0-16,0 0 0 16,-7 7 1-16,7-7-1 15,0 0 1-15,-9 3-1 0,9-3 1 16,0 0-1-16,-10 1 1 15,10-1-1-15,0 0-1 16,0 0 0-16,-7 0-1 16,7 0-3-16,0 0-1 0,0 0-5 15,0 0-5-15,0 0-8 16,0 0-30-16,0 0-22 16,0 0-4-16,0 0-1 15</inkml:trace>
  <inkml:trace contextRef="#ctx0" brushRef="#br1" timeOffset="1.62798E6">20863 13598 13 0,'0'0'88'16,"-1"-18"5"-16,1 18-3 15,-3-12-22-15,8 4-19 0,-5 8-12 16,6-12-11-16,-6 12-7 15,8 0-6-15,-8 0-4 0,7 11-3 16,-4 2-6-16,-3 4 0 16,0 8 0-16,0 4 0 15,0 7 0-15,0 4 0 16,-5 6 0-16,1 2 0 16,2 3 0-16,1 3 0 0,-2-3 0 15,1-1 0-15,-2-6 0 16,2-5 0-16,2-5 0 15,0-7 0-15,0-7 0 0,0-5 0 16,5-3 0-16,-5-12 0 16,13 8 0-16,-13-8-71 15,23-20-22-15,-3-3-2 16,5-11-7-16,5-6-6 16</inkml:trace>
  <inkml:trace contextRef="#ctx0" brushRef="#br1" timeOffset="1.62833E6">21336 13733 0 0,'19'-11'98'0,"-4"5"0"16,-15 6-5-16,12 0-3 15,-12 0-2-15,-12 11-63 16,0 7-9-16,-5 3-13 0,0 9-3 16,-4 3 0-16,1 2 0 15,2-1 0-15,7 1 0 0,2-5 0 16,9-3 0-16,1-5 0 15,12-8 0-15,5-6 0 16,1-8 0-16,-1 0 0 16,0-11 0-16,-2-5 0 15,-1-7 0-15,-5-4 0 16,-2-3 0-16,-5-2 0 0,-3-1 0 16,0 0 0-16,-12 4 0 15,-5 1 0-15,-3 7 0 16,-5 5 0-16,-3 6 0 15,2 4 0-15,5 6 0 0,-1 2-22 16,0 6-66-16,22 2-5 16,15-3-2-16,9-1-7 15,11-3-2-15</inkml:trace>
  <inkml:trace contextRef="#ctx0" brushRef="#br1" timeOffset="1.6286E6">21769 13661 81 0,'23'-10'100'15,"-7"0"-5"-15,-2 2-4 16,-14 8-1-16,11-15-60 16,-11 15-8-16,0 0-20 15,-1 7-2-15,-6 7 0 16,-5 8 0-16,1 8 0 0,-4 9 0 16,-6 8 0-16,-4 10 0 15,1 6 0-15,-5 3 0 16,2 1 0-16,-6 0 0 15,2-5 0-15,3-5 0 0,4-5 0 16,0-10 0-16,4-12 0 16,14-2 0-16,-6-9-78 15,12-19-15-15,14 6-3 0,5-15-7 16,8-12-3-16</inkml:trace>
  <inkml:trace contextRef="#ctx0" brushRef="#br1" timeOffset="1.62896E6">22184 13847 25 0,'31'-20'102'0,"-2"3"-3"0,-9 5-6 15,-4 3-3-15,-8 0-2 16,-8 9-74-16,6 8-14 16,-11 11 0-16,-8 10 0 15,-10 8 0-15,-4 9 0 16,-8 13 0-16,-3 3 0 0,1 2 0 15,4 0 0-15,7-7 0 16,12-4 0-16,7-10 0 16,9-12 0-16,13-13 0 15,10-10 0-15,2-8 0 0,4-8 0 16,-1-9 0-16,-3-7 0 16,-5-4 0-16,-3-2 0 15,-5 3 0-15,-10-1 0 0,-4 5 0 16,-6 3 0-16,-12 8 0 15,-8 4 0-15,-8 7 0 0,0 10 0 16,-13 6-71-16,4 7-22 16,-5 5-2-16,3 5-9 15,-4 6-4-15</inkml:trace>
  <inkml:trace contextRef="#ctx0" brushRef="#br1" timeOffset="1.62938E6">20891 14826 40 0,'20'-20'104'16,"0"4"-3"-16,-5 1-6 16,1 3-3-16,-8-1-13 15,-8 13-79-15,0 0 0 0,12 0 0 16,-8 15 0-16,-4 6 0 15,0 9 0-15,-6 2 0 16,-3 9 0-16,0 3 0 0,-3 0 0 16,-1 0 0-16,5 1 0 15,-4-1 0-15,9-2 0 16,0-6 0-16,6 1 0 16,17-7-89-16,-4-11-5 0,5-7-5 15,6-11-6-15,1-4-2 16</inkml:trace>
  <inkml:trace contextRef="#ctx0" brushRef="#br1" timeOffset="1.62972E6">21278 15000 23 0,'19'-20'102'0,"-10"2"-2"16,1 3-7-16,-7 6-2 16,-3 9-2-16,15-1-76 0,-19 5-13 15,-4 14 0-15,1 4 0 16,2 5 0-16,0 7 0 15,3 3 0-15,2-1 0 16,2-1 0-16,8-3 0 0,5-7 0 16,0-3 0-16,1-10 0 15,-1-8 0-15,0-4 0 16,-2-12 0-16,-6-10 0 16,-3-6 0-16,0-4 0 0,-4-5 0 15,-6-4 0-15,-1 0 0 16,-5 1 0-16,0 4 0 15,-3 6 0-15,-1 4 0 16,5 7 0-16,0 3-10 16,-10 9-80-16,21 7-3 0,9-4-4 15,10 4-7-15,11 0-1 16</inkml:trace>
  <inkml:trace contextRef="#ctx0" brushRef="#br1" timeOffset="1.62995E6">21725 14844 25 0,'21'-4'105'15,"-8"3"-3"-15,-13 1-5 16,12-7-5-16,-12 7-2 16,37-3-90-16,-37 10 0 15,-2 5 0-15,-2 11 0 16,-5 4 0-16,-1 11 0 0,-2 5 0 16,-6 10 0-1,0 6 0-15,-8 8 0 0,-2 6 0 0,-6 1 0 16,0-2 0-1,4 0 0-15,-3-12 0 0,-13-7-79 16,28-11-17-16,12-17-3 16,6-25-6-16,14 0-2 15</inkml:trace>
  <inkml:trace contextRef="#ctx0" brushRef="#br1" timeOffset="1.63052E6">22230 14968 35 0,'15'-20'103'0,"-10"2"-2"16,-4 3-7-16,-2 2-2 15,-6 4-6-15,-28 2-86 16,22 7 0-16,2 1 0 0,0 10 0 16,1 4 0-16,3 5 0 15,4 7 0-15,3 4 0 16,1 5 0-16,12 3 0 15,1 3 0-15,9 4 0 0,-2-2 0 16,-1 2 0-16,-1-3 0 16,-2 2 0-16,-9-9 0 0,0 0 0 15,-7-6 0-15,-1-4 0 16,-9-4 0 0,-3-6 0-16,-1-2 0 15,-3-7 0-15,-2-1 0 0,-3-6 0 16,3-2 0-16,-4-6 0 15,3-8 0-15,4-4 0 0,2-8 0 16,9-4 0-16,4-8 0 16,4-5 0-16,14-2 0 15,8-4 0-15,5 1 0 0,10-2 0 16,3 5 0-16,0 4 0 16,5 3 0-16,-3 5 0 15,-2 4 0-15,-9 6 0 0,-6 1 0 16,-2 5 0-16,-12 3 0 15,-7 1 0-15,-8 2 0 16,-6 2 0-16,-13 1 0 0,-8 3 0 16,-5 3 0-16,-10 1 0 15,-1 3 0 1,-3 2 0-16,4 6 0 0,2 2 0 0,10 11 0 16,0-1-52-16,17-1-45 15,10 2-1-15,3 0-8 16,7 0-5-16</inkml:trace>
  <inkml:trace contextRef="#ctx0" brushRef="#br1" timeOffset="1.63108E6">20966 16011 18 0,'0'0'105'16,"21"-12"-2"-16,-12 4-6 0,3 1-3 16,-1-1-3-16,-2 8-88 15,3 0-3-15,-4 12 0 16,0 6 0-16,-7 9 0 16,-1 5 0-16,0 5 0 0,-4 8 0 15,-7 2 0-15,0 8 0 16,-3 0 0-16,0 2 0 15,1-6 0-15,6 2 0 16,-2-7 0-16,10-2 0 16,-1-9-80-16,14-18-16 0,4-9-3 15,11-11-6-15,1-15-3 16</inkml:trace>
  <inkml:trace contextRef="#ctx0" brushRef="#br1" timeOffset="1.6314E6">21393 16201 13 0,'17'-27'101'0,"-7"4"-2"16,-8 9-6-16,-2 14-1 16,-16-7-4-16,1 11-70 0,-7 16-11 15,-1 6-7-15,-3 5 0 16,6 7 0-16,0 0 0 16,9 1 0-16,6-4 0 0,5-2 0 15,13-8 0-15,4-8 0 16,4-8 0-16,5-9 0 15,3-3 0-15,-5-12 0 16,1-7 0-16,-8-8 0 0,-4-2 0 16,-4-5 0-16,-6-1 0 15,-3 0 0-15,-10 2 0 16,-3 3 0-16,-5 3 0 0,-3 6 0 16,-4 6 0-16,7 8 0 15,-4-1-27-15,8 9-63 16,14 2-3-16,0 0-5 0,12 0-8 15</inkml:trace>
  <inkml:trace contextRef="#ctx0" brushRef="#br1" timeOffset="1.63166E6">21766 16013 94 0,'25'-4'105'0,"-7"4"-6"0,-6-4-5 15,-12 4-1-15,6 13-67 16,-7 0-26-16,-5 7 0 15,-6 6 0-15,-3 7 0 0,-3 5 0 16,-2 9 0-16,-1 4 0 16,-6 5 0-16,2 4 0 15,-2 2 0-15,0 2 0 16,1-4 0-16,0-1 0 0,4-5 0 16,-1-8 0-16,8-7 0 15,-1-13 0-15,16-12-62 16,0-14-37-16,14 4 2 0,3-14-6 15,8-15-5-15</inkml:trace>
  <inkml:trace contextRef="#ctx0" brushRef="#br1" timeOffset="1.63205E6">22184 16206 66 0,'0'0'99'16,"18"-11"-3"-16,-18 11-4 15,11-13-1-15,-11 13-58 0,12-9-6 16,-12 9-20-16,0 0-7 15,0 0 0-15,4 7 0 16,-4 8 0-16,-1 4 0 0,-3 5 0 16,-3 7 0-16,0 2 0 15,-1 6 0-15,-2 0 0 16,-2 1 0-16,3 2 0 16,-5-2 0-16,1-4 0 0,0 0 0 15,1-3 0-15,-1-10 0 16,11 2-7-16,2-12-88 15,0-13-3-15,0 0-4 16,17-7-6-16,0-12 7 16</inkml:trace>
  <inkml:trace contextRef="#ctx0" brushRef="#br1" timeOffset="1.63258E6">22550 16282 31 0,'11'-6'90'0,"1"3"2"0,-12 3-4 16,25-8-27-16,-25 8-12 16,11-10-13-16,-11 10-9 15,0 0-6-15,9-8-5 16,-9 8-16-16,0 0 0 0,0 0 0 16,0 0 0-16,-10 5 0 15,-3 9 0-15,-3 4 0 16,-2 7 0-16,-1 6 0 15,-2 4 0-15,6 3 0 16,-1 1 0-16,10-1 0 16,5-6 0-16,1-2 0 0,12-5 0 15,5-9 0-15,3-7 0 16,1-6 0-16,3-3 0 16,0-11 0-16,2-4 0 0,-5-12 0 15,-4-1 0-15,-5-6 0 16,-3-4 0-16,-6-1 0 15,-3 1 0-15,-5 3 0 16,-11 4 0-16,-11-1 0 0,-16 13-56 16,8-2-40-16,-7-4-3 15,5-7-8-15,1-17-4 16</inkml:trace>
  <inkml:trace contextRef="#ctx0" brushRef="#br1" timeOffset="1.63504E6">23288 13951 1 0,'-14'0'81'0,"14"0"6"0,-10-7-1 16,10 7-14-16,-14-14-28 16,14 14-7-16,-6-9-10 15,6 9-5-15,0 0-6 0,-6-12-4 16,6 12-2-16,0 0-3 16,6-9-1-16,-6 9-3 15,17-6-3-15,-4 5 0 16,4 0 0-16,3 1 0 0,5 0 0 15,1-1 0-15,2 1 0 16,1 0 0-16,-3 0 0 16,1 1 0-16,-5-1 0 15,0 0 0-15,-8 0 0 0,3 1 0 16,-6 0 0-16,-11-1 0 16,15 4 0-16,-15-4 0 15,5 11-4-15,-5-11-19 16,0 0-62-16,-2 15-5 15,-8-3-4-15,3 0-4 0,-10-2-3 16</inkml:trace>
  <inkml:trace contextRef="#ctx0" brushRef="#br1" timeOffset="1.63546E6">23243 14177 12 0,'0'0'87'0,"0"0"4"16,0 9-5-16,0-9-4 15,10 5-30-15,-10-5-24 0,17 0-8 16,-2-2-7-16,3-1-4 16,3-3-2-16,8-1 0 15,1 3-3-15,3-1 0 16,1 0 0-16,2 2-2 0,-3 0 1 15,-4 1-3-15,-2 1 0 16,-6 2 0-16,-3-1 0 16,-9 0 0-16,2 0 0 15,-11 0 0-15,0 0 0 16,0 0 0-16,0 0 0 0,0 0 0 16,0 0 0-16,0 0 0 15,0 0 0-15,0 0 0 16,-6 1 0-16,6-1 0 15,0 0 0-15,0 0-7 0,0 0-4 16,0 0-7-16,0 0-25 16,0 0-43-16,0 0-2 15,-2-5-5-15,2 5-5 16</inkml:trace>
  <inkml:trace contextRef="#ctx0" brushRef="#br1" timeOffset="1.63746E6">24014 13774 4 0,'8'-13'69'15,"-1"2"4"-15,1-1-11 16,3 3-4-16,-4-2-8 15,6 3-7-15,-6-1-6 16,3 1-8-16,-10 8-5 0,16-13-4 16,-16 13-5-16,10-3-3 15,-10 3-3-15,9 3-3 16,-5 7-6-16,-1 4 0 16,-1 5 0-16,-1 6 0 0,0 6 0 15,-1 5 0-15,0 5 0 16,0 1 0-16,-1 4 0 0,1 3 0 15,-3-3 0-15,1 1 0 16,1-4 0-16,1-3 0 16,-1-6 0-16,1 0 0 15,0-5 0-15,1-6 0 16,2-4 0-16,0-4 0 0,0-5 0 16,-2-1 0-16,-1-9 0 15,5 9 0-15,-5-9 0 16,0 0 0-16,0 0 0 0,0-10 0 15,0 2 0-15,0-4 0 16,0 0 0-16,0-6-5 16,-1 5-88-16,2-1-2 0,4-3-1 15,3 2-8-15,2-3-1 16</inkml:trace>
  <inkml:trace contextRef="#ctx0" brushRef="#br1" timeOffset="1.6387E6">24699 13807 19 0,'0'0'65'0,"6"-11"1"16,-6 11-4-16,7-13-7 0,-7 13-8 16,6-12-7-16,-6 12-5 15,3-13-7-15,-3 13-5 16,0 0-5-16,0 0-3 15,-11-3-4-15,3 9-3 16,-6 6-2-16,-2 8-1 0,0 5-1 16,-5 5 0-16,-2 8-4 15,1 0 0-15,1 3 0 16,2 0 0-16,5-2 0 0,3-2 0 16,5-4 0-1,6-5 0-15,6-5 0 0,8-6 0 16,6-4 0-16,2-6 0 15,3-3 0-15,4-4 0 16,-3 0 0-16,2-7 0 0,-9-4 0 16,2-1 0-16,-9-2 0 15,-3 1 0-15,-5-1 0 16,-4-3 0-16,-2 5 0 0,-5-1 0 16,-5 3 0-16,-1 1 0 15,-1 3 0-15,-1 2 0 16,-2 4 0-16,1 0 0 15,6 3 0-15,-2-2-3 16,7 10-34-16,0-1-50 0,-2 1-4 16,2-3-5-16,5-8-6 15,-11 13 7-15</inkml:trace>
  <inkml:trace contextRef="#ctx0" brushRef="#br1" timeOffset="1.63906E6">24405 14097 5 0,'0'0'96'15,"0"0"3"-15,9-5-7 16,-9 5-4-16,0 0-1 15,-33-6-69-15,33 6-2 0,0 0-6 16,-2 5-10-16,2-5 0 16,0 0 0-16,0 11 0 15,0-11 0-15,0 0 0 16,0 0 0-16,0 0 0 16,0 0 0-16,0 0 0 0,0 0 0 15,0 0 0-15,0 0 0 16,5-4 0-16,-5-5 0 0,4-21-70 15,-4 30-20-15,7-11-2 16,0 2-7-16,2-4-5 16</inkml:trace>
  <inkml:trace contextRef="#ctx0" brushRef="#br1" timeOffset="1.63956E6">25049 13870 73 0,'12'-10'95'15,"-8"1"-3"-15,-4 9-4 16,4-35-4-16,-4 35-58 15,3-13-7-15,-3 13-6 0,0 0-5 16,0 0-2-16,0 0-2 16,-8-2-1-16,1 8-3 15,-4 5 0-15,2 7 0 16,-8 2 0-16,-1 6 0 0,-1 7 0 16,2 0 0-16,0 8 0 15,3-4 0-15,6 2 0 16,-1-3 0-16,9-3 0 15,4-6 0-15,8-8 0 0,5-4 0 16,5-4 0-16,4-7 0 16,-2-4 0-16,-1-2 0 15,0-8 0-15,-1-1 0 16,-3 0 0-16,-5-5 0 0,-9 1 0 16,-3 2 0-16,-4 2 0 15,-10 4 0-15,-4 2 0 16,-4 4 0-16,-7 1 0 15,5 11-2-15,-1 3-85 0,3 0-2 16,7 0-5-16,6 0-8 16,7 0-4-16</inkml:trace>
  <inkml:trace contextRef="#ctx0" brushRef="#br1" timeOffset="1.64151E6">23247 15078 28 0,'0'0'79'16,"-8"-6"3"-16,8 6-2 15,0-10-36-15,0 10-5 0,0 0-8 16,0-8-8-16,0 8-4 16,0 0-4-16,0 0-3 15,0 0-2-15,0 0-1 0,8-11-1 16,0 8-1-16,5-1 0 16,4-1-1-16,4-1-1 15,4-1 0-15,3 1-3 16,5-1-2-16,-3 0 0 0,4 2 0 15,-3 1 0-15,-1 1 0 16,-5 0 0-16,-7 3 0 16,0 0 0-16,-7-1 0 15,-1 1 0-15,-10 0 0 16,11 2-2-16,-11-2-13 16,0 12-23-16,0-12-49 0,0 16-3 15,-13-8-5-15,-5 1-7 16</inkml:trace>
  <inkml:trace contextRef="#ctx0" brushRef="#br1" timeOffset="1.6418E6">23126 15325 40 0,'0'0'93'15,"0"0"-1"-15,12 0-4 0,-4-2-3 16,2-11-38-16,3 7-31 16,3 1-3-16,2-1-5 15,7 0-3-15,1 3-2 0,3-1-1 16,1 3-1-16,2-1-2 16,-2-1-1-16,2 2-6 15,-4-3-7-15,5 4-21 16,2-3-48-16,-7 1-2 15,0-2-7-15,-6-2-6 16</inkml:trace>
  <inkml:trace contextRef="#ctx0" brushRef="#br1" timeOffset="1.64234E6">24047 14864 66 0,'0'0'96'16,"7"-10"-2"-16,-7 10-6 16,5-12-1-16,-5 12-57 15,11-9-7-15,-11 9-7 16,0 0-5-16,9 13-11 0,-6 0 0 15,-1 9 0-15,0 5 0 16,0 8 0-16,-1 5 0 16,2 8 0-16,-1 0 0 15,2 5 0-15,0-1 0 16,-1-2 0-16,-1-2 0 0,0-7 0 16,-2-1 0-16,0-8 0 15,0-4 0-15,-1-8 0 0,-1-2 0 16,1-6 0-1,1-12 0-15,0 0-52 0,2-5-38 16,5-7-4 0,3-7-5-16,0-6-7 15</inkml:trace>
  <inkml:trace contextRef="#ctx0" brushRef="#br1" timeOffset="1.64273E6">24340 15098 59 0,'9'-1'99'0,"-9"1"-4"15,0 0-7-15,0 0-2 16,2 26-30-16,-2-26-47 0,0 0-2 16,1 10-3-16,-1-10-1 15,0 0 0-15,0 8-1 16,0-8-2-16,0 0 0 15,0 0 0-15,0 0 0 16,0 0 0-16,0 0 0 16,0 0 0-16,3-8 0 0,-3 8 0 15,1-12 0 1,-1 12 0-16,1-9 0 0,-1 9 0 16,0 0 0-16,0 0 0 15,0 0 0-15,0 0 0 16,0 0 0-16,0 0 0 0,0 0 0 15,0 0 0-15,0 0 0 16,0 0 0-16,0 0 0 0,-4 9-15 16,2 9-66-16,2-18-8 15,0 0-5-15,0 0-6 16,0 0-3-16</inkml:trace>
  <inkml:trace contextRef="#ctx0" brushRef="#br1" timeOffset="1.64394E6">24611 14950 50 0,'-5'-11'75'0,"5"11"0"16,-8-6-27-16,8 6-7 15,0 0-10-15,0-9-5 0,0 9-3 16,0 0-3-16,4-11-4 16,-4 11-1-16,15-9-2 15,-3 0-1-15,2 3 0 16,4-1-1-16,0 0-2 0,3 1-1 16,3 2-2-16,1 2-1 15,-1-2-1-15,-1 4-1 16,0 7-2-16,-4-1 0 0,-1 4 0 15,-3 3-1 1,-5 5 1-16,-9 2-1 0,-1 4 0 16,-2 2 1-16,-9 3-1 0,-5 2 1 15,-7 2-1 1,0 0 0-16,-2 0 2 0,-3-2-2 16,2-3 0-16,2-3 0 15,4-4 0-15,1-4 0 16,7-5 0-16,1-2-2 0,11-10 2 15,-4 9 0-15,4-9 0 16,15 2 0-16,-1-2 2 16,5 0-2-16,3-2 0 15,2 0 0-15,4-3 0 0,-3 3 0 16,-1-1 0-16,-1 0 0 16,-1 0 0-16,-5 0 0 15,-2 0 0-15,-4 1 0 16,-11 2 0-16,13-3 0 0,-13 3 0 15,0 0 0-15,0 0 0 16,0 0 0-16,0 0 0 16,0 0 0-16,0 0 0 15,0 0 0-15,0 0 0 0,0 0 0 16,-5-1 0-16,5 1 0 16,0 0 0-16,0 0 0 15,0 0 0-15,0 0 0 16,0 0-7-16,0 0-3 0,0 0-5 15,-10 1-15-15,-3 2-56 16,13-3-2-16,0 0-5 16,0 0-5-16</inkml:trace>
  <inkml:trace contextRef="#ctx0" brushRef="#br1" timeOffset="1.64507E6">25114 14908 37 0,'0'0'91'0,"0"-11"0"15,0 11-5-15,-9-10-2 0,9 10-55 16,-9-1-5-16,9 1-5 16,-12 9-6-16,6 1-4 15,2 6-2-15,3 2-1 16,-1 3-1-16,2 1-1 16,2 0 0-16,6-1-2 0,1 1-2 15,1-3 0-15,4 1 0 16,0-5 0-16,-2-1 0 15,0-2 0-15,2 2 0 16,-1-1 0-16,-3-2 0 0,-2-1 0 16,-4 3 0-16,0 0 0 15,-4-2 0-15,0 2 0 16,-5 0 0-16,-4 0 0 16,2-2 0-16,-5 0 0 0,1-1 0 15,-3-3 0-15,1 2 0 16,-2-6 0-16,1 2 0 15,-2-5 0-15,1 2-27 16,15-2-61-16,-19-7-2 0,7-6-5 16,4-5-6-16,2-5-3 15</inkml:trace>
  <inkml:trace contextRef="#ctx0" brushRef="#br1" timeOffset="1.64529E6">25186 14836 75 0,'16'-7'96'0,"2"-2"-6"0,2 3-4 15,-1-2-1-15,33 3-64 16,-28 2-5-16,1 2-4 0,1 2-5 16,1-2-6-16,1 1-6 15,-7 0-8-15,2 3-19 16,7-1-51-16,-17 2-3 15,-3 1-7-15,-10-5-4 0</inkml:trace>
  <inkml:trace contextRef="#ctx0" brushRef="#br1" timeOffset="1.64863E6">23517 16081 1 0,'-16'5'99'0,"2"-2"3"0,-1-3-6 0,2 0-4 16,3-9-3-16,-1 5-69 31,11 4-8-31,0-9-12 0,6 5 0 0,7 1 0 15,10 1 0 1,2 2 0-16,8 0 0 0,3 1 0 0,4 1 0 16,1 1 0-16,1 2 0 15,-7-2 0 1,-2 3 0-16,-5-6-10 0,-6 5-17 0,-9-5-29 16,-13 0-34-1,0 0-4-15,-17 8-4 16,-9-2-3-16</inkml:trace>
  <inkml:trace contextRef="#ctx0" brushRef="#br1" timeOffset="1.64883E6">23428 16192 68 0,'-35'12'99'0,"7"-4"-7"0,8-2-3 16,7-1-1-16,13-5-57 0,0 0-10 16,9 8-7-16,13-6-5 31,6-1-9-31,8-1 0 15,4 0 0-15,2 2 0 0,6-2 0 0,-4-2 0 0,6 2-9 16,-13 10-68-16,4-11-13 16,-6-8-4-1,-1-3-8-15,-2-3-3 0</inkml:trace>
  <inkml:trace contextRef="#ctx0" brushRef="#br1" timeOffset="1.64912E6">24131 15916 4 0,'15'-10'102'16,"-2"-1"-1"-16,-2 4-5 0,-11 7-4 15,13-14-2-15,-13 14-68 0,0 0-18 16,15 7-4-16,-12 7 0 16,2 7 0-16,-5 8 0 15,4 5 0-15,-4 9 0 0,0 5 0 16,-1 5 0-16,-2 5 0 31,-4 4 0-31,-4 0 0 16,3-2 0-16,-4 0 0 0,1-4 0 15,4 1 0-15,0-9-72 0,3-16-24 0,3-17-3 16,1-15-7-16,8-20-4 0</inkml:trace>
  <inkml:trace contextRef="#ctx0" brushRef="#br1" timeOffset="1.65029E6">16360 14398 17 0,'-10'0'77'15,"-1"-2"2"-15,11 2-4 16,-15-21-19-16,15 21-30 16,0 0-9-16,0 0-6 15,-9 0-2-15,9 0-2 0,0 16-1 16,0-5 1-16,5 1 2 16,3-1 0-16,5 0 1 15,8-10 0-15,5-1-1 16,13-7 0-16,9-9 0 0,6-5-2 15,6-6-1-15,4-3-1 16,1-4-1-16,-1 1 0 16,-4 0 0-16,-7 0-2 15,-8 3 1-15,-8 4-1 0,-7 3 0 16,-7 6-1-16,-6 5-2 16,-5 4-2-16,-12 8-4 15,8 2-5-15,-8 16-12 16,-5 9-26-16,-8 10-34 0,-2 11-5 15,-6 7-5-15,-6 10 0 16</inkml:trace>
  <inkml:trace contextRef="#ctx0" brushRef="#br1" timeOffset="1.65069E6">16248 15773 11 0,'-3'10'95'0,"3"-10"-4"16,0 0-5-1,4-17-4-15,5 0-2 0,-18-3-79 16,16 10 0-16,5 5 0 0,1 4-1 16,0 1 2-16,-2 0 0 15,-1 3 1-15,-1-1 1 16,4-2 0-16,4 0 0 15,11-9 0-15,5-3 0 16,10-8 0-16,5-5 0 16,8-4-1-16,3-5 0 15,1-4-1-15,1 0 1 0,-1 1-1 16,-7 0 0-16,-5 3-1 16,-2 5 0-16,-8 4 0 0,-8 6-2 15,-3 7-1-15,-9 5-2 16,-2 9-5-16,-16-2-5 15,13 35-22-15,-8-2-49 16,-6 13-4-16,-8 7-5 16,-5 7-5-16</inkml:trace>
  <inkml:trace contextRef="#ctx0" brushRef="#br1" timeOffset="1.65108E6">16850 17335 17 0,'0'28'91'16,"-1"0"-3"-16,0-3-3 15,1-1-6-15,3-5 1 0,5 0-79 16,3-4 1-16,5-2 0 16,2-4 0-16,5-4 1 15,4-1-1-15,5-4 1 16,3-4-1-16,4-6 1 16,2 1-1-16,4-2 0 15,2 2-1-15,2-2 0 0,-3 3-1 16,2 0 1-16,-4-3-1 15,1 5-2-15,-7-2-4 16,-3 3-10-16,-6 3-32 0,-1-3-36 16,-5 1-3-16,-16-9-4 15,28-13-4-15</inkml:trace>
  <inkml:trace contextRef="#ctx0" brushRef="#br1" timeOffset="1.65238E6">23903 14470 6 0,'0'0'58'0,"0"0"4"16,0 0-9-16,0 0-24 16,0 0-2-16,0 0-3 15,0 0-1-15,0 0 0 0,0 0 0 16,0 0-1-16,0 0-1 16,0 0-3-16,0-5-4 15,0 5-4-15,16-5-2 16,-4 2-1-16,6-3 0 0,7 2 0 15,5 0-1-15,11 0 1 16,8-1-2-16,12 0 1 16,9-1 0-16,12 1-1 15,4-2 0-15,4-1-1 16,6 2 0-16,-3-2-1 16,-2 0 0-16,-5-3-1 0,-7 2 0 15,-7-2 0-15,-7 0-1 16,-8-1 0-16,-12 3 0 15,-5-2 0-15,-8 2 0 0,-11 2-1 16,-3 2 0-16,-6 2-1 16,-12 3 0-16,0 0-3 15,0 0-2-15,-13 3-5 16,-6 4-10-16,3 0-34 0,-6 5-31 16,-1 1-4-1,1-2-6-15,3-2-3 0</inkml:trace>
  <inkml:trace contextRef="#ctx0" brushRef="#br1" timeOffset="1.65301E6">23790 15644 34 0,'0'0'78'15,"0"0"1"-15,0 0-2 0,5-8-22 16,-5 8-33-16,16-7-4 15,-3 4-2-15,3-1-2 0,10 1-2 16,3 0-1-16,11 1 0 31,8 0-2-31,9 1-1 0,10 0 0 0,8 2-1 0,9-1-1 16,5 0-1 0,1 0-1-16,0 1 0 0,-2-1 0 15,-7 0-2 1,-7-1 1-16,-7-1-1 15,-9-2-1-15,-10-1 0 0,-8 0 1 0,-7-1-2 16,-6 1 1 0,-6 0 0-16,-5-1-1 15,-4 2-3-15,-12 4-2 0,0 0-5 16,0 0-9-16,0 0-27 16,-9-1-40-16,-8 2-4 0,-2 5-5 15,-7-1-2-15</inkml:trace>
  <inkml:trace contextRef="#ctx0" brushRef="#br1" timeOffset="1.65362E6">23681 16950 59 0,'0'0'93'15,"6"9"-2"-15,-6-9-5 16,18-8-2-16,18-10-61 31,-20 8-7-31,0-2-4 16,5 2-3-16,4 2-2 0,3-2-1 0,6 2-1 0,1 5-1 31,10-2 0-31,4 2 0 0,6 1-1 16,4 0 2-1,6 1-5-15,5 1 0 0,2 1 0 0,3-2 0 16,-1 1 0-16,-3 0 0 16,1 0 0-16,-5 0 0 0,-8-2 0 15,-8-1 0-15,-7 0 0 16,-8-1 0-16,-9-1 0 15,-4 0 0-15,-9-1 0 0,-4 0 0 16,-10 6 0-16,9-10 0 16,-9 10 0-16,0 0 0 0,-17-13 0 15,4 12 0-15,-12-3-26 16,-3 0-64-16,2-7-4 0,-3-19-5 31,11-13-8-31</inkml:trace>
  <inkml:trace contextRef="#ctx0" brushRef="#br1" timeOffset="1.65595E6">6746 13818 511 0,'-10'30'0'0,"2"1"0"16,-5-1 0-16,1 1 0 16,1-14 0-16,0-15 0 15,4-7 0-15,-4-13 0 16,5-15 0-16,-5-6 0 16,5-10 0-16,-4-7 0 0,4-5 0 15,2-7 0-15,2 2 0 16,2 0 0-16,1 2 0 15,9 7 0-15,8 7 0 16,13 9 0-16,5 8 0 0,5 15 0 16,9 11 0-16,1 8 0 15,-1 17 0-15,0 10 0 16,-5 13 0-16,-15 11 0 16,-8 3 0-16,-13 4 0 0,-9-1 0 15,-7-2 0-15,-17-5 0 16,-1-8 0-16,-11-8 0 15,3-12 0-15,1-7 0 16,7-14 0-16,3-2 0 0,7-14 0 16,10-8 0-16,7-4 0 15,16-7 0-15,11-1 0 16,9 0 0-16,10 2 0 16,8 3 0-16,4 7 0 0,1 9 0 15,-3 7 0-15,-6 6 0 16,-9 10 0-16,-7 9 0 15,-7 9 0-15,-15 6 0 0,-6 9 0 16,-9 2 0-16,-6 2 0 16,-7-3 0-16,-5-2 0 15,-3-7 0-15,3-6 0 16,2-9 0-16,4-12 0 0,13-8 0 16,-3-12 0-16,11-9 0 15,12-8 0-15,10-9 0 0,5-5 0 16,7-4 0-16,6-3 0 15,3 4 0-15,-1 2 0 16,1 2 0-16,-6 6 0 16,1 5 0-16,-9 7 0 15,-5 5 0-15,-7 5 0 0,-3 6 0 16,-4 5 0-16,-5 3 0 16,0 0 0-16,-5 4 0 15,6 0 0-15,0-3 0 0,3-1 0 16,3-9 0-16,0-6 0 15,0-7 0-15,0-5 0 16,-2-6 0-16,-5-3 0 16,-7 0 0-16,-4 0 0 15,-1 2 0-15,-8 7 0 0,-8 4 0 16,-2 10 0-16,-3 10 0 16,-2 7 0-16,-2 14 0 15,-2 12 0-15,3 12 0 0,-4 11 0 16,4 11 0-1,4 9 0-15,1 2 0 0,6 0 0 16,6-2 0-16,6-10 0 16,0-8 0-16,4-12 0 0,8-14 0 15,1-15 0-15,-1-9 0 16,4-7 0-16,1-14 0 16,4-4 0-16,-2-8 0 15,6 0 0-15,-1-3 0 0,-1 4 0 16,5-2 0-16,-2 6 0 15,4 6 0-15,-2 5 0 0,5 8 0 16,1 4 0-16,5 6 0 16,5 9 0-16,2 3 0 15,0 4 0-15,3 0 0 16,1 0 0-16,1-3 0 0,-6-4 0 16,-1-3 0-16,-5-3 0 15,-9-7 0-15,-2 0 0 16,-8-2 0-16,-3 0 0 15,-5-9 0-15,0 3-78 0,0-4-15 16,2-5-2-16,3-5-7 16,6-2-6-16</inkml:trace>
  <inkml:trace contextRef="#ctx0" brushRef="#br1" timeOffset="1.6584E6">7574 14082 22 0,'-3'-11'60'0,"3"11"-2"16,-1-10-7-16,1 10-6 15,0 0-7-15,-1-13-4 16,1 13-4-16,0 0-3 16,0 0-2-16,0-12-4 0,0 12-2 15,0 0-2-15,0 0-2 16,-2-10-2-16,2 10-3 15,0 0-2-15,0 0-2 16,0 0-1-16,-6 6-1 16,5 2-1-16,-1 5-3 0,-1 5 0 15,1 5 0-15,-1 2 0 16,1 3 0-16,-1 4 0 16,0 2 0-16,0 3 0 15,1 0 0-15,1 5 0 0,-1-2 0 16,1 0 0-16,-1 1 0 15,-1-4 0-15,-1-1 0 16,1-8 0-16,2-2 0 0,0-8 0 16,1 0 0-16,0-6 0 15,0-3 0-15,0-9 0 16,0 12 0-16,0-12 0 0,1 10 0 16,-1-10 0-1,5 10-66-15,-5-10-26 0,14-5-2 16,-5-13-8-16,2-6-4 15</inkml:trace>
  <inkml:trace contextRef="#ctx0" brushRef="#br1" timeOffset="1.65864E6">7854 14290 92 0,'12'-4'102'15,"-12"4"-6"-15,7-17-3 16,-7 6-4-16,0-2-53 15,0 13-33-15,-7-13-3 0,7 13 0 16,-11 0 0-16,11 0 0 16,-7 16 0-16,6-1 0 15,-3-7-24-15,4 1-64 16,0-9-4-16,20 9-4 0,-3-10-8 16,3-12 0-16</inkml:trace>
  <inkml:trace contextRef="#ctx0" brushRef="#br1" timeOffset="1.65899E6">8195 14101 13 0,'18'-6'99'0,"-10"0"0"15,-8 6-6-15,0 0-4 0,0 0-2 16,0 0-64-16,-2 9-15 16,-5 11-8-16,-10 6 0 15,1 9 0-15,-3 6 0 16,2 9 0-16,0 1 0 15,8 0 0-15,1-5 0 0,6-1 0 16,4-10 0-16,13-7 0 16,5-9 0-16,4-14 0 15,3-5 0-15,-4-11 0 16,3-5 0-16,-3-4 0 0,-6-3 0 16,-7-3 0-16,-1 3 0 15,-7 0 0-15,-2 3 0 16,-7 5 0-16,-7 3 0 15,-2 6 0-15,-7 4 0 0,-1 2 0 16,-1 6 0-16,5 5 0 16,-1 2 0-16,6 7 0 15,5 11-83-15,10-17-9 16,10-5-2-16,10-5-8 0,8-4-3 16</inkml:trace>
  <inkml:trace contextRef="#ctx0" brushRef="#br1" timeOffset="1.65955E6">8875 14144 57 0,'1'-12'90'15,"-1"0"-1"-15,1 0-2 0,-1-12-25 16,0 15-23-16,0 9-13 15,0-10-6-15,0 10-5 16,-6 0-3-16,-3 6-2 16,-6 9-6-16,0 6-4 0,-9 5 0 15,-2 9 0-15,0 8 0 16,-2 7 0-16,4 3 0 16,3 1 0-16,7-4 0 15,4-2 0-15,7-4 0 0,4-11 0 16,11-8 0-16,5-12 0 15,3-10 0-15,-1-5 0 16,3-12 0-16,-3-4 0 0,-3-6 0 16,-1-4 0-1,-7 3 0-15,-3-1 0 0,-5 2 0 16,-3 3 0-16,-10 9 0 16,-7 6 0-16,-5 4 0 15,-1 3 0-15,-6 11 0 16,6 8 0-16,-6 3 0 0,16 5-69 15,0 4-23-15,9-3-2 16,6-4-8-16,4-4-5 0</inkml:trace>
  <inkml:trace contextRef="#ctx0" brushRef="#br1" timeOffset="1.66103E6">7398 15422 86 0,'0'0'102'15,"7"-18"-4"-15,-7 18-5 0,0-20-2 16,0 20-58-16,0 0-25 16,0 0-8-16,0 0 0 15,-3 20 0-15,0 5 0 16,-1 4 0-16,1 7 0 0,1 4 0 15,-2 4 0-15,-2 1 0 16,0 1 0-16,0 0 0 16,-2-3 0-1,3-2 0-15,-2-6 0 0,-3-2 0 16,7-6 0-16,-2-5 0 0,1-5 0 16,3-5 0-16,1-2 0 15,0-10-18-15,10-4-74 16,1-8-3-16,1-9-5 0,4-9-6 15,1-7 6-15</inkml:trace>
  <inkml:trace contextRef="#ctx0" brushRef="#br1" timeOffset="1.66122E6">7639 15586 73 0,'9'-6'99'0,"2"0"-5"16,-6-3-6-16,-5 9-2 15,4-20-52-15,-4 20-22 16,0 0-9-16,0 0-10 16,0 0-26-16,8 10-51 0,-8-10-5 15,3 13-4-15,-3-13-6 16</inkml:trace>
  <inkml:trace contextRef="#ctx0" brushRef="#br1" timeOffset="1.66173E6">8033 15432 9 0,'37'-10'99'0,"1"2"0"0,-5 1-5 15,3 2-4-15,-8 4-1 16,22 9-72-16,-25 12-3 16,-5 6-14-16,-6 10 0 15,-5 4 0-15,-1 6 0 16,-4 2 0-16,-2-3 0 0,2-7 0 15,-1-5 0-15,7-8 0 16,3-10 0-16,10-10 0 16,2-8 0-16,9-15 0 15,3-9 0-15,0-4 0 0,1-6 0 16,-2-2 0-16,-1 1 0 16,-10 2 0-16,-1 4 0 15,-7 3 0-15,-8 5 0 0,-4 6 0 16,-4 7 0-16,-1 11 0 15,-7-2 0-15,-1 4 0 16,-1 12 0-16,6 5 0 16,3 7 0-16,0 4 0 0,8 7 0 15,6 0 0-15,6 6 0 16,4 1 0-16,0 0 0 0,0-1 0 16,-3-4 0-16,-3 0 0 15,-4-6 0-15,-4-1 0 16,-8-6 0-16,-3-3 0 15,-9-3 0-15,-5-3 0 0,-5-4 0 16,-2-3 0-16,-4 1 0 16,-6-11 0-16,1 0-83 15,1-2-11-15,1-12-3 16,0-11-7-16,5-9-3 16</inkml:trace>
  <inkml:trace contextRef="#ctx0" brushRef="#br1" timeOffset="1.66206E6">8652 15505 70 0,'0'0'99'0,"19"-17"-2"16,-3 8-6-16,4-7 0 16,42 0-51-16,-18 3-17 0,9-1-23 15,7-1 0-15,7 3 0 16,5 0 0-16,0 0 0 15,-7 4 0-15,-3-1 0 16,-11 3 0-16,-14 1 0 0,-6 2 0 16,-12 2 0-16,-6 0 0 15,-13 1 0-15,0 0 0 16,-14 1 0-16,0 1 0 16,0 2 0-16,-2 1 0 0,-2 1 0 15,4 1 0-15,-3 1 0 16,10 4 0-16,-2-2 0 15,9-10-14-15,0 10-79 0,3 1-3 16,4 0-6-16,-7-11-6 16</inkml:trace>
  <inkml:trace contextRef="#ctx0" brushRef="#br1" timeOffset="1.66395E6">8002 16647 69 0,'0'-10'95'0,"0"10"-4"15,0-15-3-15,-3-15-21 16,3 30-36-16,-2-13-8 0,2 13-5 16,0 0-6-16,-2-9-3 15,2 9-3-15,0 0-4 16,0 0-2-16,0 11 0 0,0 1 0 16,0 5 0-16,0 0 0 15,3 8 0-15,0 1 0 16,1 6 0-16,-1 4 0 15,-1 3 0-15,-1 5 0 16,0 2 0-16,0 5 0 0,0-2 0 16,1 1 0-16,0-5 0 15,3-3 0-15,-2-5 0 16,1-5 0-16,0-4 0 0,-1-7 0 16,2-3 0-16,-3-6 0 15,1-3 0-15,-3-9 0 16,2 10 0-16,-2-10 0 0,0 0 0 15,0 0 0-15,33-7-47 16,-22-7-47-16,3-14-3 16,1-21-7-16,9-10-5 15</inkml:trace>
  <inkml:trace contextRef="#ctx0" brushRef="#br1" timeOffset="1.673E6">10837 14861 64 0,'0'0'74'15,"0"0"0"-15,0 0-1 0,0 0-50 16,9 7-4-16,4-7-1 16,3 0-1-16,5 0 1 0,4 0-1 15,5-3-4-15,5 1-2 16,6 1-3-16,6 0 1 16,3-1-4-16,5 2 1 15,4 0-1-15,1 2 0 16,7 2 0-16,0 0 1 15,5 2-1-15,6 0 0 0,4-1 0 16,7-2 1-16,5 2-2 16,7-1 1-16,3-1-1 15,7 1 0-15,8-1-1 0,5-2-3 16,5 3 0-16,1-3 0 16,4 1 0-16,-1-2 0 15,3 2 0-15,-1-2 0 16,1 1 0-16,-2-2 0 15,-1-1 0-15,2 0 0 0,-1 1 0 16,-2-3 0-16,0 3 0 16,2-2 0-16,-3 2 0 0,-4-2 0 15,0-1 0-15,-5 1 0 16,1-2 0-16,1 2 0 16,-4-1 0-16,-4-1 0 0,-1 1 0 15,0 1 0-15,-4 1 0 16,-1-1 0-16,-5-1 0 15,-8 2 0-15,-1-3 0 16,-4 3 0-16,-3-4 0 0,-4 2 0 16,-8-2 0-16,-5 3 0 15,-5-1 0-15,-9-2 0 16,-6 1 0-16,-8 0 0 16,-7 0 0-16,-7 1 0 0,-7 1 0 15,-8 0 0-15,-1 1 0 16,-14 2 0-16,10-2 0 15,-10 2 0-15,0 0 0 16,0 0 0-16,0 0 0 0,0 0 0 16,0 0 0-16,0 0 0 15,0 0 0-15,0 0 0 16,0 0 0-16,0 0 0 16,0 0 0-16,0 0 0 15,0 0 0-15,0 0 0 0,0 0 0 16,0 0 0-16,0 0 0 15,-8 0 0-15,8 0 0 0,-17 4 0 16,8-1 0-16,-4 0 0 16,0-1 0-16,-2 0 0 15,0 0 0-15,7 0 0 0,-4-1 0 16,12-1 0-16,-12 1 0 16,12-1 0-1,0 0 0-15,0 0 0 0,0 0 0 16,0 0 0-16,0 0 0 15,0 0 0-15,0 0 0 0,0 0 0 16,0 0 0-16,0 0 0 16,0 0 0-16,0 0 0 15,0 0 0-15,-5 9 0 16,5-9 0-16,0 0 0 0,0 11 0 16,0-11 0-16,0 0 0 15,-2 10 0-15,2-10 0 16,0 0 0-16,-8 13 0 15,8-13 0-15,0 0 0 0,-14 8 0 16,14-8 0-16,-13 5 0 16,13-5 0-16,-20 5 0 15,12-5-10-15,-11 0-16 0,6-11-52 16,-6 10-12-16,0-3-4 16,-2-1-4-16,-6-5-1 15</inkml:trace>
  <inkml:trace contextRef="#ctx0" brushRef="#br1" timeOffset="1.67502E6">15972 13771 30 0,'0'-18'84'15,"0"0"2"-15,-1-6-1 16,1 24-16-16,-5-35-33 0,5 5-8 16,-8 0-6-16,1-1-5 15,-4 2-3-15,-6-1-3 16,-4 0-3-16,-4 4-1 0,-6 2-2 15,-4 5-1-15,-6 4-1 16,-5 10-1-16,-7 5-2 16,-4 9 0-16,-7 13 0 15,-1 9 0-15,-5 11 0 16,-14 22 0-16,-2 11 0 16,0 8 0-1,0 9 0-15,0 4 0 16,7 4 0-16,1 5 0 0,10 2 0 0,19-11 0 15,14-5 0-15,13-3 0 16,18-4 0-16,11-6 0 16,20-1 0-16,21-11 0 15,15-7 0-15,16-8 0 16,16-12 0-16,14-9 0 0,8-14 0 16,5-8 0-16,7-8 0 15,-2-16 0-15,4-13 0 16,-11-14 0-16,-5-10 0 0,-9-18 0 15,-3-14 0-15,-16-11 0 16,-9-13 0-16,-17-11 0 16,-16-6 0-16,-21-5 0 15,-21 4 0-15,-29 9 0 0,-41 15 0 16,-39 16 0-16,-47 22 0 16,-42 33 0-16,-36 27-89 15,-58 19-5-15,-43 27-3 16,-38 18-7-16,-35 20-1 0</inkml:trace>
  <inkml:trace contextRef="#ctx0" brushRef="#br1" timeOffset="1.68165E6">7306 14931 17 0,'0'0'83'0,"-17"1"6"15,17-1-3-15,-18 0-20 16,18 0-20-16,0 0-12 16,-11-9-9-16,11 9-6 0,0 0-5 15,-10-3-3-15,10 3-2 16,0 0-2-16,8 0-2 15,2 0-5-15,7 4 0 16,11-1 0-16,8 1 0 0,11-1 0 16,15-3 0-16,13 2 0 15,9-1 0-15,19-1 0 16,7-3 0-16,14 1 0 16,8-4 0-16,3 1 0 0,1 0 0 15,-3 0 0-15,-1 2 0 16,-10 0 0-16,-12-1 0 15,-14 1 0-15,-19 3 0 16,-14-1 0-16,-13-1 0 0,-17 2 0 16,-12 2 0-16,-14-2 0 15,-7 0 0-15,-13 8 0 16,-10-4 0-16,-5 3 0 16,-8 2 0-16,-7 5 0 0,-9 7-76 15,-3-7-19-15,-4-2-3 16,-1-3-7-16,-3 0-2 15</inkml:trace>
  <inkml:trace contextRef="#ctx0" brushRef="#br1" timeOffset="1.68223E6">6809 15231 41 0,'-57'2'93'15,"9"-1"0"-15,9-2-5 0,8 1-1 16,6-1-55-16,10 1-5 16,15 0-8-16,0 0-5 15,0 0-4-15,17 0-3 16,12 0-7-16,6 0 0 15,9 1 0-15,12-1 0 0,13-4 0 16,16-1 0-16,9-1 0 16,12-1 0-16,10 0 0 15,14-3 0-15,11 3 0 16,3-1 0-16,9-2 0 16,4 4 0-16,-1-1 0 0,-2 0 0 15,-5-1 0-15,-13 1 0 16,-9 0 0-16,-4 1 0 15,-24 1 0-15,-17 0 0 0,-14 1 0 16,-13-1 0-16,-17 4 0 16,-13 0 0-16,-7 1 0 15,-18 0 0-15,0 0 0 16,0 0 0-16,-6 0 0 0,-8 0 0 16,-2 1 0-16,-3 0 0 15,-1 1 0-15,2-2 0 16,-1 0 0-16,4 1 0 15,2 1 0-15,5-2 0 0,8 0 0 16,-14 0 0-16,14 0 0 16,-9 7-86-16,9-7-9 15,10-2-3-15,5-9-6 16,4-1-2-16</inkml:trace>
  <inkml:trace contextRef="#ctx0" brushRef="#br1" timeOffset="1.68871E6">16754 16520 47 0,'5'-9'77'0,"-3"-3"1"0,1 0-2 16,-3-3-48-16,0 0-1 15,0 0-3-15,-2-3-3 16,-1 1-2-16,-3-2-2 0,1-4-3 16,-6 3-1-16,-2 0-3 15,0-1-1-15,-6-2-1 16,-3 2-1-16,-4-1-1 16,-2 1-1-16,-5-1-1 0,-5 3-1 15,-4-1 1-15,0 1-2 16,-7 0 1-16,-1 3-1 15,-2 0-1-15,-7 4 0 16,-1-1 1-16,-1 6 1 16,-7 3-3-16,-3 3 0 0,-4 3 0 15,-2 7 0-15,-4 5 0 16,-4 5 0-16,-2 6 0 16,-1 4 0-16,1 4 0 0,0 5 0 15,2 7 0-15,2 1 0 16,6 6 0-16,3 1 0 15,9 2 0-15,6 4 0 0,9-1 0 16,6 3 0-16,8-1 0 16,7 6 0-16,5 5 0 15,10 2 0-15,0 4 0 16,7 1 0-16,7-38 0 0,0 6 0 16,4 0 0-16,4 5 0 15,5-1 0-15,4 1 0 16,5-1 0-16,5 2 0 0,9-6 0 15,8 4 0-15,6-5 0 16,10 4 0-16,7-9 0 16,10-2 0-16,6-9 0 15,8-3 0-15,7-6 0 16,3-9 0-16,8-8 0 16,5-6 0-16,4-12 0 0,1-9 0 15,63-26 0-15,48-35 0 16,-17-22 0-16,-23-11 0 15,-27-4 0-15,-26 0 0 16,-28 2 0-16,-28 11 0 0,-25 13 0 16,-17 4 0-16,-16 8 0 15,-16 0 0-15,-17 9 0 16,-15 3 0-16,-13 7 0 0,-15 4 0 16,-10 4 0-16,-5 10 0 15,-11 8 0-15,-5 11 0 16,-7 6 0-16,-1 10 0 15,-1 8 0-15,-1 3 0 16,6 15 0-16,1 2 0 0,17 2-64 16,8 16-32-16,10 1-2 15,13-1-7-15,10 0-5 16</inkml:trace>
  <inkml:trace contextRef="#ctx0" brushRef="#br1" timeOffset="1.68968E6">16574 17029 1 0,'0'0'80'15,"0"0"5"-15,0 0-3 16,0 0-3-16,-2-21-40 0,2 21-17 16,2-9-4-16,-2 9 0 15,0 0-4-15,13-7-2 16,-13 7 0-16,8-4-2 15,-8 4-2-15,13-4-1 0,-1 3-1 16,-3-1 0-16,2 2-1 16,-1-2-1-16,0 2-1 15,-10 0-3-15,15 0 0 16,-15 0 0-16,0 0 0 0,7 0 0 16,-7 0 0-16,0 0 0 15,0 0 0-15,0 0 0 16,0 0 0-16,0 0 0 0,0 0 0 15,11 0 0-15,-11 0 0 16,0 0 0-16,0 0 0 16,0 0 0-16,7 0 0 15,-7 0 0-15,0 0 0 16,0 0 0-16,0 0 0 0,0 0 0 16,0 0 0-16,0 0 0 15,0 0 0-15,0 0 0 16,0 0 0-16,0 0 0 15,0 0 0-15,0 0 0 0,0 0 0 16,0 0 0-16,0 0 0 16,0 0 0-16,0 0 0 15,0 0 0-15,0 0 0 16,0 0 0-16,0 0 0 0,0 0 0 16,0 0 0-16,0 0 0 15,0 0 0-15,0 0 0 16,0 0 0-16,0 0-8 15,2-14-66-15,-2 14-18 0,11-13-2 16,-7 1-6-16,-2-8-6 16</inkml:trace>
  <inkml:trace contextRef="#ctx0" brushRef="#br1" timeOffset="1.69164E6">8633 16567 74 0,'-7'-23'84'0,"-3"1"-1"0,10-2-30 15,-8-5-7-15,-4 4-11 16,-2-1-9-16,-2-1-8 16,0 3-4-16,-6-2-3 15,0 3-2-15,0 2-1 0,-7 1-2 16,3 3-1-16,-6 0 0 15,1 4 0-15,-1 1-1 16,-1 1 0-16,-4 4 0 16,2 1-1-16,-1 2 0 0,-3 4 0 15,1 0-1-15,-3 3 0 16,1 6 0-16,0 6 0 16,-3 2-2-16,0 4 0 15,1 5 0-15,-5 6 0 0,4 6 0 16,0 2 0-16,0 2 0 15,2 7 0-15,3 1 0 16,0 1 0-16,6 6 0 16,3-2 0-16,3 5 0 0,7 3 0 15,6 2 0-15,4-1 0 16,6 6 0-16,3-1 0 0,2-36 0 16,0 6 0-16,9-4 0 15,0 5 0-15,3-1 0 16,5 2 0-16,2-3 0 15,6 1 0-15,-1-5 0 16,7 1 0-16,4-6 0 16,4-2 0-16,6-5 0 0,2-4 0 15,9-6 0-15,1-4 0 16,2-4 0-16,6-4 0 16,-4-6 0-16,-22-3 0 15,94-31 0-15,-9-14 0 0,-10-3 0 16,-9-8 0-16,-16 1 0 15,-18 0 0-15,-14-1 0 16,-13 5 0-16,-7-4 0 0,-1-8 0 16,-4 0 0-16,-4-2 0 15,-7 1 0-15,-8 5 0 16,-6 0 0-16,-9 5 0 16,-2 6 0-16,-15 6 0 0,-5 5 0 15,-9 3 0-15,-4 5 0 16,-1 5 0-16,-3 5 0 15,-1 6 0-15,-1 3 0 16,-2 5 0-16,5 3 0 16,0 4 0-16,2 3 0 15,2 3 0-15,3 1 0 0,0-2 0 16,0 5 0-16,8 1 0 16,2-1 0-16,3 1 0 0,1 0 0 15,7-3 0-15,10-1 0 16,-11 4 0-16,11-4 0 15,0 0 0-15,0 0 0 16,0 0 0-16,0 0 0 0,0 0 0 16,0 0 0-16,0 0 0 15,0 0 0-15,0 0 0 16,0 0 0-16,0 0 0 16,0 0 0-16,0 0 0 0,0 0 0 15,0 0 0-15,0 0 0 16,0 0 0-16,0 0 0 15,0 0 0-15,0 0 0 0,0 0 0 16,0 0 0-16,0 0 0 16,0 0 0-16,0 0 0 15,0 0 0-15,0 0 0 0,0 0 0 16,0 0 0-16,0 0 0 16,0 0 0-16,0 0 0 15,0 0 0-15,0 0 0 16,0 0 0-16,0 0 0 15,0 0 0-15,0 0 0 0,0 0 0 16,0 0 0-16,0 0 0 16,0 0 0-16,0 0 0 15,0 0 0-15,0 0 0 0,-1-6 0 16,1 6 0 0,0 0 0-16,0 0 0 15,0-12 0-15,0 12 0 0,0 0 0 16,0-11 0-16,0 11 0 15,0 0 0-15,0-8 0 0,0 8 0 16,0 0 0-16,0 0 0 16,0 0 0-16,0 0 0 15,0 0 0-15,0 0 0 0,0 0 0 16,0 0 0-16,0 0 0 16,0 0 0-16,0 0 0 15,0 0 0-15,0 0 0 16,-10 0 0-16,10 0 0 0,0 0 0 15,0 0 0-15,0 0 0 16,0 0 0-16,0 0 0 16,0 0 0-16,0 0 0 0,0 0 0 15,0 0 0 1,0 0-8-16,0 0-3 0,0 10-4 16,0-10-4-16,0 0-14 0,16 6-50 15,-16-6-4 1,14 0-4-16,-14 0-5 15</inkml:trace>
  <inkml:trace contextRef="#ctx0" brushRef="#br1" timeOffset="1.69279E6">7958 17477 32 0,'4'11'61'15,"-4"-11"-11"-15,0 0-12 16,0 0-7-16,0 0-9 15,0 0-7-15,0 0-4 0,0 0-2 16,0 0-3-16,0 0 1 16,0 0 1-16,0 0 2 15,0 0 1-15,0 0 2 16,0 0 0-16,0 0 0 0,0 0 0 16,0 0 0-16,0 0-2 15,0 0-3-15,0 0-2 16,0 0-2-16,0 0-1 15,0 0-2-15,0 0 1 0,0 0-1 16,0 0 0-16,0 0-1 16,0 10 0-16,0-10 1 15,0 0 0-15,0 0 0 16,0 0 1-16,0 0-1 0,0 0 0 16,0 0 1-16,0 0-1 15,0 0 0-15,0 0 0 16,0 0 0-16,0 0-1 15,0 0 0-15,0 0 0 0,-4 10 0 16,4-10 1-16,0 0-1 16,0 0 0-16,0 0 0 15,0 0 1-15,0 0-1 16,0 0 0-16,0 0 1 0,0 0-2 16,-6 8 0-16,6-8-1 15,0 0-4-15,0 0-7 16,0 0-46-16,0 0-18 15,0 0-6-15,0 0-4 0,0-7-1 16</inkml:trace>
  <inkml:trace contextRef="#ctx0" brushRef="#br1" timeOffset="1.80119E6">22085 2866 40 0,'1'-15'87'0,"0"1"2"0,-1 14-17 15,3-25-10-15,-3 9-14 16,0 2-13-16,-4 2-10 16,-1 2-9-16,-4 5-4 15,-3 3-5-15,-5 2 0 0,-5 7-4 16,-5 7 1-16,-2 5-3 15,-2 4-1-15,-2 4-1 16,-1 1 1-16,6 4-1 16,2-3-1-16,9 5 2 15,7-6-2-15,4-1 4 0,6-3-2 16,13-2 0 0,5 0 1-16,8-3-1 0,1 1 1 15,1-4 0-15,-1 1 0 16,-2-2-1-16,-3 1 1 0,-7 1-1 15,-2-2 2-15,-9 0-2 16,-4 1 0-16,-4-2 0 16,-9 2 0-16,-4-6 0 0,-7 1 0 15,-4-4 0-15,-3-1 0 16,-4-2 0-16,1-3 0 16,0-1 0-16,3 0 0 15,1-3 0-15,7-4 0 0,3 2-7 16,1-8-19-16,8 2-59 15,11-5-4-15,10 2-2 16,12-4-9-16,11-2-1 16</inkml:trace>
  <inkml:trace contextRef="#ctx0" brushRef="#br1" timeOffset="1.80149E6">22591 3008 85 0,'16'-13'94'0,"-8"-1"-3"0,-4 1-5 16,-4 1-1-16,-3-5-62 15,3 17-8-15,-19-11-4 16,5 11-5-16,-6 0-1 16,-3 9-2-16,-5 5 0 0,-3 5-2 15,-3 5 2-15,-2 5-3 16,3 1 0-16,4 3 0 15,5 1 0-15,6 1 0 16,11-4 0-16,5-3 0 16,5-5 0-16,15-2-4 0,3-5-6 15,13-3-14 1,0-4-59-16,6-9-6 0,1 0-3 16,5-3-6-16,-5-6-1 0</inkml:trace>
  <inkml:trace contextRef="#ctx0" brushRef="#br1" timeOffset="1.80167E6">22788 3149 61 0,'14'-18'98'16,"-4"4"-2"-16,-4 2-7 16,0 3-2-16,-6 9-42 15,0 0-22-15,0 0-11 16,-1 10-12-16,-6 4 0 0,2 9 0 16,-6 4 0-16,4 6 0 15,-6 6 0-15,2 6 0 16,-6 2-80-16,3-1-10 15,1 1-4-15,1-3-6 16,-1-6-7-16</inkml:trace>
  <inkml:trace contextRef="#ctx0" brushRef="#br1" timeOffset="1.80222E6">22102 3703 85 0,'12'-13'96'0,"-4"1"-4"16,-8 2-6-16,-3 23-4 15,-13-13-61-15,-4 0-5 16,-5 8-7-16,-7 6-2 0,-4 5-3 16,-4 4-1-16,1 4-1 15,1 4-1-15,6 2 0 16,5 0-1-16,11-1 1 15,10-2-1-15,6-3 1 0,13 0-1 16,10-3 1-16,7-1 0 16,0-5 1-16,3 0-2 15,-2-2 0-15,-5-4 0 0,0 5 0 16,-10-3 0-16,-8 1 0 16,-6-1 0-16,-3 0 0 15,-11 1 0-15,-6-1 0 16,-5-1 0-16,-6-1 0 0,-3-4 0 15,-2-4 0 1,-4-1 0-16,5-3-6 0,2-4-14 16,7-5-66-16,15-5-3 15,9-5-4-15,10-3-6 0,14 0-5 16</inkml:trace>
  <inkml:trace contextRef="#ctx0" brushRef="#br1" timeOffset="1.80247E6">22460 3940 3 0,'23'-9'97'16,"-10"-3"1"-16,-13 12-4 0,1-14-7 15,-10 9 0-15,-8 5-69 16,-6 5-4-16,-4 4-5 16,-3 5-5-16,-5 4-4 15,0 3 0-15,0 6 0 16,3-1 0-16,7 2 0 0,7-5 0 15,11 5 0-15,7-6 0 16,9-1-2-16,13-6-12 16,11-1-20-1,7-7-53-15,-2-3-4 0,-1-4-4 0,-2-4-6 16</inkml:trace>
  <inkml:trace contextRef="#ctx0" brushRef="#br1" timeOffset="1.80275E6">22538 4042 66 0,'7'-17'89'0,"5"1"1"15,1 2-5-15,0 13-26 16,1-7-25-16,-1 6-10 16,6-2-8-16,-2 4-3 0,2 1-3 15,-3 7-3-15,-5 3-2 16,-1 6-1-16,-2 3-2 16,0 2-1-16,-6 4 1 15,-2 0-2-15,-2-1 2 0,-3-2-2 16,-3 0 0-1,3-5 2-15,1-1-2 0,0-3 0 16,3-3 0-16,2-1 0 0,10-2 0 16,8-2 0-1,5-1 0-15,10-2 0 0,6 2-9 16,4 2-75-16,9-5-6 16,1 0-4-16,0-2-6 0,-2 0-5 15</inkml:trace>
  <inkml:trace contextRef="#ctx0" brushRef="#br1" timeOffset="1.80327E6">21868 5057 87 0,'13'-13'97'16,"-5"1"-6"-16,-5 2-5 0,-3 10-1 15,-16 7-69-15,-3 0-7 0,-7 10-3 16,-3 4-1-16,-6 4-3 16,-1 6 0-16,0 2 0 15,7 6-1-15,7-3-1 16,12 2 3-16,10-2 0 0,13-3-1 16,15-1 1-1,7-4 0-15,8 2 0 0,0-6 0 16,0 2-1-16,-5-4-2 15,-6-1 0-15,-8-2 0 0,-9 4 0 16,-9 0 0-16,-7 0 0 16,-12-1 0-16,-9-2 0 15,-4 1 0-15,-5-2 0 16,-5-2 0-16,-3-5 0 16,-4-7-33-16,10-3-53 0,4-4-4 15,11-13-6-15,11-8-5 16,8-9-3-16</inkml:trace>
  <inkml:trace contextRef="#ctx0" brushRef="#br1" timeOffset="1.80351E6">22409 5213 9 0,'18'-15'98'0,"-8"6"-2"15,-10 9-4-15,-10-3-3 16,-13 6-3-16,-15 14-75 15,3 5-1-15,-5 9-4 0,-5 3 1 16,-4 2 0-16,6 2-7 16,5-5 0-16,9 4 0 15,11-8 0-15,17-3 0 16,9-8 0-16,22 0-26 16,12-7-62-16,5-8-2 15,4-3-4-15,3-8-8 0,3-5-3 16</inkml:trace>
  <inkml:trace contextRef="#ctx0" brushRef="#br1" timeOffset="1.80391E6">22568 5309 48 0,'0'0'98'16,"-11"-7"-7"-16,11 7-1 16,0 0-2-16,-7 25-33 15,7-25-46-15,14 12 1 16,1-3-4-16,-1 0-1 0,3 7-2 15,2 0 1-15,0 2 0 16,-1 1-4-16,-1 0 0 16,-4 1 0-16,-5-1 0 15,2-1 0-15,-3-2 0 0,-3-2 0 16,0-2 0 0,2-2 0-16,-6-10 0 0,17 14 0 15,0-11 0-15,5 0 0 16,2-2 0-16,6 1 0 0,-1 0 0 15,0-1 0-15,-3 5 0 16,-3 2 0-16,-8 5 0 16,-6 4 0-16,-8 2 0 15,-2 8 0-15,-13-3 0 0,-4 5 0 16,-6 2 0-16,-6-4 0 16,-6-5 0-16,-2-2 0 0,0-5 0 15,-5-8 0-15,1-5-70 16,10-4-21-16,5-17-2 15,7-10-7-15,13-14-8 16</inkml:trace>
  <inkml:trace contextRef="#ctx0" brushRef="#br1" timeOffset="1.80548E6">22809 1742 85 0,'0'-9'92'16,"4"-1"-1"-16,3 1-6 0,-1-24-23 16,3 28-34-16,-9 5-8 15,12 1-6-15,-11 11-5 16,-1 8-4-16,-4 9-2 15,-5 8-1-15,0 8 0 0,-4 2 0 16,-1-1-1-16,1-2-1 16,1-3 1-16,-2-8 0 15,5-9 1 1,2-7 0-16,7-17 2 0,-10 5-4 16,5-10 0-16,1-12 0 15,3-5 0-15,-2-9 0 0,0-9 0 16,1-9 0-16,1 0 0 15,1-5 0-15,0 26 0 16,5-1 0-16,0-1 0 16,5-1 0-16,0-1 0 0,5 5 0 15,1-1 0-15,3 1 0 16,1 5 0-16,2 4 0 16,0 5 0-16,2 3 0 15,9-2 0-15,10 14 0 0,-4 21 0 16,-11 14 0-16,-13 16 0 15,-13 7 0-15,-7 1 0 16,-10-5 0-16,-9-10 0 16,4-7 0-16,0-10 0 0,2-6 0 15,3-11 0-15,4-7 0 16,11-5 0-16,-9-10 0 16,9-8 0-16,9-5 0 0,9-6 0 15,7-3 0 1,8 0 0-16,6 2 0 0,3 4 0 15,3 5 0-15,-3 7 0 16,-2 8 0-16,-4 6 0 0,-7 9 0 16,-9 9 0-16,-5 6 0 15,-8 8 0-15,-3 3 0 16,-4 6 0-16,0 2 0 16,-5-7 0-16,-2 0 0 0,-4-4 0 15,0-6 0-15,4-9 0 16,-1-3 0-16,8-14 0 15,-10 2 0-15,10-2 0 0,0-11 0 16,4-5 0-16,8-3 0 16,0-7 0-16,2-5-2 15,5-1-2-15,4-2 0 0,0-1 1 16,-2 1 0 0,-1 4 2-16,-1 0 0 15,-5 8 1-15,-3 5 1 0,-3 7-1 16,-2 1 0-16,-6 9 0 15,0 0 1-15,14-7-1 0,-1 7 1 16,5 0-1-16,6-2 1 16,10-6 0-16,9-1-1 15,7-5 2-15,-22 4-2 16,1-2 1-16,3-1-1 0,2-4 1 16,-4-1 0-16,2-5 0 15,-1 1 1-15,-4-3 1 16,0 0-1-16,-5-3-2 15,-4 3 0-15,0 1 0 16,-7 1 0-16,-2 3 0 0,-5 5 0 16,-3 3 0-16,-1 12 0 15,0 0 0-15,-18 6 0 16,-11 36 0-16,-7 25 0 0,-3 20 0 16,1 10 0-16,7 5 0 15,6-8 0-15,2-14 0 16,9-21-2-16,1-14 0 15,4-19 2-15,9-26 1 0,0 0 2 16,-1-10-3-16,2-19 0 16,10-6 0-16,4-6 0 15,4-4 0-15,4 0 0 0,7 3 0 16,1 5 0-16,6 4 0 16,1 10 0-16,0 8 0 15,1 8 0-15,-4 5 0 16,0 2 0-16,-5 8 0 15,-1 3 0-15,-6 2 0 0,-2 4 0 16,-2-3 0-16,-3 3 0 16,-1 2 0-16,-2-5-4 15,8 4-24-15,3 0-57 16,-1-5-5-16,4-4-3 0,1-3-7 16,11 0-2-16</inkml:trace>
  <inkml:trace contextRef="#ctx0" brushRef="#br1" timeOffset="1.80685E6">24034 2512 66 0,'0'0'92'15,"0"-16"-3"-15,-2 4-4 0,2 12-29 16,0 0-17-16,-13-1-12 16,5 6-9-16,-7 8-6 15,-4 9-4-15,-8 8-2 16,-3 16-1-16,-7 8-2 0,-5 9 0 15,3 2-1-15,2-2-2 16,8 0 0-16,5-4 0 16,14-6 0-16,10-11 0 15,7-11 0-15,15-15 0 0,6-5 0 16,3-8 0 0,0-3 0-16,-1-5 0 0,-4-8 0 15,-6-2 0-15,-5-4 0 16,-7 2 0-16,-5-1 0 15,-2 3 0-15,-6-1 0 16,-6 5 0-16,-8-1 0 0,0 9 0 16,-7 3 0-16,4 11-38 15,-3 5-52-15,-5 2-3 16,8 7-5-16,0-1-6 16</inkml:trace>
  <inkml:trace contextRef="#ctx0" brushRef="#br1" timeOffset="1.80751E6">23764 3642 75 0,'3'-8'96'15,"-3"8"-7"-15,0 0-4 16,-8 0-2-16,-9 1-66 0,6 10-5 15,-1 5-4-15,0 3-3 16,-2 5-2-16,7 3 1 16,3 1-1-16,3 3-1 0,12 1 1 15,14 0-1-15,5 1 0 16,8-3-1-16,4 0 1 16,1-3-1-16,0 0 0 15,-5-3 0-15,-5 2 0 16,-12-3-1-16,-10 0 0 0,-11-2 0 15,-3-1 0-15,-13 0 1 16,-5-5-2-16,-8-3 3 16,-2-8-2-16,1-3 1 15,-1-2 1-15,5-11-1 0,7-6 1 16,5-8-1-16,11-8 1 16,5-5-2-16,12-6 2 15,8-4 0-15,4-4-2 16,5 2 0-16,0 1 0 0,-2 5 0 15,-4 3 0-15,-8 7 0 16,-3 4 0-16,-13 8 0 16,-1 3 0-16,-9 7 0 0,-9 3 0 15,-6 7 0-15,-5 1 0 16,-3 7 0-16,-5 5-15 16,-8 13-72-16,13 4-3 15,3 3-4-15,6 5-7 0,3 3-5 16</inkml:trace>
  <inkml:trace contextRef="#ctx0" brushRef="#br1" timeOffset="1.808E6">23735 5090 86 0,'7'-12'95'0,"-7"12"-4"16,0 0-4-16,9 0-1 15,-9 9-72-15,3 6-3 0,0 6-3 16,-2 5-1-16,-1 7-1 15,1 5-2-15,-1 1 1 16,-1 0 0-16,-7 0-1 16,3-1-2-16,-2 1-2 0,0-7 0 15,0-1 0-15,-1-9-4 16,8-22-75-16,-4 24-10 16,4-24-3-16,0 0-8 0,9 1-4 15</inkml:trace>
  <inkml:trace contextRef="#ctx0" brushRef="#br1" timeOffset="1.80837E6">24096 5222 6 0,'17'-9'100'0,"-7"0"-1"15,0 3-7-15,-10 6-3 16,0 0-4-16,10-1-74 15,-10 9-3-15,-4 11-3 0,-3 5-3 16,-2 2 2-16,0 3 0 16,2 5 0-16,2-3-2 15,3-2-2-15,2-8 0 0,6-4 0 16,4-8 0-16,8-6 0 16,7-5 0-16,-4-12 0 15,1-6 0-15,-1-7 0 16,-6-7 0-16,0-7 0 0,-10-1 0 15,-5 0 0 1,-6 2 0-16,-11 12 0 0,-19 8-41 16,-14 17-51-16,-17 6-1 15,-27 15-6-15,-12 19-9 0</inkml:trace>
  <inkml:trace contextRef="#ctx0" brushRef="#br1" timeOffset="1.82251E6">24916 1644 53 0,'2'-13'78'16,"-2"13"-1"-16,0-12-17 15,0 12-15-15,1-11-11 16,-1 11-9-16,6-14-5 0,-6 14-3 15,4-12-3-15,-4 12-2 16,3-11-3-16,-3 11-2 16,3-9-2-16,-3 9-2 15,0 0-1-15,5-11-1 0,-5 11 1 16,0 0 1-16,0 0 1 16,0 0 0-16,2-9 0 15,-2 9 0-15,0 0 0 16,0 0-1-16,0 0-1 0,0 0 0 15,0 0-2-15,0 0 0 16,-7-8 0-16,7 8 0 16,0 0-1-16,-8-4 0 15,8 4 0-15,-12-2 1 0,12 2-1 16,-23 0 2-16,4 9 0 16,-8 4 0-16,2 7 0 15,-5 7 0-15,0 4 0 16,-2 5 0-16,6 2 0 0,4-1-2 15,1 2 0-15,5-2 1 16,8 2-1-16,8-5 1 16,6-3 0-16,15-4 1 15,6-7 0-15,6-4 0 0,4-6 1 16,2-6 0-16,-1-2-1 16,-3-12 0-16,-6-1 0 15,-6-6 0-15,-7-1 1 16,-7-4-2-16,-3 3 3 15,-3-2-3-15,-3 5 0 0,-8 0 0 16,-2 3 0-16,-2 6 0 0,-2 5-2 16,1 2 1-16,1 7 0 15,-1 6-1-15,7 5 0 16,5 4 1-16,1 2 0 0,10 4 0 16,6-3 1-16,7-6-1 15,5-1 1-15,3-6 1 16,-1-5-1-16,1-7 1 15,-4-4-1-15,-1-4 2 16,-7-7-1-16,-4 0 0 16,-6-2 0-16,-4 3 0 0,-3-2 0 15,-2 5-2-15,0 2 1 16,0 9-1-16,-9-3-1 16,9 3 1-16,-4 15-1 15,4-1 0-15,0 2 1 16,2-1 0-16,4 0 0 0,5-6 1 15,4 0 0-15,4-7 1 16,0-2 0-16,-1-7 0 0,2-6 0 16,-2-3 0-16,1-4 0 15,-3-1 1-15,-3 0 0 16,-5 0-1-16,0 1 1 0,-3 3 0 16,0 2-2-16,-2 4 0 15,-2 1 0-15,-1 10 0 16,0 0 0-16,0 0 0 15,0 18-3-15,1 3 2 0,-1 4-1 16,0 6 1-16,-2 5-3 16,1 3-4-16,-7-4-14 15,-7 4-61-15,12-2-5 16,13-9-5 15,10-10-3-15,10-6-4-16</inkml:trace>
  <inkml:trace contextRef="#ctx0" brushRef="#br1" timeOffset="1.8337E6">24963 2381 19 0,'0'0'81'16,"-8"-17"5"-16,8 7-12 15,-2-1-15-15,2 11-13 16,-9-15-11-16,-2 9-12 0,1 4-7 16,-3 2-4-16,-5 8-4 15,-4 12-2-15,-5 8-2 16,-6 8-1-16,-4 15 0 16,0 0 0-16,3 5 0 0,1-3-1 15,4-2 0-15,6-6 0 16,7-11 0-16,9-5 1 15,6-15-1-15,5-4 0 16,5-6 2-16,2-2-1 16,3-2-1-16,3-6 2 15,0-4-2-15,-3 1-2 0,-2-4 0 16,-5-1 0-16,-1 2 0 16,-3-3 0-16,-3 4 0 0,-5-1 0 15,-6 6 0-15,-3-3-5 16,3 7-3-16,-5-2-3 15,2 4-10-15,1 0-5 16,13 0-36-16,-10 0-23 16,10 0-4-16,23-3-4 0,1-6-1 15</inkml:trace>
  <inkml:trace contextRef="#ctx0" brushRef="#br1" timeOffset="1.83393E6">25009 2535 45 0,'15'-15'94'0,"-6"1"-2"15,-3 2-8-15,-3 2 0 0,-3 10-53 16,-5 0-7-16,-3 12-10 16,-6 9-6-16,2 7-3 15,-6 7-2-15,-6 8 1 16,-4 9-3-16,-4 4 1 16,2 2 0-16,-4 1-1 0,2-5-2 15,0-2-2 1,2-5-5-16,8-3-12 15,-2-3-31-15,14-16-34 0,5-8-4 0,5-17-5 16,11 3-5-16</inkml:trace>
  <inkml:trace contextRef="#ctx0" brushRef="#br1" timeOffset="1.83424E6">25018 2791 0 0,'13'-13'88'0,"-3"10"4"15,-10 3-5-15,10 7-6 16,-10 9-1-16,23 9-64 0,-26 3-7 16,-10 8 0-16,1 2-1 15,2 0-5-15,0-3-2 16,1-9 1-16,2-1 1 0,4-8 0 16,3-8 0-16,0-9 1 15,11 0 0-15,-3-7-1 16,2-6 1-16,-1-5 0 15,1-2-2-15,0-4-1 16,-5 1 0-16,-2 1-3 16,-2 4-2-16,-3 1-4 0,-8 10-9 15,-12 7-28-15,-1 3-42 16,-8 8-2-16,0 6-6 16,-2 8-4-16</inkml:trace>
  <inkml:trace contextRef="#ctx0" brushRef="#br1" timeOffset="1.83471E6">24672 3555 32 0,'15'-10'94'0,"-3"0"-5"16,-2 5-3 0,-10 5-2-16,0 0-53 15,-2 15-7-15,-10 7-10 0,-6 5-5 16,-3 10-2-16,-2 3-1 15,-6 5-2-15,1-2-1 0,3-3-1 16,6-3 0 0,2-7 0-16,9-7 0 0,5-6 0 15,3-17-1-15,0 8 2 0,9-8-1 16,2-9 1-16,0-4-1 16,-2-3 0-16,-2-4 0 15,0-1-1-15,-2 0 1 16,-5-1-2-16,0 3 0 15,-7 3-2-15,-4 1 0 16,-1 5-3-16,-5 4-6 0,7 6-13 16,-13 0-62-16,23 0-3 15,-9 6-5-15,9-6-5 0,25 2 0 16</inkml:trace>
  <inkml:trace contextRef="#ctx0" brushRef="#br1" timeOffset="1.83493E6">24910 3627 93 0,'9'-8'97'0,"-9"8"-5"16,-5 0-5-16,-4 8-1 15,-6 2-71-15,3 7-4 16,1 6-3-16,-4 6-3 0,-1 4-2 16,-1 9-1-16,-2 0-1 15,2 4-3-15,-1-1-3 16,3 1-8-16,-7 3-28 15,9-16-46-15,1-7-2 0,6-12-7 16,6-14-5-16</inkml:trace>
  <inkml:trace contextRef="#ctx0" brushRef="#br1" timeOffset="1.83537E6">25040 3625 68 0,'16'-17'97'0,"-9"4"-4"15,-7 13-7-15,0-10-1 16,0 10-57-16,-9 0-16 16,1 16-5-16,4 4-3 0,0 7-1 15,1 6-2-15,3 2 0 16,1 7-1-16,5 1 1 16,4 2-2-16,-1 1 1 0,2-4 0 15,-2-1 0 1,-3-7 1-16,-3-1-1 0,-3-11 1 15,0-1-1-15,-7-8 2 16,-2-3-1-16,-1-6 0 0,1-4 0 16,-1-7-1-1,3-7 0-15,-2-6-1 0,6-12 1 16,3-1-1-16,5-12 1 16,4-4-1-16,7-6 1 15,1 1 0-15,5 0 2 16,3 5 0-16,0 5 1 0,-8 5 2 15,1 7-1-15,-6 8 0 0,-1 6-2 16,-3 5-2-16,-5 4 0 16,-3 9 0-16,-7-3 0 15,-3 7 0-15,-10 6-20 16,-10 9-67-16,5 7-3 16,-3-3-4-16,1 5-8 0,3 0-4 15</inkml:trace>
  <inkml:trace contextRef="#ctx0" brushRef="#br1" timeOffset="1.83598E6">24850 4862 43 0,'20'-9'94'16,"-5"3"-6"-16,-6 0-2 15,-9 6-3-15,-21 0-58 16,9 7-6-16,0 8-8 15,-8 6-5-15,-5 8-1 0,-3 2-1 16,-2 6 0-16,2 2-2 16,1-3 0-16,8-2-1 15,4-3 0-15,8-4 0 16,7-8 1-16,3-4-1 0,6-11 2 16,3-4-1-16,3-2 1 15,-2-9 0-15,1-5-1 16,-3-4 0-16,-4-3 0 15,0 0 0-15,-4 3-2 16,-3 1 0-16,-3 2-1 0,-8 3-2 16,-2 6-3-16,-6 3-6 15,2 6-16-15,-9 7-59 16,8-1-1-16,5 1-7 16,13-8-4-16</inkml:trace>
  <inkml:trace contextRef="#ctx0" brushRef="#br1" timeOffset="1.83622E6">25010 4943 86 0,'14'-7'96'15,"-14"7"-3"-15,11-1-6 16,-11 1 0-16,-1 5-69 0,-5 14-8 16,-1 6-3-16,0 4-1 15,-2 8 0-15,-2 4-2 16,-4 4-1-16,0 1-1 0,-4 1-1 15,3-2 2-15,-5-2-1 16,0-3-4-16,-2-4-5 16,5-1-18-16,11-8-59 15,-11-6-4-15,7-11-4 0,1-8-10 16,10-2-2-16</inkml:trace>
  <inkml:trace contextRef="#ctx0" brushRef="#br1" timeOffset="1.83644E6">25083 5178 13 0,'17'-12'105'0,"-1"5"-6"15,-16 7-4-15,16-10-4 0,-16 10-2 16,0 0-78-16,4 17-3 16,-4 1-8-16,0 2 0 15,0 7 0-15,0 3 0 0,-2 2 0 16,-2 4 0-16,-4-3-5 15,-4 2-80-15,2-2-4 16,-2-2-4-16,-1-10-7 16,3-6-3-16</inkml:trace>
  <inkml:trace contextRef="#ctx0" brushRef="#br1" timeOffset="1.83673E6">25264 5281 49 0,'12'-4'98'0,"-2"4"-3"16,-10 0-6-16,6 17-4 16,-8 4-48-16,-4-4-24 0,2 6-1 15,-1 3-2-15,2 0-4 16,-3-3-1-16,4-1-1 16,2-8 0-16,5-4 0 15,3-6-4-15,3-5 0 16,3-11 0-16,-1-7 0 15,0-5 0-15,-3-5 0 0,-5-1 0 16,-5-4 0 0,-7 6 0-16,-9 3-5 0,-10 6-4 15,1 19-38-15,-13 0-42 0,-4 2-1 16,0 13-7-16,4 7-4 16</inkml:trace>
  <inkml:trace contextRef="#ctx0" brushRef="#br1" timeOffset="1.84084E6">24704 5664 63 0,'0'0'74'0,"-13"-6"-12"16,13 6-14-16,-12-6-9 0,12 6-8 15,-9-4-5-15,9 4-6 16,0 0-2-16,-9 0-2 16,9 0-3-16,0 0-2 15,0 0-1-15,0 0-2 0,0 0-1 16,0 0-1-16,9-1 0 15,6 1-1-15,6 1 0 16,7-1-1-16,11 0 0 16,2 0 1-16,5-1-1 0,3-1-2 15,-4-1 1-15,2-1-1 16,-10 0 0-16,-5 1 0 0,-7 0-1 16,-7 0 1-1,-3 1-1-15,-6 2 0 0,-9 0-1 16,10-1-2-16,-10 1-1 15,0 0 1-15,0 0-3 16,0 7-4-16,-8-2-5 16,2 6-14-16,-4 14-41 0,-8-13-16 15,-3 3-3-15,-2-2-8 16,-4 1 2-16</inkml:trace>
  <inkml:trace contextRef="#ctx0" brushRef="#br1" timeOffset="1.84155E6">24549 5894 50 0,'-14'5'89'15,"6"-2"-2"-15,8-3-4 0,0 0-27 16,0 0-17 0,-8 11-13-16,8-11-8 0,0 0-6 15,10 1-4-15,5 0-2 16,4-1-1-16,8 0-1 15,6 0 0-15,10-2 0 0,4-1 0 16,4 0 0-16,2 0-1 16,-1-2 0-16,-3-1 0 15,2 1 0-15,-6 1-3 16,-7-1 0-16,-1 1 0 0,-8 0 0 16,-4 1 0-16,-3 1 0 15,-3 0 0-15,-8 1 0 16,-3 0 0-16,-8 1 0 15,12-1 0-15,-12 1 0 0,0 0 0 16,0 0 0-16,0 0 0 16,0 0 0-16,0 0 0 15,0 0 0-15,0 0 0 16,0 0 0-16,0 0 0 16,0 0 0-16,0 0 0 0,0 0 0 15,0 0 0-15,0 0 0 16,0 0 0-16,0 0 0 15,0 0 0-15,0 0 0 0,0 0 0 16,0 0 0-16,0 0 0 16,0 0 0-16,0 0 0 15,0 0 0-15,0 0 0 16,0 0 0-16,0 0 0 0,0 0 0 16,0 0 0-16,0 0 0 15,0 0 0-15,0 0 0 16,0 0 0-16,0 0 0 0,0 0 0 15,0 0 0-15,0 0 0 16,0 0 0-16,0 0 0 16,0 0 0-16,0 0 0 0,0 0 0 15,0 0 0-15,0 0 0 16,0 0 0-16,0 0 0 16,0 0 0-16,0 0-3 15,0 0 0-15,0 0-3 16,0 0-3-16,0 0-8 0,0 0-18 15,0 0-49-15,0 0-3 16,-8 7-5-16,8-7-5 16</inkml:trace>
  <inkml:trace contextRef="#ctx0" brushRef="#br1" timeOffset="1.84467E6">23395 5845 30 0,'0'0'84'0,"0"0"1"16,0 9-1-16,0-9-5 15,1 13-46-15,0 2-14 0,1 5-5 16,-1 4-2-16,0 5-3 16,0 7-3-16,3 0-1 15,1 2-3-15,-1-1 0 16,3-4 0-16,3-5 1 16,3-5 1-16,9-9 2 0,5-7 0 15,9-6 0-15,9-9 0 16,9-8 0-16,5-7 0 15,6-4-4-15,4-3-2 16,-3 2 0-16,-6-2 0 0,-6 6 0 16,-9 1 0-16,-13 8 0 15,-5 2 0-15,-11 5 0 16,-7 4 0-16,-9 4 0 0,9-6 0 16,-9 6 0-16,0 0 0 15,-6 6 0-15,6-6-18 16,-9 14-25-16,9-1-46 0,0-1 0 15,12 0-7-15,10-4-6 16</inkml:trace>
  <inkml:trace contextRef="#ctx0" brushRef="#br1" timeOffset="1.84492E6">25214 5781 41 0,'0'0'64'15,"8"-10"-5"-15,-8 10-46 16,0 0-7-16,0 0-29 15,0 0-26-15,0 13-9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45:04.11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4890 2196 26 0,'-6'-13'88'15,"6"13"1"-15,-12-10-5 16,12 10-18-16,-12-8-19 0,12 8-17 16,-8 10-11-16,7 5-7 15,-6 9-4 1,6 6-2-16,-2 9 0 0,0 10 0 15,1 3-1-15,0-3-2 16,2 2 0-16,-1-3 0 0,1-5 0 16,0-11-1-16,0-6-1 15,0-10-1-15,0-6-1 16,0-10-1-16,0 0-2 16,7 0-1-16,-2-8-3 0,2-8 0 15,-1-6-2-15,0-8-1 16,2-5-1-16,-3-9 1 15,-1-3 0-15,-4-3 2 16,1-1 1-16,-1-6 2 0,-5 3 2 16,3 2 4-16,0 0 2 15,2 5 3-15,3 2 1 0,11 3 1 16,4 4 0-16,5 9 0 16,6 5 0-16,0 12-2 15,5 9-2-15,-1 5 0 16,0 15-2-16,-7 12 0 15,-5 10 0-15,-10 14 2 16,-4 4 0 0,-7-4 1-16,-3 1-1 0,-6-6 1 15,-2-7 0-15,-1-8-1 16,4-8 1-16,8-14-3 16,0-11 0-16,11 10 0 15,8-7 0-15,5-1 0 0,2 1 0 16,4 2-1-16,3 1 1 15,-6 2-1-15,-1 1 0 16,-5 2 0-16,-4 4 0 16,-8 1 0-16,-6 3 1 15,-3-1-1-15,-4 2 1 0,-7-2 0 16,-5 0 0-16,-5-3 0 16,-1-3 0-16,0-1-4 15,-1-4-4-15,6-3-10 0,-5 1-49 16,7-7-18-16,5-7-2 15,4-8-8-15,4-2-4 16</inkml:trace>
  <inkml:trace contextRef="#ctx0" brushRef="#br0" timeOffset="762.6263">5351 2291 29 0,'31'-14'78'0,"0"2"-1"0,-2 3-2 16,1 1-25-16,3 3-15 15,-8 3-13-15,-5-1-5 16,-2 3-6-16,-4 2-3 16,-4 4-1-16,-10-6 0 0,7 16 1 15,-7-5-2-15,-7 4 0 16,-3 3 1-16,-1 2-1 16,-3 2-1-16,2-1 0 0,0-1 0 15,6-2 0 1,6-2-1-16,3-6 0 0,14-1 0 15,10-8 1-15,7-3-2 16,3-7 1-16,3-4-2 0,3-3 0 16,-6-2-1-16,-4-2 0 15,-5-2 0-15,-9 1 0 16,-5 0 0-16,-5 3 0 16,-2 0 0-16,-7 2 0 0,-4 4 0 15,-8 3 0-15,-3 4 0 16,1 5 0-16,0 0-1 15,1 8 0-15,-1 3 0 16,9 4 2-16,4 5-2 0,1 4 0 16,9 1 0-1,5 2 0-15,2 1 0 16,2 0 0-16,1 1 0 0,-2-3 0 16,-2-1 0-16,-5-1 0 0,0-4 0 15,-7-2 0-15,-1-2 0 16,-2-1 0-16,-3-4 0 15,3-11 0-15,-9 14 0 16,9-14 0-16,-9 0-4 0,9-11-12 16,0-10-3-16,6-8-2 15,4-7 1-15,8-7 0 16,2-4 2-16,1-6 6 0,4 4 8 16,-2-4 10-16,-1 8 6 15,-3 3 4-15,0 9 1 16,-4 6 1-16,-6 5-1 0,3 10-3 15,-3 6-2-15,1 8-2 16,4 21-1 0,-4 15-6-16,-1 8-3 15,0 9 0 1,0 1 0-16,-2 6 0 0,3 0 0 16,-4-3 0-16,-2-13 0 15,5-10 0-15,-6-12 0 16,3-3-8-16,0-9-19 0,-6-12-51 15,0 0-10-15,4-6-2 16,-4-9-6-16,-9-6 1 16</inkml:trace>
  <inkml:trace contextRef="#ctx0" brushRef="#br0" timeOffset="1020.6131">6159 2409 55 0,'-7'-18'89'0,"6"0"-2"15,1 4-4-15,12 11-3 0,5-7-45 16,6-1-13-16,5 4-6 15,8-1-5-15,4 2-3 16,-1 1-1-16,1 3-2 16,-4-1 0-16,-8 0-2 0,-2 3 0 15,-6 0-1-15,-5-2-2 16,-8 2 0-16,-7 0 0 16,0 0 0-16,0 0 0 15,0 0 0-15,0 0-5 0,0-8-14 16,0 8-65-16,-6-11-3 15,-1-1-4-15,6 1-7 16,1 0-1-16</inkml:trace>
  <inkml:trace contextRef="#ctx0" brushRef="#br0" timeOffset="1638.3986">6752 2530 74 0,'12'-13'86'16,"0"-6"-1"-16,7-5-3 16,1-6-31-16,8 3-13 0,4-5-13 15,5-1-7-15,0-1-6 16,1-3-4-16,-3 4-2 15,-4-1-2-15,-4 1-3 16,-9 3 0-16,-11 3-1 16,-7 8-1-16,-6 4 1 0,-12 5 0 15,-4 2-1-15,-8 8 0 16,5 4 2-16,0 14 1 16,6 5 0-1,11 5 1-15,8 4-1 16,5 4 1-16,18 2 0 15,7 0 0-15,5 3 1 16,1-7-4-16,0 0 0 0,-1-5 0 16,-10-5 0-16,-3 5 0 15,-11-7 0-15,-5-1 0 0,-6-5 0 16,-8-2 0-16,-6-3 0 16,-6-2 0-16,-1-4 0 15,2-3 0-15,-2-2 0 16,1-4-12-16,8-3-17 0,12 7-53 15,-3-27-5-15,5 5-5 16,17-4-4-16,-1 1-3 16</inkml:trace>
  <inkml:trace contextRef="#ctx0" brushRef="#br0" timeOffset="2428.9753">7242 2355 23 0,'21'-16'85'0,"-7"5"-1"16,-4 4-2-16,0-13-9 15,0 20-24-15,-10 0-23 16,9 13-9-16,-5 1-7 15,2 1-1-15,4 5-2 0,0-1-1 16,3 1-2-16,4 0 1 16,2-3-2-16,3-1-1 15,1-4-1-15,0-3-1 16,-4-5 0-16,0-3-1 0,-4-4-1 16,-3-7 0-16,-3-7-2 15,-1-1 1-15,-1-6 1 16,-4-3 0-16,-2 0 0 0,1-1 0 15,-2 2 0-15,0 3 1 16,3 1 0-16,3 3 0 16,4 5 1-16,6 1-1 0,3 4 1 15,6 1 0 1,4 2 1-16,4 0-1 0,-1 1 1 16,-3-2 0-16,1 0 0 15,-5-4 0-15,-3-2 0 16,-6-2 0-16,-2-3 1 0,-7-3 1 15,-2 1 1-15,-5 1 0 16,1-2 1-16,-3 6 0 16,-4 2 0-16,1 5-1 15,5 8-1-15,0 0-1 0,-7 10 0 16,6 13 0-16,1 32 1 31,1 13-3-31,-1 13 0 0,-1 7 0 16,1 4 0-16,0-2 0 15,-1 0 0-15,-3-8-4 16,2-30-11-16,-2-12-1 16,4-11 0-16,0-15-1 0,0-14 2 15,0 0-1-15,-3-8 5 16,-1-16 2-16,-2-6 4 16,1-9 2-16,1-8 2 15,-3-2 4-15,3-3 2 0,4 1 2 16,1 0 0-16,12 6 3 15,4 3 1-15,4 5 1 16,9 6-1-16,0 8-1 0,3 6-1 16,3 7-1-1,-1 10-1-15,-4 5-1 0,-4 12-3 16,-4 9 0-16,-5 8-1 16,-9 2 0-16,-4 7 0 0,-5 1 0 15,-6-4 0-15,-9-1-1 16,-3-7 1-16,0-7-1 15,-1-7-2-15,4-7-3 0,3-9-6 16,1-8-19-16,11-7-53 16,0-8-4-1,12-8-5-15,5-10-5 0,2-5-2 16</inkml:trace>
  <inkml:trace contextRef="#ctx0" brushRef="#br0" timeOffset="3577.7363">8322 2438 14 0,'7'-38'93'15,"2"5"-1"-15,-2 3-2 0,3 5-5 16,0 25-3-16,2-11-59 15,2 4-9-15,1 7-4 16,0 1-4-16,-1 10-4 0,0 9-2 16,-1 4 0-16,-5 4 0 15,4 8 0-15,-7 3 0 16,-2-5 0-16,0-4 0 16,-2-2 0-16,-1-7 0 15,1-6 0-15,-1-15 0 0,0 0 0 16,10-6 0-16,-4-13 0 15,7-9 0-15,1-5 0 16,4-9 0-16,2-5 0 16,1-6 0-16,1-2 0 0,0-1 0 15,1 2 0-15,-5 7 0 0,-2 4 0 16,-4 9 0 0,-1 6 0-16,-6 7 0 0,1 11 0 15,-6 10 0-15,5 5 0 16,-3 15 0-16,1 20 0 31,-1 6 0-31,2 3 0 16,3 1 0-16,0-2 0 0,5-4 0 15,0-3 0-15,6-16 0 16,1-16 0-16,2-9 0 0,3-4 0 16,-1-7 0-16,3-7 0 15,-1-6 0 1,-3-3 0-16,-1-3 0 0,-3 2 0 15,-2 2 0-15,-3 3 0 16,-6 6 0-16,-7 17 0 31,12 7 0-31,-9 8 0 16,5 6 0-16,2 5 0 16,2-1 0-16,7 2 0 15,3-4 0-15,2-14 0 16,3-6 0-16,-2-3 0 15,3-5 0-15,-4-8 0 0,-4-3 0 16,-1-3 0-16,-4-1 0 16,-2 1 0-16,-3 1 0 15,0 0 0-15,-5 5 0 16,-2 1 0-16,-3 12 0 0,0 0 0 16,11 6 0-16,-9 13 0 15,-2 5 0-15,0 15 0 0,-1 10 0 16,-1 15 0-16,-9 12 0 15,-3 9 0-15,-3 4 0 16,-4 6 0-16,-1-1 0 16,-1-6 0-16,1-12 0 0,0-14 0 15,3-14 0-15,6-14 0 16,1-14 0-16,-1-16 0 0,3-9 0 16,-3-17 0-1,6-8 0-15,-4-12 0 0,8-9 0 16,0-9 0-16,5-6 0 15,7-4 0-15,9 3 0 16,11 1 0-16,-1 1 0 16,14 11 0-16,-3 8 0 0,7 13 0 15,-4 6 0-15,2 20 0 16,-7 8-68-16,0 5-23 16,-2 6-2-16,-6 0-7 0,-2 3-4 15</inkml:trace>
  <inkml:trace contextRef="#ctx0" brushRef="#br0" timeOffset="5574.9034">9937 2388 23 0,'10'-19'91'0,"-3"-4"0"0,4 1-3 16,-8-1-3-16,9 9-28 15,-12 1-28-15,0 13-11 16,-11-1-6-16,-6 9-3 15,-3 15-4-15,-7 12-2 0,-3 8-3 16,-1 6 0-16,2 1 0 16,4 2 0-16,7-7 0 15,14 0 0-15,7-11 0 16,20-9 0-16,12-12 0 16,11-5 0-16,6-8 0 0,3-10 0 15,3-10 0-15,1-9 0 16,-6-12 0-16,-3-6 0 15,-9-6 0-15,-2-7 0 0,-10-5 0 16,-6-3 0-16,-8 3 0 16,-4 1 0-16,-7 10 0 15,-4 7 0-15,0 8 0 16,-9 8 0-16,6 12 0 0,3 19 0 16,-9 0 0-16,6 16 0 15,3 39 0 1,0 13 0-1,0 14 0-15,-2 7 0 0,4 3 0 16,1-4 0-16,0-7 0 16,-1-8 0-16,-1-35 0 15,2-13 0-15,-3-25 0 0,14 2 0 16,-3-12 0-16,-1-10 0 16,6-6 0-16,0-4 0 15,3-6 0-15,0 2 0 16,-1 0 0-16,2 4 0 0,-3 6 0 15,0 3 0-15,-3 8 0 16,-2 7 0-16,4 6 0 16,0 12 0-16,2 5 0 15,1 7 0-15,3 1 0 0,5 1 0 16,0 2 0-16,3-5 0 16,-5-5 0-16,4-2 0 15,-6-9 0-15,-2-3 0 16,-4-4 0-16,-2-3 0 0,-5-7 0 15,-3-1 0-15,-5-4 0 16,0-6 0-16,-2 0 0 16,-1-2 0-16,-2-1 0 0,-4 2 0 15,0 4 0-15,0-2 0 16,1 8 0-16,6 12 0 16,-14-9 0-16,14 9 0 15,-13 14 0-15,8 3 0 0,3 3 0 16,2 3 0-16,0 3 0 15,7-1 0-15,4-4 0 16,2-4 0-16,4-5 0 0,1-5 0 16,0-3 0-16,2-4 0 15,-3-6 0-15,1-5 0 16,-4-5 0-16,3-3 0 16,-6-6 0-16,-1-3 0 15,-1 4 0-15,-3-1 0 0,-1 4 0 16,-4 4 0-16,1 3 0 15,-2 14 0-15,0 0 0 16,0 0 0-16,0 13 0 16,0 4 0-16,3 8 0 0,5 4 0 15,-2 1 0-15,6 2 0 16,5-5 0-16,0-4 0 16,4-5 0-16,-2-3 0 0,2-11 0 15,0-4 0-15,-1-6 0 16,-3-7 0-16,0-6 0 15,0-4 0-15,-4-5 0 0,-5-1 0 16,2 1 0-16,-5-1 0 16,2 5 0-16,-3 1 0 15,0 3 0-15,-4 7 0 16,3 4 0-16,-3 9 0 0,2-13 0 16,-2 13 0-1,0 0 0-15,3 8 0 0,1 4 0 16,-1 3 0-16,2 8 0 15,0 3 0-15,2 1 0 16,0 0 0-16,1 0 0 0,1-3 0 16,0-3 0-16,0-5 0 15,3-3 0-15,0-6 0 16,3-1 0-16,-1-5 0 0,1-1 0 16,0-3 0-16,1-4 0 15,0-4 0-15,2-1 0 16,-2-3 0-16,1-2 0 0,-2 2 0 15,0 1 0-15,-3 1 0 16,-1 4 0-16,0 2 0 16,-3 3 0-16,2 3 0 15,-1 2 0-15,-9-1 0 0,17 15 0 16,-8-4 0-16,2 2 0 16,1 2 0-16,2 0 0 15,-5-2 0-15,3-1 0 16,-1-2 0-16,-1-1 0 15,-1-2 0-15,2-4 0 0,-11-3 0 16,14 4 0-16,-14-4 0 16,13 0 0-16,-13 0 0 15,15-7 0-15,-15 7 0 16,13-6 0-16,-13 6 0 0,13-5 0 16,-13 5 0-16,12 0 0 15,-12 0 0-15,17 0 0 16,-8 3 0-16,2-1 0 15,1 2 0-15,1-4 0 0,2 0 0 16,0 0 0-16,3-6 0 16,-1-2 0-16,3-5 0 0,2 1 0 15,-4-9 0 1,0 0 0-16,-7-7-17 0,0-5-24 16,-9-5-7-16,-2-5 4 15,-10-3 16-15,-5-7 10 0,-3 8 11 16,-4-5 13-16,3 7 10 15,-5 3 17-15,6 7 12 16,2 4-8-16,2 8-11 16,6 5-9-16,1 5-7 15,7 11-9-15,-6-9-11 16,6 9-41-16,4 7-36 0,3 6-1 16,1 7-8-16,-1-1-5 15</inkml:trace>
  <inkml:trace contextRef="#ctx0" brushRef="#br0" timeOffset="6886.5016">4147 3321 66 0,'-26'-7'71'15,"9"4"0"-15,17 3-30 16,0 0-7-16,0 0-5 15,-5-12-7-15,5 12-4 0,7-5-3 16,6 4-1-16,-6-3-1 16,3 3-4-16,-1 0 0 15,-9 1-2-15,16 0-1 16,-3 0-1-16,-5 0 0 16,5 0-1-16,2 0 0 0,-2 2-1 15,6 0 0-15,3 0 1 16,0-1-1-16,5 0-1 15,5 0 1-15,3 1-2 16,3-1 1-16,5 1-1 0,2-2 1 16,7 1-1-16,1-1 0 15,3 0 0-15,0 2 0 16,5-2 0-16,5 0 0 0,1-2 0 16,2 0 0-16,4 0 0 15,5 0-1-15,3 1 1 16,-1 0 0-16,5 1-1 15,4-1 1-15,1-1 1 0,4 2-1 16,3 0 0-16,6 0 1 16,2-3-1-16,5 3 1 0,4-1 0 15,3-1 0-15,5-1-1 16,-1 2 1 0,4 0-1-16,3-1 1 0,4-1-1 15,0 1 1-15,1-2-1 16,5 3 0-16,2-1 0 0,1-1 1 15,0 1-2 1,-2 2 1-16,2-4 0 0,2 3 0 16,0 1 1-16,-2-1-2 15,-3 2 0-15,6-2 0 16,0 1 0-16,-4 0 0 0,1 1 0 16,0-2 0-16,4 1 0 15,-1 0 0-15,-1-3 0 16,0 2 0-16,0 0 0 0,1-3 0 15,0 3 0 1,1-2 0-16,1 0 0 0,-1 0 0 16,-1 1 0-16,1-2 0 0,2 2 0 15,-2-1 0 1,2 0 0-16,-2 0 0 16,-3-2 0-16,-2 2 0 15,-2-5 0-15,-4 1 0 0,-9 3 0 0,-3-4 0 16,-9-3 0-16,-6 2 0 15,-16 0 0-15,-10-1 0 16,-11-1 0 0,-10 2 0-16,-12 0 0 0,-10 1 0 15,-10 1 0-15,-8 1 0 16,-5 0 0-16,-5 3 0 0,-10 3 0 16,9-4 0-16,-9 4 0 15,0 0 0-15,0 0 0 0,0 12-25 16,0-12-64-16,-18 13-4 15,3-7-4-15,-7-2-3 16,-7-1-3-16</inkml:trace>
  <inkml:trace contextRef="#ctx0" brushRef="#br0" timeOffset="8967.555">3996 3346 0 0,'-5'-12'80'0,"-4"-5"7"15,3-4 0-15,-1-12-23 16,6 5-10-16,-6-7-13 15,6-2-11-15,-4-10-8 16,-2-7-4-16,1-8-4 0,4-6-2 16,0-7-10-16,2-6-2 15,1-5 0-15,1-2 0 16,3 2 0-16,0-2 0 0,2 3 0 16,-2 4 0-16,-5 6 0 15,0 8 0-15,1 7 0 16,-1 7 0-16,-3 3 0 15,0 8 0-15,0 7 0 16,-2 6 0-16,5 5 0 0,-1 5 0 16,0 2 0-16,0 6 0 15,1 11 0-15,0-14 0 16,0 14 0-16,0 0 0 16,0 0 0-16,9-3 0 0,-9 3 0 15,12 3 0-15,-2 0 0 16,6 3 0-16,1-1 0 15,9-2 0-15,3 1 0 0,4-2 0 16,5 4 0-16,4-5 0 16,6 2 0-16,2-1 0 15,5-1 0-15,1-1 0 16,3 0 0-16,1 0 0 0,0-3 0 16,6-1 0-16,-2 0 0 15,2 1 0-15,3-2 0 16,-1 4 0-16,5-1 0 15,0-1 0-15,4 1 0 16,1-1 0-16,7 2 0 0,-4-1 0 16,9-2 0-16,2-2 0 15,3 3 0-15,7-4 0 16,-4 2 0-16,7-3 0 0,4 2 0 16,1 2 0-16,3-1 0 15,-2 3 0-15,0-3 0 16,0 5 0-16,2-1 0 15,-2 1 0-15,2 1 0 16,-4-2 0-16,1 2 0 0,2-1 0 16,1 0 0-16,6 0 0 15,-4 0 0-15,-3 0 0 16,1-1 0-16,3 0 0 0,-1-1 0 16,-2 1 0-16,0 1 0 15,-4-3 0-15,2 2 0 16,-1-1 0-16,-1 1 0 0,1-1 0 15,-2 2 0-15,-4-2 0 16,2-2 0-16,1 2 0 16,-4-1 0-16,4-1 0 15,-2 2 0-15,-3 0 0 0,-1-3 0 16,6 3 0-16,-9-1 0 16,5 2 0-16,-3 0 0 15,-5 1 0-15,0 0 0 16,-2 0 0-16,-1 1 0 15,-1-1 0-15,-1 1 0 0,-6-1 0 16,1 1 0-16,2-1 0 16,-2 1 0-16,-5-1 0 0,-1 1 0 15,-2-1 0-15,-1 1 0 16,-4-1 0-16,-1 1 0 16,-3-1 0-16,-1 0 0 15,-1 2 0-15,-2 0 0 0,0 1 0 16,-3-2 0-16,-2 0 0 15,0 2 0-15,1-1 0 16,-4-1 0-16,-2 2 0 16,-3-1 0-16,-4 0 0 0,-2 0 0 15,-2 0 0-15,-6-1 0 16,-5 2 0-16,-3 1 0 0,-2-2 0 16,-4 0 0-16,0 1 0 15,-4 0 0-15,-3 3 0 16,-1-2 0-16,-2-1 0 15,-1 2 0-15,0-1 0 16,-1 4 0-16,-1 0 0 16,0 0 0-16,0 3 0 0,2 3 0 15,-3 3 0-15,2 3 0 16,0 5 0-16,-3 2 0 0,0 3 0 16,0 2 0-16,-1 6 0 15,-1-4 0-15,1 15 0 31,2 0 0-31,0 1 0 0,0 0 0 16,-2 3 0-16,-1 8 0 16,1-4 0-16,-2 3 0 15,-4-12 0-15,0-1 0 16,-1-2 0-16,0-3 0 0,-1-5 0 16,2-4 0-16,0-2 0 15,0-1 0 1,0-4 0-16,-1 2 0 0,1-1 0 0,-1 3 0 15,0 1 0-15,0 3 0 16,-3 5 0-16,-1 2 0 16,1 0 0-16,1-1 0 15,-1-2 0-15,2-2 0 16,1-2 0-16,0-7 0 16,0-4 0-16,0-5 0 0,1-2 0 15,2-5 0-15,-2 1 0 16,-1-12 0-16,2 13 0 0,-2-13 0 15,0 0 0-15,0 0 0 16,0 0 0-16,0 0 0 16,0 0 0-16,0 0 0 0,0 0 0 15,0 0 0-15,0 0 0 16,10 0 0-16,5-2-61 16,-15-9-34-16,0-4-2 15,-5-3-8-15,-6 2-4 0</inkml:trace>
  <inkml:trace contextRef="#ctx0" brushRef="#br0" timeOffset="9669.9457">9585 3450 32 0,'0'-9'93'0,"0"0"-2"0,1-4-1 16,3 1-3-16,-2 1-48 15,1 1-9-15,-3 10-8 16,3-12-7-16,-3 12-6 16,0 0-6-16,4 4-3 0,-1 10 0 15,2 5 0-15,-1 2 0 16,0 14 0-16,1 7 0 16,-1 8 0-16,-2 10 0 15,-2 9 0-15,-2 7 0 0,-1 1 0 16,-2 1 0-16,0-1 0 15,-1-4 0-15,2-5 0 16,2-6 0-16,0-5 0 16,2-8 0-16,0-5 0 0,0-4 0 15,2-4 0-15,1-4 0 16,0-2 0 0,1-5 0-16,-1-5 0 0,-1-2 0 0,0-5 0 15,0-1 0-15,-2-12 0 16,3 11 0-16,-3-11 0 15,0 0 0-15,0 0 0 0,0 0 0 16,0 0-13-16,0-11-77 16,0-8-3-16,6-6-5 15,-2-6-5-15,0-2-4 16</inkml:trace>
  <inkml:trace contextRef="#ctx0" brushRef="#br0" timeOffset="11727.0002">2767 4841 57 0,'-9'0'75'0,"9"-11"-4"0,0 11-21 15,12-1-20-15,4-3-5 16,-5 1-6-16,8 1-5 16,-3 0-3-16,8 1-2 15,-2 1-1-15,3 0-3 16,1 1 0-16,3 4 1 0,3-1-2 16,2 0 0-16,6-1-1 15,-1 0 1-15,4-1 0 16,3-2-1-16,1 0 1 15,3 2-1-15,1-2-1 0,1-5 1 16,-1 3-2-16,4 0 1 16,-5 0-1-16,3 0-1 15,0 2 1-15,2 0 0 0,-1 0 0 16,3 0-1-16,4 1 1 16,-2-1 0-16,0 0 0 15,2 1 0-15,2-1 0 16,-2 1-1-16,4 0 1 0,-1-1 0 15,1 0 0-15,4 3 0 16,0-2 0-16,2 2 1 16,5-1-2-16,1 0 2 15,0-2-1-15,3 0 2 16,4 2-1-16,3-2 0 0,-5 1 1 16,5-4-1-16,2 2 1 15,0-4-1-15,-1 4 1 16,-1-3-2-16,2-1 1 0,-2 2 0 15,2-1-1-15,-2 2 1 16,-1 0-2-16,1 2 1 16,2 0-1-16,-1 0 1 15,0 0-1-15,0 0 1 0,2 4-1 16,1-3 0-16,1 2 0 16,1-2 1-16,5 0-1 15,-4 0 1-15,2-2-1 16,2-1 0-16,-1-1 0 0,-2 0 1 15,2 1-1-15,1-1 1 16,-5 3-1-16,1-2 0 16,0 4 0-16,1-2 1 15,-3 0-1-15,5 0 0 0,-1 0 1 16,-4 0 0-16,2 0 0 16,0-2-1-16,1 1 1 15,-1 0 0-15,2-1 0 0,-5 1 0 16,2 0-1-16,-1-1 1 15,-2 1 0-15,1-1 0 16,0 2 0-16,1-2-1 16,-1 1 1-16,2-2-1 0,0 1 1 15,4-1 0-15,1 1-1 16,0-3 0-16,4 4 1 16,-6-1 0-16,6 0-1 15,-2-1 1-15,5 3-1 0,0-1 1 16,3-1 0-16,-3 1-1 15,8 1 1-15,-2-2-1 16,4 2 0-16,3 0 0 16,1 0 1-16,-2 0-1 0,5 2 1 15,5-4-1-15,1 2 1 16,-1 0 0-16,2-2 0 16,-2 0 1-16,5-1-1 15,-2 0 1-15,-1-1 0 16,1 2 0-16,-1-3-2 0,3 1 0 15,-2 2 0-15,-2-2 0 16,0 3 0-16,4-1 0 16,1 2 0-16,-1 0 0 0,-1-2 0 15,-1 2 0-15,4-1 0 16,2 1 0-16,-4 0 0 16,0-1 0-16,0 1 0 0,0-2 0 15,0-1 0-15,-2 2 0 16,1 0 0-16,-3-1 0 15,0 1 0-15,6-1 0 16,-6-2 0-16,0 4 0 0,-1-2 0 16,3-1 0-1,-1-1 0-15,-2 4 0 0,1-6 0 16,-4 5 0-16,-1-5 0 16,1 3 0-16,-2 0 0 15,-4-1 0-15,0 2 0 0,-4-2 0 16,0 0 0-16,-1-1 0 15,0 1 0-15,-7 1 0 16,2-1 0-16,-1 1 0 0,-2 0 0 16,2 0 0-16,-7 0 0 15,2 0 0-15,-3 2 0 16,3-2 0-16,-8 1 0 0,3-1 0 16,-5 3 0-16,-5 0 0 15,-2 0 0-15,0 0 0 16,-3 0 0-16,1 0 0 0,-5 2 0 15,-3 0 0-15,-2 0 0 16,-2-1 0-16,-3 3 0 16,-6-2 0-16,-4 1 0 15,-2-1 0-15,-4 0 0 0,-3-1 0 16,-6-1 0-16,2 2 0 16,-6-2 0-16,-4 0 0 15,-4 0 0-15,-3 0 0 16,-8 1 0-16,-1-1 0 0,-7 0 0 15,-4 0 0-15,-8 0 0 16,11 0 0-16,-11 0 0 16,0 0 0-16,0 0 0 15,0 0 0-15,0 0 0 0,0 0 0 16,0 0 0-16,0 0 0 16,0 0-17-16,-9 7-60 15,9-7-14-15,-19 1-2 16,1-1-8-16,-3-7-1 15</inkml:trace>
  <inkml:trace contextRef="#ctx0" brushRef="#br0" timeOffset="12840.432">2739 4925 5 0,'-4'-13'90'0,"-2"-5"4"0,1 2-3 16,0 1-6-16,5 1-40 15,-2 4-16-15,2 10-10 16,0 0-6-16,0 0-4 16,-1 20-3-16,0 10-3 0,0 8 0 15,0 13 0-15,-2 8-1 16,1 8 3-16,-3 6-1 15,1 2 1-15,1-2-5 16,-3-1 0-16,2-6 0 16,1-8 0-16,1-6 0 0,-1-9 0 15,3-10 0-15,0-6 0 16,0-9-9-16,0-8-7 16,0-10-11-16,0 0-17 15,0 0-23-15,-13-9-5 16,2-7 1-16,-2-3 12 0,-6-5 12 15,-5-1 27-15,-3-5 25 16,4 7 28-16,-6-3 32 16,3 2 8-16,0 1-4 0,7 5-9 15,0 4-14-15,8 4-17 16,11 10-9-16,-11 0-5 16,11 10-6-16,3 11-1 0,11 7-8 15,2 5 0-15,5 6 0 16,5 0 0-16,6-3 0 15,6-3 0-15,2-8 0 0,9-9 0 16,-3-9 0 0,2-7 0-16,4-9 0 0,-3-10 0 15,-1-6 0-15,-3-9 0 16,-1 0 0-16,-9-9-7 16,6 0-81-16,-7 2-3 15,-5 4-4-15,-5 2-7 0,-5 6-2 16</inkml:trace>
  <inkml:trace contextRef="#ctx0" brushRef="#br0" timeOffset="16126.2728">2701 6561 73 0,'-9'-11'87'0,"-1"2"0"16,-1-5-2-16,2 2-32 0,-2 0-13 15,5 2-15-15,6 10-8 16,-18-14-5-16,9 13-4 15,-1 1-3-15,-2 10-1 0,-1 5-2 16,-1 10-1-16,-4 7-1 16,1 8 0-16,2 6 1 15,1 4-1-15,5 0 0 16,6-3 0-16,3-1 0 16,10-7 0-16,12-8 1 0,3-11 0 15,4-7 1 1,2-8 1-16,5-5-1 0,-3-8 0 15,0-5-2-15,-4-7 0 16,-6-5 0-16,-5-3 0 0,-3-5 0 16,-4-1 0-16,-9-5 0 15,-2 2 0-15,-2-2 0 16,-8 3 0-16,-2 3 0 16,-7 3 0-16,-3 4 0 0,2 7 0 15,-1 3-4-15,7 11-26 16,0 6-37-16,14-1-21 0,8 7-4 15,18 0-6 1,13 1-3-16</inkml:trace>
  <inkml:trace contextRef="#ctx0" brushRef="#br0" timeOffset="16509.9442">3454 6577 26 0,'33'-5'95'0,"-10"-4"1"0,-7 0-6 16,-7-1-4-16,-7 0-34 15,-2 10-21-15,-2-16-13 16,2 16-9-16,-25 0-4 16,6 10-2-16,-4 6-3 15,-6 10 0-15,-3 8 0 0,-5 11 0 16,-3 9 0-16,7 4 0 16,6 1 0-16,10-1 0 15,13 0 0-15,11-9 0 0,21-7 0 16,10-12 0-1,14-12 0-15,7-8 0 0,5-9 0 16,0-1 0-16,-2-9 0 16,-4-3 0-16,-12-1 0 0,-6 2 0 15,-9 1 0-15,-8 3 0 16,-7 0 0-16,-7 4 0 16,-9 3 0-16,0 0 0 15,0 0 0-15,0 0 0 0,-7-6 0 16,7 6-7-1,0 0-81-15,0 0-2 0,-1-12-4 16,10 0-7-16,12-6-4 16</inkml:trace>
  <inkml:trace contextRef="#ctx0" brushRef="#br0" timeOffset="17705.8557">8818 4996 7 0,'0'0'72'0,"-2"-21"4"16,1 10-15-16,0-1-8 16,1 1-9-16,0-1-8 15,0 1-2-15,0-2-7 16,1 2-3-16,0 2-5 0,-1 9-3 16,3-10-4-1,-3 10-3-15,0 0-2 0,0 10-2 16,0 7-2-16,-2 6-1 15,0 9 0-15,-2 8 0 16,-3 6-2-16,2 10 0 16,2 1 0-16,0 11 0 15,0 0 0-15,3 1 0 16,0-3 0-16,0-2 0 0,4-2 0 16,0-5 0-16,0-4 0 15,1-11 0-15,-1-3 0 16,-2-8 0-16,-1-3 0 15,0-4 0-15,-1-4 0 0,0-7 0 16,-1-2 0-16,1-11 0 16,-2 8 0-16,2-8 0 15,0 0 0-15,-15-12 0 0,4-2 0 16,2-1 0-16,-6-3 0 16,0-3 0-16,-1 2 0 15,2 2 0-15,0 2 0 0,0 3 0 16,5 4 0-1,9 8 0-15,-12 0 0 0,7 6 0 16,4 9 0-16,1 3 0 16,2 6 0-16,5 0 0 0,4 4 0 15,2-3 0 1,5-2 0-16,7-5 0 0,2-6 0 16,4-4 0-16,4-5 0 15,3-3 0-15,-1-4 0 16,-1-9 0-16,4-2 0 0,-4-3 0 15,-3-1 0-15,-2-3 0 16,-6-3 0-16,-6 2 0 16,-2 2 0-16,-1 4 0 0,-9 3 0 15,-7 14 0-15,10-13 0 16,-16 19-78-16,5 8-14 16,-2 4-3-16,-2 8-7 0,-5 3-5 15</inkml:trace>
  <inkml:trace contextRef="#ctx0" brushRef="#br0" timeOffset="18229.5274">8678 6617 60 0,'-23'-6'94'0,"4"-3"-2"16,4 2-6-16,5 0-2 0,-1 4-51 16,11 3-10-16,-6 14-7 15,6 8-6-15,-1 6-3 16,-2 7-1-16,-3 7-6 0,1 5 0 16,-6 0 0-16,2-2 0 15,-5-4 0-15,3-7 0 16,0-4 0-16,-3-11 0 15,9-10 0-15,5-9 0 16,-11-10 0-16,10-13 0 16,1-11 0-16,3-11 0 0,5-7 0 15,6-9 0-15,-3-3 0 16,10-3 0-16,1 4 0 16,2 6 0-16,0 10 0 0,2 7 0 15,-3 12 0-15,-2 9 0 16,-1 11 0-16,-3 11 0 0,1 11 0 15,-1 9 0 1,0 9 0-16,-1 6 0 0,1 5 0 16,-1 6 0-16,-4 0 0 15,3 4 0-15,-4-5 0 0,-3 0 0 16,-1-7 0-16,-1-1 0 16,-6-10-20-16,2-3-23 15,-1-9-46-15,-3-9 0 16,-12-8-7-16,-2-1-3 15</inkml:trace>
  <inkml:trace contextRef="#ctx0" brushRef="#br0" timeOffset="18801.0901">8643 6875 34 0,'-43'-11'92'0,"5"3"-1"15,7-1-3-15,5-5-21 16,12 8-14-16,14 6-21 16,3-14-14-16,26 9-7 15,7 0-5-15,14 0-2 0,9-1-1 16,8 0-1-16,3 0-2 15,3-2-1-15,-3-3-1 16,-2-3-1-16,-11-2 1 16,-5-2 0-1,-12-6-1-15,-5-2 2 0,-13-3 0 16,-7-3 3-16,-3 0 1 0,-6 1 1 16,-5 2 1-16,-1 2 1 0,1 4-1 15,-1 4-5-15,0 6 0 16,0 13 0-16,3-10 0 15,-3 10 0-15,11 20 0 16,-4 1 0-16,5 5 0 0,-1 10 0 16,1 4 0-16,1 8 0 15,0-1 0-15,-3 5 0 16,-1-3 0-16,-5 0 0 16,-1-5 0-16,-3-4 0 0,-2-7 0 15,-3-5 0-15,-4-8 0 16,-2-7 0-16,-1-4 0 15,-4-4 0-15,0-1 0 16,1-2 0-16,2 0 0 0,0-1 0 16,1-1 0-16,12 0 0 15,-8 4 0-15,8-4 0 16,5 7 0-16,10-1 0 16,1-1 0-16,5 0 0 0,3-1 0 15,6-2 0-15,1-1 0 16,-3-1 0-16,5 0 0 15,-4-5 0-15,-1-6 0 0,-1 0 0 16,-6-10-21-16,1-10-48 16,-4 0-20-16,-5-4-2 15,-4-5-6-15,-5-4-3 16</inkml:trace>
  <inkml:trace contextRef="#ctx0" brushRef="#br0" timeOffset="19092.5111">9488 6520 68 0,'-35'-35'91'0,"-1"6"-1"15,0 0-2-15,15 4-29 0,-8 1-13 16,7 6-13-16,7 0-10 16,9-1-10-16,8 4-13 15,14-1 0-15,12 2 0 0,14 1 0 16,10 1 0-16,10 0 0 16,8 2 0-16,1 1 0 15,-3 4 0-15,0-1 0 16,-10 2 0-16,-6 0 0 15,-11 1 0-15,-9 1 0 0,-9-1 0 16,-7 1 0 0,-3 1 0-16,-13 1 0 0,10-1 0 15,-10 1 0-15,0 0 0 16,0 0 0-16,11-2-80 0,-1 2-11 16,3-5-3-1,11-1-6-15,3-6-6 0</inkml:trace>
  <inkml:trace contextRef="#ctx0" brushRef="#br0" timeOffset="19482.5299">15163 5086 4 0,'-12'-9'9'0,"12"9"-6"16,0 0-16-16</inkml:trace>
  <inkml:trace contextRef="#ctx0" brushRef="#br0" timeOffset="19974.2698">15223 4987 3 0,'0'-20'83'16,"0"10"6"-16,0-5-1 15,6 3-25-15,-6-4-10 16,0 5-14-16,1 0-13 16,1 1-6-16,-2 10-5 0,2-14-5 15,-2 14-3-15,0 0-3 16,0 0-1-16,8 17 0 16,-6-4-2-16,0 7 1 0,2 8 0 15,-2 3-2-15,0 9 0 16,-1 6 0-16,-2 2 0 15,1 8 0-15,0 4 0 0,0 0 0 16,0 6 0-16,0 2 0 16,-1 3 0-16,2 0 0 15,0 1 0-15,-1 0 0 16,0-2 0-16,-2-2 0 16,-1-9 0-16,-1-4 0 15,-1-8 0-15,2-8 0 0,-1-4 0 16,2-11 0-16,2 2 0 15,-2-7 0-15,1-1 0 16,0-4 0-16,0-1 0 0,0-4 0 16,1-9 0-16,0 12 0 15,0-12 0-15,0 0 0 16,0 0 0-16,0 0 0 16,0 0 0-16,12 5-82 15,-12-5-11-15,2-10-4 0,1-6-8 16,4-1-1-16</inkml:trace>
  <inkml:trace contextRef="#ctx0" brushRef="#br0" timeOffset="22484.1461">15095 6573 63 0,'-30'-17'96'16,"0"-6"-4"-16,4 2-4 16,3-2-3-16,5 0-56 15,5 9-7-15,3 8-7 0,10 6-7 16,-11 6-2-16,11 12-4 15,0 4 0-15,0 8-2 16,0 5 0-16,5 7 1 16,-3 0-1-16,0 3 2 15,-1 1-2-15,1 0-2 0,-2-3-1 16,0-3-2-16,0-4-4 16,-1-4-6-16,-1-9-5 15,2-11-65-15,0-12-2 0,0 0-4 16,-10-8-5-16,4-17 1 15</inkml:trace>
  <inkml:trace contextRef="#ctx0" brushRef="#br0" timeOffset="22772.6981">14892 6500 56 0,'3'-12'84'0,"5"2"-1"15,2 3-3-15,7 2-4 16,8 5-53-16,7 7-8 15,9 8-5-15,6 7-1 16,6 4-2-16,2 6-2 16,0 4-1-16,-2 3-2 15,-10 2 0-15,-4-3-1 0,-10-1 1 16,-8-6 0-16,-11 1 0 16,-10-5 1-16,-6-2 0 15,-13-2 0-15,-5-4 0 16,-7 0-1-16,-3-1-2 0,1-3-6 15,-3-2-6-15,6 1-21 16,10-2-48-16,1-8-4 0,9-4-6 16,10 0-5-16</inkml:trace>
  <inkml:trace contextRef="#ctx0" brushRef="#br0" timeOffset="23119.1248">15768 6751 68 0,'37'-11'87'15,"-7"1"-1"-15,-8 0-7 16,-9 4 2-16,-13 6-58 16,9 4-7-16,-9 8-5 15,-4 9-2-15,-8 4-1 0,-5 9-1 16,-4 4 0-16,-3 5-3 16,-2 1-1-16,2-1-1 15,3-3-1-15,6-2 1 16,10-4-1-16,7-8 1 15,14-4-1-15,11-9 1 16,9-3 0-16,4-6 0 0,4-1 0 16,-5-3-1-16,0-4 0 15,-6-1-1-15,-7-1-1 16,-6 2-2-16,-10 0-2 0,-10 4-2 16,0 0-4-16,11-1-8 15,-11 1-28-15,-7 0-39 16,7 0-2-16,0 0-6 0,3-10-2 15</inkml:trace>
  <inkml:trace contextRef="#ctx0" brushRef="#br0" timeOffset="24204.8461">20443 4720 1 0,'-1'-11'83'0,"1"1"4"15,0 0-2-15,0-4-27 0,0 14-7 16,8-15-18-16,-8 15-10 15,0 0-6-15,10-4-6 16,-10 4-3-16,4 16-3 16,-3 1 0-16,0 8-1 0,0 8 0 15,-1 9 1-15,0 12 0 16,0 6-1-16,-2 7-1 16,1 5 0-16,-3 6-2 15,3 0 3-15,0 2 0 16,0-3 1-16,1-1-3 0,0-5-2 15,1-7 0-15,-1-7 0 16,0-5 0-16,1-9 0 16,2-6 0-16,-1-7 0 15,1-6 0-15,-1-6 0 0,-2-4 0 16,5-5 0-16,-5-9 0 16,2 13 0-16,-2-13 0 0,0 0 0 15,0 0 0-15,0 0 0 16,-10-7 0-16,0-4 0 15,-4-2-2-15,5-3 2 16,-6 0 2-16,-1 2-2 0,-1 0 0 16,3 5 0-16,2 3 0 15,1 6 0-15,0 6 0 16,5 8 0-16,3 4 0 0,3 2 0 16,2 0 0-16,11 3 0 15,6-2 0-15,5 0 0 16,8-5 0-16,1-5 0 15,5-3 0-15,2-4 0 16,-3-4 0-16,-2-1 0 0,-5-6 0 16,0-4 0-16,-3 1 0 15,-7-4 0-15,-1 6-10 16,-11-3-41-16,4 6-39 0,-12 5 0 16,0 0-7-16,-17 12-7 15</inkml:trace>
  <inkml:trace contextRef="#ctx0" brushRef="#br0" timeOffset="25134.6511">20061 6548 25 0,'-36'37'101'0,"9"-4"-5"16,1-5-5-16,3 1-4 15,2-29-9-15,-2 33-66 16,5 3-3-16,-1 2-5 0,5 1-2 15,-1-1 0-15,2-4-1 16,6-6 0-16,-3-9 1 16,7-3-2-16,0-8 0 15,3-8 0-15,0 0 0 0,-3-12 0 16,2-10 0-16,1-7 0 16,0-7 0-16,1-11 0 15,2-10 0-15,7-6 0 16,4-6 0-16,1 0 0 0,10 1 0 15,0 3 0-15,6 6 0 16,3 8 0-16,5 8 0 16,-2 10 0-16,3 12 0 0,-2 8 0 15,-1 11 0-15,2 4 0 16,-5 12 0-16,-4 10 0 16,-7 7 0-16,-5 7 0 0,-10 4 0 15,-7 6 0-15,-9 1 0 16,-15 0 0-1,-9-1 0-15,-4-5 0 0,-4-5 0 16,-5-6 0-16,4-7 0 16,4-7 0-16,10-6 0 0,4-3 0 15,10-4 0-15,2 1 0 16,11-6 0-16,0 0 0 16,7 12 0-16,15-6 0 0,6-1 0 15,9 2 0-15,10 2 0 16,4-2 0-16,7-1 0 15,2-1 0-15,-4-4 0 16,1 0 0-16,-4-3 0 0,-1-7 0 16,-9-4 0-16,0-3 0 15,-5-2 0-15,-11-3 0 16,1-2 0-16,-6 1 0 16,-4-1 0-16,-6 6 0 15,-5-3 0-15,-3 6 0 0,-2 3 0 16,-2 11 0-16,-3-12 0 15,-5 12 0-15,-5 2 0 16,-6 10 0-16,-2 4 0 0,-5 4 0 16,0 10 0-16,-3 2 0 15,3 4 0-15,3 4 0 16,7 5 0-16,3-3 0 16,11 3 0-16,2-5 0 0,9-3 0 15,8-1 0-15,9-9 0 16,4-2 0-16,7-9 0 15,5-3 0-15,0-7 0 16,4-1 0-16,-2-5 0 0,-5 1 0 16,-4-7 0-16,-6 0 0 15,-7 1 0-15,-7 0 0 16,-7 0 0-16,-8 5 0 16,11-7 0-16,-11 7 0 0,0 0 0 15,0 0 0-15,0 0 0 16,-8-12 0-16,8 12-63 15,-11-2-32-15,-2-5-2 16,-2-1-6-16,4-6-7 0</inkml:trace>
  <inkml:trace contextRef="#ctx0" brushRef="#br0" timeOffset="26252.6677">3000 7531 78 0,'6'-14'94'0,"1"0"-2"15,-4 0-6-15,4 3-21 0,-6 1-29 16,-1 1-13-16,0 9-9 16,0 0-5-16,0 0-3 15,0 0-2-15,5 8-2 16,-1 8 0-16,2 8-2 0,1 5 0 15,0 6 0-15,4 7 0 16,-1 3 0-16,3 10 0 31,2 1 0-31,-1 0 0 0,0 2 0 16,-3 1 0-16,2 2 0 16,-2-3 0-16,-1 2 0 15,-7-11 0-15,2-2 0 0,1-1 0 16,-3-7 0-16,2-3 0 15,-1-7 0-15,1-7 0 0,-2-1 0 16,0-6 0 0,2-3 0-16,-2-4 0 0,-3-8 0 15,4 12 0-15,-4-12 0 16,0 0 0-16,0 0 0 0,0 0 0 16,0 0 0-16,0 0 0 15,0 0 0-15,0 0-7 16,0 0-82-16,11-8-1 15,-7-3-5-15,1-2-7 0,0-3-3 16</inkml:trace>
  <inkml:trace contextRef="#ctx0" brushRef="#br0" timeOffset="26976.4415">1280 8483 79 0,'0'-8'89'0,"0"8"-2"0,0 0-5 16,7-21-28-16,-7 21-27 15,0 0-7-15,0 0-9 16,0 0-5-16,0 0-3 0,0 0 0 15,9-5 0-15,-9 5-1 16,14 0 1-16,0 1 1 16,5 3-1-16,3-1 0 15,8 1 1-15,6-1-1 16,5 0 0-16,6 0-1 0,5-3 0 16,11 0 0-16,0 1 0 15,12-2 0-15,6-5-1 16,7 1 1-16,8 0-1 0,6-2 0 15,6 0 0-15,5-1 1 16,9 2-1-16,1 0 2 16,3-1-3-16,2 0 0 0,1-1 0 15,2 0 0-15,-1 1 0 16,4-2 0 0,-1-1 0-16,1 2 0 0,0-2 0 15,0 3 0-15,-3-2 0 16,-3 4 0-16,-3-1 0 15,-13 0 0-15,-6 1 0 16,-15 1 0-16,-12 1 0 0,-10-1 0 16,-15 0 0-16,-12 0 0 15,-11 0 0-15,-8 2 0 0,-8-2 0 16,-5 3-8 0,-10 1-18-16,8-9-37 0,-8 9-25 15,0 0-5-15,0 0-4 0,-2 6-3 16</inkml:trace>
  <inkml:trace contextRef="#ctx0" brushRef="#br0" timeOffset="27222.6618">4893 8328 35 0,'0'0'91'0,"-7"4"-2"0,7-4-3 16,0 0-1-16,5 5-41 16,-5-5-16-16,7 23-8 15,2-3-5-15,1 6-4 16,1 8-4-16,3 8-7 0,-2 12 0 15,-3 7 0-15,-1 11 0 16,-3 4 0-16,-2 6 0 16,-3-2 0-16,0 0 0 15,0-3 0-15,-1-6 0 0,1-11 0 16,1-5 0-16,2-12 0 16,4-3-35-16,0-12-53 15,-6-10-3-15,-1-18-4 0,0 0-7 16,-15-8 2-16</inkml:trace>
  <inkml:trace contextRef="#ctx0" brushRef="#br0" timeOffset="27651.5263">3140 8557 54 0,'1'-14'92'0,"-1"-2"-1"15,0-1-3-15,1-1-3 16,-1 0-51-16,2 1-8 15,2 2-8-15,3 2-6 0,-4 4-3 16,-3 9-7-16,12-1-2 16,-5 7 0-16,-1 11 0 15,3 12 0-15,-5 8 0 0,5 13 0 16,-2 12 0-16,1 8 0 16,-3 5 0-16,1 4 0 15,1 1 0-15,-2-3 0 16,2-2 0-16,0-4 0 0,0-13 0 15,0-2 0-15,-5-1-71 16,4-24-19-16,-5-11-1 16,-1-20-7-16,-9 0-6 15</inkml:trace>
  <inkml:trace contextRef="#ctx0" brushRef="#br0" timeOffset="28119.8264">1353 8553 69 0,'-12'-7'98'0,"12"7"-4"0,-14-16-5 16,7 6 0-16,1 0-52 15,6 10-16-15,-10-10-7 16,10 10-14-16,-3 19 0 16,3 8 0-16,-1 9 0 0,3 13 0 15,5 13 0 1,-1 12 0-16,-2 3 0 0,3 5 0 16,0 0 0-1,2 3 0-15,-4-10 0 0,0-3-86 16,2-13-4-16,2-18-4 0,1-10-8 15,-2-19-6-15</inkml:trace>
  <inkml:trace contextRef="#ctx0" brushRef="#br0" timeOffset="28775.9088">1410 9979 45 0,'-15'-13'96'0,"-4"-3"-2"0,-4 3-4 16,0 0-5-16,4 0-35 0,-5 7-32 16,-3 1-6-16,3 5-6 15,-3 2-3-15,7 7-2 16,-1 4-1-16,5 5 0 16,3 6-1-16,6 2 1 0,4 4 0 15,5 0 0-15,7 3 0 16,8 1 0-16,2 0 1 15,5-2-1-15,3-2 0 16,-2-2 0-16,-2-3 1 0,-3-3 0 16,-4-5 0-16,-6-1 0 15,-2-4 0-15,-8 0 1 16,-5-3 0-16,-6-3 0 0,-8 0-2 16,-3-1 0-16,-2-3 0 15,-1 1 0-15,-4-3 0 16,4 0 0-16,3-4 0 15,6 1-16-15,-1-6-31 0,7-1-41 16,10-3 0-16,12-3-8 16,12-4-6-16</inkml:trace>
  <inkml:trace contextRef="#ctx0" brushRef="#br0" timeOffset="29023.3608">1770 10073 93 0,'18'-13'98'0,"-5"2"-5"0,-13 2-5 16,0 9-3-16,-9-8-60 16,-5 8-9-16,-3 4-9 15,-3 8-3-15,-4 7-2 16,-3 4-2-16,1 4 0 0,2 5 0 16,2 0 0-16,4 2 0 15,6-3 0-15,5-2 0 16,7-2 0-16,6-3 0 15,12-2-11-15,4-2-41 0,13-10-34 16,5-8-1-16,5-1-8 16,0-8-7-16</inkml:trace>
  <inkml:trace contextRef="#ctx0" brushRef="#br0" timeOffset="29219.477">2064 10232 63 0,'0'-14'102'16,"0"14"-7"-16,0 0-5 15,-2-10-2-15,1-19-33 16,1 29-41-16,0 9-10 16,1 6-4-16,3 5 0 15,3 5 0-15,1 8 0 0,0 4 0 16,4 10-7-16,-8-1-79 16,8-2-1-16,2-5-4 15,0-8-8-15,-1-9-5 16</inkml:trace>
  <inkml:trace contextRef="#ctx0" brushRef="#br0" timeOffset="29774.7197">3297 9810 4 0,'-16'-9'93'15,"-4"3"-1"-15,-2 4-5 16,-4-1-5-16,4 3-2 0,1 5-63 16,-2 8-6-16,6 9-6 15,2 3-3-15,6 5 0 16,6 3 0-16,2 4-1 15,13 0 0-15,7-1 0 16,8-2 0-16,3-2 0 16,4-2 0-16,-1-4 0 15,1-3 1-15,-2-3-1 0,-6-2 0 16,-5-3 0-16,-11-1 0 16,-5 1 0-16,-5-2 1 15,-11-2-2-15,-8-1 0 0,-8-3 0 16,-3 2-2-16,-2-4-3 15,-5-5-8-15,7-5-44 16,2-3-27-16,8-5-4 16,12-9-5-16,13-5-5 0</inkml:trace>
  <inkml:trace contextRef="#ctx0" brushRef="#br0" timeOffset="29992.8637">3748 9908 6 0,'39'-12'98'0,"-13"2"-2"15,-11 3-4-15,-15 7-6 0,0 0-2 16,-12 0-60 0,-8 8-11-16,-3 9-8 0,-8 4-1 15,0 9-1-15,-2 2-3 16,4 6 0-16,3 0 0 0,9 0 0 16,7 0 0-16,10-3-2 15,12-8-10-15,14-7-43 16,8-1-32-16,8-8-1 0,7-7-7 15,1-4-7-15</inkml:trace>
  <inkml:trace contextRef="#ctx0" brushRef="#br0" timeOffset="30281.4822">4092 10076 28 0,'1'-11'92'0,"-1"-1"0"15,0 12-4-15,7-16-4 16,-7 16-33-16,21-2-28 15,-9 2-9 1,7 5-6-16,2 9-4 0,-2 5-1 0,0 5-2 16,-3 4 0-16,-5 5 0 0,-3 5 0 15,-6 0 0 1,-2-3 1-16,-9-1 0 0,-2-2-1 16,-3-5 1-16,1-4 0 15,2-4-1 1,1-6 1-16,10-13-1 0,-1 14-3 15,8-14-4-15,18 0-16 0,21-1-60 16,-2-11-5-16,4-5-4 16,13-6-7-16,4-1-3 0</inkml:trace>
  <inkml:trace contextRef="#ctx0" brushRef="#br0" timeOffset="30760.5591">5300 9873 23 0,'-11'-13'90'16,"-7"-3"2"-16,2 2-5 16,-5 1-5-16,-4 4-36 0,-3 6-19 15,0 1-9-15,-2 6-7 16,-5 9-5-16,2 10-3 16,4 7-1-16,5 7-2 0,7 3 0 15,11 4 0-15,6 2-1 16,16-1 1-16,11-1 0 15,12-4 1-15,7-5-1 16,3-6 1-16,0-5 0 16,-2-3 0-16,-9-6 0 15,-6-2 0-15,-11-1 1 0,-13-2 0 16,-8-10 0-16,-4 16-1 16,-11-10 1-16,-6 2-2 15,-4-4-3-15,-5 5-6 0,-6-9-15 16,-11 3-58-16,21-4-6 15,7-4-3-15,9-5-6 16,11-6-3-16</inkml:trace>
  <inkml:trace contextRef="#ctx0" brushRef="#br0" timeOffset="31013.5774">5918 10058 48 0,'0'-10'96'0,"-4"0"-3"0,-15 4-4 16,-4 3-3-16,-11 3-39 16,-6 3-24-16,-1 12-8 15,0 3-6-15,-1 7-4 16,4 6-5-16,5 1 0 0,9 5 0 16,10-1 0-16,13-1 0 15,8 0 0-15,18-9-3 16,15 2-36-16,12-10-46 15,5-8-5-15,1-10-4 0,5-2-8 16,0-9 4-16</inkml:trace>
  <inkml:trace contextRef="#ctx0" brushRef="#br0" timeOffset="31395.7608">6216 10118 10 0,'1'-17'89'0,"-1"4"2"16,0 0-2-16,0 13-6 15,-8-13-31-15,8 13-21 0,14 0-11 16,0 0-7-16,-1 9-4 16,3 4-3-16,0 4-2 15,0 4-2-15,-1 1 0 0,-1 6-1 16,-7-2 0-16,0 1 0 16,-2-1-1-16,-2-2 1 15,-3-3-1-15,0-1 1 16,1-6 0-16,4-2 0 0,8-3 0 15,4-2 1-15,7 0-2 16,8-3 0-16,4 2 0 16,2 1 0-16,2 1 0 15,0 3 0-15,-4 1 0 16,-6 3 0-16,-5 3 0 0,-10-1 0 16,-6 0 0-16,-9 2 0 15,-8-2 0-15,-13-3 0 16,-8 0 0-16,-8-5 0 15,-5 1-7-15,-10-6-79 0,2-4-3 16,2-10-4-16,6-9-6 16,12-6-4-16</inkml:trace>
  <inkml:trace contextRef="#ctx0" brushRef="#br0" timeOffset="32145.3918">9285 7554 73 0,'-8'-9'98'16,"2"-5"-4"-16,2-2-6 15,-5 0 0-15,4-2-48 16,-1 7-24-16,6 11-6 16,-12-5-6-16,8 12-4 15,0 16 0-15,-1 8 0 0,2 10 0 16,2 12 0-16,1 6 0 15,0 31 0 1,6 4 0 0,1 5 0-16,-1-3 0 0,3-1 0 15,-2-8 0-15,-2-7 0 16,1-7 0-16,-4-29 0 16,-1-11 0-16,-1-9 0 15,0-5 0-15,0-10 0 16,-1 2 0-16,1-11 0 0,0 0 0 15,0 0 0-15,0 0-72 0,5-19-22 16,3 0-3-16,3-1-5 16,-8-4-6-16</inkml:trace>
  <inkml:trace contextRef="#ctx0" brushRef="#br0" timeOffset="32722.9759">7932 8531 7 0,'0'0'90'15,"-12"-6"1"-15,12 6-5 16,1-18-3-16,-1 18-17 16,19-15-43-16,-6 5-7 15,2 5-4-15,-3 2-4 16,5 3-1-16,1 1-1 0,4 3-1 16,5 3 1-16,6 1-1 15,6 2-5-15,7-1 0 16,16 0 0-16,3 0 0 15,15-2 0-15,7-2 0 0,14-2 0 16,9-3 0-16,11 0 0 16,11 0 0-16,7 0 0 15,13-1 0-15,5-4 0 0,11 4 0 16,2-2 0-16,0 0 0 16,2-3 0-16,-3 3 0 15,-3-2 0-15,-10-1 0 16,-7 0 0-16,-12-1 0 0,-12 3 0 15,-14-3 0-15,-12 3 0 16,-16-3 0-16,-12 3 0 16,-15-3 0-16,-7 4 0 15,-14 0 0-15,-6 0 0 16,-8 3 0-16,-5 0 0 0,-4 3-27 16,-12-3-63-16,4 10-3 15,-4-10-4-15,-5 11-8 16,5-11 6-16</inkml:trace>
  <inkml:trace contextRef="#ctx0" brushRef="#br0" timeOffset="32962.1237">11534 8563 68 0,'0'0'100'0,"14"12"-3"0,-14-12-8 16,10 12 1-16,-1-18-36 0,0 17-41 15,7 16-13-15,-1 5 0 16,5 10 0-16,-2 9 0 15,5 8 0-15,-4 10 0 16,0 4 0-16,-3 6 0 16,-4-3 0-16,-5 1 0 15,-2-4 0-15,-8-10 0 0,1-5 0 16,-8-17 0-16,-12-6-76 16,8-12-17-16,-7-17-2 15,1-8-6-15,-9-18-7 0</inkml:trace>
  <inkml:trace contextRef="#ctx0" brushRef="#br0" timeOffset="33277.8784">10078 8729 31 0,'-21'-19'102'0,"5"1"-3"16,6 4-7-16,2 3-2 16,8 11-2-16,0 0-79 15,7 7-9-15,2 18 0 16,4 9 0-16,1 9 0 16,7 10 0-16,-1 6 0 0,2 6 0 15,1 4 0-15,2 3 0 16,-3 0 0-16,-3-3 0 15,0-3 0-15,-13 2-53 16,1-19-38-16,-5-10-2 0,-4-18-6 16,-10-10-6-16</inkml:trace>
  <inkml:trace contextRef="#ctx0" brushRef="#br0" timeOffset="33589.7984">8756 8602 16 0,'-21'-10'99'15,"4"1"-2"-15,5 3-5 16,1 5-2-16,11 1-4 15,-10 16-64-15,5 9-13 0,5 12-9 16,0 12 0-16,2 10 0 16,2 10 0-16,2 6 0 15,6 3 0-15,1 7 0 16,1-4 0-16,9-16-47 0,1 14-43 16,-1-7-2-16,6-14-7 15,-3-10-6-15</inkml:trace>
  <inkml:trace contextRef="#ctx0" brushRef="#br0" timeOffset="34159.2639">8689 9890 14 0,'0'0'92'0,"-3"-12"-1"0,3 12-4 15,-21-12-4-15,2 35-21 16,-1-23-41-16,-9 5-3 16,3 6-6-16,-4 3-4 15,5 7-1-15,2 4-1 0,8 4-2 16,9 2 0-16,6 2-2 15,17 1-2-15,11-2 0 16,4 0 0-16,10-3 0 16,-2 1 0-16,0-5 0 15,-4-1 0-15,-4-1 0 0,-10-2 0 16,-11 1 0-16,-9-3 0 16,-8 0 0-16,-13-5 0 0,-6 1 0 15,-8-4 0 1,-3-2 0-16,-3-7 0 0,1-2 0 15,3 0 0-15,9-2-2 16,0-8-59-16,22-8-27 16,6-3-2-16,16-7-7 0,18 0-6 15</inkml:trace>
  <inkml:trace contextRef="#ctx0" brushRef="#br0" timeOffset="34410.5268">9197 10104 45 0,'12'-10'95'16,"-7"1"-3"-16,-4-1-5 0,-1 10-1 16,-23-10-44-16,4 10-17 15,-3 8-9-15,-3 6-5 16,-3 7-2-16,-2 5-6 16,-1 5-3-16,0 4 0 0,4 3 0 15,6-1 0-15,4 1 0 16,8-3 0-16,9-1 0 15,13-6 0-15,11-1 0 16,6-10-38-16,11-4-48 16,5-7-4-16,2-6-5 0,1-8-8 15,1-7 4-15</inkml:trace>
  <inkml:trace contextRef="#ctx0" brushRef="#br0" timeOffset="34619.2473">9429 10278 88 0,'0'0'101'0,"-8"-15"-7"0,8 15-5 16,0 0-1-16,0 0-56 16,0 0-13-16,-2 11-19 15,5 9 0-15,6 5 0 16,2 7 0-16,3 4 0 0,4 5 0 16,-2 2 0-16,3 5 0 15,-7-4-84-15,7-4-6 16,2-7-3-16,0-12-7 15,4-7-6-15</inkml:trace>
  <inkml:trace contextRef="#ctx0" brushRef="#br0" timeOffset="35071.595">10480 9944 85 0,'0'-15'94'15,"-2"1"-5"-15,-6 3-5 0,-7 4 0 16,-9 7-63-16,-5 1-5 15,-4 12-6-15,-5 6-3 16,0 8-2-16,2 9 0 16,3 3-2-16,8 3 0 0,10 1-1 15,10 1 1-15,10-3-3 16,13 0 0 0,11-5 0-16,3-4 0 15,6-4 0-15,-3-2 0 0,-2-3 0 0,-9-3 0 16,-8 0 0-16,-8-4 0 15,-9-2 0-15,-11-1 0 16,-8-1 0-16,-8-2 0 0,-4-1 0 16,-4-3 0-16,1-1-4 15,-2-5-18-15,-6 0-64 16,24-7-2-16,12-10-4 16,7-5-8-16,19-5-1 0</inkml:trace>
  <inkml:trace contextRef="#ctx0" brushRef="#br0" timeOffset="35296.4311">10845 10240 22 0,'26'-11'97'15,"-15"3"-2"-15,-11 8-4 0,-10-9-4 16,-16-18-22-16,-2 27-41 16,-4 14-8-16,-3 2-7 15,1 6-4-15,2 5-5 16,6 2 0-16,6 4 0 15,6-1 0-15,10 2 0 16,4-1 0-16,12-5-24 0,-5-2-61 16,25-9-3-16,6-6-5 15,3-7-7-15,2-7-2 16</inkml:trace>
  <inkml:trace contextRef="#ctx0" brushRef="#br0" timeOffset="35542.6857">11071 10280 7 0,'11'-11'94'0,"2"2"2"16,2 2-7-16,2 4-3 16,0 27-19-16,2-17-41 15,-2 8-11-15,3 3-5 16,-3 4-4-16,-3 7-1 0,-3 3-1 16,-4 0-1-16,-1-1 0 15,-5-2-3-15,-1-3 0 16,-1-6 0-16,-5-2 0 15,5-7 0-15,1-11 0 0,12 11 0 16,6-11-12-16,16-4-73 16,9-4-3-16,13-7-3 15,9-4-7-15,9-5-5 0</inkml:trace>
  <inkml:trace contextRef="#ctx0" brushRef="#br0" timeOffset="35925.789">12376 9931 56 0,'3'-13'91'0,"-3"13"-1"16,-15-6-4-16,-5 6-4 15,-6 5-52-15,-9 4-8 16,-4 8-7-16,-7 3-4 0,3 6-3 15,4 4-2-15,5 3-2 16,12 2 0-16,11 0-1 16,11 1 0-16,12 2-3 0,10-4 0 15,9-1 0-15,6 0 0 16,0-6 0-16,-3-1 0 16,-4-2 0-16,-5-5 0 15,-9 0 0-15,-8-6 0 0,-8 0 0 16,-12-6 0-16,-9 2 0 15,-5-4 0-15,-10 1 0 16,-3-2 0-16,2 4-24 16,13-4-62-16,-7-4-3 0,7 0-3 15,17-9-8-15,8-4-2 16</inkml:trace>
  <inkml:trace contextRef="#ctx0" brushRef="#br0" timeOffset="36163.1097">12661 10247 42 0,'22'-14'98'16,"-6"2"-3"-16,-12-1-5 0,-4 5-3 15,-12-7-30-15,-6 15-35 16,-8 9-10-16,-7 8-4 16,-3 6-8-16,-4 7 0 0,3 5 0 15,3 2 0-15,6 3 0 16,10-3 0-16,10 0 0 15,9-6 0-15,17 1 0 16,3-13-19-16,-7-1-68 16,27-10-3-16,4-8-3 15,-2-1-6-15,2-14-4 16</inkml:trace>
  <inkml:trace contextRef="#ctx0" brushRef="#br0" timeOffset="36554.0524">12902 10269 59 0,'17'-8'94'0,"2"2"-2"16,2 0-4-16,4 3-3 15,0 3-52-15,-3 1-12 16,2 9-8-16,-5 3-5 0,-5 4-3 16,-7 4-1-16,-6 1-1 15,-2-1-1-15,-9 2 0 16,-4-3 0-16,-2-1-2 15,-1-3 0-15,5-1 0 16,3-3 0-16,8-1 0 16,5 0 0-16,12-3 0 0,7 2 0 15,6 1 0-15,4 0 0 16,0 3 0-16,0 1 0 0,-4 0 0 16,-4 4 0-16,-10 0 0 15,-8 1 0-15,-7-3 0 16,-8 1 0-16,-12-4 0 15,-9 2 0-15,-8-3 0 0,-11-4 0 16,-1-2 0-16,-11-4-15 16,2-3-74-16,3-7-3 15,4-12-4-15,15-9-8 0,13-6-1 16</inkml:trace>
  <inkml:trace contextRef="#ctx0" brushRef="#br0" timeOffset="37264.7703">15185 7592 82 0,'-7'-27'94'15,"4"3"-1"-15,1 2-5 16,2-4-25-16,4 11-30 16,1 2-9-16,-5 13-8 15,12 3-5-15,-8 15-4 0,-3 11-7 16,0 12 0-16,-1 11 0 15,-6 7 0-15,-1 27 0 16,2 8 0 0,0 1 0-16,0 2 0 15,2-3 0-15,2-5 0 16,0-7 0-16,0-6 0 0,3-29 0 16,-1-10 0-16,1-7 0 15,0-9 0-15,-1-9 0 16,2 1 0-16,-3-13-4 15,0 0-85-15,0-10-3 16,-3-9-4-16,-3-2-6 16,-3-6-3-16</inkml:trace>
  <inkml:trace contextRef="#ctx0" brushRef="#br0" timeOffset="37755.3863">14289 8476 88 0,'-48'7'96'0,"3"-5"-5"15,6-2-4-15,3-3 0 0,0-3-61 16,11 2-5-16,5 2-8 16,7-1-11-16,2 0-2 15,11 3 0-15,0 0 0 16,0 0 0-16,0 0 0 15,18 3 0-15,8 2 0 0,7 3 0 16,12 0 0 0,15 1 0-16,17 0 0 15,15-2 0-15,20-3 0 0,13-1 0 16,16-3 0-16,17 1 0 16,13-3 0-16,8-4 0 0,8 0 0 15,7-1 0-15,-6 0 0 0,8-3 0 16,-6-1 0-1,-6-2 0-15,-7 0 0 0,-11-1 0 16,-15 1 0-16,-11-2 0 16,-13 3 0-16,-16 2 0 15,-17 0 0-15,-10 7 0 0,-13-2 0 16,-12 3 0-16,-12 0 0 16,-5 2 0-1,-13 1 0-15,-5-1 0 0,-7 0 0 16,-7 2 0-16,-10-2-41 15,0 0-49-15,0 0-2 0,0 0-5 16,0-5-6-16</inkml:trace>
  <inkml:trace contextRef="#ctx0" brushRef="#br0" timeOffset="37981.12">17739 8337 16 0,'3'16'96'15,"-3"-5"0"-15,0 5-2 0,-2-1-5 16,0 29-22-16,-1-16-40 15,-1 8-3-15,1 10-22 16,1 9-2-16,1 13 0 16,3 6 0-16,7 10 0 15,4-1 0-15,3 3 0 0,3-4 0 16,-1-3 0-16,-1-7 0 16,-2-10 0-16,-8-14-17 15,-2-14-72-15,-5-11-3 16,-12-17-4-16,-6-9-8 0,-7-23-2 15</inkml:trace>
  <inkml:trace contextRef="#ctx0" brushRef="#br0" timeOffset="38285.6979">16019 8621 32 0,'-39'-8'106'0,"9"-1"-4"16,2-1-8-16,8 1-3 15,6-2-5-15,-3 6-86 16,10 10 0-16,1 13 0 0,6 11 0 16,0 10 0-16,0 13 0 15,7 12 0-15,4 7 0 16,2 6 0-16,0 2 0 15,2-4 0-15,-1 3 0 0,-8-13 0 16,-12-7-86-16,3-11-6 16,-9-18-4-16,-9-12-5 15,-8-17-4-15</inkml:trace>
  <inkml:trace contextRef="#ctx0" brushRef="#br0" timeOffset="38589.8963">14429 8607 20 0,'-30'-18'100'0,"4"1"0"16,7 6-9-16,4 3-1 0,3 6-3 15,12 2-69-15,-8 23-13 16,7 10-5-16,0 7 0 16,2 12 0-16,6 11 0 15,4 12 0-15,3 2 0 0,8 9 0 16,2-2 0-16,-17 6-88 16,27-3-2-16,1-12-4 15,3-10-8-15,2-12-4 16</inkml:trace>
  <inkml:trace contextRef="#ctx0" brushRef="#br0" timeOffset="39112.5682">14460 9753 42 0,'-6'-13'92'0,"0"4"-1"16,-7-3-5-16,-1 4-3 16,-5 3-38-16,-4 5-26 0,1 5-6 15,-1 6-5-15,3 7-3 16,5 3-1-16,6 4-1 0,8 3 0 16,6 4-1-16,12 0-1 15,8 1 1-15,4-2-1 16,4-1 0-16,-1-3 0 15,-2-3-1-15,-3-3 0 16,-7-3 1-16,-5-2-1 0,-8-1 1 16,-6-2-1-16,-3-2 1 15,-8 1 0-15,-6-4 0 16,-7 1-1-16,0 0-2 16,-4-7-4-16,3 4-12 15,-1-4-65-15,9-2-4 0,6-12-3 16,7-4-8-16,8-5-2 15</inkml:trace>
  <inkml:trace contextRef="#ctx0" brushRef="#br0" timeOffset="39333.0262">14855 9956 89 0,'12'-6'97'0,"-12"6"-4"0,-7-17-7 15,-14 8 1-15,-4 4-63 16,-6 5-6-16,0 0-6 15,0 9-7-15,1 3-5 16,4 8 0-16,5 2 0 0,6 4 0 16,6 3 0-16,8 2 0 15,3-1 0-15,13 1 0 16,6-8-9-16,12 3-77 16,2-8-2-16,6-7-4 15,0-8-7-15,5-5-4 0</inkml:trace>
  <inkml:trace contextRef="#ctx0" brushRef="#br0" timeOffset="39538.7719">15101 10006 12 0,'0'0'103'0,"6"-13"-2"16,-6 13-6-16,0 0-4 0,0 0-3 16,0 0-67-16,0 0-21 15,3 12 0-15,4 4 0 16,2 9 0-16,2 4 0 15,-1 6 0-15,2 4 0 0,1 2 0 16,-5-6-3-16,2 2-86 16,6-6-2-16,4-11-5 15,4-9-6-15,7-10-4 16</inkml:trace>
  <inkml:trace contextRef="#ctx0" brushRef="#br0" timeOffset="39955.2183">16136 9784 40 0,'-8'-17'92'0,"-4"1"-2"16,3 3-3-1,-7 0-2-15,16 13-41 0,-19-8-20 16,-11 10-7-16,4 7-6 16,-4 5-3-16,3 5-2 15,5 5-2-15,5 3-1 0,11 4-3 16,7 2 0-16,15 3 0 16,9 1 0-16,5 0 0 15,7 0 0-15,1-2 0 0,-2-3 0 16,-4-4 0-16,-5-3 0 15,-10-5 0-15,-6-2 0 16,-9-5 0-16,-5-2 0 0,-12-4 0 16,-3-1-5-16,-6-6-7 15,-2 3-9-15,-5 0-63 16,8-6-4-16,10-10-5 16,5-5-4-16,8-4-2 15</inkml:trace>
  <inkml:trace contextRef="#ctx0" brushRef="#br0" timeOffset="40174.4429">16492 9955 51 0,'33'-15'97'0,"-6"3"-3"15,-12-2-5-15,-10 2-2 16,-7-2-40-16,-7 7-24 16,-9 7-9-16,-7 2-5 15,0 11-9-15,-7 4 0 0,1 10 0 16,3 3 0-16,0 3 0 15,3 6 0-15,5 1 0 16,6-4 0-16,9 1-5 16,5-10-13-16,5-9-43 0,9 0-27 15,7-10-3-15,4-8-5 16,3-3-5-16</inkml:trace>
  <inkml:trace contextRef="#ctx0" brushRef="#br0" timeOffset="40423.6365">16608 10088 3 0,'26'-20'89'15,"1"6"3"-15,-1 0-3 0,1 6-6 16,-6 2-31-16,10 6-17 16,-3 2-14-16,3 6-7 15,-6 8-6-15,-1 5-3 16,-8 3-1-16,-6 3-1 0,-5 0-1 16,-5 1 0-16,-5-4 0 15,-3-1-1-15,-4-5 1 16,3-2 0-16,1-3 0 15,6-5-2-15,2-8-2 16,16 12-5-16,10-5-16 0,26-5-62 16,-6-2-2-16,10-5-5 15,7-6-6-15,8-8-5 16</inkml:trace>
  <inkml:trace contextRef="#ctx0" brushRef="#br0" timeOffset="40840.1924">17951 9908 20 0,'-28'-18'94'16,"6"0"0"-16,0-2-4 0,2 1-4 15,-1 2-32-15,6 2-25 16,-2 8-11-16,-1 3-6 16,-2 4-5-16,-4 4-3 15,2 10-1-15,0 6-3 0,2 7 0 16,4 3 0-16,6 9 0 16,10 1 0-16,11 6 0 15,10 1 0-15,10 1 0 16,6-4 0-16,3-3 0 15,-3-3 0-15,-2-9 0 0,-5-2 0 16,-8-9 0-16,-12 0 0 16,-6-8 0-16,-4-10 0 15,-14 13 0-15,-6-10-3 16,-6-1-6-16,-5-3-6 0,0 0-16 16,12-6-56-16,-11-6 0 15,6-5-6-15,10-6-6 16</inkml:trace>
  <inkml:trace contextRef="#ctx0" brushRef="#br0" timeOffset="41095.4772">18353 10055 47 0,'0'-9'93'0,"-7"-4"-1"0,-2 3-6 16,-6-5-2-16,2 9-47 15,-5 6-13-15,-3 0-9 16,0 11-6-16,-2 5-3 16,0 7-2-16,1 5-1 15,6 3-2-15,7 2-2 0,6 2-2 16,3-6-8-16,20 2-19 16,17-5-55-16,-2-8-2 15,4-7-5-15,1-6-7 0,7-5 6 16</inkml:trace>
  <inkml:trace contextRef="#ctx0" brushRef="#br0" timeOffset="41471.7744">18660 10055 85 0,'12'-12'92'16,"5"4"-2"-16,3 2-7 0,4 6-25 15,2 3-28-15,-1 0-10 16,4 6-8-16,-9 3-4 15,-2 6-4-15,-5 1-1 16,-8 3-2-16,-5 3-1 16,-2-2 1-16,-10 0 0 0,1-1-1 15,-2-2 0-15,-1-5 1 16,7 0 0-16,3-3-1 16,4-1 1-16,11-2 0 15,7 3 1-15,7 0 0 0,2 0 0 16,5 4 0-16,-1 0 1 15,-1 4 0-15,1-1 0 16,-9 3-1-16,-3-1-2 0,-6-1 0 16,-8 0 0-16,-5-3 0 15,-5-3 0-15,-10-4 0 16,-12-5 0-16,-1-2 0 16,-8-3-2-16,5-5-83 0,-6-7-4 15,2-4-3-15,6-6-8 16,5-8-5-16</inkml:trace>
  <inkml:trace contextRef="#ctx0" brushRef="#br0" timeOffset="42177.2172">20124 8570 511 0,'2'26'0'16,"1"8"0"-16,-3-1 0 0,-1 5-84 16,1-10-7-16,-2-7-2 15,-5-9-9-15,-6-10-4 0</inkml:trace>
  <inkml:trace contextRef="#ctx0" brushRef="#br0" timeOffset="42723.1886">18893 8664 36 0,'-26'2'90'0,"4"-2"-2"0,9 0-3 15,2-2-4-15,24-1-48 16,-13 3-8-16,0 0-9 15,0 0-4-15,0 0-3 0,0 0-2 16,0 0-1-16,0 0 0 16,14 3 0-16,-7 0 0 15,7-1-1-15,2 0-5 16,5-1 0-16,5 2 0 0,4-3 0 16,5 1 0-16,7-1 0 15,5 0 0-15,5 2 0 16,3 0 0-16,4 0 0 0,13 2 0 15,6 0 0-15,12 2 0 16,10 1 0-16,17 3 0 16,9 1 0-16,15 0 0 15,9 2 0-15,5 0 0 0,3 0 0 16,0-4 0-16,-5 0 0 16,-9-3 0-16,-12-5 0 15,-11-1 0-15,-12-2 0 16,-15-3 0-16,-12-2 0 0,-14 0 0 15,-9 3 0-15,-13-1 0 16,-12 1 0-16,-12 3 0 16,-3-1 0-16,-12 1 0 0,-7 1 0 15,0 0 0 1,0 0 0-16,0 0 0 0,-9 6-2 16,-18-1-89-16,20 1-1 15,-3-2-3-15,1-1-8 16,-1-3-1-16</inkml:trace>
  <inkml:trace contextRef="#ctx0" brushRef="#br0" timeOffset="43205.7794">19994 7514 12 0,'-13'-13'95'0,"3"0"0"16,4-1-5-16,6-1-3 15,0-16-28-15,0 19-32 16,8 6-8-16,-8 6-8 16,17 0-3-16,-5 14-2 15,-4 9-4-15,1 11-2 0,-2 10 0 16,3 10 0-16,-7 8 0 15,-3 30 0 1,-1 6 0 0,-9 6 0-16,4-1 0 0,0 2 0 15,5 1 0-15,-2-8 0 16,1 4-73-16,19-30-18 0,10-17-2 16,5-10-9-16,-2-13-5 15</inkml:trace>
  <inkml:trace contextRef="#ctx0" brushRef="#br0" timeOffset="43756.7097">19142 8912 5 0,'-1'-15'89'0,"1"-1"4"0,0 1-2 15,2-2-6-15,1-1-26 16,3 7-27-16,3 4-10 16,1 7-6-16,-10 0-6 15,17 9-3-15,-10 9-5 0,1 3-2 16,1 7 0-16,-2 1 0 16,-1 6 0-16,3 0 0 15,-5 2 0-15,2 2 0 16,-1-4-13-16,1-9-69 0,1 12-6 15,-4-2-4-15,-2-8-6 16,-1-1-5-16</inkml:trace>
  <inkml:trace contextRef="#ctx0" brushRef="#br0" timeOffset="44105.5845">19030 9328 51 0,'0'0'86'0,"0"0"-2"16,0 0-1-16,-10 2-2 0,10-2-56 15,5 0-4-15,4-2-4 16,3 0-2-16,-2-2-3 15,4 3-2-15,-1-1-3 16,0 2-3-16,0 0-1 0,2 2-1 16,-5 5-2-16,2 0 1 15,2 1-1-15,3 1 0 16,2 0-2-16,5 2-3 16,8-2-7-16,5 0-18 0,13 1-52 15,-1-6-4-15,6-2-5 16,-2-2-8-16,0 0 4 15</inkml:trace>
  <inkml:trace contextRef="#ctx0" brushRef="#br0" timeOffset="44479.6465">19533 9258 34 0,'2'-10'91'0,"4"-1"-1"15,-2-1-4-15,0-1-3 0,0-3-42 16,-4 16-18-16,9-11-9 16,-9 11-5-16,0 0-3 15,-9 11-2-15,-4 4-1 16,-5 3-2-16,-6 5-2 0,-3 3-5 16,-4 6-11-16,-3 4-63 15,1-4-4-15,1 0-6 16,2-9-5-16,8 0-3 15</inkml:trace>
  <inkml:trace contextRef="#ctx0" brushRef="#br0" timeOffset="44871.0575">19690 9589 91 0,'0'0'95'0,"0"0"-6"15,0-11-4-15,0 11-1 16,-17-6-64-16,-1 6-5 0,-2 6-7 16,-7 4-3-16,1 3-2 15,-3 3 0-15,3 4-2 16,7 1 0-16,1 2 0 0,12-2 0 15,6 5 0-15,6-3 0 16,11 1 0-16,3-2 0 16,1 2 0-16,3-3 0 15,0-2-1-15,-4 1 1 0,-5-4-1 16,-9 1 0-16,-6-3 0 16,0 0-1-16,-15-5-3 15,1 3-7-15,-8-6-15 0,-7-1-58 16,13-3-4-16,2-3-4 15,14-8-6-15,2-7-2 16</inkml:trace>
  <inkml:trace contextRef="#ctx0" brushRef="#br0" timeOffset="45092.2523">20053 9752 69 0,'14'-12'99'15,"-14"12"-4"-15,2-15-7 16,-9 11 0-16,-11 2-41 15,-4 2-31-15,1 6-7 16,-6 6-9-16,3 5 0 0,2 0 0 16,5 6 0-16,2 1 0 15,10 2 0-15,5-1 0 16,6 5 0-16,10-9-19 0,6 3-66 16,9-3-4-16,5-6-3 15,1-3-7 1,1-9-4-16</inkml:trace>
  <inkml:trace contextRef="#ctx0" brushRef="#br0" timeOffset="45289.0371">20293 9895 0 0,'4'-11'97'0,"-4"11"3"16,4-13-8-16,-4 13-4 0,0 0-1 16,0 0-59-16,0 0-16 15,7 18-5-15,-7 4-7 16,0 5 0-16,1 4 0 15,-1 2-2-15,0 7-18 0,0-4-65 16,4-7-4-16,2-8-4 16,5-12-6-16,6-6-5 15</inkml:trace>
  <inkml:trace contextRef="#ctx0" brushRef="#br0" timeOffset="45770.6629">20838 9147 14 0,'6'-14'100'0,"-3"-1"-1"15,0 4-6-15,-3-2-4 16,0 13-3-16,-2-9-67 15,-5 12-8-15,0 14-11 16,-3 5 0-16,2 11 0 0,-2 6 0 16,-1 12 0-16,1 5 0 15,-1 6 0-15,3-2 0 16,-2 2 0-16,1-8-7 16,-1-5-1-16,4-7 1 0,-3-13 0 15,4-7 1-15,-1-10 2 16,6-12 2-16,-15 6 1 0,7-6 2 15,-3 0 2-15,-3-1-1 16,5 1 1-16,-4 0 0 16,5 3 1-16,8-3 1 15,-9 16 0-15,9-7-1 0,12-2 1 16,7 0-1-16,3-2-1 16,6-1-3-16,3-3 0 15,5-1 0-15,1-2 0 0,-1-6 0 16,-2 1-13-16,-5-5-12 15,-7 5-60-15,-3 1-4 16,-5 3-5-16,-14 3-5 16,0 0-1-16</inkml:trace>
  <inkml:trace contextRef="#ctx0" brushRef="#br0" timeOffset="46116.3423">20843 9888 45 0,'0'0'99'0,"0"0"-4"16,0 0-6-16,0-7-4 16,-2 19-37-16,-10-10-28 15,3 1-9-15,-4 7-6 16,-1 2-3-16,4 6-1 16,-3 2 0-16,3 5-1 0,2 0 1 15,7 2 0-15,1-1 0 16,3-2-1-16,8-1 1 15,-1-3 0-15,3-5 0 16,1-2 0-16,-3-2 0 16,-2-2 1-16,-9-9-2 0,13 13 0 15,-13-13 0-15,0 18 0 16,-9-10 0-16,2 2-2 16,-5 0-1-16,-1 1-5 15,0-3-7-15,2 0-28 0,11-8-44 16,-13 9-1-16,13-9-6 15,4-10-7-15</inkml:trace>
  <inkml:trace contextRef="#ctx0" brushRef="#br0" timeOffset="46492.6428">21043 10068 5 0,'17'-10'84'0,"-6"0"4"0,-11 10-4 15,11-13-5-15,1 10-40 16,-12 3-14-16,0 0-7 0,-7 7-7 15,-1 2-3-15,-4 4-2 16,3 2-1-16,-7 1 0 16,4 0-1-16,1 4 1 15,-1-4-2-15,6-2 0 16,3 3-1-16,-1-5 0 0,4 0 0 16,5-1 1-16,3-3-2 15,7-3 1-15,-1-2-1 16,4-1 0-16,-1-2 0 0,2 0-1 15,-4 0 0-15,1-2 0 16,-4 0 0-16,-1 1 0 16,-11 1-1-16,8-4 1 15,-8 4-1-15,0 0 0 16,0 0-1-16,0 0-2 0,0 0-3 16,0 0-3-16,0 0-5 15,0 0-5-15,0 0-16 16,0-8-42-16,0 8-7 0,0 0-4 15,6-9-1-15</inkml:trace>
  <inkml:trace contextRef="#ctx0" brushRef="#br0" timeOffset="46806.2257">21205 10118 29 0,'10'-8'88'0,"-10"8"-1"16,8-9-3-16,-8 9-26 0,1-8-15 16,-1 8-16-16,0 0-10 15,0 0-5-15,0 0-6 16,0 0-4-16,0 0-2 16,0 5-2-16,0-5-1 15,0 12-3-15,0-12 0 0,0 9 0 16,0-9 0-16,0 0 1 15,0 0 0-15,2 9 1 16,-2-9 1-16,0 0-7 16,0 0-22-16,0 0-43 15,13-4-4-15,-13 4-5 0,10-5-3 16</inkml:trace>
  <inkml:trace contextRef="#ctx0" brushRef="#br0" timeOffset="47072.8294">21314 10105 49 0,'0'0'94'0,"0"0"-3"0,13-2-3 16,-13 2-4-16,0 0-48 16,10 4-14-16,-10-4-9 15,8 21-3-15,-4-5-3 16,-1 3-1-16,1 4-1 16,1 2-1-16,2 3-2 0,-2-2-2 15,3 2 0-15,-1-4 0 16,-2-4 0-16,1-3 0 15,-1-3 0-15,-2-4 0 0,-3-10 0 16,5 9 0-16,-5-9 0 16,15-2 0-16,-2-7 0 15,8 6-2-15,15-8-86 16,-2-2-2-16,8-1-5 16,3-1-7-16,3 1-3 15</inkml:trace>
  <inkml:trace contextRef="#ctx0" brushRef="#br0" timeOffset="51569.3596">21613 8876 48 0,'0'0'69'0,"-9"-13"-12"15,9 13-6-15,0 0-15 16,0 0-9-16,-8-9-9 0,8 9-2 16,0 0-2-16,0 0 0 15,0 0 1-15,0 0 1 16,0 0 0-16,0 0-1 15,-4-9-1-15,4 9-2 0,0 0-2 16,0 0-2-16,0 0 0 16,0 0-3-16,0 0 0 15,0 0-1-15,0 0-1 16,12-5 0-16,-1 5 0 16,8-1 0-16,4 0 0 0,5-3 0 15,9 0 1-15,6-1 0 16,3 2-1-16,7-2 1 15,2 1-4-15,3-2 0 16,4 3 0-16,0 2 0 0,4-1 0 16,-1-1 0-16,2 0 0 15,-4 3 0-15,2 0 0 16,-3-1 0-16,1 2 0 0,-5-1 0 16,-5 0 0-16,-2-2 0 15,-7 3 0-15,-4-5 0 16,-3 1 0-16,-4-2 0 15,-9-1 0-15,2 1 0 0,-6-1 0 16,-5-1 0-16,-2 1 0 16,-2 2 0-16,-1 1 0 15,-10 3 0-15,12-3 0 0,-12 3 0 16,0 0 0-16,0 0 0 16,0 0 0-16,0 0 0 15,7 5 0-15,-7-5 0 16,5 22 0-16,-2-4 0 15,2 2 0-15,1 8 0 0,-1 5 0 16,0 5 0-16,-1 4 0 16,0 7 0-16,-1 0 0 15,-3 8 0-15,1 1 0 0,-1 3 0 16,2 5 0-16,0-2 0 16,1 1 0-16,3-3 0 15,1-2 0-15,-1-1 0 16,5-7 0-16,-4-6 0 0,2-6 0 15,-3-5 0-15,0-5 0 16,-1-3 0-16,-2-8 0 16,-1-6 0-16,-2 0 0 0,0-13 0 15,1 13 0-15,-1-13 0 16,0 0 0-16,0 0 0 16,0 0 0-16,-1-7 0 15,-4-4 0-15,-2-2 0 0,-1-2 0 16,-3 3 0-16,-3-5 0 15,-1 6 0-15,-5 1 0 16,-1 6 0-16,-1 3 0 16,0 1 0-16,1 7 0 0,3 1 0 15,1 4 0-15,6 0 0 16,6 3 0-16,7-3 0 16,11 3 0-16,7-6 0 15,9 0 0-15,2-3 0 0,5 0 0 16,0-5 0-16,3-1 0 15,-7-3 0-15,0-6 0 16,-8-1 0 0,-3-3 0-16,-4-2 0 0,-4 1 0 0,-5 1 0 15,4 3 0 1,-12 10-55-16,0 0-36 0,4-9-2 16,-4 9-7-16,-6 2-6 15</inkml:trace>
  <inkml:trace contextRef="#ctx0" brushRef="#br0" timeOffset="52002.3142">22867 10110 57 0,'-3'-16'94'0,"-4"3"-3"16,-5-3-5 0,-8 3-2-16,-9 3-58 0,2 4-6 15,-4 5-6-15,0 8-6 16,8 9-1-16,4 6-3 16,13 5 1-16,9 8-2 0,18 1 0 15,11 3-1-15,10 0 1 16,6 1-1-16,0-4 0 15,4-1-2 1,-6-6 0-16,-6-2 0 0,-10-6 0 16,-9-2 0-16,-9-4 0 0,-11-6 0 15,-4 0 0-15,-15-3 0 16,-6-1 0-16,-5-4 0 0,-1-1 0 16,-3 0 0-16,2-2 0 15,-2-7-43-15,13-2-44 16,10-4-4-16,10-3-5 15,9-4-9 1</inkml:trace>
  <inkml:trace contextRef="#ctx0" brushRef="#br0" timeOffset="52216.5472">23310 10208 60 0,'45'-20'100'0,"-11"3"-4"16,-10 1-6-16,-12 4-1 15,9 5-52-15,-21 7-14 16,-13 0-9-16,-7 7-12 15,-3 8-2-15,-5 6 0 16,0 7 0-16,0 2 0 16,3 6 0-16,6-2 0 0,9 1 0 15,10-2 0-15,5-3 0 16,15 0 0-16,5-10 0 16,12-4-87-16,1-6-2 0,3-6-5 15,0-4-8-15,0-7-3 16</inkml:trace>
  <inkml:trace contextRef="#ctx0" brushRef="#br0" timeOffset="52573.9052">23629 10254 73 0,'7'-16'99'0,"5"8"-5"0,2 2-6 15,5 0-1-15,0 6-61 16,0 0-7-16,4 1-9 0,-4 8-4 15,-2 5-4-15,-2 5 0 16,-6 3-1-16,-3 3 0 16,-4 0 0-16,-2 0 1 15,-1 0-2-15,-5-4 0 0,0 1 0 16,-1-5 0-16,2-3 0 16,3-2 0-16,2-1 0 15,9 1 0-15,3-1 0 16,6-1 0-16,0 2 0 0,5 2 0 15,-2-2 0-15,-1 0 0 16,-5 3 0-16,-5 0 0 16,-9 0 0-16,-6 2 0 0,-12 1 0 15,-15-3 0-15,-4 3-73 16,-22 2-17-16,-14-12-3 16,-11-4-8-16,-10-9-5 15</inkml:trace>
  <inkml:trace contextRef="#ctx0" brushRef="#br0" timeOffset="59294.3456">1291 6341 4 0,'0'0'80'15,"-9"-16"5"-15,9 5-3 16,-10-3-25-16,4 3-5 0,0-1-12 16,3 1-10-16,-1-2-8 15,0 3-4-15,2 0-5 16,2 10-3-16,-1-15-2 16,1 15-4-16,0 0 0 0,0 0-2 15,0 0-2-15,0 0 0 16,10 0 0-16,-10 0 0 15,8 7 0-15,-8-7 0 0,15 15 0 16,-6-8 0-16,-3 2 0 16,1 2 0-16,2-1 0 15,0 2 0-15,0 1 0 16,1 2 0-16,-2 0 0 0,1 1 0 16,2 2 0-1,0-1 0-15,-3-1 0 0,0 1 0 16,1-1 0-16,-1 1 0 15,2-3 0-15,-3-1 0 16,2 0 0-16,-1-2 0 0,1-1 0 16,1-3 0-16,0-3 0 15,0-3 0-15,4 0 0 16,-3-1 0-16,6-5 0 0,2-7 0 16,8-6 0-16,7-7 0 15,10-6 0-15,5-5 0 16,11-4 0-16,7-7 0 15,1 4 0-15,2-1 0 16,-3 6 0-16,-8 2 0 16,-8 8 0-16,-9 5 0 0,-10 6 0 15,-10 5 0-15,-6 4 0 16,-16 8 0-16,12-10 0 16,-12 10 0-16,0 0 0 0,0 0 0 15,0 0 0-15,0 0 0 16,0 0 0-16,0 0 0 15,0 0 0-15,-1 9 0 0,0 3 0 16,-6 2 0-16,-1 6-87 16,0 6-7-16,-8 0-2 15,-1 3-7-15,-8 0-3 16</inkml:trace>
  <inkml:trace contextRef="#ctx0" brushRef="#br0" timeOffset="60097.6185">1368 6697 53 0,'-14'0'91'0,"3"-3"-1"15,-2-3-5-15,1-1-2 0,0 1-55 16,2 2-4-16,10 4-5 16,-8-8-5-16,8 8-3 15,0 0-2-15,0 0-5 16,0 0-4-16,0 0 0 0,0 0 0 16,0 0 0-16,0 0 0 15,0 0 0-15,-5 5 0 16,5-5 0-16,2 13 0 0,-2-13 0 15,11 18 0-15,-7-8 0 16,3 1 0-16,0-1 0 16,-2 0 0-1,3-1 0-15,-8-9 0 0,12 16 0 0,-12-16 0 16,12 18 0-16,-12-18 0 16,13 16 0-16,-6-5 0 15,0 0 0-15,1 2 0 16,-2-2 0-16,2 1 0 0,-2-1 0 15,1 2 0-15,0-3 0 16,-2 1 0-16,2-3 0 16,0 2 0-16,-7-10 0 0,13 15 0 15,-13-15 0-15,13 12 0 16,-13-12 0-16,11 13 0 16,-11-13 0-16,12 10 0 15,-12-10 0-15,12 8 0 0,-12-8 0 16,18 3 0-16,-4-3 0 15,3-6 0-15,5-5 0 16,7-8 0-16,10-4 0 16,6-9 0-16,10-2 0 15,2-9 0-15,8 2 0 0,-1-4 0 16,0 2 0-16,-4 1 0 16,-7 4 0-16,-6 8 0 15,-6 1 0-15,-10 6 0 16,-4 5 0-16,-11 6 0 0,-3 3 0 15,-13 9 0-15,12-10 0 0,-12 10 0 16,0 0 0-16,0 0 0 16,0 0 0-16,0 0 0 15,0 0 0-15,0 0 0 16,0 0 0-16,0 0 0 16,0 6 0-16,13 0-69 15,-13-6-26-15,0 0-3 0,13-4-7 16,2-18-4-16</inkml:trace>
  <inkml:trace contextRef="#ctx0" brushRef="#br0" timeOffset="973844.4028">4156 6083 45 0,'0'-9'94'15,"0"0"-2"-15,0 9-6 16,-4-13-2-16,4 13-50 16,-10-6-10-16,10 6-9 15,-7 4-6-15,1 7-4 16,2-1-1-16,2 4-1 0,-1 0 0 15,-1 0-1-15,2-2 1 16,0-1-2-16,1-2 1 16,1-9 0-16,-1 13 1 0,1-13-3 15,0 0 0-15,0 0 0 16,0 0 0-16,1-6 0 16,-1 6 0-16,4-16 0 0,-1 4 0 15,-2 0 0-15,0 0 0 16,-1 1 0-16,0 1 0 15,0-2 0-15,0 4 0 16,0 8 0-16,-4-15 0 16,4 15 0-16,-4-10 0 0,4 10 0 15,0 0 0-15,0 0-16 16,-7 9-68-16,7-9-3 16,1 9-5-16,-1-9-8 15,16 3-1-15</inkml:trace>
  <inkml:trace contextRef="#ctx0" brushRef="#br0" timeOffset="974318.7689">4567 5854 69 0,'14'-16'95'0,"-8"-2"-5"0,2-2-5 16,-4 2-1-16,2 4-56 15,-3 1-7-15,2 4-7 16,-5 9-5-16,0-8-3 0,0 8-2 16,0 9 0-16,-5 7-2 15,-2 9-2-15,-2 4 0 16,-5 9 0-16,-3 9 0 16,-2 4 0-16,-2 7 0 15,0 1 0-15,6-4 0 0,-1-2 0 16,7-4 0-16,5-8 0 15,4-6 0-15,5-9 0 16,9-10 0-16,5-3 0 0,0-7 0 16,1-5 0-16,5-3 0 15,-2-9 0-15,-1-3 0 16,1-7 0-16,-6-1 0 0,0-3 0 16,-5-2 0-16,-5 1 0 15,-5 0 0-15,-2 1 0 16,-3 4 0-16,-7 3 0 15,-5 4 0-15,-3 4 0 0,-2 6 0 16,-1 2 0-16,2 2 0 16,-6 8 0-16,6 7-3 15,1 0-17-15,11-4-39 16,4 7-28-16,3-4-3 0,12-1-5 16,6-8-5-16</inkml:trace>
  <inkml:trace contextRef="#ctx0" brushRef="#br0" timeOffset="974731.4976">4885 5989 74 0,'6'-14'94'0,"5"-1"-3"16,-3 1-4-16,4 0-2 15,-4 2-56-15,4 2-10 16,4 5-8-16,-2 4-3 0,5 4-3 15,2 7-2-15,1 7-2 16,-3 4 0-16,2 10-1 16,-4 0 0-16,0 7 0 15,-8 0 0-15,-4 1 0 16,-6-1 1-16,-4-3 1 0,-4-1-2 16,-7-6 0-16,-2-3 0 15,3-6 0-15,3-5 0 0,2-5 0 16,10-9 0-16,-13 10 0 15,13-10 0-15,11 0 0 16,0 0 0-16,4-3 0 16,4-2 0-16,3 1 0 15,4-3 0-15,-3 2 0 0,0-2 0 16,-1 2 0-16,-3-1 0 16,-1 3 0-16,-6-5-19 15,-12 8-65-15,18-13-4 16,-4 1-3-16,4-2-7 0,2-5-3 15</inkml:trace>
  <inkml:trace contextRef="#ctx0" brushRef="#br0" timeOffset="975155.0756">5680 5900 86 0,'23'-22'97'15,"-1"-2"-4"-15,-1 2-4 0,-5 1-2 16,-3 5-57-16,-1 3-10 15,-1 2-11-15,-11 11-9 16,12-11 0-16,-12 11 0 16,-1 8 0-16,-5 8 0 15,-9 6 0-15,1 8 0 0,-9 7 0 16,0 11 0-16,-6 4 0 16,3 3 0-16,4-2 0 15,-1 1 0-15,9-6 0 0,4-4 0 16,8-8 0-16,5-6 0 15,13-9 0-15,5-6 0 16,6-6 0-16,1-6 0 16,5-2 0-16,-1-8 0 0,-3-8 0 15,-2-3 0-15,-4-3 0 16,-7-3 0-16,-2-3 0 16,-10 2 0-16,-4 1 0 15,-2 3 0-15,-13 3 0 16,-2 4 0-16,-7 7 0 0,-5 7 0 15,-5 2 0-15,7 14 0 16,-10 8-47-16,7 1-44 16,9 4-2-16,5-1-8 0,13 1-8 15</inkml:trace>
  <inkml:trace contextRef="#ctx0" brushRef="#br0" timeOffset="977169.7234">10016 5682 80 0,'0'0'95'16,"19"-12"-4"-16,-19 12-6 16,8-15 0-16,-8 15-63 0,0 0-2 15,2-8-7-15,-2 8-4 16,0 0-3-16,0 0-3 16,0 0-1-16,0 0-2 15,0 0 0-15,0 0 0 0,0 0 0 16,0 0 0-1,0 7 0-15,0-7-13 0,0 0-47 16,12 3-27-16,-2 3-1 16,2-2-8-16,5-4-4 15</inkml:trace>
  <inkml:trace contextRef="#ctx0" brushRef="#br0" timeOffset="977548.5559">10520 5594 84 0,'10'-10'93'16,"-10"10"-1"-16,8-17-8 0,-8 17 1 15,-36-12-63-15,28 12-3 16,-2 10-7-16,-3 3-5 16,0 8-2-16,-4 4-2 15,2 5 0-15,-2 4-1 16,9-1-2-16,0-2 0 0,8-1 0 15,4-2 0-15,8-7 0 16,11-5 0-16,4-7 0 16,8-4 0-16,1-5 0 0,2-5 0 15,2-8 0-15,-3-4 0 16,-3-4 0-16,-4-4 0 16,-8-2 0-16,-4-2 0 15,-11-2 0-15,-4 1 0 0,-8-1 0 16,-9 2 0-16,-6 1 0 15,-6 3 0-15,-2 9 0 16,-2 0-2-16,3 11-20 16,2 12-52-16,6-2-14 0,7 4-3 15,12 1-6-15,6 3-3 16</inkml:trace>
  <inkml:trace contextRef="#ctx0" brushRef="#br0" timeOffset="978031.6246">11112 5577 5 0,'24'-7'88'0,"-8"-3"5"0,-1-1-6 15,-8-3-3-15,-5 22-20 16,-1-16-36-16,-1-7-10 16,-6 4-5-16,-7 2-5 0,-1 4-2 15,-11 2-1-15,1 3-2 16,-1 1-1-16,-4 10 0 15,0 5-1-15,6 2 0 0,6 3 0 16,7 2-1-16,10 0 2 16,11-1-2-1,10-2 0-15,8-6 0 0,5-5 0 16,3-6 0 0,2-3 0-16,-3-3 0 0,-6-9 0 15,-5-1 0-15,-4-5 0 0,-6-2 0 16,-6 1 0-16,-3 2 0 15,-4-1 0-15,-2 4 0 16,0 3 0-16,0 11 0 0,-10-8 0 16,10 8 0-16,-9 9 0 15,1 7 0-15,5 7 0 16,0 5 0-16,2 5 0 0,0 3 0 16,1 4 0-16,0 2 0 15,4-1 0-15,0-1 0 16,1-5 0-16,0-2 0 15,-3-5 0-15,2 0 0 0,-2-10-15 16,-2-2-73-16,10-6-3 16,-1-6-3-16,4-4-5 0,2-2-3 15</inkml:trace>
  <inkml:trace contextRef="#ctx0" brushRef="#br0" timeOffset="978449.5522">11515 5670 17 0,'16'-32'97'0,"-5"7"0"16,-1 3-5-16,-4 5-4 16,-1 3-3-16,28 8-66 15,-33 6-5-15,3 7-12 0,-3 11-2 16,0 3 0-16,1 5 0 16,3 4 0-16,3 0 0 0,3 2 0 15,5-3 0-15,5-5 0 16,2-5 0-16,2-7 0 15,5-5 0 1,-4-6 0-16,-1-1 0 0,-1-8 0 0,-4-6 0 16,-5-4 0-16,-2-2 0 15,-3-3 0-15,-4 4 0 16,0-1 0-16,-1 4 0 0,-1 0 0 16,-2 7 0-16,-1 9 0 15,0 0 0-15,0 0 0 16,6 19 0-16,-5 3 0 15,1 6 0 1,-1 6 0-16,1 8 0 0,2 1 0 16,-1 6 0-16,0-2 0 0,0 5 0 15,-3-2 0-15,0-8-52 16,1 6-41-16,-1-4-1 16,4-6-9-16,-2-8-5 0</inkml:trace>
  <inkml:trace contextRef="#ctx0" brushRef="#br0" timeOffset="980697.5848">15941 5825 14 0,'9'-13'97'0,"3"1"-1"15,-4 2-5-15,0-1-5 0,-2 2-3 16,-6 9-64-16,10-4-6 16,-10 4-5-16,2 11-4 15,-2 1-4-15,-4 2 0 16,-1 4 0-16,-1 0 0 15,0 1 0-15,-1-3 0 0,0-2 0 16,0 2 0-16,0-3 0 16,4-3 0-16,-8-5-35 15,11-5-50-15,0 0-4 16,0 0-6-16,2-8-4 0,9-11-3 16</inkml:trace>
  <inkml:trace contextRef="#ctx0" brushRef="#br0" timeOffset="981285.7729">16268 5703 13 0,'14'-6'97'0,"2"2"-2"0,-2-4-5 16,0 0-4-16,-3 1-2 16,3-5-69-16,2 12-4 15,0 2-4-15,4 11-2 16,-1 7-3-16,0 8-1 0,1 6 0 15,-5 8-1-15,-6 2 0 16,-7 3 0-16,-2-1 0 16,-8-3 0-16,-8-4 0 15,-1-5 0-15,-2-7 0 0,1-7 2 16,3-5 0-16,5-9-2 16,10-6 0-16,0 0 0 15,13-5 0-15,12-8 0 16,12-1 0-16,6-5 0 0,10-3 0 15,7-5 0-15,2 0 0 16,-3-3 0-16,-5 1 0 0,-4 1 0 16,-13 2 0-16,-10 3 0 15,-6 3 0-15,-11 3 0 16,-9 8 0-16,-1 9 0 16,-11 0 0-16,-2 4 0 15,-5 11 0-15,-2 7 0 0,-1 6 0 16,5 4 0-16,2 0 0 15,8 2 0-15,6-1 0 16,6-4 0-16,11-4 0 16,4-8 0-16,5-5 0 0,5-7 0 15,3-5 0-15,-6-5 0 16,2-11 0-16,-5-1 0 0,-2-4 0 16,-5-8 0-16,-8 2 0 15,-3-3 0-15,-5-1 0 16,-2 0 0-16,-6 4 0 15,-2 2 0-15,-2-1 0 16,3 13-15-16,0 9-52 0,7 4-23 16,6-13-2-16,14 11-5 15,6 1-4-15</inkml:trace>
  <inkml:trace contextRef="#ctx0" brushRef="#br0" timeOffset="981618.6413">17397 5757 73 0,'14'-7'92'0,"-14"7"-2"0,8-11-6 15,-8 11-3-15,-6-3-54 16,-2 3-10-16,8 0-9 16,-17 13-2-16,6 3-3 15,5 1-1-15,5 5 0 0,0 6 0 16,3 2-1-16,7 4 0 16,5 1 0-16,6-1 0 15,2 1 0-15,3 1-1 16,-3-5 1-16,0-1 0 0,-3-2 0 15,-4-4 0-15,-1-3 0 16,-10-2 0-16,0-3 1 16,-4-3-1-16,-1-2 1 0,-7 1-1 15,-8-3 1-15,-3-3-1 16,-4 1-1-16,-5-4-2 16,2-2-3-16,-5-1-9 15,10-13-64-15,-1 3-8 16,5-6-5-16,9-3-6 15,8-7-2-15</inkml:trace>
  <inkml:trace contextRef="#ctx0" brushRef="#br0" timeOffset="981923.6138">17487 5854 0 0,'0'-18'93'16,"-5"3"5"-16,0 0-5 15,-5 2-5-15,9 2-1 0,2-1-63 16,14 2-6-16,13 4-8 15,11-2-10-15,11 5 0 16,10 1 0-16,5 2 0 16,3 1 0-16,-3-1 0 0,-3 0 0 15,-12 1 0-15,-11-1 0 16,-12 0 0-16,-7 0 0 16,-8 0 0-16,-3 0 0 0,-9 0 0 15,0 0 0-15,-2-8 0 16,2 8 0-16,-10-6 0 15,-2 5 0-15,4 1 0 16,-7 4 0-16,2 12-2 16,13 2-87-16,-8 4-2 0,-6-1-5 15,2 1-5-15,4 2-3 16</inkml:trace>
  <inkml:trace contextRef="#ctx0" brushRef="#br0" timeOffset="984242.2358">21061 5528 16 0,'10'-11'102'0,"-1"3"-1"16,0-2-7-16,-2 0-2 15,-5-3-2-15,4 0-74 0,-6 13-16 16,3-15 0-16,-3 15 0 16,0 0 0-16,4-10 0 15,-4 10 0-15,0 0 0 16,0 0 0-16,0 0 0 0,-1 7 0 16,-2 1 0-16,3-8-13 15,-24 17-76-15,24-17-5 16,-2 12-1-16,2-12-10 15,9 0 1-15</inkml:trace>
  <inkml:trace contextRef="#ctx0" brushRef="#br0" timeOffset="984619.6661">21504 5393 13 0,'19'-4'100'0,"-2"2"0"0,-7-1-6 16,-10 3-5-16,8-10-2 15,27 8-74-15,-35 2-3 16,-14 9-5-16,0 7-5 16,-3 2 0-16,-4 7 0 0,-4 3 0 15,6 6 0-15,3-1 0 16,10 2 0-16,6-1 0 16,4-6 0-16,15-1 0 15,9-8 0-15,7-6 0 16,1-7 0-16,2-6 0 0,-1-6 0 15,-3-9 0-15,-5-6 0 16,-4-4 0-16,-5-5 0 0,-12-2 0 16,-5-1 0-16,-3 0 0 15,-9 1 0-15,-9 0 0 16,-9 5 0-16,-1 4 0 16,-6 5-11-16,-3 1-9 0,5 12-29 15,7 4-39 1,10-1-3-1,15 2-8-15,0 16 0 16</inkml:trace>
  <inkml:trace contextRef="#ctx0" brushRef="#br0" timeOffset="984984.9083">21859 5331 28 0,'0'0'95'0,"7"-18"-2"16,-5 8-4-16,0 0-6 15,7-1-25-15,-2 5-43 0,8-2-2 16,5 1-5-16,2 1-2 16,7 3-1-16,1-1-2 15,1 4 0-15,3 0 0 16,-4 0 0-16,-5 0 0 0,-2 0 0 16,-2 1-3-16,-9 2 0 15,1 0 0-15,-13-3 0 16,9 18 0-16,-6-7 0 0,-2 5 0 15,-1 5 0 1,-1 1 0-16,-6 10 0 16,-1 2 0-16,-4 7 0 0,-3 6 0 15,-2 3 0-15,-4 2 0 16,2 2 0-16,-1 3 0 0,4-4 0 16,-2-5 0-16,9 0-10 15,0-11-79-15,1-5-4 16,-1-7-2-16,5-8-8 15,4-17 0-15</inkml:trace>
  <inkml:trace contextRef="#ctx0" brushRef="#br0" timeOffset="985460.1757">22030 5675 29 0,'19'-23'92'16,"11"0"-1"-16,4 1-4 0,6 3-3 15,4-41-34-15,7 40-34 16,1 1 1-16,4-2-6 16,-2 3-2-16,-6-2-2 15,-5 4-1-15,-6 1 1 16,-8 3-2-16,-7 3-5 0,-7 3 0 16,-15 6 0-16,0 0 0 15,0 0 0-15,-10 3 0 16,-6 6 0-16,-1 5 0 15,-1 3 0-15,1 4 0 0,3 2 0 16,5 7 0-16,6 5 0 16,4 6 0-16,6 1 0 15,7 1 0-15,6 1 0 0,0 0 0 16,5-4 0-16,-4-1 0 16,0-6 0-16,-6-5 0 15,-1-2 0-15,-6-6 0 0,-6-1 0 16,-2-6 0-16,-3-1 0 15,-10-2 0-15,-6-6 0 16,-3 0 0-16,-6-4 0 16,-1 0 0-16,-5-5 0 0,1-3 0 15,-1-5 0-15,9 3-31 16,3-6-58-16,-1-7-2 16,12-3-5-16,-1-5-7 15,12-6 2-15</inkml:trace>
  <inkml:trace contextRef="#ctx0" brushRef="#br0" timeOffset="985790.8002">22482 5448 11 0,'5'-18'100'15,"9"3"-3"-15,0 0-2 16,7 4-4-16,6 0-3 16,9 5-67-16,10 5-13 0,5 1-8 15,5 0 0-15,3 3 0 16,-1 4 0-16,0-3 0 15,-8 4 0-15,-6-4 0 16,-7-1 0-16,-8 0 0 0,-6-1 0 16,-10-2 0-16,-4 0 0 15,-9 0 0-15,0 0 0 16,9 0 0-16,-9 0 0 16,0 0 0-16,0 0 0 0,0 0 0 15,0 0 0-15,0 0 0 16,0 0 0-16,0 0 0 15,0 0 0-15,0 0 0 16,0 0 0-16,-12 18-35 0,5-5-61 16,0-1-3-16,-5-3-6 15,3 4-4-15</inkml:trace>
  <inkml:trace contextRef="#ctx0" brushRef="#br0" timeOffset="1.03853E6">3611 10794 10 0,'0'0'90'16,"0"-13"4"-16,0 5-6 0,-2-3-5 16,2 11-27-16,-7-12-29 15,7 12-8-15,-3-14-5 16,3 14-4-16,-1-10-2 0,1 10-2 16,0 0 0-16,0 0-6 15,0 0 0-15,1 7 0 16,-1-7 0-16,5 20 0 15,-1-8 0-15,0 4 0 0,0 2 0 16,1 4 0-16,0-2 0 16,-1 4 0-16,0-1 0 15,2-1 0-15,-1-1 0 16,1-6 0-16,2 1 0 16,1-7 0-16,5-2 0 0,4-6 0 15,6-1 0 1,8-8 0-16,5-5 0 0,6-1 0 15,1-4 0-15,4-3 0 16,-2-1 0-16,-2 0 0 16,-6 2 0-16,-6 2 0 15,-4 2 0-15,-7 3 0 0,-2 2 0 16,-11 3 0-16,3 2 0 0,-11 6 0 16,9-7 0-16,-9 7 0 15,0 0 0-15,0 0 0 16,0 0 0-16,7 7 0 15,-6 5 0-15,-1 0 0 16,-7 9-90-16,0 1-4 0,-8 4-3 16,-1 4-7-16,-8 0 0 15</inkml:trace>
  <inkml:trace contextRef="#ctx0" brushRef="#br0" timeOffset="1.039E6">3704 11185 12 0,'0'0'99'0,"-6"-10"-1"16,6 10-4-16,-6-15-4 0,2 5-2 16,-30 3-65-16,34 7-16 15,-10-7-7-15,10 7 0 16,0 0 0-16,-10 6 0 15,9 3 0-15,1 5 0 0,-1 3 0 16,5 2 0-16,3 2 0 16,0 1 0-16,6-2 0 15,2 1 0-15,3-5 0 16,7-1 0-16,2-6 0 16,9-6 0-16,7-2 0 0,7-8 0 15,2-6 0-15,7-7 0 16,1-4 0-16,-2-2 0 15,-1-2 0-15,-4-2 0 16,-9 4 0-16,-8 1 0 0,-6 2 0 16,-9 3 0-16,-3 6 0 15,-6 1 0-15,-9 2 0 16,-3 11 0-16,3-12 0 0,-3 12 0 16,0 0 0-16,0 0 0 15,-5 10 0-15,2 3 0 16,3-13-28-16,0 33-66 0,-8-3-5 15,0 7-4 1,-8 6-8-16</inkml:trace>
  <inkml:trace contextRef="#ctx0" brushRef="#br0" timeOffset="1.04247E6">3602 10548 14 0,'7'-1'10'16,"-7"1"-5"-16,-5-6-4 15,5 6 0-15,-12-4-1 16,12 4 1-16,-15-4 2 0,15 4-1 16,-11-3 1-16,11 3-1 15,0 0 0-15,0 0 1 16,-9-4-1-16,9 4 0 16,0 0 1-16,0 0 0 0,0 0 0 15,0 0-1-15,0 0 0 16,0 0 1-16,0 0-1 15,0 0-1-15,0 0-1 16,0 0 3-16,0 0-3 16,0 0 0-16,0 0 0 0,0 0 0 15,0 0 0-15,0 0 0 16,0 0-3-16,0 0 2 16,0 0-1-16,0 0-5 15,4 2-9-15,-4-2-11 16</inkml:trace>
  <inkml:trace contextRef="#ctx0" brushRef="#br0" timeOffset="1.2685E6">988 11281 26 0,'0'0'91'15,"5"-13"-2"-15,-5 13-2 0,3-21-17 16,-3 21-22-16,0 0-12 16,0 0-12-16,0 0-8 15,0 0-3-15,2 7-4 16,-2 3-7-16,0 2-2 0,-2 1 0 16,-1 1 0-16,1 0 0 15,1-2 0-15,-1 0 0 16,2-12 0-16,0 14 0 15,0-14 0-15,0 10 0 0,0-10 0 16,0 0 0-16,0 0 0 16,0 0 0-16,0 0 0 15,0-8 0-15,0 8 0 0,0-15 0 16,0 15 0-16,0-16 0 16,0 16 0-16,0-11 0 15,0 11 0-15,0 0 0 16,0-9-65-16,0 9-27 0,4 6-2 15,-4-6-7-15,16 0-5 16</inkml:trace>
  <inkml:trace contextRef="#ctx0" brushRef="#br0" timeOffset="1.26908E6">1624 11154 3 0,'-18'1'92'16,"-2"1"3"-16,-5-3-6 15,3 1-5-15,1-7-1 0,2 4-64 16,5 1-3-16,6 0-6 16,8 2-4-16,-11-5 0 15,11 5-2-15,-1-11 0 16,1 11-4-16,3-18 0 0,5 8 0 15,2-2 0-15,1-3 0 16,8 2 0-16,-1 2 0 16,2 3 0-16,4 3 0 15,-4 5 0-15,3 6 0 16,-5 11 0-16,0 7 0 16,-9 9 0-16,-2 9 0 0,-7 7 0 15,-6 4 0-15,-11 7 0 16,-10-3 0-16,-6 1 0 15,-7-9 0-15,-1-5 0 0,0-11 0 16,2-7 0-16,5-10 0 16,8-9 0-16,6-7 0 15,3-2 0-15,8-10 0 0,3 0 0 16,6-6 0-16,0-2 0 16,4 1 0-16,5 1 0 15,1 0 0-15,2 4 0 0,4 5 0 16,0 4 0-16,-1 5 0 15,2 5 0-15,0 8 0 16,-1 5 0-16,2 3 0 16,0 1 0-16,3 4 0 15,-1-3 0-15,4 4-5 16,3-8-83-16,2-2-2 0,-1-8-6 16,4-6-4-16,1-3-3 15</inkml:trace>
  <inkml:trace contextRef="#ctx0" brushRef="#br0" timeOffset="1.26944E6">1956 11376 26 0,'7'-35'99'0,"1"2"-1"15,-8 5-5-15,2 3-3 16,-2 5-2-16,0 4-71 16,0 16-17-16,-4-11 0 15,4 11 0-15,-8 9 0 16,4 5 0-16,-2 5 0 0,5 4 0 15,0 3 0-15,3 4 0 16,7 1 0-16,5 0 0 16,2 2 0-16,5-3 0 15,7 2 0-15,-5-1 0 0,6-4 0 16,-8-1 0-16,-4-3 0 16,0-2 0-16,-5-5 0 15,-2-2 0-15,-8-1 0 0,0-2 0 16,-2-11 0-16,-9 15 0 15,9-15 0-15,-19 10 0 16,4-9 0-16,-4 2 0 0,-1-3 0 16,-2 0 0-16,-5 0-54 15,2-10-36-15,-1-4 2 16,2-6-8-16,2-3-3 16</inkml:trace>
  <inkml:trace contextRef="#ctx0" brushRef="#br0" timeOffset="1.26975E6">2022 11316 30 0,'15'-15'100'15,"-1"0"-3"-15,1 1-4 0,4-2-3 16,7 4-2-16,1-1-75 16,6 0-13-16,6 3 0 15,-2 0 0-15,8 4 0 16,-5-1 0-16,0 2 0 15,-10 1 0-15,1 1 0 0,-7-1 0 16,-10 2 0-16,-3-1 0 16,-11 3 0-16,0 0 0 15,0 0 0-15,4-10 0 16,-4 10 0-16,-7-2 0 16,7 2 0-16,-15 0 0 0,8 9 0 15,-4-1 0-15,11-8-27 16,-16 21-66-16,5-4-5 15,1 0-5-15,1 0-6 0</inkml:trace>
  <inkml:trace contextRef="#ctx0" brushRef="#br0" timeOffset="1.27214E6">3178 11585 16 0,'-5'-18'83'16,"2"5"6"-16,2 0-2 0,-3-6-20 15,4 5-13-15,-2-1-14 16,1 7-10-16,1-4-6 15,0 12-6-15,0-14-15 0,0 14-3 16,0 0 0-16,0 0 0 16,7 13 0-16,-6 0 0 15,0 1 0-15,-1 5 0 16,0-2 0-16,0 1 0 0,-1-2 0 16,1-2 0-16,-1-1 0 15,1-4 0-15,-2 3 0 16,2-12 0-16,3 13 0 15,17-10-88-15,-10-3-5 0,2-1-2 16,1-11-7-16,4-2-2 16</inkml:trace>
  <inkml:trace contextRef="#ctx0" brushRef="#br0" timeOffset="1.27264E6">3444 11483 37 0,'2'-8'97'0,"-2"8"-2"16,-9-22-6-16,6 6-1 15,0-32-26-15,1 28-38 16,4 0-9-16,6 1-11 0,4 3-4 16,4-1 0-16,1 9 0 15,0 2 0-15,2 6 0 16,-1 8 0-16,-1 6 0 15,-2 6 0-15,-6 6 0 16,1 4 0-16,-6 0 0 0,-3 2 0 16,-1-3 0-16,-3 0 0 15,-6-6 0-15,3-1 0 0,0-7 0 16,0-2 0-16,6-13 0 16,0 13 0-16,0-13 0 15,14 0 0-15,3 0 0 16,1 0 0-16,4 0 0 0,1 0 0 15,-1 2 0-15,-3 2 0 16,-2 5 0-16,-5 1 0 16,-3 4 0-16,-4 1 0 15,-5 2 0-15,0-1 0 0,-11 4 0 16,-2-4 0-16,-6 0 0 16,-3 0 0-16,-1-4 0 15,0-1 0-15,1-3 0 16,2-2 0-16,5 0-6 0,30-5-82 15,-15-1-1-15,0-10-5 16,6-6-7-16,12-3-3 16</inkml:trace>
  <inkml:trace contextRef="#ctx0" brushRef="#br0" timeOffset="1.27309E6">3938 11397 56 0,'4'-13'98'15,"-1"-3"-3"-15,1 2-5 16,0-3-2-16,1 33-24 16,2-25-47-16,6-2-14 15,2 7-3-15,2 4 0 0,0 1 0 16,-2 11 0-16,1 5 0 16,-3 4 0-16,-2 3 0 15,-9 5 0-15,-1-2 0 0,-3 2 0 16,-10-3 0-16,1-1 0 15,-5-5 0-15,3-5 0 16,0-1 0-16,5-6 0 16,8-8 0-16,-5 9 0 0,10-8 0 15,6-1 0-15,9 0 0 16,0 2 0-16,5 0 0 16,0 2 0-16,1 1 0 0,-4 3 0 15,-4 1 0-15,-3 5 0 16,-8 0 0-16,0 1 0 15,-7 3 0-15,-5 1 0 16,-8 0 0-16,-1-2 0 16,-8-1 0-16,-3-2 0 0,-1-3 0 15,-1 0 0-15,2-2 0 16,-2-6 0-16,10-9-64 16,2 4-26-16,2-5-1 0,10-4-8 15,3-7-6-15</inkml:trace>
  <inkml:trace contextRef="#ctx0" brushRef="#br0" timeOffset="1.27352E6">4311 11467 4 0,'4'-14'96'0,"2"3"2"16,-6-1-6-16,3 0-4 15,-2 1-1-15,2-2-61 16,-3 13-11-16,12-5-10 15,-4 5-5-15,-8 0 0 0,15 20 0 16,-8-5 0-16,0 2 0 16,-2 3 0-16,0-2 0 15,0-1 0-15,-2-2 0 16,0-2 0-16,-2-1 0 0,1-2 0 16,-2-10 0-16,11 15 0 15,-2-8 0-15,4 0 0 16,5 0 0-16,2 3 0 0,4-2 0 15,3 2 0-15,-3 1 0 16,4 1 0-16,-6 2 0 16,-2 1 0-16,-5-1 0 15,-6 2 0-15,-5 2 0 0,-4-2 0 16,-6 1 0-16,-11-1 0 16,-4-2 0-16,-8 0 0 15,-3-1 0-15,-7-3 0 16,0 1 0-16,-2-7 0 0,10 9-10 15,-1-10-78-15,8-3-3 16,12-6-6-16,11-7-5 16,9-5-5-16</inkml:trace>
  <inkml:trace contextRef="#ctx0" brushRef="#br0" timeOffset="1.27398E6">5231 11515 7 0,'7'-3'99'0,"-7"3"1"0,0 0-5 16,5-13-4-16,-5 13-1 16,0-8-61-16,0 8-29 15,0 0 0-15,0 0 0 0,0 0 0 16,0 0 0-16,0 0 0 15,10 0 0-15,-10 0 0 16,0 0 0-16,9 7 0 16,-9-7 0-16,0 0 0 0,0 0 0 15,11 9 0-15,-11-9 0 16,0 0 0-16,0 0 0 16,4 10 0-16,-4-10-62 0,12-2-32 15,-8-8-3-15,3-4-7 16,5-4-3-16</inkml:trace>
  <inkml:trace contextRef="#ctx0" brushRef="#br0" timeOffset="1.2744E6">5564 11337 13 0,'0'0'102'16,"3"-6"2"-16,-3 6-9 15,0-13-2-15,-3 4-3 16,-4-8-76-16,7 17-14 15,-10 9 0-15,10 9 0 0,2 4 0 16,6 4 0-16,1 4 0 16,6-1 0-16,4 2 0 15,0-7 0-15,6-2 0 16,3-8 0-16,-3-6 0 0,5-5 0 16,-2-3 0-16,-2-9 0 15,-4-5 0-15,-2 0 0 16,-1-8 0-16,-4-1 0 0,0 0 0 15,-6 0 0-15,1-1 0 16,-5 6 0-16,1 1 0 16,1 1 0-16,-6 8 0 15,-1 8 0-15,0 0 0 0,5 8 0 16,-3 9 0-16,-1 3 0 16,1 7 0-16,-2 2 0 15,4 6 0-15,-4 3 0 16,0-5 0-16,-2 3 0 0,2-3 0 15,4 0 0-15,6-6-77 16,-4-9-17-16,-1-7-4 16,4-8-6-16,1-3-3 0</inkml:trace>
  <inkml:trace contextRef="#ctx0" brushRef="#br0" timeOffset="1.27465E6">6129 11355 38 0,'5'-21'105'0,"4"5"-4"16,-6 1-6-16,-2 5-2 16,-1 0-14-16,28 5-79 0,-28 5 0 15,0 7 0-15,2 9 0 16,1 5 0-16,1 8 0 16,-2 5 0-16,6 1 0 15,-1 6 0-15,-3-1 0 0,4-3 0 16,0-2 0-16,-6-5 0 15,5 3 0-15,5-11-80 16,-9-6-15-16,-3-16-5 16,14 10-4-16,-2-10-3 0</inkml:trace>
  <inkml:trace contextRef="#ctx0" brushRef="#br0" timeOffset="1.27495E6">6416 11274 76 0,'8'-30'99'0,"-3"-2"-3"16,6 5-6-16,-2 0 0 16,4 19-40-16,5-9-40 15,6 4-10-15,5 7 0 16,-1 4 0-16,3 6 0 16,-1 11 0-16,0 10 0 0,-3 6 0 15,0 7 0-15,-10 4 0 16,-1 3 0-16,-4 2 0 15,-6-3 0 1,-5 2 0-16,-1-4 0 0,-6-2 0 0,-4-4 0 16,0-4 0-16,-5 1 0 15,0-6 0-15,3 3 0 16,13-9-67-16,-7-5-28 0,0-5-1 16,6-11-7-16,0 0-5 15</inkml:trace>
  <inkml:trace contextRef="#ctx0" brushRef="#br0" timeOffset="1.27525E6">6679 11501 41 0,'-9'-16'103'15,"-1"2"-3"-15,7 2-5 16,2-1-2-16,3 2-14 16,13 2-79-16,8-1 0 15,9 3 0-15,7-1 0 16,7 4 0-16,7-3 0 15,2 1 0-15,0 0 0 16,-4-1 0-16,-1 0 0 0,-12 1 0 16,-6-1 0-16,-11 2 0 15,-5 0 0-15,-16 5 0 16,11-8 0-16,-11 8 0 16,0 0 0-16,-9 8 0 0,-5-2 0 15,14-6 0-15,-12 21-69 16,3-7-28-16,-3 1-3 0,7-7-7 15,2 1-5-15</inkml:trace>
  <inkml:trace contextRef="#ctx0" brushRef="#br0" timeOffset="1.48642E6">8875 11276 68 0,'0'-11'94'16,"-2"-3"-3"-16,-1 1-4 0,-4-4-2 16,6 4-53-16,1 13-9 15,-10-16-9-15,10 16-4 16,0 0-3-16,-11 0-7 0,9 10 0 15,2 3 0-15,-1 3 0 16,-1 2 0-16,0 3 0 16,2 0 0-16,-1 0 0 15,1-2 0-15,0-2 0 0,0-4 0 16,0-1 0-16,0-12 0 16,0 12 0-16,0-12 0 15,0 0 0-15,0 0 0 16,7-1 0-16,-7 1 0 15,8-14 0-15,-2 5 0 0,-2-3 0 16,4-1 0-16,-3-1 0 16,-2-1 0-16,5 0 0 15,-4-1 0-15,-1 2 0 16,0-1 0-16,0 5 0 0,-2-1 0 16,-1 3 0-16,0 8 0 15,3-13 0-15,-3 13 0 16,0-9 0-16,0 9 0 15,0 0 0-15,0 0 0 0,0 0 0 16,-7 2 0-16,7-2 0 16,-1 19-67-16,1-7-26 15,0-2-2-15,2 1-7 0,-2-11-4 16</inkml:trace>
  <inkml:trace contextRef="#ctx0" brushRef="#br0" timeOffset="1.48685E6">9344 11155 23 0,'8'-7'98'0,"-2"-5"0"16,-4 2-7-16,-2-1-2 16,-3-1-3-16,3 3-69 15,-9 4-8-15,9 5-9 0,-17 0 0 16,12 7 0-16,-3 5 0 15,0 5 0-15,7 2 0 16,0 6 0-16,1 0 0 16,6 4 0-16,6 2 0 0,3 1 0 15,4 1 0-15,2 0 0 16,-1-2 0-16,3-2 0 16,-1-2 0-16,-4-2 0 15,-3-3 0-15,-3-3 0 0,-1-1 0 16,-6-1 0-16,-4-2 0 15,-1-2 0-15,-6 1 0 16,-6-2 0-16,0 0 0 0,-4-3 0 16,0-1 0-1,-5-2 0-15,0 0 0 0,3 0 0 16,-1-6 0-16,4 3 0 16,1-3 0-16,8-8-51 15,6 8-40-15,-6-14-4 0,6 0-4 16,5-4-6-16</inkml:trace>
  <inkml:trace contextRef="#ctx0" brushRef="#br0" timeOffset="1.48716E6">9508 11279 70 0,'0'-17'98'0,"0"2"-3"15,1-1-7-15,7-3 1 16,5 0-45-16,7 1-20 15,11 3-21-15,6 1-3 16,5 1 0-16,4 3 0 0,1 3 0 16,1 1 0-16,-1 3 0 15,-5 1 0-15,-5 1 0 16,-12 1 0-16,1 0 0 16,-9 0 0-16,-7 0 0 15,-10 0 0-15,9 2 0 0,-9-2 0 16,0 0 0-16,0 0 0 15,-10 11 0-15,10-11 0 0,-8 12 0 16,-2-2-28 0,10-10-65-16,-8 15-3 0,8-15-6 15,-15 13-5-15</inkml:trace>
  <inkml:trace contextRef="#ctx0" brushRef="#br0" timeOffset="1.50498E6">10617 11353 43 0,'-14'-11'77'0,"6"3"-2"16,8 8-10-16,-5-13-14 0,5 3-10 15,0 0-7-15,0-2-7 16,0 12-5-16,3-15-3 16,-3 15-3-16,4-10-3 0,-4 10-3 15,0 0-2-15,0 0-2 16,0 12-2-16,-1-1-4 16,-4 5 0-16,3 0 0 15,-2 3 0-15,2 0 0 0,-2-1 0 16,-1-2 0-16,3-1 0 15,1-2 0-15,1-3 0 16,0-10 0-16,-3 14 0 16,3-14 0-16,-2 9 0 15,2-9 0-15,0 0 0 0,0 0 0 16,0 0 0-16,0 0 0 16,0 0 0-16,0 0-57 15,0 0-31-15,0 0-3 16,0 0-5-16,7-11-8 15</inkml:trace>
  <inkml:trace contextRef="#ctx0" brushRef="#br0" timeOffset="1.5055E6">10823 11199 14 0,'4'-14'86'0,"5"-2"3"0,-4-3-4 16,1 0-4-16,2-5-32 15,0 8-23-15,0 1-9 16,-1 1-5-16,3 6-4 16,-10 8-2-16,15-3-2 15,-15 3-2-15,14 13 1 0,-11 1-2 16,-3 6 0-16,0 5 0 15,-2 1 0-15,-5 1 1 16,-4 1-1-16,2-3 0 0,-5-3 0 16,4-3 0-16,3-3 0 15,5-4 0-15,2-2 0 16,0-10-1-16,19 14 1 16,1-6-1-16,7-2 1 0,3 2 0 15,2 0 0-15,2 1 1 16,-2 2-1-16,-4 2 1 15,-6 0-1-15,-6 3 1 0,-7 0 0 16,-8 2 0-16,-5-1-2 16,-10 0 0-16,-8 0 0 15,-4-1 0-15,-5-2 0 16,1-1 0-16,-1-2 0 0,4-3 0 16,4 0 0-1,3-3 0-15,12 4-20 0,8-9-64 16,0 0-3-16,0 0-3 15,8-1-8-15,11-10-3 16</inkml:trace>
  <inkml:trace contextRef="#ctx0" brushRef="#br0" timeOffset="1.50598E6">11208 11154 70 0,'9'-17'94'16,"4"2"-4"-16,2-2-5 16,6 2-2-16,2 1-55 15,-1 5-9-15,3 6-8 16,-4 3-3-16,-3 4-3 0,1 8-1 16,-6 5-2-16,-9 6 1 15,-4 3-1-15,-3 3 0 16,-9-1 0-16,-4 2-1 15,0-5 1-15,-2 0-2 0,0-4 0 16,3-3 0-16,1-6 0 16,8-2 0-16,6-10 0 15,2 13 0-15,10-10 0 16,5-1 0-16,3 1 0 0,4-1 0 16,-1 2 0-16,0 1 0 15,-3 2 0-15,-4 1 0 16,-3 2 0-16,-7 5 0 0,-6-1 0 15,-3 4 0-15,-7 0 0 16,-6 1 0-16,-2-1 0 16,-5 0 0-16,-2-3 0 15,3 0 0-15,1-4 0 16,2-2 0-16,6 0 0 16,3-9-35-16,10 0-50 0,0 0-4 15,7 0-5-15,7-9-6 16,6-8-2-16</inkml:trace>
  <inkml:trace contextRef="#ctx0" brushRef="#br0" timeOffset="1.5064E6">11704 11179 73 0,'9'-10'95'15,"-2"-1"-3"-15,1 0-6 0,0-3 0 16,4-1-53-16,-1 4-13 15,1 2-8-15,3 4-5 16,-3 3-2-16,4 2-3 0,-3 5-2 16,2 6 0-1,-5 7 0-15,1 3 0 0,-3 4 0 16,-4 0 0-16,-4 4 0 16,0 0 0-16,-5-2 0 15,-2-2 0-15,0-3 0 0,-1-4 0 16,1-3 0-16,2-1 0 15,5-2 0-15,3-3 0 16,8-1 0-16,3 2 0 16,4-2 0-16,3 3 0 0,0-2 0 15,-1 2 0-15,-2 3 0 16,-5-2 0-16,-6 2 0 16,-7 1 0-16,-5 0 0 0,-10-2 0 15,-6 2 0-15,-5-4 0 16,-8 1 0-16,-3 0 0 15,-4-11 0-15,1 6-75 16,8-3-16-16,6-4-1 0,15-1-9 16,11 1-6-16</inkml:trace>
  <inkml:trace contextRef="#ctx0" brushRef="#br0" timeOffset="1.50831E6">12632 11332 9 0,'0'0'88'16,"9"-18"4"-16,-5 7-5 16,-3-11-8-16,-1 22-20 15,6-14-22-15,-6 14-13 16,3-10-9-16,-3 10-4 0,0 0-3 15,0 0-6-15,4 5-2 16,-4-5 0-16,2 14 0 16,-1-4 0-16,1 0 0 15,-1-1 0-15,-1 0 0 16,0-9 0-16,0 12 0 0,0-12 0 16,0 0 0-16,2 11 0 15,-2-11 0-15,0 0 0 16,0 0 0-16,0 0 0 0,0 0 0 15,0 0 0-15,0 0 0 16,0 0 0-16,0 0 0 16,0 15-66-16,0-15-23 15,0 0-3-15,9-5-7 16,-2-4-6-16</inkml:trace>
  <inkml:trace contextRef="#ctx0" brushRef="#br0" timeOffset="1.50864E6">12929 11075 3 0,'12'-10'91'0,"-1"-2"4"0,1 0-5 16,-3-3-4-16,1 24-17 16,-1-16-41-16,-9 7-13 15,14-10-3-15,-14 10-3 16,13 3-1-16,-8 6-3 0,0 7-5 15,-2 0 0-15,1 8 0 16,-2 5 0-16,1 3 0 16,-3 5 0-16,0 4 0 15,0 0 0-15,-4 1 0 0,-1 1 0 16,2-1 0-16,-3-4 0 16,2 0 0-16,0-2 0 15,2-2 0-15,2-4 0 16,1 2 0-16,31-8-85 15,-26-8-6-15,6-6-4 0,1-10-7 16,3-7-2-16</inkml:trace>
  <inkml:trace contextRef="#ctx0" brushRef="#br0" timeOffset="1.50902E6">13422 11176 25 0,'19'-28'98'16,"0"5"-4"-16,-7 1-2 15,-1 5-5-15,-7-38-15 16,-2 47-54-16,-2 8-5 0,-2 5-4 16,-6 15-6-16,-6 8-3 15,-1 8 0-15,-5 10 0 16,0 7 0-16,-2 4 0 16,5-3 0-16,5 0 0 0,7-5 0 15,5-7 0-15,3-10 0 16,10-9 0-16,3-12 0 15,7-6 0-15,-5-5 0 16,2-10 0-16,-4-7 0 0,2-7 0 16,-8 1 0-1,-3-10 0-15,-2 3 0 0,-5-1 0 16,-3 4 0-16,-7 2 0 0,-3 5 0 16,-8 8 0-16,0 4 0 15,-3 8 0-15,-1 3 0 16,-2 9 0-16,10 11-21 15,11-3-66-15,1-1-4 0,5 0-4 16,10-5-4 0,11-5-2-16</inkml:trace>
  <inkml:trace contextRef="#ctx0" brushRef="#br0" timeOffset="1.50934E6">13749 11152 69 0,'8'-16'95'16,"-1"-4"-5"-16,5 0-3 16,4-2-3-16,5 2-53 0,4 4-12 15,3 3-7-15,3 6-4 16,1 4-3-16,-1 5 0 16,0 7-2-16,-6 11 0 15,-3 3-3-15,-6 11 0 16,-2 6 0-16,-9 8 0 0,-4 3 0 15,-3 3 0-15,-5 1 0 16,-6-3 0-16,1 1 0 16,-3-6 0-16,-2-2 0 15,3-8 0-15,0-4 0 0,6-4 0 16,-4-5 0-16,12-7-42 16,-3-4-48-16,3-13-2 15,0 0-4-15,0 0-6 0</inkml:trace>
  <inkml:trace contextRef="#ctx0" brushRef="#br0" timeOffset="1.50961E6">13933 11446 92 0,'-8'-10'97'16,"7"0"-4"-16,1 1-5 16,11 1-2-16,8-2-51 15,14 1-18-15,9 3-14 0,3-2-3 16,10 5 0-16,2 0 0 15,3 2 0-15,-4 2 0 16,-6-1 0-16,-6 0 0 16,-8 0 0-16,-8 0 0 0,-8 1 0 15,-7 2 0-15,-13-3 0 16,0 0 0-16,0 0 0 16,0 12 0-16,-4 0-10 15,-4-3-76-15,-3-2-4 0,-3-1-4 16,-1-4-7-16,1-2-3 15</inkml:trace>
  <inkml:trace contextRef="#ctx0" brushRef="#br0" timeOffset="1.72066E6">14959 10950 16 0,'0'-19'63'16,"1"6"-3"-16,-1 3-7 15,1-1-5-15,2 2-8 16,-1-5-6-16,1 5-4 0,0-5-3 16,1 4-4-16,-4-1-3 15,0 11-4-15,1-14-3 16,-1 14-2-16,0 0-3 0,0 0-1 15,0 0-1-15,0 0-1 16,-1 5-1-16,-2 5 0 16,1 2 0-16,0 3 1 15,0 2-1-15,0 2-1 0,1-3 0 16,-2 0 1-16,1 0-4 16,1-4 0-16,1-2 0 15,0-10 0-15,-2 12 0 16,2-12 0-16,0 0 0 0,0 0 0 15,0 0 0-15,0 0 0 16,0-9 0-16,0-2 0 16,0-2 0-16,-2-4 0 15,-2 2 0-15,0-3 0 16,-1-1 0-16,-1 3 0 16,0 1 0-16,1 2 0 0,-3 4 0 15,8 9 0-15,-9-10 0 16,9 10 0-16,-10 3 0 0,10-3 0 15,-9 22-7-15,2-12-23 16,3 6-57-16,4-2-3 16,4-2-7-16,7-3-3 0,3-6 0 15</inkml:trace>
  <inkml:trace contextRef="#ctx0" brushRef="#br0" timeOffset="1.7211E6">15390 10773 62 0,'0'-13'93'0,"-3"-3"-2"16,-3 3-5-16,-4-5-3 16,4 9-55-16,-4 4-10 15,-1 2-6-15,-2 3-4 0,-2 8-2 16,1 5-2-16,-2 3 0 15,2 5-1-15,1 1-1 16,4 2 1-16,1 2-1 16,7-1 0-16,1 0-1 0,12-2 2 15,5 0-3 1,6-2 0-16,8 0 0 0,-1-5 0 16,2 1 0-16,1-2 0 0,-4-1 0 15,-1 0 0-15,-7-3 0 16,-3-1 0-16,-9-2 0 15,-4 3 0-15,-4-2 0 16,-1-9 0-16,-6 14 0 0,-7-6 0 16,-5-1 0-16,-4-2 0 15,2 1 0-15,-5-2 0 16,2-1 0-16,5 0 0 16,-1-3-19-16,-6-2-68 0,25 2-4 15,1-16-3-15,4 0-7 16,9-2 0-16</inkml:trace>
  <inkml:trace contextRef="#ctx0" brushRef="#br0" timeOffset="1.7215E6">15636 10844 38 0,'-6'-15'94'0,"-4"0"-3"15,-4-3-3-15,1 1-2 16,1-1-49-16,0 4-10 15,6 1-10-15,0 0-5 0,6 3-3 16,0 10-2-16,9-14-2 16,4 11-5-16,6 3 0 15,1 0 0-15,6 3 0 16,4 5 0-16,3 4 0 0,-1 1 0 16,0 3 0-1,0 1 0-15,-1 3 0 0,-5-1 0 16,-4 3 0-16,-4 0 0 15,-5 0 0-15,-6 1 0 16,-4 0 0-16,-3 0 0 0,-2-2 0 16,-6 1 0-16,-4 1 0 15,1-2 0-15,1 1 0 16,0-6 0-16,1 1 0 16,3-3 0-16,4 0 0 15,1 0 0-15,1-14-34 16,4 8-54-16,-4-8-3 0,15 0-5 15,-7-6-6-15,-2-5 3 16</inkml:trace>
  <inkml:trace contextRef="#ctx0" brushRef="#br0" timeOffset="1.7217E6">16059 10931 101 0,'0'0'-44'16,"13"-2"0"-16</inkml:trace>
  <inkml:trace contextRef="#ctx0" brushRef="#br0" timeOffset="1.72207E6">16189 10781 42 0,'10'-12'97'0,"-4"0"-1"16,-1-1-5-16,2-1-2 16,-7 1-40-16,1 4-20 15,-1 9-13-15,2-10-14 0,-2 10-2 16,0 0 0-16,0 7 0 15,1 5 0-15,1 7 0 16,0 2 0-16,1 5 0 16,1 5 0-16,1 1 0 15,-1 1 0-15,0 0 0 0,0 1 0 16,-2-1 0-16,1-4 0 16,-2-2 0-16,-1-4 0 15,0 0 0-15,0-5 0 0,0 0 0 16,1-5 0-16,0 0 0 15,0-2 0-15,-1-11 0 16,4 15 0-16,-4-15 0 16,4 9 0-16,-4-9 0 0,0 0 0 15,0 0-54-15,0 0-38 16,11 1-4-16,-11-1-6 16,7-14-5-16</inkml:trace>
  <inkml:trace contextRef="#ctx0" brushRef="#br0" timeOffset="1.72488E6">16847 10853 28 0,'-7'-16'91'0,"4"5"-1"16,-3-1-1-16,-4 5-21 16,5-6-17-16,2 5-19 0,3 8-11 15,-3-15-7-15,3 15-4 16,0 0-3-16,0 0-3 15,0 0-2-15,-3 14 0 16,3-3 0-16,-3 0-2 0,2 4 0 16,-3-2 0-16,2-2 0 15,0 1 0-15,1-2 0 16,0 0 0-16,0 0 0 16,1-1 0-16,0-9 0 0,0 17-5 15,0-17-5-15,0 17-8 16,0-17-26-16,6 10-43 15,-6-10-3-15,10 0-5 16,-10 0-4-16</inkml:trace>
  <inkml:trace contextRef="#ctx0" brushRef="#br0" timeOffset="1.72563E6">17047 10725 60 0,'10'-20'95'0,"-1"0"-2"16,2-2-5-16,-5 5-3 16,2-1-55-16,0 5-8 15,2 8-8-15,-10 5-6 16,14 7-3-16,-7 11-1 0,-5 5-2 16,0 8 1-16,-2 4-1 15,0 5-2-15,-3 2 0 16,-4 1 0-16,0-4 0 15,-1-1 0-15,-1-6 0 16,4-4 0-16,-2-6 0 0,3-7 0 16,2-4 0-16,2-11 0 15,0 0 0-15,15 4 0 16,3-8 0-16,6-6 0 0,6-8 0 16,3-3 0-16,4-6 0 15,1-1 0-15,-2-5 0 16,-3-2 0-16,-4 2 0 15,-5 0 0-15,-5 4 0 0,-6 4 0 16,-3 7 0-16,-5 2 0 16,-4 6 0-16,-1 10 0 15,0 0 0-15,-1 5 0 16,-1 9 0-16,-1 3 0 0,3 4 0 16,0 7 0-16,5 1 0 15,3 5 0-15,4 1 0 16,3 1 0-16,0 1 0 0,-3-2 0 15,-1-1 0-15,-6-3 0 16,-2-4 0-16,-3-2 0 16,-4-5 0-16,-4-4 0 15,-7-4 0-15,2-4 0 0,-2-5 0 16,4-4 0-16,-3-6 0 16,4-7 0-16,3-6 0 15,6-3 0-15,2-6 0 0,0-4 0 16,7-2 0-16,0-4 0 15,3 0 0-15,-2 3 0 16,3 1 0 0,-7 2 0-16,2 4 0 0,-2 2 0 15,-4 5 0-15,-1 4 0 0,-2 4 0 16,-6 3 0-16,1 5 0 16,-9 3 0-16,4 3 0 15,-5 2 0-15,3 7 0 16,-3 1-11-16,4 12-24 0,8-3-53 15,-3-4-2-15,8 0-6 16,5-4-4-16</inkml:trace>
  <inkml:trace contextRef="#ctx0" brushRef="#br0" timeOffset="1.726E6">17772 10755 53 0,'25'-8'95'0,"-2"1"-1"16,-10-1-5-16,0 1-3 15,-13 7-52-15,0 0-9 16,0 0-10-16,-13 13-4 0,0 7-4 16,-3 8-5-16,-6 5-2 15,-3 9 0-15,-1 5 0 16,-4 3 0-16,10 2 0 0,3-5 0 16,9 0 0-1,7-5 0-15,8-8 0 0,9-9 0 16,7-5 0-16,8-9 0 15,-3-8 0-15,4-3 0 16,-5-8 0-16,0-3 0 0,-8-5 0 16,-3-2 0-16,-11-1 0 15,-3-1 0-15,-3 2 0 16,-13 3 0-16,-2 4 0 0,-10 1 0 16,1 9 0-16,-8 1 0 15,5 8-7-15,-2 6-81 16,7 1-2-16,6 3-6 0,7 2-6 15,10 2-1-15</inkml:trace>
  <inkml:trace contextRef="#ctx0" brushRef="#br0" timeOffset="1.72949E6">18443 10851 49 0,'-11'-5'55'16,"-1"0"-1"-16,1-1-3 16,1 1-2-16,-3-3-6 0,13 8-6 15,-14-10-4-15,14 10-4 16,-13-9-4-16,13 9-5 16,0 0-4-16,0 0-3 15,-7-4-5-15,7 4-2 0,-2 4-2 16,2-4-1-16,0 15-2 15,0-5 1-15,-1 0-1 16,1 1 0-16,0-2 0 16,0-9 0-16,0 16-1 0,0-16 0 15,0 9-1-15,0-9-2 16,0 0-3-16,0 0-6 16,4 13-11-16,-4 1-44 15,0-14-20 1,7-11-4-16,1-3-6 15,1-2 0-15</inkml:trace>
  <inkml:trace contextRef="#ctx0" brushRef="#br0" timeOffset="1.72977E6">18648 10708 60 0,'16'-8'94'0,"-4"-4"-2"16,-1 3-5-16,-3-7-2 15,-3 6-56-15,-5 10-9 16,0 0-6-16,0 0-4 0,0 0-3 16,9 9-2-16,-10 4-2 15,2 5 0-15,1 2-1 16,1 3-2-16,1 3 0 0,0 1 0 16,-1 2 0-16,0-1 0 15,1 2 0-15,1 1-2 16,-3-1-8-16,1 2-13 0,-3-1-57 15,1-7-9 1,3-9-4-16,3-6-7 16,0-6 2-16</inkml:trace>
  <inkml:trace contextRef="#ctx0" brushRef="#br0" timeOffset="1.73013E6">18941 10847 82 0,'7'-12'94'0,"-7"12"-5"15,13-12-6-15,-13 12 0 16,0 0-66-16,8 12-5 16,-7 3-5-16,2 3-3 15,0-1 0-15,1-1-2 16,8 0 1-16,-3-4-1 0,6-4-1 16,2-2 1-16,1-6 0 15,0 1 0-15,-1-3 0 16,-1-7-1-16,-2 1 1 0,-2-1-1 15,-1 0 1-15,-11 9 0 16,11-11 0-16,-11 11-1 0,0 0 1 16,0 0-1-16,5 7 1 15,-5 5-1-15,-2 6-1 16,-1 2 1-16,0 3-2 16,-1 2 1-16,4 3-1 15,-5 0-5-15,3 1-5 16,-6-7-17-16,3 5-57 0,5-9-2 15,0-2-5-15,2-7-8 16,-2-9 2-16</inkml:trace>
  <inkml:trace contextRef="#ctx0" brushRef="#br0" timeOffset="1.73055E6">19420 10858 75 0,'13'-21'96'15,"-6"0"-6"-15,5 4-4 16,-7-2-1-16,5 7-66 0,-10 12-4 16,10-11-5-16,-10 11-4 15,12 8-2-15,-9 7-2 16,0 4 0-16,-2 4-1 16,-1 6 0-16,0-1 1 15,0 3-1-15,-5-2 1 0,-1-2-1 16,-5-5-1-16,4-2 2 15,-1-2 0-15,4-6-1 16,3-1 1-16,1-3-1 0,11 2 1 16,7-3-1-16,8 3 1 15,3-1-2-15,2 4 0 16,3 2 0-16,0 0 0 16,0 1 0-16,-11 1 0 15,-6-1 0-15,-7 2 0 0,-10-3 0 16,-7 1 0-16,-11-3 0 15,-9 2 0-15,-8-3 0 16,-5 0 0-16,-8-4 0 0,7 7-22 16,2-7-65-16,2-7-3 15,7-2-5-15,11-9-7 16,9-6-1-16</inkml:trace>
  <inkml:trace contextRef="#ctx0" brushRef="#br0" timeOffset="1.73163E6">21460 7041 62 0,'3'-14'85'0,"-2"-6"1"16,-1 4-5-16,0 0-39 15,4 6-9-15,-2-1-10 16,-2 11-6-16,0 0-6 16,13-6-1-16,-9 14-4 0,1 4-1 15,-2 8-2-15,0 3 0 16,-1 2-1-16,2 2 1 16,5-2-1-16,0-3 0 15,4-4 1-15,7-4-1 0,3-6 1 16,9-4-1-1,2-4 1-15,3-2-1 0,4-7-1 16,4-3 1-16,-4-3-1 0,-1-4 0 16,-3-1 0-16,-3-1 0 15,-5 0 0-15,-4 0 0 16,-6 2-1-16,-3 2-1 16,-5 2-1-16,-3 4-3 0,-8 11-2 15,6-9-5-15,-6 9-8 16,-3 10-23-16,-15 5-42 15,8 3-4-15,-5 3-4 16,-3 3-3-16</inkml:trace>
  <inkml:trace contextRef="#ctx0" brushRef="#br0" timeOffset="1.73194E6">21376 7547 14 0,'-5'9'86'16,"5"-9"2"-16,-3 9-3 15,3-9-5-15,5 3-42 16,5 3-15-16,0-4-7 0,4 5-3 16,2-1-3-16,2 2-3 15,1 1-1-15,4-5-1 16,4-2-1-16,0-2 0 15,8-2-2-15,3-7 1 0,2-6-1 16,7-2 0-16,-3-2-3 16,5-1-2-16,-5-3-6 15,5 4-18-15,4-1-56 16,-11-1-4-16,-4 2-5 0,-5 1-7 16</inkml:trace>
  <inkml:trace contextRef="#ctx0" brushRef="#br0" timeOffset="1.91646E6">20093 10697 50 0,'0'0'61'0,"0"0"-18"15,-4-11-1-15,4 11-5 16,0 0-4-16,-4-11-1 0,4 11-1 16,-5-9-3-16,5 9 0 15,-4-10-5-15,4 10-5 16,0 0-3-16,0 0-3 0,0 0-2 16,-7 0-3-16,3 6-2 15,2 6-1-15,0 2 0 16,-1 3 0-16,3 2-1 15,0-1 1-15,0 0-2 0,3-3 0 16,1-1 0-16,3-3 0 16,-2 0-1-16,-5-11 0 15,12 12 1-15,-12-12-1 16,9 3 1-16,-9-3 0 0,0 0-2 16,12-11 0-16,-11 1 0 15,1-3 0-15,-1-3 0 16,-1 0 0-16,0-2 0 15,1-1 0-15,-1 1 0 0,-3 2 0 16,-1 2 0-16,-2 2 0 16,6 12 0-16,-12-9 0 15,12 9 0-15,-14 3-6 16,14-3-13-16,-2 14-65 16,2 0-6-16,1-2-2 0,9-1-8 15,0-5-2-15</inkml:trace>
  <inkml:trace contextRef="#ctx0" brushRef="#br0" timeOffset="1.91684E6">20429 10675 60 0,'0'0'92'15,"10"-17"-3"-15,-10 17-4 16,-1-15-3-16,1 15-60 0,0 0-5 15,0 0-6-15,-15 9-3 16,11 6-3-16,-3 1 0 16,5 5-1-16,0 1 0 15,2 3 0-15,7 3-1 0,1-1-1 16,8 0 1-16,0 0-2 16,3-2 1-16,0 0-1 15,0-4 0-15,-2 0 1 16,-2-3-1-16,-3-2-1 0,-1-2 1 15,-5 0 0-15,0-4 0 16,-3 0-1-16,-3 0 1 16,0-10 2-16,-11 13-3 15,0-9 0-15,-5 2 0 0,-8-3-6 16,0 3-3-16,-7-6-10 16,4-7-54-16,-1 6-17 15,2-3-1-15,4-5-8 0,4-5-1 16</inkml:trace>
  <inkml:trace contextRef="#ctx0" brushRef="#br0" timeOffset="1.91708E6">20467 10768 59 0,'5'-13'93'15,"-1"2"-3"-15,-2 0-6 16,2 1-2-16,0-2-59 15,4 3-7-15,4 3-7 16,0-3-4-16,6 4-3 0,2 1 0 16,3 2-3-16,2 0-4 15,1 2-8-15,0 0-15 16,-3 0-41-16,-1 0-14 16,-2 2-7-16,-4 0-5 0</inkml:trace>
  <inkml:trace contextRef="#ctx0" brushRef="#br0" timeOffset="1.91738E6">20763 10691 55 0,'0'0'88'0,"0"-8"-1"16,0-2-9-16,8 9-21 15,4 1-21-15,2 0-11 0,6 3-8 16,2 3-4-16,1 7-4 16,3 4-2-16,-2 5-1 15,-3 2-1-15,-4 2-2 16,-4 3 0-16,-7 0-1 0,-4-2 0 15,-2-3 0-15,-3-2 0 16,-4-2-1-16,-2-4 0 16,2-2 0-16,0-3 0 15,7-11 0-15,-4 14-1 16,4-14 0-16,10 9-2 0,4-7-2 16,5-2-4-16,10 0-8 15,2-8-12-15,6-1-45 16,4 1-14-16,-2-3-5 0,-1-7 8 15,6 2 23-15,-7-4 21 16</inkml:trace>
  <inkml:trace contextRef="#ctx0" brushRef="#br0" timeOffset="1.91767E6">21332 10871 1 0,'20'-21'69'0,"-3"0"22"0,-9 0-3 15,4 7-13-15,-12-2-20 16,0 4-13-16,-5 1-13 16,-6 6-7-16,4 2-6 0,-7 3-5 15,-1 10-3-15,-2 3-4 16,2 10-4-16,-1 3 0 15,1 7 0-15,1 5 0 16,3 3 0-16,8 1 0 16,4-1 0-16,12-4 0 0,5-4 0 15,2-6 0-15,6-8 0 16,2-7 0-16,-1-8 0 16,0-4 0-16,-6-7 0 15,-5-6 0-15,-4-2 0 0,-7-2 0 16,-5-1 0-16,-5 2 0 15,-9-1 0-15,-5 5 0 16,-6 5 0-16,-3 1 0 0,17 6-82 16,-13 3-10-16,1 2-1 15,9 5-8-15,7 3-6 16</inkml:trace>
  <inkml:trace contextRef="#ctx0" brushRef="#br0" timeOffset="1.92053E6">21954 10972 53 0,'0'0'84'16,"10"-10"0"-16,-10 10-16 0,9-4-21 15,-9 4-11-15,0 0-9 16,0 0-7-16,0 0-5 15,0 0-4-15,0 10-2 16,0-10-3-16,-6 17 0 16,3-8-2-16,-3 2 0 0,4-1-1 15,-1-1-1-15,3-9 1 16,-5 17-1-16,5-17-1 16,-6 10 0-16,6-10 0 15,0 0 0-15,0 0 0 0,0 0-1 16,0 0-1-16,0 0-1 15,-8 9-5-15,8-9-9 16,0 0-37-16,0 0-33 0,0 0-2 16,0 0-7-16,0 0-3 15</inkml:trace>
  <inkml:trace contextRef="#ctx0" brushRef="#br0" timeOffset="1.9209E6">22137 10858 42 0,'15'-10'94'0,"-3"-3"-4"16,2 3-4-16,-1-3-2 16,0 2-56-16,-2 7-7 0,4 4-7 15,-3 2-6 1,0 9-4-16,-2 5 0 0,-2 8-2 15,-3 1 0-15,-5 7 0 0,-1 1-2 16,-8 1 3 0,-3-1 0-16,-3 0-1 0,0-5 1 15,-4 0-1-15,4-5 1 16,-1-6-1-16,5-1 1 16,5-4-1-16,6-12-1 0,-5 14 0 15,5-14 1-15,14 5-2 16,2-4-2-16,7-1-3 15,6 0-9-15,2-6-24 0,8 0-48 16,0-6-1-16,0-2-8 16,-4-3-4-16</inkml:trace>
  <inkml:trace contextRef="#ctx0" brushRef="#br0" timeOffset="1.92122E6">22561 10976 31 0,'0'-11'92'0,"0"11"-2"16,-4-13-4-16,4 13-4 15,-17 0-47-15,9 12-12 0,-1 3-9 16,0 5-4-16,-1 7-2 16,-4 4-1-16,6 5-2 15,-2-3 0-15,6 1-1 16,1-5-1-16,3-1 1 0,0-5-2 16,4-8 0-16,5-4 0 15,0-8 0-15,6-3 0 16,-4-2 0-16,1-7-2 0,-3 0 0 15,-3-3 0-15,-2 0 0 16,2 1 0 0,-6 0 0-16,0 0 0 0,0 11 0 15,-17-14 0-15,3 11 0 0,-1 3-2 16,-2 0-8-16,-1 4-14 16,-3 4-60-16,6 1-4 15,5-1-4-15,10-8-7 16,-7 13-2-16</inkml:trace>
  <inkml:trace contextRef="#ctx0" brushRef="#br0" timeOffset="1.92169E6">22698 11094 18 0,'0'0'90'0,"-15"-13"2"15,15 13-6-15,-12-19-5 16,12 19-37-16,0 0-17 16,2-11-11-16,-2 11-7 15,17-2-3-15,-5 2-2 0,-3 8 1 16,2 3-1-16,-1 4-1 16,-3 2 0-16,0 3 0 15,0 4 0-15,-5-1 0 0,-2 1-1 16,0-1-1-1,-1-1 0-15,-5-2 0 0,2-2 0 16,-2-3 0-16,3-5 0 16,3-1 0-16,0-9 0 15,7 11 0-15,3-9-1 0,1-1 1 16,3-1-1-16,1 3 2 16,0 0-2-16,-3 1 0 15,-2 3 0-15,0 3 0 16,-3 1 0-16,-2 1 0 0,-5 3 0 15,0 1 0-15,-8-2 0 16,-7 0 0-16,-1-1 0 16,-10 1 0-16,-3-1 0 0,-6-5 0 15,-8 0-81-15,7-2-7 16,1-6-3-16,7 0-8 16,8-10-6-16</inkml:trace>
  <inkml:trace contextRef="#ctx0" brushRef="#br0" timeOffset="1.92697E6">23340 11221 18 0,'0'0'79'0,"9"-13"5"16,-9 13-13-16,0 0-7 16,12-15-25-16,-12 15-8 15,7-14-8-15,-7 14-6 16,5-10-3-16,-5 10-3 0,0 0-2 16,0 0-2-16,0 0 0 15,0 0-2-15,0 0-1 16,0 0 0-16,0 12-2 15,0-1 1-15,0 0-1 0,-2 3 1 16,1-2-1-16,-1 0-1 16,1-2 1-16,1 1-1 15,0-11 1-15,0 17-1 0,0-17 0 16,0 10 0-16,0-10 2 16,0 0-3-16,0 0 0 15,0 0 0-15,0 0 0 16,0 0 0-16,8 0 0 15,-8 0 0-15,2-9 0 16,0 0 0-16,0-2 0 0,-1 0 0 16,0 0 0-16,0-1 0 15,-1 3 0-15,0 9 0 16,2-18 0-16,-2 18-19 0,4 18-54 16,-4-18-16-16,10 4-2 15,-10-4-9-15,18 3-2 16</inkml:trace>
  <inkml:trace contextRef="#ctx0" brushRef="#br0" timeOffset="1.92756E6">23632 11148 0 0,'0'0'84'16,"-16"-12"6"-16,16 12-3 0,-8-18-5 15,8 8-34-15,0 2-16 16,3-1-10-16,5-1-5 16,4 4-7-16,4 1-4 15,0 2 0-15,7 4-3 0,-3-1 0 16,3 6-1-16,-2 3-1 16,3 4-1-16,-6 1 3 15,-2 2-1-15,-2 2-1 0,-3 3-1 16,-7-1 2-1,-2 2-1-15,-2 1 0 0,-10-3 0 16,-4 2 0-16,-2-2 0 16,-3-2 0-16,1-3 0 15,2-1-1-15,1-4 1 0,5-1 1 16,10-9-2-16,-1 10 0 16,1-10 0-16,17 0 0 15,0 0 0-15,4 0 0 0,2-4 0 16,1 1 0-16,2-1 0 15,-2-1 0-15,-3 1 0 16,-1 2 0-16,-4-1 0 16,-2 1 0-16,-1 2-15 15,-13 0-21-15,10-2-50 16,-10 2-2-16,12-7-6 0,-12 7-6 16</inkml:trace>
  <inkml:trace contextRef="#ctx0" brushRef="#br0" timeOffset="1.92785E6">24021 11155 4 0,'9'-6'96'15,"-9"6"4"-15,13-13-7 16,-13 13-3-16,12-11-5 16,-12 11-61-16,0 0-10 0,14 0-9 15,-14 0-5-15,4 17 0 16,-1-1 0-16,-1 4 0 15,3 1 0-15,0 6 0 16,-3-2 0-16,2 3 0 0,0-2 0 16,1-2 0-1,-1-1 0-15,-2-2 0 0,-1-1 0 16,2-2 0-16,-3-5-5 16,0-1-82-16,2-2-3 15,-2-10-5-15,0 0-6 0,15-2-2 16</inkml:trace>
  <inkml:trace contextRef="#ctx0" brushRef="#br0" timeOffset="1.9281E6">24255 11144 80 0,'12'-16'97'0,"-4"2"-2"16,2 3-7-16,-5-5 0 15,2 5-58-15,-7 11-12 16,10-9-6-16,-10 9-9 15,0 0-3-15,10 6 0 0,-7 5 0 16,2 5 0-16,-2 2 0 16,2 6 0-16,2 1 0 15,-1 5 0-15,0 4 0 16,2 3 0-16,-3 1 0 0,5 5 0 16,-5-6 0-16,3 6-78 15,3-1-15-15,-3-8-2 16,2-4-9-16,-3-8-5 15</inkml:trace>
  <inkml:trace contextRef="#ctx0" brushRef="#br0" timeOffset="2.02142E6">885 12940 64 0,'-10'0'94'0,"10"0"-3"15,-15-2-3-15,5-24-13 16,10 26-41-16,-12-2-10 16,12 2-9-16,-9 0-3 0,9 0-4 15,-8 15-2-15,5-2-6 16,-1 4 0-16,0 2 0 16,0 5 0-16,1 4 0 15,-2 2 0-15,0 5 0 16,0 3 0-16,0 4 0 15,-3-1 0-15,1 2 0 0,1-1 0 16,0-2 0-16,0-5 0 16,3-2 0-16,-1-6 0 15,-1-4 0-15,5-3 0 16,0-4 0-16,-1-1 0 16,1-3 0-16,0 0 0 15,0-12 0-15,2 15 0 0,-2-15 0 16,3 9 0-16,-3-9 0 15,0 0 0-15,0 0 0 16,0 14-78-16,0-14-15 0,7-13-3 16,-2-5-7-16,0-1-3 15</inkml:trace>
  <inkml:trace contextRef="#ctx0" brushRef="#br0" timeOffset="2.0222E6">878 12979 41 0,'-12'-15'89'0,"0"-1"0"16,2 0-5-16,1-4 0 15,11 4-52-15,-2-3-6 16,1-1-8-16,1-2-4 0,8 2-2 15,2-3-3-15,2 0-2 16,4 2-1-16,4-1-6 16,-1 5 0-16,2 4 0 15,3 4 0-15,-3 6 0 16,1 3 0-16,-2 10 0 16,-1 8 0-16,-2 7 0 15,-1 4 0-15,-3 6 0 0,-5 3 0 16,-4 0 0-16,-4 4 0 15,-2-3 0-15,-3 0 0 0,-7-3 0 16,-6-2 0-16,2-1 0 16,-4-8 0-16,4-2 0 15,-2-7 0-15,2-2 0 16,-1-5 0-16,6-3 0 0,9-6 0 16,-13 5 0-16,13-5 0 15,0 0 0-15,0 0 0 16,0 0 0-16,0 0 0 0,0 0 0 15,0 0 0-15,0 0 0 16,11 11 0-16,-2 0 0 16,2 2 0-16,3 7 0 0,4 0 0 15,-3 5 0-15,7 1 0 16,-2 2 0-16,1 0 0 16,3 3 0-16,0-5 0 15,1 2 0-15,-1-2 0 16,0-3 0-16,-3-1 0 15,0-6 0-15,-5 1 0 16,-3-8 0-16,-1 1 0 16,-12-10 0-16,10 9 0 15,-10-9 0-15,0 0 0 0,0 0 0 16,0 0 0-16,10 5 0 16,-10-5 0-16,0 0 0 15,0 0 0-15,0 0 0 0,0-8 0 16,0 8 0-16,0 0 0 15,-3-11 0-15,3 11 0 16,0 0 0-16,-6-11 0 16,6 11 0-16,0 0 0 0,0 0 0 15,0 0 0-15,0 0-89 16,0 0-8-16,-6-8-3 16,6 8-7-16,5-21-4 15</inkml:trace>
  <inkml:trace contextRef="#ctx0" brushRef="#br0" timeOffset="2.02286E6">1978 12900 22 0,'2'-9'90'0,"-2"9"1"0,0-15-4 16,0 15-2-16,-8-17-44 16,8 17-9-16,-4-9-9 15,4 9-7-15,-15 3-4 16,4 5-2-16,-1 7-8 16,-3 5-2-16,-2 12 0 0,-4 7 0 15,2 12 0-15,-4 8 0 16,3 7 0-16,2 2 0 15,3 1 0-15,1 2 0 16,5-10 0-16,3-5 0 0,1-9 0 16,5-9 0-16,0-7 0 15,7-7 0-15,4 0 0 16,3-9 0-16,2 3 0 0,4-7 0 16,12 2-8-16,-1-11-82 15,5-3-3-15,0-14-4 16,1-10-9-16,4-10-2 15</inkml:trace>
  <inkml:trace contextRef="#ctx0" brushRef="#br0" timeOffset="2.02323E6">2543 12952 25 0,'9'-22'102'15,"-9"2"-3"-15,-4 5-6 16,-12 0-2-16,-4 6-2 0,1 3-77 15,-12 6-12-15,1 4 0 16,0 6 0-16,2 11 0 16,2 0 0-16,5 8 0 15,4-1 0-15,8 8 0 0,8 0 0 16,1 2 0-16,5 2 0 16,7 0 0-16,2-3 0 15,0-2 0-15,1-3 0 16,-3-3 0-16,0-2 0 0,-6-5 0 15,-3-2 0-15,-3-5 0 16,-1 0 0-16,-6-4 0 16,-6 1 0-16,-1-3 0 15,-4-1 0-15,-2-1 0 0,0-3 0 16,-1-2 0-16,0-2 0 16,6 0 0-16,-2-11 0 15,14-1-36-15,1-3-53 16,6-7-5-16,10-3-3 15,8-9-7-15</inkml:trace>
  <inkml:trace contextRef="#ctx0" brushRef="#br0" timeOffset="2.02355E6">2810 12997 18 0,'32'-15'101'16,"-9"2"-3"-16,-7 2-4 15,-10 3-4-15,-6-2-2 16,0 10-66-16,-15-6-22 15,-3 6 0-15,-4 8 0 16,-2 5 0-16,-4 4 0 0,4 6 0 16,-4 4 0-16,6 3 0 15,1 4 0-15,9 1 0 16,4 1 0-16,8-2 0 16,0-2 0-16,11-4 0 15,2-5 0-15,3-3 0 0,5-6 0 16,0-4 0-16,2-4 0 15,-2-4 0-15,0-1 0 16,-2-1 0-16,3 1 0 16,15-8-89-16,-17-5-3 15,1-1-4-15,1-3-7 0,4-3-3 16</inkml:trace>
  <inkml:trace contextRef="#ctx0" brushRef="#br0" timeOffset="2.02382E6">3180 13135 1 0,'15'-6'103'0,"-2"1"-1"15,-13 5-4-15,11-6-4 16,-11 6-2-16,0-16-71 16,0 16-21-16,0 0 0 15,-4 10 0-15,-1 3 0 16,1 4 0-16,-3 3 0 0,2 3 0 16,-1 4 0-16,-1 1 0 15,2 3 0-15,1-4 0 16,-1 2 0-16,-2-4 0 15,1 0 0-15,-1-2 0 0,1-1 0 16,3-4 0-16,-2-3 0 16,5 1 0-16,0-16-60 15,0 0-36-15,9 2-2 16,1-13-6-16,4-12-6 16</inkml:trace>
  <inkml:trace contextRef="#ctx0" brushRef="#br0" timeOffset="2.0242E6">3547 12848 18 0,'0'-16'101'15,"0"16"-1"-15,2-18-7 16,3 8-2-16,0-4-4 15,-5 14-69-15,18-2-15 0,-5 5-3 16,3 11 0-16,1 7 0 16,1 6 0-16,4 3 0 0,-1 9 0 15,-2 3 0-15,0 3 0 16,-5 3 0-16,-5 2 0 16,-4 0 0-16,-4-1 0 15,-5 2 0-15,-8-7 0 0,-5 2 0 16,-7-8 0-16,-2-1 0 15,-2-8 0-15,-10-3 0 16,-3-5 0 0,3-7 0-16,0 0 0 15,2-10 0-15,7 116-14 16,0-156-80-16,-3 30-4 16,13-2-3-16,-1-3-8 0</inkml:trace>
  <inkml:trace contextRef="#ctx0" brushRef="#br0" timeOffset="2.02495E6">909 13948 56 0,'-28'5'94'0,"-5"-1"-3"16,6-2-3-16,-1-2-3 0,3 1-51 16,5 2-6-16,5-2-7 15,3 0-7-15,12-1-14 16,-9 4 0-16,9-4 0 0,0 0 0 15,7 10 0 1,4-6 0-16,4 0 0 0,7 2 0 16,7-1 0-16,2 2 0 15,11-2 0-15,9-1 0 16,8 0 0-16,6-4 0 0,6 0 0 16,6 0 0-16,7-6 0 15,8 0 0-15,2-2 0 16,9 0 0-16,3-2 0 15,7 2 0-15,1-1 0 0,2-2 0 16,5 3 0-16,-4 0 0 16,-1-2 0-16,-11 2 0 15,-9 3 0-15,-11-2 0 0,-7 2 0 16,-13 0 0-16,-13 0 0 16,-9 2 0-16,-12 1 0 15,-4 0 0-15,-12 1 0 16,-1 0 0-16,-14 1 0 15,14-3 0-15,-14 3 0 0,0 0 0 16,0 0 0-16,0 0 0 16,-7-6 0-16,-3 6 0 15,-6-1 0-15,3-8-3 0,-12 9-93 16,-6 0-2-16,-4 0-3 16,-11 0-6-16,-7-1 1 15</inkml:trace>
  <inkml:trace contextRef="#ctx0" brushRef="#br0" timeOffset="2.02549E6">1082 14191 1 0,'-28'12'94'0,"4"-1"5"15,6 0-6-15,7-7-4 16,1 0-1-16,5 9-60 16,5-13-11-16,0 0-15 15,0 0-2-15,-8 12 0 16,8-12 0-16,0 8 0 0,0-8 0 16,5 13 0-16,-5-13 0 15,19 12 0-15,-4-6 0 0,7-1 0 16,5-1 0-1,9 1 0-15,10-5 0 0,12 0 0 16,14-3 0-16,6-5 0 0,14-1 0 16,9-2 0-16,13-4 0 15,4 0 0-15,1-1 0 16,4 2 0-16,-6 1 0 16,-2 3 0-16,-7 0 0 15,-12 3 0-15,-14 0 0 16,-13 4 0-16,-10 1 0 15,-16 0 0-15,-12-1 0 0,-7 3 0 16,-15-1 0-16,2 0 0 0,-11 1 0 16,0 0 0-16,0 0 0 15,0 0 0-15,0 0 0 16,-6 5 0-16,-28 15 0 16,10-20-98-16,-7-6-2 0,-23-20-5 15,-12-4-6-15</inkml:trace>
  <inkml:trace contextRef="#ctx0" brushRef="#br0" timeOffset="2.02788E6">4398 13198 18 0,'0'0'95'0,"-11"0"-1"16,11 0-2-16,-13-2-4 15,13 2-32-15,-14-12-26 16,14 12-7-16,-12-5-8 16,12 5-15-16,0 0 0 0,0 0 0 15,0 0 0-15,0 0 0 16,0 0 0-16,1-9 0 16,11 7 0-16,4-1 0 0,5 0 0 15,5 1 0-15,3 0 0 16,6 1 0-16,-1-1 0 15,3 2 0-15,-4-1 0 0,-6 1 0 16,-1 0 0-16,-6 0 0 16,-6 0 0-16,-4 0 0 15,-10 0 0 1,10 3 0-16,-10-3 0 0,0 0 0 16,0 0 0-16,0 0 0 0,0 9 0 15,0-9 0-15,-4 14 0 16,-3-5-85-16,-4-2-10 15,-1 2-4-15,-5 0-8 16,-3 5-1-16</inkml:trace>
  <inkml:trace contextRef="#ctx0" brushRef="#br0" timeOffset="2.02813E6">4342 13501 87 0,'-4'14'105'0,"0"-5"-7"0,4-9-3 15,0 0-4-15,14 9-56 16,4-9-35 0,10-1 0-16,4-4 0 0,6 3 0 15,2-4 0-15,5 2 0 0,0 1 0 16,-4 0 0-16,-4 1 0 16,-6 0 0-16,-6 1 0 15,-6-1 0-15,-2 3 0 16,-4-4 0-16,0 3 0 0,-4 0-90 15,-9 0-4-15,4-15-4 16,-4 3-7-16,0-3-3 16</inkml:trace>
  <inkml:trace contextRef="#ctx0" brushRef="#br1" timeOffset="2.0369E6">4942 6828 56 0,'-8'-10'88'15,"4"2"-2"-15,4 8-4 16,-6-14-22-16,6 14-28 16,-3-14-9-16,3 14-7 0,0-10-3 15,0 10-4-15,0 0-1 16,0 0-1-16,6-4-1 15,-6 4-1-15,7 10-2 16,-1 1 1-16,-1 2-2 0,0 3 1 16,4 1 0-16,-5 0-1 15,4 1 1-15,0-2-3 16,-2-1 0-16,3-3 0 16,-1-2 0-16,4-1 0 15,-1-5 0-15,7-4 0 0,6 0 0 16,0-5 0-16,7-6 0 15,6-5 0-15,0-2 0 16,1-5 0-16,2 1 0 16,-2-1 0-16,-2 1 0 0,-4 2 0 15,-7 3 0-15,-6 3 0 16,-3 3 0-16,-2 4 0 16,-14 7 0-16,11-7 0 0,-11 7 0 15,0 0 0-15,3 6 0 16,-3-6 0-16,-2 21 0 15,-8-9-10-15,-4 8-78 16,5 0-3-16,-7 3-5 0,-2-1-5 16,-2 1-4-16</inkml:trace>
  <inkml:trace contextRef="#ctx0" brushRef="#br1" timeOffset="2.03735E6">5021 7096 81 0,'-8'3'95'0,"8"-3"-4"15,0 0-5-15,-11 0-1 16,11 0-59-16,-4 10-9 0,4-1-6 16,0 4-4-16,0 2-2 15,0 0 0-15,2 2-3 16,4-1-2-16,1 0 0 15,-1-4 0-15,8-2 0 16,2-6 0-16,6-2 0 0,10-4 0 16,1-7 0-16,10-3 0 15,5-5 0-15,2-4 0 16,2 0 0-16,0-2 0 16,-6-1 0-16,-3 4 0 0,-7-1 0 15,-10 3 0-15,-4 3 0 16,-4 4 0-16,-7 1 0 0,-11 10 0 15,8-10 0-15,-8 10 0 16,0 0 0-16,-7-8 0 16,7 8 0-16,-13-3 0 15,13 3 0-15,-15-3 0 0,15 3 0 16,-14 0 0-16,9 11 0 16,11-3-70-16,-7 0-23 15,1 2-2-15,0-10-8 16,4 14-7-16</inkml:trace>
  <inkml:trace contextRef="#ctx0" brushRef="#br1" timeOffset="2.03854E6">5396 13215 40 0,'8'-5'97'0,"-8"5"-1"16,0 0-4-16,10-14-3 15,-10 14-40-15,2-9-20 0,-2 9-10 16,0 0-19-16,0 0 0 16,0 0 0-16,0 0 0 15,-6 0 0-15,6 0 0 16,0 0 0-16,0 0 0 0,-4 9 0 15,4-9 0-15,0 0 0 16,0 0 0-16,0 0 0 16,0 0 0-16,0 0 0 15,0 0 0-15,0 0 0 0,0 0 0 16,0 0 0-16,0 0 0 16,0 0 0-16,0 0 0 15,0 0 0-15,0 0 0 16,0 0 0-16,-8 0 0 0,8 0 0 15,0 0 0-15,0 0-51 16,4 4-43-16,-4-4-1 16,15-7-7-16,-6-8-4 0</inkml:trace>
  <inkml:trace contextRef="#ctx0" brushRef="#br1" timeOffset="2.039E6">5991 12928 14 0,'24'-9'98'0,"-7"-4"-2"0,-3 3-3 16,-4-3-5-1,-6 4-2-15,9-1-69 0,-13 10-4 16,0 0-7-16,-14 0-6 16,4 5 0-16,-3 6 0 0,-1 6 0 15,-4 5 0-15,-3 5 0 16,2 4 0-16,-5 8 0 15,1 4 0-15,1 5 0 16,2 2 0-16,2 2 0 0,6-2 0 16,5-4 0-16,7-5 0 15,2-10 0-15,14-5 0 16,5-11 0-16,5-8 0 16,4-7 0-16,1 2 0 15,-3-11 0-15,0-6 0 0,-6 1 0 16,-6-3 0-16,-1-1 0 15,-6-2 0-15,-5 0 0 16,-4 0 0-16,-3 4 0 0,-7 0 0 16,-6 4 0-16,-6 4 0 15,-8 6 0-15,-2 2 0 16,-2 7 0-16,-2 5 0 16,5 4 0-16,-2 4 0 0,9 3 0 15,5-1 0-15,12 2 0 16,4-1-73-16,19-8-19 0,8-6-3 15,9-8-8-15,9-4-3 16</inkml:trace>
  <inkml:trace contextRef="#ctx0" brushRef="#br1" timeOffset="2.03948E6">6381 13078 10 0,'1'-13'98'0,"2"0"0"16,-2-2-4-16,7 2-5 15,-2-4-2-15,1 3-64 0,7 5-11 16,-5 2-12-16,2 7 0 16,4 0 0-16,-5 8 0 15,2 5 0-15,0 8 0 16,-5 7 0-16,-2 5 0 0,-2 5 0 15,-3 2 0-15,-4 3 0 16,-3 1 0 0,-5-3 0-16,-3-5 0 0,0-4 0 15,2-7 0-15,0-3 0 0,6-8 0 16,-2-4 0-16,9-10 0 16,0 0 0-16,13 2 0 15,4-2 0-15,2-6 0 16,5-3 0-16,5 3 0 15,-4-2 0-15,5 2 0 0,-6 0 0 16,-1 3 0-16,-7-1 0 16,0 2 0-16,-5 2 0 0,-3 0 0 15,-8 0 0-15,13 0 0 16,-13 0 0-16,0 0 0 16,7 0 0-16,-7 0 0 15,19 6-86-15,-9-6-6 16,-1-8-4-16,6-6-7 0,5-4-2 15</inkml:trace>
  <inkml:trace contextRef="#ctx0" brushRef="#br1" timeOffset="2.03988E6">7238 12922 70 0,'23'-16'101'0,"-6"1"-5"0,-5 6-6 16,-3-2-1-16,-8 29-34 15,-1-18-45-15,-7 1-10 16,-4 11 0-16,-5 3 0 16,-5 11 0-16,0 3 0 0,-7 11 0 15,2 7 0-15,-3 6 0 16,5 4 0-16,6-3 0 16,1 1 0-16,12-6 0 15,2-4 0-15,5-12 0 0,9-8 0 16,7-8 0-16,7-7 0 15,-2-10 0-15,-2-2 0 16,3-9 0-16,-2-6 0 0,-4-1 0 16,-5-1 0-16,-2-2 0 15,-9 2 0-15,1 2 0 16,-3 0 0-16,-8 8 0 0,-6 0 0 16,-4 7 0-16,-5 2 0 15,-5 2 0-15,2 5 0 16,0 8 0-16,1-14-27 15,8 13-64-15,10 1-3 16,7-5-6-16,10-2-6 0</inkml:trace>
  <inkml:trace contextRef="#ctx0" brushRef="#br1" timeOffset="2.04054E6">7849 13034 67 0,'0'0'91'0,"-4"-13"-3"16,0 4-2-16,4 9-27 16,0-16-17-16,0 16-12 15,-1-14-10-15,1 14-5 0,-5-10-4 16,5 10-9-16,0 0-2 15,0 0 0-15,6 0 0 16,-6 0 0-16,8 18 0 16,2-5 0-16,3 3 0 15,-1 5 0-15,5 1 0 0,-3 3 0 16,6 3 0-16,-1 1 0 16,3 1 0-16,2 4 0 15,4-1 0-15,-2 4 0 0,3-5 0 16,-2 5 0-16,2-1 0 15,-2 0 0 1,-1-4 0-16,-2-1 0 16,-4-1 0-16,-2-3 0 15,-4-5 0-15,-3-5 0 16,-4-2 0-16,-4-6 0 16,1 0 0-16,-4-9 0 0,0 0 0 15,0 0 0-15,0 0 0 16,-4-13 0-16,2 4 0 15,-2-4 0-15,2 2 0 0,0-6-88 16,-2-1-7-16,5-4-3 16,-1-2-6-16,0-2-2 15</inkml:trace>
  <inkml:trace contextRef="#ctx0" brushRef="#br1" timeOffset="2.04092E6">8412 13114 74 0,'5'-21'99'16,"0"3"-3"-16,1 1-7 16,-6 0 1-16,0 2-51 15,0 15-15-15,0-12-24 16,0 12 0-16,-15 4 0 0,3 10 0 16,-2 7 0-16,-1 6 0 15,-8 8 0-15,-3 9 0 16,-6 9 0-16,0 6 0 15,-7 7 0-15,-9 6 0 16,-2 2 0-16,2-5 0 16,3-3 0-16,-1-5 0 15,8-10 0-15,3-8 0 0,8-9 0 16,15-15 0-16,0-6 0 16,6-4 0-16,6-9 0 15,0 0 0-15,0 0 0 16,0 0 0-16,0 0 0 0,-8 6 0 15,8-6 0-15,0 0 0 16,-12-6-59-16,12 6-36 16,-1-14-3-16,-1 1-7 15,-1-8-4-15</inkml:trace>
  <inkml:trace contextRef="#ctx0" brushRef="#br1" timeOffset="2.04336E6">2303 13670 10 0,'-9'9'74'0,"9"-9"-1"16,-12 1-3-16,12-1-3 16,0 0-57-16,-11 4-16 15,11-4-50-15,0 0-11 16,0 0-4-16,0 0-4 0</inkml:trace>
  <inkml:trace contextRef="#ctx0" brushRef="#br1" timeOffset="2.04436E6">5292 6479 0 0,'-3'-11'61'15,"-11"7"2"-15,14 4-18 16,-6-10-9-16,6 10-7 16,0 0-5-16,-1-9-4 15,1 9-6-15,0 0-2 16,0-10-5-16,0 10-2 0,0 0-2 16,0 0-2-16,0 0 1 15,0 0-2-15,0 0-2 16,0 0 1-16,0 0 1 15,0 0 1-15,0 0 3 0,0 0 0 16,0 0 0-16,0 0 0 16,0 0 0-16,0 0-1 15,0 0 0-15,0 0-2 16,0 0-1-16,0 0 0 16,0 0-1-16,0 0-3 0,-8 6-5 15,8-6-13-15,0 0-24 16,-4 15-23-16,4-15-4 15,0 19-5-15</inkml:trace>
  <inkml:trace contextRef="#ctx0" brushRef="#br1" timeOffset="2.04548E6">1410 12203 67 0,'-12'2'88'0,"12"-2"-1"16,-14 0-3-16,14 0-33 15,0 0-15-15,-14 0-7 16,14 0-9-16,0 0-5 16,0 0-3-16,0 0-3 15,0 0-1-15,0 0-3 0,0 0-5 16,0 0 0-16,0 0 0 15,0 0 0-15,0-8 0 16,12-2 0-16,5-4 0 16,5-4 0-16,10-8 0 0,9-2 0 15,6-6 0-15,8-1 0 16,2-5 0-16,5 4 0 0,-6 1 0 16,-5 5 0-16,-4 4 0 15,-10 7 0-15,-8 3 0 16,-8 7 0-16,-6 3 0 15,-15 6 0-15,9-6 0 0,-9 6 0 16,0 0 0-16,0 0 0 16,0 0 0-16,0 0 0 15,0 0 0-15,0 0 0 16,0 0 0-16,0 5 0 16,0-5-9-16,-5 11-45 0,2 0-37 15,-6 0-1-15,-4 3-5 16,-3-3-4-16</inkml:trace>
  <inkml:trace contextRef="#ctx0" brushRef="#br1" timeOffset="2.04573E6">1807 11904 12 0,'-18'-11'95'0,"18"11"1"16,-13-17-4-16,13 17-2 16,-15-19-36-16,15 19-15 15,-6-15-14-15,6 15-17 16,0-9-8-16,9 8 0 0,6 1 0 15,3 7 0-15,5 7 0 16,3 1 0-16,0 7 0 16,2 2 0-16,-6 4 0 15,-4 2 0-15,-5 1 0 16,-6 2 0-16,-6-1 0 0,-2-2 0 16,-10 4 0-16,-7-9-4 15,4 0-85-15,1-6-3 16,2-9-4-16,11-10-8 15,-6-8-4-15</inkml:trace>
  <inkml:trace contextRef="#ctx0" brushRef="#br1" timeOffset="2.04675E6">8858 13225 86 0,'-6'0'96'0,"6"0"-4"16,-17-9-4-16,9 26-14 0,8-17-41 15,-15-3-11-15,15 3-7 16,-13 5-10-16,13-5-5 15,-5 18 0-15,2-6 0 0,-2 2 0 16,3 0 0-16,-1-3 0 16,2 0 0-16,-1-1 0 15,2-10 0-15,-4 18 0 16,4-18 0-16,-5 12 0 0,5-12 0 16,-3 15 0-16,2-3 0 15,-2-4 0-15,3 10-10 16,0-5-80-16,0-13-4 15,-5 8-2-15,5-8-8 0,-4-15-2 16</inkml:trace>
  <inkml:trace contextRef="#ctx0" brushRef="#br1" timeOffset="2.04726E6">9069 13100 17 0,'26'-17'100'0,"3"3"-2"15,-7 0-6-15,-1 4-4 16,-5 5-3-16,-1 5-66 16,-3 14-7-16,-3 11-12 15,2 14 0-15,-6 5 0 16,-5 6 0-16,2 0 0 0,-1-2 0 16,-1-3 0-16,2-8 0 15,1-7 0-15,6-13 0 16,3-10 0-16,3-7 0 0,6-13 0 15,5-9 0-15,1-7 0 16,4-6 0-16,3-3 0 16,-4 0 0-16,-3-1 0 0,-4 7 0 15,-2 1 0-15,-10 10 0 16,-1 6 0-16,-10 15 0 16,0 0 0-16,0 0 0 15,-8 18 0-15,2 5 0 0,1 8 0 16,3 5 0-16,0 3 0 15,2 5 0-15,9 1 0 16,0-3 0-16,3 4 0 16,3-5 0-16,-5-2 0 15,1-1 0-15,-6-8 0 16,0-1 0-16,-6-6 0 0,-7-3 0 16,-6-6 0-16,-5-3 0 15,-1-3 0-15,-3-5 0 16,3-1 0-16,-7-7 0 15,7-5-90-15,1-10-5 16,4-8-4-16,6-6-4 16,6-12-4-16</inkml:trace>
  <inkml:trace contextRef="#ctx0" brushRef="#br1" timeOffset="2.04759E6">9599 13130 11 0,'5'-8'100'0,"1"-3"-3"15,1 0-3-15,0-4-4 16,7 1-2-16,6 1-64 16,0-2-17-16,9 5-7 15,-2 1 0-15,5 3 0 16,0 0 0-16,-4 4 0 0,0 0 0 16,-7 3 0-16,-5-2 0 15,-3 1 0-15,-13 0 0 16,0 0 0-16,0 0 0 15,-11 11 0-15,-4-6 0 16,-1 1 0-16,2 1 0 0,-3 1 0 16,4-3 0-16,2 2 0 15,11-7 0-15,-4 18 0 0,15-11-68 16,1-2-26 0,7-3-1-1,7-2-8-15,5 0-4 0</inkml:trace>
  <inkml:trace contextRef="#ctx0" brushRef="#br1" timeOffset="2.04817E6">10436 13422 25 0,'0'0'87'15,"0"0"1"-15,-10-13-1 0,10 13-18 16,0 0-22-16,-9-9-14 15,9 9-8-15,0 0-5 16,0 0-6-16,-10-5-3 16,10 5-6-16,0 0-5 15,0 0 0-15,0 0 0 0,0 0 0 16,0 0 0-16,4 6 0 16,-4-6 0-16,20 4 0 15,-5-3 0-15,4-1 0 0,7 0 0 16,0 0 0-16,6-4 0 15,4 0 0-15,3-1 0 16,3 1 0-16,5-1 0 16,-1 1 0-16,-1 1 0 0,-1 3 0 15,-1-2 0-15,-7 0 0 16,-8 2 0-16,-3 0 0 16,-7 0 0-16,-7 0 0 15,-2 0 0-15,-9 0 0 0,0 0 0 16,0 0 0-16,1 6 0 15,-1-6 0-15,-7 10 0 16,-3 1-41-16,0-8-51 16,3-3-3-16,-8-5-6 15,3-4-6-15</inkml:trace>
  <inkml:trace contextRef="#ctx0" brushRef="#br1" timeOffset="2.04844E6">10768 13223 84 0,'-12'-7'100'0,"4"0"-3"0,8 7-7 16,-13-9 0-16,13 9-51 16,0 0-28-16,-1 9-11 15,3 11 0-15,7 4 0 16,0 9 0-16,4 6 0 16,-5 5 0-16,4 3 0 0,-2 5 0 15,-7-1 0 1,0-1 0-16,-3-3 0 15,0-2 0-15,-5-6 0 16,0-6 0-16,2-2 0 0,3-12 0 16,4 5 0-16,10-15-66 15,1-7-29-15,5-7-3 16,2-14-8-16,10-9-3 16</inkml:trace>
  <inkml:trace contextRef="#ctx0" brushRef="#br1" timeOffset="2.04883E6">11864 13390 3 0,'0'0'101'15,"-8"-14"-1"-15,8 14-4 0,-5-15-3 16,4 6-2-16,1 9-64 16,0 0-27-16,-3-9 0 15,3 9 0-15,-1 5 0 16,1-5 0-16,-2 17 0 0,0-9 0 16,0 4 0-16,-2-2 0 15,1 0 0-15,3-10 0 16,-3 13 0-16,3-13 0 15,0 0 0-15,0 0 0 0,0 0 0 16,0 0 0-16,-4-10 0 16,4 2 0-16,-2-7 0 15,2 15 0-15,-13-13-53 16,13-3-43-16,0 0 0 0,3-4-9 16,8 1-5-16</inkml:trace>
  <inkml:trace contextRef="#ctx0" brushRef="#br1" timeOffset="2.0492E6">12252 13226 97 0,'19'-4'101'0,"-8"-3"-4"16,-3-1-4-16,-4-1-4 16,-4 1-55-16,0 8-34 15,-21 3 0-15,4 10 0 0,-5 8 0 16,-2 5 0-16,-2 13 0 15,-2 2 0-15,5 5 0 16,3-6 0-16,8 2 0 16,11-6 0-16,1-6 0 15,18-6 0-15,0-13 0 16,9-7 0-16,5-6 0 16,2-8 0-16,0-11 0 15,-3-3 0-15,-1-7 0 0,-5-3 0 16,-1-4 0-16,-8-3 0 15,-5 3 0-15,-7-2 0 16,-4 5 0-16,-11 4 0 0,-7 6 0 16,-5 6 0-16,-2 10 0 15,-4 14-47-15,7-4-46 16,8 2-4-16,14-3-4 0,0 12-6 16</inkml:trace>
  <inkml:trace contextRef="#ctx0" brushRef="#br1" timeOffset="2.04962E6">12815 13227 66 0,'35'-9'101'16,"-8"-2"-4"-16,-11-3-6 15,-9-2 0-15,-8-6-36 16,-10 5-45-16,-4 6-10 16,-5-1 0-16,-4 8 0 0,-6 4 0 15,-2 1 0-15,1 11 0 16,1 6 0-16,1 4 0 15,5 3 0-15,7 1 0 16,11 0 0-16,6-2 0 0,12-5 0 16,8-5 0-16,6-5 0 15,9-9 0-15,1 0 0 16,2-11 0-16,-2-6 0 0,-3 0 0 16,-6-3 0-16,-3 1 0 15,-5 1 0-15,-7 3 0 16,-3 5 0-16,-2 1 0 15,-7 9 0-15,0 0 0 16,9 6 0-16,-9 7 0 0,0 9 0 16,0 3 0-16,0 6 0 15,0 5 0-15,-5 5 0 0,1 1 0 16,-3 1 0-16,1 0 0 16,2-2 0-16,-2-4 0 15,5 3 0-15,13-12-78 16,-7-8-17-16,5-11-4 0,5-9-7 15,5-7-2-15</inkml:trace>
  <inkml:trace contextRef="#ctx0" brushRef="#br1" timeOffset="2.04999E6">13432 13184 14 0,'17'-27'104'0,"-7"8"-3"0,-8 2-6 16,-2 7-2-16,0 10-3 15,-14-11-76-15,0 18-14 16,-1 11 0-16,3 10 0 16,0 6 0-16,4 6 0 15,6 1 0-15,2-1 0 0,11-1 0 16,9-9 0-16,6-6 0 16,4-11 0-16,4-8 0 15,7-8 0 1,-1-13 0-16,3-8 0 0,-3-5 0 15,-1-2 0-15,-3 0 0 0,-1 4 0 16,-6 1 0-16,-5 8 0 16,-5 5 0-16,-7 10 0 15,-12 3 0-15,6 14 0 0,-7 10 0 16,-10 5 0-16,-4 13 0 16,-5 7 0-16,-4 9 0 15,2 8 0-15,-5 4-14 16,4-9-79-16,7-8-4 0,4-15-5 15,8-17-8-15</inkml:trace>
  <inkml:trace contextRef="#ctx0" brushRef="#br1" timeOffset="2.05074E6">11041 6403 79 0,'0'0'95'15,"2"-18"-4"-15,-2 18-7 16,-7-7-1-16,-3 7-60 0,3 11-6 16,0 4-6-16,4 5-4 15,2 2-2-15,1 4 0 16,1 1-1-16,7-2 0 15,2-3-1-15,6-7-3 0,4-1 0 16,10-8 0-16,7-6 0 16,7-5 0-1,11-12 0-15,9-6 0 0,5-3 0 16,-1-3 0-16,4-3 0 16,-8 4 0-16,-9 2 0 0,-9 8 0 15,-17 6-3-15,-8 12-82 16,-18 7-4-16,-10 10-4 15,-10 7-8-15,-11 9-3 0</inkml:trace>
  <inkml:trace contextRef="#ctx0" brushRef="#br1" timeOffset="2.0517E6">8411 11798 68 0,'-9'-10'86'0,"9"10"0"15,0 0-9-15,-1-18-22 16,1 18-18-16,10-11-13 16,-10 11-6-16,13-7-5 0,-13 7-3 15,12 5-2-15,-5 7-2 16,-1 1 0-16,0 5-1 15,0 7 0-15,1-1-1 16,-1 3-1-16,3 0-3 0,-1-4 0 16,2-3 0-16,0-2 0 15,4-7 0-15,6-10 0 16,3-2 0-16,7-9 0 16,8-8 0-16,4-3 0 15,5-5 0-15,4-2 0 0,1-1 0 16,-6 0 0-16,1 1 0 15,-10 4 0-15,-4 3 0 16,-9 3 0-16,-7 5 0 16,-8 4 0-16,-9 9 0 15,0 0 0-15,-4 0 0 0,-6 10-13 16,-9 4-30-16,2 4-46 16,-6 5-1-16,1-1-4 0,-3 2-7 15</inkml:trace>
  <inkml:trace contextRef="#ctx0" brushRef="#br1" timeOffset="2.05208E6">8410 12109 82 0,'-12'-3'94'0,"12"3"-3"16,-4-14-7 0,4 14-2-16,-3-12-58 0,3 12-6 15,0 0-8-15,0 0-4 16,7 14-1-16,1-1-2 0,0 2 1 16,3 4-1-16,1 1 0 15,4-2-1-15,0-1-2 16,5-4 0-16,6-4 0 15,2-6 0-15,5-3 0 16,7-9 0-16,3-5 0 0,2-4 0 16,4-5 0-16,-1 0 0 15,-5-3 0-15,-2 1-43 16,-3 2-42-16,-12-1-5 0,-6-7-4 16,-8-1-7-16,-7-4 3 15</inkml:trace>
  <inkml:trace contextRef="#ctx0" brushRef="#br1" timeOffset="2.05327E6">14371 13425 44 0,'-21'0'95'0,"10"0"-1"16,-4 0-5-16,3-3-3 0,-5 0-50 16,9 3-10-16,8 0-10 15,-9 0-6-15,9 0-4 16,0 0-1-16,3 6-1 15,-3-6-4-15,21 10 0 0,-4-4 0 16,8 0 0-16,7-1 0 16,7-2 0-16,6 0 0 15,3-3 0-15,5 0 0 16,-6 0 0-16,5-3 0 0,-9-1 0 16,-7-1 0-16,-7 2 0 15,-10 0 0-15,-3 0 0 16,-16 3 0-16,14 0 0 15,-14 0-5-15,-1-12-66 0,1 12-20 16,-17-7-1-16,2-3-8 16,-2-3-3-16</inkml:trace>
  <inkml:trace contextRef="#ctx0" brushRef="#br1" timeOffset="2.05351E6">14553 13236 93 0,'-20'-9'99'0,"7"0"-4"16,1 1-6-16,12 8 0 15,-9-6-59-15,9 6-14 16,3 14-16-16,5 3 0 16,6 10 0-16,-2 6 0 0,3 6 0 15,-1 7 0-15,-2 4 0 16,-5 7 0 0,-2-3 0-16,-5 1 0 15,0-6 0-15,0-3 0 16,-4-8 0-16,4-2-16 0,0-12-75 15,0-24-3-15,9 2-4 16,-2-13-7-16,9-14-1 16</inkml:trace>
  <inkml:trace contextRef="#ctx0" brushRef="#br1" timeOffset="2.05371E6">14966 13422 32 0,'20'-10'105'0,"-5"3"-6"15,-3-3-6-15,-12 10-3 16,9-25-3-16,-9 25-82 0,0 0-5 16,0 0 0-1,-6 0 0-15,6 0-11 0,-24 15-75 16,24-5-4-16,0-10-3 16,6 8-7-16,4-8-6 15</inkml:trace>
  <inkml:trace contextRef="#ctx0" brushRef="#br1" timeOffset="2.05433E6">14245 13301 54 0,'-1'-11'101'16,"1"-4"-3"-16,6 1-7 15,3-6 0-15,8 14-37 16,1-6-32-16,3 3-22 0,6 9 0 16,0 5 0-16,3 12 0 15,-1 6 0-15,1 11 0 16,1 7 0-16,0 4 0 16,7 10 0-16,1 2 0 15,-1-2 0-15,2 0 0 16,-1-6 0-16,-3-4 0 15,-3-7 0-15,-3-3 0 16,-10-12 0-16,-7-5 0 0,-1-4 0 16,-4-3 0-16,-2-2 0 15,-6-9 0-15,6 11 0 16,7-11-84-16,-13-11-11 16,0-9-3-16,-3-12-8 0,0-7-2 15</inkml:trace>
  <inkml:trace contextRef="#ctx0" brushRef="#br1" timeOffset="2.0546E6">14848 13228 24 0,'-6'-28'104'0,"1"8"-2"15,-2 2-6-15,0 4-4 16,-1 3-1-16,-10 6-89 16,5 11-2-16,4 13 0 15,-8 9 0-15,0 14 0 16,-6 11 0-16,-5 14 0 15,-8 20 0-15,-1 9 0 16,1 0 0-16,-2-1 0 16,3-2 0-16,0-9 0 15,8-6 0-15,1-14 0 0,14-20 0 16,7-14 0-16,-1-8 0 16,6-22-81-16,13 0-15 15,5-25-3-15,7-14-9 16,5-15-1-16</inkml:trace>
  <inkml:trace contextRef="#ctx0" brushRef="#br1" timeOffset="2.05495E6">15108 13537 67 0,'0'0'106'16,"0"0"-5"-16,0-10-8 15,0 10 0-15,-11-43-42 16,11 43-51-16,-3 14 0 16,2 2 0-16,1 3 0 15,0 0 0-15,0 4 0 16,1-6 0-16,-1 0 0 16,0-4 0-16,0-5 0 0,0-8 0 15,0 0 0-15,0-6 0 16,0-7 0-16,0-2 0 15,3-2 0-15,0-5 0 16,2 2 0-16,-1 1 0 16,-3-1 0-16,2 5 0 15,-3 2 0-15,0 13 0 0,9-8-66 16,-9 8-29-16,0 0-2 16,-3-14-8-16,3 14-5 0</inkml:trace>
  <inkml:trace contextRef="#ctx0" brushRef="#br1" timeOffset="2.05529E6">15548 13362 28 0,'25'-4'103'0,"-9"1"-2"16,-16 3-6-16,0 0-3 0,-11-9-2 16,18 4-88-16,-24 11-2 15,-5 9 0-15,3 6 0 16,4 4 0-16,5 5 0 15,9 4 0-15,12 6 0 16,12 2 0-16,8 0 0 16,2-1 0-16,2 1 0 15,2-3 0-15,-4-2 0 16,-4-4 0-16,-10-6 0 0,-9-5 0 16,-8 1 0-16,-2-6 0 15,-8-1 0-15,-6-3 0 16,-8-3 0-16,-4-1 0 15,-4-5 0-15,-3 0 0 0,-6-8 0 16,4-1-61-16,3-6-35 16,4-12-1-16,7-4-8 15,7-11-4-15</inkml:trace>
  <inkml:trace contextRef="#ctx0" brushRef="#br1" timeOffset="2.05558E6">15671 13430 18 0,'1'-14'102'0,"-1"14"-1"16,0-16-7-16,0 16-3 0,8-21-2 15,8 10-73-15,7 5-16 16,4 0 0-16,6 2 0 16,1 2 0-16,1 0 0 15,1 4 0-15,-4-4 0 16,-2 2 0-16,-9 0 0 0,-5-1 0 15,-7 1 0-15,-9 0 0 16,0 0 0-16,0 0 0 16,0 0 0-16,-10 4 0 15,10-4 0-15,-20 7-5 0,8-1-84 16,12-6-3-16,0 9-4 16,0-9-7-16,20 4-3 15</inkml:trace>
  <inkml:trace contextRef="#ctx0" brushRef="#br1" timeOffset="2.05598E6">16330 13669 59 0,'-18'0'98'0,"3"0"-3"0,1-3-5 16,14 3-1-16,-10-12-53 16,10 12-8-16,-2-11-12 0,2 11-16 15,7-10 0-15,7 6 0 16,9 2 0-16,11 1 0 15,9 0 0-15,14 1 0 16,7 0 0-16,11 0 0 0,2 4 0 16,6-1 0-1,-7 0 0-15,-5 0 0 0,-9-1 0 16,-14-2 0-16,-8 0 0 16,-16 1 0-16,-7-10-46 0,-17 9-47 15,-7-18-3 1,-16-1-5-16,-8-4-6 15</inkml:trace>
  <inkml:trace contextRef="#ctx0" brushRef="#br1" timeOffset="2.05623E6">16719 13433 0 0,'-9'0'101'16,"9"0"1"-16,-13 7-5 16,13-7-5-16,0 0-1 15,0 12-63-15,2 0-28 16,7 3 0-16,-1 7 0 15,4 16 0 1,-2 7 0-16,1 9 0 16,-4 1 0-16,3 4 0 15,-5-1 0-15,2 0 0 16,-3-5 0-16,-2-14 0 0,0-4 0 16,4-4 0-16,7-9-51 15,-13-22-44-15,17 7-2 16,-8-16-9-16,6-12-3 0</inkml:trace>
  <inkml:trace contextRef="#ctx0" brushRef="#br1" timeOffset="2.05648E6">17252 13594 25 0,'29'0'106'15,"-8"-7"-4"-15,-1 7-5 0,-6-9-3 16,-1 6-7-16,-13 3-87 15,0 0 0-15,10-3 0 16,-10 3 0 0,2 17 0-16,-2-4 0 15,-1 5 0-15,1-1 0 16,0 5 0-16,-2-7 0 16,-5 4-66-16,7-19-28 15,0 0-3-15,0 0-7 0,6-14-5 16</inkml:trace>
  <inkml:trace contextRef="#ctx0" brushRef="#br1" timeOffset="2.05719E6">17831 13475 28 0,'-22'-11'95'0,"2"-1"-2"0,-1-5-2 16,3 1-2-1,4-1-42-15,6 2-14 0,5 1-12 16,3 1-7-16,13 5-14 15,6 3 0-15,10 5 0 16,2 4 0-16,3 13 0 0,1 4 0 16,1 9 0-16,-4 9 0 15,-7 3 0-15,-9 4 0 16,-5 3 0-16,-11-1 0 16,-8-2 0-16,-3-6 0 15,-9-3 0-15,1-7 0 0,-3-6 0 16,5-5 0-16,3-7 0 15,14-12 0-15,0 0 0 16,23 5 0-16,11-9 0 0,7-8 0 16,14-6 0-16,7-4 0 15,5-5 0-15,3-1 0 0,-13-3 0 16,-2 0 0-16,-9 1 0 16,-11 6 0-16,-11 2 0 15,-14 4 0-15,-10 5 0 16,-6 9 0-16,-13 1 0 0,-16 12 0 31,-1 13 0-31,-2 4 0 16,5 11 0-16,5-2 0 15,9 7 0-15,9-4 0 0,10 0 0 16,20-14 0-16,10-9 0 16,5-8 0-16,0-6 0 15,3-8 0-15,-5-10 0 16,1-6 0-16,-6-4 0 0,-6-4 0 15,-7-2 0-15,-6-2 0 16,-2 2 0-16,-7 1 0 16,-6 3 0-16,-7 5 0 15,1 9 0-15,-9-1-41 0,11 5-54 16,2 2 0-16,8 0-10 16,12 1-4-16</inkml:trace>
  <inkml:trace contextRef="#ctx0" brushRef="#br1" timeOffset="2.05749E6">18931 13485 84 0,'11'-5'100'0,"-11"5"-3"0,-13-11-7 15,-10 7-2-15,-5 3-48 16,-4 2-28-16,3 11-12 16,4 7 0-16,7 3 0 15,14 10 0-15,12 5 0 16,15 3 0-16,9 4 0 15,8-1 0-15,7 1 0 16,-5-4 0-16,2-1 0 0,-16-11 0 16,-7-1 0-16,-12-7 0 15,-9-5 0-15,-12-2 0 16,-13-5 0-16,-5-1 0 16,-6-2 0-16,-1 0 0 15,0-4 0-15,11 5 0 0,4 2-42 16,13-8-52-16,9 0-2 15,17-17-8-15,15 2-5 16</inkml:trace>
  <inkml:trace contextRef="#ctx0" brushRef="#br1" timeOffset="2.05784E6">20221 14130 511 0,'2'-16'0'15,"0"0"0"-15,-2-7 0 0,0 1-83 16,0 22-7-16,-9-14-3 16,-3-6-6-16,3-9-9 15</inkml:trace>
  <inkml:trace contextRef="#ctx0" brushRef="#br1" timeOffset="2.05806E6">20092 13605 7 0,'-5'-27'101'0,"3"8"0"0,-4 2-5 15,2 7-3-15,-1 0-3 16,29 6-67-16,-24 4-23 0,-18 27 0 31,1 8 0-31,-3 9 0 16,-3 12 0-16,-9 8 0 15,1 10 0-15,0-2 0 16,1 4 0-16,9-15 0 16,7 0 0-16,15-12-68 15,-1-17-26-15,4-15-3 0,12-17-8 16,8-10-4-16</inkml:trace>
  <inkml:trace contextRef="#ctx0" brushRef="#br1" timeOffset="2.05827E6">20496 13600 24 0,'9'-3'103'15,"-9"3"1"-15,0 0-8 0,0 0-2 16,0 0-4-16,-9-19-90 16,9 19 0-16,-13 4 0 31,10 14 0-31,-5 25-31 0,8-25-59 15,3-2-3-15,4-3-6 16,9-6-7-16</inkml:trace>
  <inkml:trace contextRef="#ctx0" brushRef="#br1" timeOffset="2.05871E6">20976 13457 9 0,'-3'-13'91'16,"1"1"3"-16,-5-2-5 0,1 1-5 15,-1-1-30-15,7 14-28 16,-10-8-9-16,10 8-7 16,-11 0-4-16,0 2-1 15,11-2-2-15,-13 15 1 16,5-7 0-16,1 2 1 0,0-1-1 15,2 5 2-15,2 0-6 16,1 2 0-16,2 4 0 16,-1 1 0-16,11 3 0 15,6 2 0-15,7 5 0 0,8-2 0 16,5 4 0-16,0-2 0 16,1 2 0-16,-3-2 0 15,-3 1 0-15,-7-5 0 16,-8 1 0-16,-10-3 0 0,-5-1 0 15,-3-2 0-15,-10-5 0 16,-1 2 0-16,-8-6 0 0,-2 1 0 16,-2-3 0-16,-2-3 0 15,0-2 0-15,-3-4 0 16,7 7 0-16,-7-1-50 16,11-7-45-16,7-1 0 0,2-6-9 15,7-4-4-15</inkml:trace>
  <inkml:trace contextRef="#ctx0" brushRef="#br1" timeOffset="2.05963E6">19692 13664 36 0,'-11'-12'96'16,"11"12"-2"-16,-8-12-4 15,8 12-2-15,0-14-46 16,0 14-13-16,5-1-8 16,9 3-6-16,3 10-15 0,7 6 0 15,7 5 0-15,6 8 0 16,1 6 0-16,10 4 0 15,-5 3 0-15,6-1 0 16,-8-1 0-16,0-2 0 16,-4-2 0-16,-3-8 0 0,-2 0 0 15,-8-9 0-15,1 0 0 16,-7-4 0-16,-1-2 0 16,-3-4 0-16,-1-2 0 0,-13-9 0 15,13 10 0-15,-13-10 0 16,0 0 0-16,10-4-38 15,-10 4-54-15,12-9-3 0,-5-2-4 16,7-6-8-16</inkml:trace>
  <inkml:trace contextRef="#ctx0" brushRef="#br1" timeOffset="2.06061E6">21516 13480 57 0,'-4'-9'89'16,"-3"-1"-1"-16,2-5-6 15,5 15-29-15,-7-18-13 16,7 18-10-16,-8-16-7 0,7 7-4 15,1 9-5-15,0-14-3 16,10 8-6-16,2 2-5 16,10 2 0-16,6 2 0 0,7 2 0 15,3 8 0 1,9 6 0-16,-3 6 0 0,4 3 0 16,-6 6 0-16,-3 8 0 15,-9 1 0-15,-10 5 0 16,-7-2 0-1,-9 0 0-15,-4 1 0 0,-9-1 0 16,-4-3 0-16,-2-4 0 16,-2-4 0-16,0-2 0 0,2-3 0 15,5-4 0-15,0-4 0 16,2-2 0-16,1-2 0 16,7-15 0-16,0 0-56 15,0 0-39-15,0 0 0 16,11-6-9-16,-2-17-3 0</inkml:trace>
  <inkml:trace contextRef="#ctx0" brushRef="#br1" timeOffset="2.06094E6">22270 13489 17 0,'17'-12'102'0,"-7"1"0"0,-10 11-9 16,9-16-1-16,-9 16-3 15,16-5-73-15,-16 5-16 16,5 19 0-16,-2 0 0 16,4 20 0-1,0 5 0-15,4 6 0 16,-6 4 0-16,3 3 0 16,-3-2 0-16,-3 0 0 0,-2-5 0 15,-1-14 0-15,-7-6 0 16,-1-5 0-16,2-6 0 15,-1-5 0-15,3-2 0 16,5-12 0-16,-4 11 0 0,4-11 0 16,0 0 0-16,0 0-69 15,0-7-26-15,12-7-3 16,9-4-7-16,4-9-4 16</inkml:trace>
  <inkml:trace contextRef="#ctx0" brushRef="#br1" timeOffset="2.06145E6">22800 13880 76 0,'-9'-1'93'16,"9"1"-2"-16,-13-10-4 15,4 0-25-15,9 10-24 16,-5-9-11-16,5 9-8 15,0 0-4-15,-2-9-12 0,2 9-3 16,0 0 0-16,11-2 0 16,2 2 0-16,9 0 0 15,8 0 0-15,9 1 0 16,10 4 0-16,7-2 0 16,8 2 0-16,5 3 0 0,-1-4 0 15,-3 2 0-15,-9-1 0 16,-8-1 0-16,-4-1 0 15,-17 0 0-15,-6-3 0 16,-11 0 0-16,-10 0 0 0,-4-3 0 16,-12-1 0-16,1-2 0 15,-8-3 0-15,-14-4-77 16,13 3-17-16,-1-5-2 0,4-3-8 16,4-3-2-16</inkml:trace>
  <inkml:trace contextRef="#ctx0" brushRef="#br1" timeOffset="2.06168E6">23216 13655 88 0,'0'0'101'0,"0"0"-6"0,0 0-3 15,0 0-1-15,4 0-58 16,-2 13-22-16,-2 3-11 16,0 9 0-16,0 5 0 15,-2 9 0-15,-3 4 0 16,3 7 0-16,-2 3 0 15,-2 7 0-15,1 1 0 0,1 5 0 16,-5-8 0-16,-4 3-62 16,11-4-34-16,-1-14-2 0,3-12-9 15,0-19-5 1</inkml:trace>
  <inkml:trace contextRef="#ctx0" brushRef="#br1" timeOffset="2.06611E6">23786 13753 17 0,'0'0'83'15,"0"-11"6"-15,0 11-4 16,0 0-17-16,-2-13-24 0,2 13-12 16,-5-10-8-16,5 10-5 15,0 0-4-15,0 0-4 16,0-9-2-16,0 9-3 16,0 0-1-16,0 0-1 0,-2 5-4 15,2-5 0-15,-8 12 0 16,8-12 0-16,-5 18 0 15,2-10 0-15,0 2 0 16,3-10 0-16,-7 15 0 0,7-15 0 16,-2 11 0-16,2-11 0 15,-2 9 0-15,2-9 0 16,0 0 0-16,-2 11 0 16,2-11-17-16,-18 4-70 15,18-4-4-15,0 0-3 16,3-6-7-16,3-6-3 0</inkml:trace>
  <inkml:trace contextRef="#ctx0" brushRef="#br1" timeOffset="2.06651E6">24025 13700 62 0,'13'-4'92'0,"0"1"-1"15,-5-4-5-15,4 3-3 0,-12 4-59 16,8-2-6-16,-8 2-6 16,0 4-3-1,-5 8-2-15,-6 4-2 0,-1 4-2 16,-4 1 1-16,1 6-1 16,0 2 0-16,3-1-1 0,3-2 0 15,6-2-1-15,3-2 0 16,7-4 0-16,9-5 1 15,3-5-2-15,5-5 0 16,0-3 0-16,3-3 0 0,-4-7 0 16,0-5 0-16,-4-2 0 15,-4-3 0-15,-7 0 0 16,-2-3 0-16,-6 1 0 16,-4 1 0-16,-6-1 0 0,-6 2 0 15,-4 6 0-15,-8-1 0 16,3 7-12-16,-8 1-30 15,9 5-46-15,-2-1-1 16,8 2-8-16,7-1-4 0</inkml:trace>
  <inkml:trace contextRef="#ctx0" brushRef="#br1" timeOffset="2.06678E6">24123 13602 67 0,'13'-9'97'0,"5"3"-4"0,5-3-5 16,4 3-1-16,8 3-59 16,4 3-8-16,10 11-6 31,-7 10-4-31,-1 7-3 0,-8 2-7 16,-4 9 0-16,-11 4 0 15,-8 3 0-15,-5-3 0 16,-13-2 0-16,-4-5 0 15,-1-2 0-15,-3-9-17 0,7-5-69 16,2-4-4-16,7-7-3 16,0-9-7-16,21 0-2 15</inkml:trace>
  <inkml:trace contextRef="#ctx0" brushRef="#br1" timeOffset="2.06706E6">24690 13785 56 0,'15'-37'97'0,"-6"2"-4"16,-2 6-4-16,-7 3-2 15,0 8-50-15,-4 6-14 16,-4 3-9-16,-2 9-5 16,10 0-3-16,-11 14-6 15,10 3 0-15,1 6 0 0,8 6 0 16,5 5 0-16,5 2 0 16,1 3 0-16,0 1 0 15,-1-1 0-15,-10-2 0 0,-1-3 0 16,-7-2 0-16,-6-6 0 15,-8-2 0-15,-4-6 0 16,-7-2 0-16,1-2 0 16,-1-5 0-16,3 5-15 0,-1-7-74 15,0-2-2-15,1-3-4 16,-2-1-8-16,0 0-3 16</inkml:trace>
  <inkml:trace contextRef="#ctx0" brushRef="#br1" timeOffset="2.06752E6">23157 14587 80 0,'-9'-11'97'0,"9"11"-3"0,0-13-6 15,0 13 0-15,7-12-59 16,-7 12-7-16,17-6-9 15,-7 6-13-15,5 2 0 16,3 7 0-16,3 3 0 16,3 3 0-16,2 3 0 0,4 4 0 15,0 1 0-15,3 4 0 16,-2-2 0-16,-3 2 0 16,-3-1 0-16,-3-3 0 15,-7 0 0-15,-3-5 0 0,-3 0 0 16,-8-6 0-16,1 4-5 15,-2-16-84-15,-4 14-4 16,4-14-2-16,-18-5-7 16,7-4-2-16</inkml:trace>
  <inkml:trace contextRef="#ctx0" brushRef="#br1" timeOffset="2.06779E6">23514 14504 5 0,'13'-14'101'0,"-4"3"0"0,0 3-5 16,-9 8-5-16,8-8-2 16,-8 18-61-16,0-10-28 15,-10 24 0-15,-3-1 0 16,-1 5 0-16,-9 7 0 16,0 1 0-16,-6 6 0 0,1 1 0 15,-3-3 0-15,6-1 0 16,-3-6 0-16,6 2 0 15,1-9 0-15,7 2 0 0,-1-15 0 16,9 1-86-16,6-14-8 16,0 0-4-16,10-6-5 15,2-15-5-15</inkml:trace>
  <inkml:trace contextRef="#ctx0" brushRef="#br1" timeOffset="2.06809E6">23846 14614 26 0,'10'0'102'0,"0"0"-1"0,-10 0-8 16,0 0-2-16,8-10-2 15,-8 10-80-15,0 0-9 16,0 0 0-16,0 0 0 15,0 0 0-15,-5 0 0 0,5 0 0 16,0 0 0-16,-10 12 0 16,10-12 0-16,-3 14 0 15,3-31-58-15,0 17-32 16,-2 5-2-16,2-5-7 16,0 0-7-16</inkml:trace>
  <inkml:trace contextRef="#ctx0" brushRef="#br1" timeOffset="2.06859E6">24179 14437 92 0,'-11'-8'96'15,"11"8"-5"-15,-17-5-5 0,17 5 0 16,-14 0-66-16,14 0-5 15,-8 14-5-15,6-2-4 16,0 4-1-16,2 2-1 16,7 4-4-16,2 1 0 15,1 0 0-15,6 2 0 0,-1 0 0 16,0 0 0-16,0-4 0 16,-5 1 0-16,0-5 0 15,-6 4 0-15,-3-6 0 16,-2 1 0-16,-6-4 0 15,-1 1 0-15,-7-3 0 0,1-1 0 16,-7-3 0-16,4 0 0 16,-3-1 0-16,2-1 0 15,2-1 0-15,-6-3 0 16,12 3-19-16,-6-3-70 0,5-4-3 16,4-7-4-16,3-4-6 15,4-4-4-15</inkml:trace>
  <inkml:trace contextRef="#ctx0" brushRef="#br1" timeOffset="2.06913E6">24307 14490 56 0,'30'-8'98'16,"-1"3"-3"-16,0 1-4 16,-3 2-3-16,-4 2-46 15,0 4-16-15,-4 11-11 0,-5 0-15 16,-3 9 0-16,-6 0 0 15,-3 7 0-15,-1 1 0 16,-5 0 0-16,-5 2 0 16,1-4 0-16,-1-4 0 0,2-5 0 15,0-1 0-15,7-6 0 16,1-14 0-16,13 8-13 16,4-9-9-16,9-8-1 15,4-6 1-15,5-4 2 0,4-4 5 16,-2-5 6-16,3 3 8 15,-8-5 9-15,-1 5 8 16,-6-1 5-16,-1 6 1 16,-6 2-1-16,-6 3-2 0,-3 7-4 15,-9 8-12-15,0 0-3 16,-6 5 0-16,-9 10 0 16,-3 4 0-16,-2 5 0 15,1 7 0-15,-3 2 0 0,5 3 0 16,7-2 0-16,4 2 0 15,6-4 0-15,8-5 0 16,8-7 0-16,3-7 0 16,5-7 0-16,-1-5 0 0,-4-3 0 15,-1-10 0-15,-4-5 0 16,-7 2 0-16,0-4 0 16,-7 2 0-16,-7 1 0 0,-1 3 0 15,-9 5 0 1,-3 4 0-16,-5 4 0 0,-14 6-22 15,6 6-70-15,-3 5-2 16,-5 2-7-16,-5-1-8 16</inkml:trace>
  <inkml:trace contextRef="#ctx0" brushRef="#br1" timeOffset="2.0696E6">21405 15192 91 0,'0'-10'98'0,"-2"-1"-5"15,2 1-3-15,-1-2-2 16,29-1-64-16,-28 13-5 0,7-16-11 16,1 12-8-16,4 2 0 15,5 1 0-15,6 0 0 16,4 1 0-16,8 0 0 15,3 2 0-15,3 2 0 0,-1-1 0 16,-2-1 0-16,-2 1 0 16,-6-2 0-16,-5 1 0 15,-9 0 0-15,-5-1 0 0,-11-1 0 16,14 1 0 0,-14-1 0-16,0 0-17 0,-9 9-74 15,-4-8-2-15,-3 1-4 16,-4 0-6-16,-4 3-2 15</inkml:trace>
  <inkml:trace contextRef="#ctx0" brushRef="#br1" timeOffset="2.06989E6">21504 15293 4 0,'-11'14'100'0,"3"-1"-2"16,3-4-3-16,0 0-5 15,5-9-1-15,13 12-64 16,-13-12-15-16,14 12-10 15,3-8 0-15,6 0 0 0,8-1 0 16,3 0 0-16,6-2 0 16,1 1 0-16,4-2 0 0,-5 0 0 15,-3 0 0 1,-7-2 0-16,-4 0 0 0,-7 1 0 16,-6-1 0-16,-6 2 0 15,-7 0 0-15,0 0 0 16,0 0 0-16,0 0 0 15,0 8-27-15,0-8-66 16,0 0-3-16,-5 4-5 16,5-4-8-16</inkml:trace>
  <inkml:trace contextRef="#ctx0" brushRef="#br1" timeOffset="2.07536E6">22588 15184 57 0,'9'-12'102'16,"-9"12"-4"-16,6-11-5 16,-6 11-1-16,32-2-39 0,-32 2-37 15,0 0-16-15,0 0 0 16,0 0 0-16,2 7 0 15,-1 2 0-15,2 2 0 16,-1 1 0-16,-1-1 0 16,0 2 0-16,0 1 0 0,-2 0 0 15,1-3 0-15,-2 1 0 16,-3-1 0-16,2 0 0 16,2 2 0-16,-4-3 0 0,5-10-27 15,1 8-67-15,-1-8-3 16,0 0-6-16,8-10-7 15</inkml:trace>
  <inkml:trace contextRef="#ctx0" brushRef="#br1" timeOffset="2.07588E6">22935 15190 23 0,'-5'-11'101'0,"1"-6"-1"16,4-1-6-16,0-5-2 0,1 0-3 15,11 0-77-15,-3 2-12 16,7 4 0-16,0 2 0 16,4 6 0-16,0 5 0 15,1 4 0-15,-2 6 0 0,-2 6 0 16,-2 9 0-16,-3 4 0 15,-5 4 0-15,-3 2 0 16,-4 2 0-16,-9-2 0 16,-1-1 0-16,-6-5 0 0,0-2 0 15,1-8 0-15,1-3 0 16,3-3 0-16,11-9 0 16,-6 10 0-16,6-10 0 15,16 8 0-15,3-1 0 0,3 0 0 16,6 4 0-16,3 0 0 31,-1 6 0-15,-2 0 0-16,-5 3 0 0,-4-1 0 15,-6 3 0-15,-8 0 0 0,-5-2 0 0,-8 3 0 0,-7-5 0 16,-5 0 0-16,-7-4 0 16,1 1 0-16,-3-5 0 15,6 2 0-15,-4-1-52 0,13-11-42 16,14 0-1-16,-7-22-8 15,14 2-7-15</inkml:trace>
  <inkml:trace contextRef="#ctx0" brushRef="#br1" timeOffset="2.07619E6">23544 15270 26 0,'22'-13'105'0,"-7"0"-4"15,-10 5-5-15,-5-1-4 16,-8 3-1-16,-10 6-91 15,2 0 0-15,-2 8 0 0,0 6 0 16,3 2 0-16,8 5 0 16,3 3 0-16,5 3 0 15,10 1 0-15,7 2 0 16,7 3 0-16,0-6 0 16,4 3 0-16,-2-3 0 15,-4-2 0 1,-7-4 0-16,-1-1 0 0,-6-5 0 0,-9-1 0 15,-1 0 0-15,-10-3 0 0,-6 0 0 16,-4-2 0-16,-1-1 0 16,-4-3 0-1,-1-5 0-15,8-3-54 16,-1-3-40-16,4-7-1 0,10-4-8 0,6-6-6 16</inkml:trace>
  <inkml:trace contextRef="#ctx0" brushRef="#br1" timeOffset="2.07659E6">24029 15420 25 0,'44'-8'105'0,"-7"0"-4"15,-14-5-4-15,-5 0-4 16,-12-3-3-16,-3 1-90 0,-6 4 0 16,-11 0 0-16,-6 5 0 15,-7 3 0-15,-1 3 0 16,-5 5 0-1,2 7 0-15,-3 5 0 16,10 1 0-16,3 7 0 0,8-3 0 16,6 0 0-16,7-2 0 31,7-4 0-15,9-6 0-16,6-3 0 0,5-7 0 0,1-2 0 15,2-7 0-15,2-5 0 0,-3-2 0 0,-1 1 0 16,-3 1 0-16,-5 3 0 0,-1 4 0 15,-7 5 0-15,0 2 0 16,-8 9 0-16,0 7 0 0,-4 8 0 16,-1 3 0-16,-6 4 0 15,-4 6 0-15,-1 3 0 0,-2 6 0 16,-3-10 0-16,-5 5-57 16,11-7-41-16,4-6-1 0,7-8-7 15,5-11-7 1</inkml:trace>
  <inkml:trace contextRef="#ctx0" brushRef="#br1" timeOffset="2.07691E6">24538 15484 10 0,'20'-29'102'0,"-10"6"-1"0,-10 3-5 16,-2 8-2-16,-14 1-3 15,1 4-74-15,-6 7-17 0,1 5 0 31,4 6 0-31,0 4 0 0,9 3 0 16,5 6 0-16,4 0 0 0,9 3 0 16,4 0 0-16,4 2 0 15,2 0 0 1,1 0 0 0,-4 1 0-16,-4-5 0 15,-5 2 0-15,-4-3 0 0,-5-1 0 0,-8-3 0 0,-5-3 0 0,-5-3 0 16,-2-1 0-16,-3-4 0 15,-1 0 0-15,-7-2-26 16,4-8-67 0,4-4-4-16,1-9-4 15,3-5-8-15</inkml:trace>
  <inkml:trace contextRef="#ctx0" brushRef="#br1" timeOffset="2.07723E6">24575 15392 23 0,'12'-3'104'0,"0"3"0"0,-4 0-7 16,6 0-2-16,1-1-7 15,12-9-88-15,6 10 0 16,5 0 0-16,9 1 0 16,-1-1 0-16,6 0 0 15,-3 0 0 1,-1-1 0-16,-9-1 0 15,-8 0 0-15,-5-2 0 0,-8 2 0 16,-9-1 0-16,-9 3 0 0,0 0 0 16,-6-4 0-16,-8 4 0 15,-1 0 0-15,-7 1 0 16,1 9 0-16,-5-3-30 16,-5-4-66-16,2-1-5 15,-5-4-6-15,3-7-6 16</inkml:trace>
  <inkml:trace contextRef="#ctx0" brushRef="#br1" timeOffset="2.07824E6">737 14784 13 0,'11'-10'100'0,"-2"-4"0"15,0 4-6-15,-5-4-3 0,-3-1-3 16,-38 9-68-16,37 6-15 15,0 0-5-15,-3 9 0 16,0 12 0-16,1 4 0 16,-5 12 0-16,0 6 0 0,-3 12 0 15,2 5 0-15,-5 7 0 16,0-4 0-16,-1 2 0 16,-2-5 0-16,3-4 0 15,-1-12-11-15,-6-8-78 16,12-15-4-16,-1-15-2 0,9-6-7 15,-11-21-1-15</inkml:trace>
  <inkml:trace contextRef="#ctx0" brushRef="#br1" timeOffset="2.0787E6">745 14677 22 0,'28'-58'99'0,"2"3"0"15,-1 3-7-15,2 5-2 16,2 5-4-16,0 10-67 15,2 10-15-15,-5 13-4 0,6 12 0 16,-6 18 0-16,-2 15 0 16,-4 10 0-16,-9 11 0 15,-6 9 0-15,-7 1 0 16,-3 2 0-16,-14-1 0 16,-10-5 0-16,-9-3 0 0,-7-5 0 15,-5-7 0-15,-1-12 0 16,-4-4 0-16,5-8 0 15,2-8 0-15,9-5 0 0,6-9 0 16,10-2 0 0,9-3 0-16,10 3 0 0,6-10 0 15,14 7 0-15,7 3 0 16,7 2 0-16,6 8 0 16,4 8 0-16,4 7 0 0,-1 5 0 15,1 8 0-15,-8 5 0 16,-2 1 0-16,-6 4 0 15,-6-1 0-15,-4-3 0 0,-6-2 0 16,-5-7 0-16,-5-2 0 16,0-12 0-16,2-2 0 15,-8-19 0-15,13 2-86 16,0-11-7-16,4-19-3 0,4-9-7 16,5-18-1-16</inkml:trace>
  <inkml:trace contextRef="#ctx0" brushRef="#br1" timeOffset="2.07893E6">1627 14784 36 0,'20'-32'103'0,"-6"8"-1"15,-3 8-7-15,-5 6-3 0,-6 10-9 16,-9 6-83-16,-5 12 0 16,-2 13 0-16,-3 6 0 15,-1 13 0-15,-3 8 0 16,3 11 0-16,2 2 0 15,8 0 0-15,4-1 0 16,5-3 0-16,10-9 0 16,9-5 0-16,5-19 0 15,10-7-89-15,9-16-5 0,3-11-4 16,6-17-7-16,1-15-3 0</inkml:trace>
  <inkml:trace contextRef="#ctx0" brushRef="#br1" timeOffset="2.07925E6">2318 14752 40 0,'13'-38'104'0,"-13"6"-3"16,-4 9-6-16,-14 5-3 0,-8 10-13 15,-44 8-79-15,32 6 0 16,-1 13 0-16,1 9 0 16,2 9 0-16,7 4 0 15,7 6 0-15,15 1 0 16,7 2 0-16,10-2 0 0,12-1 0 15,5-7 0-15,4-2 0 16,-2-2 0-16,-1-5 0 16,-8-3 0-16,-5-3 0 15,-11-2 0-15,-3-3 0 16,-5 0 0-16,-11-2 0 0,-3-4 0 16,-7 0 0-16,-2-5 0 15,1 0 0-15,-4-9 0 16,9-6-55-16,2-4-38 15,6-8-2-15,10-9-6 0,7-11-4 16</inkml:trace>
  <inkml:trace contextRef="#ctx0" brushRef="#br1" timeOffset="2.07948E6">2541 14834 23 0,'59'-22'103'0,"-9"5"0"15,-16 3-7-15,-9 3-3 0,-19 1-2 16,-6 10-89-16,-21 0-2 15,-11 10 0-15,-7 11 0 16,-10 6 0-16,-2 12 0 16,-3 4 0-16,9 7 0 0,5 2 0 15,12 1 0-15,13-3 0 16,15-1 0 0,5-10 0-16,21 0 0 0,11-13-68 15,4-13-27-15,4-8-1 16,-2-6-8-16,2-12-6 0</inkml:trace>
  <inkml:trace contextRef="#ctx0" brushRef="#br1" timeOffset="2.07984E6">2739 14966 4 0,'-5'-9'100'0,"5"9"0"0,-1-19-5 15,4 10-4-15,6-4-3 16,9 4-58-16,0 4-27 15,1 1-3-15,1 4 0 16,-2 3 0-16,-1 7 0 16,-6 2 0-16,2 6 0 0,-6 4 0 15,-5 4 0-15,-2 1 0 16,-3 5 0-16,-5 0 0 16,-5-1 0-16,-1 1 0 15,-5-2 0-15,5-3 0 0,-1-6 0 16,6-1 0-16,3-7 0 15,6-5 0-15,6-5 0 16,10-3 0-16,7-3 0 16,4-7 0-16,9-1 0 0,-2-2 0 15,9 0 0-15,-7-9 0 16,-3 4-91-16,4-1-1 16,-4-1-5-16,-2-4-7 15,-4-1-1-15</inkml:trace>
  <inkml:trace contextRef="#ctx0" brushRef="#br1" timeOffset="2.08076E6">3194 14563 57 0,'0'-15'97'0,"0"15"-2"16,-3-16-3-16,3 16-4 0,-27-14-51 16,27 14-4-16,0 0-21 15,0 0-12-15,8 11 0 16,3 8 0-16,6 10 0 15,5 10 0-15,4 8 0 16,5 8 0-16,-1 11 0 16,0 4 0-16,-5 6 0 0,-3 1 0 15,-5-1 0-15,-8-4 0 16,-8-3 0-16,-5-6 0 16,-12-7 0-16,-4-8 0 0,-9-7 0 15,-2-8 0-15,-3-3 0 16,-2-7 0-16,0-2 0 15,1-6 0-15,3-3 0 0,6-1 0 16,4-4 0-16,3-2 0 16,8-1 0-16,-2-3 0 15,13-1 0-15,0 0 0 16,0 0 0-16,0 0 0 16,0 0 0-16,-3-7 0 0,3 7 0 15,0 0 0-15,6-6 0 16,-6 6 0-16,15 3 0 15,2-3-71-15,-3 0-27 0,5-7-2 16,1-8-8-16,7-2-2 16</inkml:trace>
  <inkml:trace contextRef="#ctx0" brushRef="#br1" timeOffset="2.08125E6">3882 15065 9 0,'0'0'101'0,"0"0"-3"15,0 0-3-15,-6-4-4 0,6 4-2 16,-17-15-65-16,17 15-20 16,-15-6-4-16,15 6 0 15,0 0 0-15,0 0 0 16,0 0 0-16,0 0 0 0,19 0 0 15,0 2 0-15,5 1 0 16,7-2 0-16,1 0 0 16,5-1 0-16,-1 0 0 15,1 0 0-15,-5 0 0 0,1 1 0 16,-6-1 0-16,-5 0 0 16,-4 0 0-16,-6 0 0 15,-2 0 0-15,-10 0 0 0,0 0 0 16,0 0-66-16,0 10-28 15,0-10-3-15,-15 3-9 16,0-3-2-16</inkml:trace>
  <inkml:trace contextRef="#ctx0" brushRef="#br1" timeOffset="2.08157E6">3779 15337 30 0,'-25'22'104'0,"5"-2"-3"15,3-7-5-15,6-4-4 0,11-9-4 16,21 0-88-16,2-2 0 16,11-5 0-16,11-3 0 15,8-2 0-15,9 1 0 16,5-1 0-16,1-1 0 16,-4 2 0-16,-5 0 0 0,-9 0 0 15,-11 4 0 1,-5 0 0-16,-14 3 0 0,-3-2 0 15,-17 6 0-15,0 0 0 16,0 0 0-16,0 0 0 16,-12 0 0-16,1-1 0 0,11 1 0 15,-10 1-75-15,10-1-19 16,-9-8-3-16,9-7-8 16,6-6-4-16</inkml:trace>
  <inkml:trace contextRef="#ctx0" brushRef="#br1" timeOffset="2.0825E6">4979 15121 38 0,'-3'-15'108'0,"3"15"-7"15,-9-12-4-15,9 12-2 16,-7-19-23-16,-9 12-72 15,16 7 0-15,0 0 0 0,0 0 0 16,0 0 0-16,0 0 0 16,0 0 0-16,0 0 0 15,0 0 0-15,0 0 0 16,0 0 0-16,0 0 0 16,0 0 0-16,1 11 0 0,-1-11 0 15,14 18 0-15,-14-18-55 16,22 3-42-16,-3-8-1 15,1-13-6-15,11-7-8 0</inkml:trace>
  <inkml:trace contextRef="#ctx0" brushRef="#br1" timeOffset="2.08288E6">5536 14754 48 0,'11'-6'104'0,"-11"6"-3"0,5-12-7 16,-5 12-1-16,-10-12-22 15,-5 11-71-15,-4 9 0 16,-5 9 0-16,-1 14 0 16,-1 9 0-16,-7 16 0 15,2 12 0-15,3 8 0 0,0 7 0 16,7-2 0-16,5-1 0 16,8-9 0-16,8-7 0 15,3-16 0-15,9-12 0 16,8-17 0-16,3-13 0 0,4-6 0 15,1-11 0-15,6-10 0 16,-8-5 0-16,4-7 0 16,-5-1 0-16,-5-2 0 15,-4 1 0-15,-5 1 0 16,-9 5 0-16,-5 4 0 0,-12 7 0 16,-4 9 0-16,-12 3 0 15,-2 7 0-15,-1 7 0 16,5 13 0-16,2-3-88 0,2-1-7 15,8-2-4-15,6-8-7 16,11-7-1-16</inkml:trace>
  <inkml:trace contextRef="#ctx0" brushRef="#br1" timeOffset="2.08349E6">5625 14988 28 0,'17'-13'103'0,"-1"-1"-3"15,3 3-5-15,3-1-3 16,5 6-1-16,11 2-89 0,-5 4-2 16,4 11 0-16,0 9 0 15,-2 9 0-15,-6 5 0 16,-1 8 0-16,-11 6 0 16,-6 5 0-16,-11 0 0 0,-1-5 0 15,-13 2 0 1,-3-10 0-16,0-3 0 0,-7-8 0 15,9-8 0-15,3-8 0 16,12-13 0-16,0 0 0 0,8 0 0 16,19-10 0-16,4-9 0 15,14-7-8-15,7-10-11 16,8-6 0-16,4-2 3 16,-1-7 5-16,1-1 7 15,-7 1 6-15,-6 3 7 0,-10 2 6 16,-10 8 4-16,-12 4 1 15,-3 8-8-15,-13 4-12 16,-3 6 0-16,-8 10 0 0,-7 6 0 16,-4 6 0-16,-6 12 0 15,-2 12 0-15,-2 9 0 16,2 11 0-16,1 12 0 16,8 3 0-16,4 4 0 15,14-6 0-15,13-3 0 0,7-11 0 16,7-12 0-16,5-14 0 15,10-13 0-15,-6-10 0 16,-3-6 0-16,-5-13 0 16,-11-1 0-16,-5-5 0 0,-6-3 0 15,-6 1 0-15,-7 3 0 16,-8 2 0-16,-8 4 0 16,-2 6 0-16,-9 4 0 0,2 8 0 15,-7 14 0-15,4-6-79 16,13-1-16-16,11-2-6 15,11-5-7-15,28 0-2 16</inkml:trace>
  <inkml:trace contextRef="#ctx0" brushRef="#br1" timeOffset="2.08396E6">6915 15042 16 0,'0'0'101'16,"-3"-5"-2"-16,3 5-4 0,1-14-4 15,-1 14-2-15,6-10-69 16,8 10-20-16,0 8 0 0,3 9 0 16,6 6 0-16,1 5 0 15,9 6 0-15,3 6 0 16,2 2 0-16,6 3 0 15,0-1 0-15,0-4 0 16,-1-4 0-16,-2-2 0 0,-7-5 0 16,-3-6 0-16,-5-7 0 15,-5-2 0-15,-13-13 0 16,-8-1-91-16,11 1-4 0,-11-16-4 16,0-6-6-16,0-9-2 15</inkml:trace>
  <inkml:trace contextRef="#ctx0" brushRef="#br1" timeOffset="2.08415E6">7517 14971 43 0,'2'-21'108'15,"-2"5"-5"-15,-2 7-6 0,-11 7-2 16,-3 8-30-16,-2 9-65 16,-6 7 0-16,0 14 0 15,-8 9 0-15,-5 10 0 16,-5 13 0-16,-3 12 0 15,0 2 0-15,-8 8-24 0,12 1-71 16,0-10-5 0,11-14-4-16,3-19-9 15</inkml:trace>
  <inkml:trace contextRef="#ctx0" brushRef="#br1" timeOffset="2.08527E6">3797 9387 57 0,'-3'-15'82'15,"-4"-7"-8"-15,-1 5-8 16,2-3-11-16,-2 1-14 0,4 4-9 16,-1 1-10-16,5 14-5 15,-9-10-4-15,9 10-3 16,-5 13-3-16,5 4-2 0,1 5-1 16,4 4-1-16,5 3 0 15,3-2 1-15,0-1-1 16,7-5 1-16,3-3-1 15,1-8 1-15,8-6-2 0,-2-4-2 16,7-8 0-16,0-7 0 16,2-4 0-16,0-5 0 15,-2-4 0-15,2-2 0 16,-6-1 0-16,-3 4 0 0,-7 2 0 16,-4 2 0-16,-7 6 0 15,0 6 0-15,-12 11 0 16,0 0 0-16,0 0 0 0,10 7-20 15,-7 11-66-15,0 7-4 16,0 5-3-16,-1 5-9 16,1 11-1-16</inkml:trace>
  <inkml:trace contextRef="#ctx0" brushRef="#br1" timeOffset="2.08713E6">7698 15081 30 0,'-10'-9'96'15,"3"-1"0"-15,-2-2-6 0,4-2-2 16,0-13-35-16,6 7-26 16,7 4-12-16,9-2-4 15,9 4-6-15,-1 5-5 16,11 4 0-16,1 5 0 0,-1 3 0 16,-1 11 0-16,-3 6 0 15,-9 5 0-15,-7 5 0 16,-8 2 0-16,-8 0 0 15,-4 1 0-15,-10-4 0 0,-2 1 0 16,-3-7 0-16,-1-5 0 16,4-3 0-16,3-5 0 15,2-3 0-15,11-7 0 16,-11 6 0-16,11-6 0 0,0 0 0 16,0 0 0-16,0 0 0 15,9 0 0-15,-9 0 0 16,17 4 0-16,-6-2 0 0,1 2 0 15,3 1 0-15,-3 0 0 16,-3-2 0-16,4 1 0 16,-13-4 0-16,10 6 0 15,-10-6 0-15,3 10 0 0,-3-10 0 16,-3 15 0-16,-2-6 0 16,1 4 0-16,-3 0 0 15,-2 3 0-15,1 0 0 16,-4 2 0-16,-5-3 0 0,2 3 0 15,-3-4 0-15,2-2 0 16,-4 0 0-16,1-5 0 16,1 2 0-16,2-6 0 15,3 1 0-15,-3-4 0 0,3 1 0 16,-2-1 0-16,7 0 0 16,-3 0 0-16,11 0 0 15,-15 0 0-15,15 0 0 0,0 0-69 16,0 0-25-16,14-15-2 15,1-2-9 1,4-6-4-16</inkml:trace>
  <inkml:trace contextRef="#ctx0" brushRef="#br1" timeOffset="2.08751E6">7656 15313 92 0,'-11'0'102'0,"11"0"-6"0,-14-12-3 15,12 4-3-15,2 8-61 16,-7-10-20-16,7 10-9 16,0 0 0-16,0 0 0 15,7-6 0-15,-7 6 0 16,12 10 0-16,-2 2 0 0,-6 5-36 15,8-10-53-15,5-3-5 16,-3-5-4-16,5-10-9 16</inkml:trace>
  <inkml:trace contextRef="#ctx0" brushRef="#br1" timeOffset="2.08801E6">8227 15023 4 0,'-7'-17'96'0,"7"3"3"16,1-1-6-16,8-5-2 0,5 1-4 15,-3 1-67-15,9 0-4 16,5 7-11-16,-2 1-5 15,2 10 0-15,1 0 0 16,-4 8 0-16,-4 8 0 16,-4 6 0-16,-8 6 0 0,-5 4 0 15,-3 1 0-15,-5 2 0 16,-7-1 0-16,-2-3 0 16,-2-2 0-16,6-9 0 0,3-3 0 15,5-5 0-15,4-12 0 16,9 7 0-16,10-7 0 15,6 0 0-15,1 0 0 16,-1-1 0-16,3 1 0 0,-5 0 0 16,0 5 0-16,-6 6 0 15,-7 3 0-15,-6 4 0 16,-3 3 0-16,-1 0 0 16,-4 5 0-16,-8-2 0 0,-5 2 0 15,3-1 0-15,-7-6 0 16,9-4-10-16,-4-1-80 15,0-8-3-15,3-6-4 16,6-12-9-16,7-9 0 16</inkml:trace>
  <inkml:trace contextRef="#ctx0" brushRef="#br1" timeOffset="2.08838E6">8645 14994 22 0,'25'-20'102'16,"-3"3"-4"-16,3 7-6 0,-2 1-2 15,-1 5-3-15,-4 14-71 16,1-4-12-16,-1 8-4 16,0 4 0-16,-6 4 0 15,-5 2 0-15,-3 3 0 0,-4-4 0 16,0 1 0-16,-4-1 0 16,1-4 0-16,-2 0 0 15,4-3 0 1,1-3 0-16,9 0 0 0,8-2 0 15,2 0 0-15,6 3 0 0,2-3 0 16,4 3 0-16,-4 3 0 16,-1 0 0-16,-6 3 0 15,-7 2 0-15,-5-1 0 16,-8 3 0-16,-9-2 0 16,-7-1 0-16,-7-1 0 0,1-4 0 15,-3 1 0-15,-2-9 0 16,-10-6-61-16,27-1-32 15,10-1-3-15,2-13-6 0,16-7-7 16</inkml:trace>
  <inkml:trace contextRef="#ctx0" brushRef="#br1" timeOffset="2.08871E6">9498 15316 91 0,'-15'0'99'16,"5"0"-4"-16,10 0-5 0,0 0 1 16,-29-6-63-16,29 6-11 15,21-8-17-15,0 2 0 0,8 1 0 16,9-2 0-16,8 3 0 15,3-1 0-15,7 1 0 16,4 1 0-16,1 1 0 16,-4 2 0-16,0 0 0 15,-12 0 0-15,-3 0 0 16,-10 0 0-16,-3-9-55 0,-17 2-40 16,-10-6 0-16,-4-5-9 15,-14-4-3-15</inkml:trace>
  <inkml:trace contextRef="#ctx0" brushRef="#br1" timeOffset="2.08894E6">9797 15036 13 0,'-15'-3'104'0,"15"3"-2"15,-14 0-5-15,14 0-2 16,0 0-2-16,0 0-86 16,12 13-7-16,-6 6 0 15,5 10 0-15,-4 4 0 0,5 9 0 16,-6 8 0-16,2 4 0 15,-6 5 0-15,-2 1 0 16,0 2 0-16,-2-1 0 16,-6-3 0-16,7 5 0 15,-9-15-54-15,10-10-44 0,0-16-1 16,9-17-7-16,8-11-5 16</inkml:trace>
  <inkml:trace contextRef="#ctx0" brushRef="#br1" timeOffset="2.08919E6">10453 15239 50 0,'9'0'110'0,"2"0"-5"16,-11 0-7-16,0 0-2 15,4-10-44-15,-4 10-52 0,0 0 0 16,0-10 0-16,0 10 0 15,0 0 0-15,2 12 0 16,0-2 0-16,1 3 0 16,-1-1 0-16,10-7-21 0,-5 8-73 15,-7-13-3-15,16 6-7 16,-5-9-7-16</inkml:trace>
  <inkml:trace contextRef="#ctx0" brushRef="#br1" timeOffset="2.08956E6">10768 15165 36 0,'4'-6'107'15,"-4"-4"-5"-15,0 0-5 16,0-2-3-16,0 3-19 0,0 9-75 16,0 0 0-16,0 0 0 15,-15 14 0-15,11 8 0 16,-3 6 0-16,-1 5 0 15,2 6 0-15,1 0 0 16,2 0 0-16,3-5 0 0,7-5 0 16,4-5 0-16,3-6 0 15,4-10 0-15,2-6 0 16,-2-4 0-16,3-9 0 0,-7-8 0 16,3-3 0-1,-6-8 0-15,-4-4 0 0,-3-2 0 16,-2-3 0-16,-2 1 0 15,-11 1 0-15,0 5 0 16,-7-1 0-16,4 10 0 16,-11 5 0-16,3 3-78 0,10 3-19 15,12 12-3-15,0-13-6 16,15 11-5-16</inkml:trace>
  <inkml:trace contextRef="#ctx0" brushRef="#br1" timeOffset="2.08995E6">11236 15074 26 0,'28'1'106'0,"-7"-1"-3"16,-9-9-5-16,-9 1-4 16,-3-4-10-16,-8 3-84 15,-3 8 0-15,-8 1 0 16,0 4 0-16,-4 6 0 0,1 6 0 16,-2 6 0-16,6-1 0 15,7 3 0-15,5-2 0 16,6-4 0-16,12-3 0 15,6-4 0-15,3-8 0 0,5-3 0 16,2-2 0-16,2-10 0 16,-4-3 0-16,-3-2 0 15,-2-1 0-15,-5 1 0 16,-3 0 0-16,-2 2 0 0,-4 5 0 16,-7 10 0-16,4-9 0 15,-4 9 0-15,0 10 0 16,-1 7 0-16,1 5 0 0,-1 5 0 15,0 6 0-15,0 6 0 16,1 4 0-16,0 4 0 16,3 0 0-16,1-2 0 15,3 1 0-15,-5-10 0 0,0-2-88 16,9-11-9-16,-2-8-5 16,5-15-7-16,1-3-1 15</inkml:trace>
  <inkml:trace contextRef="#ctx0" brushRef="#br1" timeOffset="2.09031E6">11668 15211 29 0,'13'-29'107'0,"-3"2"-4"15,-2 5-5-15,-3 5-4 16,-4 7-14-16,-1 17-80 16,0-7 0-16,-3 23 0 15,-1 2 0-15,4 5 0 16,-2 5 0-16,2 1 0 0,4 1 0 15,7-5 0-15,2-5 0 16,4-9 0-16,6-6 0 16,2-11 0-16,0-3 0 15,3-11 0-15,-1-6 0 16,2-2 0-16,-4-2 0 0,-1 0 0 16,-2 3 0-16,-5 6 0 15,-5 1 0-15,-2 9 0 16,-10 4 0-16,8 11 0 0,-8 7 0 15,0 7 0-15,-1 7 0 16,-3 7 0-16,-5 3 0 16,5 11 0-16,-10 2-44 0,12-10-51 15,2-9-3-15,3-6-8 16,9-10-5-16</inkml:trace>
  <inkml:trace contextRef="#ctx0" brushRef="#br1" timeOffset="2.09056E6">12311 15348 29 0,'11'-28'104'0,"3"10"-2"0,-5 3-5 15,1 5-4-15,-10 10-7 16,0 0-86-16,17 7 0 16,-3 13 0-16,5 5 0 15,3 8 0-15,3 3 0 0,5 3 0 16,1 3 0-1,0-1 0-15,1 1 0 0,-2-7 0 16,-4 1 0-16,-6-15 0 16,-14-3-66-16,9-6-29 15,-4-8-2-15,-1-5-8 0,-1-13-3 16</inkml:trace>
  <inkml:trace contextRef="#ctx0" brushRef="#br1" timeOffset="2.09078E6">12736 15339 36 0,'-11'-14'108'0,"3"5"-5"0,-6 2-5 16,2 6-3-16,0 1-24 15,-5 7-71-15,5 11 0 16,-3 7 0-16,-2 6 0 16,-1 4 0-16,3 10 0 0,-7 4 0 15,0 7 0 1,-1 1 0-16,-1 1 0 0,-4-3 0 15,5 0 0-15,-4-7 0 16,14-7-21-16,-3-10-74 16,6-14-3-16,10-17-7 15,0 0-5-15</inkml:trace>
  <inkml:trace contextRef="#ctx0" brushRef="#br1" timeOffset="2.09104E6">12910 15477 54 0,'0'0'110'15,"11"11"-5"-15,-11-11-8 16,0 0-1-16,8-1-47 0,-8 1-49 16,0 0 0-16,0 0 0 15,0 0 0-15,0 0 0 16,0 0 0-16,0 0 0 15,0 0 0-15,9 1 0 0,-9-1-54 16,15 4-42 0,-3-6-2-16,7-5-8 0,3-4-6 15</inkml:trace>
  <inkml:trace contextRef="#ctx0" brushRef="#br1" timeOffset="2.09156E6">12999 15329 6 0,'-2'-17'98'15,"2"-2"-2"-15,8 0-3 0,9-6-2 16,7 0-4-16,9 3-68 16,3 3-4-16,6 7-9 15,2 9-6-15,0 4 0 16,-2 9 0-16,-6 9 0 16,-3 8 0-16,-13 5 0 0,-5 1 0 15,-11 3 0-15,-4-3 0 16,-10-4 0-16,-5-1 0 15,0-7 0-15,-2-4 0 0,3-3 0 16,5-6 0-16,9-8 0 16,0 12 0-16,16-7 0 15,6-1 0-15,3 3 0 16,4 0 0-16,1 1 0 0,-1 2 0 16,-4 4 0-16,-5 0 0 15,-8 3 0-15,-7 2 0 16,-5-1 0-16,-5 4 0 15,-9-1 0-15,-5-3 0 0,-5 1 0 16,-1-4 0-16,-2-2 0 16,-1-6 0-16,12 8-32 15,-9-15-59-15,9-5-5 16,5-9-5-16,5-7-6 0</inkml:trace>
  <inkml:trace contextRef="#ctx0" brushRef="#br1" timeOffset="2.09195E6">13533 15251 5 0,'20'-23'100'0,"1"0"-1"0,2 6-3 15,0 4-5-15,6 4-2 16,0 8-66-16,1 1-15 16,3 10-8-16,-5 8 0 15,-4 4 0-15,-7 4 0 0,-8 3 0 16,-7 2 0-16,-7 1 0 15,-12 0 0-15,-3-3 0 16,-5-4 0-16,-2 0 0 16,4-5 0-16,3-3 0 15,5-6 0-15,12 1 0 0,3-12 0 16,14 9 0-16,9-6 0 16,5-1 0-16,6 0 0 15,3 3 0-15,-1 1 0 16,-2 1 0-16,-6 3 0 0,-7 3 0 15,-4 3 0-15,-11 2 0 16,-7 3 0-16,-2-1 0 16,-12 1 0-16,-2 0 0 15,-4-2 0-15,0 0 0 0,-5-10 0 16,1 2-76-16,8-6-17 16,8-5-5-16,6-9-7 15,3-9-3-15</inkml:trace>
  <inkml:trace contextRef="#ctx0" brushRef="#br1" timeOffset="2.09233E6">14022 15331 13 0,'15'-31'102'0,"5"6"-1"16,-2 2-4-16,6 7-4 16,1 3-2-16,4 1-77 0,4 12-14 15,0 4 0-15,1 9 0 16,-5 6 0-16,-3 4 0 15,-9 7 0-15,-8 2 0 16,-9 1 0-16,-5 0 0 0,-9-5 0 16,-5 0 0-16,-2-6 0 15,0-1 0 1,5-6 0-16,6-2 0 0,7-5 0 16,6 3 0-16,12 2 0 15,7-1 0-15,4 3 0 0,6 2 0 16,0 2 0-16,-3 1 0 15,-2 1 0-15,-8 2 0 0,-9-1 0 16,-9 0 0 0,-6-1 0-16,-14-4 0 0,-8 0 0 15,-4 0 0-15,-7-7 0 16,9-5-42-16,-7 2-50 16,8-7-3-16,10 0-8 15,18 0-6-15</inkml:trace>
  <inkml:trace contextRef="#ctx0" brushRef="#br1" timeOffset="2.09277E6">14673 15629 76 0,'-11'-7'98'15,"11"7"-4"-15,-9-12-5 16,9 12 1-16,0-10-63 16,4 4-6-16,-4 6-5 0,13-6-16 15,-13 6 0-15,12-2 0 16,-12 2 0-16,0 0 0 16,10-2 0-16,-10 2 0 0,15 0 0 15,-1 0 0-15,6 0 0 16,3 3 0-16,10 0 0 15,6 1 0-15,9-1 0 0,7 1 0 16,5 0 0-16,-1 0 0 16,2-1 0-16,0-2 0 15,-9-1 0-15,-6 0 0 16,-11 1 0-16,-7-1 0 0,-9 0 0 16,-11-2 0-16,-8 2 0 15,0 0 0-15,0 0 0 16,-11-10 0-16,1 10 0 15,10 0-73-15,-23-5-24 0,4-5-1 16,-2-2-9-16,3-2-3 16</inkml:trace>
  <inkml:trace contextRef="#ctx0" brushRef="#br1" timeOffset="2.09305E6">15031 15389 13 0,'-18'-7'104'0,"-3"-2"-2"0,6 2-6 15,2-1-2-15,13 8-2 16,-14 0-82-16,14 0-10 16,0 15 0-16,0 5 0 15,4 3 0-15,2 10 0 0,3 5 0 16,0 6 0-16,3 5 0 16,-3 2 0-16,-1 2 0 15,2-1 0-15,-4-1 0 16,-1-1 0-16,-2-6 0 15,-3-3 0-15,0-11 0 0,0-3 0 16,0-4 0-16,-2-14 0 16,-16 0-67-16,18-9-30 15,0 0-3-15,8-9-7 0,-1-10-4 16</inkml:trace>
  <inkml:trace contextRef="#ctx0" brushRef="#br1" timeOffset="2.09434E6">15890 15479 6 0,'7'-9'101'16,"5"4"0"-16,-12 5-3 0,17-13-4 15,-16 4-3-15,-1 9-71 16,0 0-20-16,5-9 0 0,-5 9 0 16,0 0 0-16,0 0 0 15,0 9 0-15,0-9 0 16,0 14 0-16,0-5 0 16,0-9 0-16,0 13 0 15,0-13 0-15,0 11 0 0,0-11 0 16,0 0 0-16,0 0 0 15,0 0 0-15,0 0 0 16,0 0 0-16,0 0 0 0,0 0 0 16,1-6 0-16,-1 6 0 15,0 0 0-15,0 0 0 16,0 9-50-16,0-9-46 16,0 0-2-16,-7-1-8 15,3-8-5-15</inkml:trace>
  <inkml:trace contextRef="#ctx0" brushRef="#br1" timeOffset="2.0949E6">16109 15323 31 0,'20'-5'107'0,"2"-2"-4"16,-5-2-7-16,3 1-3 15,-3 1-12-15,2 1-81 16,0 9 0-16,-1 12 0 15,-1 7 0-15,-1 9 0 16,0 5 0-16,-5 2 0 0,-1 6 0 16,-5 1 0-16,-4 1 0 15,-1-7 0-15,2-3 0 16,1-7 0-16,5-6 0 0,8-7 0 16,7-11 0-16,11-5 0 15,7-11 0-15,5-8 0 16,2-5 0-16,2-6 0 15,-1-4 0-15,-8 4 0 16,-4-3 0-16,-11 4 0 0,-3 2 0 16,-9 6 0-16,-6 4 0 15,-8 17 0-15,-2-11 0 16,-10 11 0-16,-2 11 0 0,-4 9 0 16,2 5 0-1,-1 5 0-15,1 6 0 0,2 3 0 16,6 2 0-16,6-4 0 15,2-4 0-15,5-4 0 0,3-4 0 16,8-10 0-16,3-6 0 16,0-9 0-16,3-1 0 15,-4-12 0-15,2-3 0 16,-1-4 0-16,-3-3 0 0,-3-5 0 16,-5-1 0-16,-2-2 0 15,-6-1 0-15,-6 2 0 16,-4-2 0-16,-6 4 0 15,5 4 0-15,4 5-84 0,-4-2-13 16,4 4-3-16,6 2-9 16,8 2-1-16</inkml:trace>
  <inkml:trace contextRef="#ctx0" brushRef="#br1" timeOffset="2.09519E6">17108 15383 23 0,'16'5'103'16,"-16"-5"-2"-16,0 0-5 0,-4 12-4 15,-9-4-1-15,11 3-86 16,-14 8-5-16,6 5 0 16,-2 2 0-16,10 8 0 0,2 1 0 15,15 2 0-15,6 2 0 16,9 3 0-16,6-6 0 16,-6 0 0-16,-1-4 0 15,-4-4 0-15,-5-4 0 16,-9-3 0-16,-11-6 0 0,-2-5 0 15,-15-1 0-15,-6-4 0 16,-7-1 0-16,2-2 0 16,-3-2 0-16,11-11-33 0,0 1-60 15,5-10-4-15,12-6-5 16,6-7-9-16</inkml:trace>
  <inkml:trace contextRef="#ctx0" brushRef="#br1" timeOffset="2.09546E6">17662 15574 35 0,'7'10'105'15,"-7"-10"-2"-15,-4 4-8 16,4-4-1-16,-11 6-15 16,11 4-79-16,5 2 0 15,6 9 0-15,5 5 0 0,7 9 0 16,6 3 0-16,5 5 0 15,3 3 0-15,2-2 0 16,-1 2 0-16,1-4 0 16,-6-3 0-16,0-9 0 15,-12-5 0-15,0-4 0 0,-7-12 0 16,1-3-24-16,-15-6-70 16,3-4-2-16,-3-12-5 15,0-6-8-15</inkml:trace>
  <inkml:trace contextRef="#ctx0" brushRef="#br1" timeOffset="2.0957E6">18032 15684 73 0,'-6'-15'107'0,"1"2"-6"16,5 13-6-16,-9-9-1 16,7-16-53-16,-2 32-41 0,0 13 0 15,-4 4 0-15,3 8 0 16,-6 6 0-16,0 5 0 15,-5 5 0-15,-5 2 0 16,1 0 0-16,-6-2 0 0,-3-3 0 16,0-2 0-16,-3-4 0 15,4-2 0-15,-7-6-56 16,9-11-40-16,11-11 0 16,15-9-9-16,0 0-8 0</inkml:trace>
  <inkml:trace contextRef="#ctx0" brushRef="#br1" timeOffset="2.09604E6">18576 15869 1 0,'-16'-2'104'0,"2"-3"-2"15,14 5-5-15,-11-7-3 16,11 7-2-16,0 0-71 0,0 0-21 16,0 0 0-16,0 0 0 15,0 12 0-15,0-12 0 16,2 13 0-16,-2-13 0 16,3 14 0-16,-3-14 0 15,2 11 0-15,-2-11 0 0,0 0 0 16,0 12 0-16,0-12 0 15,0 0 0-15,0 9 0 16,-6-4-50-16,6-5-45 16,0-4-2-16,0-12-7 0,3-4-6 15</inkml:trace>
  <inkml:trace contextRef="#ctx0" brushRef="#br1" timeOffset="2.09675E6">18751 15637 89 0,'18'-10'106'15,"2"-2"-7"-15,7 1-4 0,7-3-2 16,3 26-64-16,0-12-29 16,1 2 0-16,-1 9 0 15,-3 7 0-15,-8 8 0 16,-5 4 0-16,-11 9 0 0,-7 2 0 15,-4 3 0-15,-11-1 0 16,-2-2 0-16,-2-4 0 16,1-4 0-16,5-5 0 15,6-8 0-15,5-7 0 16,16-9 0-16,9-3 0 16,7-8 0-16,7-8 0 0,4-6 0 15,5-6 0-15,-2-6 0 16,0-6 0-16,-9-2 0 15,-4 1 0-15,-10-1 0 16,-8 1 0-16,-5 5 0 0,-11 4 0 16,-5 7 0-16,-6 8 0 15,-3 6 0-15,-5 5 0 16,5 5 0-16,3 6 0 0,3 10 0 16,6 5 0-16,3 7 0 15,9 6 0-15,4 4 0 16,2 6 0-16,4 3 0 0,2 4 0 15,-7-1 0-15,-1 2 0 16,-6-6 0-16,-4 0 0 16,-4-7 0-16,-7-8 0 0,-4-4 0 15,-5-11 0 1,0-8 0-16,1-8 0 16,4-1 0-16,2-11 0 0,6-7 0 15,3-2 0-15,12-11 0 16,6-2 0-16,6-6 0 0,8-7 0 15,0-1 0-15,3-6 0 16,-3-1 0-16,1-1 0 16,-10 5 0-16,-7 2 0 15,-7 6 0-15,-11 4 0 0,-13 6 0 16,-14 9 0-16,-5 3 0 16,-7 7 0-1,-3 5 0-15,-3 7 0 0,5 2 0 0,4 5 0 16,8 9-68-16,21 2-27 15,14 4-4-15,18-2-6 16,16 0-4-16</inkml:trace>
  <inkml:trace contextRef="#ctx0" brushRef="#br1" timeOffset="2.09713E6">20014 15673 25 0,'28'0'105'15,"-5"-1"-3"-15,-8-2-5 16,-15 3-3-16,13-8-6 15,-13 8-88-15,0 0 0 16,-11 8 0-16,-2 6 0 16,-4 11 0-16,-7 6 0 15,1 10 0-15,-4 11 0 0,-4 4 0 16,6 6 0-16,1 0 0 16,9-1 0-16,6-3 0 15,8-6 0-15,3-7 0 0,15-10 0 16,7-10 0-16,5-11 0 15,0-9 0-15,1-5 0 16,1-8 0-16,-5-10 0 16,-2-4 0-16,-2-3 0 15,-5-4 0-15,-9 4 0 0,-4-3 0 16,-4 5 0-16,-12 0 0 16,-11 4 0-16,-4 6 0 15,-9 6 0-15,-2 5 0 16,-4 2 0-16,18 5-57 0,-1 6-38 15,7 3-3-15,10 1-8 16,10 1-4-16</inkml:trace>
  <inkml:trace contextRef="#ctx0" brushRef="#br1" timeOffset="2.09762E6">20345 16145 87 0,'0'0'97'16,"-14"-5"-3"-16,14 5-7 0,-11-14 1 16,11 14-65-16,-7-15-4 15,7 15-5-15,-4-12-12 16,4 12-2-16,-5-11 0 16,5 11 0-16,0 0 0 0,10-10 0 15,6 8 0-15,8 0 0 16,8 2 0-16,10 0 0 15,10 1 0-15,7 4 0 16,8-1 0-16,2 1 0 0,0 2 0 16,-6-1 0-16,-5-2 0 15,-7-1 0-15,-11 1 0 16,-8-4 0-16,-13 0 0 16,-4 0 0-16,-15 0 0 15,0 0 0-15,-3-9 0 0,-23 2-65 16,6-3-30-16,-3-7-2 15,1-4-7-15,-7-5-5 16</inkml:trace>
  <inkml:trace contextRef="#ctx0" brushRef="#br1" timeOffset="2.09787E6">20691 15807 63 0,'-10'2'105'15,"1"2"-4"-15,9-4-7 16,-12 17 1-16,8 25-42 0,1-20-53 15,1 7 0-15,0 5 0 16,-2 5 0-16,4 4 0 16,0 4 0-16,0 0 0 15,0 1 0-15,0-1 0 16,0-5 0-16,0 3 0 0,0-8 0 16,0 1 0-16,-2-9 0 15,2-18 0-15,9 9-78 16,-9-20-19-16,14 4-3 15,-2-16-6-15,5-13-6 0</inkml:trace>
  <inkml:trace contextRef="#ctx0" brushRef="#br1" timeOffset="2.0981E6">21193 16088 44 0,'14'-1'110'0,"-3"-2"-4"0,-11 3-8 15,12-7-1-15,-7-3-41 16,-5 10-56-16,0 0 0 16,0 0 0-16,0 0 0 0,0 0 0 15,0 0 0-15,1 11 0 16,1 1 0-16,4 0-48 16,-4-1-48-16,-2-11-2 15,17 6-7-15,-3-7-5 16</inkml:trace>
  <inkml:trace contextRef="#ctx0" brushRef="#br1" timeOffset="2.09847E6">21973 16159 31 0,'8'3'105'15,"-8"-3"-2"-15,-5 0-8 16,-13 0-2-16,-10-7-9 15,-9 4-84-15,-3 3 0 16,-3 4 0-16,2 8 0 16,4 6 0-16,3 5 0 15,11 2 0-15,8 4 0 0,13-2 0 16,3 2 0-16,13-3 0 16,8-3 0-16,1-5 0 15,8-7 0-15,-1-7 0 16,2-4 0-16,-3-7 0 0,-3-6 0 15,1-7 0-15,-5-1 0 16,-4-6 0-16,-3-2 0 16,-6-1 0-16,-6-2 0 15,-3 0 0-15,-5 3 0 0,-10 1 0 16,-4 6 0-16,-6-3 0 16,10 11-77-16,-6 4-18 15,0 0-3-15,7 6-9 0,14 4-2 16</inkml:trace>
  <inkml:trace contextRef="#ctx0" brushRef="#br1" timeOffset="2.09875E6">22119 16029 1 0,'25'-7'100'0,"3"-3"2"15,5 0-5-15,1-1-4 16,4 1-2-16,-1 10-67 15,2-1-21-15,-1 1-3 16,-5 4 0-16,-6 9 0 0,-8 3 0 16,-4 8 0-16,-9 4 0 15,-6 6 0-15,-2 1 0 16,-10 8 0-16,-7 2 0 16,-2 0 0-16,-1 0 0 15,2 1 0-15,-1-5 0 16,2-4-68-16,19-4-29 0,3-12-2 15,17-6-7-15,10-14-3 0</inkml:trace>
  <inkml:trace contextRef="#ctx0" brushRef="#br1" timeOffset="2.09904E6">22951 16202 18 0,'22'-25'102'0,"-14"0"-2"15,-8 11-6-15,-7 1-2 16,-14 5-3-16,-48 7-73 15,39 1-16-15,5 11 0 16,1 6 0-16,2 9 0 16,6 5 0-16,8 6 0 0,8 7 0 31,3 5 0-31,11 3 0 0,1-1 0 0,3-1 0 16,-4-3 0-16,-2-6 0 15,-5-6 0-15,-5-7 0 0,-5-11 0 16,-12-4 0-16,-2-6 0 15,-9-7 0 1,1 0 0-16,-6-10 0 0,10-1-9 0,-1-5-83 16,3-2-3-16,7-7-3 15,12-4-7-15,8-4-3 0</inkml:trace>
  <inkml:trace contextRef="#ctx0" brushRef="#br1" timeOffset="2.09946E6">23071 16234 1 0,'6'4'100'0,"-6"-4"3"0,15 0-6 16,-15 0-4-16,16-5-2 15,3 1-67 1,-9 1-22-16,4 3-2 16,-1 7 0-16,6 7 0 15,5 6 0-15,5 7 0 0,8 8 0 31,2 8 0-31,11 3 0 0,0 4 0 0,0 0 0 16,-1-2 0-16,-6-3 0 0,-6-8 0 16,-10-6 0-16,-5-6 0 0,-11-7 0 15,-6-4 0-15,-5-14-19 16,-19 2-73-16,8-3-4 16,-3-9-3-16,-1-9-7 0,-1-3 7 15</inkml:trace>
  <inkml:trace contextRef="#ctx0" brushRef="#br1" timeOffset="2.09977E6">23576 16283 10 0,'1'-10'103'0,"-1"2"0"16,0 8-7-16,-7-14-2 15,7 14-2-15,-21-4-79 16,10 6-13-16,-2 10 0 15,-5 4 0-15,-2 9 0 16,-5 6 0-16,-1 8 0 16,-6 0 0-16,3 4 0 15,-2 1 0-15,6-4 0 16,-3 1 0-16,6-7 0 16,2-4 0-16,1-6 0 15,4-3 0-15,7-5 0 16,-2-3 0-16,7 0 0 0,-7 6-49 0,10-19-44 0,0 0-4 15,12 0-6-15,4-9-5 16</inkml:trace>
  <inkml:trace contextRef="#ctx0" brushRef="#br1" timeOffset="2.10015E6">23768 16452 19 0,'0'0'105'0,"0"0"-3"16,0 0-4-16,0 0-4 0,9-12-1 15,-9 12-93 1,0 0 0-16,0 0 0 0,0 0 0 16,0 0 0-16,0 0 0 15,-5 10 0-15,5-10 0 16,-5 12 0-1,5-12 0-15,0 8 0 0,0-8 0 0,0 0 0 16,8 0 0-16,-8 0 0 16,15-9 0-16,-15 9 0 0,15-16 0 15,-15 16 0-15,15-14 0 16,-15 14 0 0,6-9 0-1,-6 9 0-15,0 0 0 0,-9-2 0 0,9 2 0 16,-20 16 0-16,3-9-93 15,17-7-3-15,-12 6-4 16,12-6-7-16,7-3-2 0</inkml:trace>
  <inkml:trace contextRef="#ctx0" brushRef="#br1" timeOffset="2.10093E6">24043 16295 66 0,'-8'-12'99'15,"8"12"-4"1,4-18-4-16,9 5-1 0,-4 1-59 16,12-2-7-16,3 3-9 0,0 0-15 15,4 4 0-15,-2 1 0 0,5 5 0 32,-4 1 0-32,3 3 0 0,-8 10 0 0,0 7 0 15,-6 8 0-15,-3 5 0 0,-7 8 0 16,-6 4 0-16,-3 2 0 15,-8-2 0-15,1-2 0 16,-4-4 0 0,-2-6 0-16,2-6 0 0,0-8 0 0,6-5 0 15,2-3 0-15,6-11 0 16,2 14 0-16,10-7 0 16,9-4 0-1,10 2 0-15,5-4 0 0,13 4 0 16,-1-5-51-16,8-5-43 15,6-6-1-15,5-4-7 0,-6-9 27 0,-2 0 40 16,-2 0 20 0,-16-7 22-16,1 3 39 15,-14-4 51 1,-14 3-3-16,-12 2-3 0,-5 9-26 0,-18-1-30 16,-7 3-12-16,-9 10-14 0,-8 4-9 15,-6 10 0 1,-4 10 0-16,-1 8 0 0,4 9 0 0,5 5 0 15,9 5 0 1,11 1 0-16,14 4 0 0,13-5 0 16,9-2 0-16,12-5 0 15,8-10 0 1,5-6 0-16,1-9 0 16,-1-9 0-16,-7-4 0 0,-5-9 0 15,-5-6 0-15,-6-3 0 0,-6-3 0 16,-6-1 0-1,-12 0 0 1,-1 1 0-16,-11 3 0 0,1 1 0 16,-5 0 0-16,10 5-73 0,-4 3-22 15,9 3-1-15,14 6-7 0,-2-9-6 16</inkml:trace>
  <inkml:trace contextRef="#ctx0" brushRef="#br1" timeOffset="2.10135E6">24973 16580 30 0,'0'-13'102'0,"-1"0"-3"15,-3 0-5-15,3 1-2 16,1-30-27-16,0 31-45 16,0 11-11-1,11-9-9-15,1 9 0 0,0 3 0 16,1 7 0-1,0 6 0-15,-3 5 0 0,-4 3 0 16,-4 3 0-16,-2 3 0 16,-9 0 0-16,-6 0 0 15,-4 0 0 1,-1-4 0-16,2 0 0 16,1-1 0-16,6-2 0 0,3-2 0 0,8 0 0 0,8-4 0 15,8 1 0-15,5-2 0 16,2-4 0-16,-3 1 0 15,-4-2 0 1,-3-4 0-16,-13-7 0 16,0 13 0-16,-13-10 0 0,-19 0 0 0,-6-1 0 0,-11 0 0 15,-6 3 0-15,-17 19-24 16,3-24-69 0,2 0-3-16,-6-1-6 0,0-4-8 15</inkml:trace>
  <inkml:trace contextRef="#ctx0" brushRef="#br1" timeOffset="2.10183E6">20300 16894 84 0,'-32'3'102'15,"7"-2"-5"-15,5-2-5 16,8-8 0-16,12 9-57 16,-4-19-26-16,10 9-9 15,9-1 0-15,9 3 0 0,4 0 0 16,11 4 0-16,3 1 0 16,7 3 0-16,6 0 0 15,6 4 0-15,-2 0 0 0,0 0 0 16,-2 0 0-1,-4 0 0-15,-1-1 0 0,-15 0 0 16,-6-3 0-16,-11 0 0 16,-11 1 0-16,-9-1 0 0,-7 2 0 15,-14 2 0-15,-13-4-27 16,-18 5-64-16,12 1-3 16,-10 2-5-16,-1 1-4 15,-1 0 6-15</inkml:trace>
  <inkml:trace contextRef="#ctx0" brushRef="#br1" timeOffset="2.10212E6">20329 17009 75 0,'-25'15'101'0,"7"-3"-5"16,0-4-3-16,5 0-2 15,2 1-58-15,11-9-11 16,-6 15-22-16,6-15 0 0,4 15 0 16,12-9 0-16,8-1 0 15,10-2 0-15,6 3 0 16,7-4 0-16,3 0 0 15,3-2 0-15,2 1 0 16,-10 0 0-16,0-1 0 16,-15 2 0-16,-1-2 0 0,-10 0 0 15,-9 0 0-15,-10 0 0 16,0 0 0-16,-6 0 0 16,-6 1 0-16,0 1 0 15,-3 2 0-15,-6-2 0 0,21-2-28 16,-17 0-66-16,17 0-3 15,-9-11-5-15,9-5-8 16</inkml:trace>
  <inkml:trace contextRef="#ctx0" brushRef="#br1" timeOffset="2.10441E6">21568 16968 20 0,'11'13'103'0,"-11"-13"-3"15,13 3-5-15,-13-3-1 16,0 0-2-16,19-9-85 0,-19 9-7 15,0 0 0-15,0 0 0 16,0 0 0-16,0 0 0 16,0 0 0-16,0 0 0 15,0 5 0-15,0-5 0 0,0 11 0 16,0-11 0 0,0 11 0-16,0-11 0 0,-4 15 0 15,4-15 0-15,-11 16 0 16,11-16 0-16,-10 19 0 0,-1-9 0 15,7 7 0-15,-11-1-31 16,13-3-61-16,2-13-6 16,0 0-4-16,13-3-7 15</inkml:trace>
  <inkml:trace contextRef="#ctx0" brushRef="#br1" timeOffset="2.10495E6">21924 17004 92 0,'-9'-11'98'16,"-1"-2"-5"-16,4-5-4 15,2-3-1-15,4-1-70 16,0-3 0-16,5 5-5 0,4-2-11 15,6 3-2-15,4 4 0 16,6 3 0-16,1 5 0 16,6 7 0-16,0 3 0 15,-2 13 0-15,0 6 0 0,-8 6 0 16,-6 6 0-16,-12 8 0 16,-4-1 0-16,-11 1 0 15,-11-2 0-15,-1-3 0 0,-7-5 0 16,2-6 0-16,1-5 0 15,6-9 0-15,10 1 0 16,11-13 0-16,-1 12 0 16,11-8 0-16,14 2 0 0,2 0 0 15,6 2 0 1,-1 2 0-16,2 1 0 0,-2 1 0 16,-4 4 0-16,-6-1 0 15,-8 2 0-15,-11-7 0 16,0 0 0-16,-2 0 0 0,-7 0 0 15,-5 0 0-15,0 2 0 16,-4-2 0-16,-2 1 0 16,-1-3 0-16,1 1 0 15,-2-1 0-15,2-6-8 16,-19 3-83-16,6-8-3 0,13-17-3 16,12-10-9-16,11-12-2 15</inkml:trace>
  <inkml:trace contextRef="#ctx0" brushRef="#br1" timeOffset="2.10517E6">22415 17022 84 0,'20'0'105'0,"0"7"-6"0,-5 1-2 16,-1 2-4-16,-14-10-60 16,15 13-33-16,-9 13 0 15,-3 3 0-15,-1 5 0 0,-2 3 0 16,0 1 0-1,-3-18 0-15,1 2 0 0,-1 2 0 16,1-1 0-16,-2 0 0 16,5 0-68-16,1-3-30 15,2-3-2-15,3-5-6 16,-7-12-2-16</inkml:trace>
  <inkml:trace contextRef="#ctx0" brushRef="#br1" timeOffset="2.10568E6">22933 17072 29 0,'-11'-11'103'16,"-5"4"-2"-16,-4 4-6 15,-1 0-2-15,1 3-3 0,8 0-90 16,-2 10 0-16,8 6 0 16,6 3 0-16,2 4 0 15,12 2 0-15,8 6 0 16,2 1 0-1,7 2 0-15,0 2 0 0,-15-19 0 32,1 3 0-32,-4-2 0 0,1 2 0 0,-2 1 0 15,-1 0 0 1,-7-1 0-16,-1-1 0 0,-3 0 0 0,0-1 0 16,-9-3 0-16,1 0 0 15,-7-4 0-15,1-1 0 0,-3-4 0 16,3-3 0-16,-2-3 0 15,16 0 0-15,-28-19 0 16,19-11 0-16,9-8 0 16,14-8 0-16,19-1 0 0,12-2 0 15,3 3 0-15,-3 9 0 0,-7 6 0 16,-10 2 0 0,0 4 0-1,-12 4 0-15,-10 2 0 0,-6 5 0 16,-13 4 0-16,-11 5 0 0,-11 2 0 15,-7 3 0 1,-6 3 0-16,-5 5 0 16,4 4 0-16,-1 0 0 0,10 6 0 15,3-4-47-15,19-1-47 0,16-3-4 16,7-9-6-16,16-1-4 0</inkml:trace>
  <inkml:trace contextRef="#ctx0" brushRef="#br1" timeOffset="2.10613E6">23451 17083 84 0,'15'-4'99'0,"-15"4"-2"0,11-10-6 15,-11 10 0-15,10-22-63 16,-10 22-7 0,0 0-21-16,-7 0 0 15,-5 5 0-15,1 13 0 16,-3 0 0-16,0 6 0 0,-2 6 0 16,6 2 0-16,7 4 0 15,3 0 0 1,4 1 0-16,5-19 0 0,-1 0 0 15,2 1 0 1,-1-1 0-16,4-1 0 0,0 1 0 0,-5-1 0 0,5-1 0 16,-5 0 0-16,2 0 0 15,-7-3 0-15,0 2 0 0,-3-2 0 16,-3 0 0-16,-5-3 0 16,-4 3 0-16,-3-2 0 15,-5-4 0-15,1 2-9 16,6-4-84-1,-10-4-2-15,0-1-5 0,0-7-8 16,2 1 3-16</inkml:trace>
  <inkml:trace contextRef="#ctx0" brushRef="#br1" timeOffset="2.10646E6">23401 17184 54 0,'0'0'104'16,"12"-16"-4"-16,-12 16-5 0,17-10-1 15,-2-16-30-15,12 22-64 16,6 3 0-16,2 1 0 16,9 0 0-16,2 0 0 15,2 1 0-15,-3 0 0 0,-2 0 0 32,-8-1 0-17,-3 0 0-15,-9 0 0 0,-7 0 0 16,-3 0 0-16,-13 0 0 0,0 0 0 15,0 0 0-15,-9-11 0 16,-2 7 0-16,-2 1 0 0,-5-1 0 0,-4 2 0 16,2 2 0-1,-5 0 0-15,4 6 0 0,-11 2 0 16,0-1-90-16,9-5-8 16,-4-4-5-1,5-9-7-15,-10-14 0 0</inkml:trace>
  <inkml:trace contextRef="#ctx0" brushRef="#br1" timeOffset="2.10782E6">839 16452 11 0,'0'0'101'0,"-20"-6"-1"15,6 6-5-15,-3 5-3 16,2 9-2-16,-6 14-70 16,1 5-18-16,6 13-2 15,-2 11 0-15,5 20 0 0,-3 9 0 16,-2 12 0-16,7-48 0 15,0 2 0-15,4-1 0 16,-3 2 0-16,0-4 0 0,4-2 0 16,-3-3 0-16,1-4 0 15,1-10 0-15,-3-3 0 16,-7-1 0-16,6-26 0 16,6-29 0-16,-2-26 0 0,4-25 0 15,1-19 0-15,-3-11 0 16,0-1 0-16,5 6 0 15,1 0 0 1,8 4 0-16,5 6 0 0,10 7 0 16,4 11 0-16,16 7 0 0,6 14 0 15,4 12 0-15,4 17 0 16,-1 13 0-16,2 14 0 16,-11 17 0-16,1 17 0 0,-17 16 0 15,-7 12 0-15,-12 8 0 16,-15 6 0-16,-7 4 0 15,-19 2 0-15,-11-3 0 0,-8-8 0 16,-6-9 0 0,-4-9 0-16,7-12 0 0,-3-6 0 15,6-13 0-15,12-9 0 16,7-9 0-16,8-4 0 16,18 0 0-16,0-17 0 0,11 6 0 15,16 0 0-15,9 5 0 16,4 5 0-16,13 2 0 15,3 13 0-15,1 8 0 16,-2 8 0-16,0 6 0 0,-5 3 0 16,-1 4 0-16,-8 0 0 15,-6 3 0-15,-8-5 0 16,-14-21 0-16,-3-2 0 16,2-2 0-16,-1 2 0 15,-6-4 0-15,0-1 0 0,1-2 0 16,-1-1 0-16,-5-10 0 15,5 14 0-15,-5-14 0 16,0 0 0-16,0 0 0 0,8 11 0 16,-8-11 0-16,3-26-26 15,-1 8-68 1,1-11-3-16,3-6-5 0,1-11-5 16</inkml:trace>
  <inkml:trace contextRef="#ctx0" brushRef="#br1" timeOffset="2.10812E6">1984 16420 79 0,'0'-16'105'16,"-9"-2"-5"-16,2 2-5 15,-8 0-2-15,-1 30-54 16,-7-8-39-16,0 14 0 15,0 16 0-15,-6 15 0 16,-3 15 0-16,-1 22 0 0,3 15 0 16,2 13 0-16,20-53 0 15,1 6 0-15,4-1 0 16,2 4 0-16,4-1 0 16,8-2 0-16,11-21-2 0,3 8-91 15,6-15-3 1,5-9-3-16,33-13-9 15,22-23-1-15</inkml:trace>
  <inkml:trace contextRef="#ctx0" brushRef="#br1" timeOffset="2.10848E6">2729 16525 18 0,'-5'-20'105'0,"-10"9"-2"15,-12-2-5-15,-6 7-4 16,-6 1-1-16,-11-17-93 15,0 26 0-15,-6 13 0 16,4 9 0-16,-1 7 0 0,9 6 0 16,6 5 0-1,13 2 0-15,11 3 0 0,14 0 0 16,11-2 0-16,15-1 0 16,12-1 0-16,8-1 0 15,8-3 0-15,0-2 0 0,1-2 0 16,-8-4 0-16,-2-1 0 15,-13-4 0-15,-11-3 0 16,-13-3 0-16,-8 1 0 0,-17-5 0 16,-9-1 0-1,-6-3 0-15,-10-1 0 0,-4-5 0 16,1-4 0-16,4-5 0 16,-2-11 0-16,15-14-52 15,11-6-44-15,9-13-1 0,14-14-9 16,18-6-5-16</inkml:trace>
  <inkml:trace contextRef="#ctx0" brushRef="#br1" timeOffset="2.10871E6">3108 16573 24 0,'47'-16'104'16,"-14"0"0"-16,-18 8-6 16,-15 8-4-16,-15-6-7 15,-13 9-87-15,-11 14 0 16,-1 8 0-16,-8 5 0 0,-3 16 0 15,-2 4 0-15,9 9 0 16,8 4 0-16,9 5 0 16,10-4 0-16,14-4 0 15,10-3 0-15,21-10 0 16,19-11 0-16,14-7 0 16,-3-13-36-16,20-16-60 0,4-7-2 15,-1-21-8-15,0-8-6 16</inkml:trace>
  <inkml:trace contextRef="#ctx0" brushRef="#br1" timeOffset="2.10929E6">3371 16865 25 0,'-24'5'101'15,"8"-5"-2"-15,16 0-5 16,-10-16-3-16,12 0-3 0,10 0-75 16,5 1-13-16,3 3 0 15,-1-1 0-15,3 4 0 16,0 3 0-16,-1 2 0 0,-3 4 0 16,1 0 0-16,-1 3 0 15,-2 4 0-15,0-1 0 16,1 5 0-16,-4 1 0 0,1 1 0 15,-4 3 0 1,-1 4 0-16,-6-1 0 0,-2 5 0 16,-1 1 0-16,-2 2 0 15,-6-1 0-15,0 0 0 0,-1-4 0 16,-1 1 0-16,1-7 0 16,4-5 0-16,2-1 0 15,3-10 0-15,6 6 0 16,7-5 0-16,5-1 0 15,5 0 0-15,5 0 0 16,0 3 0-16,4 0 0 0,-2 4 0 16,-6 5 0-16,-3 2 0 15,-5 5 0-15,-8-1 0 16,-8 5 0-16,-8-1 0 0,-11 3 0 16,-4 0 0-1,-10-5 0-15,-4-1 0 0,-2-3 0 16,21-10 0-16,-4-2 0 15,-11 0 0-15,2-9 0 16,7-12-59-16,14-7-37 0,12-19-3 16,18-9-8-16,11-18-6 15</inkml:trace>
  <inkml:trace contextRef="#ctx0" brushRef="#br1" timeOffset="2.10955E6">3998 16390 17 0,'6'-39'104'0,"-7"6"1"15,-5 9-7-15,-11 3-3 16,8 9-3-16,9 12-92 16,-11-9 0-16,11 9 0 0,13 17 0 15,11 8 0-15,8 4 0 16,10 9 0-16,3 11 0 16,5 4 0-16,-2 12 0 15,-6 5 0-15,-10 9 0 16,-10 9 0-1,-16 5 0-15,-15 8 0 0,-7-51 0 16,-4 8 0-16,-8 1 0 0,-1 5 0 16,-8-10-56-16,-8-5-43 15,-2-15-2-15,-2-27-8 16,-61 8-3-16</inkml:trace>
  <inkml:trace contextRef="#ctx0" brushRef="#br1" timeOffset="2.11428E6">4940 16792 64 0,'0'0'101'0,"5"-12"-5"0,-5 12-6 16,0 0 0-16,0-14-37 15,0 14-39-15,0 0-11 16,15 0-3-16,4 0 0 0,-1 0 0 16,7 2 0-16,5 3 0 15,2-2 0-15,1 3 0 16,1-1 0-16,-1 4 0 15,-7-4-3-15,1 5-39 0,4-3-47 16,-20-1-4-16,-11-6-4 16,0 16-6-16</inkml:trace>
  <inkml:trace contextRef="#ctx0" brushRef="#br1" timeOffset="2.11447E6">4976 17001 61 0,'-32'28'99'0,"5"-7"-3"16,9-1-4-16,10-9-1 15,8 5-38-15,6-16-34 0,12-1-19 16,10-1 0-16,6-2 0 16,4-1 0-16,3 0 0 15,7 0 0-15,-2 0 0 16,2 5 0-16,-10-5-16 0,1-4-74 16,-4-3-4-1,-7-7-3-15,-1-7-9 0,-4-8 1 16</inkml:trace>
  <inkml:trace contextRef="#ctx0" brushRef="#br1" timeOffset="2.11474E6">5791 16699 38 0,'15'6'108'15,"0"-1"-3"-15,-2-5-9 16,-4 0-1-16,-9 0-26 15,-5-9-69-15,5 9 0 0,0 0 0 16,5-10 0-16,-5 10 0 16,0 0 0-16,0 0 0 15,0 0 0-15,6 7 0 16,-6-7 0-16,0 0 0 16,3 13 0-16,-3-13 0 0,0 0 0 15,0 9-58-15,5-12-38 16,9-7-2-16,-2-10-8 15,6-5-4-15</inkml:trace>
  <inkml:trace contextRef="#ctx0" brushRef="#br1" timeOffset="2.11512E6">6278 16408 32 0,'13'8'106'0,"-13"-8"-3"16,5 9-6-16,-5-9-3 15,0 0-15-15,0 0-79 0,-12 8 0 16,5 9 0-16,-3 6 0 16,-1 10 0-16,-1 11 0 15,3 10 0-15,-4 7 0 0,7 5 0 16,1 4 0-16,5-2 0 16,7-2 0-16,6-4 0 15,3-12 0-15,6-12 0 16,5-11 0-16,-3-13 0 15,5-10 0-15,-6-11 0 16,4-10 0-16,-7-12 0 0,-2-4 0 16,-6-3 0-16,-3-4 0 15,-8-1 0-15,-1 4 0 16,-12 5 0-16,-4 5 0 0,-5 11 0 16,-5 6 0-16,-5 10 0 15,-2 1 0-15,10 17 0 0,2 5-63 16,4-7-32-16,7 0-3 15,10-16-7-15,5 8-4 16</inkml:trace>
  <inkml:trace contextRef="#ctx0" brushRef="#br1" timeOffset="2.11553E6">6677 16577 3 0,'0'0'98'16,"-4"-14"3"-16,4 14-6 0,5-18-4 16,2 9-2-16,8 1-71 15,0 4-2-15,4 4-16 0,1 2 0 16,4 10 0-16,1 6 0 15,-2 6 0-15,-1 9 0 16,-4 5 0-16,-3 4 0 16,-4 6 0-16,-9 1 0 0,-2 1 0 15,-3-3 0-15,-8-3 0 16,-4-5 0-16,5-5 0 16,-2-7 0-16,0-11 0 15,8-4 0-15,4-12 0 0,5-9 0 16,14-8 0-16,10-8 0 15,8-7 0-15,8-6 0 16,18 1-23-16,2-5-69 16,4 3-3-16,1 2-6 0,-1-2-6 15</inkml:trace>
  <inkml:trace contextRef="#ctx0" brushRef="#br1" timeOffset="2.11595E6">7610 16475 56 0,'-6'-9'97'0,"6"9"-2"0,-12-16-5 16,12 16-3-16,-12-14-54 15,12 14-9-15,-5-13-7 16,5 13-5-16,0 0-12 16,0 0 0-16,0 0 0 15,-14 0 0-15,7 14 0 0,-7 8 0 16,-2 9 0-16,-7 5 0 15,-2 12 0-15,-7 7 0 16,1 7 0-16,3 4 0 16,4 3 0-16,7-5 0 0,9-5 0 15,8-10 0-15,4-9 0 16,14-11 0-16,6-13 0 16,4-13 0-16,-1-9 0 15,1-9 0-15,-7-9 0 0,0-2 0 16,-8-5 0-16,0 3 0 15,-13-2 0-15,0 5 0 0,-9 5 0 16,-7 5 0-16,-4 4 0 16,-3 4 0-16,-1 7 0 15,-7-1 0-15,8 1-72 16,6 4-23-16,2-4-4 0,15 0-6 16,2-11-4-16</inkml:trace>
  <inkml:trace contextRef="#ctx0" brushRef="#br1" timeOffset="2.11643E6">8014 16583 26 0,'0'0'99'0,"-13"-6"-1"0,13 6-5 0,-11-7-1 16,4 28-26-16,7-21-45 16,0 0-5-16,0 0-16 15,0 0 0-15,0 16 0 16,12-1 0-16,5 6 0 0,6 3 0 16,7 6 0-16,7 4 0 15,1 4 0-15,5 2 0 16,1 0 0-16,-3-1 0 15,-4 3 0-15,-1-5 0 16,-6-2 0-16,-8-6 0 0,0-13-13 16,-4 0-79-16,-6-12-4 15,-12-4-3-15,13-20-7 16,-9-7 1-16</inkml:trace>
  <inkml:trace contextRef="#ctx0" brushRef="#br1" timeOffset="2.11665E6">8413 16593 35 0,'-9'-13'105'0,"1"1"-2"16,8 12-6-16,-18-7-2 15,18 7-19-15,-17 13-76 0,10 10 0 16,-1 6 0-16,0 6 0 16,-2 9 0-16,0 7 0 15,-3 8 0-15,-2 3 0 16,-1 4 0-16,-4-4 0 0,3 2 0 15,6-33 0 1,5-6-89-16,-4 17-6 0,0-18-6 16,10-24-5-16,6-14-2 15</inkml:trace>
  <inkml:trace contextRef="#ctx0" brushRef="#br1" timeOffset="2.11691E6">8747 16635 36 0,'21'7'107'0,"-9"-2"-4"16,-2 0-5-16,-10-5-3 15,0 0-23-15,0 0-72 16,0 0 0-16,0 0 0 16,0 0 0-16,0 0 0 15,2 15 0-15,-2-15 0 0,0 12 0 16,0-3 0-16,0-9 0 15,-19 13-57-15,19-13-39 0,7 3-2 16,3-9-7-16,-1-7-6 16</inkml:trace>
  <inkml:trace contextRef="#ctx0" brushRef="#br1" timeOffset="2.11736E6">9137 16555 36 0,'8'8'104'0,"-8"-8"-1"16,9 3-6-16,-9-3-2 16,0 0-19-16,2-5-76 0,-2 5 0 15,0 11 0-15,0 3 0 16,-4 5 0-16,0 2 0 16,1 5 0-16,0 3 0 15,1 2 0-15,-1-2 0 16,3 2 0-16,0-4 0 0,5-2 0 15,2-4 0 1,8-3 0-16,1-3 0 0,3-6 0 16,4-8 0-16,2-1 0 15,2-8 0-15,0-8 0 0,-1-3 0 16,-1-4 0-16,0-3 0 16,-4-1 0-16,-2 1 0 15,-5 2 0-15,-4 4 0 16,1 5 0-16,-5 3 0 15,-6 12 0-15,0 0 0 0,0 0 0 16,9 6 0-16,-9 11 0 16,-6 6 0-16,1 4 0 15,-1 7 0-15,-3 4 0 16,-2 1 0-16,2 3 0 0,0-5 0 16,7 5 0-16,6-8-60 15,-5-15-37-15,1-11-2 0,0-8-8 16,15-16-4-16</inkml:trace>
  <inkml:trace contextRef="#ctx0" brushRef="#br1" timeOffset="2.11766E6">9728 16618 0 0,'11'0'100'0,"-11"0"2"16,12 2-5-16,-12-2-4 15,0 0-2-15,0 0-68 16,0 0-18-16,0 0-5 16,0 0 0-16,0 0 0 15,11 11 0-15,-9 0 0 16,1 4 0-16,0 4 0 0,2 4 0 16,-2 5 0-16,-2 4 0 15,0 4 0-15,-1 1 0 16,0 1 0-16,-4-4 0 0,0 3 0 15,-1-8 0-15,6 16-5 16,-1-25-88-16,0-20-5 16,0 0-2-16,0-10-9 15,3-9 3-15</inkml:trace>
  <inkml:trace contextRef="#ctx0" brushRef="#br1" timeOffset="2.11793E6">10005 16613 31 0,'12'-11'106'0,"5"2"-3"16,-5 0-7-16,8 4-2 15,-1-2-13-15,-1 7-81 16,8 0 0-16,3 9 0 16,-1 8 0-16,0 5 0 15,-4 7 0-15,-4 5 0 0,-4 5 0 16,-9 0 0-16,-5 2 0 15,-3 0 0-15,-6-1 0 16,-10-3 0-16,2-2 0 16,-10-5 0-16,10-17 0 0,-4 8-94 15,4-11-1-15,5-8-6 16,6-8-6-16,9-11-3 16</inkml:trace>
  <inkml:trace contextRef="#ctx0" brushRef="#br1" timeOffset="2.11849E6">10768 16901 28 0,'-14'1'90'15,"14"-1"1"-15,-15 0-1 0,15 0-3 16,-19-2-51-16,19 2-4 16,0 0-7-16,-6-9-5 0,6 9-8 15,0 0-12-15,0 0 0 16,-8-6 0-16,8 6 0 15,0 0 0-15,0 0 0 16,0 0 0-16,0 0 0 0,0 0 0 16,0 0 0-16,0 0 0 15,0 0 0-15,9 1 0 16,1-1 0-16,3 0 0 0,5 0 0 16,8 0 0-1,1 0 0-15,9-2 0 0,5-1 0 16,4 2 0-16,3-1 0 15,-4-1 0-15,-1 0 0 0,-1 1 0 16,-5 1 0-16,-11-1 0 16,-4-1 0-16,-8 2 0 15,-4 1 0-15,-10 0 0 16,0 0 0-16,0 0 0 16,-10 2 0-16,-8 10-4 15,-2-12-89-15,4-2-3 0,0-9-3 16,-1-4-7-16,2-3-2 15</inkml:trace>
  <inkml:trace contextRef="#ctx0" brushRef="#br1" timeOffset="2.11874E6">11011 16655 12 0,'-8'0'103'0,"-4"0"-1"16,12 0-6-16,-15 8-1 15,15-8-3-15,-9 31-81 16,9-17-11-16,0 5 0 15,0 8 0-15,1 6 0 0,-1 3 0 16,5 7 0-16,-4 2 0 16,7 3 0-16,-5-1 0 15,-2-2 0-15,-1-3 0 16,0-4 0-16,1-2 0 16,-1-6 0-16,0-8 0 0,0-3 0 15,-2-10 0-15,9-4-45 16,8-5-51-16,0-14-3 15,2-13-6-15,5-11-7 0</inkml:trace>
  <inkml:trace contextRef="#ctx0" brushRef="#br1" timeOffset="2.11904E6">11552 16815 35 0,'0'0'105'15,"0"19"-1"-15,0-19-6 16,-1 11-2-16,1-11-23 0,-3-20-73 16,3 20 0-16,0 0 0 15,0 0 0-15,0 0 0 16,0 6 0-16,0-6 0 0,1 9 0 16,-1-9 0-16,0 0 0 15,2 14 0-15,-2-14 0 16,0 0 0-16,0 12 0 15,0-12 0-15,0 0 0 0,0 0 0 16,0 0-49-16,0 0-48 16,6-8-2-16,2-6-8 15,2-6-3-15</inkml:trace>
  <inkml:trace contextRef="#ctx0" brushRef="#br1" timeOffset="2.11944E6">12038 16725 25 0,'0'0'103'0,"7"16"-5"0,-7-16-1 16,0 0-5-16,0 0 2 16,0 0-92-16,0 0-2 15,-11 6 0-15,2 8 0 16,-7 1 0-16,1 8 0 0,-4 1 0 15,-2 9 0-15,3-1 0 16,-1 4 0-16,2-1 0 16,4 1 0-16,7-2 0 15,6-5 0-15,0-6 0 16,11-4 0-16,7-8 0 0,4-10 0 16,4-1 0-16,2-8 0 15,0-9 0-15,0-5 0 16,0-6 0-16,-4-4 0 0,-4-3 0 15,-4 0 0-15,-7-3 0 16,-7 1 0-16,-2 1 0 16,-6 4 0-16,-9 5 0 0,8 8-7 15,-8 3-88-15,6-1-2 16,5 5-3-16,6 1-8 16,14 5 4-16</inkml:trace>
  <inkml:trace contextRef="#ctx0" brushRef="#br1" timeOffset="2.11984E6">12533 16705 4 0,'33'6'103'0,"-11"-4"-2"16,-7-1-3-16,-15-1-4 15,0 0-3-15,0 0-71 16,-6-2-20-16,-9 1 0 16,-7 1 0-16,-2 7 0 0,-5 4 0 15,1 4 0-15,-1 6 0 16,7 1 0-16,2 0 0 15,7 1 0-15,9-3 0 16,6-2 0-16,11-2 0 16,8-7 0-16,5-6 0 15,7-2 0-15,2-7 0 0,2-6 0 16,1-4 0-16,-5-1 0 16,1-3 0-16,-10-1 0 15,-1 5 0-15,-9 2 0 0,0 4 0 16,-14 10 0-16,13-12 0 15,-13 12 0-15,1 5 0 16,-1 8 0-16,-3 5 0 16,-2 6 0-16,-2 5 0 0,-2 7 0 15,1 4 0-15,1 5 0 16,-5 1 0-16,5-2 0 16,-16-25-10-16,19 13-84 15,4-7-3-15,1-13-6 0,10-12-7 16</inkml:trace>
  <inkml:trace contextRef="#ctx0" brushRef="#br1" timeOffset="2.12021E6">13086 16741 29 0,'10'-6'103'16,"-10"6"-2"-16,0 0-7 15,-15 5-1-15,0 11-2 16,-16 3-91-16,14 5 0 15,1 9 0-15,3-1 0 16,7 2 0-16,3-3 0 0,5-2 0 16,9-6 0-16,7-7 0 15,4-8 0-15,5-5 0 16,3-3 0-16,1-13 0 16,-2-4 0-16,0-2 0 0,1-2 0 15,-7 2 0-15,-5 2 0 16,-2 5 0-16,-4 0 0 15,-12 12 0-15,10-3 0 16,-10 3 0-16,-5 18 0 0,-3 1 0 16,0 7 0-16,-1 5 0 15,-2 4 0-15,3 8 0 16,-8-7 0-16,7 0-63 16,9 0-32-16,3-10-3 15,12-9-7-15,3-9-5 0</inkml:trace>
  <inkml:trace contextRef="#ctx0" brushRef="#br1" timeOffset="2.12048E6">13596 16887 30 0,'1'-12'104'0,"-1"12"-3"16,0-10-5-16,0 10-2 15,0 0-8-15,-9 12-86 16,10 7 0-16,5 5 0 15,4 7 0-15,2 4 0 16,7 6 0-16,3 0 0 16,4 0 0-16,2 2 0 0,1-7 0 15,3-2 0-15,-3-6 0 16,-2-4 0-16,-1-5 0 16,-8-8 0-16,3-10-55 0,-5-1-40 15,-2-1 0-15,-4-12-7 16,-4-6-5-16</inkml:trace>
  <inkml:trace contextRef="#ctx0" brushRef="#br1" timeOffset="2.12071E6">13908 17025 18 0,'-14'-27'102'0,"0"2"-1"0,2 7-5 16,-2 3-2-16,3 8-2 16,-13 5-84-16,7 4-8 15,1 14 0-15,-3 4 0 16,1 10 0-16,-7 5 0 15,-1 6 0-15,-2 6 0 0,2 1 0 16,13-23 0-16,-3 3 0 16,3-3 0-16,0 4 0 15,1-5 0-15,6-16-35 16,-2 16-61-16,2-7-3 16,4-4-5-16,2-1-3 15</inkml:trace>
  <inkml:trace contextRef="#ctx0" brushRef="#br1" timeOffset="2.12107E6">14126 17111 24 0,'0'0'102'0,"-8"-10"-3"0,8 10-4 16,0 0-3-16,-3-16-4 15,3 16-77-15,0 0-11 16,0 0 0-16,0 0 0 16,0 0 0-16,6 5 0 0,-6-5 0 15,0 0 0-15,2 9 0 16,-2-9 0-16,0 0 0 15,0 0 0-15,0 0 0 16,0 0 0-16,8 2 0 0,-8-2 0 16,0 0 0-16,0 0 0 15,0 0 0-15,0 0-75 16,-3-11-21-16,5-6-3 16,4-2-8-16,4-5-2 0</inkml:trace>
  <inkml:trace contextRef="#ctx0" brushRef="#br1" timeOffset="2.12134E6">14473 16868 42 0,'0'0'108'16,"0"12"-5"-16,0-12-7 0,0 0 0 16,-3 10-30-16,3-10-66 15,-7 16 0-15,5-2 0 16,2 9 0-16,-2 2 0 15,1 5 0-15,-3 5 0 0,3 0 0 16,-2 2 0-16,2-2 0 16,-2 0 0-16,0-2 0 15,1-1 0-15,2-5 0 16,0-6 0-16,-18-5-24 16,28-6-71-16,5-8-4 0,8-3-5 15,3-13-6-15</inkml:trace>
  <inkml:trace contextRef="#ctx0" brushRef="#br1" timeOffset="2.12168E6">14983 16969 29 0,'8'-13'103'16,"-7"2"-2"-16,-1 11-6 16,-5-8-3-16,5 8-1 15,-58 9-91-15,44 10 0 0,3 8 0 16,-5 6 0-16,0 7 0 15,-3 7 0-15,5 0 0 16,5 4 0-16,7-28 0 16,2 2 0-16,0-5 0 15,2 1 0-15,3-3 0 16,0 0 0-16,4-6 0 16,-4-1 0-16,14 1 0 15,1-8 0-15,-3-5 0 0,-1-14 0 16,-6-6 0-16,-9-4 0 15,-4-2 0-15,-15 7 0 0,-1 1 0 16,-4 3 0-16,2 9 0 16,-2-1 0-16,8 8-62 15,1-1-32-15,14 1-3 16,0 0-6-16,0 10-4 16</inkml:trace>
  <inkml:trace contextRef="#ctx0" brushRef="#br1" timeOffset="2.12198E6">15249 17079 81 0,'4'-24'100'15,"-2"2"-3"-15,-2 1-6 0,-3 1 0 16,0 7-58-16,4-1-15 16,4 5-18-16,5 2 0 15,5 6 0-15,7 1 0 16,5 8 0-16,0 6 0 15,3 11 0-15,-2 4 0 16,-3 3 0-16,-5 6 0 0,-3 5 0 16,-15 1 0-1,-2-1 0-15,-7-22 0 0,-4 3 0 16,-3-3 0-16,-4 0 0 16,-2 1 0-16,2 3 0 0,-10 7-34 15,9-13-62-15,5-3-1 16,2-3-6-16,12-13-5 15</inkml:trace>
  <inkml:trace contextRef="#ctx0" brushRef="#br1" timeOffset="2.12283E6">16059 17242 51 0,'0'0'95'15,"0"0"-5"-15,-10 4-1 16,2-4-3-16,8 0-52 0,-19-5-9 15,19 5-5-15,-15-1-5 16,15 1-9-16,-11 0-6 16,11 0 0-16,0 0 0 15,0 0 0-15,0 0 0 16,0 0 0-16,11 1 0 0,4 1 0 16,8-2 0-16,4 0 0 15,9 0 0-15,2 0 0 16,5-1 0-16,7-1 0 15,-4-1 0-15,-1-1 0 0,-3 2 0 16,-2-2 0-16,-7 1 0 16,-3 1 0-16,-8 0 0 15,-5 0 0-15,-1 1 0 16,-16 1 0-16,17-8-42 16,-17 8-50-16,-1-14-3 0,-9-1-7 15,-5-7-5-15</inkml:trace>
  <inkml:trace contextRef="#ctx0" brushRef="#br1" timeOffset="2.1231E6">16296 16930 79 0,'0'14'104'16,"0"1"-4"-16,0 1-5 16,2 1 0-16,0 28-57 15,6-19-38-15,-3 6 0 16,2 4 0-16,1 6 0 0,-6-20 0 15,0 3 0-15,-2 2 0 16,0 3 0-16,0-2 0 16,0 5 0-16,0-3 0 15,-3 3 0-15,0-3 0 16,-2 1 0-16,1-2 0 16,1-3 0-16,3-5-52 0,-1-1-42 15,1-9-4-15,0-11-7 16,7 3-2-16</inkml:trace>
  <inkml:trace contextRef="#ctx0" brushRef="#br1" timeOffset="2.12334E6">16769 17186 47 0,'26'2'106'15,"-7"1"-2"-15,-1 0-8 16,-6-3-2-16,-1-1-30 0,-11 1-64 15,9-2 0-15,-9 2 0 16,0 11 0-16,0-1 0 16,-3 2 0-16,-5 2 0 15,0 0 0-15,3 6 0 16,-2-11 0-16,7-9-84 0,-11 15-11 16,11-15-4-16,0-8-8 15,6-8-2-15</inkml:trace>
  <inkml:trace contextRef="#ctx0" brushRef="#br1" timeOffset="2.1239E6">17162 17045 29 0,'27'4'103'16,"-6"-4"-2"-16,9 2-5 15,-6-2-3-15,2 1-4 16,-1 7-89-16,1 4 0 15,4 7 0-15,-6 8 0 0,2 7 0 16,-14 8 0-16,-4-20 0 16,-3 2 0-16,-5 2 0 15,0 1 0-15,0-1 0 16,0 2 0-16,-5-5 0 16,0 0 0-16,1-3 0 15,1 0 0-15,3-4 0 0,1-3 0 16,-1-13 0-16,19 13 0 15,-4-13 0-15,0 0 0 16,24-6 0-16,11-14 0 0,2-5 0 16,3 0 0-16,-3 0 0 15,-9 6 0-15,-23 8 0 16,-20 11 0-16,0 0 0 16,-7 6 0-16,-2 2 0 15,-2 0 0-15,1 3 0 16,-3 3 0-16,2 1 0 0,-1-1 0 15,3 3 0-15,2-1 0 16,4-1 0-16,0 0 0 0,3-3 0 16,3-3 0-16,-3-9 0 15,10 14 0-15,0-12 0 16,5-2 0-16,-3-2 0 16,23-17 0-16,-4-13 0 15,-4-5 0-15,-12-1 0 0,-6 1 0 16,-9 6 0-16,-11 5 0 15,6 12-2-15,-8-4-91 16,0 4-4-16,3 3-3 0,11-1-7 16,7 3-4-16</inkml:trace>
  <inkml:trace contextRef="#ctx0" brushRef="#br1" timeOffset="2.12419E6">18203 17249 23 0,'25'7'103'16,"-17"-2"-2"-16,-8-5-4 0,0 0-3 15,-18 9-1-15,-4-3-93 16,0 4 0-16,1 3 0 16,-4 5 0-16,18-8 0 15,-2 4 0-15,5-1 0 16,3 3 0-16,1 4 0 16,7 1 0-16,2 0 0 15,3 2 0-15,0 0 0 0,1 3 0 16,1-5 0-16,-4 2 0 15,0-1 0-15,-2 0 0 16,-2-2 0-16,-4 0 0 0,-1-1 0 16,-1-3 0-16,0-2 0 15,-5-4-24-15,5-10-69 16,-14 6-3-16,14-6-6 0,-14-12-8 16</inkml:trace>
  <inkml:trace contextRef="#ctx0" brushRef="#br1" timeOffset="2.12462E6">18631 17483 38 0,'-16'-5'98'0,"3"-1"-2"15,5 2-5-15,8 4-1 16,-15-9-50-16,15 9-11 0,0 0-8 16,0 0-13-16,0 0-8 15,0 0 0-15,0 0 0 16,0 0 0-1,7 2 0-15,2 9 0 0,4 4 0 16,1 2 0-16,2 3 0 16,3 2 0-16,2 2 0 0,1 2 0 15,0 2 0-15,-2 2 0 16,1 0 0-16,2 0 0 16,0-4 0-16,-1 1 0 15,-4-1 0-15,1-1 0 0,-4-3-82 16,-4-12-12-16,-11-10-1 15,14 6-9-15,-14-6-2 16</inkml:trace>
  <inkml:trace contextRef="#ctx0" brushRef="#br1" timeOffset="2.12486E6">18940 17586 24 0,'0'-28'104'15,"2"7"-1"-15,-2 1-6 16,0 6-3-16,0 2-5 0,0 12-89 15,0 0 0-15,-12 4 0 16,4 11 0-16,-6 4 0 16,3 3 0-16,-3 3 0 15,0 2 0-15,-9 3 0 16,5 0 0-16,3 4 0 16,-4-1 0-16,4 27-5 15,-1-30-86-15,1 0-5 0,5-6-3 16,-1-5-8-16,6-6-1 15</inkml:trace>
  <inkml:trace contextRef="#ctx0" brushRef="#br1" timeOffset="2.1251E6">18998 17653 35 0,'31'-17'106'0,"-6"3"-2"16,0 4-6-16,-3 4-3 15,-3 3-22-15,-1 2-73 0,-7 1 0 16,1 2 0-16,-12-2 0 16,13 9 0-16,-13-9 0 15,5 10 0-15,-5-10 0 0,0 0 0 16,1 14 0 0,-1-14-75-16,0 0-20 15,7 8-3-15,-7-8-7 0,0 0-5 16</inkml:trace>
  <inkml:trace contextRef="#ctx0" brushRef="#br1" timeOffset="2.12535E6">19425 17514 37 0,'18'-3'106'0,"1"1"-3"15,-3 2-6-15,-3 0-2 16,0 0-22-16,-3 4-73 15,-10-4 0-15,14 12 0 0,-9-2 0 16,1-1 0-16,-5 2 0 16,0 1 0-16,-1 0 0 15,-1 4 0-15,-5 8 0 16,1-1 0-16,1 4 0 16,-7 0 0-16,5-3-46 15,-1 6-49-15,-1-7-3 0,5-3-7 16,0-5-6-16</inkml:trace>
  <inkml:trace contextRef="#ctx0" brushRef="#br1" timeOffset="2.12572E6">19682 17676 32 0,'26'-27'104'16,"-3"7"-4"-16,-2 4-3 15,-3 6-4-15,-3 4-8 16,-4 4-85-16,-3 2 0 0,-8 0 0 15,8 14 0-15,-8-3 0 16,3 6 0-16,-5 0 0 16,6-2 0-16,-1 3 0 15,3-2 0-15,3-2 0 0,0-2 0 16,3-3 0-16,4 0 0 16,2-4 0-16,0-3 0 15,1-2 0-15,1 0 0 16,-2-2 0-16,0-3 0 15,0 2 0-15,-5-1 0 0,-4 1 0 16,-9 3 0-16,15 3 0 16,-15-3 0-16,0 18 0 15,0-2 0-15,-4 1 0 16,4-17 0-16,-11 21 0 0,4 0-73 16,-3 1-25-16,-8 19 0 15,13-22-7-15,2-4-4 16</inkml:trace>
  <inkml:trace contextRef="#ctx0" brushRef="#br1" timeOffset="2.12612E6">20127 17855 24 0,'20'-28'102'16,"3"2"-1"-16,4 1-4 16,-4 1-4-16,-4 2-1 15,0 2-90-15,0 2-2 16,-2 5 0-16,-1 3 0 0,-3 3 0 15,-3 4 0-15,1 3 0 16,-4 1 0-16,-7-1 0 16,9 19 0-16,-6-5 0 15,0 3 0-15,-2 5 0 16,-1 1 0-16,2-2 0 0,0 1 0 16,0 0 0-16,3 3 0 15,-2-4 0-15,1-1 0 16,-4-20 0-16,7 38 0 15,-7-38 0-15,0 0 0 16,11 27 0-16,0-1 0 16,-11-26 0-16,6 23 0 0,-2 0 0 15,-4-23 0-15,-1 19 0 16,-2 2 0-16,3-21 0 16,0 0 0-16,-14 9 0 15,1 0 0-15,2 0-73 16,-24 10-23-16,2-15-1 0,33-4-5 15,-2-15-7-15</inkml:trace>
  <inkml:trace contextRef="#ctx0" brushRef="#br1" timeOffset="2.12649E6">21001 17883 80 0,'-27'3'97'0,"4"-1"-2"0,-1-2-5 16,1 2 0-16,0-2-59 16,7 0-7-16,3 0-20 15,2-2-4-15,1 2 0 16,10 0 0-16,0 0 0 0,0 0 0 15,0 0 0-15,6 0 0 16,11 2 0-16,3 2 0 16,4 1 0-16,4 0 0 15,1-1 0-15,3-1 0 16,1 2 0-16,0-2 0 0,0 1 0 16,-1-1 0-16,3 1 0 15,-6-2 0-15,-2-2-73 0,-4 0-22 16,-4-2-2-1,-5-6-6-15,-4-4-4 0</inkml:trace>
  <inkml:trace contextRef="#ctx0" brushRef="#br1" timeOffset="2.12672E6">21156 17763 11 0,'-15'-7'100'0,"-4"-1"1"0,6 4-5 15,-2 4-3-15,3 1-1 16,1 10-74-16,2 1-18 15,2 8 0-15,7-20 0 16,-6 23 0-16,1 0 0 16,4 3 0-16,0 0 0 0,0 4 0 15,0 3 0-15,0-2 0 16,-1 0-7-16,-1-1-85 16,-1 1-4-16,4-12-4 15,6 2-6-15,12-3-1 16</inkml:trace>
  <inkml:trace contextRef="#ctx0" brushRef="#br1" timeOffset="2.12696E6">21458 17883 50 0,'22'-13'108'0,"-6"4"-5"15,-1 4-5-15,-15 5-3 16,11 0-38-16,-11 0-57 15,0 11 0-15,0-11 0 0,-13 16 0 16,2-8 0-16,3 0 0 16,0 1 0-16,8-9 0 15,0 0 0-15,-2 19-61 16,2-19-34-16,0 0-3 0,8 1-7 16,2-2-6-16</inkml:trace>
  <inkml:trace contextRef="#ctx0" brushRef="#br1" timeOffset="2.12732E6">21905 17749 36 0,'11'6'103'0,"-11"-6"-3"15,7 14-8-15,-7-3-1 16,-3 0-2-16,-5 2-89 0,-3 3 0 15,0-1 0-15,3 1 0 16,8-16 0-16,0 0 0 16,-14 23 0-16,2 1 0 15,12-24 0-15,-8 28 0 16,-1-1 0-16,9-27 0 16,-5 24 0-16,1-1 0 15,4-23 0-15,-1 33 0 0,1-33 0 16,14 5 0-16,-5-5 0 15,2-3 0-15,-1-8 0 16,2 2 0-16,-2-5 0 16,-3 0 0-16,2-3 0 0,-5-4 0 15,-2 5 0-15,-2 0-30 16,-1-1-62-16,0 3-4 16,0-3-2-16,0 2-10 15</inkml:trace>
  <inkml:trace contextRef="#ctx0" brushRef="#br1" timeOffset="2.12759E6">22050 17776 97 0,'27'-4'100'0,"-1"-1"-4"16,0 3-2-16,2 0-3 0,-4 0-61 16,1 0-27-16,-3 2-3 15,-2 0 0-15,-2 0 0 16,-1 3 0-16,-2 4 0 15,-3 3 0-15,-12 6 0 0,4 0 0 16,-4-16 0 0,0 0 0-16,1 33 0 15,0 0 0-15,-4-5 0 0,-5-1 0 16,3 3-83-16,-2-1-14 16,-1-1-2-16,0-2-7 15,8-26-4-15</inkml:trace>
  <inkml:trace contextRef="#ctx0" brushRef="#br1" timeOffset="2.12789E6">22455 18055 6 0,'32'-24'101'0,"4"-2"-2"15,-17 6-4-15,7-2-3 16,-5-1-1-16,-7 9-64 16,-5 1-27-16,-9 13 0 15,10-13 0-15,-10 13 0 0,0 0 0 16,0 0 0-16,0 0 0 15,0 0 0-15,-7 6 0 16,0 4 0-16,-19 37 0 16,21-22 0-16,2 4 0 15,0-1 0-15,2 3 0 16,0-2 0-16,0-1 0 16,0-1 0-16,-2-3 0 15,0 1 0-15,3-25 0 0,-11 25 0 16,-1 0 0-16,12-25-86 15,0 0-9-15,0 0-4 16,-11 4-6-16,1 0-3 16</inkml:trace>
  <inkml:trace contextRef="#ctx0" brushRef="#br1" timeOffset="2.12832E6">22850 18081 69 0,'32'-8'98'0,"25"-5"1"16,-57 13-8-16,37-4 2 16,-26 1-62-16,-11 3-7 15,0 0-18-15,9-3-6 16,-9 3 0-16,0 0 0 16,0 0 0-16,-6-9 0 15,6 9 0-15,-9-11 0 16,9 11 0-16,0 0 0 0,0 0 0 15,0 0 0-15,0 0 0 16,0 0 0-16,0 0 0 16,0 0 0-16,0 0 0 15,0 0 0-15,0 0 0 16,0 1 0-16,2 4 0 0,3 0 0 16,27 56 0-16,-15-33 0 15,0-4 0 1,-2-1 0-1,2 1 0-15,0 1 0 0,0 2 0 16,-1-1 0-16,0 0 0 16,-2 0 0-16,1-3 0 0,-2-1 0 15,-13-22-31-15,0 0-60 0,12 11-4 16,-2-1-4-16,1-1-7 16</inkml:trace>
  <inkml:trace contextRef="#ctx0" brushRef="#br1" timeOffset="2.12857E6">23247 18181 80 0,'-8'-22'102'15,"8"22"-5"-15,-22-43-2 0,22 43-4 16,0 0-62-16,-23-17-12 16,1-2-17-16,22 19 0 15,-30 0 0-15,-1 4 0 16,11 10 0-16,-1 0 0 15,0 3 0-15,-2 1 0 16,0 9 0 0,1-1 0-16,4 4 0 15,-3-1-87-15,6 0-6 16,-2 1-4 0,9-4-7-16,-5 0-3 15</inkml:trace>
  <inkml:trace contextRef="#ctx0" brushRef="#br1" timeOffset="2.12884E6">23077 18249 10 0,'23'-23'102'15,"0"0"0"-15,-23 23-4 16,25-26-3-16,2 2-3 16,-27 24-80-16,0 0-12 15,0 0 0-15,0 0 0 16,0 0 0-16,0 0 0 0,0 0 0 15,0 0 0-15,0 0 0 32,0 0 0-32,0 0-68 0,0 0-26 15,0 0-2-15,0 0-7 0,0 0-5 16</inkml:trace>
  <inkml:trace contextRef="#ctx0" brushRef="#br1" timeOffset="2.12926E6">23545 18048 92 0,'-13'-5'100'0,"13"5"-7"16,-7-10-5-16,7 10 2 0,0 0-66 15,0 0-8-15,0 0-8 16,0 0-8-16,9 0 0 16,4 0 0-16,0 0 0 15,28 17 0-15,-13-1 0 16,-28-16 0-16,26 27 0 0,2 2 0 31,-18-7 0-31,3 2 0 16,-7 1 0-1,1 3 0-15,-7-4 0 0,0 2 0 0,-10-5 0 0,1 4 0 16,9-25 0 0,-20 25 0-16,-3 3 0 0,23-28 0 15,0 0 0-15,-8 7 0 0,-2 1 0 16,0 0 0-16,-3 1 0 16,13-9 0-16,0 0 0 15,7 0 0-15,6 0-16 16,38-3-55-16,-26-3-22 15,8 1-3-15,0-1-6 16,3-2-2-16</inkml:trace>
  <inkml:trace contextRef="#ctx0" brushRef="#br1" timeOffset="2.12948E6">24012 18287 85 0,'0'0'97'0,"8"-25"-1"15,1 0-5-15,-9 25-18 0,-1-21-40 16,-4 0-10-16,5 21-10 15,0 0-13-15,0 0 0 16,-11-8 0-16,-2 1 0 16,1-1 0-16,2 0 0 15,10 8 0-15,-8 8 0 16,3 3 0-16,0 1 0 16,-9 30 0-16,8-11 0 15,6-4-36 1,0 2-54-16,0-7-3 0,4 2-8 15,-4-24-5-15</inkml:trace>
  <inkml:trace contextRef="#ctx0" brushRef="#br1" timeOffset="2.12976E6">24206 18334 87 0,'26'-23'102'0,"-3"-6"-5"15,0-2-4-15,-5 6 0 16,-2-3-65-16,-6 9-17 15,-1-1-11-15,-9 20 0 16,3-21 0-16,2-1 0 0,-5 22 0 16,0 0 0-16,0 0 0 15,0 0 0-15,0 0 0 16,0 12 0-16,-5 3 0 16,-9 50 0-1,8-36 0 1,-2 6 0-1,-9 41 0-15,17-76 0 0,-10 43-71 0,-2 40-24 0,12-83-3 0,-5 30-6 32,2 1-7-32</inkml:trace>
  <inkml:trace contextRef="#ctx0" brushRef="#br1" timeOffset="2.13069E6">13133 17853 48 0,'-17'5'100'0,"4"2"-1"15,0-2-7-15,4 1-1 16,9-6-10-16,-15 7-81 16,15-7 0-16,0 0 0 15,0 0 0-15,14 8 0 0,1-6 0 16,8-2 0-16,2-1 0 16,1-4 0-16,10 3 0 15,3 0 0-15,6 2 0 16,-1-3 0-16,2 3 0 0,0-3 0 15,-2 3 0-15,3 0 0 16,-6 0 0-16,-4 0 0 16,-3 0 0-16,-12 0 0 0,-12 0-77 15,-1 0-16-15,-9 0-3 16,0 0-5-16,-18-1-5 16</inkml:trace>
  <inkml:trace contextRef="#ctx0" brushRef="#br1" timeOffset="2.13109E6">13273 17965 37 0,'-30'18'101'0,"0"-2"0"15,0 3-6-15,8-1-1 16,1 2-11-16,21-20-83 16,-21 27 0-16,-2 0 0 15,23-27 0-15,0 0 0 16,0 13 0-16,0-1 0 15,0 0 0-15,41 3 0 16,-3-12 0-16,-2-3 0 0,43 0 0 16,-33 0 0-16,2-2 0 15,-1 1 0-15,1 1 0 16,-1-3 0-16,-1 0 0 16,-3 0 0-16,-2-2 0 15,-41 5 0-15,31-1 0 16,0-1 0-16,-31 2 0 15,21 0 0-15,1 0 0 0,-22 0 0 16,0 0 0-16,0 0 0 16,0 0 0-16,0 0 0 15,-5 0 0-15,-6 0 0 16,2 0 0-16,-2 3-54 16,11-3-41-16,0 0-1 15,-30-7-3-15,30-6-5 16</inkml:trace>
  <inkml:trace contextRef="#ctx0" brushRef="#br1" timeOffset="2.13222E6">14569 18029 80 0,'0'-9'104'0,"0"9"-1"15,0-12-7 1,0 12-1-16,-2-10-62 0,2 10-33 16,0 0 0-16,-3-11 0 15,3 11 0-15,0 0 0 0,0 0 0 16,0 0 0-16,0 0 0 15,0 0 0-15,0 0 0 16,0 0 0-16,0 0 0 16,0 0 0-16,0 1 0 0,0 3 0 15,0 2 0-15,14 56 0 16,-11-29-86 0,-3-33-10-16,0 0-6 0,0 0-6 15,36 42 1 1</inkml:trace>
  <inkml:trace contextRef="#ctx0" brushRef="#br1" timeOffset="2.13272E6">14924 17906 4 0,'9'-13'96'0,"-9"13"3"16,2-16-6-16,-1 4-1 0,-1 1-4 15,1 0-51-15,3-1-35 16,1 1-2-16,5 0 0 16,0 1 0-16,5 3 0 15,-1 0 0-15,5 3 0 16,-2 4 0-16,3 3 0 0,-1 5 0 16,0 1 0-16,-19-9 0 15,34 29 0-15,-34-29 0 16,0 0 0-16,19 30 0 15,0-2 0-15,-11-5 0 16,1-2 0-16,-4 1 0 16,2-2 0-16,-7-20 0 0,10 24 0 15,-1 1 0-15,-9-25 0 16,0 0 0-16,10 11 0 16,0 2 0-16,-1-1 0 15,22 15 0-15,-11-12 0 16,-20-15 0-16,19 18 0 15,1 1 0-15,-20-19 0 0,7 23 0 16,2 1 0-16,-9-24 0 16,-3 23 0-16,-7-2 0 15,10-21 0-15,-20 20 0 16,0-1 0-16,20-19 0 0,-22 20-54 16,-1-2-40-16,23-18-1 15,0 0-8-15,0 0-3 16</inkml:trace>
  <inkml:trace contextRef="#ctx0" brushRef="#br1" timeOffset="2.13328E6">15540 17915 45 0,'-5'-9'95'15,"5"9"-1"-15,-10-18-5 0,10 18-1 16,-9-15-33-16,5 5-30 15,2 0-7-15,2 0-16 16,0 1-2-16,0 9 0 16,14-15 0-16,-1 10 0 15,4-4 0-15,4 9 0 0,2 3 0 16,-1 5 0-16,-22-8 0 16,22 10 0-16,0 1 0 15,-22-11 0-15,21 30 0 16,2 3 0-16,-17-6 0 15,2 1 0-15,-8 0 0 16,0-1 0-16,-7 0 0 0,0-1 0 16,-6-1 0-16,0-2 0 15,13-23 0-15,-11 23 0 16,-2-2 0-16,13-21 0 16,0 0 0-16,0 0 0 0,5 6 0 15,5 0 0 1,30 4 0-16,-18-10 0 15,5-4 0-15,-3-2 0 0,1 1 0 16,1-1-34-16,-2 4-59 16,3-3-3-16,-2-4-4 15,24-15-2-15</inkml:trace>
  <inkml:trace contextRef="#ctx0" brushRef="#br1" timeOffset="2.13369E6">16202 17886 9 0,'2'-16'99'0,"-2"0"2"16,0 2-6-16,-4-2-2 0,-2 3-3 15,-1-1-66-15,2 3-24 16,-2 1 0-16,5 1 0 16,2-2 0-16,4 3 0 15,6-2 0-15,5 3 0 16,3 5 0-16,3-3 0 0,6 5 0 15,1 2 0-15,2 3 0 16,-2 5 0-16,1 2 0 16,0 7 0-16,-29-19 0 15,27 20 0-15,-1 3 0 16,-8 4 0-16,2 3 0 16,-8 4 0-16,1 1 0 0,-10 4 0 15,-1 44 0-15,-4-41 0 16,-6 0 0-16,8-42 0 15,-10 37 0-15,0 2 0 16,0-3 0-16,-3 0 0 16,3-8 0-16,-1 1-85 15,1-8-11-15,2-1-4 0,8-20-6 16,0 0-4-16</inkml:trace>
  <inkml:trace contextRef="#ctx0" brushRef="#br1" timeOffset="2.13417E6">16367 18213 92 0,'0'0'102'15,"-5"0"-6"-15,-1 3-2 16,1 0-4-16,1 1-60 16,-1-1-23-16,0 0-7 0,0-1 0 15,1 5 0-15,4-7 0 16,0 0 0-16,0-1 0 15,0-4 0-15,1 0 0 16,51-35 0-16,-16 30 0 16,1 4 0-16,41-2 0 15,-38 3 0-15,0 1 0 16,0 4 0-16,-40 0 0 0,39-3 0 16,-2 1 0-1,-6 2 0-15,1-1 0 0,-8 1 0 16,1-1 0-16,-25 1 0 15,0 0 0-15,0 0 0 16,0 0 0-16,0 0-27 16,0 0-71-16,0 0-3 0,0 0-3 15,-9-30-8-15</inkml:trace>
  <inkml:trace contextRef="#ctx0" brushRef="#br1" timeOffset="2.1391E6">17002 1875 61 0,'-4'-19'92'0,"-2"-4"-1"0,2 0-3 15,-4-24-20-15,0 30-36 16,4 4-8-16,-2 6-6 16,6 7-6-16,-9 1-2 15,4 18-3-15,0 7-2 16,1 7-2-16,0 12-3 15,-1 5 0-15,-3 8 0 0,-2 19 0 32,-3-2 0-32,-1-2 0 15,0-10 0-15,0-3 0 16,0-10 0-16,1-8 0 0,0-14 0 16,4-22 0-16,9-6 0 15,-15-9 0-15,9-9 0 0,1-9-3 16,-2-8-5-16,3-10 1 15,3-7 1-15,1-11 1 16,2-6 1-16,9-6 1 0,7-4 1 16,4 2 3-16,8-1 2 15,-12 42-1-15,5 2 0 16,-1 2 1-16,5-2 0 16,1 7-1-16,4 4 0 15,16-13 0-15,8 20-1 16,-6 16 1-16,0 10-1 0,-13 25 1 15,-8 13-1 1,-21 19 0-16,-10 7-1 0,-18-4-1 16,-9 0 0-16,-2-6 2 15,-10-6 0 1,2-13 0-16,4-11 1 16,5-11 0-16,6-11 1 15,9-6-1-15,4-2-2 0,11-4 0 16,0 0 0-16,6 4 0 31,10 4 0-31,3 3 0 0,2 4 0 16,2 4 0-16,2 0 0 15,-2 7 0-15,-1-5 0 16,-4 1 0-16,-5-1-14 16,5 2-19-16,-2-3-53 15,-1-7-4-15,-1-4-3 0,5-9-8 16,6-2 7-1</inkml:trace>
  <inkml:trace contextRef="#ctx0" brushRef="#br1">17932 1759 81 0,'5'-26'94'16,"-5"7"-3"-16</inkml:trace>
  <inkml:trace contextRef="#ctx0" brushRef="#br1" timeOffset="2.13981E6">18325 1859 56 0,'8'-15'95'16,"-6"1"-5"-16,2-1-4 16,-4 2-3-16,15 7-55 15,-15 6-11-15,-13-2-4 0,-1 4-4 16,-4 10-4-16,-4 6-2 16,-2 5-1-16,-2 5 1 15,1 5-2-15,6 3 1 16,1 0 0-16,8 1-1 0,5-4-1 15,5-1-2-15,7-4-1 16,9-3-6-16,1-5-11 16,11-14-62-16,0 0-5 15,6-5-4 1,-1-8-7-16,0-7-1 16</inkml:trace>
  <inkml:trace contextRef="#ctx0" brushRef="#br1" timeOffset="2.13999E6">18502 1996 79 0,'7'-11'98'0,"3"0"-6"0,-6 1-5 16,-4 10 0-16,9 0-59 16,-9 0-12-16,6 16-7 15,-6 3-3-15,0 0-3 16,0 5 0-16,0 11-4 0,0-4-2 16,0 6-11-16,-6-5-30 15,6-2-43-15,-1-9-1 16,1-3-8-16,0-8-5 15</inkml:trace>
  <inkml:trace contextRef="#ctx0" brushRef="#br1" timeOffset="2.14022E6">18832 1781 18 0,'15'-15'96'16,"-2"8"-2"-16,0 3-4 0,-1 4-4 15,0 8-4-15,-4 12-71 16,-2 7-7-16,5 7 2 16,-7 9-3-16,-4 9-4 15,-2 7-3-15,-16 5-4 16,-7-5-5-16,-6 1-8 0,-9-4-13 16,-12-4-50-16,0-7-2 15,-2-9-5-15,2-10-2 16</inkml:trace>
  <inkml:trace contextRef="#ctx0" brushRef="#br1" timeOffset="2.14123E6">18116 1699 3 0,'8'-19'79'15,"-6"8"6"-15,-1-1-3 0,-1 12-21 16,0-16-16-16,0 16-9 16,-2-10-11-16,2 10-7 15,-19 3-6-15,4 5-3 16,-5 7-3-16,-4 3-2 0,-5 9 0 15,-1 4-1-15,-3 5-1 16,3 3 0-16,6 3-1 16,7-1 0-16,9-2 0 15,8-1 0-15,8-7 0 0,10-3 1 16,8-4 0-16,3-3 1 16,3-3-1-16,-4-2-1 15,1-2 0-15,-6 4 0 16,0 4 1-1,-8 2-1 1,-3-1 1-16,-5 0 0 16,-6 0 0-16,-1-2 1 0,-6-1 0 15,-7-5 0-15,-3-10-5 16,-1-2-1-16,-4-3-7 16,3 0-21-16,-2 0-54 15,-4-10-3-15,2-1-6 0,-3-5-6 16,7-1 2-16</inkml:trace>
  <inkml:trace contextRef="#ctx0" brushRef="#br1" timeOffset="2.1417E6">17937 1624 59 0,'-5'-12'81'15,"1"1"3"-15,3 1-19 0,-3 1-15 16,4 9-12-16,0 0-9 16,-14-6-7-16,-5 11-7 15,-4 11-3-15,-4 8-4 16,-8 12 0-16,-7 10-1 15,-2 13-1-15,3 7-2 0,6 9 0 16,28 13 0 0,11 1-3-1,23 2-9-15,8-6-72 16,22-15-4-16,13-15-4 16,3-11-5-16,3-11-8 0</inkml:trace>
  <inkml:trace contextRef="#ctx0" brushRef="#br1" timeOffset="2.14258E6">16560 2942 75 0,'5'-17'93'15,"-3"1"-3"-15,1 6-6 0,-3 10-1 16,52-4-63-16,-43 12-3 16,5 14-5-16,-1 9-4 15,-2 6-1-15,1 11-2 0,-6 5 1 16,-5 2-1-16,-1 1-1 15,-10-6-2-15,-5-5-2 16,1-10 0-16,-4-4 0 16,0-16 0-16,1-10 0 0,0-13 0 15,4-13 0-15,2-11 0 16,3-11 0 0,2-9 0-16,5-8 0 0,1-7 0 15,12-6 0-15,4 3 0 16,9 0 0-16,7 5 0 0,5 9 0 15,9 10 0-15,-1 11 0 16,6 16 0-16,-6 14 0 16,3 11 0-16,-10 14 0 15,-5 11 0-15,-9 7 0 0,-9 6 0 16,-8 6 0-16,-8 4 0 16,-13 2 0-16,-10-3 0 15,-2-5 0-15,-6-4 0 16,1-3 0-16,4-9 0 0,1-4 0 15,7-9 0-15,9-4 0 16,7-6 0-16,5 0 0 16,11-1 0-16,11 1 0 15,5 0-5-15,5-5-15 0,15 1-64 16,0 1-5-16,1-6-3 16,1 0-6-16,2-11-3 15</inkml:trace>
  <inkml:trace contextRef="#ctx0" brushRef="#br1" timeOffset="2.1428E6">17610 2873 13 0,'23'-34'100'0,"-8"5"-1"15,-4 8-7-15,-11 9-2 0,0 12-3 16,-13 0-69-16,-7 14-6 16,-1 11-12-16,-8 5 0 15,3 11 0-15,-5 9 0 16,6 7 0-16,0 5 0 15,8-2 0-15,9-3 0 0,6-3 0 16,7-12-17 0,20-15-61-16,10-4-11 0,10-21-2 15,10-10-7-15,3-17-3 16</inkml:trace>
  <inkml:trace contextRef="#ctx0" brushRef="#br1" timeOffset="2.1431E6">18141 2860 62 0,'32'-42'97'15,"-14"6"-4"-15,-14 11-5 0,-5 6-1 16,-15 8-50-16,-7 11-15 16,-11 10-9-16,-1 6-5 15,1 5-4-15,0 4-4 16,8 4 0-16,8 3 0 0,11 0 0 16,12-1 0-16,14-1 0 15,7 0 0-15,6 1 0 16,5-2 0-16,0 0 0 15,-4-3 0-15,-6 1 0 16,-9-2 0-16,-8 0 0 0,-9 0 0 16,-3 1 0-16,-13-6 0 15,-5 0 0-15,-3-4 0 16,-8-3 0-16,3-3 0 0,0-10-8 16,6-9-75-16,6-6-5 15,8-7-5-15,10-10-5 16,22-9-5-16</inkml:trace>
  <inkml:trace contextRef="#ctx0" brushRef="#br1" timeOffset="2.14332E6">18660 2791 25 0,'32'-15'100'16,"-9"5"-3"-16,-14 6-7 16,-9 4-1-16,-11 4-3 15,-14 8-72-15,-5 8-4 0,-4 5-10 16,-6 7 0-16,-3 5 0 15,5 2 0-15,3 1 0 16,12-1 0-16,9 0 0 16,10-5 0-16,12 2 0 15,13-12-17-15,17-3-68 16,6-3-5-16,7-7-2 0,-3-4-8 16,7-7-2-16</inkml:trace>
  <inkml:trace contextRef="#ctx0" brushRef="#br1" timeOffset="2.14366E6">18969 2864 74 0,'6'-13'94'0,"-3"5"-4"16,5-2-6-16,-8 10-2 15,20-9-62-15,-7 9-7 16,2 0-5-16,3 4-4 0,-1 3-2 15,-1 3 0-15,-1 1 0 16,-1 3 0-16,-3 3 3 16,-8 2 0-16,-3 3 1 15,-1 8-1-15,-11 3 1 0,-5 6-1 16,-2 3-3-16,-2 2-2 16,1-2 0-16,7 0 0 15,4-7 0-15,9-4 0 16,9-6 0-16,19-7 0 0,13-8 0 15,8-10 0-15,18-5-77 16,0-8-11-16,6-3-3 16,3-10-9-16,-4-5-4 15</inkml:trace>
  <inkml:trace contextRef="#ctx0" brushRef="#br1" timeOffset="2.14445E6">16784 3879 20 0,'14'-22'101'0,"-2"2"-3"16,0 6-8-16,-3 5-1 15,-9 9-3-15,0 0-76 16,1 25-4-16,-2 6-1 16,-6 7-1-16,-4 6-2 0,-1 3-2 15,-7 3 0-15,-3-7 0 16,3-5 0-16,-3-8 0 15,4-9 0-15,0-9 0 16,2-12 0-16,4-6 0 16,4-19 0-16,4-13 0 0,4-6 0 15,8-16 0-15,13-10 0 16,9-5 0-16,14 0 0 16,5 3 0-16,8 10 0 0,5 12 0 15,-3 12 0-15,-2 22 0 16,-5 16 0-16,-13 12 0 15,-8 17 0-15,-11 13 0 0,-12 8 0 16,-8 6 0-16,-11 1 0 16,-14-1 0-16,-6 4 0 15,-4-11 0-15,-8-6 0 16,4-10 0-16,4-8 0 0,5-10 0 16,3-6 0-16,8-2 0 15,9-7 0-15,10 0 0 16,0 0 0-16,0 0 0 15,8 11 0-15,10-3 0 16,10 5 0-16,2 4 0 0,12 3 0 16,3 2 0-16,7-4 0 15,3 2-4-15,1-9-11 16,5 1-15-16,5-8-57 0,-9-6-3 16,-2-15-4-16,-4-13-8 15</inkml:trace>
  <inkml:trace contextRef="#ctx0" brushRef="#br1" timeOffset="2.14466E6">17755 3840 69 0,'6'-30'98'16,"-5"7"-2"-16,-1 10-9 15,-10 8 1-15,-9 5-52 0,-6 19-15 16,0 7-10-16,2 10-6 16,-3 9-5-16,6 5 0 15,6 4 0-15,7 5 0 16,7-3 0-16,17-1 0 15,9-8-9-15,11-5-14 0,0-10-61 16,14-18-6-16,6-13-4 16,4-13-5-16,1-18-2 15</inkml:trace>
  <inkml:trace contextRef="#ctx0" brushRef="#br1" timeOffset="2.14498E6">18401 3705 85 0,'11'-32'96'0,"-8"9"-4"15,-4 4-6-15,-9 9-1 16,-10 6-63-16,-6 5-8 16,-4 13-5-16,-4 4-6 0,1 8 0 15,-2 4-2-15,7 3-1 16,7 3 1-16,16 2-1 16,5-2 0-16,14-4 0 15,10 0 1-15,5-4-1 16,4-2 2-16,-1 0 0 0,-1-5 1 15,-8 2 0-15,-4-4 0 16,-8-2-3-16,-6-1 0 16,-5 2 0-16,0-4 0 15,-11-1 0-15,-1-2 0 0,-4-2 0 16,-1-2 0-16,2-1 0 16,-4 1-39-16,7-8-49 15,7-12-4-15,7-7-5 16,14-9-5-16</inkml:trace>
  <inkml:trace contextRef="#ctx0" brushRef="#br1" timeOffset="2.14527E6">18759 3723 16 0,'34'-27'99'0,"-13"6"-1"16,-4 3-7-16,-17 18-2 16,0 0-3-16,0 0-70 15,-26 20-5-15,-1 8-6 0,-3 2-5 16,0 6 0-16,-1 0 0 15,8 1 0-15,6 0 0 16,6-7 0-16,11-2 0 0,7-4 0 16,8-3 0-16,6-6 0 15,2 0 0-15,-2-3 0 16,1 1 0-16,-2-2 0 16,-3 3 0-16,-4 4 0 15,-2-4 0-15,-6 8 0 0,-4-1 0 16,-1 3 0-16,-6-2 0 15,-3 4-13-15,-5 4-60 16,3-13-17-16,-2-4-3 16,1-10-6-16,12-3-4 15</inkml:trace>
  <inkml:trace contextRef="#ctx0" brushRef="#br1" timeOffset="2.14609E6">19186 3904 35 0,'0'0'76'0,"0"0"3"15,-18-12-25-15,18 12-6 0,-10-3-7 16,10 3-9-16,-10 0-3 16,10 0-9-16,-10-1-2 15,10 1-4-15,-14 0-4 16,14 0-3-16,-13-1-2 16,13 1-2-16,0 0-2 0,0 0 0 15,0 0-1-15,0 0 2 16,0 0-2-16,0 0 1 15,7 0 0-15,-7 0 0 0,10 1 1 16,-10-1-1-16,15 0 0 16,-15 0-1-16,14-1 1 15,-14 1 0-15,0 0 0 16,8 0 0-16,-8 0 0 16,0 0 1-16,14 0-1 0,-14 0 1 15,12 0 0-15,-12 0 1 16,11 1-1-16,-11-1 0 15,13 1-1-15,-13-1 0 16,7 3 0-16,-7-3-1 0,0 0 2 16,5 8-3-16,-5-8 2 15,0 0-2-15,0 0 2 16,0 0-1-16,8 11 1 16,-8-11-1-16,0 0-1 0,5 10 2 15,-5-10-1-15,6 11 0 16,-6-11 0-16,6 10 2 15,-6-10-2-15,0 0 2 16,10 11-2-16,-10-11 0 0,0 0 0 16,0 0 0-16,0 0 0 15,0 0 0-15,0 0-2 16,0 0-11-16,0 0-69 0,0 0-6 16,0 0-4-16,-7 3-8 15,7-3-3 1</inkml:trace>
  <inkml:trace contextRef="#ctx0" brushRef="#br1" timeOffset="2.14675E6">19205 3562 68 0,'18'-12'96'0,"-6"7"-4"15,3 3-5-15,4 2-2 16,-1 6-51 0,2 8-20-16,1 5-6 0,0 11-1 15,-2 3-1-15,-3 10-3 16,-7 5 1-16,-9-2-1 0,-7 4-1 16,-12-6 0-16,-4-4-4 15,-11-10-2-15,-1-6-5 16,0-10-27-16,0-14-51 15,3-14-1-15,4-15-6 0,8-14-8 16</inkml:trace>
  <inkml:trace contextRef="#ctx0" brushRef="#br1" timeOffset="2.14703E6">19528 2593 18 0,'0'-18'96'0,"0"2"-2"16,2 7-4-16,-2 9-4 15,19-2-1-15,-3 29-66 0,7-3-9 16,5 12-5-16,1 10 0 16,2 7-2-16,-2 6-3 15,-8 5 0-15,-7 2 0 16,-10-1 0-16,-6-7 0 0,-14-6 0 15,-14-9-6-15,-2-8-8 16,-13-5-59-16,7-24-14 16,-4-12-3-16,-1-25-7 0,9-11-4 15</inkml:trace>
  <inkml:trace contextRef="#ctx0" brushRef="#br1" timeOffset="2.14737E6">19480 1575 68 0,'-9'-11'93'15,"-2"2"-3"-15,5 0-7 16,-1 0-3-16,7 9-62 15,-10-14-2-15,10 14-6 16,0 0-4-16,19 11-2 16,5 11-1-16,5 13-2 15,7 15 1-15,1 17 0 0,-3 8-1 16,-5 4-1-16,-19-10-5 16,-4-6-1-16,-12-6-4 15,-12-5-11-15,-19-20-63 16,-2-21-1-1,1-11-7-15,5-11-3 16</inkml:trace>
  <inkml:trace contextRef="#ctx0" brushRef="#br1" timeOffset="2.14769E6">20318 1904 75 0,'14'3'97'15,"-14"-3"-5"-15,0 0-5 16,0 0-2-16,12-3-61 0,-12 3-8 16,0 0-5-16,16-6-6 15,-4 2-1-15,7 0-2 16,6-2-2-16,2 2 2 15,5-2-2-15,1 1 2 16,-2 1-1-16,-1 3-2 0,-8-1-3 16,-3 2-4-16,-7 0-8 15,-4 6-28-15,-7 3-42 16,-1-9-3-16,-9 15-6 0,-7-7-4 16</inkml:trace>
  <inkml:trace contextRef="#ctx0" brushRef="#br1" timeOffset="2.1479E6">20268 2130 5 0,'-11'18'96'15,"-2"-6"1"-15,8-1-3 0,5-11-7 16,0 0 0-16,15 3-72 16,6-2-3-16,10-1-3 15,9 1-3-15,6 4-3 16,4-5-9-16,10 9-7 0,-6-1-67 15,0 0-7-15,-4-7-4 16,-8-1-9-16,-4-6-3 16</inkml:trace>
  <inkml:trace contextRef="#ctx0" brushRef="#br1" timeOffset="2.14977E6">21207 1683 79 0,'0'0'93'0,"0"0"-5"16,0 0-4-16,0 0 0 15,-19 2-62-15,19-2-6 16,0 14-6-16,0-4-2 0,0 1 0 15,0 2-2-15,1-1 0 16,0-2-1-16,-1-10-3 16,1 14-2-16,-1-14 0 15,0 0 0-15,0 0 0 0,0 0 0 16,0 0 0-16,0 0 0 16,3-10 0-16,-3 10 0 15,0-14 0-15,0 2 0 16,0 12 0-16,-5-19 0 0,5 19 0 15,-9-4-77-15,9 4-14 16,-8-10-4-16,8 10-6 16,0-11-5-16</inkml:trace>
  <inkml:trace contextRef="#ctx0" brushRef="#br1" timeOffset="2.15022E6">21461 1578 79 0,'12'-11'97'16,"-2"2"-3"-16,1-2-10 15,-4 2 2-15,5 2-52 0,-5-1-24 16,4 5-5-16,-11 3-4 16,18 0 1-16,-6 10-1 15,-12-10 0-15,13 30 0 16,-9 4 0-16,-4 3 1 15,0 4 1-15,-7-5-2 16,-6-14 0-16,3-4 0 0,-2-4 0 16,4-4 0-16,8-10 0 15,-11 8 0-15,11-8 0 16,8-2 1-16,5-1-2 16,6-3 0-16,2 2 0 15,6 1 0-15,-3 3 0 0,5 0 0 16,-5 0 0-16,-3 7 0 15,-1 5 0-15,-3 3 0 16,-1 4 0-16,-7 3 0 0,-2 3 0 16,-6 0 0-16,-1 1 0 15,-1-1 0-15,-7-4 0 16,-3-4 0-16,-4-2-6 0,0-6-4 16,6-9-41-16,-3 1-36 15,7-7-1-15,4-9-7 16,5-10-5-16</inkml:trace>
  <inkml:trace contextRef="#ctx0" brushRef="#br1" timeOffset="2.15053E6">22016 1638 17 0,'28'-23'97'0,"-5"2"-4"0,-6 3-2 16,-1 1-5-16,-9 6-2 15,2 1-73-15,-9 10-4 16,0 0 0-16,0 0-4 0,-8 15 1 15,-13 8-1-15,5 9-1 16,6 4 1-16,10 1 0 16,10 2-3-16,11-6 0 15,3 1 0-15,-1-2 0 16,-1 1 0-16,-5-2 0 16,-3-1 0-16,-9-1 0 0,-4-4 0 15,-4-1 0-15,-12-7 0 16,-3 0 0-16,-7-7-2 15,-1 0-8-15,-7-10-18 0,1 0-58 16,7-8-2-16,6-10-6 16,10-5-5-16,10-9-2 15</inkml:trace>
  <inkml:trace contextRef="#ctx0" brushRef="#br1" timeOffset="2.1509E6">22650 1610 25 0,'22'-9'100'0,"3"-3"-3"16,-8 3-6-16,-4-1-4 16,-3 2-1-16,-10 8-75 15,5-12-3-15,-5 12-5 0,-11-8 0 16,11 8-3-16,-39 4 0 16,3 3 0-16,-4 9 0 15,5 2 0-15,8 4 0 16,10 2 0-16,17-4 0 15,15-4 0-15,12-7 0 0,6-3 0 16,3-2 0-16,-5-4 0 16,-3 0 0-16,-7-3 0 15,-3-1 0-15,-7 1 0 16,-11 3 0-16,12 0 0 16,-12 0 0-16,0 14 0 0,-1 4 0 15,-5 5 0-15,1 13 0 16,-5 9 0-16,-3 9 0 15,2 1-62-15,-9 20-30 0,-13 15 1 32,-3 3-7-32,-3-6-7 15</inkml:trace>
  <inkml:trace contextRef="#ctx0" brushRef="#br1" timeOffset="2.15138E6">20331 2978 70 0,'-11'-9'98'0,"3"-1"-2"0,0 0-7 16,0-2 1-16,5-5-55 0,3 17-12 15,-3-15-13-15,3 15-10 16,3-10 0-16,-3 10 0 16,18-9 0-16,-6 6 0 15,7 0 0-15,4 1 0 0,9-1 0 16,6 3 0-16,4-1 0 16,8 2 0-16,-3-1 0 15,7 3 0-15,-5 2 0 16,0 3-36-16,-4 0-53 0,-14-1-5 15,-13 3-2-15,-18-10-7 16</inkml:trace>
  <inkml:trace contextRef="#ctx0" brushRef="#br1" timeOffset="2.15158E6">20432 3037 63 0,'-41'11'98'0,"9"-4"-3"15,6-3-5-15,9-2-2 16,27-1-52-16,-10-1-11 15,8 0-9-15,8 0-16 16,5-1 0-16,8 1 0 0,3-2 0 16,9 0 0-16,5 2 0 15,9 2 0-15,-3 1-14 16,5 3-73-16,1-2-5 16,-4-2-2-16,-2-2-9 15,-4 0-2-15</inkml:trace>
  <inkml:trace contextRef="#ctx0" brushRef="#br1" timeOffset="2.15188E6">21374 2907 43 0,'12'2'104'15,"-12"-2"-4"-15,10 7-5 16,-10-7-3-16,0 0-15 15,0 0-77-15,0 0 0 0,0 0 0 16,0 0 0-16,0 12 0 16,0-12 0-16,-2 15 0 15,2-15 0-15,-3 11 0 16,3-11 0-16,0 9 0 0,0-9 0 16,0 0 0-16,0 0 0 15,-3 15-23-15,3-15-68 16,0-7-3-16,1-4-5 15,3-1-8-15</inkml:trace>
  <inkml:trace contextRef="#ctx0" brushRef="#br1" timeOffset="2.1549E6">21793 2756 64 0,'-6'-10'88'0,"1"-3"-3"0,0-3-4 16,10-3-13-16,3 2-41 16,5 2-8-16,11-3-5 15,5 2-5-15,5 5-2 16,2 6-3-16,5 3 0 0,-3 5-1 15,-4 8-1-15,-9 7-1 16,-8 7-1-16,-8 2 2 16,-5 1-3-16,-4 1 2 15,-10-3-1-15,-2-1 0 16,-3-4 0-16,0-3 0 0,0-4 1 16,1-4-2-16,14-10 2 15,-11 11 0-15,11-11 0 16,0 9 0-16,0-9 0 0,15 11-1 15,1-2 0-15,3 3 1 16,0 2-2-16,0 4 1 16,0 4 0-16,-2 3 1 0,-4 1-1 15,-4 4 1-15,-7-4 0 16,-2-1 0-16,-5 0 1 16,-3-2-1-16,-6-4 2 15,0-4-1-15,-3-4 1 0,0-5-1 16,0 0-2-1,0-5-4-15,3 2-14 0,14-3-65 16,-8-10-4-16,3-8-4 16,5-7-7-16,6-8-3 0</inkml:trace>
  <inkml:trace contextRef="#ctx0" brushRef="#br1" timeOffset="2.15514E6">22455 2759 38 0,'14'0'99'0,"-5"0"-5"16,-9 0-5-16,8 0-1 16,-8 0-1-16,3 13-76 15,-1 3-6-15,2 1-5 0,-1 3 0 16,-2 6 0 0,0 4 0-16,1 5 0 0,-2 0 0 15,0 4 0-15,-5-6 0 16,2 6 0-16,-5-5 0 15,7-2-56-15,-1 0-33 0,1-11-2 16,1-8-7-16,0-13-6 16</inkml:trace>
  <inkml:trace contextRef="#ctx0" brushRef="#br1" timeOffset="2.15567E6">22874 2695 32 0,'13'-15'96'16,"-3"4"-2"-16,-10 11-8 16,7-11 0-16,-7 11-4 15,0 0-73-15,-3 12-2 16,3 4-2-16,0 4-2 0,0 5-2 16,6 7 2-16,6-2-3 15,6 1 1-15,3 2-1 16,3 1 0-16,5 1 0 15,-1 1 0-15,1 0 1 0,-6 0 0 16,-10 1 0-16,-6 1-2 16,-7-1 1-16,-8 1 0 15,-9-6 1-15,-7-5 0 16,-5-4-1-16,-5-9 0 16,5-7 2-16,-1-6-2 0,6-5 0 15,-1-11 0-15,9-10 0 16,7-7 0-16,8-5 0 0,6-5 0 15,15-5-2-15,12-3 0 16,9-3 3-16,7 2 0 16,3 5 1-16,-3 3-2 15,-1 3 0-15,-9 4 0 16,-8 6 0-16,-9 3 0 16,-12 5 0-16,-8 1 0 0,-4 4 0 15,-8 5 0-15,-11 0 0 16,-3 5 0-16,-6 0 0 15,0 5 0-15,-5 2-2 0,5 3-35 16,11 3-48-16,2 0-4 16,18-6-6-16,-2 8-4 15,20-4-1-15</inkml:trace>
  <inkml:trace contextRef="#ctx0" brushRef="#br1" timeOffset="2.15597E6">23560 2626 35 0,'18'-3'98'15,"-5"3"-4"-15,-13 0-5 16,0 0-2-16,-6 0-3 0,-2 9-71 16,-3 9-5-16,3 2-5 15,0 8-3-15,5 2 0 16,3 5 0-16,11 2 0 16,8 1 0-16,5-1 0 15,13 4 0-15,0-2 0 16,5 1 0-16,-1-5 0 0,-6 1 0 15,-7-3 0-15,-10-1 0 16,-9-2 0-16,-9-4 0 16,-15-2 0-16,-14-5 0 15,-7-1 0-15,-8-3 0 0,-2-3 0 16,-2-3 0-16,-2-8 0 16,6-1-33-16,3-5-54 15,3-11-4-15,12-10-4 16,5-7-4-16,8-11-3 0</inkml:trace>
  <inkml:trace contextRef="#ctx0" brushRef="#br1" timeOffset="2.15617E6">23712 2609 30 0,'39'-16'97'0,"2"3"-1"0,0 2-5 15,0-2-4-15,-1 0-3 16,-3 6-72-16,4 5-4 15,-4 2-2-15,-1 4-8 0,-10 4-7 16,2 6-20-16,-3 2-55 16,-9 1-3-16,-6-2-5 15,-3-3-5-15,-4 0-3 16</inkml:trace>
  <inkml:trace contextRef="#ctx0" brushRef="#br1" timeOffset="2.15701E6">20400 3801 18 0,'-16'0'92'16,"-1"-1"0"-16,2-4-5 15,5 1-1-15,-2 2-49 16,12 2-6-16,0 0-10 16,0 0-7-16,0 0-5 0,13-2-2 15,9 2-3-15,6 0-2 0,8 0 1 16,8 1-1-16,2-2-1 16,3 1 1-16,4 0-2 15,-11 1-1 1,-3 3-4-16,-7 0-2 0,-4 4-6 0,-11-4-12 15,-8 5-61-15,-4 1-1 16,-5-10-8-16,-5 15-5 16</inkml:trace>
  <inkml:trace contextRef="#ctx0" brushRef="#br1" timeOffset="2.15728E6">20374 4039 44 0,'-23'14'90'0,"6"-1"1"16,6-5-3-16,11-8-2 16,-33 7-59-16,39-3-2 15,11-4-6-15,6 0-5 0,7 0-4 16,5-1-3-16,5-2-2 16,5-1-2-16,3 2-1 15,0 2-2-15,-2 2-2 16,-1 0 0-16,-3 4-4 15,-2-2-3-15,-2 7-12 0,-7 13-54 16,2-16-14-16,-6-6-3 16,0-2-6-16,0-2-2 15</inkml:trace>
  <inkml:trace contextRef="#ctx0" brushRef="#br1" timeOffset="2.16194E6">21427 3963 6 0,'0'0'100'15,"6"-9"-2"-15,-6 9-5 16,0 0-5-16,10-12-3 0,-10 12-72 16,0 0-2-16,0 0-5 15,0 0-1-15,0 12-2 16,0-12 0-16,1 14-3 15,-1-14 0-15,3 16 0 0,-3-16 0 16,3 16 0-16,1-5 0 16,-4-11-4-16,7 23-19 15,-5-11-62-15,1-1-5 16,-3-11-4-16,16 11-7 0,-6-11-3 16</inkml:trace>
  <inkml:trace contextRef="#ctx0" brushRef="#br1" timeOffset="2.16247E6">21871 3790 86 0,'-7'-15'97'0,"2"-1"-6"16,-1-4-5-16,4 1-1 0,9-1-72 15,-5 6-1-15,6 2-4 16,7 1-2-16,5 5-3 16,8 6-1-16,2 0-1 15,4 9-1-15,1 7 0 0,2 2 0 16,-4 6 0-16,-6 4-1 16,-7 4 1-16,-8-3-1 15,-8 1 1-15,-4 0 0 16,-7-3 0-16,-7 0 0 0,-3-6 1 15,-3-2 0-15,0-5-1 16,3-2 1-16,2-2-1 16,7 0 0-16,8-10 1 15,-11 14-1-15,13-5 0 0,10 0 0 16,6 1 0-16,3 3 0 16,6 0 1-16,0 0-2 15,4 2 2-15,-5 0-1 16,0 0-1-16,-6 3 1 15,-6-2 0-15,-4 1 1 0,-8 0-1 16,-2-2 1-16,-2 0-1 16,-9 0 2-16,-4-4-2 15,-5-3-1-15,-6 0-2 0,-1-5-5 16,-2 2-11-16,-4-5-66 16,5-1-2-16,-2-12-6 15,5-6-6-15,6-3 1 0</inkml:trace>
  <inkml:trace contextRef="#ctx0" brushRef="#br1" timeOffset="2.16281E6">22404 3794 91 0,'33'-10'95'0,"-1"3"-5"15,-3 5-4-15,-1 1-2 16,-1 6-69-16,-2 8-4 15,-2 8-4-15,0 5-4 16,-9 6 0-16,-2 8-2 16,-7 1-1-16,-5 2-1 15,-3-2 0-15,-11-2 0 0,1-3 1 16,-7-4 0-16,0-6 0 16,-2-8 0-16,2-6 1 15,5-6 1-15,2-3 0 0,13-3-1 16,-9 0 0-1,9 0 0-15,15-15-1 0,6 6-1 16,6-1-2-16,4 2-3 16,5-1-1-16,2 0-9 15,-2-2-10-15,-1-7-51 0,-3 9-8 16,-3-5-6-16,-2-1-6 16</inkml:trace>
  <inkml:trace contextRef="#ctx0" brushRef="#br1" timeOffset="2.16305E6">23005 3811 37 0,'7'-15'99'0,"-4"3"-3"0,-2 2-5 15,-1 10-5-15,0 0-40 16,0 0-22-16,0 0-10 0,10 10-4 16,-7 2-4-16,-1 9-4 15,2 5-2-15,2 1 0 16,0 7 0-16,1 0 0 15,-3 5 0-15,3-3 0 0,-4-1 0 16,1 1-2 0,-4-6-13-16,6 2-24 0,-4-9-51 15,-2-6-1-15,0-17-7 16,4 10-4-16</inkml:trace>
  <inkml:trace contextRef="#ctx0" brushRef="#br1" timeOffset="2.16376E6">23420 3734 20 0,'-7'-10'90'0,"7"10"2"15,-5-10-5-15,4 15-14 16,1-5-26-16,0-5-17 16,0 5-9-16,0 0-6 15,0 0-3-15,0-9-5 0,0 9 0 16,0 0-2-16,0 0 0 16,11 0-5-16,5 0 0 15,5 4 0-15,8 0 0 16,6 6 0-16,4-1 0 15,2 4 0-15,1 2 0 0,-2 2 0 16,-9 2 0-16,-2 3 0 16,-9 3 0-16,-7 0 0 15,-9 0 0-15,-3 6 0 16,-2-3 0-16,-10 4 0 0,1-5 0 16,-5 0 0-1,-4-3 0-15,2-4 0 0,0 0 0 16,1-4 0-16,4 2-15 15,-2-2-34-15,6-5-42 0,8-11-1 16,-7 10-7-16,7-10-4 16</inkml:trace>
  <inkml:trace contextRef="#ctx0" brushRef="#br1" timeOffset="2.16412E6">23622 3979 53 0,'-11'-2'95'0,"11"2"2"16,-15-4-8-16,15 4-1 0,0 0-55 15,21 0-13-15,1 0-7 16,7-2-4-16,7 1-3 16,2 1-3-16,5 0 0 15,1-2-1-15,-1 1-2 16,-1 0 0-16,-6-1 0 0,-4 2 0 15,-5-3 0-15,-6 2 0 16,-5-1 0-16,-3-1 0 16,-13 3 0-16,12 0 0 0,-12 0 0 15,0 0 0-15,0 0 0 16,0 0 0-16,0 0 0 16,0 0 0-16,0 0 0 15,0 0-6-15,-4 1-37 0,4-1-48 16,-16 7-2-16,5-3-5 15,-2-3-6-15</inkml:trace>
  <inkml:trace contextRef="#ctx0" brushRef="#br1" timeOffset="2.17331E6">23292 1597 0 0,'0'0'62'0,"3"-9"-5"16,-3 9-7-16,0 0-7 15,5-10-6-15,-5 10-4 0,4-13-10 16,-4 13 0-16,5-12-2 16,-5 12-1-16,6-13-2 15,-6 13-3-15,4-12-4 16,-4 12-1-16,1-9-2 0,-1 9-3 15,0 0 0-15,-5-2-2 16,-6 2 1-16,-5 8 0 16,-3 4 0-16,-3 4 0 15,-3 4 0-15,2 2-1 0,3 0 0 16,4 0 0-16,6-2-1 16,3 2-1-16,5-1 0 15,2 0 0-15,3 1 1 16,10 2 0-16,6-1 0 0,3 2 1 15,8-1-1-15,1 0 1 16,2 0 0-16,1 0-1 16,-3-4 0-16,-6-1-1 15,-4-1 0-15,-6 0 0 16,-6-2-1-16,-7 1 1 16,-2 1-1-16,-11 0 1 0,-2-3-1 15,-5 1 1-15,-6-2 0 16,-2-3 0-16,-4-3 1 15,-5-3 0-15,-2-1-2 0,-1-4 0 16,2 0-3-16,-1-3-2 16,6 0-9-16,0-8-26 15,7 6-49-15,10-5 2 0,7-4-9 16,7-4-5-16</inkml:trace>
  <inkml:trace contextRef="#ctx0" brushRef="#br1" timeOffset="2.17371E6">23320 1592 64 0,'-12'-8'93'0,"1"0"-4"16,0-1-6-16,0 1-1 0,11 8-61 15,-15-18-4-15,15 18-4 16,-8-15-6-16,8 15-2 16,3-14-2-16,9 6 0 15,2 1 0-15,9 4 0 16,2-2-1-16,8 5 1 0,4-2-1 16,2 4 0-16,4-2-1 15,-1 0 1-15,0 0-1 16,2 0 0-16,-2 0 1 0,-3 0 0 15,1 0-1-15,-3 3 1 16,-5-3-1-16,-4 0 0 16,-3 0-1-16,-8 2 0 15,-4-1-4-15,-13-1-5 0,12 17-12 16,-12-4-62-16,-7 2-5 16,-9 3-4-16,1 0-6 15,-5 7-3-15</inkml:trace>
  <inkml:trace contextRef="#ctx0" brushRef="#br1" timeOffset="2.17443E6">21366 2371 22 0,'0'0'84'16,"-10"-13"1"-16,10 13-1 16,-7-18-3-16,11 12-50 0,-4 6-4 15,-3-9-7-15,3 9-5 16,0 0-4-16,0 0-2 16,9-7-4-16,4 7 1 15,5 0-1-15,7-1 0 16,12-1 0-16,7 1 0 0,12-1-1 15,5-1 0-15,9-2-1 16,6 2-3-16,9-4 0 16,0 4 0-16,-1-3 0 0,-2 1 0 15,2 2 0 1,-2-1-9-16,-12-1 3 16,-9 2 1-16,-11 0 1 15,-13-2 1-15,-9 1 0 16,-4 6 0-16,-24-2 11 15,0 0-4-15,0 0-3 0,0 0-5 16,-6 0-4-16,-5 4-8 16,-3 5-9-16,-8 1-48 15,-2 3 0-15,-9 0-2 16,-6 3-3-16,-6-2 0 16</inkml:trace>
  <inkml:trace contextRef="#ctx0" brushRef="#br1" timeOffset="2.17486E6">21428 2477 70 0,'-20'-1'82'16,"3"-2"-3"-16,8 0-4 15,9 3-47-15,-12-6-7 16,12 6-2-16,0 0-3 0,0 0-5 15,12 7-6-15,2-2 1 16,5 0-1-16,9-2 2 16,8 4-1-16,10-5 0 15,6-1-1-15,11-1-1 0,6 0 0 16,6 0-1 0,3-6 0-16,2-1-2 0,2 7 2 15,-6-5-3-15,-3 2 1 16,-7-3 0-16,-9 3-1 15,-10-1 1-15,-8 1 0 0,-8 1 0 16,-11 0 0-16,-6 0 2 16,-14 2-1-16,11 0 0 15,-11 0 0-15,0 0 0 16,0 0 0-16,0 0-2 0,0 0-4 16,0 0-7-16,0 0-10 15,0 0-60-15,0 0-2 16,0 0-6-16,12 2-7 0,-12-2 3 15</inkml:trace>
  <inkml:trace contextRef="#ctx0" brushRef="#br2" timeOffset="2.18356E6">15879 3566 37 0,'-11'0'75'16,"11"0"4"-16,0 0-28 15,-10 0-7-15,10 0 0 16,0 0-18-16,0 0-2 16,0 0-5-16,0 0-5 15,6-5-5-15,-6 5-4 0,13-4-2 16,-13 4 0-16,17-1-2 16,-6 2 0-16,0-1 0 15,2 0 1-15,3 0-1 16,-2 0 1-16,7 0 1 0,0 0-1 15,1 0 1-15,5-1 0 16,3 2-1-16,2-1 0 16,2-1 0-16,3 0-1 0,-2 1 0 15,0-2 0 1,0 4-1-16,-1-2 1 0,0 0-1 16,-2 0 1-16,0 0-1 0,-1 3 0 15,-1-2 0-15,1 2 0 16,-2-3 0-16,2 0 0 15,0 1 1-15,0-1-1 16,2-1 0-16,-2-2 1 16,1 1-1-16,0 0 1 0,-3-2-2 15,2 3 2-15,-1 0-2 16,0 0 2-16,1-1 0 0,0 2 0 16,2-3-1-16,4 2 0 15,2-1 1-15,2 0-1 16,2-1 0-16,4 2 0 15,-2-2 1-15,5 0-2 16,-2-1 2-16,-1 0-1 0,5 0 0 16,-2 1 1-16,-4 0-1 15,4-1 0-15,-3-1 0 16,2 2 0-16,0 1 0 16,-1-1 1-16,-2 3-1 0,5 0 0 15,-5 0 1-15,2-2-1 16,-2 2 0-16,0 2 0 0,3-2 1 15,-3 0-2-15,4 0 2 16,-4 0-1-16,4 0 0 16,0-2 0-16,2 4 0 0,-3-5 0 15,3 2 0-15,-1 0 0 16,1 1-1-16,2 0 2 16,-2 0-1-16,3 1 1 15,0-1-1-15,2 0 1 16,-1 0-1-16,1 1 1 15,3-1-1-15,2 1 1 0,-1-1 0 16,2 0-1-16,-1-1 2 16,2-3-2-16,1 2 1 15,0 0-1-15,-3 0 1 16,6-1 0-16,-2 0-1 0,1 0 2 16,-2 1-2-16,-1 1 2 15,5 1-2-15,-5-2 1 16,2 0 1-16,-3 0-2 0,2-1 2 15,-1 4-3-15,1-3 3 16,1 1-1-16,-3-1 1 16,4 1-1-16,-3-1-1 15,2 1 2-15,-2-1-1 0,2 1 0 16,-1-1-1-16,0 1 1 16,3 1 0-16,-2 1 0 15,0-1 0-15,0 0-1 16,-4 2 0-16,2 0 0 0,1 1 0 15,0-1 0-15,-1 0 2 16,2-1-3-16,-2 0 2 0,2 1 0 16,-3 0 1-1,1 1-2-15,-1-2 0 16,2 0 0-16,-2-1 0 0,2 0 0 16,-2 1 0-16,1 1 0 15,-1-2 0-15,2 0 0 16,1 0 0-16,-4 0 0 0,-1 0 0 15,3-4 0-15,-1 3 0 16,4-3 0-16,0 3 0 16,-1-2 0-16,1 3 0 0,-3 0 0 15,5-1 0-15,-1 2 0 16,-4-1 0-16,3 0 0 16,-2 1 0-16,-1-1 0 0,-2 1 0 15,0-1 0-15,-5 0 0 16,-1 1 0-16,-3-1 0 15,-5-1 0-15,-4-1 0 16,-5 0 0-16,-3-1 0 16,-3-1 0-16,-4 0 0 0,-5 0 0 15,-6 0 0-15,-1-1 0 16,-6-1 0-16,1-1 0 16,-12 7 0-16,15-12 0 0,-15 12 0 15,8-8 0-15,-8 8 0 16,4-11 0-16,-4 11 0 15,3-10 0-15,-3 10 0 16,1-9 0-16,-1 9 0 16,0-10-7-16,0 10-82 0,0 0-3 15,-11-8-4-15,11 8-6 16,-17-13-5-16</inkml:trace>
  <inkml:trace contextRef="#ctx0" brushRef="#br2" timeOffset="2.18567E6">15679 3531 47 0,'-6'-15'87'0,"-3"-7"2"16,-2-3-3-16,-1-16-32 15,2 11-12-15,-1-6-15 16,1-5-8-16,2-5-4 15,-2-4-5-15,2-2-2 0,-1-2-3 16,1-1 0-16,1 1-2 16,0-1 1-1,-2 6-1-15,-1 3 0 0,1 3-1 16,1 6 0-16,0 3-2 0,-1 4 0 16,2 4 0-16,2 4 0 15,-1 0 0-15,3 7 0 16,0 0 0-16,3 2 0 0,0-1 0 15,0 14 0-15,0-14 0 16,0 14 0-16,9-12 0 16,-9 12 0-16,14-10 0 15,-3 8 0-15,3 1 0 16,1 1 0-16,2 0 0 0,3 0 0 16,3 1 0-16,0-1 0 15,4 2 0-15,2 1 0 16,1 1 0-16,2-1 0 0,0-3 0 15,1 3 0-15,0 0 0 16,0 1 0-16,0 1 0 16,-4-1 0-16,6 1 0 15,-3-3 0-15,-1 5 0 0,0-2 0 16,2 0 0-16,1-2 0 16,1 1 0-16,1-3 0 15,1-1 0-15,6 2 0 16,3-2 0-16,3 1 0 0,6-1 0 15,1 1 0-15,7-1 0 16,5 0 0-16,0 1 0 16,2-1 0-16,3 1 0 0,1-2 0 15,4 0 0-15,4-1 0 16,1-2 0-16,1 2 0 16,4 2 0-16,2-1 0 15,6-1 0-15,1 0 0 16,4-1 0-16,0 4 0 0,0-3 0 15,7 2 0-15,0-3 0 16,4 1 0-16,-2 1 0 16,5-1 0-16,-2-2 0 0,5 2 0 15,3-2 0-15,0-1 0 16,2 2 0-16,4-2 0 16,1 1 0-16,2-3 0 0,4 1 0 15,1-1 0-15,-3 1 0 16,8 2 0-16,-2-4 0 15,-1 3 0-15,-4-5 0 16,-1 2 0-16,1 1 0 0,-4 0 0 16,-5-1 0-16,-4 0 0 15,-4 1 0-15,0-1 0 16,-1 5 0-16,-5-1 0 16,-1 2 0-16,0-1 0 15,-3 0 0-15,4 0 0 0,-6 0 0 16,-1 3 0-16,-2-2 0 15,-2-2 0-15,-2 3 0 16,1 1 0-16,-5 1 0 16,-2-1 0-16,-3 0 0 15,-4 0 0-15,1 0 0 0,-6 0 0 16,3 2 0-16,-7-4 0 16,1 2 0-16,-4-1 0 0,0-1 0 15,0 2 0-15,-4-2 0 16,-1-1 0-16,-3 1 0 15,-4 1 0-15,-1-3 0 0,-4 3 0 16,-1-4 0-16,-3 2 0 16,-3 0 0-16,-8 2 0 15,-3-1 0-15,-2-2 0 16,-11 0 0-16,1 2 0 16,-7 1 0-16,-6-1 0 0,-3-1 0 15,-9 3 0-15,16-4 0 16,-16 4 0-16,10 0 0 15,-10 0 0-15,9 0 0 16,-9 0 0-16,12 1 0 0,-12-1 0 16,11 11 0-16,-11-11 0 15,15 14 0-15,-9-2 0 16,4 3 0-16,-2 5 0 16,3 2 0-16,-1 3 0 0,-1 3 0 15,2 3 0-15,-2 2 0 16,0 0 0-16,0 5 0 15,-2-6 0-15,-1 8 0 0,3-2 0 16,-1-2 0-16,0 3 0 16,-3-1 0-16,1 1 0 15,0 0 0-15,0 4 0 16,-1-4 0-16,-1 0 0 16,-2 0 0-16,0-5 0 0,-1-1 0 15,-1-4 0-15,1-4 0 16,0-1 0-16,2-5 0 15,-2-2 0-15,0-1 0 16,0-2 0-16,0 2 0 0,0-4 0 16,2 0 0-16,-3-1 0 15,0-2 0-15,0 0 0 16,0-9 0-16,-4 12 0 16,4-12 0-16,-11 9 0 0,-1-9 0 15,-8 0 0-15,-9-9 0 16,-12 1 0-16,-18-4 0 15,-25-1 0-15,-25-4 0 16,-30 8-46-16,-52-1-44 0,-51-13-3 16,-52-3-7-16</inkml:trace>
  <inkml:trace contextRef="#ctx0" brushRef="#br2" timeOffset="2.20568E6">12052 4341 4 0,'-8'0'77'16,"8"0"3"-16,-16-6-1 0,16 6-14 16,-13 0-38-16,13 0-11 15,0 0-5-15,0 0-1 16,0 0-3-16,0 0 1 16,9 0-2-16,-9 0 0 0,17 14 0 15,-7-4 1-15,6-1 0 16,0 0 0-16,3-1 0 15,4-1-1-15,3-4 1 0,3-3-1 16,4 0 0-16,3-7 0 16,4-2-1-16,4-4 0 15,0-1-1-15,5-2 0 16,-2-2-1-16,7 0 1 0,1-1-1 16,5 1-1-16,5-1 1 15,1 0-1-15,5-1 0 16,4-3 1-16,2 1-1 15,4-1 0-15,0 2 0 0,1-2 0 16,1 1 0-16,-2-1-2 16,-1 1 0-16,-4-1 0 0,1 4 0 15,0-5 0 1,2-2 0-16,2-2 0 16,1-3 0-16,5 0 0 0,2-4 0 15,3 1 0-15,1-2 0 16,0 0 0-16,1 0 0 15,-4 4 0-15,-8 1 0 0,0 3 0 16,-6 1 0-16,-5 0 0 16,-8 5 0-16,-6-1 0 15,-6 5 0-15,-4 0 0 0,-4 2 0 16,-6-2 0-16,-3 6 0 16,-5-1 0-16,-2 0 0 15,-4 1 0-15,2 1 0 0,-3 2 0 16,0-1 0-16,-2 2 0 15,0-2 0-15,1 3 0 16,-3-1 0-16,2 2 0 0,-5-1 0 16,2 1 0-1,-7 3 0-15,1 0 0 0,-2 0 0 16,-9 3 0-16,8 0 0 16,-8 0 0-16,0 0 0 0,0 0 0 15,0 0 0-15,0 0 0 16,0 0 0-16,0 0 0 15,0 0 0-15,0 0 0 16,-7-9 0-16,7 9-18 16,-12 0-9-16,3-2-49 15,-5 2-13-15,-5 3-4 0,-5 1-4 16,-8-2 0-16</inkml:trace>
  <inkml:trace contextRef="#ctx0" brushRef="#br2" timeOffset="2.20616E6">14272 3216 82 0,'-42'-4'93'0,"5"-5"-3"16,5 0-6-16,6-15-25 15,6 15-29-15,7 3-9 16,13 6-7-16,-10-4-6 16,10 4-2-16,2 7-4 0,7 2 0 15,4 6-1-15,7 2 0 16,5 1 1-16,9 2 0 0,6-1 1 16,7 0 0-1,10-3 0-15,7 1 0 0,8-2-1 16,9-3-2-16,4-2 0 15,4-1 0-15,9-2 0 16,2-4 0-16,0-1 0 0,-2-2 0 16,-6 1 0-16,-6-4 0 15,-8 1 0-15,-9-1 0 0,-14-1 0 16,-10 2 0-16,-11-1 0 16,-10 3 0-16,-6-1 0 15,-8 0 0-15,-10 1 0 16,0 0 0-16,0 0 0 15,0 0 0-15,-14-5-23 16,0 8-60-16,-2-3-8 0,2 0-2 16,-7-1-7-16,3-2-2 15</inkml:trace>
  <inkml:trace contextRef="#ctx0" brushRef="#br2" timeOffset="2.20646E6">15553 3274 93 0,'0'0'95'0,"0"0"-5"15,10 4-7-15,-10 5 0 16,-2 2-63-16,-7 8-6 0,0 6-6 16,-9 9-4-16,-1 9 0 15,-9 15 0-15,-7 10-2 16,-7 8-1-16,-6 6-1 15,-4 0 1-15,0-3-1 16,-1-2 1-16,0-9 0 0,2-9 0 16,6-13 0-16,3-8 0 15,5-8 0-15,8-9-3 0,3 1-6 16,5-11-19-16,5 1-58 16,7-6-4-16,-1-6-6 15,4-11-7-15,0-9 2 16</inkml:trace>
  <inkml:trace contextRef="#ctx0" brushRef="#br2" timeOffset="2.21526E6">19785 1185 55 0,'0'0'73'0,"-5"-11"-3"0,5 11-22 16,-5-10-8-16,5 10-8 15,-6-11-7-15,6 11-5 16,-3-11-3-16,3 11-3 15,0 0-2-15,-2-12-2 0,2 12 0 16,0-9-1-16,0 9 0 16,0 0 0-16,9-8 1 15,-9 8-2-15,11 2 0 0,-11-2 1 16,16 8-2-16,-9 1 0 16,5 0-2-16,-3 2-1 15,3-1-4-15,4 2 0 16,-2-2 0-16,3 0 0 0,4-4 0 15,0 0 0-15,9-5 0 16,0-1 0-16,5-1 0 16,3-10 0-16,1 0 0 15,4-8 0-15,-1 3 0 16,-1-3 0-16,3-2 0 16,-3-1 0-16,-1-2 0 0,-2 5 0 15,-38 19 0-15,72-39 0 16,-43 21 0-16,-4 5-20 15,-4 8-66-15,-7-1-5 0,-3 6 0 16,-11 0-9 0,3 11-1-16</inkml:trace>
  <inkml:trace contextRef="#ctx0" brushRef="#br2" timeOffset="2.21567E6">20045 1468 74 0,'-7'5'95'16,"7"-5"-5"-16,-16 7-5 15,16-7-1-15,-10 1-61 16,10-1-11-16,0 0-2 0,-10 0-2 16,10 0-4-16,0 0 0 15,0 0-1-15,3 3 0 16,-3-3 2-16,21 8-2 0,-2-8 1 16,5 2 0-16,2-7-4 15,8-3 0-15,3-4 0 16,1-1 0-16,8-4 0 15,-1-2 0-15,7-1 0 0,-3-3 0 16,1 0 0-16,0 0-54 16,0-5-32-16,-3 1-3 15,-2 0-6-15,-5-1-7 16</inkml:trace>
  <inkml:trace contextRef="#ctx0" brushRef="#br2" timeOffset="2.69826E6">23613 16211 6 0,'-19'0'99'0,"7"-3"0"16,0-4-5-16,12 7-3 16,-6-19-3-16,6 9-70 0,9 1-2 15,7 2-16-15,7 1 0 16,3 1 0-1,8 0 0-15,1 3 0 16,7 0 0-16,3 2 0 0,1-2 0 0,-1 2 0 31,-4 0 0-31,0 0 0 16,-3 0 0-16,-4 0 0 0,-6 3 0 0,-7 0 0 16,-4 0 0-1,-8 0 0-15,-9-3 0 0,0 13-18 0,-4-2-15 16,-17 7-40-1,-2-5-17-15,-11 3-4 0,-6 0-8 32,-5 2 4-32</inkml:trace>
  <inkml:trace contextRef="#ctx0" brushRef="#br2" timeOffset="2.69847E6">23661 16358 55 0,'-15'9'95'0,"3"-3"-2"16,12-6-5-16,0 0-1 15,5 2-55-15,7 0-9 0,0-2-8 16,6 0-5-16,3-2-1 15,4 1-5-15,3-1-4 16,1 2 0-16,3-2 0 16,4 1 0-16,-3-1 0 0,-2 2 0 15,-1-2 0-15,0 2-9 16,-10-3-22-16,-3 3-56 16,4-3-5-16,-4-4-4 15,-2 2-7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46:29.7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1607 1859 13 0,'1'-18'49'16,"-1"10"-4"-16,1-1 2 16,1-2-1-16,1 3 0 15,-2-3-6-15,0 2-4 0,-1-1-9 16,0 0-4-16,0 1-3 16,0 9-6-16,0-14-2 15,0 14-3-15,-4-9-3 16,4 9-1-16,-9-3-1 0,-1 3-1 15,-2 5-1-15,-4 5 0 16,-5 2 0-16,1 2-1 16,-5 4 1-16,1 1 0 15,2 1-1-15,4 2 0 0,0-1-1 16,5 2 1-16,2-2-1 16,6 2 1-16,4-3-1 15,2 2 1-15,6-4 0 16,7-1 0-16,6 2 0 15,12 2 1 1,1-3 0 0,2 0-1-16,-3 0 1 0,-4-1-1 15,-1 1 0-15,-7-3 1 16,-5 1 0-16,-14-4-1 16,-1-1 1-16,-10 0 1 15,0-3 1-15,-6 1-1 0,1-3 1 16,-9-1 0-16,4-2-1 15,-4-1 0-15,0-2 0 16,-3 0-2-16,2-4 2 16,3-2-3-16,-5 0 0 15,8 0 0-15,-1-1 0 0,5 1 0 16,5-2 0-16,10 8-5 16,-12-6-2-16,12 6-5 15,0 0-8-15,0 0-46 16,18-3-22-16,-2 3-2 0,5 0-7 15,5-3 0-15</inkml:trace>
  <inkml:trace contextRef="#ctx0" brushRef="#br0" timeOffset="356.4909">2077 1978 9 0,'22'-21'83'0,"-4"-1"4"15,-5 0-3-15,-1 1-5 0,-5 4-42 16,3 4-11-16,-4 0-7 16,1 2-3-16,-7 11-5 15,1-10-3-15,-1 10-1 16,0 0-1-16,-13 3-2 16,-1 7-1-16,-4 6-1 0,-6 2-1 15,0 6 0-15,-4 4-1 16,4 0 1-16,1 5-1 15,9 4 2 1,10-2 0 0,5-1 0-16,11-4 0 15,11-6-1-15,5-2-2 16,7-7-4-16,6-1-8 0,-3-14-19 16,0 0-53-16,4-4-2 15,1-6-7-15,-3-1-4 16</inkml:trace>
  <inkml:trace contextRef="#ctx0" brushRef="#br0" timeOffset="582.837">2508 2007 26 0,'1'-16'93'15,"0"3"1"-15,-1 1-5 16,-3 1-3-16,3 11-45 16,-13-6-15-16,13 6-9 0,-6 6-5 15,4 7-5-15,0 7-1 16,2 16 0-1,0 2 0 1,6 5-4-16,-2 3-2 16,2-1 0-16,-1 5 0 0,3-5-4 15,6-1-79-15,-6-10-5 16,5-5-3-16,-3-8-8 16,3-7-4-16</inkml:trace>
  <inkml:trace contextRef="#ctx0" brushRef="#br0" timeOffset="1475.3547">1771 2843 32 0,'0'0'80'0,"-12"-15"-2"15,12 15-14-15,-17-15-12 16,6 8-12-16,-4 2-12 15,-2 2-8-15,-1 0-6 0,-5 3-4 16,0 3-2-16,-2 7-3 16,1 3-1-16,-3 5-1 15,5 3-1-15,0 1 0 16,4 3 0-16,4 0 0 16,7 1 0-16,5-1 0 15,3-2 1-15,11-3 1 0,8-1 0 16,7-3-1-16,6-2 0 15,4-3 0-15,4 1 0 16,-1-1-2-16,-4-1 1 0,-1 2-2 16,-6 0 1-16,-7 2 0 15,-5-1-1-15,-6 3 0 16,-3-1 1-16,-7 1 0 16,-1-1 0-16,0-2 1 0,-7-2 0 15,-5 1 0-15,-5-5 1 16,-4 2 0-16,-7-5 1 15,0-1-2-15,-4-3 1 16,-2 0 0-16,2 0-1 0,2 0-1 16,4-3 0-16,5-4-2 15,4 4-4-15,4-6-5 16,13 9-8-16,-14-16-25 16,14 16-43-16,11-17-3 15,7 7-4-15,7-2-7 0</inkml:trace>
  <inkml:trace contextRef="#ctx0" brushRef="#br0" timeOffset="1758.1501">2154 3020 51 0,'27'-16'86'0,"-7"-1"0"16,-5 0-4-16,-6 1-27 15,4 6-14-15,-8 1-15 16,-5 9-8-16,0 0-5 15,-15-7-3-15,3 12-4 0,-5 8-1 16,-3 5-2-16,-5 6-1 16,1 4-1-16,-1 2 1 15,5 2-1-15,5-1 0 0,7-1-1 16,8-2-1 0,6-4-3-16,11-6-4 0,11-5-6 15,4-7-12-15,4-6-36 16,8 0-22-16,-2-1-4 15,-1-10-6-15,-3-9 0 16</inkml:trace>
  <inkml:trace contextRef="#ctx0" brushRef="#br0" timeOffset="2119.4857">2508 3011 73 0,'9'-17'87'0,"-1"4"-2"16,-8 13-5-16,15-19-27 15,-5 13-21-15,0 6-12 16,1 0-6-16,1 6-6 15,-1 6-2-15,2 5-2 0,-3 6-1 16,0 4 0-16,-3 4-1 16,-3 4-1-16,-4 2 1 15,0 0 0-15,-7-4-1 16,0-2 0-16,-2-7 1 16,1-2-1-16,4-6 0 0,4-7 0 15,5-4 1-15,10-3-1 16,13-2 1-16,7-2-1 15,10-3 1-15,5-3-1 0,9-1 0 16,-2 1 0-16,2-2 0 16,-4 2-1-16,-7 1 1 15,-7 3 0-15,-8-1 0 0,-10 3 0 16,-9 2-2-16,-14 0-3 16,0 0-8-16,0 0-41 15,-5 11-31-15,-9-6-2 16,1 2-7-16,-6 0-6 0</inkml:trace>
  <inkml:trace contextRef="#ctx0" brushRef="#br0" timeOffset="2690.2311">1788 3909 14 0,'-1'-17'85'16,"1"17"2"-16,-19-14-6 0,3 9-4 15,-2 5-47-15,-4 6-7 16,-7 4-8-16,3 5-6 16,-5 3-1-16,0 2-2 15,2 5 0-15,3-3-1 16,8 2-1-16,8-2 0 0,9-1 0 15,5-2-1-15,15 0 0 16,9-1-1-16,5 0 1 16,6-3 0-16,0 1-1 15,1-3-1-15,-4 2 0 0,-7-2 0 16,-5 1-1-16,-8 0 1 16,-4-1 0-16,-6 0 1 15,-6-1-1-15,-6 0 1 0,-7-3-1 16,-5-2 1-16,-7 0 0 15,-2-3-1-15,-4-2-2 16,-2-2-2-16,2 0-5 0,3 0-10 16,-6 9-55-16,17-10-14 15,8-6-6-15,9-3-3 16,8-3-4-16</inkml:trace>
  <inkml:trace contextRef="#ctx0" brushRef="#br0" timeOffset="2957.2925">2407 4041 29 0,'18'-15'92'0,"-12"1"-1"16,-6 2-5-16,-4 2-4 0,-13 4-43 16,-3 4-18-16,-9 2-5 15,-2 9-6-15,-5 3-3 16,-2 7-2-16,3 5-1 15,2 1-2-15,5 2-1 16,11 2 0-16,9-1-1 0,11-2-3 16,13-4-4-16,15 0-7 15,8-12-23-15,2-1-47 16,11-5-3-16,1-4-7 16,-3-2-4-16</inkml:trace>
  <inkml:trace contextRef="#ctx0" brushRef="#br0" timeOffset="3354.5783">2574 4108 81 0,'-7'-9'93'0,"3"-3"-4"15,4 3-7-15,1-6-29 16,10 7-21-16,6 3-13 0,4 1-7 16,3 4-5-16,2 0-3 15,-2 7-1-15,1 4-1 16,-5 5 0-16,-1 2-1 15,-3 1-1-15,-6 0 0 0,0 1 1 16,-3-3-1-16,0-1 1 16,-1-3-1-16,-1-3 1 15,-5-10-1-15,16 14 1 16,-6-9 0-16,4-1 0 0,0-2 0 16,4 2-1-16,-1-1 1 15,2 2 0-15,0 1-1 16,-2 3 0-16,-3 1 1 15,-3 0-1-15,-2 0 1 0,-6 3 0 16,-2 0 0-16,-2 1 1 16,-11-3 0-16,-6-1 0 15,-6-1 0-15,-7-1-2 16,-3-3-3-16,-2 2-12 0,-3-6-69 16,-2-1-4-16,2-8-4 15,4-9-8-15,13-7-3 0</inkml:trace>
  <inkml:trace contextRef="#ctx0" brushRef="#br0" timeOffset="9028.8513">5179 1466 56 0,'-8'-10'83'0,"8"10"-2"0,-9-11-2 15,9 11-37-15,-13-11-13 16,13 11-8-16,-14-8-8 15,14 8-2-15,-21 8-3 0,1 0-1 16,-1 13 1-16,0 5-3 16,3 8 0-16,-3 5 0 15,5 2 0-15,5-2-3 16,5-3-1-16,5-4 1 16,1-4 0-16,9-6 0 15,7-7 0-15,6-2 0 0,7-10 1 16,3-3 0-16,-1-11 0 15,3-5 1-15,-3-2-2 16,0-3 1-16,-8-4 0 0,-3 0 0 16,-7-2 0-16,-9 0-1 15,-4 1 0-15,0 12-2 16,-4-3 0-16,-3 5-1 16,-1-2-1-16,-3 2-1 15,1-1-2-15,-2 3-3 16,12 10-4-16,-32-11-9 0,12 6-43 15,3 5-21-15,8 10-3 16,6 2-5 0,6 2-1-16</inkml:trace>
  <inkml:trace contextRef="#ctx0" brushRef="#br0" timeOffset="9454.8328">5696 1522 31 0,'0'0'83'16,"16"-12"0"-16,-16 12-1 15,13-14-6-15,-13 14-46 0,10-12-12 16,-10 12-3-16,4-10-5 16,-4 10 0-16,-6-5-3 15,-6 5-1-15,-4 11-1 0,-5 7 0 16,-4 7-1-16,1 4 0 15,-1 6-1-15,9-2-2 16,5 1 0-16,9-1 0 16,4 0 1-16,17-5-1 0,13-7 1 15,6-7 0-15,7-3 1 16,5-7-1-16,4-3 0 16,-3-2 0-16,-6-8 0 15,-6 2 0-15,-10-3 0 0,-4 3 0 16,-10 0 1-16,-4 2-1 15,-11 5 0-15,2-11 0 16,-2 11 1-16,-6-6-3 0,6 6-2 16,-11-1-4-16,11 1-12 15,0 0-66-15,0 0-3 16,0 0-4-16,0 0-7 0,15-2-4 16</inkml:trace>
  <inkml:trace contextRef="#ctx0" brushRef="#br0" timeOffset="10748.9948">7978 1742 79 0,'15'-7'88'15,"-10"-2"0"-15,-5 9-6 16,0-16-39-16,0 16-9 0,0 0-12 16,0 0-7-16,0 16-5 15,-4 3-5-15,-3 5-2 16,-3 6-1-16,1 2 1 0,-3 0-1 15,0-1-1-15,2-4 0 16,-2-6 1-16,6-5 0 16,0-4 0-16,6-12 1 15,0 0-1-15,0-7 1 16,5-10 0-16,3-7-1 0,8-6 1 16,0-7-1-16,3-8 0 15,2 1-1-15,0-2 0 16,1 3 1-16,1 0-1 15,-2 6 1-15,-14 22-2 16,3 0 0-16,6-10 0 0,-6 11 0 16,2 8 0-16,-1 6 0 15,-1 4 0-15,-2 11 0 16,3 6 0-16,-3 6 0 0,2 4 0 16,3 3 0-16,-2 4 0 15,1 3 0-15,3-2 0 16,-6-1 0-16,5 1-6 15,-3-5 0-15,-3-4-4 0,-2-4-4 16,2-5-2-16,-7-6-2 16,-1-5-4-16,0-10-5 15,-13 6-6-15,1-9 0 16,-6-3 2-16,-2-7 7 16,-6-4 7-16,2 3 8 0,-7-8 9 15,5 8 12 1,-3-5 12-16,7 6 4 0,0-1 2 15,4 6-4-15,6-2-2 16,12 10-7-16,0 0-5 0,0 0-4 16,19-5-3-16,10 5-3 15,13 2-2-15,6-2 2 0,10-2-1 16,4-3 1-16,9-3-1 16,-5-4 0-16,-4-4 1 15,-6-1-1-15,-6-5 2 16,-10-1 1-16,-5-2 1 15,-13 1 2-15,-4 0 1 0,-3 3 1 16,-7 2 1 0,1 2-1-16,-5 4 0 0,-3 2-5 15,-1 11-4-15,0 0 0 0,0 0 0 16,0 0 0-16,4 16 0 16,-1 4 0-16,2 5 0 15,-1 8 0-15,3 4 0 16,2 5 0-16,0 0 0 15,2-2 0-15,-1 0 0 0,-2-2 0 16,-4-6 0-16,3-6 0 16,-5-8 0-16,-2-1 0 15,-5-6 0-15,-3-3-2 16,-6-8 1-16,-1 4 2 0,1-4-1 16,-3-1 2-16,1-2-2 15,0 0 0-15,2-1 0 0,5 0 0 16,9 4 0-1,-13-2 0-15,13 2 0 0,0 0-2 16,0 0 2-16,17 2-1 16,0 1 1-16,6-1-1 0,7 2 2 15,5-2-1 1,3-2-2-16,3 0 0 0,-3 0-4 16,0-3-3-16,-2-3-7 15,-5-7-7-15,-2-4-35 0,-5 0-28 16,-8-4-3-1,-7-4-4-15,-8-4-2 0</inkml:trace>
  <inkml:trace contextRef="#ctx0" brushRef="#br0" timeOffset="11067.045">8870 1641 13 0,'-43'-23'81'0,"2"5"6"16,5-2-3-1,9 7-21-15,2 2-15 0,5 2-12 16,11 2-10-16,9 7-8 15,0 0-4-15,13-9-5 16,14 9-3-16,12 0-2 0,11 0-2 16,9 0 2-16,8 0-1 15,1 2-1-15,-2-2 0 16,-2 1 0 0,-12-1 1-16,-10 0 1 0,-10 0-4 0,-9 0 0 15,-9-3 0-15,-14 3 0 16,0 0 0-16,0 0 0 15,0 0 0-15,0 0 0 16,0 0 0-16,-9-3 0 16,6 9-32-16,0 4-55 15,1-1-3-15,1 5-4 0,5-4-6 16,13 4-2-16</inkml:trace>
  <inkml:trace contextRef="#ctx0" brushRef="#br0" timeOffset="11566.8001">11339 1844 35 0,'4'-18'91'15,"-4"-6"0"-15,0 2-3 0,-3-3-2 16,2 6-47-16,0 6-15 16,-2 2-6-16,3 11-7 15,0 0-5-15,0 0-3 16,0 21-2-16,3 8-2 0,0 4 0 16,2 7 1-16,-2 2 0 15,0 3 1-15,-1 1-1 16,0-6 1-16,-2-2 0 15,1-4-4 1,-1-8-2-16,5-2-5 16,-1-9-9-16,-1-4-31 15,8-8-35-15,-2-3-4 16,1-13-6-16,-7-9-1 0</inkml:trace>
  <inkml:trace contextRef="#ctx0" brushRef="#br0" timeOffset="11881.9849">11297 1792 11 0,'-6'-20'80'0,"4"4"3"16,5 2-2-16,7 2-3 15,11 7-46-15,7 5-6 16,1 1-11-16,5 9-3 0,3 7-4 16,3 7-2-16,-3 4-3 15,1 8 0-15,-8 3-3 16,-2 3 1-16,-7-4 0 0,-4 2 1 15,-5-5-1-15,-7-3 2 16,-7 0 2 0,-12-8 0-1,-5-6 1-15,-6-2 0 0,-2-5 0 16,-4-3 0-16,1-3-1 16,-4-5-2-16,11-1-6 15,4-2-7-15,4-9-19 0,3 0-55 16,14 0-2-16,16-3-6 15,13-3-6-15</inkml:trace>
  <inkml:trace contextRef="#ctx0" brushRef="#br0" timeOffset="12206.5228">12107 1910 47 0,'36'-16'93'0,"-7"-1"-1"15,-8 0-5-15,-9 1-1 16,13 7-52-16,-25 9-12 15,0-10-8-15,-7 11-4 16,-12 8-4-16,-5 7-3 0,-5 7-2 16,-4 4 0-1,-2 5 1-15,6 4-1 0,3 2 0 16,11-1 0-16,29 5 2 31,16-4 0-31,12-5 1 16,12-5-4-16,3-7 0 15,5-7 0-15,3-7 0 16,-3-6 0-16,-25-6 0 0,-8-8 0 16,-5 4 0-16,-12-3 0 15,-4 8-33-15,-8 4-54 16,-8-4-4-16,-6 4-4 16,-7 0-6-16,-1 6-3 0</inkml:trace>
  <inkml:trace contextRef="#ctx0" brushRef="#br0" timeOffset="14681.1532">15977 1988 0 0,'0'-14'85'0,"0"-2"5"0,0 0-2 16,3-1-5-16,3 5-39 0,-3 1-14 16,-3 11-10-16,11-6-8 15,-11 6-4-15,2 17-3 16,-2 11-3-16,-2 3-2 16,-4 12 1-16,-5 15 3 15,0-1 0 1,0-4-1-16,-1-2 1 15,1-9 1-15,0-6 1 16,3-9 0-16,2-10-1 0,6-17-1 16,0-8-2-16,1-6-2 15,4-7 0-15,2-7 0 16,2-5 0-16,3-10 0 16,3-3 0-16,-1-5-2 0,2-4 0 15,1 0 0-15,-1-1 1 16,4 1 0-16,-1 2 0 15,1 7 0-15,4 2 0 16,3 8 0-16,3 8 1 0,4 7-2 16,-1 9 0-16,3 7-1 15,0 7 1-15,-2 14 0 0,-6 9 0 16,-10 13 1-16,-9 6-1 16,-10 5 1-16,-7 5 0 15,-12-3 0 1,-7-2 1-16,-6-8-1 15,-6-4 1-15,1-11 0 0,1-6 1 0,2-9-1 16,8-5 2-16,1-4 0 16,7-1 0-16,8-1-2 15,1 0 1-15,10 0-1 16,0 0-1-16,9-2 0 0,0 2-1 16,7 2 1-16,2 3-1 15,7 2 2-15,3 4 0 16,15 5 0-1,5-2-4-15,6 2-5 16,1-4-10-16,8-1-34 16,7 0-30-16,0-6-4 0,3-6-8 15,-19-17-5-15</inkml:trace>
  <inkml:trace contextRef="#ctx0" brushRef="#br0" timeOffset="15068.5519">17021 1980 19 0,'17'-23'91'0,"-5"-1"-1"15,-3 4-4-15,-5-1-2 16,-2 6-42-16,-2 3-18 16,-3 4-8-16,-7 7-6 0,-6 1-3 15,-3 7-3-15,-6 7-2 16,-2 7-1-16,-6 6 0 16,-2 6-1-16,0 4 2 15,4 3-1-15,14 13 4 31,11-2 0-15,11-3 0-16,20-3 1 0,13-6-1 0,13-3 0 16,12-8-5-16,7-6 0 15,-5-19 0-15,-3-3 0 16,-9 0 0-16,-10 0 0 16,-9-5 0-16,-10-4 0 0,-7 0 0 15,-8 0 0-15,-9 9 0 16,2-18 0-16,-2 9 0 15,0 9 0-15,-13-8 0 0,13 8 0 16,-17-4 0 0,6 4 0-16,-1 9 0 0,1 7-88 15,-3-2-3-15,3 3-4 16,-1-2-6-16,5 3-4 16</inkml:trace>
  <inkml:trace contextRef="#ctx0" brushRef="#br0" timeOffset="18194.4817">5652 2127 34 0,'0'-20'50'15,"0"7"2"-15,0 1-6 16,0-1-2-16,1 1-5 0,-3-1-6 16,-1-1-5-16,-3 3-3 15,6 11-3-15,-7-11-3 16,7 11-3-16,-12-14-3 15,12 14-3-15,-14-12-1 0,6 12-3 16,-1-2-2-16,-1 2 0 16,-2 0-2-16,1 5-1 15,-5 1 1-15,0 1 0 16,-4 2-1-16,-1-1 1 0,0 2 0 16,-3-1 0-1,2 3 0-15,-1-1 0 0,0 5 0 16,-3 10 2 15,3 1 0-31,-2 2 0 0,5 4 1 16,-1 0-1-16,4 6 0 15,2-1 0-15,2 3 0 0,3-7-2 16,5 0 0 0,2 0-2-16,-1-2 0 0,4 0 0 15,0-5 0-15,1 1 0 16,7-5 0-16,2-3 0 0,4 2 0 15,2-4 0-15,5-3 0 16,1-3 0-16,2-2 0 16,2-2 0-16,2-2 0 15,-1-5 0-15,1-1 0 16,-2-2 0-16,-3-5 0 0,-4-2 0 16,2-1 0-16,-4-2 0 15,-4-4 0-15,-3 2 0 16,-3-5 0-16,-2 2 0 0,1-1 0 15,-5 3 0-15,-1-1 0 16,0 2 0-16,-2 2 0 16,-6 2 0-16,8 10 0 15,-16-10 0-15,5 10 0 0,-4 0 0 16,0 2 0-16,-1 5 0 16,-4 0 0-16,3 3 0 15,-2 0 0-15,2-1 0 16,4 3 0-16,0 0 0 0,5-2 0 15,0 2 0-15,5 2 0 16,2 0 0-16,1 1 0 16,3 6 0-16,-2 0-27 15,14 0-60-15,-1-5-4 0,2-2-4 16,8-5-9-16,0-8 2 16</inkml:trace>
  <inkml:trace contextRef="#ctx0" brushRef="#br0" timeOffset="29768.1748">5549 3102 44 0,'0'-11'83'0,"-2"-5"-1"16,-1 2-1-16,0-1-31 15,-6 4-13-15,4 1-11 0,5 10-9 16,-17-6-5-16,8 6-3 15,0 4-2-15,0 7-3 16,1 4 0-16,-1 3 0 0,0 1-1 16,0 4-1-16,3-1 1 15,1 1 0-15,3-1 0 16,1 2 0-16,2-3 0 16,5 2 0-16,8-1 0 0,4 0 0 15,4 0-1-15,8 0-1 16,-1 1 0-16,6-1 0 0,0 0-1 15,-1-2 1 1,-1 2-2-16,-7-2 1 16,1-1 1-16,-9 0-1 0,-5-2 1 15,-4 1 0-15,-6-1 0 16,-3-2 0-16,-4-3 1 16,-7 1-1-16,-6-6 1 0,-4-1-1 15,-1-4 1-15,-5-2 0 16,0-3 0-16,1-7-2 0,-1-5 0 15,4 0 0-15,4-5 0 16,1-2 0-16,5-1 0 16,7-1 0-16,5-4 0 15,1 1 0-15,8 1 0 0,8-4 0 16,7 1 0-16,6-1 0 16,5-2 0-16,2 2 0 15,-4 1 0-15,-1 1 0 16,-1 1 0-16,-7 3 0 0,-6 2 0 15,-5 1 0-15,-8 2 0 16,-4-2 0-16,0 4 0 16,-8 0 0-16,-2 1 0 15,-8-2 0-15,-1 6 0 0,-1-2 0 16,-6 5 0-16,-1 0 0 16,0 5 0-16,-1 1 0 15,1 3 0-15,2 6 0 0,6 10-9 16,0 5-44-16,8 4-35 15,7 0-1-15,4 1-7 16,12 1-6-16</inkml:trace>
  <inkml:trace contextRef="#ctx0" brushRef="#br0" timeOffset="34684.0555">5513 4173 54 0,'-2'-9'79'0,"0"-1"0"0,2-1-22 16,0-1-11-16,0 2-8 15,0 1-8-15,0 9-8 16,0-14-6-16,0 14-3 16,0 0-2-16,0 0-2 0,0 0-3 15,2 12-2-15,-2 2-1 16,0 4 0-16,-1 4 0 15,1 3 1-15,0 2-1 16,-1 2 0-16,-1 3 0 0,1-2-1 16,-2 0 0-16,1 1 0 15,0-3 0-15,1-1-1 16,1-2 0-16,0-5 0 0,0-2 0 16,0-2 0-16,0-6 0 15,0-1 0-15,0-9 0 16,0 9 1-16,0-9-1 15,0 0 0-15,0 0-1 0,0 0-5 16,0 0-8-16,0 0-32 16,12-10-42-16,-2-1-2 15,4-5-7-15,5-4-6 16</inkml:trace>
  <inkml:trace contextRef="#ctx0" brushRef="#br0" timeOffset="35132.1476">5932 4209 17 0,'6'-9'84'15,"-2"-2"3"-15,-3-1-3 16,-1-1-4-16,0 4-47 0,0 9-9 16,-4-14-7-16,4 14-5 15,-10 0-5-15,0 1-2 16,2 7-1-16,-2 4-2 0,1 3 0 15,-4 4 0-15,2 2 0 16,0 3-1-16,1 1 0 16,2 3 0-16,-1-1-1 15,2 0 1-15,4-2-1 0,2 0 0 16,1-4 1-16,0-3-1 16,7-1 1-16,6-4 0 15,4-5 1-15,3-2-1 16,4-3 1-16,4-3-1 15,-3-5 1-15,5-7 1 0,-3-3-1 16,1-9 0-16,-6-2 0 16,-2-7 1-16,-5-1 0 15,-3-5-1-15,-5 1 0 16,-7-2 1-16,1 1-1 0,-9 5-1 16,-5 2 0-16,-5 8-2 15,-5 4-5-15,-5 14-9 0,-6 6-32 16,4 12-40-16,-1 6-1 15,2 3-7-15,6 8-7 16</inkml:trace>
  <inkml:trace contextRef="#ctx0" brushRef="#br0" timeOffset="43857.998">8250 2298 5 0,'0'0'26'0,"0"-13"2"16,0 13-1-16,6-9 4 15,-6 9-2-15,8-11 2 0,-8 11 1 16,6-9 1-16,-6 9-3 16,3-10-2-16,-3 10-3 15,0-11-4-15,0 11-2 16,0-8 0-16,0 8-5 0,0 0-2 15,0 0-2-15,0 0-2 16,0 0-1-16,0 0 0 16,0 14-2-16,0-3 1 15,0 2 0-15,0 5 0 0,-1 3 1 16,1 2-1-16,0 3 1 16,0-1-2-16,0 9 0 15,-1-2 0-15,-1 1-1 16,1-2 0-16,1-2-1 15,-1-2-3-15,1-4 0 16,0-4 0-16,0-3 0 0,0-3 0 16,2-3 0-16,0-1 0 15,-2-9 0-15,7 13 0 16,-7-13 0-16,5 10 0 0,-5-10-12 16,3 21-62-16,-3-21-12 15,15 0-2-15,-7-6-9 16,5-6-3-16</inkml:trace>
  <inkml:trace contextRef="#ctx0" brushRef="#br0" timeOffset="44064.7353">8563 2439 1 0,'0'0'92'0,"3"-16"3"15,-3 7-4-15,-1-3-5 0,-2 3-2 16,3 9-61-16,-9-11-5 15,9 11-7-15,0 0-6 16,0 0-9-16,-7 9-10 16,9 0-41-16,4 3-30 0,1-2-2 15,6-4-5 1,-1-4-7-16</inkml:trace>
  <inkml:trace contextRef="#ctx0" brushRef="#br0" timeOffset="44588.8528">8849 2240 68 0,'0'0'92'0,"0"-12"-4"15,0 12-4-15,-10-8-3 16,10 8-55-16,-13 0-7 16,13 0-8-16,-10 14-4 15,8-2-3-15,2 7 0 16,4 1 0-16,9 2 0 0,4 6 0 15,5 1 0-15,1-1 0 16,5 2 0-16,-1 1-1 16,1-1-3-16,-5 1 0 0,-2-3 0 15,-3-1 0-15,-4-3 0 16,-6-1 0-16,-3-2 0 16,-3-4 0-16,-2-1 0 15,-5-3 0-15,-5-3 0 16,-4-2 0-16,-3-3 0 0,-5-4 0 15,2-1 0-15,-4-4 0 16,-1-6 0-16,4-6 0 16,6-5 0-16,7-4 0 0,7-7 0 15,4-4 0-15,12-4-3 16,8-2 2-16,4-4 1 16,2 1 0-16,2 1 2 15,-4 4 0-15,-5 4-2 16,-1 1 0-16,-10 6 0 0,-2 6 0 15,-6 5 0-15,-3 4 0 16,-6 1 0-16,-7 8 0 16,-11 5-4-1,-10 8-16-15,-3 9-63 16,0 1-4-16,0 1-1 16,4 3-9-16,4 3-3 15</inkml:trace>
  <inkml:trace contextRef="#ctx0" brushRef="#br0" timeOffset="45147.6068">8511 3160 57 0,'0'-20'94'0,"3"11"-3"16,-3-3-4-16,2 2-4 15,-2 10-49-15,0-11-10 16,0 11-9-16,0 0-6 15,0 18-3-15,-2-2-2 0,1 7-1 16,-1 6 1-16,1 1-4 16,-1 7 0-1,1 0 0-15,-1-1 0 0,1-1 0 16,-1-3 0-16,1-4 0 16,0-2 0-16,-1-3 0 0,2-5 0 15,0 0 0-15,3-6 0 16,1 2-13-16,-4-14-23 15,14 15-51-15,-5-14-1 0,6-1-7 16,-1-9-6-16</inkml:trace>
  <inkml:trace contextRef="#ctx0" brushRef="#br0" timeOffset="45335.9096">8774 3282 10 0,'2'-13'96'16,"0"2"0"-16,-2-2-5 15,0 2-5-15,-4-2-2 16,1 4-64-16,3 9-9 16,0 0-9-16,0 0-16 15,-10 9-54-15,10 2-16 0,1 1-4 16,6-1-8-16,2-2-3 16</inkml:trace>
  <inkml:trace contextRef="#ctx0" brushRef="#br0" timeOffset="45667.031">9043 3114 75 0,'22'-9'91'16,"1"2"-4"-16,0 3-6 16,0 2-2-16,5 4-57 15,-4 12-8-15,3 3-5 0,-4 13-5 16,-6 4-1-16,-12 9-1 15,-3 3-2-15,-2 3 0 16,-6-5 0-16,-7 2 0 16,-3-6 0-16,-2-4 0 15,2-9-1-15,1-7 2 16,3-9 1-16,12-11 0 0,-8 13 0 16,8-13 0-16,20 0 1 15,6-2-1-15,9-4 0 16,14-1 0-16,2-2-1 0,8 1-3 15,1-1-6-15,0 5-16 16,8-2-57-16,-21 2-3 16,-8 0-6-16,-13 0-7 15,-5 4-1-15</inkml:trace>
  <inkml:trace contextRef="#ctx0" brushRef="#br0" timeOffset="48903.4008">8654 4257 35 0,'0'0'91'0,"4"-9"-1"0,-4 9-4 16,0 0-4-16,0-11-50 16,0 11-13-16,0 0-7 15,0 0-4-15,0 5-3 16,0-5-2-16,-4 13-2 0,4-13 1 16,-2 13-1-16,2-13 1 15,-2 12 0-15,2-12 0 16,0 0 0-16,0 0 1 15,0 0 0-15,0 0 2 0,0 0 0 16,0 0 0-16,0 0 0 16,0 0 0-16,0 0 0 15,-1-6-5-15,1 6 0 0,0-15 0 16,0 5 0-16,0 0 0 16,0 1 0-16,0-1 0 15,0 10 0-15,0-12 0 0,0 12 0 16,0 0-2-16,0 0-15 15,0 0-32-15,-1 5-40 16,1-5-1-16,0 11-8 16,0-11-5-16</inkml:trace>
  <inkml:trace contextRef="#ctx0" brushRef="#br0" timeOffset="49331.679">9282 4050 73 0,'11'-12'94'0,"-4"-4"-3"15,-3 3-5-15,-4 0-2 16,-1 4-62-16,1 9-6 0,0 0-5 16,-13 2-5-16,1 9-1 15,1 6-3-15,-6 5 0 16,-1 8 0-16,-8 5-1 15,0 7 0-15,1 4 0 0,-1 3-1 16,4 0 0-16,2 0 0 16,5-1-1-16,5-4 1 15,7-6-1-15,3-5 1 0,11-8 1 16,3-5-1-16,8-8 2 16,1-7-1-16,4-2 1 15,0-4 0-15,2-8 0 16,-1-5 0-16,-5-5 0 0,-4 0 0 15,-8-4-2-15,-3 1 0 16,-7-2 0-16,-1 6 0 16,-15 0 0-16,-9 10 0 15,-10 1-6-15,-3 13-33 0,-10 6-49 16,0 4-3 0,1 8-5-16,3 2-8 0</inkml:trace>
  <inkml:trace contextRef="#ctx0" brushRef="#br0" timeOffset="54336.5736">11291 2499 32 0,'5'-15'87'0,"-4"-2"1"15,1 1-3-15,-2-2-2 16,0 5-44-16,0 2-14 15,0 11-8-15,-6-8-4 0,6 8-5 16,-15 11-3-16,5 5-2 16,2 7-1-16,-2 4 0 15,4 3 0-15,2 3 0 16,1-2 0-16,3-1 0 16,1-1-1-16,6-4 1 0,5-6 0 15,-1-3 0-15,3-7 0 16,2-5 0-16,3-4 1 15,-1-1-3-15,1-9 0 0,-2-3 0 16,0-1 0-16,-1-4 0 16,1-2 0-16,-4-2 0 15,-1 2 0-15,-2 0 0 16,-3 3 0-16,-3 0 0 0,3 5 0 16,-3 2 0-16,-4 10 0 15,0 0 0-15,0 0 0 16,7 6 0-16,-3 8 0 0,-1 5 0 15,1 3 0-15,0 6 0 16,-2 1 0-16,0 3 0 16,2-2 0-16,-2-1 0 15,0 1-9-15,-2-6-9 0,4 2-26 16,11-5-43-16,-9-3-2 16,3-8-6-16,-1-3-4 15</inkml:trace>
  <inkml:trace contextRef="#ctx0" brushRef="#br0" timeOffset="54536.3485">11703 2601 18 0,'5'-21'94'0,"-4"4"-1"16,-1 0-4-16,0 4-4 16,-1 28-13-16,1-15-48 15,-6-6-11-15,6 6-9 16,0 0-9-16,0 14-11 15,0 2-42-15,3-1-26 0,8 1-3 16,-2-5-5-16,7 0-5 16</inkml:trace>
  <inkml:trace contextRef="#ctx0" brushRef="#br0" timeOffset="54913.9172">12066 2499 19 0,'3'-12'88'16,"-2"1"2"-1,-1-2-4-15,0 1-6 0,0-1-35 16,0 13-17-16,-10-3-12 16,10 3-6-16,-16 13-5 15,9 5-3-15,-1 3-1 16,4 5-1-16,0 1 1 0,4 3-1 15,3 1 2-15,6-4-1 16,2 1 1-16,5-3-1 16,0-1 0-1,2-4-1-15,-4 0 1 0,2-2-1 16,-4-3 0-16,-5-2 0 0,2-1 0 16,-4 1-1-16,-3-5 3 15,-1 2-1-15,-1-10 0 16,-6 16-1-16,-5-9-3 0,-2-2-4 15,-3 0-9-15,-9 1-32 16,1-6-34-16,-2 0-4 16,0-7-7-16,2-8 0 0</inkml:trace>
  <inkml:trace contextRef="#ctx0" brushRef="#br0" timeOffset="55112.5623">12065 2481 50 0,'22'-17'88'16,"3"4"-2"-16,5 0-5 0,6 1-3 16,3 3-51-16,4 6-11 15,-2 1-4-15,0 2-9 16,-4 5-6-16,-2 5-16 16,-3 11-54-16,-6-12-4 0,-4 0-8 15,-5-2-4-15,-1 1-1 16</inkml:trace>
  <inkml:trace contextRef="#ctx0" brushRef="#br0" timeOffset="55679.3248">11461 3434 47 0,'0'-11'87'16,"0"0"-2"-16,8 1-7 0,2 2-3 15,3 2-57-15,0 4-6 16,3 6-6-16,0 9-5 15,-3 3 0-15,-4 8-2 0,-2 0 2 16,-5 3-1-16,-3 2 1 16,-10-1 1-16,-5-1 0 15,-3 0 1-15,-2-5 0 16,-1-1 0-16,-3-5-1 16,4-2 1-16,7-1 0 15,3-5 0-15,11-8 1 0,-9 10-1 16,9-10 0-16,14 3 0 15,4-3-1-15,5 0 0 0,3 0-3 16,4 0-6-16,6 0-13 16,4 0-59-16,-5 0-1 15,2-3-8-15,-5-3-4 16</inkml:trace>
  <inkml:trace contextRef="#ctx0" brushRef="#br0" timeOffset="55860.1246">11929 3563 37 0,'5'-14'93'0,"-5"14"-3"0,1-15-6 15,-1 15-4-15,0-14-45 16,0 14-23-16,0 0-16 16,0 0-44-16,0 0-30 15,1 8-6-15,-1-8-6 0,12 12-2 16</inkml:trace>
  <inkml:trace contextRef="#ctx0" brushRef="#br0" timeOffset="56345.4089">12206 3441 60 0,'20'-3'90'15,"0"3"-6"-15,-2 0-4 16,2 0-2-16,3 10-57 0,-5 5-10 15,2 2-4-15,-2 4-3 16,-5 2-1-16,-2 1-2 16,-1-5 2-16,-2-2-1 0,-2-3 1 15,-6-14 0-15,17 8-1 16,-5-9 1-16,1-9 0 16,6-4 0-16,2-6-1 15,2-5 0-15,0-1 0 16,1-4 1-16,-4 2 0 0,-1 2 0 15,-4 1 1-15,-5 4 1 16,-4 4-1-16,-3 4 0 16,-3 13-1-16,0-12-1 15,0 12 0-15,0 0-1 0,-7 12-2 16,7 4 0-16,2 4-1 16,8 6 1-16,0 1 0 15,4 5 0-15,3 2 0 0,0-1 0 16,1-1 1-16,-1-1 0 15,-4 0-1-15,-3 0 2 16,-2-5-2-16,-3-3 1 0,-4 0-1 16,-1-6-2-16,-6-2-1 15,-5-1-4-15,-5-8-5 16,-2 1-11-16,-4 0-58 16,-4-7-3-16,-3-7-4 0,-2-8-6 15,1-7 8-15</inkml:trace>
  <inkml:trace contextRef="#ctx0" brushRef="#br0" timeOffset="56506.7556">12690 3317 36 0,'42'-21'82'0,"0"6"-4"16,3 3-3-16,4 2-4 0,2 9-56 15,-1 1-47-15,1 8-35 16,-3 4-7-16,-4-1-5 15,-1 4-3-15</inkml:trace>
  <inkml:trace contextRef="#ctx0" brushRef="#br0" timeOffset="56993.6751">11791 4118 56 0,'5'-11'94'16,"-5"11"-4"-16,7-9-7 15,-7 9-1 1,0 0-60-16,0 0-4 0,3 6-5 15,-3 8-6-15,0 6-2 16,0 5-1-16,-1 5 0 0,-2 5 0 16,2 3-2-16,0 1-1 15,-2-1 0-15,2 1 0 0,1 0-1 16,-1-3-2 0,0 0-6-16,-1-10-10 0,2-6-64 15,0 5-3-15,2-10-8 16,-2-15-6-16,14 5 0 15</inkml:trace>
  <inkml:trace contextRef="#ctx0" brushRef="#br0" timeOffset="57193.6431">12041 4316 91 0,'6'-12'97'15,"3"0"-4"-15,-6-1-7 16,-2 0 0-16,0 4-69 0,-1 9-6 15,0 0-4-15,0 0-5 16,0 0-6-16,-10 1-8 16,10 15-24-16,5-1-49 15,0-2-2-15,2-2-6 16,2-6-7-16</inkml:trace>
  <inkml:trace contextRef="#ctx0" brushRef="#br0" timeOffset="60236.9858">12464 4139 68 0,'7'-12'87'0,"-2"-2"0"0,1 1-5 15,-20 0-43-15,15 3-4 16,-1 10-13-16,10-13-7 16,-10 13-4-16,0 0-4 15,12 17-3-15,-10-2-1 0,0 5 0 16,0 4 0-16,-2 2 0 15,0 4-1-15,-1 2 0 16,1 1 0-16,-3-1 0 16,-1 0-1-16,0-4 0 0,1 1 0 15,0-3-1-15,1-3 0 16,1-2-3-16,-2-7-3 16,3-1-10-16,0-13-18 15,-8 17-50-15,8-17-2 0,0 0-8 16,7 0-3-16</inkml:trace>
  <inkml:trace contextRef="#ctx0" brushRef="#br0" timeOffset="60757.4875">12744 4157 53 0,'12'-12'90'16,"0"4"-3"-16,0 3-7 15,1 3-1-15,-1 4-60 16,1 11-4-16,2 8-8 16,-1 6-3-16,-1 6 0 0,-3 5-4 15,-2-2 2-15,-2 1 0 16,-3-7 0-16,0-5 1 0,-3-7 0 16,3-7 0-16,-3-11 0 15,20-5-1-15,-4-13 1 16,6-2 0-16,2-6-1 15,6-6-1-15,3-3 1 0,4 0-1 16,-5-1 1-16,-2 4-1 16,-7 2 1-16,-3 5 1 15,-4 3-1-15,-9 8 0 16,-2 5 0-16,-5 9 0 0,0 0-1 16,-10 0 0-16,3 13-1 15,2 2-1-15,1 9 1 16,4 2-1-16,1 3 0 15,8 5 0-15,2 1 1 0,5-2 0 16,2 1-1-16,1-3 2 16,-2-2-1-16,-2-4 0 15,-3-4 0-15,-5 0 1 16,-5-5 0-16,-3 0-1 0,-10-3 0 16,-10-1-2-16,-3 0-6 15,-8-5-13-15,-11 4-63 16,6-3-2-16,0-6-7 15,3-2-6-15,11-4 6 16</inkml:trace>
  <inkml:trace contextRef="#ctx0" brushRef="#br0" timeOffset="63995.172">16247 2740 40 0,'4'-14'83'0,"0"1"0"15,1-2-1-15,-6-2-27 16,2 7-9-16,2-2-16 16,-3 12-9-16,10-13-6 15,-10 13-4-15,0 0-4 16,5 11-2-16,-4 6-1 0,-1 9-3 15,0 4-1-15,0 6 0 16,-1 1 1-16,-1 4-2 16,0-2 2-16,1-3-2 15,-1-3 1-15,0-5 1 0,0-4 1 16,1-3-2-16,0 0-3 16,-2-5-10-16,3-2-35 15,1 1-34-15,3-6-4 16,-4-9-7-16,19 1-5 0</inkml:trace>
  <inkml:trace contextRef="#ctx0" brushRef="#br0" timeOffset="64180.2616">16555 2874 0 0,'10'-8'93'15,"-10"8"3"-15,11-18-9 0,-8 9-4 16,0-3-2-16,-3 12-66 15,0 0-12-15,0 0-15 16,0 0-58-16,0 0-11 16,10 12-6-16,-1-3-6 15,2-3-3-15</inkml:trace>
  <inkml:trace contextRef="#ctx0" brushRef="#br0" timeOffset="64488.6678">17010 2740 10 0,'0'0'90'16,"0"0"0"-16,5-10-4 0,-11 8-6 15,-4 2 0-15,-2 9-64 16,-3 5-7-16,8 5-4 16,-3 4-4-16,9 3 1 15,1 6-1-15,11 1 1 0,8 1-2 16,3 1 2-16,6-5 0 15,0 4 2-15,1-3-2 16,-3-3 0-16,-4-3-1 0,-7-2 1 16,-4-4-1-1,-8-1 0-15,-6-3 0 0,-8 0-3 16,-7-5 0-16,-1 1-7 16,-9-3-8-16,2-8-43 15,-4 3-24-15,-1-3-3 0,2-7-8 16,5-8-1-16</inkml:trace>
  <inkml:trace contextRef="#ctx0" brushRef="#br0" timeOffset="64723.0048">17049 2782 59 0,'20'-12'87'15,"7"2"-1"-15,3-1-6 16,4 1-3-16,8 5-59 15,1 5-5-15,4 0-4 0,-1 0-2 16,-4 4-3-16,-3 1-1 16,-8-2-4-16,-4 3-2 15,-10-1-6-15,-8 2-9 16,-9-7-34-16,-2 18-27 0,-8-6-5 16,-10 0-6-16,-4 6 1 15</inkml:trace>
  <inkml:trace contextRef="#ctx0" brushRef="#br0" timeOffset="65008.8021">16327 3639 0 0,'-12'12'97'0,"12"-12"2"16,0 0-7-16,0 0-3 15,0 0-3-15,-37-6-65 16,37 6-8-16,0 0-5 0,0 0-4 16,0 0-2-16,0 0-8 15,5 8-11-15,2 17-61 16,4-19-10-16,8-4-3 0,3-2-8 15,5-8-3-15</inkml:trace>
  <inkml:trace contextRef="#ctx0" brushRef="#br0" timeOffset="65338.4663">16736 3517 1 0,'14'-7'97'0,"-14"7"1"15,1-16-6-15,-1 7-5 16,-1-1 0-16,1 10-68 16,-3-9-7-16,3 9-5 15,11 0-3-15,6 0-2 16,3 2-2-16,6 3 0 0,-1 4-1 16,6 2 1-16,-5-3 0 15,1 7 1-15,-8-3-2 16,0 6 1-16,-10 2 1 0,1 2-1 15,-7 3 0 1,-3 3 0-16,0 1 1 0,-1 2-1 16,-3 0-1-16,-4 1-2 15,2-4-3-15,2 1-7 0,-3-7-15 16,-4-2-57-16,11-5-3 16,0-15-6-16,16 10-6 15</inkml:trace>
  <inkml:trace contextRef="#ctx0" brushRef="#br0" timeOffset="65654.7914">17328 3663 24 0,'18'-23'96'0,"-4"4"-1"15,-5 7-7-15,-8 1-2 16,-1-28-21-16,0 39-47 16,-8 5-9-16,1 7-3 15,4 4-3-15,-3 4-2 0,3 3 0 16,3 5-1-16,1 1 1 15,7-2-1-15,1 2 1 16,3-2-1-16,3 1 0 16,-4-2 1-16,1 1-1 0,1-3 0 15,-7-3 1-15,0 2-1 16,-2-5 0-16,-4 0 1 16,0-1-1-16,-6-3 1 0,-2-2-1 15,-5-2-3-15,-2 0-4 16,-7-6-7-16,1-4-39 15,-6 0-33-15,-3-3-3 16,-1-7-6-16,3-6-5 16</inkml:trace>
  <inkml:trace contextRef="#ctx0" brushRef="#br0" timeOffset="65957.7034">17464 3587 91 0,'19'-12'96'0,"-1"-1"-3"16,3 0-8-16,0-2 1 0,1 4-66 15,9 4-7-15,4 1-4 16,6 2-3-16,2 2-3 0,0 1-1 16,3 1-1-16,-4 1 0 15,-5-1 0-15,-4 1 0 16,-5-1 2-16,-8 1-3 15,-4-1 0-15,-5 1 0 0,-11-1 0 16,0 0 0-16,0 0 0 16,0 0 0-16,-6-2-11 15,-4 3-13-15,-2 2-62 16,-9 1-3-16,-3-1-5 16,-6-1-6-16,2 5-2 0</inkml:trace>
  <inkml:trace contextRef="#ctx0" brushRef="#br0" timeOffset="67303.1017">16661 4798 29 0,'14'-16'94'16,"-7"0"-1"-16,4-1-3 16,-5-2-3-16,0 3-52 15,-1 4-7-15,-5 12-10 0,6-13-6 16,-6 13-6-16,0 0-2 16,0 0-1-16,0 0-3 15,0 0 1-15,0 9-1 16,0-9 1-16,0 15-3 0,0-6-3 15,0 4-9-15,0-3-27 16,0 3-45-16,12-7-2 16,2-4-6-16,5-4-10 15</inkml:trace>
  <inkml:trace contextRef="#ctx0" brushRef="#br0" timeOffset="67668.3251">17444 4493 70 0,'25'-7'97'0,"-5"5"-5"0,-8-6-6 16,-2 5-3-16,-18 3-62 15,8 0-7-15,-20 22-5 16,1 0-4-16,-8 9-3 16,-4 11 0-16,-8 7 0 15,-5 10 0-15,1 2-1 0,7-2 0 16,4-1-1-16,10-5 1 15,11-8 0 1,9-10 0-16,7-9 0 0,13-9 1 16,4-12 0-16,4-5 0 15,3-7 1-15,-3-8-1 0,3-4 2 16,-6-4-2-16,-3-4 1 16,-4-2-3-16,-4 2 0 0,-9 1 0 15,-1 2 0-15,-4 6 0 16,-10 4 0-16,-9 6 0 15,-4 8-12-15,-11 2-19 16,-4 13-58-16,-1 5-1 16,0 0-5-16,8 2-7 0</inkml:trace>
  <inkml:trace contextRef="#ctx0" brushRef="#br0" timeOffset="70453.4047">1114 5052 49 0,'0'0'79'16,"-14"-10"-1"-16,14 10-24 15,0 0-13-15,-7-10-11 0,7 10-9 16,0 0-4-16,-8-9-6 16,8 9-1-16,0 0-4 15,0 0-2-15,0 0-2 16,0 0-1-16,9 1 0 0,-9-1 0 16,16 8 0-16,-4-4 0 15,3 1 1-15,3-3-1 16,4 0 0-16,4 0 0 15,1 0 0-15,5-1 0 0,4-1-1 16,1 0 1-16,6 0-1 16,1 2 0-16,5-2 1 15,3 0-1-15,3 0 0 16,3 0 0-16,7-2 0 16,5-1 0-16,3 0 0 0,2 0 0 15,5 0 0-15,0 0 0 16,0-1 0-16,0 0 0 0,-6 1 0 15,3-1 0-15,-3 2 0 16,0-2 1-16,-2 0-1 16,2 2 0-16,0 0 1 15,2-1-1-15,0 2 0 0,0-2 0 16,1-1 1-16,-1 1 0 16,1-2-1-16,-1 0 1 15,3 0 0-15,-2-2 0 0,2 1 0 16,2 2 0-16,-1-1 0 15,5 2-1-15,-1 0 1 16,6-1-1-16,1 3 1 16,3-1-1-16,3 1 0 15,3 0 0-15,2 0 0 0,0 0 1 16,2 0-1-16,0 1 1 16,3 0 0-16,-3 0-1 15,3 1 1-15,2 0 0 16,-1-1-1-16,3 3 0 0,2 1 1 15,3 2-1-15,-2-1 0 16,5 1 0-16,0-2 1 16,4 2-1-16,0 0 1 15,1 0-1-15,-1-2 2 0,2 0-2 16,0 2 0-16,-2-3 0 16,2-1 0-16,-1 2 0 0,0-3 1 15,-1 1-1-15,1-1 0 16,-3 1 1-16,-1-2-1 15,-3 0 0-15,-4 2 0 16,0-2 1-16,0 1-1 16,-2-1 0-16,-2 1 0 0,-1 1 1 15,2-2-1-15,-5 0 0 16,3 0 1-16,-1 2-1 16,0-1 0-16,-3 0 1 15,-1 2 0-15,0-1-1 0,-1 1 1 16,0 1-1-16,-1 1 1 15,-2 1-1-15,1-1 1 16,1 1-1-16,1 0 0 0,-2 1 1 16,-2-1-1-16,1-1 1 15,-4-1-1-15,-1 0 1 16,-1-1 0-16,-4 0 0 16,0-1 0-16,-2 0 0 15,-1 0 0-15,-2-1 0 16,2 0 0-16,-6-1 0 0,3 1-1 15,-4 1 1-15,0-2-1 16,-4 0 0-16,-1 3 0 0,-3-3 1 16,-2 0-1-16,1 1 1 15,-2-1 0-15,-2 2-1 16,1-2 1-16,1 1 0 16,3 1 0-16,-2-1 0 0,-1 2 0 15,4-3 0-15,-2 0 0 16,1 3 0-16,-1-2 0 15,1 2 0-15,-2-2-1 16,1 1 1-16,0 0-2 0,0 0 2 16,0 0-1-16,-1-1 0 15,1-1 1-15,-3 0-1 16,-1 0 1-16,0 0-1 0,-2 2 0 16,2-2 0-16,-4 1 1 15,1-1-1-15,-2-1 0 16,-1-1 0-16,0 0 1 15,-3 1-1-15,1-1 0 0,0 2 0 16,-1-2 0-16,0 0 1 16,0 1-1-16,1 0 0 15,2 0-1-15,-3 0 2 16,1 0-1-16,2 1 0 0,0 0 0 16,0 0 1-16,0 0-1 15,3 0 0-15,-1 1 0 16,1-1-1-16,-2 0 1 15,0 1-1-15,-1-1 2 0,0 0-2 16,1 2 1-16,2-1 0 16,1 0 1-16,0 2-1 0,3 0 0 15,-1-1 0-15,3 2 0 16,-2 0 1-16,0 0-2 16,-2 0 2-16,-1 2-1 15,-1-2 0-15,1 3 0 0,-3-2 1 16,1-1-1-16,-2 3 0 15,-2-1 0-15,0 0 0 16,-1-1 0-16,0 0-1 16,-1 1 2-16,0-2-1 15,-1 0 0-15,0-1 1 0,0 0 0 16,0 0 0 0,3-3 0-16,-3 3 0 0,2-3 0 15,3 0 1-15,-1 0-1 16,-2 0 0-16,0 1 0 15,2-1 1-15,-2-1-1 0,1-1 0 16,-1 2-1-16,-2-1 1 16,-3-1-1-16,0 2 0 0,-1-1 1 15,-1 1-1-15,-4-1 0 16,0-1 0-16,-2 1 0 16,2 0 0-16,-4 0 1 15,-1 0-1-15,3 2 0 0,-2-1 1 16,-1 0-1-16,3 0 0 15,-3 5 0-15,1-3 1 16,3 3-1-16,-3-2 1 0,0 2-1 16,2 0 0-1,-4-2 0-15,-1 1 1 0,3-3-1 16,0 2 0-16,-2-1 1 16,0-1-2-16,0-1 2 15,-1 0-1-15,4 0 1 0,-6 0-1 16,0 0 1-16,-3 0-1 15,-4 0 1-15,-2 0 0 16,-6 0-1-16,-1 0 3 16,-4 0-3-16,-3-2 0 0,-5 2 0 15,-9 0 0-15,11-2 0 16,-11 2 0-16,0 0 0 16,0 0 0-16,0 0 0 0,0 0 0 15,0 0 0-15,0 0 0 16,0 0 0-16,0 0 0 15,0 0 0-15,0 0 0 16,0 0 0-16,0 0 0 16,0 0 0-16,0 0-17 15,-5 0-71-15,5 0-3 0,-18 7-3 16,7-4-8-16,1-4-1 16</inkml:trace>
  <inkml:trace contextRef="#ctx0" brushRef="#br0" timeOffset="73345.57">1145 6088 67 0,'-12'0'80'16,"12"0"-1"-16,-8-5-11 15,8 5-23-15,-7-11-18 16,7 11-9-16,0 0-6 16,0 0-5-16,0 0-2 0,0 0-3 15,0 0-1-15,7 0-1 16,1 3 0-16,3 0 1 0,3 1 2 15,3-2-1-15,6 0 1 16,1-2 0-16,2 0 0 16,5 0-1-16,3 0 0 15,3 0 0-15,2 2-1 16,3-4-1-16,1 2 1 16,3 0-1-16,2 2 0 0,-1-2 1 15,1-2-1-15,3 1 0 16,0-2 0-16,-2 1 1 0,2-1 1 15,-1-2-1-15,-1 1 0 16,1 0 1-16,-2 1-1 16,-2-1 1-16,0 1-1 15,0-1 1-15,-1 3-1 0,3 1-1 16,-1 0 1-16,4 0 0 16,2 0 0-16,2 1 0 15,2 2-1-15,2 1 1 0,3 2-1 16,0-2 1-16,5 1-1 15,-2-1 1-15,3 0 0 16,0 0-1-16,5 0 1 16,2-2 0-16,0 0-1 15,5 1 0-15,-1-1 0 0,4 1 1 16,3 0-1-16,3 1 0 16,-4 1 0-16,6 1 0 15,1-2 1-15,3 1-1 0,0-3 0 16,4 2 1-16,2-2-1 15,0-1 0-15,5-1 0 16,-1 0 0-16,1 0 0 0,4-1 0 16,2 0 0-16,-1-1 1 15,3 1-2-15,-1-1 1 16,2 1 1-16,1 0-1 16,4-1 0-16,-3 0 0 0,4 0 0 15,-3-1 0-15,4 1 1 16,2 1-1-16,-3 1 0 15,2-4 0-15,3 3 1 0,1 1-1 16,3-1 0-16,2 2 1 16,6 0-1-16,-5-1 0 15,7 1 0-15,0-1 1 16,0-1-1-16,3 0 0 16,0 0 0-16,1-2 0 15,-3 0 1-15,3 2-1 0,-2-1 0 16,3-1 0-16,1 2 1 15,-1 0-1-15,2 1 1 16,1 0-1-16,3 0 0 0,4 1 0 16,-1 0 0-16,5-1 0 15,1 0 0-15,0 2 0 16,1-2 0-16,1 1 0 16,1-1 0-16,1 0 0 0,-2-3 0 15,1 5 0-15,1-2 0 16,-2 0 0-16,0 1 0 15,2-1 0-15,-1 0-1 16,2 0 2-16,2 2-1 0,-3-1 0 16,1 2 0-16,0 0 0 15,-1 1 0-15,-1 0 0 16,0 0 0-16,0 2 0 16,-2-1 0-16,2 1-1 0,3 1 1 15,-1 1-1 1,2 1 1-16,-2 1 0 0,1 2 0 15,2-1-1-15,-2 4 1 16,1-3 0-16,-2 2-1 0,-1 0 1 16,1-1 0-16,-1-1-1 15,-2 2 0-15,3-1 1 16,-3-2-1-16,-1-2 1 0,0 3-1 16,1-5 1-16,-9 2-1 15,4 0 1-15,-6-2 0 16,-4-2-1-16,1 1 1 0,-3 1 0 15,0-1 0-15,-3 2 0 16,0-2 0-16,-4 0 0 16,2 1 0-16,-7 1 0 15,-3 0 0-15,-4 0 0 16,-3-2 0-16,-5 3 0 16,-5-2 0-16,-10 1 0 0,-1-2 0 15,-13 0 1-15,-6-3-1 16,-6 1 1-16,-11 0-1 15,-8-2 0-15,-8 0 1 0,-10-2-1 16,-7 0 1-16,-11 0 0 16,-4 0 0-16,-5 0-1 15,-13 0 0-15,10 0-4 0,-10 0-11 16,-15-1-65-16,4 1-2 16,-3-6-6-16,-1-3-8 15,-9-15 1-15</inkml:trace>
  <inkml:trace contextRef="#ctx0" brushRef="#br0" timeOffset="75612.1556">5953 5309 17 0,'-18'-4'77'0,"2"-1"5"16,8 0-23-16,-8 1-2 15,1-1-17-15,5 0-10 16,10 5-5-16,-12-7-8 16,12 7-6-16,0 0-4 15,-2-8 1-15,2 8-6 0,17-2 2 16,2 2-5-16,4 0 4 16,7 3-3-16,-1 6 2 15,3 1-1-15,-1 6 1 16,-7 2 1-16,-3 3 0 0,-9 5 1 15,-11 2-2-15,-2 2 0 16,-15 2 1-16,-3 0 0 16,-6 0-1-16,-5-4 0 15,2-3 0-15,0-4-1 0,6-3 0 16,3-5-1-16,4-3 0 16,5-3 0-16,10-7 1 15,0 0-1-15,5 9 2 16,7-9-1-16,5 0 1 15,6-2 0-15,4 0 1 0,1-4-1 16,1 0 0-16,0 0-1 16,-6 0 1-16,-2 2-1 15,-2 0 0-15,-4-2-1 16,-2 1-2-16,-3 5-5 0,0-1-10 16,7-3-35-16,0 4-31 15,4-6-4-15,3-3-6 16,7-2-6-16</inkml:trace>
  <inkml:trace contextRef="#ctx0" brushRef="#br0" timeOffset="75893.9176">6673 5365 87 0,'7'-7'99'16,"-7"7"-6"-16,8-11-6 0,-8 11 0 15,6-12-61-15,-6 12-9 16,0 0-7-16,3 10-5 15,-1 6-5-15,5 7 0 16,2 3 0-16,-2 6 0 16,4 4 0-16,-3 3 0 0,3 2 0 15,-3-2 0-15,1-4 0 16,-4 0 0-16,2-5 0 16,-2-4 0-16,-2-2 0 15,1-4 0-15,-2-5 0 0,4 0-3 16,-6-15-21-16,2 12-56 15,-2-12-9-15,0 0-3 16,0 0-6-16,0-12-2 16</inkml:trace>
  <inkml:trace contextRef="#ctx0" brushRef="#br0" timeOffset="76404.8271">6715 5303 59 0,'-11'-21'91'0,"3"5"-2"16,-3 2-4-16,5 0-3 16,6 14-60-16,-13-13-7 15,13 13-3-15,-8 4-6 16,4 13-2-16,-4 4-1 16,1 7-2-16,-8 3 1 15,3 6 1-15,-3-2 1 16,2-1-1-16,-5 0 2 15,3-5-4-15,-2-6 1 16,5-3-1-16,2-6 0 16,0-2 0-16,10-12-1 0,-9 13 1 15,9-13 0-15,0 0 1 0,13 5-1 16,9-5 2-16,4 0-1 16,8-4 2-16,9 0-1 15,7-2-1-15,4-1-2 16,4 0 0-16,-1 0 0 15,-4 1 0-15,-3-1 0 0,-10 1 0 16,-8 3 0-16,-6-1 0 16,-8 1 0-16,-7 1 0 15,-11 2 0-15,9-6 0 16,-9 6 0-16,0 0 0 0,0-10 0 16,0 10 0-16,0 0 0 15,-5-11 0-15,5 11 0 16,0 0 0-16,0 0 0 0,-15 6-78 15,15-6-14-15,-3 13-3 16,3-13-5-16,4 10-8 16</inkml:trace>
  <inkml:trace contextRef="#ctx0" brushRef="#br0" timeOffset="78247.5684">8744 5342 28 0,'-12'-11'86'0,"3"0"-2"15,-3-3-3-15,5-1-4 16,-5 0-47-16,8 0-9 16,4 3-6-16,1-3-6 15,13 4-2-15,0 1-2 16,8 3 0-16,1 3-2 0,3 4 0 15,1 5-1-15,-3 6 0 16,-1 5-2-16,-11 15 4 16,-2 2-1-1,-10 1 1-15,-6 4 0 16,-6-5 0-16,-7-1 0 16,-4-1 0-16,-2-6 1 0,4-10-4 15,2-4 0-15,2-3 0 16,5-1-1-16,12-7 0 15,-7 9 0-15,7-9 0 16,14 9 0-16,5-1-1 0,4 2 1 16,6 2 0-16,0 1 0 15,3 4 0-15,-1-1 0 16,-5 4 0-16,-2-1 1 16,-7 0-1-16,-3-1 0 0,-8-2 1 15,-5 0 0-15,-2-2 1 16,-8-2 0-16,-8-2 0 15,-3-3 0-15,-3-2 1 16,-6-1-1-16,3-2 1 0,-2-2-3 16,3 0 0-16,0-6 0 15,4 0 0-15,2-2 0 16,5 0 0-16,4-4 0 16,2 2-13-16,2-6-15 0,6 4-56 15,7-5-3-15,14-1-6 16,4-1-5-16,7-1-1 15</inkml:trace>
  <inkml:trace contextRef="#ctx0" brushRef="#br0" timeOffset="78431.6941">9218 5454 35 0,'19'-12'97'0,"-2"-4"-2"16,-6 1-4-16,-6-2-4 15,-4 23-29-15,-1-12-32 16,0-4-12-16,0 10-6 0,0 0-8 15,-11-3-8-15,11 3-9 16,-3 10-39-16,3-10-30 16,7 14-3-16,4-8-7 15,7-6-4-15</inkml:trace>
  <inkml:trace contextRef="#ctx0" brushRef="#br0" timeOffset="78783.4661">9647 5300 80 0,'0'0'95'16,"0"0"-3"-16,5-13-8 16,-5 13 1-16,-11-8-62 15,11 8-7-15,-16 3-6 0,7 9-1 16,-4 5-3-16,0 8 0 16,-2 9-1-16,1 11-5 15,-3 6 0-15,0 8 0 16,6-2 0-16,6 2 0 0,5-5 0 15,4-8 0-15,12-5 0 16,4-14 0-16,11-13 0 16,1-9 0-16,2-4 0 15,-5-10 0-15,2-8 0 16,-8-4 0-16,-3-4 0 0,-6 0 0 16,-7-2 0-16,-3 4 0 0,-5-1 0 15,-11 9 0-15,-6 6 0 16,-10 7 0-16,-4 1 0 15,-1 19-11-15,4 5-76 16,-11 4-2-16,5 5-4 16,4 0-8-16,16-2-3 15</inkml:trace>
  <inkml:trace contextRef="#ctx0" brushRef="#br0" timeOffset="80910.2412">11512 5323 24 0,'-10'-11'84'0,"-1"-2"2"15,-1 1-2-15,-1-21-24 16,7 22-19-16,6 11-12 15,-14-12-11-15,14 12-6 16,0 0-6-16,0 0-3 0,-1 8 0 16,9 1-2-16,8 1 0 15,8-1 0-15,6 1 1 16,6-3-1-16,5 1 0 16,-1-3 0-16,-1-2 0 15,-2-1 0-15,-7-1 0 0,-7-1-1 16,-6 0 1-16,-7 0 0 15,-10 0-2-15,8 10 4 16,-8 3 0 0,-1 6-1-16,-6 2 1 15,1 7 0-15,-2 2 0 16,-3 7 0-16,-1 1 2 0,0 1-4 16,-2-3 0-16,1 0 1 15,-1-3-1-15,4-1-2 16,-3-5-2-16,7-1-7 15,-1-6-9-15,6-5-61 0,4 0-4 16,6-5-4-16,6-8-7 16,4-2-1-16</inkml:trace>
  <inkml:trace contextRef="#ctx0" brushRef="#br0" timeOffset="81075.4359">12004 5571 4 0,'9'-19'96'0,"-3"5"1"15,-2-3-7-15,-3 2-4 16,-1 0-3-16,-1 4-63 16,1 11-11-16,-4-10-15 15,4 10-34-15,11 7-44 16,1-2-1-16,6-1-8 0,3-1-5 16</inkml:trace>
  <inkml:trace contextRef="#ctx0" brushRef="#br0" timeOffset="81595.1705">12461 5357 89 0,'0'0'95'15,"-9"-12"-4"-15,0 4-7 16,-1 3 0-16,1 3-65 16,-1 0-6-16,10 2-5 15,-11 4-4-15,10 9-1 0,1 1-1 16,6 6 0-16,3 3 0 15,9 7 3-15,4 5-3 16,2 4 0-16,3 4 0 16,2 0-1-16,-3 1 2 15,-1-3-3-15,-6-2 0 16,-7-5 0-16,-4-6 0 0,-7-4 0 16,-2-6 0-16,-8-9 0 15,-2 0 0-15,-3-8 0 0,-1-1 0 16,-3 0 0-16,-1-7 0 15,1-4 0-15,1-3 0 16,1-3 0-16,1-7 0 0,4 0 0 16,2-7 0-16,7-2-2 15,2-3 1-15,7-2-1 16,5 2 1-16,5 0 0 0,2 3 1 16,0 4 0-16,-1 4 1 15,-1 4 0 1,-4 5 1-16,-1 2-1 0,-7 4 1 15,-4 0-2-15,-1 10 0 16,0-14 0-16,0 14 0 0,-15-7 0 16,0 4-2-16,-3 3 0 15,-1 0-4-15,0 3-6 16,-5 1-14-16,-10 5-57 0,18 0-4 16,3-3-4-16,13-6-6 15,-3 12-3-15</inkml:trace>
  <inkml:trace contextRef="#ctx0" brushRef="#br0" timeOffset="81912.1271">12796 5331 73 0,'5'-13'89'16,"1"-3"0"-16,-1 1-6 15,2-1-1-15,6 3-58 16,3 1-10-16,3 4-3 0,5 4-4 15,3 4-1-15,0 5-3 16,3 8-1-16,2 5-1 16,-1 9 3-1,-3 5 0-15,-3 3 0 16,-4 6 0-16,-7-1 0 0,-2 1 0 16,-8-2-1-16,-2-1-3 15,-4-7 0-15,-3-3 0 16,-2-1 0-16,-1-6 0 0,4-2-15 15,-2-5-16-15,6-3-54 16,3-3-3-16,10-6-5 16,7-2-6-16,8-8 2 15</inkml:trace>
  <inkml:trace contextRef="#ctx0" brushRef="#br0" timeOffset="82211.5546">13481 5502 4 0,'16'-30'95'0,"-8"4"2"16,-4 4-5-1,-4 2-5-15,-7 3-2 0,-4 7-62 16,0 1-9-16,-2 8-7 16,0 1-3-16,3 10-1 15,-3 5-3-15,9 9 0 0,1 2 0 16,3 5 0-16,6 5 0 16,7 0 0-16,5 1 0 0,3 2 0 15,0-3 0 1,-2-4 0-16,0-3 0 0,-2-4 0 15,-6-2 0-15,-3-7 0 16,-7 2 0-16,-1-6 0 0,-3-1 0 16,-8-2 0-16,-1 0 0 15,-2-2 0-15,-8-5-9 16,2-10-52-16,-7 8-26 0,-1 0-1 16,2-4-7-16,0-3-7 15</inkml:trace>
  <inkml:trace contextRef="#ctx0" brushRef="#br0" timeOffset="84355.742">16427 5522 73 0,'17'-2'86'16,"-2"2"-4"-16,-15 0-5 15,0 0-1-15,-9 1-64 16,-5 5-5-16,-2 2-5 16,-3 4-1-16,-6-2 2 0,1 1 0 15,2-2 0-15,2-6 1 16,2-2 0-16,1-1 1 15,2-3-2-15,3-5 2 0,4-5-2 16,1-3 0-16,4 0-1 16,3-2-2-16,6 2 0 15,6-2-2-15,5 4 0 16,5 3 0-16,1 3 1 16,3 6-1-16,2 2 1 0,-4 15 1 15,1 7-1-15,-5 11 2 16,-5 8 0-16,-3 6 0 15,-9 6 1-15,-3 4 0 0,-9 2 0 16,-7-7 2-16,-9-5-2 16,-4-6 1-16,-4-8 0 15,-3-9-1-15,1-10 2 16,3-8-1-16,3-6 0 16,1-3 0-16,5-9 0 0,7-6-1 15,3-3 0-15,6 0 0 0,4-2-2 16,2 0-1-1,1 3-1-15,6 2 0 16,5 5-1-16,2 5 0 0,0 8 0 16,4 1 1-16,0 12 0 15,3 2 1-15,3 3 0 0,0 5-1 16,1 3-5-16,-3-1-7 16,6-3-37-16,0 0-30 15,0-5-3-15,0-5-8 16,-1-4-3-16</inkml:trace>
  <inkml:trace contextRef="#ctx0" brushRef="#br0" timeOffset="84532.5675">16719 5786 74 0,'0'-16'90'15,"0"3"-8"-15,-4 1-9 0,4 12-7 16,0 0-93-16,0 0-39 15,5-1-12-15,8 1-8 16,6 3-4-16</inkml:trace>
  <inkml:trace contextRef="#ctx0" brushRef="#br0" timeOffset="85009.6227">17152 5615 87 0,'-16'-8'92'0,"-3"0"-5"0,0 4-5 16,2-14-4-16,2 18-64 16,3 3-4-16,3 8-4 15,5 5-2-15,4 2-2 16,6 6 2-16,9 2-2 16,4 3 3-16,6 3-1 0,5 2 0 15,4 0 0-15,-1 1 0 16,-2-1-3-16,-2-2-2 15,-6-1-1-15,-4-1-2 16,-8-4-1-16,-8-1 0 0,-5-6 1 16,-11-2-1-16,-8-5 2 15,-1-5 1-15,-4-5 2 16,-2-2 2-16,2-7 2 16,3-10 2-16,7-2-1 0,5-7 1 15,6-4-1-15,5-6 1 16,10 0-2-16,5-4 0 15,5 2-1-15,3-1-2 0,4 3 1 16,-1 2-2-16,-1 4 1 16,-3 8 0-16,-4 0 1 15,-5 5-2-15,-2 3 0 0,-3 6 0 16,-8 8 0-16,11-11 0 16,-11 11-5-16,0 0-3 15,-7-4-8-15,-5 4-21 16,1 5-50-16,-8-4 0 15,3 0-8-15,1 0-3 0</inkml:trace>
  <inkml:trace contextRef="#ctx0" brushRef="#br0" timeOffset="85376.226">17620 5668 31 0,'20'0'97'0,"-9"0"-1"16,0-1-8-1,-11 1-3-15,5-28-24 0,-5 28-45 16,0 6-6-16,-3 2-6 16,0 7-2-16,-2 1-2 0,2 5 1 15,2 4 0-15,1 5 1 16,10 3 0-16,3-3 0 16,3 4-1-16,3-3 0 15,6-2 0-15,-3-3-2 16,0-3 2-16,-2-1-2 0,-2-7 1 15,-6-1 0-15,1-3 0 16,-7-1 1-16,-3-1 1 16,-3-9 0-16,0 14 1 0,0-14 0 15,-13 7-3-15,2-5 0 16,-8-2 0-16,0-2-2 16,-9-6-7-16,3 2-9 15,-11-3-66-15,4-3-2 16,1-3-5-16,4-3-6 0,5 2-3 15</inkml:trace>
  <inkml:trace contextRef="#ctx0" brushRef="#br0" timeOffset="85687.2219">17777 5664 9 0,'11'-15'91'16,"-7"-2"4"-16,2 2-6 15,0-2-4-15,0 30-16 16,4-21-47-16,2-3-6 0,5 2-6 16,6 1-4-16,3 1-2 15,-1 2-1-15,5 1-1 16,-3 0 0-16,3 2 0 16,-7 1 0-16,-2 0-1 15,-7 1 2-15,-1-1-3 0,-13 1 0 16,11-2 0-16,-11 2 0 15,0 0 0-15,0 0-4 16,0 0-11-16,-4 17-64 0,-3-13-7 16,-7 0-7-16,0 0-4 15,-4 3-6-15</inkml:trace>
  <inkml:trace contextRef="#ctx0" brushRef="#br0" timeOffset="156329.659">1387 7659 60 0,'-3'-12'80'0,"3"12"0"16,-10-9-13-16,10 9-26 0,0 0-12 15,0-10-3-15,0 10-8 16,0 0-4-16,0 0-4 16,-1-9-2-16,1 9-3 15,0 0-2-15,0 0-1 16,-9 6-1-16,6 3-1 0,-2 2 1 15,0 2 0-15,-1 4 0 16,0 2 1-16,-1 2 0 16,-4 10 0-1,0 4 1-15,-1 3-1 16,-1 1 1-16,1 4-1 16,-1-2 0-16,-3 1 0 15,1-1 1-15,4-10-1 16,-1-2 0-16,1-8-1 15,4-1 1-15,-2-4-1 0,3-4 0 16,2-3 1-16,4-9-1 16,-7 11 1-16,7-11 1 0,0 0 0 15,0 0 0-15,0 0 0 16,-10-5 0-16,8-8-1 16,2-7 0-16,0-2-1 15,3-7-1-15,2-7 0 0,3-2 0 16,2-2 0-16,3 0-1 15,6-1 2-15,-2 5 0 16,3 1 0-16,0 1 0 16,1 3 0-16,1 6 0 15,-1 2 1-15,1 3-2 0,-3 3 0 16,0 1 0-16,0 4 0 16,-3 3 0-16,2 5 0 15,-2 3 0-15,0 1 0 0,1 5 0 16,0 7 0-16,0 3 0 15,-1 6 0-15,1 5 0 16,-1 14 0 0,-2 3 0-16,-1 2 0 15,-5 1 0-15,2 1 0 16,-4-3 0-16,-1-2 0 16,0-4 0-16,-2-13 0 0,-1-3 0 15,0-5 0-15,2-1 0 16,-3-7 0-16,2 0 0 15,-3-9 0-15,4 9 0 0,-4-9 0 16,0 0 0-16,0 0 0 16,0 0 0-16,0 0 0 15,0 0-17-15,9-9-32 16,-6 0-40-16,-2-2-2 16,-1-1-7-16,-2-3-5 0</inkml:trace>
  <inkml:trace contextRef="#ctx0" brushRef="#br0" timeOffset="156879.6209">1288 7996 62 0,'-17'-4'86'16,"7"0"0"-16,-2-17-11 16,12 21-23-16,-11-8-13 15,11 8-13-15,0 0-6 0,-3-9-4 16,3 9-3-16,0 0-3 16,0 0-2-16,0 0-2 15,0 0-2-15,0 0 0 16,0 0-2-16,0 0 0 15,12-3-2-15,-12 3 0 0,21-3 0 16,-4 2 0-16,6 1 0 16,2-1 0-16,5-2 0 15,5 2 0-15,-2-1 0 0,3 1 0 16,0 1 0-16,-1-3 0 16,1 4 0-16,-6-2 0 15,-1 1 0-15,-6 0 0 0,-5 0 0 16,-2 0 0-16,-5 0 0 15,-11 0 0-15,13-1 0 16,-13 1 0-16,0 0 0 16,0 0 0-16,0 0 0 0,0 0 0 15,0 0 0-15,0 0 0 16,0 0 0-16,0 0 0 16,0 0 0-16,0 0 0 15,0 0 0-15,0 0-83 0,0 0-9 16,2 7-4-16,-2-7-8 15,13-2-4-15</inkml:trace>
  <inkml:trace contextRef="#ctx0" brushRef="#br0" timeOffset="161709.8135">4001 7481 64 0,'0'-14'77'0,"-1"3"-5"0,-1-6-16 16,2 5-10-16,0-3-13 16,0 2-7-16,-1 2-5 15,-1-1-4-15,2 12-4 16,-14-17 0-16,6 12-5 0,8 5 0 16,-17-2-2-16,3 2-1 15,2 5-1-15,-1 6-1 16,-3 3 1-16,-1 4-1 0,0 2-1 15,-3 2 1-15,0 4-1 16,1 1 0-16,-2 2 1 16,1-2-2-16,4-1 1 15,2 3-1-15,1-4 1 16,7 2-1-16,4-4-1 16,2 2 1-16,2-5 0 15,8 0 0-15,8-3 0 0,3-3 0 16,8-3 0-16,3-4 0 15,4-4 0-15,1-3 0 16,0 0 0-16,0-6 0 0,-2-4-1 16,-6-3 2-16,-2-3-2 15,-5-2 0-15,-4-3 0 16,-4-4 0-16,-3 0 0 16,-3-5 0-16,-4 2 0 15,-4-3 0-15,0 2 0 0,-4-2 0 16,-6 6 0-16,1 0 0 15,-7 7 0-15,0 3 0 16,-2 7 0-16,0 5 0 0,-1 3 0 16,0 6-6-16,5 6-6 15,2 1-7-15,10 3-35 16,2 2-33-16,9-2-3 16,8 1-7-16,9-6-1 0</inkml:trace>
  <inkml:trace contextRef="#ctx0" brushRef="#br0" timeOffset="162157.5272">4727 7556 55 0,'20'-9'89'16,"-4"-5"0"-16,-7 0-5 16,-3-19-15-16,-3 22-33 15,-1-1-16-15,-2 1-5 16,0 11-3-16,0-14-4 0,0 14-1 15,-12-2-2-15,1 4-1 16,-4 6-1-16,-3 8-1 16,-2 5 0-16,-6 7 0 15,-4 8 0-15,-4 3-1 16,2 6 0-16,0-1-1 0,7 6 1 31,8-1-1-31,8-6 1 16,9-7 0-16,13-6 1 0,15-9-2 15,12-3 0-15,10-8 0 16,5-7 0-16,3-3 0 16,4-2 0-16,-4-4 0 0,-7 1 0 15,-7-2 0-15,-7 1 0 16,-11 1 0-16,-5 2 0 16,-11 1 0-16,-10 2 0 15,0 0 0-15,0 0 0 0,-6-3 0 16,-5 3 0-16,11 0 0 15,-22 3-8-15,11 2-80 16,11-5-3-16,-16 9-4 16,16-9-8-16,0 0-4 15</inkml:trace>
  <inkml:trace contextRef="#ctx0" brushRef="#br0" timeOffset="164931.9402">4065 9100 41 0,'0'0'95'0,"-7"-12"-1"0,7 12-7 16,-21-13-2-16,12 12-41 16,-5 2-20-16,2 12-7 0,3 9-7 15,-3 6-3-15,4 9-3 16,-4 6-1-16,-1 6-3 15,2-2 0-15,0 0 0 16,2-4 0-16,-2-7 0 0,6-5 0 16,-2-10 0-16,3-10 0 15,4-11 0-15,0-4 0 16,9-15 0-16,-2-5 0 16,7-10 0-16,3-5 0 15,2-7 0-15,2-5 0 0,2-3 0 16,1 3 0-16,1 0 0 15,-3 6 0-15,2 5 0 16,-3 7 0-16,0 8 0 16,-6 8 0-16,0 11 0 0,-2 6 0 15,0 11 0-15,0 13 0 16,0 7 0-16,1 8 0 16,-1 12 0-16,-3 5 0 0,1 5 0 15,-2-3 0-15,-2 2 0 16,-4-7 0-16,-1-1 0 15,-2-10 0-15,0-7 0 16,0-7-15-16,0-6-16 16,0-3-57-16,-4-11-1 0,4-8-5 15,-13 0-5-15,7-7 4 16</inkml:trace>
  <inkml:trace contextRef="#ctx0" brushRef="#br0" timeOffset="165522.1282">4105 9399 13 0,'-22'-17'86'15,"0"2"4"-15,6 3-6 16,2 2-2-16,14 10-38 16,-1-8-14-16,12 6-11 15,12 2-6-15,8 1-4 16,11 0-3-16,3 0-2 0,11-1-3 16,2 1-2-16,3-4-3 15,-3-5 0-15,-2-3-1 16,-3-1 0-16,-8-5 0 15,-2-3 1-15,-10-5 3 0,-6 0 3 16,-7-4 3-16,-3 3 3 16,-5-3 2-16,-5 3 1 15,-2 3 0-15,-3 4 1 16,1 4-12-16,-3 6 0 16,0 9 0-16,0 0 0 0,0 0 0 15,0 18 0-15,0 3 0 16,1 6 0-16,0 9 0 15,-1 7 0-15,1 3 0 0,-1 2 0 16,1 0 0-16,1-1 0 16,-1-2 0-16,-1-6 0 0,0-6 0 15,0-7 0-15,0-8 0 16,0-1 0-16,-1-6 0 16,1-11 0-16,-12 10 0 15,12-10 0-15,-18 0 0 0,10 0 0 16,-4-6 0-16,2-1 0 15,-5-2 0-15,3-1 0 16,2 2 0-16,1-1 0 16,9 9 0-16,-12-16 0 15,12 16 0-15,2-10 0 0,9 9 0 16,4-1 0-16,8 2 0 16,4 0 0-16,3 2 0 15,5-2 0-15,7 0 0 0,-3-2-9 16,1 1-10-16,-4 2-54 15,1-4-14-15,-3-9-3 16,-7-2-7-16,-1-3-3 16</inkml:trace>
  <inkml:trace contextRef="#ctx0" brushRef="#br0" timeOffset="165848.596">4924 9052 67 0,'-35'-25'87'15,"2"4"1"-15,1 2-4 16,-11 1-31-16,23 9-10 0,5-3-15 16,10 3-7-16,5 9-4 15,18-15-4-15,9 8-3 16,14 0-10-16,12 1 0 16,9 0 0-16,4 1 0 0,3 1 0 15,-1 0 0-15,-4 1 0 16,-8 0 0-16,-10 0 0 15,-11 1 0-15,-13 2 0 16,-4-2 0-16,-18 2 0 0,10 0 0 16,-10 0 0-16,-7 7 0 15,-1-3 0-15,-5 5 0 16,-1-3 0-16,-24 7-72 0,21 0-19 16,0 0-3-16,-1 4-8 15,-3 1-5-15</inkml:trace>
  <inkml:trace contextRef="#ctx0" brushRef="#br0" timeOffset="166233.7553">3809 10404 23 0,'-7'-12'101'0,"3"2"-2"16,0-3-7-16,2 5-3 15,-1-1-2-15,3 9-67 16,1 6-20-16,8 14 0 15,5 9 0-15,0 7 0 0,-1 10 0 16,1 9 0-16,-2 6 0 16,-6 5 0-16,-1-3 0 15,-4-3 0-15,-1-5 0 16,-2-8 0-16,-2-8-13 0,-5-4-70 16,3-24-7-16,6-11-4 15,-4-7-6-15,4-15-2 16</inkml:trace>
  <inkml:trace contextRef="#ctx0" brushRef="#br0" timeOffset="166521.9167">3884 10489 73 0,'0'-31'95'0,"3"3"-2"16,7 5-6-16,7 4 0 16,-20 6-60-16,33 3-6 15,12 10-7-15,5 3-5 16,8 11-4-16,-1 8-5 0,2 8 0 15,-3 6 0-15,-5 7 0 16,-7 5 0-16,-9-1 0 16,-7-1 0-16,-12-2 0 0,-8-5 0 15,-6-4 0-15,-13-5 0 16,-8-7 0-16,-9-5 0 16,-1-3 0-16,-3-4 0 15,-1-2 0-15,2-4 0 16,3-2 0-16,0-4-10 0,16-16-71 15,6 4-8-15,9-5-3 16,7-3-8-16,19-8-3 16</inkml:trace>
  <inkml:trace contextRef="#ctx0" brushRef="#br0" timeOffset="166865.9175">4925 10481 1 0,'34'-8'96'0,"-11"-1"2"15,-10 7-5-15,-13 2-5 16,-6 6-1-16,-15 11-62 0,-4 4-9 16,-7 10-9-1,-7 5-7-15,-1 9 0 0,-3 3 0 16,2-1 0-16,8 1 0 16,6-3 0-16,11-3 0 0,12-9 0 15,8-6 0-15,22-11 0 16,11-7 0-16,9-8 0 15,5-1 0-15,5-10 0 16,-3-3 0-16,-5-1 0 16,-5 0 0-16,-12 2 0 0,-8 2 0 15,-9 3 0-15,-14 7 0 16,0 0 0-16,0 0 0 16,0 0 0-16,-14 0 0 15,14 0-65-15,-18 14-26 0,4-6-3 16,2 1-7-16,4-2-5 15</inkml:trace>
  <inkml:trace contextRef="#ctx0" brushRef="#br0" timeOffset="167617.7337">3972 12194 7 0,'4'-27'101'16,"1"4"0"-16,-1 1-7 0,1 2-4 15,-5 5-4-15,0-3-54 16,0 24-32-16,0 17 0 16,0 12 0-16,0 10 0 15,-2 13 0-15,-7 5 0 16,-1 8 0-16,-3-4 0 0,-2-6 0 16,-2-6 0-16,0-11 0 15,0-11 0 1,2-12 0-16,4-14 0 0,0-15 0 15,5-13 0-15,4-11 0 0,1-10 0 16,1-9 0-16,6-13 0 16,8-5 0-16,4-6 0 15,5-1 0-15,10-2 0 16,4 4 0-16,6 7 0 16,4 8 0-16,0 14 0 0,5 12 0 15,-1 13 0-15,0 16 0 0,-10 11 0 16,-2 17 0-1,-7 10 0-15,-12 10 0 0,-11 11 0 16,-9 5 0-16,-18 1 0 16,-11 1 0-16,-11-5 0 15,-8-5 0-15,-4-7 0 0,-1-9 0 16,7-11 0-16,6-10 0 16,8-6 0-16,7-8 0 15,11-3 0-15,9-7 0 0,11-2 0 16,11-1 0-16,4 2 0 15,9 1 0-15,3 2 0 16,10 5 0-16,-3 2 0 16,6 5 0-16,-3 8 0 0,1 4 0 15,-2 6 0-15,-3 6 0 16,-5-1 0-16,-3 4 0 16,-2-4 0-16,-2-4-82 0,-1-2-10 15,-4-10-3 1,2-8-7-16,4-10-3 15</inkml:trace>
  <inkml:trace contextRef="#ctx0" brushRef="#br0" timeOffset="168010.4432">5070 12140 14 0,'25'-37'101'0,"-3"7"0"16,-6 1-6-16,-3 4-4 15,-8 4-1-15,-3-4-71 16,-2 17-19-16,0 8 0 15,-11-1 0-15,-6 8 0 16,-5 10 0-16,-6 9 0 0,3 7 0 16,-7 9 0-16,2 3 0 15,2 3 0-15,8 0 0 16,4-1 0-16,10-5 0 0,6-4 0 16,10-4 0-16,14-10 0 15,6-7 0-15,9-8 0 16,4-6 0-16,3-3 0 0,-2-5 0 15,3-5 0 1,-6-3 0-16,-9-1 0 0,-1 2 0 16,-11 0 0-16,-7 2 0 15,-13 10 0-15,9-13 0 16,-9 13 0-16,-5-4 0 16,5 4 0-16,-15-1 0 0,5 1 0 15,4 5 0-15,6-5-72 16,-15 0-23-16,14-9-3 15,3-9-8-15,12-6-4 16</inkml:trace>
  <inkml:trace contextRef="#ctx0" brushRef="#br0" timeOffset="169729.6983">7358 6646 16 0,'0'0'78'0,"-10"-11"5"0,10 11-2 16,-17-17-24-16,17 17-14 15,-13-12-10-15,13 12-10 0,-7-10-6 16,7 10-3-16,-11-3-4 16,11 3-1-16,-14 0-3 15,4 6-2-15,-3 4-1 16,-3 2 0-16,-3 5-1 0,-1 3 0 15,1 3 1-15,-3 0 0 16,-3 5-1-16,4 0 1 16,3 1-1-16,0 0 0 0,7 1 0 15,-1 0-1-15,7-2 0 16,4 2 0-16,3-5 0 16,8 2 0-1,6-6 0-15,8 0 0 0,3-6 0 16,5-1 1-16,2-8-2 15,4-3 0-15,-2-3 0 0,-3-1 0 16,2-9 0-16,-5-3 0 16,-6-4 0-16,2-2 0 15,-6-4 0-15,-6-3 0 0,-2-2 0 16,-2-3 0-16,-7-1 0 16,-1-1 0-16,-2 2 0 15,0-1 0-15,-2 4 0 16,-7-1 0-16,1 6 0 0,-3 2 0 15,1 3 0-15,-6 1 0 16,2 7 0-16,0 0 0 16,0 4 0-16,-1 5 0 0,-1 1 0 15,1-2 0-15,6 11-5 16,-3 0-13-16,10 5-24 16,3 1-46-16,3-2-1 15,10-1-5-15,5-3-6 16</inkml:trace>
  <inkml:trace contextRef="#ctx0" brushRef="#br0" timeOffset="170285.1482">8312 6643 36 0,'16'-7'85'15,"-5"-1"2"-15,-11 8-3 16,4-31-23-16,-4 31-20 0,0-14-13 16,0 14-7-16,-10-11-7 15,-1 9-3-15,-4 2-3 16,-2 0-2-16,-1 0-2 16,-3 6 0-16,0 3-1 0,-2 2 0 15,-5 4-1-15,0 3 0 16,-1 2 0-16,0 2-1 15,3 7 0-15,1 0 0 16,4 3 0-16,4 2-1 0,7 2 1 16,7 0-1-16,3 0 1 15,9 0 0-15,8-5-1 16,9-1 2-16,2-6-2 16,8-2 0-16,5-5 0 0,3-5 0 15,-3-5 0-15,6-1 0 16,-8-6 0-16,1 0 0 15,-6-2 0-15,-5-4 0 0,-5 0 0 16,-6-4 0-16,-6 3 0 16,-1-3 0-16,-11 10 0 15,5-16 0-15,-5 16 0 16,0-14 0-16,0 14 0 0,-5-10 0 16,5 10 0-16,-13-6 0 15,13 6 0-15,-9 0 0 16,9 0 0-16,-13 5 0 15,9 3 0-15,-8 8-86 0,10-5-6 16,0 0-2-16,2-11-8 16,0 13-4-16</inkml:trace>
  <inkml:trace contextRef="#ctx0" brushRef="#br0" timeOffset="171536.1652">10837 6793 60 0,'0'0'90'0,"0"0"-5"16,0 0-3-16,0 0-15 16,0 0-34-16,-11 10-11 15,8 7-9-15,-6 1-5 0,1 8-2 16,-5 7-1-16,1 5-1 16,-2-1-1-16,-1 1-1 15,1-2-1-15,3-4 0 16,-1-7 0-16,3-6 0 0,3-3 1 15,6-16 0-15,-7 10 1 16,7-10 0-16,0 0-1 16,0-13 1-16,0-4-1 15,4-4 0-15,4-6 0 0,0-7-2 16,4-7 1-16,2-1-1 16,2-5 1-16,2 0 0 15,4 1-1-15,2 0 1 16,1 3 1-16,1 7-2 15,0 4 0-15,-1 5 0 0,2 8 0 16,-6 8 0-16,2 5 0 16,0 6 0-16,-5 7 0 15,1 10 0-15,-6 8 0 0,3 8 0 16,-5 6 0-16,-1 6 0 16,-3 4 0-16,-2 4-2 15,-5-2 0-15,2 0-2 16,-2-4-2-16,0-5-5 15,0-6-5-15,2-6-9 0,-2-8-33 16,0-4-28-16,0-5-4 16,0-13-4-16,-3 12 0 15</inkml:trace>
  <inkml:trace contextRef="#ctx0" brushRef="#br0" timeOffset="172157.8003">10924 7043 5 0,'-14'-9'89'15,"1"2"1"-15,13 7-4 16,-12-16-6-16,12 16-30 16,11 0-24-16,10-2-12 0,10-1-7 15,7-3-3-15,12 2-3 16,9-3-2-16,14 2-4 16,1-4-1-16,7 0-2 15,0-5 0-15,0-2 1 16,0-3-1-16,-13-3 3 0,-2-2 5 15,-13-1 5-15,-3-1 3 16,-13-2 4-16,-6 4 2 16,-9 2 1-16,-8 0 2 15,-3 5-1-15,-6 2-2 0,1 4-8 16,-6 11-6-16,2-10 0 16,-2 10 0-16,0 4 0 15,0 10 0-15,0 6 0 0,2 9 0 16,0 6 0-16,1 10 0 15,1 4 0-15,1 2 0 16,1-1 0-16,-3-1 0 16,1-3 0-16,-4-6 0 0,0-8 0 15,0-8 0-15,-2-5 0 16,-4-4 0-16,-6-5 0 16,0-4 0-16,-1-2-2 0,-4-4 2 15,1 0 2-15,-1 0-2 16,3 0 0-16,-3-3 0 15,8 0 0-15,-1 2 0 0,10 1 0 16,-7-2 0-16,7 2 0 16,0 0 0-16,15 5 0 15,5-1 0-15,7-1 0 16,10 1 0-16,10 0 0 0,7-2 0 16,5-2 0-16,4 0 0 15,-2-1 0-15,-4-6-7 16,-6 3-6-16,-10-6-12 0,-22 2-61 15,8-2-2-15,-11-2-5 16,-8-3-6-16,-6-5 2 16</inkml:trace>
  <inkml:trace contextRef="#ctx0" brushRef="#br0" timeOffset="172550.3193">11907 6678 63 0,'-34'-15'92'0,"3"-2"-1"15,3 3-4-15,8-25-9 16,4 24-45-16,8 3-10 0,4 2-7 16,4 10-5-16,16-15-4 15,10 12-3-15,10-1-1 16,11 3-2-16,13 2 1 0,5-1-2 15,9 0 0-15,1 2 0 16,0 0 0-16,-8 0 0 16,-6-1 0-16,-13-1 0 15,-11 0 0-15,-8 0 0 0,-9 0 0 16,-6 1 0-16,-14-1 0 16,0 0 0-16,0 0 0 15,0 0 0-15,0 0 0 16,-14-12 0-16,6 9 0 0,8 3 0 15,-18-6 0-15,18 6 0 16,-16 0-14-16,16 0-72 16,-7 8-5-16,7-8-3 15,-1 16-6-15,1-16-1 0</inkml:trace>
  <inkml:trace contextRef="#ctx0" brushRef="#br0" timeOffset="173077.7003">15000 6738 3 0,'-17'-5'92'0,"2"-3"3"0,7 3-4 16,2-4-7-16,6 9-24 15,-1-12-31-15,1 12-10 16,0 0-7-16,1 12-5 16,4 6-3-16,0 6-2 15,-3 7 0-15,3 3 0 0,0 6 0 16,1-1 0-16,-4 3-1 15,0-3 1-15,-2-3-2 16,0-4-2-16,0-4-1 16,-2-5-5-16,1-2-7 0,-1-10-15 15,-5-2-56-15,7-9-1 16,0 0-8-16,4-18-3 16</inkml:trace>
  <inkml:trace contextRef="#ctx0" brushRef="#br0" timeOffset="173407.2646">14991 6723 74 0,'-4'-20'93'16,"2"1"-3"-16,3 6-5 15,12 1-2-15,10 5-59 0,7 7-7 16,4 4-7-16,8 11-4 16,5 9-3-16,1 7-1 15,2 10-1-15,-3 6-1 16,-3 2 0-16,-7 0-1 15,-4 1 1-15,-7-4-1 16,-7-2 1-16,-6-6 0 0,-8-6 1 16,-5-4 0-16,-9-3 2 15,-10-4-1-15,-2-2 1 16,-8-4-1-16,-3-2 1 0,-4-4 0 16,-3-2-2-16,3-2 1 15,2-6-3-15,5 1-2 16,-1 0-5-16,13-3-9 0,0 0-42 15,15-8-27-15,4-2-4 16,17-6-7-16,11 0-4 16</inkml:trace>
  <inkml:trace contextRef="#ctx0" brushRef="#br0" timeOffset="173775.5053">16110 6997 73 0,'42'-11'94'0,"-11"-2"-2"0,-11 2-6 16,-10-2-1-16,-10 13-60 16,0 0-8-16,-13-4-7 0,-4 8-3 15,-8 10-3-15,-4 7-2 16,-6 6-1-16,-5 8 1 16,2 2-1-16,-1 5 0 15,9-2 1-15,8 2-1 0,10-3 0 16,12 0 0-16,8-6 1 15,18-8 0-15,9-5 0 16,6-4-2-16,4-5 0 16,0-5 0-16,1-3 0 0,-5-3 0 15,-8-3 0-15,-5-3 0 16,-4 1 0-16,-7-2 0 16,-4-1 0-16,-13 8 0 15,13-13 0-15,-13 13 0 16,3-12 0-16,-3 12-15 0,12 14-55 15,-12-14-19-15,0 0-2 16,14-10-8-16,-1 2-4 16</inkml:trace>
  <inkml:trace contextRef="#ctx0" brushRef="#br0" timeOffset="174571.377">18377 7079 73 0,'-16'-11'95'0,"4"6"-4"16,12 5-6-16,-10-9-2 15,10 9-62-15,0 12-6 16,0 6-5-16,0 8-4 0,0 8-2 16,0 5 0-16,-1 10-1 15,-8 4 1-15,2 4-2 16,-3-2 0-16,0-4 0 15,0-7-2-15,1-3 1 16,-1-11 1-16,4-5 0 16,2-12 1-16,4-13 0 15,0 0-3-15,-5-18 0 0,4-4 0 16,-1-8 0-16,0-7 0 16,-1-9 0-16,3-6 0 0,0 1 0 15,0-6 0-15,8 1 0 16,7 1 0-16,10 0 0 15,3 5 0-15,12 5 0 16,6 6 0-16,7 5 0 0,0 11 0 16,0 8-2-16,-1 13 1 15,-5 4 1-15,-4 15-1 16,-12 8 0-16,-6 7 0 0,-11 7 1 16,-10 6-1-16,-6 3 2 15,-13-5-2-15,-10 1 0 16,-8-4 1-16,-3-4 0 15,-6-4 0-15,3-8 0 0,-1-5 0 16,7-7-1-16,3-2 1 16,7-3 0-16,7-5-2 15,7 2 0-15,9-4 2 0,0 9-1 16,5-2 0 0,13 3 1-16,1 1-1 0,5 4 2 15,6 3 1-15,4 2 0 16,0 2-2-16,-1 0 1 15,2-1-1-15,-5 0 1 0,1-1-1 16,-6 0 0-16,2 0-3 16,-4-7-4-16,-2 2-6 15,-3-7-18-15,3 2-56 0,4-2-1 16,2-5-6-16,6-2-6 16</inkml:trace>
  <inkml:trace contextRef="#ctx0" brushRef="#br0" timeOffset="174991.4372">19726 7309 0 0,'28'-26'98'0,"-2"3"0"16,-11-4-4-16,-3 7-6 16,-6-2-1-16,-2 5-68 15,-3 4-5-15,-1 13-6 0,-19-11-3 16,0 11-5-16,-2 9 0 15,-10 7 0-15,0 9 0 16,-7 5 0-16,1 8 0 16,1 7 0-16,4 1 0 15,5 5 0-15,5 0 0 0,7-3 0 16,10-1 0-16,6-5 0 16,12-7 0-16,15-4 0 0,7-9 0 15,11-2 0-15,7-5 0 16,4-5 0-16,6-5 0 15,-2 1 0-15,0-5 0 16,-6-1 0-16,-8 2 0 16,-8-7 0-16,-5 0 0 0,-7-3 0 15,-8 0 0-15,-8-1 0 16,-11 9 0-16,12-14 0 16,-12 14 0-16,0-12-9 15,0 12-78-15,-7 0-4 0,-4 0-3 16,-3 0-9-16,-2 1-2 15</inkml:trace>
  <inkml:trace contextRef="#ctx0" brushRef="#br0" timeOffset="177215.2653">6909 7644 16 0,'0'0'69'0,"0"0"1"16,-14-6-14-16,14 6-8 15,0 0-12-15,-10-2-7 16,10 2-7-16,0 0-5 16,0 0-2-16,0 0-4 15,0 0-4-15,0 0-2 0,0 0 0 16,0 0-2-16,0 0 0 16,9-2-1-16,0 2 1 15,5 0 0-15,3 0 1 0,2 0 0 16,2 0-1-16,2 0-1 15,5 0 0-15,-2 1 1 16,3-1-3-16,-1 0 2 16,3-2-1-16,2 0 0 0,-1 2 0 15,2-3 0-15,-1 3 0 16,2 0 0-16,4 0 0 16,2-1 0-16,0 1-1 15,5 0 1-15,0 0 0 0,4 0-1 16,0-2 1-16,2 2 0 15,3 0 0-15,1 0 1 16,2 0-1-16,1 0 0 0,1-1 0 16,4 1 1-16,3 0-2 15,3 0 1-15,3 0-1 16,3 1 1-16,-1-1-1 16,6 0 1-16,-3 0-1 0,2 0 0 15,2 0 0-15,-3 2 0 16,3-2 1-16,-3 1-1 15,4-1 0-15,-3-1 0 16,3 1 1-16,-2-2-1 0,2 2 0 16,1 0 0-16,0-1 0 15,0 2 0-15,2-1 0 16,0 0 1-16,-2 0-1 0,2 0 0 16,0 0 0-16,0 0 0 15,-5 0 0-15,2 0 1 16,-4 0-1-16,-1-3 0 15,-2 2 1-15,-2-1-1 16,0-1 0-16,-4 0 0 0,3-1 1 16,-2 1-2-16,-1 0 1 15,0 1 0-15,-2 0 0 16,0 0 0-16,-1 0 0 0,1 2 0 16,-4-2 0-16,2 0 0 15,-2 0 0-15,2 2 0 16,1-1 0-16,-4-1 0 15,3 1 0-15,-3-1 0 0,0 1 0 16,-1-1 1-16,0 2-2 16,-2-2 2-16,1 0-2 15,-4 2 2-15,0-1-2 0,0 0 1 16,1 1 0-16,-1 0 0 16,-1-2 0-16,0 1 0 15,-1 0 0-15,0 1 0 16,1-1 0-16,-1-1 0 0,-3 1 1 15,2 1-1-15,1-1 0 16,0 1 0-16,2 0 0 16,-1 1 0-16,3-1 0 15,1 0 0-15,0 1 0 16,2-1 0-16,0 2 0 0,0 0 0 16,-1 1 0-16,0-2 0 15,0 2 0-15,-1-1 0 0,1-1 0 16,-1 1-1-16,1 1 1 15,2-1 0-15,-2 0 0 16,4 0 0-16,-1 1 0 16,0 0 0-16,2 1 0 0,1 1 0 15,0-1 0-15,0 1 0 16,1 0 0-16,4-1 0 16,-4 0-1-16,4 0 1 15,-1-1 0-15,2 2 0 16,-3-2 0-16,0 2 0 0,2-2 0 15,-2 1 0-15,2 1 0 16,-1-2 1-16,1 3-1 16,2-1 0-16,1 1 1 0,0-1-1 15,4 0 1-15,2 1-1 16,1 1-1-16,3 0 1 16,1-1 0-16,0 1-1 0,2-1 0 15,2 0 1-15,0 1 0 16,1-1 0-16,-1-1 0 15,2 1 0-15,-1 1 0 16,1 1 0-16,-1-2 0 0,2 1 0 16,0-1 0-16,-1 3-1 15,2-4 1-15,-2 2 0 16,1-1 0-16,0 0-1 16,0 0 1-16,-4-1 0 15,0 0 1-15,-1-1-1 0,-2 3 0 16,1-3 0-16,-2 3-1 15,1-2 2-15,22 5-1 16,1-1 0 0,-1 1 1-16,2-2-1 15,-3 4 1-15,2-2 1 16,-6 3 0-16,0-2-1 0,-28-2 1 16,-1 0-1-16,-3-2 1 15,-7 1 0-15,-3-2 0 16,-7-2 0-16,-10 0 0 0,-2-2-1 15,-10-1 1-15,-4 0-1 16,-9-1 1-16,0 0-1 16,-9 0-1-16,-10 0-3 15,12 0-3-15,-12 0-5 0,0 0-16 16,15 15-57-16,-15-15-2 16,-1 12-6-16,-12-10-6 15</inkml:trace>
  <inkml:trace contextRef="#ctx0" brushRef="#br0" timeOffset="179583.5072">7021 8027 504 0,'0'42'1'0,"0"8"-1"15,-1 9 2-15,1 8-2 16,0-1 2-16,0-2 0 16,0 1-2-16,0 1 0 15,0 0 0-15,0 0 0 16,0-2 0-16,0 3 0 0,1 0 0 16,-1-2 0-16,0 1 0 15,1-6 0-15,-1 3 0 16,0-3 0-16,-1 3 0 0,-4-2 0 15,-1-2 0-15,3 1 0 16,-8 1 0-16,5-1 0 16,1 2 0-16,-3-1 0 0,1 1 0 15,5 0 0-15,-4 1 0 16,2 3 0-16,0 2 0 16,2 2 0-16,-4-2 0 15,0-1 0-15,0 3 0 16,2-3 0-16,-4 0 0 0,3-3 0 15,-1 4 0-15,-1-2 0 16,2 2 0-16,-1 1 0 16,0 3 0-16,0 0 0 0,0-2 0 15,0 3 0-15,0-4 0 16,0 3 0-16,-3-1 0 16,4-2 0-16,-2-2 0 0,-1 1 0 15,4-1 0-15,-4-3 0 16,4 0 0-16,0-2 0 15,1 0 0-15,0 1 0 16,-1-2 0-16,1 5 0 0,-1-1 0 16,1 2 0-16,0-3 0 15,-1 3 0-15,-2-3 0 16,2 0 0-16,1 3 0 16,-3-3 0-16,1 0 0 0,-1-3 0 15,1 5 0-15,-3-6 0 16,4 3 0-16,-1-4 0 15,-4-1 0-15,4 0 0 16,1-3 0-16,-1 2 0 0,1 0 0 16,0 0 0-16,0-1 0 15,-2 1 0-15,3 2 0 16,-1-3 0-16,1-1 0 0,0 0 0 16,1-2 0-16,1 0 0 15,-2-1 0-15,3-2 0 16,0-4 0-16,0 0 0 15,3-1 0-15,-1-6 0 16,2-3 0-16,-3-4 0 0,2-5 0 16,2-2 0-16,0-7 0 15,-1-3 0-15,-2-2 0 16,2-4 0-16,-4-9 0 0,10 11 0 16,-10-11 0-16,0 0 0 15,7 9 0-15,-7-9 0 16,12 3 0-16,-12-3 0 15,17 4 0-15,-5-3 0 16,4 0 0-16,1 0 0 0,3 0 0 16,5 0 0-16,0-1 0 15,5 0 0-15,1 0 0 16,4 0 0-16,6 0 0 16,3 0 0-16,4 0 0 0,4 0 0 15,9 0 0-15,2 0 0 16,5 2 0-16,11 2 0 0,4-4 0 15,4 2 0-15,4-1 0 16,7-1 0-16,3 0 0 16,6-3 0-16,5-3 0 15,1 1 0-15,-1 1 0 0,4-2 0 16,6 0 0-16,-3 2 0 16,3-1 0-16,2 1 0 15,-1 0 0-15,5 1 0 16,4 0 0-16,0-1 0 15,1-1 0-15,6 3 0 0,3-2 0 16,2 2 0-16,-2 1 0 16,2-2 0-16,1 0 0 15,2 2 0-15,1-2 0 0,1 2 0 16,0-3 0-16,1 2 0 16,2-1 0-16,1 1 0 15,2 2 0-15,3-3 0 16,-1 1 0-16,5 1 0 0,3-2 0 15,0 3 0-15,4 0 0 16,1 0 0-16,0 0 0 16,0 2 0-16,1-1 0 0,-2-1 0 15,6 1 0-15,-6 1 0 16,4 2 0-16,-2 0 0 16,4 1 0-16,-2 0 0 15,1 2 0-15,1-2 0 0,-4 4 0 16,2 0 0-16,3 2 0 15,0 1 0-15,-2-1 0 16,4 2 0-16,1 0 0 16,-5 1 0-16,4 3 0 15,-3-2 0-15,4-2 0 0,-4 3 0 16,2-2 0-16,-2 1 0 16,4-1 0-16,-2 0 0 15,1-2 0-15,2 1 0 16,-4-1 0-16,2 1 0 0,-3-2 0 15,1 2 0-15,-12 0 0 16,1 0 0-16,-8 0 0 0,-6 1 0 16,-10-1 0-16,-7 3 0 15,-11-3 0-15,-7 1 0 16,-9-1 0-16,-13-1 0 16,-15-1 0-16,-10-3 0 0,-13 0 0 15,-15-5 0-15,-8 2 0 16,-15-4 0-16,-6 1 0 15,-12-2 0-15,0 0 0 16,0 0 0-16,-12 1 0 0,4 0 0 16,-6 0 0-16,-1 1 0 15,-5-2 0-15,9 0-30 16,-5 0-66-16,2-7-4 16,2-11-5-16,3-14-7 15</inkml:trace>
  <inkml:trace contextRef="#ctx0" brushRef="#br0" timeOffset="181696.0846">19561 8011 68 0,'0'0'78'0,"0"0"-5"16,0 0-16-16,0 0-19 15,5 0-14-15,-5 0-7 0,0 0 1 16,15-4-2-16,-15 4-3 16,9 0-2-16,1 0 0 15,4 2-2-15,6 0 1 16,7 1-1-16,8 2-1 0,11-4 0 16,9 3-1-16,6-3 0 15,15 4-1-15,10-2-1 16,8 2-1-16,10 0 0 15,3 3-1-15,6-2 0 0,-1 1 1 16,3 0-4-16,-7-1 0 16,-6 0 0-16,-9 0 0 15,-11 0 0-15,-11-3 0 0,-7 2 0 16,-13-2 0-16,-11 0 0 16,-11 1 0-16,-3-2 0 15,-9 2 0-15,-2 1 0 0,-5 2 0 16,0 0 0-16,-2 3 0 15,0 0 0-15,0 6 0 16,-1 4 0-16,4 1 0 16,-5 3 0-16,2 7 0 0,-2 3 0 15,4 7 0 1,-4 3 0-16,-3 5 0 0,3 2 0 16,0 3 0-16,0 4 0 15,-2 4 0-15,2 0 0 0,0 0 0 16,-2 2 0-16,3 0 0 15,-2 3 0-15,-2-1 0 16,0 0 0-16,2-1 0 16,-1 4 0-16,-1 3 0 0,0 3 0 15,0 2 0-15,4 2 0 16,-3 0 0-16,1 2 0 16,-3-2 0-16,3 2 0 15,-2-2 0-15,-3 2 0 0,0-4 0 16,-1 4 0-16,-6-1 0 15,0 1 0-15,-5 3 0 16,3 0 0-16,-2 1 0 16,-1 3 0-16,3 1 0 0,-3-1 0 15,4 5 0-15,-2 1 0 16,3 0 0-16,-2 3 0 16,2-2 0-16,-4 3 0 15,6 1 0-15,-1 1 0 16,-2 1 0-16,2 1 0 0,2 1 0 15,-4 1 0-15,5-3 0 16,1-3 0-16,0-1 0 0,-2 1 0 16,1-3 0-16,-1 0 0 15,0-5 0-15,2-5 0 16,-1 1 0-16,-1-2 0 16,-3-1 0-16,1-3 0 0,0-5 0 15,-3 0 0-15,4-6 0 16,-5 1 0-16,3-5 0 15,-3-4 0-15,2-2 0 0,-4-1 0 16,4-3 0 0,-2-2 0-16,1 4 0 0,-2-6 0 15,4 3 0-15,-6 0 0 16,6-8 0-16,-3 1 0 0,3-2 0 16,-3-6 0-16,3 1 0 15,-3-5 0-15,5 0 0 16,-3-6 0-16,-1 3 0 15,2-7 0-15,-4 2 0 16,4-4 0-16,-1-1 0 16,2-3 0-16,-3-2 0 0,2-3 0 15,2-2 0-15,1 0 0 16,4-12 0-16,-7 14 0 0,7-14 0 16,-1 10 0-16,1-10 0 15,0 0 0-15,0 0 0 16,0 0 0-16,0 9 0 15,0-9 0-15,0 0 0 0,0 0 0 16,0 0 0-16,0 0 0 16,0 0 0-16,0 0 0 15,0 0 0-15,0 0 0 16,0 0 0-16,0 0 0 0,0 0 0 16,0 0 0-16,0 0 0 15,0 0 0-15,0 0 0 16,0 0 0-16,0 0 0 15,0 0 0-15,-14 0 0 0,14 0 0 16,-22 0 0-16,6-3 0 16,-6-1 0-16,-5-1 0 15,-3 1 0-15,-8-2 0 16,1-1 0-16,-10 2 0 0,2-3 0 16,-7 0 0-16,0-1 0 15,-5-3 0-15,-2 1 0 16,-2-1 0-16,-3 1 0 15,-5-2 0-15,4 1 0 0,-1-1 0 16,-2 4 0-16,6-1 0 16,4 1 0-16,0 2 0 15,10 3 0-15,3 1 0 0,5-1 0 16,7 1 0-16,4 1 0 16,5 1 0-16,5 0 0 15,4 1 0-15,4-1 0 16,0-2 0-16,11 3 0 0,-8 0 0 15,8 0 0-15,0 0 0 16,0 0 0-16,0 0 0 16,0 0 0-16,-12 17-10 0,12-17-87 15,13 10-3-15,5-14-6 16,2-5-8-16</inkml:trace>
  <inkml:trace contextRef="#ctx0" brushRef="#br0" timeOffset="188471.2575">2918 8170 49 0,'-17'-12'90'16,"3"5"2"-16,-3-4-5 15,-5 6-22-15,4-6-20 16,3 2-14-16,1 1-7 0,1 0-7 16,1 4-6-16,12 4-11 15,-14-9 0-15,14 9 0 16,0 0 0-16,7 0 0 0,10 0 0 15,4 2 0-15,7-1 0 16,5 0 0-16,7-1 0 16,-1 0 0-16,6 0 0 15,-9 2 0-15,2-2-4 0,-15 0-25 16,-9 3-58-16,0 1-4 16,-14-4-6-16,7 10-5 15,-7-10 2-15</inkml:trace>
  <inkml:trace contextRef="#ctx0" brushRef="#br0" timeOffset="188655.9484">2857 8225 5 0,'-22'17'100'15,"2"-5"-1"-15,9-1-5 16,-2-7-5-16,8 8-5 16,5-12-62-16,0 0-6 15,21 0-14-15,1-2-2 0,14 2-2 16,1-8-22-16,6 4-61 15,15-2-5-15,4-6-4 16,-2-2-7-16,-2-5-2 16</inkml:trace>
  <inkml:trace contextRef="#ctx0" brushRef="#br0" timeOffset="189513.8135">1847 7751 53 0,'8'-12'88'16,"-8"3"-3"-16,-9 0-2 16,-10 4-2-16,-15 4-62 0,-5 7-2 15,-8 9-4-15,-11 11-1 16,0 4-1 0,1 5-1-16,5 1-4 15,11 0-1-15,12-2-2 0,11-5 0 16,14-3-1-16,16-13 0 15,13-7-1-15,9-5 0 16,1-5 2-16,4-8-1 16,-3-8 0-16,0-2 0 0,-5-2 0 15,-7-3-1-15,-10 2 1 16,-10-3 0-16,-4 4-2 16,-15 3 0-16,-8 2 0 0,-9 5 0 15,-4 4 0-15,-5 6 0 16,0 4 0-16,-1 3 0 15,11 15 0 1,10 4 0-16,11 5 0 16,11-1 0-16,20-1 0 15,11-1 0-15,9-4 0 16,10-4 0-16,0-11 0 0,-7-5 0 16,1-2 0-16,-9-7 0 15,-12-2 0-15,-7-4 0 0,-11-2 0 16,-6 0 0-1,-7 0 0-15,-10-1 0 0,-8 4 0 16,-3 1 0-16,-10 4 0 16,3 5 0-16,-2 4 0 15,0 8 0 1,5 10 0-16,6 6 0 16,9 3 0-16,9 4 0 0,8-2 0 15,13-1 0-15,3-5 0 16,13-7 0-16,1-10 0 15,2-6 0-15,-1-8 0 0,-7-9 0 16,-3-6 0-16,-5-4 0 16,-4-1 0-16,-9 1 0 0,-3-3 0 15,-8 5 0-15,-6-1 0 16,-5 8 0-16,-2 7 0 16,-1 6 0-16,-2 9 0 15,-3 8-24-15,-1 21-64 0,10 8-4 16,1 12-4-16,8 10-5 15,3 8-3-15</inkml:trace>
  <inkml:trace contextRef="#ctx0" brushRef="#br0" timeOffset="190093.8685">1784 10040 50 0,'-14'-17'96'16,"-4"1"-5"-16,6 9-4 15,-1 7-3-15,4 5-38 16,0 16-31-16,1 11-4 16,2 9-6-16,-2 9 0 0,-1 5 0 15,-3 1-1-15,4-2-1 16,-2-6-1-16,0-9 0 16,3-9 1-16,1-6-1 15,3-11-2-15,3-13 0 0,-2-6 0 16,2-13 0-16,1-7 0 15,3-11 0-15,3-10 0 16,3-10 0-16,4-8 0 0,2-3 0 16,2 4 0-16,5 4 0 15,-2 4 0-15,5 10 0 16,0 10 0-16,1 15 0 16,2 9 0-16,4 13 0 0,2 10 0 15,3 11 0-15,4 11 0 16,1 9 0-16,1 9 0 15,-3 3 0-15,-2 4 0 16,-4-2 0-16,-5-3 0 16,-5-4 0-16,-6-7 0 0,-5-6 0 15,-6-7-9-15,-2-3-16 16,-7-9-61-16,-2-6-5 16,-6-7-3-16,-6-4-5 15,-6-8 1-15</inkml:trace>
  <inkml:trace contextRef="#ctx0" brushRef="#br0" timeOffset="190265.2551">2033 10344 13 0,'-37'-11'100'0,"7"4"-1"0,5 2-6 16,6 2-3-16,7-2-4 15,2 0-66-15,10 5-10 16,18-12-10-16,10 3 0 0,15-3 0 16,7-1 0-16,13-3 0 15,17 1 0-15,8-5 0 16,13 5-35-16,7-7-52 15,1-6-4-15,0-6-7 16,3-5-5-16</inkml:trace>
  <inkml:trace contextRef="#ctx0" brushRef="#br0" timeOffset="191972.4245">5697 7869 41 0,'0'0'89'16,"2"-12"1"-16,-2 12-12 15,0-10-18-15,0 10-10 16,0 0-19-16,3-9-10 0,-3 9-5 16,0 0-4-16,0 0-3 15,9 11-2-15,-5 3-2 16,4 4-3-16,-1 5-2 0,5 5 0 15,-1 2 0-15,4 1 0 16,2 0 0-16,5-6 0 16,4-2 0-16,2-7 0 15,6-9 0-15,7-5 0 0,6-4 0 16,6-14 0-16,5-4 0 16,1-5 0-16,4-6 0 15,-3-1 0-15,-5-1 0 16,-5 2 0-16,-9 1 0 0,-7 7 0 15,-13 0 0-15,-5 7 0 16,-9 5 0-16,-7 11 0 16,0 0 0-16,-4-4 0 15,-7 11 0-15,-5 3-8 0,6 9-83 16,-8 2-2 0,9-1-3-16,1-1-8 15,8 1-2-15</inkml:trace>
  <inkml:trace contextRef="#ctx0" brushRef="#br0" timeOffset="193313.5495">7925 8184 56 0,'0'0'85'0,"-10"-15"-1"0,2 4-3 16,8 11-34-16,-7-13-8 15,2 4-16-15,5 9-6 0,-3-15-5 16,3 15-2-16,6-13-2 16,2 9-1-16,6 1-2 15,5 3 0-15,3 0-1 16,6 3 0-16,1 4-2 0,4 4 1 15,1 3-1 1,-2 4 0-16,-6 3 0 0,-3 1-1 16,-6 6 1-16,-12 1 0 15,-5 6 0-15,-17 2-1 0,-8 0 0 16,-11 1 0-16,-5-2 0 16,-4-1 1-16,-2-6-2 15,5-4 0-15,5-6 0 16,6-4 0-16,10-5 0 0,6-4 0 15,15-6 0-15,0 0 0 16,22 1 0-16,7-1 0 16,6-1 0-16,6-4 0 15,7 0 0-15,2 0 0 0,-1 1 0 16,1 0 0-16,-8 0 0 16,-4 1 0-16,-9 0 0 15,-7 3 0-15,-7-1 0 0,-8 1 0 16,-7 0 0-16,0 0 0 15,0 0 0-15,13 0 0 16,-13 0 0-16,18 0-27 0,10-5-59 16,-6-3-4-16,3-4-4 15,10-2-6 1,3-2-1-16</inkml:trace>
  <inkml:trace contextRef="#ctx0" brushRef="#br0" timeOffset="193627.7293">8801 8299 85 0,'10'-14'97'16,"-5"1"-4"-16,-3-2-3 0,1 3-3 16,-1 3-56-16,-2 9-11 15,0 0-12-15,0 0-8 16,11 6 0-16,-9 11 0 16,3 5 0-16,0 5 0 15,0 7 0-15,-4 3 0 0,0 3 0 16,-1 0 0-16,0 4 0 15,0-4 0-15,-1-1 0 16,-2-2 0-16,2-2 0 16,-1-5 0-16,2-4 0 15,0-4 0-15,0-3 0 0,3-5 0 16,2-3 0-16,-5-11 0 16,9 13 0-16,-9-13 0 15,0 0 0-15,0 0-79 0,8-11-13 16,-8-6-2-16,0-7-6 15,1-5-5-15</inkml:trace>
  <inkml:trace contextRef="#ctx0" brushRef="#br0" timeOffset="194044.4043">8945 8288 66 0,'0'-23'92'15,"-3"3"-4"-15,-4 1-3 16,-2 3-1-16,-24 6-58 15,22 3-5-15,-1 6-7 16,0 1-4-16,0 12-2 0,-4 6-2 16,-2 5-1-16,-3 8-1 15,-3 4-2-15,2 4-2 16,0-3 0-16,2 0 0 0,1-4 0 16,6-4 0-1,5-3 0-15,7-6 0 0,8-5 0 16,11-5 0-16,7-4 0 15,11-1 0-15,10-4 0 0,8-1 0 16,4-6 0-16,5 0 0 16,2-3 0-16,-3 2 0 15,-1-1 0-15,-9 1 0 16,-6 3 0-16,-11-1 0 16,-10 5 0-16,-7 0 0 0,-6 1 0 15,-12 0 0-15,0 0 0 16,0 5 0-16,0-5 0 0,-14 16 0 15,6-5 0-15,-9-1-18 16,1 2-71-16,-5 2-3 16,-3-5-4-16,-3 2-7 15,-6-4-1-15</inkml:trace>
  <inkml:trace contextRef="#ctx0" brushRef="#br0" timeOffset="196555.0853">7820 9455 36 0,'-8'-13'79'0,"-3"0"3"16,-4 2-8-16,11-2-23 15,-7-4-8-15,5 1-8 0,-3 0-10 16,3-4-3-16,0 1-5 15,5-1-4-15,1 1-2 16,8 1-3-16,6 2-2 0,9 0-1 16,5 7-1-16,4 7-4 15,3 2 0-15,-1 2 0 16,0 14 0-16,-6 5 0 16,-5 9 0-16,-8 4 0 0,-5 6 0 15,-8 1 0-15,-2 1 0 16,-14-1 0-16,0-4 0 15,-5-3 0-15,0-7 0 16,0-5 0-16,4-7 0 0,2-2 0 16,3-5 0-16,10-8 0 15,-2 10 0-15,8-7 0 0,8 0 0 16,7 2 0 0,4 3 0-16,2 2 0 0,5 1 0 15,-4 4 0-15,0 2 0 16,-9 4 0-16,-1-1 0 15,-7 0 0-15,-7 0 0 0,-4-1 0 16,-5-2 0-16,-8-1 0 16,-4-3 0-16,-6-3 0 15,-2-3 0-15,0-3 0 0,-4-1 0 16,1-3 0-16,-3 0 0 16,6-5 0-16,-2-1 0 15,5-2 0-15,3-2 0 16,0-2 0-16,4 0 0 0,7-1 0 15,-2 0 0-15,5 0 0 16,5 3 0-16,-1 2-42 16,7-1-48-16,11 0-2 15,8-1-6-15,4 0-5 0</inkml:trace>
  <inkml:trace contextRef="#ctx0" brushRef="#br0" timeOffset="196741.531">8309 9643 25 0,'28'-15'99'0,"-9"2"-3"16,-9-1-6-16,-1 0-4 0,-7-31-19 16,0 34-45-16,-2 11-10 15,2-13-6-15,-2 13-6 16,0 0-7-16,0 0-8 16,0 0-36-16,14 8-35 15,1-5-1-15,4-3-8 0,4 0-4 16</inkml:trace>
  <inkml:trace contextRef="#ctx0" brushRef="#br0" timeOffset="197123.7108">8902 9374 91 0,'24'-10'97'0,"-9"-2"-4"0,-3 2-4 16,-8-3-2-16,0 3-58 15,-4 10-9-15,0-9-15 16,0 9-5-16,-15 9 0 15,1 9 0-15,-4 5 0 16,-3 10 0-16,-2 8 0 16,-2 8 0-16,-2 7 0 0,8 3 0 15,0 1 0-15,10 1 0 16,4-1 0-16,6-4 0 16,12-10 0-16,10-6 0 0,9-11 0 15,3-10 0-15,8-7 0 16,4-11 0-16,-4-5 0 15,1-12 0-15,-4-6 0 0,-6-3 0 16,-9-2 0-16,-7-1 0 16,-10-3 0-16,-10 2 0 15,-11 7 0-15,-15 0 0 16,-10 8 0-16,-11 4 0 0,-3 6 0 16,-5 4 0-16,2 7 0 15,13 6-67-15,5 0-26 16,16 0-1-16,21-13-9 15,10 10-4-15</inkml:trace>
  <inkml:trace contextRef="#ctx0" brushRef="#br0" timeOffset="199905.4073">7645 10944 56 0,'-14'-10'85'16,"-4"-3"3"-16,1 2-15 0,-5-1-22 16,3 4-10-16,1-4-11 15,-6 2-8-15,1 0-5 16,4 3-3-16,2 2-4 16,4 0-3-16,0 2-1 15,13 3-3-15,-7 0 0 0,7 0-1 16,15 11-1-16,8-2-1 15,7 0 2-15,14 0-2 16,2-2 0-16,8 0 0 0,5-1 0 16,-2-2 0-16,-5-1 0 15,-5-2 0-15,-8 2 0 16,-7-3 0-16,-10 3 0 16,-5 1 0-16,-6 3 0 0,-11-7 0 15,7 19 0-15,-7-6 0 16,0 4 0-16,-4 4 0 15,-4 2 0-15,-2 3 0 16,-4 5 0-16,-3 1 0 0,0 4 0 16,-1-3 0-16,-1 5 0 15,3-2 0-15,-1-2 0 0,5 0 0 16,0-5 0 0,5-3 0-16,-1-1 0 0,4-3 0 15,4-5 0-15,0-1 0 16,0-1 0-16,0-15 0 0,17 15-8 15,-10-11-79-15,9-2-2 16,3-14-4-16,6-6-7 16,1-7-2-16</inkml:trace>
  <inkml:trace contextRef="#ctx0" brushRef="#br0" timeOffset="200084.1022">8187 11108 78 0,'5'-11'95'15,"-5"1"-3"-15,0 1-8 0,-3-1 0 16,-4-3-56-16,7 13-15 16,0 0-10-16,0 0-13 15,0 0-34-15,12 0-38 0,7 2-4 16,3-2-7-16,7 0-3 16</inkml:trace>
  <inkml:trace contextRef="#ctx0" brushRef="#br0" timeOffset="200571.9864">8634 10926 81 0,'0'0'95'0,"5"-10"-3"15,-5 10-7-15,-12-4 0 16,12 4-62-16,-16 2-6 16,16-2-7-16,-8 20-3 0,8-4-1 15,11 3 0-15,4 3-2 16,6 5-4-16,5 4 0 15,6 3 0-15,7 2 0 16,-2 2 0-16,-3 4 0 0,-3 3 0 16,-9-2 0-16,-4 1 0 15,-11-4 0-15,-7-4 0 16,-7-6 0-16,-11-2 0 16,-5-12 0-16,-4-4 0 0,1-8 0 15,-3-4 0 1,3-8 0-16,2-6 0 0,3-5 0 15,10-9 0-15,4-6 0 16,7-5 0-16,10-4 0 16,10-4 0-16,9-1 0 0,4 0 0 15,5 2 0-15,3 6 0 16,-4 3 0-16,-2 6 0 16,-10 3 0-16,-4 6 0 0,-9 4 0 15,-11 7 0-15,-5 1 0 16,-14 3 0-16,-8 5 0 15,-6 2 0-15,-4 4 0 16,-6 4 0-16,2 6 0 0,2-3-4 16,9 8-23-16,7-1-58 15,19-3-5 1,4-6-4-16,20-3-6 0,12-6-1 16</inkml:trace>
  <inkml:trace contextRef="#ctx0" brushRef="#br0" timeOffset="200842.8903">9142 10896 79 0,'10'-16'96'16,"0"0"-3"-16,-3-2-6 15,5-2 0-15,5 2-59 16,7 4-9-16,10 1-7 0,7 7-2 16,7 5-10-16,3 5 0 15,0 10 0-15,-5 8 0 16,2 8 0-16,-12 4 0 15,-7 6 0-15,-10 6 0 16,-9-2 0-16,-8 3 0 0,-3-1 0 16,-5 0 0-16,-7-6 0 15,2 3 0-15,-2-7 0 16,3 1-14-16,15-9-73 0,-5-7-4 16,2-6-3-16,8-9-6 15,5-6-3-15</inkml:trace>
  <inkml:trace contextRef="#ctx0" brushRef="#br0" timeOffset="201194.4779">9982 11055 68 0,'32'-30'97'0,"-8"1"-4"16,-5 4-5-16,-8 0-1 16,-7 2-47-16,-4 10-21 15,-12 7-5-15,-4 6-9 16,-5 1-5-16,-1 12 0 0,-1 6 0 15,1 8 0-15,5 0 0 16,8 6 0-16,5-2 0 16,7 5 0-16,10-2 0 15,5 1 0-15,4-3 0 0,3 0 0 16,2-2 0-16,-5-1 0 16,-3-2 0-16,-2-5 0 0,-9 0 0 15,-2-6 0-15,-7-1 0 16,-8-3 0-16,-2 1 0 15,-8-6 0-15,-2 0 0 16,-2-1 0-16,-4-5 0 16,1 4 0-16,1-8-8 15,2 0-81-15,6-4-2 16,4-5-5-16,6-5-6 0,5-5-3 16</inkml:trace>
  <inkml:trace contextRef="#ctx0" brushRef="#br0" timeOffset="203221.7645">7859 12489 4 0,'0'0'95'0,"8"-16"1"16,-8 7-6-16,0 9-6 16,0-16-2-16,-13 10-64 15,13 6-6-15,-19 1-6 16,6 6-3-16,-2 0-2 0,-3 1 1 16,-1-1-1-16,-1-2 1 15,2-3-1-15,1-2 1 16,3-2 0-16,2-7-1 0,7-1 1 15,4-5-1-15,1-2 0 16,12-1-1-16,6-1 0 16,7-1 1-16,4 2-1 15,2 4 1-15,3 4 0 0,1 6-1 16,-1 4 2-16,-3 7-2 16,-5 11 0-16,-8 10 0 15,-2 8 0-15,-13 12 0 16,-3 7 0-16,-16 9 0 15,-9 1 0-15,-10 1 0 0,-5-5 0 16,-7-7 0-16,3-8 0 16,0-12-2-16,5-11 1 15,9-13 2-15,8-10-1 16,8-4 0-16,5-9 0 0,9-7 0 16,2-4 0-16,10-3 0 15,7-2 0-15,4 1 2 16,8 2-2-16,1 7 0 0,2 4 0 15,2 10 0-15,0 5 0 16,3 6 0-16,-4 11 0 16,-3 5 0-16,-2 7 0 15,-5 1 0-15,0-1 0 0,-2 1-8 16,-5-5-14-16,-1-2-62 16,3-5-4-16,0-10-4 15,0-7-6-15,4-3-2 16</inkml:trace>
  <inkml:trace contextRef="#ctx0" brushRef="#br0" timeOffset="203396.1223">8467 12634 10 0,'5'-18'91'0,"1"5"0"16,-4 1-4-16,-2 3-9 15,0 0-5-15,11 8-84 16,5 2-62-16,0-2-5 0,0 0-7 15,5-3-6-15,5-1-1 16</inkml:trace>
  <inkml:trace contextRef="#ctx0" brushRef="#br0" timeOffset="203873.449">8906 12407 13 0,'12'-11'97'15,"-12"11"-1"-15,-12-6-5 16,-4 3-4-16,0 16-3 15,4-7-63-15,2 4-6 16,5 6-8-16,5 5-7 0,6 5 0 16,11 7 0-16,9 5 0 15,8 5 0-15,7 2 0 16,3 4 0-16,-1 0 0 16,0 2 0-16,-7-4 0 0,-9-3 0 15,-8-3 0-15,-10-5 0 16,-9-4 0-16,-12-7 0 15,-9-4 0-15,-6-8 0 0,-4-4 0 16,-1-7 0-16,-3-4 0 16,4-12 0-1,4-8 0-15,5-4 0 16,7-12 0-16,6-6 0 0,9-7 0 0,9-5 0 16,12-4 0-16,6 0 0 15,9 1 0-15,0 1 0 16,5 8 0-16,-5 4 0 15,-4 10 0-15,-5 7 0 16,-7 7 0-16,-12 5 0 0,-6 9 0 16,-2 8 0-16,-22-2 0 15,-2 4 0-15,-10 8 0 16,-4 3 0-16,1 1 0 16,-5 0 0-16,13-2-84 0,11-1-7 15,18-11-2-15,9 10-7 16,24-10-5-16</inkml:trace>
  <inkml:trace contextRef="#ctx0" brushRef="#br0" timeOffset="204211.2216">9731 12374 26 0,'48'-4'100'0,"-15"1"-3"16,-19-2-5-16,-14 5-3 16,-8-3-2-16,-22 3-67 15,5 1-20-15,-7 6 0 16,3 8 0-16,0 1 0 15,10 5 0-15,7 2 0 0,11 3 0 16,9 3 0-16,14 2 0 16,3 1 0-16,9 1 0 15,2 2 0-15,1-4 0 16,-2 4 0-16,-3-4 0 0,-11-1 0 16,-2-5 0-16,-9 3 0 15,-8-6 0-15,-3 1 0 16,-10-4 0-16,-7-4 0 0,-3 0 0 15,-7-3 0-15,0-3 0 16,-3-4 0-16,1-1 0 16,2-4 0-16,5-2-8 15,7-7-82-15,-1-10-3 16,9-6-3-16,7-9-7 16,3-5-2-16</inkml:trace>
  <inkml:trace contextRef="#ctx0" brushRef="#br0" timeOffset="204509.4425">9847 12341 10 0,'0'-9'95'0,"-3"-2"2"0,3 11-5 15,0-17-3-15,8 7-2 16,12-1-63-16,12 1-7 16,13 2-17-16,12 0 0 15,14 1 0-15,4 1 0 0,7 1 0 16,-4 1 0-16,-6 1 0 15,-12 0 0-15,-10 1 0 16,-15 1 0-16,-14-1 0 16,-10 1 0-16,-11 1 0 0,0 0 0 15,-18-3 0-15,5 3 0 16,-3 0 0-16,-2 0 0 16,1 1 0-16,4 1 0 15,13-2 0-15,-16 17-54 16,16-17-41-16,0 0 0 0,11 3-8 15,3-7-6-15</inkml:trace>
  <inkml:trace contextRef="#ctx0" brushRef="#br0" timeOffset="207856.9196">11548 8250 10 0,'-12'-10'82'16,"-2"2"3"-16,3-4-1 16,-3 18-11-16,0-15-33 15,9-1-9-15,-3 2-10 16,8 8-5-16,-6-16-4 0,6 16-2 15,2-16-2-15,9 10-1 16,3 2-1-16,7 3-2 16,7 2 0-16,3 3-1 0,5 6-1 15,0 7 0 1,1 2 0-16,-1 7 0 0,-9 4 0 16,-2 4 0-16,-13 3-1 15,-5 1 1-15,-7 0-2 16,-14-2 0-16,-4-2 0 0,-8-1 0 15,-5-6 0-15,-3-5 0 0,-2-2 0 16,2-6 0-16,-2-2 0 16,9-3 0-16,0-2 0 15,6-2 0-15,4-1 0 16,17-4 0-16,0 0 0 0,0 0 0 16,23 7 0-16,9-7 0 15,6 0 0-15,10 2 0 16,7-2 0-16,0 0 0 15,-1 0 0-15,-3 0 0 16,-8 1 0-16,-5 0 0 0,-8 0 0 16,-10 2 0-16,-4-1 0 15,-16-2 0-15,8 6 0 16,-8-6 0-16,0 0 0 16,-6-2-19-16,3-13-52 0,3 15-17 15,0-17-3-15,0 3-5 16,6-9-7-16</inkml:trace>
  <inkml:trace contextRef="#ctx0" brushRef="#br0" timeOffset="208272.0894">12216 8321 79 0,'5'-13'97'0,"-1"-1"-3"15,-3 2-6-15,-1 4 0 16,0 8-58-16,0 0-7 15,-2 13-11-15,0 8-12 0,0 5 0 16,2 7 0-16,0 1 0 16,5 2 0-16,5-6 0 15,7-1 0-15,4-6 0 0,3-6 0 16,2-7 0-16,3-7 0 16,-1-3 0-1,0-6 0-15,-3-7 0 0,-3-3 0 16,-1-4 0-16,-4-3 0 15,-2-2 0-15,-2 1 0 0,-3 1 0 16,-2 1 0-16,-3 4 0 16,-1 3 0-16,-2 5 0 15,-2 10 0-15,0 0 0 0,2 6 0 16,-1 11 0-16,-1 8 0 16,0 6 0-16,2 6 0 15,-1 7 0-15,0 2 0 16,4 6 0-16,-5-6 0 15,6 3-87-15,4-5-7 0,-1-7-5 16,1-2-7-16,2-10-3 16</inkml:trace>
  <inkml:trace contextRef="#ctx0" brushRef="#br0" timeOffset="209128.1159">11733 9704 3 0,'-11'-18'79'15,"2"-2"6"-15,0-2-1 16,5-2-5-16,4-2-43 15,5 3-4-15,15-4-10 0,6 4-4 16,6 1-5-16,3 5-3 16,7 6-2-16,-2 8-2 15,1 4-3-15,-3 12 1 16,-8 10-2-16,-5 4-1 0,-9 6-1 16,-4 3 1-16,-9-2 0 15,-3 0 0-15,-13-1 0 16,-1-4 0-16,-6-6 0 15,0-2 0-15,2-4 0 0,4-6 0 16,1-2 0-16,13-9-1 16,-1 12 1-16,9-5 0 15,14-2 0-15,4 2 0 16,5 3-1-16,3 4 1 16,0 1 0-16,2 4-1 0,-5 3 0 15,-6-1 1-15,-6 2-1 16,-6 2 1-16,-10-4 0 15,-3 1 1-15,-9-3 0 16,-7-4 1-16,-9-2-3 0,-3-3 0 16,-2-4 0-16,-1-3 0 15,-1-3 0-15,3 0 0 16,6-5 0-16,1-5 0 0,8-1 0 16,4-2 0-16,10-1-17 15,0-3-19-15,0-2-50 16,17 0-3-16,8-3-5 15,7 1-7-15</inkml:trace>
  <inkml:trace contextRef="#ctx0" brushRef="#br0" timeOffset="209318.6148">12480 9794 4 0,'27'-16'95'16,"-6"0"2"-16,-6 2-7 15,-5 0-4-15,-7-24-14 0,-3 28-42 16,0 10-15-16,0 0-7 15,0 0-7-15,0 0-3 16,0 0-9-16,0 0-21 16,0 12-52-16,17-6-2 15,4-2-6-15,10-2-6 0,3-2 5 16</inkml:trace>
  <inkml:trace contextRef="#ctx0" brushRef="#br0" timeOffset="209636.5926">12987 9631 76 0,'17'-12'98'15,"-6"3"-4"-15,-11 9-7 16,7-23-1-16,-7 23-49 0,0 0-16 16,-13 17-9-16,1 1-12 15,-3 11 0-15,-2 5 0 16,-3 5 0-16,0 8 0 16,-1 2 0-16,5 2 0 15,6-2 0-15,6 0 0 16,6-7 0-16,15-5 0 15,9-7 0-15,7-10 0 0,4-8 0 16,4-12 0-16,-2 0 0 16,-3-13 0-16,-7-4 0 15,-10-2 0-15,-7-3 0 0,-10 1 0 16,-5 3 0-16,-13 4 0 16,-9 4 0-16,-3 7 0 0,-6 3 0 15,3 12-8-15,-4 3-81 16,2 2-3-16,9 2-5 15,5 0-7-15,11 0-3 16</inkml:trace>
  <inkml:trace contextRef="#ctx0" brushRef="#br0" timeOffset="210615.178">12195 10837 79 0,'-22'-11'90'0,"3"0"-1"0,-2-2-5 16,4 5-30-16,-3 0-19 15,6 1-13-15,3 3-7 16,11 4-3-16,0 0-3 16,0 0-2-16,23 0-2 0,7 5-2 15,7 0 0-15,7 1-1 16,8 0 0-16,0 2-2 16,2-1 0-16,-4 2 0 15,-6-1 0-15,-12 2 0 16,-5 3 0-16,-7 3 0 0,-11 0 0 15,-3 7 0-15,-7-1 0 16,-11 3 0-16,-1 3 0 16,-4 0 0-16,0 2 0 0,-5-3 0 15,4 2 0-15,2-5 0 16,6 2 0-16,1-3 0 16,8 2 0-16,1-7 0 0,6 5-79 15,9-5-12-15,1-6-3 16,4-6-7-16,5-6-4 15</inkml:trace>
  <inkml:trace contextRef="#ctx0" brushRef="#br0" timeOffset="210816.0846">12801 11012 31 0,'16'-11'102'0,"-3"-4"-3"15,1 5-6-15,-7 0-4 16,-7 10-4-16,13-15-73 15,-13 15-12-15,0 0 0 16,6 6 0-16,-3 8 0 0,-3 1-47 16,7-2-41-16,5-4-2 15,6 0-5-15,6-7-9 16</inkml:trace>
  <inkml:trace contextRef="#ctx0" brushRef="#br0" timeOffset="211330.4412">13419 10846 17 0,'2'-11'101'0,"-2"11"-3"16,-15-14-4-16,-3 7-4 15,-8 0-3-15,-8 5-70 16,9 4-10-16,0 8-7 16,7 4 0-16,3 7 0 0,10 3 0 15,5 10 0-15,12-1 0 16,10 5 0-16,7 4 0 15,7-1 0-15,3 3 0 16,-1 0 0-16,-3-2 0 0,-5-5 0 16,-6-4 0-16,-8-1 0 15,-11-7 0-15,-5-5 0 16,-5-6 0-16,-6-5 0 0,-4-5 0 16,1-3 0-16,-4-2 0 15,3-8 0-15,-1-6 0 16,4-4 0-16,3-5 0 15,0-5 0-15,6-4 0 0,3-3 0 16,6-3 0-16,7 1 0 16,5-1 0-16,5 3 0 15,3 2 0-15,-1 2 0 16,2 5 0-16,-7 4 0 0,-3 0 0 16,-6 7 0-16,-5-2 0 15,-6 4 0-15,-3 2 0 16,-10 3 0-16,-7 3 0 15,0 1 0-15,-7 3 0 0,-1 2 0 16,-2 5 0-16,0 2 0 16,5 6 0-16,3-3-8 15,9 4-80-15,5 1-4 16,8-4-4-16,8-1-5 0,13-4-3 16</inkml:trace>
  <inkml:trace contextRef="#ctx0" brushRef="#br0" timeOffset="211574.9733">13683 10829 18 0,'11'-12'96'0,"-2"-4"-1"16,1 0-3-16,3-4-4 15,4 28-23-15,6-19-37 16,3-1-10-16,4 8-7 16,1 4-11-16,2 8 0 15,-2 10 0-15,-5 9 0 0,-1 9 0 16,-9 3 0-16,-2 9 0 15,-6 3 0-15,-3-3 0 16,-4 4 0-16,-1-7 0 16,-2-1 0-16,-6-10-8 0,-3-5-78 15,11-8-5-15,11-12-4 16,6-6-8-16,8-6-1 16</inkml:trace>
  <inkml:trace contextRef="#ctx0" brushRef="#br0" timeOffset="211857.4333">14373 11024 6 0,'25'-32'99'16,"-10"4"0"-16,-6 4-5 0,-9 3-4 16,-2 6-4-16,-11 7-60 15,-5 5-15-15,2 6-11 16,-4 11 0-16,5 5 0 0,2 6 0 16,7 8 0-16,4 1 0 15,3 6 0-15,8 0 0 16,6 3 0-16,0-3 0 15,1 0 0-15,-3 0 0 16,0-6 0-16,-7-2 0 0,-3-2 0 16,-3-6 0-16,-9-5 0 15,-7-3 0-15,-5-5 0 16,-6-5 0-16,-6-1 0 0,-10-5 0 16,-3-2-68-16,4-4-24 15,0-3-2-15,8-4-8 16,7-4-5-16</inkml:trace>
  <inkml:trace contextRef="#ctx0" brushRef="#br0" timeOffset="212611.9551">12853 12397 62 0,'-15'-12'92'0,"-1"-3"-1"15,4-1-3-15,0-8-3 0,5 5-53 16,7-4-6-16,6 1-9 16,8 3-3-16,9 4-10 15,7 3-4-15,2 7 0 0,4 6 0 16,1 11 0-16,-1 10 0 15,-8 6 0-15,-5 9 0 16,-11 7 0-16,-8 5 0 16,-9 4 0-16,-14 0 0 0,-9-3 0 15,-9-3 0-15,-5-4 0 16,-1-10 0-16,-3-4 0 16,6-12 0-16,6-7 0 15,5-10 0-15,12-3 0 0,7-10 0 16,9-4 0-16,7-2 0 15,13-2 0-15,6 2 0 16,2 1 0-16,6 7 0 16,3 4 0-16,0 7 0 0,0 6 0 15,-1 10 0-15,-3 6 0 16,0 6 0-16,-2 2 0 16,3 4-22-16,-6-1-66 15,-1-6-4-15,-1-9-3 0,-1-8-7 16,1-5-3-16</inkml:trace>
  <inkml:trace contextRef="#ctx0" brushRef="#br0" timeOffset="212781.5109">13396 12523 62 0,'0'-25'98'16,"-1"1"-5"-16,-1 8-6 0,-3 1-3 15,0 22-31-15,5-7-50 16,0 0-29-16,0 0-54 15,1 8-5-15,13-5-5 16,8-2-8-16,10-1 0 0</inkml:trace>
  <inkml:trace contextRef="#ctx0" brushRef="#br0" timeOffset="213204.5816">13904 12382 34 0,'0'0'103'0,"-2"-16"-4"16,-15 11-4-16,-9 1-4 15,-1 1-2-15,-1 3-89 16,1 6 0-16,9 9 0 0,1 3 0 16,11 8 0-16,6 5 0 15,5 5 0-15,12 6 0 16,5 3 0-16,5 4 0 0,0-1 0 16,3 2 0-1,-6-4 0-15,-4-3 0 0,-8-7 0 16,-7-4 0-16,-5-9 0 15,-7-7 0-15,-7-7 0 0,-5-9 0 16,-1-4 0-16,1-13 0 16,3-5 0-16,3-10 0 15,7-4 0-15,3-11 0 16,5-3 0-16,8-6 0 0,4-1 0 16,5-4 0-16,4 2 0 15,0 7 0-15,-2 2 0 16,-1 8 0-16,-7 5 0 15,-6 10 0-15,-7 5 0 0,-12 9 0 16,-11 8 0-16,-9 5 0 16,-6 4 0-16,-4 6 0 15,3 12 0-15,-3 0-30 16,15 3-59-16,15-5-4 0,14-4-6 16,25-2-7-16</inkml:trace>
  <inkml:trace contextRef="#ctx0" brushRef="#br0" timeOffset="213501.1438">14485 12369 35 0,'58'-3'101'0,"-20"1"-3"16,-18 0-5-16,-20 2-3 15,-9 2-3-15,-14 8-80 16,-6 1-7-16,-1 8 0 16,1 2 0-16,8 5 0 15,6 2 0-15,15 4 0 0,8 3 0 16,15-1 0-16,10 1 0 15,5 1 0-15,7-3 0 16,-3 0 0-16,-1 0 0 16,-7-8 0-16,-8 0 0 0,-11-5 0 15,-9 0 0-15,-8-5 0 16,-13-1 0-16,-11-1 0 16,-11-5 0-16,-1 2 0 15,-5-10 0-15,-2 0-80 16,3-2-12-16,7-9-2 0,8-7-8 15,8-7-5-15</inkml:trace>
  <inkml:trace contextRef="#ctx0" brushRef="#br0" timeOffset="213718.9597">14712 12409 3 0,'35'-13'98'0,"7"1"3"16,5-1-9-16,3 3-1 15,4-3-4-15,3-12-58 16,-2 17-19-16,1 3-10 0,-9 2 0 16,-6 3 0-1,-9 0 0-15,-9 0 0 0,-8 1 0 16,-15-1-3-16,0 0-80 16,-6-3-6-16,-14 1-3 15,-5-7-8-15,-7-6-3 0</inkml:trace>
  <inkml:trace contextRef="#ctx0" brushRef="#br0" timeOffset="214688.1322">15546 8401 50 0,'-16'-8'86'0,"6"0"-1"0,0-3-2 15,10 11-35-15,-12-18-5 16,12 18-12-16,-4-18-7 16,4 9-5-16,8 0-4 0,6 3-4 15,5 3-3-15,3 5-2 16,6 5-4-16,3 5-2 16,1 9 0-16,-2 3 0 15,-2 7 0-15,-8 1 0 16,-8 3 0-16,-7 1 0 0,-6-1 0 15,-14 0 0-15,-9-4 0 16,-4-3 0-16,-6-3 0 0,-2-3 0 16,2-6 0-1,3-1 0-15,3-6 0 0,7-1 0 16,6-1 0-16,15-7 0 16,-12 8 0-16,12-8 0 0,13 4 0 15,7-2 0-15,7-2 0 16,3 0 0-16,7-2 0 15,6-3 0-15,4 1 0 16,3-3 0-16,2 0 0 0,-4-5-26 16,-5 0-61-16,9-3-4 15,-5-5-3-15,-2-1-7 16,-8-3-1-16</inkml:trace>
  <inkml:trace contextRef="#ctx0" brushRef="#br0" timeOffset="215045.8744">16171 8482 76 0,'0'-12'98'15,"-1"3"-5"-15,1 9-8 0,-4-13 1 16,4 13-54-16,0 0-11 16,-2 13-9-16,1 2-4 15,1 4-8-15,0 0 0 16,3 3 0-16,8-1 0 0,8-2 0 16,6-3 0-16,7-1 0 15,6-7 0-15,0-3 0 16,5-4 0-16,-3-3 0 15,-2-7 0-15,-9-4 0 16,-6-3 0-16,-7-3 0 0,-4 3 0 16,-9-3 0-16,-2 5 0 15,-1 1 0-15,0 13 0 16,-4-13 0-16,4 13 0 0,-13 5 0 16,10 6 0-1,0 8 0-15,3 5 0 0,0 6 0 16,0 7 0-16,5 7 0 15,3 3 0-15,1 9 0 16,-5-2 0-16,-5 7-56 0,1-2-38 16,2-4-1-16,-2-5-9 15,0-6-5-15</inkml:trace>
  <inkml:trace contextRef="#ctx0" brushRef="#br0" timeOffset="215667.0928">15708 9757 79 0,'-7'-25'95'0,"2"0"-3"16,4 3-5 0,1-2-2-16,3 6-56 0,12 4-10 15,3 5-7-15,7 6-5 16,3 3-3-16,1 7-2 0,0 9-2 15,0 4 0-15,-5 7 0 16,-7 4 0-16,-4 1 0 16,-8 1 0-16,-5-3 0 0,-1 0 0 15,-8-4 0-15,1-3 0 16,-2-5 0-16,3-4 0 16,4-4 0-16,3-1 0 15,0-9 0-15,19 13 0 16,0-5 0-16,5 1 0 0,3 3 0 15,5 2 0-15,-2 3 0 16,2 2 0-16,-6 3 0 16,-3 0 0-16,-7 2 0 15,-5-1 0-15,-7-2 0 16,-4-1 0-16,-9-2 0 0,-8-4 0 16,-3-3 0-16,-5-6 0 15,-3-1 0-15,0-4 0 16,1-1 0-16,1-4 0 15,3-4 0-15,10 1-4 0,-6 4-48 16,17-15-34-16,5-5-3 16,16-4-8-16,9-4-5 0</inkml:trace>
  <inkml:trace contextRef="#ctx0" brushRef="#br0" timeOffset="215850.0187">16437 9883 6 0,'24'-7'102'16,"-9"-3"-2"-16,-7 1-3 15,-5-3-5-15,-3 0-3 0,0 12-64 16,-2-14-25-16,2 14 0 16,0 0 0-16,0 0 0 15,-8-1 0-15,8 7 0 16,0-6-13-16,9 15-76 16,8-7-4-16,5-5-2 15,7-2-9-15,5-5-2 0</inkml:trace>
  <inkml:trace contextRef="#ctx0" brushRef="#br0" timeOffset="216166.0139">16897 9710 22 0,'4'-9'103'15,"-4"9"-3"-15,0-12-6 0,0 12-2 16,-15-2-3-16,0 10-78 16,3 13-11-16,-4 3 0 15,3 12 0-15,-1 7 0 16,5 9 0-16,6 5 0 15,3 1 0-15,17-4 0 16,6-2 0-16,11-7 0 0,6-8 0 16,4-12 0-16,0-12 0 15,-2-8 0-15,-8-9 0 16,-7-9 0-16,-14-6 0 0,-9-5 0 16,-9 0 0-16,-14-2 0 15,-8 6 0-15,-14 1 0 16,-4 6 0-16,-7 5 0 15,2 9 0-15,-5 20-51 16,11-3-42-16,9 5-2 0,12 4-8 16,12 9-5-16</inkml:trace>
  <inkml:trace contextRef="#ctx0" brushRef="#br0" timeOffset="216745.3409">15727 10883 45 0,'-17'-12'93'0,"-1"-4"-1"16,3-2-6-16,3-1 0 0,4 1-53 15,3 1-7-15,5-2-8 16,10 2-5-16,6 4-4 16,10 4-2-16,5 7-4 15,5 2-3-15,5 12 0 16,-1 6 0-16,-3 9 0 0,-8 8 0 15,-2 4 0-15,-13 4 0 16,-4 2 0-16,-9 0 0 16,-1 1 0-16,-8 1 0 0,-4-6 0 15,2 0 0 1,-4-4 0-16,5-1 0 0,0-5 0 16,2-1 0-16,-1-10-21 15,8-4-68-15,4-7-3 0,9-9-5 16,5-10-7-16,7-10 0 15</inkml:trace>
  <inkml:trace contextRef="#ctx0" brushRef="#br0" timeOffset="216918.3417">16246 11053 35 0,'12'-18'104'0,"-6"6"-3"0,-5-1-7 16,-1 2-4-1,0-3-3-15,0 14-87 0,0 0 0 16,0 0 0-16,0 0 0 15,4 8 0-15,15-8-64 16,3 11-27-16,5 0 0 0,6-7-9 16,5-2-4-16</inkml:trace>
  <inkml:trace contextRef="#ctx0" brushRef="#br0" timeOffset="217407.7307">16693 10904 6 0,'0'-15'98'16,"-8"2"-3"-16,-7 4-2 0,-4 0-4 15,-4-3-2-15,1 12-65 16,2 3-7-16,3 6-9 16,6 4-6-16,7 7 0 15,7 3 0-15,14 6 0 16,11 3 0-16,4 3 0 16,12 4 0-16,1 5 0 0,7 2 0 15,-5 0 0-15,-3 2 0 16,-10-6 0-16,-3-1 0 15,-13-4 0-15,-7-8 0 0,-11-4 0 16,-4-8 0-16,-12-5 0 16,-7-9 0-16,0-1 0 15,-8-4 0-15,1-11 0 16,2-2 0-16,2-6 0 0,4-8 0 16,7-4 0-16,5-2 0 15,8-5 0-15,2-1 0 16,6-2 0-16,9 3 0 0,5 2 0 15,1 1 0-15,3 6 0 16,0 2 0-16,-2 5 0 16,-2 3 0-16,-3 6 0 15,-6 2 0-15,-7 3 0 16,-4 10 0-16,-14-11 0 16,-8 10 0-16,-8 1 0 0,-9 0 0 15,-2 5 0-15,-8 5 0 16,0-3 0-16,8 5 0 0,4-6-28 15,12 5-61-15,22-1-4 16,10-3-4-16,22-3-7 16,14-2 4-16</inkml:trace>
  <inkml:trace contextRef="#ctx0" brushRef="#br0" timeOffset="217655.0476">17099 10865 11 0,'27'-19'99'0,"-10"-1"-1"0,-3 1-4 16,-1-2-3-16,1 24-7 15,6-11-59-15,2 2-16 16,12 6-9-16,1 8 0 16,5 13 0-16,1 6 0 0,4 9 0 15,-6 7 0-15,-5 2 0 16,-7 4 0-16,-5 2 0 16,-12 1 0-16,-10 2 0 15,-6-4 0-15,-9-3 0 0,-8-5 0 16,2-1 0-16,-2-13-13 15,8-5-76-15,11-8-4 16,4-15-2-16,18 0-7 16,7-13 0-16</inkml:trace>
  <inkml:trace contextRef="#ctx0" brushRef="#br0" timeOffset="217947.2836">17897 11069 87 0,'28'-37'99'0,"-3"7"-5"16,-11 1-5-16,-7 6-1 15,-14 6-58-15,-2 5-13 16,-7 9-10-16,-4 3-7 16,-1 13 0-16,2 7 0 0,2 7 0 15,7 5 0-15,10 6 0 16,7 3 0-16,7 3 0 16,8-1 0-16,3 0 0 15,0-1 0-15,3-3 0 0,-10-2 0 16,-2-4 0-16,-13-4 0 15,-3-3 0-15,-8-3 0 16,-11-3 0-16,-6-3 0 16,-5 0 0-16,-9-5-11 0,0-1-78 15,0 1-3-15,2-6-4 16,3-1-8-16,5-4-2 0</inkml:trace>
  <inkml:trace contextRef="#ctx0" brushRef="#br0" timeOffset="218580.4409">16477 12478 84 0,'-21'-13'96'0,"4"-4"-3"0,3-1-6 16,8-4 1 0,35 1-63-16,-16 2-4 0,7 5-6 15,12 6-13-15,6 3-2 16,3 5 0-16,1 10 0 15,1 10 0-15,-8 6 0 0,-9 10 0 16,-11 2 0-16,-9 3 0 16,-12 6 0-16,-14-2 0 15,-8-1 0-15,-12-3 0 16,0-3 0-16,-1-8 0 0,-2-4 0 16,9-8 0-16,7-5 0 15,11-7 0-15,16-6 0 16,0 0 0-16,15 2 0 15,16-2 0-15,6 0 0 0,5 1 0 16,8 2 0-16,3 3 0 16,-4 1 0-16,1 2 0 15,-9-7-15-15,-3 5-74 16,-3-3-3-16,-5-4-2 0,-5-8-9 16,-3-7-3-16</inkml:trace>
  <inkml:trace contextRef="#ctx0" brushRef="#br0" timeOffset="218751.5292">17152 12592 35 0,'6'-13'102'0,"1"1"-5"15,-2 0-5-15,0 0-5 16,0-1-2-16,2 4-75 16,9 7-7-16,-4-1-13 0,16 3-28 15,0 3-47-15,9-1-3 16,3-2-5-16,4 0-7 15,5 1 3-15</inkml:trace>
  <inkml:trace contextRef="#ctx0" brushRef="#br0" timeOffset="219177.0763">17632 12465 80 0,'0'-8'97'16,"-16"-2"-3"-16,-6 1-6 0,-4 0 1 16,26 9-59-16,-22-8-8 15,-2 8-11-15,11 8-11 16,3 6 0-16,10 8 0 15,8 7 0-15,11 6 0 16,8 5 0-16,6 3 0 0,3 3 0 16,-2-1 0-16,0-1 0 15,-7-4 0-15,-7-1 0 16,-11-8 0-16,-10-2 0 16,-5-7 0-16,-12-5 0 0,-4-9 0 15,-7-3 0-15,2-5 0 16,-4-6 0-16,6-10 0 15,0-3 0-15,10-6 0 0,6-6 0 16,9-5 0-16,7-7 0 16,12 0 0-16,11-4 0 15,8 2 0-15,9-2 0 16,-2 4 0-16,4 6 0 0,-7 2 0 16,-4 8 0-16,-9 3 0 15,-11 4 0-15,-14 6 0 16,-5 3 0-16,-15 4 0 15,-9 4 0-15,-6 3 0 0,-7 0 0 16,3 10 0-16,-6 27-56 16,15-26-36-16,9 2-2 15,17-2-9-15,14 0-4 0</inkml:trace>
  <inkml:trace contextRef="#ctx0" brushRef="#br0" timeOffset="219465.3715">18271 12466 70 0,'38'1'103'15,"-20"-1"-6"-15,-18 0-5 16,0 0-2-16,-9 6-31 16,-10-2-59-16,-4 1 0 15,5 7 0-15,2 4 0 0,6 6 0 16,10 5 0-16,5 3 0 16,14 6 0-16,7-2 0 15,4 5 0-15,1-1 0 16,2-1 0-16,-5-3 0 0,-1-3 0 15,-13-5 0-15,-10-1 0 16,-4-5 0-16,-12-6 0 16,-7 0 0-16,-8-4 0 0,-5 1 0 15,-6-7 0-15,2 5-7 16,-2-8-83-16,-2-1-4 16,6-4-4-16,4-10-6 15,12-2-3-15</inkml:trace>
  <inkml:trace contextRef="#ctx0" brushRef="#br0" timeOffset="219699.5289">18443 12535 26 0,'33'-21'99'16,"1"3"-3"-16,0 1-5 16,2 3-4-16,1-8-3 15,0 11-71-15,-1 4-3 16,-3-1-5-16,-3 2-5 0,-7 1 0 15,-3 0 0-15,-3 0 0 16,-6 2 0-16,-11 3 0 16,14-3-28-16,-1 3-57 0,-13 0-4 15,0 0-4-15,-7-19-8 16,5 5-2-16</inkml:trace>
  <inkml:trace contextRef="#ctx0" brushRef="#br0" timeOffset="220813.8089">19129 8644 26 0,'-34'-9'91'0,"6"-1"0"16,-1 0-4-16,9-1-2 15,4 0-45-15,11 1-10 0,5 10-10 16,1-11-6-16,17 9-4 16,3 2-3-16,10 2-2 15,2 7-2-15,4 4-1 0,-2 7-2 16,-4 3 0-16,-3 6 0 16,-10 4 0-16,-11 3 0 15,-7 0 0-15,-6 1 0 16,-14 0 0-16,-5-3 0 15,-5-3 0-15,-2-4 0 0,2-6 0 16,4-2 0-16,6-6 0 16,6-3 0-16,14-10 0 15,-2 10 0-15,9-10 0 0,16 0 0 16,9-3 0 0,7-4 0-16,15-1 0 0,7-5-7 15,5-2-6-15,5-4-1 16,4-1-1-16,-5-6 2 0,-2-2 3 15,-9-1 5-15,-8-3 6 16,-12 1 6-16,-8 2 4 16,-10 4 3-16,-10 2 0 15,-4 7 1-15,-5 5-2 16,-2 11-11-16,0 0-2 0,0 0 0 16,-3 21 0-16,3 1 0 15,0 2 0-15,1 4 0 16,14 0 0-16,4-4 0 0,7-1 0 15,7-4 0-15,3-8 0 16,4-7 0-16,3-4 0 16,1-5 0-16,-8-8 0 15,-1-5 0-15,-11-3 0 0,-5-1 0 16,-5-2 0-16,-6 2 0 16,-3 5 0-16,-5 2 0 0,0 6 0 15,0 9 0-15,-15 1 0 16,2 17 0-16,8 10 0 15,-4 7 0-15,5 14 0 0,-1 11 0 16,5 10 0 0,0 4 0-16,21-5-55 15,-9 13-38-15,-5-2-2 0,5-6-9 16,-4-8-5-16</inkml:trace>
  <inkml:trace contextRef="#ctx0" brushRef="#br0" timeOffset="221651.1809">19222 10097 74 0,'-20'-30'86'0,"1"-2"0"15,4 2-4-15,0 0-45 16,6 5-2-16,7 0-10 0,2 4-6 16,8 3-4-16,13 1-4 15,8 8-2-15,7 2-2 16,6 6-3-16,4 4 0 0,-1 7-2 16,1 7 0-16,-7 7-2 15,-8 2 0-15,-9 4 1 16,-9 1-1-16,-9 1 1 15,-4-3 0-15,-13-2 0 0,-7-1 0 16,-2-5 0-16,-3-2 0 16,3-4 0-16,2-2-1 15,6-3 1-15,14-10-1 16,-6 13 1-16,14-6-1 16,13 0 1-16,4 2-1 0,8 2 2 15,2 4-2-15,1 0 0 16,-3 4 0-16,-6 2 0 15,-5 1 0-15,-7 0 0 0,-5-3 0 16,-10-1 0-16,-6-1 0 16,-11-5 0-16,-5-1 0 15,-5-3 0-15,-6-2 0 16,0-3 0-16,-5-3 0 0,2 0 0 16,3 0 0-16,8-3 0 15,5-3 0-15,8-1-2 16,11-6-13-16,8 0-10 0,13-7-6 15,9 0-5-15,7-3 3 16,6-4 6-16,3 2 9 16,-4-2 8-16,0 3 11 0,-8-3 12 15,-2 7 9-15,-11-2 4 16,-3 5 1-16,-10 1-6 16,-2 0-5-16,-3 5-4 15,-1 1-5-15,-1 10-5 16,4-12-6-16,4 12-15 0,9 5-59 15,4-5-3-15,8-2-8 16,6-4-6-16,7-4 0 16</inkml:trace>
  <inkml:trace contextRef="#ctx0" brushRef="#br0" timeOffset="222009.6964">20420 9878 6 0,'21'-6'100'16,"-9"1"0"-16,-12 5-6 15,4-9-3-15,-4 9-3 16,-40-3-66-16,27 4-12 0,-2 16-10 16,-3 6 0-16,-2 10 0 15,0 10 0-15,3 9 0 16,-2 7 0-16,12 2 0 16,6 3 0-16,7-6 0 15,14-4 0-15,8-9 0 0,2-10 0 16,7-11 0-16,2-12 0 15,-2-9 0-15,-6-5 0 16,-5-10 0-16,-12-5 0 0,-3-5 0 16,-10-4 0-16,-6-2 0 15,-13 1 0-15,-12 3 0 16,-6 3 0-16,-8 10 0 16,-8 5 0-16,-4 10 0 0,0 5-6 15,6 19-83 1,9 7-3-16,9 6-6 0,15 4-4 15,14 5-5-15</inkml:trace>
  <inkml:trace contextRef="#ctx0" brushRef="#br0" timeOffset="222680.0156">19358 11130 5 0,'-8'-14'86'0,"5"-2"4"16,0-1-3-16,-2-1-3 15,-11-1-44-15,11-1-5 16,2 5-9-16,3-2-7 15,7 4-4-15,8 5-5 0,8 4-1 16,6 4-4-16,6 9-5 16,6 5 0-16,1 9 0 15,-4 8 0-15,-4 4 0 16,-11 4 0-16,-7 5 0 16,-8-3 0-16,-8 2 0 0,-8 0 0 15,-8-5 0-15,-5-2 0 16,-4-4 0-16,-4-3 0 15,6-4 0-15,-3-4 0 0,6 1 0 16,3-9 0-16,2-10-70 16,15 5-22-16,9-5-2 15,11-6-8-15,10-10-4 16</inkml:trace>
  <inkml:trace contextRef="#ctx0" brushRef="#br0" timeOffset="222844.6154">19746 11322 13 0,'18'-26'100'0,"-6"2"-1"0,-6 2-6 15,-2 5-3-15,-4-2-3 16,2-7-66-16,-1 16-13 16,-1 10-8-16,12-6 0 15,-12 6 0-15,17 8-5 0,-8 14-71 16,12-13-13-16,2 0-4 16,6-6-7-16,6-2-4 15</inkml:trace>
  <inkml:trace contextRef="#ctx0" brushRef="#br0" timeOffset="223275.7667">20244 11065 80 0,'-3'-14'96'0,"-7"5"-3"15,-10-3-6-15,4 3 0 16,-3 7-63-16,7 2-5 16,2 2-9-16,10-2-1 0,-3 23-3 15,8-3-6-15,11 9 0 16,7 1 0-16,3 9 0 15,5 3 0-15,-2 4 0 16,2 1 0-16,-7 0 0 16,-4-2 0-16,-10-4 0 0,-10-2 0 15,-5-7 0-15,-14-7 0 16,-8-8 0-16,-5-6 0 16,1-8 0-16,0-3 0 15,1-8 0-15,7-8 0 0,11-5 0 16,6-6 0-16,8-5 0 15,15-5 0-15,7-3 0 16,7 0 0-16,5 0 0 16,4-3 0-16,2 5 0 0,-6 2 0 15,-6 4 0-15,-6 4 0 16,-10 5 0-16,-10 5 0 16,-8 1 0-16,-17 7 0 0,-6 5 0 15,-9 5 0-15,-7 2 0 16,-2 5 0-16,0 11 0 15,1 28-44-15,14-23-44 16,11-4-3-16,14 0-5 0,14-5-7 16</inkml:trace>
  <inkml:trace contextRef="#ctx0" brushRef="#br0" timeOffset="223792.9972">20658 11055 89 0,'6'-20'98'0,"3"3"-5"15,-1-5-6-15,7 5 1 16,4 10-64-16,7 0-6 16,5 6-7-16,4 3-8 15,0 12-3-15,0 6 0 16,-4 10 0-16,-6 7 0 0,-8 3 0 16,-5 7 0-16,-9 4 0 15,-6 2 0-15,-10-1 0 16,-4-4 0-16,-1-7 0 15,0-5 0-15,6-6-10 0,5-14-25 16,7-16-22-16,19 7-11 16,12-10 5-16,11-13 10 15,9-7 15-15,7-4 13 0,-3-10 24 16,6 3 24-16,-10-4 30 16,0 0 11-16,-19-1-5 15,-9 5-8-15,-10 7-13 16,-11 3-8-16,-4 11-10 0,-13 3-8 15,-1 10-12-15,-3 6 0 16,3 12 0-16,1 6 0 16,11 10 0-16,1 3 0 0,3 8 0 15,7 3 0-15,7 1 0 16,2 1 0-16,0-4 0 16,-5 0 0-16,0-7 0 0,-4-3 0 15,-7-9 0 1,-2-4 0-16,-10-4 0 15,-7-6 0-15,-4-2 0 0,-3-6 0 0,3 3-32 16,-8-2-57 0,1-2-4-16,8-3-6 0,2-1-8 15</inkml:trace>
  <inkml:trace contextRef="#ctx0" brushRef="#br0" timeOffset="224599.3636">20020 12501 31 0,'6'-10'100'0,"-1"1"-4"0,-4-2-6 15,-2 0-3-15,-10-1-4 16,-4 2-77-16,-5 4-2 15,0 2-1-15,-2-1-2 0,-2-1 1 16,0 0 0-16,4-2 0 16,7 1 0-16,7-3 0 15,6 0-2-15,13 1 0 16,9 2 0-16,9 1 0 16,5 5 0-16,4 2 0 0,1 11 0 15,1 9 0-15,-2 9 0 16,-11 9 0-16,-8 8 0 15,-13 6 0-15,-11 5 0 0,-18-1 0 16,-15 1 0-16,-10-5 0 16,-14-7 0-16,-5-8 0 15,0-9 0-15,4-10 0 0,7-5 0 16,12-10 0 0,9-4 0-16,14-7 0 0,16-7 0 15,4-2 0-15,15 1 0 16,6-3 0-16,9 3 0 15,3 2 0-15,2 5 0 0,4 6 0 16,0 2 0-16,-3 9 0 16,0 6 0-16,0 3 0 15,-6 5 0-15,-5 0 0 16,-3-1-3-16,4 3-31 0,1-4-53 16,-15-4-3-16,2-9-5 15,-7-4-7-15,5-4 2 16</inkml:trace>
  <inkml:trace contextRef="#ctx0" brushRef="#br0" timeOffset="224761.0483">20386 12792 5 0,'15'-19'95'0,"-6"5"1"16,0 1-6-16,-6 1-5 16,1 2-3-16,-4 10-68 15,0 0-9-15,6-10-15 0,-6 10-68 16,10 6-6-16,3-4-5 15,5-2-7-15,4 0-1 16</inkml:trace>
  <inkml:trace contextRef="#ctx0" brushRef="#br0" timeOffset="225212.4997">20788 12534 14 0,'-12'-15'98'0,"-6"1"-2"16,1 3-4-16,-4 3-4 15,6 2-3-15,15 6-70 16,0 0-3-16,-6 20-3 16,12 3-7-16,11 7-2 15,7 8 0-15,3 6 0 0,6 5 0 16,0 3 0-16,-4 3 0 16,-2-2 0-16,-8-5 0 15,-12-3 0-15,-2-5 0 16,-12-9 0-16,-10-5 0 0,-8-7 0 15,-5-10 0-15,0-5 0 0,-4-4 0 16,3-5 0 0,5-9 0-16,3-5 0 15,11-6 0-15,7-7 0 16,8-5 0-16,16-7 0 0,9-2 0 16,17-5 0-16,9 0 0 15,6 3 0-15,2 2 0 0,2 7 0 16,-7 5 0-16,-8 5 0 15,-11 6 0-15,-14 4 0 16,-18 7 0-16,-8 2 0 0,-18 3 0 16,-12 4 0-16,-11 0 0 15,-5 3 0-15,-8 2 0 16,-16 4-85-16,27 4-6 16,9-1-3-16,17-1-8 0,19-8-3 15</inkml:trace>
  <inkml:trace contextRef="#ctx0" brushRef="#br0" timeOffset="225538.2387">21476 12551 10 0,'38'2'100'15,"-20"-7"-1"-15,-18 5-4 0,-5-13-5 16,-20 7-2-16,-10 9-64 16,-2-3-19-16,-2 5-5 15,0 4 0-15,7 9 0 0,10 5 0 16,10 8 0-1,12 5 0-15,11 3 0 0,11 4 0 16,10 1 0-16,6 3 0 16,1-5 0-16,-2-3 0 15,-3-5 0-15,-5-4 0 0,-11-5 0 16,-10-4 0-16,-8-6 0 16,-12-5 0-16,-9-2 0 15,-6-2 0-15,-6-2 0 16,-4-3 0-16,-1-1 0 0,-4 0 0 15,7 0 0-15,7 0-71 16,1-10-21-16,5-2-2 16,9-4-8-16,8-4-5 0</inkml:trace>
  <inkml:trace contextRef="#ctx0" brushRef="#br0" timeOffset="225718.6281">21567 12580 38 0,'30'-21'105'0,"2"-3"-5"16,5 7-7 0,1-1-3-16,8 3-5 0,2 8-85 15,3 4 0-15,4 6 0 16,-9 20-51-16,1-12-37 16,0 0-2-16,-12-7-8 15,-9-2-6-15</inkml:trace>
  <inkml:trace contextRef="#ctx0" brushRef="#br0" timeOffset="230254.2871">5590 7933 11 0,'-9'10'76'0,"9"-10"1"16,0 0-15-16,0 0-9 15,0 0-10-15,1 13-11 0,-1-13-8 16,6 15-5-16,0-4-5 16,0 2-1-16,4 3-2 15,7 1-1-15,7 4 0 16,7 0 0-16,11 1-1 15,10-1 0-15,12 0 0 16,9 1-1-16,16-4-1 0,7 1-3 16,11-2-4-16,6-1 0 15,9 1 0-15,-2-1 0 0,5 0 0 16,5 1 0-16,-6-1 0 16,-3 0 0-16,-9 0 0 15,-3-2 0-15,-15-2 0 16,-9-1 0-16,-14-3 0 15,-17-3 0-15,-12 0 0 0,-11-5 0 16,-12 1 0-16,-8-1 0 16,-11 0 0-16,0-8 0 15,0 8 0-15,-18-13 0 16,8 5 0-16,-5 1 0 0,-1 1 0 16,-3 2 0-16,6 4 0 15,-3-1 0-15,8-9-71 16,-3 17-19-16,4 3-3 15,3 1-7-15,2 2-6 0</inkml:trace>
  <inkml:trace contextRef="#ctx0" brushRef="#br0" timeOffset="231328.8377">5606 9394 29 0,'-13'-7'69'16,"-3"-5"-5"-16,1 3-3 0,-5-2-10 15,0-1-8-15,0 4-7 16,-2 1-5-16,2 1-6 16,4 2-5-16,1 4-3 0,4 0-4 15,11 0-3-15,-12 13-1 16,11-4-2-16,1 0 0 15,9 2-1-15,0-3-1 16,7 0 0-16,3 1-2 0,6-4-3 16,2 2 0-16,6-1 0 15,3 2 0-15,4-1 0 16,4-1 0-16,5 2 0 16,8 0 0-16,2 1 0 0,8-1 0 15,4-1 0 1,2 1 0-16,8-1 0 0,3-1 0 15,2 1 0-15,0-3 0 16,5 2 0-16,1-1 0 16,3 1 0-16,2 0 0 0,-2 0 0 15,7 0 0-15,-6 0 0 16,2-3 0-16,1 4 0 16,-2-2 0-16,-4-1 0 0,-5 0 0 15,-10-4 0-15,-9 0 0 16,-9 0 0-16,-9 1 0 15,-11-5 0-15,-9-1 0 0,-8-1 0 16,-9 0 0-16,-1-1 0 16,-13 7 0-16,4-12 0 15,-4 12 0-15,-17-11 0 0,5 4 0 16,-7 3 0-16,0-2 0 16,-4 2 0-16,-1-1 0 15,-2 1 0 1,4 0 0-16,1-1-13 0,-6-1 0 15,2-1 2-15,-1 0 0 0,-3-1 4 16,1-2 2-16,-4 1 4 16,0-2 4-16,2 1 3 15,5 3 1-15,0 0 1 16,6 3 1-16,7 2 0 0,12 2-1 16,-2 6 0-16,8 5-5 15,13 4-3-15,8 5 0 16,1 3 0-16,4 5 0 15,0 1 0-15,-7 1 0 0,-5 0 0 16,-10 3 0-16,-10-1 0 16,-13 0 0-16,-12 4 0 15,-12-2 0-15,-4 0-80 0,-7 4-10 16,-9-2-4-16,1-2-7 16,-3-5-4-16</inkml:trace>
  <inkml:trace contextRef="#ctx0" brushRef="#br0" timeOffset="233107.3139">5785 10898 28 0,'0'0'34'0,"-10"-6"-1"16,10 6 3-16,-10-5-5 15,10 5 1-15,0 0-4 16,-11-2-1-16,11 2 0 0,0 0-2 15,-12-7-1-15,12 7-2 16,0 0-3-16,-12-2 0 16,12 2-3-16,0 0-3 15,-12 0-1-15,12 0-2 0,0 0-2 16,-8 10-1-16,8-10-2 16,-5 13 0-16,5-13 0 15,0 15-1-15,0-15 1 0,10 15-1 16,4-8-1-16,5 0 0 15,6-1 0-15,6 1 0 16,6-2 0-16,4 0-1 16,8-1 0-16,1 1-1 15,6-2 1-15,2 0-1 0,8 1 0 16,-1-1 1-16,5 1 0 16,3 0 0-16,-1-1 0 15,1 0-2-15,-3-1 0 16,-4-1 0-16,-1 1 0 15,-6-2 0-15,0 0 0 0,-8 0 0 16,-1 0 0-16,-1 1 0 16,-6-2 0-16,3-1 0 15,-6 0 0-15,-3 0 0 0,-6 2 0 16,-3-1 0-16,-3 0-2 16,-5-1-4-16,-6 1-2 15,-14 1-5-15,11-5-3 16,-11 5-6-16,-13-9-5 0,-6 3-6 15,0 3-4-15,-7-5-1 16,-2 5 3-16,-2-5 5 16,0 3 8-16,-2 0 11 0,2-2 15 15,4 5 12-15,-5-5 10 16,7 5 3-16,-2-4 3 16,4 5-2-16,2-3-2 15,5 3-3-15,6 1-7 16,9 0-2-16,0 7-4 0,5 3-2 15,10 1-3-15,7 4 0 16,1 4 1-16,2 1-1 16,-3 2-1-16,-2 1-1 0,-5 3-1 15,-6 0 0-15,-9 3-1 16,-5 0-3-16,-9 2-4 16,-10 1-8-16,1 3-31 0,-11 3-41 15,-2-3-3-15,-6-2-7 16,-2-6-5-16</inkml:trace>
  <inkml:trace contextRef="#ctx0" brushRef="#br0" timeOffset="234106.2288">5933 12406 3 0,'-12'-6'77'15,"12"6"5"-15,-10-10 0 0,-6 5-26 16,16 5-11-16,0 0-13 15,0 0-8-15,0 0-7 16,0 0-5-16,0 0-3 0,0 0-1 16,8 2-2-16,7 4 0 15,5-3 0-15,9 1 1 16,8-1-1-16,8-1 0 16,6 0-1-16,6-2-1 0,7 0 0 15,1 0-1-15,1 1-1 16,4-2 0-16,-5-1-1 15,-1 1 0-15,-1 0 0 16,-4-1 0-16,-4 1-1 16,-8-2 0-16,2 2-1 0,-10-2-2 15,-1 3-3 1,-5-3-3-16,-2 2-6 0,-7-2-9 16,-1 2-15-16,8 0-45 0,-17-1-3 15,-4-2-5-15,-10 4-1 16</inkml:trace>
  <inkml:trace contextRef="#ctx0" brushRef="#br0" timeOffset="234356.4843">6718 12318 64 0,'-15'-3'86'0,"15"3"-3"0,0 0-2 15,0-10-36-15,14 10-7 16,9 3-13-16,7 8-6 15,1 4-5-15,0 8-4 16,0 2-2-16,-1 7-2 0,-7 5-2 16,-10 3-2-16,-11 1 0 15,-3 0-3-15,-13-2-5 16,-8 3-9-16,-11-7-33 16,-3-2-36-16,-1-8-4 0,1-10-5 15,7-8-4-15</inkml:trace>
  <inkml:trace contextRef="#ctx0" brushRef="#br0" timeOffset="239820.2424">3471 7347 16 0,'-11'-16'84'15,"11"16"4"-15,-8-11-4 16,8 11-4-16,-3-13-45 0,3 13-11 15,0 0-8-15,-2-9-3 16,2 9-4-16,0 0-2 16,0 11-3-16,2 0 1 0,2 3-1 15,0 6 1-15,2 4-2 16,-2 5 1-16,-1 3-1 16,1 7 0-16,-2 0-1 0,1 3 1 15,-3 1-1-15,0 2 0 16,0-1 0-16,-6 4 0 15,-2 1 1 1,-1-1-1-16,1 2 0 0,-3-3 0 16,3 1 0-16,-2 1-2 15,2 0 0-15,0-4 0 16,2-2 0-16,1-2 0 16,1-1 0-16,0-1 0 15,2 0 0-15,0-4 0 0,-1 3 0 16,2 1 0-16,0 1 0 15,-3 4 0-15,-2 5 0 16,0 4 0-16,-1 4 0 0,-4 2 0 16,1 1 0-16,1 0 0 15,-1-2 0-15,1-1 0 16,3-5 0-16,-2-1 0 0,4-1 0 16,1 1 0-16,0 1 0 15,-1 2 0-15,0 1 0 16,1 6 0-16,1 3 0 0,-3 4 0 15,1 0 0-15,0 1 0 16,1 0 0 0,0-1 0-16,-2 0 0 0,0 1 0 0,-1-7 0 15,1 0 0-15,-1-2 0 16,-5-3 0 0,1 0 0-16,0 0 0 0,-4 1 0 15,2 5 0-15,-1 4 0 16,0 6 0-16,1 4 0 15,1 4 0-15,0 3 0 0,4 2 0 16,-4-4 0-16,4-3 0 16,-1-5 0-16,2-1 0 15,-1-8 0-15,0-3 0 0,2 0 0 16,-1-3 0-16,2 2 0 16,-2-1 0-16,4 3 0 15,-1 6 0-15,-1 1 0 0,3 7 0 16,0 7 0-16,1 4 0 15,-2 4 0-15,1 3 0 16,0 3 0-16,-2-2 0 16,2 0 0-16,-2-2 0 15,1-4 0-15,-3 0 0 0,1 3 0 16,1-2 0-16,0-3 0 16,0-5 0-16,2-3 0 15,-2-5 0-15,2-6 0 0,1-12 0 16,-1-10 0-16,1-10 0 15,0-8 0-15,0-8 0 16,-1-7 0-16,1-3 0 16,0-11 0-16,0 0 0 0,-1 11-78 15,1-23-14-15,1-19-1 16,-5-22-7-16,0-19-5 16</inkml:trace>
  <inkml:trace contextRef="#ctx0" brushRef="#br0" timeOffset="241367.2875">3450 7253 51 0,'-15'-13'66'16,"5"0"-28"-16,-5 2 2 15,-1 2-6-15,3-2-7 16,3 4-1-16,-1 1-4 0,11 6 0 15,-8-12-4-15,8 12-4 16,0 0-1-16,0 0-3 16,0 0-1-16,0 0-4 15,4-6-1-15,5 6-2 0,8 0 0 16,8 0 1-16,6 0-1 16,10 0 1-16,9 2-1 15,10-6-1-15,9-1 1 0,10-2 0 16,10 1 0-16,6-3 0 15,6 1 0-15,5 1-1 16,7-4 1-16,5 0 1 16,2 2-1-16,6-1 0 15,-2-2 0-15,2 3 0 0,1-3-1 16,-1 1 1-16,-6 0-1 16,-3 1 1-16,-6 1 0 15,-4 1 0-15,-11-1 0 16,-6 3 0-16,-12 1 0 0,-9 2 0 15,-11 0 0-15,-10 3 0 16,-14 1-1-16,-9-1 0 16,-10 2 0-16,-2 1 0 0,-13-3-1 15,7 8 1-15,-7-8 0 16,2 13-1-16,-2-13 1 16,1 16 0-16,-1-6 0 15,0 1-1-15,1 2 1 0,1 1 0 16,0 2 0-16,2 1 0 15,1 5 0-15,-3 0 0 16,3 3 0-16,0 4 1 16,0 4-1-16,-4 2 0 15,-1 9 0-15,0 2 0 0,0 5 0 16,-5 5 0-16,0 2 0 16,0 2 0-16,1-1 1 15,4 11 1 1,0-2 1-16,2-3 0 15,3-1 1-15,4 0-1 16,0 0-1-16,3 1-3 0,0 0 0 16,-5-7 0-16,1 0 0 15,1 2 0-15,-6 0 0 16,1 4 0-16,-2-3 0 16,-2 2 0-16,0 0 0 0,0-1 0 15,0-2 0-15,-1 0 0 16,0-2 0-16,-2-1 0 15,2-2 0-15,-1-1 0 0,1 3 0 16,-2 3 0-16,-3 4 0 16,2 4 0-16,-2 3 0 15,-4 4 0-15,3 4 0 16,-5 1 0-16,-2 4 0 0,1 3 0 16,-6 2 0-16,-4-1 0 15,4-1 0-15,-2-1 0 16,0-3 0-16,2-3 0 15,0-4 0-15,7-4 0 16,1 0 0-16,2-4 0 16,1-1 0-16,5 1 0 0,-4 3 0 15,5-2 0-15,0 4 0 16,-1-2 0-16,3 0 0 0,-1 38 0 16,0-21 0-1,-2-2 0 1,-1 0 0-16,-1-4 0 0,2 0 0 15</inkml:trace>
  <inkml:trace contextRef="#ctx0" brushRef="#br0" timeOffset="242020.899">5895 11603 511 0,'-7'79'0'0,"-2"3"0"0,1-40 0 0,-3 21 0 0,3-2 0 0,-2 0 0 0,1-3 0 15,-2 1 0-15,4-2 0 16,-3-5 0-16,1-7 0 16,-1 0 0-16,4-4 0 15,-7 0 0-15,7-1 0 16,-5-4 0-16,4-3 0 0,-4 1 0 15,3-4 0-15,-1-1 0 16,2-1 0-16,-2-1 0 16,1-3 0-16,2 0 0 15,-3 2 0-15,5 1 0 0,-3 3 0 16,2-2 0-16,0 2 0 16,-1 0 0-16,0 0 0 15,1-2 0-15,1-1 0 16,-1-8 0-16,0-3 0 15,2 2 0-15,1-9 0 0,2-9 0 16,-3 13 0-16,3-13 0 16,0 0 0-16,0 0 0 0,0 8 0 15,0-8 0 1,-2 10 0-16,2-10 0 0,-4 11 0 16,4-11 0-16,-1 10 0 15,1-10 0-15,0 0 0 0,-2 9 0 16,2-9 0-16,0 0 0 15,0 0 0-15,0 0 0 16,0 0 0-16,0 0 0 16,0 0 0-16,0 0 0 0,-8 6 0 15,8-6 0-15,-10 3 0 16,10-3 0-16,-19 3 0 16,10-1 0-16,-5 0 0 0,-2 1 0 15,-3-1 0-15,-1 1 0 16,-4 0 0-16,-4 0 0 15,-1 2 0-15,-3-1 0 16,-2 2 0-16,-4 0 0 0,1 0 0 16,-4 1 0-16,-2 0 0 15,0 0 0-15,-3 2 0 16,1 0 0-16,-5 0 0 0,0 0 0 16,-3 1 0-16,3 2 0 15,-3-1 0-15,0 1 0 16,-13-1 0-1,3 1 0 1,0-1 0-16,2 1 0 16</inkml:trace>
  <inkml:trace contextRef="#ctx0" brushRef="#br0" timeOffset="244658.8494">8813 6397 10 0,'0'0'81'0,"0"0"4"16,0 0-2-16,-1 7-10 15,1-7-29-15,0 0-17 0,0 0-7 16,0 0-4-16,0 0-3 15,0 0-2-15,-1-5-2 16,1 5 0-16,0 0-1 0,0 0-1 16,0 0-1-1,0 0 0-15,0 0-3 0,0 0-3 16,3-9 0-16,-3 9 0 16,0 0 0-16,0 0 0 15,0 0 0-15,12 12 0 0,-7-1 0 16,-1 3 0-16,4 2 0 15,1 6 0-15,1-2 0 16,-1 3 0-16,3-1 0 16,-2-4 0-16,2-1 0 0,0-6 0 15,-1-2 0-15,5-8 0 16,0-1 0-16,3-8 0 16,1-5 0-16,7-5 0 0,-1-6 0 15,1-2 0 1,3-1 0-16,-2 0 0 0,-2 0 0 15,-4 2 0-15,-2 5 0 16,-7 5 0-16,0 0 0 16,-7 7 0-16,-6 8 0 0,11-11 0 15,-11 11 0-15,0 0 0 16,0 0 0-16,0 0 0 16,0 0 0-16,0 0 0 0,0 0 0 15,0 0 0-15,8 5 0 16,-8-5 0-16,1 17 0 15,-2-4-53-15,-3 4-38 16,-7 5-2-16,0 0-6 16,-5 6-3-16</inkml:trace>
  <inkml:trace contextRef="#ctx0" brushRef="#br0" timeOffset="245128.9481">8909 6804 63 0,'0'0'99'0,"0"0"-4"16,-3 9-6-16,3-9-1 15,-2 15-35-15,2-15-37 16,0 11-8-16,5 0-8 0,5 0 0 15,-2 1 0-15,6 1 0 16,2 4 0-16,3-2 0 16,2-1 0-16,2-5 0 15,4-3 0-15,1-6 0 0,5-2 0 16,1-10 0 0,3-6 0-16,-2-6 0 0,4-3 0 15,-4-3 0-15,-2-2 0 16,-4 3 0-16,-1 0 0 15,-7 5 0-15,-3 4 0 0,-6 3 0 16,-3 5 0-16,-4 2 0 16,-5 10 0-16,4-12 0 15,-4 12 0-15,0 0 0 16,0 0 0-16,0 0 0 0,0 0 0 16,0 0 0-16,0 0 0 15,-6 4-5-15,4 6-87 16,-5 2-3-16,-2 2-4 0,1 5-6 15,-7 0-3-15</inkml:trace>
  <inkml:trace contextRef="#ctx0" brushRef="#br0" timeOffset="260309.3744">3226 13419 66 0,'-31'-5'89'0,"2"-3"-1"15,1-1-4-15,4-1-30 16,4 0-21-16,4 6-12 16,6-1-7-16,10 5-5 0,0 0-3 15,17-9-2-15,12 6-1 16,9-1-1-16,16-1 1 16,11-2 0-16,18-3 0 15,12-2 0-15,15-5 0 16,13-4 1-16,8-1-1 0,7-4 0 15,4-1 0-15,4 1 0 16,-5 0 0-16,-4 2 1 16,-9 4-4-16,-11 4 0 0,-15 5 0 15,-11 5 0-15,-14 1 0 16,-18 3 0-16,-10 2 0 16,-12 0 0-16,-13 0 0 0,-5 1 0 15,-10 1 0-15,-9-2 0 16,0 0 0-16,8 1 0 15,-8-1 0-15,0 0 0 16,0 0 0-16,0 0-30 0,-6-4-57 16,6-6-4-16,4-12-5 15,4-7-6-15,5-15-2 16</inkml:trace>
  <inkml:trace contextRef="#ctx0" brushRef="#br0" timeOffset="273013.3235">9856 8136 3 0,'4'-11'82'0,"2"1"5"16,-2-7-7-16,-4 17-16 15,4-17-15-15,-4 17-13 0,4-14-13 16,-4 14-8-16,0 0-5 15,0 0-2-15,0 0-3 16,-3 10-1-16,-6 10-2 16,-3 4 1-16,-8 6-1 0,-2 8 1 15,-6 5 0-15,-6 3-1 16,-1 4 0-16,-6 4 0 16,-1 3 0-16,-6 1-1 15,6 3 0-15,-8 2 0 0,6-1 0 16,-1-1 0-16,4-4 0 15,5-2 0-15,0-7 0 16,5-3 0-16,7-8 0 0,1-7-1 16,4-6 0-1,4-2 0-15,1-7 0 0,2-2 0 16,4-3 1-16,8-10-1 16,-8 8-2-16,8-8-1 15,0 0-6-15,0 0-16 0,-21 0-58 16,21 0-1-16,10-8-5 15,1-2-7-15,0-6-1 16</inkml:trace>
  <inkml:trace contextRef="#ctx0" brushRef="#br0" timeOffset="273734.4311">9692 8603 74 0,'-8'-11'90'0,"-1"1"-5"16,4-1-2-16,2 22-24 0,3-16-30 16,0 5-7-16,13-11-8 15,1 9-5-15,4 2-2 16,2 2-2-16,4 8 0 15,-2 3-2-15,0 6-1 0,-3 3 0 16,-6 5 0-16,-5 4 0 16,-7 1-1-16,-5 2 0 15,-10 0 1-15,-2-2-1 16,-6-1 1-16,-2-3-1 0,-3-6 0 16,5-2-1-16,3-7 1 15,2-3 0-15,8-4 0 16,9-6-1-16,0 0 1 15,0 0-1-15,21-3 1 0,3-5-1 16,8-3 0-16,5-2 0 16,5-3 0-16,6-2 0 15,-3-2 1-15,2-1 0 0,-8-2 1 16,0 0-2-16,-6 0 0 16,-6-2 0-16,-5 5 0 15,-6 2 0-15,-4 3 0 16,-3 2 0-16,-9 13 0 0,0 0 0 15,0 0 0 1,0 9 0-16,-2 6 0 0,-3 6 0 16,3 2 0-16,2 0 0 15,1-2 0-15,11-3 0 16,4-6 0-16,4-4 0 0,3-6 0 16,4-1 0-16,-1-9 0 15,5-4 0-15,-6-3 0 16,-4-1 0-16,3-1 0 0,-5 1 0 15,-4 2 0-15,-2 1 0 16,-1 2 0-16,-12 11 0 0,10-10 0 16,-10 10 0-16,5 10 0 15,-5 6 0-15,-4 8 0 16,-4 7 0 0,-2 12 0-16,-12 8-72 0,-1 4-18 15,1 2-2-15,-6-2-7 16,2 3-8-16</inkml:trace>
  <inkml:trace contextRef="#ctx0" brushRef="#br0" timeOffset="274215.2779">9729 9458 50 0,'-6'-15'91'16,"-2"2"1"-16,1 1-6 15,3 22-14-15,4-10-35 16,-2-6-10-16,2 6-9 0,0 10-6 16,0 8-4-1,0 6-2-15,0 7-1 0,0 7 0 16,-8 8-3-16,0 5-2 15,-7 6 0-15,-6 3 0 0,-4 0 0 32,-3-1 0-32,-4 1 0 0,-1-3 0 15,4-8 0-15,-1-6 0 0,6-6-5 16,3-12-14-16,10-9-66 0,2-1-4 16,9-15-3-16,0 0-6 15,0-6-3-15</inkml:trace>
  <inkml:trace contextRef="#ctx0" brushRef="#br0" timeOffset="274778.9339">9729 9748 81 0,'30'-24'95'16,"-3"1"-4"-16,1 5-7 15,-5 2-1-15,0 9-58 16,1 4-10-16,-9 3-5 0,0 12-4 15,-2 6-2-15,-6 5-1 16,-2 6 0-16,-5 2-1 16,-3 5-1-16,-6 0 1 15,-2-4-1-15,2-2-1 16,-2-4 0-16,6-6 0 16,5-5 1-16,5-7-1 15,12-6 1-15,10-2 0 0,4-8-1 16,9-6 2-16,2-1-2 0,-1-4 0 15,-2 1 0-15,-4-2 0 16,-6 2 0-16,-6 6 0 16,-8 1 0-16,-15 11 0 15,10-7 0-15,-10 7 0 0,-2 11 0 16,-4 3 0-16,-4 3 0 16,4 2 0-16,1 1 0 15,4 0 0-15,1-4 0 0,6-3 0 16,8-6 0-16,5-4 0 15,2-2 0-15,1-7 0 16,4-6 0-16,-1-2 0 16,0-3 0-16,0 0 0 15,-4 1 0-15,-1 2 0 0,-2 2 0 16,-3 4 0-16,-6 6 0 16,2 2 0-16,-8 11 0 15,-2 5 0-15,-1 7 0 16,-4 9 0-16,-9 8 0 0,4 11-4 15,-4 3-84-15,-8 0-3 16,2 1-4-16,0-3-6 16,0-3-5-16</inkml:trace>
  <inkml:trace contextRef="#ctx0" brushRef="#br0" timeOffset="275319.2793">10612 10803 56 0,'9'-17'96'0,"-2"-1"-4"15,0 0-3-15,-1 4-5 16,-2 2-51-16,-4 12-11 16,0 0-8-16,0 7-5 15,-1 15-2-15,-10 8-1 16,-2 12-3-16,-8 11-3 0,-6 12 0 16,-3 7 0-16,-5 9 0 15,-4 5 0-15,-4 1 0 16,2-1 0-16,-1-8 0 15,5-9 0-15,2-7 0 0,7-12 0 16,6-11 0-16,2-12 0 16,9-3 0-16,0 11-44 15,6-27-45-15,5-8-3 16,0 0-5-16,4-10-5 0</inkml:trace>
  <inkml:trace contextRef="#ctx0" brushRef="#br0" timeOffset="275856.5896">10525 11246 5 0,'35'-27'94'0,"-5"4"-1"0,0 5-4 16,-5 5-5-16,-4 6-1 16,-4 7-61-16,0 10-8 15,-8 8-5-15,-5 10-3 16,-4 5-1-16,-2 6-1 0,-8 5-1 15,-3-2-3-15,1 0 0 16,-2-6 0-16,4-5 0 16,4-7 0-16,6-8 0 15,10-12 0-15,10-4 0 0,7-8 0 16,8-10 0-16,6-3 0 16,3-5 0-16,-1-3 0 15,0 2 0-15,-9-2 0 16,-6 6 0-16,-6 4 0 0,-6 5 0 15,-6 8 0-15,-10 6 0 16,0 5 0-16,-7 8 0 16,0 6 0-16,2 3 0 0,-2 2 0 15,6-1 0 1,1-3 0-16,3-3 0 0,9-8 0 16,4-2 0-16,4-7 0 0,-1-4 0 15,3-6 0 1,-1-3 0-16,-1 2 0 0,-2-1 0 15,-5 1 0-15,-2 2 0 16,-11 9 0-16,8-6 0 16,-8 6 0-16,1 10 0 0,-1 6 0 15,-2 6 0-15,-2 7 0 16,-4-1 0-16,-5 14-72 16,0 3-19-16,-3 4-3 0,0-2-7 15,-4 0-7-15</inkml:trace>
  <inkml:trace contextRef="#ctx0" brushRef="#br0" timeOffset="276263.1804">10825 12373 11 0,'-2'-23'99'16,"-2"0"-2"-16,1 5-4 15,-2 1-5-15,5 17-2 0,-7-6-64 16,-3 14-7-16,1 19-15 16,-4 11 0-16,-3 12 0 15,-1 14 0-15,-5 13 0 16,-4 9 0-16,-4 8 0 0,-6 4 0 16,-2 2 0-1,-2-2 0-15,0-3 0 0,-6-8-83 16,5-15-7-16,3-15-4 15,6-15-7-15,9-18-4 16</inkml:trace>
  <inkml:trace contextRef="#ctx0" brushRef="#br0" timeOffset="276807.6036">10737 12737 7 0,'48'-31'98'15,"-6"5"-3"-15,3 5-3 0,-6 4-5 16,-4 5-3-16,-7 18-63 16,0-1-9-16,-7 11-4 0,-5 7-4 15,-7 9-1-15,-5 7-3 16,-4 3 0-16,-8 3 0 16,-5-1 0-16,2-4 0 15,-5-4 0-15,4-6 0 16,2-10 0-16,10-8 0 15,0-12 0-15,18 3 0 0,7-10 0 16,7-9 0-16,7-6 0 16,3-3 0-16,4-3 0 15,-3-1 0-15,-6 1 0 16,-4 5 0-16,-8 3 0 0,-7 9 0 16,-18 11 0-16,11 0 0 15,-12 11 0-15,-10 11 0 16,3 5 0-16,-2 2 0 15,0 4 0-15,4-2 0 0,6-2 0 16,8-8 0-16,6-3 0 0,7-8 0 16,2-8 0-16,4-2 0 15,0-8 0-15,3-7 0 16,-4-2 0-16,-2 0 0 16,-5-2 0-16,-3 6 0 15,-4 3 0-15,-3 5 0 0,-9 5 0 16,2 7 0-16,-4 8 0 15,-7 11 0-15,-3 7 0 16,-2 8 0-16,3 9-9 16,-7 8-83-16,0 1-2 15,1 2-5-15,4-7-6 0,6-5-6 16</inkml:trace>
  <inkml:trace contextRef="#ctx0" brushRef="#br0" timeOffset="289482.7682">1672 14802 36 0,'0'0'81'0,"-12"-5"-1"15,9-5-3-15,3 10-13 16,-14-6-37-16,11-3-1 15,3 9-6-15,-2-15-3 0,2 15-2 16,0 0-2 0,-4-9-2-16,4 9-2 0,0 0-1 15,0 0-2-15,0 0 0 16,6-5 0-16,-6 5 0 16,22-17-3-16,-3 0-3 0,6-4 0 15,9-7 0 1,10-8 0-16,9-10 0 0,8-5 0 15,10-6 0-15,9-4 0 16,6-7 0-16,11-3 0 16,3-1 0-16,1-2 0 0,0 2 0 15,-1-1 0-15,-1 5 0 16,-6 3 0-16,-5 8 0 16,-14 7 0-16,-10 4 0 0,-11 10 0 15,-7 8 0-15,-9 7 0 16,-13 3 0-16,-7 7 0 15,-7 4 0-15,-10 7 0 16,0 0 0-16,10-10 0 0,-10 10 0 16,0 0 0-16,0 0 0 15,0 6 0-15,0-6 0 16,0 23 0-16,-2-6 0 0,-2 5-19 16,-6 16-50-16,1-6-21 15,-5 4-3-15,-7 2-6 16,-8 6-1-16</inkml:trace>
  <inkml:trace contextRef="#ctx0" brushRef="#br0" timeOffset="289911.96">2177 14777 6 0,'-28'36'92'0,"-1"-8"2"15,8-5-4-15,2-9-7 0,3-6-1 16,3 0-68-16,13-8-2 16,0 0-4-16,0 0-1 15,16 0-2-15,8-5 1 0,10-5 1 16,14-8-2-16,11-10-5 16,17-9 0-16,15-12 0 15,10-12 0-15,14-11 0 16,9-6 0-16,6-6 0 0,2 1 0 15,-3 5 0-15,-10 3 0 16,-6 9 0-16,-9 10 0 16,-15 8 0-16,-14 12 0 15,-16 6 0-15,-13 10 0 16,-14 6 0-16,-7 5 0 0,-12 2 0 16,-13 7 0-16,0 0 0 15,-7-1 0-15,-2 1 0 16,-3 1 0-16,-2 5 0 15,-2-6 0-15,5 0-72 0,-2 0-21 16,-6-10-2-16,1-3-8 16,-12-11-2-16</inkml:trace>
  <inkml:trace contextRef="#ctx0" brushRef="#br0" timeOffset="290454.0419">2014 13364 26 0,'-40'-9'85'0,"0"0"-1"15,3 0-3-15,2 0-4 16,4 4-55-16,5 2-3 0,5 2-5 15,8 1-3-15,3 4-3 16,10-4 0-16,-6 20-1 16,7-5 0-16,9 2 0 0,8 3 0 15,8-1 0-15,7-1 0 16,8 1 0-16,12-2-2 16,8-5 1-16,18 1-2 15,7-6 1-15,7 2-1 16,6-2-1-16,4-2-3 15,-1-3 0-15,4 2 0 16,4-4 0-16,-9 2 0 16,-1-2 0-16,1 1 0 0,-6-4 0 15,-3 2 0-15,-3-2 0 16,-5 0 0-16,-6-2 0 16,-8 2 0-16,-5-2 0 15,-7 1 0-15,-6 1 0 0,-2-3 0 16,-9-1 0-16,-2-1 0 15,-6 1 0-15,-2-1 0 16,-9 1 0-16,-2-4 0 16,-1 5 0-16,-3-2-13 0,-1 8-26 15,1 0-50-15,-16 0-2 16,8 11-5-16,-8-2-5 16</inkml:trace>
  <inkml:trace contextRef="#ctx0" brushRef="#br0" timeOffset="291010.5976">4296 13403 49 0,'0'0'92'0,"0"0"-2"16,0 0-6-16,-6 6-1 15,-5 0-58-15,1 2-5 0,-1 5-6 16,2 4-4-16,1 6-3 16,-4 8 0-16,0 10-2 15,-1 12 1-15,-5 14-1 0,-2 8 1 16,-2 12-2-16,-3 11 0 16,-6 8-4-16,-1 7 0 15,-5-1 0-15,-2 4 0 16,0-4 0-16,-3-4 0 15,-3-5 0-15,5-3 0 0,-1-7 0 16,0-7 0-16,7-9 0 16,-1-7 0-16,3-5 0 15,4-6 0-15,2-10 0 0,6-7 0 16,0-4 0-16,2-6 0 16,3-3 0-16,1-5 0 15,4-4 0-15,-2-3 0 0,1-3 0 16,2-1 0-16,0 0 0 15,-1-4 0-15,0 0 0 16,10-9 0-16,-18 15 0 16,18-15 0-16,-19 12 0 15,11-7 0-15,-5 0 0 0,13-5 0 16,-16 7 0-16,16-7 0 16,-12 3 0-16,12-3 0 15,0 0 0-15,-7-10-38 16,7 10-51-16,8-12-3 15,0-1-5-15,2-2-7 0</inkml:trace>
  <inkml:trace contextRef="#ctx0" brushRef="#br0" timeOffset="298813.0117">13203 8266 23 0,'0'-13'78'15,"3"2"5"-15,-4-6-3 16,1 4-27-16,0-2-11 16,0 3-8-16,0 1-11 0,0 11-4 15,0-11-6-15,0 11-3 16,-2 6-3-16,-5 7-1 15,-2 11-2-15,-4 8 0 16,-6 11 0-16,-9 9-1 0,-6 11 0 16,-11 8 0-16,-6 4 0 15,-6 2-1-15,-3-1-1 16,-5 0 1-16,2-8-1 16,3-6 2-16,5-9-1 15,10-10 0-15,7-7-1 0,8-7 1 16,10-8-2-16,7-7 0 15,5-5 0-15,8-9 0 16,10 2 0-16,1-4-9 16,12-5-32-16,2-3-43 0,2-5-3 15,5-4-6-15,1-4-7 16,1-2 3-16</inkml:trace>
  <inkml:trace contextRef="#ctx0" brushRef="#br0" timeOffset="299329.274">13198 8569 40 0,'0'-22'93'0,"0"-3"-1"0,0 3-5 15,1-7-2-15,7 4-43 16,3 1-19-16,6 3-8 15,4 7-6-15,2 3-4 0,2 7-2 16,2 4 0-16,-2 11-2 16,-5 9 1-16,-5 6-2 15,-6 6 1-15,-7 4 0 16,-2 0-1-16,-11 3 1 16,-6-5 0-16,-5-1 0 15,-5-5 0-15,2-5 0 0,1-2 0 16,5-6-1-16,3-2 1 15,6-2-1-15,10 0 0 0,2-2 0 16,12 0 0-16,6 1 2 16,6 2-2-16,3 4 0 15,1 2 0-15,1 1 0 16,-3 1 0-16,-8 3 0 0,-1 1 0 16,-13-2 0-16,-6 0 0 15,-5-2 0-15,-13-2 0 16,-4-3 0-16,-7-1 0 0,-3-4 0 15,-3-1 0-15,4-2 0 16,3-3 0-16,5-2 0 16,3-2 0-16,9-2 0 0,3-10-12 15,8 1-71-15,9-6-4 16,8-5-5-16,8-6-6 16,6-2-4-16</inkml:trace>
  <inkml:trace contextRef="#ctx0" brushRef="#br0" timeOffset="299498.5194">13727 8678 3 0,'14'-17'92'0,"-9"1"2"15,-5-4-5-15,0 3-7 16,-5-3-1-16,-2 4-64 0,3 7-11 16,4 9-12-16,-2-10-23 15,10 8-51-15,2 1-2 16,4 0-6-16,5-2-7 15</inkml:trace>
  <inkml:trace contextRef="#ctx0" brushRef="#br0" timeOffset="299816.8533">14018 8440 67 0,'13'-11'95'0,"-5"3"-3"0,-4-1-7 16,-4 9-1-16,0 0-50 15,0 0-13-15,-10 13-10 16,-5 9-4-16,-1 9-2 0,-7 10-2 15,-1 8 0-15,-2 7-1 16,7 4 0-16,5-2-2 16,13-2 0-16,8-5 0 15,11-8 0-15,13-10 0 16,5-15 0 0,9-10 0-16,-4-6 0 0,-3-6 0 0,-6-10 0 15,-8-3 0-15,-11-4 0 16,-13 1 0-16,-8 0 0 15,-18 3 0-15,-10 5 0 0,-12 3 0 16,-7 9 0-16,-7 0 0 16,5 18-21-16,4 2-64 15,7 4-4-15,12 5-3 16,15-1-7-16,18 2-4 0</inkml:trace>
  <inkml:trace contextRef="#ctx0" brushRef="#br0" timeOffset="300332.3093">13721 9438 3 0,'13'-14'91'0,"-1"1"1"15,-1-1-5-15,-6 5-4 16,-5-30-21-16,0 39-38 0,-8 6-6 16,-6 11-6-16,-4 11-4 15,-5 8-2-15,-4 12 0 16,-9 8-1-16,-2 7-1 0,-3 4-2 15,0 2 0-15,0-2 0 16,2-1-1 0,5-6-1-16,4-3-2 0,8-11-4 15,9 1-13-15,5-10-65 0,7-13-4 16,11-5-4-16,9-15-6 16,7-4-3-16</inkml:trace>
  <inkml:trace contextRef="#ctx0" brushRef="#br0" timeOffset="300816.8671">13789 9682 10 0,'16'-20'85'16,"6"-2"2"-16,4 1-4 15,3 3-5-15,-1-15-36 0,0 23-21 16,0 9-7-16,-5 2-8 16,-5 13-2-16,-8 9-1 0,-8 6 0 15,-4 7-1-15,-13 0 0 16,-7 3 0-16,-5-1 0 16,-3-4 0-16,-1-5-1 15,3-5 0-15,4-6 0 16,7-7 0-16,17-11 1 0,0 0 0 15,5 7 0-15,17-7 0 16,6 0 0-16,4 0 1 16,3 2-1-16,1 4 0 0,-2 4-1 15,-6 8 0-15,-8 1 1 16,-8 8-1-16,-7 0 1 16,-6 4-1-16,-11 0 1 0,-8 0 0 15,-8-4-1-15,-4-2 1 16,-2-3-1-16,-2-6 0 15,4-4 1-15,2-4-2 16,8-3 0-16,3-3-5 16,19-2-14-16,0 0-63 0,2-11-3 15,15-8-4-15,6-6-6 16,9-7-4-16</inkml:trace>
  <inkml:trace contextRef="#ctx0" brushRef="#br0" timeOffset="300977.4301">14379 9770 19 0,'1'-10'85'0,"-1"-1"-5"15,-7 1-4-15,-4 3-13 16,1-1-73-16,2 6-48 0,8 2-10 16,0 0-12-16,0 0-3 15</inkml:trace>
  <inkml:trace contextRef="#ctx0" brushRef="#br0" timeOffset="301303.585">14658 9642 78 0,'0'-12'94'0,"-7"12"-5"16,-10 0-4-16,-2 7-2 16,-30 9-56-16,24 7-11 15,2 11-7-15,-3 8-3 16,3 5-2-16,1 4-1 15,8 2-2-15,5-3 1 0,6-4-2 16,5-8 1-16,10-4-1 16,7-12 1-16,5-10-1 15,5-12 1-15,-4-2 0 16,0-11 0-16,-5-4 0 0,-4-5 1 16,-7 0-1-16,-7 1 0 15,-4 3 0-15,-10 4-1 16,-11 4 1-16,-3 4-1 0,-5 4 0 15,-4 2-2-15,2 7-4 16,-2 2-7-16,9 3-32 16,7-1-41-16,10-3-2 15,9-8-7-15,13 5-5 0</inkml:trace>
  <inkml:trace contextRef="#ctx0" brushRef="#br0" timeOffset="304689.5704">14832 10620 7 0,'5'-14'86'16,"-1"2"3"-16,-3-3-2 16,2 6-17-16,-3-3-21 15,0 3-17-15,0 9-12 16,0 0-6-16,0 5-4 0,-2 12-4 15,-3 8-1-15,-3 10-2 16,-5 12 1-16,-3 11-1 16,-6 8 0-16,-4 10 1 15,-6 4 0-15,-5 6 0 0,-4 1-1 16,-3-1 0-16,4-5 2 16,-5-5-5-16,7-6 0 15,0-6 0-15,7-11 0 16,4-7 0-16,6-7 0 15,4-9 0-15,2-3 0 0,7-9 0 16,2-3 0-16,6-15-5 16,-2 17-23-16,8-16-57 15,-6-1-3-15,7-13-5 0,-3-6-6 16,3-4-1-16</inkml:trace>
  <inkml:trace contextRef="#ctx0" brushRef="#br0" timeOffset="305170.3855">14783 11186 61 0,'16'-24'92'0,"-4"1"-2"0,0 1-6 15,0 1-2-15,-2 4-53 16,3 8-11-16,1 6-8 15,-1 3-4-15,-3 13-2 16,-2 10-2-16,-6 7 0 0,-3 9 0 16,-5 4 0-16,-8 3 0 15,-1 0 1-15,-6-4-1 16,0-7-1-16,0-5 1 16,5-8-1-16,4-9 0 15,12-13 0-15,-7 12 0 0,7-12 0 16,14 1 0-16,3 1-1 15,4 0 1-15,1 4 0 16,3 1 0-16,-2 5-1 0,-5 2 1 16,-1 3 0-16,-9 4 1 15,-5 2-1-15,-6 1 0 16,-10-2 1-16,-7-1-2 0,-8-1 0 16,-5-2 0-16,-5-3 0 15,-2-3 0-15,1-5 0 16,3-2 0-16,1-4 0 15,6 0 0-15,6-3-13 0,15-12-69 16,5 1-4-16,5-8-3 16,12-4-8-16,9-6-5 0</inkml:trace>
  <inkml:trace contextRef="#ctx0" brushRef="#br0" timeOffset="305335.9157">15046 11359 60 0,'10'-8'92'16,"-10"8"-3"-16,9-16-6 16,-9 16-3-16,2-10-45 15,-2 10-38-15,0 0-70 0,0 0-5 16,0 0-8-16,14 0-5 16,-4 0-3-16</inkml:trace>
  <inkml:trace contextRef="#ctx0" brushRef="#br0" timeOffset="305657.207">15360 11207 57 0,'9'0'96'0,"-9"0"-3"16,-1 12-5-16,-7 4-3 16,-5 4-38-16,1 8-30 0,1 10-8 15,-5 6-2-15,0 7-2 16,2 5-2-16,9-4-1 15,3-3-2-15,2-5 2 16,6-6-2-16,7-9 0 16,2-10 0-16,3-10-2 0,-2-9 4 15,-2-2-2-15,-3-10 0 16,-5-4 0-16,-3-2 0 16,-3-5 0-16,-6 4 0 15,-8-1 0-15,-7 5 0 0,-4 6 0 16,-8 0 0-16,0 9-2 15,-9 11-83-15,6 2-3 16,1 3-4-16,5 3-6 16,6 2-6-16</inkml:trace>
  <inkml:trace contextRef="#ctx0" brushRef="#br0" timeOffset="306122.7835">15188 12098 66 0,'27'-27'94'0,"-4"3"-2"16,-10 3-5-16,-3-1-16 16,-5 12-31-16,-5 10-16 0,0 0-10 15,-1 22-3-15,-9 9-3 16,-4 11-4-16,-1 13-4 15,-8 12 0-15,-6 14 0 0,-5 14 0 16,-7 7 0-16,-1 6 0 16,-4 5 0-16,-2 1 0 15,-1 1 0-15,6-6 0 16,3-9 0-16,6-12 0 16,6-10 0-16,6-17 0 0,14-25-73 15,3 4-18-15,5-19-2 16,5-11-7-16,5-12-4 15</inkml:trace>
  <inkml:trace contextRef="#ctx0" brushRef="#br0" timeOffset="306562.1922">15117 12841 0 0,'25'-34'94'0,"-4"-7"4"15,3 4-6-15,-1 2-6 16,0 5-2-16,-6 8-67 0,6 7-5 16,-2 11-5-16,-2 6-4 15,-2 17-1-15,-6 11-1 16,-7 8-1-16,-4 6 1 16,-2 2 0-16,-9 0-1 0,-4-2 1 15,-2-3 0-15,-1-8 0 16,4-4 0-1,0-10-1-15,6-4 1 0,7-4-1 16,1-11 0-16,12 14 0 0,4-9 0 16,4 1 0-16,2 2 0 15,4 3 0-15,-4 3 0 0,-2 3 0 16,-9 1 0-16,-6 2 1 16,-5 0 0-16,-7 0 1 15,-10-1 2-15,-6-1-4 16,-5-3 0-16,-3-3 0 15,1-3 0-15,2-2 0 0,0-3 0 16,6-2 0-16,3-7-17 16,-4-1-68-16,21-6-4 15,2-4-4-15,6-4-6 0,9-3-4 16</inkml:trace>
  <inkml:trace contextRef="#ctx0" brushRef="#br0" timeOffset="306753.4938">15521 13028 23 0,'13'-8'102'0,"-13"8"-3"0,10-15-8 16,-10 15-2-16,-1-14-3 15,-3-5-70-15,4 19-11 16,0 0-8-16,0 0-28 16,6 3-54-16,4-1-3 0,6-2-5 15,2 0-7-15,8-3-2 16</inkml:trace>
  <inkml:trace contextRef="#ctx0" brushRef="#br0" timeOffset="307059.0602">15890 12868 18 0,'9'-4'101'16,"-9"4"-4"-16,0 0-5 16,5 7-4-16,-11 4-1 0,-9 7-69 15,2 10-8-15,-3 5-10 16,-1 9 0-16,-1 5 0 15,1 6 0-15,2 1 0 0,7 1 0 16,4-1 0-16,5-5 0 16,10-7 0-16,4-9 0 15,6-11 0-15,3-12 0 16,2-10 0-16,-4-8 0 16,1-16 0-16,-6-4 0 0,-4-7 0 15,-9-1 0-15,-4 0 0 16,-6 3 0-16,-12 4 0 15,-6 8 0-15,-7 6 0 0,-3 12 0 16,-7-3-19-16,4 9-68 16,4 5-4-16,6-5-3 15,10 1-9-15,17-4-2 16</inkml:trace>
  <inkml:trace contextRef="#ctx0" brushRef="#br0" timeOffset="319493.9223">17108 8252 37 0,'6'-19'75'15,"-1"0"-7"-15,-2-1-9 0,4 4-9 16,-4 1-10-16,1 1-14 15,-2 4-2-15,-2 10-6 16,3-11-5-16,-3 11-3 16,0 5-3-16,-3 7-1 15,-1 10-1-15,-4 8-1 16,-2 12 1-16,-7 8 1 0,-1 11-1 16,-6 9 0-16,-7 9-1 15,-1 7 0-15,-5 1 0 16,-2 6-1-16,-2-5 0 15,1-2 0-15,-4-5 0 0,3-7 0 16,2-10-1-16,3-8 0 16,2-12-1-16,7-8 0 15,4-8 0-15,5-8 0 16,8-7-1-16,10-13-1 16,-11 9-4-16,11-9-7 0,6-8-38 15,4 1-34-15,5-4-3 16,-3-5-6-16,4-5-6 0</inkml:trace>
  <inkml:trace contextRef="#ctx0" brushRef="#br0" timeOffset="320244.4484">17150 8774 42 0,'-12'-11'81'16,"7"1"-1"-16,5 10-17 16,-10-14-12-16,10 14-11 0,-5-13-9 15,5 13-9-15,0 0-6 16,-3-11-3-16,3 11-4 16,0 0-2-16,0 0-2 0,0 0 0 15,9-9-2-15,1 7 0 16,5 1 0-16,4 0 0 15,0 1-1-15,6 0 1 16,3 2-1-16,-2 6 0 0,2 2 0 16,-4 3 0-1,3 3-1-15,-4 4 0 16,-2 2 1-16,-4 4-2 0,-1 2 1 16,-7 4 0-16,1 2 0 0,-5 0 0 15,-5 1-1-15,-1-2 2 16,-8 0-1-16,-2-4 0 15,-7-1 0-15,0-5 1 16,-5-4-1-16,0-3 0 0,1-2 0 16,2-2 0-16,1-4 1 15,5 0-2-15,3-2 0 16,1 0-2-16,10-6-2 16,-8 10-4-16,8-10-15 0,0 10-60 15,0-10-4-15,20-4-4 16,-4-7-8-16,5-3 2 15</inkml:trace>
  <inkml:trace contextRef="#ctx0" brushRef="#br0" timeOffset="320423.9614">17523 9020 81 0,'11'-9'96'16,"-6"-1"-3"-16,0 1-6 15,-4-2-2-15,-1 11-55 16,0 0-14-16,0 0-7 0,0 0-5 15,0 0-5-15,2 16-10 16,-2 0-43-16,4 1-30 16,1-4-2-16,4-2-7 15,4-5-6-15</inkml:trace>
  <inkml:trace contextRef="#ctx0" brushRef="#br0" timeOffset="320903.9979">17902 8806 59 0,'12'-11'93'0,"-7"1"-4"16,-5 10-3-16,0-14-3 15,0 14-54-15,0 0-9 0,-9 0-7 16,2 9-5-16,4 6-3 16,1 5-2-16,2 8 0 15,1 0-2-15,7 5 1 16,5 1 0-16,3 3 0 0,1 0-1 15,-1-2 0-15,-2-1 0 16,-3-4 0-16,-2-2 0 16,-7-4-1-16,-2-2 0 15,-12-6 0-15,-2-3 0 0,-3-5 1 16,-4-5-1-16,0-3 0 16,-1 0 0-16,3-7 0 15,1-6 0-15,3-3 0 0,4-5 1 16,6-3-1-16,5-2 0 15,8-2 0-15,7-2-1 16,5 0 1-16,7-3 0 16,-3 3 0-16,4 0 0 15,-5 0 0-15,-4 5 0 0,-2 1 1 16,-7 4 0-16,-6 3-1 16,-4 4 1-16,-2 3-1 15,-11 6 1-15,-4 3-2 0,-4 1-1 16,-9 6-3-16,4 8-9 15,-8-3-25-15,7 5-46 16,3 0-1-16,10-2-7 16,7-5-5-16</inkml:trace>
  <inkml:trace contextRef="#ctx0" brushRef="#br0" timeOffset="321183.7079">18093 8787 29 0,'5'-16'90'15,"-3"2"0"-15,-1-1-4 0,2-1-3 16,0 1-41-16,11 3-14 16,6 6-11-16,1 2-5 15,3 4-4-15,0 7-2 16,0 10-2-16,-3 3-1 16,-5 11-1-16,-4 4 0 15,-11 5 0-15,-1 4-1 0,-12 1-1 16,-2-3 0-16,-2-2-2 15,-2-7-4-15,2-2-5 16,1-13-13-16,15-18-54 16,-4 14-7-16,9-14-6 0,13-3-3 15,7-10-3-15</inkml:trace>
  <inkml:trace contextRef="#ctx0" brushRef="#br0" timeOffset="321444.9414">18501 8906 60 0,'21'-27'93'16,"-5"4"-2"-16,-10 1-5 0,-6 22-6 15,0-15-42-15,0 15-15 16,-12-6-10-16,0 10-5 16,-3 9-4-16,2 6 0 15,2 6-2-15,0 4 0 16,6 5-1-16,2-1 1 0,3 3-1 16,0 0 0-16,-2-4 1 15,5-2-2-15,-2-4 0 16,-1-5 0-16,0 0 0 15,-9-6 0-15,-1-3 0 16,-4-3 0-16,-6-1 0 0,-5-2 0 16,0 3-14-16,-7-2-69 15,6-3-4-15,2-1-4 0,0-2-7 16,6 1-4-16</inkml:trace>
  <inkml:trace contextRef="#ctx0" brushRef="#br0" timeOffset="321963.3044">17650 9630 62 0,'-6'-10'95'15,"6"10"-7"-15,-13-14-3 16,13 14-2-16,-12 2-53 16,4 16-8-16,4 9-8 15,-8 6-5-15,0 12-2 0,-6 10 0 16,-4 7-2-16,-5 5-1 15,-6 4-4-15,-1-2 0 16,0-1 0-16,-4-3 0 16,5-7-3-16,6-11-3 15,5-8-6-15,3-11-8 0,8-8-23 16,10-10-44-16,1-10-1 16,0 0-6-16,4-19-4 15</inkml:trace>
  <inkml:trace contextRef="#ctx0" brushRef="#br0" timeOffset="322251.2851">17459 9931 76 0,'21'-36'91'15,"1"4"-3"-15,3 2-5 16,21 7-33-16,-15 5-13 0,0 7-14 16,2 10-10-16,-1 4-5 15,-4 13-2-15,-2 8-2 16,-8 11-2-16,-8 8 0 15,-2 6 0-15,-8 6-1 0,-2 1 0 16,-10-1 0 0,-4-4 0-16,-3-3 0 0,-3-6-1 15,2-9 1-15,-5-4-1 16,0-9-1-16,6-4-3 16,-1-6-4-16,9-2-14 0,2-5-60 15,9-3-4-15,1-11-5 16,12-7-6-16,5-4 1 15</inkml:trace>
  <inkml:trace contextRef="#ctx0" brushRef="#br0" timeOffset="322391.8581">17900 10114 41 0,'4'-8'84'0,"-4"8"-2"16,4-16-5-16,-4 16-5 15,-29-12-62-15,29 12-24 16,-13-4-52-16,19 4-9 0,5-3-6 15,4 0-4-15</inkml:trace>
  <inkml:trace contextRef="#ctx0" brushRef="#br0" timeOffset="322807.3172">18127 9926 32 0,'0'0'91'0,"0"-9"-3"0,0 9-6 16,0 0-1-16,0 0-48 15,0 0-8-15,0 0-11 16,13 18-5-16,4 7-3 16,0 4-1-16,2 7-1 15,0 6-1-15,1 3 0 0,-2 0-1 16,-2-1 0-16,-5-2-1 16,-5-6 0-16,-5-7 0 15,-3-4-1-15,-10-7 1 16,0-8-1-16,-2-6 1 15,-5-4-1-15,0-4 1 0,4-10-1 16,1-5 0-16,7-6 1 16,4-7-1-16,3-4 1 0,7-3-1 15,7-2 0-15,1 0 1 16,4 3-1-16,-1 0 0 16,0 5 1-16,-1 3 0 15,-7 6-1-15,-5 5 0 0,-5 4 1 16,-5 4-1-16,-12 4 0 15,-3 6 0-15,-7 1-2 16,-3 8-4-16,-3 10-13 16,-1 2-63-16,4 5-3 0,4-2-5 15,9-4-6 1,10-2-3-16</inkml:trace>
  <inkml:trace contextRef="#ctx0" brushRef="#br0" timeOffset="323020.281">18345 9945 35 0,'25'-16'92'0,"-5"-2"0"0,2 1-5 16,-3-1-3-16,1 5-47 15,2 5-9-15,1 5-14 16,0 6-5-16,-4 10-4 16,-2 9-2-16,-6 9-1 0,-1 9 0 15,-10 6-2-15,-1 10-4 16,-16 0-10-16,1 4-20 15,1-6-50-15,-2-6-1 16,3-10-8-16,4-11-5 16</inkml:trace>
  <inkml:trace contextRef="#ctx0" brushRef="#br0" timeOffset="323254.1946">18686 10134 84 0,'24'-42'91'15,"-5"6"-2"-15,-4 4-6 16,2 7-29-16,-14 9-21 15,-3 6-13-15,0 10-9 0,-11 5-3 16,0 9-3-16,4 7-1 16,-1 9-1-16,4 6-1 15,4 7-1-15,0 5 0 16,4 0 1-16,1 0-1 0,2 0 0 16,-7-2-1-16,-1-2-4 15,-14-8-9-15,0-11-67 16,-7 6-5-16,-8-8-4 15,0-1-8-15,-4-6-3 0</inkml:trace>
  <inkml:trace contextRef="#ctx0" brushRef="#br0" timeOffset="323654.7312">18267 10952 75 0,'16'-27'96'0,"0"0"-6"15,0 0-4-15,-3 5-1 16,-1 4-63-16,0 13-3 16,-4 8-7-16,-3 14-4 0,-4 11-3 15,-2 12-2-15,-11 13 2 16,-10 10 0-16,-7 14-5 16,-11 8 0-16,-6 8 0 15,-10 2 0-15,-1 1 0 16,-1-5 0-16,4-5 0 0,1-11-17 15,13-30-56-15,6 7-16 16,8-20-3-16,15-13-5 16,11-19-3-16</inkml:trace>
  <inkml:trace contextRef="#ctx0" brushRef="#br0" timeOffset="323958.3379">18249 11266 87 0,'22'-29'93'0,"2"3"-4"15,2 2-5-15,3 26-18 0,-2-10-37 16,4 2-10-16,-4 6-7 16,0 12-4-16,-8 12-3 15,-6 7-1-15,-5 8-1 0,-8 8 0 16,-7 3 0-16,-8 2-1 15,-8 1 0-15,-3-2 0 16,-3-5-4-16,0-7 0 16,0-4-3-16,2-9-6 0,9-2-15 15,9-9-58-15,9-15-4 16,0 0-3-16,0 0-5 16,19-12-1-16</inkml:trace>
  <inkml:trace contextRef="#ctx0" brushRef="#br0" timeOffset="324072.0223">18605 11503 20 0,'9'-9'66'0,"-9"9"-26"15,15-14-38-15,-15 14-3 16,9-11-58-16,2 7-8 0</inkml:trace>
  <inkml:trace contextRef="#ctx0" brushRef="#br0" timeOffset="324495.6484">18811 11392 43 0,'0'0'89'16,"0"0"-2"-16,0 0-3 15,1 5-2-15,-1 8-48 16,0 5-11-16,-1 5-9 0,4 5-3 16,1 4-3-16,4 3-2 15,1 1-2-15,1-2-1 16,-4-1-1-16,-2 0 0 15,-4-5-1-15,0-4-1 16,-7-3 0-16,-7-6 1 16,-1-3-1-16,-2-6 0 0,0-3-1 15,2-3 0-15,2-6-1 0,3-6 1 16,5-5 0 0,3-2 1-16,1-3 1 0,1-3-1 15,3-3 0-15,2-2 1 16,5-3-1-16,-1-1 0 15,4 1 1-15,2-2-1 0,0 3 1 16,0 2-1-16,1 4 2 16,-3 2-1-16,-1 6 0 15,-7 4 1-15,-2 5-1 0,-3 9 0 16,-7-7-1-16,-9 7-1 16,-1 6-3-16,-7 5-8 15,0-8-50-15,-2 19-22 16,-2-2-4-16,8 1-4 0,8-2-8 15</inkml:trace>
  <inkml:trace contextRef="#ctx0" brushRef="#br0" timeOffset="324713.3062">18959 11448 54 0,'25'-12'94'16,"-3"0"-2"-16,-1-1-5 15,-8 2-3-15,1 4-47 0,0 5-14 16,-3 2-9-16,-2 3-7 15,0 12-2-15,-1 4-2 16,-6 6-1-16,-1 5 0 16,-1 6 0-16,-1 4-3 0,-6-1-4 15,-2 4-10-15,-6-5-28 16,8-1-42-16,1-9-2 16,4-5-7-16,2-11-6 0</inkml:trace>
  <inkml:trace contextRef="#ctx0" brushRef="#br0" timeOffset="324944.6546">19250 11630 55 0,'17'-29'93'0,"-8"4"-1"16,0 3-5-16,-6 7-5 15,-3 4-44-15,0 11-16 16,-11 0-10-16,1 8-4 0,-4 9-3 16,1 3-2-16,1 7-1 15,0 3-1-15,6 5 0 16,-1 1-1-16,6 3 1 15,1-3-1-15,0 0 0 0,-1-2-1 16,-3-1-6 0,-11-5-26-16,-4-2-51 0,-1-3-1 15,-5-7-8-15,-6-1-6 16,-4-5 0-16</inkml:trace>
  <inkml:trace contextRef="#ctx0" brushRef="#br0" timeOffset="325327.0828">18755 12617 11 0,'19'-21'100'0,"-2"4"-4"15,-4-1-4-15,-2 4-6 16,-3 2-2-16,-8 12-68 16,0 8-4-16,0 15-4 0,-1 11-2 15,-7 9-6-15,-2 11 0 16,-5 11 0-16,-9 11 0 15,-3 8 0-15,-10 6 0 0,-5 10 0 16,-7 4 0-16,-12 12 0 16,0-7 0-1,6 2-21-15,17-11-66 16,-10-14-3-16,12-17-3 0,8-21-7 16,12-17-3-16</inkml:trace>
  <inkml:trace contextRef="#ctx0" brushRef="#br0" timeOffset="325634.1503">18653 13427 76 0,'18'-26'95'0,"1"4"-6"15,3 0-4-15,1 2-1 0,3 7-64 16,2 7-5-16,-2 6-5 15,1 6-4-15,0 13-2 16,-9 6 0-16,-1 7-2 16,-11 2 1-16,-6 9 0 15,-5 0 0-15,-13-1 0 16,0-2 0-16,-10-7 0 16,2-2-2-16,0-8-2 15,-1-3-4-15,11-6-10 16,-2 5-63-16,18-19-9 0,-2-7-4 15,8-9-8-15,9-3-2 16</inkml:trace>
  <inkml:trace contextRef="#ctx0" brushRef="#br0" timeOffset="325750.8384">19057 13523 44 0,'13'-7'76'15,"3"3"-12"-15,-16 4-36 16,18-10-28-16,2 8-68 15,-3-4-9-15</inkml:trace>
  <inkml:trace contextRef="#ctx0" brushRef="#br0" timeOffset="326144.6328">19307 13434 23 0,'0'0'85'0,"0"0"2"0,0 0-4 15,0 0-5-15,-6 16-44 16,0-2-10-16,4 5-6 15,2 3-6-15,2 3-2 16,8 4-1-16,-2 1-1 0,5 2-1 16,-1 1-1-16,-2-2-1 15,-1 0-2-15,-7-1 1 16,-2-2-2-16,-11-5 1 16,-2-5-2-16,-6-4 1 0,-2-6-1 15,-3-6 1-15,1-2-1 16,2-12-1-16,8-2 0 15,3-9 0-15,7-2 0 0,4-6-1 16,13-2-1-16,6-2 1 16,10 1-1-16,-1-3 1 15,2 4 0-15,-1 1 0 16,-4 5 0-16,-2 4 1 0,-6 2 1 16,-7 5-2-1,-10 3 1-15,-1 13-2 0,-11-11-3 16,-2 11-8-16,-10-1-34 15,1 6-38-15,1 2-3 0,3 1-5 16,5-1-6-16</inkml:trace>
  <inkml:trace contextRef="#ctx0" brushRef="#br0" timeOffset="326730.5206">19699 13418 4 0,'0'-15'81'0,"0"15"3"16,-13-7-2-16,13 7-5 0,0 0-48 15,0 0-3-15,0 0-8 16,0-10-6-16,0 10-2 16,0 0-2-16,0 0 0 15,6-6 0-15,-6 6 1 0,0 0-1 16,12-7-2-16,-12 7 0 15,0 0-1-15,0 0-2 16,0 0 0-16,0 0-2 16,0 0 0-16,0 0-1 0,0 0 0 15,0 0 0-15,0 0 1 16,0 0-1-16,0 0 0 16,0 0 0-16,0 0 1 15,0 0-1-15,0 0 0 0,0 0 0 16,0 0 0-16,0 0 0 15,0 0 0-15,0 0 0 16,0 0 0-16,0 0 0 16,7 3 0-16,-7-3 0 0,0 0 1 15,0 0-1-15,13 7 0 16,-13-7 1-16,0 0-1 16,0 0 0-16,0 0 0 15,0 0 1-15,0 0-2 0,0 0 2 16,0 0-2-16,0 0 0 15,0 0-1-15,0 0 0 16,0 0 0-16,0 0-2 0,8 1 0 16,-8-1-2-16,0 0 0 15,0 0-4-15,0 0-5 16,9 11-10-16,-9-11-31 16,0 11-25-16,0-11-6 0,0 9-5 15,0-9 2-15</inkml:trace>
  <inkml:trace contextRef="#ctx0" brushRef="#br0" timeOffset="327066.5628">19689 13433 0 0,'0'0'80'15,"-14"0"5"-15,14 0-4 16,0 0-17-16,0 0-17 15,0 0-10-15,0 0-13 0,9 3-7 16,-9-3-4-16,19 4-2 16,-9 0-3-16,5 3-2 15,0 3-1-15,0 3 0 0,-4 4-2 16,2 7 1-16,-5 7 0 16,-6 3 0-1,-2 6 0-15,-2-2 0 16,-6 4-1-16,-8-2-1 0,-1-3-2 15,-4-1 0-15,0-12 0 16,0 2-9-16,-4-10-20 16,8-5-56-16,10-6-3 15,7-5-6-15,1-12-5 0,15-8-3 16</inkml:trace>
  <inkml:trace contextRef="#ctx0" brushRef="#br0" timeOffset="327341.376">20067 13525 92 0,'8'-10'95'0,"-8"10"-6"0,0 0-4 16,-3 0-1-16,-7 6-67 15,-1 8-5-15,-1 7-4 16,1 3-2 0,3 4 0-16,3-1-1 0,2 2 0 15,3-2 0-15,1-2-3 16,4-4-2-16,-1-6 0 15,-2-1 0-15,-2-4 0 16,0-10 0-16,-15 13 0 0,-5-11 0 16,-4 0 0-16,-5 1 0 15,-8-3-11-15,-2 0-76 16,4-3-3-16,-2-10-4 16,9-3-8-16,3-13-2 15</inkml:trace>
  <inkml:trace contextRef="#ctx0" brushRef="#br0" timeOffset="328447.548">21177 8778 16 0,'9'-13'77'16,"-5"2"4"-16,-4 11-7 15,11-14-20-15,-11 14-12 0,5-14-12 16,-5 14-8-16,0 0-7 16,0 0-4-16,0 9-3 15,-4 7-3-15,-5 4-2 16,1 4 1-16,-5 6 0 0,-1 3 1 16,0 4-1-16,-5 2 1 15,-5 3-1-15,2 1 0 16,-3 3-1-16,-4 2-1 0,-3 2 0 15,0 5 0-15,-4 2-2 16,-3 3 1-16,3-3-1 16,3 0 1-16,2-7-1 15,-1-4 1-15,8-6-1 16,4-8 1-16,4-9-1 0,4-7 1 16,5-6 0-16,7-10 0 15,-10 10 1-15,10-10 0 16,0 0-1-16,0 0 1 0,0 0-1 15,0 0 1-15,0 0-2 16,0 0 1-16,-2-6-1 16,2 6 0-16,0 0 0 15,0 0 1-15,0 0-1 0,0 0 0 16,0-9 0-16,0 9 0 16,0 0 1-16,0 0-1 15,0 0-1-15,0 0 1 0,0 0-1 16,4-11-1-16,-4 11 0 15,0 0-1-15,0 0-2 16,0 0-2-16,0 0-3 16,10-10-5-16,-10 10-10 0,8 0-36 15,-8 0-21-15,0 0-6 16,10 5-3-16,-10-5-1 16</inkml:trace>
  <inkml:trace contextRef="#ctx0" brushRef="#br0" timeOffset="329073.8604">21226 9396 66 0,'-3'-14'85'16,"-2"-3"0"-16,2-4-4 15,-1 1-41-15,10 0-2 0,7 0-12 16,7 4-8-16,9 5-5 16,-2 4-4-16,5 7-3 15,0 6-2-15,-5 10-2 16,-5 9 0-16,-10 10-1 15,-8 5 0-15,-9 9 0 16,-14 2 0-16,-4 2 0 16,-9-2 0-16,-2-5 0 0,-2-2 0 15,-1-10 0-15,6-5-1 16,4-11 1-16,8-5-1 16,4-6 1-16,15-7-1 0,0 0 1 15,0 0-1-15,15-3 0 16,8-1 1-16,8-1-1 15,4 1 0-15,4 3 0 0,0-1-2 16,-1 3-3-16,-5 0-4 16,0 5-14-16,-10 0-60 15,-1-1-1-15,-4-3-7 0,-2-2-6 16,-1-6 3 0</inkml:trace>
  <inkml:trace contextRef="#ctx0" brushRef="#br0" timeOffset="329245.3757">21774 9466 40 0,'5'-15'87'0,"-2"-2"-2"15,-3 2-5-15,0 0-6 16,-5 1-53-16,5 14-8 16,-10-11-17-16,10 11-25 15,0 0-43-15,0 0-6 16,13 10-6-16,3-5-4 0</inkml:trace>
  <inkml:trace contextRef="#ctx0" brushRef="#br0" timeOffset="329645.309">22012 9390 79 0,'11'-11'87'0,"-11"11"-2"16,1-12-4-16,-1 12-35 0,0 0-14 15,12 5-10-15,-3 11-8 16,2 8-2-16,-1 7-4 15,2 8-2-15,-4 8-1 16,2 5-1-16,-6 4-2 16,-4-1 0-16,0-4-1 0,-11-7 0 15,-1-5-1-15,-7-9 1 16,-1-8-1-16,-5-10 1 16,2-8-1-16,1-4 1 15,4-12-1-15,3-7 1 16,12-4-1-16,3-9 1 0,17-3-1 15,10-10 1-15,16-4-1 16,5-4 1-16,7-2-1 16,2 0 1-16,-1 2-1 0,-5 3 0 15,-14 4 1-15,-8 7-1 16,-20 5 0-16,-10 8 0 16,-16 6 1-16,-12 7-2 0,-12 3-2 15,-2 10-6 1,-4 0-10-16,3 10-33 0,9 4-32 15,12 1-4-15,13 3-7 0,15-1-2 16</inkml:trace>
  <inkml:trace contextRef="#ctx0" brushRef="#br0" timeOffset="329896.7575">22483 9361 56 0,'39'1'90'16,"-10"-2"-6"-16,-8 2-11 15,-13-1-19-15,-8 0-14 16,9 12-15-16,-9 1-8 0,0 10-6 15,0 4-4-15,5 7 0 16,5 5-1-16,9 5 0 16,1 3-2-16,4 2 0 15,1-2-1-15,0-4-1 16,-7-3 0-16,-9-4 0 0,-8-6 0 16,-8-3-1-16,-17-10-1 15,-7 0-3-15,-14-7-2 16,0-3-6-16,-10-7-14 15,4 0-60-15,5-7-1 0,2-7-7 16,14-8-4-16,8-4 6 16</inkml:trace>
  <inkml:trace contextRef="#ctx0" brushRef="#br0" timeOffset="330048.2186">22650 9432 76 0,'73'-38'89'0,"2"9"-6"16,-1 8-4-16,-6 12-35 0,0 7-16 15,-9 2-16-15,-4 16-16 16,-16 7-26-16,-19 6-44 16,-8 5-6-16,-12 1-6 15,-13 5-3-15</inkml:trace>
  <inkml:trace contextRef="#ctx0" brushRef="#br0" timeOffset="330395.8081">21567 10001 62 0,'16'-15'92'0,"-7"7"-2"16,-9 8-5-16,0 0-3 0,0 8-61 15,-15 19-4-15,-6 8-6 16,-4 14-5-16,-8 9-1 16,-9 10-1-16,-6 3-2 15,-3 8-3-15,-2-2-4 16,4 2-7-16,-1-8-15 0,-2-4-56 15,14-10-1-15,4-16-9 16,12-13-5-16</inkml:trace>
  <inkml:trace contextRef="#ctx0" brushRef="#br0" timeOffset="330725.5278">21551 10316 64 0,'58'-29'94'15,"-1"7"-5"-15,-9 3-4 16,-4 5-3-16,-22 7-64 16,9 7-2-16,-8 12-6 0,-9 9-3 15,-11 10-2-15,-3 6-1 16,-10 6-1-16,-9 6 0 16,-10 1 0-16,2-1-1 15,-2-5 0-15,3-8 0 16,1-3-1-16,9-9 0 15,9-9 1-15,7-15-2 0,19 9 1 16,9-8 0-16,9-6 0 16,7-6 0-16,9 0 0 15,2-2-1-15,0 2 1 0,-4 1-3 16,-7 4-4-16,-11-2-16 16,-12 7-61-16,-5 1-5 15,-16 0-4-15,0 0-6 0,0 0-4 16</inkml:trace>
  <inkml:trace contextRef="#ctx0" brushRef="#br0" timeOffset="330921.2476">22389 10502 14 0,'19'-13'94'16,"-8"3"-2"-16,-2-2-5 15,-4 1-7-15,-5-30-5 16,0 33-72-16,0 8-16 15,0 10-53-15,0-10-13 16,14 9-6-16,4-6-7 16,3-1-4-16</inkml:trace>
  <inkml:trace contextRef="#ctx0" brushRef="#br0" timeOffset="331298.6005">22779 10376 53 0,'3'-11'93'16,"-3"11"-4"-16,-14-8-4 15,1 8-2-15,1 1-57 0,0 14-8 16,4 4-7-16,3 6-3 16,2 5-3-16,2 9-2 15,0 4 0-15,1 7 0 0,1 2-1 16,0 0 0-16,-1 0-1 16,-8-4-1-16,-3-5 0 15,-9-7 0-15,-3-11 0 16,-6-8-1-16,-3-13 1 15,-1-4-1-15,2-12 0 0,7-11 1 16,7-8 0-16,14-8 0 16,13-4-1-16,16-5 1 15,18-1 0-15,17-2 0 16,6 3 0-16,5 3 0 0,3 1 1 16,-7 6-1-16,-10 1 1 15,-11 5 1-15,-14 3-1 16,-17 3 0-16,-16 3 0 0,-17 4-1 15,-14 5-1-15,-9 5-5 16,-5 9-13-16,-8 6-65 16,2 5-2-16,7 5-6 0,14 2-4 15,14 4-4-15</inkml:trace>
  <inkml:trace contextRef="#ctx0" brushRef="#br0" timeOffset="331536.5602">23110 10471 55 0,'36'7'95'15,"-6"-4"-5"-15,-11 2-6 16,-4-5-4-16,-15 0-49 0,9 18-14 16,-9 2-9-16,3 4-4 15,1 8-1-15,1 3 0 16,2 7-1-16,2 2 0 16,-1-1-1-16,4-1 1 15,-5 0-1-15,-2-8 1 0,-5 0-1 16,-7-7 0-16,-11-4-2 15,-5-3-9-15,-13-7-40 16,0-4-34-16,-1-4-2 0,-2-5-8 16,2-12-6-16</inkml:trace>
  <inkml:trace contextRef="#ctx0" brushRef="#br0" timeOffset="331696.8619">23281 10530 80 0,'72'-29'87'15,"0"11"-3"-15,-2 10-5 0,-3-28-24 16,-6 39-53-16,-3 8-55 16,-16 16-21-16,-16 5-7 15,-14 2-7 1,-18 2 0-16</inkml:trace>
  <inkml:trace contextRef="#ctx0" brushRef="#br0" timeOffset="332009.3201">21839 11137 6 0,'23'-21'93'16,"-4"3"-1"-16,-3 7-4 0,-2 5-6 16,-4 6 2-16,0 11-71 15,-8 13-2-15,-2 11-4 0,-13 11 0 16,-8 11-1-16,-12 8 1 16,-7 10-2-16,-15 3-4 15,-6 5-7-15,-8-2-13 16,3-13-50-16,4 4-16 0,6-9-5 15,9-15-7-15,12-16-4 16</inkml:trace>
  <inkml:trace contextRef="#ctx0" brushRef="#br0" timeOffset="332379.9638">21988 11475 64 0,'50'-19'95'0,"-7"5"-5"15,-5 5-4-15,-5 2-2 16,-8 7-47-16,-6 7-20 16,-4 6-4-16,-5 8-4 15,-9 3-3-15,-4 6 0 0,-7 2-2 16,-6 2-4-16,-5-2 0 16,0 0 0-16,-1-3 0 15,4-2 0-15,2-6 0 0,4-3 0 16,7-4 0-16,4-3 0 15,1-11 0-15,11 11 0 16,5-8 0-16,2-2 0 16,2-1 0-16,4 0-7 15,-2-1-3-15,1-1-3 0,-3-2-2 16,1 1-2 0,-5-3-1-16,2-2 1 0,-2-1-1 15,0 0-4-15,-4 2-23 16,-1-4-30-16,3 4-3 0,-6-2-1 15,5 3 1-15</inkml:trace>
  <inkml:trace contextRef="#ctx0" brushRef="#br0" timeOffset="332666.6991">22592 11685 74 0,'0'0'98'16,"13"-17"-5"-16,-13 17-6 16,8-19-1-16,-8 19-56 15,3-12-10-15,-3 12-9 0,0 0-5 16,0 0-5-16,0 0-5 15,0 0-15-15,0 0-63 16,0 10-4-16,0-10-3 16,16 2-7-16,-2-2-5 0</inkml:trace>
  <inkml:trace contextRef="#ctx0" brushRef="#br0" timeOffset="333086.8295">23012 11533 4 0,'20'-11'94'0,"-11"3"2"0,-9 8-7 15,-3-16-3-15,-8 10-1 16,-9 6-63-16,2 0-7 16,-1 6-6-16,3 7-3 15,3 7-1-15,10 4-5 0,3 7 0 16,6 2 0-16,10 3 0 16,0 3 0-16,4 1 0 15,-2-2 0-15,-1 1 0 16,-9-2 0-16,-3-3 0 15,-5-4 0-15,-8-5 0 16,-9-3 0-16,-5-9 0 0,-1-5 0 16,-7-6 0-16,5-6 0 15,-1-7 0-15,10-4 0 0,5-7 0 16,11-2 0-16,9-4 0 16,18-4 0-16,12-2 0 15,10-3 0-15,6-2 0 16,5 0 0-16,0-2 0 15,-1 4 0-15,-11 0 0 0,-10 3 0 16,-11 7 0-16,-13 0 0 16,-14 9 0-16,-12 4 0 15,-14 8 0-15,-10 6-30 0,-5 5-55 16,1 5-3-16,7 2-5 16,8 4-7-16,15 2-1 15</inkml:trace>
  <inkml:trace contextRef="#ctx0" brushRef="#br0" timeOffset="333351.9725">23517 11592 86 0,'43'1'96'16,"-9"-4"-5"-16,-14-1-5 0,-9-2-2 15,-11 6-54-15,0 0-13 16,-11 4-8-16,-6 8-4 16,0 6-3-16,1 3 0 15,4 6-1-15,2 5 1 16,3 3-2-16,6 3 0 0,1 2 0 15,1 1 0-15,6-4 0 16,-4-1 0-16,-2-2 0 16,-1-6 0-16,-8-3 0 0,-7-7 0 15,-6-5 0-15,-6-4-9 16,-8-8-24-16,1-1-52 16,-2-8-4-16,4-10-4 15,5-6-8-15,11-6 1 16</inkml:trace>
  <inkml:trace contextRef="#ctx0" brushRef="#br0" timeOffset="333466.2431">23657 11680 28 0,'66'-6'82'15,"-7"3"-9"-15,-2 6-20 16,-11 11-10-16,-7 3-89 0,-8 15-15 16,-12 4-16-16,-15 5-2 15</inkml:trace>
  <inkml:trace contextRef="#ctx0" brushRef="#br0" timeOffset="333808.6123">22277 12496 24 0,'41'-22'100'16,"-3"5"-4"-16,-4 2-6 15,-9 8-3-15,-11 1-3 16,-10 10-73-16,-4 19-2 0,-19 7-3 16,-9 16-2-16,-13 7-4 15,-11 10 0-15,-11 14 0 16,-9 9 0-16,-10 4 0 15,-1 7 0-15,-4 5 0 16,11-2-21-16,-1-6-66 0,13-9-3 16,15-17-4-16,21-31-8 31,24-19-2-31</inkml:trace>
  <inkml:trace contextRef="#ctx0" brushRef="#br0" timeOffset="334105.713">22322 12895 12 0,'67'-36'99'16,"-5"11"-3"-16,-4 6-5 15,-4 9-4-15,-7 7-2 0,-11 9-72 16,-5 15-4-16,-11 10-2 16,-11 7-3-16,-9 6-1 15,-8 4 0-15,-16 2-1 16,-7-1-2-16,-8-1 0 0,-4-5 0 15,1-5 0-15,1-6 0 16,6-8 0-16,6-5 0 16,9-5 0-16,20-14 0 0,-1 11 0 15,16-10 0-15,10 0-5 16,14-2-16-16,17-3-64 16,-1-4-5-16,7-1-3 15,-2-3-6-15,0-2-3 16</inkml:trace>
  <inkml:trace contextRef="#ctx0" brushRef="#br0" timeOffset="334250.3298">22993 13045 75 0,'-1'-16'87'0,"1"-1"-3"0,7 5-5 16,9 6-9-16,8-1-78 15,10 3-62-15,3 1-5 16,6 0-9-16,1 3-5 15</inkml:trace>
  <inkml:trace contextRef="#ctx0" brushRef="#br0" timeOffset="334657.1469">23489 12897 81 0,'-14'-5'91'0,"1"2"-5"0,-4-1-4 15,3 20-26-15,-1-9-30 16,7 8-7-16,0 5-6 15,4 4-3-15,1 7-3 16,0 4-1-16,-2 5-1 0,2 3-1 16,-2 2-2-16,-1-1 0 15,-2-2-1-15,-3-3 0 16,-2-7-1-16,-4-3 1 16,0-10-1-16,-2-6 0 15,1-9 0-15,1-4 0 0,3-7-1 16,5-11 1-16,7-3-1 15,3-6 1-15,18-5-1 16,8-1 1-16,10-5-1 0,10 1 1 16,6-1 0-16,4 2 0 15,-1 0 0-15,-1 4 1 16,-8 1 0-16,-7 0 0 16,-13 2 1-16,-9 1-1 15,-12-1 0-15,-10 4 0 0,-15 2-1 16,-7 2-2-16,-11 7-4 15,-8 0-12-15,-6 11-65 0,5 2-4 16,3 7-5-16,11 3-5 16,16 5-3-16</inkml:trace>
  <inkml:trace contextRef="#ctx0" brushRef="#br0" timeOffset="334953.3574">23870 12987 48 0,'23'10'91'0,"-9"-3"-3"15,-14-7-3-15,0 17-2 16,-26-6-55-16,12 3-6 16,2 6-10-16,-2 3-3 15,7 6 0-15,6 3-2 16,1 2 0-16,13 3-2 16,8 1 0-16,4 0-1 0,5-2 0 15,0-3 0-15,2-4-4 16,-4-5 0-16,-5-5 0 15,-6-5 0-15,-12-5 0 0,-5-9 0 16,-9 5 0-16,-12-5 0 16,-8-5-3-16,-8-6-11 15,0-6-55-15,-11 5-19 0,2-7-4 16,0-3-7-16,7-4-3 16</inkml:trace>
  <inkml:trace contextRef="#ctx0" brushRef="#br0" timeOffset="335153.4005">24057 13033 1 0,'57'-13'93'0,"4"-2"1"16,-1 3-6-16,-1-4-6 16,-3 1-1-16,0 4-69 15,-8 0-4-15,-4 4-5 16,-10 1-2-16,-5 1-4 0,-13-1-6 15,-4 6-23-15,-12 0-49 16,0 0-2-16,-13 1-7 16,-14 1-6-16</inkml:trace>
  <inkml:trace contextRef="#ctx0" brushRef="#br0" timeOffset="338956.2053">7575 14634 16 0,'1'-10'53'0,"-1"10"-12"15,0-17-5-15,0 17-1 16,-1-15-2-16,1 15 0 0,-1-11-4 16,1 11-2-16,-1-9-2 15,1 9-3-15,0 0-1 16,0 0-4-16,0-9-3 15,0 9-2-15,0 0-2 0,0 0 0 16,0 0-1-16,-2 7-2 16,2-7 1-16,-3 11 0 15,3-11 1-15,-5 11-1 0,5-11-2 16,-4 9 1-16,4-9-2 16,0 0 0-16,-3 12 0 15,3-12-5-15,-1 8 0 16,1-8 0-16,-1 16 0 0,-1-5 0 15,-1 5 0-15,-2 2 0 16,2 4 0-16,-1 1 0 16,0 4 0-16,-2 2 0 15,1 4 0-15,2 3 0 16,1 1 0-16,-1 5 0 0,1 4 0 16,-2-1 0-16,2 7 0 15,0 5 0-15,0 1 0 16,-2 7 0-16,0 1 0 15,-3 3 0-15,0 2 0 0,-1 5 0 16,1 1 0-16,-5 3 0 16,3 0 0-16,-3 2 0 15,5 0 0-15,-2 1 0 16,3-1 0-16,-2 4 0 0,0-4 0 16,5 2 0-16,-3-2 0 15,-2-1 0-15,0 3 0 16,-4 0 0-16,0 4 0 15,-3-3 0-15,0 3 0 0,-5-1 0 16,9-44 0-16,1 7 0 16,-2-1 0-16,0 3 0 15,2-2 0-15,-3 3 0 0,2-3 0 16,3 2 0-16,-2-4 0 16,2 3 0-16,-3-3 0 15,4-3 0-15,0-1 0 16,0 2 0-16,1-7 0 15,6-39 0-15,-6 35 0 0,-5 31 0 16,11-41 0-16,-3-3 0 16,3-4 0-16,-5-7-12 15,5-11-77-15,0 10 1 0,0-10-4 16,5-10-8 0,-2-7-4-16</inkml:trace>
  <inkml:trace contextRef="#ctx0" brushRef="#br0" timeOffset="340272.3704">13653 14718 73 0,'11'-5'96'16,"-11"5"-4"-16,0-9-5 16,0 9-2-16,2-12-55 15,-2 12-9-15,0 0-7 0,0 0-4 16,-6 5-7-16,2 6-3 16,-1 4 0-16,1 4 0 15,-2 5 0-15,4 3 0 16,-1 0 0-16,3 7 0 0,0-2 0 15,0 5 0 1,0 3 0-16,0 6 0 0,1 0 0 16,-2 6 0-16,-1 4 0 15,-3 3 0-15,-5 5 0 0,2-1 0 16,-4 4 0-16,0 1 0 16,1 2 0-16,-2 1 0 15,3-2 0-15,0-1 0 0,2 0 0 16,-3-4 0-16,4 3 0 15,-2-6 0-15,4 0 0 16,-8-2 0-16,6 4 0 16,-5 1 0-16,1 1 0 0,-3 3 0 15,2 2 0-15,0 1 0 16,-1 2 0-16,0-3 0 16,1-2 0-16,0-2 0 15,2-1 0-15,3-3 0 16,-4-3 0-16,3 1 0 0,-1-1 0 15,5-30 0-15,0 4 0 16,-3 0 0-16,2 7 0 16,-1-1 0-16,1 3 0 15,-2-2 0-15,1 4 0 16,-1 0 0-16,3 2 0 0,-1-2 0 16,-1 2 0-16,2-3 0 0,-1-1 0 15,1-5 0 1,0 1 0-16,1-4 0 15,-1-2 0-15,3-3 0 0,0-6 0 16,0-5 0-16,1 0 0 16,-1-8 0-16,1-10 0 15,-1 12 0-15,1-12 0 0,0 0 0 16,0 0 0-16,0 0 0 16,0 0 0-16,-11 0 0 15,11 0 0-15,0 0 0 0,-6-7 0 16,6 7 0-16,-2-14-42 15,2 4-53-15,0-6-3 16,0 2-5-16,0-5-8 16</inkml:trace>
  <inkml:trace contextRef="#ctx0" brushRef="#br0" timeOffset="343129.5177">8349 14693 14 0,'6'-9'91'16,"-6"9"0"-16,5-18-3 0,-5 18-5 15,2-19-33-15,-2 19-16 16,2-11-12-16,-2 11-7 16,1-9-4-16,-1 9-3 0,0 0-4 15,0 0-4-15,0 0 0 16,0 0 0-16,-2 7 0 15,-1 2 0-15,2 4 0 16,-5 1 0-16,1 2 0 0,0 5 0 16,2-2 0-16,-3 6 0 15,-3 0 0-15,6-1 0 16,-3 5 0-16,0 1 0 16,0 0 0-16,-4 0 0 0,3 1 0 15,2-4 0 1,-2 0 0-16,0-3 0 0,2-4 0 15,-3-2 0-15,4-4 0 16,3-3 0-16,1-11 0 16,-2 13 0-16,2-13 0 15,0 0 0-15,0 0 0 0,0 0 0 16,0 0 0-16,0 0 0 16,0 0 0-16,0 0 0 15,0 0 0-15,13-2-67 0,-13 2-28 16,18-16-2-16,-11-2-9 15,8-3-5-15</inkml:trace>
  <inkml:trace contextRef="#ctx0" brushRef="#br0" timeOffset="346200.5852">8101 15666 31 0,'0'0'89'0,"2"-16"2"16,-2 16-4-16,0-17-16 15,1 7-30-15,-1 10-10 16,-1-15-9-16,1 15-6 0,0 0-5 16,0 0-3-16,-11-4-3 15,11 4-1-15,-6 9-2 16,5 4 0-16,-3-1-2 0,-2 4 0 15,1-1 0-15,2 0 0 16,1 0 0-16,0-3 0 16,0-3 0-16,2-9 0 15,-1 13 0-15,1-13 0 16,0 0 0-16,0 0 0 16,0-11 0-16,1 1 0 0,1 0 0 15,-2-1 0-15,2-2 0 16,-1 1 0-16,0 1 0 15,-1 1 0-15,0 10 0 16,0-13 0-16,0 13 0 0,0 0 0 16,-1-10 0-16,1 10-21 15,3 8-66-15,-3-8-4 16,0 0-2-16,4-7-9 16,4-4-3-16</inkml:trace>
  <inkml:trace contextRef="#ctx0" brushRef="#br0" timeOffset="346472.666">8513 15411 93 0,'11'12'102'16,"-11"-12"-7"-16,0 0-5 0,0 13 0 15,-3-2-51-15,3-11-37 16,-10 21-2-16,6-7 0 15,3 4 0-15,-1 4 0 16,0 4 0-16,-1 0 0 0,1 4 0 16,-1 0 0-16,3 4 0 15,-1-2 0-15,1-2 0 16,0-8-9-16,8 1-82 16,2-8-3-16,4-7-4 15,4-8-7-15,0-12 0 0</inkml:trace>
  <inkml:trace contextRef="#ctx0" brushRef="#br0" timeOffset="346813.0339">8871 15500 91 0,'6'-16'99'0,"-6"16"-5"16,-9-5-5-16,-5 5-1 15,-5-6-55-15,0 6-20 16,6 10-9-16,0 3-4 15,1 4 0-15,5 2 0 0,5 3 0 16,2 0 0-16,9 2 0 16,7 2 0-16,2 2 0 15,4-1 0-15,1 3 0 16,3 0 0-16,-4-3 0 0,-2 0 0 16,-4 0 0-16,-3-5 0 15,-6-1 0-15,-4-2 0 16,-3-3 0-16,-1-1 0 0,-6-1 0 15,-7-3 0-15,0 1 0 16,-6-2 0-16,3 0 0 16,-7-2-78-16,4-8-14 15,2-4-3-15,1-12-5 0,6-8-6 16</inkml:trace>
  <inkml:trace contextRef="#ctx0" brushRef="#br0" timeOffset="347137.7006">8946 15462 32 0,'0'0'102'0,"1"-10"-3"0,-1 10-5 16,0-11-4-16,6 20-7 16,4-15-72-16,13-4-11 15,7 2 0-15,6 0 0 16,8 0 0-16,7 0 0 0,4 1 0 15,0 3 0-15,-3 1 0 16,-3 1 0-16,-9 0 0 16,-8 2 0-16,-8 0 0 15,-7 0 0-15,-17 0 0 16,2 10 0-16,-6-4 0 0,-9-1 0 16,-1 4 0-16,-3 0 0 15,5 2 0-15,-5-6 0 0,2 6-72 16,15-11-22-16,-16 12-3 15,16-12-8-15,-15 0-4 16</inkml:trace>
  <inkml:trace contextRef="#ctx0" brushRef="#br0" timeOffset="348736.8046">7995 16479 67 0,'0'0'101'16,"0"0"-3"-16,-3-7-6 0,3 7-1 15,-14-12-48-15,14 12-24 16,-10-10-19-16,10 10 0 15,-10 0 0-15,10 0 0 0,-7 16 0 16,2-8 0-16,0 4 0 16,3 1 0-16,-3 1 0 15,1 0 0-15,-1-3 0 16,5 2 0-16,0-13-2 0,-5 16-89 16,5-16-1-16,4 0-4 15,6-11-9-15,-2-8-2 16</inkml:trace>
  <inkml:trace contextRef="#ctx0" brushRef="#br0" timeOffset="349215.4603">8283 16438 59 0,'-15'0'98'0,"3"-5"-3"16,1-9-6-16,-1-4-1 15,8 4-50-15,4-10-19 16,8 3-5-16,8-1-3 16,10 3-11-16,1 5 0 15,8 6 0-15,-1 4 0 16,0 5 0-16,-5 11 0 0,0 7 0 16,-8 8 0-16,-5 3 0 15,-7 6 0-15,-4-3 0 16,-5 2 0-16,-5-5 0 15,-4-1 0-15,-2-6 0 0,1-4 0 16,-3-7 0-16,10-1 0 16,3-11 0-16,-4 10 0 15,4-10 0-15,9 8 0 0,6-5 0 16,2 3 0-16,2 0 0 16,-3 2 0-16,3 3 0 15,-3 1 0-15,-7 2 0 0,-3 1 0 16,-5 2 0-16,-2-1 0 15,-10 2 0-15,-7-2 0 16,-3 2 0-16,-2-3 0 16,-5 1 0-16,4-2 0 0,-2-4 0 15,4-4 0-15,7 0 0 16,-6-2-78-16,21-4-14 16,-3-19-2-16,3-4-7 15,13-4-5-15</inkml:trace>
  <inkml:trace contextRef="#ctx0" brushRef="#br0" timeOffset="350066.2223">8815 16436 5 0,'11'-13'94'15,"-11"13"2"-15,4-21-5 16,-2 10-3-16,-1-22-23 16,-1 20-37-16,3 2-9 15,2-1-5-15,-5 12-3 0,21-15-11 16,-8 14 0-16,5 1 0 15,2 7 0-15,2 9 0 16,1 5 0-16,-2 4 0 0,-7 7 0 16,-4 4 0-1,-2 0 0-15,-9 2 0 0,-1-3 0 16,-9-1 0-16,-3-5 0 16,-2-3 0-16,5-6 0 0,-1-3 0 15,4-7 0-15,8-10 0 16,0 0 0-16,17 0 0 15,7-8 0-15,1-9 0 16,6-1 0-16,6-7 0 0,0 0 0 16,-1-1 0-16,-5 1 0 15,-7 1 0-15,-6 3 0 16,-4 0 0-16,-8 6 0 0,-5 4 0 16,-1 11 0-16,-8-12 0 15,-5 12 0-15,1 0 0 16,1 7 0-16,-1 3 0 15,6 2 0-15,4 3 0 16,2 0 0-16,8 8 0 0,8-2 0 16,3 3 0-16,4 1 0 15,7 2 0-15,-5 1 0 16,4-1 0-16,-6 1 0 16,-4 0 0-16,-4-1 0 0,-10-1 0 15,-5 0 0-15,-1-3 0 16,-7-4 0-16,-9-3 0 15,-2-4 0-15,0-7 0 16,-2-5 0-16,5-3 0 0,0-12 0 16,4-8 0-16,4-8 0 15,8-7 0-15,6-6 0 0,8-3 0 16,9-4 0-16,2-1 0 16,6 0 0-16,0 6 0 15,-5 4 0-15,1 4 0 16,-10 10 0-16,-9 4 0 15,-8 6 0-15,-3 9 0 16,-13 9 0-16,-9 5 0 16,-4 15 0-16,-12 13-28 0,6-4-64 15,0 2-4-15,3-4-4 16,9-3-8-16</inkml:trace>
  <inkml:trace contextRef="#ctx0" brushRef="#br0" timeOffset="351806.9272">7920 17269 59 0,'0'0'98'0,"0"-11"-3"15,0 11-6-15,0 0-1 16,-11-14-36-16,11 14-29 0,0 0-16 15,0 0-7-15,-7 0 0 16,7 0 0-16,0 0 0 16,0 0 0-16,0 0 0 15,0 0 0-15,0 0 0 0,0 0 0 16,0 0 0-16,0 0 0 16,0 0 0-16,0 0 0 15,-5-9 0-15,5 9 0 16,0 0 0-16,-3-12 0 0,3 12 0 15,0 0 0-15,0 0 0 16,-6 8 0-16,6 4 0 16,7-3-81-16,-7-9-11 15,9 13-2-15,-9-13-6 0,17-6-4 16</inkml:trace>
  <inkml:trace contextRef="#ctx0" brushRef="#br0" timeOffset="352087.9774">8232 17122 92 0,'12'3'99'0,"-12"-3"-3"0,11 0-4 16,-11 0-2-16,37-3-55 16,-37 3-28-16,0 0-7 15,0 7 0-15,0 6 0 16,-4 3 0-16,0 6 0 0,-2 6 0 15,0-12 0-15,2 2 0 16,-2 3 0 0,-1 2 0-16,2 2 0 0,1 2 0 15,-2 0 0-15,3 1 0 16,-4-2-69-16,5-4-24 0,2-4-1 16,0-4-8-16,0-14-4 15</inkml:trace>
  <inkml:trace contextRef="#ctx0" brushRef="#br0" timeOffset="352329.1448">8559 17143 36 0,'8'-3'102'16,"-8"3"-3"-16,0 0-5 16,0 0-3-16,0 0-2 15,0 0-89-15,0 0 0 16,0 18 0-16,-2-1 0 15,1 8 0-15,-2 5 0 16,2-14 0-16,0 3 0 0,0 2 0 16,-1 1 0-16,2 3 0 15,-2-2 0-15,2 1-80 16,0-2-14-16,1-5-1 0,4-4-8 16,-5-13-4-16</inkml:trace>
  <inkml:trace contextRef="#ctx0" brushRef="#br0" timeOffset="352784.3666">9117 17213 32 0,'16'-2'99'0,"-5"-4"-3"0,-1-1-5 16,-7-3-1-16,-1-4-3 15,-6 1-73-15,-4-1-12 16,4 0-2-16,-8 0 0 15,0 1 0-15,0 2 0 0,-5 2 0 16,0 3 0-16,-4 5 0 16,-1 2 0-16,-7 9 0 15,4 2 0-15,-3 10 0 16,1 6 0-16,5 1 0 16,3 1 0-16,7-1 0 0,8-4 0 15,5-2 0-15,10-6 0 16,11-6 0-16,5-5 0 15,3-6 0-15,2 0 0 0,2-8 0 16,-2-1 0-16,-4-3 0 16,-2 1 0-16,-8 1 0 15,-3 3 0-15,-5 4 0 0,-10 3 0 16,12 7 0-16,-10 7 0 16,-1-5 0-16,0 4 0 15,-1 2 0-15,0 3 0 16,1 4 0-16,-1 3 0 15,2 2-51-15,3-3-43 16,-2-2 1-16,2-4-8 0,1-8-8 16</inkml:trace>
  <inkml:trace contextRef="#ctx0" brushRef="#br0" timeOffset="354716.5647">10031 14526 43 0,'-8'-6'91'15,"8"6"0"-15,-9-8-5 16,0 19-8-16,2-11-38 0,-5-3-12 16,4 2-10-16,-5 1-5 15,1 2-5-15,1 8-1 16,-2 1-3-16,-2 6 0 16,3 7-4-16,-5 2 0 0,2 8 0 15,-2 2 0-15,1 0 0 16,1 3 0-16,6-3 0 15,0-3 0-15,8-2 0 16,1-6 0-16,12-4 0 0,3-8 0 16,5-4 0-16,1-3 0 15,1-6 0-15,2 0 0 16,-2-4 0-16,-4-5 0 0,-3-1 0 16,-5-1 0-1,-6-1 0-15,-4-1 0 0,-3 0 0 16,-7 1 0-16,-2 2 0 15,-6 5 0-15,-2-1 0 16,0 6 0-16,1 0 0 0,-2 2 0 16,8 6 0-16,0-2 0 15,6 3-5-15,7-9-25 16,-13 14-57-16,19-13-2 0,12-1-5 16,7-5-5-16,4-7-2 15</inkml:trace>
  <inkml:trace contextRef="#ctx0" brushRef="#br0" timeOffset="354895.0841">10216 14708 1 0,'0'0'94'0,"9"-4"2"15,-9 4-4-15,0 0-6 16,-7-7-2-16,7 7-62 16,-11 0-8-16,11 0-8 15,-11 3-8-15,11 6-21 16,13-3-59-16,-13-6-4 0,17 1-4 15,0-2-7-15,1-9-4 16</inkml:trace>
  <inkml:trace contextRef="#ctx0" brushRef="#br0" timeOffset="355241.7222">10663 14526 92 0,'0'0'97'0,"0"0"-5"0,1 10-4 15,-10 0-2-15,-4 1-60 16,-5 9-10-16,-3 7-6 16,3 3-6-16,-2 7-4 15,4 6 0-15,4-2 0 16,8-1 0-16,3-1 0 0,5-2 0 16,10-6 0-16,4-6 0 15,1-7 0-15,2-7 0 16,-3-6 0-16,1-5 0 15,-5-2 0-15,-1-6 0 16,-6-2 0-16,-4-2 0 0,-1-2 0 16,-2 3 0-16,-6 0 0 15,-10 4 0-15,-1-1 0 0,-6 5 0 16,-3 1 0-16,-1 2 0 16,-2 3-15-16,8-3-48 15,3 5-26-15,10-3-2 16,8-2-7-16,5-7-2 0</inkml:trace>
  <inkml:trace contextRef="#ctx0" brushRef="#br0" timeOffset="355567.5884">10948 14610 80 0,'-15'-6'94'0,"3"0"-2"15,3-4-7-15,4-2 2 16,5 1-63-16,10-1-4 16,4 5-8-16,3 1-2 0,3 6-3 15,1 0-7-15,5 10 0 16,-2 6 0-16,-1 6 0 16,-2 6 0-16,-1 2 0 15,-3 5 0-15,-2 0 0 16,-5 0 0-16,-5-2 0 15,-4-1 0-15,-1 0 0 0,-4-5 0 16,-5 2 0-16,-2-8 0 16,3 4-30-16,5-5-57 15,-4-7-3-15,7-13-5 0,-14 9-6 16,14-9-2-16</inkml:trace>
  <inkml:trace contextRef="#ctx0" brushRef="#br0" timeOffset="355836.3066">11003 14847 7 0,'0'0'100'0,"-14"-1"-3"0,14 1-3 15,0 0-5-15,3-15-2 16,15 7-64-16,11 4-9 16,6-3-14-16,6 0 0 0,7 0 0 15,1 2 0-15,3-1 0 16,-4 2 0-16,-4 1 0 15,-11 0 0-15,-4 2 0 16,-7 1 0-16,-11 0 0 16,-11 0 0-16,0 0 0 0,4 17 0 15,-15-2-76-15,2-4-15 16,-1-4-2-16,-2 0-8 16,1-1-6-16</inkml:trace>
  <inkml:trace contextRef="#ctx0" brushRef="#br0" timeOffset="357558.0741">10384 15365 89 0,'0'0'100'0,"11"-9"-5"0,-11 9-5 16,0 0-1-16,0-10-65 16,0 10-6-16,0 0-12 15,0 0-6-15,0 10 0 16,0-1 0-16,-2 5 0 0,0 2 0 15,0 4 0-15,0 6 0 16,-1 1 0-16,0 5 0 16,-2 2 0-16,-1 1 0 15,-1 1 0-15,-4 2 0 16,7 0 0-16,-4-6 0 0,2 0 0 16,-2-3 0-16,4-5 0 15,-2-4 0-15,6-4 0 16,-1-3 0-16,0-4 0 0,1-9 0 15,0 11 0-15,0-11 0 16,0 0 0-16,0 0 0 16,0 10-22-16,10-12-71 15,-2-9-3-15,2-5-6 0,-4-4-7 16</inkml:trace>
  <inkml:trace contextRef="#ctx0" brushRef="#br0" timeOffset="358243.0442">10127 16305 87 0,'-16'-5'94'0,"16"5"-4"16,-11-13-4-16,10 1-25 0,1 2-31 15,4-3-7-15,4 4-8 16,5-3-4-16,3 6-2 15,3-1-4-15,2 6-5 16,0 1 0-16,-1 7 0 16,-2 9 0-16,-3 4 0 15,-5 10 0-15,-4 0 0 0,-6 8 0 16,-6 4 0-16,-7 1 0 16,-8 2 0-16,-6 1 0 15,-5-5 0-15,1-1 0 0,-1-6 0 16,1-4 0-16,8-5 0 15,0-7 0-15,8-4 0 16,15-14 0-16,-9 10 0 0,9-10 0 16,20 0 0-16,3-3 0 15,3-3 0-15,6 0 0 16,3 0 0-16,5 0 0 16,-2 0 0-16,-2-3-12 0,-36 9-76 15,40-10-3-15,-9-1-4 16,-3-3-5-16,0-3-5 15</inkml:trace>
  <inkml:trace contextRef="#ctx0" brushRef="#br0" timeOffset="358444.4327">10677 16469 37 0,'12'14'106'0,"-12"-14"-5"15,0 11-7-15,0-11-2 16,-13 4-11-16,-1-3-81 16,5 2 0-16,4 10 0 0,5-13-76 15,0 0-15-15,0 0-4 16,-2-18-7-16,10-13-4 16</inkml:trace>
  <inkml:trace contextRef="#ctx0" brushRef="#br0" timeOffset="360255.1765">11008 16304 14 0,'-11'-2'91'0,"11"2"1"15,-4-11-4-15,3 2-3 16,1 9-45-16,7-15-11 0,-7 15-7 16,11-15-7-16,-11 15-4 15,16-7-3-15,-16 7-1 16,15 4-2-16,-9 5-1 15,-1 6-4-15,0 7 0 16,-3 5 0-16,-2 6 0 0,0 5 0 16,-2 2 0-16,-7 4 0 15,1 1 0-15,-4-1 0 16,1-4 0-16,-2-3 0 16,1-5 0-16,6-3 0 15,-3-10 0-15,9-2-43 0,0-17-46 16,16 9-2-16,0-13-7 15,4-14-6-15</inkml:trace>
  <inkml:trace contextRef="#ctx0" brushRef="#br0" timeOffset="360762.392">11476 16213 12 0,'0'0'99'0,"0"0"-2"15,-16 0-4-15,0 6-3 16,-4 0-4-16,3 6-70 0,-2 6-5 16,5 2-4-16,5 5-7 15,4 1 0-15,5 3 0 16,7 0 0-16,6 3 0 16,2 1 0-16,4-3 0 0,1 2 0 15,0-2 0-15,-2 2 0 16,-5-5 0-1,-3 1 0-15,-8-4 0 0,-2-2 0 16,-3-3 0-16,-7-5 0 16,-5 1 0-16,-4-10 0 0,-1 2 0 15,0-7 0-15,-1 0 0 16,0-7 0-16,5-6 0 16,-3-4 0-16,10-7 0 15,5-3 0-15,5-6 0 0,4-3 0 16,7-1 0-16,6-1 0 15,3 2 0-15,2 1 0 16,-1 6 0-16,-2 2 0 0,-3 6 0 16,-3 3 0-16,-5 1 0 15,-6 7 0-15,-2 1 0 16,-1 9 0-16,-9-8 0 0,-6 8 0 16,-1 1 0-16,-6 4 0 15,3 6 0-15,-6-3-23 16,0 5-65-16,9-2-4 15,3-2-3-15,13-9-7 0,0 0-2 16</inkml:trace>
  <inkml:trace contextRef="#ctx0" brushRef="#br0" timeOffset="361207.985">11735 16312 92 0,'8'6'97'0,"-8"-6"-4"15,0 13-4-15,0-13-2 16,-12 14-67-16,4 4-5 16,0 3-4-16,3 2-4 15,1 4-7-15,3 2 0 16,2 3 0-16,8 0 0 0,-1 1 0 16,3-3 0-16,2-1 0 15,-3 0 0-15,-2-3 0 16,-2-5 0-16,-5-1 0 15,-1-1 0-15,-3-7 0 16,-7-2 0-16,-1-4 0 0,-3-2 0 16,0-4 0-16,-2-4 0 15,6-6 0-15,2-7 0 16,3-7 0-16,6-3 0 0,4-8 0 16,6-4 0-16,6-4 0 15,2 0 0-15,4 0 0 16,-1 2 0-16,-1 3 0 15,-2 8 0-15,-6 1 0 0,-3 8 0 16,-8 3 0-16,-4 6 0 16,-11 6 0-16,-3 6 0 15,-6-2 0-15,-19 4-76 16,22 6-15-16,-3-3-4 0,6-2-6 16,2-3-5-16</inkml:trace>
  <inkml:trace contextRef="#ctx0" brushRef="#br0" timeOffset="363267.0905">10288 17181 23 0,'-13'-6'97'16,"13"6"0"-16,-12-12-4 15,12 12-3-15,-10-20-2 0,1 12-68 16,9 8-17-16,0 0-3 16,-5-9 0-16,5 9 0 15,0 0 0-15,0 0 0 16,0 0 0-16,-1 8 0 16,1-8 0-16,0 14 0 0,0-4 0 15,0 0 0-15,0 1 0 16,0-11 0-16,-32 15-81 15,32-15-11-15,9 4-2 16,-9-4-9-16,16-20-1 0</inkml:trace>
  <inkml:trace contextRef="#ctx0" brushRef="#br0" timeOffset="363638.9615">10560 16946 76 0,'-7'-2'97'0,"7"2"-5"16,0-21-5-16,6 4 0 0,3-3-50 16,6 4-22-16,6 5-5 15,5 4 0-15,4 6-10 16,0 1 0-16,-2 9 0 15,3 9 0-15,-8 6 0 16,-3 7 0-16,-7 4 0 0,-6 3 0 16,-5 4 0-1,-4 2 0-15,-5 0 0 0,-8-2 0 16,1-2 0-16,-6-6 0 16,3-1 0-16,9-20 0 0,-3 0 0 15,4-1 0-15,2 1-15 16,5-13-74-16,-13 11-2 15,13-11-3-15,6 0-7 16,10-10 0-16</inkml:trace>
  <inkml:trace contextRef="#ctx0" brushRef="#br0" timeOffset="364046.1188">11239 17083 18 0,'25'-17'96'16,"-9"0"1"-16,-7-2-6 15,-6 1-3-15,-6-1-3 16,-8-2-68-16,-4 10-5 0,-4 0-5 16,-1 6-7-16,-3 5 0 15,1 2 0-15,-1 7 0 16,3 9 0-16,2 1 0 16,3 3 0-16,6 3 0 15,6-2 0-15,3-1 0 0,7-5 0 16,9-3 0-16,3-7 0 15,0-4 0-15,5-3 0 16,2-1 0-16,-4-6 0 16,-4-2 0-16,0 2 0 0,-6 1 0 15,-4 0 0-15,3 2 0 16,-11 4 0-16,10 0 0 16,-9 10 0-16,1 3 0 0,-1 4 0 15,-1 6 0-15,0 5 0 16,-5 6 0-16,2-15 0 15,-1 1 0-15,0 2 0 0,-5 1-87 16,4-3-4-16,-2 3-3 16,1-6-9-16,2-2-3 15</inkml:trace>
  <inkml:trace contextRef="#ctx0" brushRef="#br0" timeOffset="364445.5686">11529 17070 28 0,'23'-21'98'16,"-2"1"-1"-16,0 4-6 15,-3 1-2-15,2 12-3 16,2 1-71-16,3 3-8 16,-3 13-7-16,-2 6 0 0,-2 7 0 15,-3 5 0-15,-2 7 0 16,-6 3 0-16,-2 0 0 15,-5-22 0-15,0 0 0 16,-1-1 0-16,-3 2 0 16,1-5 0-16,-1 1 0 0,0-2 0 15,0-1 0-15,4-3 0 16,0-2 0-16,0-9 0 16,12 11 0-16,0-8 0 15,-3 1 0-15,21-2 0 0,1-2 0 16,-11-1 0-16,-4-2 0 15,22-4 0-15,-1 0 0 16,-11 3 0-16,-8 1 0 16,-18 3 0-16,0 0-22 15,0 0-64-15,0 0-6 0,-9-20-4 16,4-3-6-16,2-6-4 16</inkml:trace>
  <inkml:trace contextRef="#ctx0" brushRef="#br0" timeOffset="366953.5324">12373 14679 32 0,'-10'-15'88'0,"2"5"-1"15,2-1-2-15,-18-9-12 16,18 10-35-16,0-5-10 16,0 3-7-16,2-3-6 0,2 2-4 15,2 0-2-15,3 0-2 16,7 1-1-16,3 6-3 15,5 2 0-15,4 4-1 16,-1 5 1-16,1 7-3 0,-3 7 0 16,-2 8 0-16,-6 5 0 15,-8 2 0-15,-3 2 0 16,-7 0 0-16,-5-3 0 16,-4-3 0-16,-4-4 0 0,-3-3 0 15,5-7 0-15,2-3 0 16,4-3 0-16,1-3 0 15,11-7 0-15,-2 12 0 16,2-12 0-16,18 11 0 16,-3-2 0-16,4 1 0 15,3 4 0-15,-1 0 0 0,0 3 0 16,-3 2 0-16,-6 0 0 16,-5 0 0-16,-4 0 0 0,-3-3 0 15,-7 1 0 1,-4-3 0-16,-6-2 0 0,-2-3 0 15,-3-1 0-15,-1-2 0 16,0-4 0-16,3-2 0 16,2 0 0-16,3-3 0 15,15 3-19-15,4-16-67 16,-1-2-4-16,4-4-4 0,7-4-7 16,3-4-3-16</inkml:trace>
  <inkml:trace contextRef="#ctx0" brushRef="#br0" timeOffset="367149.572">12678 14854 93 0,'8'0'98'15,"-8"0"-5"-15,0 0-6 16,5-7-1-16,-13 3-64 0,8 4-10 16,0 0-9-16,0 0-9 15,0 0-21 1,13 1-57-16,-3 0-3 0,3-1-5 15,4-4-6-15,3-3 1 16</inkml:trace>
  <inkml:trace contextRef="#ctx0" brushRef="#br0" timeOffset="367443.2539">13052 14747 74 0,'0'0'95'15,"5"12"-1"-15,-6 1-8 16,-12-1 0-16,-3 8-54 15,-5-1-12-15,-1 5-7 0,2 4-5 16,0-3-5-16,5 1-3 16,6-5 0-16,6-3 0 15,3-1 0-15,11-6 0 16,6-4 0-16,7-5 0 16,3-2 0-16,1-4 0 15,0-4 0-15,-2-3 0 0,-5-4 0 16,-4-2 0-16,-7-3 0 15,-4 0 0-15,-6-1 0 16,-4-3 0-16,-7 1 0 16,-2 2 0-1,-5-4-11-15,-11 5-76 0,17 2-1 0,0 0-6 16,8 0-6-16,4 3-3 16</inkml:trace>
  <inkml:trace contextRef="#ctx0" brushRef="#br0" timeOffset="367788.2877">13246 14658 12 0,'11'5'95'16,"-11"-5"0"-16,4 13-5 16,-8-3-2-16,-9 2-24 0,-2 5-36 15,-1 4-8-15,2 1-8 16,3 3-5-16,3-1-7 16,8 1 0-16,2-6 0 15,11-1 0-15,4-4 0 16,6-4 0-16,3-6 0 0,-1-3 0 15,1-1 0-15,0-5 0 16,-4-4 0 0,-6-4 0-16,0 3 0 0,-8-3 0 15,1 4 0-15,-5-1 0 0,-4 10 0 16,0 0 0 0,0 0 0-16,-6 7 0 0,0 4 0 15,-1 8 0-15,-2 4 0 16,0 7 0-16,-1 3 0 15,2 5 0-15,-9-2 0 0,-4 3-77 16,13-3-15-16,4-6-3 16,3-9-8-16,1-8-5 15</inkml:trace>
  <inkml:trace contextRef="#ctx0" brushRef="#br0" timeOffset="368315.902">13677 14747 9 0,'13'-23'99'0,"-9"6"-1"16,-4 5-4-16,-2 1-4 15,2 11-3-15,-20-3-62 0,9 1-16 16,0 2-9-16,0 0 0 16,4 10 0-16,4 3 0 15,3 4 0-15,1 7 0 16,9 2 0-16,7 5 0 15,1 3 0-15,7 1 0 16,2 4 0-16,3 0 0 16,-1 0 0-16,-2-4 0 0,-6 2 0 15,-1-1 0-15,-6-3 0 0,-6-1 0 16,-7-7 0-16,-2-1 0 16,-9-6 0-16,-5-3 0 15,-3-8 0-15,-7-4 0 16,0-3 0-16,-2-3 0 0,0-8 0 15,3-7 0-15,0-3 0 16,7-7 0-16,5-3 0 16,10-4 0-16,5-6 0 15,13-2 0-15,8-2 0 16,6 3 0-16,0-2 0 0,4 3 0 16,-3 6 0-16,-4 3 0 15,-7 5 0-15,-6 4 0 16,-6 3 0-16,-8 4 0 15,-4 3 0-15,-10 4 0 0,-4 5 0 16,-7 1 0-16,0 3 0 16,-3 5 0-16,-5 7-53 15,13 1-42-15,4-1 0 0,8-1-8 16,7-1-7-16</inkml:trace>
  <inkml:trace contextRef="#ctx0" brushRef="#br0" timeOffset="370974.4">12413 15566 45 0,'-4'-3'101'0,"4"3"-4"0,-11-8-5 16,11 8-3-16,-17-7-39 16,7 4-26-16,10 3-11 15,-17 6-13-15,8 2 0 16,1 3 0-16,-4 5 0 0,5-2 0 16,0 2 0-16,0-2 0 15,2-1 0-15,1-2 0 16,2-2 0-16,2-9 0 15,-4 12 0-15,4-12 0 16,0 0 0-16,0 0 0 0,0 0 0 16,1-10 0-16,1 1 0 15,-2-2 0-15,2 0 0 16,-1-3 0-16,-1 14-23 16,12-15-66-16,-6 4-4 0,0-3-4 15,4-3-5-15,1 1-2 16</inkml:trace>
  <inkml:trace contextRef="#ctx0" brushRef="#br0" timeOffset="371378.3263">12662 15466 60 0,'3'10'99'0,"-3"1"-5"15,-1 3-5-15,-8 0-2 16,1-25-37-16,-3 26-39 15,8 11-3-15,2-3-2 16,1 2-3-16,4-4-1 16,9-2 0-16,3-5-2 0,3-4 0 15,3-4 0-15,0-4 0 16,4-2 0-16,-3-8 0 16,1-4 0-16,-1-2 0 15,-3-3 0-15,-2 0 0 16,-3-1 0-16,-2 2 0 0,-3 2 0 15,-2 2 0-15,-8 12 0 16,10-12 0-16,-10 12 0 0,0 0 0 16,-1 12 0-16,-2 3 0 15,-5 7 0-15,0 6 0 16,-1 3 0-16,-4 6 0 16,3 4 0-16,-4 2 0 0,4-1 0 15,3 0 0-15,-6 0-77 0,12-13-17 16,1-8-3-16,0-21-8 15,16 4-2-15</inkml:trace>
  <inkml:trace contextRef="#ctx0" brushRef="#br0" timeOffset="371741.1684">13303 15443 23 0,'0'0'101'0,"8"-10"-4"0,-8 10-5 15,-18-1-2-15,-3 1-3 16,0 2-75-16,2 8-3 16,-1 4-9-16,5 7 0 15,2 1 0-15,5 4 0 16,7 2 0-16,2 4 0 16,11-1 0-16,6 2 0 0,7 0 0 15,1-1 0-15,3 2 0 16,-1-4 0-16,0-3 0 15,-7-4 0-15,-2 1 0 0,-9-6 0 16,-7-2 0-16,-3-2 0 16,-7-2 0-16,-8-2 0 15,-7-1 0-15,-4-2 0 16,-4-2 0-16,1-1 0 0,-4-4 0 16,10 2-22-16,0-3-67 15,5-10-4-15,6-6-3 16,9-5-8-16,5-6 0 0</inkml:trace>
  <inkml:trace contextRef="#ctx0" brushRef="#br0" timeOffset="372056.5547">13652 15529 7 0,'2'-14'100'0,"0"3"-1"0,-5-4-4 16,-2 5-4-16,-1-4-3 15,0 4-66-15,6 10-13 16,6-14-9-16,9 11 0 16,1 3 0-16,8 6 0 0,3 5 0 15,4 7 0-15,2 5 0 16,-3 8 0-16,-1 3 0 16,-5 5 0-16,-5 2 0 15,-6 4 0-15,-9 1 0 16,-4-1 0-16,-5 0 0 0,-10-3 0 15,-4-1 0-15,-1-3 0 16,-5-2 0-16,4-6 0 16,-20 2-71-16,21-10-23 15,3-6-3-15,1-11-6 0,6-5-6 16</inkml:trace>
  <inkml:trace contextRef="#ctx0" brushRef="#br0" timeOffset="372361.5537">13717 15760 48 0,'0'-10'104'16,"1"-1"-4"-16,5 3-7 15,5-1 0-15,7 21-25 16,8-12-63-16,6-5-5 16,7 3 0-16,4 1 0 15,3 1 0-15,-1 0 0 0,0 3 0 16,-8 2 0-16,-6-1 0 15,-6-1 0-15,-6 0 0 16,-7 0 0-16,-4 0 0 16,-8-3 0-16,0 0 0 0,0 0 0 15,0 8 0-15,0-8 0 16,-7 6-64-16,7-6-30 16,0 0-3-16,0 0-7 0,0 0-6 15</inkml:trace>
  <inkml:trace contextRef="#ctx0" brushRef="#br0" timeOffset="374598.6484">13096 16272 62 0,'-3'-9'89'0,"2"-5"0"16,1 14-15-16,-6-20-25 15,6 6-3-15,0 0-14 0,3 0-6 16,1 2-6-1,0 2-5-15,-4 10-6 0,6-13-9 16,-6 13 0-16,0 0 0 16,0 0 0-16,4 17 0 0,-4 1 0 15,0 4 0-15,0 3 0 16,0 5 0 0,0 1 0-16,0 2 0 15,0 0 0-15,0-4 0 16,-1-1 0-16,2-4 0 0,0-3 0 15,0-2 0-15,-1-3 0 0,0-5 0 16,0-11 0-16,0 14 0 16,0-14 0-16,0 0 0 15,0 9 0-15,0-9 0 0,0 0-4 16,12 5-88-16,-12-5-4 16,13 1-3-16,-13-1-7 15,12 5-1-15</inkml:trace>
  <inkml:trace contextRef="#ctx0" brushRef="#br0" timeOffset="375065.8785">12773 17073 18 0,'10'7'100'0,"-10"-7"-1"16,11-7-5-16,-7-3-2 15,2 1-4-15,-2-2-68 16,1 2-20-16,-5 9 0 16,0 0 0-16,9-4 0 15,-9 4 0-15,3 8 0 16,-3 1 0-16,0 2 0 0,-4 3 0 15,0 0 0-15,-1 2 0 16,2 1 0-16,-4-2 0 0,6 0 0 16,-4 0-46-1,5-15-45-15,8 3-2 0,-8-3-8 16,20-15-5-16</inkml:trace>
  <inkml:trace contextRef="#ctx0" brushRef="#br0" timeOffset="375541.1357">13119 16975 10 0,'-10'-5'97'16,"10"5"-1"-16,-10-20-5 0,8 6-2 15,1-2-3-15,-7-2-70 16,13 3-1-16,8 3-4 15,4 4-11-15,1 3 0 16,5 5 0-16,-3 3 0 0,2 11 0 16,-5 4 0-16,-5 5 0 15,-2 9 0-15,-7 1 0 16,-3 2 0-16,-4 0 0 16,-6 0 0-16,-3-5 0 15,2-1 0-15,1-3 0 0,1-8 0 16,6-3 0-16,3-3 0 15,7-1 0-15,6-1 0 16,4-1 0-16,3 1 0 16,0 0 0-16,3 0 0 0,-3 1 0 15,-2 3 0-15,-4-2 0 16,-4 3 0-16,-10-15 0 16,3 16 0-16,-3-16 0 15,-5 18 0-15,-3-9 0 16,-3 2 0-16,0-1 0 0,-3 2 0 15,1-3 0-15,-3 1-27 16,3-5-61-16,0-2-5 16,0-3-3-16,-2-19-5 15,17-11-2-15</inkml:trace>
  <inkml:trace contextRef="#ctx0" brushRef="#br0" timeOffset="375916.5974">13917 16825 32 0,'35'-5'104'0,"-11"2"-5"16,-8 3-4-16,-16 0-4 16,0 0-1-16,-4 9-90 15,-16 6 0-15,-5 9 0 16,-6 4 0-16,-1 9 0 16,-4 8 0-16,2 5 0 15,1 0 0-15,10 1 0 0,2-2 0 16,12-4 0-16,3-5 0 15,6-9 0-15,0-7 0 16,5-7 0-16,0-6 0 16,-5-11 0-16,14 8 0 0,-14-8 0 15,13-4 0-15,-8-5 0 16,-3-4 0-16,0 0 0 16,1 0 0-16,-3 1 0 0,0 0 0 15,-3 3 0-15,3 9 0 16,-13-11 0-16,2 8 0 15,1 3 0-15,2 6-13 16,8-6-79-16,-17 0-3 16,17 0-2-16,-9-4-7 0,9 4-2 15</inkml:trace>
  <inkml:trace contextRef="#ctx0" brushRef="#br0" timeOffset="376341.274">14078 17061 14 0,'30'-14'100'0,"-5"2"0"0,-5-3-6 16,-7 3-3-16,1-1-2 16,1-1-69-16,-5 6-17 15,1 2-3-15,0 6 0 16,-1 1 0-16,6 10 0 16,-1 8 0-16,0 7 0 0,-3 8 0 15,1 3 0-15,-6 8 0 16,-3 3 0-16,-4-25 0 15,0 2 0-15,-1-1 0 16,-4-1 0-16,0-1 0 16,-1 0 0-16,-1-4 0 15,1 2 0-15,4-5 0 0,0-1 0 16,2-2 0-16,2-2 0 16,-2-10 0-16,17 13 0 0,-6-10 0 15,1 0 0-15,6-3 0 16,-2 1 0-16,2-1 0 15,1-1 0-15,-1-2 0 16,0 0 0-16,-1 0 0 0,2 0 0 16,-4-1 0-16,-2 4 0 15,-4-3 0-15,-9 3-68 16,14-3-25-16,-13-8-1 16,6-4-8-16,-6-10-3 15</inkml:trace>
  <inkml:trace contextRef="#ctx0" brushRef="#br0" timeOffset="378598.4398">15597 14608 57 0,'5'-8'96'0,"0"-1"-4"0,-4-3-4 16,-1-1-2-16,0 3-52 15,-5 0-10-15,5 10-10 16,-14-14-5-16,4 14-3 16,-2 0-1-16,-3 4-5 0,0 8 0 15,-1 2 0-15,1 4 0 16,-2 4 0-16,2 2 0 16,3 4 0-16,6-3 0 15,5 5 0-15,2-2 0 0,9 1 0 16,8 0 0-1,6-1 0-15,3 3 0 0,4-4 0 16,1-1 0-16,-3 0 0 16,-4-3 0-16,-3 1 0 15,-5-4 0-15,-7-1 0 0,-4 2 0 16,-6-3 0-16,-8 1 0 16,-8-2 0-16,-2-4 0 15,-10-1 0-15,-5-5 0 0,-4-3 0 16,-5-4 0-16,0-4 0 15,5-10 0-15,3-5 0 16,6-8 0-16,10-2 0 16,12-8 0-16,6-3 0 15,12-1 0-15,13-1 0 0,6 1 0 16,7 0 0-16,0 5 0 16,3 4 0-16,-6 7 0 15,-4 4 0-15,-3 0 0 16,-9 6 0-16,-6 2 0 0,-6 2 0 15,-4 3 0-15,-3 8 0 16,-7-15 0-16,-6 10 0 16,-5 1 0-16,-4 2 0 15,-5 2 0-15,1 0 0 0,-2 4 0 16,6 7-20-16,11 0-68 16,-3-1-3-16,8 0-4 15,6-2-5-15,6 2-4 0</inkml:trace>
  <inkml:trace contextRef="#ctx0" brushRef="#br0" timeOffset="378785.8165">15871 14741 80 0,'21'7'100'16,"-6"-4"-5"-16,-5 0-5 0,-10-3-1 16,9 4-50-16,-9-4-21 15,0 0-18-15,0 0 0 16,0 0 0-16,9 16 0 15,-9-16-86-15,3 10-3 16,9-8-2-16,4-2-8 16,2-3-5-16</inkml:trace>
  <inkml:trace contextRef="#ctx0" brushRef="#br0" timeOffset="379176.7664">16406 14686 32 0,'13'5'102'15,"-8"4"-3"-15,-5 0-5 0,-1 3-4 16,-8-2-3-16,-11 10-80 16,10 3-7-16,1 5 0 15,4 3 0-15,5-1 0 16,3 0 0-16,11-2 0 16,8-2 0-16,7-8 0 15,3-4 0-15,4-6 0 16,0-7 0-16,-1-2 0 15,-3-9 0-15,-2-7 0 0,-5-5 0 16,-5-1 0-16,-3-3 0 16,-3 1 0-16,-2 1 0 0,-4 4 0 15,-4 4 0-15,0 3 0 16,-3 5 0-16,-1 8 0 16,0 0 0-16,0 0 0 0,0 10 0 15,-5 6 0-15,1 9 0 16,-3 3 0-16,-3 11 0 15,0 3 0-15,-1 4 0 16,-1-4 0-16,7 3-78 0,0-5-15 16,-3-7-4-16,6-9-7 15,2-11-4-15</inkml:trace>
  <inkml:trace contextRef="#ctx0" brushRef="#br0" timeOffset="379550.0442">16905 14811 89 0,'19'-15'100'16,"-1"1"-7"-16,1 5-5 15,-2 2-1-15,6 2-61 0,-2 5-9 16,-2 9-6-16,4 7-11 16,-1 3 0-16,-2 9 0 15,-5 3 0-15,-4 3 0 16,-7 4 0-16,-4 0 0 0,-4-4 0 15,-9-2 0-15,-3-4 0 16,-2-5 0 0,-1-4 0-16,4-8 0 0,3-1 0 15,2-7 0-15,10-3 0 0,0 0 0 16,0 0 0-16,21-7 0 16,1 0 0-16,4-1 0 15,6 0 0-15,-3 1 0 16,2-2 0-16,1 3 0 15,-8-3 0-15,2 2 0 0,-11-5-40 16,1-1-46-16,-1-3-5 16,1-4-4-16,-5-2-7 15,3-3 5-15</inkml:trace>
  <inkml:trace contextRef="#ctx0" brushRef="#br0" timeOffset="379812.6146">17544 14789 23 0,'9'-5'102'15,"-9"5"0"-15,9-12-5 16,-9 12-4-16,6-11-1 16,-29 9-90-16,23 2-2 0,0 0 0 15,-2 14 0-15,2 2 0 16,0 3 0-16,0 9 0 16,0 2 0-16,0 8 0 15,0 1 0-15,0 2 0 0,0 2 0 16,-2 2 0-1,-1-1 0-15,-1 0 0 0,-4-5 0 16,2-1 0-16,1-5 0 16,1 3 0-16,11-10-58 15,-10-10-39-15,3-16-2 0,-15 6-8 16,11-13-5-16</inkml:trace>
  <inkml:trace contextRef="#ctx0" brushRef="#br0" timeOffset="381799.3252">15550 15518 36 0,'-1'-11'94'15,"-1"-3"0"-15,1 3-4 0,-2-21-12 16,3 19-32-16,0 5-15 15,0 8-10-15,0 0-6 16,0 0-9-16,0 0-6 16,0 18 0-16,0 5 0 0,0 5 0 15,-1 6 0-15,-3 3 0 16,-2 5 0-16,2-2 0 16,0 2 0-16,-3-2 0 15,2-4 0-15,-1-1 0 0,1-6 0 16,1-1 0-1,2-3 0-15,1-7 0 16,6-3-88-16,3-5-4 0,-8-10-5 16,20-2-6-16,-7-15-4 15</inkml:trace>
  <inkml:trace contextRef="#ctx0" brushRef="#br0" timeOffset="381988.5922">15798 15691 20 0,'18'0'104'0,"-10"-4"-4"16,2 1-6-16,-10 3-2 0,6-16-4 16,-6 16-75-16,0-12-13 15,0 12 0-15,0 0 0 16,0 6 0-16,0-6-10 16,-2 10-78-16,2-10-2 15,4 9-4-15,-4-9-9 0,17-8-1 16</inkml:trace>
  <inkml:trace contextRef="#ctx0" brushRef="#br0" timeOffset="382334.2067">16200 15525 30 0,'14'0'102'15,"1"0"-2"-15,-3-6-6 16,2 2-5-16,-8-7-1 15,-6 11-80-15,20-5-8 16,-10 6 0-16,0 10 0 16,1 5 0-16,-4 9 0 0,2 4 0 15,-5 6 0-15,-1 3 0 16,-3 2 0-16,-3-1 0 16,-2-2 0-16,-5-3 0 15,-2-9 0-15,1-2 0 0,3-8 0 16,0-5 0-16,8-10 0 15,-11 7 0-15,11-7 0 16,8-3 0-16,8-5 0 16,8-4 0-16,8 0 0 0,6-8-2 15,14 4-21-15,0 5-59 16,6-11-9-16,1 0-3 16,2-2-6-16,0-1-2 0</inkml:trace>
  <inkml:trace contextRef="#ctx0" brushRef="#br0" timeOffset="382674.495">17016 15541 67 0,'7'-13'98'0,"-7"3"-5"16,-2-1-3-16,-10 11-3 15,-2-3-54-15,-5 3-11 16,-1 9-7-16,-3 7-9 0,0 9-6 16,-3 5 0-16,5 12 0 15,0 1 0-15,4 4 0 16,6 3 0-16,8-1 0 15,3-3 0-15,12-8 0 16,6-4 0-16,4-11 0 0,7-6 0 16,-1-8 0-16,3-7 0 15,-3 0 0-15,-2-9 0 16,-6-4 0-16,-4-3 0 16,-7-1 0-16,-5 1 0 0,-4-1 0 15,-11 2 0-15,-9 4 0 16,-8 1 0-16,-2 2 0 15,-4 4 0-15,-2 2 0 16,-2 0-8-16,9 1-80 0,5 6-3 16,5-3-6-16,8 0-5 15,11-4-3-15</inkml:trace>
  <inkml:trace contextRef="#ctx0" brushRef="#br0" timeOffset="383122.0636">17341 15654 0 0,'11'-14'97'15,"-8"0"1"-15,2 1-5 0,-3-3-5 16,0 1 0-16,4 1-71 16,-3 3-2-16,6 3-5 15,-9 8-5-15,18-10-5 16,-7 10 0-16,3 8 0 0,-6 4 0 15,1 8 0 1,-4 5 0-16,-3 4 0 0,-2 4 0 16,-5 3 0-1,-5-2 0-15,0-2 0 0,-4-4 0 0,3-4 0 16,1-4 0-16,1-5 0 16,8-5 0-16,1-10 0 15,11 11 0-15,4-8 0 16,5 2 0-16,2-1 0 15,3 2 0-15,1 1 0 16,-4 4 0-16,-1 1 0 0,-6 3 0 16,-6 2 0-16,-4 0 0 15,-7 2 0-15,-13 0 0 16,-4-3 0-16,-8 1 0 0,-3-1 0 16,-7-2 0-16,1-1 0 15,-8-1-55-15,10-7-36 16,6-5-2-16,2-8-7 15,13-9-8-15</inkml:trace>
  <inkml:trace contextRef="#ctx0" brushRef="#br0" timeOffset="385624.8949">15590 16307 73 0,'-9'-8'89'15,"9"8"1"-15,-13-24-19 0,5 15-18 16,2-2-13 0,2 0-10-16,3 1-9 0,1 0-5 15,0 10-5-15,12-12-4 16,5 12-3-16,-1 0 0 15,5 13-2-15,3 3-2 0,0 7 0 16,-5 8 0-16,-2 5 0 16,-6 5 0-1,-9 1 0-15,-2 0 0 0,-14-1 0 16,-8 0 0-16,-6-2 0 0,-2-5 0 16,-4-5 0-16,0-4 0 15,2-5 0-15,3-4 0 0,6-4 0 16,8-6 0-16,4-3 0 15,11-3 0-15,8-8 0 16,9-2 0-16,10 0 0 16,7 0 0-16,5 0 0 15,3 3 0-15,3 1 0 0,-2 1 0 16,-2 5 0-16,-4 0 0 16,-5 0 0-16,-6 1-5 15,1 1-48-15,-8 4-37 0,-7-4-1 16,-5-2-6-16,-2-10-5 15</inkml:trace>
  <inkml:trace contextRef="#ctx0" brushRef="#br0" timeOffset="385819.5513">16156 16427 23 0,'17'0'102'0,"-4"0"-3"16,-5 0-7-16,-8 0-2 15,9-15-3-15,-9 5-78 16,0 10-4-16,0 0-5 16,0 0-7-16,6 0-43 0,-6 0-38 15,19 11-2-15,-6-9-7 16,4-2-5-16</inkml:trace>
  <inkml:trace contextRef="#ctx0" brushRef="#br0" timeOffset="386110.9474">16636 16270 14 0,'12'-4'101'15,"-3"-6"0"-15,2 0-6 16,2-2-3-16,3-2-2 0,-32 2-74 16,34 4-14-16,12 6-2 15,-5 2 0-15,6 11 0 16,-4 8 0-16,3 5 0 15,-3 8 0-15,-2 6 0 16,-7 4 0-16,-4 2 0 16,-4 0 0-16,-6 0 0 15,-4 1 0-15,-5-5 0 0,-7 1 0 16,1-8 0-16,-6-2 0 0,11-8-86 16,-3-1-8-1,8-9-2-15,1-13-8 0,16 0-2 16</inkml:trace>
  <inkml:trace contextRef="#ctx0" brushRef="#br0" timeOffset="386470.0622">17447 16375 0 0,'36'-24'99'0,"-11"4"1"16,-7 4-5-16,-8 0-3 15,-9 7-4-15,-8 9-69 16,-10 0-4-16,-10 8-12 15,-5 14-3-15,-4 7 0 16,-5 8 0-16,-2 4 0 0,4 8 0 16,0 2 0-16,9 1 0 15,10-5 0-15,8-5 0 16,9-5 0-16,6-5 0 16,14-8 0-16,6-9 0 15,4-6 0-15,-2-8 0 0,4-1 0 16,-7-7 0-16,2-6 0 15,-8-2 0-15,-2-2 0 16,-10 0 0-16,-4 1 0 16,-7 0 0-16,-12 4 0 0,-6 2 0 15,-5 4 0-15,-5 1 0 16,3 5-25-16,2 2-64 0,3 0-4 16,8 0-3-1,8-2-6-15,11 0-1 16</inkml:trace>
  <inkml:trace contextRef="#ctx0" brushRef="#br0" timeOffset="386942.3819">17719 16436 82 0,'18'-16'99'0,"-5"1"-4"15,1 3-6-15,-4-4 0 16,7-6-66-16,-3 15-6 15,4 1-6-15,1 6-5 0,-1 0-6 16,0 10 0-16,-4 6 0 16,0 6 0-16,-4 6 0 15,-6 4 0-15,-4 4 0 16,-4 2 0-16,-9-1 0 0,-3-2 0 16,0-2 0-1,-2-6 0-15,1-1 0 0,2-7 0 16,8-3 0-16,4-2 0 15,9-2 0-15,8-3 0 16,8 0 0-16,9 0 0 0,3 1 0 16,3 2 0-16,-1-2 0 15,0 3 0-15,-9-3 0 16,-2 5 0-16,-10-3 0 16,-8 3 0-16,-7-2 0 0,-10-3 0 15,-10-1 0-15,-5 0 0 16,-9-3 0-16,-4-2 0 15,-3-2 0-15,-2-2 0 0,1 0 0 16,3-2 0-16,2-3 0 16,6 3-7-16,4-5-82 15,8-3-3-15,5-3-4 0,8-2-7 16,6-3-3-16</inkml:trace>
  <inkml:trace contextRef="#ctx0" brushRef="#br0" timeOffset="387948.9423">16867 17193 73 0,'10'-20'99'15,"-3"2"-3"-15,-1 3-4 0,-1-2-1 16,-4 9-54-16,-1 8-14 15,0 0-23-15,0 0 0 16,9 10 0-16,-7 13 0 16,2 6 0-16,-1 5 0 15,-1-14 0-15,0 4 0 16,-2 1 0-16,2 3 0 0,-2 4 0 16,0-2 0-16,0 4 0 15,-2 2 0-15,-1-7 0 16,-1 6 0-16,-3-6 0 15,1 1 0-15,2-5 0 0,-5 3 0 16,4-3 0 0,-1-5 0-16,2-2-8 0,3-7-86 15,1-11-4-15,1-9-2 0,14-18-7 16,15-39 3-16</inkml:trace>
  <inkml:trace contextRef="#ctx0" brushRef="#br0" timeOffset="388998.9081">18484 14607 7 0,'8'-32'77'15,"-4"5"6"-15,3-2-1 0,-3 10-22 16,0-4-17-16,9 4-5 16,-3 4-10-16,0 3-3 15,1 4-6-15,-1 3-3 0,1 5-4 16,-1 1-2-16,-1 11-1 16,-1 7-7-16,-1 7-2 15,-3 5 0-15,-4 6 0 16,0 7 0-16,0 2 0 15,-6 9 0-15,-2 1 0 0,1 0 0 16,-3 2 0-16,2 4 0 16,-1 3 0-16,1 1 0 15,4 2 0-15,-1-1 0 16,2 3 0-16,1-1 0 0,2 3 0 16,0-4 0-16,0 0 0 15,2 3 0-15,-1-3 0 16,-2 0 0-16,1 1 0 0,-1 0 0 15,-4-2 0-15,0-1 0 16,-4 1 0-16,3-4 0 16,-5 0 0-16,6 0 0 0,0 1 0 15,-1-3 0-15,0 2 0 16,3-1 0-16,0-1 0 16,-1 0 0-16,2 1 0 0,-3 1 0 15,3-2 0-15,-2 3 0 16,-3 1 0-16,0 0 0 15,3 3 0-15,1-34 0 16,-3 2 0-16,2 0 0 16,2 7 0-16,-4-4 0 15,2 5 0-15,0 1 0 16,2 1 0-16,-1 1 0 16,2-1 0-16,-2-3 0 15,2 1 0-15,-2-6 0 0,1 9 0 16,0-3 0-16,1-5 0 15,-2-3 0-15,3-2 0 16,-1-9 0-16,1-25 0 16,0 48 0-16,-1-30 0 15,1-2 0-15,0-4 0 0,0-12 0 16,-2 15 0-16,2-15 0 16,-1 15-14-16,1-15-75 15,0-8-1 1,2-16-6-16,6-5-5 15</inkml:trace>
  <inkml:trace contextRef="#ctx0" brushRef="#br0" timeOffset="398465.3931">6637 14643 4 0,'0'0'89'16,"-14"-11"4"-16,2 6-6 15,-4-2-3-15,16 17-23 16,-22-10-32-16,-2 0-10 16,-5 7-6-16,1 3-4 0,-4 4-2 15,0 4 0-15,0 1-2 16,0 8-1-16,-1 0-4 16,1 5 0-16,4 0 0 15,-2 0 0-15,5 4 0 0,0-4 0 16,6 0 0-16,6-5 0 15,6-2 0-15,5-6 0 16,6-5 0-16,12-5 0 16,7-6 0-16,7-3 0 0,4-7 0 15,2-6 0-15,1-3 0 16,0-5 0-16,-7-1 0 16,-2-3 0-16,-7 0 0 15,-6-2 0-15,-7 0 0 0,-2 1 0 16,-6 2 0-16,-8 1 0 15,-2 3 0-15,-7 3 0 16,-3 2 0-16,-6 7 0 16,1 4 0-16,-5 2 0 0,5 4 0 15,0 5 0 1,7 11-7-16,21-2-82 0,-8 2-2 16,4-1-4-16,5-4-7 0,13-4-3 15</inkml:trace>
  <inkml:trace contextRef="#ctx0" brushRef="#br0" timeOffset="399009.7834">7110 14705 45 0,'0'0'79'0,"-18"-7"0"0,18 7-1 16,0 0-37-16,-12-10-8 16,12 10-5-16,0 0-6 15,0 0-2-15,-4-9-3 16,4 9-2-16,0 0-3 16,0 0-1-16,-1-11-2 0,1 11 0 15,0 0-3-15,0 0-1 16,-13-2-3-16,13 2-2 0,-12 5 0 15,5 3 0-15,-6 1 0 16,2 7 0-16,-3-2 0 16,-2 7 0-16,0 3 0 15,0 0 0 1,2 4 0-16,0 0 0 0,2 5 0 16,6-4 0-16,4 2 0 0,4-5 0 15,7-2 0-15,10-4 0 16,10-5 0-16,7-4 0 15,2-6 0-15,4-3 0 16,-3-2 0-16,0 0 0 0,-6-5 0 16,-6 2 0-16,-7-2 0 15,-8 2 0-15,-12 3 0 0,0 0 0 16,0 0 0-16,0 0 0 16,0 0 0-16,-9-4 0 15,9 4 0-15,-18 0 0 16,-3 3-82-16,21-3-10 15,0 0-3-15,-10 11-8 0,10-11-4 16</inkml:trace>
  <inkml:trace contextRef="#ctx0" brushRef="#br0" timeOffset="399598.626">6333 15620 22 0,'13'-6'99'16,"-13"6"-3"-16,7 0-5 0,-7 9-4 15,-3 5-2-15,-7 5-78 16,-1 13-1-16,-5 5-2 16,-2 4-1-16,-1 5-1 15,-1-4-1-15,2-5 0 16,1-5-1-16,4-6 1 0,3-9-1 15,10-17 1-15,-11 6-1 16,11-12 0-16,4-13 0 16,8-10 1-16,1-6-1 15,2-7 1-15,6-6 0 16,2 0 1-16,-2 4-2 0,3 0 0 16,-2 10 0-16,0 5 0 15,-3 11 0-15,-2 8 0 16,-1 10 0-16,-1 6 0 0,0 12 0 15,1 8 0-15,0 7 0 16,2 6 0-16,0 6 0 16,-2-1 0-16,1 2 0 0,-5-2 0 15,3-5-8-15,-7-7-14 16,1-4-36-16,-5-7-31 16,-4-9-3-16,0-12-6 15,-14 3-3-15</inkml:trace>
  <inkml:trace contextRef="#ctx0" brushRef="#br0" timeOffset="400145.5368">6330 15899 70 0,'-17'0'96'15,"3"0"-5"-15,14 0-5 16,0 0-1-16,0 0-60 0,14-2-10 16,11-1-6-16,11-3-4 15,10-3 0-15,3-3-3 16,10-4-1-16,1-4-2 15,3-5-2-15,-1-2 1 16,-5-5-1-16,-2-3 0 16,-6-2 1-16,-7-2 0 0,-8 0 2 15,-7 1 2-15,-7 7 2 16,-9 1 1-16,-2 7 2 16,-5 3 0-16,-4 8 1 15,0 12-4-15,0 0-4 0,-9 2 0 16,5 11 0-16,-1 11 0 15,-2 1 0-15,3 10 0 16,1 6 0-16,2 8 0 16,-3 0 0-16,0 0 0 15,0-2 0-15,-1-2 0 0,1-3 0 16,-7-7 0-16,1-7 0 16,-4-8 0-16,-2-5 0 15,-1-7 0-15,-1-1 0 0,1-4 0 16,1-2 0-16,5-1 0 15,-1 0 0-15,12 0 0 16,0 0 0-16,-4-9 0 0,4 9 0 16,16-4 0-16,3-1 0 15,5 2 0-15,5-3 0 16,4-1 0-16,2 0 0 16,1 0 0-16,1 0 0 15,-2-1 0-15,-3-1 0 0,-6 0-12 16,-4-5-14-16,-11 0-60 15,4-4-4-15,-7-6-4 16,-4-5-8-16,-4-6 2 0</inkml:trace>
  <inkml:trace contextRef="#ctx0" brushRef="#br0" timeOffset="400453.3496">7052 15509 32 0,'-27'-10'95'0,"2"0"0"16,0 3-6-16,5-2-1 0,2 1-43 15,7 0-17-15,8-2-10 16,4 0-6-16,13-1-3 16,12 0-9-16,10 0 0 15,5 2 0-15,4-2 0 16,5 5 0-16,4 1 0 0,-6 4 0 16,-4 1 0-16,-5 0 0 15,-7 1 0-15,-6 1 0 16,-7 2 0-16,-5-1 0 15,-4 1 0-15,-10-4 0 0,0 0 0 16,4 13 0-16,-4-13 0 16,-4 10 0-16,4-10 0 15,-13 13-53-15,2-2-38 16,-2 0-1-16,-3 4-7 16,-5 1-4-16</inkml:trace>
  <inkml:trace contextRef="#ctx0" brushRef="#br0" timeOffset="400856.1555">6336 16414 19 0,'0'0'101'15,"-7"1"-1"-15,7-1-8 16,-15 0-2-16,3-1-2 15,24 1-77-15,-18 10-1 0,-4 7-10 16,2 5 0-16,-3 9 0 16,1 3 0-16,-4 5 0 15,0 3 0-15,0 0 0 16,4 0 0-16,-2-6 0 0,5 0-18 16,0-5-58-16,6-14-13 15,1-17-4-15,0 0-8 16,9-15-2-16</inkml:trace>
  <inkml:trace contextRef="#ctx0" brushRef="#br0" timeOffset="401147.3809">6268 16434 86 0,'8'-22'97'16,"-2"4"-4"-16,4 2-4 16,6 3-3-16,9 3-66 15,-3 4-5-15,8 6-6 0,5 3-3 16,1 9-2-16,1 5-1 15,-1 4 0-15,-4 6-3 16,-5 0 0-16,-5 3 0 16,-8 1 0-16,-8 1 0 0,-6-1 0 15,-10 1 0-15,-14-2 0 16,-4-3 0-16,-7 1 0 16,-3-5 0-1,-5 0 0-15,-1-6 0 0,5-3 0 16,3-3 0-16,8-1-20 0,28-10-67 15,-21 0-4-15,19-13-2 16,7-12-9-16,17-3-3 16</inkml:trace>
  <inkml:trace contextRef="#ctx0" brushRef="#br0" timeOffset="401403.2342">6940 16359 5 0,'24'-8'96'0,"-11"4"3"15,-13 4-6-15,-6-5-3 16,-12 5-4-16,32 6-70 16,-41 10-4-16,-2 7-4 0,-4 4-2 15,2 5-6-15,9 0 0 16,2 3 0-16,11-4 0 16,9-3 0-16,12-5 0 0,18-6 0 15,12-6 0-15,4-5 0 16,15 0-14-16,32-6-74 15,-35-3-3-15,-5-5-3 16,-16-3-7-16,-8 4-5 16</inkml:trace>
  <inkml:trace contextRef="#ctx0" brushRef="#br0" timeOffset="402040.2252">6022 17209 88 0,'-1'16'98'16,"1"-4"-6"-16,2-1-5 16,6 1 0-16,-8-12-40 15,8 18-41-15,-6-4 0 0,0 5-6 16,0 5 0-16,-2 4 0 15,0 0 0-15,0 3 0 16,-4 1 0-16,1-1 0 16,-1 0 0-16,-2-3 0 0,0-2 0 15,3-4 0 1,-6-5 0-16,3-9 0 0,6-8 0 16,-2-9 0-16,2-32 0 15,5-29 0-15,15-21 0 16,11-9 0-16,6-8 0 15,9 6 0-15,3 11 0 0,2 38 0 16,-3 17 0-16,0 11 0 16,-3 17 0-16,-3 8 0 15,-7 12 0-15,-8 17 0 0,-9 10 0 16,-7 11 0-16,-11 6 0 16,-2-27 0-16,-9 3 0 15,-1 0 0-15,-4 0 0 16,-2-1 0-16,-5 2 0 0,2-8 0 15,1 3 0-15,-3-7 0 16,3-2 0-16,2-4 0 16,1-1 0-16,3-6 0 15,3 0 0-15,11-8 0 0,0 0 0 16,0 0 0-16,0 0 0 16,16 0 0-16,6 0 0 15,0-1 0-15,3 1 0 16,5 0 0-16,-1 3 0 15,2 2 0-15,1 3-29 0,2-2-56 16,-6 3-4-16,2-5-5 16,-3-1-6-16,0-3-2 15</inkml:trace>
  <inkml:trace contextRef="#ctx0" brushRef="#br0" timeOffset="402254.8964">6965 17070 23 0,'15'-20'98'15,"-6"5"1"-15,-3 2-7 16,-4 4-2-16,-2 9-2 16,-8 9-69-16,-1 9-17 15,-1 5-2-15,-2 6 0 16,5 2 0-16,-1 7 0 0,4-2 0 16,4-3 0-16,14-7 0 15,8-9 0-15,19-16-33 16,5-1-56-16,9-11-3 15,3-22-6-15,10-18-8 16</inkml:trace>
  <inkml:trace contextRef="#ctx0" brushRef="#br0" timeOffset="403228.7678">8381 14058 35 0,'-14'-17'91'0,"6"8"0"16,-4 0-3-16,2-3-3 16,-1 8-44-16,1-1-13 15,-1 5-9-15,-2 0-7 16,0 9-4-16,-2 5-2 0,-1 6-3 15,-1 3-1-15,0 3 0 16,-2 2-2-16,2 0 0 16,5-2 0-16,5-2 0 15,4-3 0-15,3-5 0 16,3-5 0-16,13-4 0 0,2-4 0 16,3-3 0-16,3-3 0 15,4-6 0-15,-5-3 0 16,4-3 0-16,-3-3 0 0,-5 1 0 15,-5-2 0-15,-6-1 0 16,-5 0 0-16,-3 2 0 16,-4-1 0-16,-7 3 0 15,-6 3 0-15,-4 0 0 16,1 8 0-16,-4 0 0 0,6 5-21 16,0 0-23-16,11 3-43 15,7-3-2-15,3 8-6 0,14-7-4 16</inkml:trace>
  <inkml:trace contextRef="#ctx0" brushRef="#br0" timeOffset="403579.0176">8700 13964 84 0,'24'-7'91'16,"-4"0"-1"-16,-4 0-5 16,-8 3-33-16,-8 4-14 0,0 0-13 15,0 0-10-15,0 0-5 16,-2 18-3-16,-7 0-3 15,-4 7 0-15,-2 5-3 16,-1 5 1-16,-3 1-1 0,6-1 1 16,2-1-2-16,5-2 0 15,5-4 0-15,7-5 0 16,11-5 0-16,7-6 0 16,10-4 0-16,3-5 0 15,8-3 0-15,-3-3 0 0,0-5 0 16,-5-2 0-16,-4 1 0 15,-10 0 0-15,-5 0 0 16,-6 2 0-16,-12 7 0 16,0 0 0-16,0-11-2 0,0 11-6 15,-15 1-7-15,15-1-33 16,-7 10-39-16,7-10-1 16,0 0-7-16,0 0-4 15</inkml:trace>
  <inkml:trace contextRef="#ctx0" brushRef="#br0" timeOffset="404276.1098">10256 14043 17 0,'0'-14'95'0,"0"14"-1"16,0-11-6-16,0 11-3 15,0-31-24-15,0 31-33 16,0 15-13-16,0 4-6 15,-3 5-3-15,-5 4-4 0,3 4 1 16,-1 0-1-16,-2 1-1 16,2-6 0-16,-3-3 0 15,4-6-1-15,-2-5 0 16,7-13 3-16,-7 9-3 16,7-9 0-16,0-9 0 0,4-7 0 15,4-6 0-15,4-6 0 16,2-7 0-16,3-2 0 15,5-5 0-15,2-1 0 0,-2 1 0 16,5 5 0-16,-2 2 0 16,-3 6 0-16,4 8 0 15,-5 8 0-15,0 11 0 0,-4 4 0 16,1 14 0-16,-3 6 0 16,-1 9 0-16,-1 5 0 15,-1 5 0-15,-5 0 0 16,2 3-3-16,-6-4-16 15,1 32-38-15,-4-37-31 0,0-4-3 16,-5-8-8-16,-6-6-1 16</inkml:trace>
  <inkml:trace contextRef="#ctx0" brushRef="#br0" timeOffset="404779.7874">10337 14218 42 0,'-12'0'86'0,"12"0"-1"15,0 0-5-15,9-5-2 16,19-1-51-16,2 0-11 16,12-4-5-16,6-2-2 0,10-4-1 15,0-2-1-15,2-5-1 16,-5-1 1-16,-3-2 1 16,-10-1-1-1,-3 1 0-15,-8 0 2 0,-8-1-1 16,-7 6 0-16,-4 2-6 0,-6 5-2 15,-3 3 0 1,-3 11 0-16,0 0 0 0,0 5 0 16,0 13 0-16,0 6 0 15,0 6 0-15,0 5 0 0,-2 7 0 16,-2-1 0-16,-1 0 0 16,-2-5 0-1,-2 0 0-15,-2-5 0 16,-3-6 0-16,-2-4 0 0,0-6 0 0,-1-2 0 15,-1-4 0-15,1-3 0 16,1-2 0-16,3-3 0 16,5-1 0-16,8 0 0 15,0 0 0-15,2-7 0 0,11 1 0 16,6 1 0-16,6-2 0 16,2-1 0-16,5 1 0 15,4-1 0-15,-3-4 0 0,1 2 0 16,-4-2-8-16,1 2-16 15,15-5-60-15,-25-4-3 16,-12-3-5-16,0-4-5 0,-7-4-4 16</inkml:trace>
  <inkml:trace contextRef="#ctx0" brushRef="#br0" timeOffset="404976.5344">10893 13886 59 0,'-22'-9'94'16,"4"5"-3"-16,5 0-4 15,13 4-3-15,0-11-49 16,8 4-13-16,16 2-10 16,4-1-5-16,9-2-3 0,10-2-1 15,3 2-4-15,5 1-6 16,6 4-13-16,0 0-63 16,8-4-4-16,3-2-5 15,0 1-5-15,4-1-3 0</inkml:trace>
  <inkml:trace contextRef="#ctx0" brushRef="#br0" timeOffset="405257.5276">12532 13707 6 0,'9'6'99'0,"-9"-6"-2"16,0 0-6-16,-6 0-4 0,6 0-1 15,-11 3-66-15,5 8-7 16,2 10-5-16,-2 6-4 16,3 8-4-16,-1 9 0 15,2 5 0-15,-1 6 0 16,1 2 0-16,-3-3 0 16,2-3 0-16,-3-5 0 0,1-3-6 15,-4-14-23-15,-14-3-59 16,15-13-3-16,0-11-3 15,-2-3-5-15,0-16 0 16</inkml:trace>
  <inkml:trace contextRef="#ctx0" brushRef="#br0" timeOffset="405519.4717">12464 13794 70 0,'21'-20'97'0,"2"4"-5"16,6 9-4-16,-2 3-2 0,5 4-58 15,-1 6-6-15,0 12-9 16,-2 7-6-16,1 4-2 16,-8 7-2-16,-4 1-3 15,-5 3 0-15,-7 0 0 16,-6-2 0-16,-1-1 0 0,-10-4 0 16,-7-5 0-16,0-3 0 15,-6-5 0-15,0-2-2 16,-4-6-15-16,10-8-66 15,0-1-7-15,6-4 0 16,8-10-7-16,8-8-4 0</inkml:trace>
  <inkml:trace contextRef="#ctx0" brushRef="#br0" timeOffset="405806.804">13102 13870 0 0,'35'-11'97'0,"-8"3"1"0,-8 3-7 16,-10 4-3-16,-9 1-1 15,0 10-62-15,-13 3-10 16,1 8-5-16,-4 4-10 16,-1 2 0-16,-2 4 0 15,3 0 0-15,4 0 0 0,8-3 0 16,4-1 0-16,6-5 0 16,10-3 0-16,6-4 0 15,7-3 0-15,4-1 0 16,4-9 0-16,-2 3 0 15,0-3 0-15,-3-2 0 0,-2 0 0 16,-4 0 0-16,-7-9-7 16,5 3-78-16,-7 0-5 0,-1-5-4 15,1-1-5-15,1-5-3 16</inkml:trace>
  <inkml:trace contextRef="#ctx0" brushRef="#br0" timeOffset="406908.1982">15992 13977 19 0,'-25'0'96'16,"-1"-4"1"-16,10 1-7 0,2-1-3 16,2 36-16-16,12-32-48 15,-11 20-8-15,5-2-5 16,1 5-7-16,2 5-3 16,-5 3 0-16,2 2 0 15,3-2 0-15,-1-3 0 16,-2-5 0-16,2-4 0 0,0-3 0 15,0-7 0-15,4-9 0 16,0 0 0-16,-9-7 0 16,9-11 0-16,0-4 0 0,1-8 0 15,6-8 0-15,2-6 0 16,6-6 0-16,6-5 0 16,7-1 0-16,4 1 0 15,4-1 0-15,7 6 0 0,1 6 0 16,4 8 0-16,1 9 0 15,-3 10 0-15,-4 9 0 16,-3 8 0-16,-7 13 0 16,-7 10 0-16,-12 9 0 0,-10 8 0 15,-9 8 0-15,-16 4 0 16,-11 0 0-16,-9-2 0 16,-9-3 0-16,-1-5 0 15,-1-7 0-15,1-7 0 0,8-9 0 16,8-6 0-16,13-3 0 15,9-8 0-15,14-2 0 16,18 0 0-16,13 0 0 16,12-4 0-16,17-1 0 0,11-2 0 15,13-2 0-15,8-2 0 16,5 1 0-16,1-3 0 16,-1-1 0-16,-5-3 0 15,-5-1 0-15,-14-1 0 0,-12-1 0 16,-10 0 0-16,-15-1 0 15,-13-1 0-15,-8 3 0 16,-12 2 0-16,-4 2 0 0,-12 4 0 16,-6 3 0-16,-5 6 0 15,-6 2 0-15,0 8 0 16,-4 8 0-16,1 5 0 16,-1 9 0-16,5 2 0 0,4 5 0 15,10 0 0-15,9 2 0 16,5 0 0-16,11-3 0 15,16-5 0-15,11-3 0 16,8-4 0-16,11-7 0 0,5-3 0 16,4-4 0-16,-1-6 0 15,-4-3 0-15,-7-1 0 16,-5-4 0-16,-10-4 0 0,-12-1 0 16,-6 2 0-16,-9-1 0 15,-11 8 0-15,3-13 0 16,-3 13 0-16,-5 0 0 15,-3 8 0-15,-1 9-82 16,-8-5-13-16,-1 2-4 0,-10-5-8 16,-1 1-3-16</inkml:trace>
  <inkml:trace contextRef="#ctx0" brushRef="#br0" timeOffset="448402.695">20099 1600 47 0,'9'-11'61'0,"-9"11"-1"0,2-8-3 16,-2 8-11-16,1-8-8 15,-1 8-10-15,0-11-6 16,0 11-2-16,0-9-5 16,0 9-3-16,-5-11-3 0,5 11-1 15,-11-8-2-15,11 8 0 16,-14-6-2-16,6 4-1 16,-4 1 0-16,-2 1-1 0,3 1 1 15,-24 8 0-15,-5 7 0 16,1 6-1-16,-3 2 0 15,-1 13 0-15,4 9-1 16,2 7 0-16,9 6-1 16,5 8 0-16,5 4 0 15,5 9 2 1,8 0 0-16,5-7 1 16,8-10 0-16,10-9 1 15,9-13-1-15,8-11 0 16,4-14-1-16,9-13-1 0,2-6-1 15,8-9-2-15,2-6 0 16,-2-4-2-16,0-4 1 0,-4-1-1 16,-3-3 0-16,-10 0 1 15,-7 1 0-15,-5 1 2 16,-12 0 0-16,-7 5 1 16,-5 1 0-16,-5 4 2 15,-4 2 0-15,-4 3 1 16,-4 0-1-16,-2 3 0 0,-1 2 0 15,0 2-1-15,-1 3-1 16,-3 3 0-16,2 0 0 16,-3 9-2-16,-1 4 2 0,1 4-1 15,1 3 1-15,1 5 0 16,4 0 0-16,0 5 1 16,2 3 0-1,8 1 1-15,4-2-1 16,1-4 2-16,11-1-1 15,3-6 1-15,4 0 0 0,4-8 0 16,0-9-1-16,4-1 0 16,-2-3-1-16,0-3 1 15,-1-6-1-15,0-1 0 16,-4-4 1-16,1-4-3 16,-4-4 1-16,0 2 0 0,-1-1 0 15,-4 0-1-15,-4 0 1 16,2 0-1-16,-3 2 0 15,2 2 1-15,0 5-1 16,-3-4 2-16,6 4-2 0,-3 0 2 16,3 3-2-16,4 3 0 15,0 0 1-15,0 1-1 16,2 4 0-16,2 1 0 16,1 1 0-16,-1 5 0 0,1 2 0 15,-1 2 1-15,-1 4-1 16,-1 1 1-16,-3 2-1 0,0 5 2 15,-3-2 0-15,-3 0 0 16,-1 1 0 0,-2-6 1-16,-3-1 0 15,-1-2 0-15,-1-2 1 0,-1-10-1 16,0 0 0-16,0 0 0 16,6-5-2-16,-5-6 1 15,2-3-2-15,-1-4 1 16,1-3-2-16,3-4 1 0,3 1-1 15,1-2 1 1,2 5 0-16,2-1 0 0,3 1 1 16,-1 4-1-16,2 1 0 15,1 2 0-15,-2 4 1 16,1 5-2-16,-1 5 1 0,-1 0-1 16,0 5 1-16,1 5-1 15,0 5 1-15,1 0 1 16,2 0-1-16,4-1 1 0,2-4 0 15,5-2 1-15,0-5 0 16,6-2 0-16,-1-4-1 16,2-7 1-16,-3-5 0 15,-2-6-1-15,-1-7 1 16,-7-5-1-16,0-5 1 0,-6-6 0 16,-1-2 0-16,-6 0 1 15,0 2-1-15,-10 21-1 0,0 0 0 16,-2 5 0-1,0-2 0-15,0 3-1 0,0 3 0 16,-2-9 1-16,2 23-1 16,-9-3 3-16,4 15-1 15,3 18-1-15,2 21 1 0,3 15-1 16,6 18 3-16,-5 6-3 16,5 2 1-16,-1 3-2 15,2-2 0-15,-2-3-2 16,-2-12-4-16,5-7-4 15,-8-20-16-15,3-5-56 0,5-7-2 16,-5-16-5-16,4-8-6 16,-10-15 1-16</inkml:trace>
  <inkml:trace contextRef="#ctx0" brushRef="#br0" timeOffset="448675.2535">21577 1920 80 0,'0'-29'91'0,"5"5"-5"15,5-2-5-15,9 11-1 16,10 5-69-16,4 4-2 0,7 9-5 16,4 6 1-16,2 7-3 15,-1 5 0-15,-3 5-2 0,-2 2 0 16,-12 3 1-16,-5 2-1 15,-10-2 1-15,-12 2 0 16,-6-1 1-16,-12-2 0 16,-19 0-3-1,-2-7-5 1</inkml:trace>
  <inkml:trace contextRef="#ctx0" brushRef="#br0" timeOffset="450764.725">22327 1769 465 0,'0'0'1'0,"0"0"0"16,0 0-1-16,0 0 1 15,0 0 0-15,0 0-1 0,-136 90 0 16,115-57 1-16,3 5-2 16,5-3 2-16,7 0-2 0,5-4 1 15,1-2 1-15,8-7-1 16,6-6 2-16,2-8-1 16,2-4 1-16,1-4 0 15,2-8 0-15,-3-6 1 16,2-2 0-16,-3-5-1 0,0-3 0 15,-4 0-1-15,-3 1 1 16,1-2-1-16,-4 5 1 0,-4 4 0 16,2 0 0-1,-4 5 1-15,0 2-2 0,-1 9 0 16,0 0-1-16,0 0 0 16,0 0-1-16,0 16 0 0,0-2 0 15,3 6-1-15,0 4 1 16,2-1 2-16,4 4-1 15,-2-7 1-15,4-1-1 0,0-5 0 16,2-5 1-16,2-3 1 16,0-6-2-16,1-2 2 15,1-9-2-15,1-3 2 16,0-7-1-16,2-3 0 0,0-2 1 16,0-5-2-1,1 4 0-15,-4-2 0 0,1 4 0 16,-3 4 0-16,2 5 0 15,-6 6-2-15,4 7 1 16,-2 3 0-16,1 10 0 0,0 3 0 16,4 7-1-16,4 2 2 15,3 0-1-15,2 1 0 16,7-4 1-16,3-3 0 16,5-4 0-16,1-7 1 0,0-2-1 15,2-3 1-15,-4-10-1 16,-1-3 1-16,-6-2 0 0,-5-4-1 15,-7 0 2-15,-4-1-1 16,-8 1 0-16,-1 3 1 16,-9 5-2-16,0 11 0 15,-17-11 0-15,-3 11 0 0,-3 6 0 16,-3 5-2-16,1 5 0 16,-1 1 2-16,5 4-2 15,5 0 2-15,10 1-1 16,6-4 0-16,8-2-1 0,10-3 1 15,7-2 0-15,2-5 0 16,4-4 1-16,3-2-2 16,-3-4 3-16,-2-3-1 15,-2-4 2-15,-7 0-1 0,-5-4 1 16,-3 2 0-16,-2 3 0 16,-6 1-1-16,-4 9 0 15,5-14-2-15,-5 14-1 16,0 0 0-16,0 0 0 0,0 12 0 15,0 0-1-15,0 0 1 16,0 6 1-16,9-3 0 16,3 3 2-16,7-3-1 15,9-5 0-15,-1-5 0 0,8-4 0 16,2-2 0-16,4-8 1 16,-2-8 0-16,0-7 0 15,-5-10 1-15,-4-5 0 0,1-8 0 16,-2-5 0-16,-17 25-2 15,0-4 1-15,-1-2-1 16,-1-1 0-16,-1-3 0 16,-1 3 0-16,-3 0 1 15,1 1-1-15,-1 3 2 0,-3 0-1 16,1 4 1-16,-1-1-2 16,-1 4 0-16,3 2 0 15,-4 3 0-15,0-1 0 0,0 6 0 16,0 2 0-16,0 2 0 15,0 9 0-15,-4-9 0 16,4 9 0-16,0 0 0 0,0 0 0 16,0 0 0-16,-2-10 0 15,2 10 0-15,0 0 0 16,0-11 0-16,0 11 0 16,-1-12 0-16,1 12 0 15,0-10 0-15,0 10 0 16,-1-10 0-16,1 10 0 0,-1-11 0 15,1 11 0-15,0-11 0 16,0 11 0-16,0 0 0 16,0 0 0-16,0 0 0 0,-6 20 0 15,2-1 0-15,0 5 0 16,-5 33 0-16,-1 6 0 16,2 7 0-16,2 5 0 15,0 4 0-15,5-5 0 0,1-11 0 16,7-31 0-16,4-4 0 15,3-8 0-15,2-5 0 16,5-8 0-16,-1-7 0 0,4-5 0 16,4-10 0-16,-1-7 0 15,2-6 0-15,1 0 0 16,-5-2 0-16,-4 1 0 16,-3 4 0-16,-3 1 0 15,-4 8 0-15,-4 4 0 0,-7 12 0 16,0 0 0-16,8 5 0 15,-8 10 0-15,0 6 0 16,0 2 0-16,1 3 0 0,5 4 0 16,-2-2 0-16,3-3 0 15,3-3 0-15,2-5 0 16,2-6 0-16,3-5 0 16,0-4 0-16,-1-2 0 15,1-2 0-15,0-6 0 0,-2-6 0 16,1-1 0-16,-4-3 0 15,1 0 0-15,-3 2 0 16,-2 1 0-16,-1 3 0 0,0 3 0 16,-7 9 0-16,0 0 0 15,9-2 0-15,-9 2 0 0,3 11 0 16,2-1 0-16,0 4 0 16,4 4 0-16,3-5 0 15,4 1 0-15,2-4 0 16,4 0 0-16,4-5 0 15,1-3 0-15,0-2 0 16,-1-5 0-16,0-4 0 0,-2-4 0 16,-4-2 0-16,-3-2 0 15,-4 1 0-15,-1-2 0 16,-3 1 0-16,-3 2 0 0,-3 2 0 16,0 4 0-16,-3 9 0 15,0 0 0-15,-6 0 0 16,6 0 0-16,-10 12 0 0,6 1 0 15,1 5 0-15,3 0 0 16,3 2 0-16,10-1 0 16,4 0 0-16,5-2 0 15,1-1 0-15,2-5 0 0,1-5 0 16,-2-6 0-16,1-2 0 16,-5-10 0-16,0-7 0 15,-7-9-15-15,1-5-17 16,-5 13-56-16,-8-4-2 0,-1-1-5 15,-7-5-4-15,-9 1 7 16</inkml:trace>
  <inkml:trace contextRef="#ctx0" brushRef="#br0" timeOffset="451018.291">24663 1453 56 0,'-66'-33'95'0,"-1"1"-3"0,-1 1-3 16,3 0-4-16,-2 0-56 15,4 3-7-15,10 3-7 0,13 3-4 16,10 0-4-16,13 7-2 15,14 0 0-15,7 0-5 16,14 4 0-16,16 1 0 16,8 1 0-16,6 1 0 15,3 1 0-15,-1-2 0 0,3 2 0 16,-1 5 0-16,-3-2 0 16,-4 2 0-16,-7 2 0 15,-9 1 0-15,-7-1 0 16,-11 4 0-16,-11-4-82 0,2 14-9 15,-8-5-3-15,-7-2-7 16,-6 0-4-16</inkml:trace>
  <inkml:trace contextRef="#ctx0" brushRef="#br0" timeOffset="453185.1459">19583 3359 55 0,'-3'-16'92'16,"-2"-2"-3"-16,-1-2-3 16,3-3-4-16,3 2-47 0,10 1-21 15,9 0-1-15,9 10-6 16,7 2-1-16,10 10-3 16,-2 12 0-16,5 8-2 15,-6 10 0-15,-5 9-1 16,-7 2 0-16,-7 3 0 15,-8 1 0-15,-10-6 1 0,-5-4-2 16,-4-7 3-16,-9-6-1 16,2-10 1-16,-2-4 0 15,0-10 0-15,3-4 0 16,1-13-1-16,9-7 2 0,0-9-2 16,1-4 1-16,12-6-1 15,0-2 0-15,6-1-1 16,0 3 0-16,4 3 1 0,-1 8-2 15,0 6 1-15,1 6-2 16,3 10 3-16,-4 8-2 16,6 3 1-16,-1 14-1 15,5 8 1-15,-2 7 0 0,0 6-1 16,-1 5 0-16,-6 0-2 16,-2-3 1-16,-4-4 0 0,-3-6 1 15,-8-8 0-15,-2-10-1 16,-4-10 2-16,5-5 1 15,-4-13 1-15,2-4-1 16,1-7 0-16,6-6-1 0,1-1 1 16,5 1-1-16,7-1-1 15,2 3 0-15,4 4 1 16,3 6-2-16,4 5 1 16,3 7 0-16,6 7-1 15,-3 4 1-15,-2 3 0 0,6 7 1 16,-6 4-1-16,-2-1 2 15,-4-1-1-15,-6-3 1 16,-4-2 0-16,-4-3 0 0,-5-4 0 16,-6-3 0-16,-9 3 1 15,10-16-1-15,-10 16 0 16,-6-17 0-16,-4 10 0 0,-8 5 0 16,-8 1-1-16,1 2 0 15,-5 8 0-15,2 4 0 16,1 6-1-16,5 2 1 15,3 4 0-15,11-1 0 0,8-1 1 16,4 0-1-16,11-5 1 16,8-6-1-16,1-4 1 15,7-6 0-15,-3-2 1 16,3-11-2-16,-3-3 2 16,-3-8-1-16,-5-3 1 0,-3-1 0 15,-5-1-2-15,-6-1 0 16,-3 2 0-16,-2 5 0 15,-1 3 0-15,-1 6 0 0,1 12 0 16,-10-3 0-16,1 9 0 16,3 14 0-16,-2 1 0 15,4 8 0-15,2 3 0 16,2 0 0-16,5-2 0 0,9-2 0 16,7-8 0-16,9-8 0 15,3-11 0-15,5-4 0 16,1-14 0-16,0-8 0 0,4-10 0 15,-4-8 0-15,-5-4 0 16,-4-9 0-16,-6 1 0 16,-6-7 0-16,-6 5 0 15,-6 3 0-15,-2 7 0 16,-4 7 0-16,-4 8 0 16,-2 9 0-16,0 8 0 0,6 15 0 15,-12 3 0-15,10 12 0 16,1 12 0-16,0 3 0 0,5 11 0 15,3 4 0-15,7 5 0 16,2 1 0-16,7-3 0 16,3-5 0-16,-1-7 0 15,4-4 0-15,-5-14 0 0,6-7 0 16,-5-7 0-16,3-6 0 16,-3-12 0-16,-1-2 0 15,0-3 0-15,-3-4 0 16,-1 2 0-16,-4 3 0 0,-1 3 0 15,-6 4 0-15,-9 11 0 16,16-11 0-16,-16 11 0 16,10 7 0-16,-2 3 0 15,-2 5 0-15,7 2 0 0,2 3 0 16,5-1 0-16,4 1 0 16,3-4 0-16,2-2 0 15,3-6 0-15,0-2 0 16,-4-6 0-16,2-2 0 0,-8-10 0 15,0-2 0-15,-4-5 0 16,-3-1 0-16,-1-1 0 16,-5-3 0-16,0 2 0 0,-3 2 0 15,0 3 0-15,-2 4 0 16,-1 3 0-16,-3 10 0 16,0 0 0-16,0 0 0 15,13 6 0-15,-5 9 0 0,6 4 0 16,1 5 0-16,4 3 0 15,4 3 0-15,2-3 0 16,3-1 0-16,-2-5 0 0,3-3 0 16,-4-7-2-16,1-9-4 15,-2-5 0-15,-4-9 2 16,0-5 0-16,-1-8 2 16,-2-3 1-16,1-2 1 0,-4-2 1 15,0 2 1-15,-5 3 1 16,1 2 1-16,-2 5 0 15,0 4 1-15,-2 6-1 16,-6 10-2-16,19-6-2 0,-4 10 0 16,4 8 0-16,1 4 0 15,4 4 0-15,7 2 0 16,-1 4 0-16,1 1 0 16,0 1 0-16,2-4 0 0,-4-4 0 15,0-8 0-15,-3-2 0 16,1-9 0-16,-5-2 0 15,-1-11 0-15,0-8 0 16,-6-3 0-16,1-6 0 0,-2-1 0 16,-3-1 0-16,-2 2 0 15,-4 2 0-15,1 3 0 16,-4 7 0-16,-1 2 0 16,-1 15 0-16,-8-4 0 0,1 10 0 15,-8 12 0-15,0 7 0 16,-5 7 0-16,-2 10 0 15,-8 8 0-15,0 5 0 0,-2-1 0 16,1 0-10-16,-2-5-16 16,10-8-62-16,-6-5-4 15,0-12-4-15,1-12-3 16,4-12 3-16</inkml:trace>
  <inkml:trace contextRef="#ctx0" brushRef="#br0" timeOffset="453571.9763">21986 2731 88 0,'-81'-15'96'16,"14"0"-4"-16,9 1-3 16,15 2-4-16,8 4-54 15,19-5-12-15,16 2-8 16,17-4-11-16,22 3 0 15,15-3 0-15,24-3 0 0,21-1 0 16,12-2 0-16,13-2 0 16,6 3 0-16,3-2 0 15,-6 2 0-15,-11 1 0 0,-19 2 0 16,-21 4 0-16,-15 2 0 16,-13 2 0-16,-18 2 0 15,-14-2 0-15,-6 5 0 16,-10 4 0-16,0 0 0 15,3-9 0-15,-3 9 0 16,0 0 0-16,0 0 0 0,-10 0 0 16,2 13 0-16,-1-4 0 15,-4 11-71-15,7 4-22 16,-3-5-2-16,3 5-9 0,3-2-1 16</inkml:trace>
  <inkml:trace contextRef="#ctx0" brushRef="#br0" timeOffset="455330.5854">20603 4187 86 0,'-14'0'91'16,"4"3"-3"-16,10-3-7 16,-12 15 0-16,12-7-70 0,0 20-5 15,2 6-3-15,4 11-2 16,5 9 2-16,-4 7-1 16,4 4 0-16,-1-1 0 15,-1-1-1-15,-1-4 0 16,-1-6 0-16,-3-5 1 0,3-7-1 15,-2-11 2-15,-1-6-2 16,-4-8 3-16,0-6 0 16,0-10-1-16,0 0 0 0,-14-15 0 15,4-8 0-15,-4-12-2 16,-5-8 0-16,-2-11-2 16,-2-12 1-16,0-8 0 15,4-4 0-15,2-7 0 0,5-1 0 16,2 1 1-16,10 0-1 15,3 5 1-15,15 8-2 16,11 9 2-16,6 11-3 0,8 13 2 16,9 15-1-16,4 16 0 15,-2 13 0-15,2 24 0 16,-7 15 0-16,-6 12 0 16,-7 7 0-16,-6 3-1 0,-8-3 1 15,-8-3 0 1,-6-8 1-16,-8-13 0 0,0-8 1 15,-2-12 1-15,-4-7 0 16,6-12 0-16,-12 0 0 16,10-14 1-16,2-6-2 0,3-6 0 15,8 1 0-15,3-2-2 16,4 2 1-16,5 4-1 16,2 7 0-16,4 9-1 0,-1 5 1 15,0 8 0-15,-2 9 0 16,-1 7 0-16,-2 6 0 15,-2 5 1-15,-7 3-2 16,-4-1 1-16,-4 1-1 0,-2-7 1 16,-3-3 0-16,-1-7 1 15,-1-8 0-15,1-13 1 16,0 0-1-16,0-11 1 16,8-12 1-16,10-9-1 15,7-7 0-15,7-4-1 0,7-5 1 16,5 3 0-16,-1 1 2 15,-4 8-1-15,-2 5 2 16,-7 9-1-16,-8 7 0 0,-8 5-2 16,-14 10 0-16,0 0-1 15,0 12-1-15,-6 8 0 0,-6 5-1 16,-3 8 1-16,1 5 0 16,5 2 1-16,1-1-1 15,10-7 1-15,14-2 0 16,14-13 0-16,9-9 0 15,13-7 0-15,5-14 0 0,8-8 2 16,-3-11 0-16,-3-5-1 16,-6-11 1-16,-5-4 0 15,-10-3 0-15,-11-6 0 0,-9 3-1 16,-9-2 1-16,-6 6 0 16,-3 8-2-16,-2 8 0 15,-4 11 0-15,-4 11 0 16,0 16 0-16,0 16 0 15,7 17 0-15,-2 15-2 16,3 15 0-16,2 14 0 0,0 15-1 16,0 6-1-16,2 1-1 15,2-8 1-15,-1-9-1 0,1-13 2 16,-3-15 1-16,-1-13 1 16,0-24 1-16,0-17 1 15,0-10 1-15,-3-16 0 0,-1-8 1 16,0-13-1-16,-1-10-1 15,2-8 0-15,4-1 0 16,1-3-1-16,8 3 1 16,6 6 0-16,5 3-1 0,3 8 1 15,7 12-1-15,0 8 1 16,1 9-1-16,1 8 1 16,1 12-1-16,-4 3 1 15,-3 13-2-15,-4 8 1 16,-2 6-1-16,-9 9-1 0,-2 6 0 15,-9 0-1-15,-4 2 0 16,-10-4-1-16,-7-1-1 16,-10-5-3-16,6-4-4 15,-5-12-10-15,3-9-61 0,16-9-2 16,10-9-7 0,12-14-2-16</inkml:trace>
  <inkml:trace contextRef="#ctx0" brushRef="#br0" timeOffset="457195.929">22872 4035 49 0,'39'-26'95'0,"-13"2"0"0,-11 7-7 16,-9 2-3-16,-6 15-48 15,-19-8-20-15,-4 8-6 16,-8 11-4-16,-7 6-2 16,-4 9-4-16,-3 2 2 0,4 6-3 15,4 3 1-15,6 0-1 16,12-2-1-16,12-6 1 15,9-3 0-15,14-10 0 16,9-5 0-16,9-8 1 0,2-4 0 16,1-12 1-1,1-4-1-15,-4-5 1 0,-6-1 0 16,-4-2-1-16,-6 1 1 16,-8 1-1-16,-2 1 1 0,-5 4-2 15,-3 3 3-15,0 5-3 16,0 10 0-16,0 0-2 15,-14 0 1-15,10 10 0 16,0 5 0-16,2 5 0 0,0 5-1 16,2 2 2-16,3 2-1 15,4 1 1-15,6-5 0 16,2 0-1-16,1-6 1 16,5-6 0-16,3-8 0 0,1-5-1 15,1-8 2-15,1-8 0 16,0-7 0-16,-2-4 1 15,-1-2-1-15,2-4 0 16,-3-2 0-16,0 0-1 16,2 2 1-16,1 0-1 0,2 4-1 15,-1 7 1-15,4 1-2 16,-4 10 2-16,0 4-1 16,-2 7 0-16,-3 6 0 15,1 7-1-15,-1 6 2 0,-4 1-1 16,2 6 0-16,0 1-1 15,-2-3 2-15,4-3 0 16,1-4 0-16,5-3 0 16,-4-6 0-16,5-7 0 0,-2 1 0 15,1-9 1-15,-1-4-1 16,0-4 1-16,-6-2-1 0,-3-1 2 16,-2 0-2-16,-6 0 2 15,-3 1-1-15,-3 3-1 16,-4 1 1-16,0 13-1 15,-19-11 0-15,-2 11-1 0,-5 1 1 16,0 9-2-16,2 1 1 16,-1 4 0-16,5 2 1 15,9 2-1-15,8 2 0 0,8-4 1 16,11-3-1 0,9-3 0-16,5-5 1 0,3-3 0 15,2-3 0-15,2-5 0 16,-4-8 1-16,-4-1 1 15,-5-2-1-15,-4-1 1 0,-4 1 0 16,-8 1 0-16,1-1 0 16,-6 5-2-16,-2 1 0 15,-1 10 0-15,0 0-1 0,-7 5 0 16,0 8 0-16,1 7-1 16,-1 2-1-16,3 3-1 15,4 1 1-15,5-2 0 16,10-4 0-16,9-4 0 0,7-7 1 15,5-6 0-15,1-5 2 16,3-9 1-16,0-4 1 16,-3-10 0-16,-7-5 0 15,-5-8 1-15,-6-10 0 0,-2-9 0 16,-1-2-1-16,-7-7 1 16,-1-3-1-16,-4 3 1 15,0 5 2-15,-2 9-5 16,-2 11 0-16,0 9 0 15,1 10 0-15,-2 11 0 0,1 11 0 16,-1 11 0-16,0 12 0 16,1 13 0-16,2 9 0 15,-1 12-3-15,3 6 2 16,-2 4-1-16,5-3 3 0,-1-2-2 16,3-5 1-16,-1-13 0 15,2-9 1-15,-3-12 0 0,5-7 0 16,2-10 2-16,-2-6-3 15,-3-3 0-15,2-9 0 16,3-2 0-16,0-5 0 16,0-1 0-16,-2-3 0 15,-2 2 0-15,1 2 0 0,0 2 0 16,-3 3 0-16,-2 6 0 16,-6 8 0-16,8-6 0 15,-8 6 0-15,12 16 0 0,-5 2 0 16,3 4 0-16,5 4 0 15,1 0-2-15,4 2 1 16,1-6 1-16,-1-3 0 16,3-6 1-16,-2-6-1 0,0-5 2 15,-2-4-2-15,-4-9 0 16,1-5 0-16,-5-1 0 16,-2-5 0-16,-2 2 0 0,-4-2 0 15,-1 2 0-15,-2 0 0 16,-1 4 0-16,-6 1 0 15,-6 7 0-15,2 1 0 16,-8 4 0-16,1 3 0 0,-3 1 0 16,3 5 0-16,0 5 0 15,5 2 0-15,5 0 0 16,6 0 0-16,2 2 0 16,10-3 0-16,2 0 0 15,1-2 0-15,2-2 0 0,-1-2 0 16,2-2 0-16,-3-1 0 15,2-3 0-15,-5 0 0 16,0 0 0-16,0 0 0 16,0 1 0-16,-2 0 0 0,3 2 0 15,-11-3 0-15,15 12 0 16,-15-12 0-16,10 13 0 16,-10-13 0-16,11 13 0 0,-11-13 0 15,0 0 0-15,8 11 0 16,-8-11 0-16,0 0 0 15,0 0 0-15,3-8 0 0,-3 8 0 16,0-20 0-16,0 5 0 16,0-5-6-16,1-4 0 15,3-2 0-15,0 3 1 16,2-3 0-16,0 6 1 16,-1-2 1-16,2 6 2 0,3 4 1 15,-2 1 1-15,3 2 1 16,6 6 0-16,1 3 1 15,11 0 0-15,1 2 0 16,6 3-1-16,4 4 0 16,-1 1-2-16,-4 1-3 0,-4 4-7 15,-6-8-14-15,-15 1-60 16,1-2-3-16,-11-6-6 0,0 0-7 16</inkml:trace>
  <inkml:trace contextRef="#ctx0" brushRef="#br0" timeOffset="457400.1548">24578 3562 17 0,'-50'-11'98'0,"12"1"0"16,16-4-7-16,14-6-5 0,16-1-2 15,35-1-77-15,-4 1-9 16,25 6-30-16,8 0-50 15,6 1-2-15,7 6-7 16,-2 1-7-16,-5 1 6 0</inkml:trace>
  <inkml:trace contextRef="#ctx0" brushRef="#br0" timeOffset="458097.1621">20501 5287 17 0,'-7'7'89'0,"7"-7"-3"15,0 0 0-15,-15 2-6 0,13 20-32 16,2-22-35-16,0 0-2 16,0 0 0-16,0 0-1 15,0 9 0-15,11-7-1 16,12-2-2-16,4 0 0 0,16-6-2 15,13-2 1-15,20-5-2 16,20-5-1-16,20-2 0 16,19-7 0-16,16 1 0 15,21-3-3-15,14-3 0 0,13 0 0 16,6 0 0-16,3-2 0 16,5 4 0-1,-2-1 0-15,-7 1 0 0,-7 1 0 0,-12 5 0 16,-18 1 0-16,-16 2 0 15,-20 5 0-15,-21 0 0 16,-19 5 0-16,-24 1 0 16,-20 2 0-16,-16 5 0 15,-11 0 0-15,-10 3 0 0,-10 0-7 16,-23 10-84-16,-8 1-3 16,-8 0-3-16,-13 2-7 15,-16 1-2-15</inkml:trace>
  <inkml:trace contextRef="#ctx0" brushRef="#br0" timeOffset="460043.0361">20251 5424 45 0,'-11'-26'92'16,"5"-1"-4"-16,-3-7-4 16,1-3-1-16,-4-17-47 0,6 5-21 15,-4-9-5-15,0-7 1 16,-2-6-3-16,-1-9-1 16,0-11-1-16,-1-4 1 15,-2-7-2-15,-3-6 0 0,-3-1-1 16,2-3 1-16,-5-5-5 15,2-4 0-15,-3-1 0 16,-3 1 0-16,-4 3 0 0,2 2 0 16,1 2 0-16,-5 0 0 15,-1 3 0-15,0 7 0 16,0 2 0-16,0 6 0 16,1 0 0-16,-2 4 0 0,-1 5 0 15,2 4 0-15,-2 3 0 16,2 0 0-16,0 2 0 15,-2 5 0-15,2 2 0 0,4 0 0 16,-1 1 0 0,5 0 0-16,1 3 0 0,6 4 0 15,2 4 0-15,4 4 0 16,8 28 0-16,4 1 0 16,-3 2 0-16,1-2 0 15,3 5 0-15,0 0 0 0,1 0 0 16,1 2 0-16,0 2 0 15,0 1 0-15,7-1 0 16,4 2 0-16,6-1 0 16,2 3 0-16,9 0 0 0,10 1 0 15,9 0 0-15,11 1 0 16,11 0 0-16,15 2 0 16,10-2 0-16,14-2 0 15,11 3 0-15,18-4 0 0,10 2 0 16,13-1 0-16,10-1 0 15,12 0 0-15,7-2 0 16,10-1 0-16,7 2 0 16,3-4 0-16,1 0 0 0,3-1 0 15,3 3 0-15,-1-3 0 16,-4 1 0-16,4 0 0 0,-3 2 0 16,-4-2 0-16,-3 3 0 15,-2-1 0-15,-5 2 0 16,-6 1 0-16,-6 3 0 15,-9-1 0-15,-9 2 0 16,-15 0 0-16,-10 5 0 0,-14-3 0 16,-12 1 0-16,-13 2 0 15,-13 3 0-15,-15-1 0 16,-12 3 0-16,-12 3 0 16,-14 4 0-16,-14 0 0 15,-10 5 0-15,-7 5 0 0,-7-3 0 16,-8 4 0-16,-6 3 0 15,-1 5 0-15,-1 3 0 16,-1 4 0-16,-1 3 0 0,-1 5 0 16,-7 26 0-16,-8 20 0 15,3 2 0-15,5-2 0 16,1 3 0-16,-2-1 0 16,2-4 0-16,-1-4 0 15,2-6 0-15,-8 13 0 16,1-3 0-1,-1-1 0-15,0-3 0 0,0-3 0 16,0-3 0-16,2-1 0 16,-1-2 0-16,7-9 0 15,-5-4 0-15,3-2 0 16,-1-7 0-16,7-8 0 0,-1-6 0 16,4-6 0-1,2-10 0-15,8-9 0 0,7-11 0 16,-7 9 0-16,7-9 0 15,0 0 0-15,9-6 0 0,8-1 0 16,3-1 0-16,6 0 0 16,6 0 0-16,4 1 0 15,6 0 0-15,-2 5 0 16,2 2 0-16,-6 0 0 0,0 3 0 16,-3 7 0-16,-4-1 0 15,-3 5 0-15,-1 1 0 16,-4 4 0-16,-5 2 0 0,2 4 0 15,-5 1 0-15,1 3 0 16,-2 1 0 0,0 3 0-16,-3-1 0 0,1 4 0 15,0-2 0-15,-3 6 0 16,0-2 0-16,-1 5 0 0,-4 2 0 16,-2 1 0-16,0 4 0 15,-1 0 0-15,-2 3 0 16,-1-2 0-16,-2 3 0 15,1-3 0-15,2-1 0 0,-1 4 0 16,-1-5 0-16,0 1 0 16,-3 1 0-16,-1-4 0 15,-2 4 0-15,0-3 0 0,-1-3 0 16,-1-3 0-16,3-5 0 16,-4 1 0-16,2-7 0 15,3-3 0-15,-1-4 0 0,3-1 0 16,-1-2 0-16,0-1 0 15,3 0 0-15,-1-2 0 16,2 0 0-16,1-1 0 16,1-2 0-16,0 3 0 15,-3-6 0-15,2 1 0 0,-5-1 0 16,3 1 0-16,-1-3 0 16,-3 0 0-16,-1 0 0 15,0-3 0-15,0 1 0 16,-6-2 0-16,-2 1 0 0,-4 1 0 15,-7-1 0-15,-2-1 0 16,-12 4 0-16,-10-1 0 16,-11 2 0-16,-10 1 0 15,-12-4 0-15,-11-1 0 0,-11 0 0 16,-15-2 0-16,-6-2 0 16,-4 0 0-16,-6-2 0 15,0-1 0-15,2 3 0 16,8 1 0-16,13 2 0 15,12 2 0-15,16 6 0 0,14-3 0 16,25 8-76-16,8 2-20 16,15-11-4-16,16-4-7 0,10-6-3 15</inkml:trace>
  <inkml:trace contextRef="#ctx0" brushRef="#br0" timeOffset="461845.9748">20408 762 80 0,'-23'-23'94'16,"-3"2"-2"-16,4-1-7 15,1 0-1-15,3 3-60 0,1-1-5 16,17 20-8 0,0 0-4-16,-7-11-2 0,-2 3-4 15,2-3-1-15,-1-3 1 16,15 20 0-16,53 46 0 15,-29-29 1-15,4 7 0 0,0 1-2 16,2 0 2 0,3 1-2-16,-2 0 0 0,1-1-3 15,0-3-4-15,1-2-6 16,-1-5-24-16,-2-6-48 16,-37-15-1-16,26 3-5 15,4 0-6-15,-30-3 5 0</inkml:trace>
  <inkml:trace contextRef="#ctx0" brushRef="#br0" timeOffset="462058.1061">20847 820 91 0,'2'-35'97'0,"-2"-2"-3"16,0 1-6-16,0 0-3 0,0 1-50 15,-4 4-14-15,0 1-21 16,4 30 0-16,0 0 0 16,-10-6 0-16,1-2 0 15,-45 27 0-15,35 16 0 16,-2 8 0-16,-2 2 0 0,3 4 0 15,-2 2 0-15,2-2-8 16,0 2-5-16,0-1-8 16,2-1-63-16,-4-9-3 15,3-4-5-15,-1-9-4 16,-1-5-1-16</inkml:trace>
  <inkml:trace contextRef="#ctx0" brushRef="#br0" timeOffset="462327.0824">20391 1109 26 0,'0'0'98'0,"-57"-59"-2"15,57 59-8-15,-37-42-1 16,37 42-3-16,0 0-69 16,-11-27-4-16,2-12-5 15,9 39-6-15,29-16 0 16,-29 16 0-16,30-5 0 0,43 0 0 16,-25 5 0-16,4-1 0 15,1 2 0-15,1-2 0 16,1 1 0-16,0-2 0 15,-2 2 0-15,-3-3 0 0,-3 1 0 16,-7-2 0 0,-40 4 0-16,34-6 0 0,2 0 0 15,-13-3-75-15,4-1-16 16,-27 10-1-16,25-28-9 16,0-1-3-16</inkml:trace>
  <inkml:trace contextRef="#ctx0" brushRef="#br0" timeOffset="462661.2363">21250 483 64 0,'16'-31'102'0,"-1"-2"-8"15,0 5-5-15,-2 1-3 0,-13 27-10 16,12-23-76 0,3-1 0-16,-15 24 0 15,0 0 0-15,0 0 0 0,5 9 0 16,1 4 0-16,8 49 0 15,-9 10 0-15,1-29 0 16,3-1 0-16,0 3 0 16,1 4 0-16,-2 0 0 0,3 3 0 15,-3-3 0-15,2 0 0 16,-3-3 0-16,3-4 0 16,-3-4 0-16,-2-5 0 15,3-5 0-15,-2-6 0 16,-2-5 0-16,0-2 0 0,0-2 0 15,-4-3 0-15,2-2-68 16,-2-8-25-16,7 3-3 16,-7-3-7-16,0 0-5 0</inkml:trace>
  <inkml:trace contextRef="#ctx0" brushRef="#br0" timeOffset="542655.0966">2895 17596 0 0,'0'0'69'0,"-5"-14"-1"15,5 14 1-15,-2-12-8 16,2 12-12-16,-2-12-8 16,2 12-9-16,-2-12-8 15,2 12-6-15,0 0-5 0,0 0-3 16,0 0-2-16,-10 0-4 16,10 0-1-16,-6 13 0 15,6-13-1-15,-4 16 0 16,3-6 0-16,-1-2-1 0,1 2 1 15,1-10-1-15,-1 14 1 16,1-14-1-16,0 9 0 16,0-9 0-16,0 0 0 0,0-8-1 15,-2-2 1-15,0-5 0 16,-1-2 1-16,-1 1 0 16,-1-2 0-16,-3 0 0 15,-1 0 1-15,-2 2-1 0,-3 0 0 16,-1 4 0-16,-4 2 0 15,-4 5 0-15,-2 5-2 16,1 4 0-16,-3 7 0 16,-2 6 0-16,0 7 0 15,0 6 0-15,29-30 0 0,-26 39 0 16,-27 47 0 0,33-35 0-16,2 2 0 0,4 1 0 15,5 2 0-15,6-2 0 16,1-3 0-16,10-5 0 15,6-6 0-15,-14-40 0 16,23 33 0-16,-1-1 0 0,10-13 0 16,-1 0 0-1,6-16 0-15,34-3 0 0,-33-11 0 16,-5-9 0-16,0-1 0 16,-2-1 0-16,-5-6 0 15,-5 5 0-15,-5-1 0 16,-6 7 0-16,-10 17 0 15,0 0 0-15,0-21 0 0,0 0 0 16,0 21 0-16,0 0 0 16,-11 2 0-16,1 4 0 15,-2 1 0-15,-15 30 0 16,10-7 0-16,13-7 0 16,0-2 0-16,4-21 0 0,5 26 0 15,3 1 0-15,-8-27 0 16,26 9 0-16,1 2 0 15,-6-11 0-15,2-2 0 16,24-21 0-16,-26 7 0 16,-21 16 0-16,38-38 0 0,-22 18 0 15,-2 0 0-15,-14 20 0 16,0 0 0-16,10-19 0 16,2-2 0-16,-12 21 0 0,0 0 0 15,0 0 0-15,0 0 0 16,2 7 0-16,1 3 0 15,0-1 0-15,12 27 0 16,0-12 0 0,-15-24 0-16,25 16 0 0,2-1 0 15,16-5 0-15,-17-10 0 16,-1-13 0-16,1-4 0 16,1-9 0-16,1-6 0 0,-2-4 0 15,-2-5 0-15,-4 0 0 16,-3-4 0-16,-3 3 0 15,-5-1 0-15,-2 6 0 0,-5-1 0 16,-2 11 0-16,-6 1 0 16,-2 11 0-16,-2 6 0 15,-2 9 0-15,1 8 0 16,11-8 0-16,-12 22 0 16,0-1 0-16,5 8 0 15,-4 2 0-15,9 3 0 0,0 1 0 16,2-2 0-16,2 1 0 15,6-5 0-15,15 23 0 16,-23-52 0-16,36 31 0 16,-15-20 0-16,-21-11 0 0,40 7 0 15,-40-7 0-15,0 0 0 16,29 0 0-16,-2-1 0 16,-27 1 0-16,24 0 0 15,1 1 0-15,-25-1 0 16,0 0 0-16,11 7 0 15,0 0 0-15,2 0 0 0,22 13 0 16,-15-8 0-16,-20-12 0 16,20 3 0-16,20-2 0 15,-25-1 0-15,2-5 0 16,-3-5 0-16,2-1 0 16,-3-4 0-16,2 5 0 0,-15 10 0 15,0 0 0-15,0 0 0 16,10-9 0-16,0 0 0 15,3 1 0-15,-1-4 0 16,-12 12 0-16,11 3 0 16,3 3 0-16,-4 0 0 15,3 2 0-15,0-5-5 0,44 13 6 16,-40-16 0-16,1-8 2 16,1-3-3-16,-1 0 0 15,1-6 0-15,-3-2 0 16,2-2 0-16,-7 0 0 0,0-1 0 15,-5 2 0-15,-1 4 0 16,-3 2 0-16,-2 5 0 16,0 9 0-16,0 0 0 0,0 0 0 15,0 0 0-15,0 0 0 16,2 10 0 0,-1 5 0-16,16 42 0 0,-8-28 0 15,5 0 0-15,2 1 0 16,1-2 0-1,1 1 0-15,0-6 0 0,0 2 0 16,-18-25 0-16,23 22 0 0,2 1 0 16,-25-23 0-16,0 0 0 15,10 0 0-15,-1 0 0 16,2 0 0-16,0 1 0 16,-10-9 0-16,0-5 0 15,-1 2 0-15,3-4 0 16,-1 6 0-16,1-2 0 15,1 1 0-15,2 0 0 16,5 10 0-16,3-2 0 0,-1 1 0 16,26 1 0-16,-12 5 0 15,-27-5 0-15,29 9 0 16,0-1 0-16,-29-8 0 0,25 0 0 16,16-3 0-16,-26-3 0 15,-3 0 0-15,-3-5 0 16,3-2 0-16,-2 1 0 15,-10 12 0-15,0 0 0 16,0 0 0-16,0 0 0 16,11-10 0-16,1 0 0 0,-3 1 0 15,6-3 0-15,-15 12 0 16,10 1 0-16,1 5 0 16,2-1 0-16,-1 2 0 15,-3-1 0-15,3 1 0 16,-4 0 0-16,41 6 0 15,-40-13 0-15,1 0 0 0,0-6 0 16,0-1 0-16,0-2 0 16,3 0 0-16,0 0 0 15,0 1 0-15,-13 8 0 16,28-15 0-16,-28 15 0 0,0 0 0 16,23-4 0-16,3-1 0 15,-26 5 0-15,20 2 0 16,0 4 0-16,-20-6 0 15,0 0-62-15,9 11-31 16,-1 2-2-16,-1-1-6 0,-1 23-4 16</inkml:trace>
  <inkml:trace contextRef="#ctx0" brushRef="#br0" timeOffset="542951.3207">4420 18406 60 0,'-55'28'101'0,"5"-3"-3"16,4 0-6-16,6-3 0 15,40-22-24-15,-30 17-68 16,4 0 0-16,26-17 0 16,0 0 0-16,0 0 0 15,0 0 0-15,6 4 0 0,7-2 0 16,47-4 0-16,23-25 0 15,-38 7 0-15,6 7 0 16,-2-2 0-16,0 1 0 16,0 1 0-16,-4 3 0 15,-45 10-66-15,30-6-28 16,0-1-1-16,-30 7-6 16,0 0-4-16</inkml:trace>
  <inkml:trace contextRef="#ctx0" brushRef="#br0" timeOffset="543233.0739">4337 18558 62 0,'0'0'104'0,"-36"21"-5"15,-4 2-3-15,11-3-1 16,-5 0-40-16,34-20-55 16,-13 19 0-16,1 3 0 15,12-22 0-15,24 8 0 16,7 1 0-16,6-9 0 15,43-20 0-15,-31 6 0 0,-4 1 0 16,7-3 0 0,-6 2 0-16,1-1 0 0,-1 2 0 15,-4 4 0-15,-42 9 0 16,34-6 0-16,0-1 0 16,-34 7-42-16,20-8-55 15,1 1-1-15,-21 7-8 0,2-31-5 16</inkml:trace>
  <inkml:trace contextRef="#ctx0" brushRef="#br0" timeOffset="565823.1188">8514 17973 23 0,'21'1'95'16,"1"-2"-2"-16,-22 1-5 15,44-3 3-15,-33 3-3 0,-11 0-70 16,0 0-3-16,15 0-15 16,-15 0 0-16,0 0 0 15,0 0 0-15,0 0 0 16,0 0 0-16,0 0 0 16,0 0 0-16,0 0 0 0,-1 3 0 15,-5 3 0-15,2 0 0 16,-22 50 0-16,24-31 0 15,2-25 0-15,6 30 0 16,2 0 0-16,4-9 0 16,-1 3 0-16,1-4 0 15,2 2 0-15,2-2 0 16,-2 1 0-16,-14-21 0 0,21 28 0 16,0 0 0-16,-21-28 0 15,16 21 0-15,0 1 0 16,-16-22 0-16,0 0 0 15,0 11 0-15,0-2 0 16,0 1 0-16,2 2 0 16,-2-12 0-16,-9 5 0 0,-1 0-85 15,-3-1-7 1,1 4-3-16,12-8-8 0,-9-8-2 16</inkml:trace>
  <inkml:trace contextRef="#ctx0" brushRef="#br0" timeOffset="566204.6038">8741 18003 11 0,'0'0'90'16,"0"0"5"-16,7-16-2 0,-7 16-4 15,0 0-4-15,0 0-66 16,0 0-3-16,2-11-3 16,-2 11-13-16,15-8 0 15,-3 5 0-15,-3-3 0 0,6 2 0 16,-1-4 0-16,4-1 0 16,1 3 0-16,-1 1 0 15,0 1 0-15,0-3 0 16,2 4 0-16,-1-1 0 0,-3 1 0 15,-1 2 0-15,-5-3 0 16,1 3 0-16,-11 1 0 16,11 0 0-16,-11 0 0 15,0 0 0-15,0 0-71 16,3 11-18-16,-3-11-2 0,0 0-5 16,0 12-6-16</inkml:trace>
  <inkml:trace contextRef="#ctx0" brushRef="#br0" timeOffset="566696.0618">9202 17983 0 0,'26'4'89'16,"-2"-3"6"-16,-3 2-3 16,17-2-3-16,-20-1 0 15,-1 1-62-15,-2-1-6 16,-4 1-12-16,-11-1-9 15,11 0 0-15,-11 0 0 16,0 0 0-16,0 0 0 0,0 0 0 16,0 0 0-16,-4-1 0 15,-8-2 0-15,4 0 0 16,-35 3 0-16,15 7 0 16,7 4 0-16,-1 2 0 15,22-13 0-15,-27 18 0 16,4 2 0-16,23-20 0 0,0 0 0 15,-3 11 0-15,-2 0 0 16,1-1 0-16,2 3 0 16,9-6 0-16,6 2 0 15,34 12 0-15,-27-18 0 0,1-3 0 16,-1-1 0 0,-20 1 0-16,25-5 0 0,2-1 0 15,-27 6 0-15,0 0 0 16,0 0 0-16,0 0 0 15,0 0 0-15,6 9 0 16,4 2 0-16,1 36 0 16,-11-27 0-16,-3 0-13 15,1 0-78-15,0 4-4 16,-1-1-3-16,3-23-8 0,0 0-1 16</inkml:trace>
  <inkml:trace contextRef="#ctx0" brushRef="#br0" timeOffset="566977.0339">9576 18066 59 0,'22'-33'101'0,"-3"4"-4"0,0 6-5 16,2 0-1-16,-3 5-20 16,1 2-71-16,2 8 0 15,2 2 0-15,0 2 0 16,-2 3 0-16,-21 1 0 15,21 0 0-15,1 0 0 16,3 10 0-16,-2 1 0 0,-5 10 0 16,3 2 0-16,-6 10 0 15,2 1 0-15,-10 7 0 16,6 52-8-16,-13-48-82 16,0-45-4-16,-4 36-4 15,-5 0-9-15,-7-14-2 16</inkml:trace>
  <inkml:trace contextRef="#ctx0" brushRef="#br0" timeOffset="567509.6721">8008 18092 5 0,'0'0'96'0,"0"0"3"16,-18-34-2-16,18 34-7 0,0 0-2 15,0 0-63 1,0 0-14-16,0 0-11 0,0 0 0 15,0 0 0-15,0 0 0 16,0 0 0-16,0 0 0 16,0 2 0-16,4 4 0 15,20 63 0-15,-18-41 0 16,-5 8 0-16,4 41 0 16,-2-36 0-16,1 3 0 0,1-1 0 15,-3-2 0 1,3 1-37-16,-5-42-56 0,3 30 0 15,1 0-6-15,-4-30-5 16</inkml:trace>
  <inkml:trace contextRef="#ctx0" brushRef="#br0" timeOffset="567920.7099">8250 18251 49 0,'0'0'102'0,"0"0"-5"16,12-8-5-16,-2 1-2 16,2 0-9-16,1 0-81 15,-13 7 0-15,0 0 0 16,0 0 0-16,6 7 0 16,-2 4 0-16,3 0 0 15,0 1 0-15,-7-12 0 0,0 11 0 16,0 0 0-1,-2 1 0-15,-2-3 0 0,4-9 0 16,0 0 0-16,0 0 0 16,0 0 0-16,0 0 0 15,0 0 0-15,0 0 0 16,0 0 0-16,0 0 0 16,0 0 0-16,2-5 0 15,1 1 0-15,-1-1 0 0,12-29 0 16,-13 22 0-16,0-1 0 15,2 2 0-15,-3 11 0 16,0 0-58-16,0 0-35 16,1-11-1-16,16-35-5 15,-10 24-6-15</inkml:trace>
  <inkml:trace contextRef="#ctx0" brushRef="#br0" timeOffset="625193.9363">10713 17891 50 0,'0'0'47'16,"0"0"-1"-16,-5-8-2 0,5 8 3 16,0 0-11-16,-3-13-2 15,3 13-4-15,0-11-2 16,0 11-3-16,0-9-3 0,0 9-4 15,0-12-2-15,0 12-2 16,0-9-2-16,0 9-2 16,0 0-2-16,1-11 0 15,-1 11-1-15,0 0-1 16,0 0-3-16,0 0-3 0,2 8 0 16,-2-8 0-16,0 18 0 15,0-18 0-15,0 0 0 16,0 0 0-16,0 14 0 15,0-2 0-15,0 34 0 0,0-25 0 16,0 3 0-16,-1 0 0 16,1 2 0-16,-1 1 0 15,0 2 0-15,-1 1 0 16,2-5 0-16,-1 2 0 16,0-3 0-16,0 1 0 15,1-2 0-15,-1 1 0 16,-1-3 0-16,2 1 0 15,0-22 0-15,0 21 0 16,0 1 0-16,0-22 0 0,0 0 0 16,0 0-4-16,0 0-84 15,0 0-1-15,0 0-5 16,0 0-5-16,0 0-3 16</inkml:trace>
  <inkml:trace contextRef="#ctx0" brushRef="#br0" timeOffset="625759.6722">11113 18006 53 0,'23'-6'93'15,"-3"-2"1"-15,-2 6-7 16,-5-1-1-16,1 1-40 0,-6 0-24 15,1 1-6-15,-9 1-7 16,0 0-4-16,19-1-5 16,-19 1 0-16,0 0 0 15,0 0 0-15,0 0 0 16,0 0 0-16,0 0 0 16,0 0 0-16,0 0 0 15,0 0 0-15,-1 3 0 0,-5 4 0 16,-31 56 0-16,27-41 0 15,0 1 0-15,2 0 0 16,-1-1 0-16,2 3 0 16,3-3 0-16,-2 2 0 15,6-4 0-15,0 1 0 16,0-21 0-16,0 0 0 0,0 0 0 16,8 10 0-16,1 0 0 15,4-1 0-15,21-9 0 16,-12-9 0-16,-22 9 0 15,19-28 0-15,1-1 0 16,-5-14 0-16,-13 21 0 0,-2 22 0 16,-1-44 0-16,-5 22 0 15,-2 0 0-15,-2 4 0 16,-2 3 0-16,-1 2 0 16,13 13 0-16,-23-23 0 0,23 23 0 15,0 0 0-15,0 0-78 16,0 0-15-16,-9-2-3 15,-2 1-5-15,2 0-4 16</inkml:trace>
  <inkml:trace contextRef="#ctx0" brushRef="#br0" timeOffset="626059.1243">11414 17993 81 0,'24'0'98'16,"14"0"-3"-16,-38 0-4 16,30 0-2-16,-30 0-40 15,25 4-41-15,-25-4-8 0,0 0 0 16,0 0 0-16,0 0 0 16,0 0 0-16,0 0 0 15,9 3 0-15,1 0 0 16,-2 2 0-16,5 0 0 15,-13-5 0-15,0 11 0 16,0-1 0-16,0 1-78 16,1 2-12-16,-1-5-4 15,0 2-5-15,0 0-7 16</inkml:trace>
  <inkml:trace contextRef="#ctx0" brushRef="#br0" timeOffset="626499.4666">11803 17926 37 0,'23'-16'99'0,"-4"5"-2"0,-1 0-5 15,0 6-3-15,-2-1-1 16,-3 3-79-16,-4 3-9 16,-9 0 0-16,10 6 0 15,-10-6 0-15,0 0 0 0,0 0 0 16,0 0 0-16,0 13 0 15,0 0 0 1,-11 36 0-16,6-25 0 0,1 2 0 16,0-1 0-16,1 4 0 15,-1-2 0-15,2 0 0 16,0 0 0-16,2-4 0 16,0-1 0-16,0-1 0 15,1-1 0-15,-1-20 0 0,3 23 0 16,1-1 0-16,-4-22 0 15,0 0 0-15,0 0 0 16,0 0 0-16,0 0 0 16,0 0 0-16,5 0 0 15,1-2 0-15,-2-1 0 16,1 0 0-16,17-26 0 16,-20 18 0-16,-1 1 0 0,3-4-10 15,-4 14-80-15,0 0-3 16,0-9-2-16,-4-2-7 15,-1 1 0-15</inkml:trace>
  <inkml:trace contextRef="#ctx0" brushRef="#br0" timeOffset="626900.6242">12111 18058 41 0,'23'-10'95'0,"22"-5"1"16,-26 8-6-16,-19 7-4 15,0 0-42-15,45-17-19 16,-45 17-9-16,0 0-6 16,0 0-2-16,0 0-8 15,0 0 0-15,0 0 0 16,0 0 0-16,0 0 0 16,2 2 0-16,-1 4 0 15,1 0 0-15,10 58 0 16,-10-34 0-16,1-7 0 15,3 1 0-15,0 2 0 0,-1 0 0 16,2-1 0-16,2 0 0 16,-1-1 0-16,1-1 0 15,-9-23 0-15,11 27 0 16,3 0 0-16,-14-27 0 0,0 0 0 16,4 12 0-16,2-1 0 15,-1 0 0-15,2 0 0 16,-7-11 0-16,0 0-72 15,0 0-17-15,-7 4-3 16,-3 1-6-16,2 0-3 16</inkml:trace>
  <inkml:trace contextRef="#ctx0" brushRef="#br0" timeOffset="627247.2981">12379 18040 91 0,'16'-29'98'0,"-3"8"-4"16,-3-2-4-16,2 8-1 16,-4 1-53-16,-8 14-23 0,11-12-13 15,-11 12 0-15,17-11 0 16,-7 7 0-16,0 1 0 16,2-1 0-16,-12 4 0 15,25-6 0-15,-6 3 0 16,2 1 0-16,2-1 0 0,0-1 0 15,-2 1 0-15,2 0 0 16,-3 0 0-16,1 0 0 0,-5 2 0 16,-2 1 0-16,-4 0 0 15,-10 0 0-15,0 0 0 16,0 0 0-16,0 0 0 16,-14 0 0-16,4 3 0 15,-6-3-29-15,6 0-65 0,-1 0-4 16,2-9-4-16,4-4-8 15</inkml:trace>
  <inkml:trace contextRef="#ctx0" brushRef="#br0" timeOffset="642602.9902">13456 17977 10 0,'-4'-9'40'16,"4"9"-4"-16,0 0-3 16,0 0-1-16,-5-14-1 15,5 14 1-15,-4-9 0 0,4 9 0 16,-5-12-1-16,5 12-1 15,-1-11-2-15,1 11 0 16,0-12-5-16,0 12-2 16,0-14-4-16,0 14-3 0,0 0-2 15,4-15-2-15,-4 15-2 16,0 0-1-16,0 0-3 16,0 0-4-16,0 0 0 15,0 0 0-15,0 0 0 16,0 0 0-16,0 2 0 0,0 2 0 15,0 51 0-15,0-35 0 16,0 6 0-16,0-1 0 16,0 0 0-16,0 3 0 15,0 1 0-15,3 0 0 16,2-5 0-16,0 2 0 16,4-6 0-16,1 2 0 15,-10-22 0-15,0 0 0 0,13 7 0 16,-1 1 0-1,2-1 0-15,24-7 0 16,-13-6 0-16,-25 6 0 0,22-19 0 16,1 0 0-16,-23 19 0 15,19-21 0-15,0 1 0 16,-19 20 0-16,0 0 0 16,0 0 0-16,0 0 0 15,0 0 0-15,10-4 0 0,-1 2 0 16,1-2 0-16,8 25 0 15,-14 8 0-15,-1-6 0 16,0 2 0-16,1-1 0 16,-1 2 0-16,-1 0 0 0,2 0 0 15,1-2 0-15,0-1 0 16,-1-3-4-16,3 0-85 16,-7-20-3-16,0 0-3 15,0 0-6-15,0 0-4 16</inkml:trace>
  <inkml:trace contextRef="#ctx0" brushRef="#br0" timeOffset="642795.8096">13899 18282 53 0,'14'-21'98'0,"-3"0"-3"16,3-2-5-16,-14 23-3 16,15-21-31-16,2-2-38 15,-17 23-6-15,0 0-10 0,0 0-2 16,0 0 0-1,0 0-5-15,0 0-74 0,0 0-9 16,5 0-3-16,-1 1-7 16,1 2-7-16</inkml:trace>
  <inkml:trace contextRef="#ctx0" brushRef="#br0" timeOffset="643323.0169">14313 17969 35 0,'20'-9'98'0,"-1"1"-2"16,-19 8-7-16,0 0-1 15,0 0-1-15,0 0-73 16,0 0-10-16,2 8-4 16,0 5 0-16,0 1 0 15,-2 19 0-15,0-11 0 0,0-22 0 16,3 24 0-16,2 1 0 15,3-5 0-15,0 2 0 16,6 3 0-16,-2 2 0 16,1 1 0-16,2 0 0 15,-2 0 0-15,0 1 0 16,-2-3 0-16,1 0 0 16,-5-3 0-16,1 3 0 15,-8-26 0-15,0 24 0 0,1 2 0 16,-1-26 0-16,0 0 0 15,0 0 0-15,0 0 0 16,-6 0 0-16,-4 0 0 16,-14-26 0-16,22 4 0 15,3-6 0-15,4-1 0 16,12-35 0-16,-5 30 0 0,1 1 0 16,1 1 0-16,2 2 0 15,0-2 0-15,3 5 0 16,-3 0 0-16,-2 5 0 15,-1 2 0-15,-7 6 0 0,-3 4 0 16,-3 10 0-16,0 0 0 16,0 0 0-16,0 0 0 15,0 0-81-15,-7 0-12 16,-6 0-3-16,-32 1-5 16,35-1-2-16</inkml:trace>
  <inkml:trace contextRef="#ctx0" brushRef="#br0" timeOffset="643738.2216">14850 17931 86 0,'34'0'97'16,"-6"0"-2"-16,-28 0-10 16,25 3 2-16,1 3-45 15,-26-6-29-15,0 0-7 16,8 9-6-16,2 1 0 15,-2 0 0-15,-3 32 0 16,-10-10 0-16,2-9 0 16,0 1 0-16,-7 4 0 15,1 1 0-15,3 1 0 0,0 3 0 16,3-3 0-16,0-1 0 16,3 1 0-16,0 0 0 15,8-6 0-15,0 0 0 16,-8-24 0-16,20 20 0 15,-1-1 0-15,-19-19 0 16,23 1 0-16,2-1 0 0,-25 0 0 16,0 0 0-16,8-11 0 15,2-1 0-15,-2 0 0 16,3-23 0-16,-11 15 0 16,0 20-19-16,0 0-70 15,0 0-3-15,-9-11-3 16,-1-1-6-16,-2 1-1 0</inkml:trace>
  <inkml:trace contextRef="#ctx0" brushRef="#br0" timeOffset="644063.2484">15158 18120 92 0,'40'-34'100'15,"-40"34"-7"-15,32-26-2 16,-19 13-1-16,1 0-64 15,-3 3-7-15,2 5-19 16,1 0 0-16,-1 1 0 0,-13 4 0 16,0 0 0-16,22-2 0 15,1-2 0-15,2 4 0 16,1 2 0-16,-6 12 0 16,2-1 0-16,-3 8 0 15,1 1 0-15,-4 7 0 16,1-1 0-16,-6 5 0 15,2 0 0-15,-9-1 0 16,0 2 0-16,-4-1 0 0,1 0 0 16,-1 1-88-16,-3 0-3 15,-1-14-4-15,0 3-5 16,4-23-5-16</inkml:trace>
  <inkml:trace contextRef="#ctx0" brushRef="#br0" timeOffset="644343.7166">15515 18303 23 0,'1'-27'101'0,"-1"0"-4"0,0 27-4 15,0 0-2-15,0 0-4 16,0 0-71-16,11-8-13 16,2 1-3-16,36-8 0 15,-23 15 0-15,4 0 0 16,1 3 0-16,3-3 0 15,0 0 0-15,3 0 0 16,-1-3 0-16,-1 0 0 16,-1 0 0-16,-6 3 0 15,2 0 0-15,-30 0 0 0,24 0 0 16,-1 2-62-16,-23-2-30 16,0 0-2-16,0 0-9 15,2-21-2-15</inkml:trace>
  <inkml:trace contextRef="#ctx0" brushRef="#br0" timeOffset="655889.9922">17323 18003 22 0,'0'0'63'0,"0"0"7"16,0 0-17-16,-9 3-4 16,9-3-5-16,0 0-9 15,-5-5-5-15,5 5-1 16,-3-10-7-16,3 10-1 15,0-13-5-15,0 13-3 0,-1-16-2 16,1 16-2-16,0 0-2 16,0-10 0-16,0 10-2 15,0 0 0-15,0 0-5 0,0 0 0 16,0 0 0-16,0 0 0 16,0 6 0-16,0 5 0 15,-4 34 0-15,2-24 0 16,0 4 0-16,-3 1 0 15,1 2 0-15,1 2 0 16,1 0 0-16,0 4 0 16,2-4 0-16,-1 3 0 15,0-5 0-15,-1 3 0 16,2-7 0-16,0 1 0 0,0-25 0 16,2 25 0-16,2 0 0 15,-4-25 0-15,0 0 0 16,0 0-42-16,0 0-48 15,0 0-2-15,0 0-7 0,5 0-7 16</inkml:trace>
  <inkml:trace contextRef="#ctx0" brushRef="#br0" timeOffset="656460.1768">17718 17977 1 0,'21'11'93'0,"-21"-11"3"0,-5 3-5 15,5-3-6-15,-17 2 3 0,6 0-68 16,3-2-3-16,8 0-3 15,-16 0-8-15,16 0-6 16,0 0 0-16,0 0 0 16,0-10 0-16,15 4 0 15,-15 6 0-15,0 0 0 0,22 1 0 16,1 4 0-16,-1 7 0 16,1 1 0-16,-3 4 0 15,0 0 0-15,-1 8 0 16,-1-1 0-16,-7 6 0 15,1 1 0-15,-9 2 0 16,0-1 0-16,-4 4 0 16,-4-1 0-16,-6-5 0 0,-2 1 0 15,-4-3 0-15,0-1 0 16,17-27 0-16,-23 26 0 16,-1 1 0-16,24-27 0 15,0 0 0-15,0 0 0 16,0 0 0-16,0 0 0 0,9 3 0 15,1 0 0-15,44 1 0 16,-25-6 0-16,6-2 0 16,-2-1 0-16,-2 1 0 15,2-1-6-15,-6 4-73 16,-1-2-12-16,-1-1-3 16,0-1-6-16,-25 5-3 15</inkml:trace>
  <inkml:trace contextRef="#ctx0" brushRef="#br0" timeOffset="657004.59">18257 18221 85 0,'11'-4'102'0,"2"2"-5"15,-4-2-6-15,4 1 0 16,-13 3-46-16,0 0-45 15,10 1 0-15,-1 5 0 16,2 1 0-16,-1-2 0 16,-10-5 0-16,0 0 0 0,0 0 0 15,0 0 0-15,0 0 0 16,0 5 0-16,0 0 0 16,0 0 0-16,0 0 0 15,-1 0 0-15,0-1 0 16,0 1 0-16,-4 5 0 15,5-10 0-15,0 0 0 16,0 0 0-16,0 0 0 0,0-2 0 16,0-4 0-16,0 2 0 15,0-1 0-15,-1-26 0 16,1 19 0-16,0 3 0 16,0-3 0-16,0 12 0 15,0 0 0-15,0 0 0 0,0 0 0 16,0 0 0-16,0 0 0 15,0 0 0 1,0 1 0-16,0 4 0 0,0 0 0 16,-1 0 0-16,-1-1 0 0,1 2 0 15,0 0 0 1,-3 2 0-16,4-8 0 16,0 0 0-16,0 0 0 15,0 0-39-15,0 0-53 0,0-1-3 16,0-5-6-16,5-70-4 15</inkml:trace>
  <inkml:trace contextRef="#ctx0" brushRef="#br0" timeOffset="661253.8401">18117 18463 9 0,'0'0'64'16,"0"0"-6"-16,0 1-2 15,0 4-14-15,0 0-5 0,0 0-3 16,0 0-6 0,0-1-3-16,0 2-2 0,-11 1-3 15,3-3-4-15,-4-1-3 16,1 3 0-16,11-6-5 16,0 0 1-16,0 0-2 15,0 0 0-15,0 0 0 16,0 0-1-16,0 0-1 15,0 0-1-15,0 0 0 0,1 0-1 16,5-3 1-16,-3 1-2 16,45-9 0-16,-26 16-2 15,-22-5 2-15,20 14 1 16,3-1-3-16,-23-13 0 16,17 22 0-16,1-1 0 15,-18-21 0-15,5 28 0 16,1-1 0-16,-6-27 0 15,-12 28 0-15,-1 1 0 0,13-29 0 16,-28 28 0-16,-3-1 0 16,10-14 0-16,-2 1 0 15,0-3 0-15,-1-1 0 16,4-4 0-16,1-1 0 16,19-5 0-16,-20 0 0 0,-2 0-22 15,22 0-66-15,0 0-3 16,0 0-5-16,0-11-6 15,0-1-1-15</inkml:trace>
  <inkml:trace contextRef="#ctx0" brushRef="#br0" timeOffset="661934.6518">18786 18022 75 0,'0'0'96'0,"0"0"-2"16,0 0-6-16,0 0 0 15,0 0-50-15,5 1-27 16,-1 3-3-16,-2 2-3 15,28 41 0-15,-25-24-2 16,-4-3-3-16,0 1 0 16,-1-21 0-16,11 28 0 15,-3 0 0-15,6-5 0 0,-4 3 0 16,5-2 0-16,-1 1 0 16,3-4 0-16,-2 1 0 15,-15-22 0-15,26 13 0 16,4 0 0-16,-9-11 0 15,-3-7 0-15,3-8 0 16,1 2 0-16,-22 11 0 16,25-26 0-16,-1-1 0 0,-24 27 0 15,17-28 0-15,-1 0 0 16,-16 28 0-16,0 0 0 16,0 0 0-16,0 0 0 15,0 0 0-15,0 0 0 16,3 0 0-16,2 0 0 0,31 25 0 15,-33-4 0-15,-1 5 0 16,3-2-17-16,-4 5-72 16,1-1-4-16,4-7-4 15,4-2-6-15,-10-19 0 16</inkml:trace>
  <inkml:trace contextRef="#ctx0" brushRef="#br0" timeOffset="662318.0194">19374 18280 84 0,'11'-33'97'0,"3"8"-5"0,0-2-5 16,-14 27-4-16,9-21-57 15,2 1-11-15,-11 20-7 16,0 0-2-16,0 0-2 16,0 0-1-16,0 0-1 15,7 9-1-15,4 5 0 16,-4-1 1-16,24 21-2 15,-13-13 0-15,-18-21 0 0,21 14 0 16,2 1 0 0,-23-15 0-16,27 0 0 15,-2 2 0-15,-25-2 0 0,23-15 0 16,2 2 0-16,-25 13 0 16,0 0 0-16,10-11 0 15,2 0 0-15,-1 1 0 0,-1-5 0 16,-10 15 0-1,0 0 0-15,0 0 0 0,0 0 0 16,1 2 0-16,0 5 0 16,10 55 0-16,-11-37-64 15,-1 4-28-15,-1 0 0 16,0-5-9-16,0-1-4 16</inkml:trace>
  <inkml:trace contextRef="#ctx0" brushRef="#br0" timeOffset="662632.5326">19791 18254 73 0,'12'-41'98'0,"3"2"-4"15,-2 3-5-15,-1 1 1 16,4 1-61-16,-1 8-7 16,3 0-8-16,1 6-12 15,-1 6-2-15,2 5 0 16,-20 9 0-16,21-4 0 0,0 0 0 15,1 7 0-15,0 5 0 16,-1 10 0-16,3 2 0 16,-2 8 0-16,1 1 0 15,-8 5 0-15,0 2 0 16,-4 1 0-16,-3 0 0 0,-4 0 0 16,0 0 0-1,-4-5 0-15,-1 2-4 0,0-5-84 16,0 2-3-16,1-31-5 15,-13 21-5-15,-2 0-4 16</inkml:trace>
  <inkml:trace contextRef="#ctx0" brushRef="#br0" timeOffset="662928.8429">20096 18342 0 0,'0'0'97'0,"-9"-22"2"16,-2-3-5-16,11 25-3 15,0 0-2-15,0 0-68 0,0 0-6 16,5-10-10-16,6 1-5 16,27-18 0-16,-19 24 0 15,9-5 0-15,-2 1 0 16,2 0 0-16,-1-1 0 16,5 2 0-16,1-1 0 15,-2-1 0-15,1 0 0 16,-1 1 0-16,-2 1 0 15,-3 2 0-15,-3-1 0 16,-23 5 0-16,0 0-15 16,0 0-77-16,0 0-3 0,0 0-5 15,0 0-5-15,-19-9 1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3:53:47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775 1487 55 0,'0'0'84'0,"0"0"0"15,0 0-3-15,-7-10-27 16,7 10-23-16,0 0-7 16,-5-10-5-16,-5 10-4 0,10 0-2 15,-17 9-3-15,7 2-2 16,-1 9-1-16,2 4-2 15,3 4-1-15,1 7-1 16,3 4-2-16,2 6 0 0,1 0 0 16,7 1-1-16,4 0 0 15,5-5 1-15,4-6 0 16,1-6-1-16,4-8 1 16,-1-10 0-16,2-6 0 15,-1-5 0-15,-2-11 0 0,2-8 0 16,-3-6 0-16,-1-6 1 15,-2-3-2-15,0-5 0 16,-7-1 0-16,2-1 0 16,-7 5 0-16,-3 6 0 0,-3 4 0 15,-1 8 0-15,-1 3 0 16,0 15 0-16,0 0 0 16,0 0 0-16,-6 18 0 15,4 6-2-15,2 8 1 0,4 5 0 16,3 8 0-16,3-2 0 15,5-1 0-15,7-4 1 16,2-4 0-16,3-11 0 16,2-5 0-16,-2-15 1 15,3-3 0-15,2-8 0 0,-7-10 0 16,-1-5 0-16,-2-7-1 16,-4-2 2-16,-3-4-2 15,-2-1 0-15,-1 0 0 0,-7 3 0 16,1 3 0-16,-4 4 0 15,0 3 0-15,-2 7 0 16,0 5 0-16,0 12 0 0,3-10 0 16,-3 10 0-16,11 11 0 15,-1 6 0-15,3 5 0 16,5 6 0-16,2 4-3 0,0 2 3 16,5 0 0-16,4-3 0 15,1-3 0-15,3-7 0 16,1-4 0-16,-1-9 1 15,2-7 1-15,-1-3-2 16,-1-12 0-16,-3-8 0 0,0-5 0 16,-4-3 0-16,-1-6 0 15,-4 0 0-15,-3-3 0 16,-3 2 0-16,-10 18 0 16,-2 1 0-16,0 3 0 15,-2-2 0-15,-1 3 0 0,-2 2 0 16,-7-2 0-16,-9 6 0 15,-3 7 0-15,-2 12 0 16,2 12 0-16,-1 9 0 16,6 11 0-16,4 7 0 0,11 1 0 15,8 0 0-15,6-3 0 16,8-5 0-16,4-6 0 16,5-9 0-16,4-9 0 0,1-11 0 15,0-7 0-15,-1-6 0 16,0-12 0-16,0-8 0 15,-3-7 0-15,-2-3 0 16,0-4 0-16,-5 0 0 0,-1-2 0 16,-5 7 0-16,-4 2 0 15,-3 6 0-15,-2 5 0 16,-3 7 0-16,-4 3 0 16,-2 11 0-16,3-12 0 0,-3 12 0 15,0 0 0-15,0 0 0 16,-3 12 0-16,-2 5 0 15,-1 6 0-15,3 6 0 16,0 5 0-16,3 2 0 16,2 3 0-16,12-4 0 0,9-3 0 15,8-6 0-15,11-7 0 16,9-9 0-16,5-9 0 0,2-2 0 16,6-17 0-1,-5-7 0-15,-2-8 0 0,-5-4 0 16,-10-6 0-16,-6 1 0 15,-8-2 0-15,-5 5 0 0,-13 6 0 16,-5 7 0-16,-7 6 0 16,-13 11 0-16,-8 9 0 15,-6 3 0-15,-3 13 0 16,2 6 0-16,2 9 0 0,6 5 0 16,8 7 0-16,10 3 0 15,9 4 0-15,13-2 0 16,3 5 0-16,8-2 0 0,0 4 0 15,3 2 0 1,-6-5 0 0,-3-3 0-16,-5-7 0 15,-11-7 0-15,-2-6 0 16,-5-13 0-16,0-16 0 0,0 0 0 16,-6-21 0-16,6-13 0 15,4-5 0-15,13-14 0 16,9-10 0-16,7-5 0 0,10-9 0 15,2-1 0-15,6 2 0 16,-25 39 0-16,2 0 0 16,-7-2 0-16,4 1 0 15,-4 2 0-15,-2 2 0 0,-5 4 0 16,0 2 0 0,-4 7 0-16,-2 3 0 0,-6 6 0 15,-2 12 0-15,0 0 0 16,-10 18 0-16,-5 21 0 15,-2 23 0-15,-4 17 0 0,5 7 0 16,7-4 0-16,6-16 0 16,2-11 0-16,5-7 0 0,6-17 0 15,8-13 0-15,2-18 0 16,8-11 0-16,-4-14 0 16,4-12 0-16,2-6 0 15,-1-8 0-15,0 0 0 16,-4-2 0-16,0 4 0 0,-8 3 0 15,2 10 0-15,-6 7 0 16,-4 8 0-16,-1 10 0 16,-8 11 0-16,14 0 0 15,-6 13 0-15,-3 10 0 0,3 7 0 16,-1 9 0-16,6 3 0 16,-3 3 0-16,3-4 0 15,5-4 0-15,2-9 0 0,9-8 0 16,1-14 0-16,7-6 0 15,0-17 0-15,3-9 0 16,1-7 0-16,-3-6 0 16,-6-6 0-16,-20 21 0 15,2-2 0-15,-3 1 0 0,-4-1 0 16,4 1 0-16,-5 1 0 16,-1 5 0-16,0-4 0 15,0 11 0-15,-3 0 0 16,13 5 0-16,-15 7 0 0,1 10 0 15,-1 17 0-15,0 15 0 16,0 9 0-16,0 7 0 16,0 1 0-16,-2-8 0 0,2-2 0 15,2-1 0-15,0-6 0 16,-2-9-10-16,-2-6-81 16,-4-10-3-16,6-17-2 0,-15 3-5 15,1-13-1 1</inkml:trace>
  <inkml:trace contextRef="#ctx0" brushRef="#br0" timeOffset="240.3461">3983 1631 13 0,'-1'-23'97'0,"4"0"-3"16,15 3-3-16,13 2-2 16,11 1-4-16,-17 2-70 15,41 3-2-15,15 1-2 0,-40 6-8 16,9 1-3-1,-3 1 0-15,3-1 0 0,-2 1 0 16,-3-1 0-16,1 3 0 16,-6-2 0-16,-4 2 0 15,-7 1 0-15,22 1 0 0,-15 0-22 16,-23 6-64-16,-23 0-5 16,-26 0-2-16,-21 0-8 0,-10 2-1 15</inkml:trace>
  <inkml:trace contextRef="#ctx0" brushRef="#br0" timeOffset="783.1233">1282 2378 18 0,'-78'9'88'0,"5"2"1"0,5-6-2 15,9-1-4-15,4-38-28 16,5 34-35-16,10 3-2 16,9 4-3-16,8 2-2 0,7 1-4 15,4 2 0-15,12 1-2 16,1 3-7-16,18 0 0 15,8 3 0-15,12-4 0 16,18-2 0-16,17-2 0 0,24-8 0 16,19 0 0-16,26-3 0 15,20-6 0-15,23-9 0 16,16-3 0-16,14 1 0 16,1-7 0-16,3 1 0 0,-4-1 0 15,-15 1 0-15,-19 2 0 16,-22 2 0-16,-26 3 0 15,-26 3 0-15,-21 7 0 0,-28 0 0 16,-18 5 0-16,-18 1 0 16,-12 0 0-16,-11 0 0 15,0 0 0-15,-1 8 0 16,1-8 0-16,-12 4 0 16,12-4 0-16,-10 0 0 0,10 0 0 15,-4-10-52-15,8-5-42 16,6-11-4-16,17-7-8 15,8-10-5-15</inkml:trace>
  <inkml:trace contextRef="#ctx0" brushRef="#br0" timeOffset="2113.3164">5363 1436 54 0,'1'-13'93'0,"0"-1"-1"16,-1 3-6-16,-1 1-2 15,-4 0-58-15,-7 8-5 16,-2 0-8-16,-9 8-2 16,-22 19-3-16,-13 12-3 15,-6 29 0-15,-5 17-2 16,5 15 0-16,9 7 0 0,19 5 1 16,21-18-4-1,13-7 0-15,11-12 0 16,22-20 0-16,13-17 0 15,13-17 0-15,12-16 0 0,-2-15 0 16,3-11 0-16,-6-12 0 16,-3-5 0-16,-10-3 0 15,-10-4 0-15,-15 1 0 16,-9-1 0-16,-14 3 0 0,-5 6 0 16,-13 8 0-16,-8 3 0 15,-5 10 0-15,-1 6 0 16,-6 11 0-16,-1 3 0 0,-1 12 0 15,1 6 0 1,1 6 0-16,2 7 0 0,6-2 0 16,0 4 0-16,10 0 0 15,13 3 0 1,6-5 0-16,11-4 0 16,9-5 0-16,9-7 0 15,4-3 0-15,5-7 0 0,5-5 0 16,-6-3 0-16,-1-10 0 15,3-1 0-15,-3-4 0 16,-3-3 0-16,-4 1 0 16,-3 1 0-16,-3 2 0 15,-5 3 0-15,2-1 0 0,-6 7 0 16,-2 4 0-16,2 1 0 16,-1 6 0-16,3 4 0 15,0 5 0-15,4 2 0 16,1 2 0-1,-1-4 0-15,-1 3 0 16,-3-4 0-16,-5-2 0 16,2-4 0-16,-4-4 0 0,-11-4 0 15,16 0 0-15,-16 0 0 16,15-9 0-16,-7 0 0 16,6 0 0-16,0-4 0 0,0-1 0 15,0 1 0-15,3-1 0 16,0 2 0-16,2-2 0 15,-2 5 0-15,6 0 0 0,-3 7 0 16,7 2 0-16,0-2 0 16,4 2 0-16,8 0 0 15,3 2 0-15,5 0 0 16,-2-2 0-16,6 0 0 0,-2-1 0 16,-2-5 0-16,-3-6 0 15,-3-3 0-15,-6-2 0 16,-2-8 0-16,-6-3 0 15,-4-2 0-15,-5-6 0 0,-6-2 0 16,0 1 0 0,-8 0 0-16,-1 4 0 0,-3 4 0 15,0 7 0-15,-1 5 0 16,1 17 0-16,-3-9 0 16,3 14 0-16,4 16 0 15,5 9 0-15,1 14 0 0,1 14 0 16,5 38 0-1,-1 12 0 1,-5 6 0-16,4 2 0 0,-2-2 0 16,-1-8 0-16,-1-8 0 15,-2-12-8-15,-1-44-22 16,-14-16-58-16,9-16-2 0,-2-10-2 16,-2-18-5-16,-7-15 1 15</inkml:trace>
  <inkml:trace contextRef="#ctx0" brushRef="#br0" timeOffset="4341.5671">6759 2109 47 0,'16'-42'89'0,"7"5"-2"15,4 6-4 1,7 7-3-16,2 11-50 0,3 9-11 16,1 4-6-16,0 14-5 15,-5 8-3-15,-4 8-1 16,-12 16 2-1,-10 2-1-15,-7 2 0 16,-6-4 0-16,-9-1-1 16,-6-8-1-16,-4-5-1 0,1-7-3 15,6-21-5-15,16-4-5 16,-8-14-4-16,11-3-5 16,11-8 0-16,7-9 0 15,1-3 4-15,9 0 6 16,-4 2 9-16,3 3 7 0,-2 5 7 15,-5 5 4-15,-5 8 2 16,-7 6-1-16,1 8-1 16,-1 7-5-16,-1 16-2 15,2 6-3 1,-5 2-2-16,7 1 0 16,2 0 0-16,0 0-3 15,3-8-2-15,0-1 0 16,-3-22 0-16,-1-1 0 15,2-6 0-15,-1-6 0 16,-1-6 0-16,0-8 0 0,-2 1 0 16,-4-2 0-16,4 0 0 15,-6 5 0-15,2 1 0 16,-4 4 0-16,0 7 0 0,-5 10 0 16,13 2 0-16,-4 21 0 31,3 7 0-31,3 5 0 0,1 4 0 15,5-1 0-15,0 3 0 16,7-7 0-16,-1-6 0 16,2-18 0-16,-3-10 0 15,8-8 0-15,-1-11 0 16,-1-14 0-16,-1-12 0 0,1-9 0 16,2-10 0-16,-8-9 0 15,4-7 0-15,-11-1 0 16,-1 1 0-16,-4 7 0 0,-5 6 0 15,-8 38 0 1,1 2 0-16,-1-13 0 0,-6 17 0 16,-6 17 0-16,-4 15 0 15,-2 23 0-15,-1 18 0 16,-1 17 0-16,5 14 0 16,3 7 0-16,10 3 0 0,15-5 0 15,15-8 0-15,9-14 0 16,12-14 0-16,12-19 0 0,4-18 0 15,0-13 0-15,-4-7 0 16,-3-14 0 0,-14-7 0-16,-7-5 0 0,-8-4 0 15,-12 2 0-15,-11 1 0 16,-7 2 0-16,-5 5 0 0,-10 9 0 16,-6 6 0-1,-3 9 0-15,-8 3 0 0,1 10 0 16,-1 8 0-16,5 14 0 15,9 6 0 1,8 1 0-16,10 3 0 16,9-7 0-16,14-1 0 15,8-4 0-15,7-8 0 0,3-17 0 16,-1-4 0-16,-3-6 0 16,-3-10 0-16,-5-2 0 15,-1-6 0-15,-5-6 0 0,-8-1 0 16,-2 2 0-16,-2 1 0 15,-6 2 0-15,1 5 0 16,-3 4 0-16,-1 7 0 16,-2 9 0-16,0 11 0 15,1 17 0 1,2 10 0-16,3 3 0 16,5 5 0-16,4 1 0 15,3-2 0-15,6-5 0 0,10-6 0 16,3-21 0-16,3-10 0 15,5-6 0-15,-1-15 0 16,3-11 0-16,-2-10 0 0,2-8 0 16,-4-14 0-16,-4-6 0 15,-2-9 0-15,-3-3 0 16,-2 0 0-16,-9 1 0 16,-4 3 0-16,-7 9 0 0,-6 11 0 15,-6 11 0-15,0 13 0 16,-1 11 0-16,1 20 0 15,-12-1 0-15,6 22 0 16,-1 16 0-16,-1 14 0 16,0 17 0-16,-5 14 0 0,0 19 0 31,6-3 0-31,6-4 0 16,0-11 0-16,4-11 0 0,10-18 0 15,7-16 0-15,2-21 0 16,12-20 0-16,-1-16 0 15,1-5 0-15,-2-9 0 16,4-3 0-16,-4-4 0 0,0 1 0 16,-1 0 0-16,-5 3 0 15,-6 3 0-15,-1 7 0 0,-3 8 0 16,-6 6 0-16,-10 12 0 16,11 0 0-16,-11 11 0 15,0 13 0-15,-7 21 0 16,-4 1 0-1,5 5 0-15,2 0 0 16,4-3 0-16,7-8 0 16,11-6 0-16,7-13 0 0,16-15 0 15,4-6 0-15,8-11 0 16,1-4 0 0,4-8 0-16,-2-5 0 0,0-3 0 15,-2-2 0-15,-5-3 0 16,-6 3 0-16,-6-3 0 15,-7 7 0-15,-10 2 0 0,-9 2 0 16,-10 8 0-16,-7 4 0 16,-11 5 0-16,-9 4 0 15,-4 4 0-15,-5 6 0 0,1 7 0 16,-4 7 0-16,10 8 0 31,5 2 0-31,14-3 0 0,10-1 0 16,17 2 0-16,9-7 0 15,15 0 0-15,5-6 0 16,7-9 0-16,3-3 0 0,-3 0 0 16,-4-3 0-16,2 0 0 15,-8 0 0-15,-2 0 0 16,-5 2 0-16,-3 2 0 16,-7 5 0-16,0 1 0 15,-8 4 0-15,-1 4 0 16,-7 2 0-16,0 3 0 0,-5-1 0 15,1-3 0-15,-1 3 0 16,2-8 0-16,5-5 0 16,4-6 0-16,5-3 0 15,7-6 0-15,4-6 0 0,2-5 0 16,3 0 0-16,2-1 0 16,-3 1 0-16,-1 4 0 15,0-1 0-15,-3 8 0 16,-8 3 0-16,2 3 0 0,-4 3 0 15,-1 12 0-15,-5 8 0 16,2 1 0-16,-4 4 0 0,1-1 0 16,0 0 0-1,-1-4 0-15,4-1 0 0,-3-11 0 16,4-5 0-16,-2-6 0 16,1-4 0-16,-1-6 0 0,3-9 0 15,0-4 0-15,2-7 0 16,-2 0 0-16,1-6 0 15,3-1 0-15,-7-2 0 16,1 0 0-16,-10-1 0 16,-2 8-32-16,0 8-55 0,-25-1-6 15,-12 8-2-15,-11 0-5 16,-12 7 1-16</inkml:trace>
  <inkml:trace contextRef="#ctx0" brushRef="#br0" timeOffset="4728.1872">9730 1867 28 0,'-51'-7'87'0,"8"1"2"16,-5-4-3-16,8 1-3 15,7 0-41-15,10 1-21 0,5 0-3 16,5 6-4-16,13 2-4 16,11-7-2-16,16 5-3 15,20 4 0-15,10-2-1 16,17 0 0-16,13 4 0 0,9 1-1 16,7 3-3-16,-2-1 0 15,-6 1 0-15,-16-4 0 16,-11-3 0-16,-16 2 0 15,-11-3 0-15,-14 3 0 0,-9-3 0 16,-18 0 0-16,13 2 0 16,-13-2 0-16,-6 14 0 15,-17 3-81-15,0-5-9 16,-4 0-3-16,-11-3-7 16,-5 6-4-16</inkml:trace>
  <inkml:trace contextRef="#ctx0" brushRef="#br0" timeOffset="5713.4171">4844 2755 28 0,'-38'3'86'16,"9"-1"4"-16,3-3-5 16,8 1-3-16,2-15-31 15,7 12-31-15,9 3-5 0,0 0-3 16,0 0-2-16,11 5-1 16,8-2-2-16,4 3-1 15,9-1 1-15,6 1-4 16,10-2-3-16,9 2 0 0,11 0 0 15,10 0 0-15,8 0 0 16,15 1 0-16,10 1 0 16,12-1 0-16,9 1 0 15,3-2 0-15,14 1 0 0,3-1 0 16,3-1 0-16,3 0 0 16,1-1 0-16,-1 2 0 15,2-3 0-15,1 1 0 0,-6-1 0 16,1-1 0-16,-5 1 0 15,2-3 0-15,-7 2 0 16,-4-1 0-16,0-1 0 0,-2 1 0 16,-6 0 0-16,1 0 0 15,1-1 0-15,-2-1 0 16,5 0 0-16,-6 2 0 16,3-1 0-16,1 0 0 15,-4 0 0-15,0-1 0 0,-2 1 0 16,-7-1 0-16,-4 2 0 15,2 0 0-15,-11-1 0 16,-5 1 0-16,-7 0 0 0,-7 1 0 16,-5 3 0-1,-9-3 0-15,-3 2 0 0,-9-3 0 16,-7 3 0-16,-5-2 0 16,-9-1 0-16,-5-1 0 0,-8 1 0 15,-7-1 0-15,-7 0 0 16,-5 0 0-16,-4 0 0 15,-9 0 0-15,0 0 0 0,0 0 0 16,0 0 0-16,0 0 0 16,-10 0-25-16,-10 0-68 15,-6-1-3-15,2-7-6 16,-5-3-7-16</inkml:trace>
  <inkml:trace contextRef="#ctx0" brushRef="#br0" timeOffset="28394.8801">12333 1959 75 0,'-9'-17'92'0,"7"7"-4"16,-1-3-5-16,3 4-38 0,0-2-12 16,0 11-11-16,12-4-10 15,-2 7-6-15,5 8-3 16,5 7-2-16,6 7-1 15,0 11 1-15,15 17 2 16,-1 2-1 0,4 3 0-16,-5-2 0 15,-1-1-3-15,-4-7-2 0,-6-6-2 16,-3-9-2-16,-15-15-14 16,-10-18-27-16,0 0-34 15,15-4-4-15,-10-22-3 16,4 0-2-16</inkml:trace>
  <inkml:trace contextRef="#ctx0" brushRef="#br0" timeOffset="28630.1975">12569 2644 362 0,'-2'-28'-12'16,"-3"-7"-37"-16,-1 2-21 0,-8-7-4 16,-1 25-5-1,-7-10 1-15</inkml:trace>
  <inkml:trace contextRef="#ctx0" brushRef="#br0" timeOffset="28862.9247">12396 2345 0 0,'-30'-31'85'0,"4"5"5"16,4 3-4-16,6 8-3 0,3 6-32 16,10-2-18-16,3 11-13 15,15-10-9-15,9 7-4 16,8 5-4-16,9-2-1 16,8 1 0-16,9 2 0 0,3 0 0 15,0-1-1-15,-2 1 0 16,-3-3 0-16,-8 0 1 15,-5 1 0-15,-10-3 0 0,-9-2 1 16,-9-1-1-16,-2-2-1 16,-13 7 0-16,6-12-4 15,-6 12-7-15,0-15-14 0,0 15-44 16,7-16-19-16,1 5-6 16,1 0-4-16,4-3-2 15</inkml:trace>
  <inkml:trace contextRef="#ctx0" brushRef="#br0" timeOffset="29249.8601">13145 1988 84 0,'13'-19'91'15,"1"-4"-3"-15,-1 0-5 0,-1 2-41 16,4 2-7-16,6 5-14 16,1 5-7-16,7 11-7 15,0 7-2-15,3 12-2 16,0 13-2-16,-3 10 1 0,-13 28 2 31,-8 8 0-31,-8 0 0 16,-4-4 1-16,-8-3 1 15,-7-6-1-15,-3-7 0 0,-2-13-3 16,10-28-2-16,2-7 0 16,11-12 0-16,0 0 0 15,12 0 0-15,11-8 0 16,10-4 0-16,5-4 0 0,4 3 0 15,3-1 0-15,0-1 0 16,-5 1 0-16,-6 1 0 16,-7 7 0-16,-9-4 0 15,-5 3 0-15,-13 7 0 0,13-12 0 16,-13 12-21-16,-10-29-48 16,-6 25-20-16,-11-3-3 15,-5-4-8-15,-11 0 0 16</inkml:trace>
  <inkml:trace contextRef="#ctx0" brushRef="#br0" timeOffset="29586.3872">12871 1933 42 0,'3'-20'95'16,"2"1"-2"-16,-1 2-8 15,-4 3-1-15,0 14-48 16,-6 8-18-16,-3 9-6 16,-9 14-5-16,-7 13-1 0,-25 35-1 31,-9 9 1-31,-2 5 0 16,-2-1 0-16,3-2 0 15,3-11-2-15,7-7-4 0,6-11 0 16,26-35 0-16,9-10 0 15,2-4 0-15,7-12 0 16,-4 13 0-16,4-13 0 0,7 7-27 16,24-4-57-16,-16-3-4 15,2-2-3-15,-1-6-6 16,3-3-4-16</inkml:trace>
  <inkml:trace contextRef="#ctx0" brushRef="#br0" timeOffset="36916.2726">1101 3782 11 0,'-11'-13'77'0,"-4"0"6"16,3-5-5-16,-5 2-26 16,4 3-13-16,-1 0-7 0,-1-1-5 15,4 3-7-15,-1 2-4 16,3 2-4-16,9 7-4 16,-13-7-1-16,13 7-3 15,0 0 0-15,0 0-2 16,-5 5-1-16,5-5 1 15,7 10 1-15,4-6 0 0,8-1 0 16,8-2 0-16,8 1 0 16,3-2 1-16,8 0-1 15,7 0-1-15,3 0 0 16,1-3-1-16,-3 3 0 0,-1 0 0 16,-6 1-1-16,1-1 1 15,-9 2-1-15,-5-2 0 0,-2 0 1 16,-6 0 0-16,-3 0-1 15,-8 0 1-15,0-3 0 16,-15 3-1-16,15-10-1 16,-15 10 0-16,4-11-2 0,-4 11-1 15,-9-15-1-15,1 5-1 16,-3 0-1-16,-1-1-2 16,0-1-1-16,-4-1 0 15,3 1 1-15,0-5 0 0,1 2 2 16,-1-1 2-16,0-1 2 15,2 1 2-15,-4 0 3 16,0 2 3-16,-3 0 1 16,0 1 1-16,-3 1 0 15,-5 1 1-15,1 2-1 0,2 1 0 16,-1 4-1-16,4 0-2 16,2 2 0-16,3 2-1 15,5 3-1-15,10-3-1 0,-4 15-1 16,5-4 1-16,8 4-1 15,6 1 1-15,7 1 0 16,8 2-1-16,7 0 1 0,7 1-1 16,4 1 1-16,3-5 0 15,6 4-1-15,-4-2 0 16,-2-2 0-16,-1 1 0 16,-6-1 0-16,-2-2 1 0,-6-1-1 15,-5 1 0-15,-10-3 0 16,0-1 0-16,-6 0 0 15,-4-3 1-15,-11-7-1 0,7 16 1 16,-7-7 0 0,-9-1 0-16,-6 3 0 0,-7 1 1 15,-9 1-1-15,-6 6 0 16,-10 0-1-16,-5 2 1 16,-3 1 0-16,-2 3 0 0,-2-2 0 15,-2 3 0-15,1 0 1 16,4-4-2-16,8 1 0 15,4-5 0-15,9-1 0 0,5-6 0 16,6 0 0-16,9-4 0 16,5-2 0-16,10-5 0 15,0 0 0-15,0 0 0 16,-8 2 0-16,8-2 0 0,0 0 0 16,0 0 0-16,0 0-5 15,0 0-8-15,10-7-35 16,5 6-41-16,6-7-1 15,10-5-8-15,6-6-4 0</inkml:trace>
  <inkml:trace contextRef="#ctx0" brushRef="#br0" timeOffset="37681.2957">2867 3517 12 0,'-19'-11'82'0,"-1"0"5"0,-4 0-2 15,-1 1-34 1,2 0-3-16,2 4-13 0,1 1-10 16,4 1-6-16,5 4-7 15,11 0-3-15,0 0-2 16,7 3-2-16,17 1-1 0,8-1 0 15,13 1 0-15,11-1 0 16,12-2-1-16,5 0 0 16,4-1 0-16,1 1-1 15,-7-1-1-15,-5 0 0 0,-11 2 0 16,-11-2 1-16,-13 0 0 16,-7 0-2-16,-11 0 0 15,-13 0 0-15,0 0 0 0,0 0-4 16,-7 0-3-1,-9 0-5-15,4 3-8 16,-5-3-12-16,1 3-20 0,-3 1-17 16,0-1-3-16,-5 2 0 15,1-1 7-15,-3-1 20 0,-3-3 28 16,3 3 28-16,-4-4 33 16,4 1 24-16,2-2 4 15,3 0-4-15,3-1-9 16,4 2-11-16,4 1-17 0,10 0-10 15,-9 5-7-15,7 6-3 16,2 6-4-16,0 9-2 16,0 9 0-16,4 8-2 15,-1 7-3-15,0 7 0 0,1 2 0 16,-3-1 0-16,2 0 0 16,-3-6 0-16,2-7 0 15,-3-9 0-15,5-3 0 0,-1-10 0 16,7 0-5-16,-2-12-21 15,4-2-61-15,12-8-4 16,2-5-5-16,6-13-5 0,3-9-1 16</inkml:trace>
  <inkml:trace contextRef="#ctx0" brushRef="#br0" timeOffset="38282.8911">3751 3775 89 0,'20'-15'99'15,"-13"-3"-5"-15,-5 0-5 16,-7-1-2-16,-12-2-65 16,-7 14-6-16,-7 3-5 0,-1 5-7 15,-5 10-4-15,2 7 0 16,2 4 0-16,4 6 0 16,8 3 0-16,10-1 0 15,10-1 0-15,16-1 0 0,13-3 0 16,7-3 0-16,8-5 0 15,3-4 0-15,2-6 0 16,-5-4-4-16,-3-3 1 16,-8-6 0-16,-8-7 0 0,-7-2 1 15,-9-7 2-15,-8 0-1 16,-8-5 2-16,-7 3-1 16,-4-2 1-16,-2 4-1 15,0 2 0-15,2 7-1 16,4 3 0-16,15 10 0 0,0 0 1 15,13-1-1-15,14 3 0 16,9 2 1-16,8 2-1 16,7-4 2-16,1-2-1 0,-1-3 1 15,-3-6 0-15,-10-8 1 16,-6-2 0-16,-9-6 1 0,-8-2 0 16,-8-3 1-16,-6 0-1 15,-1-2-3-15,-7 5 0 16,-2 2 0-16,0 6 0 15,-2 5 0-15,3 8 0 0,8 6 0 16,-13 16 0-16,10 11 0 16,2 8 0-16,1 13 0 15,-2 11 0-15,-1 10 0 16,1 3 0-16,-2 0 0 16,3-4 0-16,1-3-9 0,-2-11-5 15,2-9-8-15,0-9-64 16,0-24-2-16,9-12-6 15,-1-9-4-15,3-14 1 16</inkml:trace>
  <inkml:trace contextRef="#ctx0" brushRef="#br0" timeOffset="38695.5409">4442 3558 91 0,'27'-37'98'0,"-7"11"-5"15,-5 6-8-15,-7 11 1 16,-8 9-62-16,0 8-9 15,-5 18-8-15,-7 8-4 0,-2 13-1 16,-6 9-1-16,1 3 0 16,1 2-1-16,6-2 0 15,3-4 1-15,9-9 0 16,6-10 0-16,14-12 1 16,12-11-2-16,7-11 0 15,4-1 0-15,2-14 0 0,3-9 0 16,-5-5 0-16,-2-6 0 15,-4-3 0-15,-13-6 0 0,-3 2 0 16,-8-2 0-16,-6 4 0 16,-7 5 0-16,-1 7 0 15,-13 6 0-15,-4 12 0 16,-5 8 0-16,-3 8 0 0,-4 13 0 16,-1 7 0-16,5 8 0 15,3 3 0-15,9 5 0 16,10 1 0-16,5-1 0 15,18-4 0-15,8-6 0 0,19 1-7 16,2-9-79-16,20-7-4 16,5-10-4-16,7-8-7 15,3-4-3-15</inkml:trace>
  <inkml:trace contextRef="#ctx0" brushRef="#br0" timeOffset="39810.9432">5478 4157 51 0,'-20'-1'95'15,"5"-1"-5"-15,3-6-2 0,5 0-4 16,3-1-56-16,4-4-5 16,3 3-9-16,8-2-4 15,2 0-4-15,6-3 0 16,7-2-3-16,4 1 1 0,9-9-1 15,2 0-1-15,9-7 0 16,1-6 0-16,2-8-2 16,4-4 0-16,-6-6 0 15,-4-5 0-15,-9 1 0 0,-6-1 0 16,-11 4 0-16,-10 7 0 16,-3 8 0-16,-8 9 0 15,-10 15 0 1,-1 12 0-16,-7 14 0 0,-6 21 0 0,-1 18 0 15,2 13 0-15,0 14 0 16,8 7 0-16,9 1 0 0,7-2 0 16,19-7 0-16,11-8 0 15,16-18 0 1,8-14 0-16,5-15 0 0,3-11 0 16,-2-11 0-16,-6-13 0 15,-1-12 0-15,-5-8 0 0,-10-12 0 16,-4-5 0-16,-10-9 0 15,-4-2 0-15,-7 0 0 16,-6 0 0-16,-6 4 0 16,0 8 0-16,-7 5 0 0,-2 15 0 15,-2 7 0-15,-1 13 0 16,10 13 0-16,-16 4 0 0,12 19 0 16,-6 12 0-1,4 14 0-15,-2 11 0 0,1 8 0 16,4 2 0-16,1-3 0 15,2-4 0-15,2-9 0 16,6-9 0-16,4-18 0 0,9-11 0 16,3-14 0-16,4-6 0 15,1-11 0-15,-2-8 0 16,2-3 0-16,-4-5 0 16,5 0 0-16,-8-1 0 15,-1 4 0-15,-5 3 0 0,2 6 0 16,-5 3 0-16,-1 11 0 15,0 5 0-15,-3 8 0 16,2 11-2-16,2 5 0 16,0 4 0-16,2 0 1 0,4 3 1 15,2-5 0-15,6-6 0 16,1-5 1-16,4-6 0 16,-1-7 0-16,4-4 1 0,-4-7 0 15,-2-7-2-15,-2-4 0 16,-3-4 0-16,-7-2 0 15,-4-1 0-15,-6 1 0 0,-2 3 0 16,-3 4 0-16,-2 6 0 16,0 13 0-16,-20 0 0 15,3 10 0-15,-1 11 0 16,5 4 0-16,0 7 0 16,7 1 0-16,7 4 0 0,13-5 0 15,14-2 0-15,5-4 0 16,4-6 0-16,3-2 0 15,-4-11-15-15,-2-11-32 16,-9 1-41-16,-9-7-2 0,-12-8-6 16,-5-8-4-16</inkml:trace>
  <inkml:trace contextRef="#ctx0" brushRef="#br0" timeOffset="40005.7976">6113 3563 51 0,'-123'-1'95'16,"17"2"-5"-16,24-2-4 16,24 1-4-16,28-7-57 0,30 7-3 15,30-6-8-15,30 6-13 16,18 0-18-16,20 0-62 16,25 1-4-16,14-2-5 15,5-5-5-15,3-2-4 16</inkml:trace>
  <inkml:trace contextRef="#ctx0" brushRef="#br0" timeOffset="42182.8986">8446 3716 62 0,'-8'-10'91'0,"8"10"-3"0,-8-13-6 15,8 13-3-15,-10 0-56 16,10 0-8-16,-3 7-8 16,3-7-1-16,0 14 0 15,0-14 0-15,11 6 0 0,5-6-1 16,2-8 0-16,5-5 0 15,-1-2-1-15,4-6 0 16,0-4-1-16,-5-3 0 16,-4 0-1-16,-7 1 1 0,-5-1-1 15,-5 6-1 1,-14 3 0-16,-6 8 1 0,-12 10-2 16,-6 4 0-16,-3 16-2 15,-8 12 2-15,2 14-1 16,-1 8 0-16,10 9 0 0,9 5 0 15,19 2 0-15,9 0 0 16,19-3 1-16,19-10-1 16,10-9 1-16,15-13 0 15,5-12 1-15,6-12 0 0,-2-10-1 16,-2-9 1-16,-11-13 0 16,-6-3 1-16,-13-8-1 15,-7-2 1-15,-15-4-2 0,-14 4 0 16,-5 2 0-16,-16 6 0 15,-7 8 0-15,-7 6 0 16,-6 13 0-16,-2 4 0 0,0 12-2 16,7 8 1-16,4 8 1 15,12 3-1-15,12 2 0 16,9-2 0-16,19 0 1 16,13-6 0-16,9-7 0 15,9-4 0-15,0-12 1 0,1-4 0 16,-7-4 0-16,-3-12 0 15,-14-4 1-15,-4-3-2 16,-12-6 0-16,-9 3 0 16,-6 0 0-16,-2-1 0 0,-10 7 0 15,-1 4 0-15,-3 7 0 16,-3 7 0-16,3 4 0 16,1 11 0-16,4 7 0 0,7 2-3 15,7 3 2-15,14 0 1 16,15-2-1-16,10-5 1 15,9-8 0-15,4-7 0 16,6-5 1-16,-1-9-1 0,-3-13 1 16,-8-5-1-16,-8-10 1 15,-9-8 1-15,-7-11-2 16,-7-8 0-16,-6-7 0 16,-3 0 0-16,-5-1 0 0,-2 0 0 15,-1 5 0 1,1 9 0-16,-2 12 0 0,0 13 0 15,0 10 0-15,-2 15 0 0,2 8 0 16,-2 23 0-16,2 9 0 16,2 7 0-16,4 13 0 15,3 6 0-15,5 4-3 16,6 0 2-16,4-4 0 0,5-4 1 16,6-8 0-16,2-6 0 15,0-15 0-15,0-7 1 16,-2-13 0-16,-2-5 0 0,-4-13 1 15,-3-7-2-15,-5-8 0 16,-5-6 0-16,-2-1 0 16,-3 1 0-16,-3 4 0 0,-3 3 0 15,-3 7 0 1,-1 9 0-16,-1 11 0 0,0 10 0 16,0 11 0-16,2 6-2 15,6 6 0-15,1 5 2 16,7 0-1-16,2-1 1 15,6-9 0-15,7-4-1 16,0-9 1-16,3-6 1 0,-3-9-1 16,1-3 1-16,-3-15 0 15,-3-5 0-15,-4-3 1 16,-4-8-2-16,-4-3 0 0,-2 0 0 16,-3 1 0-16,0 3 0 15,-4 6 0-15,-2 3 0 16,-1 9 0-16,-2 15 0 0,0 0 0 15,0 14 0-15,0 8-2 16,0 7 0-16,0 3 1 16,2 5 0-16,6 2 1 15,1-2-1-15,5-2 1 0,5-8 1 16,2-5-1 0,2-6 0-16,5-9 2 0,-4-5-1 15,2-6 0-15,-2-8 1 16,-2-9-2-16,-1-3 0 0,-1-2 0 15,-3-4 0-15,-2 0 0 16,-1 2 0-16,-6 2 0 16,2 6 0-16,-3 7 0 15,-7 13 0-15,0 0 0 0,11 0 0 16,-8 13 0-16,0 8-2 16,4 5 1-16,-1 2 0 15,0 1 0-15,6 1 1 0,-3-5 0 16,3-4 0-16,1-4 0 15,-2-5 1-15,2-7 0 16,2-4 0-16,-3-3 1 0,1-7-2 16,3-6 0-16,3-1 0 15,-1-3 0-15,5-4 0 16,-1 3 0-16,1 0 0 16,-3 3 0-16,-2 2 0 15,-2 5 0-15,-5 3 0 0,-2 3 0 16,-9 4 0-16,9 4-2 15,-7 7 0-15,2 3 1 16,-1 5-1-16,0 4 1 16,2 0 1-16,2 4 0 0,-1-2 0 15,2-3 0-15,-1-1 0 16,0-6 0-16,3-3 1 16,0-6-1-16,2-3 0 0,2-3 1 15,-2-4 0-15,1-5-1 16,3-3 1-16,0-5 0 15,2 2-1-15,2-5 0 16,-1-2 1-16,2 2-1 0,3-3 0 16,-4 4 0-16,1 1 0 15,-3 2 0-15,-3 4 0 16,-1 4-1-16,-2 4-1 0,-3 4 0 16,-9 0 1-16,13 18-1 15,-7-2 0-15,0 6 1 16,-1 3 0-16,2 1 0 15,1 1 1-15,3 0-1 16,1-4 2-16,6-5-1 0,2-1 1 16,3-9 0-1,4-4 0-15,1-4 0 0,0-8 2 16,3-9-1-16,-5-2 1 0,1-6 0 16,-4-4-3-16,0-1 0 15,-4-5 0-15,0 2 0 16,-2 0 0-16,0 7 0 15,-5-3-12-15,3 6-43 16,-7 10-33-16,-8 13-1 0,12-9-7 16,-12 9-7-16</inkml:trace>
  <inkml:trace contextRef="#ctx0" brushRef="#br0" timeOffset="42755.963">12512 4177 68 0,'-27'-28'94'0,"4"-3"-2"16,4-7-6-16,9 14-16 15,9-26-40-15,9-3-9 16,16-5-8-16,10-5-3 0,7 0-3 16,10 0-2-16,-4 0 0 15,4 2 0-15,-7 4 0 16,-7 7-5-16,-9 7 0 15,-10 10 0-15,-9 5 0 16,-9 12 0-16,-13 7 0 0,-9 9 0 16,-6 9 0-16,-1 7 0 15,-1 14 0-15,0 8 0 16,9 11 0-16,6 5 0 0,15 6 0 16,11 1 0-16,13 1 0 15,8-2 0-15,3-6-2 16,4-4 2-16,-5-11-1 15,-3-7 1-15,-8-8 0 0,-6-5 1 16,-13-5 1-16,-6-4-2 16,-16-1 0-16,-10-7 0 15,-8 1 0-15,-6-2-2 16,0-2-2-16,-3-1-4 0,12-2-9 16,4-12-17-16,9 0-52 15,24-1-2-15,25-5-4 16,14-1-7-16</inkml:trace>
  <inkml:trace contextRef="#ctx0" brushRef="#br0" timeOffset="43737.4362">13001 3812 41 0,'50'-20'93'16,"-12"6"0"-16,-7 2-5 15,-14 2-3-15,-9 8-43 0,-8 2-20 16,1 8-8-16,-1 5-6 16,-4 4-3-16,2 3-3 15,2 2 0-15,2 3-1 16,8 0 1-16,9-2-1 0,6-1-1 15,7-6 1-15,3-2 0 16,2-9 1-16,1-3-1 16,-2-5 0-16,-3-11 0 15,-7-5 1-15,-4-8 1 16,-8-1-3-16,-4-3 0 0,-6 1 0 16,-4 3 0-16,-1 3 0 15,-7 6 0-15,-2 8 0 16,-2 7 0-16,1 7 0 15,1 9 0-15,4 9 0 0,3 3 0 16,3 9-2-16,8 3 2 16,9-1-1-16,9 0 1 15,6-5 0-15,4-3 1 0,1-8 1 16,1-4-2-16,-1-8 0 16,-3-7 0-16,-3-2 0 15,-9-10 0-15,-2-6 0 0,-1-2 0 16,-6-6 0-16,-1-1 0 15,0 0 0-15,-1-1 0 16,-4 4 0-16,1 1 0 0,-2 7 0 16,-2 3 0-16,-4 12 0 15,9-5 0-15,-9 5 0 16,13 12 0-16,-2 4 0 16,1 4-3-16,4 2 2 15,2 2 0-15,2-1 2 16,3 2-1-16,0-7 0 0,-1 0 1 15,0-7-1-15,-1-3 1 16,-3-7 1-16,2 0-2 16,-2-7 0-16,-1-5 0 0,0-3 0 15,0-4 0-15,4 0 0 16,-3-3 0-16,2 2 0 16,-3-1 0-16,0 4 0 0,-2 2 0 15,-1 4 0-15,0 4 0 16,-3 5 0-16,-2 1 0 15,-9 0 0-15,15 7 0 16,-8 6 0-16,-1-1 0 0,2 2 0 16,0 2 0-16,1 2-2 15,0 0 1-15,3 0 1 0,-1 1 0 16,3-3 0-16,-1 0 0 16,0-4 0-16,1-2 1 15,-2-4-1-15,3-3 2 16,-1-3-2-16,3-3 0 15,-2-9 0-15,5-3 0 0,1-2 0 16,0-5 0-16,-1 0 0 16,3-1 0-16,-4 1 0 15,1 3 0-15,-5 3 0 16,0 0 0-16,-3 9 0 16,-1 3 0-16,-1 4 0 0,-2 3 0 15,1 5 0-15,2 3 0 16,1-1 0-16,4 3 0 15,2-2 0-15,4 0 0 0,5-5 0 16,2-4 0-16,4-2 0 16,-1-1 0-16,3-7 0 15,-4-9-8-15,-3-3-79 16,3-8-1-16,-7-5-6 0,-3-7-7 16,-2-4-4-1</inkml:trace>
  <inkml:trace contextRef="#ctx0" brushRef="#br0" timeOffset="45230.7769">1276 4999 29 0,'-31'1'94'16,"7"-1"-2"-1,0-2-3-15,4-3-4 0,-9-1-54 16,16 1-7-16,13 5-9 16,0 0-5-16,2-8-4 0,26 4-1 15,13-3-3-15,17 1 0 16,11 1-1-16,14-3-2 15,8 0-1-15,4 1-4 16,3 1-4-16,-11-3-4 0,-8 2-4 16,-16-3-3-16,-12-2-3 15,-19-3 0-15,-12-5 2 16,-18 0 5-16,-13-7 7 16,-14 4 9-16,-13-5 10 15,-4 1 4-15,-6 2 5 0,3 4 4 16,4 3 1-16,7 4-5 15,9 9-1-15,10 3-5 16,15 2-4-16,2 13-2 16,18 8-2-16,10 5-2 15,8 9 0-15,5 10 0 0,5 0 0 16,-1 6-1-16,0-2 0 16,-6 1-1-16,-6-5 1 15,-7-3 0-15,-8-8 0 0,-5-5 0 16,-9-6 1-16,-5-5 0 15,-6-3 0-15,-9-4 0 16,-6 0-1-16,-7-4-2 0,-5 1-3 16,-6-4-5-16,5 5-29 15,-1-9-49 1,9-11-1-16,15-3-7 16,13-6-5-16</inkml:trace>
  <inkml:trace contextRef="#ctx0" brushRef="#br0" timeOffset="45615.7165">3746 4770 66 0,'-81'-11'89'0,"6"0"0"15,9-2-3-15,10 2-44 0,13 1-7 16,10 7-11-16,12 3-8 16,8 3-6-16,9 12-3 15,4 8-4-15,5 7-1 16,3 13-1-16,3 8 1 0,1 5-2 15,4 3 0-15,-4-1-2 16,1-3-2-16,-1-3 1 16,-6-9-3-16,1-8-2 15,-7-16-9-15,-1-9-21 0,1-10-45 16,-24-9-3-16,1-11-3 16,-7-12-6-16</inkml:trace>
  <inkml:trace contextRef="#ctx0" brushRef="#br0" timeOffset="46043.3175">3172 4892 45 0,'-22'-53'89'0,"8"4"-1"16,11 3-4-16,3 2-36 16,22 8-8-16,16 4-14 0,11 7-8 15,13 7-6-15,9 8-4 16,5 10-3-16,5 5 0 16,0 18-2-16,-3 10-1 15,-6 12 0-15,-7 7-1 16,-7 8-1-16,-7 3 1 0,-14 4-1 15,-10-1 0-15,-14 0 0 16,-9-5 2-16,-10-7 0 16,-14-5 1-16,-12-8 1 0,-4-9-1 15,-4-7 0 1,1-10 0-16,3-6 1 0,2-11-3 16,6-4-1-16,9-10-2 15,14-10-1-15,7-6 0 16,20-6 0-16,12-5-1 0,13-2 2 15,12 2 0-15,9 7 0 16,3 5 2-16,3 9 1 16,-1 14 0-16,-6 9 1 15,-2 9-1-15,-7 16 0 0,-4 8-1 16,-11 5-1-16,-3 4 3 16,-11 2-2-1,-5-6 0-15,-6-3-2 0,-8-6-3 0,-6-5-6 16,-5-3-39-16,1-22-33 15,-7-5-3-15,-5-17-11 16,5-11-2-16</inkml:trace>
  <inkml:trace contextRef="#ctx0" brushRef="#br0" timeOffset="46177.9598">4379 4564 40 0,'-24'-36'83'0,"-2"8"-4"16,4 7-8-16,3 8-10 15,3 10-77-15,16 3-41 16,-3 17-16-16,10 9-7 0,13 5-3 16</inkml:trace>
  <inkml:trace contextRef="#ctx0" brushRef="#br0" timeOffset="46980.9589">4882 4908 59 0,'15'6'95'0,"-2"0"-4"16,-13-6-5-16,8 9-3 16,-8-1-59-16,0 2-6 15,6 7-8-15,-2 4-5 16,9 5-2-16,0 4 1 16,7 3-2-16,4-2 0 0,5-4 0 15,4-2 0-15,-1-7-1 16,6-6 1-16,-4-7 0 15,-1-5-1-15,-5-13 0 16,-2-7 0-16,-7-5 0 0,-1-6 0 16,-3-2 0-16,-3-3 0 15,-1 1-1-15,-7 6 0 16,3 5-1-16,-3 5 0 0,-2 10-1 16,-2 9 1-16,0 0-1 15,7 21 1-15,1 0 0 16,0 6 0-16,7 4 1 15,2 3 0-15,4-5 1 16,4 0-1-16,3-5 1 0,3-5-1 16,1-6 1-16,2-7 0 15,2-6 0-15,-2-4-1 16,-1-8 1-16,-6-5 0 0,-1-2 0 16,-5-3 0-16,-5 1 0 15,-4-3-1-15,-3 3 1 16,-5 1-1-16,-1 4 1 15,3 2-1-15,-4 2 0 0,0 2 0 16,-2 10 0-16,3-13 0 16,-3 13 0-16,2-9 0 15,-2 9 0-15,0 0 0 0,0 0 0 16,7-8-1-16,-7 8 1 16,0 0 0-16,0 0 0 15,9-9 0-15,-9 9 0 16,0 0 1-16,5-11-1 0,-5 11 1 15,1-13 0-15,-1 13-1 16,0-15 1-16,0 15 0 16,0-15 0-16,0 15-1 15,0-12 1-15,0 12 0 16,0 0 0-16,-4-10-1 0,4 10 0 16,0 0 0-16,-10 15 0 15,1 0 0-15,-1 4 0 16,0 5 1-16,-2 2-1 0,3 4 2 15,2 0-2-15,6-2 0 16,3 0 0-16,15-4 0 16,8-4 0-16,12-1 0 0,8-3-10 15,5-10-41-15,11 1-38 16,4-7 0-16,4-5-8 16,-1-8-5-16</inkml:trace>
  <inkml:trace contextRef="#ctx0" brushRef="#br0" timeOffset="48513.8126">6755 4946 24 0,'16'-8'90'16,"-5"0"0"-16,-8-2-4 0,-3 0-3 15,-12-2-51-15,-2 3-6 16,-3 2-8-16,-9 2-7 15,-3 4-3-15,-6 0-2 16,-6 4-2-16,-2 4 0 0,-5 8-2 16,3 3 0-16,-2 4-1 15,8 5-1-15,5-1 0 16,12 2 0-16,9-2-1 16,12-3 1-16,13-7 0 15,12-5 1-15,14-8-1 0,10-4 1 16,5-12 1-16,3-7-1 15,0-8 1-15,-3-6 0 0,-7-7-1 16,-3-4 1-16,-8-2 0 16,-11-4-1-16,-4 1 1 15,-5 4-2-15,-10 3 1 16,-1 8 0-16,-3 6-2 0,-1 12 1 16,0 17-2-16,-13-1 2 15,6 16 0-15,1 13 0 16,5 15-1-16,1 7 0 15,4 9 1-15,11 2 0 16,9-3 1-16,10-5-1 0,7-8 0 16,6-9 0-16,5-13 1 15,2-13 1-15,-3-9-1 16,-6-8 1-16,-3-10 0 16,-7-8 0-16,-6-3-2 0,-8-4 0 15,-4-5 0-15,-11 0 0 16,0 3 0-16,-6 1 0 0,1 5 0 15,-11 5 0-15,0 7 0 16,-6 11 0-16,-2 6 0 16,0 13 0-16,-1 7 0 15,4 10 0-15,-1 7 0 0,12 9 0 16,4 2 0-16,9-2-7 16,19 1-7-16,2-5-53 15,18-10-21-15,10-9-4 16,8-15-5-16,7-9-6 15</inkml:trace>
  <inkml:trace contextRef="#ctx0" brushRef="#br0" timeOffset="50481.826">8791 4650 14 0,'-10'-16'85'16,"7"0"2"-16,0 0-3 16,-1-1-3-16,-3 3-54 15,7 14 0-15,-14-13-9 0,3 13-3 16,-5 6-7-16,-4 11 0 16,-7 9-2-16,-3 9-1 15,-8 9-2-15,-3 9 1 16,-2 8-1-16,6 3-1 0,2 2 0 15,11-3-1-15,8-4-1 16,16-7 1-16,15-9 1 16,15-11 0-16,17-13 0 15,11-13 0-15,10-5 0 0,3-9 0 16,-3-10 0-16,-4-7 0 16,-8-2 0-16,-10-5-1 15,-14 3 0-15,-7-2 0 16,-17 4 0-16,-7 4 0 0,-4 5-2 15,-14 6 1-15,-6 10 0 16,-9 4-1-16,-2 10 0 16,0 8 0-16,3 5 0 0,0 6 1 15,8 0-1-15,11 2 1 16,12-3 0-16,8-4 1 16,20-7-1-16,8-3 0 15,5-8 1-15,10-7 0 16,-1-3 0-16,-3-11 0 0,-4-4 0 15,-7-5 0-15,-9-2 0 16,-9-3 0-16,-5 0 0 16,-9 1 0-16,-4 5-1 0,0 2 0 15,-3 8-1-15,3 11 1 16,-19-1-2-16,9 8 1 16,2 12 0-16,3 7 0 15,1 4-1-15,4 7 2 0,6-1 0 16,8-3 0-16,13-3 0 15,4-8 1-15,9-7 0 16,2-9-1-16,10-7 1 16,-2-14 0-16,-1-9 0 0,1-12 0 15,-3-9 0-15,-5-10-1 16,-6-5 1-16,-5-10 1 16,-7-4-2-16,-6-4 0 0,-5-1 0 15,-8 4 0-15,-5 3 0 16,-4 8 0-16,-8 11 0 15,-4 10 0-15,-3 13 0 0,-3 14-2 16,1 16 1-16,-2 14 0 16,1 18 0-16,4 15 0 15,4 12 0-15,3 13 1 16,9 6-1-16,3 5 1 0,16-2 0 16,7-7 0-16,12-8 0 15,10-13 0-15,2-13-1 16,5-15 1-16,2-15 1 15,-2-10-1-15,-2-17 1 16,-9-6 0-16,-7-7 0 0,-6-6 0 16,-9 0 0-16,-6 0 0 15,-6 5-1-15,-6 4 2 16,-1 10-4-16,-4 7 2 0,-8 10 0 16,0 4-1-16,-2 15-1 15,3 6 2-15,0 9-1 16,5 5 0-16,4 3 1 15,2 3-1-15,14-5 2 0,6-3-1 16,7-7 1-16,7-5-1 16,3-12 1-16,2-7 0 15,0-6 0-15,-2-12 0 16,-7-7-1-16,-2-6 2 0,-6-4-2 16,-5-3 0-16,-5-2 0 15,-6 1 0-15,0 3 0 16,-4 3 0-16,-2 2 0 0,-1 10 0 15,0 6 0 1,0 9 0-16,0 0 0 0,-1 8-2 16,-1 7 0-16,1 9 1 15,3 2 1-15,1 6 0 16,7 0 0-16,1 0 0 0,8-5 1 16,1-1-1-16,8-9 1 15,-4-5-1-15,4-9 1 16,-2-3-1-16,1-9 2 0,-3-5-2 15,-1-5 0-15,-4-2 0 16,3-1 0-16,0 2 0 16,-2 2 0-16,2 2 0 15,-3 2 0-15,1 4 0 0,-2 3 0 16,-1 5 0-16,0 3-2 16,-5 4 1-16,-1 4 0 15,2 3 0-15,-1 3 1 16,3 1 0-16,1 0 0 0,2 0 0 15,0-3 0-15,0-4 0 16,0-4 0-16,1-3 0 16,1-1 1-16,-3-9-1 0,1-5 0 15,-1-2 1-15,0 0-1 16,2 0 0-16,2 0 0 16,-6 2 0-16,2 0 0 15,-1 3 0-15,-2 4-1 16,-3 4 0-16,1 2 0 0,-12 0 0 15,16 0 0-15,-16 0 0 16,10 13 0-16,-3-4 0 16,1 2 0-16,0 3 1 0,0-3 0 15,5 2 1-15,-3-2-1 16,3-1 0-16,3-3 1 16,-2-4-1-16,2-2 1 0,1-1-1 15,-1-1 1-15,0-5-1 16,2-1 1-16,1-4-1 15,-3 0 1-15,3-3-1 16,-2 2 0-16,-1-1 1 16,0 2-1-16,1 1-1 0,-3 3 1 15,-1 2-1-15,-1 4 0 16,-1 1 0-16,-11 0 0 16,13 8 0-16,-4 2 0 15,0-1 1-15,0-1 0 16,1 3 0-16,4-2 1 0,1-2 0 15,5-4 0-15,0 0 0 16,2-3 0-16,2-4 0 16,2-3 0-16,-2-2-1 0,2 0-3 15,-1-5-5-15,3 12-43 16,-5-9-37-16,-1-4 0 16,-1 0-8-16,-2-3-7 0</inkml:trace>
  <inkml:trace contextRef="#ctx0" brushRef="#br0" timeOffset="52834.9982">13207 4686 55 0,'-40'-6'92'0,"0"3"-3"16,-4 3-3-16,-3 2-3 16,-6 8-62-16,2 8-3 0,1 6-6 15,4 5-4-15,6 5-3 16,8 3-2-16,13 2-1 0,14 1-2 16,12-2 1-16,21-2-1 15,12-4 0-15,11-7 1 16,7-5-1-16,2-8 1 15,-1-8 1-15,-6-4-1 16,-9 0 1-16,-10-7-1 16,-11-2 1-16,-9-2-1 0,-12 2 1 15,-2 9-1-15,-18-6 0 16,-2 6-1-16,-5 6 0 16,0 6 0-16,3 5-1 15,2 6 1-15,5 4-1 0,13 0 1 16,7-2 0-16,17-2 0 15,15-5 0-15,9-4 0 16,9-9 1-16,6-3 0 0,6-11 0 16,1-11 0-16,0-9-1 15,-4-11 1-15,-6-9 0 16,-6-9 1-16,-4-7-2 0,-9-5 1 16,-7-3-1-16,-7 0 1 15,-9 3 0-15,-7 8-1 16,-5 8 1-16,-4 9-1 15,-2 14 1-15,-6 11-1 0,-3 17 0 16,-2 11-1-16,0 21 1 16,-2 13-1-16,3 11 0 15,1 14 1-15,0 10 0 16,6 6 0-16,5-2 0 0,11-3 0 16,7-7 1-16,9-9 0 15,8-12-1-15,7-12 2 16,4-16-1-16,4-12 1 15,-2-10 0-15,1-10 0 0,-3-12 0 16,-2-9-2-16,-7-6 0 16,-3-5 0-16,-6-3 0 15,-6-2 0-15,-8 4 0 16,-2 3 0-16,-8 5 0 0,-4 5 0 16,-2 7 0-16,-10 8 0 15,-3 8 0-15,-6 7 0 16,-4 9 0-16,0 9 0 15,-1 9-2-15,4 4 1 0,2 7 0 16,7 3 1-16,8 0 0 16,9-4 0-16,12-4 0 15,9-5 0-15,8-8 1 0,8-7 0 16,2-7 1-16,-1-6-2 16,4-2 0-16,-2-8 0 15,-1 0 0-15,-3-1 0 16,-4-1 0-16,-1 3 0 0,-6 2 0 15,-1 4 0-15,-5 3-2 16,-4 4 2-16,-3 5-1 16,-4 3 0-16,0 3 0 15,-4 2 1-15,1 0-1 0,1 1 1 16,-1-4 1-16,5-2-2 16,0-4 1-16,2-2-1 15,4-6 1-15,-1 0 0 16,2-6 0-16,0-5 0 0,1-3 0 15,-2-2 1-15,4-2-1 16,-2-2 0-16,-3 4 0 16,1 0-1-16,-1 3 0 0,-3 3 0 15,-1 4 0-15,-4 5 0 16,0 1-1-16,-11 0 1 16,16 7-1-16,-11 1 1 0,-1 1 1 15,2 1-1-15,2 2 0 16,-1 0 0-16,2-1 0 15,1-1-1-15,3 0 1 16,2-3 0-16,2-2-1 16,2-3 1-16,-2-2 0 0,3 0 1 15,-1-6 0-15,1-2 0 16,1-1-1-16,-2 1 1 16,1-2-1-16,-1 3-1 15,-2 2 1-15,1 1-2 16,-2 1 1-16,-2 3 0 0,-2 0 1 15,-3 0-1-15,3 3 2 0,-12-3-1 16,17 13 0-16,-9-7 1 16,4 1-1-16,1-1 1 15,4-1 0-15,3-1-1 16,2 0 0-16,2-2 1 16,3-2-1-16,0 0 0 15,0 0 0-15,0-3 0 0,-5-2 0 16,0 2 1-16,-3-4 0 15,-4-2 1-15,-2 1 0 16,-4 0 1-16,-9 8 1 16,13-16 0-16,-13 16-1 0,7-10-1 15,-7 10 0-15,0 0-1 16,0 0-1-16,0 0 0 16,0 6 0-16,0 4-1 0,-1 3 1 15,1 4 0-15,2 0 2 16,5 2-1-16,3 0 0 15,5-3 1-15,5-2-1 16,5-1 1-16,3-7-1 0,5-4 1 16,2-3 0-16,1-8-1 15,4-6 1-15,-1-8 0 16,1-9 0-16,2-10 0 0,-1-5 0 16,1-13 1-16,3-5-1 15,0-5 0-15,-1-9 0 16,-3-2 0-16,-4-4 0 15,-3 2 1-15,-8 5 0 16,-4 7 0-16,-8 9 2 0,-3 8-2 16,-8 11 1-16,-2 13-1 15,-1 14 0-15,-13 15-1 16,-3 11-1-16,-8 17-1 16,0 12-1-16,-5 15 0 0,-2 9 1 15,-4 11 1-15,1 5 0 16,8 5 0-16,8-4 0 0,7-4 1 15,6-11-1-15,5-8 1 16,3-12 0-16,11-16 0 16,5-11-1-16,5-9 1 15,-1-9 1-15,4-10-1 0,1-7 1 16,4-4-1-16,0-1 0 16,-1 2 0-16,-2 0-1 15,-4 4 0-15,-3 5-1 16,-1 8-1-16,-5 5 0 0,-4 10 0 15,-4 8 0-15,-3 9 1 16,-1 6 0-16,-2 4-1 16,-1 1 2-16,3-1-1 0,-2-5 2 15,2-3-1-15,0-8 1 16,1-10-1-16,5-7 2 16,2-6-1-16,3-5 0 15,1-7 0-15,5-3 0 16,2-4 0-16,3-1-1 0,-1-3 1 15,2 0-1-15,-2 2 0 16,3 3 0-16,-5 3 0 16,-3 2-1-16,-2 5 0 15,-1 5 0-15,-2 3-1 0,-2 6 1 16,-3 6-1-16,2 6 2 16,-3 2-1-16,2 3 1 15,-1 4-1-15,1-5 1 0,1 2-1 16,-2-6 1-16,2-2-2 15,-5-6-1-15,4-7-2 16,-2-3-4-16,-1-6-4 16,-1-9-10-16,16-10-63 15,-15-8 0-15,0-12-6 0,2-6-4 16</inkml:trace>
  <inkml:trace contextRef="#ctx0" brushRef="#br0" timeOffset="53000.7239">17330 4687 17 0,'26'-62'91'0,"7"6"3"16,-3 8-7-16,1 6-2 15,-8 5-45-15,5 9-12 16,-1 7-10-16,-4 4-6 16,-2 5-6-16,-4 5-3 15,-4 6-3-15,-5 1-4 0,-1 8-9 16,-7 3-16-16,-8 3-56 16,-3 4-2-16,-2-4-5 15,0-3-9-15</inkml:trace>
  <inkml:trace contextRef="#ctx0" brushRef="#br0" timeOffset="54292.3133">18304 4382 74 0,'-13'-37'100'0,"5"2"-7"16,-3 4-5-16,6 2-3 15,2 11-65-15,3 18-5 16,-10 0-7-16,6 20-4 0,3 16-3 16,-1 13-2-16,-6 13 1 15,3 9 1-15,0 6 0 16,-2-4 0-16,2-1 0 16,0-7 0-16,1-13 0 15,-3-12 0-15,3-12 1 0,1-10-1 16,3-9 1-16,0-9-1 15,0-5 1-15,4-10-1 16,6-6 0-16,-2-1 0 0,6-6-2 16,5 0-1-16,4 1-1 15,6 3 1-15,-2 4-2 16,4 8 2-16,3 5-1 0,4 7 2 16,-2 10 0-16,1 6 1 15,-4 6 0-15,-5 5 1 16,-1 3 0-16,-5 2-1 15,-5 0 2-15,-3-5-3 0,-3-4 2 16,-2-2-1-16,0-6 1 16,4-5 0-16,4-6-1 15,5-2 1-15,6-5 0 0,3-8 0 16,4-5-1-16,9-4 1 16,-4-3-1-16,-2 2 1 15,-3 1-1-15,-9 2 0 16,-2 4 0-16,-8 3 1 0,-5 5-1 15,-11 6-1-15,0 0 1 16,14-5-1-16,-14 5 2 16,19 0-2-16,-2 0 1 15,4 1 0-15,3-1-1 0,7 1 1 16,0-1 0-16,-2-4 1 16,0-1-1-16,-8-4 1 15,-1 1 0-15,-4 1 0 16,-3-2 0-16,-13 9 1 0,11-11-1 15,-11 11-1-15,0 0 0 16,0 0 0-16,3 10 0 16,-3 8-1-16,-3 13 2 15,1 5-2-15,1 14 1 16,-1 15 1-16,1 10-2 0,1 9 4 16,0 8 0-16,0 3 0 15,-2 1-3-15,-3-7 0 16,-5-10 0-16,3-11 0 15,-5-15 0-15,-3-13 0 0,-4-15 0 16,0-13 0-16,-1-12 0 16,-2-8 0-16,-8-11 0 15,3-10 0-15,-3-4 0 0,5-7 0 16,3-2 0-16,4-4 0 16,9 2 0-16,4 0 0 15,6 4 0-15,9-1 0 16,16 9-21-16,4-5-21 0,14 11-49 15,9 3 0-15,5 4-9 16,0 2-2-16</inkml:trace>
  <inkml:trace contextRef="#ctx0" brushRef="#br0" timeOffset="55451.9146">19947 5290 13 0,'-11'4'100'0,"11"-4"-2"0,0 0-6 15,-8-7-3-15,8 15-9 16,0-13-65-16,0 5-6 16,17-16-4-16,-1 6-2 0,7-1-1 15,10-3-2-15,4-1 0 16,3-3 1-16,3 1-1 15,5-6 1-15,-7 2 0 16,-2-1 1-16,-8 1-2 16,-4 0 0-16,-9 4 0 15,-6 3 0-15,-2 5 0 0,-10 9 0 16,0 0 0-16,0 0 0 16,3 11 0-16,-3 8 0 15,0 4-2-15,1 4 0 16,7 1 2-16,4 2-1 0,9-6 1 15,8-4-1-15,6-9 1 16,5-11 0-16,8-9 1 16,0-12 0-16,8-11-1 15,4-13 2-15,-1-9 0 0,1-10-2 16,-2-8 0-16,3-4 0 16,-11-3 0-16,1 0 0 0,-7 1 0 15,-6 8 0-15,-9 8 0 16,-5 7 0-16,-3 12 0 15,-14 10 0-15,4 13 0 16,-11 20 0-16,0 0 0 0,-11 27 0 16,-4 16 0-16,-7 13 0 15,-7 17 0-15,1 9 0 16,-1 8 0-16,7 0 0 16,6-5 0-16,12-7 0 0,4-15 0 15,12-15 0-15,12-18 0 16,8-14 0-16,5-16 0 15,2-12 0-15,0-12 0 16,-4-7 0-16,4-5 0 0,-1-2 0 16,-4 4 0-16,-2 0 0 15,-5 6 0-15,-2 5 0 16,-2 9 0-16,-2 6 0 16,-3 6 0-16,-1 6 0 0,-2 10 0 15,-1 9 0-15,-3 2 0 16,1 10 0-16,-5 2 0 0,2 6 0 15,-4-4 0 1,1-1 0-16,0-5 0 0,-2-4 0 16,-1-6 0-16,1-5 0 15,-1-7 0-15,-3-11 0 16,7 10 0-16,-7-10 0 0,0 0 0 16,7-13 0-16,-4 0-8 15,-1-6-4-15,7-3-14 16,-6-2-40-16,9-11-23 15,-1-6-4-15,5 5 14 0,4-14 25 16,7-4 23-16,2 1 14 16,2-3 24-16,9 0 51 15,5 10 30-15,2 6-4 16,7-7-18-16,10 15-21 0,2 6-17 16,11 4-7-16,3 3-5 15,5 2-3-15,1 2-2 16,3 1-2-16,-2 3-2 15,-3 1-1-15,-7 2 0 16,-10 0-1-16,-10 2 0 0,-10 1-5 16,-3 0 0-16,-13 1 0 15,-5 1 0-15,-12 1 0 16,-2 0 0-16,-1 0 0 0,-11 2 0 16,8-2 0-16,-8 2 0 15,0 0 0-15,0 0 0 16,0 0 0-16,0 0 0 0,-11 5 0 15,-3 5 0-15,-7 3-17 16,0-2-53-16,-8 14-23 16,-3-2-2-16,5 3-5 15,-1 0-4-15</inkml:trace>
  <inkml:trace contextRef="#ctx0" brushRef="#br0" timeOffset="57594.4342">3513 5934 30 0,'39'-27'85'0,"-10"4"3"16,-10 0-18-16,-6 7-8 15,-9-1-11-15,-4 6-15 0,0 11-11 16,-24-5-7-16,2 9-5 16,-12 14-5-16,-10 10-2 15,-12 13-2-15,-5 15-1 16,-12 13-1-16,-5 12 0 0,0 7-1 16,8 0-1-1,5-5-1-15,17-4 1 0,19-6-1 16,18-16 1-16,25-16 1 15,31-14-1-15,26-16 1 0,18-11 0 16,16-7 1 0,8-14-1-16,9-8 0 0,-4-5 1 15,-7-3-2-15,-21 0 0 16,-17 4 0-16,-18 2 0 16,-16 4 0-16,-17 2 0 0,-20 8 0 15,-15 7 0-15,-21 7 0 16,-9 6 0-16,-12 12 0 15,-4 8 0-15,-7 8 0 0,6 4 0 16,5 2 0-16,14 3 0 16,14-2 0-16,22-3 0 15,12-8 0-15,26-7 0 16,17-8 0-16,7-9 0 0,12-3 0 16,6-14 0-16,0-7 0 15,-7-6 0-15,-8-1 0 16,-10-1 0-16,-13-1 0 15,-10 3 0-15,-12 3 0 16,-9 3 0-16,-6 6 0 16,-4 5 0-16,-7 5 0 0,-3 5 0 15,-1 5 0-15,-1 11 0 16,3 2 0-16,5 7 0 16,4 1 0-16,4 4 0 0,11-6 0 15,13-3 0-15,7-8 0 16,12-5 0-16,6-8 0 0,9-9 0 15,3-9 0-15,1-14 0 16,3-8 0-16,-5-8 0 16,-5-9 0-16,0-10 0 15,-6-7 0-15,-10-8 0 0,-6-1 0 16,-7-3 0-16,-11 3 0 16,-7 6 0-16,-7 8 0 15,-1 13 0-15,-10 10 0 16,-2 15 0-16,-3 15 0 15,-4 16 0-15,2 17 0 0,2 16 0 16,2 16 0-16,0 15 0 16,7 14 0-16,0 13 0 15,6 7 0-15,10 1 0 0,9-3 0 16,7-10 0-16,9-11 0 16,7-15 0-16,4-17 0 15,5-22 0-15,1-15 0 0,-2-11 0 16,-2-16 0-16,-3-12 0 15,-5-8 0-15,-7-4 0 16,-8-5 0-16,-8 0 0 16,-3 0 0-16,-8 6 0 0,-4 5 0 15,-2 9 0-15,0 7 0 16,-4 13 0-16,-7 10 0 16,3 10 0-16,-3 11 0 15,3 9 0-15,-1 5 0 16,5 7 0-16,4 2 0 0,2-5 0 15,13-3 0-15,3-9 0 16,12-7 0-16,-2-9 0 16,4-9 0-16,3-6 0 15,-4-9 0-15,-1-7 0 0,-1-4 0 16,-2-3 0-16,-2 0 0 16,-3 0 0-16,-3 2 0 0,-1 3 0 15,-3 3 0-15,-3 7 0 16,-2 6 0-16,-2 6 0 15,-8 0 0-15,12 20 0 16,-7-3 0-16,3 2 0 0,-1 6 0 16,6-1 0-16,0 2 0 15,2-6 0-15,3 0 0 16,4-8 0-16,2-2 0 16,-4-5 0-16,7-5 0 0,-3-5 0 15,-1-6 0-15,-3-5 0 16,2-3 0-16,-2-1 0 15,-3-1 0-15,2 1 0 16,-2-1 0-16,-2 5 0 0,-2 1 0 16,1 5 0-16,-5 3 0 15,4 6 0-15,-4 1 0 16,1 9 0-16,0 5 0 16,0 6 0-16,6 1 0 0,0 4 0 15,3 0 0-15,-1-2 0 16,2-4 0-16,-2-5 0 15,3-3 0-15,1-8 0 16,-2-3 0-16,1-6 0 0,0-8 0 16,-1-1 0-16,2-6 0 15,-3-2 0-15,1-1 0 16,1-1 0-16,1 1 0 0,-4 3 0 16,0 2 0-16,-2 4 0 15,0 2 0-15,-3 5 0 16,-2 5 0-16,0 3 0 15,2 5 0-15,-4 8 0 0,3 4 0 16,2 5 0-16,0 5 0 16,10 0 0-16,-1-1 0 15,6-1 0-15,-2-5 0 16,7-4 0-16,-4-8 0 16,-2-7 0-16,5-3 0 0,-10-10 0 15,0-3 0-15,-4-2 0 16,1-4 0-16,-2-1 0 15,-3-3 0-15,-1 3 0 16,0-2 0-16,-1 2 0 0,-4-1 0 16,5 6 0-16,-10-2-85 15,8-3-6-15,-1 1-3 0,5-1-8 16,6 3-3-16</inkml:trace>
  <inkml:trace contextRef="#ctx0" brushRef="#br0" timeOffset="58123.809">8661 6714 16 0,'1'-58'95'0,"0"-12"0"16,3-8-4-16,-4-10-7 16,1-7 0-16,-1 0-74 15,0 0-1-15,1 1-2 16,-1 5-1-16,-6 9-1 0,-5 14-2 15,-3 15 0-15,-7 17 0 16,-4 17-3-16,-6 16 0 16,-2 16 0-16,3 17 0 0,4 13 0 15,10 10 0-15,12 11 0 16,11 3 0-16,23 6 0 16,16-3 0-16,13-2 0 15,5-5 0-15,4-5 0 0,-1-7 0 16,-9-9 0-16,-15-5 0 15,-13-9 0-15,-16-2 0 16,-16-6 0-16,-17-4 0 0,-14-4 0 16,-11-4 0-16,-2-4 0 15,-7-4 0-15,3-2 0 16,4-5-14-16,15-20-38 16,10 5-35-16,17-11-1 15,13-8-7-15,25-6-5 16</inkml:trace>
  <inkml:trace contextRef="#ctx0" brushRef="#br0" timeOffset="58904.4942">9054 6149 29 0,'65'-25'96'0,"-17"6"-1"16,-11 8-7-16,-11 2-1 15,-16 20-27-15,-10-11-34 16,0 19-10-16,-3 2-7 16,-7 5-4-16,-2 7-5 0,1 2 0 15,5 3 0-15,1 1 0 16,5-5 0-16,8-4 0 15,7-11 0-15,7-2 0 16,7-11 0-16,0-6 0 16,3-3 0-16,2-12 0 0,-2-6 0 15,-3-6 0-15,-2-2 0 16,-5-3 0-16,-4 5 0 16,-3 1 0-16,-5 4 0 0,-2 5 0 15,-8 17 0-15,8-9 0 16,-6 15 0-16,-1 8 0 15,2 5 0-15,1 4 0 16,3 3 0-16,6 0 0 16,3 0 0-16,6-4 0 0,1-4 0 15,9-5 0-15,0-6 0 16,0-3 0-16,0-4 0 16,0-5 0-16,-5-5 0 0,-1-2 0 15,-3-3 0-15,-2-1 0 16,0-3 0-16,2 0 0 15,0 3 0-15,-1-1 0 0,-1 3 0 16,4 3 0-16,-2 3 0 16,-1 6 0-16,0 2 0 15,1 9 0-15,-3 6 0 16,1 4 0-16,-3 6 0 0,3 2 0 16,-2 0 0-16,2 1 0 15,0-1 0-15,3-4 0 16,-3-3 0-16,4-5 0 15,0-5 0-15,1-5 0 0,-3-4 0 16,4-4 0-16,-2-8 0 16,-2-2 0-16,3-7 0 15,-5-2 0-15,3 0 0 16,-3 0 0-16,1 0 0 0,-2 2 0 16,-2 5 0-16,-4 0 0 15,1 7 0-15,-2 2 0 0,0 6 0 16,-3 3 0-16,2 6 0 15,1 5 0-15,1 1 0 16,5 2 0-16,6-2 0 16,4 2 0-16,5-7 0 0,9-4 0 15,3-4 0-15,3-2 0 16,1-8 0-16,-1-4 0 16,1-3 0-16,-8-3 0 15,3 2-2-15,-3 6-76 16,-13-12-10-16,-9-2-3 0,-11 2-7 15,-8 1-6-15</inkml:trace>
  <inkml:trace contextRef="#ctx0" brushRef="#br0" timeOffset="59638.1985">1867 7579 40 0,'-10'-2'88'0,"10"2"1"0,-17-1-3 16,3 1-3-16,-7 1-53 15,3 5-10-15,2 2-6 0,-1 2-4 16,6 2-3-16,2 0-2 16,9 3-2-16,9-2 0 15,18-2-2-15,13-4 1 16,14-4 0-16,12-3 0 16,4 1-1-16,7-9 0 15,0-2-1-15,-3-4-1 0,-7-1-1 16,-14-3 0-16,-10-2 0 15,-14 0 1-15,-8-3-1 0,-11 0 1 16,-10-1 1-16,-8-1 0 16,-9 2 2-16,-5 3 0 15,-1 4 1-15,-1 2-1 16,3 5-1-16,7 6 0 16,4 6 0-16,10 8 0 0,7 11-1 15,15 5-1-15,11 8 1 16,9 9 0-16,6 2 0 15,2 3 0-15,2 9 0 16,-4-3 2 0,-10-2-1-16,-8-4 2 15,-16-5 0-15,-10-6-1 16,-9-6 0-16,-8-7-1 0,-6-10-4 16,-5-9-12-16,9-4-69 15,4-5-5-15,10-15-3 16,10-9-8-16,14-12-2 15</inkml:trace>
  <inkml:trace contextRef="#ctx0" brushRef="#br0" timeOffset="60265.5269">3820 7436 24 0,'58'20'99'0,"-14"2"-3"16,-8 9-5-16,-19 1-2 0,-11 4-4 15,-5 1-75-15,-5 10-2 16,-13 25-1 0,-5 6-5-16,-3 0-2 15,0-6 0 1,5-5 0-16,0-5 0 0,4-9 0 16,3-10 0-16,9-26 0 15,4-17 0-15,0 0 0 0,0-17 0 16,1-2 0-16,-1-5 0 15,0-4 0-15,0-4 0 16,-4-2 0-16,-3-2 0 16,-4-5 0-16,0-2 0 15,-2 0 0-15,-4-1 0 0,-2-5 0 16,1 2 0-16,0 1 0 16,0 2 0-16,0 1 0 15,0 4 0-15,4 3 0 16,0 2 0-16,3 5 0 0,-2 2 0 15,1 3 0-15,2 1 0 16,0 2 0-16,0 0 0 16,-1 4 0-16,5 0 0 0,-3 1 0 15,2 4 0-15,2 3 0 16,5 9 0-16,-7-13 0 16,7 13 0-16,0 0 0 0,0-10 0 15,9 6 0-15,2 1 0 16,6-1 0-16,7 1 0 15,5-2 0-15,9 4 0 16,9-1 0-16,4 2 0 16,7 0 0-16,5 6 0 0,2-1 0 15,-3 3 0-15,0 1 0 16,-7-1 0-16,-4 1 0 16,-9-4-12-16,-4 5-10 15,-14 2-60-15,3-7-6 0,-2-1-5 16,-5-4-4-16,-1 4-3 15</inkml:trace>
  <inkml:trace contextRef="#ctx0" brushRef="#br0" timeOffset="61244.5478">4770 7526 73 0,'27'9'96'0,"-7"-4"-1"15,-20-5-7-15,0 0-1 16,-58 9-56-16,22 3-10 15,-8 9-9-15,-9 6-4 16,-1 9-8-16,-3 4 0 0,10 5 0 31,13-4 0-31,14-5 0 16,16-7 0-16,15-7 0 0,22-10 0 16,16-7 0-16,10-6 0 15,4-15 0-15,3 0 0 16,3-8 0-16,-9 0 0 15,-8-3 0-15,-8 2 0 0,-13-1 0 16,-11 4 0-16,-8 2 0 16,-12 3 0-16,-12 8 0 15,-7 3 0-15,-2 6 0 0,-1 5 0 16,4 6-2-16,3 6 2 16,12-1-1-16,7 0 1 15,20-2 0-15,15-5 1 16,12-7-1-16,14-1 0 15,5-13 2-15,6-6-2 0,-3-8 0 16,1-8 0-16,-10-3 0 16,-8-6 0-16,-11-3 0 15,-10-3 0-15,-9 2 0 16,-8 2 0-16,-9 4 0 0,-7 7 0 16,-2 8 0-16,-6 9 0 15,-4 10 0-15,-3 7 0 16,1 13 0-16,-2 11 0 0,-1 9 0 15,-2 11 0-15,1 9 0 16,-2 7 0-16,-1 6 0 16,1 4 0-16,1 2 0 0,2-5 0 15,5-5-4-15,7-11-9 16,5-10-6-16,10-16-6 16,13-13-7-16,5-11-8 15,12-17 2-15,1-14 2 16,7-9 5-16,-2-8 10 0,-2-9 13 15,2 1 15 1,-9-5 14-16,-2 4 13 0,-11 2 2 16,1 11 1-16,-11 6-1 0,-3 12-7 15,-10 14-6-15,-3 11-7 16,-9 13-6-16,-5 12-2 16,0 9-3-16,-2 6-2 0,3 3-1 15,2 4-2-15,9-4 0 16,10-1 0-16,13-12 0 15,9-5 0-15,13-11 0 16,4-7 0-16,7-7 0 0,1-8 0 16,-2-9 0-16,-2-6 0 15,-8-2 0-15,-4-7 0 16,-12 0 0-16,-8-1 0 16,-5 1 0-16,-10 4 0 0,-5 5 0 15,-13 8 0-15,-6 7 0 16,-7 8 0-16,-4 11 0 15,-4 10 0-15,-2 7 0 0,6 7 0 16,6 3 0-16,4 7 0 16,8-2 0-16,17 5 0 15,16-3 0 1,22-2-9-16,6-4-41 16,26-9-40-16,11-5 0 0,16-11-8 15,14-10-3-15</inkml:trace>
  <inkml:trace contextRef="#ctx0" brushRef="#br0" timeOffset="62648.3441">7815 7446 20 0,'-15'6'97'15,"2"-2"-5"-15,1 4-2 16,0 0-5-16,5 8-2 16,-6 7-75-16,8 10-1 15,0 6-2-15,-1 6-1 0,0 4 0 16,-5 7 0 0,3-1-1-16,2-7-1 15,-1-2 1-15,1-11 1 16,-1-9-4-16,-3-15 0 0,10-11 0 15,-12-16 0-15,5-18 0 16,0-11 0-16,-2-14 0 0,7-12 0 16,2-11 0-1,6-9 0-15,12-8 0 0,13-1 0 16,8-4 0-16,13 7 0 16,8 8 0-16,7 15 0 15,-4 16 0-15,2 18 0 0,-8 18 0 16,-6 21 0-16,-11 14 0 15,-8 20 0-15,-13 15 0 16,-12 10 0-16,-7 11 0 16,-8 6 0-16,-13 10 0 0,-10 1 0 15,-6-3 0-15,-3-9 0 16,-2-8 0-16,5-8 0 16,7-11 0-16,8-17 0 15,12-12 0-15,10-18 0 0,25 1 0 16,17-13 0-16,14-8 0 15,9-5 0-15,16-3 0 16,1-2 0-16,1-1 0 0,-7 4 0 16,-7 1 0-16,-13 8 0 15,-17 3 0-15,-13 9 0 16,-26 6 0-16,5 10 0 16,-16 8 0-16,-12 6 0 15,-9 7 0-15,0 4 0 0,-2 7 0 16,2-2 0-16,5-1 0 15,10-7 0-15,11-3 0 16,6-11 0-16,17-6 0 0,11-9 0 16,7-6 0-16,14-11 0 15,3-5 0-15,5-4 0 16,0-3 0-16,-1 1 0 16,-4 1 0-16,-9 3 0 0,-5 1 0 15,-10 8 0-15,-8 4 0 16,-5 8 0-16,-15 0 0 15,4 13 0-15,-4 5 0 0,-1 2 0 16,1 4 0-16,0 2 0 16,1-1 0-16,11-4 0 15,3-2 0-15,9-9 0 16,1-4 0-16,8-5 0 0,1-2 0 16,1-9 0-16,1-6 0 15,-4-2 0-15,-3-3 0 16,1-2 0-16,-6-1 0 15,-2 1 0-15,-4 0 0 0,-4 4 0 16,-1 0 0-16,-6 6 0 16,1 4 0-16,-8 9 0 15,0 0 0-15,0 6 0 0,0 11 0 16,-4 4 0-16,3 3 0 16,1 3 0-16,4 1 0 15,7-3 0-15,10-4 0 16,9-4 0-16,6-8 0 15,4-6 0-15,9-2 0 0,-4-10 0 16,4-7 0-16,-7-3 0 16,2-7 0-16,-7-3 0 15,-7-8 0-15,2-2 0 16,-6-5 0-16,-3-2 0 0,-3-1 0 16,-7 0 0-16,-5 1 0 15,-8 8 0-15,-4 4 0 16,-14 9 0-16,-12 8 0 0,-4 9 0 15,-4 8 0-15,-2 4 0 16,4 11 0-16,3 7 0 16,9 5 0-16,11 3 0 15,15 2 0-15,20-2 0 0,14-3 0 16,16-3 0-16,14-6 0 16,10-5 0-16,10-5 0 15,6-7 0-15,-3 0 0 16,-7-7 0-16,-5-2 0 0,-12 0 0 15,-12 1 0-15,-14 0 0 16,-8 1 0-16,-12 1 0 16,-11 1 0-16,-8 4 0 0,0 0 0 15,0 0 0-15,-8 0 0 16,-5 0 0-16,-3 4 0 16,0 4 0-16,1-3 0 15,1 7 0-15,2-3-89 0,2-6-4 16,10-3-4-16,0 0-7 15,1-10 0-15</inkml:trace>
  <inkml:trace contextRef="#ctx0" brushRef="#br0" timeOffset="64481.6912">11683 7621 0 0,'-17'-31'95'0,"-7"4"1"0,-4 4-5 16,-9 4-6-16,-3 11 0 16,-12 8-68-16,-5 11-6 15,-2 11-4-15,-1 8-3 16,1 7 0-16,9 6-2 16,9 3 0-16,19-3-1 0,25-3 0 15,26-7 0 1,18-7 0-16,12-11 0 15,13-5 1-15,2-10-1 16,-1-12 0-16,-1-11 0 0,-23-5 1 16,-6-6-2-16,-14-2 0 15,-10-3 0-15,-7 0 0 16,-6 3 0-16,-5 5 0 0,-1 5 0 16,-5 6 0-16,-2 9 0 15,-3 10 0-15,1 6 0 16,0 13 0-16,1 8 0 15,5 8 0-15,3 7 0 0,3 5 0 16,9 5 0-16,5 1 0 16,11-4 0-16,2-6-3 15,8-6-2-15,4-9-1 16,2-11 1-16,4-12 0 0,-1-6 1 16,2-16 1-16,-4-9 2 15,2-6 2-15,-8-8 0 16,0-2 2-16,-6-5 1 0,-4 0 1 15,-5 4 0-15,-4 2 1 16,-6 10 1-16,-4 3-7 16,-5 11 0-16,-4 10 0 15,-1 8 0-15,-2 13 0 0,-3 9 0 16,-1 8 0-16,6 6 0 16,0 7 0-16,7 3 0 15,19 1 0 1,11-5 0-16,4-8 0 15,5-8 0-15,7-9 0 16,0-13 0-16,1-4 0 16,-2-16 0-16,-14-11 0 0,-5-5 0 15,0-4 0-15,-4-3 0 16,-6 0 0-16,0 1 0 16,-6 1 0-16,-3 7 0 15,-4 4 0-15,-2 8 0 0,-6 7 0 16,-2 11 0-16,-3 8 0 15,-8 10 0-15,5 7 0 16,-2 3 0-16,3 10 0 0,1-1 0 16,3 4 0-16,10-5 0 15,27-9 0 1,7-4 0-16,5-8 0 16,6-10 0-1,3-6 0-15,0-12 0 0,2-10 0 16,-6-5 0-16,-18-6 0 15,-5-1 0-15,-2-6 0 16,-8 5 0-16,-4-1 0 16,-3 7 0-16,-7 3 0 0,-5 6 0 15,-1 8 0-15,-7 7 0 16,-7 6 0-16,-2 11 0 16,-4 6 0-16,2 10 0 0,0 7 0 15,1 4 0-15,5 8 0 16,5 0 0-16,13 0 0 15,14-5 0 1,8-7 0-16,10-8 0 16,5-9 0-16,8-10 0 0,5-7 0 15,3-7 0 1,-9-13 0-16,2-6 0 0,-3-3 0 16,3-4 0-16,0-1 0 15,-4 2 0-15,3-2 0 0,-5 5 0 16,0 4 0-16,-8 8 0 15,-4 6 0-15,-6 6 0 16,-7 5 0-16,-3 9 0 16,-8 6 0-16,-1 6 0 0,-3 3 0 15,-4 2 0-15,5 2 0 16,1-3 0-16,5-2 0 16,8-3 0-16,4-4 0 15,8-6 0-15,5-4 0 16,4-6 0-16,5-3 0 0,-2-10 0 15,2-2 0-15,-6-1 0 16,-1-5 0-16,-8 3 0 0,-3-3 0 16,-7 6 0-16,-4-1 0 15,-7 7 0-15,-11 9 0 16,12-10 0-16,-12 10 0 16,0 0 0-16,0 12 0 0,0 0 0 15,0 1 0-15,3 3 0 16,5-1 0-16,8-1 0 15,6-1 0-15,9-5 0 16,4-3 0-16,10-5 0 0,-2 2 0 16,6-13 0-16,1-6 0 15,-1-4 0-15,-1-10 0 16,-2-3 0-16,0-8 0 16,-6-1 0-16,-2-2 0 0,-8 2 0 15,-7 0 0-15,-9 8 0 16,-10 3 0-16,-7 9 0 15,-15 8 0-15,-7 9 0 0,-6 6 0 16,-1 11 0-16,-3 9 0 16,3 13 0-16,2 7 0 15,8 11 0-15,4 9 0 16,5 3 0-16,6 3 0 0,-1 13 0 31,4-2 0-31,1-4 0 16,0-8 0-16,-1-7 0 15,-2-11 0-15,-1-5 0 0,-3-9 0 16,1-18 0-16,-4-6 0 16,0-2 0-16,2-6 0 15,11-1 0-15,-22 4-79 16,21-10-14-16,6-8-3 0,11-9-7 16,14-3-2-16</inkml:trace>
  <inkml:trace contextRef="#ctx0" brushRef="#br0" timeOffset="64823.6607">15712 7825 12 0,'19'-3'96'15,"-7"1"0"-15,-12 2-6 0,10-9-4 16,-10 9-1-16,23-9-74 16,-7 6-3-16,6-1-1 15,4-2-2-15,5-1-1 16,6-3-1-16,4 0-1 0,-1-6 0 15,2-2 0-15,-2-4 0 16,-6 0-2-16,-5-4 0 16,-5 3 0-16,-10 2 0 15,-10 5 0-15,-7 4 0 0,-18 9 0 16,-10 6 0-16,-13 13 0 16,-10 10 0-16,-1 5 0 15,-1 7 0-15,2 4 0 16,24 11 0-1,19-1 0-15,13-3 0 16,29 2 0-16,20-7-59 16,21-7-31-16,18-9-2 0,15-7-6 15,3-19-7-15</inkml:trace>
  <inkml:trace contextRef="#ctx0" brushRef="#br0" timeOffset="65284.8712">18082 7506 3 0,'0'-31'96'0,"-13"2"0"0,-10 7-5 15,-8 6-5-15,-12 10-1 16,-10 6-72-16,-6 25-2 16,-9 15-4-16,-2 17-1 15,-2 14-2-15,10 13-1 16,5 11 1-16,17 8-1 16,19 6 0-16,20 1-3 0,30-6 0 15,28-4-2-15,18-20-21 16,20-11-61-16,20-19-4 15,9-27-4-15,13-20-9 16,-6-18-2-16</inkml:trace>
  <inkml:trace contextRef="#ctx0" brushRef="#br0" timeOffset="66993.6333">19034 7644 0 0,'-25'-33'95'0,"-6"5"2"0,-1 6-5 15,6 4-5-15,-1 3-3 16,-5 7-71-16,9 10-3 16,2 11-4-16,1 10-2 15,3 7-2-15,2 7 0 0,4 7-2 16,3 2 2 0,7 7-1-16,9-1 1 0,8-2 0 15,10-2 0-15,6-7 1 16,6-4-1-16,1-9 1 15,-1-9-1-15,2-8-2 16,-3-11 0-16,1-3 0 0,-5-14 0 16,-2-7 0-16,-6-6 0 15,-1-3 0-15,-2-6 0 0,-8 0 0 16,-1 0 0 0,-5 5 0-16,-1 4 0 0,-6 6 0 15,0 6 0-15,0 5 0 0,-1 13 0 16,0 0 0-16,0 17 0 15,1 4 0-15,3 2 0 16,4 6 0-16,13 5 0 31,4-2 0-31,6-2 0 16,4-6 0-16,2-7 0 0,1-7 0 16,5-6 0-16,1-3 0 15,-15-15 0-15,0-4 0 0,-2-8 0 16,1-4 0-16,-4-5 0 15,1-3 0-15,-4-1 0 16,-1 1 0-16,-5 1 0 16,0 5 0-16,-7 8 0 0,2 3 0 15,-10 21 0-15,0 0 0 16,0 0 0-16,-7 20 0 16,3 4 0-16,2 6 0 0,2 5 0 15,5 4 0-15,14-3 0 16,12-2 0-16,29-6 0 31,10-8 0-31,3-5 0 16,4-9 0-16,0-5 0 0,0-14 0 15,-7-9 0-15,-5-10 0 16,-29-7 0-16,-4-2 0 16,-8-8 0-16,-3-4 0 15,-6 3 0-15,-5 1 0 0,-6 5 0 16,-4 6 0-16,-7 8 0 15,-2 9 0-15,-8 10 0 16,-2 10 0-16,-4 9 0 0,3 16 0 16,-3 7 0-16,8 13 0 15,5 3 0-15,10 5 0 16,10 0 0-16,13 0 0 16,15-6 0-16,13-6 0 15,11-8 0-15,7-11 0 0,4-10 0 16,1-10 0-16,0-4 0 15,-3-15 0-15,-11-5 0 0,-6-11 0 16,-8-2 0 0,-11-4 0-16,-9 1 0 0,-13 0 0 15,-7 6 0-15,-6 3 0 16,-14 11 0-16,-3 9 0 16,-6 10 0-16,-1 11 0 0,-1 13 0 15,8 12 0-15,4 9 0 16,6 10 0-16,7 20 0 15,4 3 0 1,5 0 0-16,5-6 0 16,-5-5 0-16,0-9 0 15,-3-8 0-15,-5-8 0 16,-1-28 0-16,0-14 0 0,-14 1 0 16,9-7 0-16,0-13 0 15,5-5 0-15,2-7 0 16,14-2 0-16,12-5 0 15,18-3 0-15,11-2 0 0,11-5 0 16,12-5 0-16,5-1 0 16,-3-1 0-16,-1-3 0 15,-15 7 0-15,-12 1 0 16,-10 8 0-16,-18 5 0 0,-11 8 0 16,-14 9 0-16,-2 9 0 15,-13 9 0-15,-4 6 0 16,2 15 0-16,-6 5 0 0,2 11 0 15,1 6 0-15,0 9 0 16,2 0 0-16,1 8 0 16,9-2 0-16,0-8 0 15,7-6 0-15,6-10 0 16,7-10 0-16,8-11 0 16,6-9 0-16,6-12 0 15,5-9 0-15,2-8 0 0,3-2 0 16,2-4 0-16,0-1 0 15,1 2 0-15,-2 5 0 16,-2 3 0-16,-6 4 0 16,-7 6 0-16,0 8 0 15,-7 6 0-15,-5 3 0 0,0 9 0 16,0 6 0-16,3 2 0 16,2 0 0-16,7 2 0 15,3-3 0-15,9-4 0 0,1-5 0 16,3-9 0-16,-1-3 0 15,0-15 0-15,0-9 0 16,-1-10 0-16,-4-9 0 16,-4-7 0-16,-1-7 0 0,-5-3 0 15,-2-2 0-15,-4 3 0 16,-3 4 0-16,-4 6 0 0,-4 9 0 16,-5 10 0-16,2 11 0 15,-5 9 0-15,-4 12 0 16,3 10 0-16,-3 11 0 15,0 13 0-15,-3 8 0 16,-2 15 0-16,-6 10 0 0,1 10 0 16,-2 3 0-16,1 6 0 15,3-4-5-15,4-3-9 16,-3-11-7-16,7-10-15 16,0-14-50-16,5-20-3 0,2-13-5 15,-7-11-3-15</inkml:trace>
  <inkml:trace contextRef="#ctx0" brushRef="#br0" timeOffset="67401.07">22725 7720 53 0,'-26'-39'93'15,"4"6"-2"-15,13 5-5 16,9 5-3-16,19 7-59 0,17 4-6 16,17 6-7-16,8 3-5 15,16 0-1-15,5-1-3 16,7 0-1-16,0-5 0 15,-6-6-1-15,-3-4 0 0,-11-10-1 16,-8-7 1-16,-16-2-1 16,-10-2 0-16,-15-1 2 15,-3 2 2-15,-12 5 0 16,-2 3 1-16,-3 8 1 0,0 8-1 16,0 15 2-16,0 0-1 15,4 0 0-15,5 21-1 16,7 13-4-16,-1 10 0 15,3 15 0-15,0 12 0 0,-2 10 0 16,-2 7 0-16,-14 13 0 31,-11-3 0-31,-13-6 0 0,-13-8 0 16,-12-12 0-16,-10-11 0 16,-11-5 0-16,-7-13 0 15,6-14 0-15,-5 2-73 0,6-12-19 16,3-5-1-16,8-5-8 15,7-2-3 1</inkml:trace>
  <inkml:trace contextRef="#ctx0" brushRef="#br0" timeOffset="67720.2307">20909 8519 20 0,'-121'0'100'0,"12"-8"0"0,19-2-6 16,16-7-2-16,23 0-3 15,8-3-73-15,26 5-16 16,21 4 0-16,28 1 0 16,23 6 0-16,22 1 0 0,25 3 0 15,13 4 0-15,21 5 0 16,2 1 0-16,5 2 0 15,-9-2 0-15,-14-2 0 16,-24-2 0-16,-19-2 0 0,-24-4 0 16,-19-11-13-16,-34 11-76 15,-18-5-4-15,-33 1-3 16,-15 0-6-16,-21 3-4 16</inkml:trace>
  <inkml:trace contextRef="#ctx0" brushRef="#br0" timeOffset="67998.2737">20278 8714 38 0,'-46'24'103'16,"15"-11"-3"-16,21-4-6 15,10-9-3-15,36 0-6 16,14-6-85-16,22 2 0 0,23 1 0 16,24 2 0-16,17 2 0 15,12 2 0-15,12 5 0 16,0-1 0-16,-7-1 0 15,-11-2 0-15,-20-1 0 16,-22-3 0-16,-23-4 0 0,-21-3 0 16,-25-4 0-16,-17-3 0 15,-14 4 0-15,-10 0 0 16,-10 14-11-16,-11-1-80 16,-15-3-4-16,-9 3-3 0,-19-8-8 15,-12-7-4-15</inkml:trace>
  <inkml:trace contextRef="#ctx0" brushRef="#br0" timeOffset="250855.3254">1701 9007 54 0,'2'-10'77'0,"-2"10"0"0,0-14-15 16,0 14-8-16,3-11-13 15,-3 11-7-15,4-11-9 16,-4 11-4-16,4-12-6 0,-4 12-2 15,2-12-4-15,-2 12-1 16,1-10-1-16,-1 10-1 16,0 0-2-16,0 0 0 15,0 0-4-15,0-9 0 0,0 9 0 16,0 0 0-16,0 0 0 16,0 0 0-16,2 6 0 15,-2-6 0-15,5 9 0 0,-5-9 0 16,5 17 0-16,-2-7 0 15,-1 1 0-15,3 1 0 16,-1 2 0-16,-1 1 0 16,-1 3 0-16,0-1 0 15,0 4 0-15,-2-1 0 16,1 3 0-16,-1 2 0 0,0 0 0 16,-1 3 0-16,1-1 0 15,1 1 0-15,0 2 0 0,-1-3 0 16,0 2 0-16,0-2 0 15,-1 3 0-15,1-2 0 16,0 4 0-16,0 2 0 0,-2-2 0 16,2 4 0-16,-1-2 0 15,-1-2 0-15,1 2 0 16,1-4 0-16,-1 1 0 16,1-4 0-16,0-1 0 15,-1 0 0-15,1 2 0 16,0 2 0-16,0 4 0 0,0-2 0 15,1 5 0 1,-2-1 0-16,2 3 0 0,-1 1 0 16,0-1 0-16,0-1 0 15,0-5 0-15,-1 0 0 0,0-1 0 16,1-3 0-16,0 1 0 16,0-3 0-16,0 2 0 15,0 1 0-15,-1 2 0 16,1 1 0-16,2 3 0 0,-1 4 0 15,0 1 0-15,-2 0 0 0,2 2 0 16,-1-1 0-16,0-1 0 16,0 1 0-16,-1-4 0 15,-3 2 0-15,1-3 0 16,-3-2 0-16,0 3 0 16,0-3 0-16,1 4 0 0,2-1 0 15,-2 6 0-15,0 0 0 16,2 4 0-16,0 5 0 15,1 1 0-15,-1 5 0 0,0-1 0 16,-1 0 0-16,0-3 0 16,1 1 0-16,-1 0 0 15,-2-3 0-15,3 3 0 16,-1-1 0-16,-2 2 0 0,1 3 0 16,-3 2 0-16,4 4 0 15,-5-2 0-15,4 1 0 16,-1 2 0-16,-1 0 0 15,2 2 0-15,2-2 0 0,-2 1 0 16,1-3 0-16,0 0 0 16,1 0 0-16,-3-4 0 15,4 1 0-15,-2-2 0 16,1-2 0-16,1 2 0 0,1-1 0 16,1 2 0-16,0 1 0 15,0 0 0-15,-1 4 0 16,2-3 0-16,0-1 0 15,0 2 0-15,0-2 0 0,0 4 0 16,-2-4 0-16,1 1 0 16,-2-1 0-16,-3 2 0 15,5 3 0-15,-7-4 0 16,1-2 0-16,-2-3 0 0,7 1 0 16,-4 2 0-16,0-2 0 15,2-1 0-15,-8-8 0 16,9 3 0-16,0 2 0 0,0-2 0 15,1-1 0-15,-3-5 0 16,3-4 0-16,-1-3 0 16,2 1 0-16,-1-7 0 0,1-5 0 15,0-2 0 1,-4-5 0-16,1-4 0 0,3-2 0 16,-4-2 0-16,0-1 0 15,2-1 0-15,-7-2 0 16,4 1 0-16,2-1 0 0,-1-2 0 15,-1 2 0-15,0 2 0 16,-1-3 0-16,6-9 0 16,-5 11 0-16,5-11 0 0,0 0 0 15,-11 0-82-15,10-10-14 16,-2-11-5-16,-2 1-6 16,2-10-5-16</inkml:trace>
  <inkml:trace contextRef="#ctx0" brushRef="#br0" timeOffset="253634.4774">2566 9131 38 0,'0'-13'72'0,"0"13"-1"0,0-15-17 15,0 15-5-15,0-14-10 16,0 14-9-16,0-14-3 15,0 14-2-15,0-10-4 0,0 10-3 16,3-11-2-16,-3 11-2 16,0 0-2-16,0-10-3 15,0 10-1-15,0 0-3 0,0 0-2 16,0 0-3-16,0 0 0 16,3 7 0-16,-1 3 0 15,0 3 0-15,1 3 0 16,2 2 0-16,-2 5 0 0,3-1 0 15,-2 5 0-15,3-2 0 16,-1 2 0-16,-2-3 0 16,3 1 0-16,-3-3 0 15,2-1 0-15,-3-3 0 16,2-3 0-16,-3 0 0 16,0-4 0-16,0-2 0 15,-2-9 0-15,1 14 0 0,-1-14 0 16,0 0 0-16,0 12 0 15,0-12 0-15,0 0 0 0,0 0 0 16,0 0 0-16,0 0 0 16,0 0 0-16,0 0 0 15,0 0 0-15,0 0 0 16,0 0 0-16,0 0-23 0,0 0-68 16,0 0-2-16,15-12-6 15,-8 2-6-15,8-3 5 16</inkml:trace>
  <inkml:trace contextRef="#ctx0" brushRef="#br0" timeOffset="254205.9474">3202 9155 4 0,'10'-12'89'0,"-10"12"4"15,0-12-6-15,0 12-3 16,-3-11-24-16,3 11-30 16,0 0-9-16,-3-9-7 15,3 9-5-15,0 0-2 0,0 0-2 16,0 0-2-16,0 0-1 16,-10 3-1-16,10-3 1 15,-8 18-2-15,-1-5 0 0,-1 5 0 16,-1 1 0-16,-4 4 0 15,-1 3 0-15,-2 4 0 16,-5 6 0-16,1 5 0 16,-7 6 0-16,-1 5 0 0,-5 3 0 15,-4 3 0-15,3 2 0 16,-3 1 0-16,-1-3 0 16,3-1 0-16,0-7 0 15,5-3 0-15,1-2 0 0,5-5 0 16,1-3 0-16,3-6 0 15,2-5 0-15,1 0 0 16,4-2 0-16,-2-2 0 0,3-5 0 16,5-1 0-16,-3-4 0 15,5-2 0-15,7-10 0 16,-12 13 0-16,12-13 0 16,0 0 0-16,0 0 0 0,0 0 0 15,0 0 0-15,0 0 0 16,0 0 0-16,0 0 0 15,0 0 0-15,0 0 0 16,0 0 0-16,0 0 0 0,-22 4-90 16,22-4-3-16,0 0-4 15,0 0-7-15,0 0-3 16</inkml:trace>
  <inkml:trace contextRef="#ctx0" brushRef="#br0" timeOffset="259134.8307">3068 9790 18 0,'0'0'79'0,"-2"-14"3"15,2 14-4-15,-9-16-24 0,9 16-8 16,-6-16-11-16,6 16-8 15,-3-12-5-15,3 12-5 16,0 0-4-16,0 0-3 16,0 0-2-16,0 0-2 0,-1 5-2 15,1 7-1-15,0 6-1 16,0 3 1-16,-1 4-1 16,2 4 0-16,0-2-2 0,-1 2 0 15,0-2 0-15,0-1 0 16,1-3 0-16,1-2 0 15,0-4 0-15,-1-4 0 16,1 0 0-16,-2-2 0 16,0-11 0-16,5 14 0 0,-5-14 0 15,1 12 0-15,-1-12 0 16,0 0-10-16,4 15-7 16,-4-15-19-16,0 0-51 15,0 0-2-15,0 0-6 0,9-10-3 16</inkml:trace>
  <inkml:trace contextRef="#ctx0" brushRef="#br0" timeOffset="259356.4646">3462 9792 12 0,'9'-13'98'0,"-1"2"-2"16,-8 0-7-16,0 11-3 15,-14-25-3-15,1 18-66 16,3 7-8-16,-3 0-6 0,2 1-4 16,0 6-4-16,0 7-9 15,1-3-24-15,4 4-47 16,5-3 0-16,1-3-7 16,0-9-6-16</inkml:trace>
  <inkml:trace contextRef="#ctx0" brushRef="#br0" timeOffset="259863.5763">3750 9667 45 0,'5'-11'86'0,"-5"11"2"15,3-12-19-15,-3 4-10 16,0 8-12-16,-1-8-16 0,1 8-8 16,-10-8-8-16,2 7-4 15,-2 1-4-15,0 5-2 16,-1 5-2-16,-3 3-1 15,3 4 0-15,-2 2 0 0,2 5-1 16,4 0 0-16,5 1 0 16,2-1-1-16,2 2 1 15,11-4 0-15,3 0-1 0,4-1 1 16,3-2-1-16,3 1 1 16,2-2-1-16,-4-2 0 15,-1 0 0-15,-6-1 0 0,-3-1 1 16,-2-2-1-16,-8 0 0 15,-2-1 1-15,-2-2-1 16,-4 0 1-16,-3 0-1 16,-5 0 0-16,0-1-2 15,-6-5-4-15,6 4-7 16,-8-4-33-16,4-2-41 0,2-1 0 16,3-8-8-16,5-5-5 15</inkml:trace>
  <inkml:trace contextRef="#ctx0" brushRef="#br0" timeOffset="260263.8024">4270 9740 9 0,'21'-12'96'16,"-5"-3"1"-16,-8 4-7 0,-8-5-5 15,-2 2 0-15,-8 2-66 16,-8 1-6-16,0 2-5 15,-6 5-3-15,1 3-1 16,-3 1-4-16,3 5 0 0,1 6 0 16,4 2 0-16,6 1 0 15,3 2 0-15,6 0 0 16,3-1 0-16,13-3 0 16,2-1 0-16,4-4 0 15,1-2 0-15,-1-3 0 0,1 0 0 16,-4-2 0-16,0 3 0 15,-7-3 0-15,2 3 0 16,-11-3 0-16,9 15 0 16,-5-3 0-16,1 2 0 0,-3 4 0 15,0 2 0-15,-1 5 0 16,-1 1 0-16,0 0-9 16,2 4-9-16,-2-3-67 15,1-4-3-15,5-4-3 0,1-6-9 16,2-5-1-16</inkml:trace>
  <inkml:trace contextRef="#ctx0" brushRef="#br0" timeOffset="260544.6358">4548 9710 1 0,'10'-31'96'0,"-5"5"-1"15,8 2-3-15,-4 2-5 16,8 4-1-16,-2 3-64 15,8 4-7-15,5 8-4 16,1 4-5-16,3 5-6 0,-1 9 0 16,-2 9 0-16,-3 6 0 15,-5 6 0-15,-7 4 0 16,-9 6 0-16,-5 2 0 16,-4 1 0-16,-11-4 0 0,0-2 0 15,-3-4 0-15,2-5-4 16,-2-8-15-16,9-3-29 15,-1-8-41-15,5-6-1 0,5-9-4 16,0 0-5-16</inkml:trace>
  <inkml:trace contextRef="#ctx0" brushRef="#br0" timeOffset="260804.9875">4723 9894 6 0,'0'-12'95'16,"0"2"2"-16,11-1-5 15,8 0-5-15,8 0-1 0,8 0-65 16,9 1-7-16,8 2-4 16,5 1-7-16,4 1-3 15,-2 1 0-15,-4 1 0 0,-7 1 0 16,-8 1 0-16,-10 1 0 16,-4 1 0-16,-16 0 0 15,-10 0 0-15,0 0 0 0,0 0 0 16,-6 15-9-16,6-15-78 15,-18 10-3-15,1-5-4 16,-1-1-7-16,1 0-4 16</inkml:trace>
  <inkml:trace contextRef="#ctx0" brushRef="#br0" timeOffset="262813.7672">2435 10835 23 0,'0'0'98'16,"-11"-4"-2"-16,11 4-3 16,-11-14-5-16,11 14-29 0,0 0-32 15,-11-3-12-15,11 3-7 16,0 0-4-16,-5 5-4 15,5-5 0-15,-4 17 0 0,3-6 0 16,0 0 0 0,1 0 0-16,-1-2 0 0,1-9 0 15,0 13 0-15,0-13 0 16,0 0 0-16,0 0 0 16,0 0 0-16,0 0 0 15,0 0 0-15,0 0 0 0,0 0 0 16,0 0 0-16,0 0-32 15,0 0-56-15,4 0-3 0,-4 0-6 16,0 0-6-16,13-11 3 16</inkml:trace>
  <inkml:trace contextRef="#ctx0" brushRef="#br0" timeOffset="263040.6312">2699 10751 13 0,'18'-9'101'0,"-3"1"-2"15,-8-2-5-15,0-1-3 16,-6-1-3-16,2 3-69 16,-3 9-13-16,0 0-6 15,0 7 0-15,0 11 0 0,0 3 0 16,0 10 0-16,0 2 0 16,-3 9 0-16,3 1 0 15,-2-2 0-15,3 2 0 0,-1-9-51 16,10-3-37-1,3-10-2-15,8-8-6 0,2-10-5 16</inkml:trace>
  <inkml:trace contextRef="#ctx0" brushRef="#br0" timeOffset="263344.5532">3303 10737 18 0,'12'-22'99'0,"-9"7"-2"16,-5 2-5-16,-13 6-4 15,-6 2-2-15,-6 5-72 16,3 4-5-16,1 8-3 0,6 2-4 16,2 7-2-16,8 2 0 15,9 4 0-15,8 0 0 16,10 5 0-16,5 0 0 16,0 0 0-16,3-3 0 15,-2-1 0-15,-4-1 0 0,-4-5 0 16,-6-1 0-16,-8-5 0 15,-4-1 0-15,-1-4 0 16,-10-1 0-16,-6-3 0 16,-1-1 0-16,-8-5 0 0,7-4-85 15,-4-1-4-15,3-6-4 16,-1-4-5-16,10-8-6 16</inkml:trace>
  <inkml:trace contextRef="#ctx0" brushRef="#br0" timeOffset="263641.0428">3640 10692 19 0,'28'-13'102'15,"-7"5"-1"-15,-6-1-8 16,-6 2-2-16,-9 7-3 16,0-9-71-16,0 9-17 15,0 15 0-15,0 5 0 0,-2 7 0 16,0 8 0-16,-1 9 0 15,0 7 0-15,-2 7 0 16,-3 2 0-16,0 1 0 0,-2 1 0 16,0-4 0-16,-2 1 0 15,-2-11 0-15,5 0 0 16,-1-10 0-16,4-4 0 16,-2 7-17-16,7-20-73 0,1-11-3 15,0-10-5-15,20 0-7 16,-5-15 1-16</inkml:trace>
  <inkml:trace contextRef="#ctx0" brushRef="#br0" timeOffset="264096.0732">3990 10969 64 0,'0'0'94'16,"1"-15"-6"-16,-1 15-3 0,2-17-2 15,2 5-52-15,-4 12-14 16,13-15-7-16,-13 15-3 16,11-11-3-16,-11 11-1 15,0 0-1-15,10-10-2 16,-10 10 0-16,0 0 0 0,0 0 1 16,0 0-1-16,0 0 2 15,0 0 1-15,0 0 2 16,5-13 1-16,-5 13 0 15,1-8-6-15,-1 8 0 0,2-10 0 16,-2 10 0-16,0 0 0 16,0 0 0-16,0 0 0 15,2 10 0-15,-2 6 0 0,0 7 0 16,0 4 0-16,-1 5 0 16,-2 8 0-16,-1 1 0 15,0 3 0-15,-2-5 0 16,2 3 0-16,-3-3 0 15,5-2 0-15,-2-2 0 0,3-4 0 16,-1-3 0-16,2-3 0 16,-1-4 0-16,2 1 0 0,0-8-59 15,-1-14-35-15,12 7-3 16,0-9-6-16,-1-12-6 16</inkml:trace>
  <inkml:trace contextRef="#ctx0" brushRef="#br0" timeOffset="264273.5154">4267 11034 36 0,'6'-16'102'0,"0"6"-5"15,-3 2-7-15,-3 8-4 16,2-15-3-16,-2 15-78 16,0 0-9-16,2 4-38 15,2 7-44-15,2-1 0 0,1 1-7 16,3-2-7-16</inkml:trace>
  <inkml:trace contextRef="#ctx0" brushRef="#br0" timeOffset="264571.0204">4568 10982 9 0,'12'-10'98'0,"-12"10"-1"16,0 0-6-16,-11-10-2 15,11 10-5-15,-9 0-67 16,9 0-4-16,-9 17-6 15,7-5-1-15,2 5-6 16,7 4 0-16,0 4 0 0,7 1 0 16,-1 1 0-16,4 3 0 15,-3 1 0-15,2-3 0 16,-5-1 0-16,-4-3 0 16,-3-1 0-16,-4-2 0 0,-2-3 0 15,-10-4 0-15,-3-3 0 16,-4-1 0-16,-4-3 0 15,-6-3 0-15,2 1 0 0,-2-5 0 16,2-1-87-16,9-6-5 16,9-7-3-16,7-2-8 15,8-8-2-15</inkml:trace>
  <inkml:trace contextRef="#ctx0" brushRef="#br0" timeOffset="264948.5605">4959 11018 18 0,'45'-18'99'15,"-8"-3"-1"-15,-8 2-6 16,-13-4-4-16,-11 3-1 16,-5 2-69-16,-3 3-7 15,-13 5-11-15,-6 4 0 0,-7 6 0 16,-1 7 0-16,0 7 0 16,1 4 0-16,7 5 0 15,5 1 0-15,10 1 0 16,7-5 0-16,6-1 0 15,14-8 0-15,10-2 0 16,2-7 0-16,8-2 0 16,-2-4 0-16,1-3 0 0,-4 1 0 15,-5-2 0-15,-5 4 0 16,-2 1 0-16,-6 3 0 16,-5 7 0-16,-8 7 0 15,-4 3 0-15,0 4 0 16,-11 6 0-16,-1 4 0 0,-6 1 0 15,-1 2 0-15,-2-5 0 16,8 4-6-16,-2-5-84 16,0-5-3-16,9-8-5 0,6-6-5 15,0-9-2-15</inkml:trace>
  <inkml:trace contextRef="#ctx0" brushRef="#br0" timeOffset="265217.5728">5318 11026 6 0,'15'-38'99'16,"2"1"-1"-16,5 4-4 0,-2 0-4 16,7 6-2-16,6 8-63 15,-1 6-14-15,1 9-11 16,1 4 0-16,-1 8 0 0,2 13 0 16,-6 6 0-16,-5 7 0 15,-6 9 0-15,-12 5 0 16,-5 6 0-16,-4-3 0 15,-8 2 0-15,-11-6 0 16,0-1 0-16,-3-6 0 0,1-6 0 16,0-11-8-16,-4-7-80 15,12-4-3-15,1-8-3 16,3-4-6-16,12 0-4 16</inkml:trace>
  <inkml:trace contextRef="#ctx0" brushRef="#br0" timeOffset="265461.3228">5502 11210 5 0,'13'-20'96'0,"7"3"3"0,10-2-5 16,7 2-3-16,16 0-3 15,4 2-60-15,15 6-18 16,0-1-10-16,1 4 0 16,-5 1 0-16,-6 3 0 0,-10-1 0 15,-13 2 0-15,-14 0 0 16,-11 1 0-16,-14 0 0 15,0 0 0-15,-4 8 0 16,-14-1 0-16,-2-1 0 0,-8-1 0 16,-7 5-79-16,-2-2-13 15,-2-2-4-15,-1-2-5 16,2 0-6-16</inkml:trace>
  <inkml:trace contextRef="#ctx0" brushRef="#br0" timeOffset="267875.5357">2666 12240 17 0,'-1'-11'87'0,"-3"-1"0"15,0 0 0-15,-2-3-5 0,4 3-40 16,-1 3-10-16,3 9-10 15,-7-11-6-15,7 11-3 16,0 0-3-16,0 0-2 0,-11-6-3 16,11 6-2-16,0 0-3 15,0 0 0-15,-1 9 0 16,1-9 0-16,-4 13 0 16,4-13 0-16,-4 16 0 0,4-16 0 15,-4 15 0-15,4-15 0 16,-4 15 0-16,4-15 0 15,-1 10 0-15,1-10 0 16,0 0 0-16,0 0 0 16,-2 10 0-16,2-10 0 0,0 0 0 15,0 0 0-15,0 0 0 16,0 0 0-16,0 0 0 16,0 0 0-16,-3 8 0 0,3-8 0 15,0 0 0-15,0 0 0 16,0 0 0-16,0 0 0 15,0 0 0-15,-8 9 0 16,8-9 0-16,0 0 0 0,-3 9 0 16,3-9 0-1,0 0 0-15,0 0 0 0,0 0 0 16,0 0 0-16,0 0 0 16,0 0 0-16,0 0 0 0,-3 10 0 15,3-10 0-15,0 0 0 16,0 0 0-16,0 0 0 15,0 0 0-15,0 0 0 0,0 0 0 16,0 0 0-16,0 0 0 16,-2-5 0-16,2 5 0 15,0 0 0-15,-2-12 0 16,2 12 0-16,0 0 0 0,-3-9 0 16,3 9 0-16,0 0 0 15,0 0 0-15,0 0 0 16,0 0 0-16,0 0 0 0,0 0 0 15,0 0 0-15,-9-4 0 16,9 4 0-16,0 0 0 16,0 0 0-16,0 0 0 15,0 0 0-15,-6 4 0 0,6-4 0 16,-6 11-8 0,6-11-82-16,-4 14-3 0,4-14-3 15,0 0-7-15,5 0-1 16</inkml:trace>
  <inkml:trace contextRef="#ctx0" brushRef="#br0" timeOffset="268408.6133">3043 12044 62 0,'-10'-11'95'0,"0"-6"-4"16,4-2-4-16,2-9-3 15,4 0-52-15,4 2-12 0,8 0-5 16,11 3-7-16,4 5-2 16,4 5-2-16,1 7-2 15,3 6-1-15,-1 13 0 16,-7 10 0-16,-3 9-1 0,-12 7 2 15,-6 4-2-15,-6 3 0 16,-13 1 0-16,-3-5 0 16,-5-1 0-16,-3-9 0 15,0-7 0-15,7-7 0 0,2-5 0 16,5-5 0-16,10-8 0 16,0 0 0-16,15 2 0 15,5-2 0-15,5-1 0 0,3 0 0 16,4 1 0-16,-3 0 0 15,1 7 0-15,-5 4 0 16,-4 5 0-16,-7 3 0 16,-7 4 0-16,-8 0 0 0,-4 2 0 15,-11 0 0-15,-5 1 0 16,-7-2 0-16,-5-3 0 16,0-1 0-16,-3-6 0 15,10 0 0-15,-4-9-18 0,-3-1-68 16,24-4-4-16,9-7-3 15,12-9-6-15,12-9-4 16</inkml:trace>
  <inkml:trace contextRef="#ctx0" brushRef="#br0" timeOffset="269128.5472">3692 12061 75 0,'-12'-8'96'15,"-5"-1"-6"-15,-2 0-2 16,4-2-3-16,2 2-58 0,4-2-7 16,6 1-7-16,5 1-3 15,4 3-3-15,8 3-7 16,3 3 0-16,3 6 0 0,3 6 0 16,2 6 0-16,-1 9 0 15,-4 4 0-15,-3 6 0 16,-9 3 0-16,-4-1 0 15,-5-2 0-15,-1-2 0 16,-6-5 0-16,-5-6 0 0,7-6 0 16,5-9 0-16,1-9 0 15,15 0 0-15,10-10 0 16,4-7 0-16,13-3 0 16,2-6 0-16,4-4 0 0,-2-3 0 15,-1-2 0-15,-7 2 0 16,-9 1 0-16,-2 6 0 15,-12 2 0-15,-6 5 0 16,-7 7 0-16,-2 12 0 0,-9 0 0 16,-1 4 0-16,1 11 0 15,-1 6 0-15,5 3 0 0,5 6 0 16,1 6 0-16,13 0 0 16,3 2 0-16,4 3 0 15,0 2 0-15,2 0 0 16,-7-2 0-16,-4 0 0 15,-7-7 0-15,-5 1 0 0,-8-6 0 16,-11-8 0-16,-7-4 0 16,-4-8 0-16,0-6 0 15,-5-4 0-15,8-9 0 0,2-9 0 16,11-4 0-16,7-7 0 16,7-8 0-16,17-1 0 15,6-6 0-15,10-1 0 16,6-1 0-16,1 1 0 0,-2 1 0 15,-2 3 0-15,-8 2 0 16,-8 5 0-16,-9 5 0 16,-11 7 0-16,-11 4 0 0,-10 8 0 15,-10 5 0-15,-1 5 0 16,-4 8 0-16,5 11-16 16,8 0-72-16,3-1-3 0,11-3-3 15,10-2-8-15,18-5-1 16</inkml:trace>
  <inkml:trace contextRef="#ctx0" brushRef="#br0" timeOffset="269395.9686">4476 12001 17 0,'30'-19'100'0,"-5"1"-1"0,-7-2-4 16,-4 5-3-16,-8-3-3 16,3 5-70-16,-9 13-19 0,0 0 0 15,8 3 0-15,-6 18 0 16,2 7 0-16,-3 12 0 15,-1 9 0-15,0 10 0 16,-8 8 0-16,-2 7 0 16,-7 4 0-16,-7 3 0 15,-3 1 0-15,-5-3 0 0,5-8 0 16,-4-3 0-16,8-11 0 16,-4-7 0-16,12-10 0 0,2-7-42 15,8-16-49-15,5-7-2 16,0-10-6-16,24-5-7 15</inkml:trace>
  <inkml:trace contextRef="#ctx0" brushRef="#br0" timeOffset="269671.0066">4815 12276 37 0,'12'-24'104'0,"1"8"-2"16,-2 2-8-16,-3 4-1 15,0-1-12-15,3 9-81 0,-2 6 0 16,-1 9 0-16,1 7 0 16,-7 5 0-16,-1 8 0 15,-1 5 0-15,-4 7 0 16,-8 1 0-16,-1 5 0 0,-4-3 0 16,-1 0 0-16,1-3 0 15,-1-3 0-15,4-6 0 16,1-3 0-16,8-9-78 15,1-13-17-15,4-11-2 0,6 0-7 16,11-13-4-16</inkml:trace>
  <inkml:trace contextRef="#ctx0" brushRef="#br0" timeOffset="269814.695">5117 12286 7 0,'17'-22'82'16,"-2"4"0"-16,-1 1-6 0,0 5-9 15,-4 21-32-15,8-12-101 16,6 0-8-16,2 0-3 16,5 2-4-16</inkml:trace>
  <inkml:trace contextRef="#ctx0" brushRef="#br0" timeOffset="270103.023">5587 12167 89 0,'17'-10'98'0,"-6"1"-5"0,-11 9-6 16,-12-13 1-16,-6 13-57 15,-5 1-11-15,-5 9-15 16,-1 5-5-16,-1 7 0 16,5 2 0-16,8 4 0 0,2 3 0 15,13 2 0-15,2 0 0 16,10 2 0-16,9-2 0 16,4 0 0-16,0-1 0 15,0 0 0-15,0-2 0 0,-1-3 0 16,-10-1 0-16,-5-4 0 15,-8-1 0-15,-7-4 0 16,-8-2 0-16,-5-3 0 0,-4-4 0 16,-5 0 0-16,3-7 0 15,-6-1-75-15,13-4-16 16,6-6-2-16,12-5-8 16,4-8-3-16</inkml:trace>
  <inkml:trace contextRef="#ctx0" brushRef="#br0" timeOffset="270478.2336">5936 12339 26 0,'47'-18'102'16,"-10"-4"-3"-16,-14 5-6 15,-10-6-3-15,-12 4-2 16,-9 1-75-16,-11 3-13 16,-4 7 0-16,-5 5 0 0,-5 3 0 15,-1 5 0-15,0 9 0 16,8 1 0-16,1 6 0 15,11 0 0-15,7 0 0 16,7-3 0-16,6-2 0 16,10-5 0-16,7-5 0 0,2-3 0 15,5-2 0-15,-2-3 0 16,4-5 0-16,-5 0 0 16,-1-1 0-16,-7 2 0 0,0 4 0 15,-8 2 0-15,-2 5 0 16,-3 6 0-16,-5 3 0 15,-1 6 0-15,-6 4 0 0,-1 5 0 16,-4 2 0 0,0 1 0-16,0-2 0 0,-5-1-5 15,-2-6-84-15,13-4-3 16,3-8-3-16,2-11-7 0,6 0-1 16</inkml:trace>
  <inkml:trace contextRef="#ctx0" brushRef="#br0" timeOffset="270735.7339">6254 12354 10 0,'24'-42'97'0,"-1"2"0"16,-1 1-4-16,4 3-4 15,-1-13-9-15,8 22-50 16,4 8-15-16,2 8-15 16,1 9 0-16,-2 2 0 0,0 13 0 15,-8 7 0-15,-1 9 0 16,-12 5 0-16,-9 6 0 15,-8 6 0-15,-5 5 0 16,-15 0 0-16,-4-1 0 0,-3-2 0 16,-2-4 0-16,0-5 0 15,-1-4 0-15,5-12-36 0,0-7-53 16,15-6-4-16,10-10-4 16,-10 0-6-16</inkml:trace>
  <inkml:trace contextRef="#ctx0" brushRef="#br0" timeOffset="270998.3954">6555 12411 93 0,'19'-15'98'0,"6"1"-4"15,4-1-3-15,11 2-1 16,7 0-61-16,7 5-13 16,2 0-16-16,-1 4 0 0,-6 1 0 15,-7 2 0-15,-4 0 0 16,-9 2 0-1,-9-1 0-15,-8 0 0 0,-12 0 0 16,0 0 0-16,0 0 0 0,0 0 0 16,-8 5 0-16,-3 0 0 15,-2-3 0-15,-2 5 0 16,-11 11-57-16,6-13-36 16,-4-3-1-16,1-1-8 0,-2 1-4 15</inkml:trace>
  <inkml:trace contextRef="#ctx0" brushRef="#br0" timeOffset="272437.3938">2911 13333 99 0,'13'10'101'0,"-13"-10"-6"15,8 10-2-15,-8-10-4 16,-7 2-57-16,-4 3-30 16,-2 3-2-16,0 1 0 0,-2-1 0 15,3 2 0-15,-2-2 0 16,3 1 0-16,4 0 0 16,7-9 0-16,-6 13 0 15,6-13 0-15,0 12 0 0,3 0-17 16,-3-12-73-1,15-3-2 1,-2-9-5-16,1-4-6 16,4-6-2-16</inkml:trace>
  <inkml:trace contextRef="#ctx0" brushRef="#br0" timeOffset="272653.2487">3162 13262 18 0,'15'0'101'0,"-2"-3"-1"15,-3 2-8-15,-10 1-2 0,10-5-3 16,-10 5-71-16,1 11-9 16,-1 5-7-16,0 7 0 15,-2 7 0-15,-2 7 0 16,-3 7 0-16,-3 10 0 16,1 1 0-1,4 0 0-15,-2-4-6 0,7-14-77 16,0 4-7-16,0-13-3 15,8-10-9-15,7-18-1 0</inkml:trace>
  <inkml:trace contextRef="#ctx0" brushRef="#br0" timeOffset="272870.6802">3462 13443 11 0,'17'-22'101'15,"-8"1"0"-15,2 4-6 16,-6 4-3-16,-1 2-3 0,-4 11-69 15,0 0-18-15,0 0-2 16,3 14 0-16,-3 10 0 16,0 6 0-16,0 4 0 15,0 11 0-15,-2 4 0 16,2 12 0-16,7-5-77 16,-6-5-13-16,2-6-5 0,4-9-6 15,3-8-6-15</inkml:trace>
  <inkml:trace contextRef="#ctx0" brushRef="#br0" timeOffset="273213.6947">3998 13522 23 0,'32'-34'100'16,"-8"3"-3"-16,-11 1-5 16,-10 5-1-16,-6-1-3 15,-7 6-74-15,-14 7-8 0,-3 4-6 16,-4 9 0-16,0 3 0 15,1 8 0-15,4 6 0 16,10 5 0-16,8 3 0 16,8 0 0-16,12-3 0 0,12-1 0 15,7-5 0 1,6-2 0-16,0-6 0 16,-1-1 0-16,-4-5 0 0,-4 4 0 15,-9-2 0-15,-7 4 0 16,-9 6 0-16,-3 2 0 15,0 9 0-15,-9-3 0 16,2 6 0-16,-9-1-13 16,5 2-75-16,5-3-3 15,2-10-3-15,1-3-7 0,3-13-3 16</inkml:trace>
  <inkml:trace contextRef="#ctx0" brushRef="#br0" timeOffset="273462.2782">4465 13383 23 0,'26'-29'102'16,"-5"5"-2"-16,-4 8-7 0,-6 2-1 15,-11 14-2-15,0 0-79 16,0 0-11-16,2 24 0 16,-6 7 0-16,-6 6 0 15,-2 9 0-15,-4 13 0 0,-4 5 0 16,-1 5 0-16,-1 4 0 15,2 2 0-15,1-3 0 16,0 1 0-16,3-6 0 16,8-7 0-16,20-12-58 0,-12-10-36 15,0-14-2-15,2-14-8 16,7-10-4-16</inkml:trace>
  <inkml:trace contextRef="#ctx0" brushRef="#br0" timeOffset="273724.9366">4725 13573 32 0,'20'-16'104'15,"-2"4"-5"-15,-4 2-4 16,2 8-3-16,-7-4-3 16,1 6-89-16,-3 13 0 15,0 6 0-15,0 9 0 16,-4 5 0-16,-4 10 0 15,0 4 0-15,-3 7 0 0,-5-3 0 16,-3-1 0-16,1-3 0 16,-6-4 0-16,7-3 0 15,10-10-64-15,-8-10-30 16,4-12-2-16,4-8-8 0,0-12-5 16</inkml:trace>
  <inkml:trace contextRef="#ctx0" brushRef="#br0" timeOffset="273895.9851">5135 13579 36 0,'18'-7'102'0,"-6"1"-6"0,-3 2-4 16,-9 4-5-16,7-12-3 16,-15 8-81-16,8 4-16 15,14 2-70-15,-14-2-4 16,11 6-4-16,-1-6-7 0,4 0-5 15</inkml:trace>
  <inkml:trace contextRef="#ctx0" brushRef="#br0" timeOffset="274189.0285">5441 13474 18 0,'13'-13'100'16,"-13"13"-1"-16,0 0-7 15,-15-9-3-15,4 9-3 16,-6 3-70-16,6 8-8 15,2 6-5-15,7 11-3 16,2 9 0 0,6 3 0-16,4 4 0 15,5-1 0-15,3 1 0 0,0-4 0 16,1 2 0-16,-7-13 0 16,-7-4 0-16,-3-4 0 0,-2-6 0 15,-6-1 0-15,-5-6 0 16,-1-3 0-16,0-2 0 15,-2-3 0-15,-4-3-89 16,11-7-4-16,3-8-3 16,5-3-9-16,11-8-3 15</inkml:trace>
  <inkml:trace contextRef="#ctx0" brushRef="#br0" timeOffset="274550.6734">5891 13569 28 0,'31'-14'103'0,"-7"-4"-3"15,-6 2-6-15,-13-5-4 16,-5 1-1-16,-3 2-82 16,-10 6-7-16,-4 4 0 0,-7 6 0 15,-7 4 0-15,1 9 0 16,-2 7 0-16,2 4 0 16,7 3 0-16,6-2 0 15,12 2 0-15,5-7 0 0,7-2 0 16,15-5 0-16,4-4 0 15,4-5 0-15,-1-2 0 16,3-6 0-16,-5-1 0 0,-2 0 0 16,-4-2 0-1,-9 1 0-15,3 4 0 0,-15 4 0 16,14 1 0-16,-8 11 0 16,-3 3 0-16,-3 5 0 15,0 6 0-15,-6 6 0 0,1 4 0 16,-5-2 0-16,3-1-4 15,-3-2-86-15,4-5-3 16,6-5-4-16,1-11-6 16,11-7-3-16</inkml:trace>
  <inkml:trace contextRef="#ctx0" brushRef="#br0" timeOffset="274816.5626">6205 13569 4 0,'18'-39'97'0,"2"2"4"15,3 2-6-15,3 2-4 0,9 6-2 16,-24 6-64-16,33 12-16 16,-2 6-9-16,0 8 0 15,1 14 0-15,-5 8 0 16,-7 8 0-16,-9 4 0 16,-8 6 0-16,-11 3 0 0,-5 4 0 15,-9-2 0-15,-15 2 0 16,-4-4 0-16,-6 1 0 15,-2-6 0-15,4-2-2 16,-2-7-88-16,8-11-3 16,6-5-4-16,9-11-6 0,13-7-1 15</inkml:trace>
  <inkml:trace contextRef="#ctx0" brushRef="#br0" timeOffset="275068.9836">6389 13794 0 0,'6'-21'97'15,"6"5"2"-15,7 1-3 16,11 2-4-16,0-2-2 0,15-10-53 16,6 18-37-16,6-1 0 15,1 4 0-15,-4 2 0 16,0 0 0-16,-14 2 0 0,-3 0 0 16,-8 0 0-16,-12 0 0 15,-17 0 0-15,0 0 0 16,0 0 0-16,-8 5 0 15,-8-2 0-15,1 3 0 16,-8-1 0-16,4-10-14 0,-2 9-79 16,0-1-4-16,0-1-4 15,2-4-8-15</inkml:trace>
  <inkml:trace contextRef="#ctx0" brushRef="#br0" timeOffset="279547.7061">7266 9079 1 0,'-7'-8'90'15,"-5"0"2"-15,-2-2-3 16,1 2-5-16,-8 2-32 15,2 6-18-15,-2 0-11 16,-2 11-8-16,3 5-7 0,-4 7-2 16,-1 10-3-16,0 10-1 15,-4 11 0-15,2 7 0 16,0 4-1-16,5 1-1 16,4-3 1-16,4-2-1 0,7-12 0 15,7-7 0-15,9-17 0 16,10-10 0-16,6-12 0 15,0-3 1-15,5-11 0 0,-1-5 0 16,-4-4 0 0,-5-5 1-16,-2 0-2 0,-12-1 0 15,-6 2 0-15,-4-1 0 16,-12 6 0-16,-3 4 0 16,-5 2 0-16,-8 5 0 0,2 6 0 15,1 2 0-15,0 8-4 16,4 4-5-16,9 4-8 15,-2-2-20-15,15 1-49 0,5-1-1 16,14-8-7-16,8-3-4 16</inkml:trace>
  <inkml:trace contextRef="#ctx0" brushRef="#br0" timeOffset="279710.2042">7303 9365 68 0,'0'-9'89'0,"0"9"-5"15,-6-14-7-15,6 14-7 16,-13-5-67-16,11 10-55 16,2-5-22-16,4 5-8 0,8-3-6 15,5-2 0-15</inkml:trace>
  <inkml:trace contextRef="#ctx0" brushRef="#br0" timeOffset="280042.5362">7696 9238 0 0,'17'-5'93'0,"-8"3"1"16,-9 2-5-16,10-2-5 0,-11-20-11 15,-3 29-44-15,-3 12-11 16,-4 8-8-16,2 7-5 16,-6 11-1-16,1 4-1 15,5 3-1-15,2-2-1 0,6-1 0 16,1-7-1-16,11-5 0 15,6-12 1-15,3-8 0 16,4-10-1-16,2-6 1 16,-3-6 1-16,0-8-2 0,-6-3 0 15,-3-4 0-15,-10 1 0 16,-4-5 0-16,-6 4 0 16,-11 0 0-16,-10 3 0 15,-6 2 0-15,-2 5-2 16,-10 2-7-16,7 7-9 0,2 1-25 15,2 4-43-15,9 2-2 16,9 0-6-16,16-6-4 0</inkml:trace>
  <inkml:trace contextRef="#ctx0" brushRef="#br0" timeOffset="280348.0139">8032 9299 16 0,'0'-13'84'0,"0"-1"4"0,0-3-3 15,1 0-4-15,9-3-41 16,3 2-8-16,8 4-9 0,2 2-6 16,5 6-5-16,3 5-3 15,1 6-3-15,-2 10-2 16,-1 8-1-16,-6 7-2 15,-3 9 1-15,-7 4-2 16,-7 9-1-16,-6-1-3 16,-5 0-3-16,-8-2-7 0,-1 0-11 15,-6-4-58-15,-1-11-3 16,-1-5-6-16,4-12-5 0,7-6 3 16</inkml:trace>
  <inkml:trace contextRef="#ctx0" brushRef="#br0" timeOffset="280737.6145">8278 9390 28 0,'44'-19'0'16,"11"-6"0"-16,6 1 3 15,2-4 8-15,0-1 10 16,-5-3 11-16,2 1 12 15,-13-2 5-15,-2 1 5 0,-15 3 1 16,-6 3-5-16,-13 4-5 16,-2 4-10-16,-4 5-8 15,-5 13-8-15,0 0-3 0,-14 0-5 16,7 16-4-16,-8 8-3 16,2 13-4-16,-7 7 0 15,0 13 0-15,-4 7 0 16,-2 5 0-16,-2 6 0 0,-3 0 0 15,-1 0 0-15,4-3 0 16,0-7 0-16,5-6 0 16,3-8 0-16,4-7 0 0,7-10 0 15,7-1-23-15,2-12-63 16,5-5-3-16,4-10-4 16,6-7-7-16,6-11-1 15</inkml:trace>
  <inkml:trace contextRef="#ctx0" brushRef="#br0" timeOffset="281027.2612">8977 9401 32 0,'14'-27'96'16,"-5"-1"0"-16,5 6-6 16,-10-3-1-16,-4 25-27 15,11-6-38-15,-6-7-7 0,-5 13-12 16,4-9-5-16,-4 9 0 15,1 9 0-15,-1 8 0 16,-1 6 0-16,-3 6 0 16,-2 7 0-16,-4 8 0 15,-5 8 0-15,-1 4 0 0,-8 2 0 16,3 2 0-16,-4-4 0 16,2-3 0-16,1-3 0 15,8-4 0-15,3-11 0 0,11-18-47 16,6 4-44-16,11-10-3 15,6-6-5-15,9-9-7 16</inkml:trace>
  <inkml:trace contextRef="#ctx0" brushRef="#br0" timeOffset="281383.0373">9272 9631 70 0,'0'-16'97'0,"-7"2"-4"16,-4 3-4-16,-2 0-3 15,1 3-50-15,-2 8-17 0,-1 0-6 16,1 7-5-16,1 5-8 16,-1 8 0-16,1 4 0 15,3 4 0-15,3 2 0 16,3 0 0-16,4-1 0 0,3-2 0 16,6-5 0-16,4-3 0 15,2-8 0-15,4-5 0 16,-2-6 0-16,1 0 0 15,1-12 0-15,-3-5 0 0,-3-1 0 16,-5-8 0-16,1 0 0 16,-5-1 0-16,-3-1 0 15,-2-1 0-15,-9 5 0 16,1 2 0-16,-6 4 0 16,-1 10-8-16,-4 8-78 0,3 0-4 15,3 0-4-15,5 6-6 16,6 5-3-16</inkml:trace>
  <inkml:trace contextRef="#ctx0" brushRef="#br0" timeOffset="281559.8678">9470 9635 7 0,'21'-6'99'16,"-1"-2"-1"-16,-9-2-7 16,-4 2-3-16,-6-1-4 15,-1 9-64-15,0-9-10 16,0 9-10-16,0 0-19 0,5 5-63 15,-5-5-5-15,0 0-3 16,15 7-8-16,0-7-3 16</inkml:trace>
  <inkml:trace contextRef="#ctx0" brushRef="#br0" timeOffset="281851.4222">9848 9475 0 0,'21'-9'97'0,"-13"0"1"0,-8 9-5 16,0 0-5-16,0 0-1 15,-3 3-61-15,-13 9-9 16,2 11-12-16,-6 4-5 0,-1 9 0 16,2 5 0-16,-2 4 0 15,0 1 0-15,4 0 0 16,4-6 0-16,8-2 0 16,3-7 0-16,2-7 0 15,6-10 0-15,7-5 0 16,2-6 0-16,2-3 0 0,-3-5 0 15,3-2 0-15,-4-4 0 16,1-3 0-16,-6-1 0 16,-1 1 0-16,-6-2 0 15,0 3-7-15,-6 2-78 0,1-5-4 16,-1-2-4-16,1-1-6 16,4 0-4-16</inkml:trace>
  <inkml:trace contextRef="#ctx0" brushRef="#br0" timeOffset="282143.3464">10093 9537 1 0,'21'-8'97'16,"-7"1"1"-16,-14 7-7 15,9-9-4-15,-9 9-2 0,0 0-62 16,-7 9-8-16,2 4-8 16,3 6-2-16,0 5-3 15,2 3-2-15,2 5 0 16,5-1 0-16,5 0 0 15,2 1 0-15,2-2 0 0,2 1 0 16,-2-5 0-16,-2 0 0 16,-3-5 0-16,-5-1 0 15,-6-2 0-15,-4-4 0 16,-10 0 0-16,-5-5 0 0,-5-2 0 16,-1 1 0-16,-3-7-12 15,1 6-34-15,5-8-42 16,2-5-2-16,3-6-5 0,8-4-6 15</inkml:trace>
  <inkml:trace contextRef="#ctx0" brushRef="#br0" timeOffset="282343.1659">10231 9583 62 0,'34'-21'95'0,"8"4"-5"15,2 0-4-15,6 1-3 0,3 3-57 16,0 4-6-16,3 2-8 15,-5 2-6-15,-8 5-3 16,-8 0-2-16,-10 0-2 16,-10 6-3-16,-15-6-7 15,11 15-19-15,-24-6-54 0,-5 1 0 16,-4 0-6-16,-7-1-8 16</inkml:trace>
  <inkml:trace contextRef="#ctx0" brushRef="#br0" timeOffset="285367.5598">7615 10501 1 0,'4'-9'72'0,"0"-3"5"15,-4-2-16-15,2 3-7 16,-2-1-12-16,1-1-8 0,-1 0-5 15,0 0-3-15,0 2-5 16,0 0-3-16,0 11-4 16,0-13-2-16,0 13-2 15,0 0-2-15,0 9-2 0,1 5 0 16,1 5-2-16,1 3-1 16,1 3 0-16,4 4 0 15,-2 1 0-15,4-1 1 16,-3-1-4-16,3-1 0 0,-2-2 0 15,3-2 0-15,-5-1 0 16,5-2 0-16,-4-4 0 16,-2 1 0-16,3-2 0 15,-3 0 0-15,2-2-6 0,0-1-9 16,1 8-26-16,7-12-47 16,0-5-2-16,2-3-6 15,3-6-4-15</inkml:trace>
  <inkml:trace contextRef="#ctx0" brushRef="#br0" timeOffset="285659.1317">8187 10532 78 0,'9'-10'96'16,"-5"-1"-3"-16,-4 11-6 16,1-22-1-16,-1 22-58 15,-6 0-9-15,-2 10-6 0,-2 7-4 16,-4 5-7-16,2 7-2 15,-2 5 0-15,-1 7 0 16,0 4 0-16,1 4 0 16,0 6 0-16,0 0 0 0,-3-1 0 15,1 1 0-15,1-2 0 16,0-1 0-16,0-5 0 16,3-2 0-16,-3-7 0 0,6 0 0 15,-2-8 0-15,11-30-62 16,-1 56-32-16,1-48 3 15,11-5-8-15,3-9-4 16</inkml:trace>
  <inkml:trace contextRef="#ctx0" brushRef="#br0" timeOffset="285938.5226">8708 10658 13 0,'32'-29'101'15,"-5"6"-2"-15,-10 1-5 16,-2 6-4-16,-11 2-2 0,-4 14-71 16,0 0-8-16,-3 4-9 15,-3 17 0-15,-7 6 0 16,1 8 0-16,-2 6 0 16,0 3 0-16,-2 3 0 0,3-1 0 15,3 0 0-15,-1-4 0 16,4-2 0-16,1-5 0 15,0-3 0-15,6-2 0 0,0-1-78 16,8-12-13-16,5-10-3 16,8-7-6-16,8-3-5 15</inkml:trace>
  <inkml:trace contextRef="#ctx0" brushRef="#br0" timeOffset="286295.3467">9143 10755 12 0,'16'-18'100'15,"-10"4"-1"-15,-2 2-7 16,-4 12-3-16,-8-8-3 16,-8 13-68-16,-1 8-6 15,-2 10-9-15,1 8-3 16,0 6 0-16,-2 5 0 0,6-2 0 16,8 0 0-16,6-4 0 15,1-5 0-15,13-6 0 16,2-8 0-16,8-6 0 0,2-11 0 15,4 0 0-15,-1-8 0 16,-2-8 0-16,-4-3 0 16,0-5 0-16,-8-3 0 15,-3-4 0-15,-2-1 0 0,-6 0 0 16,-4-4 0-16,-3 7 0 16,-10 1 0-16,-3 6 0 15,-4 4 0-15,-3 10 0 0,-3 2-5 16,7 9-23-16,14 6-59 15,-8 3-4-15,11 0-4 16,4 0-5-16,16 1-1 16</inkml:trace>
  <inkml:trace contextRef="#ctx0" brushRef="#br0" timeOffset="286472.9664">9487 10823 75 0,'21'2'98'15,"-9"-2"-5"-15,-12 0-5 16,10-6 0-16,-10 6-59 15,0 0-11-15,-11-5-7 16,11 5-5-16,-14 0-5 0,14 0-7 16,-13 12-13-16,13-1-66 15,3-1-3-15,10-3-4 16,1-4-7-16,9-3-3 16</inkml:trace>
  <inkml:trace contextRef="#ctx0" brushRef="#br0" timeOffset="286804.8622">9837 10696 1 0,'12'-8'96'0,"-12"8"1"16,12-10-6-16,-12 10-3 15,0 0-3-15,0 8-63 16,-7 4-8-16,-3 7-5 16,-3 7-3-16,-1 4-4 0,-3 11-2 15,-2 2 0-15,0 4 0 16,4-2 0-16,8-2 0 15,5-3 0-15,2-7 0 16,12-7 0-16,5-10 0 0,9-6 0 16,0-8 0-16,0-2 0 15,0-11 0-15,-5-1 0 16,-3-3 0-16,-5-4 0 16,-5 3 0-16,-5-4 0 15,-3 2 0-15,-3 2 0 0,-10 2 0 16,1 2 0-16,-7 0-13 15,4-9-51-15,-2 16-24 16,5 1-3-16,12 4-6 16,0-10-6-16</inkml:trace>
  <inkml:trace contextRef="#ctx0" brushRef="#br0" timeOffset="287125.4962">10277 10799 91 0,'16'-10'97'0,"-5"1"-5"15,-9 0-7-15,-2 9 2 0,-9-7-65 16,0 7-8-16,-2 9-6 16,-2 5-3-16,5 4-1 15,-1 3-2-15,6 5 2 16,4 1-4-16,10 1 0 16,6 2 0-16,3-1 0 0,2-1 0 15,1-1 0-15,0 0 0 16,-4-1 0-16,-7-3 0 15,-2-1 0-15,-10-2 0 16,-1-3 0-16,-11-2 0 0,-7-3 0 16,-1-3 0-16,-6-3 0 15,-3-2 0-15,-2-4 0 16,2-1-5-16,7-28-59 0,-3 21-27 16,6-4 1-16,8-4-7 15,6-5-5-15</inkml:trace>
  <inkml:trace contextRef="#ctx0" brushRef="#br0" timeOffset="287407.8687">10418 10825 89 0,'15'-13'97'0,"2"1"-5"16,6-2-5-16,2-1-1 15,8 2-66-15,2 2-5 0,7 1-4 16,-2 1-3-16,2 2-2 15,-4 0-6-15,-7 4 0 16,-3-1 0-16,-6 1 0 16,-5 1 0-16,-7 2 0 0,-10 0 0 15,0 0 0-15,-8-1 0 16,-3 1 0-16,-5 1 0 16,-3 4 0-16,-2 0 0 15,-3 4 0-15,-2-1-4 16,2 0-37-16,-4 5-49 0,2-1-1 15,0 1-6-15,-1-5-5 16</inkml:trace>
  <inkml:trace contextRef="#ctx0" brushRef="#br0" timeOffset="289294.5463">7982 11841 69 0,'-7'0'85'0,"-5"0"1"15,3-3-4-15,-15-1-37 0,24 4-7 16,-11-6-14-16,11 6-6 15,0 0-4-15,3-11-5 16,11 11-3-16,-1 0-2 0,2 5-1 16,4 5-1-16,2 2-1 15,-2 6 0-15,-6 5 0 16,-1 4-1-16,-7 3 1 16,-5 4 0-16,-6 2-1 0,-10 0 1 15,-6 1-1-15,-6-1 0 16,1-4 0-16,-6-3 0 15,4-4 0-15,4-5 0 16,3-4-1-16,5-5 1 16,4-3 1-16,13-8-1 0,0 0 1 15,0 0-1-15,20 7 1 16,-2-7 0-16,7-2-1 16,1-1 1-16,5-1 0 0,-4 0-2 15,4 2-2-15,-8-3-6 16,6 5-24-16,-1 0-51 15,-7 1 0-15,-3-2-7 16,-7-2-7-16,3-3 5 0</inkml:trace>
  <inkml:trace contextRef="#ctx0" brushRef="#br0" timeOffset="289487.6676">8299 12109 22 0,'0'0'98'0,"10"-17"-2"15,-10 17-6-15,6-17-4 16,-5 8-4-16,-1 9-68 16,0 0-9-16,0 0-12 15,0 0-32-15,4 6-45 16,-4-6-1-16,8 11-6 0,-8-11-8 16</inkml:trace>
  <inkml:trace contextRef="#ctx0" brushRef="#br0" timeOffset="289723.6479">8608 11944 11 0,'12'-3'99'0,"-2"-2"-2"0,-2-1-5 16,-8 6-4-16,13-13-2 15,-13 13-66-15,0 0-5 0,1 9-12 16,-1 7-3-16,0 7 0 15,0 6 0-15,0 3 0 16,-1 9 0-16,0 3 0 16,-1-1 0-16,2 7-17 15,1-7-70-15,0-5-3 16,0-9-3-16,2-9-8 0,7-10-3 16</inkml:trace>
  <inkml:trace contextRef="#ctx0" brushRef="#br0" timeOffset="290401.0604">9021 11960 45 0,'-9'-7'89'16,"9"7"-1"-16,-3-14-5 15,3 14-2-15,0-13-53 16,0 13-8-16,7-9-7 16,-7 9-5-16,0 0-3 0,0 0-2 15,0 0 0-15,0 0-1 16,0 0 0-16,0 0 0 16,0 0 1-16,6 8-1 0,-6-8 1 15,0 0 0-15,0 0-1 16,0 0 1-16,4 8-1 15,-4-8 1-15,0 0-1 16,0 0 1-16,0 14 0 16,0-14-1-16,0 18 0 0,0-5 0 15,0 1 0-15,4 4 0 16,3 0-2-16,7 4 0 16,3 1 0-16,2 2 0 0,5-1 0 15,6 3 0-15,1-3 0 16,-2 2 0-16,1 0 0 15,-7-4 0-15,-4 2 0 16,-5-4 0-16,-9 1 0 0,-5-4 0 16,-9 0 0-16,-9-4 0 15,-8-1 0-15,-2-4 0 0,-3-4 0 16,0-5 0-16,1-2 0 16,3-8 0-16,6-4 0 15,6-6 0-15,10-6 0 16,5-1 0-16,9-6 0 0,9 0 0 15,9-3 0-15,0 4 0 16,5 0 0-16,0 3 0 16,-3 3 0-16,-7 4 0 15,-4 6 0-15,-9 0 0 16,-5 4 0-16,-4 3 0 0,-8 6 0 16,-8 1 0-16,-3 3 0 15,-4 0-9-15,7-20-63 16,-4 22-15-16,7 3-3 15,13-5-8-15,0 0-3 0</inkml:trace>
  <inkml:trace contextRef="#ctx0" brushRef="#br0" timeOffset="290829.2457">9526 11926 4 0,'23'-5'96'0,"-6"-1"1"15,-8 2-5-15,-9 4-6 0,0 0 0 16,0 0-61-16,-13 3-11 15,2 9-6-15,3 6-5 16,2 4-3-16,0 5 0 16,6 3 0-16,3 4 0 15,8 1 0-15,4 2 0 0,2 1 0 16,2-2 0-16,-2 0 0 16,-1-6 0-16,-6-1 0 15,-2-6 0-15,-7-3 0 16,-1-7 0-16,-11-3 0 0,-3-5 0 15,-3-5 0-15,-3 0 0 16,1-9 0-16,2-7 0 16,6-1 0-16,-1-6 0 0,9-4 0 15,3-6 0-15,5-2 0 16,7-3 0-16,2-1 0 16,1 0 0-16,1 1 0 15,1 0 0-15,-5 8 0 0,-5 1 0 16,-6 7 0-16,-3 3 0 15,-8 6 0-15,-7 5 0 16,-3 6-8-16,-6-6-31 16,5 8-48-16,3 3-2 15,5-1-5-15,13-2-7 0,0 0 8 16</inkml:trace>
  <inkml:trace contextRef="#ctx0" brushRef="#br0" timeOffset="291106.1103">9886 11818 17 0,'23'-8'100'16,"-8"-1"-3"-16,-4 2-4 16,-11 7-4-16,11-12-3 0,-11 12-61 15,0 0-21-15,0 16-4 16,-2 3 0-16,-3 8 0 16,-2 8 0-16,0 8 0 0,-5 7 0 15,2 4 0-15,-4 6 0 16,-1 0 0-16,-5 1 0 15,1 1 0-15,0-6 0 16,-2-1 0-16,3-7 0 0,3-4 0 16,1-9 0-16,2 4 0 15,-4-12-83-15,13-10-10 16,4-7-2-16,-1-10-7 16,24-6-2-16</inkml:trace>
  <inkml:trace contextRef="#ctx0" brushRef="#br0" timeOffset="291364.7308">10145 12064 23 0,'28'-46'101'15,"3"6"-2"-15,-7 3-5 16,-1 7-1-16,-10 4-4 0,2 5-77 16,-4 12-12-16,-11 9 0 15,14 9 0-15,-16 12 0 16,2 9 0-16,-5 7 0 15,0 9 0-15,-6 6 0 16,0 5 0-16,-3 0 0 0,1-1 0 16,-2-4 0-16,7-1 0 15,-4-9 0-15,10 1 0 16,2-13-91-16,0-10-3 0,4-10-3 16,6-10-6-16,7-4-1 15</inkml:trace>
  <inkml:trace contextRef="#ctx0" brushRef="#br0" timeOffset="291717.8188">10528 12066 43 0,'9'-22'101'15,"-1"3"-4"-15,-5 6-6 16,-3 5-3-16,-7 30-8 16,-4-14-69-16,-3 7-11 15,-4 8 0-15,-1 7 0 0,2 6 0 16,-2 4 0-16,4-1 0 15,7 0 0-15,8-2 0 16,9-7 0-16,8-2 0 16,9-10 0-16,2-5 0 15,8-10 0-15,-1-3 0 16,-1-8 0-16,-1-7 0 0,-10-3 0 16,-3-8 0-16,-7 0 0 15,-4-5 0-15,-9 0 0 0,0-2 0 16,-9 3 0-16,-7 2 0 15,-3 3 0-15,-4 5 0 16,-5 5 0-16,5 9 0 16,-3 4 0-16,26 2-63 0,-22 5-28 15,13 5 0-15,7 1-9 16,2-11-4-16</inkml:trace>
  <inkml:trace contextRef="#ctx0" brushRef="#br0" timeOffset="291888.4059">10798 12137 12 0,'9'1'98'16,"-9"-1"-1"-16,0 0-4 16,3-6-5-16,-3 6-3 15,0 0-64-15,0 0-7 16,0 0-11-16,0 0-3 16,0 0-15-16,-1 16-68 0,1-6-4 15,0-10-4-15,17 11-6 16,-3-9-5-16</inkml:trace>
  <inkml:trace contextRef="#ctx0" brushRef="#br0" timeOffset="292236.3415">11174 11994 84 0,'21'-15'97'0,"-6"1"-4"16,-5 4-6-16,-10 10 0 15,6-12-55-15,-6 19-11 16,-8 9-11-16,-3 10-10 15,-6 7 0-15,0 8 0 0,-3 7 0 16,0 2 0-16,2-2 0 16,4 2 0-16,3-5 0 15,3-5 0-15,4-7 0 16,4-6 0-16,0-11 0 16,5-4 0-16,-5-12 0 0,18 4 0 15,-7-6 0-15,-3-7 0 16,5-3 0-16,-7-4 0 15,2 0 0-15,-5-6 0 0,-2 4 0 16,-1-3 0-16,-5 3 0 16,-4 3 0-16,-1 0 0 15,2 5 0-15,-2-4-22 0,-20 9-66 16,30 5-3-16,0 0-4 16,17-14-5-16,6 5-2 15</inkml:trace>
  <inkml:trace contextRef="#ctx0" brushRef="#br0" timeOffset="292554.3246">11460 12097 59 0,'26'-18'96'16,"-8"0"-2"-16,-7 3-6 0,-6 1-2 15,-5 14-47-15,-1-13-11 16,1 13-11-16,-15 7-13 16,6 7-4-16,0 5 0 15,3 4 0-15,3 5 0 16,3 2 0-16,2 2 0 0,6 0 0 15,6 1 0-15,1-1 0 16,1 1 0-16,-2-5 0 16,-3 1 0-16,1-6 0 15,-7-1 0-15,-3-3 0 0,-2-1 0 16,0-2 0-16,-6-5 0 16,-6 0 0-16,0-2 0 15,-5-3 0-15,-2 0 0 0,-5-5 0 16,1-1 0-16,-2 0 0 15,1-7-61-15,1-3-29 16,7-5-2-16,4-2-5 16,8-7-6-16</inkml:trace>
  <inkml:trace contextRef="#ctx0" brushRef="#br0" timeOffset="292852.4013">11679 12080 86 0,'15'-16'96'15,"-5"-4"-4"-15,5 2-5 16,0 1 0-16,4 0-57 0,8 3-7 16,7 0-13-16,4 4-10 15,6 0 0-15,2 5 0 16,1-1 0-16,-2 6 0 16,-2-1 0-16,-10 1 0 15,-7 0 0-15,-6 0 0 0,-7 0 0 16,-13 0 0-16,0 0 0 15,0 0 0-15,-10 10 0 16,-6-2 0-16,-4 3 0 0,-3 1 0 16,-7 2 0-16,0 3 0 15,-2-7-34-15,0 8-56 16,2 0-3-16,1-2-4 16,4-2-6-16</inkml:trace>
  <inkml:trace contextRef="#ctx0" brushRef="#br0" timeOffset="294525.8123">7903 13203 55 0,'0'0'99'0,"-12"6"-2"0,12-6-8 15,0 0-1-15,-7 14-37 16,7-14-33-16,0 0-6 16,0 0-10-16,-3 12-2 15,3-2 0-15,-1 1 0 16,-1 4 0-16,-1-1 0 0,1 5 0 16,-4-5-27-16,-10 2-59 15,15-3-3-15,1-13-4 16,0 0-6-16,0 0-4 0</inkml:trace>
  <inkml:trace contextRef="#ctx0" brushRef="#br0" timeOffset="294830.9273">8149 13112 88 0,'9'-12'94'15,"-3"-2"-5"-15,7 1-4 16,-2-3 0-16,1 2-66 16,11 4-3-16,1 3-5 15,2 8-3-15,4-1-3 16,-5 10 0-16,1 7-3 0,-3 6 2 16,-4 3-4-16,-8 4 0 15,-5 5 0-15,-6 4 0 0,-3 1 0 16,-10 2 0-1,-5 1 0-15,2-2 0 0,-3-5-8 16,6 0-10-16,-2 2-23 16,16-18-47-1,10-9-1-15,14-6-6 0,5-6-4 16</inkml:trace>
  <inkml:trace contextRef="#ctx0" brushRef="#br0" timeOffset="295161.9535">8855 13258 66 0,'30'-32'93'0,"-11"2"-3"0,-12 4-3 16,-7 4-2-16,-33 4-56 16,10 9-8-16,-6 6-8 15,-9 3-5-15,-3 9-2 16,1 5-2-16,3 2-1 16,4 2-2-16,12 2 0 15,8-3 0-15,13-1-1 0,14-4 0 16,12-2 1-16,5-3-1 15,8-5 2-15,2 0-2 16,-1-2 0-16,-4 0 0 16,-9 1 0-16,-4 1 0 0,-8 5 0 15,-4 2 0-15,-9 8 0 16,-2 4 0-16,0 4 0 16,-6 7 0-16,-6 2 0 0,-6 2 0 15,2 3 0-15,-4-3-14 16,3-8-37-16,2 3-37 15,5-8-1-15,1-9-8 0,9-14-6 16</inkml:trace>
  <inkml:trace contextRef="#ctx0" brushRef="#br0" timeOffset="295713.7631">9165 13228 80 0,'22'-17'97'0,"-4"4"-5"15,0 5-6-15,-3 2-1 16,0 7-47-16,-1 5-26 16,-3 10-5-16,3 7-4 15,-3 6-1-15,-4 5 0 16,-3 2-1-16,-4 0-1 0,-1 1 1 16,-8-3 0-16,-4-5-1 15,-5-3 1 1,2-6-1-16,1-4-1 15,9-8 0-15,6-8-3 16,9 10-3-16,16-10-3 16,6-4-8-16,13-4-6 15,2-9-6-15,9-2-3 0,-5-6-1 16,6-2 0-16,-1-6 3 16,-6-2 4-16,-6-3 12 15,-6-1 13-15,-5 4 14 16,-10-4 10-16,-1 6 5 0,-14 1 6 15,-6 5 1-15,-1 2 1 16,-1 4-4-16,-4 6-5 0,-4 4-6 16,9 11-5-16,-12-2-3 15,6 7-5-15,0 12-7 16,-2 7 0-16,-1 7 0 16,-1 7 0-16,3 7 0 15,-5 6 0-15,4 5 0 0,-6 0 0 16,5 3 0-16,-6 2 0 15,0 1 0-15,0 0 0 16,-3-6 0-16,5-2 0 16,-2-9 0-16,6-20-27 0,6 9-63 15,2-13-4-15,6-13-4 16,12-10-7-16</inkml:trace>
  <inkml:trace contextRef="#ctx0" brushRef="#br0" timeOffset="295968.7857">10170 13361 32 0,'38'-32'105'0,"-9"4"-5"0,-6 7-4 15,-8 5-4-15,-1 2-6 16,-27 6-86-16,13 8 0 16,0 8 0-16,-2 10 0 15,-9 10 0-15,-1 6 0 0,-4 9 0 16,-5 9 0-16,1 3 0 15,-5 1 0-15,4 4 0 16,0-4 0-16,1 2 0 16,3-9 0-16,6-1-34 0,6-12-58 15,4-11-3-15,5-11-6 16,12-12-7-16</inkml:trace>
  <inkml:trace contextRef="#ctx0" brushRef="#br0" timeOffset="296295.1772">10561 13480 18 0,'8'-18'100'16,"-8"4"-2"-16,-2 5-4 15,-11 0-4-15,-5 9-3 0,-6 3-72 16,1 9-6 0,-3 7-9-16,4 10 0 15,6 5 0 1,5 0 0-16,7-1 0 15,3-4 0-15,12-5 0 0,8-6 0 16,0-6 0-16,2-12 0 16,-2-11 0-16,0-5 0 15,-6-6 0-15,2-1 0 16,-7-5 0-16,-5 1 0 0,0-5 0 16,-3 5 0-16,0-2 0 15,-6 6 0-15,0 3 0 16,-6 1 0-16,12 2-84 15,-8 13-6-15,8 4-2 0,-13-6-7 16,13 6-6-16</inkml:trace>
  <inkml:trace contextRef="#ctx0" brushRef="#br0" timeOffset="296504.5673">10784 13435 18 0,'16'10'100'0,"-8"-7"-1"15,-8-3-6-15,12 7-3 0,-12-7-3 16,0 0-67-16,-2 13-16 16,2-13-4-16,-8 15 0 15,7-2 0-15,-2 0-76 0,4-2-13 16,-1-11-2 0,20 7-7-16,1-7-6 15</inkml:trace>
  <inkml:trace contextRef="#ctx0" brushRef="#br0" timeOffset="296818.61">11238 13294 34 0,'0'0'99'0,"7"-9"-2"16,-7 9-5-16,-7 2-4 16,-5 9-2-16,-3 5-74 15,-3 7-9-15,-1 8-3 16,0 4 0-16,0 17 0 15,4 0 0 1,9-1 0-16,5-4 0 16,1-4 0-16,5-6 0 15,8-7 0-15,1-10 0 0,2-17 0 16,-4-3 0-16,0-8 0 16,-3-4 0-16,0-6 0 15,-4-2 0-15,-3-2 0 0,-2 1 0 16,0-1 0-16,-2 2 0 15,-2 4 0-15,-5-7-30 16,6 9-58-16,3 4-4 16,3-2-4-16,10 0-5 15,6 2-3-15</inkml:trace>
  <inkml:trace contextRef="#ctx0" brushRef="#br0" timeOffset="297127.497">11559 13427 69 0,'16'-8'98'0,"-7"-2"-5"15,-9 1-4-15,0 9-2 16,-12-14-49-16,3 11-19 16,-2 3-8-16,-1 8-4 0,3 7-7 15,0 4 0-15,6 4 0 16,7 14 0 0,10 4 0-16,4 1 0 15,0-1 0-15,1 0 0 16,-3-2 0-16,-3-5 0 15,-3 2 0-15,-10-15 0 16,-3-3 0-16,-12-3 0 0,-2-3 0 16,-3-4 0-16,-5-1 0 15,-2-4 0-15,3-1 0 16,-7-4 0-16,11-4-33 16,-5-1-58-16,8-7-4 0,4-2-5 15,9-9-6-15</inkml:trace>
  <inkml:trace contextRef="#ctx0" brushRef="#br0" timeOffset="297408.6628">11648 13457 18 0,'12'-18'101'16,"-4"2"-3"-16,4-2-4 0,6 2-3 16,2-2-2-16,10 0-69 15,1 5-20-15,6 3 0 16,4 3 0-16,-4 0 0 0,-3 5 0 15,-6-1 0-15,-5 2 0 16,-6 1 0-16,-5 0 0 16,-12 0 0-16,7 0 0 15,-7 0 0-15,0 0 0 0,-7 0 0 16,7 0 0-16,-19 4 0 16,8 2 0-16,-7 0 0 15,5-6-16-15,-1 8-74 16,-2 3-5-16,1-2-3 15,-1-3-7-15,3 0-2 0</inkml:trace>
  <inkml:trace contextRef="#ctx0" brushRef="#br0" timeOffset="300571.4809">12446 9399 59 0,'-6'-9'74'0,"0"0"-8"16,-7-5-14-16,6 5-8 0,0-2-10 15,0 1-7-15,2-2-3 16,-1 0-4-16,3 3-4 16,-1-3-4-16,4 1-2 15,0-1-3-15,9 3-2 16,5 0 0-16,3 2-2 0,3 2-1 16,2 4 0-16,1 1 0 15,-2 9-1-15,3 2 0 16,-4 9 0-16,-4 3 0 15,-6 4-1-15,-5 2 1 0,-5 3-1 16,-1 1 0-16,-9 0 0 16,-7-3 0-16,-6-3 0 15,-3-2 0-15,-1-6 0 16,0-3-1-16,3-5 1 0,4-2 0 16,7-3 0-16,13-6 0 15,0 0 1-15,4 3-1 16,14 0 0-16,10 0 0 0,-1 2 0 15,4 2 0-15,2 3 0 16,-2 4 1-16,-4 3-1 16,-3 1 0-16,-8 0 1 15,-3 3 0-15,-7-2 1 0,-6 0 0 16,-2-1 0-16,-12-3 1 16,-1-3-1-16,-7-1 1 15,2-3 0-15,-4-2-1 16,2-2 0-16,0-2-1 15,6-1-3-15,2-1-5 0,14 0-14 16,0 0-62-16,0-8-1 16,11-4-7-16,9-3-4 15,6-4-5-15</inkml:trace>
  <inkml:trace contextRef="#ctx0" brushRef="#br0" timeOffset="300772.7148">12899 9578 59 0,'9'-6'95'0,"-9"6"-1"16,6-14-6-16,-6 5-2 16,0-2-50-16,0 11-14 0,0 0-9 15,-5-9-6-15,5 9-4 16,0 0-4-16,-6 6-7 16,6-6-10-16,2 27-64 15,3-14-4-15,3 0-5 0,-8-13-6 16,20 13-3-16</inkml:trace>
  <inkml:trace contextRef="#ctx0" brushRef="#br0" timeOffset="301100.5906">13261 9505 59 0,'9'0'95'15,"-9"0"-3"-15,0 0-4 16,0 0-3-16,0 9-49 0,-12 3-15 15,2 4-8-15,-2 4-6 16,4 7-2-16,0 1-3 16,7-1 0-16,2 0-1 15,11-3 0-15,6-6 0 16,4-2 2-16,3-5-3 0,0-9 0 16,-1-2 0-16,-3-6 0 15,-2-5 0-15,-4-6 0 16,-4-2 0-16,-6-5 0 15,-1-1 0-15,-4-2 0 0,-4 1 0 16,-4 1 0-16,-6 0-5 16,3 6-10-16,-6 0-23 15,8 4-42-15,2 2-8 0,7 13-6 16,3-15-4-16,10 7 5 16</inkml:trace>
  <inkml:trace contextRef="#ctx0" brushRef="#br0" timeOffset="301434.5417">13611 9434 59 0,'11'9'88'16,"-7"1"-1"-16,-5 4-3 16,-3 1-35-16,-3 3-8 0,0 2-14 15,-1 0-8-15,5 0-6 16,3-2-5-16,2-1-3 16,9-4-1-16,7-3 0 15,4-3-1-15,6-3-1 16,4-4 1-16,0 0-1 0,1-7 0 15,-2-3 0-15,-1-2 1 16,-5-1 0-16,-4-2 0 16,-8 1-3-16,-1 3 0 15,-12 11 0-15,11-12 0 0,-11 12 0 16,0 0 0-16,0 11 0 16,-1 6 0-16,-1 5 0 15,-1 4 0-15,1 6 0 16,-1 3 0-16,2 2 0 0,-2 1 0 15,0 2-13-15,0-15-34 16,3 9-41-16,0-7-2 16,7-7-7-16,4-7-5 0</inkml:trace>
  <inkml:trace contextRef="#ctx0" brushRef="#br0" timeOffset="301931.8126">14211 9594 73 0,'0'-29'95'16,"-10"2"-3"-16,1 5-5 0,-4 2-2 16,1 0-57-16,3 12-10 15,9 8-6-15,0 0-5 16,0 0-3-16,15 15-1 16,5 5-1-16,8 3-1 0,3 8 1 15,6 2 0-15,-1 5-2 16,4-1 0-16,-3 1 0 15,-5-1 0-15,-7-3 0 0,-8-2 0 16,-8-2 0-16,-7-4 0 16,-5-4 0-16,-10-5 0 15,-8-4 0-15,-2-3 0 16,-3-4 0-16,1-6 0 16,2-2 0-16,3-8 0 0,4-5 0 15,7-5 0-15,7-5 0 16,5-5 0-16,14-4 0 15,11-4 0-15,8-3 0 0,6-2 0 16,2 0 0-16,-2 2 0 16,-1 0 0-16,-11 4 0 15,-6 2 0-15,-13 7 0 16,-11 2 0-16,-11 8 0 0,-16 4 0 16,-10 7 0-16,-10 6 0 15,-4 2 0-15,-2 6 0 16,2 7 0-16,4 2-7 15,17 4-20-15,15 7-46 0,16-6-15 16,23-3-4-16,15-4-5 16,15-2-2-16</inkml:trace>
  <inkml:trace contextRef="#ctx0" brushRef="#br0" timeOffset="302229.0409">14903 9457 0 0,'23'-15'95'16,"-10"-1"5"-16,-5 2-7 0,-4-1-4 15,-2 1-2-15,-2 14-60 16,0-8-7-16,0 8-20 16,-9 15 0-16,5 13 0 15,-4 9 0-15,-1 11 0 0,-5 16 0 16,-5 9 0-16,-7 9 0 16,-6 8 0-16,-7 4 0 15,-3-4 0-15,-2-3 0 16,-2-7 0-16,2-11 0 15,3-11 0-15,6-12 0 0,8-11 0 16,6-10 0-16,5-9 0 16,5-5 0-16,3-3 0 15,8-8 0-15,0 0-75 0,7 3-16 16,-7-3-3-16,14-11-7 16,-3-1-6-16</inkml:trace>
  <inkml:trace contextRef="#ctx0" brushRef="#br0" timeOffset="305695.558">15058 9938 34 0,'0'0'92'0,"7"-10"-3"15,-7 10-4-15,0 0-2 16,0 0-47-16,-5 3-11 16,-3 13-10-16,1 6-7 0,-3 4-4 15,1 5 0-15,2 1-1 16,7 0-1-16,0-2 0 16,6-3-1-16,7-3 0 0,4-5 0 15,5-6 1-15,1-6-1 16,3-6 0-16,-2-1 1 15,-1-9 0-15,-4-5-1 16,-2-3 0-16,-5-3 1 0,-1 1-1 16,-4-2 0-16,0 4 0 15,-3 1 0-15,-1 3-1 16,-3 13 1-16,0 0-1 16,0 0 1-16,0 0-1 15,7 18 1-15,-6 0-1 0,-1 5 0 16,-1 2 0-16,1 0 0 15,-3 4-1-15,-1-2-4 0,-3 0-9 16,3 2-20-16,4-2-51 16,-3-7-2-16,2-4-8 15,1-5-4-15</inkml:trace>
  <inkml:trace contextRef="#ctx0" brushRef="#br0" timeOffset="305873.4964">15433 10111 69 0,'6'-18'92'16,"0"-1"-5"-16,0 3-4 15,-5 1-6-15,-1 7-64 16,0 8-18-16,0 0-67 0,8 4-6 16,-8-4-7-16,10 12-8 15,-1-6 5-15</inkml:trace>
  <inkml:trace contextRef="#ctx0" brushRef="#br0" timeOffset="306311.3745">15697 9989 1 0,'0'0'92'0,"10"-11"1"16,-10 11-5-16,0-11-5 16,-3 27-18-16,3-16-40 15,-4 10-9-15,4 5-6 16,3 6-4-16,6 8-3 15,5 5 0-15,3 5 0 0,2 4-1 16,3 1-1-16,-1-1 0 16,-1 1-2-16,-5-5 1 15,-6-4-1-15,-5-6 0 0,-4-6 0 16,-13-7 0-16,-2-6 1 16,-4-6-1-16,2-4 2 15,0-7-1-15,4-7 1 16,6-3-1-16,7-6 0 0,2-6 0 15,11-3 0-15,8-5 0 16,8-5 0-16,4 0 1 16,5-3 0-16,-1 0 1 0,-1 0 0 15,-5 2 1-15,-2 8 1 16,-9 1 0-16,-7 7-1 16,-11 7 0-16,-5 4-3 15,-12 8 0-15,-9 6 0 16,-5 2 0-16,-6 7 0 0,-1 5-2 15,1 7-12-15,3 0-21 16,5 4-51-16,15-2-2 16,12-1-6-16,17-2-7 0</inkml:trace>
  <inkml:trace contextRef="#ctx0" brushRef="#br0" timeOffset="306636.2966">16414 10024 85 0,'10'-9'96'0,"-10"9"-5"16,0-15-5-16,-6 11-2 16,-11 4-62-16,-3 3-6 0,-3 14-6 15,-3 6-5-15,3 9-2 16,-6 8-1-16,6 6-2 16,3 2 0-16,8 0-1 0,8-2 0 15,4-5 0-15,9-6-1 16,9-7 1-16,5-10 0 15,2-8 1-15,1-7 1 16,-1-3-1-16,-5-5 0 16,-4-5 0-16,-8-1 0 0,-2-3 0 15,-6 1 0-15,-5 0-2 16,-5 0-2-16,-5 2-4 0,-10 0-8 16,1 3-33-1,-2 1-35-15,-2-1-4 0,8 1-5 16,5 1-6-16</inkml:trace>
  <inkml:trace contextRef="#ctx0" brushRef="#br0" timeOffset="306881.8834">16589 10136 54 0,'19'-23'93'16,"-2"0"-3"-16,1 4-3 15,0-3-3-15,4 5-54 16,7 7-8-16,1 5-6 0,1 5-5 15,2 12-3-15,-4 7-2 16,-2 11-1-16,-5 4 0 16,-5 6-5-16,-6 6 0 15,-9 3 0-15,-3 3 0 16,-13-2 0-16,-7 5-11 16,-6-8-10-16,1 2-22 0,11-6-44 15,-10-7-2-15,4-8-7 16,5-7-6-16</inkml:trace>
  <inkml:trace contextRef="#ctx0" brushRef="#br0" timeOffset="307118.0888">16825 10401 80 0,'19'-18'95'15,"3"0"-3"-15,8 6-5 16,1-2-1-16,8 4-62 0,1 5-6 15,-1 3-7-15,-2 2-3 16,-5 0-4-16,-7 2-2 16,-7 3-2-16,-3 1-3 0,-15-6-5 15,9 15-12-15,-13-3-38 16,-1-3-29-16,-5-2-3 16,-1-2-5-16,-1 2-6 15</inkml:trace>
  <inkml:trace contextRef="#ctx0" brushRef="#br0" timeOffset="309862.6622">12708 10729 69 0,'-11'-12'86'0,"2"0"1"16,0-2-18-16,6 1-19 16,-3 0-9-16,3-1-10 15,1 2-8-15,2 1-6 16,0 11-5-16,0-13-4 0,0 13-3 15,0 0-2-15,0 0-2 16,2 5 0-16,-2 5-1 16,0 2 0-16,0 2-2 15,-2-1-3-15,1 4-7 0,1-17-17 16,-9 21-56-16,9-11-3 16,10-4-5-16,2-5-7 15</inkml:trace>
  <inkml:trace contextRef="#ctx0" brushRef="#br0" timeOffset="310249.5703">12862 10618 79 0,'0'0'93'16,"0"0"-4"-16,8 8-4 16,-8-8-2-16,18 16-62 15,-16 0-8-15,0 2-5 16,2 4-2-16,0 4-2 0,3-3-1 15,6 1-1-15,2-3-1 16,4-2 0-16,3-4 0 16,3-6 0-16,3-3 0 15,-1-6 0-15,2-3 0 16,-4-7 0-16,-5-6-1 0,-2-4 1 16,-3-1 0-16,-2-3-1 15,-3 0 1-15,-1 2 0 0,-3 1 0 16,-2 4 1-16,1 8 0 15,-5 9-1-15,9 0 1 16,-3 7 0-16,-3 11 1 16,0 7-3-16,-2 6 0 0,1 5 0 15,0 7 0-15,0-2-6 16,2 2-8-16,5-5-22 16,1-2-49-16,1-7-3 15,5-9-7-15,4-11-5 16</inkml:trace>
  <inkml:trace contextRef="#ctx0" brushRef="#br0" timeOffset="310589.7345">13620 10685 0 0,'-1'-16'93'0,"-9"7"2"0,-7 0-5 15,0 4-7-15,-7-2 0 16,0 7-69-16,3 4-3 15,4 6-4-15,5 4-3 0,6 4-2 16,6 4 0-16,5 2-1 16,10 2 1-16,8 0-1 15,6 2 0-15,3 0 0 16,1 0 0-16,-1-3 0 16,-3-2 0-16,-4-1-1 15,-7-3 1-15,-6-1-1 0,-8-5 1 16,-4 0 1-16,-8-3-1 15,-8-3-1-15,-5 0-1 16,-1-5-2-16,-1 2-6 0,-1-4-15 16,-25-1-60-16,31-4-1 15,4-5-8-15,6-5-5 16,8-8 0-16</inkml:trace>
  <inkml:trace contextRef="#ctx0" brushRef="#br0" timeOffset="310862.8509">13885 10672 6 0,'5'-12'91'0,"1"2"1"15,1-1-2-15,1 2-7 16,4-28-20-16,8 30-37 0,4 6-10 16,3 1-5-16,1 7-3 15,4 8-2-15,1 7-1 16,-5 6-1-16,-2 6-2 15,-5 1 1-15,-3 7-2 0,-8 1 1 16,-2 0 0-16,-9 0-4 16,1-3 2-16,-3-1-3 15,-5-3-3-15,-4-6-9 16,3-2-34-16,-2-5-37 0,-3-8-3 16,4-4-4-16,0-9-6 15</inkml:trace>
  <inkml:trace contextRef="#ctx0" brushRef="#br0" timeOffset="311016.8216">13987 10891 17 0,'-6'-16'77'0,"5"6"2"16,1 0-7-16,12 5-7 16,2-1-61-16,14 3-34 15,10 3-35-15,4 0-8 16,6-2-6-16</inkml:trace>
  <inkml:trace contextRef="#ctx0" brushRef="#br0" timeOffset="311249.6181">14523 10704 73 0,'9'-22'92'0,"-8"2"-1"16,-1 4-5-16,-12 0-31 16,9 6-14-16,3 10-16 0,0 0-7 15,-11 2-5-15,8 15-4 16,2 9-1-16,0 8-8 15,0 9 0-15,-2 9 0 16,-2 7 0-16,-3 3 0 16,-2 4 0-16,0 0 0 15,1-3 0-15,-4-6 0 0,5-4 0 16,-3-11-6-16,8-8-65 16,0-7-19-16,3-9-1 0,0-18-7 15,9 1-3-15</inkml:trace>
  <inkml:trace contextRef="#ctx0" brushRef="#br0" timeOffset="311659.6938">14800 10858 4 0,'15'-29'95'16,"-3"5"4"-16,-5 4-7 0,-3 6-5 15,-3 3-1-15,-1 0-67 16,0 16-6-16,-3 10-5 0,-1 10-3 15,0 7-2-15,0 4-3 16,4 6 0 0,2-3 0-16,6-1 0 0,6-5 0 15,3-8 0-15,3-4 0 16,4-11 0-16,0-7 0 16,1-3 0-16,-1-11 0 15,-5-2 0-15,2-7 0 0,-5-2 0 16,1-2 0-16,-5 2 0 15,-3 2 0-15,0 3 0 0,-4 3 0 16,-2 5 0-16,-3 9 0 16,0 0 0-16,6 10 0 15,-4 5 0-15,1 5 0 16,0 3 0-16,-1 4 0 0,-1 2 0 16,3 3 0-16,1-2 0 15,1 2 0-15,-3-9-19 16,10 0-60-16,-6-3-9 0,3-7-5 15,1-4-6 1,1-9-2-16</inkml:trace>
  <inkml:trace contextRef="#ctx0" brushRef="#br0" timeOffset="311837.4003">15357 10888 74 0,'0'-13'92'0,"0"5"-5"15,0-1-5-15,0 9-3 16,-5-12-66-16,5 12-11 16,0 0-23-16,-6 7-56 0,6-7-5 15,13 12-5-15,-2-6-5 16</inkml:trace>
  <inkml:trace contextRef="#ctx0" brushRef="#br0" timeOffset="312298.5709">15604 10847 31 0,'0'0'93'0,"0"0"-3"16,0-12-3-16,0 12-4 15,0-14-41-15,0 14-19 16,0 0-7-16,15 11-6 16,3 3-2-16,3 2-2 0,5 7-1 15,5 6-1-15,4 0 0 16,1 4 0-16,-2 3-1 15,-2-2-1-15,-7-2-2 16,-7-2 0-16,-5 1 0 16,-11-5 0-16,-3-4 0 0,-12-4 0 15,-3-5 0-15,-7-5 0 16,-4-5 0-16,2-3 0 16,3-7 0-16,2-4 0 0,4-6 0 15,4-5 0-15,8-2 0 16,4-6 0-16,3-2 0 15,11-3 0-15,7-4 0 0,7-1 0 16,1-1 0-16,4 2 0 16,1 1 0-16,-1 3 0 15,-10 6 0-15,-3 1 0 16,-8 8 0-16,-12 2 0 16,-6 6 0-16,-14 4 0 15,-8 5 0-15,-7 3-4 0,-1 2-3 16,-4 6-4-16,3 5-11 15,3 1-38-15,16 2-28 0,10-2-2 16,11-1-6-16,18 2-2 16</inkml:trace>
  <inkml:trace contextRef="#ctx0" brushRef="#br0" timeOffset="312629.3473">16181 10825 73 0,'10'-6'94'16,"-10"6"-3"-16,3-11-5 0,-3 11-2 15,-38-2-58-15,25 4-10 16,2 15-7-16,0 4-4 16,1 7-1-16,1 5-3 15,3 6 1-15,4 0 0 0,2 2 0 16,1-3 0-16,11-2 0 16,3-5-1-16,2-4 1 15,4-7 1-15,2-7-2 16,-1-3 1-16,-1-7-1 15,-1-3 1-15,-5-3-2 0,-2-5 0 16,-5-3 0-16,0-2 0 16,-6-3 0-16,-2 0 0 15,-1-1 0-15,-9 0 0 0,-3 1 0 16,-4-1-6-16,-1 7-16 16,-6 3-60-16,4-3-5 15,2 3-5-15,6-3-7 16,12 10-2-16</inkml:trace>
  <inkml:trace contextRef="#ctx0" brushRef="#br0" timeOffset="312896.7105">16376 10900 60 0,'10'-18'94'0,"-3"-2"-3"16,5-1-5-16,0-2-2 15,7 6-48-15,1 2-18 16,8 5-5-16,3 8-5 0,3 2 0 15,0 9-2-15,-5 7 1 16,-2 10-7-16,-2 7 0 16,-3 5 0-16,-7 3 0 0,-3 4 0 15,-12 2 0-15,0 3 0 16,-6-4 0-16,-4-2 0 16,-2-2 0-16,-1-3 0 0,-7-8-17 15,-1-1-70-15,11-8-4 16,-4-8-2-16,10-6-7 15,4-8-3-15</inkml:trace>
  <inkml:trace contextRef="#ctx0" brushRef="#br0" timeOffset="313166.1775">16608 11108 85 0,'13'-12'96'0,"5"0"-4"0,5 1-5 16,11-2 2-16,8 6-66 15,8 2-5-15,3-1-4 16,1 4-7-16,-8 0-7 0,-1 1 0 16,-8 1 0-16,-10 0 0 15,-6 1 0-15,-9-1 0 16,-12 0 0-16,0 0 0 16,0 0 0-16,-15 2 0 0,-2 2 0 15,-2 3 0-15,-6-1 0 16,2 1-85-16,-8 4-7 15,-2-3-2-15,0 1-7 16,1-5-4-16</inkml:trace>
  <inkml:trace contextRef="#ctx0" brushRef="#br0" timeOffset="314795.9621">13258 11716 43 0,'0'0'95'0,"9"-11"-2"0,-9 11-5 15,8-14-2-15,-7-5-36 16,-1 19-27-16,0 0-7 15,12 2-5-15,-10 9-5 0,1 5-6 16,0 1 0-16,2 4 0 16,1 4 0-16,4-2 0 15,0 4 0-15,2-3 0 0,2 3 0 16,0-1 0-16,2 0 0 16,-3-1 0-16,0-1 0 15,-4-5 0-15,1 1 0 16,-5-6 0-16,8-14-63 15,-5 3-27-15,3-3-3 16,3-2-6-16,1-13-5 0</inkml:trace>
  <inkml:trace contextRef="#ctx0" brushRef="#br0" timeOffset="315045.1459">13779 11717 12 0,'16'-13'100'0,"0"5"-3"16,-6-2-3-16,-10 10-5 15,12-12-2-15,-10 3-65 16,-2 9-12-16,1 10-10 16,-1 9 0-16,-1 4 0 15,-3 9 0-15,-1 7 0 16,-1 9 0-16,-1 3 0 0,-2 5 0 16,0 3 0-16,-1-1 0 15,-1 1 0-15,2-4 0 16,-1-6 0-16,0-1 0 0,0 6-40 15,6-19-51-15,4-12-2 16,2-10-5-16,9-9-7 16</inkml:trace>
  <inkml:trace contextRef="#ctx0" brushRef="#br0" timeOffset="315437.9299">14217 11917 32 0,'14'-23'101'0,"-4"7"-4"16,-4 5-8-16,-6 11-1 16,0 0-3-16,-9 0-75 0,5 17-3 15,-1 6-5-15,3 6-2 16,2 2 0-16,0 4 0 16,9-2 0-16,8-4 0 15,6-2 0-15,5-7 0 16,2-4 0-16,1-10 0 0,3-4 0 15,1-3 0-15,-3-10 0 16,-3-5 0-16,0-5 0 16,-7-4 0-16,1-1 0 0,-4 1 0 15,-4-1 0-15,-3 7 0 16,-4 1 0-16,-2 7 0 16,-6 11 0-16,0 0 0 15,6 13 0-15,-5 7 0 0,-2 7 0 16,1 3 0-16,0 6 0 15,-2 5 0-15,-2-2 0 16,4 10-44-16,-2-10-43 0,2-5-1 16,0-6-8-16,7-5-6 15</inkml:trace>
  <inkml:trace contextRef="#ctx0" brushRef="#br0" timeOffset="315627.1545">14843 12112 11 0,'8'-23'96'16,"1"6"-3"-16,-3 0-3 16,1 3-6-16,-4 2-1 15,1-3-68-15,-4 15-8 16,0 0-11-16,13 0-47 0,-13 0-31 16,11 4-3-16,-3-2-6 15,5-2-7-15</inkml:trace>
  <inkml:trace contextRef="#ctx0" brushRef="#br0" timeOffset="316093.0739">15246 11891 74 0,'0'0'97'16,"-2"-9"-5"-16,2 9-7 15,-8-10 0-15,8 10-50 16,0 0-20-16,0 0-6 0,-1 13-4 15,3 5-1-15,7 7-1 16,4 3 0-16,4 6 1 16,7 2-4-16,3 3 0 15,0 0 0-15,1 0 0 0,-4-2 0 16,-2-3 0-16,-8-2 0 16,-7-5 0-16,-7-3 0 15,-7-5 0-15,-8-5 0 16,-5-4-4-16,-3-6-1 15,-2-4 2-15,-2-3 0 0,3-9 1 16,4-2 0-16,2-8 1 16,6-2 1-16,7-6 0 15,5-4 0-15,12-3 1 0,13 1 0 16,5-3 0-16,5 2 2 16,6 1-1-16,-3 2 1 15,-2 4 0-15,-4 4 1 16,-6 5-2-16,-11-1-2 0,-11 8 0 15,-6 2 0-15,-14 4 0 16,-11 2 0-16,-4 5 0 16,-7 1-2-16,-2 15-21 15,-19-5-61-15,22 1-4 0,11-2-2 16,12-3-8-16,14-6-4 16</inkml:trace>
  <inkml:trace contextRef="#ctx0" brushRef="#br0" timeOffset="316439.4262">15873 11871 10 0,'16'-7'97'0,"-16"7"-2"15,2-13-7-15,-12 8-2 16,-12 3-2-16,12 2-66 16,-19 9-7-16,-5 9-4 0,-1 10-3 15,0 8 0-15,4 5-1 16,4 4-1-16,8 3 0 15,7 0-2-15,8-1 0 16,5-4 0-16,13-4 0 16,6-7 0-16,5-9 0 0,4-6 0 15,2-7 0-15,-1-6 0 16,-1-4 0-16,-2-8 0 16,-6-4 0-16,-6-1 0 0,-4-4 0 15,-8 1 0-15,-3 0 0 16,-6 2 0-16,-11 4 0 15,-6-4-5-15,-4 9-10 16,-5-5-25-16,-2 7-46 16,6 2-1-16,6-3-8 0,8 1-3 15</inkml:trace>
  <inkml:trace contextRef="#ctx0" brushRef="#br0" timeOffset="316736.9057">16001 11978 55 0,'2'-24'89'16,"0"2"-2"-16,3 1-4 16,3 0 0-16,9-1-52 15,6 11-10-15,11 3-5 16,6 7-2-16,5 1-2 0,6 9-2 16,2 10 0-16,2 5-10 15,-4 8 0-15,-6 2 0 16,-4 5 0-16,-15 0 0 0,-7 3 0 15,-10 0 0-15,-9-4 0 16,-13 0 0-16,-5-2 0 16,-4-1 0-16,-6-3 0 15,3-1 0-15,-4-7-8 16,12-4-77-16,-5-1-5 16,6-6-4-16,7-4-6 0,9-9-2 15</inkml:trace>
  <inkml:trace contextRef="#ctx0" brushRef="#br0" timeOffset="317032.5009">16341 12256 82 0,'-3'-16'99'15,"3"4"-6"-15,7-2-5 16,7 0 1-16,11 5-52 16,9 0-17-16,7 1-17 15,6 2-3-15,4 2 0 0,-2 1 0 16,-3 0 0-16,-4-1 0 15,-7 1 0-15,-11-1 0 16,-4 0 0-16,-9-1 0 0,-11 5 0 16,5-10 0-16,-5 10 0 15,-4-6 0-15,-6 6 0 16,1 0 0-16,-3 0 0 16,0 5 0-16,5 10 0 15,5-3-90-15,-3-2-4 0,2-1-3 16,3-9-7-16,4 17-2 15</inkml:trace>
  <inkml:trace contextRef="#ctx0" brushRef="#br0" timeOffset="318978.3457">12993 13129 78 0,'0'0'96'0,"-10"10"-4"16,10-10-6-16,0 0 0 16,-10 0-61-16,10 0-7 15,0 0-7-15,0 0-4 0,0 0-3 16,0 0-1-16,0 0-1 15,0 0-1-15,-3 12-1 16,3-12 0-16,-1 17-4 16,-1-8-4-16,-3 4-24 0,8-2-53 15,-3-11-2-15,2 11-6 16,-2-11-7-16,8-8 1 16</inkml:trace>
  <inkml:trace contextRef="#ctx0" brushRef="#br0" timeOffset="319396.0567">13270 12998 62 0,'10'-15'92'16,"-4"4"-2"-16,3 1-6 0,1-2-2 15,6-2-47-15,-1 5-21 16,4 4-4-16,0 4-3 15,-1 1-2-15,1 7-2 16,-5 7 0-16,-3 5-2 16,-2 3-1-16,-6 4 1 0,-3-1 0 15,-5 3-1-15,-6-2 0 16,-2-2 0-16,-3-2 0 16,4-3 1-16,0-4-1 0,5 0 0 15,5-3 0-15,3-2 0 16,10 3 0-16,6-2 0 0,8 3 1 15,1 1-1 1,4 1 0-16,-2 0 0 0,-3 2 0 16,-5 0 1-16,-6-1-1 15,-7 1 1-15,-7-2 0 16,-11-1 0-16,-6-1-1 0,-7-4-1 16,-2-1-5-16,2-2-10 15,-7-1-62-15,12-6-8 16,9-10-3-16,8-9-7 0,8-5-4 15</inkml:trace>
  <inkml:trace contextRef="#ctx0" brushRef="#br0" timeOffset="319712.6739">14028 12972 88 0,'25'-8'96'0,"-6"8"-4"15,-19 0-5-15,2 13 0 16,-13 1-50-16,-11 7-25 15,-3 14-5-15,-2 3-2 16,-2 9-5-16,0 4 0 16,9 0 0-16,8-1 0 0,7-4 0 15,7-3 0-15,10-9 0 16,5-6 0-16,7-11 0 16,0-8 0-16,-1-8 0 15,-4-1 0-15,-4-9 0 0,-6-4 0 16,-5-2 0-16,-4-5 0 15,-8 0 0-15,-9 0 0 16,-4 2 0-16,-9 0-7 0,2 3-19 16,1 2-60-16,-1 1-3 15,2 0-3-15,9-3-7 16,8 1-1-16</inkml:trace>
  <inkml:trace contextRef="#ctx0" brushRef="#br0" timeOffset="320240.8588">14258 13050 10 0,'21'-10'95'0,"-4"0"-1"15,2 2-4-15,0 2-4 16,0 4-2-16,-2 2-68 16,4 12-5-16,2 8-4 0,-2 6-2 15,0 7-3-15,-3 5 0 16,-4 3-1-16,-7 2 0 15,-3-1-1-15,-4-4 0 16,-5-4 0-16,-4-3-1 0,-3-8 0 16,-2-6-2-16,4-4 0 15,10-13-4-15,0 0-4 16,0 0-5-16,13 0-5 16,10-11-5-16,8-7-2 0,5-5-1 15,11-7 5-15,4-4 6 16,0-7 10-16,2 2 10 15,-7-6 10-15,2 3 8 0,-14 0 7 16,2 3 3-16,-15 8-2 16,-4 5-4-16,-7 6-3 15,-4 7-5-15,-6 13-3 16,0 0-3-16,0 0-10 16,-8 9 0-16,-1 14 0 0,-2 4 0 15,-2 9 0-15,-2 5 0 16,2 9 0-16,-4 5 0 15,2 4 0-15,-3 4 0 0,1 1 0 16,-2 2 0-16,-2 0 0 16,1-1 0-16,-1 1 0 15,3-6 0-15,2-1 0 16,-2-7-81-16,8-9-10 16,5-12-4-16,4-14-6 0,1-17-4 15</inkml:trace>
  <inkml:trace contextRef="#ctx0" brushRef="#br0" timeOffset="320650.0823">15217 13248 12 0,'23'-19'99'0,"-6"6"-4"0,-6 8-3 15,-11 5-4-15,0 0-3 16,0 31-67-16,-6-9-9 0,-1 6-3 15,-1 8-1 1,2 2-3-16,3 3-2 0,3-2 0 16,5-5 0-16,16-7 0 31,7-7 0-31,1-10 0 0,5-8 0 16,3-8 0-16,-1-9 0 15,1-8 0-15,-1-4 0 16,-10-1 0-16,-6 2 0 15,-1 4 0-15,-5 3 0 0,-5 6 0 16,-9 13 0-16,13-6 0 16,-13 11 0-16,0 9 0 15,-9 6 0-15,0 6 0 0,-2 5 0 16,-5 14 0 0,-1-5 0-1,6 3-88-15,-2-5-2 0,6-4-4 16,4-10-7-16,3-5-6 15</inkml:trace>
  <inkml:trace contextRef="#ctx0" brushRef="#br0" timeOffset="320810.326">15722 13387 86 0,'6'-14'91'0,"-2"3"-3"16,-4 11-8-16,11-15-1 15,-11 15-74-15,18-1-50 16,-18 1-32-16,12 4-6 16,-12-4-4-16,16 4-7 0</inkml:trace>
  <inkml:trace contextRef="#ctx0" brushRef="#br0" timeOffset="321269.2965">16071 13187 3 0,'0'0'92'0,"0"-14"3"16,0 14-5-16,0 0-5 15,0 0-1-15,0 0-65 0,0 12-6 16,7 9-4-16,7 5-2 16,3 6-1-16,3 5-2 15,2 2 0-15,-1 4-4 16,1 3 0-16,-10 4 0 15,-6-3 0 1,-6-5 0 0,-10-5 0-16,-9-7 0 0,-12-7-2 15,-8-4 0-15,2-12-1 0,0-8 2 16,5-6 1-16,3-6-1 16,8-5 0-16,9-4 1 15,7-4 0-15,8-5 1 16,11-3-1-16,11-4 0 0,6-4 1 15,10-2 0-15,6-3 0 16,5 2 0-16,0 2 0 16,0 7 0-16,-8 3 0 15,-7 6 1-15,-9 5-2 0,-15 6 0 16,-13 4 0-16,-9 6-3 16,-19 3-5-16,-9 7-22 15,6-1-54-15,-13 1-4 16,5 0-5-16,8-2-5 0,12 1-3 15</inkml:trace>
  <inkml:trace contextRef="#ctx0" brushRef="#br0" timeOffset="321625.9551">16630 13146 9 0,'21'-1'95'0,"-11"-3"-2"0,-10 4-4 16,0 0-4-16,-4-8-2 15,-8 9-69-15,-7 10-4 16,-5 6-4-16,-4 11-2 16,1 8-1-16,-4 6-1 0,7 6-2 15,0 5 0-15,8 0 0 16,7-3 0-16,9 0-1 16,2-6 1-16,13-8-1 15,3-8 1-15,2-7 0 16,2-9 1-16,-2-6 0 0,-1-6 0 15,-5-4 0-15,-1-9 0 16,-7-4 1-16,-1-3-1 16,-4-2 1-16,-1-3-1 15,-4-2 0-15,-5 1-1 0,-5 2-3 16,-3-2-6-16,2-14-46 16,-3 22-31-16,1 2-3 15,5 0-5-15,3 2-6 0</inkml:trace>
  <inkml:trace contextRef="#ctx0" brushRef="#br0" timeOffset="321889.8256">16790 13175 10 0,'7'-13'96'0,"-1"-1"0"0,2 7-6 15,5 1-3-15,5 6-2 16,5 6-67-16,2 8-7 15,2 11-3-15,2 7-1 16,-4 7-4-16,0 6-3 0,-3 2 0 16,-8 5 0-16,-3-4 0 15,-14 5 0 1,-11-4 0-16,-10-8 0 16,-5 0-5-16,10-15-39 15,-19 3-44-15,2-10-2 16,2-5-6-16,13-11-7 15</inkml:trace>
  <inkml:trace contextRef="#ctx0" brushRef="#br0" timeOffset="322122.6772">16829 13466 76 0,'20'-18'100'0,"9"2"-5"15,6 0-5-15,6 1-2 16,7 6-52-16,1-1-22 15,-1 3-4-15,-1 0-8 0,-8 3-2 16,-9 0 0-16,-8 3 0 16,-9 1 0-16,-13 0 0 15,0 0 0-15,0 0-12 16,-30 6-74-16,15-1-4 0,-4 0-3 16,-2-5-7-16,1 0-2 15</inkml:trace>
  <inkml:trace contextRef="#ctx0" brushRef="#br0" timeOffset="324890.4755">17811 9607 32 0,'8'-10'85'0,"-1"-2"-2"16,-4 1-1-16,-2-5-21 0,-1 6-24 15,0 10-10-15,-3-11-8 16,-9 11-5-16,-3 0-3 16,-2 7-3-16,-2 4-2 0,0 5-1 15,0 1-2-15,4 5 0 16,5-1-1-16,6 1 0 15,4 1-1-15,3 1 1 16,11 1-1-16,7-3 1 16,3 2-1-16,8-2 0 0,2 1 0 15,1-2-1-15,-2 2 1 16,-2-4-1-16,-3 3 0 16,-7-3 0-16,-7 1 0 15,-10-2-1-15,-4 2 0 0,-9-5-1 16,-9 0 1-16,-4-2 0 15,-4-5-1-15,-6-4 1 16,2-4 0-16,3-1 0 0,-1-9 1 16,9-4 0-16,9-7 0 15,4-3 1-15,7-4-1 16,11-2 0-16,9-3 0 16,8-3 0-16,7-1 0 15,1 0 0-15,1 3 0 0,-1 2 0 16,-4 2 1-16,-7 4-1 15,-7 1 1-15,-6 5 0 0,-9 3 0 16,-5 4 0-16,-13 4 0 16,-6 3 0-16,-7 6-1 15,-6 0 0-15,-3 5 0 16,-2 5-1-16,2 3-4 0,4-2-11 16,7 7-21-16,13-1-46 15,7-1-2-15,5-1-7 16,14-6-3-16</inkml:trace>
  <inkml:trace contextRef="#ctx0" brushRef="#br0" timeOffset="325054.9754">18154 9683 66 0,'9'-2'93'16,"-9"2"-4"-16,0 0-5 15,0-13-4-15,0 13-54 0,0 0-15 16,-9 2-15-16,9 9-26 15,2 0-49-15,0 1-4 16,4 1-5-16,4-5-7 16</inkml:trace>
  <inkml:trace contextRef="#ctx0" brushRef="#br0" timeOffset="325425.7041">18388 9719 14 0,'13'-1'90'15,"-13"1"1"-15,0 0-5 0,11 10-5 16,-10-19-23-16,3 18-37 16,1 10-8-16,4 2-2 15,3 1-5-15,1-1-2 16,5 0-2-16,4-5 0 16,5-2-1-16,0-7 0 0,4-2 0 15,2-5 0 1,0-3-1-16,-6-6 1 0,2-4 1 15,-5-1-2-15,-3-4 1 16,-3 1 1-16,-5-2-1 0,-3 3 1 16,-5 2 1-16,-3 3-1 15,-2 2 0-15,0 9 1 16,0 0-1-16,0 0 0 16,-6 9-1-16,1 6 0 15,3 4 0-15,-1 4-1 0,2 4-2 16,-2 2-5-16,3 4-8 15,3-5-28-15,-1 2-43 0,1-1-2 16,0-8-7-16,3-5-5 16</inkml:trace>
  <inkml:trace contextRef="#ctx0" brushRef="#br0" timeOffset="325924.1574">18943 9797 45 0,'18'-17'92'0,"1"4"-3"16,1 1-4-16,2 4-3 16,-3 6-56-16,3 5-5 15,-5 7-6-15,-2 7-6 16,-3 5-4-16,-7 3-3 0,-4 4 0 16,-1 2-1-16,-8 0 0 15,-5-2-1-15,-2-4 0 16,-2-5 1-16,0-2 0 0,2-8 0 15,3-2-1-15,12-8 1 16,0 0 0-16,6 0-1 16,15-5-2-16,7-2-3 15,9-2-7-15,2-3-5 16,7 0-9-16,-2-8-5 16,-1 2-3-16,-4-4 6 0,-8-4 4 15,-2-4 10-15,-9 1 11 16,-4 2 11-16,-11 0 14 15,-3 4 8-15,-2 2 2 0,-3 3-1 16,-1 5-4-16,4 13-5 16,-12-9-4-16,12 9-6 15,-5 7-3-15,3 8-2 0,2 5-2 16,0 6-1-16,-1 6-4 16,-4 6 0-16,-4 7 0 15,3-2 0-15,-5 7 0 16,0-4-2-16,2-2-19 0,-9 2-65 15,5-10-3-15,6-4-4 16,-1-10-7-16,6-8-3 16</inkml:trace>
  <inkml:trace contextRef="#ctx0" brushRef="#br0" timeOffset="326306.564">19776 9740 73 0,'21'-23'93'16,"1"0"-3"-1,-6-2-3-15,1 3-2 0,0 1-60 16,0 5-3-16,-6 3-7 16,2 3-5-16,-13 10-1 15,8 0-7-15,-7 8-2 0,-1 14 0 16,-4 8 0-16,-3 9 0 15,-9 11 0-15,-3 8 0 16,-6 13 0-16,-6 3 0 16,-4 5 0-16,-2 2 0 15,-2-4 0-15,0-2 0 0,5-5 0 16,1-7 0-16,5-8 0 16,6-8 0-16,6-5 0 0,5-6 0 15,0-3 0-15,6-4 0 16,0-4 0-16,-1-4 0 15,5-2-16-15,-4-3-72 16,2-8-5-16,3-8-2 0,0 0-7 16,0 0-2-16</inkml:trace>
  <inkml:trace contextRef="#ctx0" brushRef="#br0" timeOffset="329526.4708">19986 9982 11 0,'14'-8'95'15,"-14"8"-2"-15,5-10-4 16,-5 10-5-16,0 0-31 15,0 0-27-15,1 6-9 16,0 7-9-16,-1 7-2 0,0 5-3 16,-3 4 1-16,0 4-1 15,-6 5-1-15,1-3 0 0,-3 4-1 16,0-4-1-16,-2-2-3 16,0-3-5-16,2-6-11 15,4-9-60-15,2 2-9 16,5-8-4-16,0-9-5 15,15 4-2-15</inkml:trace>
  <inkml:trace contextRef="#ctx0" brushRef="#br0" timeOffset="329962.0838">20205 10065 73 0,'0'-13'91'0,"0"-1"-2"15,5 1-6-15,5-6-2 16,2 12-60-16,4 5-8 16,0 2-5-16,4 4-3 15,-3 8-2-15,-2 4-2 0,-3 5 0 16,-6 3 0-16,-4 2 0 16,-2 2-1-16,-6-1 1 15,-7-3 0-15,-4 0 0 16,1-3-1-16,-2-5 1 0,4-1-1 15,0-5 0-15,5-1 1 16,9-9-1-16,0 11 0 16,7-4 0-16,4-2 0 15,3 3 0-15,3-1 0 0,-1 3 0 16,2 1 0-16,-4 2 0 16,-7-1 0-16,2 1 0 15,-7-1 0-15,-2 1 1 16,-3-5 0-16,-9 0 1 0,-4-1-1 15,-3-3 1-15,0 1-1 16,-1-4-2-16,1 1-2 16,-2-2-8-16,8 0-28 0,4 0-45 15,9 0-2-15,0-14-7 16,12 1-5-16</inkml:trace>
  <inkml:trace contextRef="#ctx0" brushRef="#br0" timeOffset="330141.3146">20551 10228 69 0,'10'-10'97'0,"-4"2"-6"16,-6 8-5-16,1-17-2 15,-1 17-61-15,-3-11-7 16,3 11-10-16,0 0-8 0,-11 4-12 16,5 15-65-16,6-19-6 15,0 16-4-15,0-16-7 16,19 9-1-16</inkml:trace>
  <inkml:trace contextRef="#ctx0" brushRef="#br0" timeOffset="330502.7171">20715 10172 10 0,'0'0'89'16,"0"0"2"-16,-9 11-3 15,3 2-6-15,2-27-25 16,1 28-39-16,2 5-4 0,1 2-4 15,2 0-4-15,3-2-3 16,9-2 0-16,3-2-2 16,3-5 1-16,3-3-1 15,2-4 1-15,0-3 0 0,1-5-1 16,0-4 1-16,-4-4-1 16,-3-3 1-16,-3-2 0 15,-2 1 0-15,-3-1 1 16,-1 3-1-16,-5 1 1 0,-1 1-1 15,-4 13 1-15,0 0-2 16,0 0 1-16,0 0-2 16,-7 18 0-16,-1 2 0 15,-2 3-1-15,-3 4-4 0,4 8-10 16,-7 3-34-16,4-6-37 16,6-3 0-16,1-4-10 15,1-4-4-15</inkml:trace>
  <inkml:trace contextRef="#ctx0" brushRef="#br0" timeOffset="330886.335">21116 10221 73 0,'12'-18'93'15,"-1"3"-1"-15,-1 3-7 0,-4 2-1 16,4 5-63-16,-10 5-7 15,5 7-5-15,-5 6-4 16,0 4-2-16,-5 3-2 0,0 4 1 16,2-1-1-16,2 1 0 15,1-5 0-15,2-2 0 16,7-3 0-16,1-5 0 16,3-4 1-16,4-4-1 15,0-1 0-15,-1-5 1 0,-2-4-1 16,0-2 0-16,-1-2 0 15,-1 0 0-15,-5 2 0 16,-1 0 0-16,-6 11-1 16,0 0 0-16,0 0-1 0,0 0 1 15,0 9 0-15,-3 7-2 16,-3 2-1-16,-5 5-3 16,2-2-10-16,1 7-23 0,6-6-46 15,-4 0-3-15,3-4-5 16,1-4-6-16</inkml:trace>
  <inkml:trace contextRef="#ctx0" brushRef="#br0" timeOffset="331146.0577">21468 10271 40 0,'17'-32'93'0,"-1"3"-1"15,2 0-4-15,0 5-2 16,1 9-51-16,7 2-12 15,-2 8-8-15,-2 5-5 16,-1 4-2-16,-2 10-3 0,-4 7-3 16,-1 5 1-16,-8 6-2 15,-3 3 1-15,-3 2-1 16,-3 2 0-16,-4-2-3 16,-6 2-2-16,-1-3-4 0,-5-4-11 15,6-16-37-15,-2 11-30 16,2-4-4-16,1-5-7 15,6-7-3-15</inkml:trace>
  <inkml:trace contextRef="#ctx0" brushRef="#br0" timeOffset="331426.0741">21624 10385 4 0,'0'-12'93'16,"0"-1"2"-16,14 4-4 15,5 0-4-15,7 23-11 0,8-15-57 16,5-1-4-16,2 0-5 16,-1 3-2-16,-1-1-3 15,-9 0-1-15,-2 0-2 16,-7 1 0-16,-4 1-2 0,-9-1 0 16,-8-1 0-16,0 0 0 15,0 0 0-15,0 0 0 16,-11 13-2-16,-4-9-8 0,1 6-26 15,-5-3-51-15,-3 2-3 16,-2-1-5-16,-3-3-7 16</inkml:trace>
  <inkml:trace contextRef="#ctx0" brushRef="#br0" timeOffset="334325.0405">17944 10765 50 0,'0'0'57'0,"3"-11"-11"15,-3 11-8-15,4-14-12 16,-4 14-8-16,2-14-6 15,-2 14-6-15,1-9-5 0,-1 9-1 16,0 0-3-16,0-9-1 16,0 9 0-16,0 0 0 15,0 0 1-15,0 0 4 16,-9-9 4-16,9 9 6 0,-8-7 5 16,8 7 2-16,0 0 2 15,-13-6 3-15,13 6 0 16,0 0 0-16,-2 8-2 0,2 3-4 15,2 3-4-15,0 5 0 16,4 3-1-16,-2 4-2 16,-1 2-2-16,-2 2-1 15,1 1-1-15,-1 1-1 16,0 1-2-16,-1-3 1 0,0-2 0 16,0-1-1-16,-2-3-1 15,-1 0 0-15,3-5 0 16,-2-1-1-16,1-5 1 0,1 3-8 15,0-7-4 1,1 4-15-16,5-3-59 0,-6-10-4 16,12 4-5-16,-3-7-6 15,3-8-1-15</inkml:trace>
  <inkml:trace contextRef="#ctx0" brushRef="#br0" timeOffset="334483.5801">18126 10936 64 0,'8'-10'93'0,"-8"10"-5"16,6-15-6-16,-6 15-2 16,0 0-58-16,0 0-9 0,0 0-8 15,2 7-9-15,-2-7-15 16,-16 19-60-16,16-4-2 16,0-3-6-16,0-12-5 15</inkml:trace>
  <inkml:trace contextRef="#ctx0" brushRef="#br0" timeOffset="335062.5567">18330 10838 47 0,'18'-9'91'16,"2"-1"-2"-16,4 3-4 15,-3 2-3-15,34 6-56 0,-32 3-4 16,-1 7-10-16,2 7-4 15,-5 6-3-15,-4 3-1 16,-5 5-3-16,0-1 2 16,-8-1 0-16,0 0 0 0,-2-6 0 15,0-1-1-15,-1-6 1 16,0-4-2-16,1-13 1 16,3 12-3-16,12-11-1 0,5-1-2 15,7-7-1-15,9-4-1 16,5-3-2-16,3-5 1 15,4-3 0-15,0-3 1 16,-3-2 2-16,-5-1 2 0,-7 2 2 16,-8 1 1-16,-6 3 4 15,-6 4 1-15,-11 5 0 16,-2 13 1-16,-10-9 0 0,-3 9 0 16,-7 11-1-16,-2 7-1 15,-4 5-1-15,2 7-2 16,-2 2 2-16,8 6-1 15,3-3 0-15,8 4-1 16,5-4 1-16,5 0-3 0,12-6 0 16,5-5 0-16,5-4 0 15,3-6 0-15,-4-5 0 16,1-4 0-16,-3-5 0 16,-6-1 0-16,-6-8 0 0,-4 0 0 15,-6-4 0-15,-2 0 0 16,-7-2 0-16,-2 3-4 15,-7 0-7-15,0 4-10 0,-8 8-54 16,7-5-14-16,1 1-2 16,5-3-8-16,13 7 1 15</inkml:trace>
  <inkml:trace contextRef="#ctx0" brushRef="#br0" timeOffset="335478.1343">19277 10929 48 0,'18'-15'92'16,"-5"-1"-2"-16,5-1-5 16,-5-2-2-16,32 7-56 0,-24-2-7 15,4 6-6 1,0 2-6-16,0 5-2 0,0 2-2 16,-4 9-1-16,-3 6-1 15,-8 5 0-15,-5 7-1 0,-5 1 1 16,-9 1-2-16,-1 0 2 15,-7 1 1-15,-1-6-1 16,0-2 0-16,0-2 0 16,3-4 0-16,2-6 0 0,7 0 0 15,6-3-1-15,0-8 0 16,13 13 0-16,1-8-1 16,5 1 1-16,1 1-1 0,2 1 1 15,-3 2-1-15,-3 2 0 16,-3 1 0-16,-4 1 0 15,-6 0 0-15,-3-1 0 16,-3 0-1-16,-12-2-1 16,0 0-2-16,-8-5-6 0,0 3-12 15,-2 7-55-15,0-16-10 16,6-2-4-16,5-6-6 16,11-2-2-16</inkml:trace>
  <inkml:trace contextRef="#ctx0" brushRef="#br0" timeOffset="335735.7888">19796 10943 4 0,'16'-24'95'15,"-4"6"3"-15,-3 3-6 16,-5 4-5-16,-4 11-1 0,0 0-68 16,0 0-5-16,0 21-5 15,1 4-3-15,-1 8 0 16,0 9-5-16,-2 6 0 15,-7 4 0-15,1 5 0 0,-7 1 0 16,-2 0 0-16,-3-1 0 16,-1-1 0-16,-2-5 0 15,0-6 0-15,7-4-8 16,10-5-79-16,-3-11-3 0,2-5-3 16,7-10-7-16,0-10-2 15</inkml:trace>
  <inkml:trace contextRef="#ctx0" brushRef="#br0" timeOffset="335979.2823">20024 11139 17 0,'15'-32'98'0,"-1"6"-1"16,-5 6-6-16,-2 8-3 15,-4-1-3-15,30 11-71 16,-33 2-3-16,1 17-1 15,-1 6-10-15,-5 6 0 0,-3 11 0 16,-8 6 0-16,1 9 0 16,-6-2 0-16,2 2 0 15,-1-7-9-15,5-18-54 16,0 12-26-16,5-11-3 0,6-10-5 16,3-9-4-16</inkml:trace>
  <inkml:trace contextRef="#ctx0" brushRef="#br0" timeOffset="336452.2166">20221 11155 30 0,'1'-26'91'16,"-1"1"-1"-16,0 4-6 15,2 0-1-15,7 5-40 16,0 2-21-16,8 3-7 15,6 5-5-15,4 3-5 0,-3 3 1 16,4 9-3-16,-3 5 1 16,-4 4-1-16,-3 7 0 15,-6 2 0-15,-9 4-1 16,-4-2 1-16,-11 2-1 0,-1-5 2 16,-6-1-3-16,-1-3 0 15,-1-2 0-15,3-5 1 16,6-1-2-16,2-2 0 0,8-1 0 15,2 1 0-15,9-1 0 16,4 1 0-16,7 1 0 16,0-1 0-16,-1 2 0 0,-1 1 0 15,-2 1 0-15,-3 0 0 16,-7-2 0-16,-4 2 0 16,-2-3 0-16,-7 3 0 15,-6-6 0-15,-3 1 0 16,-7-5 0-16,0 0 0 0,-2-1 0 15,-3-5 0-15,7 1 0 16,-6-4-8-16,6 0-77 16,14-4-3-16,7-3-3 0,2-3-9 15,16-4-3-15</inkml:trace>
  <inkml:trace contextRef="#ctx0" brushRef="#br0" timeOffset="336624.1355">20524 11300 79 0,'0'0'98'0,"7"-15"-4"0,-7 15-6 16,0-13-1-16,0 13-49 16,0 0-24-16,0 0-6 15,0 0-7-15,0 0-9 16,0 14-29-16,0-4-48 16,0-10-3-16,0 16-5 0,0-16-8 15,13 7 6-15</inkml:trace>
  <inkml:trace contextRef="#ctx0" brushRef="#br0" timeOffset="337014.2295">20733 11188 76 0,'13'-13'96'0,"-13"13"-4"0,0 0-6 16,0 0 0-16,0 0-53 15,2 14-17-15,-2 2-6 16,0 4-2-16,0 3-3 0,1 2-2 15,2 1-3-15,5-3 0 16,2-1 0-16,6-2 0 16,4-6 0-16,0-2 0 15,2-8 0-15,3-2 0 0,-3-2 0 16,-2-9 0-16,-3-4 0 16,-2-4 0-16,-5-4 0 15,1 0 0-15,-7 0 0 16,1 2 0-16,-2 2 0 0,-1 5 0 15,-1 3 0-15,-1 9 0 16,0 0 0-16,0 0 0 16,-11 17 0-16,4 0 0 15,-2 5 0-15,-6 3 0 0,5 6 0 16,-8-1 0 0,5 6-19-16,3-4-67 0,-1-4-4 15,5-2-3-15,1-8-9 16,5-4 0-16</inkml:trace>
  <inkml:trace contextRef="#ctx0" brushRef="#br0" timeOffset="337384.005">21111 11283 40 0,'4'-8'91'15,"-4"8"-1"-15,11-4-5 16,-11 4-3-16,13 15-41 15,-5-2-24-15,-2-1-4 16,1 2-6-16,-1-1-2 16,0 1-2-16,-3-4-1 0,-3-10 0 15,12 14 1-15,-12-14 1 16,19 2-1-16,-11-2 1 16,4-7 0-16,2-3 1 0,0 0-2 15,0-2 1-15,-2 1-1 16,1-1-3-16,-4 2 0 15,-9 10 0-15,13-10 0 16,-13 10 0-16,0 0 0 16,0 14 0-16,-6 1 0 15,-5 1 0-15,-3 4 0 0,2 4 0 16,-3 0 0-16,0 0 0 0,-1-1-9 16,10-6-54-16,-2 4-24 15,6-4-2-15,2-2-8 16,0-15-3-16</inkml:trace>
  <inkml:trace contextRef="#ctx0" brushRef="#br0" timeOffset="337673.0226">21392 11286 40 0,'12'-31'90'0,"-1"2"0"15,2 5-4-15,6 2-1 16,-2 0-45-16,7 6-17 0,3 7-6 15,0 2-4-15,4 6-4 16,-1 2-2-16,-1 10-2 16,-2 6-1-16,-4 5-2 15,-5 6-2-15,-4 4 0 0,-9 2 0 16,-4 2 0-16,-2 0 0 16,-9-2 0-1,-2 1 0-15,-5-4 0 0,1-1 0 16,0-3 0-16,-3-8-17 0,-3 3-68 15,10-5-2-15,5-5-5 16,-1-3-7-16,8-9-2 16</inkml:trace>
  <inkml:trace contextRef="#ctx0" brushRef="#br0" timeOffset="337931.6371">21620 11466 4 0,'0'-16'93'16,"4"1"2"-16,9 0-4 15,6 2-5-15,8 0 0 16,7-2-60-16,6 10-12 16,5 2-4-16,1 2-4 0,-5 1-6 15,-4 0 0-15,-5 0 0 16,-7 3 0-16,-4-2 0 16,-11 1 0-16,-10-2 0 15,11 2 0-15,-11-2 0 0,0 0 0 16,-14 5 0-16,5 3-4 15,-9 1-44-15,1 0-40 16,-3-1-2-16,-5-2-7 16,2 1-5-16</inkml:trace>
  <inkml:trace contextRef="#ctx0" brushRef="#br0" timeOffset="339797.4594">17932 11937 23 0,'-13'-11'94'0,"13"11"-3"0,0-17-4 15,8 6-4-15,5-11-25 16,9 16-39-16,4 6-8 0,-1 4-6 16,4 11-2-16,-5 3-1 15,-3 8-1-15,-4 3 0 16,-6 3 0-16,-9 0 0 15,-3 2-1-15,-12 0 1 0,-5-3 0 16,-2-2 0 0,-7-5 0-16,0-3 0 0,0-4-1 15,5-3 1-15,4-1-1 16,4-5 1-16,14-8-1 16,-8 11 0-16,8-11 1 0,16 9-1 15,2-5 0-15,3 0-3 16,8 2-5-16,-3-4-10 0,9-2-52 15,-2 0-14-15,-3 0-4 16,0-1-5-16,0-6-5 16</inkml:trace>
  <inkml:trace contextRef="#ctx0" brushRef="#br0" timeOffset="339983.8593">18360 12089 66 0,'0'0'87'0,"0"0"-3"0,12-9-5 16,-12 9-2-16,0 0-61 16,0 0-9-16,0 0-16 15,4 14-45-15,-4-14-20 16,12 14-8-16,-5-12-3 0,7-1-4 16</inkml:trace>
  <inkml:trace contextRef="#ctx0" brushRef="#br0" timeOffset="340230.2038">18648 11897 24 0,'17'-12'95'0,"0"0"-1"16,3 3-4-16,1 2-3 0,2 23-24 16,4-11-38-16,-3 3-9 15,3 10-6-15,0 8-3 0,0 5-7 16,-1 7 0-16,-6 4 0 15,-2 6 0-15,-2-2 0 16,-7 3 0-16,-2-4 0 16,-7-5 0-16,-1 2 0 15,-12-9-22-15,-9-1-63 16,6-6-4-16,-2-6-3 0,-1-10-7 16,2-5-3-16</inkml:trace>
  <inkml:trace contextRef="#ctx0" brushRef="#br0" timeOffset="340394.8009">18810 12273 1 0,'0'-15'90'0,"5"0"0"0,13 4-5 15,1-2-6-15,13 1-1 16,-15 2-68-16,26 2-5 16,14 6-17-16,3 2-62 15,5-3-4-15,5-3-6 0,-1-4-6 16,-2-3 0-1</inkml:trace>
  <inkml:trace contextRef="#ctx0" brushRef="#br0" timeOffset="343130.484">20056 12033 3 0,'-9'-8'76'15,"9"8"6"-15,-13-22-3 16,13 22-21-16,-14-19-13 15,11 8-9-15,-1 2-9 0,-1-1-6 16,5 0-5-16,0 10-4 16,6-14-3-16,6 10-1 15,8 1-2-15,7 3-2 16,4 0 1-16,3 10-2 0,6 1 0 16,-3 7 0-16,-5 3-1 15,-4 3 0-15,-9 3-1 16,-7 0 0-16,-9 1 0 15,-6-1 0-15,-11-1 0 0,-7-1-1 16,-3-5 1-16,-2-3 0 16,3-2-1-16,3-2 1 15,7-4-1-15,3-1 1 0,10-8-1 16,11 13 2-16,9-3-2 16,11 1 0-16,3 2 0 15,6 1 0-15,-1 4 0 16,-2-2 0-16,-1 5 0 15,-11-1 0-15,-3 0 0 0,-13-2 0 16,-8-1 0-16,-4-1 0 16,-14-3 0-16,-5 0 0 15,-8-5 0-15,-3-1 0 0,-2-1 0 16,2-5 0-16,5 2-2 16,2-9-40-16,14 2-45 15,12 4-3-15,0-20-5 16,20 5-7-16</inkml:trace>
  <inkml:trace contextRef="#ctx0" brushRef="#br0" timeOffset="343526.8164">20944 12059 38 0,'0'-15'94'0,"0"1"-1"16,4-1-5-16,1 3-1 16,0-2-44-16,5 3-15 0,-10 11-11 15,8-7-4-15,-8 7-3 16,0 9-10-16,0 9 0 16,-7 5 0-16,-4 9 0 15,-4 7 0-15,-3 10 0 16,-9 7 0-16,0 4 0 0,-7 6 0 15,1 4 0-15,-4 2 0 16,3-2 0-16,2-5 0 0,5-6 0 16,4-6 0-16,1-5 0 15,5-8 0-15,7-7 0 16,-1-7 0-16,6-3 0 16,-2-10-3-16,6 4-33 15,1-17-52-15,0 10-4 0,0-10-4 16,8-11-6-16,0-8 8 15</inkml:trace>
  <inkml:trace contextRef="#ctx0" brushRef="#br0" timeOffset="343894.3119">21151 12341 82 0,'0'0'98'16,"6"-14"-4"-16,-6 14-6 15,7-13 0-15,-7 13-60 16,0 0-8-16,0 0-9 0,-1 18-9 16,-8-2-2-16,2 6 0 15,-6 4 0-15,-2 6 0 16,0 0 0-16,0 5 0 0,-1-1 0 16,2 1 0-16,-3-5-9 15,11-6-72-15,-1 1-9 16,4-9-2-16,3-7-8 15,0-11-3-15</inkml:trace>
  <inkml:trace contextRef="#ctx0" brushRef="#br0" timeOffset="344316.9384">21280 12350 10 0,'16'-25'96'0,"1"5"0"16,1 0-6-16,0 7-4 15,0 0-1-15,-6 5-69 16,11 8-4-16,-2 1-5 0,-1 9-2 16,-3 7-2-16,-8 3 0 15,-2 4-1-15,-7 4-2 0,-3-1 0 16,-9 0 0 0,-4-3 0-16,-3-1 0 0,-1-3 0 15,2-2 0-15,1-4 0 16,4 1 0-16,7-1 0 15,5-1 0-15,2 0 0 0,10 0 0 16,2 1 0-16,5 1 0 16,0-1 0-16,1 0 0 15,-1 1 0-15,-4-1 0 0,-3 0 0 16,-5 1 0-16,-6-1 0 16,-1 0 0-16,-12-1 0 15,-2-1 0-15,-8 0 0 16,-1-3 0-16,-7-3 0 0,2 2 0 15,-2-5-7-15,4 2-15 16,27-5-63-16,-23 0-4 16,13-8-4-16,10-2-5 0,7-5-5 15</inkml:trace>
  <inkml:trace contextRef="#ctx0" brushRef="#br0" timeOffset="344504.1549">21640 12489 75 0,'12'-7'100'0,"-12"7"-5"0,13-17-5 16,-13 17-2-16,0 6-44 16,0-6-30-16,0 0-9 15,0 0-5-15,-5 0 0 16,5 11-6-16,-11 27-65 16,11-26-17-16,0-3-2 15,0-9-8-15,17 14-5 0</inkml:trace>
  <inkml:trace contextRef="#ctx0" brushRef="#br0" timeOffset="344863.4122">21862 12425 7 0,'0'0'97'16,"0"0"-2"-16,0 0-4 16,-6 0-4-16,6 0-1 0,-44 14-69 15,43-1-6-15,1 1-3 16,0 4-2-16,10-1-3 15,-1 1 0-15,5 0-3 16,6-2 0-16,2-5 0 0,1 0 0 16,0-7 0-16,-1-1 0 15,-2-3 0-15,-1-4 0 16,-3-7 0-16,-3-2 0 16,-5-1 0-16,5-1 0 0,-7 1 0 15,2 3 0-15,-4 1 0 16,-4 10 0-16,3-10 0 15,-3 10 0-15,0 0 0 16,-15 13 0-16,7 1 0 16,-7 4 0-16,-1 4 0 0,-4 7 0 15,2 4 0-15,-6-1 0 16,10 2-81-16,-2 2-10 16,1-6-5-16,9-2-7 0,2-9-3 15</inkml:trace>
  <inkml:trace contextRef="#ctx0" brushRef="#br0" timeOffset="345143.605">22049 12461 1 0,'19'-23'97'0,"1"2"0"15,9 5-4-15,-1 2-5 16,8 4 0-16,4 3-66 0,-6 6-6 15,2 2-7 1,-4 4-9-16,-3 9 0 0,-7 4 0 16,-4 5 0-16,-12 7 0 15,0 2 0-15,-6 4 0 16,-8 3 0-16,-7 2 0 0,-3-1 0 16,-3-1 0-16,0 0-19 15,-3-3-70-15,0-7-3 16,4-5-4-16,1-7-6 0,9-4-1 15</inkml:trace>
  <inkml:trace contextRef="#ctx0" brushRef="#br0" timeOffset="345303.5926">22258 12720 6 0,'19'-23'95'0,"6"1"1"16,8 2-6-16,3 4-4 15,3 2-3-15,2 8-69 16,5 2-8-16,-1 4-21 0,-10 7-63 15,-2-1-6-15,-6 1-6 16,-6-1-5-16,-9 1-3 16</inkml:trace>
  <inkml:trace contextRef="#ctx0" brushRef="#br0" timeOffset="350725.2431">19782 11909 79 0,'8'-4'95'0,"-8"4"-3"16,7-8-6-16,-7 8 0 15,-39-3-62-15,27 3-6 16,-2 15-4-16,-5 4-4 15,-2 12-3-15,-8 7-7 0,0 8 0 16,-4 4 0-16,11 1 0 16,3-1 0-16,9-1 0 15,10-4 0-15,13-6 0 16,9-7 0-16,12-8 0 0,10-7 0 16,1-7 0-16,-1-8 0 15,1-2 0-15,-8-8 0 16,-9-6 0-16,-5-2 0 0,-12-4 0 15,-11 2 0-15,-6 0 0 16,-16 7 0-16,-10 1 0 16,-8 7 0-16,-6 6 0 15,-1 5 0-15,-2 16-76 0,12 4-14 16,4 5-3-16,14 4-9 16,13 3-5-16</inkml:trace>
  <inkml:trace contextRef="#ctx0" brushRef="#br0" timeOffset="352257.4719">18467 13030 82 0,'-7'-12'97'16,"7"12"-4"-16,-6-17-6 15,3 9-1-15,3 8-61 0,0-9-6 16,0 9-6-16,0 10-4 15,0 5-9-15,0 6 0 16,0 4 0-16,2 6 0 16,3 4 0-16,3 2 0 0,-3 5 0 15,4-1 0-15,-1 3 0 16,2-5 0-16,-1 3-4 16,-3-11-29-16,5 0-54 0,0-7-3 15,0-12-5-15,3-10-8 16,3-9 4-16</inkml:trace>
  <inkml:trace contextRef="#ctx0" brushRef="#br0" timeOffset="352540.4993">18942 13000 25 0,'22'-10'99'0,"-4"2"-2"0,0 3-6 16,-4-1-3-16,-7 6-2 0,-7 0-74 15,6 8-1-15,-6 10-9 16,-2 7-2-16,-4 7 0 16,-1 9 0-16,-4 8 0 15,1 7 0-15,-5 3 0 16,0 6 0-16,-4 0 0 0,2 1 0 16,-2 6 0-1,0 1 0-15,1-10 0 16,3-3 0-16,12-7-86 15,-8-11-4-15,6-12-4 0,4-13-8 16,6-17-2-16</inkml:trace>
  <inkml:trace contextRef="#ctx0" brushRef="#br0" timeOffset="352786.0157">19408 13190 31 0,'27'-19'101'0,"-8"3"-4"16,-1 9-6-16,-6 0-1 16,-4 6-3-16,-8 1-77 15,2 18-6-15,-2 8-4 16,0 5 0-16,-4 9 0 0,-5 8 0 16,-2 6 0-16,-5 3 0 15,-1 4 0-15,-2-3 0 16,4 2-45-16,-1-6-44 15,2-12-3-15,4-9-5 0,6-13-7 16</inkml:trace>
  <inkml:trace contextRef="#ctx0" brushRef="#br0" timeOffset="353245.7304">19732 13215 0 0,'10'-18'91'16,"0"3"4"-16,4-5-7 0,2 6-3 15,3-4-1-15,2 4-69 16,3 7-4-16,2 6-2 16,-2 2-3-16,1 9-2 15,-3 9-2-15,-5 4 0 16,-4 6-2-16,-5 4 1 15,-7 2-1-15,-1 1 1 0,-10-3-1 16,-2-1 1-16,-1-6-1 16,-4-2 0-16,3-4 1 0,6-2-1 15,2-6 0-15,6 0 0 16,5-1 1-16,9-2 0 16,5 1 0-16,5 1 0 15,1 4 0-15,4-1 1 16,-7 6 0-1,-3-2 0-15,-5 3 2 16,-12-2-4-16,-2 0 0 0,-8-3 0 16,-9 2 0-16,-8-6 0 15,2 0 0-15,-2-4-36 16,-5-4-49-16,12-4-5 16,3-4-4-16,10-11-7 0,5-6-4 15</inkml:trace>
  <inkml:trace contextRef="#ctx0" brushRef="#br0" timeOffset="353421.8048">20289 13383 25 0,'22'-6'102'0,"-4"4"-3"16,-10-2-7-16,-8 4-2 16,12-9-4-16,-12 9-75 0,0 0-5 15,0 0-6-15,5 15-4 16,-5-6-17-16,13 5-64 15,-6 0-4-15,3-3-3 16,-1-1-7-16,5-6-4 0</inkml:trace>
  <inkml:trace contextRef="#ctx0" brushRef="#br0" timeOffset="353818.6872">20551 13303 73 0,'14'-14'95'0,"-14"14"-3"15,15-5-4-15,-15 5-2 0,17 0-60 16,-9 12-7-16,-1 3-5 16,3 7-4-16,-6 0-4 15,1 5-4-15,1-2-2 16,-1 1 0-16,4-4 0 16,0-3 0-16,4-2 0 0,0-6 0 15,1-3 0-15,3-6 0 16,0-2 0-16,3-5 0 15,2-7 0-15,-1-4 0 16,0-4 0-16,-1-1 0 0,1-1 0 16,-3 1 0-16,-1 2 0 15,-5 1 0-15,-3 6 0 16,-3 3 0-16,-6 9 0 0,0 0 0 16,0 0 0-16,5 10 0 15,-6 5 0-15,-6 7 0 16,3 5 0-16,-2 4 0 0,-2 4 0 15,3 4 0-15,-8-4 0 16,29-11-64-16,-18 9-29 16,0-7-2-16,1-8-7 15,1-6-7-15</inkml:trace>
  <inkml:trace contextRef="#ctx0" brushRef="#br0" timeOffset="354113.873">21137 13285 9 0,'2'-12'98'16,"5"1"0"-16,-2-4-6 16,7 2-4-16,2-1-1 15,14 3-70-15,-4 6-5 16,5 5-2-16,-2 2-10 0,1 11 0 15,-5 7 0-15,-4 5 0 16,-4 6 0-16,-8 6 0 16,-5 2 0-16,-5 2 0 0,-4 2 0 15,-11-2 0-15,3-1-20 16,-7 0-67-16,4-9-4 16,1-8-3-16,2-8-7 0,15-15-3 15</inkml:trace>
  <inkml:trace contextRef="#ctx0" brushRef="#br0" timeOffset="354296.4621">21301 13461 9 0,'11'-20'97'0,"2"4"0"16,6 3-6-16,4 2-5 16,6 1-1-16,-15 4-71 0,30 3-6 15,2 1-8-15,1 5-17 16,-4-3-65-16,9 0-4 15,-2-10-4-15,0-7-8 16,1-11-2-16</inkml:trace>
  <inkml:trace contextRef="#ctx0" brushRef="#br0" timeOffset="355398.4403">22478 9842 54 0,'17'-23'79'0,"2"-1"-1"16,3-2-2-16,4 5-43 16,5 1-4-16,2 2-8 15,2 3-3-15,3 6-2 0,2 2-4 16,4 7 0-16,6 3-1 15,1 10 0-15,6 5-2 16,3 9-1-16,6 8-1 16,4 5-1-16,-1 8-2 15,-2 3 0-15,-4 8-1 0,-6 3 0 16,-11 6-1-16,-4 3 1 16,-16 2 1-16,-5 5-2 15,-10 1 1-15,-7 6 0 16,-4 2-3-16,-3 4 0 0,-8 0 0 15,3-1 0-15,-2 3 0 16,-1-2 0-16,4 0 0 16,1-3 0-16,4-5 0 15,1-1 0-15,1-2 0 0,0-3 0 16,3 1 0-16,-3-3 0 16,1 3 0-16,-1-1 0 15,-1 2 0-15,-9 0 0 16,-1-1 0-16,-6 2 0 0,-6-1 0 15,-7 0 0-15,-1-1 0 16,1 1 0-16,0-4 0 16,2 0 0-16,3-1 0 0,4 1 0 15,3-5 0-15,4 41 0 47,-1-2 0-47,-3-4 0 16,6-2 0-16,-3-4 0 0,3-3 0 15,0-6 0-15,-3-3 0 16,2-46 0-16,3-7 0 16,3-4 0-16,-5-3 0 15,-1-5 0-15,-6-4 0 16,-9-2 0-16,-7-5 0 0,-8-1 0 16,-12 5-9-16,-12-17-77 15,-16-34-14 1,-9-20-4-16,10-10-10 15</inkml:trace>
  <inkml:trace contextRef="#ctx0" brushRef="#br0" timeOffset="360037.8592">4916 15052 11 0,'0'0'33'0,"12"-16"-10"0,-6 5-20 16,1 2 0-16,-3 0-2 15,-1-1 0-15,0 0 0 16,0 0 2-16,0-1 2 0,0-3 6 16,-2 1 7-16,0 1 7 15,1-1 8-15,-1-1 5 16,2 2 5-16,0-1 2 15,2 3-2-15,-3-1-3 0,-2 11-3 16,4-15-6-16,-4 15-6 16,7-12-5-16,-7 12-4 15,0 0-14-15,0 0-2 0,0 0 0 16,0 0 0-16,5 17 0 16,-5 3 0-16,-6 3 0 15,0 9 0-15,0 9 0 16,-6 7 0-16,0 5 0 15,-5 6 0-15,3 3 0 0,-7 7 0 16,3 0 0-16,-5 0 0 16,1 1 0-16,2 0 0 15,0 2 0-15,1 0 0 0,2 2 0 16,1-1 0-16,0 4 0 16,0-1 0-16,1 5 0 15,3-1 0-15,-6 3 0 0,3 0 0 16,-5-2 0-16,1 5 0 15,-6-4 0-15,3 4 0 16,-1-1 0-16,-5-3 0 16,6 4 0-16,-1-4 0 15,5 3 0-15,9-44 0 16,-1 6 0-16,4 1 0 0,-2 3 0 16,0-1 0-16,-2 5 0 15,2 0 0-15,-2 2 0 16,1-1 0-16,-3 1 0 0,4-7 0 15,-6 7 0 1,1-7 0-16,0 2 0 0,1-7 0 16,-2 2 0-16,14-47 0 15,-10 38 0-15,-2 0 0 16,1-10 0-16,3 0 0 16,8-28 0-16,-13 25 0 0,0-2 0 15,13-23 0-15,0 0-45 16,0 0-47-16,0 0-2 15,-6 26-4-15,6-38-5 16</inkml:trace>
  <inkml:trace contextRef="#ctx0" brushRef="#br0" timeOffset="361769.2063">12288 14783 23 0,'19'-5'91'0,"-1"-1"0"16,1-1-4-16,-1 0-3 0,-2 7-30 16,0-3-29-16,-6 2-7 15,-1 1-6-15,-9 0-2 16,11 9-1-16,-9 1-2 16,0 3-7-16,-2 2 0 0,0 4 0 15,0 2 0-15,0 4 0 16,-2 1 0-16,-2 4 0 15,-1-1 0-15,-2 3 0 16,0 4 0-16,-1 0 0 16,-3 6 0-16,0-1 0 0,-2 5 0 15,0 1 0-15,-3 5 0 16,0 2 0-16,-3 0 0 0,0 4 0 16,0-1 0-16,-4 3 0 15,2 1 0-15,-2 1 0 16,3 0 0-16,-3-1 0 15,1 4 0-15,2-5 0 0,-5 1 0 16,6-3 0-16,-3 0 0 16,3 0 0-16,-1-1 0 15,-2 4 0-15,3-1 0 16,1 1 0-16,0 3 0 16,1-1 0-16,1 1 0 0,-1-3 0 15,0-2 0-15,2-2 0 16,-2-3 0-16,1 0 0 15,1-3 0-15,-1 3 0 0,2-2 0 16,-1 4 0-16,6-28 0 16,-1 3 0-16,1 1 0 15,-2 4 0-15,1-3 0 16,-2 6 0-16,1-1 0 16,-2 0 0-16,-1 0 0 0,2 3 0 15,0-3 0-15,-2 4 0 16,3-3 0-16,-2-4 0 15,1 0 0-15,2 1 0 0,0-4 0 16,2-3 0-16,0 3 0 16,2-6 0-16,1-2 0 15,-2-2 0-15,4-5 0 16,3-17 0-16,-2 22 0 16,0-3 0-16,2-19 0 0,-1 25 0 15,-1 1 0-15,2-26 0 16,-2 23 0-16,0-2 0 15,2-21 0-15,-2 22 0 16,0-1 0-16,2-21 0 16,0 0 0-16,0 0 0 15,0 10 0-15,-1 0 0 0,-1 0 0 16,-2 0 0-16,4-10 0 16,0 0 0-1,0 0-51-15,-24-11-42 0,18-3-2 16,3-11-8-16,0-1-4 15</inkml:trace>
  <inkml:trace contextRef="#ctx0" brushRef="#br0" timeOffset="363356.243">5455 14941 85 0,'0'0'98'0,"13"-3"-2"16,-13 3-5-16,4-9-2 16,-4 9-58-16,0 0-10 15,0 0-21-15,0 0 0 0,-7-2 0 16,7 2 0-16,0 0 0 15,-11 9 0-15,4-1 0 16,0 2 0-16,2 0 0 16,-5 2 0-16,8 2 0 0,-3 21-41 15,5-27-50-15,0-8-2 16,18 0-7-16,-1-10-7 16</inkml:trace>
  <inkml:trace contextRef="#ctx0" brushRef="#br0" timeOffset="363724.1807">5985 14751 42 0,'19'-3'102'15,"-10"-1"-3"-15,-9 4-7 16,0 0-1-16,0 0-6 0,-20 13-85 16,-3 3 0-16,-5 9 0 15,-5 4 0-15,-6 13 0 16,-4 5 0-16,2 6 0 15,4-1 0-15,12 4 0 16,0-3 0-16,17-4 0 0,5-7 0 16,7-8 0-16,14-8 0 15,2-11 0-15,8-6 0 16,-1-9 0-16,5 0 0 16,-8-8 0-16,0-5 0 15,-5-3 0-15,-6-2 0 0,-4-1 0 16,-5-1 0-16,-4 3 0 15,-7-1 0-15,-4 5 0 0,-5 1 0 16,-1 6 0-16,0 1 0 16,2 4 0-16,-4 1 0 15,19 0-62-15,-11 3-31 16,11-3-2-16,0 0-6 16,11-4-6-16</inkml:trace>
  <inkml:trace contextRef="#ctx0" brushRef="#br0" timeOffset="364138.6011">6204 14911 0 0,'0'0'94'0,"0"0"3"16,7-7-4-16,-7 7-4 15,8-15-2-15,-8 15-65 0,7-13-4 16,4 12-7-16,-3 1-11 16,5 4 0-16,-3 6 0 15,1 9 0-15,1 7 0 0,-5 9 0 16,-2 3 0-16,-5 6 0 16,-2 0 0-1,-8 0 0-15,-4-1 0 16,-4-6 0-16,-1-5 0 0,0-7 0 0,3-7 0 15,1-6 0-15,7-5 0 16,8-7 0-16,0 0 0 16,0 0 0-16,16-5 0 15,6-4 0-15,4-4 0 16,9-2 0-16,4-2 0 0,9-3 0 16,-8-3-27-16,11-5-57 15,-2 2-6-15,-5 1-4 16,3-3-5-16,-4 2-4 15</inkml:trace>
  <inkml:trace contextRef="#ctx0" brushRef="#br0" timeOffset="364462.1082">6793 14979 31 0,'13'-18'95'0,"-4"7"-1"15,-3-1-3-15,-4 4-3 0,-2 8-42 16,-10-14-14-16,10 14-11 16,-18 5-8-16,5 8-13 15,-3 5 0-15,-4 10 0 16,-6 8 0-16,3 6 0 15,0 6 0-15,1 2 0 0,8-1 0 16,2-2 0-16,9-3 0 16,4-11 0-16,13-4 0 15,3-13 0-15,6-6 0 16,2-7 0-16,5-4 0 0,-3-10 0 16,1-5 0-16,-9-1 0 15,0-2 0-15,-5-2 0 16,-7 2 0-16,-7 4 0 15,-4 1 0-15,-14 9 0 0,-4 0 0 16,-4 5 0-16,-1 5 0 16,4-5-9-16,-2 14-81 15,5 0-4-15,11 3-3 0,6-4-9 16,9 0-2-16</inkml:trace>
  <inkml:trace contextRef="#ctx0" brushRef="#br0" timeOffset="366230.9093">5328 15867 44 0,'0'11'103'16,"0"-11"-3"-16,0 0-5 16,0 0-2-16,0-15-31 0,0 15-48 15,-2-12-14-15,2 12 0 16,0-13 0-16,0 13 0 15,0 0 0-15,0 0 0 0,0 0 0 16,0 0 0-16,0 0 0 16,0 0 0-16,-9 9 0 15,18-2-71-15,-9-7-24 16,0 0-3-16,0-11-8 0,3-7-4 16</inkml:trace>
  <inkml:trace contextRef="#ctx0" brushRef="#br0" timeOffset="366601.1112">5816 15738 23 0,'9'17'102'16,"-6"-6"-3"-16,-3 2-5 16,-6-8-3-16,-4 0-2 15,-45 0-76-15,40 3-13 16,-1 5 0-16,-4 5 0 15,4 4 0-15,-1 6 0 0,0 0 0 16,2 6 0-16,9-2 0 16,-1 0 0-16,7-4 0 15,4-5 0-15,7-2 0 0,6-9 0 16,6-5 0-16,4-7 0 16,-1-4 0-16,3-6 0 15,-3-8 0-15,1-2 0 16,-7-8 0-16,-2 1 0 0,-7-4 0 15,-4-2 0 1,-6 1 0-16,-2-1 0 0,-13 3 0 16,-2 3 0-16,-3 6 0 15,-6 0-8-15,5 7-82 16,-4 6-3-16,6-1-2 0,8 2-7 16,10 7-3-16</inkml:trace>
  <inkml:trace contextRef="#ctx0" brushRef="#br0" timeOffset="367035.7047">6185 15775 55 0,'22'0'98'0,"-4"0"-2"16,-6-5-5-16,-12 5-2 16,8-16-45-16,-7 6-25 15,-1 10-7-15,-10-13-5 16,-2 12-7-16,-2 1 0 0,-6 3 0 15,-2 5 0-15,-3 6 0 16,-4 3 0 0,4 1 0-16,-2 4 0 0,7 0 0 15,4-1 0-15,10 1 0 16,6-5 0-16,2-5 0 0,14-2 0 16,5-6 0-16,2-4 0 15,6-4 0-15,-2-8 0 16,0-3 0-16,-3 1 0 0,-2 0 0 15,-6 0 0-15,-3 1 0 16,-4 4 0-16,-9 9 0 16,9-9 0-16,-9 9 0 0,0 4 0 15,0 8 0-15,0 4 0 16,-4 1 0-16,-1 7 0 16,1 3 0-16,0 6 0 0,-1-2 0 15,-2-2 0-15,4 7 0 16,-3-5-58-16,4-5-35 15,2-6-1-15,0-9-8 16,0-11-6-16</inkml:trace>
  <inkml:trace contextRef="#ctx0" brushRef="#br0" timeOffset="367428.5242">6594 15766 86 0,'12'-5'102'15,"-3"5"-5"-15,-9 0-5 16,7 19-1-16,-8-1-48 0,-6 6-43 16,1 2 0-16,3 5 0 15,-2 1 0-15,1-2 0 16,4-2 0-16,7-7 0 16,4-7 0-16,7-6 0 0,8-7 0 15,-2-3 0-15,8-10 0 16,-3-7 0-16,0-2 0 15,1-4 0-15,-6 0 0 16,-4 0 0-16,-4 3 0 0,0 5 0 16,-9 3 0-16,0 5 0 15,-7 9 0-15,0 0 0 16,0 15 0-16,-3 6 0 16,-4 9 0-16,-2 9 0 0,-2 6 0 15,-3 7 0-15,6 17 0 16,2-6-69-16,-7-5-28 15,-3-5-3-15,0-8-7 0,4-9-7 16</inkml:trace>
  <inkml:trace contextRef="#ctx0" brushRef="#br0" timeOffset="369348.0258">5206 16730 1 0,'11'15'99'15,"-11"-15"4"-15,0 0-7 0,6 9-2 16,-6-9-3-16,-5 2-64 16,5-2-27-16,0 0 0 15,0 0 0-15,0 0 0 16,0 0 0-16,0 0 0 0,0 0 0 15,-1 16 0-15,-2-8 0 16,1 4 0-16,-7 1 0 16,7 2 0-16,-9 16-53 15,7-19-40-15,4-12-2 0,0 0-8 16,-7-11-7-16</inkml:trace>
  <inkml:trace contextRef="#ctx0" brushRef="#br0" timeOffset="369925.9891">5588 16566 18 0,'27'-2'102'0,"-4"-8"-1"16,1 0-7-16,-4-4-1 0,-2 1-4 15,6 1-77-15,-13 9-10 16,1 5-2-16,-4 11 0 15,-3 8 0-15,-5 6 0 16,-3 8 0-16,-5 8 0 0,-4 4 0 16,-1 0 0-1,-1 2 0-15,-2-4 0 0,4-3 0 16,4-7 0-16,7-8 0 16,8-6 0-16,13-12 0 0,10-9 0 15,7-4 0-15,9-14 0 16,5-6 0-16,1-5 0 15,2-4 0-15,-3-1 0 16,-9 1 0-16,-6 2 0 0,-5 2 0 16,-10 7 0-16,-6 2 0 15,-12 8 0-15,-3 12 0 16,-7-4 0-16,-9 7 0 16,-7 10 0-16,-1 6 0 0,0 4 0 15,-1 8 0-15,4-1 0 16,7 2 0-16,4-3 0 15,10-2 0-15,3-7 0 16,11-3 0-16,3-10 0 0,7-7 0 16,1-3 0-16,0-9 0 15,-1-6 0-15,-3-5 0 16,-4 0 0-16,-2-4 0 0,-5 1 0 16,-6-2 0-16,-4 5 0 15,-7-1 0-15,-5 3 0 16,-4 4 0-16,-1 8 0 15,11-16-69-15,-8 14-25 16,9 0-1-16,5 0-8 0,4-2-5 16</inkml:trace>
  <inkml:trace contextRef="#ctx0" brushRef="#br0" timeOffset="370225.707">6607 16541 73 0,'16'6'100'0,"-12"4"-3"0,-7 0-5 15,-7 3 0-15,-10 1-47 16,-1 3-33-16,-1 3-12 16,3 3 0-16,3 2 0 15,6 3 0-15,10 2 0 0,6-2 0 16,11 1 0 0,4-3 0-16,5 3 0 0,1-3 0 15,-2-3 0-15,-3-2 0 16,-4-4 0-16,-7-1 0 15,-9-1 0-15,-3-3 0 16,-9-1 0-16,-12-3 0 0,-3-1 0 16,-9-1 0-16,1 2 0 15,-10 0-77-15,5-11-15 16,3-10-3-16,1-7-6 16,13-8-4-16</inkml:trace>
  <inkml:trace contextRef="#ctx0" brushRef="#br0" timeOffset="370518.0734">6621 16627 64 0,'37'-14'104'0,"3"2"-4"15,-4-2-6-15,8 1 0 16,6-17-39-16,2 18-55 16,2 4 0-16,3 1 0 15,-4 2 0-15,-4 1 0 16,-5 1 0-16,-9 2 0 15,-15-1 0-15,-4 1 0 0,-4-1 0 16,-12 2 0-16,0 0 0 16,-10 3 0-16,-3 0 0 15,4 0 0-15,-7 2 0 0,-2 0 0 16,3 1 0-16,0 0 0 16,5 2 0-16,-7-12 0 15,3 8-79-15,7 2-18 16,7-6-4-16,-16 3-7 0,16-3-2 15</inkml:trace>
  <inkml:trace contextRef="#ctx0" brushRef="#br0" timeOffset="371895.0445">5092 17465 40 0,'0'0'103'0,"-4"-14"-4"0,4 14-5 15,0-14-1-15,0 14-11 16,0-11-82-16,0 11 0 0,4-9 0 16,-4 9 0-1,0 0 0-15,8-8 0 0,-8 8 0 16,0 0 0-16,0 0 0 16,0 0 0-16,-3 8-30 15,3-8-60-15,0 0-4 0,0 0-7 16,2 10-4-16</inkml:trace>
  <inkml:trace contextRef="#ctx0" brushRef="#br0" timeOffset="372250.8726">5472 17317 13 0,'15'12'100'15,"-4"0"-2"-15,1-1-6 16,-4 3-1-16,1 0-2 15,-7 2-61-15,-1 1-28 16,-1 1 0-16,0 5 0 16,0-3 0-16,-4 4 0 15,-2-3 0-15,0 0 0 16,2-6 0-16,1 7 0 0,1-2 0 16,2-1 0-16,0 1 0 15,1-2 0-15,3-5 0 16,3-1 0-16,4-5 0 0,0-6 0 15,1-1 0-15,3-8 0 16,-2-5 0-16,0-4 0 16,-3-1 0-16,-3-2 0 15,-2-4 0-15,-3 1 0 16,-2-1 0-16,0 11-4 0,-6-9-86 16,1 1-3-16,0-1-2 15,1-2-6-15,-8-18-1 16</inkml:trace>
  <inkml:trace contextRef="#ctx0" brushRef="#br0" timeOffset="372534.5552">5841 17273 43 0,'12'0'103'0,"5"-1"-4"15,-2-8-5-15,7 2-2 16,0-6-12-16,11 0-80 0,-6 7 0 15,3 2 0-15,-3 6 0 16,-2 9 0-16,-3 6 0 16,-14-4 0-16,1 0 0 15,-5 4 0-15,-2 7 0 16,-2 0 0-16,-1 5 0 16,0 1 0-16,-5 5 0 0,-4-2 0 15,6 3-48-15,-8 1-45 16,2-3-2-16,-3-3-6 15,3-3-7-15</inkml:trace>
  <inkml:trace contextRef="#ctx0" brushRef="#br0" timeOffset="372740.0164">5990 17636 30 0,'0'-19'98'0,"2"3"0"0,1-2-6 16,2 7-3-16,-2 0-2 15,1 2-74-15,-4 9-9 16,17-12-4-16,-4 9 0 16,2 0 0-16,0-1 0 15,10-2 0-15,1 1-30 0,17-4-58 16,-12 0-3-16,21-9-3 16,16-12-6-16,3-6-4 15</inkml:trace>
  <inkml:trace contextRef="#ctx0" brushRef="#br0" timeOffset="374637.2069">6170 17536 38 0,'0'0'92'0,"-7"-9"0"16,7 9-5-16,0 0-3 15,0 0-47-15,0-9-7 16,0 9-8-16,0 0-8 16,0 0-3-16,3 9-7 15,-2 1-4-15,0-1 0 0,4 4 0 16,-5 4 0-16,0 2 0 15,0 6 0-15,-5 0 0 16,5-25 0-16,-7 58 0 16,7-58 0-16,-6 29 0 0,1 1 0 15,2-1 0-15,-3 0 0 16,0-2 0-16,1-1 0 16,2-5-15-16,-8 18-72 15,11-30-3-15,0-9-4 16,0 0-7-16,10-15-4 15</inkml:trace>
  <inkml:trace contextRef="#ctx0" brushRef="#br0" timeOffset="374986.4023">6678 17244 40 0,'10'0'99'16,"-10"0"-3"-16,0 11-3 15,-9-5-3-15,-8 5-1 16,1 0-85-16,4-2-4 16,0 1 0-16,0 2 0 15,2 2 0-15,1 0 0 0,3 3 0 16,3 1 0-16,2 1 0 16,1 0 0-16,6 1 0 15,6 0 0-15,2 2 0 16,3-1 0-16,0 0 0 15,2-2 0-15,-2 4 0 0,1-4 0 16,-1 2 0-16,-2-3 0 16,-5 1 0-16,-3-2 0 15,-5-2 0-15,-2 0 0 0,0-15-21 16,-12 14-69-16,3-12-4 16,-5-2-5-16,3-11-8 15</inkml:trace>
  <inkml:trace contextRef="#ctx0" brushRef="#br0" timeOffset="376915.9506">7650 14963 76 0,'11'-6'101'0,"-11"6"-5"0,0 0-6 16,0 0-1-16,0 0-43 16,0 0-33-16,0 13-13 15,-1-1 0-15,-4 0 0 16,0 3 0-16,2-1 0 15,0-1 0-15,-1-2 0 16,1-3 0-16,3-8 0 16,-2 10 0-16,2-10 0 0,0 0 0 15,1-7 0-15,3-3 0 16,-3 0 0-16,-1-3 0 16,0-2 0-16,0 0 0 15,-1 3 0-15,-3 0 0 0,-1 4 0 16,5 8 0-16,-3-9-33 15,3 9-58-15,0 0-4 16,-5-10-5-16,5-1-6 16</inkml:trace>
  <inkml:trace contextRef="#ctx0" brushRef="#br0" timeOffset="377296.0113">8104 14739 43 0,'16'6'103'16,"-16"-6"-3"-16,0 0-6 0,1 12-3 16,-7-5-11-16,-6 7-80 15,-4 5 0-15,2 10 0 0,-2 7 0 16,2 9 0-16,1 5 0 16,1 6 0-16,8-1 0 15,4-3 0-15,4-3 0 16,8-9 0-16,5-5 0 15,3-15 0-15,1-9 0 0,6-10 0 16,-4-3 0-16,-2-10 0 16,-3-6 0-16,-3-3 0 15,-7-2 0-15,0-1 0 16,-8-1 0-16,-2 4 0 0,-10-2 0 16,-4 7 0-16,-7 4 0 15,-6 5 0-15,-1 4 0 16,0 3 0-16,-5 3 0 0,-1 8-89 15,14 0-4-15,4-3-4 16,18-8-7-16,0 0-1 16</inkml:trace>
  <inkml:trace contextRef="#ctx0" brushRef="#br0" timeOffset="377907.1376">8348 14894 88 0,'14'-5'101'0,"0"0"-5"16,0 2-6-16,2 1-1 16,0-8-53-16,6 11-25 0,2 10-11 15,0 6 0-15,1 4 0 16,-2 5 0-16,-6 6 0 16,-7 4 0-16,-2-1 0 15,-9 3 0-15,-3-5 0 16,-5-3 0-16,-3-4 0 15,-1-5 0-15,1-5 0 0,4-6 0 16,8-10 0-16,0 0 0 16,9 0 0-16,15-4 0 0,6-10-6 15,10-7-14-15,8-3 0 16,4-5 1-16,3-4 3 16,-2-3 6-16,-2-2 6 15,-7-1 8-15,-4 5 7 16,-10 0 6-16,-6 7 2 0,-8 3 1 15,-6 6 0-15,-5 4-16 16,-5 14-4-16,-6-4 0 0,-5 7 0 16,-3 11 0-16,-7 5 0 15,1 11 0-15,-2 5 0 16,2 9 0-16,7 1 0 16,7 2 0-16,7 1 0 15,12-6 0-15,13-5 0 0,4-9 0 16,5-6 0-16,3-13 0 15,1-9 0-15,-3 0 0 16,-6-13 0-16,-9-2 0 16,-5-2 0-16,-6-4 0 0,-7 1 0 15,-3 3 0-15,-10 0 0 16,-7 3 0-16,-4 3 0 16,-4 6 0-16,-8 3 0 0,0 6 0 15,-7 0 0-15,3 12-82 16,4 2-13-16,2-1-3 15,2 3-7-15,-1 2-6 16</inkml:trace>
  <inkml:trace contextRef="#ctx0" brushRef="#br0" timeOffset="378242.4682">7805 15825 79 0,'15'-18'107'0,"2"0"-6"15,0-2-4-15,-2-5-3 16,-2 31-61-16,-8-55-33 15,3 37 0-15,-8 12 0 0,0 0 0 16,0 0 0-16,-1 9 0 16,-4 6 0-16,0 1 0 15,4 5 0-15,-4-6 0 16,1 3-81-16,5-6-15 16,-1-12-3-16,19 0-8 0,-7-14-2 15</inkml:trace>
  <inkml:trace contextRef="#ctx0" brushRef="#br0" timeOffset="378604.9618">8198 15686 25 0,'12'8'102'0,"-5"3"-2"0,-5-3-4 16,2 2-4-16,-4 3-1 15,0-13-86-15,-10 18-5 16,5 7 0-16,-2 3 0 0,3 4 0 15,3 1 0-15,1 0 0 16,6-5 0-16,6-4 0 16,2-5 0-16,4-3 0 15,0-8 0-15,4-6 0 16,-1-2 0-16,2-9 0 16,-5-5 0-16,1-8 0 15,-5-1 0-15,1-6 0 0,-10-2 0 16,0-4 0-16,-5 0 0 15,-8-3 0-15,-7 4 0 16,-7 1 0-16,0 3 0 0,-12 4 0 16,8 9 0-16,-10 2 0 15,7 6-92-15,9 2-2 16,7 2-5-16,13 5-6 0,6-6-2 16</inkml:trace>
  <inkml:trace contextRef="#ctx0" brushRef="#br0" timeOffset="378990.9314">8691 15600 69 0,'26'1'102'16,"-8"0"-6"-16,-18-1-6 15,8 3 0-15,-13-1-40 16,-10 2-36-16,-2 4-14 16,-3-1 0-16,-5 5 0 15,-2 2 0-15,5 2 0 16,-4 2 0-16,5 1 0 0,5 1 0 15,6-1 0-15,2-1 0 16,8-4 0-16,6-4 0 16,7-3 0-16,5-7 0 15,7-2 0-15,-1-6 0 16,6-6 0-16,-4-1 0 0,-1-1 0 16,-1 1 0-16,-5 3 0 15,-4 0 0-15,-4 4 0 16,-1 5 0-16,-10 3 0 15,8 6 0-15,-1 11 0 0,-7 3 0 16,0 5 0-16,0 6 0 16,0 4 0-16,-2 4 0 15,-3 0 0-15,0-5 0 0,5 8 0 16,0-13-91-16,0-8-5 16,0-6-4-16,0-15-7 15,16 3-3-15</inkml:trace>
  <inkml:trace contextRef="#ctx0" brushRef="#br0" timeOffset="379330.4278">9003 15777 62 0,'13'-27'105'15,"-3"7"-6"-15,-6 4-6 16,-4 16-1-16,0-36-32 16,-2 42-60-16,-3 15 0 0,1 3 0 15,4 4 0-15,0 1 0 16,3 3 0-16,8-5 0 15,5-4 0-15,2-7 0 16,1-5 0-16,2-6 0 0,0-5 0 16,0-7 0-16,3-6 0 15,-5-4 0 1,-1 3 0-16,-4-1 0 0,-1 3 0 16,-2 1 0-16,-11 11 0 15,10-2 0-15,-10 9 0 0,-2 11 0 16,-5 6 0-16,-5 9 0 15,0 6 0-15,-7 7 0 16,1 16 0-16,-3-4-69 16,-9 1-27-16,-3-2-3 0,-7 0-8 15,-3-4-3-15</inkml:trace>
  <inkml:trace contextRef="#ctx0" brushRef="#br0" timeOffset="379681.4843">7966 16600 41 0,'0'0'106'0,"8"-6"-4"16,-8 6-6-16,18-14-2 0,-13 4-22 16,-5 10-72-16,17-9 0 15,-17 9 0-15,16 2 0 16,-16-2 0-16,5 16 0 0,-5-5 0 16,0 1 0-16,-1 2 0 15,-2-1 0-15,0 2 0 16,1 2 0-16,-9-4-73 15,7-4-22-15,4-9-2 16,-12 2-6-16,12-2-5 16</inkml:trace>
  <inkml:trace contextRef="#ctx0" brushRef="#br0" timeOffset="380308.127">8229 16475 24 0,'17'-9'103'16,"5"-2"-1"-16,-3-3-7 0,5 3-2 16,1-2-2-16,39 4-88 15,-36 8-3-15,-3 2 0 16,2 15 0-16,-7 5 0 15,-2 9 0-15,-9 4 0 0,-2 5 0 16,-6 3 0-16,-3 1 0 16,-8-2 0-16,-6-1 0 15,4-5 0-15,-1-3 0 16,0-7 0-16,7-4 0 16,5-11 0-16,1-10 0 0,20 0 0 15,4-8 0-15,11-10 0 16,9-8 0-16,5-2 0 15,6-5 0-15,0 0 0 16,-1 1 0-16,-6 3 0 0,-6 1 0 16,-6 7 0-16,-15 4 0 15,-5 5 0-15,-16 12 0 16,0 0 0-16,-13 0 0 0,-10 14 0 16,-2 4 0-16,-5 7 0 15,0 1 0-15,3 1 0 16,7 2 0-16,3 2 0 15,10-6 0-15,7-2 0 0,8-5 0 16,7-7 0-16,4-4 0 16,5-6 0-16,-1-2 0 15,3-9 0-15,-6-6 0 16,1-2 0-16,-5-4 0 16,-4-2 0-16,-4 1 0 0,-6-1 0 15,-1 3 0-15,-1 0 0 16,-1 4 0-16,-6 0 0 15,7 17 0-15,-3-19-72 16,3 9-23-16,4-3-3 0,8 2-7 16,12-2-4-16</inkml:trace>
  <inkml:trace contextRef="#ctx0" brushRef="#br0" timeOffset="380579.2108">9255 16475 16 0,'0'0'102'16,"0"0"-1"-16,0 0-7 0,-6 9-1 15,-6-1-4-15,10 4-73 16,-12 1-16-16,9 4 0 16,1 4 0-16,4-1 0 0,4 5 0 15,8-1 0-15,2 1 0 16,3 0 0-16,0-1 0 16,-1 0 0-16,0-2 0 15,-3 0 0-15,-8-3 0 16,-4-2 0-16,-1-1 0 0,-7 0 0 15,-6-3 0-15,-2-3 0 16,-6-2 0-16,5-1-8 16,-6-4-83-16,-2-5-3 15,-1-8-3-15,5-9-9 0,0-7 1 16</inkml:trace>
  <inkml:trace contextRef="#ctx0" brushRef="#br0" timeOffset="380820.0352">9330 16440 30 0,'37'-16'106'16,"8"4"-3"-16,-3-1-6 0,8 0-2 15,-6 1-15-15,9 0-80 16,-5 8 0-16,-3 2 0 16,-3 2 0-16,-8 0 0 0,-4 5 0 15,-11-1 0-15,-5 1 0 16,-6 0 0-16,-8-5 0 15,2 13 0-15,-3-1 0 16,-11 2-31-16,-2-5-62 16,-4-1-4-16,-4 1-4 15,-4 2-7-15</inkml:trace>
  <inkml:trace contextRef="#ctx0" brushRef="#br0" timeOffset="381228.8677">8194 17334 70 0,'3'10'103'15,"-3"-10"-5"-15,1 11-4 0,-1-11-5 16,0 0-32-16,0 9-57 16,0-9 0-16,-7 0 0 15,7 0 0-15,0 0 0 0,-14 10 0 16,12-1 0-16,-3 1 0 15,-1-1 0-15,2 2 0 16,1-2 0-16,-1 1 0 16,-1-1 0-16,5-9-41 15,-4 8-52-15,4-8-2 16,0 0-7-16,0 0-4 16</inkml:trace>
  <inkml:trace contextRef="#ctx0" brushRef="#br0" timeOffset="381617.4201">8560 17298 62 0,'18'11'102'16,"-6"-2"-5"-16,-3-2-5 15,-9-7 0-15,0 0-26 16,3 13-66-16,-3-13 0 0,-5 13 0 15,1-1 0-15,-3 0 0 16,2 5 0-16,2 2 0 16,-1-3 0-16,0 3 0 0,4 1 0 15,0-2 0-15,0 1 0 16,7-5 0-16,-1-1 0 16,5-3 0-16,0-3 0 15,1-3 0-15,4-4 0 16,2-2 0-16,-1-7 0 15,-10 2 0-15,24-25 0 0,-11-11 0 16,-6 2 0-16,-14-1 0 16,-15 10 0-16,-9 7 0 15,-8 9 0-15,-1 11 0 16,-6-20 0-16,9 25-83 0,6 0-10 16,5 0-5-16,8-6-5 15,7-2-3-15</inkml:trace>
  <inkml:trace contextRef="#ctx0" brushRef="#br0" timeOffset="381879.4407">8818 17183 18 0,'19'-6'102'0,"0"-1"-1"16,-5-4-6-16,2 0-2 16,-3-2-2-16,5 0-80 15,3 3-11-15,5 4 0 0,5 8 0 16,-2-2 0-16,3 11 0 15,-2 10 0-15,-7 1 0 16,-6 11 0-16,-11-15 0 16,0 5 0-16,-6-1 0 15,0 2 0-15,-2 3 0 16,-5 4 0-16,-1-1 0 0,-4 1 0 16,7 0-40-16,-8-1-53 15,1-6-1-15,2-2-9 16,-3-5-5-16</inkml:trace>
  <inkml:trace contextRef="#ctx0" brushRef="#br0" timeOffset="382205.017">9439 17249 41 0,'45'-24'100'16,"-8"1"0"-16,-9 7-6 15,-10 2-2-15,-6 4-8 0,-51 4-84 16,29 6 0-16,-6 5 0 15,-5 9 0-15,-2 5 0 16,-3 5 0-16,3 3 0 16,15-11 0-16,-3-1 0 15,7 4 0-15,2-1 0 16,2 3 0-16,0 0 0 16,6 1 0-16,4 0 0 15,-3-1 0-15,-2 2 0 0,5-1 0 16,-5 1 0-16,-2-1 0 15,-2 1 0-15,-1-3 0 0,-1 3 0 16,-5-4 0-16,-18-2-32 16,11-4-61-16,-4-7-4 0,-2-6-6 15,1-4-8 1</inkml:trace>
  <inkml:trace contextRef="#ctx0" brushRef="#br0" timeOffset="384059.6858">10034 14937 14 0,'2'-10'103'16,"1"-1"-4"-16,-1 0-4 0,5-1-3 16,-3-4-3-16,-2 4-70 15,-2 12-19-15,8-14 0 16,-8 14 0-16,0 0 0 16,0 0 0-16,0 6 0 0,-2 5 0 15,-8-1 0-15,1 5 0 16,0-3 0-16,3 4-8 15,6-5-82-15,0-11-3 16,0 0-4-16,0 0-6 0,10-19-3 16</inkml:trace>
  <inkml:trace contextRef="#ctx0" brushRef="#br0" timeOffset="384408.7673">10397 14700 28 0,'26'0'100'0,"-7"0"-2"0,-5 2-5 15,-14-2-2-15,3 22-1 16,-5-3-79-16,-13 6-11 16,-3 11 0-16,-4 4 0 15,-6 10 0-15,1 4 0 16,-3 6 0-16,8-3 0 0,4-1 0 16,9-4 0-1,4-7 0-15,7-8 0 0,11-10 0 16,4-10 0-16,7-12 0 15,3-5 0-15,-2-13 0 16,1-5 0-16,-3-4 0 0,-6-3 0 16,-3-1 0-16,-3-3 0 15,-7 5 0-15,-4 2 0 16,-9 4 0-16,-9 6 0 0,-7 5 0 16,-5 5 0-16,-2 2 0 15,1 2 0-15,3 1-3 16,-4 8-87-16,16-4-2 15,16-7-4-15,0 0-7 16,0 0-2-16</inkml:trace>
  <inkml:trace contextRef="#ctx0" brushRef="#br0" timeOffset="384960.0353">10619 14895 14 0,'25'-8'100'0,"-6"0"-1"16,1 4-5-16,-6 0-3 15,0 5-3-15,5-1-71 0,-13 11-9 16,2 7-8-16,-3 5 0 16,-5 7 0-16,0 4 0 15,-3 6 0-15,-6 2 0 0,3 0 0 16,-1 0 0-16,2-7 0 16,5-3 0-16,6-9 0 15,12-8 0-15,8-9 0 16,11-6-6-16,10-14-1 0,3-11 1 15,7-5 1-15,2-8 2 16,-3-5 2-16,-3-2 3 16,-7 0 2-16,-7 3 2 0,-9 3 2 15,-7 8 0-15,-7 5-8 16,-7 8 0-16,-9 18 0 16,-7-7 0-16,-10 13 0 15,-5 13 0-15,0 8 0 0,-7 13 0 16,1 8 0-16,0 8 0 15,8-1 0-15,9 1 0 16,8-4 0-16,7-5 0 16,10-9 0-16,11-11 0 15,2-11 0-15,7-11 0 0,-2-5 0 16,-4-7 0-16,-2-7 0 16,-5-3 0-16,-9-2 0 15,-7-1 0-15,-5 2 0 16,-8 2 0-16,-7 3 0 0,-9 4 0 15,-7 6 0-15,-5 3 0 16,-1 8 0-16,-5 5 0 16,7 11-53-16,-4 3-40 15,2 3-3-15,6 4-6 0,-1-1-5 16</inkml:trace>
  <inkml:trace contextRef="#ctx0" brushRef="#br0" timeOffset="385285.2505">10242 15786 28 0,'0'0'104'0,"0"-5"-2"15,0 5-5-15,7-8-3 16,-7 8-8-16,6-15-86 0,-6 15 0 16,0 0 0-16,2 5 0 15,-2 4 0-15,0 5 0 16,-3 1 0-16,-2 3 0 16,-2 1 0-16,3 4 0 0,-6-8 0 15,-3 2-71-15,13-5-24 16,0-12-3-16,5 0-8 15,2-11-3-15</inkml:trace>
  <inkml:trace contextRef="#ctx0" brushRef="#br0" timeOffset="385635.8546">10593 15651 26 0,'19'6'101'0,"-5"5"-1"16,-5 2-4-16,-6 3-3 15,-6 2-2-15,-6 5-87 16,-2 8-4-16,-4 4 0 16,0 5 0-16,1 2 0 0,5-3 0 15,2-1 0-15,7-3 0 16,4-8 0-16,7-5 0 16,7-7 0-16,5-8 0 0,6-7 0 15,1-6 0 1,-1-10 0-16,-1-7 0 0,-3-4 0 15,-4-3 0-15,-5-7 0 16,-5 0 0-16,-9-2 0 0,-1 1 0 16,-10 2 0-16,-7 6 0 15,-8 2 0-15,1 6 0 16,-7 4 0-16,5 8 0 16,-6 1 0-16,-4 7-93 0,18 0-1 15,17 2-5-15,0 0-5 16,0 0-3-16</inkml:trace>
  <inkml:trace contextRef="#ctx0" brushRef="#br0" timeOffset="385994.2738">11083 15643 80 0,'30'0'101'0,"-10"-3"-4"16,-9 3-8-16,-11 0 2 0,-3-9-58 15,-12 11-13-15,-10 7-20 16,-5 5 0-16,-2 2 0 15,-7 5 0-15,3 0 0 0,2 3 0 16,6 1 0-16,8-2 0 16,13-2 0-16,7-5 0 15,9-3 0-15,14-7 0 16,5-5 0-16,5-1 0 16,1-6 0-16,2-3 0 15,-9-1 0-15,0 2 0 0,-8 2 0 16,-6 1 0-16,-13 5 0 15,0 0 0-15,4 14 0 0,-7 1 0 16,-7 7 0-16,-1 1 0 16,1 8 0-16,-4 1 0 15,-2 2 0-15,6 5 0 0,-3-7 0 16,5 2-49 0,3-8-44-16,4-4-3 0,1-13-8 15,0-9-5-15</inkml:trace>
  <inkml:trace contextRef="#ctx0" brushRef="#br0" timeOffset="386323.7663">11333 15734 87 0,'15'-27'104'0,"-6"6"-7"16,-7 7-4-16,-2 14-1 16,-2 5-54-16,-6 7-38 15,-2 12 0-15,-1 1 0 16,4 7 0-16,3 0 0 0,4 0 0 15,4-1 0-15,11-8 0 16,6-5 0-16,4-9 0 16,6-5 0-16,-1-4 0 15,2-3 0-15,-5-5 0 16,-1-1 0-16,-6 1 0 0,-4 0 0 16,-6 3 0-16,-10 5 0 15,9 1 0-15,-7 9 0 16,-2 8 0-16,-3 8 0 15,-4 6 0-15,-3 4 0 16,-3 12 0-16,-6-10 0 0,-5 16-68 16,-4 0-28-16,-2-5-3 15,-4-1-6-15,-2-8-8 16</inkml:trace>
  <inkml:trace contextRef="#ctx0" brushRef="#br0" timeOffset="386727.9496">10346 16691 48 0,'9'-8'106'15,"5"1"-4"-15,-1-2-6 16,0 0-1-16,-3 0-31 0,-10 9-64 16,11-8 0-16,-11 8 0 15,10 11 0-15,-9 0 0 16,-1 4 0-16,-2 1 0 0,-3 1 0 15,-4-1 0-15,3 0 0 16,-2-3 0-16,-1 1 0 16,9-14 0-16,-11 20 0 15,-2-13-41-15,13-7-53 16,-1-7-4-16,0-9-6 0,1-3-7 16</inkml:trace>
  <inkml:trace contextRef="#ctx0" brushRef="#br0" timeOffset="387395.4715">10590 16502 4 0,'20'-3'101'16,"-3"0"0"-16,3 2-4 16,-3 1-5-16,7 0-2 15,-5 17-64-15,1-4-26 0,0 6 0 16,0 9 0-16,-5 0 0 15,-4 7 0-15,-4 2 0 16,-7 0 0-16,-1 2 0 0,-9-4 0 16,2-6 0-16,-3-4 0 15,3-5 0-15,2-8 0 16,6-12 0-16,12 0 0 16,5-7 0-16,7-10 0 15,6-4 0-15,5-4 0 0,2-5 0 16,-1-1 0-16,-3 3 0 15,-3 2 0-15,-4 1 0 16,-5 6 0-16,-2 1 0 0,-9 6 0 16,4 3 0-16,-14 9 0 15,13-11 0-15,-13 11 0 16,0 0 0-16,8-4 0 16,-8 4 0-16,0 0 0 0,0 0 0 15,0 0 0-15,0 0 0 16,-1 7 0-16,1-7 0 15,-11 20 0-15,4-3 0 16,-4 4 0-16,-1 3 0 0,-1 2 0 16,4 3 0-16,-2 1 0 15,5 0 0-15,1-5 0 16,5 0 0-16,1-9 0 16,8-5 0-16,5-3 0 15,3-6 0-15,1-4 0 0,1-9 0 16,1-5 0-16,-3-3 0 15,0-5 0-15,-7-2 0 16,-1-1 0-16,-5-1 0 16,-1 2 0-16,-3 1 0 0,-8 3 0 15,-3 3 0-15,-1 4 0 16,0 4 0-16,-1 2 0 16,4 6 0-16,-4-1-54 0,13 4-42 15,0 0 0-15,12-9-9 16,7 7-4-16</inkml:trace>
  <inkml:trace contextRef="#ctx0" brushRef="#br0" timeOffset="387647.5604">11339 16560 3 0,'18'0'98'15,"-7"0"5"-15,-11 0-7 0,0 0-4 16,0 12-1-16,2-3-69 16,-3 8-16-16,-2 1-6 15,-1 3 0-15,4 1 0 16,1 1 0-16,8 2 0 15,4-2 0-15,1 1 0 16,0-4 0-16,1 0 0 0,0-3 0 16,-7 0 0-16,1-4 0 15,-9-2 0-15,0 1 0 16,-9-3 0-16,-2-1 0 16,-7 1 0-16,-9-4 0 0,4 29 0 15,-10-28-80-15,-2-8-15 16,5-2-4-16,0-12-7 15,4-9-3-15</inkml:trace>
  <inkml:trace contextRef="#ctx0" brushRef="#br0" timeOffset="387814.1996">11298 16588 18 0,'39'-21'101'0,"5"4"-1"0,-1 4-6 16,0 3-2-16,1 0-4 15,-2-2-74-15,1 9-10 16,-2 0-4-16,-2 3 0 0,-7 2 0 15,-1 5-14-15,-7 2-73 16,-12 0-5 0,-7-1-2-16,-7 2-7 0,-9 0-4 15</inkml:trace>
  <inkml:trace contextRef="#ctx0" brushRef="#br0" timeOffset="388194.6176">10326 17374 62 0,'0'0'106'0,"0"0"-5"16,0 11-5-16,0-11-3 15,0 0-40-15,8 3-53 16,-8-3 0-16,0 0 0 0,0 0 0 16,11 9 0-16,-11-9 0 15,0 0 0-15,-1 12 0 16,1-12 0-16,-6 10 0 0,6-10 0 15,-8 16-63-15,8-16-32 16,0 0-1-16,0 0-9 16,-14 1-3-16</inkml:trace>
  <inkml:trace contextRef="#ctx0" brushRef="#br0" timeOffset="388541.4428">10636 17269 56 0,'19'6'104'16,"-5"-1"-5"-16,-2 1-5 16,-12-6-2-16,12 10-26 15,-12 3-66-15,-2 5 0 16,2-18 0-16,-13 18 0 0,7-5 0 16,-3 3 0-16,2 0 0 15,-1 2 0-15,2 0 0 16,2-1 0-16,-2 1 0 15,0-4 0-15,6 2 0 16,0-3 0-16,0-3 0 0,0-10 0 16,14 13 0-1,-7-13 0-15,5-3 0 0,-12 3 0 16,31-36 0-16,-6 3 0 0,-4-6 0 16,-8 0 0-16,-12 3 0 15,-4 4 0-15,-7 13-4 16,-9 11-89-16,1 0-2 15,-3-1-3-15,2-4-9 16,5 2 0-16</inkml:trace>
  <inkml:trace contextRef="#ctx0" brushRef="#br0" timeOffset="388787.0587">10827 17130 54 0,'38'-8'105'0,"-7"2"-4"16,-2-1-5-16,-2 3-2 0,-6 3-33 15,4 3-61-15,-7 10 0 16,-1 10 0-16,-7 3 0 16,0 8 0-16,-7-14 0 15,-1 2 0-15,-2 4 0 16,0 3 0-16,0 1 0 0,-6 2 0 16,-1 1 0-1,-2 1 0-15,0-3 0 0,3-2 0 16,0-1-77-16,1-4-18 15,2-6-2-15,3-4-8 16,0-13-3-16</inkml:trace>
  <inkml:trace contextRef="#ctx0" brushRef="#br0" timeOffset="389074.2805">11334 17258 29 0,'37'-36'102'16,"-16"15"-2"-16,-12 11-6 15,-9 10-2-15,-12-1-1 16,-8 2-88-16,-6 16-3 0,-1 5 0 15,12-9 0 1,1 3 0-16,2 0 0 0,0 4 0 16,5-1 0-16,0 4 0 15,6-2 0-15,0 1 0 16,1 1 0-16,7-1 0 16,-1 0 0-16,0-1 0 15,3 1 0-15,-3-3 0 0,2 1 0 16,-3-3 0-16,-2 1 0 15,-2-2 0-15,-1-1 0 16,-1-1-15-16,-5-5-77 0,-4-3-4 16,-3-6-4-1,1 0-7-15,-3-11 6 0</inkml:trace>
  <inkml:trace contextRef="#ctx0" brushRef="#br0" timeOffset="389827.5958">12607 15215 19 0,'-5'-10'102'0,"5"10"-1"0,-10 0-7 16,10 0-1-16,-18 0-3 0,18 0-78 15,-1 13-12-15,-9-2 0 16,4 4 0-16,0-2 0 16,0 1 0-16,2-3 0 15,4-11 0-15,-3 15 0 0,3-15 0 16,0 0 0-16,0 0 0 16,0 0 0-16,5-13 0 15,-3 3 0-15,3-2 0 16,-3-1 0-16,0-3 0 0,-2 1 0 15,1 2 0-15,-1-1 0 16,0 14 0-16,19-19-29 16,-17 9-64-16,5-5-4 15,3-5-6-15,7-1-7 0</inkml:trace>
  <inkml:trace contextRef="#ctx0" brushRef="#br0" timeOffset="390200.3281">13046 14922 19 0,'17'-4'104'0,"-2"2"-4"16,-15 2-6-16,0 0-1 0,0 0-2 15,-18 11-81-15,-4 14-10 16,-6 9 0-16,-7 12 0 16,-3 10 0-16,-6 12 0 15,-1 6 0-15,7 1 0 16,9-2 0-16,12-5 0 15,12-3 0-15,13-14 0 0,15-9 0 16,16-16 0-16,9-13 0 16,4-7 0-16,0-7 0 15,-3-11 0-15,-6-8 0 16,-10-6 0-16,-7 1 0 0,-12-7 0 16,-9 4 0-16,-6-1 0 15,-15 4 0-15,-11 2 0 16,-7 5 0-16,-9 5 0 15,-1 4 0-15,-2 8 0 0,3 1 0 16,6 4 0-16,1 3-73 16,17 0-23-16,19-7-1 0,0 0-8 15,17 5-3-15</inkml:trace>
  <inkml:trace contextRef="#ctx0" brushRef="#br0" timeOffset="390768.0588">13334 15139 13 0,'26'-14'102'0,"0"8"-1"0,-5 2-5 16,3 4-3-16,-4 3-3 15,-4 12-74-15,3 9-16 16,-5 6 0-16,-1 8 0 16,-6 3 0-16,-4 3 0 15,-3 3 0-15,-4-5 0 0,0-5 0 16,-2-7 0-16,2-5 0 15,4-9 0-15,0-16 0 16,17 9 0-16,8-13 0 16,7-7 0-16,6-8 0 15,13-8 0-15,5-6 0 0,7-8 0 16,6-6 0-16,-1-1 0 16,-1-1 0-16,-7 1 0 0,-5 3 0 15,-9 9 0-15,-10 5 0 16,-11 11 0-16,-17 9 0 15,-8 11 0-15,-20 5 0 16,-12 16 0-16,-9 9 0 16,-9 13 0-16,-7 11 0 0,1 4 0 15,4 5 0-15,13 1 0 16,12-2 0-16,16-4 0 16,13-11 0-16,18-11 0 15,13-10 0-15,6-12 0 0,8-8 0 16,-5-6 0-16,-1-8 0 15,-5-9 0-15,-7-4 0 16,-8-1 0-16,-6 2 0 16,-6-3 0-16,-8 5 0 0,-13-2 0 15,-7 11 0-15,-9 0 0 16,-6 9 0-16,-6 3 0 16,-6 4 0-16,2 16 0 15,-1 0-66-15,1 4-30 0,3 0-4 16,2 3-6-16,3 4-5 15</inkml:trace>
  <inkml:trace contextRef="#ctx0" brushRef="#br0" timeOffset="391258.8046">12759 16018 25 0,'9'-16'106'0,"0"6"-5"15,-9 10-4-15,12-11-4 16,-12 11-4-16,0 0-89 0,-6 17 0 16,1 3 0-16,-1 3 0 15,-2 1 0-15,0 2 0 16,-2-1 0-16,6-4 0 16,0-4 0-16,4-3 0 0,-1-5 0 15,1-9 0-15,0 0 0 16,0 0 0-16,4-1 0 15,0-10 0-15,-2-6 0 16,1-4 0-16,-1-2 0 0,1-2 0 16,-3 0 0-16,0 2 0 15,-5 4 0-15,0 2 0 16,-2 2 0-16,7 15 0 0,-3-12 0 16,-14 11-90-16,17 1-6 15,0 0-4-15,0 0-7 16,10-1-1-16</inkml:trace>
  <inkml:trace contextRef="#ctx0" brushRef="#br0" timeOffset="391614.6873">13245 15994 10 0,'19'3'105'0,"-4"2"0"15,-15-5-8-15,11 3-3 0,-11-3-1 16,-14-1-86-16,-4 8-7 15,-3 9 0-15,-4 2 0 16,-3 0 0-16,3 5 0 16,3 0 0-16,3-2 0 15,8 0 0-15,8-4 0 0,5-5 0 16,12 0 0-16,6-3 0 16,3-6 0-16,4-3 0 15,0 0 0-15,3-9 0 16,-4-2 0-16,0-3 0 0,-7-5 0 15,-4-1 0-15,-6-4 0 16,-3 1 0-16,-6-3 0 16,-3 1 0-16,-6-1 0 15,-5 3 0-15,3 7-11 16,4 0-81-16,1 2-3 0,6 3-5 16,8 2-6-16,12 3-1 15</inkml:trace>
  <inkml:trace contextRef="#ctx0" brushRef="#br0" timeOffset="391951.4724">13693 15927 86 0,'36'0'102'16,"-7"0"-5"-16,-12-5-5 0,-7-5-1 15,-13 2-63-15,-12 1-13 16,-9 4-15-16,-9 3 0 16,-8 3 0-16,1 9 0 0,-4 3 0 15,5 5 0-15,7 4 0 16,12 3 0-16,10-3 0 15,10 2 0-15,12-5 0 16,11-6 0-16,9-2 0 16,3-8 0-16,9-2 0 15,-5-3 0-15,1 0 0 0,-1-6 0 16,-10 1 0-16,-4 5 0 16,-7 0 0-16,-6 5 0 15,-8 6 0-15,-3 2 0 0,-1 7 0 16,-6 1 0-16,-2 8 0 15,-4-5 0-15,1 8 0 16,-3-8 0-16,-5 3-32 16,14-9-62-16,3-6-3 0,2-12-5 15,7 0-8-15</inkml:trace>
  <inkml:trace contextRef="#ctx0" brushRef="#br0" timeOffset="392288.8087">14011 16122 4 0,'40'-41'101'16,"-3"4"0"-16,-7 2-4 15,-6 8-4-15,-6 2-2 0,-11 11-67 16,-7 14-24-16,0 0 0 16,4 7 0-16,-4 12 0 15,-2 4 0-15,2 3 0 16,5 1 0-16,10-4 0 16,6-3 0-16,5-4 0 0,10-6 0 15,2-5 0-15,2-5 0 16,1-6 0-16,-3-5 0 15,-4 2 0-15,-7 0 0 16,-5 1 0-16,-6 1 0 0,-5 3 0 16,-11 4 0-16,0 9 0 15,-5 6 0-15,-8 6 0 16,-2 5 0-16,-3 7 0 16,-3 8 0-16,-2 4 0 0,2 6 0 15,-2-2 0-15,9-2-62 16,-5 1-36-16,0-12-2 15,5-5-10-15,0-16-3 16</inkml:trace>
  <inkml:trace contextRef="#ctx0" brushRef="#br0" timeOffset="392936.3841">12973 16684 31 0,'0'0'106'0,"0"0"-4"0,0 0-6 16,0 0-1-16,-3-10-14 15,3 10-81-15,0 0 0 16,0 0 0-16,0 0 0 15,-2 5 0-15,2-5 0 16,0 0 0-16,0 0 0 0,0 0 0 16,0 0 0-16,0 0 0 15,0 0 0-15,0 0 0 16,0 0 0-16,0 0 0 0,0 0 0 16,-11-1 0-16,11 1 0 15,-9-2 0-15,9 2 0 16,-9 0 0-16,9 0 0 0,0 0-73 15,-7 7-24-15,7-7-2 16,5-7-7-16,5-6-5 16</inkml:trace>
  <inkml:trace contextRef="#ctx0" brushRef="#br0" timeOffset="393483.7201">13239 16526 38 0,'33'0'108'15,"0"-4"-5"-15,6 0-5 16,-3 0-2-16,2 4-28 16,1 3-68-16,-6 12 0 0,-1 9 0 15,-8 7 0-15,-7 5 0 16,-12 4 0-16,-5 4 0 16,-3 0 0-16,-10 1 0 15,0-3 0-15,-6-2 0 16,5-10 0-16,2-2 0 15,7-8 0-15,5-7 0 0,11-8 0 16,11-4 0-16,6-11 0 16,13-9 0-16,0-2 0 0,8-4 0 15,-1-1 0-15,-1 0 0 16,-5 2 0-16,-7 4 0 16,-4 4 0-16,-10 4 0 15,-7 5 0-15,-14 7 0 16,0 0 0-16,0 0 0 0,-13 13 0 15,-3 4 0 1,0 4 0-16,-1 4 0 0,2 5 0 16,3 1 0-16,7-2 0 0,5-1 0 15,8-5 0-15,9-8 0 16,4-4 0-16,3-6 0 16,6-5 0-16,1-6 0 15,-1-10 0-15,-5-3 0 16,1-3 0-16,-6-3 0 0,-5-4 0 15,-6-2 0-15,-5 0 0 16,-4-1 0-16,-5 3 0 16,-5 4 0-16,-8 2 0 15,6 4 0-15,-5 3 0 0,32 1-34 16,-15 15-63-16,8-10 0 16,13 9-7-16,10 1-7 15</inkml:trace>
  <inkml:trace contextRef="#ctx0" brushRef="#br0" timeOffset="393754.6008">14358 16688 38 0,'35'3'100'16,"-8"-1"-2"-16,-7-1-4 0,-20-1-2 16,0 0-47-16,0 8-14 15,-8 1-18-15,-8 4-13 16,-2 3 0-16,3 4 0 16,3 5 0-16,3 3 0 15,9 3 0-15,4 3 0 0,9 1 0 16,3 0 0-16,2-2 0 15,-1-3 0-15,-2-4 0 16,-3-2 0-16,-7-2 0 16,-5-8 0-16,-9 0 0 0,-5-6 0 15,-10-1 0-15,-4 1 0 16,-5-8 0-16,-7 4-4 16,10-8-90-16,2-13-3 0,8-10-4 15,8-11-7-15,9-8 1 16</inkml:trace>
  <inkml:trace contextRef="#ctx0" brushRef="#br0" timeOffset="393950.5139">14366 16711 13 0,'47'-32'101'0,"7"8"1"0,-1 4-7 15,9 5-1-15,-6 2-1 16,31 2-80-16,-22 8-13 0,2 3 0 16,-2 3 0-16,-4 7 0 15,-2 2 0-15,-9 2 0 16,-5 2 0-16,-9 1 0 15,-8 0 0-15,-10-1 0 16,-8 6 0-16,-10-5-47 16,-13 3-46-16,-14-4-3 0,-13 1-4 15,-14-1-2-15</inkml:trace>
  <inkml:trace contextRef="#ctx0" brushRef="#br0" timeOffset="394288.8254">13325 17377 60 0,'-17'0'108'0,"5"0"-4"16,2-2-6-16,10 2-2 16,-4-13-51-16,1 1-45 0,-2-1 0 15,5 13 0-15,0 0 0 16,-13 3 0-16,13-3 0 16,-10 8 0-16,10-8 0 15,-9 11 0-15,9-11-86 0,-5 11-11 16,5-11-2-16,6 0-9 15,8-11 0-15</inkml:trace>
  <inkml:trace contextRef="#ctx0" brushRef="#br0" timeOffset="394643.5515">13694 17288 66 0,'13'17'105'16,"-7"-4"-4"-16,-1 0-6 15,-5-13-2-15,-3 13-42 16,3-13-51-16,-11 18 0 0,5-6 0 16,-3 1 0-16,-1 8 0 15,0-3 0-15,2 5 0 16,-1 1 0-16,4-2 0 16,0 0 0-16,4-1 0 15,1 2 0-15,2-7 0 0,4 0 0 16,4-1 0-16,2-7 0 15,4-4 0-15,2-4 0 16,1-1 0-16,-1-9 0 16,0-6 0-16,-12 4 0 0,21-32 0 15,-10-2 0-15,-13-2 0 16,-13 8 0-16,-9 7 0 16,-9 10 0-16,15 21-15 15,-5-5-79-15,-4 4-2 16,9 3-4-16,12 0-7 0,0 0 8 15</inkml:trace>
  <inkml:trace contextRef="#ctx0" brushRef="#br0" timeOffset="394875.933">13974 17302 47 0,'38'-9'104'0,"-3"-4"-2"16,2 2-7-16,-2-2-1 15,3 3-25-15,0 4-69 0,3 6 0 16,3 5 0-16,-10 13 0 15,-18-9 0-15,2 5 0 16,-4 2 0-16,0 2 0 16,-4 5 0-16,0 0 0 15,-5 4 0-15,-3 0 0 16,-2 2 0-16,-4 4 0 0,2-7-53 16,-9 0-42-16,-2-2-1 15,0-6-9-15,-1-2-2 16</inkml:trace>
  <inkml:trace contextRef="#ctx0" brushRef="#br0" timeOffset="395242.524">14234 17585 60 0,'0'-15'95'15,"7"-7"-2"-15,2 5-3 16,11-1-2-16,4 0-58 16,7 1-2-16,18-6-7 15,28-3-15-15,2-1-6 16,4 2 0-16,-6 0 0 0,-11 3 0 15,-15 0 0-15,-21 4 0 16,-21 2 0-16,-9 5 0 16,0 11 0-16,-23-2 0 0,5 6 0 15,-2 8 0-15,-1 6 0 16,14-8 0-16,-1 2 0 16,6 4 0-16,0-1 0 15,2 3 0-15,0 3 0 16,5 0 0-16,2 1 0 0,2 1 0 15,0 1 0-15,-1-3 0 16,-1 3 0-16,-1-3 0 16,-3 1 0-16,-2-2 0 15,-1 1 0-15,-3-3 0 0,-1-6 0 16,-11 1-78-16,4-4-17 16,-2-7-2-16,0-2-8 15,-1-6-2-15</inkml:trace>
  <inkml:trace contextRef="#ctx0" brushRef="#br0" timeOffset="395385.1336">14750 17408 20 0,'47'-56'103'16,"-2"10"-2"-16,5 14-7 0,-3 16-3 15,-1 1-3-15,-20 3-74 16,26 3-14-16,7 5 0 16,21-4-67-16,-16-3-22 15,1-7-2-15,4-11-9 16,2-10-7-16</inkml:trace>
  <inkml:trace contextRef="#ctx0" brushRef="#br0" timeOffset="395973.0422">15740 14907 91 0,'8'-10'98'0,"3"2"-3"16,-11 8-5-16,19-12-1 16,-11 12-61-16,4 2-10 0,-2 8-16 15,4 9-2-15,-2 10 0 16,-1 9 0-16,0 12 0 16,0 11 0-16,-1 9 0 0,-3 12 0 15,-1 9 0-15,-4 11 0 16,-1 10 0-16,-1 11 0 15,-9 4 0-15,-4 14 0 16,0 6 0-16,-3 3 0 16,-3 7 0-16,-1 4 0 15,0 1 0-15,9-83 0 0,1 12 0 16,-1-4 0-16,-2 9 0 16,1-8 0-16,-2 9 0 15,1-9 0-15,-2 5 0 16,1-10 0-16,-4 3 0 15,4-12 0-15,0 1 0 0,0-15 0 16,3 2 0-16,0-16 0 16,4-1 0-16,0-21-2 15,2-8-90-15,5-16-5 16,7-9-1-16,5-17-9 0,2-25 2 16</inkml:trace>
  <inkml:trace contextRef="#ctx0" brushRef="#br0" timeOffset="397054.4728">19160 14318 41 0,'23'0'103'0,"-6"9"-4"15,-9 8-6-15,-8 4-2 16,-5 10-7-16,-3 7-84 0,-8 12 0 15,-6 10 0-15,-5 7 0 16,1 1 0-16,0-2 0 16,0-4 0-16,5-10 0 15,2-7 0-15,4-11 0 0,9-14 0 16,6-20 0-16,6 0 0 16,13-19 0-16,2-16 0 15,12-10 0-15,4-14 0 16,3-13 0-16,6-8 0 0,0 1 0 15,2 0 0-15,-4 3 0 16,-1 10 0-16,-9 12 0 16,0 12 0-16,-4 17 0 15,-5 17 0-15,-2 14 0 0,-5 17 0 16,-3 15 0-16,-1 15 0 16,2 10 0-16,-1 15 0 15,-4 7 0-15,-2 7 0 16,-6 2 0-16,1 0 0 0,-5-5-13 15,-22-12-81-15,12-14-2 16,-6-16-5-16,-5-18-5 16,-5-20 5-16</inkml:trace>
  <inkml:trace contextRef="#ctx0" brushRef="#br0" timeOffset="397799.9751">19288 14839 25 0,'-13'-31'101'0,"9"9"-3"16,4 1-5-16,14 4-2 15,8 0-3-15,13 0-73 16,9 4-15-16,11 3 0 16,12 1 0-16,5 3 0 0,1 0 0 15,0 1 0-15,-4 3 0 16,-8-3 0-16,-8 3 0 16,-15 0 0-16,-6 2 0 0,-15 0 0 15,-8 8 0-15,-8 6 0 16,-2 3 0-16,-8 6 0 15,-3 4 0-15,5 2 0 16,-3 3 0-16,8-2 0 0,2 0 0 16,16-8 0-16,6-3 0 15,13-8 0-15,3-4 0 16,12-5 0-16,0-5 0 16,5-11 0-16,-7-5 0 0,3-1 0 15,-10-3 0-15,-8 3 0 16,-5-2 0-16,-10 5 0 15,-8 2 0-15,-10 15 0 0,0 0 0 16,0 0 0-16,0 0 0 16,-3 17 0-16,1 3 0 15,2 0 0-15,1 6 0 16,9-6 0-16,6 0 0 0,10-4 0 16,2-6 0-16,7-3 0 15,1-7 0-15,2-1 0 16,-2-11 0-16,-2-5 0 15,0-5 0-15,-9-3 0 0,-4-8 0 16,-5-5 0-16,-8-3 0 16,-8-4 0-16,-10-2 0 15,-11 1 0-15,-11 2 0 0,-8 1 0 16,-1 10 0-16,-4 2 0 16,8 12 0-16,6 7 0 15,17 20 0-15,14-8-93 16,17 16-3-16,19-1-3 15,15 0 42-15,3 2 22 16,7-6 24-16,9 4 14 0,-9-20 26 16,4 5 65-16,-8 0-3 15,-10 0-2-15,-9-5-41 16,1 0-15-16,-11 2-29 0,-9-2-4 16,-3 3 0-1,-16 2 0-15,10 2 0 0,-10-2 0 16,-2 22 0-16,-6-8 0 15,-3 15-35-15,1-1-53 16,-12 2-6-16,-6 2-3 0,-6 1-7 16</inkml:trace>
  <inkml:trace contextRef="#ctx0" brushRef="#br0" timeOffset="398205.2411">19466 15286 44 0,'-70'22'106'0,"7"-7"-4"15,13-6-7-15,8-7 0 0,15-2-26 16,-3-5-69-16,30 5 0 16,-3-11 0-16,13 5 0 15,15 5 0-15,16-1 0 0,17 2 0 16,14 0 0-16,22 0 0 15,8 3 0-15,22 1 0 16,10-1 0-16,8-3 0 0,-1 1 0 16,-7-5 0-1,-6 1 0-15,-12-5 0 0,-14-2 0 16,-18 2 0-16,-22-2 0 16,-15 4 0-16,-15-1 0 15,-9 1 0-15,-15 2 0 16,-8 4 0-16,-10 0 0 0,-6 0 0 15,-8 3 0-15,0 6 0 16,-12-4 0-16,-1 6-19 16,-9-4-78-16,-4-3-4 0,-9-4-4 15,-5-6-6-15</inkml:trace>
  <inkml:trace contextRef="#ctx0" brushRef="#br0" timeOffset="399272.6507">20309 14555 22 0,'0'0'101'0,"-7"-16"-1"0,7 6-6 15,-2 0-1-15,1-1-4 16,1 11-77-16,0 0-12 16,-5 5 0-16,1 14 0 0,-4 11 0 15,-1 6 0-15,-2 6 0 16,2 8 0-16,-2 1 0 15,6-2 0-15,3 0 0 16,2-6 0-16,7-4 0 16,11-6 0-16,4-8 0 0,9-9 0 15,3-5 0-15,3-9 0 16,1-3 0-16,3-12 0 16,1-6 0-16,-3-8 0 0,0-5 0 15,-8 0 0-15,-2-4 0 16,-3 4 0-16,-4 2 0 15,-8 7 0-15,-4 2 0 16,-5 10 0-16,-5 11 0 0,0 0 0 16,9 10 0-16,-5 10 0 15,6 3 0-15,4 3 0 16,9 4 0-16,4 1 0 16,5 0 0-16,5-7 0 0,1-3 0 15,4-6 0-15,-3-3 0 16,0-9 0-16,-3-3 0 15,-6-9 0-15,3-7 0 0,-4-6 0 16,-2-6 0-16,-3-2 0 16,1-6 0-16,-5 0 0 15,0 2 0-15,-4 2 0 16,-6 4 0-16,0 6 0 16,-6 8 0-16,-4 14 0 0,0 0 0 15,6 6 0-15,-5 12 0 16,3 6 0-16,1 5 0 15,7 0 0-15,6 2 0 16,8-2 0-16,9-4 0 0,6-5 0 16,9-3 0-16,5-8 0 15,2-7 0-15,3-2 0 0,2-11 0 16,-4-4 0 0,-2-9 0-16,-2-6 0 0,-5-9 0 15,-4-4 0-15,-8-6 0 16,-4-1 0-16,-9 3 0 0,-8-2 0 15,-9 9 0-15,-13 5 0 16,-11 10 0-16,-11 10 0 16,-10 10 0-16,-8 7 0 0,3 14 0 15,-2 7 0 1,9 7 0-16,14 8 0 0,12 5 0 16,12 5 0-16,21-1 0 15,13 6 0-15,10-4 0 16,13-1 0-16,1 0 0 15,9 0 0-15,-9 1 0 0,-3-4 0 16,-6 2 0-16,-9-4 0 16,-9 0 0-16,-13 0 0 15,-8-4 0-15,-12-2 0 0,-12-2 0 16,-6-2 0-16,-10 1 0 16,-10-5 0-16,-9 10 0 15,-11-12-51-15,-8-4-46 16,-6-5-1-16,-8-5-8 0,-9-9-5 15</inkml:trace>
  <inkml:trace contextRef="#ctx0" brushRef="#br0" timeOffset="407122.6035">822 12625 59 0,'0'-20'88'16,"0"1"1"-16,-7-5-6 0,-5-3-17 15,0 4-35-15,5 5-7 16,-6 2-6-16,4 2-7 16,1 5-3-16,8 9-2 15,-10-4-2-15,10 4-2 0,-1 18 0 16,2 4-2-16,5 4 0 15,4 8 0-15,1 5 0 16,4 3 0-16,1-2 0 16,3-1 0-16,4-7 0 15,1-3 1-15,8-10 1 0,7-10-1 16,6-9 2-16,9-15-1 16,4-9 2-16,9-10-1 0,2-8 1 15,10-7-4-15,-8 0 0 16,-3 1 0-16,-7 3 0 15,-11 6 0-15,-7 7 0 0,-10 5 0 16,-10 9 0-16,-14 6 0 16,-9 12 0-16,10-6 0 15,-10 6-2-15,-5 17-10 16,-2 4-8-16,-7 6-13 0,-8 8-54 16,2 6-1-16,-4 4-6 15,-4-1-3-15</inkml:trace>
  <inkml:trace contextRef="#ctx0" brushRef="#br0" timeOffset="407527.1077">608 13229 76 0,'-41'33'95'15,"6"-1"-6"-15,6-12-6 16,8-2-1-16,3-7-64 15,14 1-4-15,8 3-7 0,15 0-2 16,14 1-2-16,14-2 0 16,16-4 0-16,13-6 0 15,18-3 1-15,11-9-1 16,8-11 0-16,12-5 0 16,-4-7 0-16,-1-2 0 0,-6 0 0 15,-11-1-1-15,-11 2 0 16,-15 1 0-16,-10 6 0 15,-17 4-2-15,-9 5 0 0,-11 2 0 16,-9 5 0-16,-6 0 0 16,-6 5 0-16,-9 4 0 15,9-3 0-15,-9 3 0 16,0 0 0-16,0 0 0 0,0 0 0 16,-6 0-7-16,6 0-17 15,-6 6-36-15,6-6-28 16,2-6-2-16,11-11-6 15,13-7-5-15</inkml:trace>
  <inkml:trace contextRef="#ctx0" brushRef="#br0" timeOffset="410595.9467">16938 15504 67 0,'0'0'97'16,"-13"0"-5"-16,4 0-4 16,9 0-1-16,-11-8-59 15,11 8-9-15,-11-3-5 16,11 3-3-16,0 0-3 0,0 0-8 15,0 0 0-15,12 7 0 16,7-5 0-16,7 1 0 16,3-1 0-16,8-2 0 0,6 2 0 15,5-2 0-15,0 0 0 16,3-2 0-16,-4 2 0 16,-2-1 0-16,-7 0 0 15,-2 0 0-15,-5 1 0 0,-8 0 0 16,-5 0 0-16,-4 3 0 15,-6-3 0-15,-8 0 0 16,0 0 0-16,9 15 0 16,-9-15 0-16,-6 14-3 15,13-6-88-15,-20-2-2 16,-5-1-4-16,-11-3-6 0,-2 2-3 16</inkml:trace>
  <inkml:trace contextRef="#ctx0" brushRef="#br0" timeOffset="410922.1667">16835 15793 51 0,'-15'23'102'15,"2"-11"-4"-15,10-3-6 16,3-9-2-16,5 30-26 16,17-30-50-16,7-6-14 15,10 0 0-15,11 2 0 0,5 0 0 16,9 0 0-16,4 2 0 15,-4 0 0-15,0 0 0 16,-6-1 0-16,-4 2 0 16,-6-1 0-16,-11-1 0 0,-10 1 0 15,-1 1 0-15,-10-1 0 16,-6 1 0-16,-10 1 0 16,10 0 0-16,-10 0 0 0,-10 1 0 15,0 1 0-15,-2 0 0 16,-5-2 0-16,1 0-84 15,1-2-8-15,3-7-3 16,3-5-8-16,5-9-3 0</inkml:trace>
  <inkml:trace contextRef="#ctx0" brushRef="#br0" timeOffset="411638.9478">18676 15697 87 0,'2'-13'97'0,"-2"-1"-2"15,1 3-7-15,-1-6 2 0,-3 7-66 16,3 10-7-16,0-10-4 16,0 10-13-16,0 0 0 15,0 11 0-15,0-11 0 16,-3 18 0-16,0-6 0 16,1 0 0-16,-2-1 0 15,-2-2 0-15,6-9 0 0,-7 16 0 16,7-16 0-16,0 0 0 15,0 0 0-15,-8 5 0 16,8-5 0-16,0 0 0 0,-11-5 0 16,11 5 0-16,-14-9 0 15,5 5 0-15,-5 0 0 16,0 1 0-16,2 1 0 16,6-8 0-16,6 10-93 0,0 0-3 15,-3-18-5-15,11-3-7 16,16-1-1-16</inkml:trace>
  <inkml:trace contextRef="#ctx0" brushRef="#br0" timeOffset="412011.6023">19242 15452 31 0,'25'5'105'0,"-13"-5"-4"15,-12 0-5-15,0 0-3 16,-11 7-8-16,-20 4-85 0,-4-2 0 15,-6 13 0-15,-9 4 0 16,0 12 0-16,0 5 0 16,2 7 0-16,10 3 0 15,9 1 0-15,11 1 0 0,17-4 0 16,10-1 0-16,13-10 0 16,12-5 0-16,10-12 0 15,3-6 0-15,2-10 0 16,-4-7 0-16,-1-7 0 15,-8-7 0-15,-6-4 0 0,-9-7 0 16,-6 4 0-16,-6-3 0 16,-8 3 0-16,-6 3 0 15,-10 2 0-15,-8 4 0 16,-1 7 0-16,-4 2 0 16,0 4 0-16,-3 6 0 0,10 9-28 15,1-4-66-15,3-5-3 16,17-7-6-16,0 0-6 15</inkml:trace>
  <inkml:trace contextRef="#ctx0" brushRef="#br0" timeOffset="412597.1393">19595 15633 30 0,'21'-7'103'15,"0"1"-3"-15,-8 1-6 0,4 0-2 16,-5 0-2-16,7 5-88 15,-1 8-2-15,1 10 0 16,-4 10 0-16,1 11 0 16,-2 6 0-16,-6 6 0 15,-4 3 0-15,-4 2 0 0,-2-6 0 16,-6-4 0-16,3-8 0 16,-5-7 0-16,5-12 0 15,2-8 0-15,3-11 0 0,20-6 0 16,9-13 0-16,15-8 0 15,13-8 0-15,12-7 0 16,11-4 0-16,10-4 0 16,1 2 0-16,1-1 0 0,-5 8 0 15,-9 2 0-15,-14 8 0 16,-15 10 0-16,-10 3 0 16,-17 11 0-16,-22 7 0 15,0 9 0-15,-17 8 0 0,-14 10 0 16,-5 11 0-16,-5 6 0 15,-5 8 0-15,6 2 0 16,5-2 0-16,14 0 0 16,5-6 0-16,16-7 0 0,8-11 0 15,12-11 0-15,10-8 0 16,5-8 0-16,10-4 0 16,-3-10 0-16,-2-4 0 15,-6-10 0-15,0 4 0 0,-9 0 0 16,-7 1 0-16,-10 2 0 15,-9 7 0-15,-15 3 0 16,-14 10 0-16,-8 4 0 16,-9 12 0-16,-15-7-5 15,-5 17-89-15,-3 0-3 0,-11-2-3 16,2 0-8-16,-8-6 1 16</inkml:trace>
  <inkml:trace contextRef="#ctx0" brushRef="#br0" timeOffset="413051.1109">17233 16484 12 0,'-24'8'99'0,"1"1"-3"15,-4-6-3-15,6 0-3 16,-3-3-2-16,7-1-74 16,2 1-3-16,5 0-3 0,10 0-8 15,0 0 0-15,0 0 0 16,23 0 0-16,9 0 0 16,13 0 0-16,7 1 0 15,8 0 0-15,11-1 0 0,-1 1 0 16,1 1 0-16,-10-1 0 15,2 5-28-15,-13-5-64 16,-13-1-4-16,-8-2-4 0,-18-8-8 16</inkml:trace>
  <inkml:trace contextRef="#ctx0" brushRef="#br0" timeOffset="413230.6168">17252 16612 9 0,'-54'26'103'0,"10"-1"-3"15,10-3-4-15,19-3-3 0,15-19-2 16,11 2-72-16,22-1-19 16,16-1 0-16,18 2 0 15,12-2 0-15,5-5-64 0,18-2-28 16,-1-7-2-16,-1-8-7 16,-10-7-8-16</inkml:trace>
  <inkml:trace contextRef="#ctx0" brushRef="#br0" timeOffset="433762.331">18601 16505 6 0,'8'12'102'0,"-2"1"1"16,-6-13-8-16,7 14-2 0,-7-14-2 15,0 0-70-15,-7 5-21 16,7-5 0-16,-8 8 0 16,8-8 0-16,-11 9 0 15,11-9 0-15,-3 8 0 0,3-8 0 16,0 0 0-16,0 0 0 15,0 0 0-15,0 0 0 16,0 0 0-16,0 0 0 16,0-9 0-16,0 0 0 0,0 0 0 15,2 0 0-15,-2 9 0 16,1-16 0-16,-1 16 0 16,0 0 0-16,2-9 0 15,-2 9 0-15,0 0 0 0,0 6 0 16,0-6 0-16,0 11 0 15,0-11 0-15,0 14 0 16,0-14 0-16,1 8 0 16,-1-8 0-16,0 0 0 0,0 0 0 15,3 10 0-15,-3-10 0 16,0 0 0-16,0 0 0 16,0 0 0-16,-16-3-67 15,16 3-29-15,1-9-4 0,4 0-7 16,-2-3-3-16</inkml:trace>
  <inkml:trace contextRef="#ctx0" brushRef="#br0" timeOffset="434181.8864">19230 16497 34 0,'18'0'105'0,"-10"-2"-2"0,-8 2-6 15,11-18-2-15,-11 9-18 16,0 9-77-16,-14-12 0 16,4 12 0-16,-3 3 0 0,-5 10 0 15,0 5 0-15,-5 3 0 16,0 6 0-16,0 5 0 16,1 3 0-16,5 0 0 15,3-1 0-15,9-3 0 16,5 0 0-16,3-6 0 0,13-6 0 15,5-6 0-15,-2-9 0 16,8-3 0-16,0-2 0 16,5-10 0-16,-6-2 0 0,4-6 0 15,-10-2 0-15,-1-5 0 16,0 0 0-16,-5-3 0 16,-8 0 0-16,-5 2 0 15,-4-2 0-15,-8 3 0 0,-6 3 0 16,-5 4 0-16,-2 4 0 15,1 10 0-15,-8 5-43 16,10-1-53-16,8 3-4 16,6 2-5-16,7-4-6 0</inkml:trace>
  <inkml:trace contextRef="#ctx0" brushRef="#br0" timeOffset="434706.416">19931 16584 18 0,'-1'-10'102'16,"-3"0"-2"-16,-6-5-5 0,3 0-2 16,-6-2-3-16,6 4-77 15,-1 2-13-15,1-2 0 16,7 13 0-16,-17-10 0 15,8 10 0-15,-2 3 0 0,-4 7 0 16,0 5 0-16,-3 4 0 16,4 8 0-16,-4 1 0 15,6 2 0-15,1-2 0 16,7 1 0-16,3-5 0 16,4-3 0-16,8-6 0 0,6-5 0 15,2-5 0-15,3-5 0 16,1-4 0-16,1-6 0 15,2-5 0-15,-3-3 0 0,4 0 0 16,-7-2 0-16,1 4 0 16,-5 1 0-16,-3 2 0 15,-2 2 0-15,-1 7 0 0,-10 4 0 16,0 0 0-16,7 6 0 16,-7 9 0-16,0 4 0 15,-2 5 0-15,-2 5 0 16,0 4 0-16,-2 2 0 15,2 2 0-15,0-2 0 16,3 0 0-16,-1-6 0 0,9-19-15 16,-1 11-78-16,2-10-6 15,1-8-3-15,5-6-9 16</inkml:trace>
  <inkml:trace contextRef="#ctx0" brushRef="#br0" timeOffset="435093.3143">20454 16520 35 0,'17'-12'106'16,"-10"9"-2"-16,-7 3-7 0,-1 4-1 15,-11 9-23-15,0 3-73 16,-1 8 0-16,2 5 0 16,3 3 0-16,8 4 0 15,1 0 0-15,14-4 0 16,6-2 0-16,7-7 0 0,12-4 0 15,0-9 0-15,8-6 0 16,-3-5 0-16,5-10 0 16,1-5 0-16,-5-6 0 15,-2 2 0-15,-8-4 0 16,-1 2 0-16,-9 5 0 0,-4 4 0 16,-8 3 0-16,-5 8 0 15,-9 2 0-15,0 12 0 0,-5 5 0 16,-8 6 0-16,1 10 0 15,-5 4 0-15,0 11 0 16,-7 4 0-16,6 7 0 16,-9-5 0-16,2 5-61 0,-2-2-36 15,2-7-2-15,-5-7-8 16,-3-9-5 0</inkml:trace>
  <inkml:trace contextRef="#ctx0" brushRef="#br0" timeOffset="435708.3067">17554 17390 88 0,'-14'0'101'0,"5"0"-7"16,-4 0-2-16,-6 0 0 0,3 0-67 16,-2-2-6-16,6-1-19 15,-11-2 0-15,23 5 0 16,6-6 0-16,8 5 0 16,3-2 0-16,10 0 0 0,1 1 0 15,9 1 0-15,5 1 0 16,1 1 0-16,4 0 0 15,-23 1 0-15,2 0 0 16,-2 1 0-16,-2-3 0 16,-1 0-84-16,-2 1-13 15,-5 0-4-15,-6 1-5 16,-8-2 0-16</inkml:trace>
  <inkml:trace contextRef="#ctx0" brushRef="#br0" timeOffset="435896.2518">17549 17491 73 0,'-42'15'104'0,"12"1"-3"16,-1-1-7-16,10 0-1 15,4 0-47-15,9-2-46 0,8 0 0 16,9 0 0-16,12-2 0 16,8-4 0-16,10-7-56 15,0 0-37-15,4-31-1 16,3 34-9-16,6-12-7 15</inkml:trace>
  <inkml:trace contextRef="#ctx0" brushRef="#br0" timeOffset="436225.6756">18474 17388 51 0,'20'8'107'0,"-3"-1"-4"0,1 0-4 16,-3-1-3-16,1 0-41 15,0 1-55-15,-2-1 0 16,-4 0 0-16,4 1 0 16,-14-7 0-16,14 14 0 15,-14-14 0-15,5 11 0 0,-5-11 0 16,6 13 0-16,-6-4 0 15,0 0 0-15,-1 3 0 16,-2-3 0-16,2 3 0 16,1-12 0-16,-7 15-71 0,7-15-26 15,0 0-3-15,0 0-10 16,-3-10 1-16</inkml:trace>
  <inkml:trace contextRef="#ctx0" brushRef="#br0" timeOffset="436828.3326">18961 17273 53 0,'19'0'107'0,"7"0"-3"16,0-1-7-16,7-2-2 16,-2-3-40-16,0 4-55 0,12 3 0 15,2 10 0-15,-2 6 0 16,-19-5 0-16,-1 2 0 15,-2 5 0-15,-2 4 0 16,-1 0 0-16,-4 8 0 16,-7-1 0-16,1 1 0 0,-6 2 0 15,-1-1 0-15,-1-3 0 16,-5 4 0-16,-1-6 0 16,1 1 0-16,-4-3 0 0,5-2 0 15,1-6 0-15,2-4 0 16,1-13 0-16,5 7 0 15,8-9 0-15,5-9 0 16,6-2 0-16,6-3 0 16,3-2 0-16,2-1 0 0,-2 1 0 15,3-1 0-15,-3 1 0 16,1 2 0-16,-1 3 0 16,-8 6 0-16,0 4 0 0,-9 2 0 15,-4 2 0-15,-3 8 0 16,-6 3 0-16,-3 4 0 15,0 0 0-15,0 2 0 16,-7-1 0-16,4-2 0 16,3 1 0-16,0-2 0 0,0-2 0 15,0-12 0 1,13 11 0-16,-3-11 0 0,1-6 0 16,5-6 0-16,0-5 0 15,2-3 0-15,-5-1 0 0,-6 9 0 16,16-36 0-16,-3-2 0 15,-14 6 0-15,-2 6 0 16,-7 2 0-16,-22 14-47 16,25 22-48-16,-4-11-5 15,4 11-8-15,9 0-3 0</inkml:trace>
  <inkml:trace contextRef="#ctx0" brushRef="#br0" timeOffset="437135.4688">20145 17406 23 0,'42'4'104'0,"-2"-1"1"15,-7-3-8-15,-1 2-3 16,-1 0-6-16,-5 1-88 0,-1 2 0 16,-3 2 0-16,-6 1 0 15,-5 1 0-15,2 3 0 16,-9 1 0-16,0 4 0 16,-40 2 0-16,36 5 0 15,3 3 0-15,2 0 0 0,2 5 0 16,3 3 0-1,0-3 0-15,2 1 0 0,2 0 0 16,-3-2 0-16,4-1 0 16,-3-3 0-16,-3-2 0 0,-1-4 0 15,-4-3 0-15,-4-4 0 16,-3-3 0-16,-8-8 0 16,-3-1 0-16,-7-4-76 15,-1-12-20-15,-6-3-4 0,2-5-7 16,-3-4-3-16</inkml:trace>
  <inkml:trace contextRef="#ctx0" brushRef="#br0" timeOffset="437377.1706">20312 17504 40 0,'63'-49'107'16,"14"13"0"-16,10 19-9 16,-39 11-2-16,5 2-33 15,-3 2-63-15,3-1 0 16,-5 8 0-16,4 4 0 15,-4-7 0-15,0-2 0 0,-6 2 0 16,0-1 0-16,-10 1 0 16,-3-1 0-16,-2 3 0 15,-4-1 0-15,-7 0 0 0,-7 0 0 16,-9-3 0-16,7 13-85 16,-15-8-12-16,-10 1-3 15,-8-1-8-15,-8 2-1 16</inkml:trace>
  <inkml:trace contextRef="#ctx0" brushRef="#br0" timeOffset="437783.3">17530 18078 24 0,'-42'9'102'16,"42"-9"-3"-16,-30 8-5 15,-3 0-1-15,13-1-2 16,0 1-83-16,20-8-8 16,0 0 0-16,0 0 0 15,0 0 0-15,0 0 0 16,8 10 0-16,6 0 0 16,39 12 0-16,-30-20 0 0,15 0 0 15,0 1 0-15,-3 2-63 16,42 3-32-16,-77-8-3 15,33 0-6-15,1 1-6 16</inkml:trace>
  <inkml:trace contextRef="#ctx0" brushRef="#br0" timeOffset="437993.4151">17601 18213 47 0,'-39'10'105'0,"5"1"-3"16,2 1-5-16,4 1-2 0,2 1-30 15,26-14-65-15,-12 24 0 16,1 1 0-16,11-25 0 16,28 18 0-16,5 2 0 15,6-13 0-15,50 0-50 16,-24-5-46-16,-10-7 0 16,3-8-9-16,0-3-6 15</inkml:trace>
  <inkml:trace contextRef="#ctx0" brushRef="#br0" timeOffset="438254.5276">18544 18096 54 0,'36'-4'111'16,"-4"5"-6"-16,-3 4-6 15,-2 2-3-15,1 0-50 16,-7 5-46-16,0 1 0 15,-21-13 0-15,17 21 0 16,2-2 0-16,-19-19 0 16,7 20 0-16,4 2 0 15,-11-22 0-15,0 0 0 0,2 10 0 16,-1 1-14 0,0 1-83-16,3-2-2 0,-4-10-8 15,0 0-7-15</inkml:trace>
  <inkml:trace contextRef="#ctx0" brushRef="#br0" timeOffset="438618.4984">19108 18093 50 0,'25'-12'108'0,"3"10"-7"16,-3 0-3-16,-4 9-3 15,2 4-36-15,-23-11-59 16,17 28 0-16,1 3 0 15,-16-8 0-15,1 2 0 16,-3 0 0-16,0 1 0 16,0-5 0-16,0 2 0 15,0-23 0-15,0 26 0 16,1 2 0-16,-1-28 0 16,0 0 0-16,7 10 0 0,3 0 0 15,-2 0 0-15,25-7 0 16,-9-6 0-16,-24 3 0 15,23-25 0-15,0 2 0 16,-15 2 0-16,3-1 0 16,-11 0 0-16,0-1 0 15,-8 1 0-15,-2-3 0 0,10 25-2 16,-30-19-92-16,1-2-2 16,29 21-2-16,-25-17-8 15,2 0 1-15</inkml:trace>
  <inkml:trace contextRef="#ctx0" brushRef="#br0" timeOffset="438933.1452">19549 18086 68 0,'33'-5'107'16,"30"-4"-1"-16,-35 7-8 15,-6 2 0-15,-3-4-64 16,3 3-34-16,-8-1 0 0,-14 2 0 15,0 0 0-15,22-2 0 16,2 1 0-16,-24 1 0 16,24-4 0-16,-1 0 0 15,-2 12 0-15,2 4 0 16,-1 9 0-16,-2-1 0 0,0 7 0 16,2 0 0-16,-6 1 0 15,2 3 0-15,-7-1 0 16,-3 2 0-16,-4 3 0 15,2-2 0-15,-7 2-75 16,-1 0-22-16,-8-13-2 16,4 3-9-16,6-25-2 15</inkml:trace>
  <inkml:trace contextRef="#ctx0" brushRef="#br0" timeOffset="439376.489">19928 18488 22 0,'-17'-33'103'16,"15"8"-2"-16,4 0-4 0,6-1-4 15,11 5 0-15,1 0-91 16,9 5-2-16,42-14 0 16,-27 17 0-16,2 3 0 15,6-2 0-15,-2 7 0 16,-1-4 0-16,11 3 0 16,-12-1 0-16,1 4 0 15,-7-2 0-15,-42 5 0 16,35 0 0-16,1 0 0 15,-17 0 0-15,1 1 0 0,-20-1 0 16,0 0 0-16,0 0 0 16,0 7 0-16,0 2 0 15,0 1 0-15,-9 27 0 16,-5-10 0-16,5-2 0 16,2-2 0-16,7 4 0 15,0-1 0-15,0 1 0 0,5-1 0 16,7 0 0-16,-4 1 0 15,2-4 0-15,2 0 0 16,-6-2 0-16,0-1 0 16,-6-20 0-16,0 25 0 15,0-1 0-15,0-24 0 0,-25 11 0 16,-42 0-7-16,67-11-84 16,-27-1 0-16,-3-6-11 15,4-9-6-15,-5 0-4 16</inkml:trace>
  <inkml:trace contextRef="#ctx0" brushRef="#br0" timeOffset="439680.4346">20527 18235 36 0,'0'0'110'0,"40"-27"-5"16,48-23-8-16,-45 34 1 0,8 2-33 15,-3 6-65 1,0 3 0-16,1 2 0 0,-4 0 0 15,3 4 0-15,-6-1 0 16,-1 0 0-16,0 0 0 16,-1-2 0-16,-40 2 0 15,35-2 0-15,1 1 0 16,-11-1 0-16,3-2 0 16,-28 4 0-16,0 0 0 15,0 0 0-15,0 0 0 0,0 0 0 16,0 0 0-16,0 0 0 15,0 0-28-15,0 0-69 16,-35-14-2-16,20 7-4 16,7-5-6-16</inkml:trace>
  <inkml:trace contextRef="#ctx0" brushRef="#br0" timeOffset="440350.6858">21792 15647 94 0,'-2'-21'98'0,"-1"1"-4"16,3 1-4-16,0-2-1 16,0 7-67-16,0 14-3 0,12-10-14 15,-3 10-5-15,3 9 0 16,-2 12 0-16,1 6 0 16,1 13 0-16,1 12 0 15,2 11 0-15,-3 14 0 0,1 10 0 16,2 12 0-1,-3 10 0-15,-5 11 0 0,-2 6 0 16,-3 8 0-16,-2 12 0 16,-7 3 0-16,3-72 0 15,2 12 0-15,-4-2 0 16,2 13 0-16,2-5 0 16,1 5 0-16,-2 3 0 0,3-1 0 15,-2 2 0-15,0 1 0 16,1-7 0-16,-3-1 0 15,2-7 0-15,2-5 0 0,0-8 0 16,0-4 0-16,-1-13 0 16,2-18 0-16,-1-42 0 15,0 0-49-15,0 0-50 16,41 14 2-16,-30-46-8 16,3-9-5-16</inkml:trace>
  <inkml:trace contextRef="#ctx0" brushRef="#br0" timeOffset="440707.8812">22497 17017 38 0,'17'-29'105'16,"-4"9"-5"-16,-4 3-4 0,-3 8-2 16,-6 9-16-16,-26-11-78 15,26 11 0-15,9 5 0 16,9 1 0-16,13-2 0 15,13 2 0-15,12-3 0 16,15-3 0-16,9 0 0 0,9-6 0 16,6-7 0-16,0-4 0 15,-2-4 0 1,-8-5 0 0,-6-1 0-16,-11-3 0 15,-10 0 0-15,-14 1 0 0,-10 6 0 0,-14 4 0 0,-15 6 0 16,-5 13 0-1,-25-4 0-15,-8 6-22 0,-6 17-75 16,-16 3-3 0,-4 5-3-16,-10 3-5 15</inkml:trace>
  <inkml:trace contextRef="#ctx0" brushRef="#br0" timeOffset="440983.3671">22703 17337 36 0,'-18'37'103'15,"0"-1"-1"-15,6-5-5 0,5-3-2 16,7-5-17-16,5-2-78 16,13-7 0-16,7-3 0 15,34-4 0-15,29-12 0 16,25-30 0-16,14-18 0 16,10-7 0-16,5-1 0 31,-14-3 0-31,-23 7 0 15,-22 9 0-15,-16 8 0 0,-17 4 0 0,-13 9 0 0,-17 5 0 16,-9 9 0-16,-11 13 0 16,-7 0 0-1,-19 4 0-15,0 11-79 0,-6 1-20 0,-14-6-3 16,2-3-8 0,-18-8-2-16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03:10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1485 1042 19 0,'0'0'51'16,"0"-8"0"-16,0 8-1 0,0-10-5 15,0 10-3-15,-4-12-2 16,4 12-7-16,-5-11-4 16,5 11-2-16,-3-10-7 15,3 10-3-15,0 0-3 0,-9-11-5 16,9 11-2-16,-10-6-1 16,10 6-2-16,-14 0 0 15,5 0-1-15,-2 0 1 16,-2 6-2-16,0 1 2 0,-1 3-2 15,-2 3 0-15,1 3-1 16,-3 3 0-16,1 3 0 16,0 3-1-16,3 0-1 15,1 4 0-15,3-1 1 16,4 1 0-16,6-9 2 0,3 38 1 16,15-4-1-16,8-5 1 15,-7-31-1-15,3 0 0 16,2-7 0-16,1-1-1 15,3-7-1-15,0-1 0 16,-2-2 0-16,2-5-1 16,-6-6 3-16,0-5 0 0,-4 1 0 15,2-7-1-15,-6 0 1 16,-1-2-2-16,-1-2 0 16,-1-1 0-16,-3-2 0 0,-4 1 0 15,-3-1 0-15,-1-1 0 16,0 6 0-16,-5-4 0 15,-3 5 0-15,-1 1 0 16,-5 6 0-16,0 1 0 0,-2 4-2 16,0 4-7-16,0 5-5 15,0 2-11-15,2-1-29 16,4 3-34-16,10-2 0 0,-11 12-6 16,11-12-3-16</inkml:trace>
  <inkml:trace contextRef="#ctx0" brushRef="#br0" timeOffset="441.9671">2016 1063 40 0,'45'-9'91'0,"-6"1"-1"16,0 0-5-16,-6-3-3 0,-6 2-45 15,-5 3-12-15,-2-4-7 16,-6 2-7-16,-4 2-4 15,-10 6-2-15,7-14-2 0,-7 14-1 16,-7-3-1-16,-3 2 0 16,-3 5-2-16,-3 4 0 15,-1 5 1-15,-2 4-1 16,2-1 1-16,0 4-1 16,2 2 1-16,2 0-1 0,2 5 2 15,5-4 0-15,4 3 0 16,2-2 1-16,4-1 0 15,8-2 0-15,8-1-1 16,5-6 1-16,2 0 0 0,6-2 2 16,3-5-4-16,0-3 0 15,1 1 0-15,-1-5 0 16,-1 0 0-16,-1-3 0 16,-4 1 0-16,-1-3 0 0,-5-1 0 15,-2 2 0-15,-5 0 0 16,-3 2 0-16,-14 2-17 0,11-3-30 15,-11 3-43-15,0 0 0 16,-15 9-6-16,2 0-6 16</inkml:trace>
  <inkml:trace contextRef="#ctx0" brushRef="#br0" timeOffset="911.1967">1356 1676 5 0,'-24'0'87'0,"4"0"3"15,2 0-3-15,6 2-6 16,12-2-35-16,-14 0-14 15,14 0-10-15,0 0-8 0,0 0-4 16,0 0-3-16,17 0-3 16,1 2 0-16,12 2-1 15,13 0 0-15,12 0 1 0,13-2-1 16,11 0-1-16,17-2 0 16,10 0 0-16,6-5 1 15,1-2-3-15,-1-2 0 16,-3-2 0-16,-8 0 0 0,-9 3 0 15,-17-3 0-15,-14 2 0 16,-13 4 0 0,-13 0 0-16,-10 2 0 0,-10 0 0 15,-15 3 0-15,9 0 0 16,-9 0 0-16,-7 4-9 0,-8 0-7 16,1-4-62-16,-10 7-11 15,-6 2-1-15,-4 0-7 0,-5-2-3 16</inkml:trace>
  <inkml:trace contextRef="#ctx0" brushRef="#br0" timeOffset="1866.6763">1232 1698 73 0,'-34'-22'92'0,"5"-2"-1"16,-1-9-4-16,16 15-3 16,-3-3-63-16,-14-4-2 15,-5-4-6-15,16-1-3 0,-1-4-1 16,0 0-4-16,-1-4-1 15,3-1-1-15,-5-5-3 16,4 1 0-16,-3-1 0 16,3-2 0-16,-1 0 0 15,2 1 0-15,1-4 0 16,0 3 0-16,5 4 0 16,-1 1 0-16,14 41 0 0,-9-35 0 15,1-2 0-15,1 7 0 16,-1 0 0-16,7 5 0 0,-1 1 0 15,5 4 0 1,6 0 0-16,-9 20 0 0,28-19 0 16,2 0 0-16,5 13 0 15,46-8 0-15,-26 11 0 16,10-1 0-16,7 1 0 16,6 3 0-16,13-1 0 15,8 2 0-15,6-1 0 0,2 0 0 16,7 0 0-16,-2 0 0 15,3 0 0-15,-1 0 0 16,-5-3 0-16,-1 2 0 16,-10 1 0-16,-7-3 0 15,-6 0 0-15,-10 3 0 16,-4 0 0-16,-11 0 0 0,-8 3 0 16,-8 3 0-16,-44-6 0 15,35 9 0-15,29 16 0 16,-41-6 0-16,-4 1 0 15,-2 6 0-15,-1 1 0 16,1 6 0-16,-2 2 0 0,2 9 0 16,0 1 0-16,2 6 0 15,-1-1 0-15,6 25 0 16,7 28 0-16,-5-7 0 16,-1-10 0-16,-3-13 0 0,-9-13 0 15,-4-21 0-15,-7-17 0 16,-3-10 0-16,1-1 0 15,0-11 0-15,-10 11 0 16,-5-6 0-16,-9-3 0 0,-7-1 0 16,-12-1 0-16,-12 2 0 15,-12-4 0-15,-10 2 0 16,-6 0 0-16,-2 0 0 16,-2-3 0-16,4 3 0 15,6-3 0-15,9 3 0 0,12-2 0 16,7 1 0-16,12 1 0 15,10 0 0-15,8-1 0 16,6-1 0-16,13 2 0 0,-11-1 0 16,11 1 0-16,0 9-26 15,11-6-63-15,5-2-3 16,2-1-5-16,5-3-5 16,1-5-3-16</inkml:trace>
  <inkml:trace contextRef="#ctx0" brushRef="#br0" timeOffset="2528.6948">1780 2532 0 0,'4'-18'87'0,"1"0"5"16,-5 2-4-16,0-4-5 16,-2 5-35-16,-8 3-12 15,-2 4-13-15,-7 4-8 0,-2 4-6 16,-7 11-4-16,-5 8-1 16,-2 6-2-16,-2 3-1 15,3 5 1-15,4 1 0 0,7 1-1 16,7 0-1-16,13-5 0 15,6 0 0 1,15-4-1-16,8-2 1 0,8-1 0 16,3-2 0-16,1 0 0 15,4-4 0-15,-4 1 1 0,-3-3 0 16,-7 0 0-16,-5-2-1 16,-7-1 1-16,-5 0 0 15,-9-2 0-15,-5 1 0 0,-7-2 1 16,-7-2-1-16,-8 0 1 15,-5-1 0-15,-5-3-2 16,-3 0 0-16,-2-4 0 16,-1 1 0-16,2-5 0 0,3-1 0 15,5-3 0-15,5 2 0 16,6-2-6-16,12 2-7 16,0-3-17-16,8 10-56 0,13-13-3 15,11 2-6-15,7 2-4 16,8-5 6-16</inkml:trace>
  <inkml:trace contextRef="#ctx0" brushRef="#br0" timeOffset="2913.8876">2364 2648 49 0,'27'-20'97'15,"-6"2"-7"-15,-9 1-3 0,-9-1-3 16,-3-1-41-16,-10 9-19 15,-2 2-10-15,-7 4-5 16,-4 4-3-16,-6 10-2 16,-5 6 0-16,-7 6-4 0,-2 6 0 15,-2 10 0-15,0 2 0 16,5 3 0-16,7 3 0 16,10-2 0-16,12 1 0 0,10-5 0 15,9-5 0-15,21-6 0 16,5-9 0-16,7-4 0 15,5-8 0-15,0-2 0 16,-1-6 0-16,-5-1 0 0,-4-6 0 16,-10 0 0-16,-5 0 0 15,-7 0 0-15,-6 1 0 16,-8 6 0-16,9-10 0 0,-9 10 0 16,0 0-3-16,0 0-83 15,0-9-4-15,3-1-3 16,6-4-7-16,8-2-4 15</inkml:trace>
  <inkml:trace contextRef="#ctx0" brushRef="#br0" timeOffset="3160.5112">2836 2755 19 0,'23'-9'104'0,"-5"4"-3"16,-10 0-7-16,-8 5-4 15,0 0-3-15,0 0-71 16,-1 6-16-16,-6 7 0 15,2 5 0-15,-2 3 0 0,1 6 0 16,1 1 0-16,0 5 0 16,0 1 0-16,3 2 0 15,0-1 0-15,2-1 0 0,0 1 0 16,0-5 0 0,0 0 0-16,0-2 0 0,0-6 0 15,-13 1-80-15,13-3-12 16,-5-8-4-16,5-12-7 0,0 0-3 15</inkml:trace>
  <inkml:trace contextRef="#ctx0" brushRef="#br0" timeOffset="3733.2033">1971 3895 50 0,'-23'-10'93'15,"-2"2"-5"-15,-3 4-4 0,-6 4-2 16,3 0-60-16,-3 13-5 16,6 5-7-16,0 3-4 15,4 3-2-15,7 4-1 16,11-2-1-16,6 5 0 0,9-6 0 15,10 1 0-15,7-2-1 16,4-2 1-16,6-1 0 16,3-3-1-16,-2-1 0 15,-1 1 0-15,-4-2 0 16,-5 1-1-16,-5 1 1 0,-6 0 0 16,-11 0-1-16,-4-1 2 15,-3-1-1-15,-13-2 1 16,-5-3-1-16,-5-2 1 0,-4-4-1 15,-4-1 1-15,1-4-2 16,-3-1-1-16,3-2-4 16,0-6-10-16,12-12-65 15,8 5-7-15,8-4-5 16,9-5-5-16,17-5-3 0</inkml:trace>
  <inkml:trace contextRef="#ctx0" brushRef="#br0" timeOffset="3971.9851">2520 3985 70 0,'23'-8'96'0,"-17"-2"-5"15,-6 10-5-15,-17-7-2 0,-10 7-58 16,0 7-11-16,-7 7-5 16,-3 5-4-16,-3 5-3 15,1 8 0-15,0 3-1 0,8 1-1 16,10 0-1-16,5 0-1 15,9 0 0-15,9-3-3 16,14-9-4-16,16-3-9 16,4-5-53-16,12-11-17 15,2-5-3-15,5-11-7 0,2-5-2 16</inkml:trace>
  <inkml:trace contextRef="#ctx0" brushRef="#br0" timeOffset="4328.7887">2830 4042 47 0,'16'-12'90'16,"-2"2"-2"-16,4 3-4 16,0 3-3-16,5 4-57 0,0 3-8 15,4 8-5-15,-4 5-6 16,-3 7-1-16,-4 7-2 16,-8 9-1-16,-9 4-1 15,-6 3 1-15,-8 0 0 0,-6-2 1 16,-1-5 0-16,-3-3 0 15,3-7 1-15,6-9 0 16,9-7 0-16,7-13 1 16,15 8-1-16,13-8-1 0,13-3 1 15,10-6-1-15,10 0 0 16,5-4 0-16,3 2-2 16,-1 0 1-16,-7 3 0 0,-8-1-1 15,-11 4 0-15,-10 3 0 16,-7 2-2-16,-8 0-2 15,-17 0-7-15,0 0-30 0,0 0-45 16,-6 2-2-16,-7 1-6 16,-4-3-7-16</inkml:trace>
  <inkml:trace contextRef="#ctx0" brushRef="#br0" timeOffset="4823.3595">2069 5173 17 0,'-17'-5'88'0,"-5"5"-1"15,-10 2-1-15,-6 7-6 0,-6-17-39 16,-5 32-25 0,2 9 0-16,8 4-3 15,7 1-2-15,13 2-2 16,12-1-3-16,10-1 0 15,18-3 0-15,16-8-3 0,7 0-1 16,5-1 0-16,0-3-1 16,-6-2 1-16,-6-1-1 15,-5-1 0-15,-11 1 1 16,-12-2 0-16,-9 1 0 0,-12-2 1 16,-12 0-1-16,-6-4 0 15,-6 1 0-15,-3-2 0 16,-3-6-6-16,5 1-5 0,1 2-69 15,12-14-8-15,11-13-4 16,13-8-8-16,14-9-4 16</inkml:trace>
  <inkml:trace contextRef="#ctx0" brushRef="#br0" timeOffset="5078.8329">2720 5235 79 0,'17'-10'94'15,"-17"1"-4"-15,-9 3-6 16,-17 2 0-16,-6 4-65 16,-4 5-7-16,-6 6-1 15,-2 5-4-15,-5 5-1 0,3 2-1 16,3 4-1-16,6 0 0 16,10-1-1-16,8 3 0 15,6-2-2-15,13 1 0 0,13-4-3 16,14-1-2-16,9-6-5 15,16 1-20-15,13-11-55 16,2-7-3-16,5-6-6 16,-1-10-7-16,2-5 1 15</inkml:trace>
  <inkml:trace contextRef="#ctx0" brushRef="#br0" timeOffset="5513.2242">3001 5316 49 0,'-13'-1'94'0,"1"-4"-3"0,12 5-5 15,-9-14-6-15,11-2-41 16,5 11-24-16,10 5-8 16,1 0-4-16,4 6-1 0,2 4-1 15,1 3-1-15,1 4 4 16,-2 3-4-16,-5 0 2 15,-6 1-1-15,0 1 0 16,-2-2 0-16,-4-2 0 0,0-1 0 16,-1-3 1-1,2-2 0-15,2-4-1 0,5 1 1 16,1-1 1-16,6-1-1 16,1 1 0-16,0 1-1 0,4 2 0 15,-5 3 1-15,-4 1-1 16,-1 2 0-16,-8 2 1 15,-9 2 0-15,-1 0 1 16,-13-3 1-16,-10 0-2 0,-11-6-2 16,-7 2 0-16,-10-7 0 15,-5-3 0-15,0 3-11 16,0-5-74-16,0-7-3 0,8-7-5 16,9-11-7-16,18-8-4 15</inkml:trace>
  <inkml:trace contextRef="#ctx0" brushRef="#br0" timeOffset="6334.596">4954 1880 74 0,'-16'-12'86'15,"-4"1"-2"-15,-5 2-4 16,-1 2-41-16,-6 3-9 16,-1 4-10-16,-1 0-7 15,0 4-3-15,3 7-4 16,0 4-2-16,9 2-1 0,4 4-2 16,8 4 0-16,9-3-1 15,5 6 0-15,11 2 0 16,16 6 2-1,3-2 0-15,1-2 1 16,1-2 0-16,-5-2-1 16,-2-4 1-16,-6-1 0 0,-4-5 0 15,-17-5-2-15,-2-2 1 16,-9-2-1-16,-5-1 1 16,-5-2 0-16,-4 1 0 0,-1-3-1 15,-3-2 0-15,2-2 0 16,-1 0 0-16,7 0-4 15,-1-6-8-15,13 3-23 16,7-6-50-16,2-5 0 0,15-3-7 16,11 1-6-16</inkml:trace>
  <inkml:trace contextRef="#ctx0" brushRef="#br0" timeOffset="6628.1477">5399 1973 57 0,'21'-16'90'16,"-5"3"-3"-16,-8-3-4 0,-5 27-20 16,-3-11-30-16,-9-2-13 15,-8 1-7-15,-6 10-4 16,-8 4-3-16,-4 6 0 16,-2 4-2-16,-3 7-1 0,4 5 2 31,5 1 0-31,12-2-1 0,12 1 0 15,8-4 1-15,16-2-2 16,12-3-1-16,11-6-2 16,4-7-7-16,5-4-13 15,-9-3-62-15,9 0-4 16,-5-6-5-16,-6 0-6 0,-3-7-2 16</inkml:trace>
  <inkml:trace contextRef="#ctx0" brushRef="#br0" timeOffset="6860.7415">5750 2127 85 0,'6'-15'96'0,"-6"15"-7"15,0-10-5-15,0 10 0 0,-20 12-55 32,20 11-11-17,1 8-8-15,6 7-1 0,-2 6-2 16,-1 1-7-16,5 8 0 15,-5-3 0-15,0-13 0 16,1-3 0-16,-2-5 0 16,1-4-4-16,-4 0-80 15,3-17-4-15,6-4-4 0,5-5-5 16,7-10-6-16</inkml:trace>
  <inkml:trace contextRef="#ctx0" brushRef="#br0" timeOffset="7470.5256">7590 1902 30 0,'-17'-22'88'0,"-1"4"-1"0,0-3-4 16,-5 3-4-16,-3 5-45 15,1 5-13-15,-3 7-8 16,0 1-3-16,-5 9-4 0,2 6-2 16,3 4-2-16,1 7 0 15,4 3 0-15,9 2-1 16,7-1 0-16,7 2-1 15,4 1 2-15,23 4 1 16,4 0 0 0,3-4 0-16,2 0 1 15,-1-4-1-15,0-3 0 16,-6-2 0-16,-6-4 0 0,-17-8-1 16,-3-1 0-16,-3-11 0 15,-11 14 0-15,-8-8 0 16,-5-1-1-16,-2-2 1 15,-1 0-2-15,0-3-1 0,-2 0-4 16,3-3-14-16,13-11-60 16,10 5-7-16,8-8-3 15,19-2-8-15,12-5-1 0</inkml:trace>
  <inkml:trace contextRef="#ctx0" brushRef="#br0" timeOffset="8089.6697">7969 2018 49 0,'26'-14'97'0,"-9"-2"-6"16,-8 2-4-16,-6 0-4 16,-3 14-51-16,-9-11-11 15,-5 11-7-15,-3 0-6 16,-5 10-3-16,-1 4-2 0,-3 4-1 16,-2 3 0-16,2 6 0 15,10 12 0 1,5 2-2-1,11-2-2-15,13-2-4 16,9-4-6-16,11-2-9 16,6-7-14-16,6-9-22 0,2-14-9 15,-5-4-3-15,1-8 4 16,-7-7 15-16,-6 0 24 16,-5-10 26-16,-2 1 25 15,-5 2 27-15,-3 0 13 0,0-1-2 16,-1 6-4-16,2 2-12 15,2 3-16-15,0 7-12 16,1 8-5-16,1 0-6 16,-1 9-2-16,1 23-1 31,-4 3 0-31,-2 9-1 16,-8 0 0-16,0 5 0 0,-5-4 1 15,-1 2-1-15,-1-8-2 16,-5-18-2-16,3-7 0 15,3-5 0-15,13-3 0 16,6-6 0-16,5-3 0 0,8-1 0 16,4-2 0-16,4-2 0 15,2 3 0-15,-4-4 0 16,-7 5 0-16,-4-1 0 0,-6 1 0 16,-4 4 0-16,-9-3 0 15,-8 3 0-15,10-2 0 16,-10 2 0-16,0 0 0 0,0 0 0 15,0 0 0-15,0 0-11 16,8 0-73-16,-8 0-3 16,16 1-3-16,0-1-8 15,2-1-2-15</inkml:trace>
  <inkml:trace contextRef="#ctx0" brushRef="#br0" timeOffset="8642.4681">10895 1964 45 0,'-35'-18'93'0,"2"-3"-4"16,4 3-4-16,-1-6-2 15,4 15-51-15,-4 5-11 16,-1 3-8-16,2 5-6 0,-2 8-3 15,-1 9-1-15,6 6-1 16,5 4-1 0,8 6 1-16,14 13 0 15,14 1 1 1,7-1 0-16,9-1 0 16,7-4 0-16,2-2 0 0,1-4 1 15,-3-7-2-15,-10-14 0 0,-7-2-1 16,-7-3 1-1,-6-2-1-15,-8-1 1 0,-8-3-2 16,-9-3 0-16,-9-1 0 16,-4 0 0-16,-4-3 0 0,-1 0 0 15,-1-2 0-15,6-4-2 16,9-6-20-16,-5-1-62 16,34-4-4-16,25-7-3 15,19-1-8-15,16-2-2 0</inkml:trace>
  <inkml:trace contextRef="#ctx0" brushRef="#br0" timeOffset="8868.9474">11506 2121 55 0,'32'-15'95'0,"-12"3"-3"0,-11-2-6 16,-9 3-2-16,-17 4-50 16,-1 7-12-16,-13 0-8 0,-8 5-5 15,-5 8-2 1,-12 15-2-1,4 8 0-15,8 4-2 16,13 3-3-16,13 1 0 16,18 3 0-16,22 0-12 15,11 4-68-15,30-25-7 16,9-8-3-16,0-9-8 0,2-6-4 16</inkml:trace>
  <inkml:trace contextRef="#ctx0" brushRef="#br0" timeOffset="9259.0752">11884 2206 82 0,'-3'-22'93'0,"0"3"-4"15,3 5-7-15,0 1 1 0,9 5-61 16,10 5-10-16,3 3-5 16,9 15-3-1,3 8 0 1,-4 6 0-16,-4 3-1 15,-5 4 0-15,-9 0 0 0,-6 3 1 16,-6-3-1-16,-15-8-1 16,-4-4 0-16,2-5 0 15,0-3 0-15,4-1-1 0,5-6 0 16,8-9 0 0,14 15 1-16,8-8-2 0,10 1 0 15,1-2 0-15,3 5 0 0,1 2 0 16,0-1 0-1,-7 3 0-15,-11 1 0 0,-8 2 0 16,-9-2 0-16,-3 1 0 16,-14-3 0-16,-10 0 0 15,-11-5 0-15,-7 0 0 16,-14-9 0-16,-13 3-80 0,-1-2-9 16,-2-4-1-16,4-4-10 15,6-5-4-15</inkml:trace>
  <inkml:trace contextRef="#ctx0" brushRef="#br0" timeOffset="13301.7822">5200 2927 67 0,'13'-10'87'0,"-4"-2"0"16,2 2-11-16,-8-3-22 15,6 1-13-15,-4 2-13 16,-2-2-7-16,-3 12-6 16,0-16-4-16,0 16-3 0,0 0-3 15,-16-5-1-15,6 6-1 16,-4 12-1-16,-4 6 0 15,-5 7-2-15,-6 9 0 16,-4 11 0-16,-4 7 0 0,1 7 0 16,-1 4 0-16,8 1 0 15,4-2 0-15,7-1 0 16,14-8 0-16,5-10 0 16,16-7 0-16,8-10 0 15,13-9 0-15,2-7 0 16,5-5 0-16,-2-6 0 0,1-6 0 15,-7-5 0-15,-6-3 0 16,-7-2 0-16,-9-1 0 16,-9-2 0-16,-6 3 0 0,-8 0 0 15,-13 2 0-15,-3 4 0 16,-9 5 0-16,-1 0 0 16,-4 5 0-16,3 3 0 0,-2 8 0 15,12-5-31-15,5 15-58 16,7-1-4-16,13 0-5 15,7-2-8-15</inkml:trace>
  <inkml:trace contextRef="#ctx0" brushRef="#br0" timeOffset="14154.7118">5234 4256 17 0,'-6'-15'90'16,"0"0"-1"-16,-4-2-2 15,-2 3-5-15,-5-1-47 16,5 3-7-16,-6 5-9 16,1 3-7-16,-2 4-3 0,0 2-3 15,2 10-2-15,3 4 0 16,2 6-1-16,6 5-1 15,5 4 0-15,3 2 0 16,8 2-1-16,10 2 1 16,6-1-2-16,4 0 1 0,4-4 0 15,6 1-1-15,1-3 1 16,-4 0 0-16,-1-4 0 16,-7 0 0-16,-1 1 0 15,-10-3-1-15,-7 2 1 0,-7-4-1 16,-4 0 0-16,-11-3-1 15,-7 0 1-15,-5-6 0 16,-6-4 0-16,-1-6 1 16,-2-3 0-16,-1-7 0 0,4-9-1 15,8-3 1-15,6-8-1 16,8-4-1-16,7-6 1 16,13-2-1-16,10-4 0 0,9-1 0 15,5-1 1-15,0 3 0 16,1 1 2-16,-4 3-1 15,-7 5 1-15,-7 3 0 16,-6 6 1-16,-12 2-3 0,-3 4 0 16,-13 5 0-16,-7 3 0 15,-5 2 0-15,-6 6 0 16,-4 2 0-16,-1 4-3 0,1 6-10 16,5 9-42-16,4 6-33 15,8 1-3-15,2 5-6 16,12 1-6-16</inkml:trace>
  <inkml:trace contextRef="#ctx0" brushRef="#br0" timeOffset="14589.8744">5202 5331 5 0,'0'0'96'16,"-5"-18"5"-16,5 18-10 0,-10-16-4 15,10 16-2-15,-8-15-68 16,8 15-5-16,0 0-3 16,-3 10-4-16,3 5-2 15,-2 5-3-15,2 7 0 0,-2 3 0 16,0 6 0-16,0 3 0 16,-1-3 0-16,2 3 0 15,-1-3 0-15,0-3 0 16,2-2 0-16,0-4 0 0,1 1 0 15,2-9 0-15,-3 0-86 16,10-7-5-16,7-9-2 16,4-3-8-16,3-13-3 0</inkml:trace>
  <inkml:trace contextRef="#ctx0" brushRef="#br0" timeOffset="14933.8935">5714 5365 24 0,'13'-17'101'16,"-5"4"-3"-16,-4 0-6 16,-4 13-3-16,-5-16-3 0,-2 14-70 15,-5 7-11-15,-1 6-5 16,1 8 0-16,-5 4 0 16,-1 7 0-16,-1 6 0 15,4 2 0-15,4 2 0 0,3 1 0 16,8-6 0-16,6-2 0 15,10-7 0-15,8-8 0 16,8-7 0-16,0-11 0 16,5-5 0-16,-2-11 0 0,0-8 0 15,-8-7 0-15,-1-8 0 16,-13-1 0-16,-6-5 0 16,-6 0 0-16,-11 2 0 15,-8 6 0-15,-11 9 0 0,-5 8 0 16,-14 5 0-16,2 14-87 15,-7 12-5-15,0 7-4 16,1 11-8-16,7 4 0 0</inkml:trace>
  <inkml:trace contextRef="#ctx0" brushRef="#br0" timeOffset="21613.1938">8260 2841 78 0,'3'-13'86'16,"-2"-2"-3"-16,-1 1-16 16,-5 3-16-16,-1 1-14 15,6 10-13-15,-16-12-8 0,5 12-5 16,-5 3-4-16,-1 11-1 16,-5 6-2-16,-3 10-1 15,-3 11 0-15,-5 11 0 16,-1 9-1-16,3 2-1 0,4 3 0 15,5-4 0-15,7-2-1 16,8-9 0-16,8-12 1 16,12-12 1-16,10-13 0 15,4-9 2-15,6-5-1 0,-2-3 1 16,-2-8 1-16,-1-5 1 16,-5-1-6-16,-6-1 0 15,-9 0 0-15,-3 0 0 16,-5-2 0-16,-7 4 0 0,-4 0 0 15,-4 4 0-15,-6 4 0 16,0 8 0-16,-3 0 0 16,5 16-17-16,-1 10-41 15,6 5-30-15,6 4-2 0,1 6-8 16,4 5-3-16</inkml:trace>
  <inkml:trace contextRef="#ctx0" brushRef="#br0" timeOffset="22173.2489">8133 3919 55 0,'-21'-8'93'16,"-4"-1"-4"-16,3 2-3 15,-5 1-5-15,9 5-56 16,-6 1-7-16,4 4-7 0,6 5-5 16,5 3-3-16,7 3 0 15,3-1 0-15,12 8 0 16,11-2 0-16,2 3 0 0,8 2-1 16,6 1 0-16,3 1 0 15,-4 2-1-15,-2-1-1 16,-7 0 0-16,-6 1 0 15,-8 0 1-15,-8-1 0 16,-8-2-1-16,-8-1 2 0,-8-3-1 16,-2-3 1-1,-6-5 0-15,0-4 1 0,4-6-1 16,-2-4 0-16,6-6-1 16,2-9 0-16,9-5 0 15,4-6-1-15,1-6 0 0,10-7 1 16,8 0-1-16,7-6 0 15,0 0 0-15,7 0 2 16,-6 1-2-16,1 6 0 16,-4 1 0-16,-7 6 0 0,-6 4 0 15,-6 4 0-15,-4 8 0 16,-11 2 0-16,-4 6 0 16,-6 3 0-16,-3 4 0 0,-7 10 0 15,6 8-8-15,-8 0-31 16,0 15-48-16,10 2-3 15,-1 3-6-15,11-1-7 16</inkml:trace>
  <inkml:trace contextRef="#ctx0" brushRef="#br0" timeOffset="22556.7817">8114 4982 67 0,'2'-19'97'0,"1"2"-3"15,-3 2-7-15,0 4-1 0,0 11-61 16,0 0-5-16,0 0-9 16,-4 7-4-16,3 12-4 15,-4 5 0-15,2 5-1 16,0 4 0-16,0 3 0 0,-3 5 0 16,1-2-2-16,0-1-3 15,2 3-2-15,-1-7-9 16,4-6-43-16,2 1-29 15,5-8-2-15,4-10-8 16,2-9-3-16</inkml:trace>
  <inkml:trace contextRef="#ctx0" brushRef="#br0" timeOffset="22910.9915">8506 5064 45 0,'22'-25'101'0,"-6"6"-4"0,-5 3-7 16,-7 8-3-16,-5-18-30 15,-9 29-41-15,-3 16-7 16,-1 7-4-16,-3 8-1 16,1 5-4-16,-3 5 0 15,6 0 0-15,9-1 0 16,4-7 0-16,7-9 0 16,7-10 0-16,13-10 0 15,-1-7 0-15,7-12 0 16,-2-12 0-16,-6-7 0 0,-1-4 0 15,-7-5 0-15,-3-1 0 16,-11 2 0-16,-3 0 0 16,-4 4 0-16,-11 4 0 15,-5 4 0-15,-1 8 0 0,-9 6 0 16,1 4 0-16,-2 7 0 16,-1 4-20-16,-1 5-69 15,10 2-2-15,12-4-5 0,11-5-4 16,7-3-3-16</inkml:trace>
  <inkml:trace contextRef="#ctx0" brushRef="#br0" timeOffset="23645.6281">11710 3014 48 0,'3'-18'91'0,"-3"2"0"16,0-4-6-16,-5 2-1 0,-3 2-48 16,-3 3-14-16,1 3-8 15,-4 6-5-15,-4 4-2 16,-2 11-3-16,-4 11-1 15,-8 12-2-15,-1 7 1 16,-1 9-1-16,-1 7 0 0,4-1 0 16,5 2-2-1,7-2 0-15,11-9 1 0,8-8 0 16,4-9 0-16,12-9 0 16,3-10 1-16,4-4 0 15,-1-7 1-15,2-1 1 0,-2-10 1 16,-3 0-2-16,-6-6-2 15,-2 2 0-15,-4-5 0 16,-5 2 0-16,-2-1 0 0,-8 3 0 16,-1 1 0-16,-6 4 0 15,-1 6 0-15,-5 0 0 16,3 7 0-16,-3 3-18 0,9 8-37 16,-4 13-34-16,10 1-1 15,4 6-8-15,2 2-3 16</inkml:trace>
  <inkml:trace contextRef="#ctx0" brushRef="#br0" timeOffset="24341.3894">11553 3984 26 0,'4'-14'91'15,"-3"1"-1"-15,-1-2-5 16,-5 4-3-16,5 11-44 16,-11-7-16-16,11 7-8 0,-15 0-8 15,8 8-2-15,2 6-2 16,4 4 0-16,1 2-1 16,4 3 0-16,9 4 1 15,4 1 0-15,5 2 0 16,1 1-1-16,1 0 0 15,0 1 0-15,-3 0 0 16,-4 0 0-16,-4 2-1 0,-7-5 1 16,-6 1 0-16,-3-2 1 15,-10-4-1-15,-3-2 0 16,-6-8 1-16,-1-2 0 0,-3-6 0 16,1-6 0-16,-3-2 0 15,6-11-1-15,3-7 0 16,4-6 0-16,10-3-1 15,5-6 0-15,10-2 0 0,8-4 0 16,7-3 0-16,5 2 0 16,1-4 1-16,3 5 0 15,-1-2 1-15,-8 6-1 16,-2 0 1-16,-5 6-1 0,-6 4 0 16,-4 4 0-16,-5 7 0 15,-3 3-1-15,0 13 0 16,-17-6 0-16,1 7-2 0,-4 8-2 15,-2 8-5-15,-6 1-9 16,5 11-66-16,-7 5-3 16,5 2-6-16,1 3-5 15,0 2-3-15</inkml:trace>
  <inkml:trace contextRef="#ctx0" brushRef="#br0" timeOffset="24697.4938">11338 5200 75 0,'-9'-3'98'0,"9"-7"-4"15,0-4-6-15,1 0 0 16,-1 14-63-16,3-10-9 16,-3 10-5-16,0 0-4 0,10 10-3 15,-7 10 1-15,-2 4-5 16,-1 7 0-16,-1 8 0 16,-1 4 0-16,-4 9 0 15,-1 0 0-15,-3 4 0 0,-3-3 0 16,2 3 0-16,-1-9 0 15,4-3-86-15,4-9-3 16,3-18-3-16,7-10-6 0,13-19-7 16</inkml:trace>
  <inkml:trace contextRef="#ctx0" brushRef="#br0" timeOffset="25059.4564">11862 5203 11 0,'19'-11'95'15,"-11"3"3"-15,-8 8-5 16,0 0-3-16,0 0-4 16,-14 14-72-16,-3 8-5 0,0 5 0 15,-8 7-3-15,0 7-6 16,0 5 0-16,1 3 0 0,6-3 0 16,10-2 0-16,3-4 0 15,9-9 0-15,13-9 0 16,10-12 0-16,9-10 0 15,5-8 0-15,4-12 0 16,-2-9 0-16,2-7 0 0,-8-7 0 16,-8-1 0-1,-7-2 0-15,-12-3 0 0,-7-1 0 16,-8 3 0-16,-12 6 0 0,-7 3 0 16,-11 11 0-16,-5 6 0 15,-6 15 0-15,-9 6-14 16,-6 18-74-16,5 7-4 0,-2 0-3 15,8 4-8-15,2-4 0 16</inkml:trace>
  <inkml:trace contextRef="#ctx0" brushRef="#br0" timeOffset="26254.0319">4832 1110 29 0,'-9'-18'78'16,"7"11"4"-16,0-1-2 16,2-4-33-16,0 3-10 15,0 0-9-15,0 0-10 0,0 9-6 16,2-17-4-16,-2 17-3 16,3-11-3-16,-3 11-2 15,0 0-1-15,0 0 1 16,0 0 1-16,9 11 0 0,-6 1 0 15,0-1 0-15,1 4 0 16,3 0 2-16,-2 0 0 16,4-2 1-16,1 0 1 15,5-2-1-15,2-2 1 0,4 0 0 16,3-4-1-16,4-5-1 16,2 0 0-16,2-2-1 15,2-4 0-15,1-4 1 0,-1-2-2 16,1-2 2-1,-1-1-1-15,-4-1 1 0,2 1-1 16,-2 0-1-16,-5-1-1 0,-2 4-2 16,-3 3-4-16,-6 0-6 15,-2 6-13-15,-12 3-29 16,0 0-30-16,3 6-5 16,-6 3-3-16,-8 2-3 15</inkml:trace>
  <inkml:trace contextRef="#ctx0" brushRef="#br0" timeOffset="26663.4575">4888 1399 6 0,'-27'5'78'0,"2"0"3"0,6-4-4 0,1 2-33 15,3-3-8-15,5 1-14 16,10-1-6-16,-13 0-6 0,13 0-4 16,0 0-1-16,0 0 1 15,15 25-1-15,3-5 1 16,7 1 2-16,9-2-1 16,3-1 1-16,8-5 0 15,7-13-1-15,-21-4-3 16,6-3 2-16,2-4-2 0,7-2-1 15,-2-4 0-15,6-2-2 16,-2-2 1-16,2-3-1 16,-2 1 3-16,-3-3-1 15,-1 2 0-15,-4-2-1 0,-3 2 0 16,-2-2 0-16,-5 3-4 16,-1 4-2-16,-5 0-6 0,-5 6-16 15,-6 7-52-15,-3 3-5 16,-10 3-8-16,10 0-4 15</inkml:trace>
  <inkml:trace contextRef="#ctx0" brushRef="#br0" timeOffset="27909.1558">1212 2288 11 0,'2'-17'15'0,"-2"17"0"16,3-15 1-16,1 5 6 15,-3-1 5-15,0 2 5 0,-1-2 4 16,1 2 1-16,-1-2-2 16,0 11 1-16,-2-13-7 15,2 13-4-15,0 0-5 16,-12-1-4-16,7 5-4 15,-1 10-3-15,-1 10-3 0,0 5-2 16,-4 12 0 0,1 9 1-16,-6 10 0 0,0 7-1 15,-2 7 0-15,0 7-1 16,-1 7 1-16,-5 5-1 0,2 8 0 16,-1 3 0-16,1 6-1 15,-1 7 1-15,0 5 0 16,3 2 0-16,1 5 0 15,7-1-1-15,0-3 0 0,4 3 0 16,4-1 0-16,2-2 0 16,2-2-1-16,3-2 0 15,1-2 0-15,2-1 0 16,-5-4 0-16,2-3 0 16,-4-6 1-16,1-5 1 0,-6-4 0 15,-2-4 0-15,-3-6 0 16,-3-9 0-16,3-7 0 15,1-8 2-15,-3-10-4 16,5-6 0-16,1-13 0 0,1-8 0 16,0-9-1-16,2-5 0 15,4-11-1-15,0 0-2 16,-8 4-3-16,6-11-5 0,2-6-13 16,0-3-58-16,2-18-5 15,4-15-5-15,1-18-7 16,6-17 4-16</inkml:trace>
  <inkml:trace contextRef="#ctx0" brushRef="#br0" timeOffset="28672.8161">731 3161 443 0,'-19'83'1'0,"-3"15"1"0,-3 13-1 15,-2 18 1-15,2-10 1 16,0 1-1-1,4 3 1-15,1 5-1 0,1 2 0 16,2 5 0-16,1 1-1 0,3 5-1 16,2 1 0-16,4-5 1 0,2-4 1 15,3-6 0-15,2-6 0 16,-1-11 0-16,2-9 1 16,2-13-1-16,-1-13 1 15,3-12-1-15,-2-13-2 16,1-14 1-16,-3-10 0 15,-1-8 0-15,1-10 0 0,-1-8-1 16,0 0 1-16,0 0-1 16,0 0 1-16,-6-4-1 15,6 4-1-15,-10-7 0 16,10 7 0-16,-10-6-1 0,10 6-1 16,-12-6-2-16,12 6-6 15,0 0-10-15,-8-5-44 16,8-7-20-16,6-8-3 0,3-15-6 15,4-8-4-15</inkml:trace>
  <inkml:trace contextRef="#ctx0" brushRef="#br0" timeOffset="31611.2627">6053 2948 10 0,'5'-13'82'16,"-4"-2"3"-16,-1 1-2 0,-3-3-6 16,-1 5-40-16,-7 5-11 15,2 0-8-15,-1 7-6 16,-5 0-4-16,2 10-4 0,-7 6-1 16,-3 7-1-16,-2 9-1 15,-9 9 2-15,-3 5-1 16,-5 9 0-16,-5 5-2 15,0 1 1-15,1-2 0 16,0-1-1-16,4-6 0 0,4-9-1 16,7-4 1-16,6-11 0 15,6-7 1-15,2-6 0 16,3-2 0-16,4-5 0 0,0-2 0 16,10-6 1-1,-14 7-1-15,14-7 0 0,-15 6 0 16,15-6 0-16,-15 7 0 15,4-3-1-15,4-1-1 0,7-3-1 16,-14 5-3-16,14-5-4 16,-12 1-12-16,12-8-40 15,12 4-21-15,2-6-5 16,5-3-5-16,2-2 0 0</inkml:trace>
  <inkml:trace contextRef="#ctx0" brushRef="#br0" timeOffset="32077.1391">6418 2996 29 0,'13'-18'85'0,"-4"3"0"16,-7 1-3-16,-1 4-5 15,-1 10-46-15,-3-11-9 0,3 11-8 16,-17 0-5-16,2 9-3 16,-1 4-2-16,-4 8 0 15,-3 6 0-15,-7 7-1 16,-2 9 0-16,-5 7 0 16,-3 7-1-16,-2 9 0 0,4 0-1 15,0 0-1-15,3-5-1 16,8-6 1-16,7-5 0 15,11-11 0-15,8-12 0 16,4-12 1-16,14-8 0 16,3-7 0-16,8-9 1 0,-1-4 0 15,4-6-1-15,-3-3 1 0,2-1 0 16,-9-2 0-16,-4 0 0 16,-2 1 0-1,-11 3-1-15,-4 2 0 0,-1 3 0 16,-11 5-1-16,-4 4-2 0,-6 6-6 15,-5 5-17-15,-15 14-57 16,11 4-3-16,-5 6-5 16,3 2-7-16,-3 3 0 0</inkml:trace>
  <inkml:trace contextRef="#ctx0" brushRef="#br0" timeOffset="32603.6684">6040 3928 12 0,'10'-14'82'0,"-4"5"3"16,-6 9-4-16,2-16-27 15,-2 16-11-15,0 0-11 16,-13 13-11-16,4 6-8 0,-6 5-3 16,-6 8-3-16,-4 9-2 15,-3 10 0-15,-7 9-2 16,-2 7-1-16,-3 5-1 0,-7 5-1 16,4 1 1-1,-2-4-1-15,2-4 0 16,7-10 1-16,3-7-1 0,8-10 0 15,3-12-2-15,8-8-3 16,4-10-11-16,10-13-53 0,6-2-12 16,6-9-6-16,4-7-6 15,6-9-1-15</inkml:trace>
  <inkml:trace contextRef="#ctx0" brushRef="#br0" timeOffset="32963.118">6304 4048 35 0,'25'-21'89'15,"-9"5"-2"-15,-7 3-5 16,-9 13-2-16,0 0-53 16,-4 11-5-16,-15 14-9 0,-4 10-4 15,-8 10-4-15,-3 11-2 16,-3 9 0-16,0 2-2 15,6-1 0-15,8-4-1 16,6-7 0-16,11-11 1 16,6-10-1-16,5-16 1 15,12-12 1-15,4-6 0 16,5-14 0-16,-2-6 0 0,-4-4 0 16,-2-2 0-16,-2-3 0 0,-6 4 0 15,-3 0 0-15,-7 5-1 16,-1 3-1-16,-9 9-1 15,-4 2-4-15,-3 8-4 16,-7 8-10-16,1 7-42 0,-3 15-24 16,-3 7-4-16,1 8-5 15,3 6-2-15</inkml:trace>
  <inkml:trace contextRef="#ctx0" brushRef="#br0" timeOffset="33280.8312">6390 4960 76 0,'0'-17'93'0,"-5"5"-3"0,-3 2-7 16,-1 7-1-16,-5 3-67 15,4 13-3-15,-3 10-4 16,-1 8-4-16,1 10-1 0,-5 10-1 15,0 8 3-15,-3 7-1 16,-1 5 0-16,0 5 1 16,-3 2-1-16,0-2 0 15,2 0 0-15,-1-3 1 16,1-5-6-16,2-6-1 16,2-8-5-16,3-9-12 0,8-17-54 15,-1-2-14-15,8-15-3 16,1-11-6-16,16-14-1 15</inkml:trace>
  <inkml:trace contextRef="#ctx0" brushRef="#br0" timeOffset="33640.8745">6768 5177 0 0,'20'-17'92'0,"-8"6"0"16,-12 11-2-16,0 0-4 0,-19 15-1 15,-3 7-73-15,-4 10 1 16,-8 9-3-16,2 7-2 16,-3 8-2-16,4 2-1 15,2 3-1-15,8-1-1 0,8-5 2 16,9-4-5 0,6-11 0-16,14-10 0 15,6-14 0-15,4-8 0 0,0-8 0 0,0-12 0 16,-3-6 0-16,-11-9 0 15,-2-3 0-15,-10-4 0 16,-9 1 0-16,-7-3 0 0,-11 6 0 16,-4 3 0-1,-9 7 0-15,-5 10 0 0,-6 11-3 16,-5 13-38 0,-2 13-46-16,1 4-1 0,-3-2-6 15,7 0-7-15,7-9 4 0</inkml:trace>
  <inkml:trace contextRef="#ctx0" brushRef="#br0" timeOffset="37590.9282">8375 1401 5 0,'0'0'74'0,"7"-14"4"0,-7 14-1 16,8-13-28-16,-8 13-14 15,3-9-9-15,-3 9-9 16,0 0-5-16,1-12-4 15,-1 12-2-15,0 0-3 0,0 0 0 16,3-11-2-16,-3 11 0 16,0 0 1-16,0 0 0 15,10 6 1-15,-10-6-2 16,0 0 1-16,9 12-1 16,-9-12 0-16,11 9 1 0,-11-9-1 15,9 9 1-15,-9-9 0 16,16 12 0-16,-16-12 0 15,17 9 0-15,-4-6 0 16,-4 0 0-16,5-1 0 16,2-2 1-16,-2 0-1 0,3 0 0 15,-2-1 0-15,4-1-1 16,-2-3 1-16,2 0 1 0,-1-2-1 16,-1 1-1-16,0-1 1 15,-2 0 0-15,0 0-1 16,-2-1-1-16,-2 1-2 0,1 0-5 15,-5 2-6-15,-7 5-7 16,14-9-13-16,-14 9-29 16,0 0-20-16,0 0-7 15,0 6 1-15</inkml:trace>
  <inkml:trace contextRef="#ctx0" brushRef="#br0" timeOffset="38456.7154">8273 1615 54 0,'0'-8'83'16,"3"-2"-1"-16,-3 10-4 0,2-15-35 15,-2 15-12-15,0-9-12 16,0 9-9-16,0 0-5 16,0 0-3-16,0 0-2 15,10 7 0-15,-10-7 0 16,14 12 2-16,-7-4 1 0,5-2 0 16,2 0 1-16,0 0 0 15,7-2 0-15,4-2 0 16,4-2 0-16,3-1 0 0,6-6 0 15,3-2 0-15,2-3 0 16,0-2-1-16,-1 0 0 16,-23 6-1-16,0 2-1 15,-2-2 1-15,0 1-1 0,-5 0 0 16,2 2 1-16,-4-2-1 16,-1 2-1-16,-9 5 3 15,16-9-1-15,-16 9-1 16,8-7 0-16,-8 7-1 15,0 0 0-15,0 0 0 0,8-9 0 16,-8 9 0-16,0 0-1 16,0 0 0-16,0 0 0 15,0 0 0-15,0 0 1 0,0 0-1 16,0 0 0-16,0 0 1 16,0 0 0-16,0 0 0 15,0 0 0-15,0 0 1 0,0 0-1 16,0 0 1-16,0 0-1 15,0 0 0-15,0 0-1 16,0 0 1-16,0 0 0 16,0 0-1-16,0 0 0 0,0 0-1 15,0 0 1-15,0 0 0 16,0 0 0-16,0 0 0 16,0 0 0-16,0 0 0 15,0 0 1-15,0 0 0 16,0 0-1-16,0 0 0 0,0 0 1 15,0 0-2-15,0 0 1 16,0 0 0-16,0 0-1 16,0 0 1-16,0 0 0 15,0 0 0-15,0 0 0 0,0 0 1 16,0 0 0-16,0 0-1 16,0 0 0-16,0 0-1 15,0 0-1-15,0 0-3 0,0 0-3 16,0 0-7-16,0 0-3 15,0 0-4-15,0 0-4 16,0 0-13-16,-1 8-28 16,1-8-11-16,0 13 0 0,0-13 8 15</inkml:trace>
  <inkml:trace contextRef="#ctx0" brushRef="#br0" timeOffset="41386.7089">8829 2806 0 0,'0'0'75'16,"-13"-17"4"-16,13 17-2 16,-11-19-20-16,11 19-17 15,-10-10-12-15,10 10-11 16,-11-1-5-16,11 1-5 0,-12 8-2 16,1 6 0-16,-4 3-2 15,-1 8 1-15,-6 6-1 16,-3 6 1-1,-6 7-1-15,-4 4 0 0,-3 5 0 16,-2 2-2-16,-4 2 1 16,0 1-2-16,-1-3 0 0,1-4 0 15,3-3-1-15,3-8 1 16,4-5 0-16,4-4 1 0,5-9 0 16,5-3 0-16,4-7 2 15,2-3 0-15,6-3-1 16,8-6 1-16,-14 7-1 0,14-7 0 15,-8 4 0-15,8-4-1 16,0 0 1-16,-11 1-2 16,11-1-1-16,0 0-2 15,0 0-4-15,0 0-6 16,0 0-14-16,0 0-43 0,0 0-12 16,19-5-5-16,2-9-3 31</inkml:trace>
  <inkml:trace contextRef="#ctx0" brushRef="#br0" timeOffset="42038.5733">9068 2931 23 0,'3'-13'78'0,"-3"1"4"16,-1 2-2-16,1 10-29 16,-14-12-11-16,14 12-10 15,-7-6-11-15,7 6-5 16,-16 5-5-16,7 5-3 16,1 3-2-16,0 6-1 0,-1 1-1 15,4 4 0-15,4 3-1 16,1 0 1-16,6 3 0 0,9-1-1 15,4 3 1-15,7-1 0 16,5 2 1-16,4 1-1 16,1-1 1-16,-2-1-2 15,-4 1 0-15,-2-3-1 0,-8-3 1 16,-2-1 0-16,-9-3-1 16,-6 0 1-16,-3-3 0 15,-7-4 0-15,-5-1 1 16,-5-2-1-16,-8-2 0 0,1-3 0 15,-2-6-1-15,-3-2 1 16,-2-2-1-16,6-6 1 16,0-6-1-16,3-4 1 15,9-6 0-15,4-4 0 0,9-6 0 16,8-5-1-16,13-4 0 16,3-2 0-16,13-5 1 15,2 1-1-15,1 3 0 16,2 0 1-16,-4 5 0 0,-6 4 1 15,-6 4 0-15,-9 5 0 16,-10 5 0-16,-6 2 0 16,-2 3-1-16,-12 3 1 15,-9 4-1-15,-5 3-1 0,-5 4 0 16,-6 2 0-16,-1 2-1 16,-3 6-4-16,4 8-8 15,-3 4-33-15,14 3-36 16,7 2-3-16,8 0-7 0,12 5-6 15</inkml:trace>
  <inkml:trace contextRef="#ctx0" brushRef="#br0" timeOffset="42560.242">8939 3685 60 0,'-6'-18'87'0,"1"2"-1"0,1 2-5 15,0 4-38-15,4 10-9 16,0 0-11-16,0 0-8 15,-13 8-6-15,7 14-3 16,-3 10-3-16,-5 8-1 16,-2 15 1-16,-9 9 0 0,-2 7 0 15,-6 6-1-15,-4 2 0 16,-1-1-1-16,0-6 0 16,5-7 0-16,-1-9-1 0,12-11-1 15,2-9-1-15,8-11-5 16,3-8-6-16,2-7-16 15,0-5-53-15,7-5-3 0,10-10-4 16,6-9-7-16</inkml:trace>
  <inkml:trace contextRef="#ctx0" brushRef="#br0" timeOffset="43087.8322">9224 3823 37 0,'5'-12'89'0,"-5"2"-2"16,0 10-6-16,-19-6-2 15,6 6-49-15,-2 11-14 16,0 1-6-16,5 7-4 0,-1 3-2 16,7 3-2-16,4 2 0 15,3 2 0-15,12 1 0 16,3 0 0-16,5 4-1 15,6-4 1-15,-2 0-1 16,2 0 1-16,-5-2-1 0,-4-3 0 16,-3-2 0-16,-9 1-1 15,-8-5 1-15,-6 2 0 16,-9-4-1-16,-6-2 1 16,-3-1-1-16,-8-5 0 0,-3-3 1 15,-1-5-1-15,5-1 0 16,1-10 0-16,3-4 0 15,10-8 0-15,9-6 0 0,8-6 0 16,15-7 0-16,11-6 0 16,12-5 0-16,8-4 2 15,4 1 0-15,0 1 0 16,0 4 2-16,-7 3-1 16,-9 6 2-16,-8 8-1 0,-12 4 1 15,-7 8-2-15,-7 3 0 16,-10 7-1-16,-5 7-1 15,-7 5-4-15,-4 12-3 0,-4 12-12 16,-8 19-50-16,1-5-18 16,-1 6-2-16,0 6-9 15,3 4-3-15</inkml:trace>
  <inkml:trace contextRef="#ctx0" brushRef="#br0" timeOffset="43436.9702">9180 4705 78 0,'0'-12'95'15,"0"1"-5"-15,0 1-6 16,-3 0-2-16,3 10-62 15,0 0-6-15,-3 9-6 0,3 9-3 16,-1 4-2-16,1 8 0 16,-3 9 0-16,-2 7 0 15,0 8-1-15,-9 5 0 16,2 4-1-16,-3-1 0 0,-2 2 2 16,0-3-1-16,1-5-1 15,0-3-4-15,2-12-6 16,8-1-18-16,-1-10-56 15,4-10-2-15,3-20-8 0,6 3-6 16,10-15 1-16</inkml:trace>
  <inkml:trace contextRef="#ctx0" brushRef="#br0" timeOffset="43954.1656">9477 4855 81 0,'11'-23'94'0,"-5"8"-4"0,-5 3-8 15,-1 12 0-15,0 0-68 16,-6 1-4-16,0 15-4 16,0 5-3-16,3 3-2 15,1 7 0-15,2 2 0 0,0 4 1 16,10 0 0-16,4-1 0 16,5 0 0-16,4-2 0 15,1 2 0-15,-1-4 0 16,3-1-1-16,-2 0 2 15,-4-2 0-15,-5-1 0 0,-6 0 1 16,-2 1-1-16,-7-3 1 16,-7 1-1-16,-5-3 2 0,-8-4-4 15,-4-5 1 1,-3-4-2-16,-3-7 0 0,3-4 0 16,-1-5 0-16,8-12 0 15,7-8 0-15,9-7 0 0,5-6-4 16,17-12 0-16,15-6 0 15,10-8 0-15,10-3 0 0,5-1 1 16,7 1 0-16,-8 4 1 16,-1 8 3-16,-6 6 1 15,-13 11 1-15,-13 7-1 16,-9 8 0-16,-11 9 0 16,-7 0 0-16,-15 10-1 15,-8 1 0-15,-11 3 0 0,-9 8-2 16,-8 5 0-16,0 4-6 15,-3-2-12-15,-2 4-64 16,15-4-5-16,15-6-4 16,13-8-6-16,16-9-3 0</inkml:trace>
  <inkml:trace contextRef="#ctx0" brushRef="#br0" timeOffset="44563.3923">12362 2882 28 0,'5'-15'90'0,"-3"-1"0"15,1 2-3-15,-2 2-6 0,-1 3-42 16,0 9-14-16,0 0-9 16,-2 8-7-16,-7 9-4 15,-4 12-2-15,-5 7-1 16,-8 14 1-16,-7 10 0 0,-7 6-1 16,-5 6-1-16,-5 2-3 15,0 3-2 1,1-5-4-16,1-8-6 0,11-9-16 15,7-9-53-15,11-16-4 0,12-14-3 16,7-16-6-16</inkml:trace>
  <inkml:trace contextRef="#ctx0" brushRef="#br0" timeOffset="44808.225">12696 2942 82 0,'22'-15'95'0,"-6"6"-4"16,-16 9-7-16,0 0 0 16,0 0-60-16,-14 15-9 15,-1 8-7-15,-7 10-3 0,-1 10-2 16,-7 8 0-16,0 5-1 16,1 5-3-16,1 2-1 15,3-2-5-15,5-1-16 16,1-3-50-16,9-18-14 15,8-9-4-15,3-15-6 0,13-12-1 16</inkml:trace>
  <inkml:trace contextRef="#ctx0" brushRef="#br0" timeOffset="45122.2236">13059 3152 45 0,'10'-7'94'0,"-10"7"-2"15,0 0-7-15,-8 15-1 16,-11-23-31-16,-6 30-40 16,1 16-6-16,-5 1-2 15,4 4-2-15,6-3-1 0,2-3-2 16,10-8 1-16,7-6-1 16,11-11 1-16,9-9 1 15,6-6 1-15,0-11 1 0,1-7-1 16,-2-5 0-1,-1-3 1-15,-8-3-2 0,-6-3 0 16,-8 5-2-16,-3-2-2 16,-12 12-3-16,-11 1-6 0,-6 15-29 15,-12 7-45-15,-10 14-2 16,-8 9-7-16,-7 10-5 16</inkml:trace>
  <inkml:trace contextRef="#ctx0" brushRef="#br0" timeOffset="45448.3306">12296 3973 88 0,'2'-27'98'16,"-2"4"-8"-16,1 4-6 0,-1 7 0 16,0 12-68-16,0 0-5 15,-4 17-4-15,3 9-4 16,-4 8 0-16,-1 10-1 16,-6 5 0-16,-3 10 0 0,-6 6-1 15,-3 5-1-15,-6 1-2 16,0 0-4-16,-7-6-9 15,11-6-32-15,1-9-39 16,6-16-3-16,10-17-6 16,9-17-6-16</inkml:trace>
  <inkml:trace contextRef="#ctx0" brushRef="#br0" timeOffset="45684.4236">12738 3946 12 0,'26'-18'101'0,"-7"4"-3"16,-8 4-6-16,-11 10-3 0,0 0-3 16,0 0-72-16,-8 8-5 15,-3 11-3-15,0 9-2 16,-3 6-4-16,-1 7 0 16,-7 9 0-16,0 7 0 0,2 5-2 15,-1 4-6-15,0-4-9 16,10-6-68-16,-3 0-5 15,7-14-4-15,7-13-6 0,7-17-2 16</inkml:trace>
  <inkml:trace contextRef="#ctx0" brushRef="#br0" timeOffset="45985.0634">13110 4100 9 0,'16'-4'96'16,"-16"4"-1"-16,8 10-5 15,-16 7-4-15,-4 5-2 0,-4 9-72 16,1 4-5-16,0 3-2 16,6-2-2-16,4-2-1 15,5-7 0-15,7-5-1 16,10-9 1-16,4-9 0 16,2-4 0-16,3-14 0 0,-1-5 1 15,-3-7-1-15,-5-4 0 16,-8 0 0-16,-5-4 0 15,-4 4-2-15,-12-1-2 0,-4 8-1 16,-9 4-5 0,-2 11-13-16,-3 8-64 0,-10 4-4 15,-1 11-5-15,-1 8-4 16,2 7-4-16</inkml:trace>
  <inkml:trace contextRef="#ctx0" brushRef="#br0" timeOffset="46368.6893">12610 4924 47 0,'26'-29'94'15,"2"7"-2"-15,-9 4-6 16,0 6-1-16,-11 12-57 0,-2 12-4 16,-6 9-8-16,-2 10-5 15,-9 11-4-15,-4 9-1 16,-3 8-1-16,-5 6-1 0,-6 3 2 15,3-6-6-15,-2 4 0 16,1-5 0-16,3-2 0 16,0-10 0-16,7-13-42 15,5 2-40-15,3-13-8 16,5-11-5-16,4-14-8 0,11-8 4 16</inkml:trace>
  <inkml:trace contextRef="#ctx0" brushRef="#br0" timeOffset="46751.3902">13132 5157 42 0,'5'-10'70'0,"-5"10"-3"15,0 0-10-15,-7-15-6 16,7 15-5-16,-7-9-8 16,7 9-7-16,-4-14-7 0,4 14-5 15,-3-16-2-15,3 16-3 16,-1-14-4-16,1 14-2 16,0 0-2-16,0 0-1 15,0 0-1-15,-7 20-2 16,2 4-2-16,-3 6 0 15,-2 6 0-15,0 6 0 0,-2 5 0 16,-3 2 0-16,0 1 0 16,4-3 0-16,3 0 0 0,0-6 0 15,8 1-5-15,3-10-82 16,7-11-2-16,9-12-6 16,4-9-6-16,6-13-3 0</inkml:trace>
  <inkml:trace contextRef="#ctx0" brushRef="#br0" timeOffset="47049.4293">13452 5209 88 0,'10'-7'98'15,"-10"7"-6"-15,0 5-5 16,-7 11-1-16,-4 8-70 0,-4 7-3 16,2 4-3-16,0 5-2 15,4 0-1-15,4-1-1 16,4-4-6-16,5-5 0 15,10-9 0-15,5-10 0 0,7-6 0 16,0-8 0-16,1-14 0 16,-5-9 0-16,-1-9 0 15,-4-4 0 1,-11-4 0-16,-6-1 0 0,-10 1 0 16,-8 4 0-16,-10 6 0 0,-8 8 0 15,-11 2-22-15,-12 18-66 16,9 0-3-16,1-4-4 15,10-4-6-15,13-17-2 0</inkml:trace>
  <inkml:trace contextRef="#ctx0" brushRef="#br0" timeOffset="57934.6805">1938 7468 23 0,'-3'-9'30'16,"2"-2"-5"-16,0 1-5 0,-1-1-4 15,2 0-4-15,0 1-2 16,0 1-3-16,0 0-4 15,0 9-5-15,2-16-17 0,-2 16-21 16,6-11-9-16</inkml:trace>
  <inkml:trace contextRef="#ctx0" brushRef="#br0" timeOffset="58452.4101">2059 7257 20 0,'4'-16'93'0,"-1"8"1"16,-3-5-2-16,0 13-17 0,0-9-19 16,1 1-19-16,-1 8-10 15,1-14-10-15,-1 14-17 16,0 0 0-16,0 0 0 15,0 0 0-15,0 0 0 0,0 0 0 16,0 11 0-16,0 3 0 16,0 6 0-16,0 2 0 15,1 7 0-15,0 6 0 16,0 6 0-16,0 4 0 16,0 2 0-16,2 2 0 0,-1 2 0 15,0 0 0-15,-2-1 0 16,2 3 0-1,-1-2 0-15,0-6 0 16,1-4 0-16,-1-6 0 16,-1-4 0-16,0-6 0 0,0-4 0 15,0-12 0-15,0-9 0 16,0 0 0-16,0 0 0 16,0 0 0-16,0 0 0 15,-1-4 0-15,1 4 0 0,-5-17 0 16,5 17 0-16,-7-15 0 15,7 15 0-15,0 0-80 16,0 0-18-16,0-12-3 16,0 12-7-16,7-15-3 15</inkml:trace>
  <inkml:trace contextRef="#ctx0" brushRef="#br0" timeOffset="58913.9649">1823 8413 86 0,'0'0'102'0,"-3"-14"-5"16,3 14-6-16,-4-13-3 16,19 6-56-16,-15 7-17 0,0 10-15 15,1 5 0-15,-1 3 0 16,3 12 0-16,-1 4 0 15,2 9 0-15,-4 4 0 16,2 5 0-16,-2-2 0 0,0-1 0 16,0-2 0-1,0-4 0-15,-1-4 0 0,-3-7 0 16,1-7 0-16,3-5 0 16,-3-2 0-16,3-2 0 0,-2 3-50 15,2-19-42-15,6 2-4 16,1-10-6-16,5-11-7 15</inkml:trace>
  <inkml:trace contextRef="#ctx0" brushRef="#br0" timeOffset="59099.9002">2171 8654 36 0,'8'-3'104'15,"-8"3"-3"-15,6-9-8 16,-6 9-3-16,-2-16-3 15,2 16-87-15,-7-9 0 0,7 9 0 16,-11 4-46-16,11-4-42 16,-7 15-3-16,7-15-5 15,0 0-8-15</inkml:trace>
  <inkml:trace contextRef="#ctx0" brushRef="#br0" timeOffset="59535.4873">2429 8496 4 0,'12'-17'97'16,"0"3"4"-16,-2-5-8 15,0-2-2-15,-1-1-3 0,2-1-64 16,-2 5-11-16,5 3-13 16,-1 7 0-16,2 3 0 15,3 5 0-15,-2 10 0 16,-3 9 0-16,0 4 0 0,-3 7 0 15,-3 1 0-15,-3 2 0 16,-4-3 0-16,0-1 0 16,-4-7 0-16,-1-2 0 0,1-7 0 15,4-13 0-15,-2 16 0 16,2-16 0-16,14 8 0 16,2-4 0-16,6 2 0 15,1 4 0-15,5 2 0 0,-1 4 0 16,2 4 0-16,-6 4 0 15,-8 3 0-15,-4 1 0 16,-10 1 0-16,-1-1 0 16,-12-1 0-16,-3-4 0 15,-7-1 0-15,-4-6 0 0,1-4 0 16,-4-3 0-16,2-5 0 16,4 1 0-16,7-5-77 15,-3-9-13-15,4-9-3 0,8-6-8 16,7-8-7-16</inkml:trace>
  <inkml:trace contextRef="#ctx0" brushRef="#br0" timeOffset="59938.5382">3015 8431 14 0,'34'-23'101'0,"-1"4"-1"0,-3-5-7 15,-3 6-3-15,-7 1-2 16,-1 4-69-16,5 10-13 15,-4 3-6-15,-3 5 0 16,0 8 0-16,-3 8 0 0,-2 2 0 16,-8 7 0-16,-4 1 0 15,-1 1 0-15,-11-2 0 16,2-3 0-16,-4-3 0 16,-1-2 0-16,6-5 0 15,5-4 0-15,4-3 0 0,12-4 0 16,9-2 0-16,6 0 0 15,8-1 0-15,0 3 0 0,2-1 0 16,0 3 0-16,-7 2 0 16,-4 4 0-16,-8 2 0 15,-7 0 0-15,-10 4 0 16,-3-1 0-16,-12 3 0 0,-12-4 0 16,-6 2 0-16,-8-2 0 15,-6-3 0-15,1 2-64 16,-5-5-26-16,1-5-2 15,8-2-9-15,10-5-7 16</inkml:trace>
  <inkml:trace contextRef="#ctx0" brushRef="#br0" timeOffset="61496.317">2301 9692 78 0,'-11'-13'97'0,"3"3"-2"0,-2-2-6 15,10-2-8-15,-6 6-42 16,6 8-16-16,0 0-14 16,-10 0-9-16,10 9 0 15,0 7 0-15,5 6 0 16,-1 1 0-16,2 7 0 0,1 3 0 16,-1 2 0-16,3-3 0 15,-2 1 0-15,-1-4 0 16,0-1 0-16,-1-2 0 0,-2-3 0 15,1-4 0-15,-1-1 0 16,-1-3 0-16,-2-1 0 16,2 0 0-16,0-1 0 15,-2-13 0-15,8 11-49 0,1-5-42 16,2-6-1-16,1-10-6 16,5-8-5-16</inkml:trace>
  <inkml:trace contextRef="#ctx0" brushRef="#br0" timeOffset="61717.4283">2695 9685 73 0,'15'-13'102'15,"-7"1"-4"-15,0 1-6 16,-8-4-1-16,0 24-36 16,0-15-55-16,-3-3 0 15,3 9 0-15,-5-14 0 0,5 14 0 16,0 0 0-16,0 0 0 15,-6 8 0-15,6-8-66 16,6 13-26-16,2-5 0 16,3-2-8-16,-1-5-4 0</inkml:trace>
  <inkml:trace contextRef="#ctx0" brushRef="#br0" timeOffset="62060.572">3081 9568 10 0,'25'-8'100'15,"-1"0"-3"-15,-10 0-4 0,-3 3-5 16,-8-12-3-16,-3 17-63 16,-2 20-9-16,-9 5-10 15,2 9-3-15,-7 10 0 16,3 11 0-16,-1 3 0 16,5 0 0-16,4-3 0 15,4-6 0-15,5-6 0 16,6-9 0-16,5-12 0 0,6-12 0 15,5-10 0-15,-4-4 0 16,3-9 0-16,0-6 0 16,-4-2 0-16,-5-1 0 15,-2-4 0-15,-6 4 0 0,-6 1 0 16,-2 1 0-16,-12 4 0 16,-6 4 0-16,-8 4 0 15,-4 8 0-15,-7 0 0 0,3 10-4 16,-4 1-42-16,5 5-43 15,12 0-3-15,9-4-5 16,12-3-5-16</inkml:trace>
  <inkml:trace contextRef="#ctx0" brushRef="#br0" timeOffset="62378.4652">3556 9649 88 0,'-2'-24'98'15,"-8"0"-6"-15,1-1-5 0,2 0-2 16,6 2-58-16,1 0-9 16,14 6-7-16,8 4-6 15,10 6-5-15,3 7 0 0,4 4 0 16,2 16 0-16,-2 8 0 16,-2 8 0-16,-5 7 0 15,-4 5 0-15,-8 6 0 16,-8 0 0-16,-5 1 0 15,-7-4 0-15,-2 0 0 16,-7-5 0-16,-2-3 0 0,-6-4 0 16,4-3 0-16,-2-6 0 15,9 0-17-15,6-11-71 16,0-6-5-16,0-13-1 0,0 0-8 16,10-1-2-16</inkml:trace>
  <inkml:trace contextRef="#ctx0" brushRef="#br0" timeOffset="62711.7057">3791 9945 69 0,'-18'-16'100'16,"-5"1"-3"-16,7 4-7 0,1-2-1 15,8-2-50-15,7 15-16 16,11-17-19-16,15 14-4 16,9-2 0-16,13 2 0 15,7 2 0-15,11 0 0 16,0 1 0-16,3 0 0 0,-3 1 0 15,-9-1 0-15,-7-1 0 16,-7 0 0-16,-12 2 0 16,-7-1 0-16,-7-1 0 15,-17 1 0-15,13 0 0 0,-13 0 0 16,0 0 0-16,0 0 0 16,-10-2 0-16,10 2 0 15,-17-2 0-15,10 1 0 16,-5-1 0-16,3 2 0 0,0 0 0 15,9 0 0-15,-18 2 0 16,18-2-64-16,-11 4-29 16,11-4-2-16,-12 12-6 0,12-12-4 15</inkml:trace>
  <inkml:trace contextRef="#ctx0" brushRef="#br0" timeOffset="63880.539">5318 7288 19 0,'6'-7'104'0,"-6"7"-5"15,0-10-6-15,0 10-2 16,0 0-3-16,-34-10-71 16,34 10-17-16,-8 9 0 15,6 2 0-15,1 2 0 0,-1 1 0 16,1-1 0-16,1 0 0 16,0-1 0-16,0-4 0 15,0-8 0-15,1 10 0 16,-1-10 0-16,0 0 0 0,0 0 0 15,0-8 0-15,0 8 0 16,-3-20 0-16,-1 11 0 16,-4-1 0-16,8 10 0 0,-17-14 0 15,17 14 0-15,-18 4-47 16,18-4-46-16,-4 11-2 16,4-11-5-16,15 3-6 0</inkml:trace>
  <inkml:trace contextRef="#ctx0" brushRef="#br0" timeOffset="64195.1034">5601 7167 94 0,'1'-16'98'16,"-1"-4"-5"-16,0 1-3 16,-2-4-3-16,2 2-63 15,0 7-5-15,9 0-13 16,11 7-6-16,8 2 0 0,6 5 0 15,3 6 0-15,2 9 0 16,6 4 0-16,-2 9 0 16,-6 3 0-16,-5 6 0 15,-10 5 0-15,-9 6 0 16,-9 2 0-16,-4 2 0 16,-12-2 0-16,-3 0 0 0,-4-4 0 0,2-5 0 15,4-6 0-15,2-6 0 16,9-11-23-1,6-7-69-15,14-7-2 0,12-9-4 16,6-12-8-16,8-11 8 0</inkml:trace>
  <inkml:trace contextRef="#ctx0" brushRef="#br0" timeOffset="64470.407">6365 7257 17 0,'17'-25'102'0,"-13"3"-2"15,-4 7-7-15,-3 4-2 16,-10 7-2-16,13 4-70 15,-21 6-19-15,10 12 0 0,3 4 0 16,4 8 0 0,4 4 0-16,7 5 0 15,9 2 0-15,3 2 0 0,7 0 0 16,3-4 0-16,-2-2 0 16,-2-8 0-16,-4-1 0 15,-3-5 0-15,-6-6 0 0,-6-2 0 16,-6-2 0-16,-1 0 0 0,-15-6 0 15,0 4-27-15,-7-6-62 16,-8-5-4-16,-4-3-4 16,-1-9-4-16,-4-8-3 15</inkml:trace>
  <inkml:trace contextRef="#ctx0" brushRef="#br0" timeOffset="64695.1638">6280 7301 60 0,'42'-26'98'0,"6"4"-4"15,6 1-5 1,6 3-2-16,3-1-47 0,0 7-18 16,3 3-9-16,-7 5-5 15,-4 2-8-15,-4 2 0 0,-12 0 0 16,-7 4 0-16,-10 3 0 16,-6-2 0-16,-16-5 0 15,10 15 0-15,-10-4 0 16,-4 0 0-16,0 8-33 0,-11-2-53 15,-2 4-5-15,-5 4-5 16,-10 3-5-16,-6 11-3 16</inkml:trace>
  <inkml:trace contextRef="#ctx0" brushRef="#br0" timeOffset="65045.7182">5929 8264 31 0,'-20'3'102'0,"7"-3"-1"15,2-8-5-15,8-5-4 0,-1-7-3 16,4 4-89-16,2 3 0 16,5 2 0-16,-7 11 0 15,11-11 0-15,-11 11 0 0,13 5 0 16,-8 8 0-16,0 5 0 15,3 6 0-15,-6 7 0 16,4 5 0-16,-3 4 0 16,4 3 0-16,-7 3 0 0,2-1 0 15,-2 6 0 1,1-3 0 0,1-9 0-16,-2-3 0 0,0-7 0 15,0-7 0 1,-1-6 0-1,1-6 0-15,0-10 0 0</inkml:trace>
  <inkml:trace contextRef="#ctx0" brushRef="#br0" timeOffset="66630.2902">5788 9756 36 0,'-12'-13'91'0,"12"13"2"15,-12-15-6-15,5 4-22 16,7 11-14-16,-3-10-18 15,3 10-10-15,0 0-5 0,0 0-7 16,-4 14-8-16,4 3-3 16,-1 6 0-16,1 6 0 15,0 9 0-15,0 3 0 16,0 8 0-16,-1 2 0 16,1 2 0-16,0-1 0 15,1-4 0-15,-1-2 0 0,0-8 0 16,1-6 0-16,0-7 0 15,-1-4 0-15,0-5 0 0,0-5 0 16,0-11 0-16,0 13 0 16,0-13 0-16,0 0 0 15,0 0 0-15,0 11-76 16,5-17-16-16,4-11-3 0,-1-5-5 16,4-6-4-16</inkml:trace>
  <inkml:trace contextRef="#ctx0" brushRef="#br0" timeOffset="66827.0304">5908 10006 0 0,'7'-17'93'16,"0"3"4"-16,0 3-6 0,-5-2-6 15,-1 1 0-15,9 2-67 16,-10 10-5-16,0 0-6 16,0 0-7-16,8 3-7 15,-6 9-12-15,5 4-64 0,1 3-3 16,1-4-3-16,3-3-8 15,2-5-1 1</inkml:trace>
  <inkml:trace contextRef="#ctx0" brushRef="#br0" timeOffset="67320.6801">6255 9874 0 0,'28'-13'94'15,"2"-4"4"-15,1 4-5 16,-4 0-5-16,5 5-3 15,2 4-63-15,-7 6-4 16,4 19-8-16,-8 8-7 16,-1 12-3-16,-5 9 0 0,-4 7 0 15,-1 2 0-15,-6-4 0 16,-3-4 0-16,-2-10 0 16,0-9 0-16,3-13 0 15,6-12 0-15,6-9 0 0,8-13 0 16,7-12 0-16,5-9 0 15,2-7 0-15,10-8 0 16,-5-2 0-16,3-3 0 0,-6 3 0 16,-7 2 0-1,-6 7 0-15,-8 10 0 0,-7 5 0 16,-9 13 0-16,-3 16 0 16,-15-5 0-16,-1 11 0 0,-1 12 0 15,-1 9 0-15,4 3 0 16,6 8 0-16,8 1 0 15,5 5 0-15,15 2 0 0,8 1 0 16,7 2 0-16,3-4 0 16,3 3 0-16,-2-6 0 15,-5-5 0-15,-4-2 0 0,-9-4 0 16,-11-5 0-16,-10-3 0 16,-6-5 0-16,-14-3 0 15,-4 1 0-15,-9-4 0 16,-5-1 0-16,-6-3 0 15,3 4-16-15,0-7-73 0,5-7-4 16,3-6-4 0,11-10-7-16,16-6-2 0</inkml:trace>
  <inkml:trace contextRef="#ctx0" brushRef="#br0" timeOffset="69451.5057">9260 7648 67 0,'-7'-7'98'0,"7"7"-5"16,0 0-5-16,-10-10 0 0,10 10-57 15,0 0-9-15,-8 5-8 16,5 5-4-16,1 2-10 16,-3 0 0-16,2 1 0 15,-1 0 0-15,3-1 0 0,0 0 0 16,1-2 0-16,0-10 0 15,0 12 0-15,0-12 0 16,0 0 0-16,14 0 0 0,-14 0 0 16,8-10 0-16,-1 0 0 15,-2-4 0-15,-2 0 0 16,-1-2 0-16,-1 1 0 16,-1-3 0-16,0 2 0 15,-3 3 0-15,-1 1 0 0,-2 3 0 16,6 9 0-16,-8-10 0 15,8 10 0-15,0 0-48 16,0 8-44-16,6-4 0 16,10-3-7-16,12-1-6 0</inkml:trace>
  <inkml:trace contextRef="#ctx0" brushRef="#br0" timeOffset="69841.959">9973 7380 84 0,'29'-17'97'0,"-12"-1"-3"16,-4 2-4-16,-9 0-3 16,20 5-63-16,-24 11-4 15,-8 1-8-15,-6 17-9 16,-5 8-3-16,0 17 0 16,-9 9 0-16,1 14 0 0,-3 7 0 15,18 7 0 1,4-5 0-1,9-4 0 1,15-11 0-16,9-13 0 0,8-16 0 0,9-12 0 16,2-15 0-16,-9-13 0 15,-4-7 0-15,-7-6 0 0,-8-3 0 16,-12-2 0 0,-2-2 0-16,-5 0 0 0,-10 3 0 15,-6 2 0-15,-4 5 0 16,-4 6 0-16,-4 5 0 15,-2 8 0-15,-4 1-31 0,5 16-57 16,4 5-4-16,2 9-5 31,8 2-7-31,8 7 5 16</inkml:trace>
  <inkml:trace contextRef="#ctx0" brushRef="#br0" timeOffset="70542.8271">9326 8688 57 0,'20'-12'96'0,"-1"1"-2"16,-4 3-6-16,-6-1-2 0,-9 9-45 15,5-9-17-15,-5 9-9 16,-1 9-5-16,-5 4-10 15,0 4 0-15,0 0 0 16,-2 3 0-16,3 0 0 16,0-3 0-16,1-2 0 15,2-4 0-15,2-11 0 16,0 14 0-16,0-14 0 0,0 0 0 16,0 0 0-16,7-13 0 15,-3 2 0-15,0-4 0 0,3-1 0 16,0-4 0-16,-4 2 0 15,1 0 0-15,0 3 0 16,-2 3 0-16,-1 2 0 16,-1 10 0-16,1-9 0 0,-1 9 0 15,0 0 0-15,0 0 0 16,-2 10 0-16,1-1 0 16,0 1 0-16,1 0 0 0,-2 0 0 15,2-1 0-15,0-9 0 16,2 11 0-16,-2-11 0 15,0 0 0-15,0 0 0 0,0 0 0 16,0 0 0-16,0 0 0 16,0 0 0-16,1-5 0 15,-1 5 0-15,0-13 0 16,0 13 0-16,-1-14 0 0,1 14 0 16,0 0-2-16,0-12-85 15,0 12-3 1,0 0-3-16,10 1-8 15,3-1-2-15</inkml:trace>
  <inkml:trace contextRef="#ctx0" brushRef="#br0" timeOffset="71076.6582">9994 8540 20 0,'22'-13'101'15,"-8"3"-1"-15,-9-4-6 16,-5 5-4-16,-4-1-2 0,-8 9-70 15,1 3-18-15,0 8 0 16,-2 8 0-16,5 2 0 16,3 10 0-16,5 3 0 15,7 5 0-15,12 0 0 16,7 5 0-16,9 2 0 0,5-4 0 16,9 1 0-1,-4-3 0-15,4-2 0 0,-8-2 0 16,-7-2 0-16,-4-5 0 15,-13-1 0-15,-10 0 0 0,-8-2 0 16,-7-2 0-16,-13-3 0 16,-5-4 0-16,-5-5 0 15,-5-5 0-15,-1-5 0 16,3-5 0-16,-5-7 0 0,9-12 0 16,2-4 0-16,11-10 0 15,10-8 0-15,8-4 0 16,18-4 0-16,12-2 0 0,12-2 0 15,7 3 0-15,5 2 0 16,-2 11 0-16,-2 2 0 16,-7 7 0-16,-10 5 0 0,-11 2 0 15,-11 7 0-15,-11 3 0 16,-7 2 0-16,-14 1 0 16,-6 5 0-16,-10 3 0 15,-10 3 0-15,-4 1 0 16,-3 6 0-16,1 10 0 0,-2-1 0 15,13 10-71-15,-3 4-21 16,11 2-2-16,7 2-8 16,8 0-5-16</inkml:trace>
  <inkml:trace contextRef="#ctx0" brushRef="#br0" timeOffset="71601.9949">9969 9872 79 0,'0'-29'97'15,"1"4"-3"-15,-1 0-5 16,0 6-1-16,0 1-57 0,0 6-8 15,0 12-13-15,0 0-10 0,0 10 0 16,0 10 0-16,2 9 0 16,-1 7 0-16,4 8 0 15,-1 3 0-15,3 5 0 0,2 1 0 16,-2-4 0 0,2 0 0-16,-3-6 0 0,0-4 0 15,-1-10 0-15,-3-2 0 16,0-9 0-16,-2-2 0 15,0-6 0-15,0-10 0 16,2 13 0-16,-2-13 0 0,8 3 0 16,-8-3-67-16,17-8-28 15,0-12-1-15,3-10-7 16,9-14-4-16</inkml:trace>
  <inkml:trace contextRef="#ctx0" brushRef="#br0" timeOffset="72382.4551">10700 6953 40 0,'15'-14'94'15,"1"0"-1"-15,-8-2-3 0,0 2-3 16,-7-11-44-16,-1 16-21 16,0 9-6-16,0 0-4 15,1 10-4-15,-1 12-2 16,1 7-6-16,1 10 0 0,0 7 0 15,3 10 0-15,-1 7 0 16,-1 5 0-16,-1 10 0 16,-3 7 0-16,1 7 0 15,-3 6 0-15,1 32 0 32,1 1 0-32,-1 6 0 0,2 3 0 15,3-3 0-15,1-3 0 0,-1 4 0 16,-1-4 0-16,-2-23 0 15,-1-4 0-15,1 4 0 16,-5-1 0-16,-6 6 0 0,5 30 0 31,-2-10 0-31,5-1 0 16,1-7 0-16,2-5 0 16,-1-10 0-16,3-9 0 15,7-16 0-15,0-36 0 0,2-7 0 16,-5-8 0-16,-1-11 0 15,2-3 0 1,-3-9 0-16,-1-5 0 0,-3-9 0 0,3 11 0 16,-3-11 0-16,0 0 0 15,0-15-28 1,0-10-68 0,0-6-4-16,0-11-5 15</inkml:trace>
  <inkml:trace contextRef="#ctx0" brushRef="#br0" timeOffset="73618.1054">1323 7322 13 0,'5'-14'69'0,"-2"-6"-8"15,-1 9-5-15,-2-2-4 16,0 2-8-16,0 1-7 16,0 10-6-16,-5-12-3 0,5 12-5 15,-9-6-3-15,9 6-2 16,-9 2-3-16,9-2-3 15,-11 19-3-15,6-3-2 16,-1 7-2-16,-2 3 0 0,3 7-1 16,-2 7-2-16,1 5-2 15,0 7 0-15,0 6 0 16,0 7 0-16,0 22 0 16,5 7 0-1,-2 3 0-15,3 2 0 16,1 2 0-16,5-2 0 0,0 1 0 15,5-1 0 1,-1-18 0-16,-3 1 0 0,2-3 0 16,-1 1 0-16,-4 0 0 15,-1 0 0-15,-2 2 0 0,-1-2 0 16,0 0 0-16,-1-1 0 16,1-1 0-16,0 1 0 15,-1-2 0-15,3-1 0 16,0-1 0-16,2 2 0 15,0-1 0-15,0 0 0 16,-2 3 0-16,3 0 0 0,-1 1 0 16,0 8 0-16,-1-3 0 15,3 1 0-15,-1 1 0 0,-1 0 0 16,-1 0 0 0,-2-3 0-16,3-6 0 15,-5-16 0-15,1-6 0 16,0-8 0-16,0-12 0 0,-1-9 0 15,1-13 0-15,-1-4 0 16,1-10 0-16,0 0 0 16,0 0 0-16,0 0 0 0,0 0 0 15,0 0 0 17,0 0 0-32</inkml:trace>
  <inkml:trace contextRef="#ctx0" brushRef="#br0" timeOffset="76131.7293">420 8977 59 0,'7'-13'89'0,"-3"2"0"16,-3 0-3-16,-1-21-22 16,0 32-30-16,0 0-8 15,-14 3-9-15,9 11-5 0,-5 9-5 16,3 6-1-16,-2 9-2 15,-3 10-1-15,0 6 0 16,-3 4-1-16,1 0 0 16,-3-3-1-16,1-6 1 15,5-6-1-15,-1-10 1 16,2-13 0-16,2-11-2 0,8-9 0 16,-7-15 0-16,7-10 0 15,2-7 0-15,4-8 0 0,2-9 0 16,4-5 0-16,4-3 0 15,-1-1 0-15,0-2 0 16,3 5 0-16,-2 3 0 16,-2 5 0-16,1 7 0 15,-4 9 0-15,-3 6 0 0,6 13 0 16,0 7 0-16,-1 10 0 16,0 10 0-16,3 13 0 0,-1 8 0 15,4 5 0-15,0 8 0 16,0 3 0-16,-1 3 0 15,-6-1 0-15,-1-1 0 0,-1-2 0 16,-5-3 0 0,-1-4 0-16,-2-5 0 0,-1-4 0 15,-1-8 0-15,0-1-18 16,-1-3-66-16,1-13-8 16,0-10-1-16,0 0-6 0,-15-8-3 15</inkml:trace>
  <inkml:trace contextRef="#ctx0" brushRef="#br0" timeOffset="76330.1429">455 9330 5 0,'-23'-16'96'0,"0"3"3"16,5 2-6-16,3-1-3 15,3 3-4-15,12 9-62 16,-12-14-9-16,12 14-12 16,2-12-3-16,9 8 0 0,4 0 0 15,6 1 0-15,5-1 0 16,7 3 0-16,0-4-9 15,12-6-46-15,-1 5-34 16,0-4 0-16,-1-2-8 0,-3-6-5 16</inkml:trace>
  <inkml:trace contextRef="#ctx0" brushRef="#br0" timeOffset="76560.2154">885 8993 37 0,'0'0'96'0,"-9"-3"1"15,9 3-7-15,-18-6-1 16,17 14-30-16,1-8-33 16,0-6-9-16,0 6-17 15,5-14 0-15,-5 14 0 0,17-8 0 16,-2 5 0-16,0 3 0 16,3 0 0-16,2 0 0 15,1 3 0-15,-3-2 0 16,2 6-17-16,-6 0-39 15,-1 0-32-15,-13-7-3 16,9 13-6-16,-9-13-3 0</inkml:trace>
  <inkml:trace contextRef="#ctx0" brushRef="#br0" timeOffset="76793.9683">875 9205 92 0,'-7'11'99'0,"7"-11"-6"15,-6 11-4-15,6-11-2 16,8 0-64-16,2-3-6 0,1-4-6 16,4 0-11-16,2-1 0 15,5 1 0-15,2-1 0 16,1 3 0-16,-3-1 0 16,4 6-17-16,9 1-68 0,-16-1-4 15,-3 0-4-15,-1-1-7 16,-7 1-4-16</inkml:trace>
  <inkml:trace contextRef="#ctx0" brushRef="#br0" timeOffset="82662.2284">12066 8487 25 0,'0'0'82'0,"-12"3"-1"15,12-3-1-15,-9 0-23 16,9 0-24-16,0 0-5 0,0 0-10 16,0 0-4-16,0 0-4 15,0 0 1-15,11 7-2 16,0-7 0-16,7 0-1 15,7-3 1-15,6-7-3 0,7-3 0 16,8-7-1 0,9-6-1-16,8-4 0 0,10-9-2 15,10-3 0-15,10-4 0 16,5-3 0-16,8-1-1 16,3-1-1-16,2-3 0 0,2 3-1 15,0 0 1-15,-3 0-1 16,-7 1 1-16,-2 0 0 15,-5 2 0-15,-6 2 0 0,-4 1 1 16,-10 6 0 0,-13 4 0-16,-10 7 1 0,-6 3-2 15,-16 7 0-15,-7 5 0 0,-9 5-2 16,-15 8-2-16,9-5-4 16,-9 5-6-16,0 0-14 15,-16 10-52-15,7-4-8 16,-3-2-5-16,-1-1-4 15,-2 0 0-15</inkml:trace>
  <inkml:trace contextRef="#ctx0" brushRef="#br0" timeOffset="82905.6301">13974 7490 20 0,'-22'-9'93'0,"5"-1"-1"0,2 2-4 16,2 1-4-16,-4 0-41 16,17 7-14-16,0 0-13 15,7-8-5-15,11 9-4 0,6 8-3 16,6 3-2-16,6 6 1 15,5 7-1-15,2 2-2 16,-3 4 1-16,-2 6-1 16,-5 0 1-16,-8 3 0 15,-11 4 0-15,-8-1 0 0,-9 1 0 16,-13 0-1-16,-9 0-3 16,-9-6-8-16,-4 1-72 15,0-9-4-15,-2-10-4 16,5-8-7-16,6-12-4 0</inkml:trace>
  <inkml:trace contextRef="#ctx0" brushRef="#br0" timeOffset="84642.9958">15122 6397 67 0,'-9'-20'95'0,"-5"2"-3"16,1 1-5-16,-5 6-2 15,2 3-57-15,-2 8-9 16,0 10-8-16,-1 11-3 16,-1 9-4-16,-1 15-1 0,-3 12-1 15,1 11-1-15,-1 10 0 16,3 8 0-16,3 6-1 15,4-2 0-15,5-4 0 16,9-6 0-16,4-8 0 0,10-13 1 16,9-15 0-16,9-13 0 15,8-17 1-15,10-14 0 16,10-5-2-16,3-20 0 0,5-9 0 16,-1-10 0-16,0-5 0 15,-7-3 0-15,-6-1 0 16,-11 4 0-16,-11 2 0 0,-9 3 0 15,-10 5 0 1,-10 6 0-16,-3 6 0 0,-13 4 0 16,-3 7 0-16,-7 4 0 15,-7 6 0-15,-2 5 0 16,-2 5 0-16,-1 10 0 16,0 6 0-16,0 8 0 0,3 4 0 15,7 6 0-15,3 2 0 16,11-1 0-16,3 0 0 15,8-3 0-15,10-6 0 0,6-9 0 16,7-5 0-16,3-7 0 16,8-9 0-16,0-4 0 15,2-9 0-15,-1-6 0 0,1-7 0 16,0 1 0-16,-4-6 0 16,-2 3 0-16,-3-1 0 15,-3 2 0-15,-1 0 0 16,0 3 0-16,-3 5 0 15,1 2 0-15,-2 3 0 0,0 5 0 16,3 1 0-16,0 6 0 16,1 2 0-16,1 2 0 15,0 8 0-15,3 3 0 0,-1 4 0 16,-1 3 0-16,-2-1 0 16,-1-1 0-16,-3 3 0 15,-4-5 0-15,0-2 0 0,-8-2 0 16,-7-12 0-16,12 8 0 15,-12-8 0-15,0 0 0 16,9-12 0-16,-6-2 0 16,4-4 0-16,0-1 0 0,4-3-4 15,2 0 1-15,1 0 1 16,7 2 0-16,4 1 1 16,7 2 1-1,3 0-1-15,7 0 2 0,6 1-1 16,6-2 1-16,2-2 1 0,3-3-1 15,-2-4 0-15,-3-2 1 16,-9-3-1-16,0-7 1 16,-13 2 0-1,-7-6-2-15,-8-2 0 0,-9 1 0 0,-4 3 0 16,-4 6 0-16,-5 3 0 16,-2 9 0-16,-3 9 0 0,-1 10 0 15,0 9 0-15,-1 19 0 16,5 10 0-16,-3 15 0 15,5 14 0-15,0 14 0 16,3 9 0-16,-1 12 0 0,3 6 0 16,4-2 0-16,1-2 0 15,7-9 0-15,-6-15 0 16,6-11 0-16,-5-14 0 0,5-15 0 16,-7-15 0-16,0-11 0 15,-5-10 0-15,-1-6 0 16,-6-9 0-16,-6-13 0 15,1-8 0-15,-1-13 0 16,-1-7-2-16,-1-10 2 0,7-2-1 16,3-1 2-16,5-1 1 15,5 7-2-15,8 8 0 16,10 7 0-16,0 10 0 16,7 9 0-16,1 10 0 0,3 9 0 15,-1 8 0-15,4 5 0 16,-10 11 0-16,0 13 0 15,-6 4 0-15,-3 10 0 0,-7 7 0 16,-7 3 0-16,-4 0 0 16,-4-1 0-16,-8-4 0 15,-3-5-4-15,2-11-4 0,0-7-9 16,0-11-62-16,13-12-10 16,0-20-2-16,8-12-6 15,15-10-3 1</inkml:trace>
  <inkml:trace contextRef="#ctx0" brushRef="#br0" timeOffset="85872.2819">17230 6521 14 0,'19'-31'101'0,"-3"9"-2"0,-8 3-6 15,-2 8-5-15,-6 11-2 16,-9-4-69-16,-2 11-6 16,-5 9-9-16,-1 10-2 15,-3 4 0-15,-1 5 0 0,-1 5 0 16,8-5 0-16,2 1 0 15,9-6 0-15,5-8 0 16,8-4 0-16,9-9 0 16,3-9 0-16,3 0 0 0,0-16 0 15,2-2 0-15,-6-3 0 16,-1 0 0-16,-4-3 0 16,-5 0 0-16,-4 3 0 15,-3 3 0-15,2 3 0 0,-6 15 0 16,0-11 0-16,0 11 0 15,-10 5 0-15,7 6 0 16,0 8 0-16,2-1 0 16,-1 5 0-16,2-2 0 0,2 0 0 15,3-5 0-15,7-4 0 16,-2-5 0-16,5-7 0 16,1-3 0-16,1-8 0 15,3-2 0-15,0-6 0 0,-1-2 0 16,2-3 0-16,-1 1 0 15,-2 0 0-15,0 6 0 16,-3 2 0-16,1 3 0 16,-3 6 0-16,1 5 0 0,-4 1 0 15,2 8 0-15,0 5 0 16,2 4 0-16,4-2 0 16,-1 0 0-16,4 0 0 0,3-3 0 15,1-3 0-15,-1-2 0 16,2-6 0-16,-1-1 0 15,-4-3 0-15,0-4 0 16,-3-5 0-16,-3 1 0 0,-1-3 0 16,-6 0 0-16,-1 1 0 15,-1 0 0-15,-5 2 0 16,1 0 0-16,-2 11 0 16,0-13 0-16,0 13 0 15,0 0 0-15,0 0 0 0,-1 11 0 16,1 1 0-16,0 4 0 15,0 1 0-15,1 2 0 16,3-1 0-16,3-3 0 0,2-1 0 16,3-6 0-16,3-3 0 15,1-5 0-15,3-4 0 16,0-3 0-16,4-11 0 0,2-4 0 16,2-12 0-16,-1-5 0 15,4-9 0-15,-2-8 0 16,0-5 0-16,-2-4 0 15,-2-4 0-15,-6 1 0 16,-7 3 0-16,-2 4 0 0,-7 7 0 16,-2 7 0-16,-9 8 0 15,-3 6 0-15,-2 12 0 16,-5 5 0-16,2 14 0 0,-5 7 0 16,-2 12 0-16,4 14 0 15,-3 6 0-15,2 6 0 16,5 10 0-16,4 3 0 0,5 1 0 15,7 0 0-15,1-2 0 16,9-4 0-16,5-5 0 16,3-4 0-16,1-9 0 15,3-6 0-15,-5-6 0 16,3-6 0-16,-6-6 0 0,0-1 0 16,-1-4 0-16,-4 0 0 15,0 0 0-15,3 2 0 16,-2 1 0-16,2 3 0 0,-2 3 0 15,5 0 0-15,-1 5 0 16,5 2 0-16,-2 1 0 0,1-2 0 16,-4 1 0-1,3-5 0-15,-4 0 0 0,2-6 0 16,-1-1 0-16,3-6 0 16,-5-2 0-16,3-4 0 15,3-5 0-15,-2 1 0 0,4-2 0 16,-2 0 0-16,3 1 0 15,-2 3 0-15,3 2 0 16,-1 1 0-16,-1 3 0 16,-1 2 0-16,4 10-16 15,3 1-73-15,-17 2-4 0,-4 0-4 16,-9 4-5-16,-10 1-2 16</inkml:trace>
  <inkml:trace contextRef="#ctx0" brushRef="#br0" timeOffset="87297.0062">15266 7797 5 0,'-28'10'95'16,"9"-6"0"-16,6 3-6 16,5-1-4-16,1 3 0 0,1 17-72 15,4 3-4 1,2 5-1-16,0 9-1 15,0 9 0-15,0 7-2 16,0 3 0-16,0 0-2 0,0-8-3 16,-3-6 0-16,2-6 0 15,-1-10 0-15,-1-11 0 16,3-21 0-16,0 0 0 16,-9-11 0-16,5-21 0 0,-2-7 0 15,-1-10 0-15,0-11 0 16,1-4 0-16,0-4 0 0,4 3 0 15,2 4 0-15,1 9 0 16,2 7 0-16,6 9 0 16,1 13 0-16,5 10 0 15,1 12 0-15,5 2 0 16,-3 14 0-16,6 6 0 0,2 6 0 16,1 2 0-16,0 7 0 15,0-1 0-15,2 0 0 16,-4-6 0-16,5-6 0 15,-4-5 0-15,1-11 0 16,0-7 0-16,4-7 0 0,-6-13 0 16,5-7 0-16,-3-2 0 15,3-3 0-15,1 0 0 16,1 2 0-16,-1 7-2 0,3 2 1 16,1 6 0-16,-1 5 0 15,4 5 1-15,0 1-1 16,1 3 0-16,-1 1 0 15,-2 0 1-15,-2 0 0 0,-2 0 0 16,-7-3 1-16,-4 0-1 16,-6-4 2-16,-3 0 0 15,-12 7 1-15,3-17-3 16,-3 17 0-16,-15-14 0 0,1 13 0 16,-8 0 0-16,-2 2 0 15,-3 7 0-15,-2 7 0 16,3 2 0-16,1 4 0 0,7-1 0 15,5 2 0-15,10-4 0 16,4-1 0-16,15-6 0 16,9-4 0-16,4-7 0 15,5-1 0-15,2-7 0 16,3-5 0-16,-5-3 0 16,-3-4 0-16,-9 0 0 0,-4-3 0 15,-8 3 0-15,-1 1 0 16,-7 3 0-16,-2 3 0 0,0 13 0 15,-10-5 0-15,10 5 0 16,-11 15 0-16,7 5 0 16,4 0 0-16,0 5 0 0,9-1 0 15,9-2 0-15,4-5 0 16,10-8 0-16,4-6 0 16,3-4 0-16,1-14 0 0,6-10 0 15,-9-10 0-15,1-10 0 16,-3-10 0-16,-4-3 0 15,-4-6 0-15,-8-4 0 16,-2 2 0-16,-7 5 0 16,-3 6 0-16,-6 10 0 0,-1 11 0 15,-3 8 0-15,-9 11 0 16,0 15 0-16,-1 5 0 16,-3 11 0-16,0 10 0 0,3 6 0 15,4 7 0-15,1 2 0 16,8 5 0-16,8-7 0 15,9 1 0-15,7-4 0 16,11-7 0-16,3-5 0 0,3-5 0 16,0-4 0-16,2-6 0 15,-5-1 0-15,-1-2 0 16,-4 0 0-16,-5 1 0 16,0 4 0-16,-4 0 0 0,-1 5 0 15,-1 1 0-15,-2 3 0 16,-4 1 0-16,-1 4 0 15,-4 0 0-15,2-2 0 0,-7 2 0 16,5-7 0-16,-6 0 0 16,4-5 0-16,1-4 0 15,5-5 0-15,5-2 0 16,0-2 0-16,4-2 0 0,1-4 0 16,4 1 0-16,-1 1 0 15,2 4 0-15,-13 2-81 16,2 1-13-16,-4 4-3 15,-15-7-9-15,5 11-1 0</inkml:trace>
  <inkml:trace contextRef="#ctx0" brushRef="#br0" timeOffset="104489.2728">2523 11497 70 0,'1'-9'88'0,"-1"9"-5"0,7-16-12 16,-2 4-12-16,-5 12-13 15,13-18-12-15,-13 18-6 16,10-13-9-16,-10 13-6 16,0 0-13-16,0 0 0 0,7 6 0 15,-7 10 0-15,0 5 0 16,-3 10 0-16,1 3 0 16,-3 5 0-16,2 8 0 15,-5 2 0-15,2 5 0 0,0 0 0 16,0 2 0-16,2-1 0 15,-1-5 0-15,3 0 0 16,1-6 0-16,1-2 0 16,0-8 0-16,0-3 0 15,0-7 0-15,2-1 0 0,0-5 0 16,0-5 0-16,-3 0 0 16,1-13 0-16,3 13 0 15,-3-13 0-15,0 0 0 16,0 0 0-16,0 0 0 0,0 0 0 15,0 0 0-15,0 0 0 16,0 0 0-16,-6 0 0 16,6 0-24-16,0 0-66 0,-13-7-3 15,7-4-5-15,-1-7-3 16,2-5-3-16</inkml:trace>
  <inkml:trace contextRef="#ctx0" brushRef="#br0" timeOffset="105269.3319">2548 11610 20 0,'-10'-26'99'16,"0"2"-2"-16,-2 0-4 16,-2 2-4-1,3 16-7-15,1-9-62 0,-2 7-9 16,12 8-11-16,-18 0 0 15,5 9 0-15,0 12 0 0,-5 5 0 16,-2 5 0-16,-4 11 0 16,-5 1 0-16,-3 4 0 15,1-3 0-15,-1 0 0 32,4-4 0-32,0-4 0 0,4-7 0 15,5-6 0-15,3-7 0 0,5-4 0 0,11-12 0 16,-12 11 0-1,12-11 0-15,0 0 0 0,0 0 0 0,12 6 0 16,4-6 0-16,8 1 0 16,5-1 0-16,7 0 0 15,8 0 0-15,6-4 0 16,2 0 0-16,2-1 0 0,-2 0 0 16,0 1 0-16,-4-1 0 15,-5 1 0-15,-3-1 0 16,-8 0 0-16,-3 1 0 15,-8 0 0-15,-3 2 0 16,-7 1 0-16,-1-2 0 0,-10 3 0 16,0 0 0-16,10-2 0 15,-10 2 0-15,0 0 0 0,0 0 0 16,0 0 0-16,0 0 0 16,0 0 0-16,0 0 0 0,0 0 0 15,0-10 0 1,0 10 0-16,0 0 0 0,2-10 0 15,-2 10 0-15,0-10 0 16,0 10 0-16,0 0 0 16,3-11 0-16,-3 11 0 15,0 0 0-15,0 0 0 0,0 0 0 16,0 0 0-16,0 0 0 16,6-8 0-16,-6 8 0 15,0 0 0-15,0 0 0 0,0 0 0 16,0 0 0-16,0 0 0 15,0 0 0-15,0 0 0 16,0-11 0-16,0 11 0 16,0 0 0-16,0-8 0 0,0 8 0 15,0 0 0-15,0 0 0 16,0 0-30-16,0 0-61 16,0 0-2-16,-5 5-5 15,5-5-6-15,0 0 9 16</inkml:trace>
  <inkml:trace contextRef="#ctx0" brushRef="#br0" timeOffset="108956.5781">6114 11584 6 0,'-1'-13'69'15,"1"13"6"-15,-5-11-10 16,5 11-9-16,-13-11-10 0,13 11-9 16,-10-11-3-16,10 11-8 15,-9-14-5-15,9 14-4 16,-4-13-3-16,4 13-3 15,-1-17-2-15,1 17-1 0,4-16-4 16,6 7 2-16,5 0-1 16,6 0-3-16,7 1-2 15,4 4 0-15,7 0 0 16,0 4 0-16,5 1 0 0,-2 9 0 16,-3 3 0-16,-3 4 0 15,-10 6 0-15,-6 3 0 16,-8 2 0-16,-7 3 0 15,-5-1 0-15,-8 2 0 16,-8-2 0-16,-4 1 0 16,-5-5 0-16,1-2 0 0,0-2 0 15,2-7 0-15,0-1 0 0,9-4 0 16,1-2 0 0,12-8 0-16,-2 10 0 0,5-6 0 15,13 0 0-15,7 1 0 16,9 3 0-16,3 2 0 15,6 2 0-15,4 6 0 16,-4-1 0-16,-3 4 0 0,-1 1 0 16,-6 1 0-16,-10 2 0 15,-5-4 0-15,-11 1 0 16,-4-3 0-16,-2 1 0 16,-9-4 0-16,-9-2 0 0,-3-2 0 15,0-1 0-15,-10-2 0 16,4-3 0-16,-4 0 0 0,-2-3 0 15,0-3 0-15,7 1 0 16,-2-1 0-16,2 0 0 16,4 0 0-16,4-1 0 15,6-1 0-15,1 0 0 0,3 1 0 16,9 1 0-16,-9-1 0 16,9 1 0-16,0 0 0 15,0 0 0-15,0 0 0 0,0 0 0 16,0 0 0-16,0 0 0 15,0 0 0 1,-3-9 0-16,3 9 0 0,0 0 0 16,0 0 0-16,0 0 0 15,0 0 0-15,0 0 0 0,-3-9 0 16,3 9 0 0,0 0 0-16,0 0 0 0,0 0 0 15,0 0 0-15,0 0 0 0,0 0 0 16,0 0 0-16,0 0 0 15,0 0 0-15,-3-12 0 16,3 12-91-16,0 0 0 16,3-13-4-16,4 3-6 0,3-6-3 15</inkml:trace>
  <inkml:trace contextRef="#ctx0" brushRef="#br0" timeOffset="109974.6687">9642 11610 56 0,'-13'-9'88'15,"0"0"-2"-15,-3-3-4 0,4 6-27 16,3-8-11-16,9 14-15 16,-9-17-9-16,9 7-5 15,5 1-4-15,6 2-2 16,7 1-1-16,7 5-3 0,3 1-2 15,2 5-3-15,4 6 0 16,-1 10 0-16,0 2 0 16,-2 4 0-16,-7 6 0 15,-7 5 0-15,-5 1 0 16,-11 4 0-16,-8 3 0 0,-14 1 0 16,-8 0 0-16,-7-1 0 15,-11-4 0-15,3-5 0 16,-5-5 0-16,7-7 0 15,2-8 0-15,9-3 0 16,8-6 0-16,7-3 0 0,16-5 0 16,0 0 0-16,15 3 0 15,12-3 0-15,10 0 0 0,5 0 0 16,7 0 0-16,2 0 0 16,0 0 0-16,-6 0 0 15,1 0 0-15,-11 0 0 16,-8 0 0-16,-6 2 0 15,-4 0 0-15,-7 0 0 0,-10-2 0 16,0 0 0 0,6 10-19-16,8-7-67 0,-14-3-4 15,0 0-2-15,2-5-7 0,5-3-3 16</inkml:trace>
  <inkml:trace contextRef="#ctx0" brushRef="#br0" timeOffset="110621.9444">10440 11926 19 0,'0'0'99'0,"17"-14"0"0,-14 5-6 15,0-1-2-15,-2-1-2 16,-1-5-68-16,0 16-21 15,0-9 0-15,0 9 0 16,0 0 0-16,0 0 0 16,-2 9 0-16,2-9 0 0,-4 16 0 15,4-16 0-15,-3 15 0 16,3-15 0-16,-4 13 0 16,4-13 0-16,0 0 0 0,0 0 0 15,0 0 0 1,0 0 0-16,0 0 0 15,0-7 0-15,0 7 0 0,3-12 0 16,-3 12 0-16,0-9 0 0,0 9 0 16,0 0 0-16,0 0 0 15,-9-3 0-15,9 3 0 16,-8 5 0-16,8-5 0 16,-12 12 0-16,12-12 0 15,-8 13 0-15,8-13 0 0,-6 11 0 16,6-11 0-16,0 0 0 15,-2 9 0-15,2-9 0 16,0 0 0-16,0 0 0 0,0-6 0 16,0 6 0-16,4-14 0 15,-4 14 0-15,3-16 0 16,-3 16 0-16,1-14 0 16,-1 14 0-16,0-10 0 0,0 10 0 15,0 0 0 1,0-8 0-16,0 8 0 0,0 0 0 15,0 0 0-15,0 0 0 16,-10 4 0-16,10-4 0 0,-3 11 0 16,3-11-18-16,-1 13-20 15,1-13-50-15,0 0 0 16,0 0-5-16,6 2-5 16</inkml:trace>
  <inkml:trace contextRef="#ctx0" brushRef="#br0" timeOffset="111488.9527">10937 11562 43 0,'7'-11'91'0,"-1"-1"1"16,1-3-5-16,0 1-1 15,-1 3-47-15,-2 3-7 0,-4 8-12 16,13-11-5-16,-13 11-9 16,2 7-6-16,-2 7 0 15,-3 4 0-15,-4 6 0 0,-1 2 0 16,1 4 0-16,0 0 0 16,3 0 0-16,4-3 0 15,1-1 0-15,9-3 0 16,3-4 0-16,8-2 0 15,1-3 0-15,4-6 0 0,1-2 0 16,2-6 0-16,-1 0 0 16,-2-5 0-16,1-4 0 0,-4-3 0 15,-2 0 0 1,-5 0 0-16,-1 0 0 16,-7 4 0-16,-8 8 0 0,12-11 0 15,-12 11 0-15,0 0 0 16,0 17 0-16,-4 0 0 0,-4 9 0 15,2 6 0-15,-4 7 0 16,4 11 0-16,1 7 0 16,3 11 0-16,0 2 0 0,7 11-19 15,2 2-74-15,2-7-3 16,1-4-7-16,2-16-6 16</inkml:trace>
  <inkml:trace contextRef="#ctx0" brushRef="#br0" timeOffset="124409.8947">501 11507 47 0,'4'-18'73'16,"-4"8"4"-16,5 0-18 16,-5-2-7-16,0 12-10 0,0-20-7 15,0 20-9-15,0-17-5 16,0 17-5-16,-10-15-3 15,10 15-3-15,-12-11-1 16,3 10-1-16,-5 0-2 0,3 1 0 16,-3 2-1-16,-1 5-1 15,-1 3-2-15,-2 4-2 16,-3 2 0-16,0 4 0 16,1 1 0-16,-2 7 0 0,-1 2 0 15,2 4 0-15,-2 1 0 16,5 3 0-16,0 2 0 15,5-1 0-15,7 1 0 16,5-1 0-16,3-3 0 16,13-3 0-16,5-7 0 0,7-3 0 15,7-5 0-15,5-3 0 16,1-6 0-16,-1-5 0 16,0-1 0-16,-3-3 0 15,-6 0 0-15,-4 0 0 0,-5-3 0 16,-6 1 0-16,-5 1 0 15,-10 1 0-15,8-1 0 16,-8 1 0-16,0 0 0 16,0 0 0-16,-11-10 0 0,11 10 0 15,-11-3 0-15,11 3 0 16,-13-1 0-16,13 1 0 0,-9 2 0 16,9-2 0-16,-18 3-91 15,18-3-2-15,6 0-3 16,6-5-7-16,1-7 0 0</inkml:trace>
  <inkml:trace contextRef="#ctx0" brushRef="#br0" timeOffset="126028.0929">819 11638 0 0,'0'-9'79'0,"0"9"8"0,-4-13-1 16,-4 2-20-16,8 11-14 15,-7-9-13-15,7 9-12 16,-10 0-9-16,10 0-4 16,-19 13-5-16,7 1-3 0,-3 4-2 15,1 3-2-15,-4 6 0 16,4-1 0-16,0 2-1 16,4-1 0-16,2-1 0 15,6-3 0-15,3-2 0 16,8-6 0-16,4-4 0 0,8-4 1 15,2-6-1-15,0-1 1 16,1-5-1-16,2-4 0 16,-6-5 0-16,0-3 0 15,-5 0 1-15,-6-2-2 0,-2 1 0 16,-2-1 0-16,-5 4 0 16,-2-2 0-16,-1 5 0 15,-6 3 0-15,1 4 0 0,8 5 0 16,-10 0 0-16,0 6 0 15,5 8 0-15,1 3 0 16,4 3 0-16,0 3 0 16,9-1 0-16,3-3 0 15,7-2 0-15,6-5 0 0,4-6 0 16,1-6 0-16,3-3 0 16,-2-11 0-16,-1-6 0 15,-1-6 0-15,-1-6 0 0,-1-7 0 16,-3-5 0-16,-2-2 0 15,1-5 0-15,-7-2 0 0,-8-4 0 16,0 3 0-16,-5 1 0 16,-3 6 0-16,-5 4 0 15,-4 8 0-15,-4 6 0 16,6 11 0-16,-3 12 0 16,-5 9 0-16,1 18 0 0,-2 10 0 15,-1 11 0-15,1 11 0 16,0 6 0-16,4 2 0 15,4-4 0-15,8-3 0 16,1-8 0-16,8-8 0 0,7-11 0 16,4-7 0-16,-1-11 0 15,0-4 0-15,0-5 0 16,0-5 0-16,-4-3 0 16,-1-3 0-16,-3 1 0 0,-2 2 0 15,-9 8 0-15,12-13 0 16,-12 13 0-16,0 0 0 15,0 13 0-15,0 1 0 0,0 3 0 16,-1 4 0-16,-1 2 0 16,1 0 0-16,3-3 0 15,3 0 0-15,5-5 0 16,1-4 0-16,-2-4 0 0,5-2 0 16,0-5 0-1,-1 0 0-15,-2-7 0 0,-1-2 0 16,0-2 0-16,-1 2 0 15,-9 9 0-15,12-16 0 16,-12 16 0-16,7-12 0 0,-7 12 0 16,0 0 0-16,0 0 0 15,5 12 0-15,-3-1 0 0,-1 1 0 16,1 5 0-16,3-1 0 16,1-2 0-16,3 0 0 15,-1-5 0-15,3-3 0 16,0-3 0-16,-1-3 0 15,1-3 0-15,-1-5 0 0,1-2 0 16,-4-2 0-16,1-1 0 16,-3 4 0-16,-1 0 0 15,-4 9 0-15,7-9 0 0,-7 9 0 16,-2 11 0-16,-11 1-25 16,-12 15-61-16,5 5-4 15,-6 7-4-15,-8 9-5 0,-11 3-4 16</inkml:trace>
  <inkml:trace contextRef="#ctx0" brushRef="#br0" timeOffset="126346.9465">736 12328 17 0,'-36'-13'100'0,"2"2"-4"15,2 0-5-15,4 3-4 0,6 1-3 16,3 2-69-16,8 5-7 15,11 0-3-15,-6 20-4 16,12-3 0-16,12 5-1 16,8 1 0-16,2 7 1 0,9 0-1 15,4 1 1-15,2 0 0 16,-6-1 0-16,-3-2 1 16,-12 1-2-16,-6-4 0 15,-14-2 0-15,-6-1 0 0,-16-3 0 16,-8 0 0-1,-5-4 0-15,-8-1 0 0,3-3 0 16,-6-6-9-16,13-1-37 0,-2-4-41 16,6-10-2-16,11-10-7 15,7-5-3-15</inkml:trace>
  <inkml:trace contextRef="#ctx0" brushRef="#br0" timeOffset="126987.9168">672 12430 14 0,'40'-30'96'0,"-4"4"-3"16,-2 9-6-16,-12 4-3 0,8 10-27 15,-17 3-27-15,-2 3-13 16,-3 12-9-16,-1 2-4 16,0 3 0-16,-2 4-1 15,1 0 0-15,1 3-1 0,5-5-1 16,-2-3 0-16,1-4 1 16,4-7 0-16,-1-4 1 15,2-4-3 1,2-9 0-16,0-9 0 0,-4 0 0 15,2-5 0-15,0-1 0 0,-1 2 0 16,-3 0 0-16,1 4 0 16,-2 3 0-16,-2 5 0 15,3 4 0-15,-3 6 0 16,-9 0 0-16,16 18 0 0,-12-1 0 16,4 4 0-16,-2 1 0 15,0 1 0-15,1-1 0 16,-1-2 0-16,1-6 0 15,-1-1 0-15,6-5 0 0,-2-8 0 16,2 1 0-16,4-9 0 16,-3-5 0-16,4-1 0 15,-2-5 0-15,5-3 0 16,-2 0 0-16,-3 1 0 0,1 1 0 16,-3 4 0-16,-3 3 0 15,0 7 0-15,-10 6 0 0,13 0 0 16,-8 8 0-16,1 7 0 15,1 0 0-15,2 3 0 16,0-1 0-16,2-1 0 16,2-3 0-16,-2-5 0 15,5-4 0-15,-2-4 0 0,3-2 0 16,-1-7 0-16,3-3 0 16,-2-3 0-16,2-1 0 15,0-1 0-15,-1 2 0 0,-1 2 0 16,-4 1 0-16,0 5 0 15,-2 3 0-15,-2 1 0 16,-9 3 0-16,9 6 0 0,-4 10-2 16,6 1-85-16,-11 2-3 15,-8 3-3 1,-3 4-8-16,-8 4-5 0</inkml:trace>
  <inkml:trace contextRef="#ctx0" brushRef="#br0" timeOffset="127231.6635">763 13073 26 0,'-45'6'105'16,"14"-3"-4"-16,7-5-6 16,8-5-4-16,12-9 0 0,8-1-89 15,13 2-2-15,11-2 0 16,7 5 0-16,10-1 0 15,5 3 0-15,3 1 0 16,5 3 0-16,-3-2 0 16,-10 5-76-16,6 1-16 0,-3 1-4 15,-12 1-5-15,-7 0-8 16</inkml:trace>
  <inkml:trace contextRef="#ctx0" brushRef="#br0" timeOffset="127408.7909">853 13239 29 0,'-48'32'103'0,"11"-8"-2"16,8-4-7-16,11-10-2 16,18-10 0-16,0 0-92 15,17 0 0-15,17-5 0 16,10-8 0-16,18 0 0 0,5-15-4 16,18 4-85-16,12-10-3 15,5-9-4-15,7-10-9 16,8-13-3-16</inkml:trace>
  <inkml:trace contextRef="#ctx0" brushRef="#br0" timeOffset="129878.8271">2566 13419 25 0,'0'-12'87'0,"0"1"-1"16,0-2-9-16,0 13-12 0,0-15-20 16,0 15-12-16,1-12-8 15,-1 12-7-15,0 0-6 16,0 0-2-16,0 0-3 0,0 0-2 15,0 0-1-15,0 14 0 16,0-1-1-16,-6 5 0 16,2 2-1-16,-2 3-2 15,-1 10 0 1,-4 6 0-16,-3 6 0 0,-2 9 0 16,-1 8 0-16,-1 9 0 15,-4 8 0-15,-2 8 0 16,1-3 0-16,-1 4 0 0,2 3 0 15,-2-2 0-15,2 1 0 16,-2-2 0-16,5 1 0 16,-3-1 0-16,1-2 0 0,0 1 0 15,3 3 0-15,-1 2 0 16,4 0 0-16,-3 3 0 16,0 0 0-16,-1 8 0 15,-3 4 0-15,-1 4 0 16,-7 3 0-16,-1 2 0 15,-5 5 0-15,1-1 0 0,-1 0 0 16,2-8 0-16,0 0 0 16,3-4 0-16,2-5 0 0,1 1 0 15,1-6 0-15,1 3 0 16,15-51 0-16,-4 5 0 16,2 4 0-16,-3 6 0 15,2-3 0-15,-2 8 0 16,0-2 0-16,0 1 0 0,2-3 0 15,-1 4 0-15,2-4 0 16,-3-1 0-16,1-7 0 16,1 3 0-16,2-10 0 15,-1 0 0-15,0-7-3 16,13-44-81-16,-15 50-2 0,10-41-5 16,5-9-6-16,-4-9-5 15</inkml:trace>
  <inkml:trace contextRef="#ctx0" brushRef="#br0" timeOffset="130925.5365">11407 13347 86 0,'7'3'94'15,"-7"-3"-6"-15,10 2-5 0,-10-2-1 16,0 0-64-16,8 10-5 16,-4 1-4-16,0 3-2 15,-1 4 0-15,0 6 0 16,-1 2 0-16,-1 21 3 16,-1 8-10-1,-1 9 0-15,-4 8 0 16,-6 11 0-16,-2 6 0 0,-7 9 0 15,-5 10 0-15,0-4 0 16,-8 3 0-16,-4 1 0 16,0 0 0-16,-5 1 0 15,-3 0 0-15,1 1 0 0,-5 2 0 16,2 0 0-16,-4 3 0 16,-1 2 0-16,-1 6 0 15,2 5 0-15,-3 2 0 16,7 4 0-16,-3 5 0 0,2 3 0 15,2-3 0-15,0 1 0 16,4-5 0-16,0-3 0 16,1-2 0-16,1-9 0 0,3-11 0 15,18-61 0 1,-1 3 0-16,2-5 0 0,-1 4 0 16,0-5 0-16,0 0 0 15,2 0 0-15,-2 1 0 0,3-3 0 16,-3 1 0-1,3-5 0-15,-2 4 0 0,0-1 0 16,1-3 0-16,0-3 0 16,3-1 0-16,-1-1 0 0,2-1 0 15,-1-6 0-15,5-4 0 16,-2-6 0-16,4-2 0 16,-4-4 0-16,5-4 0 15,6-8 0-15,0 0-15 0,-12 0-76 16,10-7-4-16,-1-11-4 15,2-4-6-15,1-9-1 16</inkml:trace>
  <inkml:trace contextRef="#ctx0" brushRef="#br0" timeOffset="137408.3299">3086 13757 50 0,'0'0'98'0,"7"-11"-3"16,-7 11-5-16,0-9-3 0,0 9-37 16,0 0-28-16,-8 0-7 15,8 0-11-15,-1 21-4 16,-2-5 0-16,0 1 0 0,2 1 0 16,-3 2 0-16,1-4 0 15,-1-3 0-15,4-1 0 16,0-12 0-16,-7 12 0 15,7-12 0-15,0 0 0 16,0 0 0-16,-5-12 0 0,3-1 0 16,-2-1 0-16,4-2 0 15,-1-1 0-15,-3 2 0 16,2 0 0-16,-2 3 0 0,-1-1 0 16,5 13 0-1,0 0-70-15,0-13-24 0,0 13-2 16,15-15-8-16,-3 4-5 15</inkml:trace>
  <inkml:trace contextRef="#ctx0" brushRef="#br0" timeOffset="137955.8653">3462 13522 69 0,'13'-13'102'0,"-1"4"-5"16,2-6-6-16,-4 5 0 0,-1 4-44 15,1 5-33-15,4 2-14 16,1 9 0-16,0 20 0 16,-3 8 0-1,-4 11 0-15,-2 3 0 0,0 2 0 16,-2-4 0-16,-5-1 0 16,4-5 0-16,-2-17 0 15,5-13 0-15,7-12 0 16,4-7 0-16,3-9 0 15,6-9 0-15,5-8 0 0,2-4 0 16,4-2 0-16,-1-1 0 16,-2 5 0-16,-6 2 0 15,-1 5 0-15,-9 7 0 0,-1 5 0 16,-17 14 0-16,9-7 0 16,-9 7 0-1,-3 12 0-15,0 6 0 0,-3-1 0 0,3 7 0 16,3 4 0-16,0 2 0 15,10 2 0-15,5 1 0 16,2 2 0-16,1 0 0 16,3-2 0-16,-3 0 0 0,-7-2 0 15,-2-3 0-15,-7 1 0 16,-5-2 0-16,-7-4 0 16,-10-1 0-16,-4-1 0 15,-3-6 0-15,0 0 0 16,2-2 0-16,-3-6 0 0,10 2 0 15,10-9-60-15,-2-8-35 16,8-10-2-16,2-11-8 16,13-10-4-16</inkml:trace>
  <inkml:trace contextRef="#ctx0" brushRef="#br0" timeOffset="138329.8702">4203 13527 61 0,'0'-12'101'15,"0"12"-2"-15,-11-18-6 16,11 18 0-16,-15-15-37 16,15 15-48-16,0-13-8 15,13 5 0-15,13-1 0 0,12 1 0 16,15-1 0-16,10-1 0 16,10 0 0-16,5 0 0 15,-2 1 0-15,-2 0 0 16,-9 4 0-16,-11-1 0 0,-12 3 0 15,-14 0 0-15,-8 2 0 16,-9 1 0-16,-11 0 0 16,0 0 0-16,-5 2 0 0,-9 3 0 15,-1-1 0-15,-5 3 0 16,-3 1 0 0,-3 0 0-16,0 3 0 0,2 0 0 0,-2 1 0 15,4-1 0-15,3 3 0 16,-4 0-11-16,11-15-85 15,12 1-2 1,-1-13-5-16,6-4-7 16</inkml:trace>
  <inkml:trace contextRef="#ctx0" brushRef="#br0" timeOffset="143318.5656">3001 14865 6 0,'0'0'101'0,"0"-6"-2"16,0 6-3-16,-8-11-4 15,8 11-2-15,-10-14-65 16,10 14-23-16,-12-5-2 0,12 5 0 15,-10 4 0-15,10-4 0 16,-5 14 0-16,3-5 0 16,1 0 0-16,0 1 0 15,1-10 0-15,-4 14 0 0,4-14 0 16,-3 9 0-16,3-9 0 16,0 0 0-16,-6 13 0 15,6-13 0-15,0 9 0 16,0 10-31-16,0-19-61 0,12 0-4 15,-4-3-6-15,7-7-7 16</inkml:trace>
  <inkml:trace contextRef="#ctx0" brushRef="#br0" timeOffset="143821.5829">3283 14814 56 0,'-14'-12'98'0,"6"-1"-3"15,-3-5-5-15,3-2-1 0,3-5-43 16,5 3-23-16,5 4-9 16,5 1-14-16,6 5 0 15,4 6 0-15,2 6 0 0,3 3 0 16,1 11 0-16,-5 7 0 15,0 8 0-15,-7 4 0 16,-2 2 0-16,-7 0 0 16,-3 3 0-16,-5-2 0 15,-5-3 0-15,0-7 0 16,-2-5 0-16,1-3 0 0,1-5 0 16,6-4 0-16,2-9 0 15,0 0 0-15,10 8 0 16,5-6 0-16,1 4 0 0,3-3 0 15,2 6 0-15,-3 3 0 16,4 2 0-16,-7 3 0 16,-4 1 0-16,-5 2 0 15,-5-2 0-15,-2 2 0 0,-6-3 0 16,-9-2 0-16,-2-1 0 16,-7 1 0-16,0-4 0 15,0-1 0-15,-2-2 0 0,4-2 0 16,2-2 0-16,0-5 0 15,4-3-82-15,10-9-9 16,6-8-5-16,2-6-6 16,11-8-4-16</inkml:trace>
  <inkml:trace contextRef="#ctx0" brushRef="#br0" timeOffset="144274.4214">3767 14786 67 0,'13'-9'101'16,"-3"-2"-4"-16,-10 11-6 16,6-12-1-16,-6 12-39 15,0 0-37-15,0 0-14 0,12-4 0 16,-12 4 0-16,11 14 0 16,-4-1 0-16,0 3 0 15,-3 2 0-15,-1 4 0 0,-3-1 0 16,0 1 0-16,-2-3 0 15,-3 0 0-15,-1-2 0 16,1-4 0-16,1-1 0 16,2-2 0-16,2 0 0 15,0-10 0-15,18 12 0 0,-4-6 0 16,3-2 0-16,1 5 0 16,2-3 0-16,-2 2 0 15,1 2 0-15,-6 4 0 16,-4 0 0-16,-4 3 0 0,-5 1 0 15,-7 0 0-15,-6 1 0 16,-4-1 0-16,-6-2 0 16,-2-4 0-16,-3 1 0 0,3-3 0 15,1-2 0-15,6-3 0 16,3-3 0-16,4 1 0 16,0-2-68-16,11-1-24 0,5-17-2 15,5-1-8-15,8-4-4 16</inkml:trace>
  <inkml:trace contextRef="#ctx0" brushRef="#br0" timeOffset="144770.4865">4245 14816 40 0,'0'0'98'16,"-15"-16"-2"-16,9 6-5 16,1-2-4-16,2 0-28 0,3 3-36 15,0-1-8-15,0 10-13 16,18-9-2-16,-4 9 0 16,-2 0 0-16,4 9 0 0,-2-2 0 15,3 7 0 1,-4 2 0-16,-1 2 0 0,-3 0 0 15,-6 4 0-15,-2-2 0 16,-1 2 0-16,-4-1 0 16,-7 0 0-16,2-3 0 0,-1-4 0 15,2-1 0-15,2-1 0 16,4-3 0-16,2-9 0 16,9 13 0-16,3-7 0 0,5 1 0 15,2 0 0-15,3 0 0 16,-2 2 0-16,-2 2 0 15,-4 2 0-15,-5 2 0 16,-7-1 0-16,-2 3 0 0,-11-1 0 16,-9-1 0-16,-4 3 0 15,-2-6 0-15,-6 2 0 16,1-5 0-16,6 3 0 16,-22-7-57-16,33-5-37 0,5-8 0 15,9-13-10-15,11-7-5 16</inkml:trace>
  <inkml:trace contextRef="#ctx0" brushRef="#br0" timeOffset="148121.1291">2850 15950 38 0,'0'0'102'15,"-6"-7"-2"-15,6 7-5 16,0-16-3-16,0 16-31 0,-2-14-38 16,2 14-23-16,0-11 0 15,0 11 0-15,0 0 0 0,0 0 0 16,0 10 0-16,0 0 0 15,0 1 0-15,0 2 0 16,-1 4 0-16,0-1 0 16,-4 2 0-16,3 0 0 15,-1-7 0-15,3 0-35 16,0-11-58-16,4 10-4 0,0-16-6 16,1-13-6-16</inkml:trace>
  <inkml:trace contextRef="#ctx0" brushRef="#br0" timeOffset="148515.3494">3198 15659 36 0,'21'11'104'0,"-4"5"-2"16,-10 0-7-16,-2 7-3 16,-9-4-10-16,-5 6-82 0,3 3 0 15,1 3 0-15,3 2 0 16,1-3 0-16,10-3 0 15,11-5 0-15,9-8 0 0,5-6 0 16,9-8 0 0,1-3 0-16,4-10 0 15,-2-6 0-15,-3-3 0 0,-5-4 0 16,-7 2 0-16,-8-2 0 16,-3 6 0-16,-8 1 0 15,-5 4 0-15,-5 6 0 0,-2 9 0 16,0 0 0-16,-12 9 0 15,2 8 0-15,-5 4 0 16,-2 10 0-16,-3 3 0 16,0 6 0-16,3 2 0 0,-2 0 0 15,3 6 0-15,0-9 0 16,-5 2-68-16,18-9-27 16,2-10-1-16,1-22-10 0,5 0-4 15</inkml:trace>
  <inkml:trace contextRef="#ctx0" brushRef="#br0" timeOffset="148738.1597">3851 15702 28 0,'29'-15'105'0,"-8"3"-2"16,-4 5-6-16,-6 2-4 16,-1 3-8-16,-10 2-85 15,3 11 0-15,-3 8 0 16,0 3 0-16,-1 9 0 15,1 6 0-15,-1 10 0 0,-4 4 0 16,1 0 0-16,-3-5 0 16,7 0-79-16,3-11-15 15,3-9-3-15,2-14-8 16,1-12-2-16</inkml:trace>
  <inkml:trace contextRef="#ctx0" brushRef="#br0" timeOffset="149014.0935">4190 15647 25 0,'20'-24'105'16,"-7"3"-3"-16,6 3-5 15,-2 4-4-15,3 3-4 16,4 6-89-16,4 5 0 0,5 5 0 16,2 13 0-16,5 5 0 15,2 10 0-15,-1 6 0 16,-1 4 0-16,-5 6 0 0,-9 2 0 15,-6-2 0-15,-10 1 0 16,-9-4 0-16,-2-6 0 16,-10-3 0-16,-9-5 0 15,-1-4 0-15,-3-7 0 0,3-1-26 16,-5-11-66-16,3-4-3 16,0-5-6-16,-2-9-4 15</inkml:trace>
  <inkml:trace contextRef="#ctx0" brushRef="#br0" timeOffset="149279.4715">4344 15989 17 0,'6'-10'104'0,"7"0"-1"15,3-2-5-15,12 1-4 0,1-5-2 16,14 5-89-16,6 0-3 16,5 2 0-16,13 1 0 15,-4 3 0-15,6 3 0 16,-1-2 0-16,-7 2 0 15,-9 0 0-15,-5 1 0 0,-8 0 0 16,-13 0 0-16,-6 1 0 16,-10-1 0-16,-10 1 0 15,0 0 0-15,0 0 0 16,-14-5 0-16,1 3 0 0,13 2 0 16,-24 3-40-16,24-3-55 15,0 0-3-15,-7-12-7 0,11-3-7 16</inkml:trace>
  <inkml:trace contextRef="#ctx0" brushRef="#br0" timeOffset="150938.6024">6100 13607 24 0,'0'0'103'0,"0"0"-1"15,0 0-6-15,0 0-4 16,0 0-2-16,0 0-86 0,0 0-4 16,0 0 0-16,-6 1 0 15,6-1 0-15,-13 17 0 16,7-3 0-16,-4 4 0 0,2 0 0 16,1 3 0-16,-2-1 0 15,7 4 0-15,-5 4-73 16,7-13-19-16,0-15-3 15,0 0-9-15,9 0-2 16</inkml:trace>
  <inkml:trace contextRef="#ctx0" brushRef="#br0" timeOffset="151418.0993">6281 13491 13 0,'33'-13'100'0,"3"1"-1"16,0 3-6-16,4 2-3 0,-6 4-3 15,0 6-71-15,2 12-3 16,-5 7-13-16,-3 18 0 16,-5 8 0-1,-6 2 0-15,-4 1 0 16,-4-1 0-16,-3-8 0 16,-3-3 0-16,-3-9 0 0,7-19 0 15,3-11 0-15,4-8 0 16,4-11 0-16,6-8 0 15,2-8 0-15,4-5 0 0,4-3 0 16,-1 1 0-16,-4 2 0 16,-2 3 0-16,-5 5 0 15,-3 8 0-15,-6 8 0 16,-5 8 0-16,-8 8 0 0,0 0 0 16,12 20 0-1,-8 4 0-15,10 7 0 16,2 6 0-16,8 4 0 0,4 5 0 15,5 1 0-15,2 1 0 16,-2-4 0-16,-2-3 0 16,-9-2 0-16,-9-4 0 0,-12-2 0 15,-8-5 0-15,-12-1 0 16,-5-5 0-16,-13-1 0 16,-1-2 0-16,-10 9-10 0,6-15-81 15,5-5-5-15,-2-7-4 16,3-1-7-16,3-6 0 15</inkml:trace>
  <inkml:trace contextRef="#ctx0" brushRef="#br0" timeOffset="151750.447">6115 14613 69 0,'-8'-6'105'15,"8"6"-5"-15,-9-9-7 16,9 9 0-16,-5-46-42 15,5 46-51-15,0 0 0 16,0 0 0-16,1 10 0 16,0 3 0-16,4 6 0 0,-1-3 0 15,9-1-53-15,-2 5-39 16,-3-5 0-16,6-7-9 16,-2-8-5-16</inkml:trace>
  <inkml:trace contextRef="#ctx0" brushRef="#br0" timeOffset="152162.2039">6409 14476 31 0,'19'-13'100'0,"-6"-5"-2"16,2 0-7-16,-5-4-2 16,4 0-2-16,14 3-77 15,-10 7-5-15,4 7-5 16,-1 5 0-16,5 8 0 15,0 10 0-15,-4 11 0 16,-5 8 0-16,1 4 0 16,-10 2 0-16,-1 0 0 0,-7 0 0 15,0-7 0-15,-10-2 0 16,5-11 0-16,-4-4 0 16,2-7 0-16,5-3 0 0,2-9 0 15,7 8 0-15,4-7 0 16,4 2 0-16,2 0 0 15,1 0 0-15,0 3 0 16,-2 3 0-16,-4 3 0 0,-2-1 0 16,-8 4 0-16,-2-1 0 15,-7 5 0-15,-6-2 0 16,-6 2 0-16,-6-3 0 0,3-1 0 16,-2-4 0-16,8-4-69 15,-1-5-22-15,4-6-3 16,6-12-6-16,3-11-6 15</inkml:trace>
  <inkml:trace contextRef="#ctx0" brushRef="#br0" timeOffset="152536.1067">6845 14403 24 0,'39'-22'100'16,"1"5"-4"-16,-2 3-6 15,3 4-3-15,-6 2-2 16,-4 8-71-16,-1 9-6 15,-8 8-5-15,-7 9 1 0,-7 3-4 16,-8 5 0 0,-5 2 0-16,-11 0 0 0,-2-2 0 15,-4 0 0-15,1-6 0 0,3-6 0 16,3-1 0-16,10-6 0 16,5-5 0-16,3-3 0 15,14 0 0-15,4-3 0 16,4 0 0-16,2 0 0 15,-1 2 0-15,0 0 0 0,-6 4 0 16,-5 0 0-16,-8 4 0 16,-1 3 0-16,-6-2 0 15,-5 5 0-15,-2-4 0 16,-7 3 0-16,-3-4 0 16,0 3 0-16,-4-10-10 0,3 1-78 15,8-7-2-15,10-2-7 0,-9-19-3 16,9-9-4-16</inkml:trace>
  <inkml:trace contextRef="#ctx0" brushRef="#br0" timeOffset="152888.6357">7367 14445 11 0,'24'-19'101'16,"2"6"-4"-16,-2 0-3 15,-2 5-5-15,-3 0-2 0,0-14-62 16,-3 23-18-16,-1 6-7 15,-4 7 0-15,-1 7 0 16,-5 1 0-16,-5 4 0 16,0 1 0-16,-4 0 0 15,-5-2 0-15,1-1 0 16,1-5 0-16,0-3 0 0,7-5 0 16,4 0 0-16,8-3 0 15,7-2 0-15,2-1 0 16,4 0 0-16,-2 3 0 0,-2 1 0 15,-1 0 0-15,-4 5 0 16,-6 1 0-16,-8 2 0 16,-2 3 0-16,-9 3 0 0,-5 4 0 15,-7-2 0-15,-1 10 0 16,-3-5-76-16,-9-1-17 16,-1-5-3-16,-3-2-9 0,0-3-2 15</inkml:trace>
  <inkml:trace contextRef="#ctx0" brushRef="#br0" timeOffset="153225.2661">6065 15822 48 0,'11'-12'107'0,"-2"-5"-3"16,1-1-6-16,-3-5-3 0,1 1-36 15,-3 1-59-15,-2 7 0 16,-3 14 0-16,0 0 0 15,11 0 0-15,-11 5 0 16,2 10 0-16,0-2 0 16,13 3-62-16,-7-1-33 0,2-9-2 15,-1-6-8-15,2-8-5 16</inkml:trace>
  <inkml:trace contextRef="#ctx0" brushRef="#br0" timeOffset="153588.2908">6382 15564 32 0,'13'0'104'16,"0"6"-5"-16,-13-6-4 16,15 14-3-16,-15-4-3 15,0-10-89-15,0 25 0 16,-3 2 0-16,2 4 0 0,0 3 0 16,2-1 0-16,7-3 0 15,5-9 0-15,7-4 0 16,5-10 0-16,4-7 0 15,2-6 0-15,-1-12 0 16,1-7 0-16,-3-6 0 0,-2-1 0 16,-5 0 0-16,-2-2 0 15,-5 7 0-15,-6 2 0 16,1 9 0-16,-6 7 0 0,-3 9 0 16,3 5 0-16,-3 13 0 15,-2 10 0-15,0 6 0 16,-7 10 0-16,-1 7 0 15,-2 4 0-15,1 2 0 0,1 1 0 16,2-4-75-16,4-15-19 16,2-10-3-16,2-14-8 15,11-12-4-15</inkml:trace>
  <inkml:trace contextRef="#ctx0" brushRef="#br0" timeOffset="153797.4977">6955 15655 24 0,'24'-35'104'15,"0"9"1"-15,-11 7-8 16,-2 5-4-16,-4 4-5 16,-7 10-88-16,0 0 0 15,9 10 0-15,-10 10 0 0,-3 7 0 16,-2 6 0-16,-1 7 0 16,-2 8 0-16,-2-1 0 15,7-1-62-15,-6 0-33 16,5-8-1-16,-3-8-9 15,5-14-5-15</inkml:trace>
  <inkml:trace contextRef="#ctx0" brushRef="#br0" timeOffset="154041.8892">7202 15566 37 0,'32'-25'109'15,"-1"-1"-7"-15,2 10-5 16,0 0-2-16,-1 9-24 0,4 4-71 15,-2 5 0-15,3 13 0 16,-4 6 0-16,1 10 0 16,-8 4 0-16,-3 8 0 15,-8 3 0-15,-6 4 0 0,-9 3 0 16,-4-3 0-16,-11-1 0 16,-5-3 0-16,-9-9 0 15,7-12-60-15,-5 1-36 16,-1-10-2-16,4-12-7 15,1-6-4-15</inkml:trace>
  <inkml:trace contextRef="#ctx0" brushRef="#br0" timeOffset="154181.9967">7514 15822 11 0,'39'-25'101'0,"1"2"0"0,3 3-7 16,5-1-4-16,2 2-3 15,-30 5-71-15,30-3-8 0,7 12-15 16,15-7-77-16,-14 0-3 15,-3-9-6-15,-2-10-5 16,6-5-6-16</inkml:trace>
  <inkml:trace contextRef="#ctx0" brushRef="#br0" timeOffset="154600.9837">8757 13738 25 0,'10'-9'101'0,"1"3"-3"16,-11 6-6-16,13-9-4 0,-13 9-3 15,0 0-72-15,-10 2-6 16,2 9-5-16,-3 7-2 15,-1-1-2-15,4 9-18 16,9-6-64-16,-6-6-5 16,5-14-2-16,-13 5-7 15,13-10-5-15</inkml:trace>
  <inkml:trace contextRef="#ctx0" brushRef="#br0" timeOffset="155047.7612">9033 13511 10 0,'35'-2'100'16,"-5"1"-2"-16,2 1-4 16,0 21-5-1,-10 4-1-15,-4 16-65 16,-4 2-14-16,-1 8-9 16,-3 2 0-16,4 1 0 15,-1-3 0-15,3-16 0 16,7-8 0-16,4-11 0 15,8-12 0-15,4-7 0 16,7-14 0-16,-3-10 0 0,8-7 0 16,-1-4 0-16,-7-4 0 15,-3 0 0-15,-8 1 0 0,-7 6 0 16,-8 4 0-16,-8 8 0 16,-10 5 0-16,-11 11 0 15,-6 7 0-15,-3 4 0 16,2 12 0-16,0 8 0 0,6 7 0 15,7 6 0-15,5 6 0 16,11 4 0-16,5 4 0 16,10 0 0-16,0 1 0 15,-3-2 0-15,-4-2 0 16,-4-5 0-16,-10-3 0 16,-4-5 0-16,-9-8 0 0,-8-4 0 15,-9-9 0-15,13-6-71 16,-13-7-23-16,2-4 0 15,1-13-7-15,2-11-5 0</inkml:trace>
  <inkml:trace contextRef="#ctx0" brushRef="#br0" timeOffset="155229.8484">9884 13576 20 0,'50'-11'101'0,"7"5"-2"16,2-1-8-16,1 6-2 15,-2-4-4-15,1 10-77 16,0 6-16 0,-4 4-73-16,-12 10-5 15,-11 3-3-15,-10 2-8 16,-18 3-4-16</inkml:trace>
  <inkml:trace contextRef="#ctx0" brushRef="#br0" timeOffset="155527.7836">9030 14555 37 0,'0'0'106'0,"-14"10"-4"0,14-10-6 16,-16 5-2-16,16-5-18 16,-14 24-76-16,14-24 0 15,-8 15 0-15,2-3 0 0,3 4 0 16,1 3 0-16,2 6 0 16,16 1-46-16,-4-10-46 15,2-3-3-15,3-13-8 16,4-3-6-16</inkml:trace>
  <inkml:trace contextRef="#ctx0" brushRef="#br0" timeOffset="155933.1071">9324 14474 38 0,'13'0'103'15,"0"-8"-3"-15,3 3-7 16,1-6-2-16,4 2-5 15,6 5-86-15,-4 4 0 0,3 11 0 16,0 5 0 0,-3 9 0-16,-5 2 0 0,-5 5 0 15,-10 4 0-15,-3-4 0 16,-11 3 0-16,-1-7 0 16,-6 0 0-16,3-7 0 15,-2-4 0-15,5-5 0 0,6-3 0 16,6-9 0-16,3 9 0 15,11-5 0-15,6 0 0 16,3 0 0-16,6 4 0 0,-4 1 0 16,6 0 0-16,-8 4 0 15,-1 1 0-15,-9 3 0 16,-4-1 0-16,-8 3 0 0,-5-3 0 16,-7 1 0-16,-6-1 0 15,-2 0 0-15,-5-7 0 16,-6-9-54-16,11 0-38 15,4-2-1-15,6-12-7 0,3-10-6 16</inkml:trace>
  <inkml:trace contextRef="#ctx0" brushRef="#br0" timeOffset="156302.8753">9799 14512 10 0,'38'-23'100'15,"-1"2"-2"-15,-2 6-4 16,-5 6-5-16,-2 3-2 15,-9 8-64-15,-1 3-13 0,-3 13-10 16,-7 1 0-16,-3 7 0 16,-5 2 0-16,-7 4 0 15,-5 0 0-15,-4-3 0 16,0-1 0-16,0-6 0 0,1-3 0 16,5-2 0-16,5-7 0 15,5-10 0-15,15 13 0 16,6-9 0-16,7-1 0 15,3 0 0-15,3 3 0 0,-1-2 0 16,0 4 0-16,-5 2 0 16,-4 3 0-16,-6 0 0 15,-5 1 0-15,-9 3 0 16,-4-2 0-16,-8 5 0 16,-6-5 0-16,-5 2 0 0,-8-6 0 15,1 5 0-15,-5-7 0 16,13-2-63-16,-8-2-29 15,4-5-3-15,5 0-6 0,9-10-6 16</inkml:trace>
  <inkml:trace contextRef="#ctx0" brushRef="#br0" timeOffset="156720.4284">10371 14511 7 0,'-4'-16'100'0,"-2"-2"-2"15,1 1-5-15,3 1-3 0,3 0-3 16,8 7-66-16,1 4-6 16,12 5-15-16,-3 8 0 15,5 10 0-15,-4 3 0 16,0 8 0-16,-2 2 0 15,-5 3 0-15,-6 1 0 0,-7-2 0 16,0-4 0-16,-6-2 0 16,0-6 0-16,-5-3 0 15,3-4 0-15,1-3 0 16,3-3 0-16,4-8 0 0,0 15 0 16,0-15 0-1,9 15 0-15,-2-6 0 0,-7-9 0 16,13 21 0-16,-8-11 0 15,-2 5 0-15,-3-3 0 0,-1 8 0 16,-9-6 0-16,-19 2-75 16,10 4-15-16,-10-4-2 0,-4 1-8 15,-10-2-5-15</inkml:trace>
  <inkml:trace contextRef="#ctx0" brushRef="#br0" timeOffset="157079.5749">8803 15704 87 0,'0'0'107'15,"8"-11"-7"-15,-1 5-4 16,-1-5-4-16,2 30-63 16,-8-19-29-16,6-6 0 15,-6 6 0-15,0 0 0 16,8 16 0-16,-8-6 0 0,1 6 0 15,-1 4-56-15,0-8-38 16,0-12 0-16,0 0-9 16,17-2-6-16</inkml:trace>
  <inkml:trace contextRef="#ctx0" brushRef="#br0" timeOffset="157517.0823">9170 15552 32 0,'17'9'102'0,"-3"-5"-2"16,-2 1-7-16,-12-5-2 0,8 8-2 16,-10 1-85-16,-2 1-4 15,-2 5 0-15,-3 4 0 16,3 0 0-16,-4 1 0 16,6-1 0-16,0-2 0 0,4-1 0 15,2-4 0-15,6-3 0 16,8-5 0-16,5-1 0 15,4-3 0-15,3-1 0 16,3-7 0-16,0 0 0 0,0-3 0 16,-1-4 0-16,-5 1 0 15,0-3 0-15,-4 2 0 16,-6 0 0-16,-2 1 0 16,-4 0 0-16,-5 3 0 0,1 1 0 15,-5 10 0-15,3-10 0 16,-3 10 0-16,0 0 0 15,-5 8 0-15,1 7 0 16,-1 6 0-16,-1 3 0 0,0 5 0 16,0 6 0-16,-3 3 0 15,2 3 0-15,-6-2 0 16,9-17 0-16,-1 13-84 16,-3-11-12-16,4-8-3 15,4-16-8-15,0 0-2 0</inkml:trace>
  <inkml:trace contextRef="#ctx0" brushRef="#br0" timeOffset="157722.8991">9803 15563 35 0,'29'-12'105'16,"-8"3"-2"-16,-6 6-7 0,-6 3-2 16,-9 0-16-16,-30 11-78 15,24 3 0-15,2 9 0 16,-9 1 0-16,6 8 0 15,-7 3 0-15,5 1 0 0,-3 2 0 16,2 3 0-16,-1-4-48 16,7-6-46-16,3-8-3 15,1-13-7-15,0-10-7 16</inkml:trace>
  <inkml:trace contextRef="#ctx0" brushRef="#br0" timeOffset="157953.6813">9989 15504 31 0,'30'-27'106'16,"-8"5"-3"-16,6 6-7 16,-5 5-2-16,1 6-13 15,1 5-81-15,-1 5 0 16,-1 11 0-16,0 9 0 0,-3 8 0 16,-1 1 0-16,-9 10 0 15,-2 1 0-15,-6 5 0 16,-3 0 0-16,-8 0 0 0,-4-5 0 15,-1 0 0 1,-9-1-47-16,7-16-47 0,-2-8-3 16,4-11-5-16,3-9-7 15</inkml:trace>
  <inkml:trace contextRef="#ctx0" brushRef="#br0" timeOffset="158123.2259">10202 15675 36 0,'21'-9'107'0,"1"0"-4"0,7 3-6 16,5-1-4-16,3 0-18 16,14 3-75-16,-5 2 0 15,19 2-44-15,-10 2-46 0,-1-1-4 16,2-4-7-16,-10-13-8 16</inkml:trace>
  <inkml:trace contextRef="#ctx0" brushRef="#br0" timeOffset="159630.2151">13601 12877 6 0,'27'-13'99'16,"-5"2"-1"-16,-6-1-6 16,-5 8-2-16,-11 4-3 15,-5-3-67-15,-11 15-6 16,-8 16-9-16,-7 10-5 0,-3 11 0 16,-7 8 0-16,-3 7 0 15,-2-1 0-15,5-4 0 16,5-5 0-16,6-8 0 0,7-10 0 15,10-14 0 1,13-22 0-16,9-3 0 0,16-26 0 16,14-11 0-16,8-14 0 15,9-9 0-15,13-9 0 0,4-5 0 16,3-2 0 0,-2 4 0-16,-4 5 0 0,-7 10 0 15,-7 14 0-15,-9 9 0 16,-13 16 0-16,-7 15 0 0,-11 11 0 15,-8 19 0-15,-2 11 0 16,-6 12 0-16,-1 12 0 16,-5 11 0-16,-3 11 0 15,-3 5 0-15,1 4 0 0,-6-5-72 16,4-6-22-16,-3-13-3 16,0-14-5-16,-3-17-6 15</inkml:trace>
  <inkml:trace contextRef="#ctx0" brushRef="#br0" timeOffset="160484.4912">13613 13190 56 0,'-19'-10'97'0,"5"5"-5"16,14 5-6-16,0-11-3 16,16-26-29-16,16 35-46 0,14-1-4 15,14-1-2-15,11-2-1 16,12-2-1-16,4-4 1 15,1-3-1-15,1-6 1 16,-7-3 1-16,-8-3 2 16,-9 2 1-16,-12 3 1 0,-11 1 1 15,-11 5-5-15,-9 7-2 16,-11 7 0-16,-11 2 0 16,0 15 0-16,-11 1 0 15,-1 7 0-15,1 2 0 0,2 6 0 16,0-1 0-16,5 0 0 15,7-1 0 1,9-5 0-16,7-2 0 0,6-7 0 0,3-6 0 16,4-8 0-16,2-1 0 15,2-12 0-15,-3-3 0 16,-1-6 0-16,-2 0 0 16,-3-1 0-16,-6 3 0 0,-3 3 0 15,-7 5 0-15,-11 11 0 16,13-3 0-16,-11 11 0 15,-2 10 0-15,-1 8 0 16,0 4 0-16,0 5 0 0,1 1 0 16,3-1 0-16,7-5 0 15,4-5 0-15,7-7 0 16,6-8 0-16,4-7 0 16,4-7 0-16,4-9 0 0,-1-6 0 15,2-4 0-15,-2-6 0 16,-4-2 0-16,-5-5 0 15,-2 1 0-15,-10 1 0 0,-5 1 0 16,-8 3 0-16,-4 4 0 16,-9 0 0-16,-9 8 0 15,-3 0 0-15,-3 8 0 0,-1 3 0 16,1 4 0 0,4 0 0-16,3 2 0 0,17 1 0 15,0 0 0-15,0 10 0 16,18-6 0-16,6 1 0 15,6-2 0-15,1-1 0 0,1-1 0 16,-1 0 0-16,0-1 0 16,-8 0 0-16,-3-2 0 15,-7 0 0-15,-3 0 0 16,-10 2 0-16,10-3 0 0,-10 3 0 16,0 0 0-16,0 0 0 15,0 0 0-15,0 0 0 16,0 0 0-16,0 0 0 0,0 0 0 15,-5 0 0-15,5 0 0 16,-6 9 0-16,6-9 0 16,-9 13-46-16,-1-6-46 15,-4-3-2-15,-2-2-6 16,-9-2-6-16</inkml:trace>
  <inkml:trace contextRef="#ctx0" brushRef="#br0" timeOffset="161563.8273">14849 12987 18 0,'-30'8'101'0,"-1"-5"-1"15,7 3-6-15,-1-5-2 16,3 2-2-16,-37 6-74 16,43-1-16-16,4 7 0 15,0 5 0-15,2 8 0 0,4 3 0 16,4 5 0-16,2 4 0 15,5-3 0-15,9 2 0 16,5-7 0-16,9-2 0 16,5-10 0-16,4-8 0 0,5-8 0 15,1-5 0-15,5-14 0 16,-2-8 0-16,2-4 0 16,-4-5 0-16,1-7 0 0,-5-3 0 15,-3 0 0-15,-5 2 0 16,-7 3 0-16,-2 1 0 15,-9 9 0-15,-2 4 0 16,-7 10 0-16,-5 13 0 0,0 0 0 16,0 11 0-16,-2 11 0 15,-1 6 0-15,2 10 0 16,1 5 0-16,2 4 0 0,9 0 0 16,7-2 0-16,9-4 0 15,5-8 0-15,5-7 0 16,7-10 0-16,5-8 0 15,3-8 0-15,-3-9 0 16,4-8 0-16,-4-8 0 0,-2-3 0 16,-3-8 0-16,-4 1 0 15,-4-5 0-15,-7 6 0 0,-6-1 0 16,-8 7 0-16,-6 4 0 16,-5 8 0-16,-4 16 0 15,-12-5 0-15,-4 10 0 16,-2 12 0-16,0 9 0 15,0 4 0-15,1 9 0 16,10 3 0-16,4 2 0 0,7-1 0 16,16-2 0-16,8-7 0 15,11-5 0-15,6-8 0 16,6-10 0-16,3-8 0 0,3-3 0 16,0-12 0-16,-1-8 0 15,-1-7 0-15,-5-7 0 16,-2-2 0-16,-1-7 0 0,-9 1 0 15,-4 2 0-15,-8 2 0 16,-5 6 0-16,-8 5 0 16,-2 8 0-16,-8 9 0 0,-3 10 0 15,0 0 0-15,-10 19 0 16,2 3 0-16,3 8 0 16,-1 3 0-16,5 6 0 15,4 0 0-15,12-3 0 0,11-6 0 16,4-2 0-16,10-11 0 15,5-4 0-15,5-10 0 16,4-3 0-16,5-11 0 16,-2-7 0-16,3-5 0 15,2-5 0-15,0-3 0 0,-3 1 0 16,-5-1 0-16,-5 2 0 16,-5 5 0-16,-7 5 0 15,-5 7 0-15,-6 6 0 0,-6 6 0 16,-2 1 0-16,0 10 0 15,1 4 0-15,4 5 0 16,3 4 0-16,4 1 0 0,4 0 0 16,2-1 0-16,4-1 0 15,0-3 0-15,3-2 0 16,-4-3 0-16,-1-4 0 16,-4-5 0-16,-11 0 0 15,-2-1 0-15,-10-4 0 0,-11-1 0 16,-13 0 0-16,-14 0-69 15,-24 0-26-15,-21 0-1 16,-18-4-8-16,-24 1-1 16</inkml:trace>
  <inkml:trace contextRef="#ctx0" brushRef="#br0" timeOffset="161964.316">14151 13683 34 0,'-101'6'102'16,"12"-6"-2"-16,23-3-5 15,14-7-2-15,16-3-6 16,16-3-87-16,12 3 0 16,11 2 0-16,19-1 0 0,18 8 0 15,20-1 0-15,16 3 0 16,22 2 0-16,23 2 0 15,24 7 0-15,19 1 0 16,20 3 0-16,18 0 0 16,4 0 0-16,18 3 0 0,-2-3 0 15,3 1 0-15,-8-1 0 16,-6 1 0-16,-20 0 0 0,-15 0 0 16,-19-3 0-16,-30-1 0 15,-23-1 0-15,-27-1 0 16,-27-1 0-16,-24 0 0 15,-26-7 0-15,-20 13 0 0,-27-11 0 16,-4-2-45 0,-36 4-52-16,-20-4-2 0,-12 0-6 15,-22-3-5-15</inkml:trace>
  <inkml:trace contextRef="#ctx0" brushRef="#br0" timeOffset="162311.149">14354 14089 31 0,'-121'25'105'0,"19"-2"-4"16,16-10-5-16,21-4-3 15,18-11-8-15,25-18-85 16,21 8 0-16,22 1 0 0,30-1 0 16,24-1 0-16,29-1 0 15,30 1 0-15,27 1 0 16,24 1 0-16,20 1 0 15,11 1 0-15,15 3 0 0,-5 0 0 16,-2 3 0-16,-17-1 0 16,-12 4 0-16,-25-1 0 15,-24 1 0-15,-25 0 0 16,-34 1 0-16,-18-1 0 16,-27 0 0-16,-24 0 0 0,-18 0 0 15,-16 0 0-15,-17 4 0 16,-19-3 0-16,-16 7-61 15,-2-2-36-15,-11-5-2 0,-6-1-8 16,-10-5-4-16</inkml:trace>
  <inkml:trace contextRef="#ctx0" brushRef="#br0" timeOffset="163940.1815">1080 13957 36 0,'11'-18'92'16,"-4"0"0"-16,-1-2-4 0,-6 10-5 15,-16-10-42-15,10 4-10 16,0 4-10-16,-10-1-7 15,-3 10-3-15,-7 3-9 16,-7 10-2-16,-4 10 0 16,-2 7 0-16,-7 5 0 0,4 9 0 15,-1 3 0-15,10 0 0 16,4-3 0-16,13-2 0 16,12-4 0-16,9-5 0 15,14-6 0-15,11-6 0 0,9-6 0 16,7-4 0-16,2-1 0 15,3-2 0-15,-6-4 0 0,-4 2 0 16,-10-1 0 0,-4 3 0-16,-17 3 0 0,-8 3 0 15,-8 2 0-15,-17 5 0 16,-5-1 0-16,-14 5 0 16,2 0 0-16,-9 0 0 0,2-3 0 15,5-2 0-15,5-4 0 16,11-2 0-16,9-10-81 15,14-10-9-15,7-14-4 0,18-12-6 16,14-7-6-16</inkml:trace>
  <inkml:trace contextRef="#ctx0" brushRef="#br0" timeOffset="164163.0216">1284 14018 6 0,'49'-17'99'0,"-8"9"-1"15,-15 4-4-15,-8 2-5 0,-18 2-2 16,47 0-61-16,-47 0-14 15,5 9-12-15,-5 4 0 16,0 4 0-16,0 2 0 16,-1 7 0-16,-1 1 0 15,1 3 0-15,-2 5 0 0,-2-1 0 16,3 5 0-16,-8-4 0 16,8 12 0-16,-6-6-33 15,5 0-57-15,1-8-5 16,2-8-4-16,0-7-8 0</inkml:trace>
  <inkml:trace contextRef="#ctx0" brushRef="#br0" timeOffset="164469.9829">1809 14148 69 0,'6'-9'95'16,"-5"-4"-5"-16,2 5-5 15,-3-2-2-15,0 10-54 16,0-10-13-16,0 10-7 15,0 0-6-15,0 0-6 0,-4 11-17 16,5 0-61-16,-3-2-2 16,2-9-6-16,-7 14-6 15,7-14-2-15</inkml:trace>
  <inkml:trace contextRef="#ctx0" brushRef="#br0" timeOffset="164722.5436">1724 13980 22 0,'-27'-4'98'16,"-7"0"1"-16,-2 2-7 15,-4 2-1-15,2 9-4 16,-4 8-65-16,1 6-22 16,5 6 0-16,4 5 0 15,4 8 0-15,9 2 0 0,12-1 0 16,6-2 0-16,10-2 0 15,15-9 0-15,12 0 0 16,7-15-19-16,9-5-68 16,8-10-5-16,-1-5-2 0,0-9-8 15,-1-9-2-15</inkml:trace>
  <inkml:trace contextRef="#ctx0" brushRef="#br0" timeOffset="164895.5734">1984 14154 14 0,'15'-22'101'16,"-7"1"-1"-16,-7 4-4 0,-2 3-3 15,1 14-4-15,-16-9-71 0,4 9-18 16,2 8 0-16,-3 8 0 16,2 8 0-16,0 4 0 15,-3 11 0-15,1 5 0 16,3 17 0-16,-6-2 0 16,0 12-57-16,4-3-36 15,-2-4-1-15,-4-2-9 0,-1-9-8 16</inkml:trace>
  <inkml:trace contextRef="#ctx0" brushRef="#br0" timeOffset="165441.9403">1221 15237 1 0,'17'-32'92'0,"-5"-3"4"16,-6-2-5-16,-6 1-4 0,-12-2 0 15,1 10-70-15,-18 6 0 16,-10 10-4-16,-8 12-3 15,-5 12-10-15,-6 12 0 16,0 9 0-16,1 12 0 0,2 5 0 16,9 2 0-16,8 1 0 15,14-6 0-15,13-2 0 16,11-6 0-16,14-8 0 16,15-7 0-16,10-4 0 0,10-8 0 15,7-2 0-15,-2 0 0 16,-1-5 0-16,-5 2 0 15,-6 0 0-15,-10 1 0 16,-8 4 0-16,-12 0 0 16,-12 2 0-16,-9 3 0 0,-9-1 0 15,-7 2 0-15,-7-1 0 16,-3 1 0-16,-7-3 0 16,1-1 0-16,4-1 0 0,0-4 0 15,5-1 0-15,3 0 0 16,4-5 0-16,9 2-11 15,0-5-25-15,16 0-51 16,-2-19-3-16,13 0-5 0,8-7-5 16</inkml:trace>
  <inkml:trace contextRef="#ctx0" brushRef="#br0" timeOffset="165691.2374">1369 15254 64 0,'37'-21'101'0,"-13"1"-6"0,-7 6-4 15,-12 2-2-15,-5 12-49 16,-10-1-16-16,-9 8-17 16,-6 13-7-16,-11 8 0 15,3 7 0-15,-4 4 0 16,4 5 0-16,-3 4 0 0,13-1 0 16,9-2 0-16,14-1 0 15,9-7 0-15,17-7 0 16,8-8-14-16,19-11-27 15,23-10-50-15,-13-12 1 0,4-14-6 16,-3-8-4-16</inkml:trace>
  <inkml:trace contextRef="#ctx0" brushRef="#br0" timeOffset="165961.2796">1774 15363 25 0,'11'-40'98'16,"-7"4"-2"-16,-3 4-5 16,-5 4-2-16,-6-1-31 15,-1 12-26-15,5 4-14 16,1 1-14-16,5 12-4 0,0 0 0 15,16 0 0-15,-4 9 0 16,7 10 0-16,0 10 0 16,-1 6 0-16,-1 5 0 15,-4 6 0-15,-8 3 0 16,-5 2 0-16,-6-2 0 0,-4-1 0 16,-3-7 0-16,2-2 0 15,0-6 0-15,7-5 0 16,4-6 0-16,15-8 0 0,7-7 0 15,12-3-15-15,1-4-18 16,5-4-55-16,11-2-2 16,-5-1-7-16,-5 3-4 15</inkml:trace>
  <inkml:trace contextRef="#ctx0" brushRef="#br0" timeOffset="166305.3986">1204 16302 6 0,'-76'39'95'15,"5"-7"2"-15,13-5-5 0,7-7-4 16,11-4-1-16,9-8-75 16,12 0 1-16,19-8-4 15,-3 17-2-15,12-11-2 16,15 3-5-16,9 3 0 0,1-1 0 15,9 5 0-15,-4 1 0 16,0 3 0-16,-5 1 0 16,-6 3 0-16,-9 1 0 15,-11 1 0-15,-8 2 0 16,-9-1 0-16,-11 0 0 0,-6-2 0 16,-7 0 0-16,-2-1 0 15,-3-6 0-15,6 0-18 16,6-14-70-16,1-7-5 0,10-14-4 15,9-9-4-15,8-10-4 16</inkml:trace>
  <inkml:trace contextRef="#ctx0" brushRef="#br0" timeOffset="166526.8099">1510 16407 31 0,'45'-23'99'0,"-14"8"-3"15,-20 5-5-15,-11 10-2 16,-19-17-19-16,-20 30-54 15,-1 16-5-15,-9 11-3 16,-5 5-8-16,1 8 0 16,4-3 0-16,9 1 0 0,11-2 0 15,14-7 0-15,15-6 0 16,15-10 0-16,23-4-19 16,10-14-65-16,4-8-7 15,6-13-4-15,-1-10-3 0,-2-10-8 16</inkml:trace>
  <inkml:trace contextRef="#ctx0" brushRef="#br0" timeOffset="166875.1129">1661 16509 4 0,'-21'0'94'0,"-2"-1"2"16,3 1-6-16,3 0-4 16,5 0-24-16,12 0-39 0,0 0-6 15,0 0-8-15,16 14-2 16,4-5-4-16,3 3 0 15,5 1-1-15,-2 3 0 16,-1-2 0-16,-5 4-2 0,-2-2 2 16,-8 1-1-16,-3-2 1 15,-3-2-1-15,-3 2 1 16,2-2-1-16,-1-1 1 16,6-1-2-16,2-2 0 0,8 2 0 15,3-1 0-15,6 1 0 16,1 2 0-16,3 0 0 15,-4 0 0-15,-5 3 0 16,-8 2 0-16,-4 0 0 16,-10 6 0-16,-10-2 0 0,-5 6 0 15,-15-7-7-15,2 4-78 16,-4-9-3-16,2-10-3 0,-1-8-9 16,13-24-4-16</inkml:trace>
  <inkml:trace contextRef="#ctx0" brushRef="#br0" timeOffset="167534.2499">13512 14287 24 0,'0'0'100'0,"0"11"-1"0,0-11-5 16,2 12-1-16,-2-12-3 15,0 15-79-15,-6 2-11 16,0 2 0-16,-8 4 0 16,1 4 0-16,-7 5 0 0,-2-1 0 15,-1 3 0-15,-5 0 0 16,4 1 0-16,-3-2 0 16,11 1-13-16,2-7-78 15,7-12-3-15,7-15-5 16,0 0-7-16,18-17-1 0</inkml:trace>
  <inkml:trace contextRef="#ctx0" brushRef="#br0" timeOffset="168022.7929">13764 14302 18 0,'43'-8'100'16,"-2"-4"-2"-16,1 6-5 15,-4 1-3-15,1 5-3 0,-7 6-70 16,-1 10-9-16,-5 12-8 15,-5 9 0-15,-8 7 0 16,-6 6 0-16,-7 4 0 16,-7 1 0-16,-5-7 0 15,1-3 0-15,-2-10 0 0,5-5 0 16,5-12 0-16,7-10 0 16,16-8 0-16,6-9 0 0,11-11 0 15,6-8 0-15,10-6 0 16,3-7 0-1,2 0 0-15,-3 0 0 16,-7 3 0-16,-2 2 0 0,-11 9 0 16,-7 5 0-16,-10 10 0 15,-6 6 0-15,-12 6 0 0,3 7 0 16,-3 10 0-16,-1 5 0 16,-2 5 0-16,3 5 0 15,0 7 0-15,4 4 0 16,3 1 0-16,1 5 0 0,-1-1 0 15,0-2 0-15,-5-3 0 16,-2-2 0-16,-10-2 0 16,-3-7 0-16,-5-4 0 0,-6-6 0 15,-1-2 0-15,-5-7 0 16,3-3 0-16,-6-6 0 16,0-4-85-16,7-7-10 15,2-13-4-15,8-8-6 0,3-12-2 16</inkml:trace>
  <inkml:trace contextRef="#ctx0" brushRef="#br0" timeOffset="168358.585">14693 14397 29 0,'50'-21'103'0,"0"4"-2"16,-1 1-5-16,1 3-3 0,1-1-4 15,5-1-89-15,3 8 0 16,6 3 0-16,2 5 0 15,1-1 0 1,1 0 0-16,-5 2 0 0,-3 2 0 16,-9 0 0-16,-11-1 0 0,-10 0 0 15,-7 0 0-15,-9 0 0 16,-15-3 0-16,0 0 0 16,0 0 0-16,0 0 0 0,-12 8 0 15,-1-5 0 1,1-1 0-16,-3-1 0 0,0 2 0 15,2 1 0-15,2 2 0 16,-3-1 0-16,3 4 0 16,1 0 0-16,2 7 0 0,1 3-58 15,-6-4-38-15,-1 1-1 16,-4-1-8-16,-2 4-2 0</inkml:trace>
  <inkml:trace contextRef="#ctx0" brushRef="#br0" timeOffset="168780.9023">13299 15332 37 0,'0'0'107'0,"-13"-3"-4"0,13 3-5 15,-6-17-3-15,2 4-24 16,3-5-71-16,1 18 0 15,0 0 0-15,0 0 0 0,-7 8 0 16,5 5 0-16,-4 5 0 16,2 0 0-16,-3 5 0 15,2-1 0-15,-2 0 0 16,5 2 0-16,-1-6 0 0,3 5 0 16,-16-7-58-1,25-10-38-15,8-9-2 0,4-14-8 16,6-14-4-16</inkml:trace>
  <inkml:trace contextRef="#ctx0" brushRef="#br0" timeOffset="169209.7602">13795 15213 30 0,'20'0'102'0,"-5"-11"-2"15,0-1-5-15,-5-9-3 16,2-1-2-16,-2 2-88 0,6 4-2 15,6 10 0 1,3 6 0-16,1 9 0 0,3 9 0 16,-3 10 0-16,1 5 0 15,-5 4 0-15,-8 4 0 0,-6-3 0 16,-7 0 0 0,-3-7 0-16,-9-2 0 0,-2-5 0 15,-3-4 0-15,3-6 0 16,3-3 0-16,7-1 0 0,3-10 0 15,11 14 0-15,11-7 0 16,1 2 0-16,1 2 0 16,3 1 0-16,-2 0 0 15,-2 5 0-15,-9 1 0 16,-3 0 0-16,-12 0 0 0,1-1 0 16,-6 0 0-16,-11-1 0 15,-1-4 0-15,-7 2 0 16,-2-5 0-16,1 0 0 0,-2-5 0 15,5 5 0-15,4-9-88 16,2-11-7-16,7-9-3 16,10-12-8-16,9-4-4 0</inkml:trace>
  <inkml:trace contextRef="#ctx0" brushRef="#br0" timeOffset="169592.1918">14641 15304 98 0,'54'-8'104'15,"-7"-1"-7"-15,-6 4-4 16,-6-2-3-16,-8 5-61 16,-4 3-29-16,-9 11 0 0,-4 6 0 15,-10 7 0-15,-6 2 0 16,-10 6 0-16,-6 0 0 16,-3-1 0-16,-3-3 0 15,1-1 0-15,4-5 0 0,5-3 0 16,7-2 0-16,11-10 0 15,11 1 0-15,6-1 0 16,8-3 0-16,3 1 0 16,2-2 0-16,-2 0 0 0,1 3 0 15,-6 1 0-15,-5 3 0 16,-7 1 0-16,-4 2 0 16,-7 2 0-16,0 1 0 15,-9 0 0-15,-3 2 0 16,-9-2 0-16,-3-1 0 0,-3-3 0 15,-2 1 0-15,1-6 0 16,7-2-11-16,11-7-81 16,-7-5-3-16,8-11-5 15,8-8-6-15,9-6-1 0</inkml:trace>
  <inkml:trace contextRef="#ctx0" brushRef="#br0" timeOffset="170020.5492">15313 15332 78 0,'11'-5'103'16,"-3"4"-5"-16,-8 1-6 15,0 0-2-15,0 0-49 16,0 0-32-16,0 0-9 16,9 0 0-16,-9 0 0 0,6 19 0 15,2-5 0-15,-2 1 0 16,3 2 0-16,2 3 0 15,1-1 0-15,-1 0 0 16,3 2 0-16,-4-2 0 0,-1 3 0 16,0-2 0-16,-2 1 0 15,-1-3 0-15,0 2 0 16,2-2 0-16,-1-1 0 16,2-1 0-16,3-1 0 0,2-2 0 15,1 2 0-15,2-1 0 16,-2-1 0-16,1 2 0 15,-5 0 0-15,2-1 0 0,-8 1 0 16,-4-1 0-16,-4 1 0 16,-10-1 0-16,-7 1 0 15,-9-1 0-15,-8-1 0 0,-10-1 0 16,-3 4 0-16,-13-8-26 16,3 1-67-16,4-5-4 15,0-4-6-15,6 0-7 16</inkml:trace>
  <inkml:trace contextRef="#ctx0" brushRef="#br0" timeOffset="170453.9617">13234 16481 43 0,'0'0'109'0,"0"0"-3"16,0-6-8-16,1-3-1 15,2-3-39-15,-2 1-58 16,-1 11 0-16,7-10 0 0,-7 10 0 16,0 0 0-16,1 7 0 15,-1-7 0-15,-1 16 0 16,3-2 0-16,-1 0 0 15,10 8 0-15,9-6-70 0,-6-10-27 16,4-6-2-16,3-11-8 16,6-12-3-16</inkml:trace>
  <inkml:trace contextRef="#ctx0" brushRef="#br0" timeOffset="170864.4196">13794 16295 41 0,'17'11'106'0,"-7"-5"-4"16,-1 0-5-16,-9-6-3 16,0 0-23-16,0 0-71 15,5 13 0-15,-3-1 0 16,1 3 0-16,1 7 0 0,-2 0 0 16,3 3 0-16,1 3 0 15,3-2 0-15,3-1 0 16,2-2 0-16,8-7 0 0,2-5 0 15,6-3 0-15,3-7 0 16,3-1 0-16,3-10 0 16,-1-4 0-16,3-2 0 0,-6-4 0 15,-3 1 0-15,-6 2 0 16,-4 0 0-16,-4 3 0 16,-7 3 0-16,-11 11 0 15,11-8 0-15,-11 8 0 0,-1 8 0 16,-5 5 0-16,-4 6 0 15,2 2 0-15,-2 7 0 16,-1 4 0-16,2 1 0 16,1 3 0-16,5 4 0 15,2-5-60-15,0-10-37 16,1-9 0-16,0-16-10 0,12 4-5 16</inkml:trace>
  <inkml:trace contextRef="#ctx0" brushRef="#br0" timeOffset="171098.5393">14672 16342 78 0,'29'-11'109'15,"-9"2"-8"-15,-4 5-4 16,-6-3-4-16,-2 32-60 16,-8-25-33-16,5 23 0 15,-1 2 0-15,-4 3 0 16,0 7 0-16,0 5 0 0,0 5 0 15,-3-2 0-15,3 6 0 16,-2-8-79-16,-1-12-16 16,3-8-1-16,0-9-11 15,0-12-3-15</inkml:trace>
  <inkml:trace contextRef="#ctx0" brushRef="#br0" timeOffset="171343.414">15092 16384 37 0,'36'-23'109'0,"-3"0"-7"0,5 7-4 16,-5 5-2-16,5 5-27 16,1 6-69-16,-1 7 0 15,6 14 0-15,-2 7 0 16,-2 8 0-16,-5 5 0 16,-3 4 0-16,-11 4 0 15,-4-1 0-15,-10 0 0 0,-6-3 0 16,-3-2 0-16,-8-2 0 15,-8-5 0-15,-2-3 0 16,-6-5 0-16,-1-7-86 16,2-10-10-16,1-11-3 0,5-7-8 15,-2-12-3-15</inkml:trace>
  <inkml:trace contextRef="#ctx0" brushRef="#br0" timeOffset="171594.2295">15347 16682 19 0,'13'-10'106'0,"8"1"0"15,7 1-7-15,15-2-2 16,13 1-13-16,12 9-84 16,20-5 0-16,6 2 0 0,9 3 0 15,6 1 0-15,-2 6 0 16,-6 2 0-16,-11 1 0 16,-15-2 0-16,-18 1 0 0,-14-4 0 15,-10 0 0-15,-16 0 0 16,-17-5 0-16,0 0 0 15,-12 3 0-15,-6-3 0 16,-7 0 0-16,2 4 0 16,-8-4-58-16,1-7-42 0,6-10-1 15,6-15-8-15,16-10-5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06:39.4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 1451 19 0,'-1'-9'82'0,"-1"0"5"0,1-1-2 15,-1-4-29-15,0 5-13 16,-1-2-13-16,0 2-7 15,-1 0-6-15,4 9-4 16,0 0-3-16,-10-8-3 0,10 8 0 16,-7 24-2-16,-1 9 1 15,3 14-2-15,2 6 0 16,0 5-2-16,3 1 0 16,-2-9 0-16,1-14-1 15,1-8 1-15,0-10 2 16,0-18-4-16,0 0 0 0,0 0 0 15,0-18 0-15,3-7 0 16,3-7 0-16,-3 13 0 0,2-5 0 16,1-3 0-16,0-5 0 15,1 0 0-15,1-3 0 16,1-1 0-16,-1 3 0 16,-1 0 0-16,2-2 0 15,0 5 0-15,-2 0 0 0,0 5 0 16,-1 3 0-16,5 7 0 15,-1 5 0 1,1 6 0-16,-3 12 0 0,13 14 0 16,-2 22 0-16,2 14 0 15,-1 9 0-15,3 4 0 0,-1-2 0 16,-3-11 0-16,-5-20 0 16,-4-6-4-16,-3-9-4 15,-3-6-1-15,-1-7-1 0,-3-10-1 16,-7 0 1-16,-6-6-1 15,-4-7 2-15,-2-7 2 16,-6 2 0-16,-5-5 3 16,-2 1 3-16,0 2 3 0,-2 1 2 15,1 6 2-15,3 4 1 16,4 0-1-16,7 9 0 16,5 0-1-16,14 0-1 0,1 15 0 15,20-6-2-15,11 1 0 16,14-4 0-16,11-4 0 15,9-2 0-15,2-9 0 16,5-8 0-16,-3-5 1 0,-37 8-2 16,2-1 2-16,-7-6 0 15,3 0 0-15,-8-2 1 16,2-1-1-16,-7-2 1 16,0 2 0-16,-5-2 1 0,1 0-5 15,-4 3 0-15,-2 1 0 16,-1 3 0-16,0 3 0 15,-4 5 0-15,-3 11 0 16,5-10 0-16,-5 10 0 16,4 19 0-16,-2 24 0 0,2 13 0 15,0 7 0-15,-1 3 0 16,0 1 0-16,-2-9 0 16,-2-11 0-16,-3-16-3 0,-4-9 3 15,-4-5 0-15,-6-7 1 16,-1 1 1-16,-2-8-2 15,-2-1 0-15,-1-1 0 16,3-1 0-16,0 0 0 0,3 0 0 16,6 0 0-16,3 0 0 15,9 0 0-15,0 0 0 16,0 0 0-16,12 5 0 0,11-4 0 16,7-1 0-16,6 0 0 15,5-3 0-15,6-1 0 16,1-3 0-16,0-2 0 15,-4-1 0-15,-4 0 0 16,-9 0 0-16,-5 1 0 0,-6 2 0 16,-5-3 0-16,-4 0 0 15,-7-2-8-15,-1 4-30 0,-3-9-50 16,-1-3-1-16,-6-2-5 16,-4-7-7-16</inkml:trace>
  <inkml:trace contextRef="#ctx0" brushRef="#br0" timeOffset="202.2943">1878 1362 59 0,'-20'-20'89'0,"3"2"-1"16,3 1-6-16,3 0-2 0,3 1-61 16,4 5-7-16,4-1-3 15,6 1-5-15,8 2-4 16,4 2-4-16,3-4-11 15,7-4-19-15,6 6-43 16,-1-3-4-16,2-3-6 16,1-1-3-16</inkml:trace>
  <inkml:trace contextRef="#ctx0" brushRef="#br0" timeOffset="732.3412">2216 1010 12 0,'23'-29'87'0,"-13"-6"2"15,2-1-4-15,-11 2-3 16,0-3-34-16,-13 3-16 15,-2-2-11-15,-11 4-8 16,0 0-5-16,-13 8-3 16,-46-21-2-16,30 32-1 0,-8 6 0 15,-2 4-1-15,-4 6 0 16,-7 10 0 0,-3 7 0-16,0 7 0 0,-4 4-1 15,0 9 0-15,1 5 0 16,0 9 0-16,40-15 2 0,-106 97 0 15,22 8-1-15,31 5 1 16,30-1 0-16,39-5 0 16,27-6 0-16,42-4 2 15,31-28-4-15,18-12 0 16,14-9 0-16,11-15 0 16,10-14 0-16,2-16 0 15,7-19 0-15,-11-17 0 16,4-18 0-16,-11-15 0 0,-1-15 0 15,-1-20 0-15,-10-11 0 16,2-15 0-16,-14-8 0 0,-51 47 0 16,2-10 0-1,-9-5 0-15,0-7 0 0,-10-1 0 16,1-5 0-16,-16-2 0 16,-4-6 0-16,-12 9 0 15,-13-4 0-15,-18 6 0 16,-14-2 0-16,-14 8 0 0,-13 3 0 15,-16 14 0-15,-10 0 0 16,-7 17 0-16,-9 11 0 16,0 17-11-16,4 9-78 15,0 9-4-15,6 10-4 16,10 12-6-16,13 6-3 0</inkml:trace>
  <inkml:trace contextRef="#ctx0" brushRef="#br0" timeOffset="1605.5293">1968 3082 19 0,'-5'-18'93'0,"-8"0"0"16,-5-1-4-16,-5 2-4 16,-7 0-41-16,-5 5-14 15,-1 6-12-15,-6 6-8 0,0 7-4 16,3 10-3-16,3 7-1 16,6 6-2-16,6 6 1 15,9 3 0-15,9 2-1 16,6 2-1-16,11-2 1 15,10 0 0-15,5-5 0 0,7-3 0 16,2-4 1-16,3-5-1 16,1-6 1-16,-3-3 0 15,-5-3 0-15,-5-2-1 0,-5-1 1 16,-9-1-1-16,-12-8 1 16,1 16 0-16,-7-9-1 15,-11-1 1-15,-3 0 0 16,-7-1 1-16,-7-2-1 0,-4-2-1 15,-3-1 0-15,4 0-2 16,0-1-2-16,4-3-5 16,7 1-11-16,3 13-47 0,23-10-21 15,8-15-3-15,21 1-6 16,10-2-4 0</inkml:trace>
  <inkml:trace contextRef="#ctx0" brushRef="#br0" timeOffset="1866.4709">2355 3268 54 0,'15'-17'97'0,"-8"2"-4"0,-7 0-4 15,-3 3-3-15,-13-5-41 16,-4 13-25-16,-3 4-8 16,-6 5-4-16,-4 8-3 15,2 6-3-15,-1 4-2 0,1 4 0 16,5 2 0-16,8 1 0 15,6-1 0-15,12 0 0 16,11-2 0-16,7-3-3 16,14 4-8-16,7-11-19 0,8-1-56 15,6-6-3-15,4-6-4 16,-2-4-8-16,-2-6 3 16</inkml:trace>
  <inkml:trace contextRef="#ctx0" brushRef="#br0" timeOffset="2072.5591">2708 3359 9 0,'8'-25'102'0,"-5"5"0"16,-3 1-7-16,1 5-3 16,-6 2-3-16,4 2-67 0,1 10-22 15,0 0 0-15,-6 13 0 16,6 2 0-16,0 7 0 16,4 6 0-16,-1 6 0 15,1 7 0-15,0 7 0 0,-2-1 0 16,1 8 0-1,-3 0 0-15,7-9-67 0,-7 9-25 16,-1-10-3-16,1-7-8 16,0-9-6-16</inkml:trace>
  <inkml:trace contextRef="#ctx0" brushRef="#br0" timeOffset="2669.2933">2231 4542 38 0,'-23'-23'89'0,"-4"4"-2"16,-3 0-3-16,-4 5-5 15,1 8-60-15,-8 6-3 0,3 8-6 16,0 7-2-16,3 4-3 16,1 8 0-16,6 1-1 15,7 3-1 1,10 3 0-16,9 0 0 0,8 1 0 16,14-2-1-16,6 1 0 0,12-2 0 15,4-3-1-15,2 0 0 16,3-2 0-16,-4-5 0 15,-5 0-1-15,-8-3 1 16,-9-3-1-16,-7 0 1 0,-11-1 1 16,-9-2-1-16,-12-2 1 15,-7 0 0-15,-8-1-1 16,-2-2 1-16,-6 0-1 0,-3-6-2 16,5-1-3-16,1-1-11 15,11-5-68-15,8-6-3 16,14-9-5-16,7-2-8 0,19-6 2 15</inkml:trace>
  <inkml:trace contextRef="#ctx0" brushRef="#br0" timeOffset="2892.1895">2731 4642 88 0,'1'-10'98'0,"-8"5"-6"16,-17 2-5-16,-9 11-3 15,-7 2-66-15,-2 4-7 0,-1 8-5 16,-2 5-3-16,4 3-1 16,5 5-1-16,8 1-1 15,11-1-1-15,13 0-1 16,7-6-2-16,19 0-4 0,8-10-4 16,13-4-12-16,5 1-53 15,7-16-9 1,5-4-7-16,-3-13-4 0</inkml:trace>
  <inkml:trace contextRef="#ctx0" brushRef="#br0" timeOffset="3308.5597">2973 4761 18 0,'10'-26'92'15,"1"8"0"-15,-2 0-5 16,-1 4-3-16,-14 3-45 0,12 3-13 16,12 6-11-16,1 2-5 15,5 12-4-15,2 4-2 16,-4 8-1-16,0 5-2 15,-5 8 0-15,-7 6 0 16,-7 2 0-16,-5-2 0 0,-10-1 1 16,-7 0-1-16,-2-7 1 0,-1-3 0 15,0-9-1-15,1-3 1 16,7-6-1-16,4-1 0 16,8-4 1-16,2-9-1 15,19 9 0-15,6-8 0 16,11-1 1-16,8 0-1 0,8-4 0 15,6-3 0-15,2-1 0 16,-5-2 0 0,0 2 0-16,-11 2 0 0,-6 0 1 15,-9 1 0-15,-7 1-2 0,-10 2 0 16,-12 2 0-16,13 0 0 16,-13 0 0-16,0 0 0 15,-6 9-4-15,-2-8-12 0,-4 6-71 16,3 1-3-16,-3-3-3 15,2 0-9-15,-1-3-1 16</inkml:trace>
  <inkml:trace contextRef="#ctx0" brushRef="#br0" timeOffset="3810.139">2490 5936 48 0,'-2'-21'93'16,"-18"2"-1"-16,-8 5-6 16,-12 5-1-16,-5 9-47 15,-6 4-19-15,-1 9-7 16,4 11-5-16,0 4-3 16,9 8-1-16,8 6-1 0,10 5 0 15,14 1-1-15,8-2 0 16,17 2 0-16,7-5 0 15,8-2 0-15,8-6 1 16,-2-5-1-16,2-7-1 16,-3-2 1-16,-5-5 0 0,-9 0-1 15,-4-4 1-15,-10 1 0 16,-5-4 0-16,-6 2 0 0,-12-2 0 16,-8-3 1-16,-7-1-1 15,-8-1 1-15,-2-1-4 16,-2-3-2-16,0-3-8 15,-3-1-66-15,11-9-9 16,12-5-2-16,11-5-9 0,13-6-3 16</inkml:trace>
  <inkml:trace contextRef="#ctx0" brushRef="#br0" timeOffset="4093.6779">3010 6034 12 0,'34'-14'99'0,"-15"-1"-3"0,-14 3-4 16,-10 4-4-16,-19 6-3 16,-7 2-67-16,-10 9-7 15,-2 7-5-15,-1 5-2 0,0 10-4 16,2 0 0-16,10 4 0 16,8 1 0-16,10 0 0 15,14-1 0-15,8-1 0 16,13-2 0-16,10-8 0 0,7 2 0 15,5-4-4-15,-1-4-6 16,3 2-16-16,8-7-58 16,-17-5-4-16,-5-4-5 15,-1-4-5-15,-6-11-1 16</inkml:trace>
  <inkml:trace contextRef="#ctx0" brushRef="#br0" timeOffset="4555.8019">3365 6100 68 0,'-7'-14'100'15,"0"5"-4"-15,-1-1-7 0,1 1-2 16,7 9-40-16,0 0-31 16,0-14-8-16,0 14-8 15,15 0 0-15,-4 6 0 16,5 5 0-16,-1 7 0 0,0 5 0 15,-6 6 0-15,-1 3 0 16,-8 1 0-16,0 2 0 16,-7-3 0-16,-4-3 0 15,-2-5 0-15,1-5 0 0,3-5 0 16,1-3 0-16,8-11 0 16,-1 10 0-16,1-10 0 15,12 4 0-15,2-1 0 16,3-2 0-16,4 4 0 15,0-2 0-15,3 2 0 0,-2 2 0 16,-1 2 0-16,-2 2 0 16,0 3 0-16,-7 1 0 0,-1 3 0 15,-3 0 0-15,-3 1 0 16,-5-1 0-16,-7 0 0 16,-5-3 0-16,-12-1 0 0,-2-4 0 15,-8 1 0-15,-9-9-5 16,-9 1-80-16,0-3-4 15,-1-5-3-15,1-10-8 0,6-12-4 16</inkml:trace>
  <inkml:trace contextRef="#ctx0" brushRef="#br0" timeOffset="5370.6166">4969 2313 50 0,'4'-18'88'0,"-4"-4"-2"16,-5 2-3-16,-8-3-3 0,-7 3-54 15,-5 6-7 1,-9 5-6-16,-2 5-4 0,-4 4-4 16,-1 10 0-16,-5 7-2 15,4 5-1-15,3 8 0 16,3 6 0-16,8-1-2 0,9 5 1 15,8 1-1-15,11-1 1 16,6 0 0-16,14-3 0 16,10 1 0-16,8-6 1 0,2 2-2 15,3-5 0-15,2-5 1 16,-7 1-2-16,-3-4 1 16,-9 0 0-16,-9-2-1 15,-6-2 1-15,-11-2 2 0,-11-2 0 16,-10-2 1-16,-10-2-1 15,-4-2 1-15,-7-2-1 16,2-2 0-16,1-3 0 16,3-1-2-16,7-1-4 15,6-4-5-15,23 6-11 0,-12-15-53 16,25-5-11-16,19 1-4 16,8-8-6-16,13-3-3 15</inkml:trace>
  <inkml:trace contextRef="#ctx0" brushRef="#br0" timeOffset="5799.2394">5325 2502 59 0,'25'-13'91'15,"-8"2"-4"-15,-6-3-5 0,-9 4-2 16,-2 10-50-16,-20-3-8 16,-2 6-8-16,-5 6-4 15,-5 6-4-15,-5 5-1 0,0 2 0 16,2 6-1-16,7-1 0 15,2 0-2-15,11 3-2 16,10 0 0-16,12-1-2 16,12-1-2-16,12-4-4 15,12-4-5-15,4-1-8 0,6-10-13 16,3-9-24-16,0 0-8 16,-7-9 4-16,-6-3 19 15,-9-8 21-15,-3 0 20 16,-15-5 18-16,0 3 19 0,-11 8 28 15,-2-2 6-15,-3-2-4 16,0 8-19-16,0 10-16 16,-4-12-12-16,4 12-15 0,0 0-3 15,-1 15 0-15,1 5 0 16,1 5 0-16,3 5 0 16,1 9 0-16,4 4 0 0,-5 9 0 15,1-2 0-15,5 8-15 16,4-5-70-16,-8-9-3 15,9-5-5-15,-1-11-9 16,9-9-1-16</inkml:trace>
  <inkml:trace contextRef="#ctx0" brushRef="#br0" timeOffset="6326.7314">7527 2472 34 0,'-30'-33'87'0,"0"3"-1"16,2-1-1-16,-1 6-6 15,-5 4-43-15,1 7-10 16,-3 8-10-16,-3 1-6 16,-2 8-4-16,0 12-1 0,1 6-2 15,2 9 0 1,10 3-1-16,9 9 1 0,10 1-1 15,9 5 0-15,19 2-2 16,10-1 1-16,9-1 0 0,9-3 1 16,1-3-1-16,1-5-1 15,-7-5 1-15,-4-7-1 16,-9-4 1-16,-10-5 0 16,-9-2 0-16,-12-3 1 0,-6-5-1 15,-13-1 0-15,-9-3-1 16,-4-2-1-16,-6 0-3 15,-1 0-4-15,3-7-13 0,20-4-62 16,-15-4-1-16,15-6-7 16,15-4-4-16,8-3-3 15</inkml:trace>
  <inkml:trace contextRef="#ctx0" brushRef="#br0" timeOffset="6569.0036">7850 2587 1 0,'35'-14'93'0,"-13"1"2"16,-9 1-6-16,-11-3-5 0,-2 7-1 16,-27 3-59-16,7 5-7 15,-4 7-7-15,-7 10-5 16,-3 8-1-16,-9 7-3 16,4 5 0-16,0 5-1 0,7-1-1 15,9 1-1-15,11 1-2 16,11-6-4-16,13-3-8 0,9-9-28 15,15-6-40-15,12-8-1 16,-3-8-7-16,7-3-5 16</inkml:trace>
  <inkml:trace contextRef="#ctx0" brushRef="#br0" timeOffset="6853.4037">8096 2701 78 0,'11'-17'93'16,"4"7"-3"-16,-1 2-7 0,2 4 0 15,1 4-56-15,2 12-9 16,4 2-8-16,-5 8-5 16,2 7-2-16,-1 6-1 15,-7 5-2-15,-5 1 0 0,-6 3 1 16,-1-4 1-16,-8-4 0 16,-5-3 1-16,-5-8-1 15,-3-7 1-15,5-6 0 0,0-3 0 16,7-7-3-16,9-2 0 15,7 0 0-15,15-4 0 16,14 1-3-16,10-5-14 16,2 0-66-16,20 2-5 0,7-4-2 15,6 0-8-15,2-3-3 16</inkml:trace>
  <inkml:trace contextRef="#ctx0" brushRef="#br0" timeOffset="7336.4872">10165 2503 64 0,'0'-37'86'0,"-7"2"0"0,-6 3-4 15,1 3-27-15,-5 7-16 16,-2 1-12-16,-2 9-8 16,-6 7-6-16,-3 4-3 15,-5 9-4-15,0 9-2 0,-2 8-1 16,5 6-1-16,7 6-1 15,10 6 1-15,12 1 0 16,7 4 0-16,21 0-2 16,11 1 0-16,7-3 1 0,1-5-1 15,5-5 1-15,-8-2-1 16,-3-11-1-16,-9 0 1 16,-10-10 1-16,-7 1 0 15,-11-4 1-15,-1-10 1 0,-18 10-3 16,-3-7 0-16,-6-1 0 15,-4 0 0-15,-2-2-6 16,1 0-9-16,-4 0-67 0,10-10-6 16,14-2-1-16,12-7-9 15,12-1-3-15</inkml:trace>
  <inkml:trace contextRef="#ctx0" brushRef="#br0" timeOffset="7581.484">10806 2535 88 0,'22'-19'94'16,"-9"1"-4"0,-12 0-5-16,-3 4-1 0,-13 4-56 15,-5 5-9-15,-5 5-9 16,-7 6-4-16,-4 11-1 16,-4 4-3-16,1 7-2 15,1 5 0-15,7 6 0 0,9 1 0 16,11 2 0-16,11-3 0 15,16 0-7-15,9-5-8 16,20-7-30-16,2 0-41 0,7-10-2 16,4-7-6-16,-1-9-4 15</inkml:trace>
  <inkml:trace contextRef="#ctx0" brushRef="#br0" timeOffset="7961.0876">11138 2619 41 0,'6'-24'92'0,"2"1"-1"16,4 4-5-16,4 2-1 0,5-25-32 16,3 32-31-16,7 10-9 15,-2 7-4-15,2 9-4 0,-6 5-3 16,-1 7 0-16,-8 5-1 16,-8 4-1-16,-6-1 0 15,-4-3 0-15,-12-1 0 16,-3-6 0-16,-3-2 1 15,3-6-2-15,-1-3 1 16,7-5 2-16,4 0-1 16,7-2 0-16,13 0 1 0,10 2-1 15,8 0 1-15,4 2-2 0,4 3 0 16,1 1 0-16,-1 1 0 16,-6 0 0-1,-6 1 0-15,-13-1 0 0,-5 1 0 16,-9 0 0-16,-13 1 0 15,-13-1 0-15,-15-1 0 0,-11 4 0 16,-18-5-79-16,-18-4-10 16,-7-5-3-16,-6-4-9 15,3-3-6-15</inkml:trace>
  <inkml:trace contextRef="#ctx0" brushRef="#br0" timeOffset="11183.6887">4702 3386 16 0,'-3'-12'85'0,"0"0"4"16,2 0-3-16,1 12-22 16,0 0-16-16,1-14-16 15,-1 14-9-15,6-9-7 16,-6 9-4-16,0 0-5 15,4 13-2-15,-4 0-1 0,2 4 0 16,-2 5-1-16,0 4 0 16,0 6 0-16,0 4-2 15,0-2 2-15,0 4-2 16,0-1 0-16,0-2 0 0,-1-5 0 16,1-3-1-16,3-5-1 15,2-5-2-15,-1-4-5 16,4-4-12-16,-8-9-64 15,18 4-3-15,-5-7-5 16,-1-10-7-16,0-5-1 16</inkml:trace>
  <inkml:trace contextRef="#ctx0" brushRef="#br0" timeOffset="11354.6228">4932 3469 85 0,'12'-6'96'16,"-6"-4"-3"-16,-6 10-6 15,10-15-2-15,17 9-64 0,-27 6-8 16,0 0-9-16,0 0-15 16,0 11-68-16,0-11-7 15,3 13-3-15,-3-13-9 0,16 7-1 16</inkml:trace>
  <inkml:trace contextRef="#ctx0" brushRef="#br0" timeOffset="11844.2155">5289 3321 13 0,'7'-5'97'0,"-7"5"-3"15,0 0-5 1,-7-5-4-16,7 5-1 0,-10 0-66 16,10 0-7-16,-5 17-4 15,5-1-3-15,8 3-1 0,6 4-1 16,6 4 0-16,9 3 0 15,-2 1-2-15,6 4 0 16,1-3 0-16,2 1 0 16,-9 0 0-16,-1-2 0 15,-7-2 0-15,-4-1 0 0,-9-4 0 16,-4-1 0-16,-2-4 0 16,-5-3 0-16,-9-3 0 15,-2-3 0-15,-5-5 0 0,-2-4 0 16,-2-2-3-16,-3-8 1 15,3-6 1-15,-3-9-1 16,7-6 1-16,5-5 0 16,12-7 0-16,4-5 0 0,4-1 1 15,13-3 1-15,2 1 1 16,7 2 0-16,-1 6 1 16,-5 2 1-16,-2 7-4 15,-5 5 0-15,-8 6 0 16,-5 4 0-16,-2 4 0 0,-12 8 0 15,-5 3 0-15,-3 3 0 16,-8 9 0-16,1 12-26 16,-8 7-60-16,2 3-3 0,2 5-5 15,0 5-7-15,9 2-1 16</inkml:trace>
  <inkml:trace contextRef="#ctx0" brushRef="#br0" timeOffset="12226.5015">4998 4232 28 0,'-1'-10'93'0,"1"-1"1"16,0-1-5-16,0 0-2 15,0 3-53-15,0 9-4 16,0 0-11-16,0 0-7 16,-3 6-4-16,0 12-2 15,2 7-3-15,-3 5 0 0,2 4 0 16,0 6-1-16,1 1-2 15,0 1 0-15,0-1 0 16,0 0 0-16,1-5 0 0,0-4-5 16,1 0-8-16,0-9-22 15,4-1-52-15,5-8-2 16,0-9-6-16,3-5-7 16</inkml:trace>
  <inkml:trace contextRef="#ctx0" brushRef="#br0" timeOffset="12407.4566">5234 4430 84 0,'9'-17'98'16,"-1"0"-4"-16,-4 5-5 15,-4-1-2-15,1-3-62 16,-1 16-12-16,0-9-7 0,0 9-7 16,0 0-10-1,9-11-46-15,-1 18-30 0,1 0-2 16,3-1-8-16,5-6-4 15</inkml:trace>
  <inkml:trace contextRef="#ctx0" brushRef="#br0" timeOffset="12831.5977">5597 4242 12 0,'0'0'99'0,"10"-18"-2"16,-2 8-5-16,-3 1-3 0,3 3-4 15,4 2-70-15,5 2-5 16,1 2-3-16,2 6-2 16,3 7-5-16,-2 5 0 15,2 6 0-15,-3 4 0 16,-11 8 0-16,-3 6 0 0,-7 3 0 16,-12 2 0-16,-6-1 0 15,-6-2 0-15,-2-5 0 16,-1-6 0-16,4-7 0 15,2-7 0-15,9-8 0 0,13-11 0 16,-3 11 0-16,10-11 0 16,15 1 0-16,6-1 0 15,6-3 0-15,7-2 0 0,5 0 0 16,-1 0 0-16,-1 2 0 16,-4-1 0-16,-8 0 0 15,-8 1 0-15,-4 0 0 16,-5 3 0-16,-15 0 0 0,9-5 0 15,-9 5 0-15,0 0-21 16,-11-11-66-16,11 11-4 16,-14-17-4-16,11 5-7 15,-1-3-2-15</inkml:trace>
  <inkml:trace contextRef="#ctx0" brushRef="#br0" timeOffset="15313.9943">4659 5910 35 0,'0'0'97'16,"0"0"0"-16,8-5-6 15,-8 5-1-15,4-14-36 0,-4 14-25 16,0 0-11-16,8-7-18 16,-8 7 0-16,0 0 0 15,0 0 0-15,0 6 0 16,0-6 0-16,0 12 0 0,0-12 0 16,0 15 0-16,1-3 0 15,-1-12 0-15,5 18 0 16,-5-18 0-16,5 13-14 15,-5-13-32-15,15 10-42 0,1-12-2 16,4-12-4-16,3-4-6 16</inkml:trace>
  <inkml:trace contextRef="#ctx0" brushRef="#br0" timeOffset="15679.3712">5294 5654 92 0,'26'-2'97'15,"-11"-1"-7"-15,-3 2-6 16,-12 1 0-16,0 0-62 0,-2 13-6 16,-14 8-7-1,0 8-3-15,-5 10-4 0,-4 8 1 16,-5 9-1-16,5 7-1 16,2-2 0-16,5-3 1 15,10-3-2-15,7-7 0 16,5-9 0-16,12-14 0 15,7-10 0-15,6-12 0 0,0-3 0 16,2-15 0-16,-2-2 0 16,-5-9 0-16,-5-1 0 0,-2-5 0 15,-7 1 0-15,-5-1 0 16,-4 2 0-16,-4 3 0 16,-10 4 0-16,-6 6 0 15,-3 6 0-15,-6 9 0 16,-2 2-16-16,7 1-59 0,1 17-13 15,9-2-3-15,13 0-9 0,10-6-1 16</inkml:trace>
  <inkml:trace contextRef="#ctx0" brushRef="#br0" timeOffset="16511.6366">7540 3468 10 0,'-15'-8'87'0,"5"0"4"0,-3-1-3 16,8-2-13-16,-6 5-25 16,11 6-15-16,-8-10-10 15,8 10-8-15,0 0-5 16,0 0-4-16,-6 11-2 16,5 3-1-16,1 5-3 0,-1 5-2 15,0 8 0-15,-2 3 0 16,2 6 0-16,-2 2 0 0,0 0 0 15,2 1 0-15,-3-2 0 16,1-5 0-16,1-2 0 16,0-7 0-16,1-1 0 15,1-9 0-15,0 1-15 16,0-1-56-16,8-14-18 16,4-4-3-16,3-13-6 0,3-10-5 15</inkml:trace>
  <inkml:trace contextRef="#ctx0" brushRef="#br0" timeOffset="16687.4759">7737 3531 87 0,'10'-15'99'0,"-2"2"-5"16,-2 1-7-16,-3 2 0 0,0-4-60 16,-3 14-11-16,0 0-8 15,0 0-7-15,0 7-8 16,3 8-23-16,2 0-54 15,1-3-4-15,6-2-5 16,5-4-6-16,3-4-3 0</inkml:trace>
  <inkml:trace contextRef="#ctx0" brushRef="#br0" timeOffset="17145.7694">8146 3335 22 0,'0'-11'96'0,"0"11"-2"15,-13-3-5-15,2 3-4 0,-3 0-3 16,5 6-68-16,1 7-5 16,3 3-4-16,5 6-2 15,8 2-2-15,8 8 0 0,10 2 0 16,4 4-1-16,6 4 0 16,5 1 1-16,-1 3 0 15,-7-3-1-15,-4-1 0 16,-7-3 0-16,-8-5-1 0,-10-5 1 15,-4-5 0-15,-8-8 0 16,-5-3 0-16,-3-6 0 16,-2-7 1-16,0-4-1 15,0-9 1-15,5-8-1 16,1-8 0-16,9-8 0 0,3-6 0 16,3-4 0-16,14-5 0 15,2 2 0-15,6-3 2 0,4 3 0 16,-4 8 0-16,0 4-2 15,-3 6 0-15,-9 4 0 16,-5 6 0-16,-8 3 0 16,-4 9 0-16,-12 4 0 0,-10 5 0 15,-3 2 0-15,-12 12 0 16,-1 7 0-16,-6 5-11 16,-1 13-75-16,3 2-4 15,1 7-3-15,7 6-10 0,6 5-2 16</inkml:trace>
  <inkml:trace contextRef="#ctx0" brushRef="#br0" timeOffset="17479.7343">7702 4370 0 0,'-12'-27'98'0,"5"-2"2"0,2 4-5 15,0 0-4-15,3 5-3 16,2 20-68-16,-3-16-6 16,3 16-9-16,0 0-5 15,-2 20 0-15,1 0 0 0,-1 8 0 16,-2 6 0-16,-2 4 0 15,0 4 0-15,-1-2 0 16,0 2 0-16,3-2 0 16,2-6 0-16,1 0-8 0,0-11-23 15,2-2-57-15,9-9-4 16,2-9-4-16,5-3-7 16</inkml:trace>
  <inkml:trace contextRef="#ctx0" brushRef="#br0" timeOffset="17675.0538">7891 4431 22 0,'12'-14'102'0,"-4"2"-2"16,-2 2-6-16,-3 0-3 15,-3 0-3-15,-17 2-74 16,17 8-14-16,0 0 0 16,0 0 0-16,-2 12-4 0,2 5-27 15,5 1-56-15,3-1-4 16,0-4-5-16,7-4-7 15,1-5 4-15</inkml:trace>
  <inkml:trace contextRef="#ctx0" brushRef="#br0" timeOffset="17973.9235">8195 4260 9 0,'18'-16'99'16,"-2"3"-1"-16,-2 0-4 15,-1 2-6-15,-1 3-2 16,13 2-70-16,-12 9-5 15,3 8-4-15,-2 10-4 16,-3 10-3-16,1 6 0 0,-5 9 0 16,-3 5 0-16,-4 5 0 15,-4-3 0-15,-3-3 0 16,-6-9 0-16,5-9 0 0,-2-5 0 16,4-10 0-16,6-17 0 15,0 0 0-15,20 5 0 16,8-8 0-16,6-4 0 15,6 0 0-15,8 0 0 0,7 3 0 16,5 2-5-16,-9 1-34 16,1 1-50-16,-6 5-2 15,-7 4-6-15,-13 6-5 16</inkml:trace>
  <inkml:trace contextRef="#ctx0" brushRef="#br0" timeOffset="18257.4269">7783 5721 1 0,'-25'15'103'0,"5"-9"-1"15,8-3-5-15,3-3-3 16,9 0-3-16,-14-17-68 15,14 17-23-15,-2-11 0 0,2 11 0 16,0 0 0-16,0 0 0 16,0 0 0-16,-3 4 0 15,3 7 0-15,0-11 0 16,0 21-78-16,4-11-15 0,4-5-3 16,6-5-9-16,7-7-2 15</inkml:trace>
  <inkml:trace contextRef="#ctx0" brushRef="#br0" timeOffset="18592.0798">8191 5547 47 0,'8'-4'103'0,"-8"4"-4"16,0 0-6-16,-12 7-1 16,-5 9-15-16,6 7-77 15,-9 10 0-15,3 11 0 16,-2 8 0-16,6 6 0 0,6 2 0 15,3 0 0-15,6-6 0 16,10-5 0-16,11-12 0 16,4-8 0-16,7-16 0 15,-1-7 0-15,1-8 0 0,-5-13 0 16,1-7 0-16,-11-6 0 16,-5 0 0-16,-10-2 0 15,-4 3 0-15,-4 0 0 16,-10 7 0-16,-4 3 0 0,-7 11 0 15,-3 5 0-15,-4 3 0 16,2 13 0-16,-7 2 0 16,2 8-86-16,5-3-6 0,10-5-5 15,12-5-6-15,8-12-5 16</inkml:trace>
  <inkml:trace contextRef="#ctx0" brushRef="#br0" timeOffset="19162.0525">10297 3446 80 0,'16'-14'102'0,"-1"3"-4"16,-7-3-8-16,-1 6-1 15,-7 8-55-15,0 0-16 16,0 8-18-16,-6 7 0 0,0 6 0 16,-3 7 0-16,0 7 0 15,0 5 0-15,-2 6 0 16,0 0 0-16,5 3 0 16,0-4 0-16,5 4-5 15,-8-7-71-15,9-9-14 16,5-10-3-16,7-13-7 0,0-4-4 15</inkml:trace>
  <inkml:trace contextRef="#ctx0" brushRef="#br0" timeOffset="19318.2068">10523 3632 18 0,'10'-11'101'16,"-3"1"-4"-16,-7 10-4 15,9-16-5-15,-9 16-4 16,-33-7-76-16,33 7-14 15,0 0-68-15,10 0-11 0,-1 0-5 16,8 3-7-16,3-1-4 16</inkml:trace>
  <inkml:trace contextRef="#ctx0" brushRef="#br0" timeOffset="19739.5018">10896 3471 14 0,'0'0'99'0,"-4"-9"-4"15,4 9-3-15,-19 0-5 16,19 0-3-16,-8 7-70 16,7 6-5-16,2 6-3 0,11 8-2 15,7 8-1 1,7 4-1-16,5 8 0 0,2 4-2 16,4 1 0-16,-5 2 0 15,-4-1 0-15,-8-1 0 16,-8-7 0-16,-11-6 0 15,-3-8 0-15,-15-7-2 16,-4-7 1-16,-6-9 1 0,0-8 1 16,-1-6 1-16,2-13-2 15,6-8 0-15,3-10 0 16,10-10 0-16,7-10 0 0,8-7 0 16,15-2 0-16,8-2 0 15,7 2 0-15,3 5 0 16,4 9 0-16,-7 7 0 0,-5 12 0 15,-9 8 0-15,-8 5 0 16,-12 9 0 0,-4 11 0-16,-21-4 0 0,-7 8 0 0,-5 9 0 15,-3 14-57-15,-7 1-34 16,-4 7-1-16,0 3-7 16,7 6-7-16</inkml:trace>
  <inkml:trace contextRef="#ctx0" brushRef="#br0" timeOffset="20080.0767">10436 4536 43 0,'-11'-7'96'0,"8"-4"-2"0,4-1-4 16,8 1-2-16,3 2-53 15,4 4-12-15,-2 4-6 16,3 2-6-16,-4 11-3 16,0 9-2-16,-5 8-6 0,-3 7 0 15,-2 5 0-15,-3 8 0 16,0 6 0-16,-5 1 0 15,-4-1 0-15,7 4-29 16,2-9-58-16,-6-10-4 0,6-12-6 16,0-12-5-1,0-16-2-15</inkml:trace>
  <inkml:trace contextRef="#ctx0" brushRef="#br0" timeOffset="20245.2741">10746 4752 14 0,'17'-14'101'15,"-4"7"-1"-15,-4-2-7 16,-9 9-5-16,9-10-1 0,-8 0-73 16,-1 10-9-16,-1 6-11 15,1-6-54-15,0 17-27 16,0-1-3-16,0-1-5 16,0-4-8-16</inkml:trace>
  <inkml:trace contextRef="#ctx0" brushRef="#br0" timeOffset="20524.5684">11101 4653 5 0,'34'-13'99'0,"0"5"0"15,-5 1-5-15,-3 5-5 16,-4 2-3-16,-5 8-70 0,-2 10-4 16,-2 7-4-16,-7 12-5 15,-4 5-3-15,-3 11 0 16,-11 2 0-16,-2 2 0 15,-1-5 0-15,-2-5 0 0,1-6 0 16,2-11 0-16,8-7 0 16,6-11 0-16,14-8 0 15,12-4 0-15,11-4 0 16,15 1 0-16,8-7 0 16,13 9-27-16,5-5-62 0,-2 3-4 15,-5 2-4-15,-8 1-8 16,-11 8 5-16</inkml:trace>
  <inkml:trace contextRef="#ctx0" brushRef="#br0" timeOffset="20813.3754">10800 5973 41 0,'-37'0'105'0,"7"0"-3"16,7-8-5-16,7-2-3 15,5-4-22-15,8 0-72 0,3 14 0 16,0-10 0-16,8 9 0 16,1 2 0-16,5 6 0 15,-5 1 0-15,6 10 0 16,-5-16-16-16,6 17-77 15,-1-6-3-15,1-8-5 0,2-5-7 16</inkml:trace>
  <inkml:trace contextRef="#ctx0" brushRef="#br0" timeOffset="21154.9158">11395 5673 55 0,'13'0'104'15,"-13"0"-4"-15,0 0-6 16,-3 9-2-16,-10 6-26 16,1 9-66-16,-8 12 0 15,1 11 0-15,-2 8 0 16,-1 12 0-16,2 5 0 0,4 2 0 16,8 0 0-16,8-4 0 15,5-12 0-15,12-10 0 16,8-10 0-16,7-18 0 0,4-11 0 15,2-9 0-15,-2-16 0 16,-10-8 0-16,-1-7 0 16,-13-2 0-16,-6 0 0 15,-7 1 0-15,-15 4 0 0,-12 8 0 16,-10 9 0-16,-7 10 0 16,-12 13 0-16,6 10-47 15,-12 14-45-15,4 0-2 0,8 0-8 16,12-3-6-16</inkml:trace>
  <inkml:trace contextRef="#ctx0" brushRef="#br0" timeOffset="27116.3137">1148 3238 29 0,'-3'-21'71'16,"2"0"4"-16,-5-2-17 0,4 5-16 16,-1-2-9-16,2 6-6 15,-2-2-6-15,0 5-2 16,0 0-3-16,3 11-3 16,-2-8-1-16,2 8-3 15,0 8-2-15,4 7-1 16,3 8-2-16,-3 7 0 0,0 10 0 15,3 8 0-15,-4 7-1 16,-1 8 0-16,-4 7 0 16,2 2-1-16,0 4 0 0,0 2 0 15,0-2 1-15,2 4-1 16,4-3 0-16,0 1 1 16,-2 1-1-16,6 1 0 0,-1 2-1 15,-1 0 1-15,0 4-1 16,1 2 1-16,0 3-1 15,1 4 1-15,0 3 0 16,-3 6-1-16,-1 0 0 0,-1 3 3 16,-2 4-1-16,-3 5 1 15,0 2 0-15,-2 2-4 16,-3-2 0-16,-1-1 0 0,1 2 0 16,-2-1 0-16,2-4 0 15,-1-4 0-15,3-9 0 16,-2-10 0-16,1-5 0 15,-2-8 0-15,1-12 0 16,-3-10 0-16,3-10 0 0,0-12 0 16,-1-7 0-16,-2-11-18 15,8-16-68-15,-6-12-3 16,0-19-3-16,1-17-7 16,-4-24-4-16</inkml:trace>
  <inkml:trace contextRef="#ctx0" brushRef="#br0" timeOffset="27807.2698">686 3298 38 0,'-5'-10'82'0,"5"-1"-2"16,-5 2-2-16,5 9-42 16,-11-2-4-16,11 2-8 15,-10 14-6-15,5 8-5 16,-1 10-4-16,1 12-1 0,3 13 0 16,-5 12-1-16,5 12 0 15,-1 12-1-15,1 9 0 16,1 6-2-16,8 7 0 15,0 6 1-15,3 3-1 0,3 2 0 16,2 2 0-16,-1 5 0 16,0 2-1-16,1 2 2 15,-3 6 0-15,-5 6 1 16,-1 4-1-16,0 2 1 0,-1 3-6 16,-4-1 0-16,-1-3 0 15,0-5 0-15,-1-13 0 16,3-12 0-16,-1-13 0 0,-2-14 0 15,1-18 0-15,0-12 0 16,0-17 0-16,0-14 0 16,1-8 0-1,-1-10 0-15,0-8 0 0,0-10 0 0,0 0 0 16,0 0 0-16,0 0 0 16,0 0 0-16,-3 13 0 15,3-13 0-15,0 0 0 16,-12 10 0-16,12-10-24 0,2 9-63 15,-2-9-3-15,21-25-3 16,0-17-7-16,5-18-3 16</inkml:trace>
  <inkml:trace contextRef="#ctx0" brushRef="#br0" timeOffset="28874.0318">4500 1345 43 0,'-10'-7'88'0,"3"0"-3"15,-4-1-2-15,3-1-4 16,-2 0-55-16,5 0-6 16,-4 1-4-16,3-2-4 15,0-2-2-15,-1 3-3 16,3-2 0-16,-2 1-1 0,6 10 0 15,-7-12-1-15,7 12 0 16,0 0 0-16,0 0 0 16,8 0 0-16,-8 0 0 0,13 15-1 15,-4-1 0-15,1 2-1 16,2 3 1-16,4 11 1 16,9 14-1-1,1 0 0-15,-1-3 1 16,-2-1-1-16,-1-7 0 0,-4-9 0 15,-1-9-2-15,-2-12 0 0,5-3 0 16,-10-6 0-16,5-4 0 16,3-6 0-16,3-4 0 15,1-6 0-15,6-2 0 0,0-5 0 16,3 1 0-16,1-2 0 16,-1-3 0-16,0 2 0 15,1-1 0-15,-1 2 0 16,-1 1 0-16,-2 0 0 0,-1 3 0 15,0 3 0-15,-6 2 0 16,-2 6 0-16,-3 5 0 16,-7 6 0-16,-9 8 0 15,12-5-11-15,-12 5-11 16,4 6-26-16,-4 6-41 0,0 1 0 16,-7 5-8-16,-3 1-1 15</inkml:trace>
  <inkml:trace contextRef="#ctx0" brushRef="#br0" timeOffset="29451.4826">4558 1714 36 0,'-11'-14'89'0,"2"1"-1"16,-4 1-3-16,1-3-4 16,0 6-49-16,3-4-8 15,3 3-6-15,0 2-6 0,6 8-3 16,-6-11-1-16,6 11-3 16,0 0-1-16,6 0-2 15,-6 0 0-15,16 18-1 16,-3-6 1-16,4 6-1 0,1 1 1 15,2 1-1 1,3 4 0-16,2 0 0 16,1-2-1-16,3 0 1 0,-4-5 0 15,8-1 0-15,-3-9 1 0,5-7 0 16,6-14-2-16,4-12 0 16,8-12 0-16,-21 14 0 15,5-6 0-15,5-7 0 16,6-5 0-16,3-4 0 0,4-2 0 15,2-1 0-15,-1-2 0 16,1 4 0-16,0 1 0 16,-5 2 0-16,2 2 0 0,-8 2 0 15,2 1 0-15,-8 6 0 16,1 0 0-16,-9 7 0 16,-4 5 0-16,-9 10 0 15,-9 4 0-15,-10 7 0 0,0 0 0 16,0 0 0-16,0 14 0 15,-4 1 0-15,-2-1-8 16,0 1-82-16,-2 5-4 16,3-2-1-16,-2-2-6 0,0 0-3 15</inkml:trace>
  <inkml:trace contextRef="#ctx0" brushRef="#br0" timeOffset="33870.6073">6037 3088 50 0,'4'-15'75'15,"-3"-1"-1"-15,14 12-16 16,-15-9-20-16,0 3-9 0,0 1-10 15,0 9-6-15,0 0-2 16,0 0-2-16,0 0-1 16,-4 3-2-16,-2 12-1 15,-1 3 0-15,-6 6 1 0,-1 4 0 16,0 4 0-16,-5 2-1 16,-2 7-1-16,-1-1-1 15,-2 2 0-15,0 4-1 16,0 0 1-16,-2 5-2 15,-3 3 1-15,1 2-1 16,-4 0 1-16,1 0-1 0,1 0 1 16,-2 0-1-16,2-4 1 15,2-3-1-15,0-3 1 16,4-6 0-16,2-4-1 0,0-5 1 16,5-5-1-16,3-6 1 15,1-4-1-15,7-5 1 16,6-11 0-16,-10 12 0 15,10-12 1-15,0 0-1 16,0 0-1-16,0 0-2 0,0 0-1 16,0 0-5-16,0 0-10 15,-4-8-22-15,4 8-44 16,0-12-2-16,4 2-8 0,6-5-1 16</inkml:trace>
  <inkml:trace contextRef="#ctx0" brushRef="#br0" timeOffset="34665.3133">6165 3432 12 0,'0'-8'48'0,"0"8"-15"16,0 0-5-16,0-8-2 15,0 8 0-15,0 0-1 0,0 0 0 16,3-11 3-16,-3 11 0 16,0 0-3-16,0 0-1 15,6-9-6-15,-6 9-4 16,0 0-2-16,0 0-3 0,0 0-1 15,0 0-2-15,0 0-1 16,-2 9 0-16,2-9 1 16,-6 16 0-16,4-6 0 15,-3 0-1-15,2 1 1 0,-1 0-2 16,2 3 0 0,1-2 0-16,-2 2-1 0,-2 0 1 15,0 3 0-15,1-1 0 16,2 3-1-16,-3 3 1 0,-2 3-1 15,2 1 0-15,-2 2-1 16,-2 1 0-16,4 0 0 0,-3-1-1 16,1 0 0-16,2-3 0 15,-2-3 0-15,1-3 0 16,3-2 0-16,-1-2 0 16,-2-5 1-16,4 0-1 15,2-10 1-15,-4 12-1 0,4-12 0 16,-2 11 0-16,2-11-1 15,0 0 1-15,-2 9-1 16,2-9 1-16,0 0 0 16,0 0 1-16,0 0 0 0,0 0-1 15,0 0 1-15,0 0-1 16,0 0-2-16,0 0-2 16,0 0-4-16,0-11-5 15,0 11-14-15,0 0-58 0,3-12-3 16,-3 12-5-1,6-16-7-15,-6 16 4 0</inkml:trace>
  <inkml:trace contextRef="#ctx0" brushRef="#br0" timeOffset="34955.5843">6354 3650 61 0,'0'0'92'0,"5"-13"-3"15,-5 13-5-15,0-14-3 16,0 14-58-16,0-11-6 16,0 11-8-16,0 0-5 0,0 0-1 15,0 0-3-15,0 0-2 16,-5 9-6-16,4 4-11 15,-2 10-55-15,2-11-6 0,0-3-6 16,1-9-8-16,0 0 0 16</inkml:trace>
  <inkml:trace contextRef="#ctx0" brushRef="#br0" timeOffset="35455.0353">6632 3431 79 0,'0'0'93'0,"-8"-4"-5"16,-1 4-5-16,0 0-1 15,-4 7-64-15,5 2-4 16,2 4-5-16,1 2-2 0,5 3-3 16,0 4-1-16,9 1 0 15,-1-1-1-15,7 3 0 16,2 0 0-16,3 3-1 15,-2 1 0-15,3-2-1 0,-1 2 1 16,-5 0-1 0,0-2 0-16,-8-1-1 0,-4-1 0 15,-3-1-1-15,-9-1 0 16,-8-3 0-16,-2-2 1 0,-9-4-1 16,1-1 1-16,-6-6 0 15,3-3 1-15,0-4 1 16,4-8 0-16,4-8-1 15,9-5 1-15,7-10 0 0,6-6 0 16,17-7 0-16,8-6 0 16,8 1 0-16,6-2 0 15,5 2 1-15,-4 5 0 16,-2 4 1-16,-4 8 0 0,-11 6 0 16,-6 3-1-16,-7 6 1 15,-10 2-1-15,-6 3 1 16,-9 2-3-16,-7 5 0 0,-5 5-3 15,-5 1-7-15,-7 6-24 16,2 10-51-16,1 2-2 16,1 5-8-16,8 1-5 15,2 6 3-15</inkml:trace>
  <inkml:trace contextRef="#ctx0" brushRef="#br0" timeOffset="36020.8623">6222 4082 43 0,'5'-14'91'0,"-2"-1"-1"16,2 3-5-16,-5-1-5 15,8 6-54-15,-8 7-5 16,0 0-7-16,-1 14-4 16,-4 6-4-16,-4 10-2 15,0 10 0-15,-6 14 0 0,-3 8 0 16,-4 7-2-16,-5 6 1 15,2 3-1-15,-5 0 0 16,1-2-1-16,0-7 0 16,2-8 0-16,2-9 0 15,2-8 0-15,5-7-2 0,3-6-2 16,5-10-2-16,2 1-4 16,0-9-7-16,8-13-30 0,0 13-40 15,0-13-3-15,16-8-6 16,-7-11-3-16</inkml:trace>
  <inkml:trace contextRef="#ctx0" brushRef="#br0" timeOffset="36231.6505">6191 4553 66 0,'14'-19'95'0,"-1"2"-3"15,-8 2-6-15,0 0-2 16,-3 7-63-16,-2 8-6 15,0 0-7-15,0 0-6 0,0 0-4 16,-9 6-7-16,7 9-8 16,-6 2-15-16,-5-3-51 15,10 0-3-15,3-14-6 16,2 10-3-16</inkml:trace>
  <inkml:trace contextRef="#ctx0" brushRef="#br0" timeOffset="36654.8158">6391 4307 14 0,'-13'-9'81'0,"13"9"5"0,-7-13-3 15,7 13-28-15,-2-11-14 0,2 11-11 16,0 0-8-16,0 0-5 16,0 0-4-16,0 10-3 15,-2 2-3-15,-2 6-1 16,-1 7-1-16,-3 6 1 16,-2 6-2-16,-1 5-1 15,-4 5 0-15,-1 2-1 16,-1-2 0-16,2 1-1 0,-1-3 1 0,3-5-1 15,-1-5 0-15,5-5 0 16,1-7-1-16,3-4 1 16,-1-2 0-16,3-5-1 15,-2-2 1-15,5-10-1 16,-2 14 0-16,2-14-3 16,0 0-2-16,-3 10-4 15,3-10-32-15,-5-7-45 0,5-1-1 16,3-9-7-16,3-7-5 15</inkml:trace>
  <inkml:trace contextRef="#ctx0" brushRef="#br0" timeOffset="36843.6419">6463 4548 69 0,'0'0'95'15,"10"-16"-4"-15,-10 16-7 0,0-15-2 16,0 15-64-16,-11-3-7 15,11 3-11-15,-10 3-12 16,-1 9-25-16,8-2-45 16,1 0-4-16,2-10-6 15,0 12-2-15</inkml:trace>
  <inkml:trace contextRef="#ctx0" brushRef="#br0" timeOffset="37276.9948">6617 4463 61 0,'0'0'90'16,"0"0"-5"-16,0 0-3 16,7 0-2-16,-7 0-61 0,6 17-6 15,3 2-5-15,-2 2-2 16,6 6 0 0,0 1 0-16,0 6-2 0,0 1 0 15,0-1-2-15,-6 2 1 0,2-2-1 16,-9-2 0-1,0-1-1-15,-6-3 1 0,-2-4 0 16,-7-2 0-16,-1-5 0 16,-3-6 0-16,1-4 0 0,1-6-1 15,-1-1 0-15,1-8-1 16,5-8 0-16,1-4 0 16,8-8-1-16,3-7 0 15,8-5 0-15,5-5 0 0,9-5 1 16,4 0 1-16,-1-1 1 15,1 4 1-15,-2 2 0 16,-4 5 1-16,-8 7 0 0,-4 4-1 16,-5 7 0-16,-3 5-2 15,-2 7-1-15,-9 4-1 16,-3 6-4-16,-11 10-6 16,1 15-16-1,-8 6-59-15,-9 6-3 0,-10 10-4 0,-4 4-6 16,-2 9 2-16</inkml:trace>
  <inkml:trace contextRef="#ctx0" brushRef="#br0" timeOffset="37696.7808">5931 5505 4 0,'-2'-13'94'0,"2"0"2"16,0-3-6-16,0 0-4 0,1-4-2 16,4 9-65-16,-5 11-7 15,12-5-3-15,-9 11-3 16,1 9-2-16,0 14-1 15,-4 9 1-15,0 12-4 16,-1 10 0-16,-5 10 0 0,-2 8 0 16,-6 10 0-16,-4-1 0 15,-2 3 0-15,-5-2 0 16,0-6 0-16,0-6 0 16,-1-9 0-16,1-9 0 0,4-11 0 15,1-10 0-15,4-8 0 16,2-11 0-16,8-3-8 15,-5-10-22-15,11-5-56 0,0 0-4 16,0-19-4-16,4-4-5 16,4-8-1-16</inkml:trace>
  <inkml:trace contextRef="#ctx0" brushRef="#br0" timeOffset="37997.7592">6128 5905 66 0,'22'-24'94'16,"-4"4"-1"-16,-5 4-6 16,-8 3-3-16,-5 13-55 15,7-10-8-15,-7 10-6 0,0 7-6 16,-7 5-2-16,6 3-3 16,-3 3-2-16,-1 6-2 15,-1 2 0-15,2 5 0 16,-3 0 0-16,1 4 0 0,3-1 0 15,-2 4 0-15,-4-1 0 16,3 1 0-16,-4-2 0 16,4 0-4-16,-1-9-22 15,-16-2-60-15,22-7-3 0,1-18-5 16,0 0-6-16,0-7-2 16</inkml:trace>
  <inkml:trace contextRef="#ctx0" brushRef="#br0" timeOffset="38151.2663">6276 6031 4 0,'15'-15'94'0,"-2"2"0"0,-4 2-5 15,-9 11-8-15,10-15 0 16,5 10-71-16,-15 5-14 16,0 0-42-16,0 0-33 15,13 7-6-15,-13-7-7 16,17 6-2-16</inkml:trace>
  <inkml:trace contextRef="#ctx0" brushRef="#br0" timeOffset="38630.0649">6610 5870 7 0,'0'0'93'16,"0"0"2"-16,0 0-6 15,-1 4-4-15,1-4-3 16,-12 16-64-16,7-1-7 0,3 4-3 15,2 6-3-15,0-1-2 16,6 6-1-16,4 1-1 0,1 2 0 16,-1 0 1-1,5 1-1-15,-2-1 0 0,-3 0 0 16,1 0 0-16,-6-1 0 16,-2-4 0-16,-2-3 2 15,-1-2-3-15,-6-5 0 0,-3-5 0 16,-4-5 0-16,-1-5 0 15,-3-3 0-15,3-8 0 16,-2-8 0-16,7-7 0 16,1-7 0-16,8-6 0 0,3-7 0 15,11-5 0-15,9-4 0 16,4-2 0-16,7 1 0 16,5 0 0-16,1 3 0 15,-6 4 0-15,-2 4 0 0,-6 8 0 16,-4 5 0-16,-9 4 0 15,-5 4 0-15,-8 1 0 16,-6 8 0-16,-4 1 0 16,-8 4 0-16,-6 0 0 0,-5 5 0 15,-2 2 0-15,2 5 0 16,-5 1-42-16,4 3-46 16,7-2-3-16,11-7-4 0,12 0-8 15</inkml:trace>
  <inkml:trace contextRef="#ctx0" brushRef="#br0" timeOffset="39246.5011">9090 3194 49 0,'0'0'88'0,"-5"-1"-2"15,5 1-4-15,-14 0-1 16,-19 3-55-16,23 10-5 16,0 6-7-16,-3 5-4 15,-1 9-4-15,-4 6-1 16,-2 8-2-16,-8 8 0 15,1 8-2-15,-4 4 0 0,-3 4-1 16,-3-2-1-16,3-2 1 16,2-7-2-16,6-7-1 15,2-11-6-15,5-6-10 0,5-3-36 16,6-20-29-16,8-13-3 16,0 0-5-16,12-9-4 15</inkml:trace>
  <inkml:trace contextRef="#ctx0" brushRef="#br0" timeOffset="39535.7625">9091 3482 89 0,'13'-11'97'16,"-5"0"-5"-16,-1 2-8 15,-7 9 0-15,7-12-67 16,-7 12-3-16,0 9-6 15,-2 7-4-15,-2 4-2 0,-4 8-1 16,4 3 0-16,-2 11 1 16,-5 4-1-16,4 1 0 0,-4 4-1 15,3 1 0-15,-3 1-1 16,-1-1-2-16,0-4-3 16,0-5-5-16,0-9-9 15,5-8-47-15,3-5-19 0,1-10-4 16,3-11-5-16,4-5-1 15</inkml:trace>
  <inkml:trace contextRef="#ctx0" brushRef="#br0" timeOffset="39705.3876">9230 3716 22 0,'7'-10'95'0,"-7"10"-3"16,6-14-6-16,-6 14-5 15,0 17-21-15,0-17-55 16,0 0-22-16,-2 13-61 0,1-3-3 16,0-1-8-16,1-1-5 15</inkml:trace>
  <inkml:trace contextRef="#ctx0" brushRef="#br0" timeOffset="39997.1558">9440 3609 13 0,'25'-11'86'16,"-1"4"1"-16,-3 4-5 0,0 3-4 16,-3 7-41-16,3 10-12 15,-3 12-8-15,-4 4-4 16,-5 11-6-16,-6 5-1 16,-3 2-2-16,-4-2 0 0,-5-4-1 15,-4-5-1-15,4-10 1 16,-3-5 0-16,6-7 0 15,1-7 0-15,5-11 0 16,0 0 0-16,18 7 0 16,2-7-3-16,7 0-3 0,7-4-4 15,8 4-13-15,0 0-31 16,5 4-34-16,0 6-2 16,-7 1-8-16,-9 5-2 0</inkml:trace>
  <inkml:trace contextRef="#ctx0" brushRef="#br0" timeOffset="40332.6654">9235 4398 67 0,'-23'-11'97'15,"7"3"-4"-15,2-2-6 16,14 10-2-16,-13-13-60 15,13 13-7-15,-7 5-6 16,4 8-5-16,-1 8-3 0,-2 8 0 16,-1 8-2-16,-3 8 2 15,-3 10-2-15,-4 5 2 0,-3 6-4 16,-5 3 0-16,-1 2 0 16,-5-1 0-16,3-3 0 15,-2-3 0-15,-2-7 0 16,5-5 0-16,0-11 0 0,4-8-6 15,5-7-10-15,2 2-12 16,-2-17-57-16,18-11-5 16,0 0-5-16,0-21-4 15,16-6 7-15</inkml:trace>
  <inkml:trace contextRef="#ctx0" brushRef="#br0" timeOffset="40594.0869">9330 4646 76 0,'23'-27'96'0,"-4"7"-5"16,-7 3-6-16,-5 4-1 15,-7 13-65-15,0 0-4 16,0 0-5-16,-8 16-4 0,2 7-2 16,-6 4-1-16,0 7 0 15,-2 8 0-15,-3 5 0 16,-3 1-1-16,3 1-1 0,0-1-2 15,-1 1-2-15,3-9-3 16,3 0-5-16,2-10-13 16,8-4-62-16,-2-9-1 15,4-17-7-15,0 0-6 16</inkml:trace>
  <inkml:trace contextRef="#ctx0" brushRef="#br0" timeOffset="40755.9939">9333 4908 68 0,'5'-9'92'16,"-5"9"-5"-16,6-13-6 16,-6 13-6-16,0-8-68 0,0 8-42 15,3 7-40-15,-3-7-8 16,10 13-6-16,-10-13-3 16</inkml:trace>
  <inkml:trace contextRef="#ctx0" brushRef="#br0" timeOffset="41029.5204">9602 4738 93 0,'14'-11'96'0,"-14"11"-7"16,0 0-5-16,0 0-1 16,0 0-66-16,10 15-8 15,-5 6-4-15,-2 6-2 16,-1 4-1-16,-3 4 0 0,1 4-1 15,0-2 0-15,0-1 0 16,-3-5-1-16,1-5 1 16,-2-4 1-16,4-6-1 0,1-2 1 15,8-6-1 1,3-3 1-16,9-3-2 0,5-1-2 16,7 0-7-16,10-1-35 15,4 0-42-15,3-3-2 16,0-2-7-16,0 1-7 0</inkml:trace>
  <inkml:trace contextRef="#ctx0" brushRef="#br0" timeOffset="41434.9703">8811 5916 1 0,'8'-23'94'15,"5"1"3"-15,-4 3-4 16,-1 1-6-16,-3 1-2 15,-4 7-68-15,-1 10-1 16,0 8-5-16,0 11-3 0,-6 9-6 16,-7 8-2-16,-2 9 0 15,-5 10 0-15,-2 8 0 16,-3 3 0-16,0 0 0 16,-1 1 0-16,-1 1 0 15,2-3 0-15,5-5 0 16,-1-7 0-16,7-5-29 0,9-12-57 15,-5-9-4-15,6-15-4 16,4-12-6-16,0-9-1 0</inkml:trace>
  <inkml:trace contextRef="#ctx0" brushRef="#br0" timeOffset="41700.7209">9036 6011 19 0,'20'-19'99'0,"-1"6"-4"0,-7 2-6 16,-12 11-3-16,7-11-3 16,-12 11-73-16,4 13 0 15,1 6-4-15,-2 7-2 16,-3 5 0-16,-3 8-1 16,-1 5 0-16,-3 2-3 15,0 2 0-15,0 0 0 0,-2-4 0 16,2-3 0-16,3-6-10 15,3-4-17-15,7-4-57 16,-1-11-3-16,0-16-7 0,0 0-3 16,13 0-4-16</inkml:trace>
  <inkml:trace contextRef="#ctx0" brushRef="#br0" timeOffset="41860.9217">9211 6213 11 0,'7'-5'93'0,"-7"5"-3"0,15-8-4 16,-15 8-7-16,3-16-4 16,-3 16-75-16,1 7-36 15,-1 4-39-15,1 0-6 16,1-2-7-16,-2-9-4 16</inkml:trace>
  <inkml:trace contextRef="#ctx0" brushRef="#br0" timeOffset="42161.1175">9493 6075 28 0,'12'-2'98'0,"-12"2"-3"0,8 0-5 16,-8 0-3-16,8 10-3 16,-2 6-74-16,0 5-2 15,2 8-3-15,-3 3 1 16,0 4-6-16,2 1 0 15,-4-2 0-15,-2-2 0 0,-1-5 0 16,0-6 0-16,-5-6 0 16,1-6 0-16,4-10 0 0,-2 12 0 15,2-12 0 1,6 0 0-16,5-1 0 0,9-4 0 16,8 0 0-16,2-6-5 15,3-2-81-15,20-5-3 16,10-10-3-16,4-8-9 15,11-10-3-15</inkml:trace>
  <inkml:trace contextRef="#ctx0" brushRef="#br0" timeOffset="42754.5975">11967 3474 62 0,'9'-10'97'0,"1"1"-4"15,-6-1-7-15,-4 10-2 16,0 0-56-16,-11-4-11 16,0 13-7-16,-6 10-4 0,0 11-2 15,-7 11-2-15,-5 8 1 16,-3 8-1-16,-3 8 0 15,-5 3-1 1,0 4 0-16,-2 2 0 0,-3 3-1 16,2-8-2-1,4 0-4-15,-3-7-5 0,13-1-30 0,2-10-45 16,11-16-2-16,10-11-8 16,6-24-4-16</inkml:trace>
  <inkml:trace contextRef="#ctx0" brushRef="#br0" timeOffset="42946.1378">11997 3898 14 0,'13'-12'99'0,"-13"12"0"16,0-14-8-16,-2 5-3 15,-3-1-3-15,-8 2-77 16,13 8-3-16,0 0-8 15,-12-5-15-15,12 5-64 0,0 0-5 16,5 3-5-16,6-3-5 16,3-4-4-16</inkml:trace>
  <inkml:trace contextRef="#ctx0" brushRef="#br0" timeOffset="43263.6372">12494 3556 4 0,'14'1'94'0,"-14"-1"2"16,4 20-7-16,-10 3-3 16,-10 8-2-16,-7 11-71 15,-1 8-3-15,-10 11-1 0,1 3-4 16,1 2-2-16,8-1-1 16,9-5-1-16,6-8 0 15,7-9-1-15,4-11 1 16,14-11-1-16,5-10 1 15,1-11 0-15,-1-5 0 0,-4-9 0 16,-3-6 0-16,-6-5-1 16,-5 1 0-16,-3 1-2 15,-4 3-1-15,-11 3-2 0,-5 12-6 16,-10 2-19-16,-3 7-56 16,1 12-1-16,0 6-6 15,5 3-7-15</inkml:trace>
  <inkml:trace contextRef="#ctx0" brushRef="#br0" timeOffset="43550.9885">12322 4780 29 0,'-7'-10'103'16,"-4"0"-4"-16,11 10-6 15,-22-13-3-15,8 13-3 16,-1 9-79-16,1 15-6 16,-2 9-2-16,2 9 0 15,-5 7 0-15,1 8 0 0,1 6 0 16,-1 2 0-16,3-1 0 16,0 0 0-16,6-3 0 15,-2-4 0 1,6-5 0-16,-1-11-14 0,4-8-72 15,2-8-2-15,8-13-6 0,7-12-8 16,-1-12-1-16</inkml:trace>
  <inkml:trace contextRef="#ctx0" brushRef="#br0" timeOffset="43714.6779">12430 5131 82 0,'28'-29'99'0,"-6"2"-7"15,-7 6-5-15,-4 2-1 16,-5 7-67-16,1 0-8 15,2 9-12-15,-9 3-17 16,0 0-64-16,22 4-4 0,-2 0-6 16,2 0-6-16,4-3-1 15</inkml:trace>
  <inkml:trace contextRef="#ctx0" brushRef="#br0" timeOffset="44013.7326">12964 4941 9 0,'3'13'98'0,"-9"1"1"16,-14 3-6-16,0 5-3 0,-6 2-4 16,-5 5-73-1,9 5-2-15,2 4-3 16,6 0-4-16,3 2-4 0,11-6 0 16,3-3 0-16,10-6 0 15,8-5 0-15,1-8 0 0,2-7 0 16,-1-5 0-16,-3 2 0 15,-2-9 0-15,-6-4 0 16,-5-4 0-16,-7 1 0 0,-3-5 0 16,-6 0 0-16,-4 3 0 15,-1-1 0-15,-5 5 0 16,-5 5 0-16,1 7-22 16,-3 9-65-16,-3 5-5 0,5 6-4 15,3 3-4-15,3 3-2 16</inkml:trace>
  <inkml:trace contextRef="#ctx0" brushRef="#br0" timeOffset="45182.2573">12158 5817 0 0,'11'-13'93'0,"-1"4"2"16,-10 9-4-16,11-17-7 15,-11 17 1-15,0 0-63 16,0 0-5-16,0 13-7 16,-4 11-4-16,-9 6-2 0,-2 7 0 15,-4 10-4-15,-3 7 0 16,-6 6 0-16,1 3 0 16,-3 2 0-16,1-3 0 15,2 0 0-15,1-7 0 16,7 1-3-16,-1-12-15 0,7-15-43 15,4 4-26-15,7-12-2 16,2-12-7-16,0-9-6 16</inkml:trace>
  <inkml:trace contextRef="#ctx0" brushRef="#br0" timeOffset="45370.2679">12228 6210 17 0,'19'-13'97'0,"-5"2"-3"15,-4 2-4-15,-3 0-5 0,-4 0-5 16,-3 9-72-16,8-9-8 16,-8 9-16-16,10 8-64 15,-10-8-3-15,19 7-6 16,-8-7-7-16,5 0-1 16</inkml:trace>
  <inkml:trace contextRef="#ctx0" brushRef="#br0" timeOffset="45864.4318">12913 5977 86 0,'0'0'94'0,"9"-6"-6"16,-9 6-3-16,0-12 0 0,-31 6-68 15,31 6-1-15,-4-12-4 16,4 12-3-16,-1-11-2 0,1 11-1 15,-2-10-2-15,2 10-2 16,0-13-2-16,0 13 0 16,0-10 0-16,0 10 0 15,0-11 0-15,0 11 0 16,0 0 0-16,0 0 0 0,0-9 0 16,0 9 0-16,0 0 0 15,0 0 0-15,-4 8 0 16,-2 4 0-16,-2 7 0 0,-8 5 0 15,-1 9 0-15,-5 6 0 16,0 10 0-16,-3 3 0 16,4 3 0-16,2 0 0 0,5-3 0 15,7-4 0-15,6-6 0 16,3-8 0-16,11-11 0 16,7-7 0-16,3-11 0 15,10-5 0-15,-5-10 0 16,1-10 0-16,0-5 0 0,-4-9 0 15,-5 1 0-15,-8-3 0 16,-8 4 0-16,-9 2 0 16,-10 11 0-16,-14 7 0 0,-6 1-29 15,-9 21-59-15,-8 12-3 16,2 3-6-16,-2 3-5 16,12 5-2-16</inkml:trace>
  <inkml:trace contextRef="#ctx0" brushRef="#br0" timeOffset="54490.9163">1510 7902 12 0,'-7'-19'47'0,"-2"3"-2"16,2 0-2-1,0-5-1-15,4 4-2 0,3-3-3 16,-3 1-3-16,3-1-1 15,0 2-1-15,4-1-2 16,-4 1-4-16,3 2-5 0,-3 0-4 16,2 3-4-16,-2 4-4 15,0 9-2-15,0-10-3 16,0 10-1-16,0 12-1 16,0 5-1-16,-1 10-2 15,-3 31 3 1,3 12 0-16,-4 10 1 0,-2 13 0 15,0 8-1 1,-1 12 0-16,-2 6-2 16,-4 10 0-16,5-13 0 0,-3-1 0 15,-2 3 0-15,0 0 0 0,-2 0 0 16,-2 6 0 0,-2-3 0-16,1-9 0 15,0-3 0-15,2-4 0 0,1 0 0 16,2-3 0-16,1-6 0 15,4-8 0-15,2-6 0 0,4-2 0 16,-1-6 0-16,0-3 0 16,1-8 0-16,1-6 0 15,-2-5 0-15,2 2 0 0,-2-5 0 16,-2-3 0-16,3 0 0 16,-3-4 0-16,0-2 0 15,2-6 0-15,0-6 0 16,-1-6 0-16,-1-1 0 0,3-8 0 15,2-4 0-15,1-9 0 16,0 0 0-16,0 0 0 16,-13 0 0-16,10-9-23 15,3-14-63-15,-4-10-4 16,4-15-3-16,0-16-6 0,4-15-3 16</inkml:trace>
  <inkml:trace contextRef="#ctx0" brushRef="#br0" timeOffset="55139.861">2520 7768 4 0,'4'-15'84'16,"-3"-2"7"-16,1 3-4 15,-1-8-16-15,2 10-22 16,-2 1-15-16,-1 11-9 16,2-13-8-16,-2 13-3 0,0 0-5 15,0 0-2-15,0 13-2 16,-2 4-3-16,-3 4 0 15,1 18 0 1,0 6 2-16,-1 5 0 16,-1 4-4-1,-1 0 0-15,2-1 0 0,0 0 0 16,2-4 0-16,-1-15 0 16,2-4 0-16,-1-5 0 15,3-4 0-15,-2-4 0 0,1-5 0 16,-2-2 0-16,3-10 0 15,-1 11 0-15,1-11 0 16,0 0 0-16,0 0 0 0,0 0 0 16,0 0 0-16,0 0 0 15,0 0 0-15,0 0 0 16,0 0 0-16,0 0 0 0,0 0-80 16,0 0-14-16,-1 15-3 15,1-15-9-15,5 12-2 16</inkml:trace>
  <inkml:trace contextRef="#ctx0" brushRef="#br0" timeOffset="56817.4555">2045 8810 74 0,'0'0'99'0,"12"0"-5"15,-12 0-5-15,0 0-1 0,0 0-56 16,-4-10-11-16,4 10-7 16,0 0-14-16,0 0 0 15,0 0 0-15,0 0 0 16,0 0 0-16,0 0 0 0,0 0 0 16,-4 7 0-16,4-7 0 15,0 14 0-15,0-14-4 16,1 22-25-16,11-9-56 15,-4-6-5-15,6-4-5 16,3-4-5-16,5-8-2 0</inkml:trace>
  <inkml:trace contextRef="#ctx0" brushRef="#br0" timeOffset="57155.2589">2520 8595 10 0,'13'-3'100'16,"-3"1"-2"-16,-10 2-5 15,0 0-4-15,0 0-4 16,-7 0-67-16,-4 12-6 16,-2 8-6-16,-2 14-6 0,-2 9 0 15,-4 11 0-15,2 6 0 16,3 2 0-16,3-2 0 16,4-5 0-16,6-6 0 15,3-9 0-15,8-12 0 16,7-13 0-16,2-10 0 0,4-5 0 15,1-7 0-15,-2-6 0 16,0-6 0-16,-4-4 0 16,-3-2 0-16,-7-2 0 0,-3 2 0 15,-3 1 0-15,0 2 0 16,-7 5 0-16,-7 3 0 16,1 7-13-16,-5 6-21 15,-4 1-53-15,7 4-2 0,4-1-4 16,11-3-8-16,0 0 7 15</inkml:trace>
  <inkml:trace contextRef="#ctx0" brushRef="#br0" timeOffset="57495.6172">2973 8690 92 0,'9'-11'96'0,"-9"2"-4"15,-7 5-5-15,-13 4-1 16,-4 6-61-16,-6 15-9 15,0 4-6-15,-1 11-3 16,0 5-7-16,2 7 0 0,10-1 0 16,5 0 0-16,9-7 0 15,7-3 0-15,12-6 0 16,8-8 0-16,6-9 0 0,2-6 0 16,0-6 0-16,-1-2 0 15,-6-4 0 1,-3-5 0-16,-7-1 0 0,-6-1 0 15,-5-1 0-15,-2-1 0 16,-6 0 0-16,-4 1 0 0,-7 1 0 16,-2 2 0-16,-7 1 0 15,-1 8-17-15,-6-3-32 16,6 3-39-16,4 4-1 0,6-1-6 16,17-3-5-16</inkml:trace>
  <inkml:trace contextRef="#ctx0" brushRef="#br0" timeOffset="57804.2802">3178 8729 70 0,'14'-25'95'0,"-7"0"-4"16,3 0-4-16,-2 3-2 16,2 0-57-16,5 8-6 15,6 5-7-15,6 7-5 16,5 4-2-16,3 12-8 0,1 9 0 15,-3 9 0-15,-2 7 0 16,-5 10 0-16,-8 7 0 16,-7 4 0-16,-10-2 0 15,-1 0 0-15,-4-1 0 0,-7-2 0 16,-4-5 0-16,1-5 0 16,2-9 0-16,-1 0 0 15,1-10 0-15,5 17-39 16,3-24-49-16,-1-11-4 0,5-8-4 15,0 0-6-15,1-13 8 16</inkml:trace>
  <inkml:trace contextRef="#ctx0" brushRef="#br0" timeOffset="58123.8633">3410 9106 0 0,'-9'-10'95'0,"1"-1"5"15,8 11-8-15,-7-13-3 0,7 13 0 16,7-7-62-16,12 3-8 15,7 3-19-15,8-1 0 16,11-1 0-16,6 2 0 16,9-2 0-16,1 0 0 0,1-1 0 15,2 0 0-15,-4 0 0 16,-3-1 0-16,-11-1 0 16,-7 2 0-16,-9 0 0 15,-8 1 0-15,-6 0 0 16,-16 3 0-16,8 0 0 0,-8 0 0 15,-10 0 0-15,-3 2 0 16,-5 2 0-16,-2 0 0 0,-4 2 0 16,-4 0 0-16,3 1 0 15,-8-1 0-15,11 4-19 16,-8 1-73-16,6-1-2 16,0 1-4-16,4-1-6 0,1 0 0 15</inkml:trace>
  <inkml:trace contextRef="#ctx0" brushRef="#br0" timeOffset="59329.7157">1871 10230 7 0,'0'0'100'0,"0"0"-1"0,0 0-4 16,0 0-5-16,-5-9-1 16,-9 9-70-16,14 0-7 15,-15 0-12-15,15 0 0 0,-12 2 0 16,12-2 0-16,-10 1 0 16,10-1 0-16,0 0 0 15,0 0 0-15,-7 9 0 16,7-9 0-16,0 11 0 0,0-2 0 15,0-1 0-15,0 9 0 16,0 10-53-16,1-14-38 16,5-5-2-16,-6-8-7 15,20 3-4-15</inkml:trace>
  <inkml:trace contextRef="#ctx0" brushRef="#br0" timeOffset="59837.5335">2310 10099 0 0,'-24'-7'91'15,"-6"-4"2"-15,0-3-3 16,1-5-4-16,6 29-17 16,3-28-47-16,11-4-3 0,7 0-7 15,2-1-4-15,11 5-2 16,7 2-3-16,7 7-1 15,4 5-1-15,4 4 0 16,1 11-1-16,-2 8-1 0,-2 6 0 16,-5 6 0-16,-2 3 1 15,-7 0 0-15,-7-1 0 16,-4 0 0-16,-4-3 0 16,-1-4 0-16,-3-3 1 0,-3-5-1 15,0-4 1-15,3-2-1 16,0 0 0-16,3-12 0 15,3 15 0-15,8-8 1 0,5 1 0 16,5 1 0-16,1-1 0 16,2 1 0-16,-1 0-1 15,1 3 1-15,-6-1 0 16,-5 2 1-16,-6 2-2 0,-6-1 0 16,-1 0 0-16,-11 1 0 15,-8 0 0-15,-3 0 0 16,-3-4 0-16,0 2 0 15,-2-4 0-15,6 0-2 16,-3-6-14-16,13-3-66 0,11 0-6 16,-4-12-4-16,9-4-6 15,13-8-4-15</inkml:trace>
  <inkml:trace contextRef="#ctx0" brushRef="#br0" timeOffset="60319.572">2846 10008 75 0,'-6'-15'93'0,"2"-2"-3"0,3 1-4 15,1-1-2-15,-8-1-62 16,13 4-5-16,12 5-7 16,1 3-3-16,4 6-3 15,3 3-1-15,-5 10-2 16,1 6-1-16,-4 6 0 0,-5 5 0 15,-6 2 0-15,-5 1 0 16,-3-3 1-16,-10 0 0 16,-2-4 1-16,-3-5-1 0,-1-4 1 15,3-6-1-15,0-3 1 16,4-3 0-16,11-5 0 16,0 0-1-16,0 0 0 15,10-6 0-15,8 0 1 0,2 0-2 16,3 1 0-16,2 2 0 15,1 3 0-15,-1 0 0 16,-3 5 0-16,-1 4 0 16,-8 4 0-16,0 2 0 0,-7 2 0 15,-1 2 0-15,-5-2 0 16,-6 4 0-16,-3-5 0 16,-7-1 0-16,-1 0 0 0,-2-3 0 15,1 1 0 1,-1-6 0-16,1 2 0 0,3-6-14 15,7-2-65-15,8-1-9 16,0 0-5-16,0-7-6 0,6-8-3 16</inkml:trace>
  <inkml:trace contextRef="#ctx0" brushRef="#br0" timeOffset="60768.2341">3201 10039 67 0,'-9'-13'92'16,"5"-2"-3"-16,4-4-4 15,0-1-2-15,10 1-59 16,5-2-7-16,5 6-5 0,0 3-4 16,2 5-2-16,0 6-3 15,-3 3-1-15,-2 9 0 16,-4 8-1-16,-3 5-1 15,-6 5 0-15,-3 0 0 16,-1 2 1-16,-5-2 0 0,-5-2 0 16,0-5 0-16,0-5-1 15,5-4 1-15,5-13 0 0,1 12 0 16,12-11-1-16,7-1 1 16,4 0 0-16,6 0 1 15,1-2 0-15,2 2 0 16,0 0 1-16,-4 2-1 0,-6 6-2 15,-7 2 0-15,-3 2 0 16,-7 3 0-16,-6 1 0 16,-10 3 0-16,-10-1 0 15,-6 4 0-15,-9-3 0 16,-4 2 0-16,-8 2 0 0,-4-4 0 16,2 3-86-16,-1-1-2 15,4-1-4-15,7-2-7 16,9-4-7-16</inkml:trace>
  <inkml:trace contextRef="#ctx0" brushRef="#br0" timeOffset="63043.2025">5226 7681 45 0,'0'-14'94'16,"0"3"-1"-16,0-1-7 16,0 1-2-16,0 11-56 15,0 0-7-15,0 0-7 16,6 6-5-16,-3 11-2 0,1 7-3 15,2 5 0-15,3 20 2 32,-4 8-1-32,-2 5 0 15,-1 5 1-15,-2 0-6 16,0 1 0-16,-6-1 0 0,1-4 0 16,-6-20 0-16,4-7 0 15,0-10 0-15,5-5-10 16,-4-9-53-16,6-12-26 0,14-1-2 15,3-17-7-15,4-8-5 16</inkml:trace>
  <inkml:trace contextRef="#ctx0" brushRef="#br0" timeOffset="63234.0354">5609 7904 91 0,'12'-14'98'0,"-8"1"-5"0,-2 3-5 16,-2-4-2-16,-6 4-66 15,6 10-8-15,-13-8-7 16,13 8-6-16,-9 3-7 0,9 9-15 16,11-4-62-16,0 3-2 15,5-8-6-15,5-1-6 16,8-2 2-16</inkml:trace>
  <inkml:trace contextRef="#ctx0" brushRef="#br0" timeOffset="63534.1116">5985 7721 44 0,'15'-8'95'16,"-15"8"-3"-16,5-10-6 16,-5 10 0-16,-14 0-56 15,-1 10-6-15,0 2-10 16,-3 5-5-16,9 18-2 16,9-1-1-1,9 8-2-15,13 1 0 16,10 3 0-16,9-2-1 15,13 4 0-15,0-3-3 16,-7-12 0-16,-2-3 0 0,-8-2 0 16,-11-4 0-16,-9-4 0 15,-9-1 0-15,-12-5 0 16,-8 0 0-16,-12-5 0 0,-4-3 0 16,-6 0-2-16,-4-7-21 15,-9 1-63-15,15-9-4 16,0-10-4-16,4-4-5 15,7-10-4-15</inkml:trace>
  <inkml:trace contextRef="#ctx0" brushRef="#br0" timeOffset="63934.3896">6764 7613 511 0,'0'0'0'0,"0"0"0"0,0 0 0 16,0 0 0-1,0 0 0-15,-42-2 0 0,42 2 0 16,-11 13 0-16,11-13 0 16,-11 16 0-16,8-6 0 0,0 1 0 15,-1-1-8-15,1 5-8 16,3-15-14-16,-5 21-57 15,5-9-2-15,0-3-5 0,2 1-6 16</inkml:trace>
  <inkml:trace contextRef="#ctx0" brushRef="#br0" timeOffset="64916.3512">5696 9110 66 0,'0'-20'99'16,"1"4"-4"-16,-3-2-4 16,1 1-1-16,-4 2-52 15,3 4-10-15,2 11-24 0,0 0-4 16,0 0 0-16,-4 8 0 16,4 9 0-16,-1 5 0 15,1 5 0-15,1 4 0 16,1 7 0-16,1 0 0 15,-1 6 0-15,-2-3 0 0,-1 2 0 16,1 0 0-16,-2-2 0 16,-4-2 0-16,1-2 0 15,1-5 0-15,-2-4 0 0,1-3 0 16,2-4 0-16,1-3 0 16,1-4 0-16,1-1 0 15,0 1 0-15,0-14 0 0,4 13-84 16,9-7-10-16,-4 0-4 15,1 1-6-15,-5 3-2 16</inkml:trace>
  <inkml:trace contextRef="#ctx0" brushRef="#br0" timeOffset="65234.4377">5489 10122 17 0,'-12'12'101'0,"12"-12"0"16,-11 3-8-16,11-3-2 16,-12 0-3-16,12 0-71 0,-13 3-14 15,10 12-3-15,1 6 0 16,-3 5 0-16,-1 7 0 16,1 3 0-16,0 0 0 0,-3 4 0 15,3-3 0-15,2-4 0 16,-1-6 0-16,1-2 0 15,3-7 0-15,0-2 0 16,0-4 0-16,0-12 0 16,4 11 0-16,-4-11 0 0,13 5-66 15,-3-10-27-15,-1-9-2 16,4-6-8-16,2-4-4 0</inkml:trace>
  <inkml:trace contextRef="#ctx0" brushRef="#br0" timeOffset="65632.2299">5953 10050 22 0,'14'-18'102'16,"-8"2"-4"-16,-6 5-6 16,-1 0-2-16,1 11-2 0,0 0-73 15,-16 0-11-15,7 12-4 16,-1 7 0-16,2 4 0 15,1 3 0-15,1 5 0 16,5 0 0-16,1 0 0 0,6 0 0 16,6-1 0-16,2-1 0 15,5-3 0-15,0-2 0 16,7-2 0-16,1 2 0 16,-2-2 0-16,0 0 0 0,-1 1 0 15,-6-1 0-15,1 1 0 16,-7-2 0-16,-6 1 0 15,-4 0 0-15,-2-1 0 16,-4-1 0-16,-9-4 0 16,-4-3 0-16,-4-1 0 0,-3-4 0 15,-5-4 0-15,-3-4 0 16,5-1 0-16,-6-12-83 16,4-7-9-16,3-8-4 0,5-5-6 15,7-7-5-15</inkml:trace>
  <inkml:trace contextRef="#ctx0" brushRef="#br0" timeOffset="65930.6972">6097 10023 30 0,'21'-17'103'0,"-2"-2"-3"16,6 4-6-16,0-4-2 15,9 4-2-15,7-2-88 16,9 3-2-16,6 0 0 15,2-1 0-15,7 4 0 0,-4-1 0 16,2 0 0-16,-8 2 0 16,-8 2 0-16,-7 1 0 15,-9 2 0-15,-12 2 0 16,-4-1 0-16,-15 4 0 0,0 0 0 16,0 0 0-16,-10 1 0 15,-2 4 0-15,-3 3 0 16,-6-3 0-16,-7 6-73 0,10-1-22 15,0-1-2-15,3-1-9 16,4-4-2-16</inkml:trace>
  <inkml:trace contextRef="#ctx0" brushRef="#br0" timeOffset="67488.0211">8171 7664 6 0,'-17'-6'89'0,"2"-1"3"16,1-5-5-16,7 0-5 15,-14-9-34-15,21 5-20 16,7 0-12-16,11-2-6 0,16 5-3 15,5 3-2-15,12 9-2 16,6 1-1-16,1 15 0 16,-1 7-1-16,-3 10 0 15,-6 9 0-15,-16 6 0 0,-23 10 1 16,-9 1 0 0,-15-1 0-16,-9-4 0 15,-11-3 1-15,-3-8 0 16,-1-6-1-16,4-9 1 0,11-14-2 15,9-3-1-15,15-10 1 16,0 0-1-16,28 3 1 16,7-3 0-16,12 3 0 15,7 2 0-15,5 5 0 0,0 1 1 16,-1 9 0-16,-8 0-2 16,-8 5 0-16,-11 2 0 15,-13-1 0-15,-8 2 0 0,-10-5 0 16,-11 1 0-16,-8-4 0 15,-11-1 0-15,-1-5 0 16,-6-1 0-16,0-3 0 16,0-2 0-16,4 1 0 0,1-6 0 15,10 4-82-15,7-2-8 16,3-5-3-16,12 0-7 16,0 0-5-16</inkml:trace>
  <inkml:trace contextRef="#ctx0" brushRef="#br0" timeOffset="68298.8758">8269 9101 4 0,'-25'1'90'0,"-2"-1"4"16,1 0-3-16,4-3-5 16,1-1-28-16,9 2-25 15,1-7-10-15,8 0-7 16,3 9-5-16,10-14-6 16,7 7-5-16,5 3 0 0,4 2 0 15,7 2 0-15,1 5 0 16,4 6 0-16,0 2 0 15,-1 6 0-15,-3 4 0 16,-6 5 0-16,-3 8 0 0,-10 0 0 16,-7 12 0-16,-8-1 0 15,-15 8 0-15,-10 0 0 16,-7-3 0-16,-5 0 0 0,0-9 0 16,-3-1 0-16,3-12 0 15,4-3 0-15,9-11 0 16,5-3 0-16,7-4 0 0,12-9 0 15,0 9 0-15,11-9 0 16,15 1 0-16,10-2 0 16,9-4 0-16,12 0 0 15,7-2 0-15,8-1 0 16,0-1 0-16,-2 2 0 0,-5 2 0 16,-9-2 0-16,-8 3 0 15,-11 1 0-15,-10 2 0 16,-11-2 0-16,-4 3 0 0,-12 0 0 15,0 0 0-15,0 0 0 16,-6-4 0-16,-5 2 0 16,11 2 0-16,-18-4 0 15,9 3 0-15,-2-1 0 0,11 2 0 16,-12 0 0-16,12 0 0 16,-8 2 0-16,7 6 0 15,1-8 0-15,0 26 0 0,14-8-91 16,-9 3-2-1,-2 0-4-15,0 1-5 0,4 1-2 16</inkml:trace>
  <inkml:trace contextRef="#ctx0" brushRef="#br0" timeOffset="68901.3509">8378 10468 14 0,'-2'-10'90'0,"-2"-4"0"16,2 1-2-16,-1-5-4 0,7 5-42 16,-4 1-8-16,3 2-10 15,-2 0-8-15,-1 10-4 16,0 0-2-16,0 0-3 15,0 0-7-15,3 12 0 0,-3 7 0 16,-1 5 0-16,-4 8 0 16,-2 7 0-16,1 11 0 15,-5 5 0-15,4 4 0 16,-6 7 0-16,4-1 0 0,-3-3 0 16,3 1 0-16,-3-8 0 15,5-9 0-15,-2-7 0 16,5-6 0-16,-2-10 0 15,2-4 0-15,1-4 0 16,3-15 0-16,-2 11 0 0,2-11 0 16,0 0 0-16,-2-5 0 15,2 5 0-15,-1-17 0 16,-2 5 0-16,3-1 0 16,0-2 0-16,4 3 0 0,3-7-62 15,6-5-35-15,5-8-2 16,3-10-7-16,11-12-3 15</inkml:trace>
  <inkml:trace contextRef="#ctx0" brushRef="#br0" timeOffset="69817.8468">9637 7281 50 0,'2'-13'91'0,"-1"1"-1"0,2-1-5 16,-2 2-3-16,5 3-56 16,-6 8-6-16,0 0-6 15,0 0-4-15,7 12-3 16,-6 11 0-16,-1 6-2 0,0 8 0 15,0 12 0-15,0 6-1 16,-1 10 0-16,1 5-1 16,0 29 0-1,-1 6-3-15,3 3 0 16,1 2 0-16,1 5 0 16,1-1 0-16,-2 0 0 0,-3 3 0 15,0-18 0-15,-1-2 0 16,1 1 0-16,-5 1 0 15,-4-1 0-15,0 1 0 16,-4 3 0-16,2 0 0 16,-2 0 0-16,0-1 0 0,-4-4 0 15,1 2 0-15,-1-1 0 16,2-3 0-16,1-3 0 16,0-4 0-16,-1 0 0 15,2-5 0-15,2 1 0 0,0-1 0 16,3-3 0-16,0-2 0 15,4-1 0-15,-3-4 0 16,2-5 0-16,2 6 0 16,1-9 0-1,1-5 0-15,0-7 0 16,-2-7 0-16,0-6 0 16,-2-5 0-16,0-8 0 0,2-9 0 15,0-2 0-15,-1-3 0 16,-1-3 0-16,3-44 0 15,2 34 0 1,-3 5 0-16,3-5 0 16,0 0 0-16</inkml:trace>
  <inkml:trace contextRef="#ctx0" brushRef="#br0" timeOffset="71132.2612">704 11622 11 0,'-9'-10'88'0,"0"1"3"0,-2 2-3 16,-3 2-6-16,2 0-33 16,-5 5-16-16,-6 8-11 15,-3 12-7-15,-1 4-5 16,-1 9-2-16,-3 10-2 0,1 5-1 16,2 7-2-16,5 4-3 15,3 4 0-15,3-3 0 16,6-4 0-16,7-1 0 15,4-10 0-15,7-9 0 0,8-7 0 16,4-10 0-16,8-9 0 16,1-5 0-16,8-4 0 15,0-3 0-15,4-5 0 16,-5-6-11-16,0 1-74 0,1 0-3 16,-5-7-4-16,-5-2-6 15,-7-2-5-15</inkml:trace>
  <inkml:trace contextRef="#ctx0" brushRef="#br0" timeOffset="71447.5894">854 11849 7 0,'1'-17'97'0,"-1"3"-1"0,-1 6-4 16,1 8-7-16,-16-4-2 16,7 4-61-16,9 0-7 15,-18 22-7-15,9-1-4 16,0 6-2-16,4 6-2 0,5 1 0 15,4 5 0-15,12 0 0 16,6 2 0-16,6-4 0 16,3 1 0-16,3-4 0 15,-4-6 0-15,-2-1 0 16,-9-4 0-16,-9-3 0 0,-8-1 0 16,-5-3 0-16,-12-5 0 15,-6 3 0-15,-6-2 0 16,-6 0 0-16,3-3 0 0,-1 2 0 15,0-6 0-15,10 1-77 16,-2 0-13-16,6-3-2 16,5 1-9-16,1-1-5 0</inkml:trace>
  <inkml:trace contextRef="#ctx0" brushRef="#br0" timeOffset="71670.9923">507 12612 24 0,'-22'21'103'0,"0"-7"-3"16,5-4-4-16,6-8-5 16,11-2-2-16,0 0-81 0,0-13-8 15,12 6 0-15,13-4 0 16,6 5 0-16,8-1 0 16,3 4 0-16,6 2 0 15,3 2 0-15,-2 4-88 0,-8 3-3 16,-9 0-4-16,-11 0-6 15,-10 2-5-15</inkml:trace>
  <inkml:trace contextRef="#ctx0" brushRef="#br0" timeOffset="71842.1928">505 12828 84 0,'-26'16'98'0,"9"-4"-4"0,7-4-5 15,10-8 0-15,10 12-53 16,13-12-21-16,10 0-9 15,7-3-6-15,11 0 0 16,8-5 0-16,11 8-15 16,13-5-71-16,-9-5-5 0,4-9-2 15,3-9-8-15,1-10-4 16</inkml:trace>
  <inkml:trace contextRef="#ctx0" brushRef="#br0" timeOffset="74150.1907">2640 11540 81 0,'-9'0'95'16,"-5"-5"-3"-16,3-4-6 15,-4-2 0-15,15 11-57 0,-15-16-8 16,8 8-6-16,7 8-9 16,-9-16-6-16,9 16 0 15,0 0 0-15,13-6 0 16,0 6 0-16,6 6 0 0,3 4 0 16,2 4 0-16,6 5 0 15,-1 5 0-15,-1 3 0 16,-1 6 0-16,-6 4 0 15,-8 7 0-15,-8 9 0 0,-5 3 0 16,-11 1 0-16,-9 3 0 16,-7 2 0-16,-4-5 0 0,-2-2 0 15,-3-6 0-15,2-10 0 16,3-7 0-16,4-6 0 16,7-6 0-16,4-3 0 15,8-4 0-15,8-2 0 16,10-4 0-16,16-1 0 15,11-4 0-15,8 0 0 0,10-1 0 16,10-1 0-16,4-3 0 16,-1-3 0-16,0 3 0 15,-9-1 0-15,-9 1 0 0,-8 0 0 16,-11 2 0-16,-10 1 0 16,-8 0 0-16,-13 0 0 15,0 0 0-15,0 0 0 0,-2 8 0 16,-7-4 0-16,9-4 0 15,-17 12 0-15,17-12 0 16,-17 8 0-16,17-8 0 16,-14 10 0-16,14-10 0 0,-9 3 0 15,9-3 0-15,0 0 0 16,0 0 0-16,0 0 0 16,0 0-91-16,0 0-3 15,5-7-3-15,8-6-7 0,3-9-2 16</inkml:trace>
  <inkml:trace contextRef="#ctx0" brushRef="#br0" timeOffset="76563.3567">5530 11638 45 0,'-12'-8'92'0,"3"1"-2"15,-2-4-3-15,3 1-3 16,-1 1-52-16,4-1-5 15,4-1-8-15,1 11-5 0,6-17-4 16,8 10-2-16,4 2-5 16,4 3-3-16,4 2 0 15,-2 6 0-15,4 9 0 16,-2 3 0-16,-4 13 0 0,-6 4 0 16,-6 7 0-16,-9 4 0 15,-5 7 0-15,-11 2 0 16,-10 0 0-16,-1-3 0 0,-9-2 0 15,0-2 0-15,0-9 0 16,5-6 0-16,3-8 0 16,8-5 0-16,5-7 0 15,11-4 0-15,3-9 0 0,19 8 0 16,10-8 0-16,9 0 0 16,4 0 0-16,12 3 0 15,1 4 0-15,4 5 0 0,-5 4 0 16,-1 2 0-1,-5 8 0-15,-11 1 0 0,-9 3 0 16,-11 2 0-16,-8 3 0 16,-9-2 0-16,-15 1 0 15,-11 0 0-15,-10-3 0 0,-8-3 0 16,-5-3 0-16,-6-3 0 16,2-4 0-16,-5-3 0 15,5-4 0-15,6-1 0 16,4-4 0-16,11-3 0 0,7 2 0 15,9-5-77-15,16 0-15 16,3-9-3-16,13-7-6 0,12-5-7 16</inkml:trace>
  <inkml:trace contextRef="#ctx0" brushRef="#br0" timeOffset="77465.0217">8723 11883 75 0,'5'-12'94'15,"-5"-4"-3"-15,-3 4-4 16,-11-3-1-16,19 4-61 0,-27 11-3 16,-14 0-5-16,-3 19-5 15,-6 7-10-15,-8 12-2 16,-6 13 0-16,-3 9 0 15,3 8 0-15,2 2 0 0,5 5 0 16,14-5 0-16,14-4 0 16,15-9 0-16,12-8 0 15,23-8 0-15,15-15 0 16,10-11 0-16,6-8 0 0,0-7 0 16,-1-9 0-16,-10-9 0 15,-8-3 0-15,-15-2 0 16,-17 1 0-16,-12 6 0 15,-20 6 0-15,-20 10 0 16,-14 8 0-16,-7 25 0 0,-7 5-66 16,-3 6-28-16,3 5-2 15,6-2-8-15,13 3-5 16</inkml:trace>
  <inkml:trace contextRef="#ctx0" brushRef="#br0" timeOffset="81946.9219">2920 13933 62 0,'-4'-18'88'0,"2"1"-1"0,-3-2-2 15,6 3-26-15,-1-1-22 16,-2 4-9-16,1 2-9 16,-3 2-4-16,4 9-4 0,0 0-2 15,0 0-3-15,-2 8-1 16,2 8-5-16,-2 4 0 15,0 5 0-15,-3 8 0 0,0 3 0 16,-3 6 0-16,-3 4 0 16,2 2 0-16,-3 8 0 15,-1-1 0-15,1 12 0 16,-3 4 0-16,0 4 0 0,3 3 0 16,0 3 0-16,1 5 0 15,-3 2 0-15,4 5 0 16,-4 0 0-16,4 2 0 15,-2 1 0-15,-4-2 0 0,3 3 0 16,-2 2 0-16,2 1 0 16,-2 1 0-16,1-1 0 15,0 1 0-15,0 6 0 16,-2 2 0-16,1-1 0 0,-2-1 0 16,-1-4 0-16,-2-4 0 15,3-4 0-15,-5-4 0 16,2-10 0-16,-1-9 0 15,2-3 0-15,-1-6 0 0,0-6 0 16,3-6 0-16,0-8 0 16,2-3 0-16,1-7 0 15,0-4 0-15,1-4 0 0,4-4 0 16,1-2 0-16,-1-4 0 16,9-15 0-16,-7 15 0 15,0-3 0-15,7-12 0 16,-5 11 0-16,5-11 0 15,0 0-79-15,0 0-13 16,14-8-2-16,0-21-8 0,5-18-5 16</inkml:trace>
  <inkml:trace contextRef="#ctx0" brushRef="#br0" timeOffset="83046.9596">10253 13654 73 0,'15'-19'91'16,"-15"19"-2"-16,7-16-5 0,1 10-37 15,-8 6-12-15,0 0-12 16,8-10-8-16,-8 10-3 15,0 0-4-15,2 12-1 0,-2 2-1 16,-1 4 0-16,-4 5 0 16,-3 7 1-16,-1 6-5 15,-6 8-2-15,-3 6 0 16,-5 6 0-16,-4 5 0 16,0 3 0-16,-2 5 0 0,-1 1 0 15,3 1 0-15,1 5 0 16,0-3 0-16,3 4 0 0,2-3 0 15,-1 3 0-15,5-2 0 16,-1-4 0-16,3-3 0 16,0 1 0-16,1-2 0 15,0-2 0-15,4 3 0 0,-1-4 0 16,2 6 0-16,-2 1 0 16,5 0 0-16,-3 1 0 15,3-1 0-15,1 3 0 16,-2-1 0-16,2 0 0 0,0-1 0 15,-3 3 0-15,1-6 0 16,0 1 0-16,-2 1 0 0,1-3 0 16,-5 4 0-16,3 1 0 15,-4 0 0-15,2 0 0 16,-5-2 0-16,2 2 0 16,-1-4 0-16,0-3 0 0,0-5 0 15,1-4 0 1,0-2 0-16,0-3 0 0,1-5 0 15,4-5 0-15,-2-6 0 16,3-7 0-16,1-4 0 16,3-7 0-16,1-8 0 0,4-10 0 15,-2 9 0 1,2-9 0-16,0 0 0 0,0 0 0 16,0 0 0-16,0 0 0 15,-15-11-62-15,16-8-33 16,1-14-3-16,4-16-7 0,-1-21-5 15</inkml:trace>
  <inkml:trace contextRef="#ctx0" brushRef="#br0" timeOffset="84397.4296">1867 13200 75 0,'-10'12'87'16,"3"-2"-3"-16,7-10-3 15,-8 5-3-15,8-5-65 0,0 0-4 16,0 0 0-16,4 0-1 16,6 1-1-16,5-1 1 15,2 0-1-15,8 1-1 16,4 2 0-16,10-3-1 0,6 2 0 16,7 0-1-16,8 0 0 15,11 1-1-15,12 1 0 16,11-4 0-16,9 1-1 15,12 3 2-15,12-4-4 0,13 0 0 16,12 0 0-16,14-5 0 16,9 0 0-16,15-2 0 15,11 1 0-15,15-1 0 16,5-1 0-16,11 0 0 0,10 0 0 16,2-1 0-16,10 0 0 15,1-1 0-15,7-1 0 16,2-2 0-16,7 2 0 0,1-1 0 15,-2 0 0-15,1 1 0 16,-5 1 0-16,-7 1 0 16,-13 0 0-16,-8-1 0 15,-15 2 0-15,-14 1 0 0,-16-1 0 16,-21 1 0-16,-12 1 0 16,-19 1 0-16,-21-2 0 15,-14 4 0-15,-21-1 0 16,-19 2 0-16,-14-1 0 0,-12 0 0 15,-11 2 0-15,-10 0 0 16,-9 0 0-16,-10 1 0 16,9 0 0-16,-9 0 0 15,0 0 0-15,0 0 0 0,0 0 0 16,-5 7 0-16,4 1 0 16,-7 1-87-16,-2-4-8 15,-2-5-4-15,-3-4-7 16,-3-8-1-16</inkml:trace>
  <inkml:trace contextRef="#ctx0" brushRef="#br0" timeOffset="85393.5391">1737 11304 45 0,'-33'-11'86'16,"5"-1"-3"-16,1-3-4 16,6-1-2-16,3 2-55 0,6 4-4 15,3 5-8-15,9 5-4 16,0 0 0-16,0 0-2 15,0 0 0-15,17 3 1 16,6 4-1-16,5 4 1 0,12 0 1 16,10 3 1-16,10-1-1 15,13 3 0-15,13-2 0 16,10 1-1-16,19-3 1 0,20-2-1 16,15-2 0-16,15-2 0 15,18-2-5-15,14-1 0 16,17-1 0-16,14-1 0 15,13 0 0-15,11 0 0 16,8-4 0-16,12 0 0 0,5-3 0 16,15-2 0-16,0-1 0 15,9 0 0-15,0-1 0 16,3 1 0-16,2-1 0 16,-8 1 0-16,-3 1 0 15,-10 2 0-15,-9 1 0 0,-19 0 0 16,-18 2 0-16,-16 0 0 0,-23 0 0 15,-21 1 0 1,-24 0 0-16,-23 2 0 0,-25-2 0 16,-21-1 0-16,-19 3 0 15,-19-1 0-15,-15 1 0 0,-12 4 0 16,-8 8 0-16,-7 1 0 16,0 5-70-16,-6 9-22 15,-2-3-2-15,-7-5-7 16,-2-9-3-16</inkml:trace>
  <inkml:trace contextRef="#ctx0" brushRef="#br0" timeOffset="87993.8185">3672 14196 92 0,'13'5'98'0,"-13"-5"-4"15,0 0-5-15,0 9-2 0,0-9-58 16,-8 13-9-16,-3 0-18 16,1-1-2-16,-1 1 0 15,0 1 0-15,3-1 0 0,1-1 0 16,2-3 0-16,5-9 0 16,-6 12 0-16,6-12 0 15,0 0 0-15,0 0 0 16,0 0 0-16,0 0 0 15,-1-6 0-15,1 6 0 0,-5-13 0 16,5 13 0-16,-9-11 0 16,9 11 0-16,-12-2 0 15,12 2 0-15,0 17-46 0,0-17-48 16,0 0-3-16,0 0-6 16,9-12-7-16</inkml:trace>
  <inkml:trace contextRef="#ctx0" brushRef="#br0" timeOffset="90119.7819">4402 13912 20 0,'0'0'91'0,"-3"-14"0"0,3 14-5 15,-19-9-3-15,31 14-30 16,-25-4-27-16,-1 4-9 16,0 6-5-16,0 6-2 0,-1 3-3 15,1 6 0 1,4 1-2-16,0 4-2 0,6 1-3 15,2 0 0-15,2 0 0 16,5-2 0-16,9 1 0 16,1-4 0-16,6 1 0 15,4-4 0-15,1-2 0 0,3-1 0 16,1-3 0-16,-2-2 0 16,0-3 0-16,-5-2 0 15,-5 1 0-15,-4-1 0 0,-10 0 0 16,-4 5 0-16,-12-1 0 15,-11 1 0-15,-4 3 0 16,-9 1 0-16,-4-2 0 0,-4-2 0 16,4 1 0-16,1-5 0 15,7 0 0-15,2 11-52 16,14-23-36-16,10-9-3 0,6-14-7 16,11-7-4-16</inkml:trace>
  <inkml:trace contextRef="#ctx0" brushRef="#br0" timeOffset="90515.0433">4568 13953 7 0,'-21'-5'97'0,"-4"0"-1"16,-1 1-3-16,4-5-2 15,3 4-4-15,19 5-63 16,-8-16-8-16,8 16-16 15,18-17 0-15,10 9 0 0,11-3 0 16,9 1 0-16,8-2 0 16,8 1 0-16,2 0 0 15,0 1 0-15,-7 0 0 16,-4 2 0-16,-14 2 0 16,-5 1 0-16,-9 2 0 0,-12 3 0 15,-15 0 0-15,0 0 0 16,0 0 0-16,-11 7 0 15,-3-3 0-15,0 1 0 0,-3 1 0 16,-1 1 0-16,3-1 0 16,1 2 0-16,2-1 0 15,4 2 0-15,-2 1 0 16,3 3 0-16,1-3 0 16,6-10-25-16,-4 17-68 15,-2-4-3-15,-1 2-5 0,-4-6-4 16</inkml:trace>
  <inkml:trace contextRef="#ctx0" brushRef="#br0" timeOffset="91837.6547">3266 15152 89 0,'15'7'102'15,"-15"-7"-5"-15,11 0-5 16,-11 0-1-16,0 0-59 16,0 0-24-16,0 0-8 0,0 0 0 15,0 0 0-15,0 0 0 16,0 0 0-16,0 12 0 16,0-12 0-16,-4 13 0 15,4-13 0-15,-3 15 0 0,3-15 0 16,-5 14 0-16,0-5 0 15,1 1 0-15,-1-1 0 16,2 4 0-16,-4-4 0 16,6 3-64-16,0-3-30 0,1-9-3 15,0 0-8-15,0 0-4 16</inkml:trace>
  <inkml:trace contextRef="#ctx0" brushRef="#br0" timeOffset="92331.6157">3579 15133 12 0,'0'0'99'16,"-4"-8"-2"-16,-8-6-3 16,4-3-4-16,-4-4-3 0,4-2-70 15,7 4-2-15,2 1-15 16,10 3 0-16,6 7 0 15,7 6 0-15,0 2 0 16,2 8 0-16,3 8 0 16,-4 8 0-16,-3 2 0 0,-4 6 0 15,-4 3 0-15,-5-1 0 16,-8 2 0-16,-1-2 0 0,-5-2 0 16,-3-6 0-16,0-1 0 15,0-8 0-15,3-1 0 16,3-4 0-16,2-4 0 0,0-8 0 15,17 12 0 1,-2-7 0-16,6 2 0 0,-3-1 0 16,3 2 0-16,-1 0 0 15,-4 0 0-15,-4 3 0 0,-2-1 0 16,-7 2 0-16,-3 1 0 16,-8 0 0-16,-10-1 0 15,-1 1 0-15,-9 2 0 16,1 1 0-16,-6-3 0 15,0 0 0-15,0-4 0 0,11-2-5 16,8-6-85-16,-4-4-2 16,7-12-5-16,6-10-5 15,6-6-4-15</inkml:trace>
  <inkml:trace contextRef="#ctx0" brushRef="#br0" timeOffset="92741.6077">4010 15055 26 0,'23'-18'102'16,"-3"2"-4"-16,-6 2-6 16,-3 3-2-16,-3 1-5 0,-8 10-70 15,11 0-12-15,-5 10-3 16,1 9 0-16,-5 4 0 16,1 4 0-16,-3 3 0 15,0 2 0-15,-3 2 0 16,-3-5 0-16,1 0 0 0,-2-5 0 15,3-3 0-15,4-4 0 16,0-3 0-16,10-5 0 16,4-3 0-16,4-3 0 0,7-1 0 15,2-1 0-15,2-1 0 16,0 4 0-16,-2-1 0 16,-5 3 0-16,-4 4 0 15,-5 3 0-15,-6 3 0 16,-7 0 0-16,-2 4 0 0,-10 0 0 15,-3 1 0-15,-7 0 0 16,-2-1 0-16,3 1 0 16,-5-8 0-16,7 3 0 0,-2-13-21 15,10 1-67-15,11-4-5 16,-11-12-3-16,11-10-6 16,7-10-3-16</inkml:trace>
  <inkml:trace contextRef="#ctx0" brushRef="#br0" timeOffset="93125.3372">4465 15019 26 0,'6'-10'101'16,"2"-2"-2"-16,1 1-6 16,1 0-3-16,8 0-2 15,3 3-74-15,4 6-14 0,5 2 0 16,-3 1 0-16,4 14 0 15,-2 3 0-15,-3 7 0 16,-5 7 0-16,-6 0 0 0,-8 5 0 16,-3 0 0-16,-4 1 0 15,-5-4 0-15,-3-2 0 16,-3-4 0-16,3-5 0 0,1-6 0 16,6-1 0-16,2-6 0 15,11-2 0-15,3-3 0 16,2-1 0-16,1 2 0 15,2-1 0-15,-1 2 0 16,-6 3 0-16,-5 3 0 0,-7 0 0 16,-2 5 0-16,-13 2 0 15,-4 5 0-15,-8-1 0 16,2 5-58-16,-12-1-36 16,-5-2-2-16,1-1-8 15,-4-7-6-15</inkml:trace>
  <inkml:trace contextRef="#ctx0" brushRef="#br0" timeOffset="94477.2707">3333 16511 10 0,'6'-12'100'0,"-5"-3"-1"16,-1 3-4-16,0 0-3 15,-1 1-2-15,-35 2-74 16,36 9-7-16,-5-10-9 0,5 10 0 16,0 0 0-16,0 0 0 15,0 0 0-15,0 0 0 16,-5 4 0-16,5-4 0 0,0 0 0 16,0 0 0-16,0 0 0 15,0 0 0-15,0 0 0 16,0 0 0-16,0 0 0 15,0 0 0-15,-11 7 0 0,11-7 0 16,-15 10 0-16,6-6 0 16,-3-2-76-16,12-2-18 15,-12 9-3-15,12-9-8 0,-1-20-2 16</inkml:trace>
  <inkml:trace contextRef="#ctx0" brushRef="#br0" timeOffset="94740.6697">3629 16176 22 0,'22'1'103'0,"-1"0"-3"0,-4-1-5 15,-2 0-2-15,-15 0-2 16,15-22-84-16,-15 22-7 16,13 12 0-16,-8 7 0 15,-1 8 0-15,-3 9 0 16,0 8 0-16,-2 9 0 0,1 5 0 15,-2 9 0-15,-7 5 0 16,4 4 0-16,0 1 0 16,2-2 0-16,-1-9 0 15,4-2-23-15,3-14-69 0,2-20-2 16,4-19-5-16,2-18-7 16</inkml:trace>
  <inkml:trace contextRef="#ctx0" brushRef="#br0" timeOffset="95105.1691">4129 16287 36 0,'14'-1'103'16,"-6"5"-2"-16,-8 5-7 16,-2 11-1-16,-12-20-9 15,-2 30-84-15,-3 8 0 0,1 8 0 16,-5 5 0-16,9 3 0 15,2-2 0-15,6-5 0 16,6-4 0-16,3-7 0 16,9-5 0-16,6-11 0 0,5-6 0 15,-1-10 0-15,0-4 0 16,0-3 0-16,-4-9 0 16,0-4 0-16,-6-4 0 15,-4-3 0-15,-4-1 0 0,-4-1 0 16,-3 3 0-16,-7 1 0 15,-4 4 0-15,-6 5 0 16,-2 8 0-16,-6 1 0 16,0 6 0-16,-4 15-27 15,7-6-62-15,6-3-6 0,3-3-3 16,16-6-6-16,0 0 6 16</inkml:trace>
  <inkml:trace contextRef="#ctx0" brushRef="#br0" timeOffset="95403.5259">4449 16268 81 0,'16'-19'101'0,"-6"0"-3"16,4 2-6-16,2-2-1 16,3 3-53-16,4 6-28 0,7 3-10 15,6 7 0-15,1 2 0 16,3 14 0-16,-1 9 0 15,-1 11 0-15,-3 7 0 0,-7 6 0 16,-7 6 0-16,-9-1 0 16,-7 4 0-16,-5-2 0 15,-9-1 0-15,-8-4 0 16,-3-6 0-16,0 0 0 0,-4-6 0 16,8 3-2-16,-1-11-88 15,0-10-3-15,4-10-4 16,4-11-8-16,3-7-3 15</inkml:trace>
  <inkml:trace contextRef="#ctx0" brushRef="#br0" timeOffset="95702.5479">4683 16562 67 0,'0'0'106'15,"0"0"-5"-15,0 0-5 16,4-14-2-16,15 38-47 15,9-30-47-15,10-3 0 0,11 2 0 16,8 1 0-16,7 0 0 16,0 2 0-16,0 0 0 15,-5 3 0-15,-6-1 0 16,-12 0 0-16,-8 2 0 16,-10-2 0-16,-7 2 0 0,-16 0 0 15,15 0 0-15,-15 0 0 16,0 0 0-16,-10 0 0 15,10 0 0-15,-13 1 0 0,13-1-91 16,-13 0-6-16,8-9-5 16,4-7-7-16,0-10-2 15</inkml:trace>
  <inkml:trace contextRef="#ctx0" brushRef="#br0" timeOffset="97072.0104">6102 13993 9 0,'-27'2'99'16,"5"-1"0"-16,-2-1-4 15,6-3-3-15,5-3-2 16,-1 1-63-16,5 3-27 16,9 2 0-16,-8-5 0 0,8 5 0 15,0 0 0-15,0 0 0 16,0 7 0-16,0-7 0 16,0 14 0-16,0-5 0 15,0 2 0-15,2-1 0 0,3 1 0 16,-5-11 0-16,15 19 0 15,-5-16-63-15,9-3-30 16,2-8-3-16,6-13-8 16,4-5-3-16</inkml:trace>
  <inkml:trace contextRef="#ctx0" brushRef="#br0" timeOffset="97398.9787">6491 13716 76 0,'20'0'100'0,"-9"3"-4"15,-11-3-7-15,5 11 1 16,-12 11-43-16,-5-6-34 0,-2 1-13 16,-2 6 0-16,0 3 0 15,4 5 0-15,2 2 0 16,9-1 0-16,2 2 0 16,14-1 0-16,7 2 0 0,3-2 0 15,6-2 0 1,2-1 0-16,0-2 0 0,-6-3 0 15,-2-3 0-15,-4-2 0 16,-13-4 0-16,-1-1 0 0,-7 1 0 16,-4-4 0-16,-9-1 0 15,-6-1 0-15,-5-1 0 16,0-1 0-16,-5-6 0 16,4 3-2-16,-1-7-89 0,1-14-2 15,7-7-2-15,2-13-8 16,7-5-1-16</inkml:trace>
  <inkml:trace contextRef="#ctx0" brushRef="#br0" timeOffset="97681.9956">6584 13771 17 0,'12'-7'98'0,"2"1"1"16,2 0-6-16,3-1-2 15,8-2-3-15,7-1-67 16,11 2-17-16,7 1-4 15,7-1 0-15,8 1 0 16,-1 0 0-16,2 1 0 0,0 2 0 16,-10 1 0-16,-11 0 0 15,-8 4 0-15,-14-1 0 16,-7 1 0-16,-18-1 0 0,0 15 0 16,-7-4 0-16,-13 6 0 15,-3-1 0-15,-2 9 0 16,-13 7-71-16,4-4-22 15,-3 1-1-15,-5 2-8 0,-4 5-4 16</inkml:trace>
  <inkml:trace contextRef="#ctx0" brushRef="#br0" timeOffset="98046.6956">5585 15025 37 0,'18'-12'103'0,"-2"1"-1"0,-5 2-8 15,-4-2-2-15,-1 0-9 16,-6 11-83-16,11-8 0 16,-11 8 0-16,0 0 0 15,0 12 0-15,0-1 0 16,-3 1 0-16,-4 3 0 0,2 5 0 16,-1-2 0-16,1 1 0 15,0-3 0-15,7-8-64 16,3 2-29-16,-5-10-3 15,18-7-8-15,-8-14-3 16</inkml:trace>
  <inkml:trace contextRef="#ctx0" brushRef="#br0" timeOffset="98482.5031">5977 14833 22 0,'21'-10'103'0,"-10"-6"-3"0,2-2-6 15,-4-7-2-15,0 3-2 16,-6-2-80-16,7 6-10 16,0 5 0-16,3 5 0 15,5 8 0-15,0 2 0 0,-1 14 0 16,-1 7 0-16,-7 9 0 16,0 5 0-16,-6 3 0 15,-3 1 0-15,-5 2 0 16,-7-2 0-16,-5-9 0 15,4-2 0-15,2-8 0 0,-1-2 0 16,8-8 0-16,4-3 0 16,0-9 0-16,19 9 0 0,0-4 0 15,4-3 0 1,6 3 0-16,0 1 0 16,1 2 0-16,-3 3 0 0,-5 0 0 15,-4 3 0-15,-10 4 0 0,-3 0 0 16,-5 1 0-16,-5-1 0 15,-7 2 0-15,-5-1 0 16,2-1 0-16,-8-4 0 16,4 0 0-16,1-6 0 0,10-9-32 15,-4 1-59-15,6-11-5 16,5-11-4-16,1-13-6 16</inkml:trace>
  <inkml:trace contextRef="#ctx0" brushRef="#br0" timeOffset="98886.023">6394 14775 32 0,'28'-27'104'0,"-7"-1"-5"16,4 4-4-16,-1-2-5 15,-1 7-2-15,-2 4-85 16,3 3-3-16,3 9 0 16,-8 3 0-16,-1 13 0 15,-4 7 0-15,-9 8 0 0,-5 5 0 16,-2 3 0-16,-15 2 0 15,0 4 0-15,-2-5 0 16,-3-3 0-16,2-4 0 16,2-6 0-16,6-4 0 0,8-7 0 15,5-4 0-15,9-3 0 16,7-4 0-16,9 0 0 16,-1-1 0-16,7 1 0 0,0 0 0 15,0 1 0-15,-4 4 0 16,-2 3 0-16,-3 0 0 15,-6 2 0-15,-7 3 0 16,-5 3 0-16,-3-1 0 16,-5 3 0-16,-8-3 0 0,-5 1 0 15,-5 1 0-15,-3-4 0 16,-1-7 0-16,5 5 0 16,2-10-85-16,0-6-8 0,1-15-4 15,7-13-6-15,5-8-2 16</inkml:trace>
  <inkml:trace contextRef="#ctx0" brushRef="#br0" timeOffset="99251.6631">6819 14676 50 0,'33'-22'104'0,"-2"2"-4"16,0 2-8-16,-6 0 0 0,3 38-19 16,-3-23-73-16,3-3 0 15,-3 6 0-15,4 5 0 16,-5 8 0-16,-5 6 0 15,-1 5 0-15,-3 4 0 0,-10 3 0 16,-2 0 0-16,-3 2 0 16,-6-3 0-16,-7-3 0 15,-1-4 0-15,3-2 0 16,-2-6 0-16,8-1 0 0,2-3 0 16,3-11 0-16,15 14 0 15,2-8 0-15,4 1 0 16,3 3 0-16,-2 0 0 15,1 3 0-15,-3 4 0 0,-4 3 0 16,-7 6 0-16,-6 3 0 16,-3 4 0-16,-7 6 0 15,-15-3 0-15,-14 7-84 0,7 2-9 16,-15-4-2-16,-1-2-10 16,-8-3-1-16</inkml:trace>
  <inkml:trace contextRef="#ctx0" brushRef="#br0" timeOffset="99553.725">5921 16381 42 0,'0'0'105'0,"0"0"-4"16,0 0-5-16,3-9-2 16,0-7-21-16,-3 3-73 0,0-2 0 15,0 15 0-15,2-13 0 16,-2 13 0-16,0 0 0 16,0 0 0-16,0 0 0 15,14 15 0-15,-14-3-72 0,0-12-22 16,10 0-3-16,0-10-5 15,-2-10-7-15</inkml:trace>
  <inkml:trace contextRef="#ctx0" brushRef="#br0" timeOffset="99787.2937">6289 16034 48 0,'16'3'107'0,"-1"4"-3"0,-4-6-7 16,-11-1-2-16,0 0-35 15,0 0-60-15,1 19 0 16,-1-4 0-16,-2 5 0 16,-6 4 0-16,1 9 0 0,1 2 0 15,-2 8 0-15,2-2 0 16,-2 6 0-16,1 0 0 16,4 1 0-16,2-3 0 15,1-1 0-15,-1-3-28 16,3-16-67-16,10-11-5 0,2-14-5 15,3-12-5-15</inkml:trace>
  <inkml:trace contextRef="#ctx0" brushRef="#br0" timeOffset="100112.7762">6784 16114 45 0,'23'-7'106'15,"-8"4"-4"-15,-15 3-7 0,3 12-1 16,-9 6-25-16,-54 9-69 15,36 9 0-15,1 8 0 16,-5 6 0-16,4 4 0 16,4 2 0-16,3-6 0 0,7-2 0 15,10-10 0-15,1-9 0 16,11-9 0-16,5-8 0 0,3-10 0 16,2-3 0-16,-1-10 0 15,-6-5 0-15,-1-5 0 16,-4-2 0-16,-9 0 0 15,-2 1 0-15,-11 0 0 16,-6 3 0-16,-5 7 0 0,-6 2 0 16,3 8 0-16,-5-5 0 15,-9 7-77-15,19 0-18 16,3-1-3-16,18 1-7 16,-7-24-5-16</inkml:trace>
  <inkml:trace contextRef="#ctx0" brushRef="#br0" timeOffset="100353.703">7050 16112 36 0,'49'-19'105'0,"-16"-2"-2"0,1 5-7 15,-10 1-2-15,-5 5-17 16,-38 3-77-16,35 7 0 16,9 4 0-16,-2 9 0 0,4 11 0 15,-8 5 0-15,2 8 0 16,-5 4 0-16,-2 9 0 15,-10 1 0-15,-4 4 0 16,-9 1 0-16,-5 1 0 0,-11-3 0 16,3-4 0-16,1-4-82 15,-5-17-14-15,1-12-3 16,6-14-5-16,5-8-4 16</inkml:trace>
  <inkml:trace contextRef="#ctx0" brushRef="#br0" timeOffset="100494.3739">7225 16400 4 0,'22'-39'100'0,"12"5"0"15,-2 5-5-15,3 6-4 16,3 2-3-16,-1 7-68 16,8 2-7-16,2 1-13 0,6 7-6 15,-4-5-79-15,1-7-3 16,2-4-5 0,-6-11-9-16,2-9-4 0</inkml:trace>
  <inkml:trace contextRef="#ctx0" brushRef="#br0" timeOffset="100930.3506">8229 13974 59 0,'0'0'103'16,"2"-14"-4"-16,-2 14-5 16,6-12-2-16,-4 41-28 0,-2-29-64 15,0 0 0-15,0 0 0 16,0 0 0-16,4 10 0 16,-4-1 0-16,5 3 0 15,-5-12 0-15,-20 18-72 16,25-10-20-16,11-8-2 0,3-2-8 15,3-14-6-15</inkml:trace>
  <inkml:trace contextRef="#ctx0" brushRef="#br0" timeOffset="101206.0048">8730 13805 28 0,'12'13'102'15,"-8"6"-3"-15,-5 0-5 0,-10 4-2 16,-9 0-2-16,-8 0-84 15,11 6-6-15,0 1 0 16,10 2 0-16,7 0 0 16,9 0 0-16,17-1 0 15,11 2 0-15,8-4 0 16,5 3 0-16,4-5 0 0,-3 0 0 16,-6-3 0-16,-10 1 0 15,-12 0 0-15,-12 0 0 16,-11-2 0-16,-13 1 0 0,-14 0 0 15,-7-1 0-15,-10-10 0 16,14-2-80-16,-18-7-14 16,9-9-2-16,-1-13-7 15,6-13-3-15</inkml:trace>
  <inkml:trace contextRef="#ctx0" brushRef="#br0" timeOffset="101431.3708">8790 13980 26 0,'36'-25'100'15,"6"6"-1"-15,7 1-6 16,3 0-2-16,8 1-2 16,-21 2-76-16,29 2-13 0,6 4 0 15,1 3 0 1,-8 5 0-16,-2 1 0 0,-11 0 0 16,-9 7 0-16,-13 2 0 15,-9 4 0-15,-13 3 0 0,-15 2 0 16,-8-4-67-16,-20 15-25 15,-12-2-1-15,-15 4-7 16,-9 2-6-16</inkml:trace>
  <inkml:trace contextRef="#ctx0" brushRef="#br0" timeOffset="101682.9535">8201 14933 28 0,'-3'21'106'0,"0"-9"-1"16,3-2-8-16,0-10-3 15,0 0-13-15,0 13-81 16,0-13 0-16,0 0 0 16,0 0 0-16,0 0 0 0,0 0 0 15,6 12 0-15,-6-12 0 16,14 4-43-16,-4 3-51 15,0-6-2-15,6-1-8 16,2-13-6-16</inkml:trace>
  <inkml:trace contextRef="#ctx0" brushRef="#br0" timeOffset="102118.2884">8546 14834 6 0,'13'-1'105'15,"-11"-9"-3"-15,2 2-6 0,-1-7-3 16,6 2-2-16,-9 13-73 16,15-9-18-16,1 1 0 15,1 6 0-15,4 2 0 16,0 9 0-16,-1 8 0 0,-1 3 0 16,-4 8 0-16,-6 1 0 15,-4 7 0-15,-5-2 0 16,-5-1 0-16,-3-3 0 15,-4-3 0-15,2-6 0 0,-1-2 0 16,8-4 0-16,2-4 0 16,1-11 0-16,15 15 0 15,3-9 0-15,7 1 0 16,4 0 0-16,0 0 0 0,3 3 0 16,-7-1 0-16,1 2 0 15,-10 2 0-15,-8 3 0 16,-7 1 0-16,-4 0 0 15,-12 2 0-15,-5 1 0 0,-5 0 0 16,-6 1 0-16,-1-6 0 16,1-2 0-16,3-3 0 15,-1-15-19-15,10-2-72 16,6-12-4-16,6-10-5 0,7-10-6 16,9-10 6-16</inkml:trace>
  <inkml:trace contextRef="#ctx0" brushRef="#br0" timeOffset="102501.2437">8975 14798 19 0,'38'-29'102'0,"-4"4"-1"16,-2 5-7-16,-2 3-3 15,-3 7-3-15,-34 6-72 0,23 4-16 16,3 11 0-16,-5 6 0 16,-9 7 0-16,-5 5 0 15,-1 4 0-15,-12 0 0 16,-5 2 0-16,-1-5 0 0,-3-1 0 15,4-7 0 1,2-1 0-16,5-6 0 16,4-3 0-16,7-12 0 0,15 9 0 15,1-6 0-15,8-3 0 16,4 0 0-16,3 0 0 0,-2 3 0 16,5 0 0-16,-10 3 0 15,1 5 0-15,-7 0 0 16,-6 3 0-16,-4 5 0 15,-8 0 0-15,-1 2 0 0,-12-2 0 16,-3 2 0-16,-3-1 0 16,-2-2 0-16,-1-4 0 15,-3-4 0-15,8-11-18 0,4 1-73 16,0-9-4-16,2-10-4 16,8-9-5-16,3-10 0 15</inkml:trace>
  <inkml:trace contextRef="#ctx0" brushRef="#br0" timeOffset="102858.5602">9336 14747 25 0,'16'-18'102'0,"-2"5"-2"0,2 3-5 15,1 2-4-15,2 3-2 16,-30 4-80-16,28 1-9 16,11 9 0-16,-5 3 0 15,3 4 0-15,-1 3 0 0,-6 4 0 16,-4 2 0-16,-9 2 0 15,-1-2 0-15,-4 0 0 16,-1-3 0-16,-2-1 0 16,-2 0 0-16,3-4 0 15,1-5 0-15,3 1 0 0,9-4 0 16,1-1 0-16,1 0 0 16,5 1 0-16,-1 0 0 15,0 2 0-15,-4 2 0 0,-2 3 0 16,-9 3 0-16,-3 0 0 15,-7 6 0-15,-8-1 0 16,-11 2 0-16,0 3 0 16,-10 0 0-16,4 14-7 0,2-12-85 15,-13-4-3-15,0 4-3 16,-4-8-9-16,1 2-1 16</inkml:trace>
  <inkml:trace contextRef="#ctx0" brushRef="#br0" timeOffset="103150.1999">8432 16091 51 0,'-14'13'109'0,"14"-13"-4"0,-10 7-9 16,10-7 0-16,-2-7-42 15,-9 2-54-15,11 5 0 16,3-9 0-16,-3 9 0 16,11 0 0-16,-11 0 0 0,0 0 0 15,0 0 0-15,0 0 0 16,9 1 0-16,-9-1 0 16,0 0-59-16,7-4-38 15,1-7-2-15,4-8-9 0,1-6-3 16</inkml:trace>
  <inkml:trace contextRef="#ctx0" brushRef="#br0" timeOffset="103396.7908">8827 15799 43 0,'17'0'107'0,"-2"5"-5"16,-15-5-6-16,13 3 0 0,-13-3-29 15,-18 11-67-15,16 2 0 16,1 8 0-16,-3 5 0 15,-2 5 0-15,1 5 0 16,1 3 0-16,-5 1 0 0,1 2 0 16,0 3 0-16,-2 0 0 15,-1 1 0 1,3 1 0-16,1 1 0 0,-2-5 0 16,9-2 0-16,-1-12-88 15,3-17-10-15,8-12-5 0,5-20-6 16,9-17 0-16</inkml:trace>
  <inkml:trace contextRef="#ctx0" brushRef="#br0" timeOffset="103713.1959">9221 15888 29 0,'28'-15'105'16,"-11"6"-2"-16,-8 9-5 0,-9 0-3 16,-3 19-14-16,-13 17-81 15,-5-4 0-15,-1 8 0 16,-4 7 0-16,2 5 0 15,0 4 0-15,2 0 0 0,9-3 0 16,1-2 0-16,12-10 0 16,2-7 0-16,10-7 0 15,4-10 0-15,3-12 0 16,2-6 0-16,-2-13 0 16,1-7 0-16,-5-5 0 0,-3-1 0 15,-5 1 0-15,-5 2 0 16,-1 3 0-16,-6 8 0 15,-12 2 0-15,0 8 0 0,-6 1 0 16,-2 6 0-16,-4 10-61 16,1-13-35-16,7-1-2 15,2-3-6-15,8-9-5 0</inkml:trace>
  <inkml:trace contextRef="#ctx0" brushRef="#br0" timeOffset="104013.9027">9529 15822 32 0,'22'-15'106'16,"-8"4"-3"-16,-2 4-7 15,-12 7-2-15,19-9-14 16,-40 9-80-16,32 6 0 0,7 7 0 16,4 7 0-16,4 3 0 15,-4 7 0-15,1 5 0 16,-2 4 0-16,-5-1 0 0,-4 5 0 15,-4-2 0-15,-8 1 0 16,-5 2 0-16,-5-3 0 16,-11 1 0-16,-3-2 0 15,-3 1 0-15,-4-4 0 0,-1-1 0 16,-2-12 0-16,1-5-70 16,6-7-27-16,7-12-2 15,5-8-7-15,7-14-3 0</inkml:trace>
  <inkml:trace contextRef="#ctx0" brushRef="#br0" timeOffset="104287.4166">9549 16186 43 0,'13'-3'107'0,"-13"3"-3"16,15-6-7-16,-8 1-1 16,10 1-32-16,18-2-64 15,-12 0 0-15,12 2 0 16,4-5 0-16,13 2 0 0,4 0 0 15,3-2 0-15,4 0 0 16,-4 0 0-16,-1 6 0 16,-4-5 0-16,-9 6 0 15,-13 0 0-15,-3 2 0 0,-13-1 0 16,-4 1 0-16,-12 0 0 16,0 0 0-16,-10 8 0 15,-5-7 0-15,-12-1-12 16,5-1-84-16,-2 1-4 0,1-8-6 15,-2-12-6-15</inkml:trace>
  <inkml:trace contextRef="#ctx0" brushRef="#br0" timeOffset="105432.8646">14041 12739 35 0,'0'-9'99'0,"0"9"-1"15,-9-1-6-15,-2 1-4 16,1 43-10-16,-3-27-64 0,-2 10-7 16,-1 10-7-16,-7 9 0 15,-2 12 0-15,-6 7 0 16,2 2 0-16,-2-2 0 15,3-5 0-15,3-6 0 16,4-11 0-16,5-14 0 0,6-19 0 16,8-14 0-16,2-19 0 15,13-13 0-15,8-11 0 16,7-14 0-16,10-10 0 0,9-8 0 16,7-2 0-16,7 0 0 15,1 2 0-15,0 8 0 16,-3 12 0-16,-7 12 0 15,-8 16 0-15,-6 14 0 16,-10 18 0-16,-7 18 0 0,-4 15 0 16,-8 19 0-16,-4 14 0 15,-5 14 0-15,-1 13 0 16,-3 5 0-16,-2 4 0 0,-1-5 0 16,0-3 0-16,-1-12 0 15,3-9 0-15,-6-20-29 16,-3-20-63-1,-1-20-1-15,-9-13-5 0,-5-21-4 16,-3-12 5-16</inkml:trace>
  <inkml:trace contextRef="#ctx0" brushRef="#br0" timeOffset="105893.929">13992 13239 24 0,'-26'-21'102'0,"4"4"-3"16,6 3-5-16,10 3-3 0,6-5-3 15,25 2-75-15,-2 3-13 16,10 1 0-16,11 1 0 15,7 1 0-15,11 1 0 16,5 0 0-16,8 3 0 16,0-2 0-16,2 1-11 0,-5-5-14 15,-1-2-8-15,-6-2-1 16,-13-2 2-16,-7-4 7 16,-16-4 14-16,-5 5 9 15,-14-5 12-15,1 9 8 0,-10-2 11 16,-1 17 2-16,0-11-1 15,0 16-5-15,3 10-7 16,0 12-6-16,5 9-12 0,-2 7 0 16,3 13 0-16,1 0 0 15,5 2 0-15,0-4 0 16,4-3 0-16,1-9 0 16,4-10 0-16,5-11 0 0,1-14 0 15,5-9 0-15,-1-13 0 16,2-9 0-16,0-10 0 15,0-6 0-15,-6-6 0 16,-1-3 0-16,-7 0 0 0,-4 3 0 16,-6 3 0-16,0 7 0 15,-7 7 0-15,-5 4 0 16,1 13 0-16,-1-1 0 16,0 13-73-16,5-4-19 0,-5 4-3 15,11 3-9-15,-1 1-1 16</inkml:trace>
  <inkml:trace contextRef="#ctx0" brushRef="#br0" timeOffset="107433.2462">15600 13087 24 0,'14'19'97'16,"-4"-3"-1"-16,5 3-5 0,-2-6-3 15,7-3-2-15,0 0-74 16,1-2-2-16,9-3-3 15,0-2-7-15,5-3 0 16,2 0 0-16,0-8 0 0,2-4 0 16,-4-4 0-16,-1-3 0 15,-5-2 0-15,-7-5 0 16,-7 0 0-16,-7-1 0 0,-7 4 0 16,-3 6 0-16,-9 1 0 15,-5 8 0-15,-9 8 0 16,0 7 0-16,-4 12 0 15,0 10 0-15,-1 9 0 0,2 6 0 16,5 8 0-16,4 4 0 16,13-3 0-16,6 1 0 15,11-8 0-15,10-6 0 16,7-10 0-16,15-10 0 0,0-11 0 16,6-9 0-16,0-6 0 15,1-12 0-15,2-8 0 16,-1-9 0-16,-1-5 0 15,-3-8 0-15,0 1 0 0,-4-3 0 16,-5 5 0-16,-3 1 0 16,-5 5 0-16,-6 3 0 15,-5 9 0-15,-4 5 0 0,-7 1 0 16,0 2 0 0,-5-1 0-16,-1 3 0 0,-2-1 0 15,0 4 0-15,0-3 0 16,-1 1 0-16,-1 3 0 0,-4-1 0 15,4 6 0-15,-3 0 0 16,5 8 0-16,-7-11 0 16,7 11 0-16,-13-2 0 15,2 3 0-15,0 7 0 0,-4 3 0 16,-1 5 0-16,0 4 0 16,1 4 0-16,5 1 0 15,3 5 0-15,7 1 0 0,13 1 0 16,10 1 0-16,13-1 0 15,7-2 0-15,5-1 0 16,4 1 0-16,0-3 0 16,1 0 0-16,-8 0 0 15,-5-2 0-15,-14 1 0 0,-5 0 0 16,-9 0 0-16,-11-2 0 16,-1-1 0-16,-9-3 0 15,-2-2 0-15,-3-4 0 0,4-6 0 16,10-8 0-16,-10 5 0 15,15-8 0-15,10-10 0 16,11-3 0-16,9-10 0 0,10-4 0 16,5-10 0-16,2 1 0 15,3-4 0-15,-9 1 0 16,0 1 0-16,-10 5 0 16,-9 6 0-16,-9 5 0 0,-4 8 0 15,-10 9 0-15,-4 8 0 16,-8 0 0-16,-2 9 0 15,-2 8 0-15,3 6 0 0,-5 3 0 16,7 6 0-16,-1 3 0 16,8 0 0-16,3-1 0 15,5-3 0-15,10-5 0 16,1-5 0-16,7-7 0 0,4-9 0 16,4-5 0-16,2-9 0 15,1-9 0-15,1-6 0 16,1-9 0-16,4-5 0 15,-2-5 0-15,-1-4 0 0,-5 1 0 16,-6 0 0-16,-3 3 0 16,-5 6 0-16,-11 3 0 15,-7 9 0-15,-6 6 0 0,-9 8 0 16,-8 7 0-16,-6 4 0 16,2 10 0-16,1 8 0 15,4 9 0-15,5 4 0 16,13 11 0-16,4 5 0 0,15 6 0 15,12 5 0-15,2 2 0 16,7 2 0-16,-4 2 0 16,-5-1 0-16,-13-3 0 31,-7-7 0-31,-10-8 0 16,-10-13 0-16,-6-9 0 0,-6-14 0 15,2-8 0-15,3-7 0 16,13-18 0-16,5-7 0 0,18-11 0 15,12-5 0-15,16-7 0 16,14-2 0-16,10-4 0 16,10-2 0-16,-2 6 0 15,5 4 0-15,-7 9 0 0,-15 7 0 16,-10 10 0-16,-10 7 0 16,-17 11 0-16,-16 8 0 15,-10 8 0-15,-19 10 0 0,-14 10 0 16,-6 10 0-16,-3 7 0 15,-5 8 0-15,9 1 0 16,8 3 0-16,17-1 0 16,13-3 0-16,17-8 0 0,39-4 0 31,11-10 0-31,7-8 0 16,0-4 0-16,-2-9 0 0,-14-2 0 15,-6-8 0-15,-17 2 0 16,-34-2 0-16,-13-4-68 15,-28 4-28-15,-21-1 0 16,-17 1-8-16,-21 3-2 16</inkml:trace>
  <inkml:trace contextRef="#ctx0" brushRef="#br0" timeOffset="107797.9551">15352 13941 74 0,'-223'13'99'0,"18"-10"-3"0,26-3-6 16,21-9 1-16,31-6-46 16,28-3-29-1,25-2-16-15,26-2 0 0,26 2 0 16,24 1 0-16,29 3 0 0,25 1 0 16,26 3 0-16,26 4 0 15,25-1 0-15,27 3 0 16,22 3 0-16,28 1 0 15,13-2 0-15,17 3 0 0,10-2 0 16,1 0 0-16,6 2 0 16,-14 0 0-16,-11 1 0 15,-22 1 0-15,-16-1 0 16,-30 1 0-16,-29 5 0 16,-31 1 0-16,-28 0 0 0,-32 6 0 15,-32 0 0-15,-24 8 0 16,-56-18-31-16,-12 14-64 15,-23 0-3-15,-24-1-5 0,-21-1-5 16</inkml:trace>
  <inkml:trace contextRef="#ctx0" brushRef="#br0" timeOffset="108135.1147">14698 14258 42 0,'-166'36'105'0,"18"-5"-5"15,29-8-6-15,19-8-1 16,31-12-16-16,26 0-77 0,36-10 0 16,31-7 0-16,35-4 0 15,35-5 0-15,35-2 0 16,31-5 0-16,35 3 0 16,28-2 0-16,24 3 0 0,15 1 0 15,12 3 0-15,1 3 0 16,-10 4 0-16,-11 3 0 15,-22 3 0-15,-22 3 0 0,-30 2 0 16,-32 2 0-16,-34 2 0 16,-29 1 0-16,-30 3 0 0,-32 7 0 15,-25 1 0-15,-27-1 0 16,-18 9-84-16,-32-1-14 16,-15 2-4-16,-20-3-6 15,-13-1-1-15</inkml:trace>
  <inkml:trace contextRef="#ctx0" brushRef="#br0" timeOffset="108498.0565">13599 14829 40 0,'18'-2'106'0,"-3"-4"-1"16,1 5-9-16,-3-8 0 15,-5 3-28-15,-8 6-68 16,0 0 0-16,12 10 0 0,-12-10 0 15,7 24 0-15,-6-9 0 16,-1 7 0-16,-1 0 0 16,1 6 0-16,0-4 0 15,7 1 0-15,16-5-69 0,-6-9-27 16,7-10-4-16,6-10-6 16,10-9-5-16</inkml:trace>
  <inkml:trace contextRef="#ctx0" brushRef="#br0" timeOffset="108801.0414">14300 14743 53 0,'35'-4'107'16,"-11"2"-6"-16,-6 1-5 0,-9-3-2 15,-9 4-34-15,0 0-60 16,-6 7 0-16,0 11 0 16,0 4 0-16,6 4 0 15,1 6 0-15,11 6 0 0,10 2 0 16,10 4 0-16,8-1 0 15,4 3 0-15,1-1 0 16,-4-2 0-16,-4 0 0 16,-11-4 0-16,-8-3 0 15,-15-3 0-15,-8-1 0 0,-17-7 0 16,-9-1 0-16,-4-4 0 16,-8-3 0-16,-1-4 0 15,0-4 0-15,6 0 0 16,-7-6-44-16,16-9-52 0,4-17-2 15,7-12-8 1,10-11-5-16</inkml:trace>
  <inkml:trace contextRef="#ctx0" brushRef="#br0" timeOffset="109083.4439">14507 14800 36 0,'39'-32'104'16,"2"3"-3"-16,4 5-7 15,0-4-2-15,5 1-8 16,25 4-84-16,-8 1 0 15,13 5 0-15,6 2 0 0,7 3 0 16,1 0 0-16,4 5 0 16,-4-1 0-1,-9 4 0-15,-13 0 0 0,-13 0 0 16,-17-1 0-16,-12 4 0 16,-12 1 0-16,-18 0 0 0,0 0 0 15,-19 8 0-15,-6 1 0 16,-3 5 0-16,-5 3 0 15,-3 7 0-15,-8-4 0 0,0 8-66 16,4 1-31-16,-4-4-4 16,2 2-6-16,-7-3-5 15</inkml:trace>
  <inkml:trace contextRef="#ctx0" brushRef="#br0" timeOffset="109408.4363">13325 15976 61 0,'-19'5'112'0,"9"0"-7"15,10-5-7-15,-9 0-2 16,8-10-57-16,-22 1-39 0,23 9 0 16,13 6 0-16,-3 7 0 15,-2 6 0-15,-4 3 0 16,-1 2 0-16,0 6 0 16,-2-1 0-16,8 8 0 0,-1-10-58 15,3-8-38-15,2-13-2 16,3-6-10-16,3-15-6 15</inkml:trace>
  <inkml:trace contextRef="#ctx0" brushRef="#br0" timeOffset="109814.6497">13790 15979 34 0,'36'-11'104'15,"-4"-12"-2"-15,6-5-7 16,0-7-1-16,7-1-12 0,29 3-82 15,-57 7 0-15,34 12 0 16,-3 7 0-16,-1 10 0 16,-10 12 0-16,-3 13 0 15,-13 7 0-15,-7 4 0 16,-10 6 0-16,-5 1 0 0,-7-1 0 16,-5-3 0-16,-3-5 0 15,0-6 0-15,1-6 0 0,6-4 0 16,4-7 0-16,5-2 0 15,7-1 0-15,6-2 0 16,4 1 0-16,1 1 0 16,5 3 0-16,-2 2 0 15,-3 1 0-15,-3 2 0 0,-9 3 0 16,-6 1 0-16,-4 0 0 16,-11 0 0-16,-8-1 0 15,-7-3 0-15,-5-2 0 16,-3-5 0-16,2-9 0 0,8-1 0 15,16-12-76-15,-7-19-19 16,12-14-3-16,7-12-8 16,11-10-4-16</inkml:trace>
  <inkml:trace contextRef="#ctx0" brushRef="#br0" timeOffset="110203.9305">14523 15813 31 0,'61'-27'105'0,"-1"7"-4"0,-6 1-5 16,-3 6-4-16,-5 1-6 15,-5 3-86-15,-7 10 0 16,-6 10 0-16,-7 11 0 16,-11 4 0-16,-8 7 0 0,-6 5 0 15,-12 0 0-15,-4 2 0 16,-6-5 0-16,0 0 0 16,4-7 0-16,5-3 0 15,10-6 0-15,7-6 0 16,18-4 0-16,9-2 0 0,8-1 0 15,3-3 0-15,4 2 0 16,-1-2 0-16,-6 3 0 16,-3 1 0-16,-10 3 0 0,-8 1 0 15,-7 6 0-15,-7-1 0 16,-11 4 0-16,-8 3 0 16,-6-2 0-16,-5 2 0 15,-4 0 0-15,-1-4 0 0,3-3 0 16,3-6 0-16,6 0 0 15,2-9 0-15,21-1 0 16,-5-5-87-16,5-14-9 0,11-7-5 16,5-6-7-16,8-3-2 15</inkml:trace>
  <inkml:trace contextRef="#ctx0" brushRef="#br0" timeOffset="110631.6183">15293 15826 30 0,'-13'-19'104'15,"5"-4"-2"-15,5-2-7 16,5-3-2-16,15-2-6 16,-21 4-87-16,37 1 0 15,14 9 0-15,4 8 0 0,2 8 0 16,-3 1 0-16,-1 15 0 15,-13 7 0-15,-8 8 0 16,-12 5 0-16,-14 4 0 0,-6 2 0 16,-16-2 0-16,-3-1 0 15,-6-3 0-15,1-6 0 16,1-7 0-16,6-2 0 16,11-10 0-16,8-1 0 0,9-5 0 15,12 1 0-15,8-1 0 16,6 1 0-16,2 1 0 15,1 1 0-15,-2 5 0 0,-4 0 0 16,-10 6 0-16,-10 3 0 16,-10 3 0-16,-6 0 0 15,-13 6 0 1,-10 2 0-16,-5 7 0 0,-17 5-8 0,0-6-86 16,-2-4-3-16,-5-7-4 15,1-6-10-15</inkml:trace>
  <inkml:trace contextRef="#ctx0" brushRef="#br0" timeOffset="110996.6895">13346 17188 70 0,'10'3'107'16,"5"-3"-5"-16,0 0-8 15,3-6 0-15,-7-5-50 16,-24-1-44-16,13 12 0 15,13-10 0-15,-13 10 0 0,11 0 0 16,-11 0 0-16,3 9 0 16,-3-9 0-16,6 9 0 15,9 1 0-15,1-5-68 16,1-5-28-16,0-6-2 0,5-12-7 16,1-1-5-16</inkml:trace>
  <inkml:trace contextRef="#ctx0" brushRef="#br0" timeOffset="111246.3643">14125 17004 67 0,'29'4'108'16,"-8"-4"-5"-16,-3 3-6 0,-8-3-2 16,2 0-54-16,-12 0-41 15,7 19 0-15,1 3 0 16,-2 13 0-16,1 11 0 15,-6-18 0-15,-2 3 0 0,1 7 0 16,0 4 0-16,0 2 0 16,-5 6 0-16,1-3 0 15,2 5 0-15,-4-1-15 16,4-6-79-16,0-9-5 0,2-7-5 16,2-13-7-16</inkml:trace>
  <inkml:trace contextRef="#ctx0" brushRef="#br0" timeOffset="111567.0895">14837 16984 7 0,'59'-29'105'15,"-12"14"-1"-15,-12 16-5 16,-15 19-3-16,-13 7-1 16,-7 10-90-16,-23 8-5 0,-4 12 0 15,11-23 0-15,1 2 0 16,-2 3 0-16,0 5 0 15,2-4 0-15,5 1 0 16,4-6 0-16,4-1 0 0,2-6 0 16,6-2 0-16,4-9 0 15,2-1 0-15,6-9 0 16,-3-1 0-16,9-6 0 16,12-12 0-16,0-18 0 0,-13-12 0 15,-13 5 0-15,-17 8 0 16,-17 10 0-16,8 16 0 15,-1 1-43-15,-8-3-52 16,-1 1-2-16,8-8-7 16,10-3-6-16</inkml:trace>
  <inkml:trace contextRef="#ctx0" brushRef="#br0" timeOffset="111816.5047">15507 16932 51 0,'38'-18'107'15,"-7"3"-4"-15,-4 1-7 0,-2 4-1 16,-1-1-36-16,6 3-59 16,5 10 0-16,7 13 0 15,2 10 0-15,6 13 0 16,-3 9 0-16,-2 11 0 16,-9 7 0-16,-26-29 0 15,-1 3 0-15,-7 4 0 16,-2 5 0-16,-14-1 0 0,-2 6 0 15,-1-3-44-15,-9-4-52 16,-8-8-1-16,1-6-6 16,1-8-7-16</inkml:trace>
  <inkml:trace contextRef="#ctx0" brushRef="#br0" timeOffset="111978.8755">15772 17208 70 0,'62'-3'110'0,"-1"0"-7"15,12 3-5-15,0 0-3 16,13-2-60-16,-5 0-35 16,15 1 0-16,12 4 0 15,0-2-61-15,-3-11-36 0,7-20-2 16,-5-20-9-16,14-14-3 16</inkml:trace>
  <inkml:trace contextRef="#ctx0" brushRef="#br0" timeOffset="164005.5485">16802 14536 85 0,'-13'-2'96'16,"3"-3"-5"-16,0-1-5 16,10 6-1-16,-17-15-64 15,7 12-4-15,10 3-7 0,-12 18-3 16,6 2-1-16,0 8-2 16,1 5-1-16,-1 10-3 15,-3 7 0-15,5 4 0 16,-4 8 0-16,3 6 0 15,1 10 0-15,-3 8 0 0,1 9 0 16,1 6 0 0,1 12 0-16,-1 9 0 0,-2 7 0 15,3 10 0-15,-1 5 0 16,3 5 0-16,-3 4 0 0,3 4 0 16,-1-2 0-16,2-6 0 15,1-8 0-15,0-10 0 0,0-71 0 16,0 2 0-1,-1-6 0-15,-2 2 0 0,2-7 0 16,1 0 0-16,-1-10 0 16,1 1 0-16,0-6 0 15,0-4 0-15,0-7 0 16,-1-6 0-16,1-19-55 16,0 0-38-16,7-13 0 0,-3-38-6 15,-4-29-6-15</inkml:trace>
  <inkml:trace contextRef="#ctx0" brushRef="#br0" timeOffset="164547.3493">17283 14688 0 0,'13'-34'94'0,"-9"4"2"16,0 6-5-16,-3 4-6 15,-1 20-2-15,0 0-61 16,0 0-7-16,0 0-5 0,0 15-2 16,0 11-1-16,0 11-7 15,2 10 0-15,2 9 0 16,-2 12 0-16,1 10 0 0,0 10 0 15,2 11 0 1,1 9 0-16,-3 5 0 0,-3 9 0 16,1 6 0-16,-1 4 0 15,-2 2 0-15,-4 4 0 16,1 0 0-16,-2 1 0 16,1 5 0-16,-3-2 0 0,2 1 0 15,-4-3 0-15,3-4 0 16,3-75 0-16,1 7 0 15,0-5 0-15,-2 0 0 0,0-3 0 16,1 1 0-16,-2-11 0 16,1 2 0-16,1-9 0 0,2 1 0 15,-4-8 0-15,2-1 0 16,2-7 0-16,0 0 0 16,-2-7 0-16,0 1 0 15,3-4 0-15,-2-7 0 16,4-11-75-16,-7 9-19 15,7-9-2-15,-8-10-7 0,4-7-4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10:38.2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821 1618 10 0,'-3'-21'89'16,"3"12"3"-16,-2-2-3 16,-3 3-7-16,5 8-30 15,-8-10-26-15,8 10-8 16,-10 10-5-16,4 5-5 15,-3 7-1-15,1 6-2 0,3 5 1 16,-3 5-1-16,4 5 0 16,-5 0-1-16,3 3-4 15,4 0 0-15,1-2 0 16,1 0 0-16,0-1 0 16,0-2 0-1,2-5 0-15,5-5 0 16,-6-8 0-16,2-3 0 0,-3-7-10 15,0-4-30-15,0-9-49 16,0-11-2-16,-9-11-8 16,1-9-3-16</inkml:trace>
  <inkml:trace contextRef="#ctx0" brushRef="#br0" timeOffset="302.9171">603 1673 26 0,'-7'-22'91'0,"5"4"-2"15,2-3-3-15,1 4-6 16,11 2-46-16,10 2-8 16,11 5-11-16,4 7-6 15,8 2-4-15,4 13-1 0,4 8-2 16,-1 13-1-16,-4 8-1 16,-8 5 1-16,-7 3-1 0,-7 3 0 15,-9-3 1 1,-10 0 1-16,-7-2 1 0,-28-5 2 31,-9-1 0-31,-10-8 0 16,-4-7 0-1,-3-4-2-15,2-5-2 0,2-4-9 16,5-10-35-16,33-12-44 16,10-13-2-16,11-10-7 0,19-4-5 15</inkml:trace>
  <inkml:trace contextRef="#ctx0" brushRef="#br0" timeOffset="552.9284">1492 1660 79 0,'26'-9'95'16,"-9"4"-5"-16,-17 5-5 16,0 0-1-16,-13 13-60 0,-8 8-8 15,-4 9-6-15,-5 9-4 16,1 1-2-16,-1 4-2 15,9 0 0-15,6 0-1 16,9-7 0-16,10-7-1 0,18-9-3 16,10-9-3-1,10-6-5-15,8-9-11 16,5-14-59-16,5-5-6 0,2-11-5 16,-3-12-5-16,-2-6 1 0</inkml:trace>
  <inkml:trace contextRef="#ctx0" brushRef="#br0" timeOffset="1114.0233">1990 1321 73 0,'-11'-48'84'0,"-6"6"0"16,-6-1-5-16,-6 4-39 16,-5-1-10-16,-10 8-7 0,-5 2-5 15,-7 7-6-15,-7 6-3 16,-2 5-4-16,-7 5 0 15,-4 7-2-15,0 3 0 16,-1 11-2-16,-1 7 0 0,-2 6-1 16,34 0 2-16,-106 58 0 15,12 16-2-15,21 14 1 16,25 16 0-16,22 6 0 16,24 8 2-16,34 13 0 15,21-22 0-15,24-1 1 16,17-8 0-16,14-11 0 15,17-11 0-15,13-17 0 0,18-16 1 16,2-33-5-16,14-14 0 16,1-14 0-16,4-9 0 15,1-16 0-15,1-17 0 16,0-11 0-16,-11-17 0 0,-3-10 0 16,-10-14 0-16,-3-11 0 15,-13-19 0-15,-7-12 0 16,-12-3 0-16,-42 60 0 15,0-8 0-15,-5 1 0 0,-2-7 0 16,-11-1 0-16,-3-3 0 16,-11 5 0-16,-7-5 0 15,-21 10 0-15,-11-1 0 16,-13 12 0-16,-8 2 0 16,-17 9 0-16,-12 4 0 0,-9 9 0 15,-3 6 0-15,-9 10 0 16,0 17-8-16,9 9-82 15,-7 14-4-15,1 10-3 0,65-5-4 16,-146 65-3 0</inkml:trace>
  <inkml:trace contextRef="#ctx0" brushRef="#br0" timeOffset="3174.2058">1362 3426 78 0,'-19'-9'93'16,"-6"-1"-6"-16,-3 3-3 15,-5-19-27-15,-2 26-28 16,1 6-11-16,-1 5-9 0,5 9-4 15,4 1-3-15,6 7-1 16,9-1-1-16,10 2 0 0,6 0 0 16,12-3 0-16,9-1 1 15,4-3 0-15,5 0 0 16,1-2 0-16,0-2 0 16,-5-1 0-16,-3-1-1 15,-8-2 0-15,-5 0 2 16,-7-2-1-16,-8 1 1 0,-9-2 0 15,-7-2 1-15,-7-1-1 16,-2 0 1-16,-2-3 0 0,-1-1-1 16,1-2-2-16,3-2-3 15,12 0-11-15,1-7-32 16,11-3-39-16,14-4-2 16,9-5-7-16,12-3-6 0</inkml:trace>
  <inkml:trace contextRef="#ctx0" brushRef="#br0" timeOffset="3409.0253">1797 3530 32 0,'30'-14'95'0,"-7"1"0"15,-11-1-7-15,-5 3-3 16,-32 4-47-16,25 7-12 16,-19 0-11-16,0 9-6 0,-6 12-4 15,-4 6-3-15,-4 7 0 16,2 5 0-16,0 1-2 15,4 3-1-15,8-4-1 16,13-3-2-16,7-3-4 16,14-12-8-16,15-4-27 0,17-6-43 15,-2-9-2-15,6-1-5 16,1-11-5-16</inkml:trace>
  <inkml:trace contextRef="#ctx0" brushRef="#br0" timeOffset="3581.1247">2099 3660 93 0,'14'-23'97'15,"-6"4"-3"-15,-4 3-7 0,-4 16-22 16,0 0-32 0,0 0-13-16,0 0-10 0,10 14-4 15,-7 8-3-15,1 7 0 16,-1 11-5-16,-2 6-4 16,2 10-13-16,2-1-66 15,-5 3-4-15,0-3-4 0,-6-4-7 16,-1 0-5-16</inkml:trace>
  <inkml:trace contextRef="#ctx0" brushRef="#br0" timeOffset="4111.889">1477 4734 16 0,'-8'-28'91'0,"-6"-1"0"16,-2 5-4-16,-8 3-5 0,-3 3-48 16,-5 10-8-16,-1 6-9 15,-2 5-7-15,-3 9-4 16,5 9-3-16,-3 5-1 0,9 6-1 16,5 4-1-16,8 4 1 15,11 2-1-15,6-3 0 16,15 1 0-16,9-3 0 15,5 2 1-15,5-6 0 0,3-1 0 16,-2-5-1-16,-6-2 1 16,-5-4 0-1,-9 0 0-15,-10-3 0 0,-7 0 1 0,-5-3-1 16,-15-1 0-16,-7-2 1 16,-4-2-2-16,-2-2-2 0,-1-2 0 15,2-2-11 1,-2 8-56-16,14-19-18 15,13-13-3-15,8-3-7 16,14-8-3-16</inkml:trace>
  <inkml:trace contextRef="#ctx0" brushRef="#br0" timeOffset="4322.2921">1754 4872 44 0,'22'-14'96'16,"-10"5"-2"-16,-12-1-6 0,0 10-4 15,-19-2-52-15,-4 2-14 16,-2 16-7-16,-4 7-6 16,0 6-3-16,5 8-1 15,1 2-1-15,7 0-2 0,6 1-1 16,8-6-4-16,7-2-6 16,10-12-9-16,11-10-48 15,2-2-15-15,6-6-6 16,0-4-5-16</inkml:trace>
  <inkml:trace contextRef="#ctx0" brushRef="#br0" timeOffset="4630.6109">1980 4944 40 0,'27'-27'90'0,"-3"1"-1"16,3 5-4-16,-11 3-33 16,11 5-12-16,-1 9-17 0,0 5-9 15,-6 6-5-15,-4 9-4 16,-5 10-2-16,-6 5-2 15,-5 5 1-15,-3 2-1 16,-8-1 1-16,-1 0 0 16,-4-5 0-16,1-4 0 0,0-6-1 15,3-6 0 1,3-4 1-16,2-2-1 0,7-10 0 16,8 7 0-16,10-7 0 15,7-2 0-15,8-3 0 0,8-3 0 16,7-2-1-16,4-1 0 15,5 3-4-15,-4-3-7 16,7 1-71-16,-9 5-2 0,-6 0-6 16,-4 2-6-16,-9 1-3 15</inkml:trace>
  <inkml:trace contextRef="#ctx0" brushRef="#br0" timeOffset="5174.6811">1552 5889 0 0,'-4'-18'93'0,"-3"2"3"0,-1 2-5 15,-8 5-6-15,-2 4-2 16,-12 5-67-16,-1 12-5 15,0 12-5-15,-1 3-3 0,-1 11-1 16,2 6-1-16,4 6-1 16,6-2 0-16,11-2 1 15,10-1 0-15,5-4 0 16,12-4 0-16,6-8 0 16,8-6 0-16,3-5 1 15,2-4-1-15,-2-2-1 0,-5-2 0 16,-6-1 1-16,-3 0-2 15,-10 1 1-15,-10 2 0 0,-6 1 0 16,-15 2 0-16,-9 0 0 16,-10 2-1-16,-2 1-1 15,-8-3-2-15,5-2-8 0,-1 0-33 16,13-9-40 0,9-6-1-16,14-14-7 0,15-8-5 15</inkml:trace>
  <inkml:trace contextRef="#ctx0" brushRef="#br0" timeOffset="5429.3283">1930 5996 82 0,'9'-7'95'16,"-13"4"-3"-16,-15 3-7 16,-11 3-1-16,30 8-63 15,-35 9-7-15,-2-1-4 16,8 6-5-16,3 1-2 0,8 1-1 15,8-1-1-15,10-1-1 16,7-4 1 0,10-3 0-16,6-4-1 0,6-2-1 15,2-3-3-15,3 1-7 0,-5-6-18 16,-13 6-55-16,11-1-1 16,-9 1-7-16,-6-2-5 15,-2-2 4-15</inkml:trace>
  <inkml:trace contextRef="#ctx0" brushRef="#br0" timeOffset="5962.0835">2228 6116 24 0,'-9'-4'90'0,"9"4"1"0,-9-7-6 15,9 7-3-15,-1-9-40 16,1 9-17-16,0-14-8 16,9 8-7-16,-1 0-3 0,6 2-3 15,-2-1-1-15,3 5-1 16,-1 0 0-16,0 6-2 15,-3 4 0-15,-3 6 0 16,-3 3 0-16,-2 5 0 0,-3 1 0 16,-4 2 1-1,-4 0-1-15,-2-3 1 0,-2 0 0 16,3-4-1-16,-1-6 1 16,4-2-1-16,1-3 1 0,5-9-1 15,4 11 1-15,4-6-1 16,3-1 0-16,4 0 0 15,0 2 0-15,1 2 1 0,-2 3-1 16,-1 1 0-16,-6 4 2 16,-4 2-1-16,-3 1 2 15,-3-1-1-15,-10 3 2 16,-6-3-2-16,-6-1-2 0,-2-1-8 16,-12 0-74-16,5-8-3 15,1-5-4 1,2-3-8-16,10-9-5 0</inkml:trace>
  <inkml:trace contextRef="#ctx0" brushRef="#br0" timeOffset="8698.9159">4294 2549 44 0,'-6'-15'84'0,"2"-2"1"16,-3-1-5-16,0 0-27 16,-6 4-13-16,-1 2-14 15,-4 5-9-15,-5 4-5 0,-1 3-5 16,-3 8-3-16,-2 8-1 15,0 6 0-15,1 4-1 16,2 8-1-16,5 2-1 16,6 3 0-16,6 3-1 15,6-4 1-15,3-1-1 0,6-3 1 16,9-3-1-16,5-2 0 16,1-7 1-16,2-3 1 15,2-2-1-15,-4-3 1 0,-2-2-1 16,-4-1 0-1,-8-1 1-15,-7-10-1 0,0 15 1 16,-7-6 1-16,-7-4-1 16,-6 2 0-16,-3-3 1 15,-4-1-1-15,0-1-1 0,0-2-2 16,5 0-4-16,1 0-11 16,9-13-48-16,12 13-16 0,-2-21-5 15,10 7-6-15,14-5-2 16</inkml:trace>
  <inkml:trace contextRef="#ctx0" brushRef="#br0" timeOffset="8940.8856">4531 2716 82 0,'25'-15'92'0,"-12"0"-3"16,-1 3-5-16,-11-14-27 15,-1 26-23-15,-1-11-14 16,-14 11-7-16,-4 7-5 15,-5 6-4-15,-2 8-3 16,-4 4 0-16,1 6-1 16,2 4 0-16,4 1 0 0,10-2-2 15,11 2-1-15,5-4-2 16,17-4-6-16,7-4-12 16,14-12-37-16,10-1-22 0,0-10-4 15,2 1-7-15,0-9-1 16</inkml:trace>
  <inkml:trace contextRef="#ctx0" brushRef="#br0" timeOffset="9114.5592">4832 2883 66 0,'11'-23'93'0,"-2"2"-3"16,-6 3-3-16,5 3-22 15,-8 4-23-15,-2 3-14 16,2 8-13-16,0 0-6 0,0 0-3 16,-4 16-3-16,4 5-2 15,0 6 1-15,0 8-3 16,0 7-3-16,0 8-12 15,-2 5-66-15,2-6-4 16,0-6-2-16,0-4-9 0,6-7-5 16</inkml:trace>
  <inkml:trace contextRef="#ctx0" brushRef="#br0" timeOffset="9660.2815">6397 2783 19 0,'26'-27'88'16,"-8"-1"2"-16,0 0-4 15,-8 2-4-15,-2 2-38 16,-8 5-14-16,0 2-10 0,-6 6-7 16,-7 4-5-16,-7 7-3 15,-8 5-2-15,2 10-2 16,-6 6-2-16,7 4 0 0,-4 5 0 15,9 4 0-15,6 0 0 16,9 4-1-16,6-2 1 16,15 0 1-16,8-1 0 15,7-2 1-15,3 0 0 16,-2-3 0-16,1-3 0 0,-4-2-1 16,-5-3 1-16,-8-4-1 15,-3-1 1-15,-11-2 0 16,-2-3 0-16,-12-1 0 15,-3-1 1-15,-8-1-2 0,-3-3-1 16,-5-1-2-16,0-3-5 16,5 2-16-16,8-4-58 0,-1-6-2 15,6-3-6-15,13-6-4 16,13-4-2-16</inkml:trace>
  <inkml:trace contextRef="#ctx0" brushRef="#br0" timeOffset="9864.1823">6861 2882 67 0,'19'-12'92'0,"-8"2"-4"16,-11 10-4-16,-7-11-4 15,-4 11-51-15,-9 5-11 16,-4 7-9-16,0 10-5 16,-6 6-3-16,6 7-1 0,1 3-4 15,6 1-3 1,6-1-5-16,9-1-12 0,5 1-55 15,11-15-2-15,6-3-8 16,5-14-2-16,4-4 6 16</inkml:trace>
  <inkml:trace contextRef="#ctx0" brushRef="#br0" timeOffset="10118.4549">7020 3028 37 0,'24'-19'89'0,"-2"0"-1"16,5 3-3-16,-3 2-6 0,17 5-39 15,-14 8-18-15,-4 1-8 16,0 8-5-16,-3 7-4 0,-3 10-2 16,-3 0-2-1,-6 9 1-15,-5 4-1 0,-3-1 0 16,-7 1 0-16,-2-5 1 16,-3-2-1-16,0-8 0 15,3-3 1-15,1-6-1 16,8-5-1-16,9-4-3 0,7-5-9 15,13-3-66-15,6 1-5 16,10-4-3-16,8-4-6 16,6-5-6-16</inkml:trace>
  <inkml:trace contextRef="#ctx0" brushRef="#br0" timeOffset="10521.917">9130 2951 7 0,'-8'-28'85'0,"-2"1"5"0,2 1-5 15,-5 4-3-15,-2 1-40 16,-4 8-9-16,-1 7-11 16,-5 4-8-16,-8 9-5 0,-4 11-4 15,-4 11-3-15,-5 9 0 16,3 9-1-16,3 2 0 15,8 3-2-15,5 1 0 16,15-2-3-16,3-5-3 0,16-3-10 16,11-13-27-16,10-3-37 15,11-4-3-15,4-11-7 16,1-3-3-16</inkml:trace>
  <inkml:trace contextRef="#ctx0" brushRef="#br0" timeOffset="11256.3355">8779 3340 64 0,'17'-6'79'0,"-4"4"-2"15,4 0-4-15,-17 2-42 16,17 8-9-16,5 5-6 0,-4 3-3 16,-1 1-5-16,-6 2-3 15,-1-1 0-15,-7-1-1 16,-3 0 0-16,-10-3 1 0,-5-3 0 15,-4-5-5-15,-2-1-11 16,-3 4-55-16,3-9-10 16,4-9-5-16,4-5-7 15,13-5 2-15</inkml:trace>
  <inkml:trace contextRef="#ctx0" brushRef="#br0" timeOffset="11496.2313">9584 2973 84 0,'18'-13'91'0,"-14"3"-5"0,-4 10-4 15,-22-6-2-15,-1 7-57 16,-12 12-13-16,-6 7-3 16,-5 9-4-16,-4 6 0 15,6 3-2-15,6 2-2 16,10 1-1-16,13-2-6 0,14 2-21 15,16-7-50-15,14-8-3 16,11-6-6-16,7-7-5 16,7-6 5-16</inkml:trace>
  <inkml:trace contextRef="#ctx0" brushRef="#br0" timeOffset="11873.0927">9852 3061 63 0,'-3'-15'91'0,"-1"3"-3"16,4 1-5-16,6-1-3 0,22 2-52 15,-11 8-12 1,0 2-7-16,5 2-4 0,0 9-2 16,2 5-1-16,-4 7-2 15,-4 7 0-15,-7 0 1 0,-5 4-1 16,-4-3 0-16,-4-1 1 15,-4-2-1-15,-4-6 1 16,3-3 0-16,-2-6-1 16,6-3 1-16,5-10 0 15,4 14 0-15,12-9-1 0,1 1 1 16,3-1 0 0,2 1 0-16,-3-2-1 0,0 6 0 0,-5 1-1 15,-8 0 0-15,-6 4 0 16,-12-1-2-16,-11 5-4 15,-14 0-8-15,-4-3-65 16,-16 5-3-16,-12-2-5 16,-7-1-5-16,-11-4-3 0</inkml:trace>
  <inkml:trace contextRef="#ctx0" brushRef="#br0" timeOffset="12677.7641">4030 3559 42 0,'-1'-16'82'16,"0"1"2"-16,-3-1-16 15,4 0-13-15,3 2-11 16,3 0-11-16,-5 3-8 15,4 0-8-15,-5 11-5 16,0 0-3-16,0 0-4 16,0 12-2-16,-6 11-1 0,-5 9-2 15,-1 6 0-15,-2 7 1 0,0 0-1 16,4 1 1 0,-1-4-1-16,7-3 0 0,3-7 1 15,3-8 0-15,7-7 0 16,6-8 1-16,3-4-1 15,5-5 1-15,1-5 0 0,-2-8 0 16,3-3 0-16,0-4-1 16,-2-3 0-16,-4-3 0 15,-1 1 0-15,-5 1-1 16,-1 3 1-16,-3 3-2 0,-3 5 1 16,-3 5-1-16,-3 8 0 15,0 0-1-15,7 7 1 16,-7 7 0-16,0 7 0 0,0 6 1 15,0 3-1-15,0 7 1 16,-5 1-1-16,2-2-1 16,1 2-2-16,-1-4-2 15,3-1-9-15,0-7-15 16,-9-4-54-16,14-7-2 16,4-8-6-16,4-7-6 0</inkml:trace>
  <inkml:trace contextRef="#ctx0" brushRef="#br0" timeOffset="12832.4358">4418 3736 0 0,'12'-22'84'0,"-8"4"4"15,1 0-6-15,-2 7-5 16,-2 15-33-16,-1-4-30 16,0 0-18-16,0 0-48 15,0 0-23-15,11 9-6 16,0-4-7-16,0 0 2 15</inkml:trace>
  <inkml:trace contextRef="#ctx0" brushRef="#br0" timeOffset="13141.1388">4755 3624 40 0,'0'0'87'0,"-6"0"0"15,-5 0-3-15,-5 3-6 16,16-3-49-16,-18 22-9 0,6-4-7 15,10 3-5-15,2 3-2 16,13 5-1-16,5 1-1 16,6 0-1-16,7 3 0 15,0-3 0-15,1-1-1 0,-2 0 0 16,-7-3 0-16,-3-4-1 16,-7-2 1-16,-7-5-1 15,-4-3 1-15,-2-3-1 16,0-9 0-16,-16 11 0 15,2-9-2-15,-4-2-1 0,-4 0-4 16,0-1-9-16,-5-2-32 16,2-7-37-16,2-2-3 15,2-6-8-15,10-4 0 0</inkml:trace>
  <inkml:trace contextRef="#ctx0" brushRef="#br0" timeOffset="13457.5747">4932 3642 76 0,'9'-14'93'0,"-2"3"-4"0,4-4-5 15,3 1-2-15,7 1-60 16,4 1-8-16,8 4-5 16,4-1-3-16,6 1-2 0,1 4-1 15,0 0 0 1,-7 1 0-16,-3 2 0 0,-8 0 0 15,-6 0 1-15,-6 0 0 16,-4 0 0-16,-10 1 1 16,0 0-5-16,0 0 0 0,0 0 0 15,-9-8 0-15,9 8 0 16,-18 0 0-16,10 8-11 16,-6-2-13-16,-15 9-62 0,17 3-2 15,1-1-7-15,3 6-4 16,-6-1-2-16</inkml:trace>
  <inkml:trace contextRef="#ctx0" brushRef="#br0" timeOffset="16093.9557">3842 4689 37 0,'12'-10'88'16,"-12"10"-4"-16,9-12-4 16,-9 12-4-16,-18 0-52 0,1 10-11 15,-3 2-6-15,-4 5-4 16,-2 1 0-16,-2-3 1 15,1 0-1-15,5-5 0 16,0-1 0-16,3-5 0 16,2-4 0-16,6 0 1 0,2-7-2 15,9 7 0-15,-7-17-2 16,7 5 0-16,3-2-1 16,6 0-1-16,5 0 1 0,2 1-4 15,2 4 2-15,0 3-1 16,3 6 1-1,-2 2 1-15,-2 12 0 0,-3 10 0 16,-4 10 1-16,-6 8 1 16,-5 12 0-16,-7 4 1 15,-10 3-1-15,-4 0 1 0,-5-5-1 16,-6-6 1-16,0-9 0 16,-2-10 0-16,7-10 0 15,0-13 1-15,7-5 1 0,3-5-2 16,7-6 1-16,4-8-1 15,6-2-1-15,1-1 0 16,8-2-1-16,5 1 0 0,4 2-1 16,3 3 1-16,0 5 0 15,1 6 0-15,2 4 0 16,-4 4 1-16,0 6-2 0,-2 6-4 16,0 1-6-16,-1 5-16 15,-2 3-39-15,4-7-14 16,0-4-6-1,2-6-4-15</inkml:trace>
  <inkml:trace contextRef="#ctx0" brushRef="#br0" timeOffset="16253.1756">4104 4903 37 0,'2'-14'82'15,"-2"5"-3"-15,0 9-8 0,-9-12-11 16,-32 8-95-16,41 4-32 16,-4 11-8-16,4-11-4 15</inkml:trace>
  <inkml:trace contextRef="#ctx0" brushRef="#br0" timeOffset="16861.4003">4276 4770 3 0,'14'-15'86'16,"-3"-2"2"-16,-2 3-2 16,0-1-6-16,-1 1-45 0,4 5-9 15,-2 4-11-15,6 5-6 16,1 1-4-16,5 9-3 16,0 10-2-16,1 5 1 15,-4 9-1-15,-3 9-1 16,-8 5-1-16,-7 6-2 0,-5 0-1 15,-14 1-2-15,-4-6 1 16,-7-3 0-16,2-10 0 16,-1-7 2-16,3-11 1 15,6-9 1-15,9-9 2 0,10 0 2 16,0-20-1-16,15 0 0 16,6-3-1-16,11-5 0 15,6-1 0-15,7-2 1 16,5 2 1-16,2-3 1 15,4 3 2-15,-2-1 1 0,-2 2 1 16,-8-3 2-16,-3 4-1 16,-9-2 1-16,-5 0 0 15,-8 3 0-15,-8 2-2 0,-2 2 0 16,-8 3-2-16,-1 5-1 16,-3 2-1-16,3 12-1 15,-16-11-2-15,7 11 0 16,-1 6-1-16,2 8 0 0,2 4-1 15,3 6 1-15,3 5 0 16,3 3 0-16,8 5 1 16,2 1 0-16,4 3 0 0,1-4 0 15,0 0 0-15,-1-3 1 16,-4-3-1-16,0-4 0 16,-8-6 0-16,-4-2-1 15,-1-4 0-15,-7-1-3 0,-9-4-2 16,0 1-5-16,-7-5-11 15,-15 0-62-15,10-3-2 16,2-3-6-16,-1-7-4 0</inkml:trace>
  <inkml:trace contextRef="#ctx0" brushRef="#br0" timeOffset="17034.1916">4905 4699 17 0,'41'-23'81'15,"4"3"2"-15,3 2-6 16,4 5-4-16,0 2-55 0,4 11-13 16,-5 6-41-16,-2 6-33 15,-5 8-7-15,-14 3-6 16,-8 7 0-16</inkml:trace>
  <inkml:trace contextRef="#ctx0" brushRef="#br0" timeOffset="17398.0349">4058 5742 3 0,'-6'-14'91'0,"1"0"4"16,-1 0-5-16,1 2-7 15,1 2 0-15,4 10-66 16,0 0-4-16,0 0-5 0,-3 14-3 16,2 8-2-16,0 6 0 15,-3 8-1-15,-1 4 0 16,1 5 0-16,-1 1 0 15,-2-1-1-15,0-1 0 16,0 0-3-16,-3-7-6 16,6 1-17-16,3-6-58 0,-5-9-3 15,4-6-6-15,2-17-6 16,0 0-2-16</inkml:trace>
  <inkml:trace contextRef="#ctx0" brushRef="#br0" timeOffset="17595.9473">4296 5868 43 0,'17'-10'104'0,"-6"0"-4"15,-11 10-8-15,7-16-2 0,-7 16-8 16,15-12-82-16,-15 12 0 16,0 3 0-16,0-3-33 15,0 16-55-15,-1-5-3 16,6-2-4-16,6-2-8 0,-1-7 2 15</inkml:trace>
  <inkml:trace contextRef="#ctx0" brushRef="#br0" timeOffset="19398.7783">4757 5714 35 0,'6'-11'93'0,"1"2"0"0,-3 0-6 15,-1-1-4-15,-3 10-36 16,0-13-27-16,0 13-8 16,0 0-5-16,-1 10-3 15,0 2-2-15,1 2-1 0,-1 5 0 16,-2 6 1-16,-2 3 0 15,1 4-1-15,-3 0-3 16,-1 2-3-16,1-3-13 16,-2 1-63-16,4-4-3 15,0-9-7-15,5-8-5 0,0-11-3 16</inkml:trace>
  <inkml:trace contextRef="#ctx0" brushRef="#br0" timeOffset="19906.6836">5243 5679 4 0,'17'0'90'0,"-17"0"4"15,0 0-7-15,0 0-4 16,-6 3-1-16,-36-1-70 16,25-1 0-16,0 2-2 0,2-2-3 15,0 1-2-15,4-2 0 16,2-2-2-16,9 2 0 15,-9-13-1-15,9 2 0 16,0-1-2-16,8-2 0 16,2 0-1-16,1-1 0 15,4 3-1-15,0 2 0 0,1 7 0 16,-1 3 0-16,0 8 0 16,-2 9 1-16,0 8 0 15,-5 6 1-15,-3 5 0 0,-3 5 0 16,-3 5 0-16,-9 1 0 15,-8 1 0-15,-5-6 0 16,-4-3-1-16,0-6 1 16,-1-6-1-16,5-8 2 0,2-8-1 15,4-7 1-15,5-4-1 16,12 0 1-16,-7-16-1 0,7 2 0 16,2 1-1-16,5-3 0 15,4 4-1-15,0-1 1 16,6 3-1-16,1 4 1 0,5 3-1 15,0 3 0-15,-2 5 1 16,3 4-2-16,4 6-4 16,-3-1-8-16,5 1-35 15,-3 5-32-15,0-5-2 16,-3-1-6-16,6-9-5 0</inkml:trace>
  <inkml:trace contextRef="#ctx0" brushRef="#br0" timeOffset="20265.3421">5749 5697 74 0,'0'-29'94'0,"-2"4"-4"0,-7 7-5 16,0 2-1-16,-2 3-56 16,1 11-13-16,-2 2-5 15,6 8-5-15,-3 5-2 16,5 6-3-16,2 4 1 15,2 4-1-15,2 4 1 0,12 0-1 16,1 0 1-16,5-1 0 16,3-1-1-16,0-2 0 15,-1-2 0-15,-1-6 0 0,-1-2 0 16,-8-2-1-16,-1-4 1 16,-5-2-1-16,-6-9 2 15,2 16-1-15,-2-16 0 0,-9 10-1 16,-3-6-1-16,-3 0-3 15,-5-1-5-15,-1 3-15 16,-4-2-57-16,-4-2-2 16,4-2-7-16,-3 0-5 0,4-5 1 15</inkml:trace>
  <inkml:trace contextRef="#ctx0" brushRef="#br0" timeOffset="20645.0576">5791 5678 47 0,'-9'-13'89'0,"9"13"-2"16,-12-13-3-16,12 13-3 16,-2-12-54-16,2 12-7 15,16-11-6-15,0 4-6 0,4 2-3 16,4 1-2-16,7 0-1 15,1 0-1-15,-1 3 1 16,2-1-1-16,-2 0 0 0,-5 2 0 16,-1-1 1-16,-7-1-1 15,-1 0 2-15,-7 0 0 16,-10 2 0-16,15-3 0 16,-15 3 0-16,0 0 0 0,0 0 0 15,0 0-1-15,0 0-1 16,0 0-1-16,0 0 0 15,0 0-2-15,0 0-2 0,0 0-4 16,-5 3-8-16,5-3-23 16,-15 20-45-16,7-6-2 15,-1 1-6-15,-1-2-4 16</inkml:trace>
  <inkml:trace contextRef="#ctx0" brushRef="#br0" timeOffset="36012.0389">6894 3628 85 0,'0'0'88'15,"-14"-14"-2"-15,14 14-6 0,-18-13-35 16,18 13-15-16,-12 0-14 16,12 0-3-16,-14 18-5 15,4 0-2-15,5 5-1 16,-5 4-1-16,5 2 0 0,-3 3 0 15,4-2-1-15,2 2-1 16,2-6-1-16,2 1 0 16,6-4 0-16,0-1 0 15,7-6 0-15,0-3 1 16,2-4-1-16,1-3 1 0,1-6-1 16,1 0 0-16,-3-6 0 15,1-5 1-15,-6-2-1 16,2-5 0-16,-3 0-1 15,-4-4 1-15,1 4 0 0,-1-3 0 16,-5 4-1-16,1 1 1 16,0 3 0-16,-2 2-1 15,-1 11 0-15,0 0 0 16,0 0 0-16,10 10 0 0,-7 7 0 16,3 6-1-16,0 9 1 15,-4 6 0-15,0 3-1 16,-2 1-2-16,3 1-2 0,-3-2-2 15,3 0-7-15,-3-7-9 16,3-7-28-16,4-6-36 16,2-8-1-16,2-8-6 15,1-5-2-15</inkml:trace>
  <inkml:trace contextRef="#ctx0" brushRef="#br0" timeOffset="36186.6299">7245 3891 57 0,'5'-18'91'16,"1"2"-3"-16,-4 4-6 16,-1 2-3-16,-1 10-60 15,0 0-12-15,0 0-17 0,0 0-54 16,0 0-14-16,8 5-7 16,2 3-7-16,0-3 1 15</inkml:trace>
  <inkml:trace contextRef="#ctx0" brushRef="#br0" timeOffset="36504.4346">7562 3756 68 0,'-10'0'91'16,"-2"0"-4"-16,2 2-4 0,-1 3-3 15,4 6-60 1,1 0-6-16,6 8-5 0,0 0-3 15,8 3-2-15,5 4-1 16,5-1 0-16,6 3-1 16,0-2 0-16,-2-1 0 0,2-2-1 15,-1-4 0-15,-4-1 0 16,-5-4 0-16,-6-2-1 16,-1-2 1-16,-3-1-1 15,-4-9-1-15,-4 16 0 16,-4-9-2-16,-5 2-3 0,-4-3-4 15,3 3-10-15,-10 1-34 16,0-7-30-16,6-3-3 0,-3-1-6 16,2-8-1-1</inkml:trace>
  <inkml:trace contextRef="#ctx0" brushRef="#br0" timeOffset="36754.9156">7622 3817 7 0,'14'-21'86'0,"2"6"4"16,2-2-4-16,3 2-5 0,6 0-37 16,1 2-15-16,3 1-10 15,4 1-7-15,-4 2-4 16,-4 1-2-16,0 4-3 16,-6 0 0-16,-5 2-2 15,-7 2 0-15,-9 0-1 0,12 3-1 16,-12-3-2-16,0 16-3 15,0-3-7-15,0 0-24 16,-8 3-45-16,1 4-4 0,-1 0-4 16,-4 2-6-16</inkml:trace>
  <inkml:trace contextRef="#ctx0" brushRef="#br0" timeOffset="37417.7349">7071 4659 41 0,'0'0'83'15,"-11"-9"-1"-15,11 9-1 16,-13 2-7-16,13-2-56 0,-12 14-4 16,12-14-3-16,-18 16-1 15,9-7-2-15,9-9-2 16,-16 11 0-16,9-11-1 15,7 0-1-15,-15-5-1 0,10-6-1 16,1-3 0-16,4-5-2 16,1-2 0-16,8-2-1 15,8 1 0-15,3 2-1 16,0 3 1-16,5 6-1 0,2 6 0 16,0 5 1-16,0 11 0 15,-8 8 1-15,0 8 0 16,-7 5 1-16,-5 6 0 0,-6 3 0 15,-3 4 1-15,-15-3-1 16,-2-2 1-16,-4-5 0 16,-8-5-1-16,3-6 2 15,0-5-1-15,3-8-1 16,3-7 1-16,6-4 0 0,4-10-1 16,5-2-1-16,5-1 0 15,2-4-1-15,6 1 0 0,1 2 0 16,6 0-1-1,1 6 1-15,3 3-1 0,2 5 0 16,2 2 1-16,1 6 0 16,-2 9-1-16,2-1-4 15,-3 5-7-15,7 2-27 0,-1 1-41 16,-8-4-3-16,2-3-6 16,-2-4-3-16</inkml:trace>
  <inkml:trace contextRef="#ctx0" brushRef="#br0" timeOffset="37609.7134">7417 4735 78 0,'0'-11'95'0,"-2"1"-4"16,2 10-7-16,-5-15-3 15,5 15-64-15,0 0-15 0,0 0-22 16,1 6-60-16,-1-6-3 15,7 15-8-15,-7-15-4 16</inkml:trace>
  <inkml:trace contextRef="#ctx0" brushRef="#br0" timeOffset="38114.6416">7676 4617 38 0,'12'-3'86'0,"-1"3"-1"15,-4 2-4-15,-7-2-4 16,11 20-58-16,-7-4-6 16,1 5-1-16,1 1-4 15,-2 4-3-15,-2-3-1 0,1-1-2 16,2-4 0-16,2-4 0 16,-7-14 2-16,20 8-3 15,-5-11 2-15,3-9 0 0,2-5 1 16,1-3 0-16,-1-5-1 15,-1-1 1-15,0 0 1 16,-4-1 0-16,-5 4 0 16,-2 1 0-16,-4 1 0 0,-1 4 0 15,-3 3-1-15,0 3-1 16,0 11 0-16,-3-14-2 16,3 14-1-16,0 0-1 15,0 0 0-15,-4 8 0 0,4 5 0 16,5 2 0-16,7 3 0 15,1 5 1-15,0 1 1 16,5 0-1-16,0 1 1 0,0-1 0 16,-1 1 0-16,-2-3-1 15,-3-1 1-15,-4 0-1 16,-2-2 0-16,-3-3 1 16,-3 1-2-16,-4-4 0 15,-3 1-1-15,-9-5 0 0,-1 0-4 16,-5-3-3-16,-2 3-15 15,-3-7-60-15,-6-2-3 16,3-8-4-16,-2-8-8 0,6-6 4 16</inkml:trace>
  <inkml:trace contextRef="#ctx0" brushRef="#br0" timeOffset="38343.154">8081 4438 57 0,'41'-15'93'0,"2"1"-2"0,-1 3-5 16,-4-1-2-16,17 5-61 16,-20 1-4-16,-3 1-6 15,-2 3-3-15,-5 0-4 0,-4 0-2 16,-6 2-2-16,-3 0-2 16,-12 0-2-16,17 4-7 15,-17-4-19-15,3 9-56 16,-3-9-2-16,0 12-6 0,0-12-8 15</inkml:trace>
  <inkml:trace contextRef="#ctx0" brushRef="#br0" timeOffset="38919.4653">7191 5411 53 0,'0'-11'97'16,"0"2"-4"-16,0 9-7 0,-1-14-2 15,34 7-47-15,-33 7-17 16,0 0-9-16,0 14-5 16,0 2-2-16,2 7-2 15,0 4 1-15,-1 5 1 16,1 6 0-16,1-1-1 0,0 3 1 15,-1-3-4-15,1-1 0 16,-2-3 0-16,-1-4 0 16,0 0 0-16,0-8-4 0,1 2-13 15,-1-8-38-15,0-6-31 16,0-9-3-16,0 0-6 16,16-2-4-16</inkml:trace>
  <inkml:trace contextRef="#ctx0" brushRef="#br0" timeOffset="39122.5336">7447 5509 78 0,'12'-14'96'15,"-3"3"-3"-15,-4 0-5 16,1 1-2-16,-6 10-54 16,1-13-16-16,-1 13-7 15,0 0-5-15,0 0-5 0,0 0-6 16,0 6-8-16,0-6-20 15,-9 16-50-15,9-16-1 0,2 12-6 16,-2-12-5-16</inkml:trace>
  <inkml:trace contextRef="#ctx0" brushRef="#br0" timeOffset="39360.492">7689 5343 67 0,'11'-2'94'0,"-11"2"-3"16,15-7-6-16,-15 7-1 16,9 0-56-16,-9 0-8 15,7 13-7-15,-3 3-5 16,-1 2-3-16,-3 6 0 16,2 6-1-16,1 7-1 0,-3 1-1 15,0 4-4-15,0-1-3 16,-3 0-8-16,-4-7-26 15,5-3-46-15,-1-7-1 16,1-12-7-16,2-12-7 0</inkml:trace>
  <inkml:trace contextRef="#ctx0" brushRef="#br0" timeOffset="39835.1088">7938 5386 87 0,'21'-12'94'0,"1"2"-4"15,-2 5-6-15,-5 4 0 16,1 1-64-16,-2 10-6 16,-4 8-4-16,1 6-4 0,-3 6-1 15,0 3-2-15,-5 1-1 16,-1 0-1-16,1-7 1 16,2-7-1-16,2-4 0 15,5-10-1-15,3-6 0 16,8-11 0-16,1-8 0 0,5-6 0 15,-3-2 0-15,2-2 1 16,-2-2-2-16,-5 1 1 16,-3 2 1-16,-2 2-1 15,-6 5 1-15,-5 5 1 0,-1 1-1 16,-4 7 1-16,0 8-2 16,0 0 0-16,-5 0 0 15,3 8 0-15,1 5 0 0,1 5 0 16,5 4 0-16,7 4 0 15,8 4 0-15,4 1 0 16,3 2 0-16,3-2 0 16,2 1 0-16,-5-2 0 0,-3-2 0 15,-6-1 0-15,-10-1 0 16,-7-2 0-16,-2-4-6 16,-14 3-10-16,-8-9-13 15,-14 2-56-15,8-4-2 0,0-7-5 16,0-3-5-16,1-6 2 15</inkml:trace>
  <inkml:trace contextRef="#ctx0" brushRef="#br0" timeOffset="40000.5944">8572 5259 60 0,'35'-7'60'15,"-1"4"-50"-15,15-7-12 16,3 0-53 0,3-1-6-16</inkml:trace>
  <inkml:trace contextRef="#ctx0" brushRef="#br0" timeOffset="40788.4296">9932 3729 44 0,'-12'-17'96'15,"5"8"-3"-15,0-1-6 0,7 10-3 16,-15-3-45-16,15 3-19 16,-10 15-8-16,6 4-6 15,3 5-3-15,0 3-1 16,1 4 0-16,0-2-1 0,4-2 1 16,7-2-1-16,3-4 0 15,4-4 1-15,5-7-1 16,1-3 1-16,7-7 0 15,1 0-1-15,-3-10 1 0,2-3-1 16,-5-2 0-16,-1-3 0 16,-6-4 0-16,-2 3 0 15,-8 0-1-15,1 3 1 16,-6 2-1-16,0 2 0 0,-4 12 0 16,2-9-1-16,-2 9 2 15,1 5-2-15,0 5 1 16,-1 6 0-16,0 2-1 0,0 4 2 15,0 5-2 1,0 0 1-16,0 3-3 0,1-3-2 16,2 3-6-16,-3-5-11 15,6-1-63-15,2-5-3 16,5-5-5-16,2-8-6 0,4-4 1 16</inkml:trace>
  <inkml:trace contextRef="#ctx0" brushRef="#br0" timeOffset="40960.8873">10535 3820 79 0,'11'-19'96'15,"-8"2"-5"-15,-1 2-6 16,-2 1-1-16,0 2-66 0,0 12-6 16,-6-11-10-16,6 11-15 15,-7 19-51-15,7-9-20 16,3-2-5-16,6 1-4 0,4-2-5 15</inkml:trace>
  <inkml:trace contextRef="#ctx0" brushRef="#br0" timeOffset="41263.5192">10816 3734 42 0,'0'0'90'15,"0"0"0"-15,-12-2-6 16,2 2-3-16,1 7-49 15,6 4-12-15,1 5-7 0,2 3-3 16,6 6-4-16,9 0-1 16,4 4-1-16,5 2-1 15,4-1 0-15,0 3-1 0,0-2 0 16,-2-4-1-16,-4-1 0 16,-5-4-1-16,-2-1 1 15,-6-4-1-15,-4-2-1 16,-5-3 0-16,0-3-1 0,0-9-1 15,-17 14-2-15,1-12-5 16,-3 1-14-16,2-3-60 16,-11-2-1-16,-1-9-6 0,-2-6-5 15</inkml:trace>
  <inkml:trace contextRef="#ctx0" brushRef="#br0" timeOffset="41511.3233">10913 3716 47 0,'30'-16'90'0,"4"1"-1"0,2 0-5 15,4 2-2-15,-1 2-57 16,3 3-4-16,-2 2-9 16,-5 1-3-16,-4 3-4 0,-8 1-3 15,-4 1 0-15,-4 0-2 16,-7 1-1-16,-8-1-2 15,6 10-3-15,-6-10-11 16,-9 6-49-16,-1 10-17 0,-7 3-4 16,-3 3-6-16,-8 4-2 15</inkml:trace>
  <inkml:trace contextRef="#ctx0" brushRef="#br0" timeOffset="42141.3098">10008 4536 23 0,'14'-1'85'16,"-14"1"-1"-16,13 0-3 0,-13 0-4 16,-8 14-44-16,-1-1-23 15,-5 0-3-15,-1 1 1 16,1 0-1-16,-1-4-2 16,0-2 1-16,0-5-1 0,3-3 0 15,4-1-1-15,2-9 0 16,4-4 0-16,2-3-2 15,5-2-1-15,4-2-1 0,9 0 0 16,2 2 0-16,5 4-1 16,1 5 1-16,1 7-1 15,0 3 0-15,-5 12 1 0,1 8-1 16,-6 5 1-16,-6 6 0 16,-4 1 1-16,-6 4 0 15,-5 1 1-15,-7-2-1 16,-10-1 1-16,-6-4-1 0,-1-5 0 15,-4-3 1-15,1-5-2 16,3-4 1-16,3-7-1 16,5-6 0-16,6 0 0 15,6-2 0-15,8 2 0 0,-1-13 0 16,1 13-1-16,14-13 1 16,-2 9 1-16,5 3-1 15,2 1 1-15,5 4 0 16,0 3 0-16,0 3 0 0,2 3 0 15,-3 1-2-15,-1 4-4 16,-2-5-4-16,-1 6-12 16,-3-6-60-16,0-3-2 15,1-5-7-15,-4-3-5 0</inkml:trace>
  <inkml:trace contextRef="#ctx0" brushRef="#br0" timeOffset="42322.6114">10331 4780 32 0,'0'0'95'16,"1"-14"-2"-16,-1 14-6 15,-1-12-4-15,0-22-32 0,1 34-43 16,0 0-16-16,0 0-33 16,3 5-41-16,-3-5-3 15,16 6-7-15,-4-5-4 16</inkml:trace>
  <inkml:trace contextRef="#ctx0" brushRef="#br0" timeOffset="42823.3648">10627 4608 40 0,'19'-4'90'0,"-2"3"-3"16,-1 1-3-16,-4 6-4 15,-3 4-55-15,-1 9-7 0,-1 3-8 16,-4 3-2-16,-1 1-3 15,-1 1-1-15,-1-2 0 16,2-3-1-16,0-7 0 0,4-5 0 16,6-7-1-16,6-5 1 15,3-10-1-15,5-6-1 16,5-3 0-16,-1-5-1 16,0-2 1-16,-1 1 0 15,-5-2 0-15,-3 2 1 16,-6 3 1-16,-3 5 0 15,-7 2 2-15,0 3-2 0,-4 6 0 16,-1 8-1-16,0 0 0 0,-6 0-2 16,4 6-1-16,0 7 1 15,2 6-1-15,2 1 0 16,5 6 1-16,4-1 1 16,1 4 0-16,2-2 0 0,3 1 0 15,1-3 1-15,-3 0-2 16,-1-3 1-16,-4-2-1 15,2-1 0-15,-6-3 0 16,-1 0 0-16,-4-2 1 16,-1-2-1-16,-2-1-1 0,-6-1 0 15,-2-2-1-15,-3-2-2 16,-2-1-4-16,-4-5-11 16,-12 0-65-16,13-5-3 0,1-6-6 15,4-7-4 1,2-3-2-16</inkml:trace>
  <inkml:trace contextRef="#ctx0" brushRef="#br0" timeOffset="43182.3692">11243 4510 74 0,'-17'-12'97'15,"17"12"-5"-15,-17-13-6 0,17 13-1 16,-6-10-64-16,6 10-6 16,4-6-6-16,9 3-3 15,7-2-3-15,6 0 0 16,6-1-2-16,7-1 1 0,5 1 0 16,1-1-1-16,1-2 0 15,-3 1 0-15,-3-1 0 16,-7 3-1-16,-7 0 1 15,-4-1 0-15,-8 3 0 0,-3 0-1 16,-11 4 1-16,0 0-2 16,0 0-2-16,0 0-4 15,0 0-14-15,5 12-64 16,-11-1-3-16,-7 3-6 16,-2 0-6-16,1 1-1 15</inkml:trace>
  <inkml:trace contextRef="#ctx0" brushRef="#br0" timeOffset="43734.3744">10300 5323 0 0,'11'-11'92'0,"-1"2"2"0,-1-1-5 0,-5 1-5 16,-1-1-1-16,-3 10-65 15,0 0-7-15,6 5 1 16,-6 10-3-16,0 3-2 16,0 6-1-16,0 4 0 15,0 5-6-15,0 2 0 0,0 4 0 16,-1 1 0-16,2 2 0 16,0-1 0-16,1 3 0 15,-1-5 0-15,4 0 0 16,-5-8-42-16,9-3-44 0,-4-6-4 15,6-10-5-15,0-8-5 16,6-8 2-16</inkml:trace>
  <inkml:trace contextRef="#ctx0" brushRef="#br0" timeOffset="43933.0165">10607 5448 6 0,'8'-12'95'0,"-3"-1"3"0,1 4-7 15,-2-2-4-15,1 1-2 16,-5 10-65-16,0 0-9 16,0 0-5-16,0 0-6 15,10 5-8-15,-10-5-16 0,-11 20-59 16,11-7-3-16,1-4-6 16,-1-9-4-16,10 10-4 15</inkml:trace>
  <inkml:trace contextRef="#ctx0" brushRef="#br0" timeOffset="44163.202">10896 5322 6 0,'12'-2'94'16,"-1"0"1"-16,-11 2-5 16,14-3-5-16,-14 3-1 15,0 0-68-15,9 1-2 0,-5 12-2 16,1 5-3-1,-4 5-3-15,2 4-6 16,-3 8 0-16,1 7 0 0,-1 6 0 16,-3 0 0-16,0 0-16 15,-10 0-69 1,10-14-3-16,2-5-5 0,0-14-8 0,1-15-1 16</inkml:trace>
  <inkml:trace contextRef="#ctx0" brushRef="#br0" timeOffset="44692.7508">11202 5339 1 0,'39'-17'92'0,"-2"4"2"16,1 7-6-16,-2 3-4 0,-1 3-2 16,-5 10-65-16,-6 10-2 15,-4 5-5-15,-3 5-2 16,-11 6-2-16,-3 3-1 15,-3-1 0-15,0-5-1 16,-3-4-4-16,0-7 0 0,3-7 0 16,0-15 0-16,21 2 0 15,0-11 0-15,7-10 0 0,3-5 0 16,6-7 0 0,5-6 0-16,0-1 0 0,1-1 0 15,-5 1 0-15,-4 3 0 16,-5 2 0-16,-6 7 0 0,-6 4-2 15,-8 8 1 1,-8 5-1-16,-1 9 2 0,-11 0 1 16,0 9 0-16,-3 7-1 15,2 5 3-15,4 6-3 0,-2 3 0 16,9 4 0-16,0 1 0 16,12 0 0-16,2 3 0 15,7-1 0-15,-1-2 0 16,3-3 0-16,-1-1 0 0,-4-4 0 15,-3-2 0-15,-7-3 0 16,-4-2 0-16,-3-5 0 16,-9-2 0-16,-9-2 0 15,-6-4 0-15,-1-2 0 0,-6-5-11 16,-1-1-69-16,-5-5-7 16,0-5-4-16,3-3-5 15,3-9-6-15</inkml:trace>
  <inkml:trace contextRef="#ctx0" brushRef="#br0" timeOffset="44954.8473">12054 5181 81 0,'43'-13'95'16,"1"0"-2"-16,0 1-7 15,-4 0 0-15,-21 1-69 16,17 1-4-16,-1 3-3 15,-6 1-3-15,-2 1-2 16,-8 0-2-16,-3 2 0 16,-6-1-2-16,-10 4 1 0,0 0-1 15,0 0-3-15,0 0-2 16,0 0-8-16,-17 10-55 16,3-1-20-16,-3 1-4 0,-6 1-6 15,2 4-5-15</inkml:trace>
  <inkml:trace contextRef="#ctx0" brushRef="#br0" timeOffset="47273.2215">848 3467 0 0,'-3'-18'73'0,"2"1"2"0,1 1-9 16,-4-4-13-16,4 5-10 15,0 1-10-15,0 4-9 16,0 10-4-16,0-16-8 0,0 16-3 16,0 0-2-16,0 7-4 15,0 8-2-15,0 7 0 16,0 9-1-16,0 8 2 16,1 12 1-16,0 9 1 15,2 8-2-15,-1 5 0 0,-1 7 0 16,1 4 1-16,-2 5-3 15,0 1 2-15,2 2-1 16,-3 0 1-16,4-3 0 16,-1 0 0-16,1-1 1 0,0 0-1 15,3 0 0-15,1-3 0 16,-3 2 0-16,2-3 0 16,-2 4-2-16,-1-1 3 15,-1-1 0-15,0 3 0 0,0 2 0 16,-1-1 1-16,-1-3-1 15,1-123 5-15,-1 178 0 47,-2-16-4-47,1-11-1 0,5-6 3 16,2 2-5-16</inkml:trace>
  <inkml:trace contextRef="#ctx0" brushRef="#br0" timeOffset="47345.0345">907 6117 509 0,'7'103'2'0,"-8"-1"-2"0,21 103 0 0,-21-126 0 0,-3-49-5 0,7 15-5 16,-3-16-5-16,3-8 2 15,-4 5-4 1</inkml:trace>
  <inkml:trace contextRef="#ctx0" brushRef="#br0" timeOffset="47960.5469">587 3774 38 0,'3'-22'77'0,"-1"6"-4"0,-2 3-40 16,0 13 1-16,0 0-4 15,-5 3-7-15,2 19-6 0,-1 7-6 16,-2 14-4-16,0 10 2 15,-3 18 0-15,3 12 2 16,1 14-2-16,-1 11 1 16,-2 9-2-16,3 15 0 15,0 6-1-15,0 7-2 0,3 4 4 16,-2 0-1-16,3 0 0 16,0-4 0-16,0-2-2 15,0-8 0-15,2-6-1 16,-2-10 2-16,3-6-4 0,-2-8-1 15,1-12 0-15,-2-8 0 16,2-13 0-16,-1-11-1 16,-1-12 0-16,1-10-1 0,0-13 0 15,0-6 0-15,0-8-2 16,0-12-2-16,0 0-4 16,0 0-5-16,0-17-10 15,0-5-40-15,7-12-21 16,11-17-5-16,2-20-6 0,15-18 1 15</inkml:trace>
  <inkml:trace contextRef="#ctx0" brushRef="#br0" timeOffset="48820.4218">4497 1430 55 0,'-3'-10'81'0,"2"2"-3"0,-2-1-29 16,2 0-5-16,1 9-14 15,-5-16-10-15,5 16-5 16,-9-11-6-16,9 11-3 16,-8-9-3-16,8 9-1 15,-11-1 0-15,11 1 2 16,-6 19 0-16,3 8-1 0,0 5 1 15,3 6-1-15,5 3 0 16,0-2-1-16,5 2 1 16,-2-12-3-16,5-5 2 15,-4-4 1-15,4-6 1 0,3-8 0 16,6-6 1-16,4-9 0 16,5-10 1-16,5-6-1 15,5-3 0-15,-18 9-4 0,1 1 1 16,-2-2-2-16,5-1 0 15,-4 2 0-15,-1-1 0 16,-3 2 0-16,1 0-1 16,-3 3 1-16,-1 0-2 0,-2 4-1 15,-2-1-2 1,-3 6-4-16,-9 6-7 0,16-3-12 16,-13 15-39-16,-7 11-15 15,-11 8-2-15,-1 1-6 0</inkml:trace>
  <inkml:trace contextRef="#ctx0" brushRef="#br0" timeOffset="49178.8421">4313 1952 62 0,'-11'3'79'0,"11"-3"-1"16,-15 0-4-16,28 2-39 15,-13-2-12-15,8 15-9 16,6-5-7-16,3 3-2 0,7 1-1 16,7 2 2-16,9-6-1 15,5 0-1-15,10-7 1 16,7-2 1-16,9-9-1 16,2-6 0-16,1-5 0 15,1-7 0-15,-4-1-1 0,-5-3 1 16,-8-3 0-16,-11-1-1 15,-11 1 1-15,-7 2-1 16,-12 0 1-16,-9 6-2 16,-7 4-1-16,-1 3-3 15,-2 8-6-15,-8 5-8 0,10 5-24 16,-8 16-43-16,2 7-2 16,-1 6-6-16,0 8-7 0</inkml:trace>
  <inkml:trace contextRef="#ctx0" brushRef="#br0" timeOffset="50017.4645">5573 3230 73 0,'2'-8'82'0,"-2"8"-2"16,3-33-15-16,-3 33-25 16,0 0-13-16,0 0-6 15,-7 1-8-15,2 10-4 16,0 7-3-16,-7 4-1 0,-1 9 0 15,-3 5-1-15,-2 6 0 16,-6 10 0-16,-2 6-1 16,-8 7-2-16,-3 8 1 15,-3 3-2-15,-5 4 2 0,2 0-1 16,-6 0 0-16,6-5 0 16,0-8-1-16,10-9 1 15,1-9-1-15,8-9 0 16,4-11 0-16,7-6 0 15,3-7 1-15,6-7-2 0,4-9-3 16,-5 11-4-16,5-11-10 16,0 13-55-16,0-13-8 15,6-8-8-15,1-7-3 0</inkml:trace>
  <inkml:trace contextRef="#ctx0" brushRef="#br0" timeOffset="50471.5115">5435 3678 11 0,'16'-21'88'0,"-1"3"1"15,-6 3-5-15,-1 7-4 16,-8 8-39-16,0 0-15 16,0 15-9-16,-1 5-7 0,-3 9-4 15,-1 5-2 1,0 4-1-16,-3 2 0 0,4-3-1 15,3-5-1-15,1-6 0 16,1-8 0-16,8-9 1 16,3-6-1-16,3-6 1 15,4-11 0-15,0-5 0 0,1-5 0 16,1-4-1-16,0 0 0 16,-4 1 0-16,-1-1 0 15,-3 7 0-15,0 2-1 16,-7 5 1-16,-1 6-1 0,-5 8 0 15,0 0 1-15,9 6 0 16,-8 10-1-16,-1 3 1 16,0 6 0-16,-1 5 0 0,-2 4-1 15,-4 2 1-15,2 3 0 16,-3-3-1-16,-1-3 0 16,3-3-2-16,-3-4-3 15,5 1-6-15,0-10-10 16,4-6-62-16,0-11-2 0,7 0-7 15,3-5-5-15,-1-10 2 16</inkml:trace>
  <inkml:trace contextRef="#ctx0" brushRef="#br0" timeOffset="50616.4602">5857 3739 32 0,'0'0'81'16,"5"-14"-4"-16,-5 14-10 15,0 0-19-15,-6-5-101 0,6 5-12 16,0 6-9-16,0-6-5 16</inkml:trace>
  <inkml:trace contextRef="#ctx0" brushRef="#br0" timeOffset="50934.8566">6076 3585 44 0,'0'0'88'15,"0"0"-1"-15,-11-7-5 16,2 7-3-16,-5 11-51 0,2 5-10 16,3 4-5-16,-1 5-4 15,4 2-3-15,5 3-2 16,1 1-1-16,8-1 0 16,6-2 0-16,2 0-1 0,5-3 0 15,-1-2-1-15,-2-3 1 16,-2-1-1-16,-3-2 0 15,-9-3 1 1,-2 2-1-16,-2-1 0 0,-6-2-1 16,-8-1 0-16,-3 1-2 0,-2-4-2 15,-3 3-5-15,-8-6-8 16,5-5-36-16,-5 2-31 16,2-3-3-16,-1-3-5 0,5-9-3 15</inkml:trace>
  <inkml:trace contextRef="#ctx0" brushRef="#br0" timeOffset="51122.3233">6057 3600 45 0,'20'-26'87'0,"5"3"-2"0,2 0-4 16,0 6-6-16,2 2-53 15,-3 4-7-15,5 6-7 16,-4 2-10-16,3 6-16 15,-2 4-56-15,-5 2-4 0,2 4-6 16,-1 0-4-16</inkml:trace>
  <inkml:trace contextRef="#ctx0" brushRef="#br0" timeOffset="51671.7912">5498 4493 23 0,'7'-20'90'0,"-2"0"1"15,-2 1-3-15,1 1-7 0,-16 5-52 16,12 13-4-16,0 0-8 16,0 0-6-16,-2 20-3 15,-3 9-4-15,-2 8 0 0,-3 11-1 16,-3 9 1-16,-5 8-1 15,-8 6-1-15,1 2 0 16,-6 4 0-16,1-3-2 16,-1-2-3-16,-2-7-2 0,8-7-2 15,-3-12-11 1,13-13-61-16,7-7-7 0,5-12-3 16,3-14-6-16,13-11-3 15</inkml:trace>
  <inkml:trace contextRef="#ctx0" brushRef="#br0" timeOffset="52068.9053">5673 4620 79 0,'12'-17'93'0,"-6"5"-6"16,-6 12-4-16,0 0-1 0,-14 5-67 15,5 15-4-15,-4 3-5 16,-2 7-2-16,2 4-1 15,2 1-1-15,0 1 0 16,8-8 0-16,3-4-1 0,4-8 0 16,11-6 0-16,3-9 1 15,7-5 0-15,2-9 0 16,-2-7 0-16,-2 0 0 16,1-2 0-16,-6 2 0 15,-6 0-1-15,-2 6 0 0,-6 3-1 16,-4 11-1-16,0 0 0 15,0 0 0-15,-2 11 0 16,-3 8 0-16,-4 6-1 16,2 6 1-16,-3 6 0 0,0 5-2 15,-4-2-2-15,6 3-5 16,-4-9-5-16,7 1-17 16,10-7-51-16,-5-11-4 15,0-17-5-15,14 3-4 0</inkml:trace>
  <inkml:trace contextRef="#ctx0" brushRef="#br0" timeOffset="52209.4752">5951 4737 34 0,'7'-9'83'0,"-7"9"-3"16,8-10-5-16,-8 10-10 0,0 0-66 15,0 0-61-15,0 10-9 16,0-10-9-16,11 10-3 15</inkml:trace>
  <inkml:trace contextRef="#ctx0" brushRef="#br0" timeOffset="52472.6128">6190 4638 49 0,'0'0'91'0,"-14"0"-2"15,0 0-5-15,0 6-3 16,-1 5-59-16,3 4-6 0,5 1-6 15,3 3-4 1,4 4-3-16,2-1 0 0,6 2-2 16,5-1 0-16,4-2 1 15,-1-2-1-15,2 1 0 0,-3-3 0 16,-4-2 1-16,-3 1-2 16,-8 0 0-16,0-2-2 15,-11 3-4-15,-6-3-7 16,-3 5-19-16,7-5-50 0,-14-3-3 15,-3-4-6-15,2-7-5 16</inkml:trace>
  <inkml:trace contextRef="#ctx0" brushRef="#br0" timeOffset="52598.0355">6123 4607 9 0,'34'-27'64'0,"2"3"-14"16,-11 13-49-16,16 14-31 15,4-2-22-15</inkml:trace>
  <inkml:trace contextRef="#ctx0" brushRef="#br0" timeOffset="53118.2818">6404 5393 44 0,'-4'-14'93'0,"-3"2"-1"15,2 0-8-15,1 2-1 16,-3 1-52-16,7 9-10 0,-7 9-7 16,5 14-5-1,0 9-3-15,-2 17-2 0,-7 11 0 16,-1 13 0-16,-5 12 0 16,-3 11-1-16,-8 12-1 15,-5 6-1-15,-7 1-3 16,-4 2-3-16,-1-3-6 0,-4-2-9 15,-1-8-24-15,4-16-41 16,11-15-3-16,5-20-5 0,8-16-4 16</inkml:trace>
  <inkml:trace contextRef="#ctx0" brushRef="#br0" timeOffset="53519.2923">6376 6097 42 0,'24'-22'91'0,"-10"2"-3"0,-2 6-4 15,-12 14-3-15,5 20-36 16,-8-9-33-16,-6 11-3 0,-5 7-3 16,-1 8-3-16,-3 3 1 15,-3 7-1-15,5-1-2 16,3-5 0-16,4-8 1 15,9-9-1-15,1-8 0 16,13-12 0-16,7-6 0 0,2-16 0 16,5-5 1-16,-1-4 0 15,1-3-1-15,-5 0 0 16,-3 5 0-16,-3 2 0 16,-8 7-1-16,-1 8 0 0,-8 8 0 15,2 5 0-15,-2 12 0 16,0 5-1-16,-1 7 0 15,0 5-1-15,-3 8-4 16,-6-3-15-16,-7 7-61 0,10-1-2 16,-6-6-5-16,4-6-5 15,-1-7-4-15</inkml:trace>
  <inkml:trace contextRef="#ctx0" brushRef="#br0" timeOffset="53648.4042">6705 6296 22 0,'15'0'34'15,"-15"0"-33"-15,0 8-1 0,2 1-54 16</inkml:trace>
  <inkml:trace contextRef="#ctx0" brushRef="#br0" timeOffset="53917.1195">6916 6250 60 0,'0'0'87'16,"0"0"-2"-16,0 0-3 15,-7 6-3-15,-4 9-58 16,-1 7-6-16,4 1-4 0,0 2-3 16,4 2-2-16,4-1-3 15,7-2 0-15,6-1-1 0,3-2-1 16,3-2 0-16,-4 0 1 15,2-1-1 1,-3-3-1-16,-8 2-2 0,-8-1-1 16,-1 1-6-16,-13-4-8 15,-4-2-42-15,-9 4-23 0,-5-2-4 16,-1-3-4-16,-1-6-4 16</inkml:trace>
  <inkml:trace contextRef="#ctx0" brushRef="#br0" timeOffset="54073.408">7008 6204 53 0,'42'-32'81'15,"-2"6"-1"-15,4 6-12 16,-6 7-37-16,-24 2-91 16,31-2-9-16,6 0-7 0,1 1-7 15</inkml:trace>
  <inkml:trace contextRef="#ctx0" brushRef="#br0" timeOffset="54829.5214">8378 3517 50 0,'1'-8'78'0,"0"-5"1"15,-1 13-28-15,7-12-10 16,-7 12-11-16,0 0-8 16,0 0-6-16,0 0-4 15,0 6-3-15,0 7-3 0,-4 2 0 16,-1 5 1-16,2 4 1 15,-7 5-2-15,4 4 0 16,-7 3-1-16,2 4 1 0,-6 3-3 16,0 2-1-16,-3 2 1 15,-2 2-2-15,1-4 0 16,1-1-3-16,1-1-5 0,1-2-6 16,6-4-14-16,2 3-50 15,3-13-6-15,1-4-6 16,4-11-5-16</inkml:trace>
  <inkml:trace contextRef="#ctx0" brushRef="#br0" timeOffset="55136.1281">8572 3709 55 0,'13'-13'81'0,"-1"1"-5"16,-12 12-3-16,13-8-39 15,-13 8-8-15,1 14-8 16,-1 2-7-16,-4 7-4 0,-4 2 1 16,1 5-1-16,-4 3 0 15,1-2-2-15,-1 2 1 16,-1 0-1-16,-2-1-2 15,3-1-3-15,-3-1-4 0,6-2-11 16,-6-2-27-16,3-5-35 16,8-5-4-16,3-16-8 15,0 10-1-15</inkml:trace>
  <inkml:trace contextRef="#ctx0" brushRef="#br0" timeOffset="55327.5662">8658 3868 53 0,'11'-13'91'16,"-11"13"-3"-16,3-11-6 15,-3 11-3-15,0 0-56 0,0-9-11 16,0 9-10-16,0 0-11 16,0 9-14-16,-1 9-48 15,1-9-10-15,0-9-5 16,-1 14-6-16</inkml:trace>
  <inkml:trace contextRef="#ctx0" brushRef="#br0" timeOffset="55574.201">8857 3761 35 0,'9'-10'89'0,"-9"10"-1"0,6-13-7 15,-6 13-4-15,1-12-54 16,-1 12-7-16,0 0-7 16,0 0-5-16,3 13-4 0,-3 1-1 15,0 6-1-15,-2-1 0 16,-2 6-6-16,-2 0-8 16,-2 0-28-16,6 4-32 0,-6-6-6 15,-1-1-4-15,5-6-2 16</inkml:trace>
  <inkml:trace contextRef="#ctx0" brushRef="#br0" timeOffset="56158.1924">9056 3703 6 0,'15'-14'81'16,"-1"3"3"-16,-5 2-6 15,2 3-2-15,-11 6-49 16,17-3-7-16,-17 3-7 0,17 13-6 16,-12 0-4-16,-1 2-1 15,0 5 0-15,1 4-1 16,-1-1 1-16,-3 1-1 16,-1-2 0-16,0-4 1 15,-1 0-1-15,1-5 0 0,0-3 0 16,0-10 1-16,0 12 0 15,0-12 1-15,0 0 0 16,5 1 1-16,-5-1 0 16,18-5 0-16,-4-4-1 0,1-1 1 15,0-3-1-15,0-1 1 16,1-1-1-16,-1 1 1 16,0-2-1-16,-7 3 0 0,2 2 0 15,-6-1 0 1,-4 12 0-16,8-12-2 0,-8 12 0 15,0 0 0-15,0 0-2 0,0 0 1 16,0 0-1-16,0 0 0 16,0 0-1-16,0 0 1 15,1 6 0-15,-1-6 0 16,1 9 0-16,-1-9 0 0,0 11 0 16,0-11-2-16,0 0 1 15,0 10-1-15,0-10 0 16,0 0 1-16,0 0 0 0,0 0 0 15,0 0-2-15,0 0-2 16,0 0-5-16,0 0-13 16,0 0-21-16,0 0-23 15,0 0-16-15,0 0-3 16,8 2-1-16</inkml:trace>
  <inkml:trace contextRef="#ctx0" brushRef="#br0" timeOffset="56451.7005">9350 3753 73 0,'7'-19'81'0,"-5"10"-8"15,-2-4-14-15,1 4-13 16,-1-1-12-16,0 10-8 16,-5-12-9-16,5 12-5 15,0 0-5-15,-10 1-2 16,7 9-2-16,1 1-1 0,0 3-1 16,2 5 0-16,0 0 1 15,4 1 0-15,2 1 1 16,3-1-1-16,-1-2 0 15,4 3 0-15,-3-3 0 16,1 1 0-16,-3-2-1 0,3-1 0 16,-6 1 0-16,-1 0 0 15,-3-2 0-15,0 2-1 16,0 1-1-16,-4-2-3 0,-5 1-6 16,-6-1-17-1,-8 3-54-15,4-4-3 0,-3 0-5 16,-3-4-7-16</inkml:trace>
  <inkml:trace contextRef="#ctx0" brushRef="#br0" timeOffset="56884.4409">8668 4393 42 0,'5'-12'92'15,"-1"0"-1"-15,1 0-6 16,-2 3-3-16,-3 9-57 16,0 0-6-16,0 0-8 15,0 15-5-15,-1 7-3 0,-6 6-1 16,1 9 0-16,-7 6 1 16,1 7 0-16,-5 6 0 15,-4 2-1-15,-3 3 0 16,-2-2-3-16,-4-1 0 0,2-6-2 15,-3-1-6-15,2-9-6 16,6-6-19-16,14-7-49 16,-8-11-3-16,4-7-5 15,13-11-5-15</inkml:trace>
  <inkml:trace contextRef="#ctx0" brushRef="#br0" timeOffset="57143.6426">8802 4492 64 0,'21'-21'93'15,"-8"4"-5"-15,-1 2-5 16,-6 5-2-16,-6 10-66 0,0 0-4 16,0 0-3-16,0 19-4 15,-2 1-2-15,-5 9-1 0,-3 4 1 16,-2 6 0-16,0 3-1 15,-2 4-3-15,-4-1-3 16,3 1-4-16,-2-6-9 16,5-5-30-16,-1-3-33 0,1-7-6 15,4-8-5-15,8-17 1 16</inkml:trace>
  <inkml:trace contextRef="#ctx0" brushRef="#br0" timeOffset="57345.1745">8946 4640 85 0,'0'0'94'0,"13"-9"-5"0,-13 9-6 16,0 0-3-16,0 0-68 16,0 0-9-16,0 0-14 15,-4 21-52-15,2-11-17 0,2-10-7 16,0 15-5-16,0-15-2 15</inkml:trace>
  <inkml:trace contextRef="#ctx0" brushRef="#br0" timeOffset="57555.9467">9162 4537 76 0,'14'-12'95'0,"-14"12"-7"0,0 0-4 16,0 0-2-16,0 0-64 15,0 6-7-15,-4 8-5 0,-2 8-2 16,0 3-1-16,-5 7-1 16,-1 4-4-16,-1 6-5 15,-3-6-10-15,4 0-34 16,2-3-32-16,-2-5-3 16,6-10-9-16,0-7-2 0</inkml:trace>
  <inkml:trace contextRef="#ctx0" brushRef="#br0" timeOffset="57950.6398">9227 4581 32 0,'21'-22'87'0,"-2"5"-1"16,-2 5-4-16,-3 7-4 0,25 5-52 16,-28 9-11-16,1 5-5 15,-4 5-4-15,0 5-2 16,-3 5-2-16,-4 1-3 15,0-2 0-15,-1-4-1 16,0-4 1-16,1-6 0 0,-1-14 0 16,12 7 0-16,-4-11 1 15,5-10 2-15,0-6 2 16,3 0 1-16,-2-4-1 16,1 2 2-16,-1 0-1 0,-4 3 0 15,-1 5 0-15,-3 2-1 16,-6 12-1-16,0 0-1 15,0 0-1-15,0 0 0 0,0 19-1 16,-3 0 1 0,-1 3-1-16,-1 5 1 0,-2 0 0 15,5 3 0-15,1 1-1 16,1-3 0-16,0 2-3 0,-1-3-6 16,4 5-18-1,4-2-55-15,-9-1-2 0,-4 0-8 16,-4-5-4-16</inkml:trace>
  <inkml:trace contextRef="#ctx0" brushRef="#br0" timeOffset="58346.0412">8889 5364 3 0,'3'-15'95'16,"3"2"1"-16,0 1-7 15,-3 3-5-15,-3 9 0 0,0 0-68 16,11 7-4-16,-8 16-4 15,-3 7-4-15,0 12 0 16,-2 13-1-16,-9 11 1 16,-3 11-2-16,-5 6 0 15,-4 7-1-15,-11 4 0 16,1 3-1-16,-4-2-1 0,1-3-2 16,1-11-1-16,4-7-1 15,5-10-4-15,3-15-16 16,7-10-59-16,10-12-1 0,5-15-5 15,1-12-6-15,12-18-1 16</inkml:trace>
  <inkml:trace contextRef="#ctx0" brushRef="#br0" timeOffset="58584.275">9104 5767 11 0,'15'-13'90'0,"-5"5"4"15,-10 8-5-15,0 0-3 16,0 0-3-16,9 20-66 0,-11 0-5 16,-4 7-4-1,0 3-2-15,-1 8-2 0,-2-1-2 16,-1 6-4-16,0-1-3 16,4 0-7-16,-5-6-17 15,0-2-54-15,5-7-3 0,6-10-5 16,0-17-8-16,6 1 4 15</inkml:trace>
  <inkml:trace contextRef="#ctx0" brushRef="#br0" timeOffset="58748.4012">9294 5898 73 0,'10'-7'91'16,"-10"7"-4"-16,7-9-7 15,-7 9-3-15,0 0-63 16,0 0-15-16,0 0-59 15,3 6-15-15,-3-6-7 16,2 9-5-16,-2-9-5 0</inkml:trace>
  <inkml:trace contextRef="#ctx0" brushRef="#br0" timeOffset="58980.3565">9592 5789 13 0,'0'0'97'15,"0"0"-2"-15,0 0-5 0,0 0-2 16,0 0-4-16,0 0-62 16,-6 7-12-16,4 4-2 15,2 5-4-15,-3 3-4 16,1 3 0-16,-2 2 0 0,1 3 0 16,1-3 0-16,2 2 0 15,-1-5-2-15,1 4-8 16,-1-7-14-16,-1 1-59 15,2-3-4-15,0-6-4 16,0-10-8-16,0 0 0 0</inkml:trace>
  <inkml:trace contextRef="#ctx0" brushRef="#br0" timeOffset="59416.0423">9751 5852 16 0,'16'-17'95'16,"0"5"-2"-16,-1 4-5 0,-2 0-3 15,-1 4-1-15,6 4-69 16,-4 6-4-16,-4 8-4 16,1 6-2-16,-6 5-3 15,0 2 0-15,-4 5-1 0,0 0 0 16,-2-2-1-16,1-5 0 16,-1-5 0-16,1-5 1 15,0-15 0-15,7 8 0 0,5-11-1 16,-1-10 1-16,7-6 1 15,-2-3-2-15,3 0 0 16,-2-3 0-16,0 2 0 16,-2 2 0-16,-7 4 0 15,1 3 0-15,-5 4 0 0,-4 10 0 16,0 0 0-16,0 0 0 16,5 6 0-16,-5 8 0 15,1-2 0-15,3 8 0 0,1 1 0 16,-1 1 0-16,2 1 0 15,3 0 0-15,-4-3 0 16,3 3 0-16,-4-4 0 16,-4 1 0-16,0-4-2 15,-7 2-18-15,5-5-64 0,-15-8-3 16,-3-5-5-16,2-4-7 16,1-10-3-16</inkml:trace>
  <inkml:trace contextRef="#ctx0" brushRef="#br0" timeOffset="60099.8918">11949 3413 0 0,'0'-17'87'16,"-1"-1"6"-1,1 3-4-15,-1-2-5 16,1 2-33-16,0 5-20 0,0 10-12 15,0 0-6-15,0 0-6 16,-8 23-4-16,0 2-1 0,-5 9-2 16,-2 9 1-16,-6 12-1 15,-5 8 1-15,-4 5-1 16,-1 3-1-16,-4 1 1 16,3-1-2-16,0-4 0 15,4-9-5-15,5-7-5 0,3-11-17 16,7-11-54-16,13-9-3 0,11-14-5 15,7-11-4-15</inkml:trace>
  <inkml:trace contextRef="#ctx0" brushRef="#br0" timeOffset="60370.7858">12212 3549 86 0,'15'-12'94'0,"-2"2"-5"0,-6 0-7 16,-7 10-1-16,10-3-66 16,-10 3-4-16,6 18-5 15,-5 0-2-15,-1 8-2 16,0 5 0-16,0 5 1 16,-1 3-1-16,-4 2 0 0,0 0-1 15,-2 1 0-15,-2 0-2 16,0-1-4-16,-3-5-8 15,4 1-30-15,-3-3-40 0,2-7-5 16,1-8-3-16,5-11-9 16</inkml:trace>
  <inkml:trace contextRef="#ctx0" brushRef="#br0" timeOffset="63817.8404">8585 3693 24 0,'1'-8'87'0,"-1"-2"0"15,0 1-5-15,0 9-23 0,0-11-18 16,0 11-16-16,0 0-9 16,-7 13-7-16,3 1-4 15,-3 0-2-15,0 1 1 16,1-2 1-16,-2 1 0 0,2-4-1 15,6-10 1-15,-14 9-1 16,14-9 0-16,-7-1 0 16,7 1 0-16,-9-7-2 15,9 7 1-15,-3-18-2 0,3 5-1 16,0 1 1-16,8-2-2 16,0 2 0-16,6 1-1 15,2 5 1-15,1 6-1 16,3 4 0-16,0 11 0 15,-2 6 0-15,0 10 1 16,-8 8 0-16,0 4 2 0,-8 5-1 16,-6 6 1-16,-9-1-1 15,-6 1 1-15,-2-5-1 16,-6-6 1-16,1-8-1 0,0-7 1 16,0-10 0-16,7-8 1 15,3-7-1-15,8-3 0 16,8 0 0-16,-12-15 0 15,12 5 0-15,0-1-1 16,5 2 0-16,-5 9-1 0,21-11 1 16,-7 8-1-16,5 3 1 15,4 3-1-15,2 6-1 16,-2 1-4-16,6 5-7 0,-6-2-17 16,0-1-53-16,5 0-3 15,-3-6-5-15,1-3-4 16</inkml:trace>
  <inkml:trace contextRef="#ctx0" brushRef="#br0" timeOffset="64381.3513">9049 3813 61 0,'-15'-2'85'0,"1"-3"0"16,-3 0-5-16,-6 0-37 15,10 1-8-15,4-1-10 16,9 5-7-16,-16-15-4 16,10 5-3-16,0 0-4 0,2-4-1 15,4-1-2-15,0-1-1 16,0 1 0-16,9-1-2 16,2 4 1-16,4 4-2 15,3 5 1-15,1 3-1 16,2 14 0-16,1 6 0 0,-1 10 0 15,-4 5 0-15,-5 6 0 16,-1 3 0-16,-8 4 0 16,-3-5 1-16,-9-5 0 0,-1-4 1 15,-5-5-1-15,-2-8 0 16,3-3 1-16,2-8-1 16,2-4 0-16,10-6 0 15,-12 7 0-15,12-7 0 0,7 3 0 16,10-1 0-16,7 2-2 15,8-1-7-15,14 0-68 16,9 2-9-16,11-2-5 0,6-3-6 16,3 0-6-16</inkml:trace>
  <inkml:trace contextRef="#ctx0" brushRef="#br0" timeOffset="65421.8812">8978 4485 69 0,'0'0'90'0,"2"-12"-6"15,-2 12-5-15,0 0-29 16,-9 0-26-16,-1 6-10 16,-2 2-8-16,-5 3-3 0,2 0 0 15,-1 1 1-15,0-1 0 16,1-2 0-16,3-3 1 0,5-3 0 15,7-3-1-15,0 0 1 16,0 0-2-16,-7-8-1 16,8 0 0-16,6-5-1 15,1 1-1-15,2 1-1 16,0 0 0-16,1 3 0 0,4 5-1 16,-2 3 0-16,-2 9 1 15,3 9-1-15,-4 8 1 16,-2 6 1-16,-2 7 1 0,-3 8 1 15,-5 4-1 1,-7 5 2-16,-9 0-1 0,-3-5 0 16,-4-2 0-16,-1-7-1 15,2-7 1-15,1-9 0 16,4-10 0-16,8-9 0 0,0-7 0 16,11 0-1-16,-4-13 1 15,4 1-1-15,0 0-1 16,5-1-1-16,7 2 0 0,-2 2 0 15,7 4 0-15,0 4 0 16,4 1 0 0,3 6-1-16,-2 4-3 0,1 3-3 0,4 1-8 15,-10 3-33-15,7-5-34 16,-2-2-4-16,1-7-5 16,-2-3-4-16</inkml:trace>
  <inkml:trace contextRef="#ctx0" brushRef="#br0" timeOffset="65652.1431">9173 4727 0 0,'0'0'97'0,"-9"-18"1"16,9 18-6-16,-7-17-5 15,4 9-1-15,3 8-68 16,-3-15-7-16,3 15-5 0,0 0-3 15,0 0-4-15,-2 6-5 16,2 8-10-16,0-3-20 16,1 6-50-16,5-2-1 15,-1 0-6-15,-5-15-7 0</inkml:trace>
  <inkml:trace contextRef="#ctx0" brushRef="#br0" timeOffset="66188.4345">9310 4600 18 0,'9'-13'93'15,"-1"1"-1"-15,3-3-5 16,0 5-5-16,2-3-35 16,1 15-27-16,3 9-8 15,0 7-5-15,2 9-2 0,-2 8-2 16,-6 9-1-16,3 3 0 15,-6-1 1-15,0-6-1 16,-5-4 0-16,-1-7 0 16,-1-10 1-16,2-10 0 0,-3-9-1 15,19-13 1-15,-3-8 0 16,1-8 0-16,6-3-1 16,4-9-2-16,-2-3 1 15,2-3-1-15,-3 1 1 0,-2 5-1 16,-6 3 1-1,0 6 1-15,-5 6 0 0,-3 6 0 16,-6 11-1-16,-2 9 0 16,0 0 1-16,0 16-2 0,-1 5 0 15,0 5-2-15,7 6 2 16,5 4 0-16,7 4 2 16,4 1-2-16,11 0 0 15,0 3 0-15,-1-2 0 0,-7-3 0 16,-2 2 0-16,-5-3 0 15,-10-1 0-15,-8-2 0 16,-6-5 0-16,-11-2 0 16,-4-3 0-16,-5-2 0 0,-5-6 0 15,-3-4-4-15,-3-2-5 16,-1-9-9-16,5-6-66 16,3-4-5-16,1-10-4 0,8-9-7 15,1-8 0-15</inkml:trace>
  <inkml:trace contextRef="#ctx0" brushRef="#br0" timeOffset="66372.7511">9723 4647 23 0,'27'-36'94'15,"5"5"-2"-15,1 0-3 0,1 5-6 16,-1-33-26-16,3 43-42 16,0 4-5-16,1 7-5 15,-2 5-2-15,-2 0-5 16,-1 12-6-16,-8-1-11 15,0 6-64-15,-2 4-2 16,-5-2-5-16,-5 4-7 0</inkml:trace>
  <inkml:trace contextRef="#ctx0" brushRef="#br0" timeOffset="67093.785">9289 5778 81 0,'13'-24'91'0,"-5"5"-6"16,2 5-3-16,-8 4-1 15,-2 10-61-15,-12 3-5 16,2 7-5-16,-4 5-4 16,-7 1 0-16,-1 3-1 15,1-2-1-15,-2-3-1 0,3-1 0 16,-2-6 0-16,7-3 0 16,-1-4 0-16,5-2-1 15,4-7-1-15,4-4 0 16,3 0 0-16,2-3-1 0,8 5-1 15,1 0 0-15,5 7 0 16,2 4 1-16,0 7-1 16,1 11 1-16,-2 9-1 15,-1 6 1-15,-3 2-1 16,-5 4 1-16,-5 4 0 0,-3-3 0 16,-10-1 0-16,-5-3-1 15,-7-4 2-15,-3-6 0 16,1-6 1-16,-2-6-1 0,2-9 0 15,4-5-1-15,3-3 1 16,3-6-1-16,7-1 0 16,3-1 0-16,4 2-1 15,0 9 0-15,4-12 0 0,7 13 0 16,3 3 0-16,4 5 0 16,6 3 1-16,1 2-2 15,4 7-3-15,-1-3-8 0,7-5-56 16,-6 6-15-16,-3-2-3 15,-3-8-7-15,-4-6-7 16</inkml:trace>
  <inkml:trace contextRef="#ctx0" brushRef="#br0" timeOffset="67311.6585">9424 5950 23 0,'-5'-12'100'16,"5"12"-3"-16,-11-17-7 15,11 17-3-15,-9-14-4 16,9 14-70-16,0 0-6 0,0 0-7 16,0 0-10-16,0 8-19 15,0 0-55-15,5-1-1 16,8-1-8-16,1-4-5 16,1-1-2-16</inkml:trace>
  <inkml:trace contextRef="#ctx0" brushRef="#br0" timeOffset="67840.1175">9656 5772 4 0,'9'-4'90'16,"-9"4"2"-16,16-7-4 0,-6 6-5 16,-3 29-13-16,-7-28-44 15,18 21-9-15,-9-3-5 16,-4 4-6-16,-1 7-1 0,-2 0-2 15,-3 4 0-15,1 0-2 16,0-6 0-16,0 1 1 16,-1-7-1-16,1-9 1 15,0-12 0-15,16 2 1 16,1-10-3-16,2-9 0 0,6-7 0 16,1-4 0-1,0-5 0-15,4 0 0 0,-3-2 0 16,-3 4 0-16,-3 0 0 0,-5 5 0 15,-5 4 0-15,-3 1 0 16,-6 9 0-16,-2 2 0 16,0 10 0-16,-15-4 0 15,7 4 0-15,-3 8 0 0,1 4 0 16,-1 3 0-16,4 4 0 16,1 4 0-16,6 1 0 0,0 1 0 15,9 0 0-15,2 3 0 16,5-1 0-16,2 0 0 15,3 1 0-15,1-1 0 16,-4-1 0-16,0 0 0 16,-5 1 0-16,-1-1 0 15,-8-2 0-15,-3 2 0 16,-2-4 0-16,-6 0 0 0,-7-4 0 16,-3-1 0-16,-2-2 0 15,-6-9-6-15,-1-1-81 16,6-5-2-16,-1-11-5 0,6-11-5 15,7-10-6-15</inkml:trace>
  <inkml:trace contextRef="#ctx0" brushRef="#br0" timeOffset="68687.3087">12674 3696 79 0,'9'-5'97'0,"-9"5"-5"16,0 0-6-16,3-13-1 16,-3 13-61-16,0 0-9 15,0 0-7-15,0 0-3 0,0 0-3 16,0 0 0-16,0 0-1 16,0 0 0-16,0 0 1 15,0 0 0-15,0 0 1 16,0 0-1-16,0 0 1 0,1-10-1 15,-1 10-2-15,1-9 0 16,-1 9 0-16,1-10 0 16,-1 10 0-16,0 0 0 0,0-9 0 15,0 9-3-15,0 0-6 16,-3 8-13-16,-2 10-59 16,3-10-8-16,2-8-4 15,0 10-6-15,0-10-2 16</inkml:trace>
  <inkml:trace contextRef="#ctx0" brushRef="#br0" timeOffset="68937.608">13019 3521 61 0,'10'-5'97'15,"-10"5"-6"-15,9-9-3 0,-9 9-3 16,0 0-51-16,0 0-16 15,3 11-8-15,-3 6-3 0,0 4-2 16,-3 8-1-16,0 5 0 16,-4 7-2-16,-1 5-1 15,0 2-3-15,-3 3-3 0,1-5-6 16,1 3-13-16,1-7-61 16,3-7-3-16,3-13-6 15,2-22-6-15,0 0 2 16</inkml:trace>
  <inkml:trace contextRef="#ctx0" brushRef="#br0" timeOffset="69361.0792">13213 3582 67 0,'26'-20'94'0,"-3"7"-3"16,-4 7-6-16,-2 6-1 15,-5 6-56-15,0 8-14 0,-3 11-6 16,1 5-2-16,1 8-1 15,-1 1-2-15,1 0-1 16,1-4 0-16,1-4-1 16,5-8 1-16,3-9-1 0,8-7 1 15,2-8-1 1,2-13 0-16,5-9 0 0,1-5 0 16,-1-5-1-16,-5-5 0 15,-3 0 1-15,-8 0 0 0,-4 1-1 16,-8 6 0-16,-7 4 0 15,-3 7 0-15,-9 5-1 16,-4 9 1-16,-2 6-1 16,-2 5 1-16,4 11-1 15,3 7 1-15,6 6 0 0,4 7-1 16,9 5 1-16,9 5-1 16,6 2 1-16,3 4-1 15,-3-1 0-15,-3-1-2 16,-7 2-2-16,-11-2-6 0,-7 4-20 15,-15-4-55-15,-20 0-1 16,-10-3-7-16,-10 0-4 16</inkml:trace>
  <inkml:trace contextRef="#ctx0" brushRef="#br0" timeOffset="69726.6293">12537 4372 0 0,'0'-19'98'16,"0"3"0"-16,0 3-8 15,0 2-4-15,0 2-2 16,-10 8-72-16,6 7-3 0,-1 9-2 16,-1 10-4-16,-2 8 0 15,-2 3-2-15,-3 10 1 16,-5 6 1-16,-1 1-1 16,0 1-1-16,-3-3 0 0,0 0-2 15,3-9-4 1,1 1-6-16,-1-14-17 0,6-4-58 15,10-10-2-15,3-15-6 16,9-1-7-16</inkml:trace>
  <inkml:trace contextRef="#ctx0" brushRef="#br0" timeOffset="69974.5081">12708 4402 0 0,'20'-22'95'16,"1"5"4"-16,-7 2-7 15,-2 3-5-15,-8 2-2 16,-4 10-69-16,0 0-5 16,9 19-4-16,-9 3-3 0,0 7 0 15,-1 6-2-15,-3 8 0 16,-4 2-1-16,-2 5-1 16,1-2-2-16,-1-5-2 0,2-1-5 15,-3-7-10 1,8-13-61-16,0 0-8 0,3-7-4 15,0-15-7-15,7 0-1 16</inkml:trace>
  <inkml:trace contextRef="#ctx0" brushRef="#br0" timeOffset="70171.5727">12980 4528 44 0,'11'-9'99'16,"-2"2"-5"-16,-9 7-4 15,11-10-4-15,-11-1-41 0,0 11-29 16,0 0-9-16,-9 6-5 16,5 4-8-16,-5-3-15 15,-12 8-63-15,15-1-3 16,1-3-4-16,2-2-9 0,3-9 6 16</inkml:trace>
  <inkml:trace contextRef="#ctx0" brushRef="#br0" timeOffset="70375.2807">13212 4457 87 0,'0'0'101'15,"13"-7"-6"-15,-13 7-6 0,0 0-2 16,0-18-64-16,0 18-10 16,-2 8-5-16,2 4-3 15,-2 3-2-15,-1 5-3 16,-1 7 0-16,1 11 0 15,-5 3-5-15,3 10-9 0,-6 0-26 16,3 1-47-16,3-7-3 16,-2-6-6-16,6-11-5 15</inkml:trace>
  <inkml:trace contextRef="#ctx0" brushRef="#br0" timeOffset="70813.0258">13444 4480 79 0,'28'-21'96'16,"-4"3"-4"-16,0 9-7 16,-5 5-1-16,-2 4-65 0,1 10-8 15,-5 9-3-15,-2 5-3 16,-6 5-2-16,-1 3-1 16,-1 3 0-16,-1-2-1 15,0-3 1-15,3-6 0 16,6-3 0-16,2-11-1 15,6-3 0-15,5-7 0 0,2-10-1 16,3-7 0-16,1-5 0 16,1-6 0-16,-1-3 0 15,-6 1 1-15,-2 1 0 0,-6 0 0 16,-4 5 0-16,-4 6 1 16,-5 3-2-16,-3 15 1 15,-5-8-1-15,-4 9 0 0,-2 10 0 16,2 5-1-16,2 5 0 15,0 2 1-15,7 7-1 16,0 2 2-16,8 3-1 16,3 1 0-16,4 0 0 15,-2 3-1-15,-5 1-2 16,-2 4-5-16,-8 0-8 0,-7 0-55 16,-14 8-16-16,-8 0-4 15,-10-1-7-15,-4-4-2 0</inkml:trace>
  <inkml:trace contextRef="#ctx0" brushRef="#br0" timeOffset="71183.1576">12826 5353 3 0,'3'-26'90'15,"4"3"3"-15,0 1-5 16,2 6-5-16,-4 2 0 16,2 2-70-16,-7 12-1 15,8 6-1-15,-8 9-4 0,0 10 1 16,-3 10-2-16,-4 4 1 15,-4 8 0-15,0 6-7 16,-4 3 0-16,-4-1 0 0,0 2 0 16,-1-4 0-16,0-5 0 15,0-2 0-15,6-6 0 16,-2-12-22-16,3-3-63 16,7-9-4-16,6-16-3 0,0 0-6 15,3-16-3-15</inkml:trace>
  <inkml:trace contextRef="#ctx0" brushRef="#br0" timeOffset="71421.1665">13104 5326 91 0,'29'-22'95'16,"-7"5"-7"-16,-4 5-3 16,-10 4-1-16,-8 8-58 15,9 0-15-15,-9 15-2 16,0 6 0-16,0 2-2 15,-2 7-1-15,0 6-6 0,-2 4 0 16,-1 1 0 0,1 3 0-16,-2-2 0 0,2-1 0 15,-3-3-6 1,7-18-68-16,-1 8-15 0,1-11-2 16,0-17-8-16,6 3-3 0</inkml:trace>
  <inkml:trace contextRef="#ctx0" brushRef="#br0" timeOffset="71641.6526">13493 5448 20 0,'13'-5'98'0,"3"2"-1"16,-16 3-5-16,15-9-4 15,-15 9-3-15,6-10-71 16,-6 10-4-16,0 0-5 0,0 0-6 15,0 0-7-15,0 0-16 16,16 0-61-16,-16 0-3 16,12 0-4-16,-12 0-7 15,16-3-1-15</inkml:trace>
  <inkml:trace contextRef="#ctx0" brushRef="#br0" timeOffset="72179.0573">13835 5335 9 0,'0'0'90'0,"0"0"2"16,-6-5-4-16,6 5-6 15,-1-21-30-15,1 21-31 0,0-9-4 16,0 9-6-16,0 0-3 15,7-10-3-15,-7 10-1 16,0 0 0-16,14-9-1 16,-14 9-1-16,11-1 0 15,-11 1-1-15,13 0 0 16,-13 0 0-16,14 11 0 0,-9-2 0 16,-5-9-1-16,11 17 3 0,-8-2 0 15,-1-2 1-15,-1 3 0 16,0 2-2-16,-1 3-2 15,0-1 0-15,0 3 0 16,-2 0 0-16,0 0 0 16,0 1 0-16,1-2 0 0,-2-3 0 15,2 4 0-15,-4-6-32 16,4 2-54-16,1-6-3 16,0-13-6-16,5 12-4 15,-5-12-4-15</inkml:trace>
  <inkml:trace contextRef="#ctx0" brushRef="#br0" timeOffset="72674.2102">14231 5266 1 0,'21'-19'94'0,"-7"6"0"16,0-3-2-16,-2 7-6 15,0-1 0-15,31 9-72 0,-30 1-3 16,0 5-3-16,0 8-4 15,0 6 0-15,-5 3-4 0,-2 6 4 16,-2 3-1 0,-4 3 0-16,0 4 0 0,-2-2 1 15,-4-4-4-15,1-4 0 16,1-6 0-16,3-5 0 16,6-8 0-16,11-9 0 15,8-4 0-15,8-11 0 0,6-9 0 16,10-6 0-16,3-6 0 15,1-6 0-15,-1-2 0 0,-6 1 0 16,-5 1 0-16,-9 4 0 16,-9 5 0-16,-6 8 0 15,-10 9 0-15,-6 6 0 16,0 10 0-16,-14 0 0 0,-2 12 0 16,0 5 0-16,-1 3 0 15,4 6 0-15,-2 3 0 16,10-2 0-16,4 3 0 15,3-3 0-15,8 3 0 0,2-3 0 16,3 1 0-16,-1-2 0 16,-4 2 0-16,-9 0 0 15,-5 3 0-15,-17-3 0 0,-10 10-33 16,-17-10-55-16,-17-6-3 16,-15-5-6-16,-14-8-8 15</inkml:trace>
  <inkml:trace contextRef="#ctx0" brushRef="#br0" timeOffset="73873.2468">15560 3107 93 0,'27'-2'98'16,"-8"-3"-5"-16,-4 4-5 15,-15 1-3-15,7-8-64 0,-7 8-6 16,-1 9-5-16,-5 7-2 16,0 3-8-16,-3 13 0 15,1 4 0-15,-1 13 0 16,0 10 0-16,0 10 0 0,-2 17 0 16,3 17 0-16,-1 19 0 15,0 17 0-15,1 19 0 0,2 17 0 16,2 14 0-16,0 13 0 15,4 11 0-15,-2 0 0 16,2-2 0 0,1-4 0-16,1-9 0 0,-2-6 0 15,0-13 0-15,-1-12 0 0,1-23 0 16,-2-15 0 0,-6-18 0-16,2-22 0 0,1-18 0 15,-1-17 0-15,-1-20 0 16,2-10 0-16,-4-13 0 15,9-11 0-15,-17 0 0 0,-2-21-64 16,11-8-32-16,-10-22-3 16,2-10-9-16,-7-28-2 15</inkml:trace>
  <inkml:trace contextRef="#ctx0" brushRef="#br0" timeOffset="80079.2057">1129 8154 511 0,'-6'49'0'0,"-2"10"0"15,-1 7 0-15,-1 12 0 16,-3-1 0-16,3 0 0 0,-1 3 0 16,3 2 0-16,-2-3 0 15,4 5 0-15,-2-1 0 16,0 2 0-16,2 2 0 0,-1-2 0 16,-2 3 0-16,-1-3 0 15,0-2 0 1,-6 1 0-16,6-2 0 0,-4-1 0 15,1-3 0-15,-1-3 0 0,3-1 0 16,1-1 0-16,1 0 0 16,3-3 0-16,-3-3 0 15,6-2 0-15,-2 0 0 16,2 2 0-16,1 0 0 0,-3-1 0 16,2-1 0-16,1 0 0 15,-4 0 0-15,4-4 0 16,-3-3 0-16,1-4 0 0,-1-8 0 15,3-3 0-15,-1-7 0 16,-1-1 0 0,0-8 0-16,3-3 0 0,1-2 0 15,-3-6 0-15,3-3 0 0,0 0 0 16,0-1 0-16,-1-4 0 16,-1 4 0-16,-1-1 0 15,2 2 0-15,0-2 0 16,-2 2 0-16,1-1 0 0,-1 3 0 15,1-3 0-15,1-1 0 16,0-3 0-16,1-8 0 16,-2 15 0-16,2-15 0 15,0 0 0-15,0 0 0 0,0 0 0 16,0 0 0-16,0 0 0 16,0 0 0-16,0 0 0 15,0 0 0-15,0 0 0 16,0 0 0-16,0 0 0 0,0 0 0 15,0 0 0 1,0 0 0-16,0 0 0 0,0 0 0 16,0 0 0-16,0 0 0 15,0 0 0-15,0 0 0 0,-15-6 0 16,15 6 0-16,-12-10 0 16,1-3-14-16,4 3-76 15,5-5-2-15,0-3-4 0,2-4-6 16,0-6-4-16</inkml:trace>
  <inkml:trace contextRef="#ctx0" brushRef="#br0" timeOffset="81898.1243">2295 8033 59 0,'1'-20'89'0,"-1"8"2"16,0 3-10-16,2-5-28 16,-2 1-10-16,0 1-12 15,0 3-9-15,0 0-7 0,0 9-4 16,0 0-3-16,0 0-3 16,0 0-2-16,7 9-3 15,-4 10 0-15,2 3 0 16,0 8 0-16,1 6 0 15,0 5 0-15,0 3 0 0,-3 4 0 16,-1-2 0-16,0 0 0 16,0-2 0-16,-2-8 0 15,0-3 0-15,0-5 0 16,-1-6 0-16,1-5 0 16,-1-3 0-16,1-6 0 15,0-8 0-15,-2 12 0 0,2-12 0 16,0 0 0-16,0 0 0 15,0 0 0-15,0 0 0 16,0 0 0-16,0 0 0 0,0 0-5 16,0 0-86-16,0 0-4 15,0 0-2-15,0 0-9 16,0 0-1-16</inkml:trace>
  <inkml:trace contextRef="#ctx0" brushRef="#br0" timeOffset="84002.0817">2818 9010 4 0,'-7'-10'94'16,"7"10"4"-16,-16-13-6 0,16 13-4 16,-18-15-2-16,18 15-65 15,-9-8-5-15,9 8-4 16,0 0-12-16,7-6 0 0,6 4 0 16,3 0 0-16,5-1 0 15,4 0 0-15,8-1 0 16,0-1 0-16,6 3 0 15,-4-4 0-15,1 2 0 16,-3-1 0-16,-7 0 0 16,-2 1 0-16,-4 1 0 0,-5-3 0 15,-4 5 0-15,-11 1 0 16,10-3 0-16,-10 3 0 0,0 0 0 16,0 0 0-16,0 0 0 15,0 0 0-15,0 0 0 16,0 0 0-16,0 0 0 15,-10 3 0-15,10-3 0 0,-19 18-71 16,7-13-19-16,2 0-2 16,-1-5-6-16,11 0-6 15</inkml:trace>
  <inkml:trace contextRef="#ctx0" brushRef="#br0" timeOffset="87411.6053">2298 9305 11 0,'-10'-15'97'0,"10"15"1"16,-8-15-5-16,8 15-3 0,-13-23-27 15,13 23-30-15,-11-9-14 16,11 9-12-16,-10 1-7 16,10-1 0-16,-5 14 0 0,2-5 0 15,1 2 0-15,-1-1 0 16,1 2 0-16,-1-2 0 15,3-10 0-15,-2 14 0 16,2-14 0-16,0 9 0 0,0-9 0 16,0 0 0-16,0 0 0 15,0 0 0-15,-3-8 0 16,2-1 0-16,-1-3 0 0,-3-2 0 16,0 2 0-16,3-3 0 15,-4 2 0-15,1 1 0 16,2 3 0-16,3 9 0 15,-8-12 0-15,8 12 0 0,0 0 0 16,0 0 0-16,0 0 0 16,0 0 0-16,-5 5 0 15,1 17-75-15,4-12-18 16,0-10-2-16,15 11-7 0,0-8-6 16</inkml:trace>
  <inkml:trace contextRef="#ctx0" brushRef="#br0" timeOffset="87854.5298">3026 8944 7 0,'11'-17'97'0,"-7"1"-3"16,-7-2-2-16,-10 4-5 15,-6-3-2-15,-9 8-65 16,4 5-5-16,-6 4-5 15,-1 4-6-15,3 9-4 16,-2 4 0-16,2 6 0 0,2 4 0 16,5 4 0-16,3-1 0 15,9 1 0-15,4 2 0 16,4-3 0-16,5 4 0 16,10-3 0-16,3 3 0 0,2-4 0 15,7 2 0-15,-2 0 0 16,2-2 0-16,-3 2 0 15,-1-3 0-15,-4-2 0 16,0-2 0-16,-5 1 0 0,-4-5 0 16,-4 0 0-16,-3-3 0 15,-4-4 0-15,-8-1 0 16,-6-3 0-16,-5-2 0 0,-4-2 0 16,-3-2 0-16,-4-2 0 15,1-1 0-15,-3-6-4 16,-1-2-85-16,9-9-2 0,5-2-5 15,11-8-7-15,4-4-1 16</inkml:trace>
  <inkml:trace contextRef="#ctx0" brushRef="#br0" timeOffset="88205.6108">2994 8992 34 0,'-2'-14'102'0,"-9"-3"-2"15,0 4-5-15,-3-4-3 16,2 4-4-16,7-1-88 16,-3 3 0-16,8 0 0 15,10 1 0-15,14 4 0 0,13 0 0 16,13-1 0-16,13 3 0 16,5-2 0-16,6-1 0 15,0 1 0-15,-4 1 0 16,-13 1 0-16,-10-2 0 15,-13 2 0-15,-12 1 0 0,-8 1 0 16,-14 2 0-16,0 0 0 16,0 0 0-16,-10-3 0 15,-1 3 0-15,-3 0 0 0,0 1 0 16,0 8 0-16,0-1 0 16,0 9 0-16,1-2-69 15,-2-2-26-15,3 2-3 0,-1-4-5 16,2 1-7-16</inkml:trace>
  <inkml:trace contextRef="#ctx0" brushRef="#br0" timeOffset="89773.3957">1988 10648 89 0,'0'-9'100'0,"0"-2"-6"0,0 0-4 15,-2 1-3-15,1 0-61 0,1 10-9 16,0 0-9-16,-12 4-8 16,12-4 0-16,-7 18 0 15,1-7 0-15,0 1 0 16,0-2 0-16,1 0 0 0,5-10 0 16,-7 16 0-16,7-16 0 15,-6 14 0-15,6-14 0 16,-10 19 0-16,6-6 0 0,1 3 0 15,-4-1 0-15,3 6-17 16,-2 7-63-16,7-18-12 31,-1-10-4-31,20 0-4 16,-2-12-3-16</inkml:trace>
  <inkml:trace contextRef="#ctx0" brushRef="#br0" timeOffset="90302.7399">2239 10564 9 0,'22'-6'97'16,"-3"2"-1"-16,0-1-6 15,-3 3-3-15,-1 1-2 0,-2 4-71 16,4 13-3 0,0 8-4-16,1 7-3 0,-3 9-2 15,2 5 0-15,-3 4 0 16,-1-4-1-16,0-2 1 15,-2-9 0-15,-3-3-2 0,2-12 0 16,3-10 0-16,5-9 0 16,3-5 0-16,1-11 0 15,4-8 0-15,3-8 0 16,1-7 0-16,-2-1 0 0,1-5 0 16,-8 2 0-16,-6-1 0 15,-2 8 0-15,-5 3 0 0,-4 9 0 16,-3 4 0-1,-1 20 0-15,-2-9 0 0,2 9 0 16,-9 16 0-16,5 4 0 16,2 4 0-16,2 6 0 15,3 3 0-15,7 4 0 16,2 2 0-16,7-1 0 0,2 3 0 16,5-2 0-16,-3-1 0 15,1-3 0-15,-6-3 0 16,-3 0 0-16,-4-6 0 0,-6 0 0 15,-5-6 0-15,-5 2 0 16,-6-5 0-16,-3 1 0 16,-10-3 0-16,-1 1 0 15,0-6 0-15,1 3-6 0,5-6-83 16,-5-7-2-16,1-5-4 16,4-15-7-16,7-4-1 15</inkml:trace>
  <inkml:trace contextRef="#ctx0" brushRef="#br0" timeOffset="90580.3536">2826 10594 0 0,'18'-25'92'0,"4"4"4"16,3-3-3-16,3 1-7 16,3-3 2-16,8-5-67 15,3 10-4-15,9-3-5 0,6 3-6 16,1 1-6-16,1 4 0 15,-3 0 0-15,-3 3 0 16,-8 2 0-16,-6 2 0 0,-11 1 0 16,-4 1 0-16,-10 2 0 15,-5 2 0-15,-9 3 0 16,0 0 0-16,0 0 0 16,-7 5 0-16,-4-5-15 0,0 5-74 15,11-5-3-15,-18-2-3 16,16-14-8-16,2-12-2 15</inkml:trace>
  <inkml:trace contextRef="#ctx0" brushRef="#br0" timeOffset="91301.1652">5101 7842 73 0,'2'-15'99'0,"-4"-4"-4"16,-4 5-7-16,-4-5 0 0,-2 8-60 15,0 8-9-15,2 3-6 16,-1 10-5-16,4 19-8 16,-1 7 0-1,2 9 0-15,4 7 0 16,-1 4 0-16,1 4 0 16,-1 0 0-16,3 1 0 15,-3-15 0-15,-1-6 0 16,0-2 0-16,0-8 0 15,-3-4 0-15,2-5 0 0,1-3 0 16,-1-3 0-16,1-4 0 16,4 2 0-16,0-3 0 15,0-10-22-15,12 4-71 0,-12-4-3 16,16 0-5-16,-16 0-6 16</inkml:trace>
  <inkml:trace contextRef="#ctx0" brushRef="#br0" timeOffset="92032.7116">4726 9139 64 0,'5'-17'82'16,"-5"17"-8"-16,5-15-19 0,-3 2-3 16,0 2-6-16,-1-3-6 15,1 1-8-15,0 2-5 16,-2 2-5-16,1 0-5 0,-1 9-17 16,0 0 0-16,1-10 0 15,-1 10 0-15,-1 5 0 16,1 5 0-16,-2 1 0 15,0 2 0-15,1-1 0 0,-1 2 0 16,-2-3 0-16,2-1 0 16,2-10 0-1,-3 12 0-15,3-12 0 16,0 0 0-16,0 0 0 0,0 0 0 0,-5-7 0 16,5 7 0-1,-5-14 0-15,1 5 0 0,4 9 0 16,-8-16 0-16,8 16 0 15,-10-8 0-15,10 8 0 0,-9 0 0 16,9 0 0-16,-10 8 0 16,10-8 0-16,-4 12-27 15,3 0-67-15,1-3-4 16,0-9-5-16,13 0-6 0</inkml:trace>
  <inkml:trace contextRef="#ctx0" brushRef="#br0" timeOffset="92352.7047">5212 8921 25 0,'32'-8'101'0,"-12"-1"-2"15,-9 5-5-15,-11 4-3 0,-4 0-2 16,-14 6-77-16,-1 7-12 16,2 8 0-16,-1 6 0 0,7 1 0 15,5 4 0-15,6 1 0 16,16 0 0-16,6 0 0 15,2-3 0-15,6 2 0 16,0-6 0-16,-3 2 0 16,-4-1 0-16,-3 1 0 0,-11-1 0 15,-6 1 0-15,-3-1 0 16,-7-1 0-16,-8-1 0 16,-5-4 0-16,-8-1 0 15,0-3 0-15,-8-21-19 0,2 4-72 16,3-8-3-16,3-12-5 15,2-11-8 1,8-9 6-16</inkml:trace>
  <inkml:trace contextRef="#ctx0" brushRef="#br0" timeOffset="92517.1347">5305 8933 29 0,'39'-29'101'0,"-2"1"-4"15,2 1-6-15,-1 4-2 16,5 1-3-16,15 5-72 15,-9 5-10-15,9 8-4 0,-1 0-11 16,-18 7-73-16,18 6-3 16,-2 2-3-16,-2 3-9 15,-12 1-4-15</inkml:trace>
  <inkml:trace contextRef="#ctx0" brushRef="#br0" timeOffset="92934.0601">4582 10525 17 0,'0'0'100'16,"13"7"-1"-16,-13-7-5 15,18 2-2-15,-18-2-3 16,8-3-72-16,-8 3-14 15,0 0-3-15,1 7 0 16,-2 3 0-16,-4 3 0 0,-4 1 0 16,3 5 0-16,-3 3 0 15,5 3 0-15,-4-1-50 0,8-11-40 16,0-13-3-16,7 1-8 16,2-11-3-16</inkml:trace>
  <inkml:trace contextRef="#ctx0" brushRef="#br0" timeOffset="93393.6191">4897 10307 92 0,'53'-17'98'0,"-1"5"-6"15,-1 2-5-15,-7 4-1 16,-4 8-62-16,-3 12-9 16,-4 5-5-16,-7 9-3 15,-10 5-7-15,-9 5 0 0,-4 0 0 16,-3 2 0-16,0-4 0 15,0-5 0-15,0-7 0 16,0-7 0-16,0-17 0 16,15 3 0-16,1-13 0 15,5-11 0-15,0-8 0 0,7-4 0 16,-3-4 0 0,1 0 0-16,-2 4 0 0,-5-2 0 15,-3 7 0-15,-6 2 0 16,-1 8 0-16,-6 3 0 0,-3 15 0 15,0-8 0-15,0 8 0 16,0 10 0-16,5 8 0 16,5 4 0-16,0 3 0 15,7 7 0-15,3 3 0 0,6 2 0 16,-1 0 0-16,0 2 0 16,-1-3 0-16,-6 1 0 15,-6-2 0-15,-5-3 0 16,-7-3 0-16,-10-3 0 0,-12-2 0 15,-4-4 0-15,-11-5 0 16,-3 1-9-16,-9-4-78 16,3-11-3-16,5-1-4 15,4-17-6-15,13-6-2 0</inkml:trace>
  <inkml:trace contextRef="#ctx0" brushRef="#br0" timeOffset="94284.9404">7224 9355 97 0,'7'-26'101'15,"6"-2"-5"-15,-3 1-3 16,-1 1-3-16,-3 9-56 16,1-4-34-16,-1 5 0 0,-4 5 0 15,-2 11 0-15,1-11 0 16,-1 11 0-16,0 0 0 16,0 0 0-16,-3 5 0 0,3-5 0 15,-3 9 0-15,3-9 0 16,0 0 0-16,-2 8 0 15,2-8 0-15,0 0 0 16,0 0 0-16,0 0 0 0,7-8-86 16,-7-6-6-16,1-3-2 15,-1-9-8-15,5-1-4 16</inkml:trace>
  <inkml:trace contextRef="#ctx0" brushRef="#br0" timeOffset="94849.3459">7591 7758 42 0,'-1'-25'99'0,"0"0"-3"16,-3 1-5-16,1 3-3 16,0-23-30-16,3 44-42 0,0 0-4 15,-9 1-3 1,3 15-9-16,3 12 0 0,2 5 0 16,1 19 0-1,0 7 0-15,-1 2 0 16,4 2 0-1,2-3 0-15,-3-1 0 0,0-8 0 16,-3-2 0-16,1-21 0 16,-1-4 0-16,-5-3 0 15,4-7 0-15,-1-1 0 0,0-5 0 16,2 3 0-16,-1-3 0 16,-5 2 0-16,5 3 0 15,-1-5 0-15,-1 9-66 0,4 0-29 16,-1-1-2-16,1 4-8 15,0 0-2-15</inkml:trace>
  <inkml:trace contextRef="#ctx0" brushRef="#br0" timeOffset="95457.2167">7895 9083 0 0,'13'-19'94'0,"-5"-2"3"15,-8 4-4-15,-11 1-5 16,-6 6-2-16,-7 4-62 16,-2 6-6-16,0 6-7 15,2 9-11-15,4 7 0 16,8 3 0-16,6 5 0 0,7 2 0 16,12 4 0-16,11-1 0 15,5 2 0-15,5-5 0 16,3 3 0-16,-3-3 0 15,2 0 0-15,-12-3 0 0,-5 0 0 16,-7 0 0 0,-7-4 0-16,-6 1 0 0,-11-3 0 15,-11-2 0-15,-6-3 0 0,-5 0 0 16,-4-6 0 0,-5-5 0-16,4 0-14 15,5-8-75-15,2-11-2 0,8-8-3 16,12-14-8-16,6-4-1 15</inkml:trace>
  <inkml:trace contextRef="#ctx0" brushRef="#br0" timeOffset="95643.109">7972 9056 26 0,'32'-23'100'0,"0"3"-2"16,3-1-7-16,1 1-2 15,1 2-3-15,35 2-71 0,-31 4-9 16,3 4-6-16,-4 5 0 15,0 1 0-15,-3 4 0 16,-3 4 0-16,-1 8-16 16,2 1-69-16,-14 0-3 15,-5 1-3-15,-7 0-9 0,-1-1-2 16</inkml:trace>
  <inkml:trace contextRef="#ctx0" brushRef="#br0" timeOffset="96015.7033">7262 10350 22 0,'0'0'102'0,"-8"-14"-1"15,5 4-6-15,3-1-2 16,-4-5-4-16,3 3-80 0,1 13-9 16,-1-13 0-1,1 13 0-15,0 0 0 16,0 0 0-16,0 5 0 0,0 7 0 15,0 3 0-15,0 6 0 16,-2-1 0-16,2 10-11 0,2-6-79 16,-2-5-3-16,2-8-3 15,-2-11-7-15,0 0-3 16</inkml:trace>
  <inkml:trace contextRef="#ctx0" brushRef="#br0" timeOffset="96484.7918">7537 10213 9 0,'48'-15'98'0,"-1"2"0"16,-3-1-5-16,-3 4-5 16,-11 2-2-16,-2 8-68 15,-6 8-5-15,-6 10-5 0,-4 7-8 16,-6 7 0-16,-2 2 0 16,-2 2 0-16,-1 0 0 15,2-4 0-15,1-6 0 16,3-8 0-16,8-7 0 15,1-9 0-15,7-2 0 16,3-11 0-16,0-8 0 16,2 0 0-16,-2-5 0 0,-1-1 0 15,-1 2 0-15,-10 2 0 16,-3 0 0-16,-1 4 0 0,-6 3 0 16,-3 3 0-16,-1 11 0 15,0-11 0-15,0 11 0 16,-10 0 0-16,6 11 0 0,3 3 0 15,0 3 0-15,1 6 0 16,2 2 0-16,7 0 0 16,0 3 0-16,8 2 0 15,-3 0 0-15,2 2 0 0,-3 1 0 16,-1-4 0-16,-5 3 0 16,-4-1 0-16,-3-2 0 15,-10-3 0-15,-3 0 0 16,-7-24-33-16,-3 13-56 0,-1-6-3 15,-2-9-5-15,4-2-5 16,3-15 4-16</inkml:trace>
  <inkml:trace contextRef="#ctx0" brushRef="#br0" timeOffset="96749.2578">8132 10212 16 0,'34'-31'99'16,"6"5"-1"-16,-2 0-7 0,1 4-3 15,-3-2-2-15,14 4-71 16,-12 4-4-16,-3 1-4 16,-2 2-7-16,-2 2 0 0,0 0 0 15,-7 1 0-15,0 2 0 16,-4 1 0 0,-2 0 0-16,-1 2 0 0,-5 1 0 15,3-1 0-15,-7 4 0 16,-8 1 0-16,13-3 0 15,-13 3 0-15,12 0-28 0,2 0-58 16,-14 0-4-16,6-9-4 16,-2-5-6-16,7-5 0 0</inkml:trace>
  <inkml:trace contextRef="#ctx0" brushRef="#br0" timeOffset="97571.0209">9351 7561 61 0,'15'-27'85'15,"-3"-1"-2"-15,-2-3-14 16,-3 5-25-16,-1 5-8 15,-3 4-6-15,0 5-8 16,-3 12-4-16,0 0-4 0,0 0-3 16,8 14-2-16,-6 14-2 15,-2 10-1-15,1 11 0 16,-1 12 0-16,0 11-2 16,-2 39-4-1,-4 16 0-15,-5 5 0 16,0 14 0-16,0 6 0 15,-1 11 0-15,2 2 0 0,0 4 0 16,3-25 0-16,-3 0 0 16,3 7 0-16,-4-3 0 15,-1 2 0-15,1-1 0 0,-4 2 0 16,-1-1 0 0,0-6 0-16,3-5 0 0,-1-12 0 15,2-9 0-15,-2-15 0 16,6-17 0-16,-2-20 0 15,3-14 0-15,1-14 0 0,4-16 0 16,-2-10 0-16,4-12 0 16,0 0 0-16,0 0 0 15,0 0 0-15,-8-9 0 0,8 9 0 16,-5-10 0-16,5 10 0 16,0 0-57-16,-1-8-39 15,1 8-2-15,-2-17-7 16,1 3-5-16</inkml:trace>
  <inkml:trace contextRef="#ctx0" brushRef="#br0" timeOffset="100599.1497">347 9218 53 0,'-12'-4'90'0,"12"4"-2"15,-9-13-3-15,8 4-27 16,1 9-19-16,0 0-14 0,-11-4-7 16,10 8-5-16,0 11-4 15,0 9-3-15,1 8-2 16,-1 9 0-16,-3 6-1 0,-2 9 0 16,-2 3 0-16,-5 0-1 15,3-3 0-15,-3-9 0 16,2-5 0-16,0-12 0 15,-2-11-2-15,5-13 0 16,8-6 0-16,-5-21 0 0,5-4 0 16,0-10 0-16,1-8 0 15,4-7 0-15,1-6 0 16,4-3 0-16,-1-2 0 16,2 1 0-16,1 3 0 0,0 9 0 15,-1 2 0-15,1 11 0 16,2 10 0-16,-2 6 0 15,0 10 0-15,0 9 0 16,2 8 0-16,0 12 0 16,0 9 0-16,0 8 0 0,-1 7 0 15,-1 10 0-15,-2 3 0 16,-2 1 0-16,1 3 0 16,-4-3 0-16,-1-4 0 15,1-4 0-15,0-7-13 0,1-3-18 16,6-10-56-16,-9-9-1 15,-2-8-6-15,-1-13-6 0,0 0 2 16</inkml:trace>
  <inkml:trace contextRef="#ctx0" brushRef="#br0" timeOffset="100811.1325">360 9542 92 0,'-16'-10'96'16,"16"10"-4"-16,-10-6-7 0,10 6 0 15,0 0-68-15,-3-8-4 16,3 8-5-16,13-4-4 16,3 2-3-16,3-4-3 15,7 2-4-15,3-5-10 0,7-9-64 16,1 6-5-16,1-4-5 16,-3-6-6-16,-2-2-3 15</inkml:trace>
  <inkml:trace contextRef="#ctx0" brushRef="#br0" timeOffset="101050.5495">727 9208 12 0,'-19'9'100'16,"19"-9"-1"-16,-17 1-6 0,17-1-4 15,-15-6-3-15,15 6-67 16,-5-12-6-16,5 12-13 15,6-15 0-15,8 7 0 16,0 1 0-16,7 0 0 16,1 1 0-16,4 2 0 0,3 1 0 15,-3 2-5-15,3 1-13 16,-10 11-41-16,0-7-29 16,-4 1-2-16,-7-2-7 0,-8-3-2 15</inkml:trace>
  <inkml:trace contextRef="#ctx0" brushRef="#br0" timeOffset="101281.2952">702 9382 84 0,'-4'15'96'0,"-2"-6"-5"16,6-9-3-16,0 0-2 0,0 9-63 15,0-9-4-15,0 0-6 16,10 0-4-16,2-5-7 15,7-4-2-15,5 0 0 0,8-1 0 16,4-4 0 0,9 1 0-16,-2-4-22 0,4 3-63 15,2 0-5-15,-5-2-3 16,-2 3-8-16,-9-4-2 0</inkml:trace>
  <inkml:trace contextRef="#ctx0" brushRef="#br0" timeOffset="103558.0559">718 12168 11 0,'3'-14'89'0,"1"-2"3"0,-4 0-3 16,-1 1-5-16,-7-5-29 15,0 13-26-15,-6 0-8 16,-3 4-6-16,-3 3-4 16,-7 9-3-16,1 6-1 15,-7 12-7-15,0 5 0 0,-4 6 0 16,4 7 0-16,0 6 0 15,0 3 0-15,7 1 0 16,3-1 0-16,5-6 0 16,8-2 0-16,3-5 0 0,7-5 0 15,11-9 0-15,14-4-6 16,4 3-74-16,13-23-9 16,7-5-3-16,6-12-6 0,5-11-6 15</inkml:trace>
  <inkml:trace contextRef="#ctx0" brushRef="#br0" timeOffset="103859.8991">1036 12212 11 0,'17'-30'97'0,"-12"6"1"15,-5 8-5-15,-5 6-5 16,-7 6-3-16,-10 4-65 16,-3 5-6-16,5 6-9 0,-3 9-5 15,3 1 0-15,5 4 0 16,7 5 0-16,6 2 0 15,4 1 0-15,10 2 0 16,8 3 0-16,2-4 0 0,4 4 0 16,-1-5 0-16,-5-1 0 15,-8 0 0-15,-6-2 0 16,-8-4 0-16,-11-2 0 16,-9-3 0-16,-8-3 0 0,-6 0 0 15,0-5 0-15,0-7 0 16,5 2 0-16,0 3-44 15,14-16-44-15,13-9-4 16,7-12-6-16,17-8-7 16</inkml:trace>
  <inkml:trace contextRef="#ctx0" brushRef="#br0" timeOffset="105450.441">2074 12289 22 0,'6'-17'97'16,"-2"1"-2"-16,-4-3-3 0,1 4-3 15,-1-3-26-15,0 5-37 16,0 13-9-16,0-12-7 0,0 12-10 16,0 11 0-16,3 6 0 15,1 3 0-15,-1 6 0 16,-1 6 0-16,0 4 0 15,1 3 0-15,-3 3 0 16,1-1 0-16,-1 0 0 0,-1-1 0 16,1-2 0-16,-1-3 0 15,1-2 0-15,-1-5 0 0,1-4 0 16,-1-9-20-16,1 2-69 16,9-8-2-16,2-9-5 15,0-7-6-15,1-13 0 16</inkml:trace>
  <inkml:trace contextRef="#ctx0" brushRef="#br0" timeOffset="105648.0086">2386 12318 0 0,'8'-3'99'16,"-8"3"1"-16,11-4-5 15,-11 4-4-15,0-12-5 16,0 12-55-16,-11 0-22 15,11 0-9-15,0 0-4 0,-15 5-13 16,15-5-67-16,-1 14-5 16,1-14-3-16,8 12-6 15,-8-12-3-15</inkml:trace>
  <inkml:trace contextRef="#ctx0" brushRef="#br0" timeOffset="105859.7944">2640 12161 89 0,'24'-13'97'16,"-3"1"-7"-16,3 1-4 16,-2 1-1-16,-2 4-63 15,1 6-6-15,2 5-7 0,0 11-2 16,-4 9-3-16,-2 10-1 16,-4 7 0-16,-1 8-3 15,-7 6-2-15,-2 4-4 0,-2-3-7 16,1 0-26-16,0-8-47 15,4-12-4-15,4-13-4 16,6-16-6-16</inkml:trace>
  <inkml:trace contextRef="#ctx0" brushRef="#br0" timeOffset="106155.8659">3283 12223 9 0,'21'-30'98'15,"-4"4"0"-15,-9 11-5 16,-7 6-5-16,-1 9-2 15,-13 3-61-15,-1 6-11 16,4 7-14-16,-1 4 0 16,2 6 0-16,6 3 0 0,3 4 0 15,13 2 0-15,6 2 0 16,7 2 0-16,4-1 0 16,4 0 0-16,-1 0 0 15,-5-2 0-15,-2-3 0 0,-7-1 0 16,-12-4 0-16,-8-2 0 15,-2-1 0-15,-15-4 0 16,-3-2 0-16,-6-2 0 0,-1-1 0 16,-5-8-3-16,-10 0-85 15,15-3-2-15,4-5-5 16,6-9-6-16,6-10-3 16</inkml:trace>
  <inkml:trace contextRef="#ctx0" brushRef="#br0" timeOffset="110372.5513">4805 12047 67 0,'0'-9'73'0,"0"-5"-6"15,0 4-8-15,0-5-10 0,2 7-8 16,0-1-7-16,-2 9-8 16,0 0-4-16,0 0-8 15,0 0-2-15,8 19-3 16,-8 4-2-16,0 6-1 0,0 4 0 16,-3 6 0-16,0 0-1 15,-3 2-1-15,4 2 0 16,2-1-4-16,0 0 0 15,0-3 0-15,0-1 0 0,3-5 0 16,0-1 0-16,1-5 0 16,0-3 0-16,-3-6 0 15,0-2 0-15,0-5 0 16,-1-11 0-16,0 12 0 0,0-12 0 16,0 0 0-16,0 0 0 15,1-7 0-15,-1 7 0 16,2-16-2-16,1 7-8 15,-2-4-6-15,5 4-24 16,0-2-47-16,-1-2-1 0,2 1-6 16,-3-3-4-16</inkml:trace>
  <inkml:trace contextRef="#ctx0" brushRef="#br0" timeOffset="113939.8629">5300 12168 73 0,'0'0'94'0,"10"-7"-2"0,-10 7-5 15,0 0-2-15,8-6-56 16,-8 6-6-16,6 9-10 16,-6-9-4-16,0 13-3 15,0-13-6-15,-4 14 0 0,4-14 0 16,-3 12 0-16,3-12 0 15,0 0 0-15,0 0 0 16,0 0 0-16,0 0 0 0,0 0 0 16,0 0 0-16,0 0 0 15,0 0 0-15,0 0 0 16,0 0 0-16,0 0-16 16,0 9-72-16,0-9-4 0,0 0-4 15,0 0-6-15,6-7-2 16</inkml:trace>
  <inkml:trace contextRef="#ctx0" brushRef="#br0" timeOffset="114250.9949">5718 11848 7 0,'12'-20'97'0,"0"2"-2"16,-7 0-2-16,-3-1-5 15,-2 1-2-15,0 4-69 0,0 14-2 16,0 0-5-16,11 0-7 16,-3 16-3-16,7 10 0 15,-2 8 0-15,1 6 0 16,-1 7 0-16,-1 4 0 16,-5 3 0-16,-4-2 0 15,-4 1 0-15,0-3 0 0,-6-4 0 16,-6-2 0-16,1-6 0 15,5 2-14-15,-5-11-72 16,8-3-5-16,4-13-3 0,0-13-6 16,12 1-3-16</inkml:trace>
  <inkml:trace contextRef="#ctx0" brushRef="#br0" timeOffset="114560.4254">6223 11844 10 0,'25'-29'97'0,"-9"8"-1"0,-8 9-5 16,-8 12-4-16,0 0-1 16,10-3-68-16,-52 15-6 15,23 7-4-15,7 8-2 0,4 4-6 16,7 4 0-16,2 4 0 16,17 1 0-16,8-1 0 15,8-1 0-15,7 1 0 16,2-4 0-16,-2-2 0 15,-5-3 0-15,-3-6 0 0,-12 0 0 16,-10-4 0-16,-8-1 0 16,-7-3 0-16,-8 1 0 15,-11-1 0-15,-4-1 0 0,-6-2 0 16,5 3-27-16,-6-5-61 16,3-5-3-16,7-6-5 15,3-7-5-15,10-10-2 0</inkml:trace>
  <inkml:trace contextRef="#ctx0" brushRef="#br0" timeOffset="115072.3197">7648 11710 80 0,'14'-17'97'0,"-5"9"-4"0,4-2-5 16,-2 4-1-16,-1 5-57 15,4 1-7-15,-6 14-10 16,1 5-13-16,-2 12 0 15,1 4 0-15,-3 10 0 0,-2 4 0 16,0 4 0-16,-2 5 0 16,-2-2 0-16,1 5 0 15,-3-6 0-15,-4 0 0 16,-4-2 0-16,1-6 0 16,1 2 0-16,-9-7-75 0,12-12-18 15,-2-12-2-15,8-18-7 16,0 0-3-16</inkml:trace>
  <inkml:trace contextRef="#ctx0" brushRef="#br0" timeOffset="115280.5828">8006 11941 26 0,'21'-15'99'0,"-6"5"-3"0,-5-2-6 16,-2 2-3-16,-8-1-3 15,0 11-74-15,-9-7-2 0,0 7-5 16,0 9-7-16,0 0-15 16,-15 8-63-16,18 0-4 15,2-3-4-15,3-3-7 16,1-11-4-16</inkml:trace>
  <inkml:trace contextRef="#ctx0" brushRef="#br0" timeOffset="115806.1826">8337 11651 69 0,'40'-9'98'0,"-4"0"-6"16,0 5-4-16,-5 3-3 16,-4 6-42-16,-4 11-29 15,-3 7-4-15,-4 12-5 16,-7 6-1-16,-6 10-1 0,-3 4-3 15,-4 6 0-15,-6-3 0 16,5-5-4-16,-4-6 0 16,7-9-3-16,2-12-2 15,8-14-2-15,8-10 2 16,8-15 0-16,2-14 2 0,5-13 0 16,5-7 4-1,0-8 3-15,2-3 4 0,-3-2 2 16,0 3 4-16,-6 5 1 15,-3 9 1-15,-9 12 1 0,-3 7-2 16,-7 12-8-16,-7 12-3 16,0 0 0-16,-5 9 0 15,-3 11 0-15,1 3 0 0,4 8 0 16,1 6 0-16,3 5 0 16,8 2 0-16,6 5 0 15,6 0 0-15,4 0 0 0,0-2 0 16,-4-3 0-16,0-4 0 15,-8-4 0-15,-6-6 0 16,-6-5 0-16,-3-2 0 16,-7-7 0-16,-9-6 0 0,-2 0 0 15,-8-7 0-15,3 4 0 16,-9-6-73-16,5-2-19 16,2-13-2-16,-3-5-7 0,8-5-3 15</inkml:trace>
  <inkml:trace contextRef="#ctx0" brushRef="#br0" timeOffset="115974.8277">9082 11618 13 0,'30'-17'95'16,"1"5"-1"-16,-4-1-8 15,1 1-8-15,2 7-26 0,-3-8-115 16,0 11-13-16,0 2-11 15,4 0-5-15,1 5-2 16</inkml:trace>
  <inkml:trace contextRef="#ctx0" brushRef="#br0" timeOffset="120482.2142">4991 7714 60 0,'0'-17'97'16,"0"0"-2"-16,0 1-8 0,0 16-6 15,0 0-48-15,0 0-11 16,0 0-8-16,-9 19-5 16,3 2-4-16,-7 5-1 15,-5 5 0 1,-3 0-4-16,-3-2 0 15,0-3 0-15,3-6 0 16,-2-5 0-16,2-4 0 0,1-8 0 16,9-6 0-1,2-5 0-15,2-6 0 0,5 0 0 16,2-8 0-16,8 1 0 16,9-3 0-16,9 3 0 15,3 1 0-15,9 7 0 0,6 4 0 16,-1 8 0-16,5 4 0 15,-6 14 0-15,2 29 0 32,-10 9 0-32,-9 19 0 0,-14 9 0 15,-11 14 0-15,-15 5 0 16,-14 8 0-16,-13-3 0 16,-8-21 0-16,-6-13 0 0,1-13 0 15,2-16 0-15,9-17 0 16,8-17 0-16,9-13 0 15,11-15 0-15,11-6 0 16,5-6 0-16,16 0 0 0,8-4 0 16,12 2 0-16,8 5 0 15,6 4 0-15,9 7 0 16,3 3 0-16,2 6 0 0,2 0 0 16,-3 5 0-16,-1 1 0 15,-2 2 0-15,-2-1 0 16,-5 0 0-16,-2-1 0 0,-8-3 0 15,0 0 0-15,-5-4 0 16,-7-4 0 0,-3-4 0-16,-1-1 0 0,-5-3 0 15,-7-2 0-15,0-3 0 0,-4 2 0 16,-4-3 0 0,-1 4 0-16,-3 1 0 0,-3 3 0 15,-2 3 0-15,2 15 0 16,-14-8 0-16,13 13-13 0,-9 8-80 15,2 1-3-15,0 5-5 16,4-1-7-16</inkml:trace>
  <inkml:trace contextRef="#ctx0" brushRef="#br0" timeOffset="123543.5331">5316 9083 36 0,'-20'-17'83'16,"1"-3"1"-16,-1-12-9 0,-1 13-18 16,2 3-11-1,6 6-11-15,-3-1-8 0,5 6-6 16,-2 3-4-16,1 2-3 16,4 12-3-16,-2 8-6 15,4 7-5-15,-5 9 0 0,1 10 0 16,-7 9 0-16,0 11 0 15,-3 6 0-15,0 7 0 16,-6 4 0-16,4-5 0 0,0-5 0 16,5-10 0-1,2-11 0-15,6-12 0 0,0-11 0 16,7-16 0-16,2-13 0 16,4-6 0-16,4-10 0 0,-2-13 0 15,6-8 0-15,-2-12 0 16,0-10 0-16,0-11 0 15,-2-2 0-15,-5-6 0 0,1-4 0 16,-4 3 0-16,0 1 0 16,0 4 0-16,-2 11 0 15,0 10 0-15,2 7 0 16,0 14 0-16,1 9 0 16,5 14 0-16,-6 9 0 0,17 21 0 15,-6 10 0-15,-2 15 0 16,-1 13 0-16,-5 18 0 15,-3 12 0-15,-7 8 0 16,-7 7 0-16,-4-4 0 0,-1-8 0 16,-2-12 0-16,1-13 0 15,6-20 0-15,2-19 0 16,12-28 0-16,0 0 0 0,-7-30 0 16,9-8 0-16,4-19 0 15,7-11 0-15,-1-12 0 16,2-10 0-16,3-5 0 0,3-3 0 15,4 1 0 1,-5 5 0-16,-1 13 0 0,-7 14 0 16,2 14 0-16,-2 12 0 15,-6 15 0-15,-1 16 0 0,-4 13 0 16,-2 21 0-16,-2 14 0 16,-6 16 0-16,1 14 0 15,-8 19 0-15,-3 11 0 16,-6 7 0-16,2-3 0 15,2-7 0-15,3-11 0 0,1-15 0 16,2-17 0-16,7-23 0 16,9-31 0-16,0 0 0 15,15-29 0-15,2-16 0 16,4-13 0-16,7-13 0 0,0-11 0 16,5-3 0-16,-2-2 0 15,-5 1 0-15,-2 7 0 16,-3 10 0-16,-9 13 0 15,-2 11 0-15,-8 15 0 0,-2 14 0 16,0 16 0-16,-10 12 0 16,-1 19 0-16,-3 12 0 15,-2 16 0-15,-3 14 0 0,-2 13 0 16,2 2 0-16,2-5 0 16,4-6 0-16,4-11 0 15,1-11 0-15,8-19 0 16,1-20 0-16,8-16 0 0,6-22 0 15,0-9 0-15,5-16 0 16,-2-8 0-16,5-9 0 16,-5-3 0-16,0-2 0 0,-2 2 0 15,-8 5 0-15,1 9 0 16,-8 10 0-16,-1 13 0 16,-1 11 0-16,1 19 0 15,-18 3 0-15,4 23 0 0,0 9 0 16,2 15 0-16,-3 10 0 15,-2 10 0-15,6-3 0 16,5-3 0-16,4-8 0 16,2-9 0-16,2-14 0 15,8-16 0-15,9-17 0 0,2-20 0 16,3-15 0-16,-2-11 0 16,5-11 0-16,-4-7 0 15,-2-6 0-15,-4-1 0 0,-4 1 0 16,-8 3 0-16,-5 9 0 15,-1 9 0-15,-10 10 0 16,0 13 0-16,-7 12 0 16,0 14 0-16,-2 10 0 0,4 17 0 15,-1 7 0-15,9 13-75 16,6 4-18-16,1-1-5 16,11-1-6-16,7-9-3 0</inkml:trace>
  <inkml:trace contextRef="#ctx0" brushRef="#br0" timeOffset="125653.6701">5527 10299 0 0,'-1'-26'95'16,"-2"2"2"-16,-5-4-3 15,2 4-5-15,-11-30-16 0,-3 36-42 16,-6 10-11-16,-5 8-8 16,-7 7-12-16,-9 12 0 15,1 10 0-15,-2 10 0 16,3 5 0-16,10 3 0 0,8 5 0 16,12-1 0-16,18 1 0 15,23-2 0-15,19-2 0 16,17-3 0-16,13-3 0 0,7-3 0 15,8-3 0 1,0-2 0-16,-5-2 0 0,-10 0 0 16,-15-5 0-16,-11 5 0 0,-18-1 0 15,-14 1 0 1,-17 0 0-16,-12 1 0 0,-19 0 0 16,-11-1 0-16,-13-1 0 15,-7-6 0-15,-4 1 0 16,-6-6 0-16,4-5 0 0,8-6 0 15,5-4 0-15,7-6 0 16,16-9 0-16,8-13 0 16,6-6-63-16,21-10-35 15,14-11-1-15,9-9-8 16,6-8-3-16</inkml:trace>
  <inkml:trace contextRef="#ctx0" brushRef="#br0" timeOffset="125993.6146">5577 10412 7 0,'-21'-14'98'16,"-8"-5"1"-16,-1 5-4 16,-1-5-3-16,2 2-2 0,7-4-65 15,6 5-20-15,14-1-5 16,8-2 0-16,26 3 0 16,14-1 0-16,21 0 0 15,21-1 0-15,9 1 0 0,10-1 0 16,4 1 0-1,-3 2 0-15,-13 1 0 0,-13 1 0 16,-20 4 0-16,-15 2 0 16,-19 2 0-16,-13 0 0 0,-15 5 0 15,0 0 0-15,-18 0 0 16,-2 0 0-16,1 3 0 16,-5 0 0-16,1 1 0 15,3-2 0-15,4 1 0 0,5 1 0 16,11-4 0-16,-8 9 0 15,8-9-50-15,20 9-46 16,-2-9-3-16,7 0-6 16,-1-7-5-16</inkml:trace>
  <inkml:trace contextRef="#ctx0" brushRef="#br0" timeOffset="127598.3508">7706 7464 56 0,'1'-22'96'16,"0"5"-3"-16,-2 0-5 15,-5 25-5-15,-8-9-50 0,2 1-7 16,-5 17-9-16,-6 10-5 16,-2 16-5-16,0 11-7 15,-1 10 0-15,5 27 0 16,8 6 0-1,12-6 0-15,12-5 0 16,16-8 0-16,14-15 0 16,16-14 0-16,5-18 0 0,7-31 0 15,2-20 0-15,-1-13 0 16,-7-11 0-16,-5-8 0 0,-7-4 0 16,-10-3 0-1,-7 3 0-15,-6 5 0 0,-11 6 0 16,-5 9 0-16,-4 9 0 15,-6 11 0-15,-2 16 0 16,0 0 0-16,-6 8 0 0,4 15 0 16,2 32 0-1,-1 13 0 1,1 13 0-16,1 11 0 0,4 3 0 16,1 4 0-16,1 4 0 15,0-4 0-15,2-13 0 16,-11-7-45-16,11-17-50 15,1-10-3-15,2-8-7 0,-2-9-4 16</inkml:trace>
  <inkml:trace contextRef="#ctx0" brushRef="#br0" timeOffset="128462.5915">7655 8882 0 0,'-7'-28'95'0,"7"3"4"15,0 3-8-15,0 7-3 16,-1 2-2-16,1 13-60 16,-7 19-6-16,-6 7-14 0,-6 14-6 15,-11 8 0-15,-7 5 0 16,-7 4 0-16,-9 3 0 16,-3-2 0-16,-6-5 0 15,4-7 0-15,-1-5 0 16,8-11 0-16,6-8 0 0,7-12 0 15,7-10 0-15,10-16 0 16,8-16 0-16,13-6 0 16,7-8 0-16,20-8 0 15,9-2 0-15,18 0 0 0,9 5 0 16,11 8 0-16,13 11 0 16,6 13 0-16,7 12 0 15,-4 10 0-15,1 17 0 0,-4 16 0 16,-9 13 0-16,-9 8 0 15,-12 14 0-15,-20 7 0 16,-18 10 0-16,-15 5 0 0,-20-1 0 16,-18-3 0-16,-16-4 0 15,-5-10 0-15,-10-15 0 16,1-15 0-16,0-20 0 16,10-17 0-16,6-12 0 0,17-16 0 15,9-14 0-15,11-1 0 16,11-7 0-16,15 0 0 15,14 0 0-15,12 5 0 16,11 5 0-16,10 6 0 0,11 5 0 16,4 3 0-16,7 5 0 15,-2 3 0-15,4 2 0 16,-2 1 0-16,-1 0 0 16,-9-1 0-16,-8-3 0 0,-4-3 0 15,-13 0 0-15,-2-4 0 16,-14-2 0-16,-3 0 0 15,-12-1 0-15,-1 0 0 16,-5-1 0-16,-7 1 0 0,-2 0 0 16,-5 1 0-16,-3 1 0 15,-1 1 0-15,0 4 0 16,-2 3 0-16,2 11 0 16,-14-3 0-16,12 11 0 0,-9 8-62 15,5 5-35-15,2 2-2 16,1 1-8-16,1 4-5 15</inkml:trace>
  <inkml:trace contextRef="#ctx0" brushRef="#br0" timeOffset="130761.3457">7976 10089 24 0,'-18'-24'95'0,"3"5"1"16,4 1-5-16,2 3-3 0,6-8-34 16,3 23-24-16,-5 12-8 15,1 12-11-15,-1 15-11 16,-3 9 0-16,-6 12 0 0,-1 7 0 15,-6 16 0 1,0 7 0-16,-7 7 0 0,4 3 0 16,0 0 0-16,1-5 0 15,4-4 0-15,6-13 0 16,1-13 0-16,5-15 0 0,7-18 0 16,4-22 0-16,7-12 0 15,10-19 0-15,0-20 0 16,7-18 0-16,6-16 0 15,2-17 0-15,6-12 0 0,0-7 0 16,0-5 0-16,-1-4 0 16,-2 8 0-16,-7 7 0 15,0 16 0-15,-8 15 0 0,-4 17 0 16,-7 15 0 0,-6 23 0-16,-7 19 0 0,-1 16 0 15,-7 20 0-15,-9 17 0 16,-1 21 0-16,-8 17 0 0,-5 17 0 15,-8 14 0-15,-4 5 0 16,4-10 0-16,6-9 0 16,2-14 0-16,4-18 0 0,6-22 0 15,17-28 0-15,4-26 0 16,15-24 0-16,5-21 0 16,3-18 0-16,11-19 0 15,2-13 0-15,6-14 0 16,-2-5 0-16,-1-2 0 0,-4 6 0 15,-7 11 0-15,-5 15 0 16,-8 16 0-16,-11 17 0 16,-4 22 0-16,-12 19 0 0,-9 17 0 15,-6 22 0-15,-4 19 0 16,-3 19 0-16,-3 16 0 16,-5 16 0-16,3 8 0 15,7 1 0-15,6-9 0 0,9-11 0 16,2-16 0-16,14-27 0 15,4-24 0-15,18-24 0 16,9-31 0-16,1-22 0 0,6-15 0 16,-1-15 0-16,5-14 0 15,-2-3 0-15,-5 1 0 16,-8 10 0-16,-8 7 0 16,-6 13 0-16,-11 13 0 0,-2 16 0 15,-17 17 0-15,-5 15 0 16,-7 11 0-16,-3 14 0 15,6 16 0-15,-2 7 0 16,8 17 0-16,2 8-77 0,13-3-18 16,5 0-2-16,3-6-7 15,10-6-2-15</inkml:trace>
  <inkml:trace contextRef="#ctx0" brushRef="#br0" timeOffset="134952.1901">4966 12197 81 0,'-40'8'93'0,"-1"1"-2"15,-1-3-5-15,-1 4-29 16,9-4-16-16,7 1-14 15,8-3-8-15,7 3-3 16,12-7-16-16,19 0 0 0,21-6 0 16,22-7 0-16,22-8 0 15,22-6 0-15,23-5 0 16,19-9 0-16,12-2 0 16,2-2 0-16,-2 3 0 0,-8 1 0 15,-16 4 0-15,-12 5 0 16,-23 6 0-16,-21 4 0 15,-22 8 0-15,-12 3 0 16,-23 7 0-16,-23 4 0 0,0 0 0 16,-32 14 0-16,-8 3 0 15,-16 6 0-15,-10 8 0 16,-17 2 0-16,-11 5 0 0,-11 3 0 16,-7 2 0-16,-7 3-10 15,-2-1 1-15,-6-1 1 16,1-4 3-16,1 0 2 15,9-4 3-15,8-2 3 0,7-6 2 16,21-6 1-16,14-5 1 16,17-5 1-16,18-7-2 15,31-5-6-15,4-6 0 16,34-10 0-16,30-8 0 0,23-4 0 16,22-10 0-16,23-2 0 15,18-4 0-15,9-2 0 16,2-1 0-16,0 3 0 0,-15 3 0 15,-15 2 0-15,-20 11 0 16,-25 3 0-16,-25 8 0 16,-18 6 0-16,-27 9 0 0,-20 2 0 15,-18 16 0-15,-17 4 0 16,-8 6 0-16,-13 3 0 16,-2 13 0-16,-3 1-80 15,-5-1-14-15,0 2-3 0,-3-1-6 16,5 4-4-16</inkml:trace>
  <inkml:trace contextRef="#ctx0" brushRef="#br0" timeOffset="135518.3657">4987 13106 57 0,'-41'10'94'15,"5"-5"-3"-15,4-8-3 16,9-11-2-16,2-10-59 16,10-2-1-16,11-3-8 0,10-2-6 15,13 1-3-15,8 3-6 16,10 4-3-16,8 5 0 16,1 8 0-16,7 10 0 0,-5 4 0 15,-6 12 0-15,-2 11 0 16,-12 4 0-16,-10 10 0 15,-10 0 0-15,-9 3 0 16,-6-2 0-16,-10-2 0 16,-2-6 0-16,-5-7 0 0,8-7 0 15,-2-7 0-15,3-1 0 16,11-12 0-16,0 0 0 16,0 0 0-16,12 2 0 15,5-2 0-15,3 0 0 0,7 0 0 16,1 4 0-16,5 3 0 15,-5 5 0-15,0 1 0 16,-6 5 0-16,-1-2 0 0,-7 2 0 16,-2-1 0-16,-9 1 0 15,-3-2 0-15,-6-2 0 16,-5-1 0-16,-3-1 0 16,-4-1 0-16,1-3 0 0,-1-2 0 15,1-2 0-15,2-4 0 16,1 0 0-16,0-2 0 15,5-5 0-15,9 7 0 16,-12-20-2-16,8 12-88 16,6-7-3-16,4-2-4 0,6-6-6 15,1-4-1-15</inkml:trace>
  <inkml:trace contextRef="#ctx0" brushRef="#br0" timeOffset="135737.646">6039 12951 32 0,'33'-14'102'0,"-11"5"-2"16,-10-3-6-16,-7 2-4 15,-8-4-2-15,1 5-83 0,-9 4-5 16,-1 2 0-16,2 3 0 16,0 1 0-16,5 9 0 15,3 1 0-15,2 13-9 16,10-5-79-16,-1 2-2 0,0-7-4 15,4-4-8-15,4-4-2 16</inkml:trace>
  <inkml:trace contextRef="#ctx0" brushRef="#br0" timeOffset="136020.2698">6320 12922 20 0,'11'0'101'0,"-4"3"-3"15,-7-3-7-15,0 0-2 16,7 9-2-16,-7-9-70 15,3 23-9-15,4-9-8 16,8 4 0-16,5 3 0 0,3 3 0 16,8 3 0-16,3 0 0 15,3 0 0-15,-1 1 0 16,-2-1 0-16,-6-1 0 16,-7 1 0-16,-7 1 0 15,-13-1 0-15,-2-1 0 0,-16 2 0 16,-6 0 0-16,-3-1 0 15,-7 1 0-15,-2-2 0 16,-2-3 0-16,1-7 0 0,-10-3-88 16,21-9-5-1,5-10-4-15,4-16-5 0,9-12-4 16</inkml:trace>
  <inkml:trace contextRef="#ctx0" brushRef="#br0" timeOffset="136244.6671">6543 13000 40 0,'18'-15'100'16,"4"4"0"-16,1-5-8 16,8-2-2-16,-1-39-9 15,7 38-73-15,9-1-8 16,1 0 0-16,-1 0 0 16,3 2 0-16,-11 4 0 0,-2 1 0 15,-10 4 0-15,-3 0 0 16,-6 4 0-16,-5 1 0 15,0 4 0-15,-12 0-87 0,15-2-4 16,-4-4-5-16,6-9-4 16,9-7-6-16</inkml:trace>
  <inkml:trace contextRef="#ctx0" brushRef="#br0" timeOffset="136775.701">8087 12149 49 0,'-40'-5'95'0,"5"1"-3"16,-1-3-3-16,3 2-2 15,-11-4-53-15,25 6-2 16,5-1-11-16,14 4-9 15,-2-12-12-15,16 1 0 0,24-3 0 16,18-5 0-16,21-4 0 16,23-5 0-16,20-2 0 15,14-4 0-15,11 3 0 16,2-1 0-16,-4 3 0 0,-9 5 0 16,-18 4 0-16,-22 3 0 15,-18 7 0-15,-19 1 0 0,-21 6 0 16,-19 3 0-16,-17 0 0 15,-3 13 0-15,-18 1 0 16,-14 3 0-16,-4 6 0 16,-15 1 0-16,-6 1-80 15,-5 2-13-15,-7 0-3 16,-3-2-6-16,-6-2-2 0</inkml:trace>
  <inkml:trace contextRef="#ctx0" brushRef="#br0" timeOffset="137220.6438">7788 12272 88 0,'-54'15'100'0,"10"-3"-6"15,6-6-4-15,12-2-1 16,6-1-57-16,20-3-14 16,0-5-18-16,23-5 0 15,19-5 0-15,21-2 0 0,20-5 0 16,22-4 0-16,22-2 0 15,16-1 0-15,12-3 0 16,11 0 0-16,4 2 0 16,-4-1 0-16,-5 6 0 15,-17-1 0-15,-14 4 0 0,-16 1 0 16,-24 5 0-16,-18 2 0 16,-25 2 0-16,-11 2 0 15,-20 1 0-15,-10 0 0 16,-6 9 0-16,-24-14 0 0,0 8 0 15,-8 1 0-15,2 0 0 16,-4 1 0-16,3 3 0 16,1 1 0-16,9 0 0 0,2 4 0 15,11 2 0-15,8-6 0 16,-11 18 0-16,11-6 0 16,1 3 0-16,5 1 0 0,3 5 0 15,-6-5-23-15,-2 6-66 16,6-2-2-16,-3-4-3 15,0-4-6-15,-4-12-1 16</inkml:trace>
  <inkml:trace contextRef="#ctx0" brushRef="#br0" timeOffset="138594.2066">8503 12814 75 0,'-21'0'92'0,"-5"-6"-1"0,5 1-4 15,-1-2-29-15,5 3-19 16,2-4-10-16,15 8-6 16,-3-15-6-16,6 5-17 0,14 1 0 15,9 0 0-15,8 3 0 16,12 3 0-16,7 3 0 16,5 4 0-16,3 12 0 15,1 4 0-15,-6 8 0 16,-9 4 0-16,-8 5 0 0,-11 4 0 15,-11 4 0-15,-15 4 0 16,-4 1 0 0,-15 3 0-16,-7 2 0 0,-7 1 0 0,-3-3 0 15,0 2 0 1,3-6 0-16,0-3 0 0,7-6 0 16,1-10 0-16,10-3 0 15,2-12 0-15,-2-6-88 0,13-9-7 16,9-12-2-16,-1-13-7 15,5-9 1-15</inkml:trace>
  <inkml:trace contextRef="#ctx0" brushRef="#br0" timeOffset="138918.9733">8689 13246 0 0,'-19'-6'97'0,"-5"1"4"16,-1 2-6-16,1 0-1 0,4-3-3 15,-16-1-62-15,23-3-25 16,13 1-4-16,7-3 0 0,18 2 0 15,14-6 0-15,21 1 0 16,22-4 0-16,12 0 0 16,16 0 0-16,13 3 0 15,6-1 0 1,-4 2 0-16,-4 2 0 0,-16 2 0 16,-17 5 0-16,-18 1 0 15,-15 2 0-15,-19 0 0 0,-14 3 0 16,-15 0 0-16,-7 0 0 15,-15 9 0-15,-4-4 0 0,-7 4 0 16,-2 0 0-16,-3 4 0 16,-3-2 0-16,13 11 0 15,1-11-69-15,0-8-30 16,8-3-2-16,5-17-8 0,7-6-2 16</inkml:trace>
  <inkml:trace contextRef="#ctx0" brushRef="#br0" timeOffset="144493.0838">2356 14087 9 0,'16'-22'72'0,"-4"2"5"16,-1 1-8-16,-9 2-16 16,5 5-10-16,-5-1-11 0,-2 13-4 15,0-16-6-15,0 16-2 16,-1-10-4-16,1 10-2 15,0 0-4-15,0 0-1 0,0 0-2 16,0 0-2-16,-5 7-1 16,5-7-1-16,0 18 1 15,0-8-1-15,0 3 1 16,0-1-1-16,-1-1 1 0,-1-1-4 16,2-10 0-16,-3 14 0 15,3-14 0 1,-3 10 0-16,3-10 0 0,0 0 0 15,-7 12 0-15,7-12 0 0,-6 16 0 16,2-5 0-16,2 2 0 16,-1-1 0-16,0 5 0 15,0-3 0-15,1 1 0 16,-1-1 0-16,0 1 0 0,2-1 0 16,-2 2 0-16,0 2 0 15,1 1 0-15,-1 6 0 16,-1 8 0-16,1 9 0 0,1 9 0 15,-3 12 0-15,-1 11 0 16,1 9 0-16,-2 14 0 16,0 10 0-16,1 6 0 0,-4 7 0 15,6 2 0-15,-2 5 0 16,1 1 0-16,1 2 0 16,-1 0 0-16,2 2 0 15,-2 1 0-15,0 3 0 0,-3-2 0 16,2-2 0-16,-5 0 0 15,-1-2 0-15,-1-4 0 16,-1-10 0-16,1-13 0 16,8-54 0-16,-5 4 0 15,4-3 0-15,-2 1 0 0,1-6 0 16,0 1 0 0,-1-8 0-16,0 2 0 0,4-7 0 15,-2-2 0-15,2-3 0 16,0 0 0-16,-1-7 0 0,3 3-22 15,1-11-68-15,1-13-2 16,0 0-6-16,0-13-3 16,12-36-2-16</inkml:trace>
  <inkml:trace contextRef="#ctx0" brushRef="#br0" timeOffset="145328.3886">9782 14023 43 0,'20'-17'90'15,"-1"1"0"-15,-5 0-3 16,-6 0-2-16,22 5-52 0,-26 0-5 15,-4 11-8-15,2-9-5 16,-2 9-2-16,-2 13-6 16,-1 7-7-16,-5 10 0 15,0 9 0-15,4 9 0 16,-3 9 0-16,-1 10 0 0,2 8 0 16,0 10 0-16,1 6 0 15,1 9 0-15,-1 5 0 16,-7 10 0-16,0 8 0 15,-6 8 0-15,1 9 0 0,-7 5 0 16,-1 7 0-16,-8 3 0 16,-1 4 0-16,-2 1 0 15,0-1 0-15,0-8 0 0,1-5 0 16,7-7 0-16,-2-14 0 16,8-6 0-16,2-14 0 15,6-17 0-15,2-14 0 0,7-13 0 16,-1-11 0-16,3-18 0 15,1-8 0-15,1-11 0 16,1-13 0-16,0 12 0 0,0-12 0 16,0 0 0-16,0 0 0 15,0 0 0 1,0 0 0-16,0 0 0 0,0 0 0 16,0 0-15-16,7-2-78 0,-4-7-3 15,2-7-4 1,0-14-6-16,2-6 5 0</inkml:trace>
  <inkml:trace contextRef="#ctx0" brushRef="#br0" timeOffset="147584.5864">2951 14216 89 0,'0'0'101'16,"0"0"-7"-16,8 0-4 0,-8 0-1 15,0-18-53-15,0 18-24 16,-4-11-12-16,4 11 0 16,0 0 0-16,0 0 0 15,0 0 0-15,-5 8 0 0,3 2 0 16,-1 4 0-16,0 1 0 16,-1-2 0-16,4 1-77 15,0-1-14-15,0-13-4 0,12 1-7 16,-2-8-3-16</inkml:trace>
  <inkml:trace contextRef="#ctx0" brushRef="#br0" timeOffset="147938.9147">3560 13995 23 0,'16'0'98'15,"-16"0"1"-15,0 0-8 16,0 0-1-16,-16 8-2 15,-6-2-73-15,0 6-8 16,1 4-7-16,0 3 0 0,1 3 0 16,9 1 0-16,5 2 0 15,6 0 0-15,6 0 0 16,7-3 0-16,11 2 0 16,2-3 0-16,8 1 0 15,-2-3 0-15,-1-2 0 0,-2 0 0 16,-3-2 0-16,-7-1 0 15,-9 0 0-15,-5 0 0 16,-5-2 0-16,-10 2 0 16,-6 0 0-16,-5 1 0 0,-4-1 0 15,-3-3 0-15,-1-1 0 16,0-5 0-16,10-5-32 16,2-2-58-16,4-13-5 15,10-5-3-15,6-8-7 0</inkml:trace>
  <inkml:trace contextRef="#ctx0" brushRef="#br0" timeOffset="148287.5413">3962 14015 3 0,'0'0'94'0,"-13"-14"1"15,2 6-3 1,1-2-6-16,2-4 0 0,8 3-60 15,4 1-8-15,8-2-7 16,8 4-11-16,1 3 0 0,7 3 0 16,5 2 0-16,1 7 0 15,-1 7 0-15,-1 4 0 16,-5 6 0-16,-3 4 0 0,-7 3 0 16,-6 1 0-16,-6 1 0 15,-5 2 0-15,-1-2 0 16,-4 0 0-16,-5-3 0 15,0-1 0-15,0-4 0 16,1 0 0-16,-1-3 0 0,6-1 0 16,-1-7 0-16,5-3-70 15,-1-2-22 1,1-9-2-16,0 0-8 0,-12-3-2 16</inkml:trace>
  <inkml:trace contextRef="#ctx0" brushRef="#br0" timeOffset="148517.0809">3997 14255 92 0,'-9'0'98'0,"-1"0"-4"16,10 0-5-16,0 0 0 0,38-8-57 15,-24 3-15-15,6-1-17 16,4-2 0-16,3-1 0 16,3 2 0-16,0-2 0 15,3 3 0-15,-8 0 0 16,3 2 0-16,-9 1 0 15,-3 2 0-15,-8-2 0 0,5 3 0 16,-13 0-89-16,10-3-2 16,-10 3-4-16,11-23-7 15,-3 6-2-15</inkml:trace>
  <inkml:trace contextRef="#ctx0" brushRef="#br0" timeOffset="148834.6158">4699 13870 24 0,'26'-6'102'16,"-4"1"-1"-16,-5 1-5 16,-2 0-3-16,-15 4-2 0,15-11-87 15,-15 11-4-15,0 0 0 16,5 8 0-16,-5 7 0 16,1 8 0-16,-1 3 0 15,1 6 0-15,-1 8 0 16,-1 3 0-16,1 2 0 0,-5 5 0 15,-4-1 0 1,-2 2 0-16,-3-3 0 16,-1 0 0-16,2-8 0 0,0 0 0 15,0-6 0-15,1-6 0 0,7-4 0 16,-1-6 0-16,3-5 0 16,0-2 0-16,3-11 0 15,-22 1-21-15,22-1-74 0,0-14-3 16,-3-6-7-16,3-8-7 15</inkml:trace>
  <inkml:trace contextRef="#ctx0" brushRef="#br0" timeOffset="150736.8023">2918 15416 84 0,'-4'-12'103'0,"4"12"-5"0,-4-17-5 16,1 7-2-16,3 10-49 16,-5-12-42-16,5 12 0 15,0 0 0-15,0 0 0 16,0 0 0-16,0 0 0 16,0 10 0-16,-1 2 0 0,-1 5 0 15,-2-1 0-15,2 7 0 16,-3-3 0-16,2 7 0 15,-4-8-76-15,3-5-18 16,4-14-3-16,0 0-7 0,0 0-4 16</inkml:trace>
  <inkml:trace contextRef="#ctx0" brushRef="#br0" timeOffset="151438.0467">3217 15183 20 0,'34'-13'100'15,"-2"-1"0"-15,0-1-8 16,-7-1-1-16,-1 2-4 16,5 7-71-16,-9 7-11 15,0 4-5-15,-4 14 0 0,-2 6 0 16,-7 12 0-16,-1 4 0 16,-2 5 0-16,-1-3 0 15,-3 0 0-15,0-6 0 16,0-3 0-16,-1-7 0 15,2-10 0-15,-1-16 0 0,18 6 0 16,-3-12 0-16,4-6 0 16,2-12 0-16,3-6 0 15,4-8 0-15,0-1 0 0,2-5 0 16,-2 2 0-16,-4 2 0 16,-1 3 0-16,-6 9 0 15,-3 3 0-15,-6 12 0 16,-8 13 0-16,11-6 0 15,-10 12 0-15,3 10 0 0,1 5 0 16,2 4 0-16,3 6 0 16,5 1 0-16,4 6 0 15,3-2 0-15,5 4 0 0,-4-1 0 16,4-2 0-16,-3 0 0 16,-4-1 0-16,-6-2 0 15,-9-1 0-15,-5-4 0 0,-3-5 0 16,-10-3 0-16,-8-5 0 15,0-7 0-15,-4-7 0 16,-1-5 0-16,4-11 0 16,3-11 0-16,2-6 0 0,9-8 0 15,6-2 0-15,7-5 0 16,9-1 0-16,10-1 0 16,4 2 0-16,3 2 0 15,-1 4 0-15,-2 2 0 0,-3 4 0 16,-7 5 0-16,-7 4 0 15,-8 6 0-15,-4 4 0 16,-12 7 0-16,-7 5 0 16,-6 3 0-16,-4 6 0 15,-2 8 0-15,1-2 0 0,3 8-12 16,7-4-78-16,11-7-4 16,10-9-2-16,10 1-8 15,20-7 0-15</inkml:trace>
  <inkml:trace contextRef="#ctx0" brushRef="#br0" timeOffset="151741.2308">4425 14947 57 0,'60'-13'98'0,"-11"4"-2"0,-14 5-6 15,-8 4-1-15,-27 10-40 16,0 9-25-16,-11 17-16 16,-9 7-8-16,-1 10 0 15,-3 5 0-15,1 4 0 16,6-1 0-16,8-5 0 0,9-6 0 15,15-12 0-15,11-12 0 16,7-10 0-16,5-13 0 16,2-3 0-16,-2-13 0 15,-5-6 0-15,-6-2 0 0,-8-4 0 16,-14 1 0-16,-5 1 0 16,-6 5 0-16,-18 8 0 0,-6 4 0 15,-14 7 0-15,-5 12 0 16,-5 12 0-16,-10 32-6 15,5-16-86-15,2 1-4 16,1 1-4-16,4 3-7 0,5-2-3 16</inkml:trace>
  <inkml:trace contextRef="#ctx0" brushRef="#br0" timeOffset="152761.3799">2962 16513 49 0,'0'-14'90'0,"0"5"-2"0,0-5-4 16,0 5-1-16,2-7-63 16,-1 2-1-16,5 4-5 0,-4 0-4 15,-2 10-2-15,4-13-2 16,-4 13-2-16,0 0-2 15,9-5 1-15,-9 5-2 0,0 0 0 16,0 0 0-16,0 0 0 16,7 6 0-16,-7-6-1 15,0 0 1-15,0 0 0 0,0 11 0 16,0-11 0 0,0 0 0-16,0 0 0 0,0 0 0 15,9-11 0-15,-9 11 0 16,8-12 0-16,-8 12 1 0,9-15-1 15,-9 15 1-15,6-11 0 16,-6 11-1-16,0 0 1 16,0 0 0-16,0 0 0 15,0 0 0-15,1 5-2 0,-1-5 0 16,0 16 0-16,-1-4 0 16,0-2 0-16,0 0 0 15,1 0 0-15,0-10 0 16,-1 15 0-16,1-15 0 0,0 0 0 15,0 0 0-15,0 0 0 16,0 0 0-16,7-14 0 16,-3 1 0-16,1-1 0 15,0-2 0-15,-1 1 0 16,-3 1 0-16,2 3 0 0,0-1 0 16,-3 12 0-16,5-11 0 15,-5 11 0-15,0 0 0 0,0 0 0 16,0 0 0-16,0 0 0 15,0 0 0-15,-5 6 0 16,5-6 0-16,0 0 0 16,0 0 0-16,0 0 0 15,0 0 0-15,0 0 0 0,0 0 0 16,0 0 0-16,0 0 0 16,0 0 0-16,0 0 0 15,0 0 0-15,0 0 0 0,-6 11 0 16,6-11 0-16,0 0 0 15,-7 3-7-15,7-3-10 16,-5 18-40-16,5-18-32 16,0 0-4-16,0 0-4 0,1-6-5 15</inkml:trace>
  <inkml:trace contextRef="#ctx0" brushRef="#br0" timeOffset="153091.0527">3475 16123 1 0,'9'-3'99'16,"-3"-6"0"-16,-6 9-4 16,8-18-4-16,-7 9-2 15,-1 0-70-15,0 9-1 0,0 0-18 16,0 0 0-16,3 18 0 15,-1 3 0-15,2 7 0 16,0 6 0-16,0 9 0 16,3 6 0-16,-4 5 0 0,1 1 0 15,1 1 0 1,-4-1 0-16,3-2 0 0,-2-3 0 16,3-4 0-16,-1-7 0 0,8-9-5 15,-1-1-89-15,0-15-1 16,0-12-3-16,1-8-4 15,3-15-5-15</inkml:trace>
  <inkml:trace contextRef="#ctx0" brushRef="#br0" timeOffset="155075.6888">3932 16217 25 0,'-15'-7'95'0,"15"7"-2"0,-16-6-5 16,16 6-3-16,-33-3-41 15,33 3-19-15,-9 7-10 0,8 7-5 16,1 1-3-16,1 2-2 15,5 4 0-15,-1-3-2 16,6 0 0-16,1-4 0 16,2-3-2-16,4-5 1 0,-1-6 0 15,4-2-2-15,-1-9 0 16,1-3 0-16,-1-5 0 16,-3-2 0-16,-1 0 0 15,-3 1 0-15,0 0 0 0,-6 4 0 16,-1 2 0-16,-1 4 0 15,-5 10 0-15,0 0 0 16,0 0 0-16,9 6 0 16,-9 12 0-16,0 6 0 15,-1 5 0-15,-3 7 0 0,0 7 0 16,-6 2 0-16,5 2 0 16,-6-6-2-16,3 1-88 15,6-6-3-15,2-13-4 16,0-10-8-16,0-13-1 0</inkml:trace>
  <inkml:trace contextRef="#ctx0" brushRef="#br0" timeOffset="155484.7515">4432 16100 86 0,'12'-23'101'0,"1"5"-6"15,-5 0-5-15,-3 5-2 16,-36 8-60-16,31 5-13 15,8-10-7-15,-8 10-8 16,13 7 0-16,-6 7 0 0,-1 4 0 16,-1 5 0-16,0 4 0 15,-4 3 0-15,-1 3 0 16,-6-5 0-16,-1 1 0 16,3-5 0-16,-3-1 0 0,4-8 0 15,3-3 0-15,0-12 0 16,14 10 0-16,6-7 0 15,8-3 0-15,1 0 0 16,5 0 0-16,1 3 0 0,1 3 0 16,-3 2 0-16,-6 6 0 15,-5 2 0-15,-10 2 0 16,-4 1 0-16,-8 3 0 16,-9 0 0-16,-6 1 0 0,-7-3 0 15,-6-1 0-15,-2-5 0 16,1-1 0-16,1-5-72 15,1-10-21-15,7-18-2 16,3-15-9-16,9-15-3 16</inkml:trace>
  <inkml:trace contextRef="#ctx0" brushRef="#br0" timeOffset="156062.6285">5837 14180 57 0,'0'0'102'16,"12"-12"-6"-16,-8 2-3 15,-4 10-3-15,0-57-23 0,0 57-61 16,-10-4-6-16,10 4 0 15,-17 3 0-15,8 5 0 0,-2 2 0 16,1 0 0-16,1 5 0 16,3-4 0-16,0 4 0 15,1-4 0-15,5 5-11 16,15-9-77-16,-4-2-2 0,1-5-6 16,3-10-4-16,7-5-3 15</inkml:trace>
  <inkml:trace contextRef="#ctx0" brushRef="#br0" timeOffset="156393.8815">6267 13898 56 0,'16'-2'96'0,"-16"2"-3"16,0 0-4-16,0 11-3 16,-18 0-36-16,-6 4-31 15,0 5-5-15,-6 6-6 16,7 1-8-16,0 4 0 15,10-2 0-15,8 0 0 0,11-1 0 16,12 0 0-16,9 0 0 16,8-4 0-16,8 1 0 15,0-2 0-15,-3-2 0 16,-1 1 0-16,-8-5 0 0,-5 1 0 16,-11-4 0-16,-2 1 0 15,-13-3 0-15,0 0 0 16,-15-1 0-16,-1-1 0 15,-6 2 0-15,-6-4 0 0,0 1 0 16,-5-8 0-16,11-2-61 16,-4-4-29-16,7-9-2 15,8-8-8-15,3-8-4 16</inkml:trace>
  <inkml:trace contextRef="#ctx0" brushRef="#br0" timeOffset="156661.6067">6551 13952 50 0,'22'-16'96'0,"1"-1"-1"0,0 4-6 16,-2 1-2-1,-2 4-32-15,3 8-34 16,0 0-5-16,4 11-14 0,-4 7-2 16,1 7 0-16,-1 7 0 15,1 2 0-15,-5 5 0 16,0-2 0-16,-6 2 0 0,1 1 0 15,-6-3 0-15,-2 1 0 16,-5-4 0-16,0 3 0 0,-1-8 0 16,-6 5-11-1,1-6-78-15,-8-11-3 0,-2-6-3 16,0-9-6-16,-2-4-3 16</inkml:trace>
  <inkml:trace contextRef="#ctx0" brushRef="#br0" timeOffset="157046.631">6642 14222 88 0,'0'0'95'0,"0"0"-4"15,14-3-6-15,4 0 0 0,7-5-61 16,10 3-13-16,3-1-3 16,12-2-2-16,-2-1-3 15,6-3-1-15,1-4-2 16,0-2 0-16,-4-2-1 0,-1-5 1 15,-9-2-2-15,-6-2 0 16,-3-2 0-16,-10 2 1 16,-5 1 2-16,-10 2 2 15,1 5 2-15,-8 3 0 0,0 7 2 16,0 11-7-16,-7-4 0 16,7 4 0-16,-8 17 0 15,3 3 0-15,-1 6 0 16,3 5 0-16,-1 6 0 0,3 4 0 15,1 1 0-15,0 5 0 16,0 0 0-16,0 6 0 16,-2 0 0-16,-2 7 0 15,-5-8 0-15,0 5-52 0,1-3-42 16,-1-11-3-16,-2-7-7 16,1-16-6-16</inkml:trace>
  <inkml:trace contextRef="#ctx0" brushRef="#br0" timeOffset="157832.5541">6011 15073 17 0,'0'0'102'0,"0"-18"-1"16,0 18-5-16,0-17-3 15,-2 6-2-15,-40 11-80 16,42 0-11-16,-1-9 0 0,1 9 0 16,-4 5 0-16,1 4 0 15,0 5 0-15,-3 3 0 16,3 6 0-16,-2-2 0 0,5 8 0 16,15-5-69-16,-10-9-24 15,-5-15-3-15,12 0-7 16,-1-14-6-16</inkml:trace>
  <inkml:trace contextRef="#ctx0" brushRef="#br0" timeOffset="158514.3697">6319 14809 40 0,'18'6'101'15,"-2"-2"-2"-15,-1-3-7 16,0 4-2-16,-6-1-1 15,-2 7-89-15,1 12 0 0,4 7 0 16,-5 11 0-16,-1 11 0 16,-2 9 0-16,-4 0 0 15,0 0 0-15,0-2 0 0,0-6 0 16,2-8 0-16,3-13 0 16,10-10 0-16,4-16 0 15,6-6 0-15,6-14 0 16,2-15 0-16,7-8 0 0,-3-12 0 15,3-4 0-15,-2-6 0 16,-2 2 0-16,-5 3 0 16,-7 6 0-16,-3 6 0 15,-9 11 0-15,-2 9 0 16,-7 9 0-16,-3 13 0 0,0 0 0 16,-2 8 0-16,1 7 0 15,1 7 0-15,2 5 0 0,5 7 0 16,9 5 0-1,0 3 0-15,4 2 0 0,2 2 0 16,1 0 0-16,0 0 0 16,-10-4 0-16,-2 1 0 15,-8-7 0-15,-3-3 0 16,-10-5 0-16,-11-8 0 0,-2-4 0 16,-3-9 0-16,-4-7 0 15,4-4 0-15,2-12 0 16,3-7 0-16,10-11 0 0,4-2 0 15,7-10 0-15,13-4 0 16,8-2 0-16,9-1 0 0,6 2 0 16,2 3 0-1,-5 5 0-15,0 6 0 0,-7 5 0 16,-6 5 0-16,-13 7 0 16,-7 4 0-16,-10 5 0 15,-17 6 0-15,-2 5 0 16,-14 0 0-16,1 7 0 0,-6 4 0 15,10 4 0-15,-1 9-20 16,17-11-71-16,22-13-4 16,0 9-4-16,23-9-6 15,19-10 4-15</inkml:trace>
  <inkml:trace contextRef="#ctx0" brushRef="#br0" timeOffset="158803.2167">7368 14831 19 0,'60'-12'99'0,"-7"7"-2"16,-17 3-3-16,-14 6-5 15,-12-10-13-15,-15 22-50 16,-6 19-15-16,-15 6-11 0,0 13 0 16,-4 6 0-16,5 4 0 15,3 0 0-15,8-3 0 16,8-4 0-16,6-10 0 16,11-9 0-16,8-13 0 15,4-11 0-15,1-12 0 0,-1-4 0 16,-4-10 0-16,-3-5 0 15,-4-6 0-15,-9-1 0 16,-2 1 0-16,-12 0 0 16,-9 7 0-16,-8 2 0 0,-9 12 0 15,-11 2 0-15,-5 15 0 16,-8 2-28-16,-3 13-64 16,0 7-5-16,-5 1-3 15,1 5-9-15</inkml:trace>
  <inkml:trace contextRef="#ctx0" brushRef="#br0" timeOffset="159104.5628">6073 16224 41 0,'0'0'106'0,"8"-1"-4"0,-8 1-5 16,0 0-3-16,1-17-23 15,-19 11-71-15,18 6 0 16,0 0 0-16,0 0 0 0,0 0 0 16,-3 8 0-16,1 1 0 15,2 4 0-15,0-13-3 16,-1 20-89-16,1-20-2 15,4 4-5-15,-4-4-6 0,15-23-2 16</inkml:trace>
  <inkml:trace contextRef="#ctx0" brushRef="#br0" timeOffset="159354.525">6455 15976 10 0,'20'3'104'0,"0"2"-1"0,-10-3-6 15,2-1-3-15,-12-1-2 16,9-5-81-16,-9 5-11 16,1 14 0-16,0 5 0 15,-1 3 0-15,0 8 0 16,-4 4 0-16,-3 11 0 0,1 4 0 16,-5 8 0-16,1 2 0 15,-2 4 0-15,0-4 0 16,12-5-26-16,-3-3-68 15,2-15-4-15,2-19-5 0,9-17-7 16</inkml:trace>
  <inkml:trace contextRef="#ctx0" brushRef="#br0" timeOffset="159701.96">6838 16000 9 0,'20'-1'103'0,"-12"4"-2"16,-1 13-4-16,-7 3-3 15,-5 3-3-15,-4 6-75 16,-4 0-16-16,10 4 0 16,2-2 0-16,1-1 0 15,5-6 0-15,11-8 0 0,6-7 0 16,8-8 0-16,4-7 0 16,2-13 0-16,3-6 0 15,-1-6 0-15,-2-1 0 16,-11 1 0-16,4 6 0 0,-10 1 0 15,-7 10 0-15,-4 6 0 16,-8 9 0-16,0 9 0 16,0 9 0-16,-8 12 0 15,-3 4 0-15,1 11 0 0,-1 7 0 16,0 8 0-16,-6-4 0 16,7 1-85-16,2-7-10 15,3-11-5-15,4-12-7 16,1-19-3-16</inkml:trace>
  <inkml:trace contextRef="#ctx0" brushRef="#br0" timeOffset="160055.0863">7279 16086 7 0,'20'-35'100'16,"-3"4"-1"-16,3 9-5 16,-1 3-4-16,0 9-2 15,5 4-69-15,-1 6-5 16,2 13-14-16,-4 4 0 0,0 8 0 15,-3 5 0-15,-5 3 0 16,-1 4 0-16,-6 1 0 16,-1-6 0-16,-2-2 0 0,1-5 0 15,0-7 0-15,4-6 0 16,6-9 0-16,9-3 0 16,6-1 0-16,5-8 0 0,3 0 0 15,3 2 0-15,2 3 0 16,-4 5 0-16,-6 1 0 15,-5 7 0-15,-9 5 0 16,-10 4 0-16,-8 5 0 16,-13 2 0-16,-6 1 0 15,-8 1 0-15,-4 2 0 0,5-8-92 16,-12-8-1-16,2-12-4 16,2-13-7-16,6-15-3 15</inkml:trace>
  <inkml:trace contextRef="#ctx0" brushRef="#br0" timeOffset="160458.4645">8414 14211 22 0,'14'0'101'16,"-2"0"-2"-16,-1-3-6 0,-11 3-4 16,8-8-2-16,-8 8-73 15,0 0-8-15,0 0-6 16,-5 10 0-16,-4-1 0 16,1 5-6-16,-4 4-78 15,12-18-4-15,-5 8-4 0,5-8-8 16,12-16-1-16</inkml:trace>
  <inkml:trace contextRef="#ctx0" brushRef="#br0" timeOffset="160754.5393">8801 13953 45 0,'-1'15'101'0,"-14"1"-3"15,-5 5-6-15,-4-1-2 16,-4 38-14-16,4-32-67 15,6 2-9-15,9 6 0 16,8 0 0-16,9 2 0 0,17-2 0 16,13 2 0-16,8-3 0 15,4 0 0-15,2-2 0 16,-4-3 0-16,-1-5 0 16,-12-3 0-16,-12-2 0 0,-15-3 0 15,-8-1 0-15,-11-4 0 16,-14-2 0-16,-7 0 0 15,-9-5 0-15,3 1-54 16,-4-5-38-16,1-15-1 0,5-8-6 16,5-10-7-16</inkml:trace>
  <inkml:trace contextRef="#ctx0" brushRef="#br0" timeOffset="161015.366">8991 14059 11 0,'36'-11'99'0,"-4"0"-3"0,1 0-3 16,1 3-3-16,3 0-3 16,-1 8-62-16,6 0-15 15,2 11-10-15,-3 7 0 0,0 8 0 16,-4 7 0-16,-3 6 0 16,-12 7 0-16,-7 1 0 15,-11 2 0-15,-5 2 0 16,-15-5 0-16,-4 1 0 15,-5-5 0-15,-6-3 0 0,1-9 0 16,10-6-73-16,-2-5-19 16,8-13-2-16,14-6-8 15,-6-14-4-15</inkml:trace>
  <inkml:trace contextRef="#ctx0" brushRef="#br0" timeOffset="161230.8109">9705 14098 3 0,'25'-15'103'16,"-6"4"-3"-16,-4 4-4 16,-7 4-4-16,-8 3-1 0,10 6-65 15,-10 6-26-15,0 9 0 16,0 3 0-16,0 11 0 16,-1 8 0-16,-3 9 0 15,-6 7 0-15,3 8 0 16,-4 2 0-16,4 6-15 0,-7-2-77 15,-3-5-4 1,0-9-5-16,-2-12-9 0</inkml:trace>
  <inkml:trace contextRef="#ctx0" brushRef="#br0" timeOffset="161725.9081">8596 15054 43 0,'0'0'107'15,"0"0"-5"-15,0 9-7 16,0-9-2-16,-10 15-22 16,10-15-71-16,-11 8 0 0,6 0 0 15,-1 4 0-15,3 2 0 16,0 3 0-16,-1 4 0 16,-1 0 0-16,4 2 0 15,-2 0-61-15,3-10-33 0,0-13-2 16,0 0-7-16,-2-6-6 15</inkml:trace>
  <inkml:trace contextRef="#ctx0" brushRef="#br0" timeOffset="162727.7227">8854 14861 31 0,'20'4'101'0,"7"0"-2"15,-7 2-6-15,0 1-4 16,-8 4-1-16,-4 4-78 16,-1 14-10-16,1 5 0 15,-6 8 0-15,-3 6 0 0,-7 4 0 16,0 0 0-16,-4-5 0 16,1-2 0-16,0-11 0 15,6-5 0-15,2-11 0 16,3-18 0-16,10 3 0 0,7-17 0 15,5-12 0-15,9-14 0 16,2-8 0-16,4-5 0 16,-1-1 0-16,-1 0 0 15,-3 6 0-15,-5 5 0 0,-4 10 0 16,-8 10 0-16,0 10 0 16,-15 13 0-16,12-3 0 0,-9 9 0 15,1 10 0-15,-1 6 0 16,7 3 0-16,-2 8 0 15,3 5 0-15,2 4 0 16,1 2 0-16,1 6 0 0,-5-2 0 16,-3 4 0-16,-4-4 0 15,-3-2 0-15,-6-5 0 16,-8-5 0-16,-8-6 0 16,-3-9 0-16,0-7 0 0,-1-10 0 15,1-4 0-15,4-9 0 16,6-12 0-16,9-9 0 15,6-10 0-15,18-6 0 16,9-6 0-16,13-4 0 0,10 0 0 16,11-2 0-16,0 5 0 15,4 3 0-15,-4 8 0 16,-10 4 0-16,-7 6 0 16,-9 4 0-16,-14 6 0 15,-12 6 0-15,-9 3 0 0,-16 4 0 16,-10 6 0-16,-8 1 0 15,-6 2 0-15,-2 0 0 16,1 4 0-16,5-1 0 0,6 0 0 16,13-3 0-16,17 0 0 15,0 0 0-15,26-5 0 16,10 0 0-16,8-3 0 0,7 3 0 16,6-2 0-16,2 2 0 15,2-1 0 1,-9 5 0-16,-2 0 0 0,-9 2 0 15,-6 6 0-15,-6 2 0 16,-10 7 0-16,-12 5 0 0,-6 8 0 16,-5 5 0-16,-9 8 0 15,-10 7 0-15,-4 9 0 16,-5 7 0-16,-4 5 0 0,4 1 0 16,6-1 0-16,7-4 0 15,9-10 0-15,9-9 0 16,15-9 0-16,11-17 0 15,9-9 0-15,6-12 0 0,2-6 0 16,0-12 0-16,-1-5 0 16,-3-4 0-16,-8-4 0 15,-7 5 0-15,-10-2 0 0,-11 6 0 16,-6 5 0-16,-18 7 0 16,-11 9 0-16,-12 2 0 15,-2 13 0-15,-11 2 0 0,6-8 0 16,-6 22-81-16,5-2-13 15,6-3-5-15,8 0-6 16,9-3-4-16</inkml:trace>
  <inkml:trace contextRef="#ctx0" brushRef="#br0" timeOffset="163241.0787">8741 15904 20 0,'0'0'105'0,"5"-13"-4"0,-5 13-3 16,2-10-5-16,-2 10-1 16,0-14-90-16,0 14-2 0,0 0 0 15,0 0 0-15,-6 11 0 16,2 2 0-16,-3 2 0 16,1 3 0-16,2 1 0 15,-3 3 0-15,0-4 0 0,6 5 0 16,6-7-85-16,-5-16-9 15,10 8-4-15,-5-15-6 16,7-11-4-16</inkml:trace>
  <inkml:trace contextRef="#ctx0" brushRef="#br0" timeOffset="163463.8678">8997 15719 36 0,'15'10'105'0,"-9"-1"-3"15,0 3-6-15,-6 1-1 16,0 0-18-16,-3 5-77 16,-5 7 0-16,0 6 0 0,-1 5 0 15,-2 5 0-15,1 1 0 16,-1 4 0-16,4 0 0 16,-1 5 0-16,3-2 0 15,5 5 0-15,-12-6-62 16,16-13-34-16,5-11-2 0,3-19-7 15,4-9-5-15</inkml:trace>
  <inkml:trace contextRef="#ctx0" brushRef="#br0" timeOffset="163814.2737">9313 15847 7 0,'18'-5'103'0,"-7"5"-2"15,-6 13-6-15,-5 4-2 16,-2 8-3-16,-12 0-68 15,1 7-22-15,2 2 0 16,-1 0 0-16,8-2 0 16,4-7 0-16,2-7 0 0,12-6 0 15,6-8 0-15,6-7 0 16,6-10 0-16,3-6 0 16,1-7 0-16,1 1 0 15,-5-2 0-15,-2 3 0 0,-7 3 0 16,-4 4 0-16,-10 8 0 15,-9 9 0-15,0 0 0 16,0 18 0-16,-7 7 0 16,-10 4 0-16,-2 8 0 0,-3 8 0 15,-2 6 0-15,-2 7 0 16,6 2 0-16,-5-6-8 16,4-3-86-16,11-8-3 15,1-13-4-15,5-15-9 0,4-15 9 16</inkml:trace>
  <inkml:trace contextRef="#ctx0" brushRef="#br0" timeOffset="164203.7816">9723 15857 29 0,'25'-31'104'0,"-5"3"-3"16,0 7-5-16,1 2-5 15,0 19-3 1,2-2-86-16,0 2-2 0,6 14 0 15,-5 5 0-15,-2 10 0 16,-1 5 0-16,-5 5 0 0,-2 0 0 16,-9 0 0-16,-4-2 0 15,-1-4 0-15,-6-4 0 16,-2-4 0-16,-3-8 0 16,3-4 0-16,0-2 0 0,6-2 0 15,2-9 0-15,3 9 0 16,11-4 0-16,5 1 0 15,6 1 0-15,4 0 0 0,-1 0 0 16,-1 1 0-16,-3 0 0 16,-7 1 0-16,-6 1 0 15,-11 2 0-15,-11 0 0 0,-13 3 0 16,-14 0 0-16,-10 5 0 16,-16-8 0-16,-3 5-83 15,-3-10-12-15,-6-9-5 16,7-16-7-16,0-19-3 0</inkml:trace>
  <inkml:trace contextRef="#ctx0" brushRef="#br0" timeOffset="165712.3483">13155 13383 16 0,'0'-17'98'16,"0"-3"-1"-16,8 0-6 16,-4-1-3-16,3 8-3 0,-7 13-72 15,0 11-5-15,0 20-1 16,-1 12-3-16,-11 26-2 16,-6 10 0-1,-4 4-2-15,-6-4 0 0,1-7 0 16,-3-9 0-16,0-14 0 15,2-19 0-15,8-29 0 16,7-23 0-16,11-18 0 16,6-20 0-16,12-14 0 0,13-18 0 15,9-13 0-15,17-7 0 16,10-5 0-16,14 6 0 16,1 7 0-16,5 11 0 15,-7 16 0-15,-5 19 0 0,-7 21 0 16,-11 21 0-16,-12 20 0 15,-13 17 0-15,-9 18 0 16,-10 19 0-16,-7 15 0 0,-5 15 0 16,-10 13 0-16,-8 14 0 15,-1 3 0 1,-3 0 0-16,1-3 0 0,2-12 0 16,4-11 0-16,5-20 0 15,7-37-60-15,4-1-32 16,0-24-1-16,0-10-7 15,-6-27-3-15</inkml:trace>
  <inkml:trace contextRef="#ctx0" brushRef="#br0" timeOffset="167038.1158">13379 13579 16 0,'-51'-18'102'0,"1"4"-3"16,6 2-5-16,5 1-3 15,8-6-3-15,6 3-73 16,21 0-9-16,11 1-6 0,25 4 0 15,15-2 0-15,21 1 0 16,14-3 0-16,18 2 0 16,9-3-10-16,16-4-10 15,-3-5-13-15,1-4-16 0,-9-3-3 16,-12-5 6-16,-15 0 11 16,-15 0 14-16,-15 2 15 15,-24 1 15-15,-9 7 19 16,-15 4 18-16,-8 8 3 0,-1 13-2 15,-15-5-9-15,-2 12-12 16,-1 13-8-16,1 14-7 16,-1 7-11-16,4 10 0 15,4 8 0-15,5 3 0 0,5 1 0 16,15-5 0 0,15-8 0-16,10-10 0 15,9-15 0-15,8-9 0 16,3-16 0-16,3-12 0 0,-1-13 0 15,-9-9 0-15,-7-7 0 16,-8-3 0-16,-7-1 0 16,-7-1 0-16,-7 4 0 0,-7 4 0 15,-3 11 0-15,-3 7 0 16,-3 11 0-16,-1 9 0 16,3 16 0-16,1 9 0 0,5 8 0 15,3 8 0-15,7 3 0 16,7 2 0-16,8-5 0 15,6-2 0-15,5-11 0 16,7-8 0-16,3-11 0 16,0-9 0-16,1-9 0 15,-4-10 0-15,-2-7 0 16,-7-12 0-16,-4 1 0 0,-9-8 0 16,-7 3 0-16,-7 2 0 15,-6 4 0-15,-5 3 0 0,-4 9 0 16,-1 9 0-16,0 15 0 15,-9-2 0-15,4 15 0 16,4 10 0-16,1 6 0 0,0 6 0 16,5 2 0-16,5 2 0 15,6-5 0-15,4 0 0 16,2-8 0-16,6-6 0 0,2-6 0 16,4-9 0-16,1-5 0 15,2-7 0-15,-2-8 0 16,0-6 0-16,-1-7 0 15,-5-2 0-15,-2-3 0 16,-6-1 0-16,-2 2 0 0,-7 0 0 16,-1 6 0-16,-4 4 0 15,-3 8 0-15,-4 14 0 16,0 0 0-16,0 0 0 0,0 12 0 16,0 11 0-16,0 7 0 15,0 3 0-15,3 4 0 16,4 1 0-16,6-5 0 15,4-2 0-15,7-7 0 0,4-6 0 16,5-8 0-16,5-6 0 16,2-4 0-16,3-11 0 15,1-6 0-15,-2-7 0 16,-3-3 0-16,0-5 0 0,-4-5 0 16,-4-4 0-16,-7 5 0 15,-1 2 0-15,-8 4 0 0,-4 5 0 16,-3 6 0-16,-2 9 0 15,-6 10 0-15,0 0 0 16,7 10 0-16,-2 10 0 16,2 7 0-16,0 5 0 15,7 2 0-15,0 4 0 0,6-2 0 16,1-4 0-16,4-8 0 16,0-5 0-16,3-7 0 15,3-7 0-15,2-5 0 16,-3-7 0-16,2-6 0 0,1-3 0 15,0-4 0-15,0-3 0 16,-4 0 0-16,2-3 0 16,-5 3 0-16,1 3 0 0,-4 5 0 15,0 2 0-15,-5 6 0 16,3 6 0-16,-4 1 0 16,2 4 0-16,5 7 0 15,-2 1 0-15,3 1 0 0,5 1 0 16,3 1 0-16,-2-2 0 15,2-1 0-15,-1-1 0 16,-2-2 0-16,-8-5 0 0,-3 1 0 16,-19-5-9-1,0 0-74-15,-8 11-8 0,-18-9-3 16,-15 0-7-16,-16 1-2 16</inkml:trace>
  <inkml:trace contextRef="#ctx0" brushRef="#br0" timeOffset="167446.6742">13949 14039 25 0,'-100'7'99'0,"22"-2"-1"15,13-6-7-15,23-4-2 0,16-11-2 16,5-1-73-16,41 3-6 16,27 2-8-16,28 0 0 15,19 1 0-15,30 1 0 16,26 2 0-16,23 3 0 16,21 1 0-16,19 0 0 0,8 1 0 15,9 2 0-15,6-2 0 16,-12 0 0-16,-9-1 0 15,-15 0 0-15,-15-3 0 0,-29 1 0 16,-23-3 0-16,-24 3 0 16,-29-3 0-16,-19 3 0 15,-17-1 0-15,-28 6 0 0,-16 1 0 16,-28 0 0-16,-24 6-68 16,-10-3-28-16,-23 1-2 15,-18-4-5-15,-18-1-6 16</inkml:trace>
  <inkml:trace contextRef="#ctx0" brushRef="#br0" timeOffset="167743.1575">13693 14258 88 0,'-113'36'101'15,"25"-18"-7"-15,31-9-5 16,31-12-1-16,26 3-37 15,40-20-51-15,31 4 0 0,34-1 0 16,23 0 0-16,31 2 0 16,23 3 0-16,23 4 0 15,15 3 0-15,14-2 0 16,11 6 0-16,1 1 0 0,1 0 0 16,-11 1 0-16,-10 0 0 15,-19 7 0-15,-19-2 0 16,-25 4 0-16,-29 0 0 0,-24 6 0 15,-31 4-60-15,-35-5-33 16,-35-5-2-16,-34-7-8 16,-44-3-4-16</inkml:trace>
  <inkml:trace contextRef="#ctx0" brushRef="#br0" timeOffset="169334.0769">12866 14441 38 0,'-9'9'106'0,"-1"-4"-5"16,-1 3-5-16,-6 0-3 0,2 4-16 16,2 3-77-16,-3 6 0 15,6 6 0-15,2 0 0 16,5 4 0-16,2-2 0 0,1-4 0 16,2-2 0-16,2-7 0 15,2-1 0-15,2-7 0 16,-8-8 0-16,10 2 0 15,-10-2 0-15,10-15 0 16,-8-1 0-16,-2-4 0 0,0-3 0 16,-2 2 0-16,-6-4 0 15,-2 4 0 1,-1 2 0-16,-2 5 0 0,0 2 0 16,1 8 0-16,0-1 0 0,12 5-24 15,0 0-69-15,9 5-4 16,12-4-4-16,7-1-7 15</inkml:trace>
  <inkml:trace contextRef="#ctx0" brushRef="#br0" timeOffset="169692.6156">13643 14452 5 0,'26'0'101'15,"-11"-5"-2"-15,-15 5-4 16,-7-13-4-16,-20 7-1 0,-7 0-60 15,-9 9-30-15,-5 11 0 16,1 10 0-16,1 4 0 16,8 10 0-16,8 2 0 15,15 4 0-15,9 3 0 16,16 1 0-16,21-2 0 0,9-2 0 16,9-1 0-1,5-3 0-15,2-5 0 0,-2-1 0 16,-8-8 0-16,-7-2 0 15,-18-1 0-15,-11-1 0 16,-13-5 0-16,-17 1 0 0,-11-4 0 16,-12-1 0-16,-9-4 0 15,-4-1 0-15,-3-5 0 16,7-4 0-16,3-2 0 0,16-11-46 16,8-4-47-16,16-8-3 15,10-8-5-15,19-9-5 16</inkml:trace>
  <inkml:trace contextRef="#ctx0" brushRef="#br0" timeOffset="169988.2949">13981 14553 91 0,'0'-17'99'0,"0"-6"-4"15,0 0-5-15,3-4-1 16,11-7-54-16,8 13-23 15,9 7-12-15,11 7 0 0,4 8 0 16,8 8 0-16,-1 13 0 16,-2 9 0-16,-3 9 0 15,-7 7 0-15,-7 9 0 0,-12 2 0 16,-8 4 0 0,-12 2 0-16,-8 1 0 0,-10 1 0 15,-6-4 0-15,-5-1 0 16,0-4 0-16,4-2 0 0,-8-8-77 15,5-15-18-15,5-11-3 16,1-19-6-16,5-8-4 16</inkml:trace>
  <inkml:trace contextRef="#ctx0" brushRef="#br0" timeOffset="170198.3613">14081 14850 99 0,'-13'-5'105'0,"1"4"-7"15,12 1-4-15,0 0-3 16,13-5-67-16,14 3-24 16,15 2 0-16,11 0 0 0,9 2 0 15,10-2 0-15,5 0 0 16,2 0 0-16,0-3 0 16,-8 0-21-16,-2-10-68 15,-3-3-6-15,-10-10-4 0,-5-9-8 16</inkml:trace>
  <inkml:trace contextRef="#ctx0" brushRef="#br0" timeOffset="170439.1128">15185 14287 42 0,'17'1'106'0,"-6"4"-2"15,3 2-8-15,-6 2-1 0,1 3-27 16,18 7-68-1,-22 7 0-15,1 11 0 0,0 8 0 16,-3 11 0-16,-3 8 0 16,-1 8 0-16,-9 9 0 0,-2 13 0 15,-10 6 0 1,4 5 0-16,-7-2 0 0,2-1-34 16,-2-8-64-16,0-18-1 15,4-20-8-15,-5-28-5 0</inkml:trace>
  <inkml:trace contextRef="#ctx0" brushRef="#br0" timeOffset="172295.1523">13035 15845 32 0,'0'0'107'0,"0"0"-3"15,0 0-8-15,0 0-2 16,0-17-16-16,10 9-78 16,-10 8 0-16,17-5 0 15,-5 5 0-15,-1 0 0 0,0 1 0 16,-1 6 0-16,-10-7 0 15,13 16 0-15,-11-5 0 16,-2 0 0-16,0 0 0 16,-3 4 0-16,-6-2 0 15,3 4 0-15,2-4-83 0,-6-6-12 16,10-7-3-16,-13-1-6 16,12-12-4-16</inkml:trace>
  <inkml:trace contextRef="#ctx0" brushRef="#br0" timeOffset="172960.0786">13619 15659 35 0,'32'9'103'0,"-3"-1"-5"16,-2 4-4-16,-4 2-4 0,-2 3-1 15,-1 8-87-15,-3 7-2 16,-1 7 0-16,-2 3 0 15,-3 5 0-15,-4-2 0 16,0-3 0-16,-1-5 0 0,-1-8 0 16,4-6 0-16,4-10 0 15,6-7 0-15,8-8 0 16,7-12 0-16,7-9 0 16,3-7 0-16,5-8 0 15,-1-7 0-15,0-2 0 0,-8-2 0 16,-5 5 0-16,-9 2 0 15,-9 8 0-15,-10 7 0 16,-7 10 0-16,-9 12 0 16,-9 7 0-16,-4 15 0 0,-3 7 0 15,4 7 0-15,3 6 0 16,7 9 0-16,8 2 0 16,6 8 0-16,11-2 0 15,10 3 0-15,4 2 0 0,5 0 0 16,-4-3 0-16,-2-3 0 15,-7-5 0-15,-4-9 0 16,-11-6 0-16,-5-10 0 16,-10-10 0-16,-9-13 0 0,-6-4 0 15,-4-15 0-15,-2-11 0 16,-4-9 0-16,5-9 0 16,8-6 0-16,6-6 0 15,12-1 0-15,8-3 0 0,18 5 0 16,13 3 0-16,9 7 0 15,8 7 0-15,-1 5 0 16,-2 8 0-16,-5 4 0 0,-10 7 0 16,-8 3 0-16,-16 5 0 15,-10 10 0-15,-10-6 0 16,-18 6 0-16,-8 10 0 0,-8 2 0 16,-3 5 0-16,-3 2 0 15,11-8-47 1,4 12-45-16,14-8-1 0,17-4-7 15,15-5-5-15</inkml:trace>
  <inkml:trace contextRef="#ctx0" brushRef="#br0" timeOffset="173291.0363">14936 15777 57 0,'68'-1'100'0,"-9"1"-4"16,-22 8-5-16,-14 12 0 15,-21 3-49-15,-12 8-21 16,-13 8-8-16,-6 7-13 0,-3 5 0 15,-5 4 0-15,7 0 0 16,8-2 0-16,10-3 0 16,12-8 0-1,14-8 0-15,10-8 0 0,10-12 0 16,6-9 0-16,-1-7 0 0,0-12 0 16,-7-6 0-16,-6-4 0 15,-12-4 0-15,-9 1 0 16,-8 0 0-16,-18 6 0 15,-11 0 0-15,-17 10 0 0,-9 4 0 16,-12 7 0-16,-6 8 0 16,-7 10 0-16,3-14-6 15,1 37-86-15,0 2-3 16,5 3-3-16,2 1-9 16,11 1-1-16</inkml:trace>
  <inkml:trace contextRef="#ctx0" brushRef="#br0" timeOffset="173799.0025">13172 16919 37 0,'0'0'102'0,"0"-10"-2"16,1 0-6-16,1-4-3 15,1-3-4-15,15 4-87 0,-14 5 0 16,-4 8 0-16,9-2 0 16,-9 2 0-16,7 9 0 15,-5 1 0-15,0 3 0 16,-1-2 0-16,-1 2 0 0,0 0 0 15,0-2 0-15,0-1 0 16,0-10 0-16,-5 12 0 16,5-12 0-16,0 0 0 15,0 0 0-15,-4-12 0 0,3 0 0 16,1-1 0-16,0-2 0 16,0 1 0-16,0 0 0 15,1 2 0-15,-1 12 0 16,0-13 0-16,0 13 0 15,0 0 0-15,0 0 0 0,-1-10 0 16,1 10 0-16,0 0 0 16,0 0 0-16,-5 8 0 15,5-8-49-15,0 8-44 0,0-8-3 16,10-3-6-16,2-8-7 16</inkml:trace>
  <inkml:trace contextRef="#ctx0" brushRef="#br0" timeOffset="174058.4805">13921 16635 45 0,'38'13'106'16,"-13"-4"-5"-16,-2-1-6 16,-13-5-1-16,0 1-24 0,-10-4-70 15,3 18 0-15,-3 2 0 16,-2 4 0-16,-3 8 0 15,0 4 0-15,2 6 0 16,-1 2 0-16,3 6 0 16,0 0 0-16,1 2 0 15,0-1 0-15,5-1 0 16,-1-3 0-16,4-22-4 0,-1-8-90 16,5 12-3-16,8-16-3 15,-3-13-8-15,9-13 0 16</inkml:trace>
  <inkml:trace contextRef="#ctx0" brushRef="#br0" timeOffset="174406.9635">14445 16859 41 0,'0'0'105'16,"1"14"-5"-16,-4 7-6 16,-8 3 0-16,1 1-17 15,5 2-77-15,3 8 0 0,4-2 0 16,14-3 0-16,8-4 0 15,9-5 0-15,3-10 0 16,7-6 0-16,3-8 0 16,-2-12 0-16,1-5 0 0,-5-7 0 15,-5-3 0-15,-4-2 0 16,-4 4 0-16,-10 1 0 0,0 7 0 16,-7 5 0-1,-10 15 0-15,0 0 0 0,8 8 0 16,-12 17 0-16,-3 10 0 15,-3 8 0-15,-3 9 0 16,4-23 0-16,1 8 0 16,-2 5 0-16,-1-3-79 0,4-5-16 15,-1-2-5-15,2-7-6 16,0-2-5-16</inkml:trace>
  <inkml:trace contextRef="#ctx0" brushRef="#br0" timeOffset="174757.3714">15092 16922 18 0,'32'-47'100'16,"0"12"-1"-16,-5 6-3 0,1 9-4 15,-3 5-3-15,2-4-72 16,3 19-17-16,-2 11 0 16,1 11 0-16,-6 7 0 15,0 6 0-15,-11 7 0 16,-3 6 0-16,-11 3 0 0,-10-3 0 15,-2-1 0-15,-7-7 0 16,4-6 0-16,1-4 0 16,10-7 0-16,6-5 0 0,9-6 0 15,15-1 0-15,5 0 0 16,9 0 0-16,2 4 0 16,-19-8 0-16,-1 3 0 15,-5-2 0-15,-3 5 0 0,-6 2 0 16,-6 1 0-16,-7 1 0 15,-10 2 0-15,-9 3 0 16,-10-1-20-16,-7-6-74 16,-11-5-3-16,-46-12-5 0,-49-24-7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14:39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1649 2252 9 0,'8'-20'85'0,"-4"0"5"16,3 3-3-16,-5 3-6 15,2 4-39-15,-4 10-15 16,0 0-6-16,2 22-6 0,-5 5-3 15,-2 13-3-15,-4 12-1 16,-4 12 0-16,-4 11-3 16,-5 2-1-16,4 4-1 0,-5-2-1 15,0-8-1 1,4-9 1-16,3-10-2 0,1-16 0 16,4-10 0-16,1-12 0 15,10-14 0-15,-14 2 0 0,4-8 0 16,3-16 0-1,-2-6 0-15,0-11 0 0,-1-9 0 16,7-12 0-16,-1-11 0 16,5-7 0-16,6-7 0 15,4-4 0-15,11-2 0 0,5 1 0 16,5 3 0-16,3 6 0 16,7 10 0-16,1 8 0 15,4 11 0-15,0 13 0 0,-2 12-2 16,0 13 2-16,-3 12 0 15,-2 13-1-15,-5 18 1 16,-9 13 0-16,-14 28 3 16,-10 11-3-1,-9 10 0-15,-12 0 0 0,-9-2 0 16,-8-2 0-16,-9-10 0 16,-4-9 0-16,0-29 0 15,6-8 0-15,1-17 0 0,3-3 0 16,4-7 0-16,9-4 0 15,8-8 0-15,6-4 0 16,8-6 0-16,4 2 0 16,10 2 0-16,3-1 0 0,9 4 0 15,1 7 0-15,4 4 0 16,3 6 0-16,4 9 0 16,2 4 0-16,1 1 0 0,5 1 0 15,0 1 0 1,-1-4 0-16,-2-4 0 0,3-1 0 15,-7-5 0-15,1-6 0 16,-1-2 0-16,-6-2 0 0,0-6 0 16,-1-7-4-16,0-4-6 15,1-8-3-15,0-2-5 16,-3-4-9-16,2-9-38 16,0 8-21-16,0-1-3 0,-4 2-4 15,-1 3 0-15</inkml:trace>
  <inkml:trace contextRef="#ctx0" brushRef="#br0" timeOffset="677.1667">2649 1933 460 0,'0'0'1'16,"0"0"-1"-16,0 0 1 15,0 0 0-15,0 0-1 16,0 0 1-16,-2-8-1 0,2 8 1 16,0 0-1-1,0 0 0-15,0 0 0 16,0 0 1-16,0 0-1 0,0 0 0 16,0 0 0-16,0 0 0 15,0 0 1-15,0 0-1 0,0 0 1 16,-8-5-1-1,8 5 1-15,0 0 0 0,0 0 0 16,-11-7 0-16,11 7 1 16,-9-4-1-16,9 4 0 15,-12-2 0-15,12 2 0 0,-17 0 0 16,6 6 0-16,-5 6 0 16,1 4 0-16,-5 3 1 0,0 9-1 15,-8 21 3 1,5 1-1-1,0 2 1-15,6 3 0 0,6 1 0 16,8-5 1-16,5 0-3 16,15-8-2-16,16-19 0 15,5-4 0-15,5-8 0 16,10-3 0-16,-3-3 0 16,1-5 0-16,0-1 0 0,-10-4 0 15,-4 1-9-15,-14-4-26 16,-6 5-52-16,-17 2-1 15,0 0-6-15,0 0-4 0,-25 2 1 16</inkml:trace>
  <inkml:trace contextRef="#ctx0" brushRef="#br0" timeOffset="1083.8323">1479 3077 59 0,'-28'15'92'0,"6"-3"-2"16,0-2-5-16,7-4-1 16,3-1-59-16,12-5-4 15,-4 9-4-15,4-9-4 16,12 1-3-16,10-1-1 15,9-7-3-15,7-3-6 0,19-4 0 16,6-4 0-16,15-1 0 16,6-5 0-16,9 1 0 15,0-3 0-15,2 3 0 16,-5 0 0-16,-9 3 0 0,-9 1 0 16,-10 1 0-16,-11 4 0 15,-13 3 0-15,-11 2 0 16,-9 3 0-16,-9 3 0 0,-9 3 0 15,0 0 0-15,-13 11-9 16,-12-1-20-16,-5 7-58 16,-6 3-4-16,-13 6-2 15,-5 1-8-15,-9 1 3 16</inkml:trace>
  <inkml:trace contextRef="#ctx0" brushRef="#br0" timeOffset="1423.2551">1355 3452 53 0,'-35'17'93'16,"9"-1"0"-16,10-10-5 0,16-6-2 15,0 0-55-15,15-4-7 16,15-6-7-16,10-5-4 16,15-1-4-16,9-5-5 15,12-1-4-15,13-1 0 0,7-1 0 16,4-2 0-1,-1-2 0-15,-1 0 0 0,-3-1 0 16,-4 0 0-16,-7 2 0 0,-13-1 0 16,-11 5 0-1,-11 2 0-15,-10 4 0 0,-9 3 0 16,-9 4 0-16,-7 2 0 16,-14 8 0-16,0 0 0 15,0 0 0-15,0 0 0 0,-13 6-5 16,1 5-83-16,-9-4-3 15,-5-3-4-15,3-5-9 16,7-2-1-16</inkml:trace>
  <inkml:trace contextRef="#ctx0" brushRef="#br0" timeOffset="8094.9251">1449 4169 24 0,'-7'-19'82'15,"-2"3"0"-15,-4-5 0 16,4 4-37-16,-11 1-10 0,4 0-7 15,-4 7-6-15,-2 0-7 16,0 5-5-16,-4 4-2 16,-1 3-2-16,-2 8-3 15,4 8 0-15,-1 2-2 0,5 7-1 16,1 2 1-16,7 0-1 16,3 2-1-16,8-2 1 15,3 1 1-15,10-4 0 16,5-2 0-16,6-8 1 0,4 1-1 15,3-2 1-15,-2-4 0 16,1-1-1-16,-5-1 0 16,-5 1-1-16,-6 0 1 15,-9 1-1-15,-3 2 1 16,-11-1 0-16,-10 4-1 0,-3-1 1 16,-7 0 0-16,-3 0 0 15,-2-1 0-15,-1-3 0 16,2 0 0-16,3-5 1 0,6-2-2 15,5-3-2-15,5-2-6 16,16 0-8-16,0-19-31 16,14 1-37-16,16-3-4 15,7-7-6-15,10-4-4 0</inkml:trace>
  <inkml:trace contextRef="#ctx0" brushRef="#br0" timeOffset="8330.1057">1689 4235 18 0,'20'-11'92'16,"-10"-1"0"-16,-4 2-5 16,-6-1-4-16,0 11-46 0,-1-11-13 15,-10 11-8-15,-4 4-8 16,-3 10-3-16,0 6-2 16,-4 5-1-16,2 5-1 15,-1 2 1-15,5-1-2 16,3 1 1-16,7-4-1 0,6-1 0 15,8-7-3-15,13-6-5 16,12-3-9-16,5-6-33 16,14-4-34-16,3-4-4 0,2-8-7 15,3-6-2-15</inkml:trace>
  <inkml:trace contextRef="#ctx0" brushRef="#br0" timeOffset="8523.0627">2188 4258 75 0,'5'-15'99'15,"-2"6"-5"-15,-3 0-6 0,0 9-2 16,-7-1-59-16,7 1-12 16,-13 11-7-16,7 6-3 15,-4 5-2-15,3 11-1 0,-4 12-3 16,-3 7-5-16,3 17-21 16,-7 3-58-16,-3 0-5 15,-3 3-4-15,-2-4-7 16,-2-6 3-16</inkml:trace>
  <inkml:trace contextRef="#ctx0" brushRef="#br0" timeOffset="8999.671">1279 5531 511 0,'31'10'0'0,"2"1"0"16,-1 5 0-16,0 0 0 15,-8 4 0-15,-12-1 0 16,-7 4 0-16,-8-2 0 0,-9 0 0 15,-8 2 0-15,-6-3 0 16,-2-2 0 0,-4-2 0-16,2-4-2 0,1-5-8 0,11-7-66 15,-4 0-12 1,12-9-3-16,4-9-7 0,13-7-4 16</inkml:trace>
  <inkml:trace contextRef="#ctx0" brushRef="#br0" timeOffset="9205.0146">1865 5381 86 0,'17'-9'96'15,"-17"9"-6"-15,4-11-5 16,-13 11 0-16,-6 7-63 16,-8 4-8-16,-2 9-6 0,-4 6-3 15,0 8-1-15,0 0-1 16,4 5-2-16,5-3-1 15,6 0-4-15,7-4-3 16,8-5-9-16,11-9-31 16,11-8-39-16,7-9-1 0,2-4-8 15,8-9-2-15</inkml:trace>
  <inkml:trace contextRef="#ctx0" brushRef="#br0" timeOffset="9472.8179">2007 5435 64 0,'9'-18'96'0,"1"1"-3"16,0 2-7-16,1 3-1 0,1 5-55 16,3 0-11-16,2 7-8 15,3 3-4-15,-4 13-2 16,1 5-2-16,-5 7 0 16,2 8 0-16,-8 1 0 0,-1 4 0 15,-4-2-3-15,-1-1 0 16,-3-4 0-16,1-5 0 15,0-7 0-15,2-7 0 16,10-8 0-16,6-5 0 16,10-2 0-16,9-9 0 0,14-7-84 15,3 2-4-15,4-6-4 16,2-3-8-16,-1-2-4 16</inkml:trace>
  <inkml:trace contextRef="#ctx0" brushRef="#br0" timeOffset="9998.8431">1524 6394 79 0,'0'-16'96'0,"0"16"-4"0,-27-5-5 15,4 4-1-15,-9 17-63 16,-5 3-5-16,1 9-7 16,-7 5-4-16,1 12-2 0,-1 2-2 15,8 3-1 1,7-2 0-16,7 0-2 0,10-3 0 16,8-4 0-16,7-8 0 15,16-5 0-15,8-8 0 0,6-4 0 16,5-8-4-16,4 1-1 15,-3-6-3-15,1-1-3 16,-6 1-2-16,-4 3-3 16,-10 0 0-16,-5 3-2 15,-12 1 3-15,-4 2-1 0,-10-1-3 16,-4 0-13-16,0 2-42 16,-8-5-3-16,0 0-2 15,-1-5-1-15</inkml:trace>
  <inkml:trace contextRef="#ctx0" brushRef="#br0" timeOffset="10433.8072">1347 6986 85 0,'-2'-19'95'0,"2"-2"-5"15,0 1-6-15,3 3 0 16,6 4-66-16,7 7-5 0,6 6-5 15,4 4-2-15,1 11-2 16,-1 6-2-16,1 5-1 0,-6 3 1 16,-6 3 1-16,-6 1 0 15,-9-3 0-15,-3 0 1 16,-14-2 0-16,-6-4-2 16,-9-1-2-16,-5-4 0 15,-8-2 0-15,1-4 0 16,-2-2 0-16,1-7 0 0,7-1-8 15,-3 2-68-15,14-16-13 0,10-11-3 16,13-12-7 0,6-5-5-16</inkml:trace>
  <inkml:trace contextRef="#ctx0" brushRef="#br0" timeOffset="10655.1036">1914 6597 13 0,'40'-21'99'15,"-13"6"-2"-15,-16 7-5 16,-11 8-4-16,-8 1-3 0,19 15-67 16,-31 9-7-16,-7 6-3 15,-3 8-8-15,-2 10 0 16,1 5 0-16,4 0 0 0,10-3-2 16,7-6-11-16,10 0-28 15,7-12-47-15,11-15 1 16,12-11-9-16,6-11-4 15</inkml:trace>
  <inkml:trace contextRef="#ctx0" brushRef="#br0" timeOffset="10995.8335">2189 6698 24 0,'8'-20'100'0,"1"4"-3"16,-3 3-6-16,0 3-4 15,-6 10-4-15,16 0-70 16,-5 0-6-16,2 10-4 0,2 3-1 15,-1 6-2-15,-1 6 1 16,0 3-1-16,-1 3 0 16,-4-1 0-16,-1 0 0 0,0-4 1 15,0-5 1-15,0-4-2 16,4-5 0 0,4-7 0-16,2-2 0 0,4-3 0 15,1 0 0-15,0 1 0 0,3-1 0 16,-3 3 0-16,-2 5 0 15,-5 4 0-15,-4 7 0 16,-6 0 0-16,-5 4 0 16,-7 0 0-16,-5 1 0 15,-6 0 0-15,-7-4 0 16,3-3 0-16,-8-3-73 0,4-10-17 16,6-7-2-16,5-17-6 15,7-14-7-15</inkml:trace>
  <inkml:trace contextRef="#ctx0" brushRef="#br0" timeOffset="11623.3177">4246 3354 66 0,'-26'-12'92'0,"0"7"-4"16,-6 4-5-16,-2 3-4 15,-2 10-61-15,0 8-6 16,4 3-3-16,5 3-5 0,7 3-1 16,8 0 0-16,11 1 0 15,5-1 0-15,14 1-1 16,7 0 1-16,5 1-1 16,5 1 0-16,0 0-1 15,-3-1 0-15,-5-3 0 0,-5 2-1 16,-10-6 2-16,-7 1-1 15,-9-5 1-15,-14-2 0 16,-9-1 0-16,-7-3 1 16,-4-4-1-16,-6-4 0 0,-2-1-2 15,4-5-2-15,6 0-7 16,5-10-27-16,16-4-48 16,14-8-2-16,12-5-6 15,19-3-8-15</inkml:trace>
  <inkml:trace contextRef="#ctx0" brushRef="#br0" timeOffset="11836.2145">4572 3527 60 0,'29'-13'95'15,"-10"3"-4"-15,-19 10-5 16,8-11-3-16,-15 11-52 0,-7 6-12 16,-9 9-8-16,-5 6-4 15,-5 8-3 1,-3 5-1-16,1 7-1 0,3-2-1 15,9 4-2-15,8-5-3 16,15-3-4-16,15-8-10 0,18-7-66 16,11-6-2-1,9-13-4-15,6-1-6 0,3-11-1 0</inkml:trace>
  <inkml:trace contextRef="#ctx0" brushRef="#br0" timeOffset="12001.0207">4953 3663 3 0,'15'-20'97'0,"-3"4"2"15,-7 5-8-15,-5 11-3 0,0 0-3 16,0 0-63-16,0 5-10 16,-1 13-6-16,-1 7-2 15,2 9-2-15,-1 7-4 0,-2 0-8 16,5 8-74-16,0-1-3 16,5-6-4-16,3-6-7 15,7-7-5-15</inkml:trace>
  <inkml:trace contextRef="#ctx0" brushRef="#br0" timeOffset="12510.3365">7046 3486 48 0,'-16'-31'93'0,"0"2"-1"0,2 2-6 0,-5 2 0 15,28 6-55-15,-25 4-7 16,-7 5-7-16,-5 7-7 16,-1 4-5-16,-3 11-2 15,2 5-2-15,4 8-1 16,3 4-1-16,8 5 0 0,7 5 0 16,9 1 0-16,14 2 0 15,10-3 1-15,4 2 0 16,5-3 0-16,2 0 1 15,-2-4-1-15,-3-3 0 0,-8-1 1 16,-10-2-1-16,-9-5 1 16,-9 1 0-16,-11-3-1 0,-10-3 1 15,-6-4-1-15,-3-2-2 16,-4-5-2-16,-1-7-8 16,13-5-67-16,2-8-7 15,11-8-4-15,14-9-6 16,11-10-3-16</inkml:trace>
  <inkml:trace contextRef="#ctx0" brushRef="#br0" timeOffset="12730.2858">7472 3450 91 0,'24'-7'95'0,"-16"5"-6"16,-8 2-3-16,-19 2-2 15,1 11-64-15,-14 6-8 0,-5 10-4 16,-6 7-3-16,-6 9-2 15,6 1-3-15,7 1-2 16,6 1-3-16,13-3-4 16,13-8-10-16,19-11-59 15,17-3-8-15,10-12-4 0,10-6-4 16,0-5-3-16</inkml:trace>
  <inkml:trace contextRef="#ctx0" brushRef="#br0" timeOffset="12964.2885">7651 3701 68 0,'19'-23'96'0,"0"2"-5"16,7 7-5-16,-2 2-1 0,8 4-56 16,2 8-11-16,-1 8-7 15,2 10-4-15,-3 6-3 16,0 8-1-16,-10 4-1 16,-4 3 0-16,-4 0-1 0,-10-2 1 15,-2-4-1-15,-2-5 0 16,0-4 1-16,0-7 0 15,0-5-2-15,0-12 0 16,15 11-5-16,7-6-12 0,30-5-67 16,-8-4-5-16,15-7-2 15,8-4-8-15,15-4-4 16</inkml:trace>
  <inkml:trace contextRef="#ctx0" brushRef="#br0" timeOffset="13408.529">10230 3549 45 0,'11'-40'92'0,"-11"-1"-2"15,-3 8-5-15,-15-1-1 0,-3 10-56 16,-11 7-7-16,-7 5-4 16,-12 10-6-16,-7 5-5 15,-4 12-2-15,-4 8-1 16,0 7-1-16,8 6-2 16,9 7 0-16,15 3 0 15,16 3-1-15,18 0 1 0,21 1 1 16,13-2-1-16,13-5 1 15,10-1 0-15,-1-3 0 16,0-6 0-16,-7-4-1 0,-10-1 1 16,-9-3-1-16,-14-3 1 15,-12-1 0-15,-5 0 0 16,-15-4 0-16,-8-1-2 0,-8-3 0 16,-5-4-3-16,-4-2-5 15,-6-7-15-15,7-7-60 16,3-4-3-16,8-8-5 0,18-8-6 15,11-6 1-15</inkml:trace>
  <inkml:trace contextRef="#ctx0" brushRef="#br0" timeOffset="13696.5715">10744 3563 11 0,'20'-13'87'0,"-4"-1"3"15,-7-1-4-15,-1 1-3 16,-3-2-42-16,-2 3-12 16,-1 3-9-16,-2-1-6 15,0 11-5-15,-13-5-3 16,-6 6-2-16,-3 10-2 0,-5 7 0 16,-8 9-1-16,-4 7-1 15,-3 5 0-15,4 6 0 16,6-2-2-16,9 3-3 15,8-5-2-15,14-2-10 0,8 8-50 16,20-26-18-16,12-7-4 16,10-8-5-16,8-6-2 15</inkml:trace>
  <inkml:trace contextRef="#ctx0" brushRef="#br0" timeOffset="14083.191">11195 3532 91 0,'1'-16'97'0,"-1"1"-6"0,0 4-5 16,0 1-2-16,0 10-65 0,7-9-7 15,1 9-5-15,9 3-3 16,-1 7-2-16,4 5-1 16,0 2-1-16,-2 4 1 15,1 4-1-15,-3 0 0 16,-5 4 0-16,-7-2 1 0,-4 1 0 15,0-3-1-15,-5-1 0 16,-3-3 0-16,3-5 1 16,1-1 0-16,4-3 1 15,5-3-1-15,11-1-1 0,4 0 2 16,10 0-1-16,0 2 1 16,5 0-2-16,-1 3 1 15,-2-2-1-15,-9 1 1 0,-2 4-1 16,-11 0 0-16,-10 2 0 15,-7 1-3-15,-14 2-3 16,-5 5-14-16,6-2-64 16,-35 1-5-16,-12-4-3 0,-8 1-9 15,-14-4-1-15</inkml:trace>
  <inkml:trace contextRef="#ctx0" brushRef="#br0" timeOffset="14691.9922">3997 4408 86 0,'-4'-10'96'0,"-1"-6"-3"0,3 2-5 15,-4-12-22-15,6 13-38 16,0 13-10-16,5-12-7 16,-5 12-3-16,7 12-4 0,-3 8-2 15,-1 5-1-15,1 7-1 16,-1 7 2-16,1 3-1 16,-2 5 1-16,-2-2 0 15,0 0-1-15,-1 0 1 16,-5-6-2-16,0-2-2 0,-1-7-3 15,2 1-8-15,-6-12-16 16,4-5-58-16,7-14-3 0,0 0-5 16,5-2-7-16</inkml:trace>
  <inkml:trace contextRef="#ctx0" brushRef="#br0" timeOffset="14858.5934">4137 4564 88 0,'7'-14'99'0,"-1"3"-5"15,0 0-8-15,-3 2 1 0,-3 9-71 16,0 0-6-16,0 0-7 16,0 0-12-16,0 0-36 15,16 13-42-15,-6-8-1 16,6 0-7-16,5-5-7 0</inkml:trace>
  <inkml:trace contextRef="#ctx0" brushRef="#br0" timeOffset="15165.8104">4559 4382 70 0,'0'0'98'0,"9"-1"-5"15,-9 1-5-15,0 0-2 16,-10 4-54-16,2 10-19 16,2 1-4-16,2 5-3 0,2 3-2 15,2 4 0-15,11 2-1 16,6 0 0-16,9 2-1 15,3-1-2-15,3-2 0 16,1 1 0-16,-3-3 0 0,-1-1 0 16,-6-2 0-16,-5-3 0 15,-9 0 0-15,-7-2 0 16,-3-1 0-16,-12-4 0 0,-2 0 0 16,-8-3 0-16,-5-3 0 15,-2-1-4-15,-5-7-15 16,-7 0-68-16,9-7-4 15,2-11-3-15,5-5-7 0,4-11-1 16</inkml:trace>
  <inkml:trace contextRef="#ctx0" brushRef="#br0" timeOffset="15469.3132">4622 4430 0 0,'18'-12'98'0,"1"2"2"16,0-2-6-16,3 0-2 0,1-5-4 15,34 2-71-15,-23 0-3 16,7 1-6-16,6 2-8 16,1 0 0-16,2 2 0 15,4 2 0-15,-4 4 0 0,-6 0 0 16,-5 2 0-16,-6-1 0 16,-11 3 0-16,-5 0 0 15,-5 0 0-15,-12 0 0 16,0 0 0-16,0 0 0 0,0 0 0 15,0 0 0-15,0 0 0 16,-10 1 0-16,10-1 0 16,-18 10-5-16,13-18-54 15,-5 14-33-15,2 4-2 16,2 1-6-16,-2-2-4 0</inkml:trace>
  <inkml:trace contextRef="#ctx0" brushRef="#br0" timeOffset="17291.3048">3927 5607 24 0,'0'0'101'16,"-10"0"-1"-16,10 0-7 0,-12-7-2 16,12 7-3-16,-11-9-74 15,11 9-14-15,0 0 0 16,-10-3 0-16,10 3 0 16,0 0 0-16,-7 11 0 0,1 0 0 15,2 3 0-15,-6 0-4 16,8 2-83-16,-2 0-3 15,1-7-4-15,3-9-6 0,0 0-5 16</inkml:trace>
  <inkml:trace contextRef="#ctx0" brushRef="#br0" timeOffset="17542.6038">4112 5398 76 0,'23'-14'97'0,"-1"1"-5"15,1 0-6-15,1 3-1 16,-1 4-60-16,2 6-8 16,3 5-6-16,-1 9-3 15,1 10-4-15,-1 8 0 0,-5 8-1 16,-3 8 0-16,-5 6-3 16,-8 0 0-16,-3 1-3 15,-3-5-2-15,-4-2-5 0,-6-12-6 16,4-3-22-16,1-13-48 15,5-20 0-15,0 0-6 16,16-8-4-16</inkml:trace>
  <inkml:trace contextRef="#ctx0" brushRef="#br0" timeOffset="17831.0091">4719 5430 67 0,'20'-39'98'0,"-9"11"-5"15,-2 7-5-15,-8 7-2 16,-1 14-47-16,-12-8-20 15,6 13-9-15,-2 12-4 0,4 8-1 16,3 6-5-16,1 8 0 16,6 5 0-16,7 2 0 15,4 1 0-15,5 0 0 16,2-2 0-16,1-5 0 16,-1-2 0-16,-2-6 0 0,-5-2 0 15,-3-5 0-15,-3-1 0 16,-10-5 0-16,-2-4 0 15,-9 0 0-15,-8-9 0 0,-2 4-28 16,0-12-58-16,-7 1-3 16,-6-13-4-16,3-8-5 15,5-7-3-15</inkml:trace>
  <inkml:trace contextRef="#ctx0" brushRef="#br0" timeOffset="17983.2992">4800 5385 81 0,'35'-23'94'0,"5"3"-4"16,8 3-7-16,-2 2-1 16,15 5-64-16,-9 9-6 15,-3 2-11-15,7 10-27 0,-7 8-54 16,-10 0-2-16,-3 7-7 16,-13 1-6-16</inkml:trace>
  <inkml:trace contextRef="#ctx0" brushRef="#br0" timeOffset="18967.7714">4235 6747 20 0,'0'0'74'16,"0"0"1"-16,0-12-13 15,0 12-12-15,0 0-24 16,2-13-9-16,-2 13-8 16,3-8-5-16,-3 8-1 0,0 0 0 15,8-11 3-15,-8 11 4 16,0 0 3-16,0 0 2 16,0 0 0-16,5-13 1 15,-5 13 0-15,0-11 0 0,0 11-4 16,0-12-3-16,0 12-2 15,0-11-2-15,0 11-1 16,0 0-1-16,-1-11-1 16,1 11 0-16,0 0 0 15,0 0 0-15,0 0 0 0,0 0 0 16,0 0 0-16,0 0 0 16,0 0-1-16,0 0 1 15,0-10 0-15,0 10-2 0,0 0 0 16,0 0-2-16,0 0 2 15,0 0-1-15,0 0 1 16,0 0-1-16,0 6 1 16,0-6 0-16,0 0 1 0,0 0-1 15,0 0 1-15,0 0 1 16,0 0-2-16,0 0 0 16,4 1 0-16,-4-1 0 15,3-7 0-15,-3 7 0 16,2-12 0-16,-2 12 0 0,0 0 0 15,0-10 0-15,0 10 0 16,0 0 0-16,0 0 0 0,0 0 0 16,-3 5 0-16,3-5 0 15,-3 17 0-15,1-7 0 16,1-1 0-16,0 1 0 16,1-10 0-16,-3 14 0 0,3-14 0 15,0 0 0-15,0 10 0 16,0-10 0-16,0 0 0 15,0 0 0-15,0 0 0 0,0 0 0 16,0-7 0-16,0 7 0 16,-1-13 0-16,0 4 0 15,1 9 0-15,-4-19 0 16,2 11 0-16,2 8 0 0,-4-14 0 16,4 14 0-1,-3-9 0-15,3 9 0 0,0 0 0 16,0 0 0-16,-8-10 0 0,8 10 0 15,0 0 0-15,0 0-5 16,0 0-27-16,0 0-54 16,0 0-4-16,0 0-4 15,0 0-6-15,8-3-3 16</inkml:trace>
  <inkml:trace contextRef="#ctx0" brushRef="#br0" timeOffset="19393.2021">4824 6433 5 0,'26'-12'96'15,"-10"1"1"-15,-7 1-3 16,-5 1-8-16,-4 9 0 0,-19-12-66 16,19 12-7-16,0 0-6 15,-9 4-2-15,3 6-3 16,-1 6-2-16,2 7 0 0,-6 5 0 15,1 6 0-15,-3 6 0 16,-2 8 0-16,1 5 0 16,3 3 0-16,-3 0 0 0,4 3 0 15,4-6 0-15,4-3 0 16,2-5 0-16,9-9 0 16,7-6 0-16,9-12 0 15,3-4 0-15,4-12 0 0,2-2 0 16,2-8 0-16,-1-8 0 15,-8-3 0-15,0-7 0 16,-8-3 0-16,-7-2 0 16,-5-1 0-16,-6 0 0 0,-2 4 0 15,-15 3 0-15,-2 7 0 16,-8 9 0-16,-5 9 0 16,-8 5 0-16,-27 16-86 0,26 10-4 15,1 1-4-15,2 9-7 16,7 0-4-16</inkml:trace>
  <inkml:trace contextRef="#ctx0" brushRef="#br0" timeOffset="20525.6668">6976 4393 30 0,'0'0'95'0,"0"-14"-1"0,0 14-5 16,-3-17-4-16,8 11-49 16,-5 6-9-16,0 0-11 15,3 6-6-15,0 8-3 0,1 6-3 16,-3 5-1-16,2 9 1 15,-1 4-1-15,-1 3 0 16,-1 2-1-16,-1 1 1 16,0-1-3-16,-3 0 0 15,0-3 0-15,-2-5 0 0,1-4 0 16,1-1 0-16,2-6-10 16,2 0-17-16,13-5-59 15,-13-19-4-15,19 8-5 16,-6-12-7-16,3-13 1 15</inkml:trace>
  <inkml:trace contextRef="#ctx0" brushRef="#br0" timeOffset="20699.0086">7224 4569 5 0,'9'-19'101'0,"1"4"-3"16,-6 0-4-16,0 4-6 15,-4-3-3-15,0 14-71 0,0 0-8 16,0-10-8-16,0 10-16 15,11 11-65-15,-4-4-5 16,6-1-6-16,5-3-4 16,5-3-4-16</inkml:trace>
  <inkml:trace contextRef="#ctx0" brushRef="#br0" timeOffset="20988.3851">7629 4329 29 0,'10'-13'97'0,"-10"13"-2"15,-6 0-6-15,-3 0-3 16,-5 37-23-16,1-21-48 16,6 3-5-16,-2 7-5 0,5 7-1 15,4 4 0-15,5 2-1 16,10 1-1-16,5 0 0 16,5 0 0-16,2-4 0 15,2-2 1-15,-3-4-3 0,-4-5 0 16,-4-2 0-16,-6-3 0 15,-6 0 0-15,-6-4 0 16,-5-2-2-16,-8 0-4 16,-10-5-5-16,2 4-18 0,-7-8-58 15,-6-5-2-15,-4-9-4 16,2-10-8-16,2-8 8 16</inkml:trace>
  <inkml:trace contextRef="#ctx0" brushRef="#br0" timeOffset="21195.3792">7701 4359 94 0,'42'-18'100'15,"-2"-2"-7"-15,3 2-4 16,-2-3-2-16,-2 6-68 0,5 4-6 16,-2 1-4-16,-4 5-4 15,-3 3-3-15,-4 2-2 16,-5 2 0-16,-1 7 0 15,-7 1-6-15,-1 4-7 16,-5 0-19-16,0 5-55 0,-4-1-2 16,-4 0-7-16,1 0-5 15</inkml:trace>
  <inkml:trace contextRef="#ctx0" brushRef="#br0" timeOffset="21600.0808">6594 5592 91 0,'0'0'98'0,"9"-15"-5"16,-9 15-3-16,6-12-2 16,-6 12-63-16,0 0-6 15,0 0-12-15,0 0-7 16,0 0 0-16,0 0 0 15,0 0 0-15,0 14 0 16,-2-1 0-16,1 2 0 0,-2-2-25 16,3 2-61-16,2-3-5 15,-2-12-3-15,16 1-7 16,-5-10-2-16</inkml:trace>
  <inkml:trace contextRef="#ctx0" brushRef="#br0" timeOffset="21849.9537">6906 5360 22 0,'22'-18'102'0,"1"2"-5"16,-4-4-6-16,7 1-2 15,1 0-3-15,1 8-71 0,7 4-6 16,2 7-9-16,1 4 0 16,5 15 0-1,-5 11 0-15,-5 9 0 16,-5 9 0-16,-7 8 0 0,-7 8 0 15,-9 0 0-15,-5 2 0 16,-4-9 0-16,-4-5 0 16,-2-5-2-16,1-18-37 15,2-5-48-15,7-12-4 0,11-12-3 16,5-6-6-16,7-14 2 16</inkml:trace>
  <inkml:trace contextRef="#ctx0" brushRef="#br0" timeOffset="22177.7277">7718 5409 50 0,'25'-28'101'0,"-8"1"-4"16,-2 5-6-16,-7 5-2 15,-3 34-29-15,-5-17-40 16,0 0-17 0,-11 3-3-16,1 11 0 0,0 7 0 15,0 2 0-15,1 7 0 0,6 0 0 16,3 3 0-16,5 1 0 15,12 0 0-15,4 0 0 16,6-2 0-16,-3 1 0 16,5-1 0-16,-3 1 0 0,-4-1 0 15,-5 0 0-15,-1-4 0 16,-8 1 0-16,-3-3 0 16,-5-3 0-16,-2-6 0 0,-9-2 0 15,-7-5 0-15,-6-8 0 16,-6 0-23-16,-7-7-63 15,-8-11-4-15,-3-7-3 16,-4-9-7-16,7-4-1 16</inkml:trace>
  <inkml:trace contextRef="#ctx0" brushRef="#br0" timeOffset="22346.476">7696 5361 68 0,'53'-22'89'16,"-1"3"-3"-16,6 2-6 15,0 1-3-15,1 3-62 16,7 12-19-16,14 1-68 31,-4 1-7-31,-7 7-5 16,-7 4-5-16,-11 4 2 16</inkml:trace>
  <inkml:trace contextRef="#ctx0" brushRef="#br0" timeOffset="22722.9706">7132 6639 98 0,'6'-21'101'0,"4"5"-5"16,-5-3-3-16,-1 3-5 16,-3 6-59-16,2 0-23 15,-3 10-6-15,0 0 0 16,0 0 0-16,-4 13 0 0,0 1 0 15,0 1 0-15,1 6 0 16,-6-3-17-16,3 0-70 16,8-8-4-16,8-6-2 15,8-3-9-15,7-16 0 0</inkml:trace>
  <inkml:trace contextRef="#ctx0" brushRef="#br0" timeOffset="23039.4794">7696 6377 6 0,'37'-3'99'0,"-10"1"-1"16,-6 3-6-16,-11 3-1 16,-10 8-3-16,-10 24-61 15,-8-5-17-15,-6 7-10 0,-5 10 0 16,-3 16 0-16,-3 5 0 16,2 6 0-16,9-3 0 15,8-4 0-15,9-10 0 16,7-11 0-16,14-11 0 0,13-17 0 15,5-16 0-15,4-10 0 16,0-15 0-16,0-10 0 0,-5-4 0 16,-6-6 0-16,-7-1 0 15,-8 0 0-15,-9 3 0 16,-5 4 0-16,-10 5 0 16,-9 9 0-16,-7 6 0 15,-1 8 0-15,-4 1-3 0,4 7-87 16,5 3-2-16,15-3-4 15,11 0-7-15,9-11-2 16</inkml:trace>
  <inkml:trace contextRef="#ctx0" brushRef="#br0" timeOffset="23918.2268">10210 4521 66 0,'1'-18'96'0,"3"7"-2"0,-3-4-5 15,2 2-2-15,-2 1-60 16,0 1-8-16,-1 11-6 15,3-12-5-15,-3 12-3 0,0 0-1 16,0 0-1-16,0 0-3 16,0 0 0-16,0 0 0 15,0 0 0-15,0 0 0 0,0 0 0 16,0 0 0-16,0 0 0 16,0 0 0-16,0 11 0 15,0 1 0-15,0 4 0 16,0 5 0-16,0 2 0 0,-1 4 0 15,-1 2 0-15,1 1 0 16,-1-2 0-16,0-1 0 16,1 1 0-16,0-3 0 15,-2 0 0-15,3-4 0 16,-1 1 0-16,-1-2 0 0,2 2 0 16,-2-2 0-16,2 1 0 15,0-3-2-15,0 4-26 16,8-10-61-16,0-7-4 15,3-5-4-15,1-7-6 0,3-9 4 16</inkml:trace>
  <inkml:trace contextRef="#ctx0" brushRef="#br0" timeOffset="24102.6676">10474 4653 89 0,'14'-9'101'15,"-5"3"-6"-15,-9 6-5 16,10-12-2-16,-43 7-70 0,33 5-4 15,0 0-6-15,0 0-5 16,0 0-6-16,0 0-11 16,-4 6-66-16,4 4-9 15,0-10-5-15,20 12-5 0,-2-11-5 16</inkml:trace>
  <inkml:trace contextRef="#ctx0" brushRef="#br0" timeOffset="24397.199">10856 4525 94 0,'8'-2'97'0,"-8"2"-4"15,-6-1-7-15,6 1-2 0,-17 6-70 16,9 5-5-16,4 9-3 16,3 3-2-16,4 6 0 15,11 5 0-15,10 3 0 16,6 1 0-16,6-1-1 0,1 2 0 15,2-1-1-15,-4-2-2 16,-4-4 0-16,-11-4 0 16,-4-3 0-16,-15-1 0 15,-2-4 0-15,-15-3 0 0,-5-4 0 16,-7-4 0-16,-3 0-4 16,-5-9-6-16,1 1-11 15,9-4-65-15,-5-10-3 16,4-9-5-16,6-6-5 0,7-9-2 15</inkml:trace>
  <inkml:trace contextRef="#ctx0" brushRef="#br0" timeOffset="24565.1666">10955 4653 37 0,'35'-24'94'16,"1"4"-1"-16,1 1-6 16,1 4-3-16,-1-8-48 15,7 16-19-15,-1 7-9 0,-2 7-6 16,3 9-8-16,-3 3-10 15,-4 4-41-15,-5 12-25 16,-9 2-6-16,-9 2-4 16,-11 1-5-16</inkml:trace>
  <inkml:trace contextRef="#ctx0" brushRef="#br0" timeOffset="24850.5463">10112 5628 25 0,'-22'13'101'0,"3"-6"-1"16,6-2-6-16,3-5-3 16,10 0-2-16,0 0-78 15,0 0-11-15,0 0 0 16,0 0 0-16,0 0 0 0,0 10 0 15,0-10 0-15,0 14 0 16,0-5 0-16,0-9 0 16,2 19 0-16,-2-10-67 15,0-9-24-15,6-6-3 0,-3-13-7 16,1-5-6-16</inkml:trace>
  <inkml:trace contextRef="#ctx0" brushRef="#br0" timeOffset="25481.8349">10336 5434 34 0,'2'-11'92'15,"5"-1"-1"-15,-2-2-3 16,6 14-14-16,1-16-23 16,13 0-20-16,-1 3-11 15,4 2-7-15,3 5-3 16,4 3-3-16,2 5-7 0,-2 9 0 16,-2 9 0-16,-2 4 0 15,-7 8 0-15,-6 6 0 16,-10 5 0-16,-5 3 0 15,-3 3 0-15,-10-1 0 0,-4-2 0 16,-3-5 0-16,7-3 0 16,-2-13-14-16,-14-7-72 15,31-10-3-15,16-11-4 16,12-13-6-16,8-15-2 16</inkml:trace>
  <inkml:trace contextRef="#ctx0" brushRef="#br0" timeOffset="25747.7276">11187 5386 84 0,'29'-28'92'0,"-15"9"-2"16,-12 7-6-16,-10 7 0 16,13 5-59-16,-29 10-7 15,-8 5-3-15,4 6-7 0,0 3 1 16,9 7-7-16,10 2-2 16,9 3 0-16,7 1 0 15,13 2 0-15,4 0 0 0,6-3 0 16,0-2 0-16,-1-2 0 15,-5-1 0-15,-6-4 0 16,-7 2 0-16,-8-5 0 16,-3-3 0-16,-12 0 0 0,-6-4 0 15,-6 3 0-15,-1-6-82 16,-6-6-9-16,2-4-2 16,1-4-8-16,5-4-5 15</inkml:trace>
  <inkml:trace contextRef="#ctx0" brushRef="#br0" timeOffset="26087.5576">10384 6740 22 0,'16'-17'102'0,"-2"1"-3"0,0-3-5 16,-1 2-2-16,-7-2-3 15,-6 6-76-15,7 3-13 16,-7 10 0-16,0 0 0 15,0 0 0-15,0 0 0 16,0 0 0-16,8 14-88 0,-2-4-2 16,-6-10-3-16,22 8-8 15,-3-8-3-15</inkml:trace>
  <inkml:trace contextRef="#ctx0" brushRef="#br0" timeOffset="26413.9674">11053 6443 28 0,'18'0'99'16,"-18"0"-2"-16,0 20-4 16,-13-1-2-16,-10 5-2 15,-8 13-75-15,0 3-14 0,-5 12 0 16,1 10 0-16,3 8 0 16,5 2 0-16,12-2 0 15,12-1 0-15,7-8 0 16,18-9 0-16,9-14 0 0,13-13 0 15,4-20 0-15,6-7 0 16,-2-19 0-16,-6-12 0 16,-8-6 0-16,-10-8 0 15,-12 1 0-15,-11 0 0 16,-7 6 0-16,-16 6 0 0,-11 12 0 16,-11 11 0-16,-7 15 0 15,-11 10-3-15,-6 17-86 16,5 8-3-16,1 2-3 15,6 5-9-15,12-4-2 0</inkml:trace>
  <inkml:trace contextRef="#ctx0" brushRef="#br0" timeOffset="29416.2193">1087 3345 62 0,'-20'-7'78'15,"-1"-1"-13"-15,0-1-11 16,4-1-8-16,3 0-9 16,1 0-8-16,2 4-5 0,11 6-7 15,-17-11-4-15,17 11-4 16,0 0-3-16,-8-8-2 15,8 8 0-15,6 0-2 0,11 0 0 16,4-8 2-16,14-2 0 16,12-6 0-16,17-7 2 15,15-10-1-15,15-6-1 16,11-7 1-16,13-6 0 0,7-2-2 16,10-3 0-16,2 2 0 15,-3 0 0-15,-2 1 0 16,-3 6 0-16,-5 0-2 15,-12 2 2-15,-6 4-3 16,-12 2 0-16,-7 3 0 0,-16 4 0 16,-11 4 0-16,-13 4 0 15,-12 4 0-15,-10 4 0 16,-8 4 0-16,-7 7 0 16,-10 6 0-16,0 0 0 0,0 0-4 15,-9 1-5-15,1 15-8 16,-8 2-22-16,-3 9-47 15,-5 3-1-15,-2 0-6 0,-11 6-3 16</inkml:trace>
  <inkml:trace contextRef="#ctx0" brushRef="#br0" timeOffset="29895.4624">1533 3371 4 0,'-47'13'82'0,"4"-8"5"0,6-6-2 16,6 1-5-16,3-2-47 16,11 0-7-16,4 0-8 15,13 2-4-15,0 0-4 0,7-1-2 16,14 1-2-16,13-3-1 15,10-2 0-15,14-5 2 16,16-7-1-16,16-6-1 16,16-12-1-16,14-8 0 0,12-8-1 15,12-8-1-15,6-5 0 16,1-4-1-16,-2 2 1 16,-7 0 1-16,-13 7-1 15,-14 3 0-15,-16 10 1 16,-18 6-1-16,-20 8-2 15,-16 7 0-15,-12 7 0 0,-11 5 0 16,-11 6 0-16,-11 7 0 16,0 0 0-16,0 0 0 15,0 0 0-15,-5 10 0 0,-6 1 0 16,-4 5 0-16,3 5 0 16,-6 3-13-16,5 9-13 15,-5 2-60-15,5 3-3 16,-1-2-5-16,4 0-5 0,4-2-1 15</inkml:trace>
  <inkml:trace contextRef="#ctx0" brushRef="#br0" timeOffset="36773.5442">2840 1362 23 0,'12'-27'51'0,"-1"4"-2"16,0-5-5-16,2 1-4 15,-2-2-4-15,0-1-6 16,-4 0-4-16,0 2-5 16,-2 1-3-16,-2-2-1 15,-3 2-3-15,0 3-3 0,-4-1-1 16,-5 4-3-16,-5 0-2 15,-2 6-2-15,-4-1-1 16,-5 1 0-16,-3 5-1 0,-8 2-1 16,-2 4 0-16,-4 3-1 15,-5 1 1-15,-2 1-1 16,-6 7 0-16,-4 2 0 16,-2 4 0-16,-3 1-1 0,-1 5 1 15,-3-1 0-15,-3 5-1 16,0 2 1-16,-2 5 0 15,-1 3 0-15,32-9 2 0,-105 58 0 16,11 9 0-16,11 0-1 16,12 6 1-16,12 5 0 15,13 5 0-15,13-6 0 16,23 3 0 0,6 3 0-16,12 3 1 15,7-2 1-15,11 6-2 16,7 1 1-16,9-2 0 15,9 4 0-15,11-18-1 0,9-2 0 16,4-6-1-16,9-4 1 16,3-9 1-16,5-9 0 15,12-10 1-15,2-14 0 0,9-14 0 16,9-10-1-16,8-15 1 16,10-8 1-16,12-21-1 15,9-13 1-15,6-17-1 0,12-13-1 16,4-11 1-16,5-10 1 15,-1-13 0-15,0-8-2 16,-5-9 1-16,-3-5-1 16,-9-7-1-16,-6-21 1 0,-10 3 0 15,-12-2-1 1,-58 74-2-16,5-8 1 0,-10-1 1 16,-1-2 1-16,-7 5 2 15,-3-4-2-15,-13 3 1 16,-3-4 0-16,-10 7 1 15,-2 0-1-15,-19 18-1 0,-8-3 0 16,-17 7-1-16,-9 0-1 16,-11 12 0-16,-15 2 0 15,-11 13-2-15,-14 11-1 16,-6 12-3-16,-10 6-3 16,-3 12-5-16,0 8-5 0,2 10-19 15,6 10-47-15,9 4-3 16,70-13-4-16,-44 11-3 15</inkml:trace>
  <inkml:trace contextRef="#ctx0" brushRef="#br0" timeOffset="38256.2399">4447 2546 6 0,'1'-20'74'0,"0"-3"5"0,-1 1-1 16,0 5-28-16,0 1-12 16,-5 5-12-16,5 11-5 0,0 0-5 15,0 0-5-15,0 8-4 16,0 10-2-16,4 3 0 16,1 8 0-16,0-2 0 15,3 2 0-15,1-2-2 0,4 0 1 16,2-5 0-16,4-5 1 15,1-4 0-15,6-8 1 16,10-5 0-16,5-10 0 16,8-12 0-16,7-6-1 0,9-10-1 15,7-7-1-15,2-5-1 16,2-4-1-16,-5-1-1 16,-1 5 1-16,-11-4-2 15,-6 6 1-15,-12 3-1 16,-8 9 1-16,-12 0 0 15,-7 11 0-15,-6 3 0 0,-7 5-1 16,1 6-2-16,-2 11-1 16,0 0-4-16,-8-4-4 15,4 15-10-15,-3 11-25 0,-11 31-37 32,-7 8-3-32,-1 8-3 15,-9 9-2-15</inkml:trace>
  <inkml:trace contextRef="#ctx0" brushRef="#br0" timeOffset="38891.9589">4344 3161 12 0,'-7'-18'76'0,"0"0"4"0,1-2-3 15,1 1-2-15,-32 3-55 16,31 5 0-16,3-2-3 16,2 4-3-16,1 9-4 0,-1-14-3 15,1 14-2-15,0-9 0 16,0 9-2-16,9-4 0 15,-9 4 0-15,15 0-1 16,-4 4 0-16,-1 5 1 0,3 0-1 16,1 2 1-16,4 2 0 15,0-1 0 1,3 3 0-16,4-2 1 0,3 0-1 16,2-1 0-16,0-3 1 0,4-2-1 15,4-4 0-15,3-3 1 16,4-3-1-16,7-13 1 15,6-7 0-15,11-8-1 16,5-8 0-16,6-7 0 0,7-8 0 16,4-3 0-16,0-4-1 15,-2 2 0-15,-8 1 0 16,-8 6 0-16,-8 0 0 0,-11 12 1 16,-14 5-3-16,-7 2 0 15,-12 12 0-15,-4 2 0 16,-10 6 0-16,-2 1 0 15,-5 12 0-15,0-10 0 16,0 10 0-16,0 0 0 0,0 0 0 16,0 0 0-16,0 0 0 15,-9 0 0-15,9 10-4 16,-5 2-3-16,-2 5-3 0,-1 2-6 16,3 6-9-16,-7 3-34 15,3 0-26-15,0-1-4 16,-4-4-3-16,2-1-1 15</inkml:trace>
  <inkml:trace contextRef="#ctx0" brushRef="#br0" timeOffset="40094.5181">5518 4000 6 0,'12'-16'79'0,"-9"5"4"16,-1 1 0-16,-15 2-26 0,13 8-14 16,-3-10-14-16,3 10-8 15,0 0-7-15,-8-3-5 16,8 3-3-16,-10 10-2 16,5 5 0-16,-2 4-4 15,-3 4 1-15,2 7-1 16,-7 6 1-16,1 5 0 0,-2 4-1 15,-2 5 0-15,-2 1 0 16,-1 3-1-16,0 2 1 0,-1-3 0 16,-3 1 1-1,3-5 0-15,1-3 0 0,1-6 0 16,2-1 0-16,0-7 0 16,1-3 0-16,4-1 0 15,1-3-1-15,-3 2 0 0,3-4 1 16,0-1-1-16,2-1 0 15,-1-1-2-15,2-3 0 16,-2-2-3-16,6-3-2 0,5-12-6 16,-9 15-22-16,16-14-45 15,-7-1-4-15,9-11-5 16,1-8-2-16</inkml:trace>
  <inkml:trace contextRef="#ctx0" brushRef="#br0" timeOffset="40407.7219">5562 4306 73 0,'6'-20'89'0,"3"5"1"16,-7 3-8-16,-2 12-26 0,0 0-29 15,0 0-8-15,-2 8-6 16,-4 4-6-16,2 7-2 15,0 6-3-15,-3 4 1 16,-1 7 0-16,1 5-2 0,-3 0 1 16,4 0 0-16,-4 0 0 15,3-6-1-15,-4 1 1 16,4-7-1-16,-1-3 0 16,1-4-1-16,3-4-2 0,-2 0-4 15,0-5-5-15,4-1-15 16,2 0-57-16,0-12-2 15,0 0-7-15,0 0-5 0</inkml:trace>
  <inkml:trace contextRef="#ctx0" brushRef="#br0" timeOffset="40592.9095">5682 4479 36 0,'9'-12'89'0,"-9"12"-5"15,3-13-3-15,-3 13-6 0,0 0-52 16,0 0-22-16,-5 1-45 16,5-1-30-16,2 12-7 15,-2-12-5-15,19 4-2 16</inkml:trace>
  <inkml:trace contextRef="#ctx0" brushRef="#br0" timeOffset="40895.1055">5951 4302 53 0,'6'-14'91'0,"-6"14"-2"16,-10 0-5-16,-4 14-3 15,-2 0-56-15,5 4-9 0,-3 5-6 16,-1 5-4-16,5 1-2 16,1 4-2-16,7-3-1 15,2 0 0-15,3-2 0 16,10-2 0-16,-3-5 0 15,4 0 0-15,0-5 0 0,-4-1 1 16,0 1-1-16,-3-5 1 16,-2 2-1-16,-3-1 0 15,-2 0 0-15,0 0-1 0,-8 0-1 16,0-2-2-16,-7 2-3 16,-3-2-5-16,-1 0-14 15,-5 0-57-15,-3-9-3 0,1-1-6 16,-1-5-5-16</inkml:trace>
  <inkml:trace contextRef="#ctx0" brushRef="#br0" timeOffset="41082.1788">5862 4325 37 0,'20'-27'89'15,"2"4"-1"-15,3 3-7 16,-3 2-2-16,8 4-54 0,4 2-9 15,-2 3-8-15,3 3-14 16,4 1-44-16,-5 5-27 16,-2 2-5-16,0 7-6 15,-7 0-3-15</inkml:trace>
  <inkml:trace contextRef="#ctx0" brushRef="#br0" timeOffset="41714.5843">5191 5130 16 0,'10'-7'84'0,"-10"7"2"0,14-16-5 16,-14 16-4-16,11-5-50 15,-11 5-6-15,16 14-8 16,-5 2-5-16,-3 9 0 16,1 3-2-16,-3 11 3 0,-1 4 0 15,-5 5-2-15,0 8 1 16,-7 5-1-16,-5 6-1 16,-5 4 0-16,-2 1 1 15,-4-2-5-15,1 0 0 0,0-6 0 16,-2-6-1-16,2-12-1 15,5-7-2-15,2-10-4 16,5-5-6-16,0-12-15 0,10-12-56 16,0 0-2-16,0-7-6 15,12-12-7-15,0-10 9 16</inkml:trace>
  <inkml:trace contextRef="#ctx0" brushRef="#br0" timeOffset="41997.4605">5477 5397 29 0,'17'-19'95'16,"-2"6"-2"-16,-8 3-4 15,-1 2-4-15,-5-27-31 0,-1 35-33 16,0 5-7-16,0 9-5 16,-3 5-3-16,-3 6-2 15,2 9 0-15,-3 6 0 16,-2 4 0-16,-4 4-4 15,4-1 0-15,-5-3 0 0,3 1 0 16,1-5 0 0,-1-5 0-16,3-5 0 0,5-5-10 15,-3-9-16-15,-15-1-58 16,21-5-5-16,0-10-4 0,0 0-5 16,9-9-2-16</inkml:trace>
  <inkml:trace contextRef="#ctx0" brushRef="#br0" timeOffset="42159.0452">5668 5512 85 0,'7'-12'92'0,"-2"4"-4"16,-5 8-8-16,1-14-1 16,-1 14-67-16,0 0-18 0,0 0-69 15,0 0-5-15,12 0-5 16,-2 0-7-16,4-4-1 15</inkml:trace>
  <inkml:trace contextRef="#ctx0" brushRef="#br0" timeOffset="42458.448">5972 5336 70 0,'0'0'94'15,"-14"7"-3"-15,-4 6-5 0,-3 1-3 16,11 0-59-16,-7 9-7 15,1-2-7-15,8 5-4 16,4 1-1-16,4 1-3 16,9 1 0-16,3-1 1 15,9 1-2-15,0-1 1 0,-1-1 0 16,-1 1-1-16,-2-3 0 16,-1-1 0-16,-8-1 1 15,-2-2-1-15,-6-1 0 16,0-2 0-16,-8-2 0 0,-4-2-1 15,-5-3-2-15,-6 0-4 16,-1-9-11-16,-1-1-64 16,-3-1-6-16,-3-12-2 0,6-5-8 15,3-13-2-15</inkml:trace>
  <inkml:trace contextRef="#ctx0" brushRef="#br0" timeOffset="43221.6336">5466 6263 86 0,'-2'-13'93'16,"-1"3"-5"-16,-1 1-7 15,4 9 1-15,-40-3-68 16,40 11-1-16,0 15-5 0,1 10-2 16,2 10-2-16,2 12 0 15,0 12 1-15,-2 11-1 0,-4 8-1 16,-5 7 1-16,-4-1-2 16,-5 2 1-16,-4-5-1 15,1-6 0-15,-2-8-1 16,0-9 1-16,-1-9-2 0,6-9 1 15,0-7-3 1,2-9-3-16,6-2-4 0,-4-11-10 16,10-8-65-16,1-11-4 15,0 0-5-15,11-15-4 0,-2-17-3 16</inkml:trace>
  <inkml:trace contextRef="#ctx0" brushRef="#br0" timeOffset="43489.4478">5720 6565 74 0,'19'-22'95'15,"-5"2"-1"-15,-3 7-8 0,-7 1-1 16,-3-1-61-16,-1 13-5 16,-1 6-7-16,-1 10-5 15,-1 2-2-15,-3 10-2 16,-2 4-1-16,3 6 0 0,-6 7-1 15,3 4 1-15,-5 2-2 16,1 3 0-16,1 1 0 16,-3-3 0-16,3-3-4 15,3-2-4-15,-4-11-10 16,6-1-66-16,4-10-5 0,2-11-3 16,0-14-7-16,0 0-2 15</inkml:trace>
  <inkml:trace contextRef="#ctx0" brushRef="#br0" timeOffset="43672.0034">5917 6689 91 0,'9'-8'96'0,"-9"8"-7"0,2-16-5 16,-2 16-1-16,-1-11-68 15,1 11-10-15,0 0-17 16,-10 6-66-16,15-1-5 15,7 0-4-15,3-3-8 16,4-2-1-16</inkml:trace>
  <inkml:trace contextRef="#ctx0" brushRef="#br0" timeOffset="43951.9481">6237 6540 44 0,'0'0'95'0,"-13"2"-2"16,1 4-7-16,-3 3-1 15,-2-3-41-15,3 12-25 16,3 0-6-16,4 5-5 0,6 3-3 16,1 1-2-16,7 1-1 15,6 1 0-15,5 1-1 0,0 0 0 16,0 0 0 0,1-1-1-16,-3-2 1 0,-5-2 0 15,-3 1-1-15,-6-3 1 16,-2 0-1-16,-4-4-1 15,-9 1-3-15,-3-1-4 0,-2-1-10 16,-4 5-58-16,-5-12-12 16,0-5-2-16,-3-6-9 15,3-2 1-15</inkml:trace>
  <inkml:trace contextRef="#ctx0" brushRef="#br0" timeOffset="44135.1145">6267 6565 79 0,'33'-22'92'16,"-1"0"-7"-16,-2 4-4 15,0 0-3-15,3 6-67 0,-6-2-16 16,11-2-66-16,-4 11-7 16,2-8-6-16,8-1-6 15,-3-9-2-15</inkml:trace>
  <inkml:trace contextRef="#ctx0" brushRef="#br0" timeOffset="44881.8171">8392 3991 20 0,'1'-14'91'0,"1"1"-2"16,-2 1-1-16,0 1-5 0,0 11-45 15,1-9-14-15,-1 9-7 16,0 0-4-16,-1 17-4 16,-2 3-2-16,-2 10-2 0,0 7-1 15,0 12 0-15,-2 8 0 16,-3 12-1-16,-1 5 0 16,-2 4-1-16,-3 1 0 15,-3-1-1-15,-2-1 0 16,-5-4 0-16,3-8 1 0,5-8-2 15,-1-8 0-15,2-8 0 16,3-6 0-16,6-6 0 16,-2-8 0-16,6-6 0 0,3-5 0 15,1-10 0-15,-2 11-8 16,2-11-4-16,0 0-21 16,0 0-54-16,-2-8-2 15,2-10-6-15,3-4-6 0</inkml:trace>
  <inkml:trace contextRef="#ctx0" brushRef="#br0" timeOffset="45074.299">8408 4560 73 0,'5'-11'94'0,"-3"3"-3"0,-1-1-7 15,-1 0-2-15,0 9-65 16,0 0-8-16,0 0-10 15,0 0-13-15,0 0-55 0,0 0-13 16,-3 11-6-16,3-3-7 16,0-8 0-16</inkml:trace>
  <inkml:trace contextRef="#ctx0" brushRef="#br0" timeOffset="45635.1031">8576 4339 30 0,'12'-20'91'0,"3"3"0"16,-1 1-4-16,2 1-5 16,-2 5-50-16,0 2-10 15,2 7-7-15,-1 1-6 16,3 12-3-16,-4 8-3 16,2 7-1-16,-6 5-2 0,2 5 1 15,-6 2 0-15,1-1 0 16,-4-2 0-16,-1-5-1 15,-2-6 0-15,0-6 0 16,1-7 0-16,-1-12-1 0,0 0 0 16,11 4 0-16,-3-10-1 15,6-10 1-15,4-5 0 0,2-4 1 16,-1-2 0-16,3-5 0 16,2 3 1-16,-8-1 1 15,-1 1 2-15,-3 5-1 16,-6 3 2-16,0 6-1 15,-2 4 1-15,-2 2-2 0,-2 9 0 16,0 0-1-16,0 0 0 16,0 0-2-16,-1 7 0 15,1 8-1-15,0 4 1 0,0 3-1 16,1 5 1 0,2 3 0-16,6 3 1 0,-1-2-1 15,4 3 0-15,-1-2 1 16,2 2 0-16,1-3 1 15,-5-3-1-15,3-1 1 0,-6-4-1 16,-2 1 2-16,0-5-3 16,-4-3 0-16,-4-4 0 15,-4-1 0-15,-8-2 0 0,1-3 0 16,-5-5-2-16,-1 0-9 16,-3-2-21-16,-1-5-55 15,1-7-3-15,4-6-5 0,4-3-7 16</inkml:trace>
  <inkml:trace contextRef="#ctx0" brushRef="#br0" timeOffset="45826.783">9093 4209 81 0,'15'-19'94'15,"2"1"-4"-15,1-1-7 16,5 0-1-16,10 3-66 0,2 0-10 15,7 8-18-15,7 2-66 16,-2 3-2-16,3 0-7 16,1 0-8-16,-1 2 0 15</inkml:trace>
  <inkml:trace contextRef="#ctx0" brushRef="#br0" timeOffset="46477.7678">8366 5116 42 0,'0'0'91'15,"5"-13"-2"-15,-5 13-5 16,3-12-3-16,-3 12-56 0,4 6-6 16,0 10-5-16,-1 5-4 15,1 9-4-15,-3 9 3 16,0 11 1-16,-1 12-2 16,-6 9 0-16,-2 9-1 0,-7 4 1 15,0 4-8 1,-6-3 0-16,2-2 0 0,-3-4 0 15,0-11 0-15,1-8 0 0,3-13 0 16,1-10 0 0,3-8 0-16,0-10-12 0,11-9-40 15,3-10-35-15,0 0-1 16,-8-14-8-16,8-11-4 16</inkml:trace>
  <inkml:trace contextRef="#ctx0" brushRef="#br0" timeOffset="46800.1031">8510 5593 42 0,'17'-9'94'0,"-17"9"-1"16,13-13-5-16,-13 13-1 16,5-11-46-16,-5 11-12 15,0 0-10-15,0 0-6 0,0 0-8 16,0 0-5-16,0 0 0 16,0 7 0-16,0-7 0 15,-4 18 0-15,4-18 0 16,-3 25-33-16,1-12-52 15,2-13-4-15,0 13-4 0,0-13-7 16,4-7-2-16</inkml:trace>
  <inkml:trace contextRef="#ctx0" brushRef="#br0" timeOffset="47060.623">8735 5336 92 0,'17'-10'96'15,"2"1"-9"-15,-2-1-1 16,0 8-2-16,4 2-63 0,-6 4-7 16,4 10-5-1,-3 5-3-15,-1 9-2 0,-3 4 2 16,-7 12-3-16,-3 3 0 16,-4 7-3-16,-7 3 0 15,-5-5 0-15,-6-1 0 0,1-4 0 16,1-9-9-1,3-10-8-15,1 0-35 0,14-28-34 16,6 0-3-16,15-19-5 16,7-11-6-16</inkml:trace>
  <inkml:trace contextRef="#ctx0" brushRef="#br0" timeOffset="47312.6942">9112 5450 61 0,'26'-36'94'0,"-10"8"-2"15,-6 9-5-15,-7 7-3 16,15 6-50-16,-18 6-13 15,-7 7-7-15,-1 9-6 16,2 4-3-16,3 5-2 16,-2 7 1-16,5 3 0 0,-1 2-4 15,8 3 0-15,0-1 0 16,3 2 0-16,-5-1 0 16,3-3 0-16,-4-1 0 0,-4-2 0 15,-1-6 0-15,-8-1 0 16,-2-7-2-16,0-2-77 15,-7 1-9-15,-4-3-2 16,-1-3-9-16,-5-2-5 16</inkml:trace>
  <inkml:trace contextRef="#ctx0" brushRef="#br0" timeOffset="47716.5756">8468 6593 87 0,'-16'-11'96'0,"4"0"-7"16,3 3-4-16,9 8 0 15,-10 7-62-15,10 11-7 16,0 12-5-16,-1 10-4 0,1 13-1 16,1 9 0-16,-1 14-6 15,-5 6 0-15,-1 4 0 16,-8 6 0-16,-4 3 0 15,-6 2 0-15,-5-8 0 0,-2-5 0 16,5-9-4-16,-10-16-15 16,15-9-67-16,-2-11-4 15,6-22-2-15,7-14-8 16,9-14-2-16</inkml:trace>
  <inkml:trace contextRef="#ctx0" brushRef="#br0" timeOffset="47935.5659">8664 7104 11 0,'13'-11'99'0,"-2"2"-4"16,-11 9-5-16,10-16-5 0,-10 16-2 16,0 0-73-16,0 0-6 15,-7 3-6-15,7 9-11 16,0 1-39-16,0 1-32 15,0 0-3-15,0-4-6 0,0-10-6 16</inkml:trace>
  <inkml:trace contextRef="#ctx0" brushRef="#br0" timeOffset="48143.8872">8935 6840 91 0,'18'-15'95'0,"0"3"-6"15,-2 2-4-15,5 14-2 16,-3-1-63-16,4 7-7 16,-1 8-5-16,-4 9-4 0,0 5-1 15,-5 10-2 1,-2 4 0-16,-7 4-2 0,-3 5-6 16,-6-4-7-16,-1 1-17 15,6-10-53-15,-5-10-2 16,6-11-5-16,0-21-8 15</inkml:trace>
  <inkml:trace contextRef="#ctx0" brushRef="#br0" timeOffset="48421.0456">9397 6902 4 0,'23'-46'96'16,"-5"7"2"-16,-10 8-7 16,-5 11-4-16,-4 8-3 0,-8 10-64 15,0 6-8-15,-3 10-5 16,2 8-2-16,1 8-3 15,4 4 0-15,0 5 1 16,5 2-3-16,0 1 0 0,7 0 0 16,1-2 0-16,5-1 0 15,-3-6 0-15,-1-1 0 16,-2-5 0-16,-2-3 0 16,-4-3 0-16,-1-1 0 0,-7-8 0 15,-4 3 0-15,-5-8-7 16,-1-7-66-16,-6 1-15 15,-5-3-2-15,2-11-9 16,0-11-5-16</inkml:trace>
  <inkml:trace contextRef="#ctx0" brushRef="#br0" timeOffset="49086.696">12240 4255 55 0,'0'-13'88'0,"3"-1"0"15,-2-1-4-15,18 2-38 16,-19 3-7-16,5-1-13 0,-5 11-9 15,0 0-5-15,0 0-3 16,0 0-3-16,0 26-2 16,-2 0-2-16,-4 12-1 15,-4 12 2-15,-6 10-1 16,-4 10 1-16,-6 7 0 16,-8 3-1-16,-3 3 0 0,-6-2 0 15,0-2 0-15,1-7 0 16,3-8 0-16,2-10-3 0,7-8-1 15,4-10-3-15,9-4-5 16,1-14-12-16,3-4-63 16,13-14-4-16,0 0-5 0,12-11-5 15,5-14 6-15</inkml:trace>
  <inkml:trace contextRef="#ctx0" brushRef="#br0" timeOffset="49287.6809">12399 4716 89 0,'26'-16'98'16,"-6"5"-5"-16,-6-4-6 15,-5 2-1-15,-8 2-71 0,-1 11-3 16,1-10-3-16,-1 10-6 16,0 0-5-16,-9 6-7 15,5 7-11-15,-3 3-55 16,7-5-12-16,0-11-6 0,12 6-5 15,4-6-3-15</inkml:trace>
  <inkml:trace contextRef="#ctx0" brushRef="#br0" timeOffset="49600.5153">12931 4361 7 0,'25'-11'94'15,"-9"4"1"-15,-4 3-6 0,-12 4-3 16,2 33-22-16,-8-10-43 15,-9 6-9-15,-2 15-4 16,-6 8-3-16,-2 14 0 16,-1 8-2-16,2 2-1 15,10 1 0-15,8-6 0 0,5-10 0 16,3-10-1-16,13-11 0 16,5-13 0-16,1-15 1 15,2-10-1-15,-4-5 2 16,-1-11-1-16,-8-7-1 0,-2-1 1 15,-8-3-2-15,-1 1 0 16,-8 3 0-16,-10 6-4 16,-8 7-5-16,-6 8-12 0,-9 6-65 15,-3 10-4-15,0 6-5 16,-2 6-5-16,2 5-2 16</inkml:trace>
  <inkml:trace contextRef="#ctx0" brushRef="#br0" timeOffset="49936.6526">12116 5479 5 0,'8'-19'95'0,"2"-2"3"15,0 2-4-15,1 1-7 16,-5 2-1-16,-6 7-67 0,0 9-4 16,8 1-3-16,-8 15-12 15,0 13 0-15,-7 7 0 16,0 10 0-16,-7 10 0 16,-2 7 0-16,-7 7 0 0,-2 2 0 15,-6 0 0-15,0 1 0 16,0-2 0-16,1-3 0 15,-1-7-9-15,-9-5-78 16,22-13-3-16,6-15-4 16,10-13-7-16,2-15-3 0</inkml:trace>
  <inkml:trace contextRef="#ctx0" brushRef="#br0" timeOffset="50122.8654">12290 5792 23 0,'28'-18'100'15,"-10"3"-3"1,-5 2-7-16,-6 3-2 0,-7 10-4 16,15-12-68-16,-15 12-10 15,0 0-10-15,0 0-21 16,0 7-58-16,0-7-4 0,14 10-4 16,1-7-8-16,3-3-3 15</inkml:trace>
  <inkml:trace contextRef="#ctx0" brushRef="#br0" timeOffset="50456.0949">12997 5511 28 0,'23'-5'100'0,"-10"-1"-2"16,-13 6-6-16,0 0-2 16,-2 6-3-16,-13 11-71 15,-8 7-16-15,-6 10 0 16,0 6 0-16,-4 10 0 0,-3 8 0 15,5 2 0-15,7-2 0 16,6-2 0-16,12-5 0 16,6-7 0-16,6-9 0 15,8-9 0-15,9-15 0 16,0-7 0-16,-2-3 0 0,1-9 0 16,-7-9 0-16,-1-2 0 15,-10-3 0-15,-4-4 0 16,-1 3 0-16,-9 4 0 0,-7 1 0 15,-6 11 0-15,-9-2-12 16,-4 12-78-16,-1 11-2 16,-2 5-4-16,-6 3-7 15,3 5-1-15</inkml:trace>
  <inkml:trace contextRef="#ctx0" brushRef="#br0" timeOffset="50784.3424">12011 6713 22 0,'0'0'97'0,"12"-13"-1"16,-4 8-5-16,2 4-3 15,-10 1-3-15,15 6-73 16,-15 17-3-16,-2 8-2 0,-5 11-3 16,-5 9-4-16,-2 9 0 15,-6 11 0-15,-5 4 0 16,-4 3 0-16,-2 1 0 16,-4 1 0-16,2 0-4 15,-1-14-26-15,-1-4-56 16,12-14-5-16,4-18-5 0,10-15-7 15,9-15 2-15</inkml:trace>
  <inkml:trace contextRef="#ctx0" brushRef="#br0" timeOffset="50982.2422">12252 7111 26 0,'23'-12'104'0,"-8"2"-5"16,-3-2-6-16,-7-1-4 15,-4-5-2-15,-1 18-74 0,0-15-13 16,0 15 0-16,0-10 0 16,0 10-2-16,0 0-30 15,13 0-54-15,-2 0-4 0,1-1-5 16,6-5-6 0,1-2-3-16</inkml:trace>
  <inkml:trace contextRef="#ctx0" brushRef="#br0" timeOffset="51311.5412">12802 6848 20 0,'19'0'100'0,"-10"0"-1"15,-9 0-7-15,0 16-3 0,-14 1-1 16,-1 8-75-16,-7 9-3 16,-1 9-10-16,-5 7 0 15,8 3 0-15,0 2 0 16,10-5 0-16,6-1 0 0,9-8 0 15,11-8 0-15,5-11 0 16,6-7 0-16,-1-10 0 16,0-5 0-16,-5-10 0 15,-2-8 0-15,-9-6 0 16,-6 1 0-16,-4-4 0 16,-11 3 0-16,-5 1 0 0,-8 7 0 15,-4 4 0-15,-8 7 0 16,3 5 0-16,-6 0 0 0,7 15-11 15,7-2-78-15,2-2-3 16,10-6-4-16,13-5-7 16,13-9-3-16</inkml:trace>
  <inkml:trace contextRef="#ctx0" brushRef="#br0" timeOffset="52818.1857">1466 8760 45 0,'-10'-31'93'15,"-3"-1"-4"-15,-3-2-3 16,-2 31-14-16,-4-28-35 15,3 6-13-15,-6 11-9 0,-5 7-6 16,-4 7-4 0,-3 14-2-16,1 11-2 0,0 10 0 15,4 7-1-15,2 5 0 16,7 2 0-16,13 2 1 0,7-2-1 16,8-2 1-16,15-7 0 15,11-5 0-15,8-8 0 16,3-2 0-16,2-5 0 15,0-5 0-15,-7-2 0 0,-3-2-1 16,-11 0 1-16,-10 1 0 16,-13 0 0-16,-10 2 0 15,-10 1 0-15,-10 1 1 0,-8 1 0 16,-7 0-1-16,-4-2 1 16,0-4-1-16,2-1 1 15,5-4-2-15,5-3-2 16,7-4-3-16,9-4-7 0,11-9-12 15,10-5-60-15,11-5-1 16,18-6-8-16,8-3-6 16,9-4 3-16</inkml:trace>
  <inkml:trace contextRef="#ctx0" brushRef="#br0" timeOffset="53046.0308">1752 8874 57 0,'29'-12'97'0,"-8"-1"-3"0,-10 1-5 15,-10-1-3-15,-1 13-48 16,-14-7-15-16,-5 7-9 16,-4 10-7-16,-4 8-1 15,-2 11-6-15,-3 7 0 16,3 4 0-16,6 2 0 0,1 1 0 16,11-3 0-16,5-1 0 15,8-9 0-15,14-3-7 16,12-10-10-16,9-16-47 0,8-1-23 15,8-1-2-15,5-12-7 16,2-7-4-16</inkml:trace>
  <inkml:trace contextRef="#ctx0" brushRef="#br0" timeOffset="53231.7175">2269 8944 93 0,'26'-26'99'16,"-11"4"-4"-16,-7 5-5 15,-6 5-2-15,-25 5-55 0,23 7-20 16,0 0-13-16,-14 4 0 15,9 13 0-15,-2 6 0 16,1 10 0-16,-4 7 0 16,1 15 0-16,-7 6 0 0,6 16-22 15,-5 0-65-15,-2 0-5 16,0-2-4-16,-6-7-8 16,4-4-2-16</inkml:trace>
  <inkml:trace contextRef="#ctx0" brushRef="#br0" timeOffset="54122.9189">1650 10144 45 0,'3'-15'96'0,"-3"0"-3"16,-2 1-7-16,-7 1 0 16,-41 6-52-16,28 6-10 15,-2 5-11-15,-7 10-5 16,-4 8-3-16,-3 10-1 0,-5 6 0 15,-2 4 0-15,6 5-2 16,2-4 0-16,9 1 0 16,4-1-1-16,14-2 1 15,8-7-2-15,13-1 0 16,16-3 0-16,4-3 0 0,9-1 0 16,1-1 0-16,1-1 0 15,-2-3 0-15,-6 1 0 16,-7-5 0-16,-9 1 0 15,-9 0 0-15,-5 1 0 0,-7-1 0 16,-10 0 0-16,-9-1 0 16,-5 0 0-16,-3-3 0 15,-5-3 0-15,3-1-4 16,-4-9-7-16,11 4-24 0,6-8-52 16,12-15-2-16,7-7-5 15,20-10-6-15</inkml:trace>
  <inkml:trace contextRef="#ctx0" brushRef="#br0" timeOffset="54366.198">2085 10343 0 0,'39'-18'95'0,"-10"1"5"16,-13 2-8-16,-11 3-5 0,-9 0-2 16,-14 7-62-1,-7 5-10-15,-7 10-5 16,-3 6-4-16,-6 9-2 0,-3 10 0 15,2 5-2-15,3 7 0 16,6 2 0-16,9 1 0 16,9-5-4-16,13 0-2 15,7-9-6-15,22-4-20 0,13-13-54 16,3-11-2-16,8-6-5 16,1-14-6-16</inkml:trace>
  <inkml:trace contextRef="#ctx0" brushRef="#br0" timeOffset="54639.8472">2309 10431 79 0,'3'-14'96'16,"-1"-3"-4"-16,3 3-7 15,3 1-1-15,1 3-57 16,9 5-11-16,0 1-7 16,6 4-4-16,0 7-2 0,-1 7-1 15,-2 8-1-15,-1 6 2 16,-6 3-2-16,-9 6 0 15,-1 1 0-15,-4 0 1 16,-6-2 0-16,-2-2 0 16,-2-4-2-16,3-8 0 0,1-2 0 15,6-5 0-15,12-4 0 16,14-4 0-16,11-7-4 0,19 6-22 16,14-6-59-16,5-9-5 15,8-4-3-15,-1-2-7 16,-2 1-3-16</inkml:trace>
  <inkml:trace contextRef="#ctx0" brushRef="#br0" timeOffset="55121.2228">1678 11636 3 0,'19'-29'95'0,"0"4"2"0,-11 0-5 15,-8 6-4-15,-6 3-3 16,-13 9-67-16,-9 7-1 0,-8 13-8 15,1 10-4-15,-1 4-3 16,1 10-2-16,5 4 0 16,7 4 0-16,12 2 0 0,8 1 0 15,8-2 0 1,10-2 0-16,8-4 0 0,8-2 0 16,1-5 0-1,1-5 0-15,0-3 0 0,-6-4 0 16,0-3 0-16,-6-3 0 0,-8 0 0 15,-6-1 0-15,-7 2 0 16,-6-1 0-16,-13 1 0 16,-3 1 0-16,-8-2 0 15,-4 3 0-15,-4-4-3 0,1 4-31 16,3-7-52-16,0-4-4 16,6-7-4-16,8-7-6 15,15-10-3-15</inkml:trace>
  <inkml:trace contextRef="#ctx0" brushRef="#br0" timeOffset="55389.9155">2326 11646 16 0,'39'-17'99'16,"-18"6"-1"-16,-16 2-7 15,-5 9-3-15,-22-2-2 16,-9 6-68-16,-3 13-7 0,-9 4-7 15,-1 9-4-15,0 3 0 16,1 5 0-16,7 4 0 16,5-2 0-16,11 0 0 0,8-3 0 15,12-7 0-15,14-4 0 16,11-8 0-16,18-2-30 16,3-11-57-1,8-4-2-15,3-14-7 0,0-7-5 16,1-4-2-16</inkml:trace>
  <inkml:trace contextRef="#ctx0" brushRef="#br0" timeOffset="55781.9486">2640 11770 12 0,'-12'-6'99'16,"12"6"-2"-16,-12-14-5 15,7 4-4-15,5-1-3 16,0 11-67-16,12-19-6 15,2 13-4-15,3 3-8 16,5 3 0-16,-2 3 0 16,0 10 0-16,1 5 0 0,-7 8 0 15,-2 5 0-15,-6 0 0 16,-4 3 0-16,-2-1 0 16,0-4 0-16,-1-4 0 15,-4-3 0-15,3-9 0 0,2-2 0 16,8-7 0-16,8-1 0 15,6-2 0-15,3-1 0 16,5 1 0-16,1 4 0 0,2 2 0 16,-3 3 0-16,-2 4 0 15,-9 5 0-15,-10 3 0 16,-8 4 0-16,-5 0 0 0,-15 1 0 16,-11 0 0-16,-8 0 0 15,-7-3 0-15,-11 3-51 16,0-9-38-16,2-10-2 15,6-7-8-15,7-6-7 16</inkml:trace>
  <inkml:trace contextRef="#ctx0" brushRef="#br0" timeOffset="58977.1368">4741 8768 61 0,'0'-14'89'0,"0"5"-2"15,0-9-15-15,0 18-14 0,0-16-12 16,0 16-15-16,-1-14-9 16,1 14-6-16,0 0-4 0,0 0-4 15,0 0-1-15,-11 5-5 16,9 7-2-16,1 3 0 16,-3 3 0-16,1 6 0 15,-1 0 0-15,4 7 0 16,-3 1 0-16,0 4 0 15,0 3 0-15,-1 0 0 0,0 5 0 16,2-2 0-16,0 1 0 16,-2-1 0-16,2-3 0 15,2-3 0-15,0-2 0 0,1-5 0 16,0-4 0-16,3-5 0 16,-1-6 0-16,-3-1 0 15,0-13 0-15,3 12 0 16,-3-12 0-16,0 0 0 15,0 0 0-15,0 0 0 0,0 0 0 16,0-5 0-16,0 5 0 16,0 0 0-16,0 0 0 15,0 0-22-15,0-10-71 0,0 10-3 16,6-7-6-16,-6 7-5 16</inkml:trace>
  <inkml:trace contextRef="#ctx0" brushRef="#br0" timeOffset="60785.9055">4555 10546 14 0,'-12'-10'92'16,"-2"2"1"-16,1-2-4 16,0 2-3-16,-1 0-42 0,14 8-12 15,-17-4-11-15,10 4-7 16,7 0-5-16,-16 15-3 15,8-2-2-15,1 2-1 16,-1 2 1-16,0-2-4 16,2-1 0-16,0 0 0 0,3-4 0 15,3-10 0-15,-3 13 0 16,3-13 0-16,0 0 0 16,0 0 0-16,0-7 0 0,4-3 0 15,-1 0 0-15,0-4 0 16,-1-1 0-16,0 0 0 15,1-1 0-15,-3 3 0 16,0 0 0-16,-5 2 0 16,0 0 0-16,5 11 0 15,-10-10 0-15,10 10 0 0,-15-3 0 16,15 3 0-16,-9 4 0 0,9-4 0 16,-10 21-18-16,8-3-35 15,2-8-36-15,0-10-1 16,17 9-6-16,1-9-6 15</inkml:trace>
  <inkml:trace contextRef="#ctx0" brushRef="#br0" timeOffset="61167.2727">5022 10260 50 0,'-12'-12'93'0,"-1"8"-3"16,-5 3-5-16,-1 1-2 0,0 7-57 16,1 8-6-16,2 5-6 15,2 3-5-15,9 2-2 16,5 4-1-16,4-2-1 16,14 1-1-16,10-1 1 0,10 1-1 15,4-3-2 1,5 2 0-16,0-2 0 0,2-1 0 15,-9 0 0-15,-2-1-2 16,-9-2 0-16,-9 0 0 0,-12-2 0 16,-5 2 0-16,-3-2 0 15,-9 1 0-15,-9 0 0 16,-4 2 0-16,-8-2 0 16,-7 1 0-16,0-1 0 0,-2 0-2 15,2-2-6-15,-1-4-6 16,9 0-29-16,4-8-46 0,6-6 0 15,7-5-6 1,11-12-3-16</inkml:trace>
  <inkml:trace contextRef="#ctx0" brushRef="#br0" timeOffset="61598.1785">5229 10378 11 0,'-24'-10'87'0,"-2"2"4"0,-3-4-2 16,2 1-6-16,-2-4-41 16,9 3-9-16,3 1-8 15,6 2-9-15,4-1-4 0,6 1-3 16,1 9-3-16,17-14 1 16,8 10-7-16,6-1 0 15,7 0 0-15,12-1 0 16,4-1 0-16,1-2 0 15,4 0 0-15,-1-2 0 0,-1 0 0 16,-6 0 0-16,-3-1 0 16,-11 2 0-16,-6 2 0 0,-7-1 0 15,-8 4 0-15,-8 0 0 16,-8 5 0-16,0-9 0 16,0 9 0-16,-13-8 0 15,2 5 0-15,-2-1 0 16,1 2 0-16,-1 1 0 15,-1 1 0-15,2 0 0 0,4 7 0 16,1 3 0-16,5 6 0 16,-1-3-3-16,-5 6-87 15,11 1-4-15,12-5-4 0,1-3-4 16,4-3-3-16</inkml:trace>
  <inkml:trace contextRef="#ctx0" brushRef="#br0" timeOffset="63197.9415">4560 11965 68 0,'-15'-9'98'0,"2"-7"-4"0,5-2-4 16,0-4 0-16,8 0-56 0,-1 6-8 16,1 0-15-16,5 6-11 15,-5 10 0-15,6-11 0 16,-6 11 0-16,0 0 0 16,3 11 0-16,-3 0 0 15,0-1 0-15,-3 5 0 0,0 0 0 16,1 3 0-16,-2-4 0 15,3 3 0-15,1 1-77 16,6-11-14-16,6-7-3 16,2-6-7-16,2-10-3 0</inkml:trace>
  <inkml:trace contextRef="#ctx0" brushRef="#br0" timeOffset="63559.6094">4872 11662 75 0,'28'-7'96'15,"-6"1"-3"-15,-9 4-7 0,-3 1 2 16,-10 1-54-16,1 11-16 16,-1 5-5-16,-1 9-5 15,-2 2-8-15,3 8 0 16,-1 5 0-16,3 0 0 16,13-4 0-16,7-5 0 0,10-8 0 15,4-11 0-15,5-11 0 16,6-8 0-16,1-15 0 15,1-12 0-15,-8-2 0 0,-4-2 0 16,-6 3 0-16,-10 5 0 16,-3 5 0-16,-7 7 0 15,-5 5 0-15,-6 13 0 16,0 0 0-16,0 9 0 0,-8 12 0 16,1 6 0-16,-2 7 0 15,0 12 0-15,0 7 0 16,5 9 0-16,0 3 0 15,-15 9-52-15,23-2-42 0,6-9-1 16,0-8-8-16,3-17-8 16</inkml:trace>
  <inkml:trace contextRef="#ctx0" brushRef="#br0" timeOffset="65255.3199">7809 8774 76 0,'-34'-7'92'0,"-1"-6"-3"15,5-1-6-15,7-4-26 0,13-1-21 16,3 2-13-16,10-2-8 16,15 3-6-16,10 4-2 15,7 5-3-15,5 6 0 16,8 3-1-16,-5 10 0 0,4 12-1 16,-11 3 0-16,-8 12 0 15,-12 5 0-15,-8 7 0 16,-12 5-2-16,-15 0 0 15,-10-1 0-15,-11 0 0 0,-4-3 0 16,-5-6 0-16,5-7 0 16,4-7 0-16,8-8 0 15,10-4 0-15,17-6 0 0,14-7 0 16,23-6 0 0,12 0 0-16,11-3 0 0,16-5 0 15,3-1 0-15,3-2 0 16,-2 5 0-16,-10-1 0 0,-12 2 0 15,-13 2 0-15,-7 2 0 16,-17 0 0-16,-16 0 0 16,-2 17 0-16,-15-7 0 0,-8 3 0 15,0 2 0-15,-3 5 0 16,0-1-12-16,2 7-74 16,4 0-3-16,3 2-5 0,1 3-5 15,2 2-4-15</inkml:trace>
  <inkml:trace contextRef="#ctx0" brushRef="#br0" timeOffset="65575.9769">7873 10025 82 0,'-20'-2'100'0,"7"-10"-3"16,-2-6-6-16,5-2-1 15,3 3-61-15,4-4-7 16,3 7-22-16,1 4 0 0,-1 10 0 16,8 0 0-16,-2 17 0 15,0 5 0-15,-3 11 0 16,-2 6 0-16,-1 4 0 16,0 8 0-16,0 0 0 0,-1 3 0 15,-4-4 0-15,-3-3 0 16,3-2 0-16,0-3 0 15,5-3 0-15,-2-5 0 16,6-8-55-16,4-2-40 0,6-8-1 16,4-5-8-16,6-11-6 15</inkml:trace>
  <inkml:trace contextRef="#ctx0" brushRef="#br0" timeOffset="66872.6324">7730 11994 1 0,'1'-9'96'0,"-1"9"2"15,0-19-5-15,0 9-4 16,-4-2-2-16,34 3-64 16,-30 9-5-16,-11-6-12 15,11 6-6-15,-15 4 0 0,15-4 0 16,-15 17 0-16,6-6 0 15,4 0 0-15,-1-1 0 16,0-1 0-16,6-9 0 0,-6 11 0 16,6-11 0-16,0 0 0 15,0 0 0-15,0 0 0 16,-7-12 0-16,7 0 0 0,0-2 0 16,0-4 0-16,-2 1 0 15,0-3 0-15,1 4 0 16,-1 1 0-16,0 1 0 15,1 5 0-15,1 9 0 16,-3-11 0-16,3 11 0 0,0 0 0 16,-13 2 0-16,13-2 0 15,-8 21 0-15,2-6 0 16,6-15-32-16,3 16-58 16,3-2-5-16,6-6-3 15,2-7-9-15</inkml:trace>
  <inkml:trace contextRef="#ctx0" brushRef="#br0" timeOffset="67393.4847">8344 11614 18 0,'23'-8'99'0,"-13"0"-1"16,-10 8-5-16,-5-7-4 15,-14 6-1-15,-11 7-65 16,4 3-20-16,-2 2-3 15,2 2 0-15,3 4 0 16,9 2 0-16,4 4 0 0,9 0 0 16,7 6 0-16,14 0 0 15,5 5 0-15,4 3 0 16,5 2 0-16,2 3 0 16,1-1 0-16,-3 1 0 0,-1-2 0 15,-10-2 0-15,-4-4 0 16,-6-1 0-16,-11-4 0 15,-3 0 0-15,-12-6 0 0,-5-6 0 16,-7-2 0-16,-6-5 0 16,-3-5 0-16,-4-5 0 15,1-8 0-15,2-11 0 16,7-7 0-16,6-10 0 0,12-12 0 16,10-7 0-16,14-8 0 15,14-5 0-15,15 0 0 16,2 1 0-16,9 3 0 0,-1 7 0 15,-5 6 0-15,-6 9 0 16,-7 5 0-16,-15 7 0 16,-11 4 0-16,-9 7 0 15,-13 6 0-15,-11 5 0 16,-10 8 0-16,-6 0 0 0,-1 13 0 16,-4-6 0-16,8 6-91 15,10-4-1-15,13-9-4 16,15-10-8-16,21-18-2 0</inkml:trace>
  <inkml:trace contextRef="#ctx0" brushRef="#br0" timeOffset="68371.6477">10506 8700 6 0,'12'-7'95'15,"0"-2"1"-15,-4 3-7 16,-8 6-5-16,0 0-2 0,0 0-66 16,-17 1-6-16,0 10-4 15,-9 0-3-15,-2 2-1 16,1-2 1-16,0-1 0 16,1-6 0-16,4-1 1 0,6-3-1 15,2-5 0-15,11-6-2 16,3-4 1-16,9-4-2 0,11-3 0 15,3-3 0 1,10 2 0-16,4 0 0 16,3 5-2-16,1 4 2 0,3 7 0 15,-8 7 0-15,-5 9 2 16,-6 12-2-16,-8 15 0 16,-13 12 0-16,-8 10 0 0,-17 10 0 15,-10 4 0-15,-15 3 0 16,-4-3 0-16,-5-6 0 15,-5-9 0-15,5-13 0 0,7-11 0 16,4-13 0-16,14-12 0 16,10-8 0-16,11-8 0 15,9-9 0-15,8-6 0 16,9 0 0-16,9-4 0 0,4 3 0 16,2 2 0-16,0 6 0 15,1 5 0-15,-6 10 0 16,1 1 0-16,-4 12 0 15,-3 8 0-15,-3 4 0 0,2 8 0 16,-2 2 0-16,5 2 0 16,-4-1 0-16,1 2 0 15,0-9-5-15,3 2-11 16,-2-5-47-16,7-15-24 0,2-8-2 16,1-7-8-1,5-12-3-15</inkml:trace>
  <inkml:trace contextRef="#ctx0" brushRef="#br0" timeOffset="68531.4934">11055 8960 81 0,'6'-32'96'0,"3"7"-5"15,-6 3-6-15,0 3 0 16,-22 6-60-16,19 13-10 16,0 0-13-16,0 0-14 0,9 0-64 15,5 4-7-15,4 3-5 16,5-1-6-16,8-5-4 15</inkml:trace>
  <inkml:trace contextRef="#ctx0" brushRef="#br0" timeOffset="68844.0574">11515 8701 85 0,'0'-12'95'0,"0"3"-4"15,-11 1-5-15,1 8-2 0,-2 0-56 16,3 4-13-16,1 8-5 15,5 2-4-15,3 8-2 16,12 5 0-16,9 7-1 16,8 5-3-16,12 5 0 0,3 3 0 15,6-1 0-15,-3 3 0 16,1-4 0-16,-9-4 0 16,-6-5 0-16,-15-5 0 0,-11-5 0 15,-7-5 0-15,-9-7 0 16,-11-1 0-16,-6-6 0 15,-5-2 0-15,-5-3 0 16,0-2 0-16,-2-3-3 0,-4-7-20 16,-15-3-63-16,22-4-3 15,3-5-4-15,5-7-4 16,8-7-3-16</inkml:trace>
  <inkml:trace contextRef="#ctx0" brushRef="#br0" timeOffset="69160.2132">11674 8715 76 0,'21'-14'97'16,"1"0"-4"-16,2-2-6 15,9-1 0-15,7 0-53 16,8 5-12-16,10 1-7 16,6 0-15-16,6 0 0 0,0 4 0 15,-2-1 0-15,-3 3 0 16,-7 1 0-16,-10 0 0 15,-9 0 0-15,-12 1 0 16,-12-1 0-16,-7 2 0 0,-8 2 0 16,-6-4 0-16,-7 3 0 15,-6 1 0-15,-4 0 0 16,-1 6 0-16,-1 2 0 0,1 4 0 16,1 4 0-16,5 8 0 15,-3 21-24-15,11-16-66 16,7-1-3-16,3-3-5 15,0 3-4-15,8-6-2 16</inkml:trace>
  <inkml:trace contextRef="#ctx0" brushRef="#br0" timeOffset="70761.7301">10859 10425 42 0,'-11'-12'95'16,"6"3"-2"-16,0-2-6 0,0 2-2 15,5 9-43-15,0 0-17 16,0 0-8-16,0 13-7 16,3 9-1-16,2 6-3 15,-1 8-6-15,-2 3 0 16,-1 6 0-16,-1 1 0 0,0 1 0 15,-3 1 0-15,-2-5 0 16,-2 2 0 0,1-6 0-16,-1-1 0 0,2-8 0 15,-1-3 0-15,4-7 0 0,0-4 0 16,2 0-9-16,0-5-76 16,7-11-4-16,6-4-6 15,0-12-6-15,0-8-3 16</inkml:trace>
  <inkml:trace contextRef="#ctx0" brushRef="#br0" timeOffset="70950.1489">11083 10592 3 0,'9'-16'95'0,"-3"2"2"16,-3-2-6-16,-2-2-4 0,-2-2-3 15,-7 5-68-15,3 7-5 16,5 8-6-16,-10-2-7 15,10 2-9-15,-5 9-43 16,5 11-31-16,1-4-3 16,5-1-6-16,4-4-5 0</inkml:trace>
  <inkml:trace contextRef="#ctx0" brushRef="#br0" timeOffset="71441.0746">11476 10456 7 0,'33'-9'93'16,"0"1"2"-16,-2 0-6 0,-2 8-3 16,-6-34-16-16,-1 41-47 15,-3 12-8-15,-5 8-5 16,-2 6-3-16,-7 7-3 0,-2 4 0 16,-1-1-2-1,0-3 0-15,5-4-1 0,1-9 0 16,6-8 1-16,6-13-2 15,5-8 0-15,7-16 0 16,5-9 0-16,1-10 0 0,1-5 0 16,1-7 0-16,-3 1 0 15,-8-2 0-15,-5 5 0 16,-8 3 0-16,-5 7 0 0,-9 7 0 16,-3 7 0-16,-8 10 0 15,-5 7 0-15,-3 4 0 16,1 10 0-16,3 4 0 15,6 8 0-15,7 2 0 0,3 5 0 16,16 3 0-16,9 2 0 16,5 2 0-16,7 2 0 15,0 1 0-15,-1-2 0 16,-4 0 0-16,-7 1 0 0,-7-2 0 16,-9 1 0-16,-7-6 0 15,-6-1 0-15,-6-4 0 16,-7-3 0-16,-5-4 0 15,-3-6-2-15,0-1-20 0,6-8-66 16,-9-4-2-16,3-14-4 16,2-8-6-16,5-7-1 15</inkml:trace>
  <inkml:trace contextRef="#ctx0" brushRef="#br0" timeOffset="71710.1748">12323 10290 80 0,'26'-29'96'0,"1"4"-3"16,6-3-6-16,2 3 0 16,-14 2-62-16,26 6-7 15,5 4-6-15,6 3-3 16,2 5-5-16,-4 4-4 0,-1 1 0 16,-5 8 0-16,-7 1 0 15,-7 2 0-15,-7 2 0 16,-10 2 0-16,-6 1 0 15,-7 1 0-15,-5 1 0 0,-4 1-9 16,-8 7-14-16,4 1-63 16,-17 1-3-16,-2 0-4 15,-10 4-6-15,-5 4-2 0</inkml:trace>
  <inkml:trace contextRef="#ctx0" brushRef="#br0" timeOffset="72091.889">11497 11523 85 0,'-21'-8'96'0,"3"-2"-2"16,3-1-4-16,4 0-2 15,7 0-58-15,4 11-4 0,-3-8-24 16,3 8-2-16,1 9 0 16,3 10 0-16,2 6 0 15,1 7 0-15,-2 11 0 16,1 6 0-16,-2 8 0 16,-2 6 0-16,-1 4 0 0,0-1 0 15,-1-1 0-15,-2-2 0 16,-2-6 0-16,-2-4 0 15,2-10 0-15,1-6 0 16,-1-8 0-16,-3-11 0 16,6 1 0-16,-18-12-44 0,19-12-51 15,0-21-3-15,0-18-7 16,0-18-4-16</inkml:trace>
  <inkml:trace contextRef="#ctx0" brushRef="#br0" timeOffset="73027.2556">4650 7633 11 0,'0'-13'87'0,"-9"0"1"15,-6 1-4-15,-4 2-4 16,-11 3-42-16,0 6-13 0,3 1-8 15,-4 8-5-15,0 5-4 16,2 4-2-16,0 4-1 0,6 4-1 16,4 0-1-16,6 5-1 15,13 6 0 1,13-3 0 0,4 3 0-16,5-3-1 15,6-2 1-15,4-1 0 16,3-1-1-16,-1-2 1 0,-8-8-1 15,-2-2 0-15,-7 2 0 16,-3 0 0-16,-6-1 0 16,-6 0-1-16,-2-2 1 0,-10 2-1 15,-8-2 0-15,-6-2 0 16,-7-2-1-16,-2-2-1 16,-3-3-4-16,-1-5-5 0,5 1-16 15,4-3-57-15,7-12-1 16,14-4-7-16,8-8-4 15</inkml:trace>
  <inkml:trace contextRef="#ctx0" brushRef="#br0" timeOffset="73264.4327">4918 7818 16 0,'15'-12'91'0,"-8"2"1"15,-7 2-4-15,0 8-5 16,-13-11-41-1,0 11-16-15,-6 4-11 0,-3 14-4 16,0 5-4 0,0 8-2-16,0 1-1 15,8 3-1-15,2-1-2 0,12 0-1 16,2-5-5-16,23-8-12 16,3-8-66-16,8-7-3 15,7-6-4-15,3-4-6 16,2-7-4-16</inkml:trace>
  <inkml:trace contextRef="#ctx0" brushRef="#br0" timeOffset="73471.601">5232 7809 75 0,'0'0'97'0,"2"-10"-4"16,-2 10-6-16,0 0-1 15,50 16-58 1,-10 12-13-16,-40 3-6 15,0 9-4-15,0 3-5 16,-1 9-8-16,-7 4-46 16,8-4-30-16,0-13-4 0,4-10-6 15,3-5-7-15</inkml:trace>
  <inkml:trace contextRef="#ctx0" brushRef="#br0" timeOffset="74063.7364">7666 7733 6 0,'0'-16'91'15,"-5"2"1"-15,-17 4-5 16,-11 6-4-16,-13 4-32 16,2 7-28-16,-6 8-8 0,4 7-6 15,4 14-3 1,10-1-2-16,13 5 0 15,12-2 0-15,14 1-1 16,18-1 1-16,10 0-1 16,8-3 1-16,7-9-1 15,-2 2-1-15,-1 1 0 16,-7-1-1-16,-8-1-1 0,-12-1 0 16,-10-2 0-16,-10-2-1 15,-12-2-1-15,-12-4 0 16,-7 0-2-16,-6-6-4 0,0 0-8 15,-6-3-41-15,8-7-26 16,4-1-5-16,9-12-5 16,8-7-5-16</inkml:trace>
  <inkml:trace contextRef="#ctx0" brushRef="#br0" timeOffset="74292.672">7972 7774 64 0,'20'-12'94'0,"-20"12"-6"16,4-10-4-16,-7 10-2 16,-14 52-59-16,-13-32-8 15,1 10-6 1,-2 9-4-16,3 4-2 16,1 7-3-16,8 0-5 0,7 0-10 15,2 8-52-15,19-26-15 16,16-7-5-16,5-11-7 15,7-9-1-15</inkml:trace>
  <inkml:trace contextRef="#ctx0" brushRef="#br0" timeOffset="74709.5016">8302 7896 19 0,'-2'-12'91'16,"1"2"-3"-16,1-1-2 15,1 2-5-15,-3-1-45 0,12 2-10 16,8 4-10-16,4 1-5 16,5 4-5-16,-3-1-2 15,5 9 0 1,-5 2-1 0,-3 3 0-16,-2 2 0 0,-5 3-1 15,-3 3 0-15,-5 1 0 16,-6 3 1-16,-6-2-1 15,-5 3-1-15,-4 1 1 0,-4 0 0 16,-4-1 0-16,-1 0 0 16,-5-4-1-16,3-2 0 15,-1-3 0-15,5-4 0 16,2-3 0-16,2-3-1 16,5-1 1-16,5-2-1 0,8-5 1 15,0 0 0-15,6 9 0 16,6-7 0-16,5 0 1 15,7 1 0-15,3 0-2 16,8-1-2-16,7 4-8 0,-3 5-44 16,4-10-32-16,7 0-2 15,0-5-7-15,-1-7-6 16</inkml:trace>
  <inkml:trace contextRef="#ctx0" brushRef="#br0" timeOffset="75259.839">10454 7691 23 0,'26'-17'92'0,"-6"-3"0"15,-6 4-5-15,-12 0-4 0,-2 16-43 16,-19-6-15-16,-1 6-10 16,0 9-6-16,-3 6-3 0,2 4-2 15,6 8 0-15,4 2 0 16,11 2-1-16,6 1-1 16,21 8 2-1,6 1-1-15,1-1 1 16,3 3-1-1,-7-6 0-15,1 1-1 0,-8-3 1 16,-9-2-3-16,-14-9 0 16,-8-2 0-16,-11-4 0 15,-6-3 0-15,-7-2 0 0,-2-4 0 16,-5-3-8-16,6-1-15 16,5-5-62-16,3-3-4 15,10-13-5-15,13-5-5 0,10-5-3 16</inkml:trace>
  <inkml:trace contextRef="#ctx0" brushRef="#br0" timeOffset="75504.4648">11075 7711 86 0,'19'-20'96'0,"-10"3"-5"16,-9 0-6-16,-2 32-16 15,-15-18-43-15,-5-1-8 16,-5 4-7-16,-4 6-3 15,-5 7-3-15,0 7-1 16,-1 7-2-16,4 3 0 0,12 12-2 31,10-1-2-31,12 0-6 16,11-4-11-16,14-2-64 16,13-6-5-16,9-9-4 0,6-7-6 15,-2-13-3-15</inkml:trace>
  <inkml:trace contextRef="#ctx0" brushRef="#br0" timeOffset="75899.4577">11357 7759 10 0,'-14'-13'90'0,"4"0"2"16,0 2-4-16,8 2-6 15,2-2-34-15,11 8-20 16,9 1-12-16,3 2-5 0,7 4-4 15,4 4-2-15,-1 7-1 16,0 3-1-16,-3 4-1 16,-7 2 0-16,-11 6 0 15,-6-1-1 1,-6 0 1-16,0-3 0 16,-4-3-1-16,0-4 1 15,2-1 0-15,2-3 0 16,12-7-2-16,9-1 1 0,5 0-1 15,-1 1 1-15,7 2-1 16,1 1 1-16,-5 3-1 16,0-2 1-16,-8 5-1 0,-6 0 1 15,-7 1-1-15,-7 0 1 16,-12 2 0-16,-11-1-2 16,-8 0-4-16,-11-2-11 15,-12 0-67-15,4 0-4 16,-6-4-3-16,1 0-7 15,0-5-4-15</inkml:trace>
  <inkml:trace contextRef="#ctx0" brushRef="#br0" timeOffset="77646.5099">3936 8386 19 0,'-10'3'82'16,"10"-3"3"-16,-12 0-5 15,12 0-16-15,0 0-27 0,0 0-10 16,0 0-12 0,0 0-6-16,11 4-3 0,-1-2-2 15,1 2-1-15,3 1 0 16,6-1 1-16,4 1-3 16,5-1 2-16,3-1 0 0,4-2 0 15,6-1 0-15,5 0 0 16,3 1 1-16,6-1-1 15,5-2 1-15,2 0-2 0,6 1 1 16,4 1-2-16,4 1 1 16,4-2-1-16,2 1 1 15,5 0-1-15,4 0 1 0,5-1 0 16,2-1 0-16,2-1 0 16,3 0 0-16,7-1 0 15,-1 1 0-15,3-1-1 16,-2 2 0-16,4-4 0 15,0 5 0-15,0-4 0 0,2 5 0 16,-2-3 0-16,2 2 0 16,2-1-1-16,-2 1 1 15,2-1 0-15,-4 0-1 0,6 1 1 16,-6 0-1-16,2 0 1 16,-1 1-1-16,-4-3 1 15,-1 3 0-15,-1 0-1 16,-1 0 0-16,-2 1 1 15,1-1-1-15,-4 2 1 16,-4-2-1-16,3 0 0 0,-1 0 1 16,1 1-1-16,-2-1 1 0,0 1-1 15,-3-1 0 1,4 0 2-16,-2-1-2 0,-1 0 0 16,-3-1 0-16,-3 0 0 15,2 0 0-15,-3-1 0 16,2 0 0-16,-2 0 0 0,1 0 0 15,1 1 0-15,1-1 0 16,-2-1 0-16,2 2 0 16,2 0 0-16,0 0 0 15,-2-1 0-15,3 1 0 0,0 1 0 16,-2-1 0-16,5 0 0 16,-6 0 0-16,3 2 0 15,2-2 0-15,-1 1 0 0,1 0 0 16,-2-2 0-16,2 1 0 15,0 1 0-15,3 0 0 16,-1-1 0-16,-1 2 0 16,-3-2 0-16,3 4 0 0,-4-2 0 15,1 0 0-15,-7 0 0 16,-2 2 0-16,-8-2 0 16,-3 1 0-16,-6 0 0 15,-8 1 0-15,-4 0 0 0,-9 0 0 16,-6 1 0-16,-7 0 0 15,-4 1 0-15,-6 2 0 16,-5 0 0-16,-4 1 0 16,-3 4 0-16,-4 4 0 0,-2 2 0 15,-2 5 0-15,-3 3 0 16,-3 4 0-16,-1 6 0 16,-1 4 0-16,0 7 0 15,-6 1 0-15,0 6 0 0,1 1 0 16,0 6 0-16,-2 2 0 15,0 0 0-15,0 1 0 16,1 2 0-16,2 2 0 0,-1 4 0 16,3 0 0-16,2 1 0 15,3 2 0-15,5-3 0 16,5 2 0-16,2-3 0 16,4-2 0-16,-1-4 0 15,2-1 0-15,-5 1 0 0,-3 3 0 16,-7 2 0-16,-2 1 0 15,-4 4 0-15,-3-1 0 16,-3 3 0-16,-3 2 0 16,1 3 0-16,2-2 0 0,1 4 0 15,2 1 0-15,-2 1 0 16,4 3 0-16,2 1 0 16,-2 3 0-16,2 1 0 0,0-1 0 15,3 1 0-15,-1-3 0 16,0 5 0-16,1 1 0 15,-3 0 0-15,-2-1 0 0,-3-4 0 16,-2-2 0-16,0-5 0 16,-3-8 0-16,0-9 0 15,0-10 0-15,2-9 0 16,-3-11 0-16,4-6 0 0,-1-11 0 16,8-20-7-16,0 0-84 15,-12 1-3-15,2-19-2 16,-6-22-8-16,-1-12-1 0</inkml:trace>
  <inkml:trace contextRef="#ctx0" brushRef="#br0" timeOffset="79294.3929">4017 8481 34 0,'0'0'83'16,"0"0"-1"-16,0 0-2 15,0 0-23-15,-5 12-24 16,4-2-7-16,1 3-6 0,0 11-7 15,-1 4-2-15,-4 11-2 16,0 8-1-16,1 10-2 0,0 8-1 16,0 12-2-16,-2 3 0 15,4 11-1-15,0 6 0 16,2 4-1-16,0 5 1 16,4-1-1-16,4 2 1 15,-5 2-1-15,2 0 0 0,-3 2 0 16,0-1 0-16,-1-1 0 15,-1 3 0-15,-1 3-1 16,1 6 1-16,0 1-1 0,4 1 2 16,0 10 0-16,0-1 0 15,4 3 1-15,3 3-2 16,1 1 2-16,-1 1-1 16,2 1 1-16,2 0-2 0,-3-5-1 15,3-4 0-15,-2 2 0 16,0-4 0-16,-4-6 0 15,1-5 2-15,-5-7-2 16,0-4 0-16,-1-5 0 0,-3-7 0 16,-1-9 0-16,-1-8 0 15,-4-10 0-15,1-10 0 0,-1-9 0 16,-1-12 0-16,1-8 0 16,2-7 0-16,0-9 0 15,1-1 0-15,2-13 0 16,3 14 0-16,-3-14 0 15,17 8 0-15,-1-5 0 0,-2-2 0 16,9 1 0-16,1-2 0 16,7 0 0-16,2 0 0 15,7-3 0-15,1-3 0 0,10-1 0 16,4-1 0-16,3 0 0 16,6 1 0-16,4-2 0 15,3 1 0-15,8 0 0 16,5 1 0-16,4-1 0 15,3 2 0-15,8-1 0 0,6-1 0 16,9 0 0-16,7 0 0 16,3 3 0-16,6-1 0 0,3-1 0 15,10 2 0-15,4 0 0 16,-2 3 0-16,5-1 0 16,5-1 0-16,-1 0 0 15,4 0 0-15,-2-2 0 0,4 2 0 16,-2-3 0-16,2 0 0 15,1-1 0-15,2 2 0 16,1 0 0-16,3 0 0 16,4 0 0-16,1-1 0 0,1 2 0 15,1-1 0-15,-1 2 0 16,1-3 0-16,1-3 0 16,-5-1 0-16,2-1 0 15,-8-1 0-15,6-4 0 0,-2 1 0 16,0-1 0-16,-3 0 0 15,0 3 0-15,-1 0 0 16,0 2 0-16,-3 0 0 16,-2 2 0-16,-2 2 0 0,-2 2 0 15,-2-1 0-15,-2 1 0 16,-4 2 0-16,-5 0 0 16,-3 1 0-16,-8 2 0 0,-7 0 0 15,-4-1 0-15,-6 4 0 16,-11-2 0-16,-4 1 0 15,-9-1 0-15,-13 0 0 16,-6 0 0-16,-13 0 0 16,-9 0 0-16,-14 0 0 0,-10 0 0 15,-9 0 0-15,-6 0 0 16,-10 0 0-16,0 0 0 16,0 0 0-16,0 0 0 0,-15 0 0 15,2 0 0-15,-7 0-13 16,0-8-80-16,4-8-3 15,-1-6-4-15,4-8-3 16,1-9-3-16</inkml:trace>
  <inkml:trace contextRef="#ctx0" brushRef="#br0" timeOffset="79719.6578">13373 12115 92 0,'0'-14'97'0,"0"2"-5"16,0 3-6-16,0-1 1 16,2 0-58-16,-2 10-14 0,0 0-4 15,11 11-9-15,-5 7-2 16,-2 7 0-16,1 7 0 0,0 8 0 15,3 6 0-15,-2 7 0 16,3 3 0-16,0 3 0 16,3 2 0-16,-3 0 0 15,-1-4 0-15,0-4 0 16,-1-1 0-16,-5-8 0 0,-2-1 0 16,0-9 0-16,-5-5 0 15,-2-6 0-15,-1-3 0 16,1-7 0-16,1-2 0 0,6-11 0 15,-7 10 0 1,7-10 0-16,0 0 0 16,0 0 0-16,-4-7 0 0,1-4-48 15,10-4-46-15,7-13-4 0,5-10-7 16,4-15-6-16</inkml:trace>
  <inkml:trace contextRef="#ctx0" brushRef="#br0" timeOffset="84098.9432">1123 13427 63 0,'-7'-18'91'0,"-5"-1"-3"16,-1 1-3-16,-9 3-23 15,-3 4-34-15,-2 0-4 0,-7 5-7 16,-3 6-4-16,-7 8-3 15,0 10-2-15,-7 9 0 16,-3 13-2-16,0 10-1 16,2 10-2-16,8 6-3 15,9 4 0-15,1 0 0 16,13 5 0-16,8-2 0 16,13-8 0-16,13-7 0 0,12-6 0 15,9-10 0-15,11-8 0 16,10-14 0-16,8-12 0 15,5-10 0-15,6-16 0 16,-2-9 0-16,-4-12 0 16,-6-6 0-16,-8-3 0 0,-7-4 0 15,-11 4 0-15,-12 3 0 16,-12 8 0-16,-10 9 0 16,-6 9 0-16,-12 13 0 0,-12 8 0 15,-8 21 0-15,-6 8 0 16,-3 10 0-16,2 9 0 15,-3 5 0-15,8 4 0 16,6-3 0-16,15-6 0 0,12-8 0 16,13-12 0-16,14-8 0 15,16-15 0-15,6-7 0 16,9-12 0-16,1-12 0 0,3-6 0 16,-4-5 0-16,-5-4 0 15,-10 2 0-15,-9 2 0 16,-7 2 0-16,-11 5 0 0,-5 5 0 15,-6 7 0-15,0 16 0 16,-13-7 0-16,-1 13 0 16,-1 11 0-16,-2 10 0 15,4 5 0-15,-1 7 0 0,5 5 0 16,6 2 0-16,5-4 0 16,15-5 0-16,11-8 0 15,10-11 0-15,6-14 0 16,7-9 0-16,4-15 0 0,2-16 0 15,-3-10 0-15,0-12 0 16,-8-8 0-16,-3-7 0 16,-4-2 0-16,-9-3 0 15,-4 2 0-15,-11 1 0 0,-5 6 0 16,-8 6 0-16,-6 13 0 16,-9 11 0-16,-11 13 0 15,-3 16 0-15,-8 9 0 16,-3 18 0-16,1 13 0 0,0 16 0 15,4 11 0-15,7 10 0 16,7 7 0-16,12-1 0 16,8-4 0-16,18-8 0 15,12-9 0-15,12-14 0 0,9-13 0 16,3-18 0-16,6-8 0 16,-5-19 0-16,0-9 0 15,-6-3 0-15,-10-6 0 16,-8 3 0-16,-9 0 0 0,-6 6 0 15,-9 5 0-15,-4 8 0 16,-4 16 0-16,-7 0 0 16,-3 10 0-16,-2 13 0 15,-2 7 0-15,5 4 0 0,1 7 0 16,3-2 0-16,5-1 0 16,8-8 0-16,4-2 0 15,10-10 0-15,5-7 0 0,1-8 0 16,0-4 0-16,2-10 0 15,-3-7 0-15,-5-3 0 16,1-2 0-16,-5 1 0 16,-5 2 0-16,-4 4 0 15,-1 2 0-15,-8 14 0 0,0 0 0 16,9-1 0-16,-8 11 0 16,1 8 0-16,0 5 0 15,3 4 0-15,1 6 0 0,1 0 0 16,3-2 0-16,7-4 0 15,4-6 0-15,4-8 0 16,4-9 0-16,5-7 0 16,4-15 0-16,5-12 0 0,2-10 0 15,2-12 0-15,-1-7 0 16,0-10 0-16,-4-3 0 16,-7-2 0-16,-4 1 0 0,-8 2 0 15,-14 10 0-15,-7 11 0 16,-10 13 0-16,-16 14 0 15,-9 17 0-15,-10 11 0 16,-6 17 0-16,-1 11 0 0,0 10 0 16,11 8 0-1,4 6 0-15,15 4 0 0,15-3 0 16,13-2 0-16,19-4 0 16,9 0 0-16,10-4 0 15,1-5 0-15,6-2 0 0,-5-2 0 16,-9-2 0-16,-8 1 0 15,-12-1 0-15,-9 0 0 16,-10-2 0-16,-10 0 0 16,-10-6 0-16,-6-3 0 15,-1-7 0-15,0-9 0 0,5-9 0 16,4-6 0-16,7-15 0 16,10-11 0-16,6-6 0 0,13-8 0 15,6-3 0-15,9 1 0 16,5 3 0-16,6 6 0 15,-2 7 0-15,4 11 0 0,-4 11 0 16,-2 9 0 0,-4 7 0-16,-6 12 0 0,-5 9 0 15,-5 4 0-15,-3 2 0 16,-6 1 0-16,-2 1 0 0,-3-6 0 16,0-4 0-16,-1-7 0 15,5-6 0-15,-1-10 0 16,2-4 0-16,5-11 0 15,-1-9 0-15,4-4 0 0,-1-5 0 16,3-6 0-16,-1-1 0 16,0 1 0-16,-3 4 0 15,1 4 0-15,-3 5 0 16,0 5 0-16,-5 8 0 0,1 10 0 16,-11 0 0-16,16 15 0 15,-11 2 0-15,0 3 0 16,1 6 0-16,1-1 0 15,1 3 0-15,2-5 0 16,4-2 0-16,-2-4 0 0,7-7 0 16,0-4 0-16,4-6 0 15,1 0 0-15,0-6 0 16,-1-4 0-16,1-3 0 0,-4 0 0 16,-2 0 0-16,0 1 0 15,-5 2 0-15,-4 0 0 16,-9 10 0-16,9-12 0 15,-9 12 0-15,0 0 0 0,0 0 0 16,0 0 0-16,0 0 0 16,0 0 0-16,-8 7-32 15,8-7-60-15,0 0-3 16,0 0-3-16,1-12-9 0</inkml:trace>
  <inkml:trace contextRef="#ctx0" brushRef="#br0" timeOffset="85127.5097">5046 13674 47 0,'8'-11'97'16,"-6"-6"-4"-16,3 0-3 16,-3-1-2-16,-2-4-36 0,0 9-34 15,-2 5-5-15,2 8-3 16,0 0-7-16,-3 14-3 16,2 7 0-16,-1 6 0 15,2 4 0-15,-2 5 0 0,1 2 0 16,-1 3 0-16,1 1 0 15,0-2 0-15,-3 2 0 16,3-3 0-16,0 1 0 16,0-1 0-16,0-4 0 0,1-1 0 15,0-6 0-15,0 2 0 16,3-7 0-16,4-11-59 16,-1 4-35-16,1-7-3 0,3-9-5 15,-10 0-3-15</inkml:trace>
  <inkml:trace contextRef="#ctx0" brushRef="#br0" timeOffset="85337.3637">5365 13952 34 0,'19'0'99'16,"-4"-4"-1"-16,-4-1-7 15,-3-5-3-15,-4 0-1 16,-39 1-78-16,35 9-4 15,0-11-5-15,0 11 0 0,0 0-4 16,-1 12-71-16,1-12-13 16,0 0-3-16,7 4-7 15,-7-4-4-15</inkml:trace>
  <inkml:trace contextRef="#ctx0" brushRef="#br0" timeOffset="85977.4274">5979 13797 6 0,'28'-12'94'15,"-3"1"2"-15,-3-5-4 16,-10-2-4-16,-5-1-1 0,8-1-69 16,-15 2-1-16,-5 1-4 15,-3 2-13-15,-6-1 0 16,-3 4 0-16,-5 2 0 15,-3 2 0-15,-6 6 0 16,-5 4 0-16,-2 11 0 0,-2 4 0 16,1 11 0-16,5 2 0 15,4 4 0-15,9 3 0 16,6-3 0-16,15-3 0 16,7-7 0-16,17-5 0 0,7-9 0 15,7-8 0-15,5 0 0 16,1-12 0-16,0-6 0 0,-5-3 0 15,-3 1 0-15,-9-2 0 16,-5 2 0-16,-5 2 0 16,-7 4 0-16,-2 2 0 15,-8 10 0-15,0 0 0 0,0 0 0 16,0 0 0-16,8 11 0 16,-8 4 0-16,0 7 0 15,0 3 0-15,0 8 0 16,0 2 0-16,0 6 0 0,-1 3 0 15,1 3 0-15,0-1 0 16,0 1 0-16,-3-5 0 16,-1-4 0-16,4-3 0 15,0-10 0-15,0-2 0 0,0-8 0 16,0-4 0-16,0-11 0 16,0 13 0-16,0-13 0 15,0 0 0-15,0 0 0 0,0 0 0 16,0 0 0-16,0-9 0 15,0 9 0-15,0-13 0 16,0 13 0-16,-1-13 0 16,1 13 0-16,0 0-7 0,6-14-85 15,-6 14-2-15,3-14-2 16,-3 1-7-16,2-1-3 16</inkml:trace>
  <inkml:trace contextRef="#ctx0" brushRef="#br0" timeOffset="86945.281">7690 13447 29 0,'-19'-9'89'0,"1"-1"0"0,6-2-3 15,1-3-3-15,25 1-49 16,-11 0-6-16,12 3-10 0,2 3-6 16,6 2-3-16,7 6-3 15,-2 2-2-15,4 9-1 16,-2 8-2-16,-4 6 0 15,-7 6 0-15,-3 7-1 16,-10 2 2 0,-4 0-1-16,-2-3 0 0,-6-2 0 15,0-4 0-15,-5-6 0 16,3-6 0-16,0-6 0 0,8-13-1 16,-1 12 1-16,6-8-1 15,9-1 1-15,5 0-1 16,5 1 0-16,3 3 1 15,6-1-1-15,-5 6 1 0,0 0 1 16,-8 4-1-16,-2 1 1 16,-10 3-2-16,-6 1 0 15,-5 3 0-15,-10-3 0 16,-10 2 0-16,-3 0 0 0,-5-2 0 16,0-1 0-16,-2-3 0 15,3-3 0-15,4-3 0 16,5-3 0-16,4-2 0 15,6-6 0-15,11 0-3 0,0 0-59 16,0-18-27-16,11-1-2 16,9-6-8-16,-1-5-5 15</inkml:trace>
  <inkml:trace contextRef="#ctx0" brushRef="#br0" timeOffset="87130.5834">8154 13696 28 0,'12'-3'96'15,"-1"1"-3"-15,-4 1-4 16,-7 1-3-16,7 16-29 16,-7-16-36-16,0 0-10 15,10 1-5-15,-10-1-4 0,14 6-6 16,-14-6-12-16,21 3-66 16,-3-3-3-16,3-2-5 15,4-7-7-15,-2-6-1 16</inkml:trace>
  <inkml:trace contextRef="#ctx0" brushRef="#br0" timeOffset="87654.3374">8560 13497 81 0,'0'0'98'0,"0"0"-7"16,0 0-3-16,0 0-1 16,0 0-64-16,-7 6-4 15,-1 3-5-15,8 11-4 16,4-1-10-16,9 5 0 15,8 3 0-15,10 5 0 16,3 0 0-16,7 6 0 16,4 2 0-16,-4-2 0 15,-3 1 0-15,-2 1 0 0,-11 0 0 16,-4-1 0-16,-8-2 0 16,-10 1 0-16,-4-7 0 15,-4 1 0-15,-10-8 0 0,-5-3 0 16,-4-5 0-16,-5-5 0 15,4-7 0-15,-5-4 0 16,3-4 0-16,1-9 0 16,6-5 0-16,8-3 0 15,8-9 0-15,7-6 0 16,14-5 0-16,12-3 0 0,8-5 0 16,6-2 0-16,3 0 0 15,1-1 0-15,-1 4 0 16,-7 5 0-16,-9 1 0 0,-10 6 0 15,-11 4 0-15,-8 4 0 16,-8 4 0-16,-15 7 0 16,-10 4 0-16,-11 4 0 0,-5 5 0 15,-7 4 0-15,1 5 0 16,-1 6 0-16,8 5 0 16,3-3-22-16,29-6-69 15,15-7-2 1,26-3-5-16,19-16-8 15,28-11 5-15</inkml:trace>
  <inkml:trace contextRef="#ctx0" brushRef="#br0" timeOffset="89300.1484">10641 13440 84 0,'-8'-11'96'16,"0"-2"-6"-16,8 13-4 16,-13-14-2-16,3 17-63 0,6 13-4 15,-2 11-6-15,3 7-4 16,0 7-2-16,1 8 1 15,0 3-2-15,1 4-4 16,1-3 0-16,1-6 0 0,7-5 0 16,6-8 0-16,4-8 0 15,5-10 0-15,6-11 0 16,-2-8 0-16,6-15 0 0,0-6 0 16,-2-8 0-16,-4-3 0 15,-1-4 0-15,-4 2 0 16,-4 4 0-16,-4 5 0 15,-4 8 0-15,-5 5 0 0,-5 15 0 16,0 0 0-16,12 0 0 16,-11 11 0-16,1 9 0 15,0 6 0-15,-1 4 0 16,1 7 0-16,2 3 0 16,-2 3 0-16,-1 2 0 0,0 0 0 15,-1 2 0-15,0 1 0 16,0-7 0-16,1-14-68 0,-1 5-24 15,1-13-2-15,-1-19-8 16,0 0-3-16</inkml:trace>
  <inkml:trace contextRef="#ctx0" brushRef="#br0" timeOffset="89498.644">11248 13668 28 0,'28'-8'99'15,"-7"5"-2"-15,-7-3-5 0,-4 2-4 16,-10 4-2-16,0-10-78 16,0 10-2-16,0 0-5 15,-3 13-9-15,3-13-25 0,-6 15-52 16,6-6-2-16,0-9-8 16,9 3-5-16,-9-3 3 15</inkml:trace>
  <inkml:trace contextRef="#ctx0" brushRef="#br0" timeOffset="89989.7281">11620 13447 5 0,'35'-20'96'15,"-1"2"2"-15,0 2-5 16,0 3-5-16,-3 2-1 16,-4 1-67-16,0 13-5 15,-5 14-6-15,0 9-9 0,-5 8 0 16,-5 4 0-16,-4 6 0 15,-4 6 0-15,0 0 0 16,-2 0 0-16,0-7 0 16,2-5 0-16,3-12 0 15,6-8 0-15,7-14 0 0,0-9 0 16,8-15 0-16,-4-11 0 16,6-5 0-16,-5-3 0 15,0 0 0-15,-6 5 0 0,-3 4 0 16,-4 4 0-16,-3 9 0 15,-4 5 0-15,-5 12 0 16,0 0 0-16,2 5 0 16,-1 9 0-16,2 2 0 0,4 7 0 15,4 3 0-15,4 5 0 16,4 0 0-16,6 5 0 16,-1 0 0-16,2 4 0 15,-2 2 0-15,-4-2 0 0,-9 0 0 16,-6-3 0-16,-5 0 0 15,-10-6 0-15,-12-1 0 0,-7-4 0 16,-2-3 0 0,-8-5 0-16,1-6 0 0,2-1 0 15,-6-11 0-15,2-2-81 16,16-14-13-16,4-10-2 16,9-13-8-16,9-10-3 15</inkml:trace>
  <inkml:trace contextRef="#ctx0" brushRef="#br0" timeOffset="90148.6505">12344 13542 82 0,'60'-35'99'0,"3"4"-6"16,2 3-6-16,-1 2 0 15,2 0-63-15,-4 7-8 16,0 3-7-16,-6 5-7 16,-6 4-6-16,-5 7-11 0,-14 4-66 15,-3-3-6-15,-10 1-3 16,-6-2-7-16,-12 0-3 15</inkml:trace>
  <inkml:trace contextRef="#ctx0" brushRef="#br0" timeOffset="94748.8234">16027 6268 31 0,'1'-18'83'0,"-1"1"1"0,0-16-11 16,0 16-16-16,-1-4-14 15,2 1-12-15,-1 5-7 0,5-2-8 16,-2 7-4-16,-3 10-3 16,3-11-2-16,-3 11-2 15,0 0-1-15,4 15 0 16,-4 4-1-16,2 4 0 15,0 9 1-15,0 7-1 0,1 9 0 16,-2 3 0-16,1 4-2 16,1 10 1-16,0 2-1 15,-1 4-1-15,2 4 1 16,2 3-1-16,-1 3 0 0,0 2-1 16,3 4 2-16,-3-4-1 15,1 6 0-15,1 1 1 0,-4 3-1 16,-3-1 1-16,0 3-1 15,-2 5 2-15,-8 0-2 16,1 4 0-16,-5 3 0 16,2 1 0-16,-3 4 0 0,5-1 0 15,-2 4 0 1,2-2 0-16,3 4 0 16,0 2 0-16,3 0 0 0,2-3 0 0,-5 1 0 15,2-1 0-15,-1-3 0 16,-1-1 0-16,-3-5 0 15,0-1 0-15,0-1 0 16,-7 3 0-16,4-6 0 16,-3 4 0-16,0-4 0 0,0-4 0 15,1 3 0 1,-2-2 0-16,1-2 0 0,-1-5 0 16,2-3 0-16,-1-4 0 15,4 3 0-15,-2-5 0 0,3-1 0 16,0-3 0-16,2-4 0 15,0-4 0-15,3-1 0 16,0-4 0-16,0-9 0 0,1-4 0 16,1-11 0-16,0-8 0 15,3-7 0-15,-1-8 0 16,2-5-37-16,0-14-52 16,0 0-4-16,9 0-2 0,-5-19-8 15</inkml:trace>
  <inkml:trace contextRef="#ctx0" brushRef="#br0" timeOffset="95835.1101">20532 5841 6 0,'29'-21'81'15,"-5"3"3"-15,-6 4-2 0,-1-20-20 16,-3 30-21-16,-7 4-7 16,1 7-9-1,0 6-7-15,-5 8-3 0,-2 5-3 0,1 5-3 16,1 5-1-16,-3 8-2 15,4 5-1-15,-2 8 0 16,-2 6-1-16,1 6 0 16,1 7-1-16,0 4 2 15,-2 8-3-15,2 2-2 16,-2 7 0-16,0 2 0 0,0 4 0 16,0 4 0-16,0-2 0 15,0 2 0-15,0 3 0 16,2 2 0-16,-1-1 0 0,0 1 0 15,-1 0 0-15,0 3 0 16,-2 4 0-16,-1 5 0 16,-2-1 0-16,-2-2 0 15,1 5 0-15,2-2 0 0,-7 3 0 16,4-3 0-16,-2-4 0 16,0-4 0-16,-6 3 0 15,1-1 0-15,-2-6 0 16,1-3 0-16,-7-6 0 15,4-2 0-15,-2 1 0 0,0-2 0 16,-3-3 0-16,5 6 0 16,-5-3 0-16,2-3 0 15,-2 4 0-15,3-3 0 0,1-5 0 16,0-6 0-16,1-5 0 16,2-10 0-16,1-4 0 15,3-7 0-15,-2-12 0 0,1-3 0 16,3-5 0-16,-3-7 0 15,2-2 0-15,1-9 0 16,-1 6 0-16,3-5 0 16,-4 1 0-16,4-1 0 0,0-2 0 15,2-3 0-15,-2-1 0 16,-1-3 0-16,6-4 0 16,3-11 0-16,-7 13 0 15,7-13 0-15,0 0 0 16,0 0 0-16,0 0 0 0,0 0 0 15,0 0 0-15,0 0 0 16,0 0 0-16,0 0 0 16,0 0-30-16,0 0-62 0,0 0-3 15,5-13-3-15,-1-8-7 16</inkml:trace>
  <inkml:trace contextRef="#ctx0" brushRef="#br0" timeOffset="98428.4525">16687 6535 23 0,'0'-13'90'0,"0"13"0"0,0 0-4 16,0-8-4-16,-7 6-44 16,7 2-9-16,0 0-13 15,0 0-4-15,0 0-4 16,0 0-1-16,0 0-3 0,0 0-1 15,4 2-1-15,-4-2 0 16,0 0-1-16,0 0 1 16,0 0-1-16,0 0 0 15,0 0 2-15,0 0-1 0,0 0 1 16,0 0 1-16,0 0-2 16,0 0-2-16,0 0 0 15,0 0 0-15,0 0 0 16,0 0 0-16,0 0 0 0,0 0 0 15,0 0 0-15,0 0 0 16,0 0 0-16,0 0 0 16,2 10 0-16,-2-10 0 0,0 12 0 15,0-12 0-15,1 14 0 16,-1-14 0-16,4 15 0 16,-4-15 0-16,1 15 0 15,-1-15 0-15,1 13 0 0,-1-13 0 16,0 9 0-1,0-9 0-15,0 0 0 0,0 0 0 16,0 0 0-16,0 0 0 0,0 0 0 16,0 0 0-16,0 0 0 15,0 0 0-15,1-11 0 16,-1 11 0-16,0-15 0 16,0 15 0-16,-5-16 0 15,5 16 0-15,-6-13 0 0,6 13 0 16,0 0-14-16,0 0-73 15,-9-1-5-15,9 1-3 16,0 0-8-16,5-8 0 16</inkml:trace>
  <inkml:trace contextRef="#ctx0" brushRef="#br0" timeOffset="98781.8531">17103 6346 59 0,'-4'-7'95'0,"-13"6"-2"16,-2 1-6-16,-4 0-3 16,-1 4-51-16,0 7-16 15,3 3-5-15,9 7-5 16,2 1-1-16,7 4-2 16,3 3-2-16,12-1 0 0,9 4-1 15,7-1 1-15,10 1-1 16,2-2 0-16,4-1-1 15,-3-3 2-15,-2 0-2 0,-3-2 0 16,-11-2 1-16,-7-1-1 16,-6-1 2-16,-12-3-2 15,0-2 0-15,-13 1 0 0,-4-6-2 16,-6 2-1-16,0-7-3 16,-3 1-6-16,-7-6-30 15,4 0-46-15,-1-11 0 0,5-7-6 16,4-6-6-16</inkml:trace>
  <inkml:trace contextRef="#ctx0" brushRef="#br0" timeOffset="99172.3624">17171 6346 66 0,'0'0'95'0,"14"-11"-2"0,-14 11-6 16,13-13-1-16,-13 13-57 15,22-6-10-15,-7 1-6 16,4-2-4-16,4 2-3 16,-2 1-2-16,4 0 0 0,-4 2-4 15,-1-1 0-15,-2 2 0 16,-4 0 0-16,-4 0 0 16,-10 1 0-16,12-1 0 15,-12 1 0-15,0 0 0 0,0 0 0 16,0 0 0-16,-5-1 0 15,5 1 0-15,0 0 0 16,-13-2 0-16,13 2 0 16,-9-4 0-16,9 4 0 0,0 0 0 15,0 0 0-15,-11-8 0 16,11 8 0-16,0 0 0 16,0 0 0-16,0 0 0 15,-7 6-2-15,7-6-10 0,0 16-11 16,-1 1-62-16,1-2-3 15,-2-2-5-15,-1-4-4 16,-1 2-3-16</inkml:trace>
  <inkml:trace contextRef="#ctx0" brushRef="#br0" timeOffset="100829.5601">17556 6447 37 0,'-3'-8'90'15,"-3"-3"-2"-15,5-1-3 16,0-1-5-16,1 13-49 16,6-17-10-16,-6 17-8 0,21-7-4 15,-5 7-3-15,3 2-1 16,3 7-2-16,1 4-1 16,4 6 0-16,-3 4 0 0,-1 5-1 15,-4 2 0-15,-7 3 0 16,-8 5-1-16,-5 1 2 15,-10 1-2-15,-7-4 2 16,-4 0-1-16,-3-5 0 16,4-3 0-16,1-6 0 0,3-8 0 15,4-3 0-15,13-11 1 16,-8 8 0-16,8-8 0 16,0 0 0-16,10-10 0 0,5 1-1 15,5-2 1-15,5-2-1 16,6-1-2-16,4-1-1 15,3 1-3-15,1-1-5 0,5 2-14 16,-2-3-60-16,-2-1-2 16,-2-4-6-16,-3-4-6 15,-4-1 0-15</inkml:trace>
  <inkml:trace contextRef="#ctx0" brushRef="#br0" timeOffset="101131.8661">18178 6328 59 0,'6'-20'95'0,"-4"3"-4"15,-2 6-4-15,0 11-3 16,12-6-54-16,-17 14-9 16,-12 7-8-16,4 16-6 0,-3 5-2 15,3 9-2-15,0 4 0 16,7 1-2-16,5 1 1 16,3-4-1-16,10-5-1 15,4-9 2-15,6-6-1 16,-2-12 1-16,1-5 0 0,-2-9 0 15,-7-1-2-15,-1-6 0 16,-7-5 0-16,-4-4 0 16,0-1 0-16,-7 2 0 0,-9-1 0 15,-2 6 0-15,-5 3-10 16,-7 9-23-16,-7 6-54 16,-6 4-2-16,-5 8-7 15,-4 4-6-15</inkml:trace>
  <inkml:trace contextRef="#ctx0" brushRef="#br0" timeOffset="102457.0268">16744 7795 40 0,'-7'-13'92'16,"2"3"0"-16,1 0-5 16,4 10-3-16,-10-16-56 0,10 16-5 15,0 0-8-15,-3-10-5 16,3 10-3-16,0 0-2 16,0 10-1-16,0-2-2 15,1 2 1-15,-1 1 0 16,2-1-1-16,0-1-1 0,-2-9 0 15,5 17 1-15,-5-17-1 16,0 0 1-16,0 0 0 16,10 0-1-16,-10 0 1 0,6-11 0 15,-4 0-2-15,2 0 0 16,-2 0 0-16,0-2 0 16,-1 5 0-16,-1 8 0 15,3-14 0-15,-3 14 0 0,0 0 0 16,0 0 0-16,0 0 0 15,4 8 0-15,-4-8 0 16,0 14-2-16,0-14 2 0,0 15 0 16,0-15 0-16,2 12 0 15,-2-12 2-15,0 0-2 16,0 0 0-16,0 0 0 16,0 0 0-16,0 0 0 0,6-6 0 15,-6-4 0-15,0-3 0 16,0-1 0-16,0 0 0 15,0-1 0-15,0 5 0 16,0 0 0 0,0 10 0-16,-1-12 0 15,1 12 0-15,0 0 0 0,-4 6 0 0,4 2 0 16,0 2 0-16,0 2 0 16,0 1 0-16,0 0 0 0,0-1 0 15,0-2 0-15,0-1 0 16,0-9 0-16,0 12 0 15,0-12 0-15,0 0 0 0,0 0 0 16,9 0 0-16,-9 0 0 16,6-14 0-16,-4 2 0 15,2 2 0-15,-2-3 0 16,0 1 0-16,-1 1 0 16,-1 11 0-16,0-14 0 0,0 14 0 15,0 0 0-15,0 0 0 0,0 0 0 16,0 0 0-16,0 7 0 15,0-7 0 1,1 16 0-16,-1-16 0 0,1 14 0 16,-1-14 0-16,2 9 0 15,-2-9 0-15,0 0 0 16,0 0 0-16,0 0 0 0,0 0 0 16,0 0 0-16,10-4 0 15,-10 4 0-15,2-10 0 16,-2 10 0-16,1-11 0 0,-1 11 0 15,0-11 0-15,0 11 0 16,0 0 0-16,0 0 0 16,0 0 0-16,0 0 0 0,0 0 0 15,0 0 0-15,0 0 0 16,0 0 0-16,0 0 0 16,0 0 0-16,0 0 0 15,0 0 0-15,0 0 0 16,0 0 0-16,0 0 0 0,0 0 0 15,0 0 0-15,0 0 0 16,0 0 0-16,0 0 0 16,0 0 0-16,0 0 0 0,0 0 0 15,0 0 0-15,0 0 0 16,0 0 0-16,0 0 0 16,0 0 0-16,0 0 0 15,0 0 0-15,0 0 0 16,-4-9 0-16,4 9-3 0,0 0 0 15,0 0-3-15,0 0-2 16,0 0-5-16,0 0-8 16,0 0-55-16,0 6-12 15,0-6-2-15,0 0-7 0,10 7 0 16</inkml:trace>
  <inkml:trace contextRef="#ctx0" brushRef="#br0" timeOffset="102839.1187">17137 7536 91 0,'0'-14'97'0,"0"-2"-5"16,0-2-6-16,0 0 1 15,0 2-68-15,9 7-5 0,7 2-5 16,8 7-4-16,0 1-1 15,7 12-2-15,-3 6 0 16,0 5-1-16,-3 7 1 16,-7 6-2-16,-6 3 0 0,-11 6 0 15,-5 2 0-15,-12-3 0 16,-11 3 0 0,-1-4 0-16,-3-6 0 15,4-7 0-15,4-5 0 16,4-9 0-16,10-7 0 0,9-10 0 15,4 3 0-15,15-6 0 16,7-10-8-16,9 1-19 16,11-7-61-16,-2-7-3 15,2-6-4-15,1-4-7 16,-2-4 2-16</inkml:trace>
  <inkml:trace contextRef="#ctx0" brushRef="#br0" timeOffset="103170.6746">17677 7529 93 0,'9'-23'99'0,"-3"3"-5"15,-2 8-7-15,-4-23-6 16,0 35-58-16,-13 0-8 16,0 13-6-16,3 9-3 0,-6 6-2 15,1 8-4-15,0 6 0 16,5 3 0-16,1 2 0 16,7-4 0-16,3-2 0 15,12-7 0-15,0-6 0 16,7-8 0-16,1-7 0 0,-2-8 0 15,0-5 0-15,-4-2 0 16,-4-7 0-16,-4-2 0 16,-5-1 0-16,-2 1 0 15,-8-2 0-15,-1 3 0 0,-8 1 0 16,0 5 0-16,-3 3 0 16,-1 1 0-16,-4 1 0 15,4 9 0-15,0-5-13 16,4 4-36-16,8 0-41 0,9-9-2 15,-6 10-6-15,6-10-4 16</inkml:trace>
  <inkml:trace contextRef="#ctx0" brushRef="#br0" timeOffset="103597.5305">18064 7448 4 0,'11'-13'97'0,"-4"-1"2"15,-5 3-7-15,-2 0-3 16,0 11-4-16,0-14-69 0,0 14-5 16,0 0-5-1,0 0-2-15,6 4-2 0,2 7-1 16,-3 2-1-16,2 6 0 16,2 6-1-16,-5 3 1 15,-3 4 0-15,-1 2 0 0,-3 0 0 16,-4-3 0-16,-4-1 0 15,1-6 1-15,1-5-1 16,3-4 1-16,2-5-1 16,4-10 1-16,6 8 0 0,5-5-1 15,5-1 2-15,5 2-2 16,0 0 0-16,4 1 0 16,-5 2 0-16,-2 3 0 0,-1 2 0 15,-6 2 0-15,-3 1 0 16,-7 4 0-16,-4-1 0 15,-13 0 0-15,-14 6 0 16,-11-5-13 0,-3 6-72-16,-5-6-3 15,-5-3-5-15,0-4-8 16,4-6-4-16</inkml:trace>
  <inkml:trace contextRef="#ctx0" brushRef="#br0" timeOffset="105321.5785">16497 8897 25 0,'-12'7'100'16,"4"4"-3"-16,-3-5-7 15,3-2-2-15,-4-11-3 0,3 8-74 16,4 8-3-16,2 2-3 16,1 4-3-16,-1-1-2 15,1 5 0-15,1-2 0 16,1 5-9-16,0-10-19 0,1 3-55 15,6-3-5-15,-7-12-4 16,14 1-7-16,-7-11-3 16</inkml:trace>
  <inkml:trace contextRef="#ctx0" brushRef="#br0" timeOffset="105645.4263">16668 8715 7 0,'20'-15'94'0,"-2"1"2"16,0 0-6-16,2 5-5 16,2 6-2-16,-3 3-68 0,0 12-4 15,0 9-5-15,0 8-1 16,-2 7-2-16,-9 7 0 16,-1 5 0-16,-7 1-1 15,-4 1 0-15,-6-1-1 0,-6-4 0 16,-3-3 0-16,-2-9 2 15,-1-6-3-15,0-7 0 16,6-7 0-16,3-7 0 16,13-6 0-16,-9 0 0 15,9 0 0-15,19-16 0 0,2 5 0 16,8-2 0-16,5-2 0 16,9 2-20-16,-3 4-40 15,6-8-28-15,-1 0-2 16,-4-8-6-16,-3 0-6 0</inkml:trace>
  <inkml:trace contextRef="#ctx0" brushRef="#br0" timeOffset="105857.5567">17212 8742 79 0,'2'-18'97'16,"-2"2"-3"-16,0 4-5 16,0 3-2-16,10 3-56 15,-10 6-10-15,0 0-8 0,0 16-13 16,0 1 0-16,0 8 0 15,0 6 0-15,0 7 0 16,0 7 0-16,0 3 0 16,0 0 0-16,0 0 0 15,-2 5-48-15,2-15-42 0,4-12-2 16,3-11-6-16,4-12-6 16</inkml:trace>
  <inkml:trace contextRef="#ctx0" brushRef="#br0" timeOffset="106055.9671">17486 8696 12 0,'17'-27'101'16,"-3"5"0"-16,-6 7-6 15,0 4-3-15,-8 11-2 16,0 0-70-16,0 7-20 16,-1 10 0-16,1 7 0 0,0 6 0 15,-1 8 0-15,0 10 0 16,-3 6 0-16,4 9 0 15,12-1-64-15,-9-5-29 16,0-6-2-16,0-9-9 0,3-11-6 16</inkml:trace>
  <inkml:trace contextRef="#ctx0" brushRef="#br0" timeOffset="108071.2701">18893 6348 61 0,'0'0'94'15,"12"-6"-2"-15,-12 6-5 0,0 0-2 16,0 0-61-16,1-8-6 16,-1 8-7-16,0 0-5 15,0 0-2-15,0 7-3 0,0-7 1 16,-4 13-4-16,2 0-6 15,-7-3-13-15,-1 4-61 16,7 1-2-16,1-5-6 0,2-10-7 16,7 2-1-16</inkml:trace>
  <inkml:trace contextRef="#ctx0" brushRef="#br0" timeOffset="108388.5126">19240 6213 20 0,'0'0'94'16,"12"-6"0"-16,-12 6-7 16,-6 0-1-16,-5-23-25 0,-3 27-43 15,5 13-7-15,-6 3-3 16,5 5-3-16,3 3-2 16,3 3-1-16,4 1 0 0,3 1-1 15,6-1 0-15,4 0 1 16,2-5-1-16,2-1 0 15,-4-2 0-15,-2-3 0 16,-1-1 0-16,-6-6-1 16,-3 2 1-16,-1-3-1 0,-3-5 0 15,-8 2-1-15,2-4-1 16,-5 0-4-16,-4-3-4 16,3 1-22-16,6-4-53 0,-13-1-1 15,0-7-7-15,-1-8-5 16</inkml:trace>
  <inkml:trace contextRef="#ctx0" brushRef="#br0" timeOffset="108565.0388">19120 6279 29 0,'22'-18'89'0,"0"2"-2"16,5 1-5-16,-3 2-4 15,-4-2-51-15,2 7-6 16,3 0-14-16,-2 10-15 15,-3 7-55-15,-2-6-13 0,0-1-7 16,-3-2-7-16,-1 2 1 16</inkml:trace>
  <inkml:trace contextRef="#ctx0" brushRef="#br0" timeOffset="109119.5935">19518 6150 48 0,'14'-2'90'15,"-14"2"-2"-15,18-2-4 16,-8 2-1-16,26 1-57 16,-15 11-7-16,-2 4-7 0,3 9-4 15,5 4-2-15,-2 8-3 16,-1 4-1-16,-3 5-2 16,-6-1-2-16,-3 0 0 15,-7-4 0-15,-2-7-2 16,-3-6-1-16,-1-9-2 0,0-7-4 15,1-12-4-15,12 0-5 16,6-7-6-16,4-13-4 16,8-5 1-16,4-6 5 0,4-7 10 15,3 0 10-15,-5-7 13 16,1 7 10-16,-8-6 9 16,-4 7 7-16,-6 5 1 15,-6 6-3-15,-4 8-7 0,-4 3-8 16,-5 15-5-16,0 0-5 15,-7 0-2-15,-4 15-2 16,-3 11-2-16,-9 9-2 16,-3 10 0-16,1 7 0 15,1 3 0-15,6 1 0 0,10-1 0 16,6-7-2-16,6-8 1 16,13-8 0-16,5-13 0 15,10-8 2-15,-1-10-1 16,-3-1 0-16,-3-13 1 0,-3-1 0 15,-8-6 1-15,-4-1-2 16,-4 1 0-16,-6 1 0 16,-5 0 0-16,-8 5 0 15,-7 8 0-15,-8 3-12 0,-3-6-41 16,-5 20-35-16,-4 4-1 16,-4 8-7-16,4 4-8 15</inkml:trace>
  <inkml:trace contextRef="#ctx0" brushRef="#br0" timeOffset="112372.1377">18929 7382 63 0,'0'8'97'0,"0"-8"-4"16,0 0-6-16,0 0-2 0,-5 0-59 15,5 0-8-15,0 0-7 16,0 0-5-16,-1 7-2 0,1-7 0 15,-1 13-1-15,1-5-1 16,0 3 0-16,-2 2-1 16,1 1-1-16,0 2-2 15,-3-3-3-15,3 6-7 16,-2-4-9-16,3-7-61 0,0 4-5 16,0-12-6-16,0 0-7 15,3-7 3-15</inkml:trace>
  <inkml:trace contextRef="#ctx0" brushRef="#br0" timeOffset="112678.1171">19064 7257 74 0,'14'-11'94'0,"1"3"-3"16,-1-2-6-16,1 6-2 15,-5 0-61-15,6 5-6 0,-1 10-7 16,2 6-4-16,-1 8-1 15,-2 4-2-15,-2 4 0 16,0 8 0-16,-5 6-1 16,-2-4 0-16,-1 1-1 15,-3-2 1-15,-1-9-1 16,0-3 1-16,0-6-2 0,1-8-1 16,-1-16-2-16,21 3-4 15,1-5-9-15,7-15-22 16,4-6-46-16,10-6-3 15,11-6-4-15,1-4-6 0,7-5 48 16</inkml:trace>
  <inkml:trace contextRef="#ctx0" brushRef="#br0" timeOffset="112972.9314">19710 7346 12 0,'37'-37'92'15,"-8"11"1"-15,-10 2-3 16,-7 8-4-16,-12 2-38 0,11 7-17 16,-11 7-12-16,0 0-4 15,-17 18-7-15,0 0-2 0,-3 9-3 16,-3 9-1-16,-4 10 0 15,0 7-1-15,4 2 2 16,4-1-5-16,11 0 4 16,3-5-2-16,5-7 0 15,7-9 0-15,8-12 0 0,4-11 0 16,0-9 0-16,0-1 0 16,-1-11 0-16,-1-4 0 15,-5-4 0-15,-5-5 0 0,-3 2 0 16,-3 1 0-16,0 0 0 15,-7 3 0-15,-8 4-3 16,-3 0-3-16,-3 10-5 16,-6 2-10-16,4 2-64 15,-6 8-5-15,4 0-3 16,3-1-8-16,7-2 3 0</inkml:trace>
  <inkml:trace contextRef="#ctx0" brushRef="#br0" timeOffset="113390.3161">20016 7301 86 0,'8'-15'95'16,"0"0"-4"-16,-4 2-6 16,-2 0-2-16,0 2-65 0,-2 11-7 15,15-7-4-15,-6 7-2 16,1 8-2-16,-1 6-1 15,2 5-1-15,-1 7 0 16,-5 4-1-16,-3 4 1 0,-2 3-1 16,0-4 1-16,-7 0-1 15,-1-5 0-15,2-3 0 16,-2-5 1-16,5-4-1 16,2-6 1-16,1-10 0 0,8 15 0 15,3-10-1-15,4 4 1 16,2-1 0-16,0 3-1 15,0 3-1-15,-2 0 1 0,-3 2 0 16,-2 2-1-16,-7 3 1 16,-3-2 0-16,-4 2-2 15,-9 2-2-15,-7 1-4 16,-3 5-19-16,-25 6-57 16,-6-3-3-1,-3 0-5 1,-4 1-7-16,-6 2 8 0</inkml:trace>
  <inkml:trace contextRef="#ctx0" brushRef="#br0" timeOffset="113701.9724">18777 8774 30 0,'1'-12'101'0,"-1"12"-2"0,2-14-7 16,-2 14-3-16,0-16-2 16,-1 3-77-16,1 13-7 15,0 0-3-15,-9 0 0 16,9 0 0-16,-8 10 0 0,5 0 0 15,3 5 0-15,-5-1-23 16,-11 3-63-16,15-2-4 16,-1-5-3-16,2-10-7 15,0 0-3-15</inkml:trace>
  <inkml:trace contextRef="#ctx0" brushRef="#br0" timeOffset="114051.0856">18928 8549 0 0,'27'-16'94'0,"-2"5"2"0,1 2-5 15,1 2-6-15,-5 2-1 16,30 7-68-16,-34 6-4 16,-2 10-4-16,-4 7-3 15,-3 6-2-15,-3 4-1 16,-6 2 0-16,0 3 1 0,-7 0-1 15,-5-5 1-15,2 0 0 16,-4-8-1-16,0-5-2 16,3-7 0-16,2-5 0 0,9-10 0 15,0 0 0-15,0 0 0 16,12 0 0-16,6-5 0 16,4-3 0-16,4 0 0 15,5-3 0-15,7 2-3 0,-3-4-23 16,-6-1-60-16,9-2-4 15,-1-7-4-15,-4-3-5 16,-4-4-2-16</inkml:trace>
  <inkml:trace contextRef="#ctx0" brushRef="#br0" timeOffset="114242.7073">19582 8508 80 0,'0'0'99'0,"6"-13"-6"0,-6 13-5 15,0 0 1-15,0 0-58 16,-2 12-12-16,-2 3-7 15,0 6-12-15,-4 2 0 0,1 6 0 16,2 4 0-16,-1 5 0 16,-1 0 0-16,7 5 0 15,-1-7-13-15,1-2-72 16,6-7-4-16,6-10-5 16,2-12-6-16,2-10-5 15</inkml:trace>
  <inkml:trace contextRef="#ctx0" brushRef="#br0" timeOffset="114426.9848">19823 8500 30 0,'13'-12'102'0,"-6"2"-3"0,-7 10-5 15,0 0-5 1,0 0-2-16,9 15-77 0,-9 2-10 16,0 9 0-16,-1 1 0 15,-2 13 0-15,-4 1 0 0,4 12 0 16,-7 4-69-16,8-4-21 15,1-6-2-15,1-12-8 16,1-6-6-16</inkml:trace>
  <inkml:trace contextRef="#ctx0" brushRef="#br0" timeOffset="115198.3398">20962 6292 49 0,'9'-11'95'15,"1"2"-2"-15,-10 9-5 16,10-12-3-16,-10 12-50 16,0 0-14-16,0 0-7 0,0 0-4 15,0 0-4-15,0 0-2 16,-3 5 0-16,3-5-1 16,-7 11 1-16,7-11-4 15,-9 10 0-15,9-10 0 0,-3 10 0 16,3-10 0-16,-4 16-7 15,4-16-8-15,0 0-44 16,-7 19-28-16,6-11-3 16,1-8-6-16,0 0-6 0</inkml:trace>
  <inkml:trace contextRef="#ctx0" brushRef="#br0" timeOffset="115519.8172">21351 6077 87 0,'0'0'95'16,"6"-10"-5"-16,-6 10-5 16,-12 5-1-16,-2 9-67 15,0 6-5-15,1 6-3 16,5 5-2-16,-1 6-2 0,8 2-1 16,2-1 0-16,10 2-1 15,5-1 0-15,4-2-1 16,1-2 0-16,2-4 0 15,1 0-2-15,-4-7 0 16,-3 0 0-16,-5-6 0 0,-2-1 0 16,-7-1 0-16,-3-3 0 15,0-1 0-15,-8-1 0 16,-6-1 0-16,-5-2-6 0,-3 2-5 16,-7-7-13-16,-11 1-61 15,9-4-5-15,-2-8-2 16,4-5-6-16,-1-9-2 0</inkml:trace>
  <inkml:trace contextRef="#ctx0" brushRef="#br0" timeOffset="115721.8894">21320 6195 37 0,'25'-9'91'0,"-4"0"0"16,0-2-8-16,-5 1-1 0,1-3-53 15,-2 6-11-15,-2 1-7 16,3 2-8-16,1-1-9 16,2 4-29-16,4-1-43 15,1 1-5-15,0-3-5 0,-3 0-5 16</inkml:trace>
  <inkml:trace contextRef="#ctx0" brushRef="#br0" timeOffset="116254.3641">21731 6028 44 0,'8'-5'92'0,"3"4"-4"16,0 1-4-16,3 0-2 0,0 9-53 15,3 3-9-15,3 11-7 16,3 4-3-16,1 10-4 16,-3 8 0-16,-1 4-2 15,-9 4-2-15,-1 1 0 16,-4-4 0-16,-2-2-2 0,-2-10-1 15,-2-7 1-15,0-11-1 16,2-9 0-16,-2-11-1 16,19 0 0-16,-2-8-1 15,7-9 0-15,6-5 1 0,2-6 0 16,8-6 0-16,-3-3 1 16,3-3 3-16,-5 1 2 15,-3 3 1-15,-7 3 1 0,-6 3 0 16,-6 6 1-16,-6 7 0 15,-6 7-1-15,-1 10-2 16,-14 0-4-16,-2 11 0 16,-6 12 0-16,-5 9 0 0,-1 8 0 15,-4 6 0-15,10 1 0 16,3 0 0-16,8-1 0 16,7-2 0-16,5-7 0 15,15-8 0-15,9-9 0 0,3-6 0 16,-1-8 0-16,-1-5 0 15,-4-2 0-15,-1-7 0 16,-7-6 0-16,-1-3 0 0,-9-4 0 16,-3 2 0-16,-1 0 0 15,-5 0 0-15,-8 7 0 16,-5 3 0-16,-3 12-27 0,-6 8-60 16,-8 5-4-16,-3 7-4 15,-8 7-9-15,-3 8 1 16</inkml:trace>
  <inkml:trace contextRef="#ctx0" brushRef="#br0" timeOffset="116742.7617">20823 7409 36 0,'14'-3'98'16,"-3"-1"-2"-16,-1-2-7 15,-2 3 0-15,-8 3-34 0,0 0-35 16,12 0-7-16,-12 0-5 16,4 17-1-16,-5-5-7 15,2 2 0-15,0-1 0 16,0 2 0-16,0-4 0 0,-1-1 0 15,0-10 0-15,0 13 0 16,0-13 0-16,0 0 0 16,0 0 0-16,0 0 0 15,0 0 0-15,0 0-15 0,0 0-74 16,6-5-2-16,-6-7-5 16,0-5-6-16,5-2-3 15</inkml:trace>
  <inkml:trace contextRef="#ctx0" brushRef="#br0" timeOffset="117301.1189">21146 7213 5 0,'17'-17'96'0,"0"6"1"16,-7-3-5-16,4 7-5 16,-14 7-2-16,9-3-71 15,3 12-4-15,0 11-3 0,-1 8-3 16,4 7-2-16,-3 9 0 15,-4 5 0-15,0 7 0 16,-4-2 0-16,-4-3-1 0,0-5 0 16,-2-6 1-1,-5-6-2-15,4-10 0 0,3-8 0 16,8-11 0-16,9-6-3 16,9-12 1-16,9-7-1 15,5-9 0-15,10-6 1 0,6-8-1 16,-2-3 1-16,-3-1 2 15,-3-1 0-15,-7 5 2 16,-10 5 1-16,-4 6 1 16,-8 9-1-16,-10 5 1 0,-9 18-2 15,0 0-2-15,-11 7 0 16,-7 13 0-16,-4 7 0 16,-3 11 0-16,0 8 0 0,-6 7 0 15,6 4 0-15,5 0 0 16,9-1 0-16,6-5 0 15,5-4 0-15,3-12 0 16,7-8 0-16,4-12 0 0,4-9 0 16,-1-6 0-16,-5-8 0 15,-4-6 0-15,-1-4 0 16,-4-3 0-16,-3-2 0 16,-2-1 0-16,-7-1 0 0,-1 5 0 15,-2 1 0-15,-3 3 0 16,-5 4-11-16,5 6-46 15,-4 6-33-15,5 0-2 16,4 0-7-16,10 0-2 0</inkml:trace>
  <inkml:trace contextRef="#ctx0" brushRef="#br0" timeOffset="117671.6659">21997 7315 80 0,'26'-18'95'16,"-8"0"-4"-16,-3 6-6 15,-3 1-1-15,-3 7-63 16,-9 4-7-16,7 8-4 16,-6 9-3-16,-1 4-3 15,-7 5-2-15,-4 6 1 16,0 2-1-16,1 1-1 16,2-2-1-16,-1-3 1 0,7-4-1 15,2-4 1-15,5-4 0 16,9-4-1-16,4-6 2 0,1-3-2 15,4-1 1-15,5 1 0 16,-3 1-1-16,-1 4 0 16,-1-1 0-16,-2 7 1 0,-4 0-1 15,-3 4 0 1,-8 4-1-16,-4-1 2 0,-3 2-1 16,-10-4 0-16,-7 0-2 15,-7-4-2-15,-7-4-5 0,-7-10-12 16,-2-2-64-16,-2-7-4 15,4-13-4-15,8-9-6 16,4-13-1-16</inkml:trace>
  <inkml:trace contextRef="#ctx0" brushRef="#br0" timeOffset="118474.6508">22496 6200 3 0,'13'-21'76'16,"6"2"6"-16,-5 0 0 15,4 1-3-15,-2 4-48 0,-2 1-4 16,0 5-3-16,-3 2-5 15,0 5-4-15,-11 1-3 16,11 4-3-16,-5 7-2 16,-3 6-2-16,1 4-1 0,-1 6 0 15,3 7 1-15,-1 7-1 16,-1 8 0-16,-1 4-1 16,-3 9 1-16,0 1-1 0,0 5 1 15,-2 0-2-15,-3 3 1 16,-4-1-3-16,0 2 0 15,-1-1 0-15,3 0 0 16,-3 0 0-16,1 0 0 0,0 0 0 16,2-2 0-16,0 2 0 15,-2-2 0-15,3-2 0 16,-1-2 0-16,1-2 0 16,-1 1 0-16,1-2 0 0,1-1 0 15,-1 1 0-15,-2-2 0 16,0 2 0-16,-3 2 0 15,3 5 0-15,-4-1 0 0,2 6 0 16,-1 3 0-16,-1 0 0 16,0 3 0-16,-3 0 0 15,2 3 0-15,-6 0 0 16,1 3 0-16,-2 0 0 16,0-2 0-16,-1 5 0 0,0 3 0 15,-3 5 0-15,1 3 0 16,-1 2 0-16,-1 2 0 15,2 6 0-15,0 1 0 0,3 5 0 16,-10 21 0 0,6-5 0-1,-3-2 0-15,4-6 0 0,0 0 0 16,0-8 0-16,-3 0 0 16,2-11 0-16,5-26 0 15,-2-2 0-15,1-6 0 16,0-4 0-16,-1-7 0 0,0-4 0 15,3-8 0-15,2-6 0 16,3-7 0-16,0-10 0 16,1-10 0-1,1-15 0 1,2-9-29-16,-1-15-65 16</inkml:trace>
  <inkml:trace contextRef="#ctx0" brushRef="#br0" timeOffset="118883.8494">21322 8625 25 0,'0'0'102'0,"0"0"-3"16,0 0-6-16,0 0-3 15,0 0-2-15,0 0-74 16,-8 0-14-16,8 0 0 0,-6 15 0 16,1-4 0-16,0 2 0 15,3 5 0-15,-7-1 0 16,8 8-19-16,1-7-68 16,0-8-4-16,0-10-3 15,0 0-8-15,11-12-2 0</inkml:trace>
  <inkml:trace contextRef="#ctx0" brushRef="#br0" timeOffset="119192.4247">21432 8447 17 0,'26'-8'97'0,"1"6"0"0,3 0-6 16,0 2-4-16,-4 7-4 15,-2 9-68-15,2 10-4 16,-4 6-3-16,-8 10-3 15,-6 4-5-15,-8 8 0 16,-9 4 0-16,-9 0 0 0,-6-3 0 16,-1-7 0-16,-1-3 0 15,0-13 0-15,7-5 0 16,2-14 0-16,17-13 0 0,0 0 0 16,0 0 0-16,27-11 0 15,0-5 0-15,7-2 0 16,5-6 0-16,6 1 0 0,-2-5-17 15,3 7-21-15,-2-5-51 16,-9 0 1-16,-5-1-8 16,-3-1-3-16</inkml:trace>
  <inkml:trace contextRef="#ctx0" brushRef="#br0" timeOffset="119417.1196">22034 8479 73 0,'4'-15'99'0,"0"3"-4"15,-4 0-7-15,3 1 0 16,-15 4-54-16,12 7-9 16,0 5-16-16,0 10-9 15,0 4 0-15,-3 5 0 0,3 10 0 16,-3 4 0-16,-1 13 0 16,-4 1 0-16,1 7 0 15,-5-4 0-15,6 3 0 16,-8-5-81-16,0-10-9 0,8-10-4 15,4-18-6-15,2-15-6 16</inkml:trace>
  <inkml:trace contextRef="#ctx0" brushRef="#br0" timeOffset="119633.9507">22268 8439 40 0,'22'-18'103'16,"-7"6"-4"-16,-1 4-7 15,-6 3-2-15,-8 5-3 16,1 12-87-16,-2 7 0 16,-3 8 0-16,-1 5 0 0,-5 11 0 15,0 10 0-15,-4 16 0 16,-3 7 0-16,4 16 0 16,-2-5-82-16,1 1-10 15,-2-4-4-15,2-11-8 0,5-9-5 16</inkml:trace>
  <inkml:trace contextRef="#ctx0" brushRef="#br0" timeOffset="120429.3119">16323 12792 18 0,'7'-25'100'0,"1"1"-3"0,-6 1-5 16,3 3-3-16,-5 3-3 0,0 17-72 16,2 22-1-16,-2 12-11 15,0 15-2-15,0 10 0 16,0 10 0-16,-7 12 0 15,-2 2 0-15,-3-1 0 0,2-8 0 16,-4-10 0-16,1-12 0 16,4-12 0-16,-4-20 0 15,13-20 0-15,-6-20 0 0,6-22 0 16,5-16 0-16,4-16 0 16,5-17 0-16,3-13 0 15,5-9 0-15,6-4 0 16,0 1 0-16,4 6 0 0,1 10 0 15,2 12 0-15,-1 17 0 16,0 19 0-16,-1 23 0 16,-4 21 0-16,1 17 0 15,-6 20 0-15,1 21 0 0,-4 18 0 16,-1 19 0-16,-6 18 0 16,-3 15 0-16,-6 5 0 15,-3 9 0-15,-2-2 0 0,0-8 0 16,-3-14 0-16,-30-16-92 15,30-20-3-15,-3-24-4 16,2-22-3-16,4-28-3 16</inkml:trace>
  <inkml:trace contextRef="#ctx0" brushRef="#br0" timeOffset="121379.2776">16501 13271 18 0,'-29'-12'99'0,"-3"0"-2"16,9-1-4-16,3-5-4 15,9-5-2-15,7 0-74 16,5-4 0-16,20-4-11 0,9-1-2 16,12-2 0-16,6 0 0 15,7-3 0-15,5 0 0 16,1-3 0-16,0 2 0 16,-3-1 0-16,-7 2 0 15,-7 1 0-15,-6 0 0 16,-11 9 0-16,-5 4 0 0,-7 9 0 15,-5 10 0-15,-4 10 0 16,-4 15 0-16,0 13 0 16,0 14 0-16,1 7 0 0,4 9 0 15,4 5 0-15,7-2 0 16,2-5 0-16,7-11 0 16,3-10 0-16,6-14 0 0,0-15 0 15,1-12 0-15,-1-14 0 16,-3-14 0-16,-2-10 0 15,-4-6 0-15,-2-7 0 16,-6-4 0-16,-2-2 0 0,-4 0 0 16,-6 5 0-16,1 8 0 15,-7 7 0-15,0 7 0 16,-1 11 0-16,0 19 0 16,0 0 0-16,-2 12 0 0,2 12 0 15,1 8 0-15,6 3 0 16,4 9 0-16,4-1 0 15,3-5 0-15,4-6 0 16,3-6 0-16,4-10 0 0,-2-8 0 16,0-6 0-16,-4-5 0 15,0-10 0-15,-2-3 0 16,-6-7 0-16,-1-1 0 16,-5-4 0-16,-2-1 0 0,-4-1 0 15,0 0 0-15,0 3 0 16,-1 2 0-16,-2 6 0 15,0 2 0-15,0 17 0 16,4-9 0-16,-4 9 0 0,6 15 0 16,0 4 0-16,4 4 0 15,4 4 0-15,3 0 0 16,4-2 0-16,1-1 0 0,4-5 0 16,2-6 0-16,-1-6 0 15,-1-2 0-15,0-5 0 16,-4-3 0-16,0-7 0 0,-5-3 0 15,-2-2 0-15,-4-2 0 16,0-2 0-16,-3-2 0 16,-1 0 0-16,0 2 0 15,-4 2 0-15,2 3 0 0,3 2 0 16,-8 12 0-16,14-11 0 16,-4 10 0-16,4 1 0 15,1 2 0-15,1 3 0 16,2 0 0-16,5 3 0 0,-1-1 0 15,1-2 0 1,2-1 0-16,-1-1 0 0,-3 0 0 16,0 1 0-16,-5-3 0 15,-2 3 0-15,-14-4 0 0,3 13 0 16,-17-4-56-16,-10 7-38 16,-12 8 1-16,-12 4-7 15,-14 9-4-15</inkml:trace>
  <inkml:trace contextRef="#ctx0" brushRef="#br0" timeOffset="121628.2243">16844 13698 34 0,'-141'65'104'0,"11"-10"-3"16,18-12-7-16,19-12 0 16,19-8-10-16,17-8-84 0,23-12 0 15,34-3 0-15,5-12 0 16,41-6 0-16,18-5 0 15,22-2 0-15,12-5 0 16,17 0 0-16,7 0 0 0,1 4 0 16,0 3 0-16,-14 5 0 15,-16 4 0-15,-11 7 0 16,-17 1 0-16,-13 6-47 16,-27 11-48-16,-18 4-2 15,-19 7-6-15,-25 7-4 0</inkml:trace>
  <inkml:trace contextRef="#ctx0" brushRef="#br0" timeOffset="121934.4628">16273 14293 51 0,'-114'51'106'0,"17"-7"-5"0,20-10-5 16,18-13-1-16,23-14-33 16,-17-7-62-16,63-14 0 15,29-4 0-15,20-10 0 16,25-2 0-16,19-3 0 15,19-1 0-15,8-1 0 16,10 0 0-16,0 4 0 0,-1 2 0 16,-9 3 0-16,-18 3 0 15,-17 5 0-15,-17 2 0 16,-17 4 0-16,-21 3 0 0,-16 6 0 16,-12 2 0-1,-12 1 0-15,-9 0 0 0,-4 0 0 16,-2 3 0-16,-4-6-35 15,4-7-60-15,10-12-2 16,3-12-7-16,6-11-7 0</inkml:trace>
  <inkml:trace contextRef="#ctx0" brushRef="#br0" timeOffset="122301.7602">19692 13011 86 0,'-15'-14'102'0,"2"-5"-6"15,3 3-4-15,3-3-1 16,3 3-47-16,2 1-44 16,2 15 0-16,6-12 0 15,-6 12 0-15,10-2 0 0,-10 2 0 16,13 6 0-16,-10 6 0 16,1 0 0-16,-1-1 0 15,2 5 0-15,-4-4 0 16,5 6 0-16,7-8-81 0,-4-8-13 15,6-9-5-15,7-11-7 16,7-7-2-16</inkml:trace>
  <inkml:trace contextRef="#ctx0" brushRef="#br0" timeOffset="122595.9646">20221 12621 31 0,'37'-14'102'0,"-12"5"-2"15,-7 5-6-15,-18 4-3 16,3 6-3-16,-10 10-83 15,-4 9-5-15,-3 6 0 16,-1 6 0-16,4 4 0 16,4 3 0-16,7-1 0 0,14 0 0 15,6-1 0-15,7 0 0 16,3 1 0-16,-3-3 0 16,0 0 0-16,-8 0 0 0,-7-1 0 15,-6-2 0-15,-10-2 0 16,-13-2 0-16,-8-6 0 15,-4-3 0-15,-6-3 0 16,-3-9 0-16,0-2 0 16,-6-10 0-16,4-8-86 15,7-9-8-15,5-13-3 0,6-9-7 16,6-12-2-16</inkml:trace>
  <inkml:trace contextRef="#ctx0" brushRef="#br0" timeOffset="123255.4496">20312 12758 80 0,'43'-26'89'0,"0"0"-4"0,-1 2-5 16,-6 0-3-16,-1 5-69 15,-2 5-1-15,1 1-6 16,-6 7-6-16,-1 0-8 16,-2 2-10-16,-4 1-7 0,-1 0 2 15,2 2 5-15,0-3 10 16,0 1 7-16,-1-2 12 15,5 1 9-15,3 2 13 16,4 2 8-16,1 0 1 0,4 6-7 16,3 6-6-16,-4 7-6 15,0 5-5-15,-3 9-2 16,-7 8-4-16,-4 8-7 16,-10 4 0-16,-6 3 0 0,-7 2 0 15,0 0 0-15,-9-3 0 16,2-7 0-16,-1-7 0 15,4-8 0-15,4-12 0 16,14-10 0-16,12-11 0 0,8-7 0 16,12-13 0-16,8-8 0 15,8-8 0-15,8-4 0 16,1-6 0-16,-1 3 0 0,-8 2 0 16,-5 4 0-16,-7 6 0 15,-13 6 0-15,-8 9 0 16,-17 9 0-16,-12 7 0 15,-2 20 0-15,-16 3 0 0,-7 8 0 16,-8 12 0-16,-2 8 0 16,-2 8 0-16,4 2 0 15,10-2 0-15,11-2 0 16,10-5 0-16,13-5 0 0,13-12 0 16,10-10 0-16,6-14 0 15,7-11 0-15,-3-3 0 16,-2-14 0-16,-3-4 0 0,-12-6 0 15,-5-1 0-15,-9 0 0 16,-13 3 0-16,-5 6 0 16,-18 3 0-16,-6 7 0 15,-14 9 0-15,-7 3 0 0,-6 15 0 16,-9 19 0-16,3-9-78 16,4 3-17-16,5-1-3 15,4 3-9-15,6-6-3 16</inkml:trace>
  <inkml:trace contextRef="#ctx0" brushRef="#br0" timeOffset="123907.9231">20100 14193 47 0,'0'0'101'15,"0"0"-2"-15,-7 10-6 16,7-10-1-16,-1 13-13 16,1-13-79-16,-2 18 0 0,4-4 0 15,1 2 0-15,3 2 0 16,-1-3 0-16,-1 2 0 16,-2-1 0-16,-1-4 0 15,1-3 0-15,-2-9 0 0,2 10 0 16,-2-10 0-16,7-6 0 15,-4-5 0 1,-1-1 0-16,0-5 0 0,-1-1 0 16,3 0 0-16,-2 0 0 0,0 3 0 15,-2 5 0-15,0 10 0 16,0-11 0-16,0 11 0 16,0 0 0-16,0 5 0 15,0-5 0-15,0 16 0 16,0-7 0-16,0-9 0 0,0 13 0 15,0-13 0-15,0 0 0 16,1 8 0-16,-1-8 0 16,0 0 0-16,0 0 0 0,0-5 0 15,0 5 0-15,-6-8 0 16,6 8 0-16,-5-11 0 16,5 11 0-16,0 0 0 0,-11-7 0 15,11 7-46-15,0 0-49 16,0 0-2-16,10-13-8 15,1-1-3-15</inkml:trace>
  <inkml:trace contextRef="#ctx0" brushRef="#br0" timeOffset="124664.5123">20870 14087 41 0,'20'-10'93'0,"-6"-2"-1"16,-3-1-3-16,-9-5-2 15,32 5-40-15,-35-3-21 16,-3 0-8-16,-6-2-3 0,3 1-12 16,-4 2-3-16,4-1 0 15,-3 2 0-15,5 1 0 16,4 0 0-16,1 0 0 15,9 2 0-15,12 0 0 0,6 8 0 16,9 3 0-16,5 6 0 16,5 12 0-16,0 11 0 15,-4 11 0-15,-4 9 0 16,-16 9 0-16,-10 5 0 0,-12 6 0 16,-15 2 0-16,-14-3 0 15,-6-3 0-15,-4-9 0 16,-3-6 0-16,5-8 0 15,2-12 0-15,11-8 0 0,10-11 0 16,14-11 0-16,14-5 0 16,16-14 0-16,21-7 0 15,10-8 0-15,20-8 0 16,8-4 0-16,11-3 0 0,0 2 0 16,-2-2 0-16,-6 4 0 15,-9 4 0-15,-15 6 0 16,-14 6 0-16,-15 5 0 15,-13 7 0-15,-19 6 0 0,-7 11 0 16,-20 2 0-16,-6 16 0 16,-13 8 0-16,-1 9 0 0,-2 8 0 15,0 10 0-15,4 4 0 16,7 5 0 0,15-4 0-16,8-3 0 0,13-6 0 15,12-10 0-15,7-9 0 16,10-12 0-16,4-12 0 0,1-7 0 15,-1-13 0 1,-3-5 0-16,-6-7 0 0,-9-4 0 16,-4-1 0-16,-10 1 0 15,-6 2 0-15,-8 3 0 16,-11 7 0-16,-8 4 0 0,-6 5 0 16,0 9 0-16,-5 0 0 15,9 14 0-15,-1 0-66 16,11-7-30-16,19-7-4 0,0 0-5 15,13 5-5-15</inkml:trace>
  <inkml:trace contextRef="#ctx0" brushRef="#br0" timeOffset="125045.6132">22400 14157 45 0,'47'-28'103'15,"-7"-1"-2"-15,-2 4-8 0,-5 0-1 16,0 0-15-16,-4 1-77 15,5 7 0-15,0 10 0 16,0 5 0-16,-5 4 0 16,-3 12 0-16,-7 10 0 0,-4 9 0 15,-10 8 0-15,-5 4 0 16,-6 4 0-16,-12 2 0 16,-6 1 0-16,-3-5 0 15,2-2 0-15,-1-5 0 16,8-4 0-16,7-4 0 0,11-10 0 15,9-1 0-15,12-7 0 16,10-1 0-16,3-1 0 16,4-2 0-16,-3 0 0 0,0 3 0 15,-12 2 0-15,-8 3 0 16,-13 3 0-16,-5 3 0 16,-17 4 0-16,-13 1 0 15,-5 4 0-15,-15-2 0 16,1 5 0-16,-12-2-91 0,-6-4-5 15,-6-6-6-15,-4-7-7 16,1-6-3-16</inkml:trace>
  <inkml:trace contextRef="#ctx0" brushRef="#br0" timeOffset="125356.8255">20269 15482 67 0,'0'0'109'16,"0"-9"-7"-16,8 2-6 0,3-7-2 15,-1-1-51-15,-4-3-43 16,-6 18 0-16,15-12 0 15,-15 12 0-15,12-3 0 0,-12 3 0 16,0 0 0-16,-1 6 0 16,0 3 0-16,-9-8-29 15,10-1-64-15,0 0-4 16,0 0-7-16,9-11-6 16</inkml:trace>
  <inkml:trace contextRef="#ctx0" brushRef="#br0" timeOffset="125685.3962">20717 15262 37 0,'33'2'103'15,"0"-4"-1"-15,5-6-8 16,0-5 0-16,7 2-13 16,-3 1-81-16,4 8 0 0,4 3 0 15,-5 13 0-15,-2 10 0 16,-10 7 0-16,-8 8 0 15,-12 4 0-15,-10 6 0 16,-8 1 0-16,-13 1 0 0,-10-1 0 16,-7-4 0-16,3-8 0 15,0-8 0-15,5-3 0 16,6-10 0-16,10-8 0 0,11-9 0 16,10 0 0-16,12-5 0 15,9-5 0-15,10-4 0 16,10-2 0-16,9-1 0 15,3-2 0-15,9 13-33 0,-6-13-60 16,2-3-3-16,-4-3-5 16,-5-1-6-16</inkml:trace>
  <inkml:trace contextRef="#ctx0" brushRef="#br0" timeOffset="125935.8487">21875 15302 34 0,'0'0'105'15,"8"-13"-2"-15,-8 13-6 16,4-14-3-16,-4 14-16 16,9-10-78-16,-9 10 0 15,3 5 0-15,-3 9 0 16,0 6 0-16,0 8 0 0,0 5 0 16,0 3 0-16,-1 6 0 15,-2 1 0-15,0 3 0 16,0-2 0-16,3 2 0 15,-1-12 0-15,11-4-49 0,-4-5-48 16,6-12-1-16,4-12-8 16,5-12-6-16</inkml:trace>
  <inkml:trace contextRef="#ctx0" brushRef="#br0" timeOffset="126147.0381">22499 15266 61 0,'30'-8'110'15,"-5"5"-5"-15,-5 3-6 16,-14 10-3-16,4 9-56 0,-10 4-40 16,-2 10 0-1,-7 8 0-15,-1 4 0 0,-2 5 0 16,-5 2 0-16,8 10 0 16,10-8-39-16,-13-14-58 15,2-12-3-15,2-20-7 0,8-8-6 16</inkml:trace>
  <inkml:trace contextRef="#ctx0" brushRef="#br0" timeOffset="127577.5761">16538 7243 5 0,'-14'2'74'0,"1"-1"4"16,-1-1-2-16,-4 0-30 15,8 1-13-15,2 1-5 16,-2 1-3-16,10-3-5 0,-13 5-3 16,13-5-3-16,0 0-1 15,0 0-2-15,0 0 0 16,0 0-1-16,0 0-2 16,0 0-2-16,0 0-1 0,0 0 0 15,12 0-3-15,5-3 0 16,5 1-1-16,5-1 0 15,9 3-1-15,6-2 0 16,7 0-1-16,5 0 0 0,5 0 1 16,10 1 0-16,8-1 0 15,10 2 0-15,5-4 2 16,8 2-1-16,9 0 1 0,7 1-1 16,8 0 1-16,1 1-2 15,10-1 1-15,1 1 0 16,8 0-1-16,5-2 1 15,3 1 0-15,0-2 1 0,2 0-1 16,4 1 1-16,2 0-1 16,0 1 1-16,-4-1 0 15,5 0-2-15,-3 0 0 0,-1 2 0 16,2-3 0-16,-5 0 0 16,-2-2 0-16,-4-1 0 15,-3-1 0-15,-6 1 0 16,-1-3 0-16,-9-1 0 15,-2 2 0-15,-9-1 0 0,-2 3 0 16,-4-2 0-16,-9 1 0 16,-6 2 0-16,-4 0 0 15,-4 1 0-15,-5 0 0 0,-3 1 0 16,-6 1 0-16,-3 1 0 16,-4 1 0-16,-4-1 0 15,-8-1 0-15,-2 2 0 16,-4 0 0-16,-13 2 0 0,-4-2 0 15,-9 0 0-15,-6 0 0 16,-3 0 0-16,-15 0 0 16,11 1 0-16,-11-1 0 0,0 0 0 15,0 0 0-15,-6 0 0 16,6 0 0-16,-10-3 0 16,10 3 0-16,-10-3 0 15,10 3 0-15,0 0 0 0,0 0 0 16,-8-4 0-16,8 4 0 15,-9 0 0-15,9 0-7 16,-24 7-48-16,1-3-37 16,-4-2 0-16,-8-2-7 0,-4-9-3 15</inkml:trace>
  <inkml:trace contextRef="#ctx0" brushRef="#br0" timeOffset="128198.7488">19905 5090 1 0,'7'-11'92'0,"-4"0"2"16,-2 1-6-16,-1-1-4 15,0 32-26-15,0-21-40 16,0 0-5-16,0 0-3 15,-3 20-4-15,3-4 0 16,9 7-2-16,5 0 2 0,11 2-1 16,10-3 0-16,15-7 0 15,17-6-1-15,22-9 0 16,11-3-1-16,19-15 0 16,11-5-1-16,13-6-2 0,-2-6 0 15,-5-1 0-15,-9 2 0 16,-13 3 0-16,-17 6 0 15,-18 4 0-15,-24 12-7 0,-19 9-8 16,-20 17-23-16,-16 15-52 16,-26 10-2-16,-14 12-8 15,-16 8 0-15</inkml:trace>
  <inkml:trace contextRef="#ctx0" brushRef="#br0" timeOffset="129180.4048">16502 8138 49 0,'-13'-2'92'0,"1"-6"-2"15,3 1-4-15,1-8-2 16,3 4-58-16,5 11-5 0,-5-14-7 15,5 14-4-15,0 0-4 16,10-5-2-16,-2 5-1 16,3 6-1-16,5 5 0 0,2 0 0 15,4 0 0-15,7 2 1 16,8-1 0-16,3-2 0 16,8-2 1-1,10 3-1-15,7-5-1 0,12 3-2 16,7-1 0-16,11 1 0 0,4 2 0 15,9-1 0-15,9 0 0 16,8-3 0-16,4 0 0 16,8-2 0-16,7-2 0 0,11-3 0 15,8-2 0-15,4-5 0 16,5-2 0-16,5-1 0 16,5 1 0-16,4 0 0 0,0 1 0 15,1-2 0-15,3 3 0 16,-5 0 0-16,-3 2 0 15,1-2 0-15,-1 0 0 16,-3-2 0-16,-7 3 0 16,1-3 0-16,-7 3 0 0,-6 0 0 15,-6-2 0-15,-11 2 0 16,-12 0 0-16,-10 0 0 16,-10-1 0-16,-16 0 0 0,-8 0 0 15,-12-2 0-15,-9 3 0 16,-8 0 0-16,-12 2 0 15,-1 1 0-15,-11 0 0 16,-5 0 0-16,-10 2 0 0,-2 0 0 16,-7 1 0-16,-2 0 0 15,-8 0 0-15,0 0 0 16,0 0 0-16,0 0 0 16,10 0 0-16,-10 0 0 0,0 0 0 15,0 0 0-15,-8 8 0 16,0 0 0-16,-6 1 0 15,-6 0-90-15,1 4-4 16,-7-6-3-16,-2-1-7 0,-8-6 0 16</inkml:trace>
  <inkml:trace contextRef="#ctx0" brushRef="#br0" timeOffset="130155.843">15206 6698 60 0,'-29'2'90'15,"4"-2"-4"-15,8 0-4 16,4-21-7-16,13 21-46 16,-9 7-8-16,9-7-6 0,11 14-4 15,10-4 0-15,8-6-1 16,11-4-2-16,12-3-2 15,14-9 1-15,13-4-7 16,10-7 0-16,10-4 0 16,0-4 0-16,2 0 0 15,-7 2 0-15,-7 4 0 0,-15 3 0 16,-14 6 0-16,-16 3 0 16,-12 9-7-16,-21 4-7 15,-8 11-14-15,-6 10-58 16,-17 5-2-16,-8 4-5 0,-9 8-5 15,-5 8 1-15</inkml:trace>
  <inkml:trace contextRef="#ctx0" brushRef="#br0" timeOffset="130462.6548">15016 7844 86 0,'-21'21'94'16,"7"-7"-3"-16,14-14-5 16,0 0-1-16,0 0-71 15,15 4 0-15,13-4-5 16,10-6-1-16,13-2-2 0,13-7-1 16,4-3-2-16,13-5-1 15,7-8 0-15,6 0 0 16,4-7-1-16,2-1 2 15,-3-3-3-15,-5 3-3 16,-6-1-2-16,-6 8-9 16,-13-1-18-16,-17 10-53 0,-8 9-4 15,-14 4-6-15,-14 10-6 16</inkml:trace>
  <inkml:trace contextRef="#ctx0" brushRef="#br0" timeOffset="131245.7563">15529 9808 22 0,'-27'5'85'16,"4"-3"-1"-16,5-2-3 0,4 0-3 16,14 0-47-16,0 0-5 15,9-3-7-15,19 3-5 0,9-2-4 16,14 2 0-1,15-2-1-15,13 1-2 0,17-3-1 16,12 4-2-16,15-3 0 16,20 2 0-16,16-1 0 15,17-5 0-15,18 4 0 16,25-5 1-16,18 0-5 0,24-2 0 16,20-4 0-16,15-5 0 15,12 3 0-15,6-4 0 16,9-1 0-16,-7 0 0 0,1 0 0 15,-15 2 0-15,-16-1 0 16,-22 4 0-16,-26 2 0 16,-25 0 0-16,-33 1 0 0,-32 2 0 15,-36-1 0-15,-30 7 0 16,-34-1-85-16,-29-7-6 16,-23-8-4-16,-37-9-6 15,-24-8-4-15</inkml:trace>
  <inkml:trace contextRef="#ctx0" brushRef="#br0" timeOffset="131658.9799">15368 8813 85 0,'-4'-2'90'16,"-12"2"-2"-16,1 8-6 0,-4 1 0 16,-2 8-69-16,6 7 0 15,9 2-2-15,6 1-3 16,8 2-1-16,23-6-1 16,19-7-2-16,26-9-3 0,23-14-13 15,23-13-68-15,34-11-5 16,18-16-4-16,16-13-8 15,7-19-4-15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4:27:31.76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1515 2575 42 0,'-1'-19'84'0,"-2"3"3"15,0-4-3-15,9 7-27 0,-6-3-15 16,1 5-8-16,-1 1-11 16,0 10-5-16,0 0-5 15,0 0-4-15,1 14-1 16,-1 11-2-16,1 9-2 15,-1 10-4-15,0 10 0 16,-1 6 0-16,0 6 0 0,-1 5 0 16,-2 0 0-16,1-2 0 15,0-3 0-15,2-6 0 0,-2-6 0 16,3-5 0-16,0-10 0 16,-1-7 0-16,3-5 0 15,1-8 0-15,0-3 0 16,2-7 0-16,-5-9 0 15,0 0-21-15,0 0-66 0,7-17-4 16,0-8-2-16,-3-10-8 16,-4-10-1-16</inkml:trace>
  <inkml:trace contextRef="#ctx0" brushRef="#br0" timeOffset="676.5943">1535 2701 29 0,'4'-49'91'16,"3"5"1"-16,2 2-6 0,-2 3-1 15,0 7-48-15,2 11-10 16,3 7-9-16,4 10-5 16,-2 8-5-16,1 14-3 15,1 11-1-15,2 10-2 0,2 10 0 16,-3 7 0-16,-3 6 0 16,4 0-1-16,-3-4 1 15,-3-4-1-15,-1-9 0 16,-1-9 2-16,-2-11-3 0,3-12 0 15,-3-13 0-15,0-8 0 16,-4-10 0-16,6-11 0 16,1-5 0-16,3-8 0 15,-1-6 0-15,0-2 0 16,4-2 0-16,-4 2 0 0,6 0 0 16,-1 5 0-16,-1 6 0 15,-2 6 0-15,-3 9 0 0,1 9 0 16,2 12 0-16,1 3 0 15,-2 15 0-15,2 10 0 16,-1 9 0-16,3 9 0 0,1 5 0 16,0 3 0-16,1-3 0 15,1-3 0-15,2-4 0 16,-4-11 0-16,5-6 0 16,-1-11 0-16,0-6 0 15,1-7 0-15,3-9 0 0,-1-8 0 16,0-6 0-16,0-4 0 15,-4-6 0-15,-2-2 0 16,-1-4 0-16,1 3 0 16,-4 0 0-16,-4 4 0 15,-2 7 0-15,0 0 0 0,-4 14 0 16,-6 11 0-16,18-3 0 16,-14 9 0-16,2 15 0 0,1 6 0 15,3 8 0-15,-1 8 0 16,0 5 0-16,2 0 0 15,-3 2 0-15,1-4 0 0,0 0 0 16,0-7 0-16,-4-5 0 16,1-5 0-16,-2-9 0 15,-1-7 0-15,-3-13-9 16,0 0-39-16,10-9-41 0,-7-16-2 16,-1-14-6-16,-2-10-1 15</inkml:trace>
  <inkml:trace contextRef="#ctx0" brushRef="#br0" timeOffset="841.4678">2678 2328 42 0,'-11'-41'84'0,"2"10"-1"15,2 5-3-15,1 6-7 16,2 8-54-16,4 12-4 16,0 0-13-16,-4 6-17 0,3 20-48 15,0 7-12-15,2 5-8 16,1 4-1-16,5-1 6 15</inkml:trace>
  <inkml:trace contextRef="#ctx0" brushRef="#br0" timeOffset="1049.5359">2854 2523 64 0,'20'0'90'16,"-4"-3"0"-16,-2 6-3 16,2 4-3-16,-1 6-56 15,3 10-4-15,2 7-6 16,8 7-5-16,0 5-4 15,0 8-5-15,-1 2-4 16,1 2 0-16,-1-1 0 0,-1-4 0 16,-3-5-6-16,-3-4-6 15,-3-11-9-15,5-8-24 16,2-10-41-16,-7-9-2 0,-2-12-6 16,0-14-4-16</inkml:trace>
  <inkml:trace contextRef="#ctx0" brushRef="#br0" timeOffset="1246.8397">3355 2643 74 0,'-7'-45'98'0,"-1"3"-3"16,-1 11-7-16,0 7-1 15,0 14-53-15,-4 10-8 0,0 7-17 16,-4 12-9-16,-1 13 0 16,1 12 0-16,-7 6 0 15,1 12 0-15,-7 6 0 0,2 8 0 16,0-2 0-1,4-1 0-15,-1-8 0 16,7-9-51-16,6-6-38 0,4-17-3 16,8-14-6-16,0-19-4 15</inkml:trace>
  <inkml:trace contextRef="#ctx0" brushRef="#br0" timeOffset="2044.6844">3494 2738 81 0,'11'-5'90'16,"-11"5"-3"-16,13-6-4 0,-4 6-2 15,0 0-68-15,7 1 0 16,3 1-2 0,5-1-1-16,7-1-4 0,1-3-1 15,3-3-2-15,2-6 0 16,0-3 1-16,0 0 0 0,-6-6-1 15,0 1 3-15,-10 0-2 16,-2 0 0-16,-8 3-4 16,-9-2 0-16,-3 7 0 15,-11 2 0-15,-8 6 0 0,-7 3 0 16,-5 10 0-16,-3 8 0 16,0 6 0-16,0 9 0 15,8 6 0-15,9-2 0 0,13 1 0 16,14-3 0-16,21-2 0 15,16-7 0-15,14-7 0 16,11-10 0-16,7-5 0 16,3-2 0-16,-3-7 0 0,-6-7 0 15,-11-1 0-15,-7-6 0 16,-14-4 0-16,-10 2 0 16,-9-1 0-16,-11 2 0 15,-10-2 0-15,-3 8 0 0,-14 3 0 16,-10 7 0-16,-2 5 0 15,-4 7 0-15,2 8 0 16,7 3 0-16,4 7 0 16,13-5 0-16,13 0 0 0,17-3 0 15,15-5 0-15,15-6 0 16,4-6 0-16,9-6 0 16,-3-9 0-16,-1-2 0 15,-7-9 0-15,-8-3 0 0,-9-13 0 16,-9-4 0-16,-8-4 0 15,-8-1 0-15,-6 0 0 16,-5 2 0-16,-2 4 0 0,-1 7 0 16,-2 11 0-16,-2 9 0 15,5 18 0-15,-13-1 0 16,9 19 0-16,0 12 0 16,4 13 0-16,-1 11 0 0,1 8 0 15,0 4 0 1,1 9 0-16,4 2 0 0,-3-1 0 15,0-3 0-15,0-4 0 16,1-5 0-16,-2-7 0 0,-1-6 0 16,-1-8 0-1,1-11 0-15,-14-10-71 0,5-8-23 16,-9-11-3-16,-5-5-6 16,-12-12-3-16</inkml:trace>
  <inkml:trace contextRef="#ctx0" brushRef="#br0" timeOffset="2610.2451">2290 3285 49 0,'-120'17'87'16,"7"0"-1"-16,7-5-1 15,10 2-2-15,-9-3-58 16,32 4-1-16,8-5-3 0,14 1-3 16,5-4-5-16,11-1-2 15,8 0-2-15,11-3-9 16,5 1 0-16,11-4 0 0,0 0 0 16,3 10 0-16,19-8 0 15,9 0 0-15,17 0 0 16,12-2 0-16,19 1 0 0,24-4 0 15,23 1 0-15,17-3 0 16,25-1 0-16,16 0 0 16,17-2 0-16,17-1 0 15,8-1 0-15,1 0 0 0,3-3 0 16,-9 0 0-16,-15-2 0 16,-8 1 0-16,-28 0 0 15,-22 3 0-15,-25 2 0 16,-28 0 0-16,-24 4 0 15,-19 0 0-15,-18 3 0 16,-17 2 0-16,-17 0 0 0,0 0 0 16,0 0 0-16,0 0 0 15,0 0 0-15,0 0 0 16,-8 3 0-16,8-3 0 0,0 0 0 16,0 0 0-16,0 0 0 15,-9 0 0-15,9 0 0 16,-12-11 0-16,12 11-62 0,-14-16-35 15,5-1-1-15,7-5-9 16,-2-3-2-16</inkml:trace>
  <inkml:trace contextRef="#ctx0" brushRef="#br0" timeOffset="3626.7243">6132 2587 40 0,'6'-14'78'0,"0"-3"2"16,1 4-14-16,-5-4-8 16,0 4-11-16,-2-2-12 0,0 1-7 15,-3 3-6-15,-2-2-4 16,-9 7-4-16,-4 5-2 15,-9 3-2-15,-14 12-7 16,-5 10-3-16,-12 8 0 0,-8 10 0 16,-6 9 0-1,-1 8 0-15,4 4 0 0,10 5 0 16,15-1 0-16,13 0 0 16,17-8 0-16,22-4 0 15,23-7 0-15,22-9 0 0,16-9 0 16,16-10 0-16,0-13 0 15,14-4-28-15,-5-6-61 0,-5-12-4 16,-12-7-4-16,-13-11-7 16,-15-3 4-16</inkml:trace>
  <inkml:trace contextRef="#ctx0" brushRef="#br0" timeOffset="4020.0931">6362 2831 7 0,'-17'-22'94'15,"2"2"2"-15,2 4-6 16,8 0-3-16,5 7-2 15,10 3-62-15,10 3-6 16,13 4-7-16,5 8-8 0,8 8-2 16,3 6 0-16,-2 12 0 15,-1 4 0-15,-6 7 0 16,-9 6 0-16,-6-2 0 0,-10-2 0 16,-10-5 0-16,-3-5 0 15,-3-8 0-15,-4-11 0 16,-6-12 0-16,11-7 0 15,-16-10 0-15,12-12 0 16,4-5 0-16,3-12 0 0,10-2 0 16,6-3 0-16,14-1 0 15,3 4 0-15,7 5 0 0,6 4 0 16,2 11 0 0,0 10 0-16,0 9 0 0,-2 4 0 15,-8 14 0-15,3 8 0 16,-12 9 0-16,-6 6 0 15,-6 3 0-15,-10 1 0 0,0-1 0 16,-10-6 0-16,0-6 0 16,-1-7-55-16,-5-12-35 15,6-11-1-15,-10-12-4 0,9-12-6 16</inkml:trace>
  <inkml:trace contextRef="#ctx0" brushRef="#br0" timeOffset="4177.6099">7121 2333 3 0,'-15'-52'86'0,"1"13"2"16,1 9-7-16,3 7-8 15,3 15-10-15,7 8-92 16,10 0-39-16,6 9-9 0,12 5-9 16,5-1-3-16</inkml:trace>
  <inkml:trace contextRef="#ctx0" brushRef="#br0" timeOffset="4374.6647">7596 2281 5 0,'30'0'93'16,"-9"5"3"-16,-3 2-4 15,-1 7-3-15,-8 5-1 0,-5 10-63 16,9 12-4-16,3 8-19 16,0 16-2-16,1 8 0 15,-3 15 0-15,-7 8 0 16,-2 8 0-16,-6-4 0 0,1-3 0 15,-4-9-14-15,1-19-68 16,-4 0-8-16,0-22-5 16,3-17-7-16,1-17 0 0</inkml:trace>
  <inkml:trace contextRef="#ctx0" brushRef="#br0" timeOffset="5416.2254">7592 3031 73 0,'1'-22'88'16,"16"1"0"-16,13-1-4 0,14 4-1 16,10-2-64-16,12 4 0 15,7-1-1-15,3-1-5 16,2 4-5-16,-5-1-2 16,-5 2-1-16,-9 2-1 15,-11 0-1-15,-11 0-3 0,-11 3 0 16,-7-1 0-16,-6 0 0 15,-13 9 0-15,0 0 0 16,0 0 0-16,-14-2 0 16,-2 6 0-16,-3 11 0 0,-1 4 0 15,-1 6 0-15,-4 1 0 16,6 9 0-16,2-1 0 16,5 4 0-16,2-4 0 0,9-1 0 15,2-4 0-15,10-6 0 16,4-4 0-16,5-9 0 15,3-6 0-15,7-4 0 16,-2-6 0-16,4-9 0 0,5-5 0 16,-1-6 0-1,0-3 0-15,2-2 0 0,0 0 0 16,-2-1 0-16,-2 5 0 16,-2 2 0-16,-8 8 0 15,-2 3 0-15,-2 6 0 0,-3 10 0 16,-3-1 0-16,-2 10 0 15,-2 5 0-15,2 8 0 16,-2 0 0-16,2 7 0 0,4 0 0 16,3 0 0-16,2-4 0 15,6-4 0-15,0-4 0 16,5-7 0-16,4-7 0 16,-5-5 0-16,2-4 0 15,-2-9 0-15,-6-2 0 0,-1-5 0 16,-4-3 0-16,0 1 0 15,-8-2 0-15,1 0 0 16,-2 3 0-16,0-1 0 0,-2 4 0 16,0 3 0-16,-1 2 0 15,-3 3 0-15,-5 10 0 16,12-11 0-16,-12 11 0 16,8 0 0-16,-8 0 0 15,19 17 0-15,-2-4 0 0,7 3 0 16,6 0 0-16,11 1 0 15,7-2 0-15,6-2 0 0,11-4 0 16,-2-2 0-16,3-5 0 16,-3-2 0-16,-4-2 0 15,-6-7 0-15,-7 0 0 16,-9-4 0-16,-11-1 0 0,-3-1 0 16,-11 0 0-16,-3-1 0 15,-5 3 0-15,-4 0 0 16,-13 2 0-16,-7 3 0 15,-6 2 0-15,-5 5 0 0,-2 1 0 16,0 1 0-16,9 8 0 16,4 2 0-16,12 2 0 15,9 4 0-15,17 4 0 16,9 0 0-16,9 4 0 0,3 0 0 16,0 2 0-16,3 0 0 15,-2 1 0-15,-10 1 0 16,-3 0 0-16,-7-3 0 0,-3 5 0 15,-8-6 0-15,-2 1 0 16,-4-4 0-16,-3-3 0 16,1-3 0-16,-1-6 0 15,0 3 0-15,0-13-71 0,0 0-22 16,-5-16-2-16,3-7-6 16,2-8-6-1</inkml:trace>
  <inkml:trace contextRef="#ctx0" brushRef="#br0" timeOffset="6255.6105">5687 3519 68 0,'-41'-2'93'0,"8"-3"-1"0,5-2-5 16,8-3-1-16,4 1-62 0,6 4-2 15,10 5-4-15,-12-7-4 16,12 7-7-16,0 0-7 16,6 0 0-16,7 4 0 15,6 2 0-15,8 3 0 16,11-1 0-16,14 4 0 0,17-3 0 15,17 3 0 1,14-1 0-16,22-3 0 0,17 1 0 16,16-3 0-16,21-2 0 15,13-1 0-15,11-1 0 0,15-1 0 16,6-1 0-16,9-2 0 16,13-1 0-16,-3 1 0 15,5-1 0-15,-3 3 0 0,-2 1 0 16,-11 0 0-16,-4 3 0 15,-14 6 0-15,-15 1 0 16,-14 2 0-16,-21 3 0 16,-18 0 0-16,-23-1 0 0,-18-3 0 15,-26-1 0-15,-19-2 0 16,-19-3 0-16,-13-1 0 0,-13-3 0 16,-12-2 0-16,0 0 0 15,0 0 0-15,0 0 0 16,0 0 0-16,-11-7 0 15,0 7 0-15,-8-6 0 16,-20 4-64-16,10 1-32 0,-8-5-2 16,-1 3-8-1,-11-5-4-15</inkml:trace>
  <inkml:trace contextRef="#ctx0" brushRef="#br0" timeOffset="7963.0653">2350 4412 70 0,'-19'-14'101'16,"-3"-3"-6"-16,0 4-7 15,1 0 0-15,3 3-58 16,2 13-15-16,4 13-4 15,5 15-4-15,6 16-3 16,1 13-2-16,4 15-2 0,3 14 0 16,1 9 0-16,-1-2 0 15,0-1 0-15,0-8 0 16,-5-15 0-16,-1-11 0 16,-1-16 0-16,0-17 0 0,0-16 0 15,0-12 0-15,-5-8 0 16,-3-12 0-16,-3-7 0 15,-4-11 0-15,-5-12 0 16,-4-9 0-16,-5-9 0 0,-4-5 0 16,-4-8 0-16,2 0 0 15,4 0 0-15,4 1 0 0,8 6 0 16,12 6 0-16,13 5 0 16,21 11 0-16,15 6 0 15,17 14 0-15,7 10 0 16,11 17 0-16,4 8 0 15,0 18 0-15,-8 17 0 0,-8 13 0 16,-11 10 0-16,-17 1 0 16,-12 5 0-16,-15-4 0 15,-12-2 0-15,-7-9 0 16,-12-10 0-16,-3-10 0 0,-3-10 0 16,1-7 0-16,2-9 0 15,9-6 0-15,5-11 0 16,10-7 0-16,10-8 0 15,13-5 0-15,14-2 0 0,11-3 0 16,11 1 0-16,9 3 0 16,6 5 0-16,1 7 0 15,1 6 0-15,-4 8 0 0,-7 6 0 16,-7 2 0-16,-9 9 0 16,-8 5 0-16,-8 0 0 15,-11 5 0-15,-9 0 0 16,-9 6 0-16,-4-4 0 15,-10 4 0-15,-9 0 0 0,-1-2 0 16,-4-3 0-16,1 0 0 16,3-5 0-16,5-4 0 15,5-3 0-15,10-10 0 0,4 9 0 16,13-9 0-16,7 1 0 16,10-1 0-16,7-2 0 15,5-2 0-15,0 0 0 16,1-1 0-16,-6 1 0 0,-3-2 0 15,-10 0 0-15,-3-1 0 16,-11-1 0-16,-4-1 0 16,-4-3 0-16,-5 1 0 0,-1-2 0 15,0-3 0-15,-5-1 0 16,0 0 0-16,2 1 0 16,-1-2 0-16,5 3 0 15,2-4 0-15,11 2 0 0,12-6 0 16,17-2 0-16,15-5 0 15,17-5 0-15,12-8 0 16,10-6 0-16,5-2 0 16,1-5 0-16,-5-1 0 15,-11-2 0-15,-15 3 0 0,-17 4 0 16,-19 3 0-16,-11 9 0 16,-19 5 0-16,-12 10 0 15,-17 9 0-15,-11 13 0 0,-8 8 0 16,-3 15 0-16,-4 17 0 15,2 16 0-15,3 21 0 16,4 16 0-16,4 14 0 16,6 10 0-16,4 12 0 0,5 4 0 15,-3-3 0-15,6-10 0 16,1-19 0-16,5-17 0 16,-1-16 0-16,2-18 0 0,4-20 0 15,7-27 0-15,0 0 0 16,0-20 0-16,11-15 0 15,1-12 0-15,10-10 0 16,4-6 0-16,10-1 0 0,2 0 0 16,8 4 0-16,3 7 0 15,0 12 0-15,4 10 0 16,-5 14 0-16,0 9 0 16,-5 8 0-16,0 11 0 15,-11 9 0-15,-2 9 0 0,-7 4 0 16,-7 6 0-16,-2 0 0 15,-6-2 0-15,-2-3 0 16,-2-7 0-16,-3-7 0 0,0-8 0 16,-1-12 0-16,7-5 0 15,-2-15 0-15,-5-10-3 16,1-10-6-16,-1-10-3 16,1-10-2-16,-7-8-2 15,0-4-3-15,-8-6-13 0,0-4-48 16,7 8-6-16,1 7-3 15,3 6-1-15</inkml:trace>
  <inkml:trace contextRef="#ctx0" brushRef="#br0" timeOffset="8240.6241">5048 4092 87 0,'33'-4'99'0,"-2"1"-6"0,-9 0-5 16,-3 3 1-16,-29 13-64 15,16 8-4-15,7 15-12 16,-4 8-9-16,1 15 0 0,-1 9 0 16,-2 11 0-16,-7 5 0 15,-2 8 0-15,-10-1 0 16,0-2 0-16,-5-4 0 0,3-10 0 16,-7-6 0-16,8-8 0 15,-4-12 0-15,8-14 0 16,1-14-13-16,-4-11-77 0,12-10-4 15,-4-8-3-15,3-16-5 16,0-8-1-16</inkml:trace>
  <inkml:trace contextRef="#ctx0" brushRef="#br0" timeOffset="8497.451">5035 4800 16 0,'-8'-20'101'0,"4"1"-3"15,1 0-4-15,4 2-3 16,17-2-4-16,16 4-69 0,14 1-12 15,12 1-6-15,13 2 0 16,9 0 0-16,8 3 0 16,2-1 0-16,-5 2 0 15,-8 0 0-15,-12 0 0 16,-14 0 0-16,-10 1 0 0,-14 2 0 16,-9 1 0-1,-9 1 0-15,-11 2 0 0,0 0 0 16,0 0 0-16,-14 0 0 15,0 3 0-15,3 6 0 0,-12-3-39 16,6 0-53-16,5-1-3 16,0-5-6-16,12 0-7 15</inkml:trace>
  <inkml:trace contextRef="#ctx0" brushRef="#br0" timeOffset="9278.2962">6837 4777 49 0,'-18'-3'97'0,"0"-3"-3"16,5 1-5-16,-1-2-1 15,14 7-54-15,-3-9-5 0,3 9-8 16,0 0-11-16,-9-6-10 15,9 6 0-15,0 0 0 16,9 0 0-16,10 0 0 16,16 0 0-16,20 0 0 0,12 1 0 15,14-1 0 1,18-1 0-16,10-2 0 0,7 1 0 16,-2 0 0-16,-9 0 0 15,-14 0 0-15,-15 1 0 0,-16 0 0 16,-12 0 0-16,-19-1 0 15,-9 1 0-15,-20 1 0 16,0 0 0-16,0 0 0 16,-12-7 0-16,-12-1 0 0,-13 1-91 15,4-6-3-15,-11-7-3 16,-2-3-7-16,-6-6-3 16</inkml:trace>
  <inkml:trace contextRef="#ctx0" brushRef="#br0" timeOffset="9489.1702">7320 4461 10 0,'-23'-7'96'0,"7"6"1"16,5 1-3-16,9 10-4 0,2-10-2 16,3 19-71-16,8 5-2 15,-2 11-11-15,3 6-4 16,3 6 0-16,-1 11 0 16,-4 7 0-16,0 9 0 0,-8 7 0 15,-2 1 0 1,0-3 0-16,-1 2 0 0,-3-12 0 15,4-14-59-15,5-5-33 16,2-23-2-16,14-16-7 16,7-17-2-16</inkml:trace>
  <inkml:trace contextRef="#ctx0" brushRef="#br0" timeOffset="11006.9608">9723 4345 63 0,'-31'-31'97'16,"0"3"-2"-16,0-4-6 16,1 6-2-16,-1-3-55 15,7 1-9-15,-4 9-6 16,-1 2-9-16,-3 12-8 16,-6 5 0-16,-2 16 0 0,-9 14 0 15,-3 17 0-15,-4 16 0 16,-3 14 0-16,-1 12 0 15,0 8 0-15,11 6 0 16,10-1 0-16,13-3 0 0,22-10 0 16,16-11 0-16,28-18 0 15,17-13 0-15,21-18 0 0,20-18 0 16,13-11 0-16,2-20 0 16,0-11 0-16,-7-14 0 15,-11-3 0-15,-13-8 0 16,-19-1 0-16,-20 2 0 0,-21 3 0 15,-16 7 0-15,-19 4 0 16,-14 11 0-16,-16 7 0 16,-6 15 0-16,-11 7 0 15,1 6 0-15,1 15 0 16,3 6 0-16,6 10 0 0,14 6 0 16,12 6 0-16,17 2 0 15,13-1 0-15,21-5 0 16,14-6 0-16,12-8 0 15,8-10 0-15,6-13 0 0,0-7 0 16,-6-14 0-16,-6-10 0 16,-9-8 0-16,-13-5 0 15,-9-6 0-15,-8 0 0 0,-11 0 0 16,-4 1 0-16,-2 6 0 16,-7 2 0-16,-4 9 0 15,2 4 0-15,-2 13 0 0,0 6 0 16,-1 5 0-16,3 12 0 15,1 4 0-15,5 10 0 16,3 3 0-16,11 4 0 16,9-4 0-16,9-3 0 15,15-5 0-15,2-9 0 0,10-6 0 16,0-9 0-16,-1-9 0 16,-4-9 0-16,-6-5 0 15,-9-5 0-15,-9-6 0 0,-9-3 0 16,-9-2 0-16,-6 0 0 15,-3 1 0-15,-5 3 0 16,-4 6 0-16,-1 4 0 16,2 9 0-16,8 16 0 0,-14-8 0 15,14 13 0-15,1 13 0 16,13 7 0-16,6 6 0 16,3 7 0-16,6 3 0 0,4 4 0 15,-1 1 0-15,-1-2 0 16,-1-4 0-16,-8-4 0 15,-5-9 0-15,-2-4 0 16,-5-7 0-16,2-9 0 0,3-7 0 16,3-12 0-16,7-9 0 15,10-12 0-15,12-10 0 16,7-11 0-16,6-7 0 16,3-11 0-16,3-3 0 15,-2-1 0-15,-7 5 0 0,-6 5 0 16,-11 13 0-16,-8 9 0 15,-8 12 0-15,-9 13 0 16,-4 13 0-16,-2 13 0 16,-3 15 0-16,-1 19 0 0,2 9 0 15,1 16 0-15,1 11 0 16,-6 13 0-16,-3 11 0 16,-2 3 0-16,-9-4 0 0,0-6 0 15,0-10 0-15,-3-15 0 16,-3-14 0-16,9-19 0 15,-1-23-19-15,9-13-9 16,0-20-34-16,1-15-27 16,3-11-2-16,1-7-6 0,-7-5 45 15,-1-3 23-15,0 6 23 16,-6-3 21-16,0 10 49 16,-9 6 30-16,2 8-2 0,0 6-4 15,11 8-40-15,0 2-15 16,5 5-12-16,20 3-5 15,18 2-14-15,21 2-2 16,13 0 0-16,14 4 0 0,10-3 0 16,5 4 0-16,-1-3 0 15,-10 1 0-15,-11 0 0 16,-18 0 0-16,-11-1 0 0,-16 3 0 16,-9-2 0-16,-15 2 0 15,-10 1 0-15,0 0 0 16,0 0 0-16,-12 9 0 15,-1-2 0-15,4 11 0 0,-10 8-58 16,8-6-35-16,1 0-2 16,6 3-9-16,4 4-4 15</inkml:trace>
  <inkml:trace contextRef="#ctx0" brushRef="#br0" timeOffset="12877.6642">12251 6061 12 0,'-31'-9'93'0,"2"-1"-2"15,-1 2-4-15,2 2-5 16,-3-2 1-16,-6 4-70 16,3 4-3-16,-6 0-1 15,-4 2-2-15,-8 2 0 16,-9 3-1-16,-2 2 1 0,-8-2-3 16,-9 1-4-16,-9-3 0 15,-13 0 0-15,-6-2 0 16,-10-1 0-16,-10-2 0 0,-10-1 0 15,-10 1 0-15,-7-3 0 16,-5-3 0-16,-10 0 0 16,-5-1 0-16,-3-2 0 15,-2 0 0-15,-5-1 0 0,-1-3 0 16,-5 1 0-16,-3-1 0 16,-6-1 0-16,-1 1 0 15,-9 3 0-15,-1-2 0 16,-6 3 0-16,-2-1 0 0,-1 4 0 15,-2 1 0-15,-1 1 0 16,1-1 0-16,2 2 0 16,2-1 0-16,5 1 0 15,-1 0 0-15,3-2 0 16,4 4 0-16,1 0 0 0,1 1 0 16,3-1 0-16,5 2 0 15,0 3 0-15,1 2 0 16,7 1 0-16,-1 1 0 0,4-1 0 15,2 0 0-15,3 0 0 16,1 2 0-16,7-3 0 16,1 1 0-16,4-3 0 15,5 0 0-15,6-4 0 0,6 0 0 16,6 0 0-16,7-5 0 16,4-3 0-16,7-4 0 15,6 1 0-15,11-6 0 0,7-3 0 16,6-6 0-16,6-5 0 15,5-8 0-15,13-10 0 16,2-7 0-16,13-10 0 16,-1-6 0-16,9-10 0 0,5-4 0 15,4-8 0-15,6-3 0 16,5-1 0-16,4 1 0 16,5 1 0-16,7 2 0 0,1 5 0 15,5 3 0-15,6 6 0 16,2 8 0-16,0 6 0 15,4 5 0-15,3 8 0 16,1 5 0-16,2 5 0 16,1 6 0-16,-2 4 0 0,3 4 0 15,0 4 0-15,1 4 0 16,3 2 0-16,0 3 0 16,2 5 0-16,1 0 0 0,7 5 0 15,2 0 0-15,6 4 0 16,3-2 0-16,4 2 0 15,8 0 0-15,2 0 0 0,10-1 0 16,0 0 0 0,10 0 0-16,8-1 0 0,5-1 0 15,9 0 0-15,4-1 0 16,7-1 0-16,7 1 0 0,4-2 0 16,7-1 0-16,0-1 0 15,7 1 0-15,4-1 0 16,4 1 0-16,1 1 0 15,9 2 0-15,6-1 0 0,2 3 0 16,6 0 0-16,5 2 0 16,8 0 0-16,-1 1 0 15,11 0 0-15,0 0 0 16,0-1 0-16,8 1 0 0,3 0 0 16,-2 1 0-16,1 0 0 15,4 0 0-15,-4 1 0 16,7 0 0-16,0 1 0 0,3-1 0 15,1 0 0-15,1 0 0 16,2-1 0-16,3 3 0 16,6 0 0-16,-6 0 0 15,1 1 0-15,2 1 0 16,-5-1 0-16,2 0 0 0,-2 0 0 16,-4 0 0-16,-3 1 0 15,1 0 0-15,0 2 0 16,-2-2 0-16,-1 2 0 15,1 0 0-15,-6 3 0 0,6-2 0 16,-1 2 0-16,-2 0 0 16,-6 1 0-16,-1-1 0 15,-1 1 0-15,-8-1 0 0,-3 1 0 16,-4-2 0 0,-10 4 0-16,-3-3 0 0,-6-1 0 15,-6 1 0-15,-5-2 0 16,-11 3 0-16,-7-4 0 15,-13 3 0-15,-7-4 0 0,-11 3 0 16,-14-1 0-16,-12 0 0 16,-15-3 0-16,-12 3 0 15,-8-2 0-15,-10 2 0 16,-7 2 0-16,-6 0 0 0,-5 3 0 16,-4 3 0-16,-3 3 0 15,0 5 0-15,0 5 0 16,0 7 0-16,0 4 0 15,0 5 0-15,-1 9 0 0,1 5 0 16,-3 7 0-16,0 10 0 16,0 8 0-16,-4 9 0 15,-5 6 0-15,-1 1 0 0,-2-2 0 16,1 1 0-16,-2-6 0 16,2-6 0-16,0-9 0 15,6-8 0-15,1-11 0 0,2-4 0 16,2-5 0-16,-2-8 0 15,-1 1 0-15,0-6 0 16,-4 72 0-16,-2-72 0 16,-3-7 0-16,-1-2 0 15,1-2 0-15,-1-4 0 16,2-4 0-16,1-3 0 16,-1-77 0-16,3 62 0 15,-2 2 0-15,0-2 0 0,-6-2 0 16,-2 2 0-16,-8-4 0 15,-11-4 0-15,-40-3 0 32,-21-3 0-32,-20 3 0 0,-40-6 0 15</inkml:trace>
  <inkml:trace contextRef="#ctx0" brushRef="#br0" timeOffset="19389.8234">3340 5555 13 0,'-1'-10'47'16,"-3"0"-2"-16,3 0-6 15,1 1-4-15,0-2-6 0,0 1-3 16,0 1-2-16,3-1-2 16,0 0 0-16,2 1-1 15,-3-1-1-15,4 1 2 0,-4-1-1 16,-2 10-2-16,5-17 0 16,-5 17-1-16,5-14-3 15,-5 14-1-15,5-12-2 16,-5 12-3-16,0 0-1 0,1-8-3 15,-1 8-1-15,0 0-2 16,0 0-2-16,8 7 0 16,-1 1 0-16,-1 3 0 15,4 4 0-15,1 3 0 0,3 5 0 16,2 3 0-16,1 6 0 16,2 4 0-16,0 4 0 15,4 6 0-15,0 1 0 0,4 10 0 16,1-1 0-1,1 4 0-15,0 3 0 0,0 4 0 16,1 4 0-16,-3 1 0 16,3 0 0-16,-5-2 0 0,0 2 0 15,2-3 0-15,-4-2 0 16,4-5 0-16,-6-3 0 16,3-1 0-16,-2-2 0 15,3 0 0-15,-3 0 0 0,-2 4 0 16,2-4 0-16,-2 5 0 15,3-7 0-15,-3 4 0 16,-2-2 0-16,1-3 0 0,0-1 0 16,0-6 0-16,0 1 0 15,-3-6 0-15,1-3 0 16,-4-6 0-16,0-4 0 0,-1-7 0 16,-5-6 0-16,-1-2 0 15,-6-13 0-15,7 10 0 16,-7-10 0-16,0 0 0 15,0 0 0-15,-1-6 0 16,1 6 0-16,-14-17 0 16,8 3-75-16,-7 5-19 0,-7-4-2 15,-3 1-6-15,-7 1-5 16</inkml:trace>
  <inkml:trace contextRef="#ctx0" brushRef="#br0" timeOffset="19729.7894">3673 7424 49 0,'-51'-6'95'0,"6"-5"-2"16,12 1-4-16,6-2-3 16,16-2-52-16,7 6-4 15,4 8-9-15,17-11-7 16,6 10-14-16,10 2 0 0,6 8 0 16,10 5 0-16,6 6 0 15,5 3 0-15,7 1 0 16,1 5 0-16,1-2 0 15,3 1 0-15,-1 0 0 0,-4-1 0 16,-4-2 0 0,-4-4 0-16,-7-3 0 0,-4-5 0 15,-5-1 0-15,-8-5 0 0,-2-3 0 16,-7-4 0-16,0 0 0 16,-5-3 0-16,-2-5 0 15,-1 3 0-15,-9-7-5 16,-4 0-85-16,3-2-3 0,0-9-3 15,-3-4-5-15,-1-9-2 16</inkml:trace>
  <inkml:trace contextRef="#ctx0" brushRef="#br0" timeOffset="20141.0196">4895 6856 84 0,'9'-38'95'0,"-6"5"-3"15,1 5-6-15,-4 1 0 16,0 8-62-16,0 7-6 16,0 12-5-16,-2-9-4 0,2 9-5 15,-15 10-4-15,7 4 0 16,-4 8 0-16,0 5 0 16,1 6 0-16,-6 9 0 0,-2 5 0 15,0 9 0 1,-7 9 0-16,-1 5 0 0,-10 10 0 15,-6 10 0-15,-5 3 0 16,-3 4 0-16,-1-7 0 16,0-3 0-16,4-7 0 0,-1-10 0 15,13-12 0-15,4-14 0 16,9-8 0-16,5-13 0 16,7-4 0-16,3-8 0 0,8-11 0 15,-6 11 0-15,6-11 0 16,0 0 0-16,0 0 0 15,0 0 0-15,0 0 0 16,0 0 0-16,0 0 0 0,0 18-55 16,0-18-36-16,0 0-4 15,-1 11-4-15,1-11-6 16</inkml:trace>
  <inkml:trace contextRef="#ctx0" brushRef="#br0" timeOffset="22995.1988">11023 5397 50 0,'18'-13'83'0,"-5"1"3"16,-3 6-20-16,1-4-7 0,-11 10-14 16,9-11-13-16,-9 11-9 15,0 0-4-15,0 0-4 16,-4 10-5-16,-11 5-2 16,0 5-1-16,-6 8 1 0,-5 10-8 15,-8 8 0-15,-4 10 0 16,-11 9 0-16,-3 7 0 15,-6 7 0-15,-7 7 0 16,-10 6 0-16,-4 3 0 16,-9 4 0-16,-4 4 0 15,-6-4 0-15,-4 0 0 16,-2 3 0-16,-4-2 0 0,-5 0 0 16,-3-6 0-16,5-1 0 15,1-8 0-15,5 0 0 16,5-7 0-16,10-5 0 0,7-3 0 15,13-7 0-15,8-4 0 16,10-6 0-16,9-2 0 0,7-2 0 16,2-8 0-16,5-2 0 15,0-8 0-15,5-4 0 16,4-7 0-16,-1-5 0 0,3-7 0 16,5-3 0-16,2-4 0 15,1-1 0-15,10 0 0 16,-10-12 0-16,10 2 0 0,2-10-15 15,13 3-76-15,1-6-3 16,1-5-2-16,1-5-7 16,3-6 1-16</inkml:trace>
  <inkml:trace contextRef="#ctx0" brushRef="#br0" timeOffset="23303.3244">8827 7285 1 0,'-5'-32'97'0,"-2"3"1"16,-3 5-5-16,0 1-5 15,-4 9-1-15,8 3-64 0,-7 11-4 16,0 12-14-16,-2 12-5 16,-5 14 0-16,-1 12 0 15,-1 13 0-15,-1 9 0 0,1 7 0 16,5 3 0-16,8 5 0 31,10-4 0-31,17-5 0 0,14-15 0 16,18-14 0-16,13-18 0 0,22-15 0 15,8-16 0-15,4-14 0 16,6-13 0-16,-3-5 0 16,-5-5 0-16,-10 3 0 0,-14 3 0 15,-19 5 0-15,-9 12 0 16,-17 2-68-16,-11 6-27 16,-15 6-1-16,6-14-8 15,-6 4-3-15</inkml:trace>
  <inkml:trace contextRef="#ctx0" brushRef="#br0" timeOffset="27870.6788">10750 6791 76 0,'4'-12'90'16,"-4"-4"-2"-16,0 5-5 15,-5-2-28-15,5 13-23 16,-18-8-10-16,2 8-6 0,-3 8-5 16,-2 7-3-16,-8 10-1 15,-1 9-2-15,-5 7 0 16,-5 9-1-16,-3 8 0 16,2 7 1-16,-2 1-5 0,0 8 0 15,4-2 0-15,6-2 0 16,8 1 0-16,6-5 0 15,10-4 0-15,9-8 0 16,13-4 0-16,14-8 0 16,8-5 0-16,7-9 0 0,5-8 0 15,7-6 0 1,6-7 0-16,2-7 0 0,5-6 0 16,-3-6 0-16,6-8 0 15,2-6 0-15,-4-3 0 0,-3-7 0 16,-4-3 0-16,-9-1 0 15,-7-1 0-15,-12 0 0 16,-10 2 0-16,-5 4 0 0,-12 2 0 16,-6 6 0-16,-3 4 0 15,-10 4 0-15,-3 6 0 16,-7 2 0-16,-2 7 0 16,-7 4 0-16,-5 4 0 15,-3 9 0-15,-8 6 0 0,3 7 0 16,-5 9 0-16,6 3 0 15,2 2 0-15,13 1 0 16,10 1 0-16,9-4 0 0,11-5 0 16,18-6 0-16,12-13 0 15,9-5 0-15,9-8 0 16,4-8 0-16,1-8 0 0,2-8 0 16,-2-4 0-16,-2-3 0 15,-6 0 0-15,-1 0 0 16,-7 5 0-16,-3 4 0 15,-5 3 0-15,0 6 0 0,-8 7 0 16,-2 5 0-16,-1 7 0 16,-3 9 0-16,-1 6 0 15,-2 5 0-15,-1 5 0 16,-1 2 0-16,-2-1 0 0,2-1 0 16,-2-9 0-16,-1 1 0 15,-2-8 0-15,6-8 0 16,-3-6 0-16,6-2 0 15,1-9 0-15,2-7 0 0,3-3 0 16,6-4 0-16,1-3 0 16,2-1 0-16,3 2 0 15,-2-1 0-15,3 3 0 16,-5 5 0-16,-3 5 0 0,-1 5 0 16,-4 5 0-16,-4 3 0 15,-2 10 0-15,-3 5 0 16,-1 3 0-16,2 7 0 0,-1 0 0 15,5 2 0 1,0-2 0-16,6-4 0 0,3-5 0 16,3-6 0-16,2-6 0 15,1-4 0-15,1-8 0 16,-1-8 0-16,0-4 0 16,-3-3 0-16,-1-2 0 0,-1 0 0 15,-3-1 0-15,-1 2 0 16,-3 3 0-16,-3 2 0 15,-2 5 0-15,-4 7 0 0,-11 7 0 16,0 0 0-16,3 13 0 16,-5 3 0-16,-7 7 0 15,2 3 0-15,-4 5 0 16,4 1 0-16,5-2 0 0,2-2 0 16,5-4 0-16,10-4 0 15,3-5 0-15,6-7 0 16,5-7 0-16,3-1 0 0,1-11 0 15,2-4 0-15,1-4 0 16,0-2 0-16,-4-2 0 16,1-1 0-16,-7 3 0 15,0 1 0-15,-8 5 0 0,-3 4 0 16,-4 3 0-16,-11 8 0 16,0 0 0-16,0 0 0 15,2 14 0-15,-3-1 0 0,-1 4 0 16,2 5 0-16,1-2 0 15,7 1 0-15,9 1 0 16,7-5 0-16,6 0 0 16,3-6 0-16,6-1 0 15,-2-7 0-15,0-3 0 0,-3 0 0 16,-2-10 0-16,-3-1 0 16,-4-4 0-16,1-4 0 15,-3-1 0-15,2 1 0 0,-3 0 0 16,0 2 0-16,-2 4 0 15,-4 0 0-15,-2 6 0 16,-2 4 0-16,-12 3 0 0,12 2 0 16,-5 6 0-16,-1 4 0 15,3 2 0-15,4 3 0 16,1 1 0-16,6 1 0 16,1-2 0-16,2-3 0 0,3-4 0 15,-1 0 0-15,1-8 0 16,-3 0 0-16,1-2 0 15,-3-6 0-15,-1-4 0 16,-1-2 0-16,0-1 0 0,0-3 0 16,-1 0 0-16,-2 0 0 15,-1 2 0-15,-2 1 0 16,0 4 0-16,-4 3 0 16,0 6 0-16,-9 0 0 15,17 10 0-15,-7 4 0 0,7 2 0 16,4 2 0-16,7 2 0 15,11-2 0-15,3-4 0 16,4-4 0-16,7-7 0 0,2-2 0 16,0-10 0-16,-3-7 0 15,-1-9 0-15,-5-4 0 0,-4-6 0 16,-4-6 0-16,-4-1 0 16,-5-4 0-16,-6 3 0 15,-4 4 0-15,-6 1 0 16,-5 10 0-16,-3 5 0 15,-4 8 0-15,-1 15 0 0,0 0 0 16,0 14 0-16,-3 8 0 16,-2 10 0-16,-1 9 0 15,-6 14 0-15,-6 7 0 16,-3 7 0-16,-4 2 0 0,-2-3 0 16,2-3 0-16,4-13 0 15,6-12 0 1,9-11 0-16,10-18-2 0,11-11-4 15,10-19 1-15,9-7 1 16,5-10 2-16,4-2 2 16,3-4 2-16,4-1 0 0,-1 2 2 15,2 2 0-15,2 6 3 16,0 6-7-16,1 3 0 16,1 6 0-16,-4 9 0 15,-7 1 0-15,2 8 0 0,-9 0 0 16,-5 13-5-1,-27 4-82-15,2 0-3 0,-7 3-4 16,-11 3-8-16,-16 3-3 16</inkml:trace>
  <inkml:trace contextRef="#ctx0" brushRef="#br0" timeOffset="29220.27">10508 9248 11 0,'-51'7'96'16,"10"-1"1"-16,7-6-7 15,12-1-3-15,5-10-1 16,12-24-69-16,5 20-6 16,20-4-2-16,11-1-2 0,15-3-7 15,11-7 0-15,13-6 0 16,9-6 0-16,11-4 0 15,3-8 0-15,2-4 0 16,-4-5 0-16,-4-6 0 0,-10 0 0 16,-10 0 0-16,-15 1 0 15,-14 4 0-15,-13 6 0 16,-12 8 0-16,-13 11 0 0,-5 12 0 16,-13 15 0-16,-11 12 0 15,-3 14 0-15,-4 15 0 16,0 14 0-16,5 7 0 0,3 7 0 15,10 4 0-15,13-2 0 16,9-8 0-16,17-5 0 16,16-13 0-16,11-10 0 15,10-12 0-15,3-10 0 0,4-11 0 16,-5-12 0-16,-3-5 0 16,-6-6 0-16,-7-2 0 15,-8-1 0-15,-7 7 0 16,-3 0 0-16,-7 10 0 0,-3 5 0 15,-1 11 0-15,-4 5 0 16,0 8 0-16,-2 10 0 16,0 1 0-16,-1 7 0 15,2-1 0-15,0 3 0 0,1-6 0 16,2 0 0-16,2-6 0 16,3-4 0-16,2-5 0 15,4-9 0-15,1-4 0 0,2-8 0 16,3-4 0-16,0-7 0 15,0-2 0-15,-5 0 0 16,2-1 0-16,-7 2 0 16,-1 4 0-16,-4 4 0 15,-1 3 0-15,-6 6 0 0,2 3 0 16,-2 4 0-16,3 6 0 16,-1 5 0-16,1 6 0 15,6 1 0-15,4 2 0 16,9 2 0-16,6-4 0 0,8-3 0 15,9-4 0-15,6-7 0 16,10-2 0-16,0-11 0 16,3-8 0-16,-4-7 0 15,-1-7 0-15,-4-6 0 0,-5-5 0 16,-7-7 0-16,-6-4 0 16,-8 2 0-16,-4 2 0 15,-8 4 0-15,-8 6 0 0,-6 10 0 16,-8 9 0-16,-3 20 0 15,-8 0 0-15,-4 18 0 16,-2 11 0-16,3 10 0 16,2 10 0-16,4 4 0 15,5 5 0-15,13-2 0 0,12-2 0 16,11-7 0-16,9-11 0 16,8-6 0-16,4-13 0 0,2-11 0 15,-1-5 0-15,-5-9 0 16,-3-9 0-16,-9-3 0 15,-7-4 0-15,-7 2 0 16,-6 4 0-16,-6-1 0 0,-3 4 0 16,-6 7 0-16,-6 8 0 15,0 0 0-15,-8 10 0 16,-4 12 0-16,-2 2 0 0,2 10 0 16,2 3 0-16,9 5 0 15,2-1 0-15,16-4 0 16,11-2 0-16,8-7 0 15,9-7 0-15,1-10 0 0,1-7 0 16,-1-4 0-16,-3-10 0 16,-9-5 0-16,-5-6 0 15,-7-5 0-15,-7-4 0 16,-5 0 0-16,-6-4 0 0,-4 0 0 16,-2-4 0-16,-8 4 0 15,-12-2 0-15,-14 4-87 16,-4 3-4-16,-11 2-3 15,-18 4-8-15,-9 2-1 0</inkml:trace>
  <inkml:trace contextRef="#ctx0" brushRef="#br0" timeOffset="29384.2254">13203 8342 16 0,'-85'-8'97'0,"16"1"-1"16,22 0-4-16,24-5-3 16,23 2-2-16,36-4-67 15,24 2-6-15,25 2-14 16,18 0 0-16,17 4 0 15,8 0 0-15,11 6-11 0,21 2-75 16,-27 2-4-16,-8-2-3 16,-7-1-8-16,-9-1-5 15</inkml:trace>
  <inkml:trace contextRef="#ctx0" brushRef="#br0" timeOffset="30855.1329">14961 8484 38 0,'-9'8'101'0,"-2"-7"-4"16,2-1-5-16,0-3-3 16,-1-1-2-16,1 4-80 15,-3 10-7-15,4 10 0 0,-4 10 0 16,-5 14 0-16,-1 11 0 15,-7 13 0-15,2 4 0 16,-2 4 0-16,1-4 0 16,1-8 0-16,4-8 0 15,1-13 0-15,3-17 0 0,3-16 0 16,-2-10 0-16,5-22 0 16,-1-14 0-16,4-16 0 15,3-14 0-15,3-15 0 0,4-12 0 16,6-13 0-16,9-5 0 15,3-1 0-15,9 1 0 16,3 7 0-16,5 10 0 16,5 15 0-16,-3 16 0 0,3 17 0 15,-3 17 0-15,0 21 0 16,-11 13 0-16,-4 22 0 0,-8 19 0 16,-15 17 0-16,-9 15 0 15,-15 17 0-15,-20 7 0 16,-10 5 0-16,-11-2 0 15,-4-7 0-15,1-11 0 16,5-16 0-16,10-18 0 0,16-22 0 16,21-21 0-16,13-10-6 15,31-27 1-15,10-11 1 16,13-10 0-16,9-9 2 16,7-1 1-16,4-1 2 15,0 2 2-15,-5 3 1 0,0 9 1 16,-6 10 0-16,-1 8-1 15,-6 10-4-15,-1 11 0 0,-4 8 0 16,-6 13 0-16,0 12 0 16,-8 7 0-16,-1 11 0 15,-12 6 0-15,-5 4 0 16,-9 0 0-16,-9-2 0 0,-5-5 0 16,-13-2 0-16,-3-7 0 15,-8-11 0-15,-1-7 0 16,1-13 0-16,4-4 0 15,5-6 0-15,7-9 0 0,8-9 0 16,4-8 0-16,13-5 0 16,11-8 0-16,10-3 0 15,8-1 0-15,7 1 0 0,2 4 0 16,0 2 0-16,1 10 0 16,-5 8 0-16,-9 9 0 15,-6 10 0-15,-5 4 0 16,-11 13 0-16,-2 4 0 0,-7 8 0 15,-1 1 0-15,1 5 0 16,1 0 0-16,2 1 0 16,0-3 0-16,3-7 0 15,1-4 0-15,4-5 0 0,-4-9 0 16,5-7 0-16,-2-4 0 16,4-11 0-16,-4-6 0 15,2-7 0-15,2-5 0 16,-1-4 0-16,-1-4 0 0,1-3 0 15,0 0 0-15,1-1 0 16,3 2 0-16,4 2 0 16,7 2 0-16,8 4 0 15,8 0 0-15,11 5 0 0,6 2 0 16,12 0 0-16,2-1 0 16,4-1 0-16,3 0 0 15,-8-5 0-15,-4-2 0 16,-8-4 0-16,-8-3 0 0,-17-2 0 15,-10-1 0-15,-17 3 0 16,-15 1 0-16,-7 5 0 16,-17 8 0-16,-9 9 0 0,-14 10 0 15,2 11 0-15,-11 14 0 16,2 19 0-16,-8 31 0 16,-5 19 0-16,4 20 0 15,6 15 0-15,0 7 0 16,4 5 0-16,8-6 0 15,9-5 0-15,8-29 0 16,14-17 0-16,-1-22 0 0,9-19 0 16,2-17 0-16,2-15 0 15,9-2 0-15,4-15 0 16,3-8 0-16,7-8 0 16,5-2 0-16,5-1 0 0,3 0 0 15,2 2 0-15,5 2 0 16,-4 6 0-16,0 7 0 15,0 6 0-15,1 9 0 16,-3 4 0-16,-3 10 0 0,-3 7 0 16,-5 7 0-16,-2 7 0 15,-7 4 0-15,-8 2 0 16,-5 2 0-16,-4-2 0 0,-2-5 0 16,-5-1 0-16,-1-7 0 15,1-10 0-15,7-14 0 16,0 0-19-16,4-9-68 0,10-13-3 15,6-13-3-15,10-8-6 16,6-14-4-16</inkml:trace>
  <inkml:trace contextRef="#ctx0" brushRef="#br0" timeOffset="31100.4588">17629 8184 20 0,'31'-44'101'0,"-10"8"0"15,-6 6-7-15,-7 3-2 16,-1 7-3-16,-20 9-75 15,13 11-14-15,-8 8 0 16,-1 14 0-16,-1 17 0 0,2 15 0 16,-7 13 0-16,-3 12 0 15,-4 12 0-15,-7 7 0 0,-1 5 0 16,-10 2 0 0,-5-8 0-16,-1-6 0 0,1-11 0 15,7-11 0-15,2-13 0 0,5-14 0 16,16-27-45-16,8 0-47 15,7-15-1-15,10-9-7 16,6-15-5-16</inkml:trace>
  <inkml:trace contextRef="#ctx0" brushRef="#br0" timeOffset="31302.8711">17449 8735 43 0,'15'-43'103'0,"4"2"-4"15,4 7-5-15,5 2-2 0,8 7-12 16,4 5-80-16,9 7 0 15,8 6 0-15,-1 6 0 16,0 4 0-16,-2 8 0 16,-9 8 0-16,-5-1 0 15,-11 10 0-15,-14-4-31 0,-15 8-56 16,-11-1-4-16,-19 1-4 16,-19 0-5-16,-12 2 0 15</inkml:trace>
  <inkml:trace contextRef="#ctx0" brushRef="#br0" timeOffset="31571.808">16463 9219 92 0,'-134'35'100'15,"15"-4"-4"-15,14-6-4 16,18-6-2-16,19 1-58 16,19-9-23-16,25-4-9 15,24-7 0-15,18 4 0 0,31-4 0 16,23-2 0-16,21-3 0 15,18 1 0-15,16-1 0 16,8-1 0-16,3 0 0 16,-10 3 0-16,-14 0 0 0,-16 3 0 15,-19-1 0-15,-21 1 0 16,-19 3 0-16,-21 10 0 16,-19-2 0-16,-35 8-90 0,-4 1-3 15,-20 3-3-15,-17 5-6 16,-16 3-3-16</inkml:trace>
  <inkml:trace contextRef="#ctx0" brushRef="#br0" timeOffset="31875.7865">15767 9806 38 0,'-140'33'103'0,"10"-5"-1"16,20-6-6-16,17-7-3 0,19-6-14 16,19-4-79-16,28-4 0 15,27-1 0-15,27 1 0 16,28-1 0-16,24-6 0 15,28-1 0-15,26-1 0 0,22-4 0 16,13 0 0-16,12-1 0 16,-4-1 0-16,-7-1 0 15,-10-1 0-15,-22 0 0 16,-23 5 0-16,-24-3 0 0,-20 5 0 16,-24 0 0-16,-19 5 0 15,-16 1 0-15,-11 3 0 16,-15 3 0-16,-9 1 0 0,-9 6 0 15,-10-3 0 1,13-1-19-16,-26 10-74 0,-4 0-4 16,-2-1-6-16,-5-7-8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08:30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2168 6022 50 0,'-14'-6'80'0,"2"-4"-3"0,3 3-15 16,-4-3-13-16,5 0-13 15,1 1-9-15,7-2-6 16,0-1-5-16,3 0-3 0,6 0-2 16,7-1-3-16,5 2-2 15,5 1-1-15,4 2-2 16,5 2 0-16,-1 3 0 0,2 3-1 16,0 6-2-16,-6 4 1 15,-3 6-1-15,-8 7 0 16,-7 4 0-16,-7 4 0 15,-5 2 0-15,-5-1 1 16,-10 3 0-16,-4-4 0 0,-2-2 1 16,-2-6-1-16,3-3 1 15,4-5-1-15,2-4 1 16,14-11-1-16,-11 11 0 16,11-11 0-16,14 3 0 0,4-2-1 15,5 1 1-15,3 1-1 16,6 4 0-16,1 2 1 15,-1 2-1-15,-3 5 0 0,-2 2-1 16,-3 3 1-16,-6-1 0 16,-5 4 0-16,-6-1 0 15,-6 0 1-15,-3-3 0 16,-8 0 1-16,-5-2 0 16,-6-1 0-16,-5-6 2 0,-1-1-1 15,-4-1 0-15,-1-5-1 16,1 1 0-16,-3-4-2 15,0 0 0-15,2-2 0 0,4 1 0 16,1-3-2-16,6 0-12 16,1-6-39-16,9-1-34 15,8-2-1-15,3-7-8 16,15-3-6-16</inkml:trace>
  <inkml:trace contextRef="#ctx0" brushRef="#br0" timeOffset="1036.0401">3685 6163 5 0,'0'-11'82'16,"0"-2"4"-16,0 13-2 0,-15-14-5 15,6 14-40-15,-8 2-10 16,-1 9-8-16,0 6-5 16,-4 5-4-16,-1 1-4 15,2 4-2-15,3-1-1 0,1 2-1 16,7-3-1-16,2-2 0 16,6-3-1-16,3-1-1 15,11-4 0-15,3-2-1 0,6-5-2 16,3-1 0-16,6-5-1 15,-3-2 0-15,1-3-1 16,-4-5 1-16,-1-4 1 16,-6-3 0-16,-5 0 2 0,-6-4 0 15,-3 0 1-15,-1 0 0 16,-2 0-1-16,2 0 0 16,-1-1 0-16,5-1-1 15,4 1 1-15,5-1-1 16,5-4 0-16,5 1 1 0,1-4 0 15,3 0 0-15,-2-1 1 16,-1 0 2-16,-6 0 1 0,-3 3 1 16,-8-1 1-16,-2 4 0 15,-7 0 1-15,0 8-1 16,-7 1 0-16,7 14-3 16,-18-8-3-16,7 10 0 15,0 13 0-15,0 9 0 0,2 16 0 16,-5 12 0-16,1 17 0 15,-1 10 0-15,-3 15 0 16,-1 3 0-16,2 1 0 0,-1-2 0 16,3-11 0-16,4-12 0 15,-1-17 0-15,5-15 0 16,0-15 0-16,6-15 0 16,0-11 0-16,0-10 0 0,1-11 0 15,3-10 0-15,-2-9 0 16,3-6 0-16,2-12 0 15,3-2 0-15,-2-6 0 0,3-2 0 16,6 0 0-16,1 2 0 16,2 4 0-16,8 5 0 15,-1 9-2-15,6 8 1 16,0 14 1-16,-1 8-1 16,2 12 2-16,-2 7-1 0,-2 15 0 15,-7 10 1-15,-4 8-1 16,-7 6 2-16,-9 9-2 15,-3 1 0-15,-11-3 0 0,-7 0 0 16,-5-7 0-16,0-5 0 16,-5-7 0-16,4-7 0 15,1-9 0-15,3-7-6 0,7-5-7 16,-2-10-20-16,13-7-51 16,2-11-3-16,7-7-5 15,10-13-7-15,4-5 2 16</inkml:trace>
  <inkml:trace contextRef="#ctx0" brushRef="#br0" timeOffset="1584.6544">4248 5877 73 0,'18'-13'88'0,"-4"6"-1"0,-3 7-4 16,2 4-3-16,-2 13-56 16,0 9-8-16,0 9-5 15,-2 7-2-15,3 8-3 0,-6 7-1 16,1 3-3-1,-2-3-1-15,-2-2-1 0,0-9-1 16,2-7 1-16,-3-7 0 16,-2-12 1-16,4-11-1 15,-4-9 2-15,4-8 0 0,-1-11 0 16,2-4 0-16,1-6 0 16,1-5-2-16,4-3 0 15,1 1 0-15,4 2 0 16,2 4 0-16,4 5 1 0,3 5-1 15,-1 9 1-15,7 6-1 16,-4 5 1-16,1 8 0 16,-2 11-1-16,0 7 0 0,-4 7 0 15,-6 6-1-15,-2 1-1 16,-5 0 0-16,-2-5-1 16,-2-2 0-16,-5-10 1 15,0-4-1-15,0-19-1 0,0 0 2 16,0 0 0-16,-11-22-3 15,9-4-4-15,-2-11-6 16,0-7-15-16,2-1-30 0,-1-14-20 16,2-7-4-16,1 1 19 15,0-6 13-15,-2 3 21 16,2 4 18-16,-3 7 22 16,-7 0 32-16,8 16 25 0,-5 10-8 15,0 5-23-15,-3 15-17 16,10 11-22-16,0 0-29 15,-2 20-30-15,11 4-4 16,4 5-1-16</inkml:trace>
  <inkml:trace contextRef="#ctx0" brushRef="#br0" timeOffset="2387.3302">5254 6011 59 0,'0'0'91'0,"0"0"-5"15,-8 0-3-15,-4 2-2 0,-4 3-52 16,-1 2-10-16,-4 8-7 16,0 3-5-16,-5 5-3 15,3 1-1-15,1 4-1 16,6 0 0-16,2-3-2 16,8 0 1-16,3-5-1 0,4-4 1 15,6-3 0-15,9-6 1 16,-1-6-1-16,4-1 1 15,-1 0 0-15,1-8 0 16,-1-5 0-16,2-1 0 0,-1-6-1 16,0-1 0-16,1-1 0 15,1-1 0-15,1 0-1 16,-1 2 0-16,1 4 0 16,-2 1 0-16,-1 6 0 0,-1 3-1 15,1 4 1-15,-2 3-1 16,0 4 0-16,-1 5 1 15,1 3-1-15,-4 5 1 0,4 0-1 16,-2 0 2-16,2 2-1 16,-1-3 1-16,3 0 0 0,-1-5-1 15,0-1 1-15,1-4 0 16,-1-3 0-16,1-3-1 16,-2 0 0-16,2-8 1 15,-1-3-1-15,-1-4 0 16,0-1 1-16,0-2-1 15,0-3 1-15,-1-1-1 0,0 1 0 16,-2 1 0-16,1 4 0 16,-2 2 0-16,-5 5-1 15,3 4-1-15,-11 5 1 0,10 4-1 16,-4 8 1-16,-3 4-1 16,0 2 1-16,0 6 0 15,2-2 1-15,0 2 0 16,-1-5 1-16,4-2-1 0,3-3 2 15,0-7-1-15,0-6 0 16,5-1 1-16,2-8-1 16,3-5 0-16,5-2 0 0,-2-4 0 15,6-2-1-15,1-1 1 16,3 2 0-16,3 2-1 16,0 1 1-16,1 3-1 15,-2 4 1-15,-1 4-1 0,-2 5 0 16,-1 1 0-16,-8 8 0 15,-3 6 0-15,-4 3-1 16,-5 5-1-16,-7 6-2 0,-5-1-4 16,-3 2-6-1,-8-2-10-15,1-4-58 0,1-2-4 16,5-7-4-16,4-14-7 0,13 3 3 16</inkml:trace>
  <inkml:trace contextRef="#ctx0" brushRef="#br0" timeOffset="2547.0891">6871 6038 68 0,'45'-22'92'0,"-7"3"-3"16,-6 5-5-16,-10 1-4 15,-10 8-55-15,-5-1-13 16,-7 6-12-16,0 0-14 16,1 9-63-16,-4 4-4 15,-12 1-7-15,-2 4-4 0,-3 0-1 16</inkml:trace>
  <inkml:trace contextRef="#ctx0" brushRef="#br0" timeOffset="2929.3552">4341 6968 75 0,'-22'5'97'0,"5"-5"-5"15,17 0-6-15,-14 0 0 16,14 0-58-16,0 0-9 16,8-9-7-16,5 9-3 15,6 0-2-15,12 0-7 16,8 0 0-16,15 1 0 15,14 1 0-15,13-2 0 0,14 1 0 16,9-3 0-16,7-3 0 16,0 0 0-16,-4 1 0 15,-8-3 0-15,-13 2 0 0,-12 5 0 16,-18 0 0-16,-16 2 0 16,-18 4-16-16,-18 9-11 15,-14 0-38-15,-18 4-24 16,-16 2-3-16,-16 2-5 0,-10 4 0 15</inkml:trace>
  <inkml:trace contextRef="#ctx0" brushRef="#br0" timeOffset="3212.6523">4516 7309 88 0,'-55'18'94'0,"11"-5"-2"16,13-3-6-16,9-6 1 15,22-4-65-15,0 0-4 0,30 0-3 16,16-3-6-16,18-4-9 15,19-1 0-15,18 0 0 16,14-2 0-16,15-1 0 16,2 0 0-16,-2 0 0 15,-5 0 0-15,-8 2 0 0,-13 1 0 16,-15 3 0-16,-19 0 0 16,-15 1 0-16,-16 2 0 15,-14 1 0-15,-17 1 0 0,-8 0 0 16,-10 3-13-16,-11 0-73 15,-8-2-3-15,0-1-4 16,2-6-6-16,5-6-4 16</inkml:trace>
  <inkml:trace contextRef="#ctx0" brushRef="#br0" timeOffset="4109.619">8009 6436 67 0,'-63'-14'95'16,"12"2"-2"-16,4-4-5 0,11 2-1 15,10 0-56-15,7 5-7 16,19 9-7-16,2-13-8 15,22 10-9-15,12 0 0 0,18 3 0 16,13-2 0-16,15 1 0 16,14 1 0-16,7 0 0 15,0 0 0-15,-1-1 0 16,-4 1 0-16,-12-2 0 16,-11-1 0-16,-13 2 0 0,-18-4 0 15,-10 3 0-15,-12-5 0 16,-11-3 0-16,-8-2 0 0,-4-4 0 15,-11-3 0-15,-3 0 0 16,-7-4 0-16,-2-1 0 16,-7 0 0-16,0 2 0 15,-4 3 0-15,-1 0 0 16,3 5 0-16,-1 3 0 0,9 1 0 16,3 5 0-16,6 5 0 15,5 0 0-15,11 0 0 16,1 16 0-16,15 1 0 15,10 4 0-15,8 6 0 0,14 4 0 16,9 1 0-16,6 4 0 16,6 2 0-16,3-1 0 15,-1 0 0-15,-5-3 0 16,-5-1 0-16,-13-5 0 0,-7 0 0 16,-13-4 0-16,-6-3 0 15,-12-2 0-15,-10-2 0 16,-3 1 0-16,-14-3 0 15,-7 1 0-15,-7-2 0 0,-8-1 0 16,-8 1 0-16,-6-2 0 16,-2 0 0-16,-4-1 0 15,2-2 0-15,0 2 0 0,3-2 0 16,1-1 0-16,8 1 0 16,6 0 0-16,6-1 0 15,4-2 0-15,8 0 0 16,4-1 0-16,2-2 0 15,6 1 0-15,9-4 0 0,-12 4-6 16,12-4-81-16,0 0-3 16,6 0-4-16,7-11-7 15,10-1-2-15</inkml:trace>
  <inkml:trace contextRef="#ctx0" brushRef="#br0" timeOffset="4760.4069">10526 7057 12 0,'-7'-29'88'0,"5"-6"3"15,1-7-2-15,1-6-6 0,-19-10-39 16,24-3-10-16,14-9-11 15,6-3-7-15,3-2-5 16,7-3-3-16,4 0-2 16,-2 3-2-16,1 5-2 0,-7 5-2 15,-4 12 0-15,-6 8 0 16,-11 13 0-16,-4 7 0 0,-6 11 0 16,0 14 0-1,-13-3 0-15,-3 8 0 0,0 10 0 16,-2 7 0-16,5 4 0 15,2 7 0-15,5 5 0 16,6 2 0-16,6 3 0 0,13 2 0 16,7-1 0-16,8 5 0 15,6-3 0-15,4-1 0 16,-2-3 0-16,1 0 0 16,-9-6 0-16,-4-1 0 0,-9-5 0 15,-8-3 0-15,-13-4 0 16,-7-3 0-16,-17-2 0 0,-5-4 0 15,-8-2 0-15,-6-4 0 16,0 1 0-16,2-9-7 16,5 0-5-16,2-2-11 15,16-14-57-15,8-1-7 0,11-4-4 16,17-4-5 0,12-6-2-16</inkml:trace>
  <inkml:trace contextRef="#ctx0" brushRef="#br0" timeOffset="5843.6013">11372 6457 68 0,'50'-11'89'16,"-10"-1"-1"-16,-7 1-3 15,-12 3-34-15,-2 3-13 0,-19 5-11 16,0 0-5-16,-4 1-7 16,-16 8-4-16,-6 5-5 15,-5 4-2-15,0 6-1 16,-5 2-1-16,2 6 0 0,5 2-2 15,8 0 0-15,11-1 0 16,8-3 0-16,7-3 0 16,15-8 0-16,13-3 0 15,6-10 0-15,9-6 0 0,5-1 0 16,0-13 0-16,4-4 0 16,-7-5 0-16,0-6 0 15,-7-3 0-15,-3-7 0 0,-8-2 0 16,-6-5 0-16,-4 2 0 15,-4-5 0-15,-7 2 0 16,-4 8 0-16,-2 0 0 16,-3 9 0-16,-2 6 0 0,0 9 0 15,0 6 0-15,0 9 0 16,-5 10 0-16,3 9 0 16,1 8 0-16,1 11 0 15,0 6 0-15,3 1 0 0,4 2 0 16,7-3 0-16,8-6 0 15,7-6 0-15,7-9 0 16,5-9 0-16,12-10 0 0,-1-5 0 16,5-11 0-16,3-8 0 15,-5-4 0-15,4-8 0 16,-6-6 0-16,-2-4 0 16,-8-4 0-16,-4 0 0 0,-7-1 0 15,-7 7 0-15,-8 2 0 16,-7 9 0-16,-6 6 0 15,-4 8 0-15,-8 10 0 16,-7 6 0-16,-5 13 0 0,-2 11 0 16,-2 8 0-16,-1 11 0 15,0 4 0-15,6 4 0 16,7 0 0-16,6-2 0 16,6-4 0-16,14-7 0 0,7-10 0 15,6-7 0-15,10-9 0 16,-1-6 0-16,1-6 0 15,2-1 0-15,-3-7 0 16,-3-2 0-16,-3-2 0 0,-5-2 0 16,-1 2 0-16,-5-2 0 15,-4 1 0-15,-1 1 0 16,-3 0 0-16,-2 3 0 16,-9 8 0-16,13-10 0 15,-13 10 0-15,10-8 0 0,-10 8 0 16,12 0 0-16,-12 0 0 15,16 6 0-15,-4 1 0 16,2 2 0-16,1 2 0 0,1 1 0 16,0-2 0-16,1 1 0 15,0 0 0-15,0-1 0 16,1-4 0-16,-2 0 0 16,2 0 0-16,-2-2 0 0,0 0 0 15,0-1 0-15,2-2 0 16,0-1 0-16,-1 0 0 15,-2 0 0-15,2 0 0 16,-1 0 0-16,-1 0 0 0,-4-2 0 16,2-1 0-16,-3 0 0 15,-1 0 0-15,3 1 0 16,-2-2 0-16,0 1 0 0,2 0 0 16,-2-1 0-16,2 1 0 15,-2 0 0-15,1-2 0 16,-1 2 0-16,-1-2 0 0,4 4-10 15,-13 1-76-15,20-4-3 16,-1 0-4-16,4-2-7 16,5-1-4-16</inkml:trace>
  <inkml:trace contextRef="#ctx0" brushRef="#br0" timeOffset="7320.9107">14459 6121 67 0,'-24'-27'94'0,"1"-1"-3"15,4 4-5-15,5 4-3 16,3 4-51-16,2 12-17 15,-2 5-5-15,6 17-2 16,-2 11-4-16,-3 12 0 16,2 11-2-16,-3 10 1 0,-3 13 0 15,0 3-1-15,1 2 0 16,0-5-1-16,2-6 1 16,-1-12 0-16,5-10-2 15,1-13 0-15,4-13 0 0,2-21 0 16,0 0 0-16,0-17 0 15,2-11 0-15,3-14 0 16,1-10 0-16,1-12 0 0,3-10 0 16,-1-4 0-16,2-2 0 15,5-3 0-15,0 5 0 16,4 7 0-16,3 8 0 16,2 11 0-16,6 10 0 0,4 13 0 15,2 12 0-15,-1 12 0 16,1 7 0-16,-3 14 0 15,-2 13 0-15,-7 10 0 16,-10 12 0-16,-14 7 0 16,-6 9 0-16,-12 2 0 0,-7-3 0 15,-3-4 0-15,-4-4 0 16,2-8 0-16,4-12 0 16,6-9 0-16,9-8 0 15,8-11 0-15,2-10 0 0,19 7 0 16,9-7 0-16,9-5 0 15,8-4 0-15,3 0 0 16,6 0 0-16,-4 0 0 0,-6 3 0 16,-5 3 0-16,-7 3 0 15,-9 1 0-15,-10 7 0 16,-9 5 0-16,-4 4 0 0,-6 4 0 16,-8 1 0-16,-2 3 0 15,-2-2 0-15,-2 1 0 16,4-3 0-16,0-6 0 15,8-2 0-15,8-13 0 16,-3 9 0-16,10-9 0 0,11-4 0 16,12-8 0-16,4-5 0 15,8-5 0-15,8-3 0 16,5-5 0-16,0 0 0 0,0-2 0 16,-4 2 0-16,-6 3 0 15,-6 5 0-15,-9 5 0 16,-8 3 0-16,-6 9 0 15,-16 5 0-15,3 5 0 0,-7 11 0 16,-8 3 0-16,-2 10 0 16,0 1 0-16,-4 6 0 15,3 1 0-15,2-4 0 16,8 1 0-16,5-7 0 0,4-4 0 16,14-11 0-16,6-5 0 15,10-7 0-15,4-8 0 0,3-9 0 16,2-7 0-16,3-2 0 15,-3-8 0 1,-1-3 0-16,0-4 0 0,-7 2 0 16,2 0 0-16,-3 4 0 15,-3 3 0-15,-5 4 0 16,-4 8 0-16,-3 6 0 0,-7 9 0 16,-3 5 0-16,-5 9 0 15,-4 8 0-15,0 7 0 16,-4 8 0-16,2 3 0 0,-1 5 0 15,3-4 0-15,5-1 0 16,7-7 0-16,5-7 0 16,8-7 0-16,2-10 0 0,7-7 0 15,2-14 0-15,0-8 0 16,1-9 0-16,0-9 0 16,-1-6 0-16,-2-3 0 0,-4-1 0 15,-3 1 0-15,-4 5 0 16,-3 7 0-16,-4 9 0 15,-2 10 0-15,-2 10 0 16,-12 11 0-16,11 14 0 16,-6 10 0-16,-3 12 0 0,-2 7 0 15,0 11 0-15,-6 8 0 16,-4 1 0-16,-1-3 0 16,3-6 0-16,-5-8-3 15,4-10-1-15,3-15-1 0,6-11 3 16,0-10 3-16,17-16 1 15,2-8 2-15,9-5-1 16,2-7 1-16,13-1-4 0,2-1 0 16,8 1 0-16,7 5 0 15,3 4 0-15,-4 7 0 16,0 6 0-16,3 8 0 0,-13 6 0 16,-1 8 0-16,-13 7-2 15,-3 12-16-15,-21 6-68 16,-9 6-2-16,-9 6-4 15,-22 6-7-15,-17 7-5 16</inkml:trace>
  <inkml:trace contextRef="#ctx0" brushRef="#br0" timeOffset="8701.7702">14707 7494 63 0,'0'-24'96'0,"0"1"-4"0,0 5-4 16,-12 5-3-16,-2-1-53 15,-10 14-14-15,-4 12-5 16,-4 9-4-16,-2 5-3 15,2 8-3-15,2 2 0 0,4 4-2 16,10 0-1-16,8-3 2 16,8-1-2-16,10-7-2 15,8-6 0-15,8-6 0 0,4-7-1 16,4-6 0-16,5-6-1 16,2-11 0-16,-1-6 0 15,1-8 1-15,1-2-1 16,-4-5 2-16,0-2 0 0,-1 1 1 15,-2-1-1-15,-3 4 2 16,1 0-1-16,-2-1 2 16,0 2-1-16,2-1 1 15,0 2 0-15,0-1 1 0,-1 1 1 16,-3 1 0-16,0 1 1 16,-6-1 0-16,-3 5 1 15,-6 5 0-15,-2 2 0 0,-6 4-2 16,-6 13-1-16,0 0-2 15,-9 7 0-15,-4 18 0 16,-3 9 0-16,-3 13 0 16,-3 11 0-16,-5 13 0 15,0 10 0-15,-2 6 0 0,0 2 0 16,1-1-5-16,0-6-2 16,2-7 1-16,6-14 0 15,0-12 0-15,5-16 2 0,4-17 1 16,11-16 2-16,-11-4 1 15,11-19 1-15,0-10 0 16,8-12 0-16,6-14 0 16,5-9 0-16,10-5 0 0,7-2 0 15,6 2 1-15,7 4 1 16,6 7 0-16,5 8 1 16,-2 15-1-16,-1 12 1 15,-6 16-1-15,-5 9 0 0,-6 8-1 16,-9 15 0-16,-5 10-2 15,-14 7 0-15,-4 6-1 16,-6 7 1-16,-2-1-2 16,-2 1 0-16,-6-8 1 0,1-7 0 15,4-8 0-15,3-9 0 16,0-19 0-16,18 3 1 16,1-12 0-16,9-13 1 15,6-8 0-15,9-7 0 0,2-2 0 16,6-4 0-16,-2 4 0 15,0 0 0-15,-1 7 0 16,-8 6 0-16,-4 6 2 0,-5 9-3 16,-7 6 0-16,-7 5 0 15,-1 7 0-15,-8 7 0 16,2 5 0-16,-4 5 0 16,1 3 0-16,-2 2 0 0,3-1 0 15,4-4 0-15,3-2 0 16,3-4 0-16,2-5 0 15,6-7 0-15,2-5 0 16,3 0 0-16,-1-7 0 0,4-5 0 16,0-5 0-16,1-2 0 15,-1-1 0-15,2-1 0 16,-6 0 0-16,0 1 0 0,-5 2 0 16,-1 5 0-16,-7 2 0 15,-5 3 0-15,-12 7 0 16,14 0 0-16,-14 0 0 15,8 9 0-15,-3 0 0 0,-3 2 0 16,3 3 0-16,5 3 0 16,-1-2 0-16,4-3 0 15,5-2 0-15,3 1 0 0,5-4 0 16,1-3 0-16,7-3 0 16,2-1 0-16,1 1 0 15,1-5 0-15,0 0 0 16,4-1 0-16,-2 2 0 15,2-1 0-15,-4 0 0 0,-1 3 0 16,-1 0 0-16,0 1 0 16,-4 0 0-16,-5 1 0 15,4 0 0-15,-7 6 0 0,4-1 0 16,-5-1 0-16,0 3 0 16,1 1 0-16,-1-1 0 15,-4-1-5-15,-1 5-7 0,-8-3-6 16,3 6-24-16,-1-1-45 15,-12 2-2-15,-11 2-7 16,-9-2-4-16</inkml:trace>
  <inkml:trace contextRef="#ctx0" brushRef="#br0" timeOffset="8993.9909">16724 8256 55 0,'5'12'95'0,"8"-2"-3"16,7-6-5-16,11-3-2 15,10-1-57-15,5-1-5 16,9 0-8-16,3-8-6 15,7 4-4-15,-3-4-4 16,2 3-4-16,-7-3-7 16,-2 6-8-16,-15-1-23 0,-9 1-43 15,-7 3-4-15,-9 0-6 16,-15 0-3-16</inkml:trace>
  <inkml:trace contextRef="#ctx0" brushRef="#br0" timeOffset="9159.355">16995 8422 63 0,'-21'11'91'0,"14"-5"-2"16,7-6-6-16,15 3-3 15,13-3-61-15,13-4-8 16,5-3-16-16,14 1-69 0,7 0-4 16,7-1-9-16,1-2-5 15,2-1-1-15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09:04.34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8824 2870 24 0,'8'-21'55'0,"-2"2"3"16,2-5-5-16,1-4 2 15,1 0-16-15,-2 1-6 16,3-1-2-16,-5 1-5 15,-2 0-2-15,-3 0-5 0,-1 2-4 16,-7 5-2-16,-9 2-4 16,-4 3-2-16,-9 6-3 15,-6 8-1-15,-9 1 0 16,0 6 0-16,-5 11 0 16,-1 3-1-16,4 6 1 0,1 0-1 15,8 2-1-15,7 0-1 16,7 2 0-16,7-3 0 15,8-1-1-15,7 2 1 16,3 0-1-16,13-1 1 0,7-4 1 16,9 2 0-16,4-2 0 15,4 2 0-15,2-1 0 16,2 0 0-16,1 0-1 16,-9 0 1-16,-5 0-1 0,-3 0 1 15,-7-1-1-15,-4-1 0 16,-7-2 1-16,-2-2-1 15,-7-3 1-15,0-2 0 0,0-2 0 16,0-11 1-16,-16 14 0 16,1-10 0-16,0-1-1 15,-2-1 0-15,-1-2 0 16,-2 0-3-16,0 0-2 0,2-1-5 16,4-1-9-16,1-2-36 15,-1 3-30-15,14 1-3 16,-9-8-7-16,9 8-3 0</inkml:trace>
  <inkml:trace contextRef="#ctx0" brushRef="#br0" timeOffset="1311.0187">9198 3071 18 0,'17'-10'66'16,"-1"-1"2"-16,-5 1-1 16,1 2-40-16,-2 1 1 15,-1 2-1-15,1-1-4 0,-10 6-4 16,10-10 0-16,-10 10-1 16,2-11-1-16,-2 11-3 15,-5-5-4-15,-8 5-3 16,1 2-3-16,-5 8-2 0,0 7-1 15,-4 5 0-15,-1 5-1 16,2 1 2-16,4 3-2 16,7 0 0-16,3-1 1 15,6-4 0-15,4-6 0 0,9-2 1 16,8-7 0-16,5-6 0 16,4-5 1-16,2 0 0 15,0-9-1-15,2-5 1 16,1-7-1-16,0-5 0 0,0-6 0 15,-1-7 0-15,-4-3 0 16,2-6 1-16,-4 0 0 16,-2-2 0-16,-5-1 2 0,-2 4 1 15,-7 6-1 1,-5 3 0-16,-1 6 0 0,-5 7-1 16,-1 2 0-16,-2 7-4 15,0 4 0-15,-3 3 0 0,5 9 0 16,0 0 0-1,-9-2 0-15,3 9 0 0,1 5 0 16,1 9 0-16,-1 4 0 16,-3 7-2-16,2 5 1 0,-5 5 0 15,5 7 1-15,-3 1-1 16,4 2 1-16,1-3 0 16,4-3 1-16,0-3 0 15,7-8 0-15,8-5-1 16,7-10 2-16,8-5-2 15,4-9 0-15,2-5 0 0,3-1 0 16,-2-4 0-16,2-9 0 16,-5-1 0-16,-1-4 0 0,-8-3 0 15,-3 0 0-15,-4 0 0 16,-4 1 0-16,-5 0 0 16,-4 3 0-16,-2 1 0 0,-3 5 0 15,0 11 0-15,-3-12 0 16,3 12 0-1,-17 4 0-15,3 7 0 0,3 7 0 16,-2 3 0-16,3 3 0 16,3 5 0-16,6 0 0 0,2 0 0 15,14-5 0-15,6-2 0 16,11-4 0-16,5-7 0 16,4-6 0-16,0-4 0 0,2-1 0 15,-3-6 0-15,-7-4 0 16,-3-3 0-16,-5-2 0 15,-7 0 0-15,-7-2 0 0,-2-2 0 16,-4-2 0 0,-5 2 0-16,0-1 0 0,1 1 0 15,-3 3 0-15,-2 1 0 16,2 6 0-16,2 9 0 0,0 0 0 16,0 0 0-16,-3 12 0 15,4 5-3-15,9 6 1 16,6 4 1-16,3 1 1 15,4-1 0-15,6-4 0 0,3-4 1 16,2-7-1-16,1-7 1 16,5-5 0-16,-6-11 0 15,1-8 1-15,-1-8-2 16,-2-9 0-16,-5-6 0 16,2-5 0-16,-6-5 0 0,-4-5 0 15,-2-1 0-15,-4-2 0 16,-7 6 0-16,-3 4 0 15,-1 8 0-15,-2 6 0 0,-4 10 0 16,1 9 0-16,-2 6 0 16,5 11 0-16,-4 14 0 15,4 10 0-15,1 11 0 16,3 14 0-16,-2 10 0 0,2 12 0 16,-2 4 0-16,3-2 0 15,2-2 0-15,-3-5-3 16,0-10-7-16,5-7-3 15,-4-15-1-15,6-11-4 0,-6-14-9 16,4-11-48-16,-9 2-8 16,12-19-5-16,-5 0-1 15,-6-9 2-15</inkml:trace>
  <inkml:trace contextRef="#ctx0" brushRef="#br0" timeOffset="1469.1735">10839 3023 36 0,'-13'-32'88'0,"3"2"-1"16,3 4-3-16,8 3-4 0,9 4-45 15,5 3-12-15,7 2-9 16,3 5-5-16,11 1-4 16,1 5-4-16,1-2-8 15,5 6-10-15,-2-1-63 0,-4 0 0 16,-3 4-7-16,-6-4-5 16,-1 0-2-16</inkml:trace>
  <inkml:trace contextRef="#ctx0" brushRef="#br0" timeOffset="3120.7675">11545 2851 80 0,'12'-8'92'0,"1"-3"-6"15,-6 3-5-15,-7 8-1 16,12-6-64-16,-12 6-3 16,17 20-5-16,-12 4-2 15,-1 10-3-15,1 11 1 0,-2 4 0 16,-3 7 0-16,0-2 0 16,-3 0-1-16,-4-8-1 15,1-5 0-15,2-11 1 0,1-7 0 16,-2-13 2-16,5-10 0 15,0 0-1-15,0 0-1 16,-7-17-3-16,7-4 0 16,-2-7 0-16,-1-10 0 0,-1-5 0 15,2-8 0-15,1-2 0 16,-1-7 0-16,3-1 0 16,-1 0 0-16,8 2 0 0,4 5 0 15,6 6 0-15,5 5 0 16,6 8 0-16,3 8 0 15,3 9 0-15,-1 9 0 16,1 9 0-16,-6 11 0 0,-3 13 0 16,-6 11-2-16,-13 8 0 15,-7 8 1-15,-7 1 0 16,-8 2 0-16,-6-6 0 16,-3-1 0-16,-1-9 0 0,2-8 1 15,4-10 1-15,6-7 0 16,13-13 0-16,-12 9 0 15,12-9 0-15,10-2 0 16,5-3 0-16,4-2 0 16,6 0-1-16,4 0 0 0,1 2-1 15,3 2 1-15,-1 5 0 16,3 2 0-16,-4 8-1 16,-3 4 1-16,-2 3-1 0,-4 5 1 15,-6 2 0-15,-3 3 1 16,-8 0-1-16,-5 4 0 15,-7-6 1-15,-8-3 0 16,0-2 1-16,-4-5-2 0,0-4 0 16,3-6 0-16,3-7 0 15,3 0 0-15,8-9 0 16,2-4 0-16,11-2 0 16,6-5 0-16,9-3 0 0,5-2 0 15,5-2 0-15,5-1 0 16,4 1 0-16,-3 1 0 15,-4 1 0-15,-1 4 0 0,-7 4 0 16,-7 0 0-16,-5 9 0 16,-8 2 0-16,-10 6 0 15,11 0 0-15,-11 10 0 16,-2 7 0-16,-5 3 0 0,-2 2 0 16,2 5 0-16,-1 0 0 15,3 0 0-15,1-3 0 16,4-6 0-16,1-4 0 0,6-4 0 15,7-4 0-15,1-6 0 16,2 0 0-16,0-9 0 16,3-4 0-16,2-5 0 15,1 0 0-15,-1-3 0 16,6-3 0-16,-1 1 0 0,4-1 0 16,1 2 0-16,-4 6 0 15,0 3 0-15,-2 3 0 16,-3 8 0-16,-5 2 0 0,-4 9 0 15,-2 4 0 1,-3 4 0-16,-1 4 0 0,-2 3 0 16,0 2 0-16,-1-1 0 15,1-2 0-15,2-4 0 16,1-6 0-16,5-5 0 0,5-7 0 16,1-4 0-16,3-13 0 15,3-6 0-15,1-7 0 16,4-6 0-16,-1-5 0 0,1-5 0 15,-1-2 0-15,0-1 0 16,0 1 0-16,0 2 0 16,-5 6 0-16,-3 3 0 15,-4 9 0-15,-1 4 0 0,-6 7 0 16,-4 7 0-16,-7 9 0 16,12 0 0-16,-7 6 0 15,0 12 0-15,0 5 0 16,-1 8 0-16,0 6 0 15,-2 9 0-15,-3 7 0 0,-5 4 0 16,-3-3 0-16,0-3 0 16,-3-4-8-16,2-9-1 15,1-6 1-15,2-14 0 0,7-18 2 16,0 0 2-16,2-5 1 16,5-14 3-16,3-7 0 15,2-5 2-15,4-1 1 16,1-4 1-16,6 4 1 0,1-2 0 15,6 6 0-15,0 3 0 16,5 3 1-16,-1 7-2 16,0 3 0-16,-1 3-1 0,-6 3-3 15,0 5 0-15,-6-1 0 16,-2 2-3-16,-6 2-7 16,1 3-13-16,8 0-62 15,-10-3-2-15,3-2-7 16,0 0-4-16,5-7-2 0</inkml:trace>
  <inkml:trace contextRef="#ctx0" brushRef="#br0" timeOffset="3531.1193">14004 2587 16 0,'-5'-16'97'0,"-3"-2"-1"15,1 4-6-15,1 2-4 16,6 12-4-16,0 0-66 16,0 0-4-16,2 18-5 15,0 9-3-15,1 8-2 0,-1 14 1 16,1 8-3-16,-3 11 0 16,-1 8 0-16,1 0-5 15,0 3-4-15,-2-8-5 0,1-2-10 16,-4-16-17-16,-2-7-44 15,6-9-4-15,-1-20-4 16,0-8-3-16</inkml:trace>
  <inkml:trace contextRef="#ctx0" brushRef="#br0" timeOffset="4137.8504">13924 3089 16 0,'1'-39'88'15,"14"3"2"-15,5 3-3 16,10 0-3-16,7 4-40 15,6 5-12-15,3 6-9 0,0 4-7 16,2 8-6-16,-7 6-2 16,-3 6-3-16,-8 8-1 15,-5 7-2-15,-8 4 0 16,-3 8-2-16,-7 2 0 0,-2 2 0 16,-2 1 0-16,-3-5 0 15,0-2 0-15,-4-3 0 16,2-6 0-16,2-6 0 15,0-3 0-15,0-13 0 0,17 5 0 16,-3-5 0-16,3-5 0 16,3-4 0-16,3-7 0 15,1-2 0-15,2-5 0 16,-4 1 0-16,5-3 0 0,-3 1 0 16,0 0 0-16,-3 1 0 15,-2 3 0-15,-2 5 0 16,-2 5 0-16,-3 1 0 15,-12 9 0-15,11 0 0 0,-11 0 0 16,3 20 0-16,-3 3 0 16,-3 3 0-16,-2 5 0 0,-1 4 0 15,-1 2 0-15,4-4 0 16,2-2 0-16,1-3 0 16,4-7 0-16,6-8 0 15,5-7 0-15,4-6 0 0,0-3 0 16,1-8 0-1,-2-8 0-15,0-2 0 0,-1-6 0 16,-2 0 0-16,-5-7 0 16,0 0 0-16,-6-3 0 15,-2 0 0-15,-2 0 0 16,-3 2 0-16,-5 4 0 0,-3 3 0 16,-4 4 0-16,2 11-11 15,-9 5-51-15,7 7-28 16,6 1-2-16,9 0-7 15,0 14-4-15</inkml:trace>
  <inkml:trace contextRef="#ctx0" brushRef="#br0" timeOffset="5030.7576">15160 2923 4 0,'17'-1'96'16,"-7"0"1"-16,-10 1-6 15,0 0-4-15,0 0-3 16,-10 3-61-16,-1 12-11 0,-2-2-5 15,1 8-3-15,-1 1-1 16,2 3 0-16,4-3-3 16,6-1 0-16,1 1 0 15,5-6 0-15,9-1 0 0,5-6 0 16,2-3 0-16,3-4 0 16,3-2 0-16,3-5 0 15,-3-6 0-15,-1-6 0 16,-1-2 0-16,-5-3 0 0,0 1 0 15,-2-1 0-15,-3 1 0 16,-1 4 0-16,-7 1 0 0,4 7 0 16,-11 9 0-16,13-4 0 15,-13 4 0-15,11 8 0 16,-8 3 0-16,3 4 0 16,0 5 0-16,1-2 0 0,-1 3 0 15,-1-1 0-15,1-5 0 16,3-3 0-16,-1-2 0 15,3-5 0-15,-2-3 0 0,5-3 0 16,1-8 0-16,4-1 0 16,2-3 0-16,1-4 0 15,2-2 0-15,3-1 0 16,2 1 0-16,1-1 0 16,3 4 0-16,-4-1 0 0,0 5 0 15,-4 5 0-15,0 4 0 16,-7 3 0-16,-2 3 0 15,-8 8 0-15,-2 0 0 0,-3 7 0 16,-3-2 0-16,0 3 0 16,0 3 0-16,0-4 0 15,4-2 0-15,4-2 0 16,5-3 0-16,5-4 0 0,2-4 0 16,5-3 0-16,0-3 0 15,0-6 0-15,-1-4 0 16,1-3 0-16,-3-4 0 15,1-2 0-15,2-6 0 0,-6 2 0 16,2 1 0-16,-2 1 0 16,1 1 0-16,-1 3 0 15,-1 5 0-15,-1 4 0 16,-2 6 0-16,2 4 0 16,-5 2 0-16,0 10 0 0,-2 3 0 15,-5 6 0-15,-2 3 0 16,-3 5 0-16,0-2 0 15,-3-2 0-15,-2-1 0 0,-1-3 0 16,1-3 0-16,4-7 0 16,1-10 0-16,5 8 0 15,7-8 0-15,4-1 0 16,2-5 0-16,3-3 0 16,3-3 0-16,4 3 0 0,-3-1 0 15,4 2 0-15,-3-2 0 16,2 8 0-16,-4 0-82 0,-6 2-10 15,-4 0-3-15,-5 6-8 16,1 2-4-16</inkml:trace>
  <inkml:trace contextRef="#ctx0" brushRef="#br0" timeOffset="7787.7707">16756 3458 54 0,'12'0'83'16,"-12"0"-8"-16,6-9-14 0,-6 9-8 15,0 0-13-15,5-11-11 16,-5 11-11-16,0 0-5 16,0 0-5-16,-11-10-4 15,-1 10-2-15,-4 0 0 16,-3 0-3-16,-4 7 2 0,-5-1-2 15,-5 2 1-15,-8 1 0 16,-3 1-1-16,-5-1 1 16,-3 2-1-16,-7-3 2 15,-2-1-1-15,-6-1 1 0,-3-1-1 16,-1-1 1-16,-4 1-1 16,0-2 1-16,-1 1-1 15,1 0 0-15,-3-3 1 16,5 4-1-16,-5-2 1 0,4 0-1 15,-1 0 1-15,-1-3-1 16,3 2 1-16,-3 0-1 16,4 0 0-16,-2 0 0 15,-2-2 0-15,1 2 0 0,-4 1 0 16,2-2 0-16,-3 3 0 16,1-2 0-16,-2 1 0 15,2 0-1-15,-1 0 2 0,-1 1-1 16,-1-1 1-16,1 3-1 15,-3-4 0-15,0 1 1 16,1 1-1-16,-4-1 1 0,3 1-1 16,-3-1 2-16,0 0-2 15,-2 0 1-15,3-1 0 16,-2 4 0-16,-1-3 0 16,0 0 0-16,-1 1 1 15,2-1-1-15,-4 0 0 0,4 0 0 16,0 2 1-16,-1-2-1 15,1 1 0-15,-1-2 0 16,4 1 0-16,0 1 0 0,3-1-1 16,-2 0 1-16,1 0 0 15,-1-2 0-15,2 0 0 16,-3 2-1-16,0 1 1 16,0-2-1-16,-1 2 1 0,1 1-1 15,-3 0 0-15,0 0 0 16,-2 1 1-16,1-2-1 15,0 0 0-15,-2 0 1 16,-1-2-1-16,-4 1 1 0,1-2-1 16,-7 0 1-16,5 0-1 15,-6-1 0-15,0 0 1 16,-1 3-1-16,0-3 0 16,1 0 1-16,0 0-1 0,1 2 0 15,4-1 1-15,1-1 0 16,1 0-1-16,5-1 1 15,4 1 0-15,5-5-1 16,6 1 1-16,3-3 1 0,7 0-1 16,6-4 0-16,7 3 1 15,10 0 0-15,2-3 0 16,7 1 0-16,4-2 0 0,8 4 0 16,0-1 0-16,4-2-1 15,3 1 1-15,-1-2 0 16,3 0 0-16,1-3-2 15,1-2 0-15,-2-1 0 0,3-4 0 16,-3 0 0-16,-2-6 0 16,1-2 0-16,-4-5 0 15,2-4 0-15,-5-3 0 16,2-4 0-16,-2-5 0 0,2-3 0 16,2 0 0-1,2-6 0-15,3 2 0 0,0-1 0 16,5 3 0-16,-1 0 0 15,3 6 0-15,3 1 0 0,-2 2 0 16,2 4 0-16,-2 3 0 16,1 5 0-16,0 2 0 15,3 5 0-15,0 3 0 16,0 1 0-16,0 3 0 0,2 5 0 16,6 0 0-16,0 3 0 15,0-1 0-15,4 3 0 16,4 0 0-16,1 3 0 0,3 2 0 15,-1 3 0-15,1 0 0 16,6 0 0-16,2 1 0 16,5 2 0-16,3 1 0 15,4-1 0-15,2 0 0 0,10 1 0 16,2 2 0-16,5-2 0 16,5 4 0-16,1-5 0 15,9 2 0-15,-1 2 0 0,4-4 0 16,1 3 0-1,8-1 0-15,0 2 0 0,2-2 0 16,4 3 0-16,0 1 0 16,5-2 0-16,0 0 0 15,5-1 0-15,0-1 0 0,3 3 0 16,0-3 0-16,-2-2 0 16,3 1 0-16,0-1 0 15,0 1 0-15,-4 0 0 16,-1-2 0-16,-4 2 0 0,-3-1 0 15,2 1 0-15,-8-1 0 16,1 1 0-16,-3-1 0 16,-6 1 0-16,3-1 0 0,-3 1 0 15,2-1 0-15,-3 1 0 16,6-1 0-16,-3 2 0 16,9 1 0-16,0-2 0 0,3 1 0 15,8 0 0-15,2 1 0 16,5 0 0-16,6 0 0 15,2-3 0-15,3 0 0 16,5 0 0-16,3 4 0 16,0-4 0-16,0 1 0 15,3-1 0-15,-3 1 0 0,2 1 0 16,-2 3 0-16,0-5 0 16,-5 1 0-16,3 0 0 15,1 0 0-15,-5-1 0 16,-2 2 0-16,-2-1 0 0,-1 0 0 15,-4-1 0-15,0 1 0 16,-3 1 0-16,-4 0 0 16,0 0 0-16,-3 0 0 0,0 2 0 15,2-1 0-15,-1 0 0 16,-2 2 0-16,-3-1 0 16,0 2 0-16,-2 0 0 0,-1-2 0 15,-5-2 0-15,-5 1 0 16,-2-1 0-16,-6 2 0 15,0-3 0-15,-9 0 0 16,-4-1 0-16,-8 0 0 16,-3 2 0-16,-4-2 0 15,-7 0 0-15,-1 3 0 0,-6-3 0 16,-4 2 0-16,-1 3 0 16,-6-1 0-16,0 0 0 0,-5-3 0 15,-3-1 0 1,-3 2 0-16,-3 0 0 0,0 1 0 15,-3 0 0-15,-8-3 0 16,14 13 0-16,-11-4 0 0,1 2 0 16,-1 5 0-16,2 2 0 15,-1 5 0-15,-2 2 0 16,0 6 0-16,0 1 0 0,2 3 0 16,0 2 0-16,-1 3 0 15,-2 1 0-15,0 2 0 16,0 0 0-16,1 0 0 0,2-2 0 15,-1 0 0-15,1-2 0 16,-1-1 0-16,1-4 0 16,2 4 0-16,1-7 0 15,-3 1 0-15,0-6 0 16,-1 4 0-16,-2-4 0 0,1-1 0 16,0-1 0-16,-2-6 0 15,0 2 0-15,0-5 0 16,-2 0 0-16,0-3 0 15,2-3 0-15,0 0 0 16,0-9 0-16,-1 13 0 0,1-13 0 16,-3 9 0-16,3-9 0 15,-9 9 0-15,-4-9 0 16,-5 2 0-16,-3-1 0 0,-8-2 0 16,-8 1 0-16,-8-1 0 15,-10-3 0-15,-10-1 0 16,0 2 0-16,-6-2 0 0,-5 0 0 15,0 2 0-15,-2 0 0 16,5-3 0-16,3 3 0 16,6-1 0-16,3 0 0 15,7 1 0-15,8 0 0 0,5 0 0 16,9 2 0-16,8-1 0 16,5 1 0-16,4-2 0 15,15 3 0-15,-14-3 0 16,14 3 0-16,-8 0-31 15,8 0-57-15,-15 0-3 16,6-2-7-16,-1 0-5 0,-3-4 3 16</inkml:trace>
  <inkml:trace contextRef="#ctx0" brushRef="#br0" timeOffset="8667.0524">13422 3787 47 0,'-4'-10'72'0,"0"0"-11"16,4 10-7-16,0-19-9 0,0 9-8 16,0 10-6-16,0-16-5 15,0 16-4-15,1-10-4 16,-1 10-4-16,0 0-3 16,0 0-4-16,0 0 0 0,0 0-2 15,0 0 0-15,0 10-1 16,0 2 0-16,0 2 1 15,-1 5 1-15,1 2 0 16,0 5-1-16,0 2-1 16,0 7 1-16,0 4-1 15,1 6 0-15,0 6-2 0,-1 3-2 16,-1 7 0-16,1 1 0 16,0 3 0-16,0-2 0 15,0-1 0-15,0-4 0 0,0-8 0 16,1-2 0-16,1-8 0 15,2-8 0-15,-4-8 0 16,4-5 0-16,-1-6 0 16,-1-1 0-16,-2-12 0 0,2 11 0 15,-2-11 0-15,0 0 0 16,0 0 0-16,0 0 0 16,0 0 0-16,0 0 0 15,0 0 0-15,0 0 0 16,0 0 0-16,0 0 0 0,0 0 0 15,0-10-20-15,0 10-70 16,1-17-3-16,6 2-4 16,0-2-7-16,-2-1-2 0</inkml:trace>
  <inkml:trace contextRef="#ctx0" brushRef="#br0" timeOffset="10997.818">3602 4932 29 0,'0'0'71'0,"0"0"2"16,0 0-21-16,0 0-21 16,0 0-5-16,0 0-8 15,0 0-7-15,10 0-4 16,-10 0-2-16,0 0-2 0,15 0-2 16,-7 0 0-16,4 2 0 15,3 0 0-15,0 3-1 16,3-3 0-16,4 1 1 0,0-1 0 15,2-1 0-15,0-1 0 16,4 0 1-16,1 1-1 16,-2-1 1-16,2 0 0 15,-1-1 0-15,1-1 0 16,2 0-1-16,3 0 0 0,-1 1 0 16,3-2 0-16,-1 1 0 15,4-1-1-15,-3 0 1 16,3 2-1-16,-7 1 1 15,0-1-1-15,-2 1 0 16,-2 0 0-16,2 0 0 0,-5 3 0 16,5 2 0-16,-4 0 0 15,7-1 0-15,-1-1 1 0,7 1 1 16,1-2 0-16,1-2 0 16,9 2 2-16,2-2-1 15,2 0 2-15,1-3-1 16,5 1 0-16,1-2 0 0,2-1-1 15,5 0-1-15,-1 1 1 16,4 0-2-16,2-2 1 16,2 0-1-16,2 2 0 15,4-1 0-15,0 0 0 0,1 1 0 16,5-1-1-16,-2 2 1 16,2-1 0-16,1 1-1 15,0 0 0-15,-1 2 1 0,1-1-1 16,-2 1 1-16,2 1-1 15,-4-1 0-15,2 1 0 16,2-1 1-16,-2 0-1 0,1 1 0 16,1-1 0-1,0 0 1-15,2-2-1 0,1 1 0 16,-1-2 0-16,-4 1 0 16,1-1 1-16,-3 2-1 15,3-1 1-15,-4 0-1 0,2 2 0 16,-4-1 1-16,2 1-1 15,-2-1 0-15,1 1 0 16,-2 0 1-16,3-1-1 16,-5-1 0-16,1 3 1 0,0-2-1 15,-2 0 1-15,-3 2-1 16,2-1 0-16,-5 2 0 16,2-1 1-16,-1 0-1 15,0 0 0-15,-4 2 1 16,3 0 0-16,-3-2 0 0,2 3 1 15,-1-3 0-15,0 0-1 16,2 0 2-16,-1 0-2 16,2 2 1-16,2-2-1 0,1 0 0 15,0 2 0-15,0-2-1 16,1 4 1-16,-2-2 0 16,2 1 0-16,0 0-1 0,-1-1 1 15,4 2-1-15,-3-1 1 16,0 1-1-16,-1 0 0 15,2 0 1-15,0-1-1 16,0 2 0-16,-2-2 0 16,3 2 1-16,-1 0-1 0,4 0 0 15,-1-3 0-15,2 3 0 16,0-2 0-16,2 2 0 16,-1-2 0-16,4 1 0 0,0-1 0 15,1 0-1-15,1-2 2 16,3 2-1-16,0-1 0 15,1 0 2-15,1-2-2 16,0 2 0-16,2 0 1 0,3 0 0 16,-1 0 0-16,5-1 0 15,-2 1 0-15,0 1-1 16,4-2 1-16,-3 1 1 0,0 0-1 16,-1 1-1-16,0 0 2 15,-2 0-1-15,0-3-1 16,-1 4 1-16,-2-3 0 15,1 1 0-15,-2 0-1 0,-2-1 1 16,0 1-1-16,-2-1 1 16,0 2 0-16,-4-3 0 15,-2 4-1-15,-2-3 1 16,1 2 0-16,-4-2 0 0,4 1 0 16,-5-2 1-16,2 2-1 15,1 0 1-15,-1-2-1 16,2 2 1-16,1-1-1 15,-2 2 1-15,-1-2-1 0,4 1 0 16,-1 1-1-16,-2 0 1 16,2 1 0-16,-1 0-1 15,-1-3 0-15,1 4 0 16,1-2 1-16,-4 0 0 0,3 0-1 16,-4 0 1-16,1 0 0 15,-1 1 0-15,-1-2 0 16,0 0 0-16,-1 1-1 15,-3-3 1-15,-1 1 0 0,1-1-1 16,-1 1 1-16,-1-1-1 16,-5-2 1-16,0 2 0 15,1-4 0-15,-8 3 0 16,3 1 1-16,-5-3-1 16,-7 0 0-16,-3 1 0 0,-2 0-1 15,-6 0 1-15,-3 1 0 16,-4-4 1-16,-9 0-1 15,-1 2 0-15,-6 0 0 0,-2-1 0 16,-1 1 0-16,-7 0-1 16,-7 3 1-16,14-4-2 15,-14 4 2-15,9-1-1 0,-9 1 0 16,0 0 0-16,0 0 0 16,0 0 1-16,0 0-1 15,0 0 1-15,0 0-2 16,0 0 1-16,0 0 0 0,0 0 0 15,0 0 0-15,0 0 0 16,0 0 0-16,0 0-1 16,0 0 1-16,0 0-1 15,0 0 0-15,0 0-2 0,0 0-1 16,0 0-4-16,5 6-7 16,-5-6-29-16,0 14-43 15,0-14-1-15,0 0-8 16,-13-10-3-16</inkml:trace>
  <inkml:trace contextRef="#ctx0" brushRef="#br0" timeOffset="17441.0437">18153 5063 6 0,'0'0'35'0,"-11"-9"2"0,11 9 0 15,0 0-2-15,0 0-5 16,0 0-4-16,0 0-2 15,0 0-5-15,0 0-2 0,0 0-3 16,0 0-5-16,-5-9 1 16,5 9-1-16,0 0 0 15,0 0 1-15,0 0-2 0,0 0 1 16,0 0 0 0,0 0 1-16,0 0-1 0,0 0-3 15,0 0-3-15,0 0-1 16,0 0-1-16,0 0-2 0,0 0 1 15,0 0-2-15,0 0 2 16,0 0 2-16,3-2 0 16,-3 2 0-16,16-1 0 15,-7 0 0-15,2 1-1 0,5 0 1 16,0 0-1-16,1 1 0 16,-2 2-1-16,2-1 1 15,1 0 0-15,0 1 0 16,4-2-1-16,-2 0 1 0,2 1-1 15,-2-2 0-15,1 0 1 16,0 0 0-16,4 0-1 16,-4 0 0-16,0-1 1 15,3 0-1-15,1-1 0 16,-2 0 0-16,0 2 0 0,4-1 1 16,-2-1-1-16,5 2 0 15,-6 0 0-15,3-3 1 16,1 2-1-16,-2 1 0 0,1 0 0 15,-1-1 0-15,2 0 1 16,-4 2-1-16,6-1 0 16,-9 0 0-16,2 0 0 15,2 0 0-15,-2 0 0 16,-2 0 1-16,0 0-2 0,1 1 2 16,3-1-1-16,-2 0 1 15,-1 0 0-15,4 0 0 16,-1 0-1-16,0 0 1 0,3 1 0 15,-2 2-1-15,4-3 1 16,-1 1-1-16,4 0 1 16,2 3-1-16,1-1 2 15,2-1-1-15,0-1 0 0,4 0 0 16,0 3 0-16,2-2 1 16,3 0 1-16,3 4-2 15,-1-3 1-15,4-1 0 16,4 3-1-16,3-2 1 0,0 0 0 15,1 1-2-15,4-3 3 16,-1 1-3-16,2 1 1 16,1-1 0-16,-2 1-1 0,3 2 1 15,0-2-1-15,-6 0 0 16,3 2 0-16,-2 1 1 16,-2-2 0-16,0 1-1 15,-5 0 0-15,-2-3 1 16,-1 3-1-16,-1-1 1 15,-7-3-1-15,-1 0 0 0,-1 0 1 16,-4 1-1-16,2-2 1 16,-2 2 0-16,-2-2-1 0,1 0 1 15,1 0 0-15,-2 0 1 16,0 2-1-16,0 0 0 16,1-2 1-16,-1 1-1 15,-2-1 0-15,1 0 0 0,-2 2 1 16,0-2-1-16,1 0 0 15,-1-2 0-15,4 2-1 16,-4-1 1-16,0 0 0 16,2 0-1-16,-4 0 0 0,-1 0 1 15,0 1-1-15,0 0 1 16,-5 1-1-16,3-1 1 16,-4 0-1-16,2 0 1 0,-4 0 0 15,4 0-1-15,1 0 1 16,-2 0 0-16,4-1 0 15,0-2 0-15,1 1 1 16,0 0-1-16,2-1 0 16,-2 1 1-16,-1 2-1 0,2-2 1 15,-1 0-1-15,0 2 0 16,2-2 0-16,-1 0-1 16,-1 2 0-16,-1 1 0 0,1-4 1 15,-4 3-2-15,0 0 1 16,-4 0 0-16,-4 0 0 15,0 0 0-15,-1 3 0 0,2-1 0 16,-2 1-1-16,-2-1 2 16,2 0-2-16,-2-1 2 15,0 1-1-15,-2-1 0 16,-2-1 0-16,-12 0 0 16,14 2 0-16,-14-2 0 0,9 0 0 15,-9 0 0-15,0 0 0 16,0 0 0-16,0 0 0 15,0 0 0-15,0 0 0 16,0 0 0-16,0 0 0 0,0 0 0 16,0 0-1-16,0 0 2 15,0 0-2-15,0 0 0 16,0 0 1-16,0 0-2 16,0 0 2-16,6 8 0 0,-6-8 0 15,1 10-1-15,-1-10 2 16,2 13-1-16,0-2 1 15,-1 2 0-15,0 0-1 0,3 1 0 16,-3 2 0-16,0-1 1 16,2 4-1-16,-2-1 0 15,0 2 2-15,-1 3 2 16,0 3-1-16,0-2 1 16,0 3-1-16,0 1 0 15,-3 3 1-15,1 1-2 16,-2 1-2-16,1-1 0 15,1 0 0-15,-1 2 0 16,2 0 0-16,-3 0 0 0,3-1 0 16,-1 0 0-16,-1-1 0 15,0 1 0-15,3-1 0 16,-3 0 0-16,1 1 0 0,-3 0 0 16,-1-2 0-16,2 1 0 15,0-1 0-15,0 2 0 0,-1-2 0 16,1-2 0-16,1-1 0 15,1-1 0-15,1 1 0 16,-1-2 0-16,1-1 0 16,0-2 0-16,-1-1 0 15,-1-1 0-15,3-1 0 0,0-4 0 16,-2 1 0-16,1-6 0 16,-1 1 0-16,1-4 0 15,1-8 0-15,-1 15 0 16,1-15 0-16,0 0 0 0,0 0 0 15,0 0 0-15,0 0 0 16,0 0 0-16,0 0 0 16,-2-9 0-16,0 1 0 15,-5-2 0-15,0-2 0 0,0 0 0 16,-1 1 0-16,2-1 0 16,-4 1 0-16,1-2 0 15,-2 1 0-15,3-1 0 0,-4 1 0 16,3 0 0-16,-1 0 0 15,2 1 0-15,0 1 0 16,8 10 0-16,-10-14 0 0,10 14 0 16,0 0 0-1,-7-8 0-15,7 8 0 0,-3 5 0 16,1 3 0-16,2 4 0 16,-2 3 0-16,1 3 0 15,-1 3 0-15,1 1 0 0,1 2 0 16,0-2 0-16,1-1 0 15,3-3 0-15,2 0 0 16,6-4 0-16,1-4 0 0,5-3 0 16,4-4 0-16,4-3 0 15,5-6 0-15,3-2 0 16,2-5 0-16,2-4 0 16,-1-4 0-16,-3 1 0 0,-1-4 0 15,-5 2 0-15,-4-1 0 16,-4 4 0-16,-6 0 0 15,-1 2 0-15,-8 3 0 0,-5 14 0 16,0-16-4-16,-6 14-85 16,-7 2-2-16,-2 3-5 15,-6 4-8-15,-4 2-1 16</inkml:trace>
  <inkml:trace contextRef="#ctx0" brushRef="#br0" timeOffset="19232.9364">3634 4963 22 0,'2'-8'41'0,"-2"8"1"15,3-10-3-15,-3 10-3 16,5-10-1-16,-5 10-4 16,0 0-2-16,6-8-3 0,-6 8-5 15,0 0-4-15,0 0-3 16,0 0-2-16,0 0-2 15,0 0-2-15,0 0-2 16,0 0 0-16,0 0-1 0,0 0 1 16,0 0-1-16,-2 7-1 15,2-7 1-15,-5 16 0 16,1-6 1-16,2 2-2 16,-1 1 0-16,0 1 0 0,1 1 0 15,-1 3 0-15,2 2-1 16,-3 2 1-16,0 1-2 15,0 3 1-15,2 0-1 0,-1 6 0 16,-1-1 1-16,1 1 1 16,0 1-1-16,0-1 1 15,1 1 0-15,0 2 0 16,1 1 0-16,1-3 1 0,-1 3-2 16,-2 2-1-16,-2-3 0 15,4 1-1-15,0-2 1 16,-1 0 1-16,1-4-3 15,-2-2 0-15,1-5 0 16,2 0 0-16,0-4 0 0,0-2 0 16,0-3 0-16,0-1 0 15,0-3 0-15,0 0 0 16,0-10 0-16,0 16 0 0,0-16 0 16,1 10 0-16,-1-10 0 15,0 0 0-15,0 9 0 16,0-9 0-16,0 0 0 0,0 0 0 15,0 0 0-15,0 0 0 16,0 0 0-16,0 0 0 16,0 0 0-16,0 0 0 15,0 0 0-15,-4-6 0 0,4 6-4 16,-5-11-10-16,5 11-5 16,-7-17-5-16,7 17-2 15,-7-19-1-15,5 8 3 16,0-2 1-16,-2 1 6 0,3 1 7 15,-4 0 7-15,5 11 11 16,-6-18 6-16,6 18 2 16,-9-10 2-16,9 10 0 15,0 0-2-15,-13-1-1 0,13 1-2 16,-7 7-3-16,5 4-1 16,-2 3-1-16,0 2 0 15,3 2 0-15,1 1 0 0,0-2-2 16,0 1-1-16,0-2-1 15,6-3 0-15,1-3-1 16,2-3-3-16,5-5 0 16,6-2 0-16,8 0 0 0,7-9 0 15,7-3 0-15,10-4-36 16,5-6-49-16,0-2-4 16,2-3-5-16,-8-2-8 0,-4 0-3 15</inkml:trace>
  <inkml:trace contextRef="#ctx0" brushRef="#br0" timeOffset="27423.6658">3578 6253 73 0,'0'0'86'15,"-11"-15"-1"-15,7 4-15 16,2 2-22-16,2 9-10 0,-7-15-13 16,7 15-8-16,-5-10-5 15,5 10-3-15,0 0-2 16,0 0-2-16,0 14-2 0,2 1 0 16,1 6 0-16,0 2-1 15,-1 8 2-15,-1 6 0 16,-1 6 0-16,0 1-1 15,0 3 0-15,-3 2 0 16,-2-1-1-16,-2-4 0 0,2-3-2 16,0-3 0-16,1-9 0 15,-1-5 0-15,2-4 0 16,3-6 0-16,-2-3 0 16,2-11 0-16,-1 12 0 0,1-12 0 15,0 0 0-15,0 0 0 16,0 0 0-16,0 0 0 15,0 0-8-15,0 0-8 0,-1-9-20 16,-9 0-52-16,10-1 0 16,0-7-6-16,4-3-6 15</inkml:trace>
  <inkml:trace contextRef="#ctx0" brushRef="#br0" timeOffset="28055.3408">3974 6231 86 0,'14'-13'90'0,"-5"4"-3"15,-9 9-8-15,3-39-20 16,-3 39-38-16,0 0-10 16,-8 14-4-16,-6 5-4 15,-4 3-1-15,-5 7-1 16,-5 3 1-16,-4 2 0 15,-1-2 0-15,-1-3 0 0,-1-1 0 16,2-7-1-16,2-4 1 16,5-5 0-16,4-3 0 15,6-4-1-15,1-1 1 0,6-2 0 16,9-2 0-16,-11 2-1 16,11-2 0-16,0 0 0 15,0 0-1-15,5 2 1 16,-5-2-1-16,16 9 0 15,-1-1 0-15,0 2 1 16,4 4 1-16,1 5-1 0,2 1 1 16,2 3 0-16,3 0-1 0,-4 1 1 15,2-1 0-15,-1-2-1 16,-2-2 1-16,-2-4 1 16,1-3 1-16,-1-1-1 15,0-5 1-15,-3-2 1 16,1-2-3-16,-1-2-2 0,1-1 0 15,-2-4 0-15,-2 0 0 16,-4-1 0-16,-1-1 0 16,-9 7 0-16,14-13 0 0,-14 13 0 15,3-13 0-15,-3 13 0 16,2-12 0-16,-2 12 0 16,2-11 0-16,-2 11 0 0,0 0 0 15,2-9 0-15,-2 9 0 16,0 0 0-16,0 0 0 15,0 0 0-15,0 0-5 16,3 6-45-16,-2 2-41 0,-1 3 0 16,-1 2-7-16,-6-1-4 15</inkml:trace>
  <inkml:trace contextRef="#ctx0" brushRef="#br0" timeOffset="28600.0331">3516 7106 34 0,'-13'0'80'16,"-2"0"3"-16,6-4-2 15,-2 1-31-15,11 3-11 16,-14 0-8-16,14 0-9 0,0 0-4 16,-8 0-2-16,8 0-3 15,0 0-2-15,0 0-2 16,0 0-2-16,0 0-2 16,0 0 0-16,12 0-2 0,1 0 1 15,7 0-4-15,5 0 0 16,3 0 0-16,6 0 0 15,6 0 0-15,3 0 0 0,1 0 0 16,5 0 0-16,-4 3 0 16,3-2 0-16,-4 0 0 15,4 1 0-15,-5-2 0 16,1 0 0-16,-5 0 0 16,-3-2 0-16,-5 0 0 0,-2-3 0 15,-3 3 0-15,-6-3 0 16,-5 3 0-16,-3-2 0 15,-12 4 0-15,14-4 0 16,-14 4 0-16,0 0 0 0,0 0 0 16,0 0 0-16,0 0 0 15,0 0-13-15,-8-21-64 16,-2 21-13-16,-3 0-4 0,-3 0-6 16,-7 0-3-16</inkml:trace>
  <inkml:trace contextRef="#ctx0" brushRef="#br0" timeOffset="29775.0989">3294 7088 66 0,'-1'-17'89'0,"-2"-4"-1"0,1-2-3 16,-3-31-21-16,4 26-32 15,-2-5-7-15,-2-3-8 0,1-5-4 16,1-4-3-16,-3 0-1 16,-2-4-2-16,1-2-1 15,-3 1-6-15,3-1 0 16,-1 0 0-16,-1 1 0 0,3 1 0 16,-1 1 0-16,3 4 0 15,3 1 0-15,0 2 0 0,0 7 0 16,1 2 0-16,0 6 0 15,1 3 0-15,2 3 0 16,3 3 0-16,-1 1 0 16,3 5 0-16,1 1 0 15,-2 2 0-15,4 1 0 0,0 0 0 16,3 3 0-16,1 0 0 16,4 2 0-16,2 1 0 15,8 1 0-15,0 0 0 16,8 0 0-16,8 2 0 0,5-1 0 15,6 0 0-15,7 3 0 16,5-3 0-16,4-1 0 16,2 2 0-16,2-2 0 15,-3 2 0-15,-3-1 0 0,-6 0 0 16,-2 2 0-16,-7-1 0 16,-6 0 0-16,-6 1 0 15,-6-2 0-15,-4 2 0 16,-5-3 0-16,-5 2 0 0,-7-1 0 15,-1-1 0-15,-7 3 0 16,-8-3 0-16,10 0 0 16,-10 0 0-16,0 0 0 0,0 0 0 15,7 15 0-15,-7-15 0 16,8 19 0-16,-3-4 0 16,5 4 0-16,0 3 0 15,3 5 0-15,2 6 0 16,-2 6 0-16,5 6 0 0,-4 6 0 15,2 6 0-15,-1 4 0 16,-3 4 0-16,-3 3 0 0,-1 4 0 16,0-2 0-16,-4-3 0 15,4-4 0-15,-3-3 0 16,-2-7 0-16,1-7 0 16,1-8 0-16,0-7 0 0,0-8 0 15,-3-5 0-15,0-5 0 16,0-5 0-16,-2-8 0 15,2 9 0-15,-2-9 0 16,0 0 0-16,0 0 0 0,-8 0 0 16,-3 0 0-16,0-3 0 15,-10-3 0-15,-5 1 0 16,-6-1 0-16,-7 2 0 16,-4 0 0-16,-5 1 0 0,-4 3 0 15,-5 0 0-15,0-1 0 16,-3 3 0-16,4 2 0 15,3 0 0-15,5 0 0 16,6-2 0-16,7 1 0 0,10-2 0 16,4 0 0-16,7-1 0 15,3 0 0-15,11 0 0 16,-9 0 0-16,9 0 0 0,0 0 0 16,0 0 0-16,0 0 0 15,0 0 0-15,0 0-29 16,17-3-60-16,-8 0-3 15,6-5-4-15,4-6-8 0,7-3 3 16</inkml:trace>
  <inkml:trace contextRef="#ctx0" brushRef="#br0" timeOffset="30955.0949">22631 7054 4 0,'4'-19'91'16,"-3"9"4"-16,-1-1-4 0,2 1-7 15,-2-1-32-15,0 11-22 16,0 0-12-16,0 0-6 16,14 3-5-16,-6 8-2 15,1 4-2-15,4 4 1 0,0 3 0 16,0 4-1-16,4 2-1 16,-1 4 0-16,-2-2 2 15,-5 4-4-15,1-1 0 16,-5 2 0-16,-4-1 0 0,-1-1 0 15,-2-3 0-15,-4-2 0 16,-5-5 0-16,0-1 0 16,-4-3 0-16,-2-5 0 15,-2-3 0-15,-1-3 0 0,-6-4 0 16,-2-4 0-16,-4 0 0 16,-3-6 0-16,-4-4 0 15,2-2 0-15,-3-2 0 16,3 0 0-16,1 1 0 0,8 0 0 15,4 2 0-15,4 3 0 16,6-1 0-16,14 9 0 16,-10-11 0-16,10 11-25 15,-12-11-63-15,17 6-4 0,10-6-3 16,0 1-6-16,3-4-3 16</inkml:trace>
  <inkml:trace contextRef="#ctx0" brushRef="#br0" timeOffset="31380.4956">22442 7010 30 0,'-26'-18'93'0,"1"-3"0"0,3 1-3 15,1-2-2-15,5 2-52 16,4 5-6-16,5 1-9 15,7 2-7-15,0 12-5 16,17-10-2-16,-1 9-7 16,12 2 0-16,3 5 0 0,9 2 0 15,3 4 0-15,11 0 0 16,1-1 0-16,3 2 0 16,3-3 0-16,-3-4 0 15,-5-1 0-15,-6-3 0 0,-1 0 0 16,-8-2 0-16,-7-3 0 15,-8-1 0-15,-4-3 0 0,-7 2 0 16,-2-1 0-16,-10 6 0 16,12-9 0-16,-12 9 0 15,0 0 0-15,0 0 0 16,0 0 0-16,0 0 0 16,0 6 0-16,-1 9 0 0,-8-2-30 15,5 9-61-15,-1 0-4 16,-3 0-3-16,2 3-7 15</inkml:trace>
  <inkml:trace contextRef="#ctx0" brushRef="#br0" timeOffset="32024.6598">22089 7834 47 0,'-8'-4'85'15,"8"4"0"-15,-9 0-5 16,9 0-34-16,0 0-10 0,0 0-11 15,-8 6-6-15,8-6-3 16,0 0-2-16,12 8-2 16,0-7-1-16,12 0-2 15,5-1-1-15,11-3-1 16,10-1-2-16,7-3 1 0,10 0-6 16,11 3 0-16,2-3 0 15,4 0 0-15,3 1 0 16,-6 1 0-16,-2-2 0 0,-7 4 0 15,-7-1 0-15,-10-1 0 16,-8 0 0-16,-12 2 0 16,-12-1 0-16,-4 0 0 15,-4 1 0-15,-15 3 0 0,7-6 0 16,-7 6 0-16,0 0 0 16,-5-6 0-16,5 6 0 15,-17 0 0-15,5 0 0 0,3 8-20 16,-8-1-32-16,-2 6-39 15,1-1-1-15,-7 1-6 16,-4 3-5-16</inkml:trace>
  <inkml:trace contextRef="#ctx0" brushRef="#br0" timeOffset="33205.8992">22003 7984 23 0,'-23'-7'91'0,"0"-2"1"15,4-5-4-15,1-1-3 16,1 0-47-16,6-3-8 15,0-2-9-15,3 0-7 16,0-4-2-16,4-3-3 0,-3 0-1 16,4-5-8-16,0-5 0 15,-1-1 0-15,0-5 0 16,-3-2 0-16,2-4 0 16,-1-1 0-1,-2-5 0-15,3 0 0 0,-1-2 0 0,-2 2 0 16,2-1 0-16,-3 5 0 15,3 1 0-15,0 3 0 16,-3 6 0-16,2 3 0 0,1 5 0 16,0 5 0-16,4 3 0 15,-1 3 0-15,3 2 0 16,-1 3 0-16,1 1 0 0,0 4 0 16,3-1 0-16,1 1 0 15,2 3 0-15,0 0 0 16,1-1 0-16,3 4 0 15,-1 1 0-15,5-1 0 16,1 0 0-16,3 4 0 0,4 0 0 16,7 1 0-16,7 0 0 15,6 2 0-15,9-1 0 16,4 0 0-16,14 0 0 0,3 1 0 16,8 1 0-16,0-1 0 15,7 1 0-15,1 3 0 16,-3-4 0-16,-4 4 0 15,-6-1 0-15,-2-3 0 0,-8 3 0 16,-6-1 0-16,-6 1 0 16,-4 0 0-16,-4-1 0 15,-5 1 0-15,-1-1 0 16,-3-1 0-16,0 0 0 0,-3 1 0 16,-1-2 0-16,-5 2 0 15,-3-1 0-15,-5-1 0 16,-2 1 0-16,-4 1 0 0,-2-1 0 15,-11-2 0-15,13 5 0 16,-13-5 0-16,6 9 0 16,-6-9 0-16,3 14 0 15,-1-5 0-15,0 1 0 16,0 1 0-16,2 6 0 0,0 2 0 16,-2 5 0-16,3 4 0 15,1 7 0-15,0 5 0 16,-1 7 0-16,-1 8 0 0,2 2 0 15,-2 3 0-15,0 5 0 16,-2-1 0-16,3-3 0 16,-2-1 0-16,2-6 0 15,-1-4 0-15,-1-6 0 0,1-6 0 16,-1-4 0-16,-3-5 0 16,-1-4 0-16,1-3 0 15,-5-3 0-15,3-5 0 0,-3 0 0 16,-1-1 0-16,-1-4 0 15,7-9 0-15,-14 14 0 16,3-9 0-16,-4-2 0 16,-4-1 0-16,-2-2 0 0,-8-1 0 15,-2 1 0-15,-5-6 0 16,-7 0 0-16,0-6 0 16,-9 2 0-16,0-3 0 0,-4 0 0 15,1 0 0-15,1-2 0 16,-1 4 0-16,7-2 0 15,0 5 0-15,10 0 0 16,2 7 0-16,5 1 0 16,8 4 0-16,0 2 0 0,-1 9-78 15,10 2-17 1,-2-3-2-16,0-1-8 0,-11-10-3 16</inkml:trace>
  <inkml:trace contextRef="#ctx0" brushRef="#br0" timeOffset="39285.3824">4104 7214 49 0,'3'-17'78'16,"-3"17"-7"-16,0-13-12 16,0 13-10-16,0-10-12 0,0 10-8 15,0 0-7-15,0 0-5 16,0 0-4-16,0 0-1 16,-2 5-3-16,2-5-1 15,-3 13 0-15,0-4-1 0,0 0 0 16,-2 2-1-16,2 3 0 15,-1 0-1-15,2 0-1 16,-5 2 0-16,2 2-1 16,3 0 0-16,0 3 0 0,1 3-1 15,0 1-2-15,0 3 0 16,-2 4 0-16,0 1 0 16,1 4 0-16,-1 0 0 15,1 1 0-15,0 0 0 16,-1-2 0-16,0-1 0 0,2-1 0 15,1 5 0 1,0-2 0 0,0 4 0-16,-1-1 0 0,1-1 0 15,0 3 0-15,-2 0 0 16,1-3 0-16,-1-8 0 16,0 0 0-16,1-7 0 15,-1-1 0-15,1-4 0 0,0-4 0 16,1-4 0-1,0-2 0-15,0-9 0 0,0 10 0 16,0-10 0-16,0 0 0 16,0 0 0-16,0 0 0 0,0 0 0 15,0 0 0-15,0 0 0 16,0 0 0-16,-2-8 0 16,2 8 0-16,-3-11 0 0,3 11 0 15,-1-9 0-15,1 9 0 16,0 0-9-16,0 0-81 15,0 0-3-15,7-7-3 16,-7 7-7-16,16-14-1 16</inkml:trace>
  <inkml:trace contextRef="#ctx0" brushRef="#br0" timeOffset="40608.8488">2866 8200 37 0,'-16'-5'76'0,"-1"3"-2"16,-1-5-13-16,1 4-10 15,1-1-13-15,3 0-9 16,1 1-5-16,2 1-7 0,10 2-3 15,0 0-3-15,0 0-3 16,0 0 0-16,0 0-2 16,0 0-1-16,13-1-1 15,-1 1 0-15,4 1 0 16,3 3 0-16,3-1-1 0,2 3 1 16,5-3-1-16,3 1 0 15,0-1 0-15,3 0 0 16,4 1 0-16,4-1-1 0,0 0 1 15,5-1-1-15,0 2 1 16,6-2-1-16,1 1 0 16,4 0-2-16,0-2 0 15,3 0 0-15,6 1 0 0,1-2 0 16,1 0 0-16,-1 0 0 16,3 0 0-16,-1-3 0 15,-3 1 0-15,1-2 0 16,-2-1 0-16,-2 1 0 0,1-2 0 15,-2 1 0-15,2-4 0 16,2 2 0-16,1-1 0 16,1 1 0-16,1 0 0 15,-1-2 0-15,1 3 0 0,-4-2 0 16,2 3 0-16,1 1 0 16,0 0 0-16,-3 1 0 0,-2 0 0 15,-3 1 0-15,0-2 0 16,-3-1 0-16,-2 3 0 15,-4-3 0-15,-1 0 0 16,0-2 0-16,-5-2 0 16,3 3 0-16,-2-2 0 15,-6 0 0-15,-2 1 0 0,-6 0 0 16,1 2 0-16,-8-1 0 16,-2 2 0-16,-5 1 0 0,0 0 0 15,-5 1 0-15,-2 1 0 16,1 1 0-16,-14 0 0 15,14-1 0-15,-14 1 0 16,11-2 0-16,-11 2 0 0,0 0 0 16,0 0 0-16,0 0 0 15,0 0 0-15,-5-11 0 16,5 11-6-16,0 0-34 16,-11-4-49-16,11 4-3 0,-10-6-5 15,10 6-5-15</inkml:trace>
  <inkml:trace contextRef="#ctx0" brushRef="#br0" timeOffset="41585.4349">6269 8051 49 0,'0'-5'72'0,"0"5"-2"0,0 0-21 15,0 0-7-15,-4-10-9 16,4 10-7-16,0 0-5 16,0 0-3-16,0 0-4 0,0 0-2 15,0 0-2-15,0 0 0 16,1 6 0-16,-1-6 0 15,5 14 0-15,-2-5 0 16,-1 2-1-16,0 1-1 0,0 3-1 16,2 3 0-16,-2 3-1 15,-1 6 0-15,2 1-4 16,-1 5-2-16,-1 5 0 16,2 5 0-16,-3 2 0 0,0 3 0 15,0 7 0-15,-1 2 0 16,-2 1 0-16,-2-3 0 15,-1-1 0-15,0-5 0 16,0-5 0-16,2-3 0 16,-2-9 0-16,5-6 0 0,-1-7 0 15,-1-3 0-15,0-7 0 16,2 0 0-16,1-9 0 16,-3 9 0-16,3-9 0 0,0 0 0 15,0 0 0-15,0 0 0 16,0 0 0-16,0-6 0 15,0 6 0-15,1-10 0 16,-1 10 0-16,2-15 0 0,-2 15 0 16,7-17-26-16,-6 7-63 15,1-3-4-15,3-6-4 16,0-1-4-16,-2-6-3 16</inkml:trace>
  <inkml:trace contextRef="#ctx0" brushRef="#br0" timeOffset="42382.4313">2874 8185 76 0,'0'0'86'15,"0"-15"0"-15,0 2-22 16,0 13-14-16,3-10-12 0,-3 10-14 16,0 0-5-16,0 0-4 15,0 0-3-15,1 10-2 16,1 9-2-16,-1 4 0 0,-1 7 0 15,1 7-1-15,0 6-7 16,-2 7 0-16,-2 6 0 16,-3 5 0-16,-2 6 0 15,4 1 0-15,-1-2 0 0,-1-1 0 16,2-7 0-16,1-4 0 16,0-8 0-16,3-8 0 15,0-9 0-15,0-8 0 16,0-6 0-16,0-4 0 0,0-11 0 15,0 10 0-15,0-10 0 16,0 0 0-16,0 0 0 16,0 0 0-16,0 0 0 15,1-8 0-15,-1 8 0 0,0-10 0 16,0 10 0-16,0-11 0 16,0 11 0-16,1-11 0 15,7-19-70-15,-8 30-22 16,13-21-2-16,-6 6-8 15,0-6-4-15</inkml:trace>
  <inkml:trace contextRef="#ctx0" brushRef="#br0" timeOffset="42919.4512">2473 9054 66 0,'0'0'87'0,"0"0"-3"0,0 0-2 16,0-12-22-16,0 12-27 16,3 7-10-16,-2 4-7 15,4 1-2-15,0 4-2 0,2 4-2 16,3 0-1-16,4 5-2 15,1-1-1-15,3 6-4 16,2 0-2-16,0-2 0 0,2 2 0 16,1 0 0-16,-2-4 0 15,1-1 0-15,-1-4 0 16,-4-1 0-16,1-4 0 16,-5-2 0-16,0-3 0 0,0-2 0 15,-5 0 0-15,3-2 0 16,-11-7 0-16,17 12 0 15,-17-12-12-15,15-10-69 16,-15 10-9-16,10-1-4 16,-10 1-6-16,14-21-3 0</inkml:trace>
  <inkml:trace contextRef="#ctx0" brushRef="#br0" timeOffset="43236.6128">3045 9180 0 0,'3'-14'95'16,"-1"4"4"-16,-2 10-8 0,-7-12-3 16,-4 10-3-16,28 2-63 15,-23 5-8-15,-9 8-5 16,4 8-4-16,-3 5-2 16,-3 7-3-16,-2 9 0 15,-3 4 0-15,-3 2 0 0,0 1 0 16,0-2 0-16,-1-2 0 15,1-2 0-15,1-11 0 16,3-6 0-16,3-7 0 0,3-1 0 16,5-7 0-16,-1-1 0 15,11-10 0-15,-11 10 0 16,11-10-5-16,0 0-22 0,-11 15-59 16,11-15-4-16,0 0-4 15,4 10-5-15,-4-10-4 16</inkml:trace>
  <inkml:trace contextRef="#ctx0" brushRef="#br0" timeOffset="43778.6077">2409 9978 19 0,'-12'0'82'0,"3"0"5"16,-1-3-6-16,10 3-22 15,-9-1-17-15,9 1-12 0,0 0-10 16,0 0-4-16,5-3-5 16,6 3-2-16,-1 0-1 15,5 0-1-15,6 0 0 16,8 2-2-16,7-1 1 15,8 0-2-15,7-1 0 0,5-1 0 16,9-3 0-16,1-3-1 16,5 0 0-16,-4-2-3 15,-1 2 0-15,-5 1 0 0,-8 1 0 16,-7 1 0-16,-8 2 0 16,-6-1 0-16,-11 3-5 15,-7 0-3-15,-14 0-6 16,0 0-16-16,-5 0-55 0,-9 3-2 15,-4-3-6-15,-4 1-5 16,-3-1 7-16</inkml:trace>
  <inkml:trace contextRef="#ctx0" brushRef="#br0" timeOffset="44831.8976">2317 9882 51 0,'-11'-27'93'0,"1"-7"-3"16,-2-8-4-16,3-2-2 0,-1-5-52 16,1-4-7-16,4-2-10 15,-1-2-4-15,1-3-2 16,1 1-2-16,1 2-2 0,-3 1-2 16,3 4-3-16,-2 1 0 15,-1 4 0-15,1 6 0 16,-2 3 0-16,5 5 0 15,-6 3 0-15,8 2 0 0,0 3 0 16,0 5 0-16,1 0 0 16,-1 5 0-16,7 3 0 15,-4 3 0-15,5 3 0 16,-8 6 0-16,18-2 0 16,-4 2 0-16,7 2 0 0,2 4 0 15,7 1 0-15,8 0 0 16,8 0 0-16,9 0 0 15,8-1 0-15,8-4 0 0,7 2 0 16,1-2 0-16,4-2 0 16,4 0 0-16,-1 0 0 15,-3-6 0-15,-3 4 0 16,-3-3 0-16,-11 0 0 0,-3 2 0 16,-12-1 0-16,-8-2 0 15,-10 3 0-15,-10 2 0 16,-8-2 0-16,-7 3 0 15,-8 0 0-15,0 0 0 0,10 0 0 16,-10 0 0-16,0 10 0 16,0-10 0-16,0 20 0 15,1-7 0-15,0 3 0 0,1 7 0 16,0 4 0-16,1 4 0 16,0 9 0-16,2 5 0 15,-1 8 0-15,-1 4 0 16,4 5 0-16,-1 2 0 15,0-1 0-15,4 1 0 0,-1-4 0 16,2-2 0-16,0-8 0 16,0-3 0-16,-1-5 0 15,-2-1 0-15,-5-5 0 0,0-2 0 16,-3-2 0-16,0-9 0 16,-5 1 0-16,-5-7 0 15,-3-4 0-15,-1-6 0 0,-4-6 0 16,-5-1 0-16,-8-2 0 15,0-5 0-15,-10-1 0 16,-3-2 0-16,-8 3 0 16,-4-1 0-16,-4 2 0 15,0 1 0-15,1 2 0 0,0 1 0 16,6-1 0-16,6 3 0 16,10-1 0-16,8 1 0 15,9 0 0-15,5 0 0 0,5 0 0 16,10 0 0-16,0 0 0 15,0 0 0-15,9 0 0 16,-9 0 0-16,19 2 0 16,-9-1 0-16,9 3-9 0,2-4-81 15,5-2-2-15,2-8-3 16,4-8-6-16,8-6-4 16</inkml:trace>
  <inkml:trace contextRef="#ctx0" brushRef="#br0" timeOffset="45863.5345">6092 9482 0 0,'-10'-10'82'0,"3"2"5"0,2-2 0 16,-4 0-17-16,7-1-21 15,2 11-10-15,0-15-12 16,0 15-8-16,0 0-4 0,5-3-4 16,3 9-3-16,-4 7-2 15,6 7-1-15,-1 4-1 16,-1 5-2-16,2 6-2 16,-1-1 0-16,-1 3 0 0,0-3 0 15,2-3 0-15,-4-3 0 16,2-6 0-16,-2-2 0 15,2-7 0-15,0-3 0 16,-8-10 0-16,14 9 0 0,-6-9 0 16,-8 0 0-16,17-11 0 15,-4-3 0-15,-3-5 0 16,2-6 0-16,3-5 0 16,-2-4 0-16,0-1 0 15,2 1 0-15,1 1 0 0,-6 4 0 16,1 3 0-16,2 8 0 15,-5 4 0-15,-8 14 0 16,18-4 0-16,-18 4 0 0,15 14 0 16,-8 4 0-16,3 4 0 15,-4 7 0-15,4 3 0 16,-4 0 0-16,6 3 0 0,-5-4 0 16,5-4 0-16,-3-2 0 15,3-6 0-15,-3-5 0 16,6-5 0-16,-3-6 0 15,3-3 0-15,-2-2 0 0,0-4 0 16,1-7 0-16,0-2 0 16,0-3 0-16,-5-3 0 15,4-5 0-15,-6 0 0 0,1-4 0 16,0-3 0-16,0 1 0 16,-1-2 0-16,-2 2 0 15,1-2 0-15,1 5 0 16,-3-1 0-16,-1 5 0 0,1 2 0 15,-1 4 0-15,1 4 0 16,-2 1 0-16,-1 2 0 16,-1 12 0-16,1-11 0 0,-1 11 0 15,0 0 0-15,0 0-3 16,0 10-34-16,-15 4-50 16,12 3-4-16,-7 0-5 15,-1 7-6-15,-8 2 7 0</inkml:trace>
  <inkml:trace contextRef="#ctx0" brushRef="#br0" timeOffset="46233.0957">6059 9925 69 0,'-23'8'97'0,"6"-2"-4"15,0-5-5-15,7-1-1 16,-2 0-59-16,12 0-4 16,5-6-8-16,10 2-7 0,7 2-9 15,9-2 0-15,9-2 0 16,8 1 0-16,11 0 0 16,9-2 0-16,3-2 0 15,9 1 0-15,-3-2 0 16,2-1 0-16,-6 3 0 0,-6-3 0 15,-11 4 0-15,-11 2 0 0,-9 1 0 16,-10 2 0-16,-11 2 0 16,-15 0 0-16,0 0 0 15,2 7 0-15,-6 2 0 16,-11-1-9-16,0-8-68 0,-3 10-13 16,-5-1-3-16,-5-2-8 15,-3 0-2-15</inkml:trace>
  <inkml:trace contextRef="#ctx0" brushRef="#br0" timeOffset="47049.8278">5833 10061 59 0,'-14'-18'94'15,"5"-3"-2"-15,3-8-4 16,0-6-2-16,2 0-56 16,0-7-5-16,-1 1-9 15,2-2-4-15,-5-4-3 0,0-3-9 16,2-3 0-16,-5-2 0 16,-1-5 0-16,2-1 0 15,-5-3 0-15,0 0 0 16,3 4 0-16,-3 1 0 0,1 4 0 15,-2 6 0-15,5 5 0 16,1 7 0-16,1 5 0 16,3 6 0-16,4 3 0 15,2 4 0-15,2 4 0 0,14 1 0 16,6 2 0-16,10 4 0 16,8 4 0-16,14 3 0 15,12 1 0-15,6 0 0 0,10 3 0 16,11 2 0-16,9 2 0 15,5-1 0-15,6 0 0 16,-4-1 0-16,2-3 0 16,2 3 0-16,-6-4 0 15,-7 0 0-15,-12 1 0 0,-15 1 0 16,-10-2 0-16,-16 1 0 16,-8 2 0-16,-15 1 0 0,-12 1 0 15,-12-6 0-15,4 16 0 16,-6-5 0-16,-3 2 0 15,0 1 0-15,-5 1 0 16,4 6 0-16,4 2 0 0,2 2 0 16,2 9 0-16,7 5 0 15,-1 11 0-15,3 4 0 16,-4 10 0-16,4-2 0 16,-4 5 0-16,-4-2 0 0,1-6 0 15,-3-4 0-15,-2-8 0 16,1-8 0-16,-1-7 0 15,-2-5 0-15,0-5 0 16,-3-5 0-16,-3-1 0 16,2-5 0-16,-5-2 0 0,-5-2 0 15,-5-2 0-15,-3-4 0 16,-16 1 0-16,-6-2 0 16,-15-2 0-16,-11 1 0 0,-8-4 0 15,-10 2 0-15,-3-2 0 16,-3 1 0-16,8 4 0 15,4-1 0-15,16 6-4 16,20 1-86-16,6-5-2 0,20-1-6 16,9-13-4-16,19-4-5 15</inkml:trace>
  <inkml:trace contextRef="#ctx0" brushRef="#br0" timeOffset="59973.112">22094 8065 48 0,'-7'-9'59'0,"7"9"0"16,-1-10-6-16,1 10-7 16,0 0-9-16,0-11-5 15,0 11-4-15,0 0-3 0,0 0-4 16,1-9-5-16,-1 9-1 15,0 0-3-15,0 0-3 16,0 0-1-16,0 0-2 16,0 0-1-16,0 0-1 15,1 6 0-15,-1-6-1 0,1 15 1 16,0-3 0-16,1 1 0 16,1 3 0-16,-2 3-1 15,-1 0-1-15,0 4-2 0,0 2 0 16,2 2 0-16,-1 1 0 15,1 4 0-15,0-3 0 16,1 3 0-16,3 2 0 16,-2-1 0-16,-1 0 0 15,1-1 0-15,2 2 0 0,-2-3 0 16,-2 2 0-16,-1-3 0 16,1 3 0-16,0 0 0 15,-1 3 0-15,0 2 0 16,0 1 0-16,0 1 0 15,0 1 0-15,1 2 0 0,-1-3 0 16,-1 0 0-16,1-2 0 16,-1 1 0-16,1-6 0 15,0-3 0-15,0-1 0 0,0-3 0 16,0 0 0-16,1-6 0 16,-1 1 0-16,1-5 0 15,-2-1 0-15,0-2 0 16,0-2 0-16,0-11 0 0,1 12 0 15,-1-12 0-15,0 0 0 16,0 0 0-16,0 0 0 16,0 0 0-16,0 0 0 0,7-10 0 15,-7 10-35-15,3-13-54 16,-3 13-6-16,-18-15-2 16,-5 8-7-16</inkml:trace>
  <inkml:trace contextRef="#ctx0" brushRef="#br0" timeOffset="61054.2936">18507 9295 35 0,'0'0'72'16,"10"-11"-2"-16,-10 11-14 16,0 0-15-16,14-8-11 0,-14 8-8 15,0 0-4-15,0 0-2 16,12-5-3-16,-12 5-1 15,12-3-3-15,-12 3 0 16,12-4 0-16,-2 4-2 0,4-3-1 16,-1 3 0-16,5-1-1 15,1 1-2-15,5 0 1 16,2 0-1-16,6 0 1 0,0 1-1 16,2-1 0-16,1 0-1 15,5 2 1-15,-2-1-1 16,0 3-1-16,0-3 1 15,0 1-1-15,-2 1 0 16,2-2 0-16,0 2 0 16,3-2 1-16,1 0-1 0,-1 0 2 15,4 0-2-15,2 1 2 16,6-1-1-16,2 0 1 16,2 1-1-16,4 0 0 0,6 1 0 15,3-1-1-15,0 0 0 16,6 1-1-16,-1-2 1 15,4 2-1-15,3-1 0 16,-1 0 0-16,5 0 1 0,-3-1-1 16,2 1 0-16,4 0 0 15,0 1 1-15,2-1-1 16,1 0 1-16,-1 2-1 0,2-1 0 16,-1 0 1-16,1 0-1 15,1-1 1-15,0 1-1 16,3-3 0-16,-4 2 1 15,-1-1 0-15,0 0 0 0,-1 0 0 16,0 0-1-16,-1 2 1 16,-1-3 0-16,-5 3 0 15,0 0-1-15,-2-2 1 16,-1 0 0-16,-4 0 0 0,-4 1 1 16,-3-2-2-16,-2 0 0 15,-1 1 0-15,-1-1 0 16,-5 0 0-16,7 1 0 15,-6-1 0-15,2 0 0 0,-5 0 0 16,-2 1 0-16,0 0 0 16,-4 0 0-16,1 1 0 15,-6 0 0-15,-5-1 0 0,-3-1 0 16,0 1 0-16,-9 0 0 16,-1-1 0-16,-5 0 0 15,-6 0 0-15,-2 2 0 16,-4-2 0-16,-2 2 0 0,-11-2-4 15,12 5-10-15,-12-5-9 16,0 0-52-16,0 0-14 16,0 0-4-16,6 9-6 0,-6-9-1 15</inkml:trace>
  <inkml:trace contextRef="#ctx0" brushRef="#br0" timeOffset="61453.8192">23774 9455 74 0,'0'0'97'0,"0"0"-7"15,0 0-2-15,0-13-5 16,0 13-55-16,0 0-9 16,3 6-7-16,1 3-4 0,1 4-1 15,4 5-2-15,-2 4-5 16,2 3 0-16,1 8 0 15,0 4 0-15,-3 5 0 0,1 3 0 16,-1 3 0 0,1 6 0-16,2 5 0 15,5 5 0-15,-1 2 0 0,2 2 0 16,5 1 0-16,-1 0 0 16,0-1 0-16,-2-4 0 0,0-6 0 15,-6-4 0-15,2-7 0 16,-6-5 0-16,-3-7 0 15,-1-5 0-15,-2-5 0 16,1-4 0-16,-3-7 0 0,0 1-10 16,0-15-81-16,0 0-2 15,-4-6-3-15,-7-14-7 16,-5-9-2-16</inkml:trace>
  <inkml:trace contextRef="#ctx0" brushRef="#br0" timeOffset="62233.2588">18595 9343 61 0,'-11'-10'71'0,"0"-1"-3"16,0 4-7-16,4-2-10 15,7 9-8-15,-13-13-7 0,13 13-7 16,-4-9-7-16,4 9-3 16,0 0-4-16,0 0-3 15,0 15-3-15,2 4-2 16,-2 6 0-16,4 10-7 15,1 6 0-15,-1 11 0 16,1 8 0-16,-4 8 0 0,4 4 0 16,-5 5 0-16,1 5 0 15,1 1 0-15,-2-1 0 16,1-3 0-16,0-4 0 0,2-9 0 16,0-8 0-16,-1-8 0 15,2-12 0-15,0-7 0 0,1-9 0 16,-1-5 0-16,-3-4 0 15,-1-13 0-15,2 11 0 16,-2-11 0-16,0 0 0 16,0 0 0-16,0 0 0 0,0 0 0 15,-5-9 0-15,-7 0 0 16,3 3-25-16,-13 6-55 16,3-7-12-16,-1 0-3 15,-4-2-6-15,1 2 0 0</inkml:trace>
  <inkml:trace contextRef="#ctx0" brushRef="#br0" timeOffset="62545.3643">18284 10300 62 0,'0'0'96'0,"0"0"-5"16,0 0-2-16,5 8-2 15,7 8-58-15,-5 6-5 0,6 5-8 16,1 4-3-16,3 5-9 15,2 3-4-15,1 0 0 16,2-4 0-16,3-3 0 0,5-9 0 16,3-3 0-16,2-12 0 15,2-8 0-15,4-5 0 16,0-10 0-16,5-5 0 16,-2-7 0-16,-3-4 0 0,1-2 0 15,-2 2 0-15,-7-3 0 16,-5 5 0-16,-3 4 0 15,-11 1 0-15,2 6-54 16,-16 18-38-16,4-9-1 16,-10 10-5-16,-12 9-6 0</inkml:trace>
  <inkml:trace contextRef="#ctx0" brushRef="#br0" timeOffset="63196.0033">18114 11014 7 0,'7'-15'80'0,"-2"2"7"0,-2-1-1 15,-3 14-26-15,5-17-13 16,-5 17-9-16,4-15-10 0,-4 15-6 15,0 0-5-15,0 0-4 16,0 0-4-16,9 16-4 16,-4 6 0-16,-2 4-1 0,1 6-1 15,3 3-3 1,2 4 0-16,6-5 0 0,-1 0 0 16,6-7 0-16,4-6 0 15,5-6 0-15,3-9 0 16,3-6 0-16,1-4 0 0,-1-11 0 15,-1-6 0-15,0-4 0 16,-8-1 0-16,-1-2 0 16,-4 1 0-16,-8 6 0 15,0-2 0-15,-2 10 0 0,-7 2 0 16,-4 11 0-16,0 0 0 16,11 5 0-16,-10 11 0 15,-1 4 0-15,0 7 0 16,0 8 0-16,0 8 0 15,-4 4 0-15,-1 8 0 0,-1 3 0 16,-3 1 0-16,-3-4 0 16,1-9-57-16,-3 9-36 15,-3-11-1-15,-2-6-6 0,-6-6-5 16</inkml:trace>
  <inkml:trace contextRef="#ctx0" brushRef="#br0" timeOffset="63504.3401">18024 11800 88 0,'-26'-3'99'0,"9"-2"-5"0,0-4-4 15,8-1-2-15,0 7-61 16,8-7-7-16,1 10-15 16,11-17-5-16,10 10 0 15,8 0 0-15,13 0 0 0,9 0 0 16,9 2 0-16,9 2 0 15,5 1 0-15,3 0 0 16,0 0 0-16,-2 2 0 16,-6 0 0-16,-7 0 0 0,-9 0 0 15,-9 0 0-15,-9 0 0 16,-11 0 0-16,-6 0 0 16,-18 0 0-16,0 0-33 15,0 11-55-15,-17-7-4 0,-8 2-4 16,-10 0-7-16,-10 1 4 15</inkml:trace>
  <inkml:trace contextRef="#ctx0" brushRef="#br0" timeOffset="64315.3573">17789 11832 73 0,'-17'-11'95'15,"3"-4"-3"-15,5-5-5 0,-2-9 0 16,4-9-61-16,-6 2-5 16,2-6-6-16,-1-6-4 15,-5-7-7-15,0-7-4 16,-6-4 0-16,3-5 0 16,-2-2 0-16,5 0 0 0,-1 3 0 15,4 5 0-15,1 6 0 16,4 6 0-16,4 7 0 15,5 6 0-15,0 6 0 16,8 4 0-16,6 2 0 0,5 6 0 16,9 1 0-16,5 6 0 15,10 2 0-15,7 3 0 0,8 3 0 16,7 5 0-16,11-1 0 16,5 3 0-1,10 0 0-15,8 0 0 0,1 1 0 16,5-1 0-16,-1 0 0 15,1 2 0-15,-2-2 0 16,-8 0 0-16,-5 0 0 0,-10 0 0 16,-11-3 0-16,-7 3 0 15,-11-2 0-15,-8 2 0 16,-11 1 0-16,-4-1 0 0,-9 4 0 16,-1 5 0-16,-2 3 0 15,-6 4 0-15,1 6 0 16,2 6 0-16,-3 6 0 15,4 6 0-15,2 10 0 16,2 3 0-16,1 4 0 0,0 6 0 16,1 3 0-16,-1 3 0 15,1-4 0-15,-2-2 0 0,-2-5 0 16,0-6 0-16,-4-6 0 16,-5-9 0-16,0-7 0 15,-1-9 0-15,-4-3 0 16,-2-7 0-16,-1-1 0 0,-12-3 0 15,0-1 0-15,-9-1 0 16,-5 1 0-16,-9 1 0 16,-12 0 0-16,-7 1 0 15,-9-1 0-15,-8 1 0 0,-10-1 0 16,-2 4 0-16,-2-4 0 16,-2 6 0-16,4-5 0 0,4 3 0 15,11 0 0 1,10-2 0-16,10-1 0 0,13 2 0 15,12-1 0-15,10-2 0 16,14-7 0-16,12 2-39 0,9 1-53 16,14-5-3-1,10-8-7-15,11-8-3 0</inkml:trace>
  <inkml:trace contextRef="#ctx0" brushRef="#br0" timeOffset="65238.6156">23346 10965 55 0,'0'0'96'0,"15"-16"-2"16,-9 6-5-16,4 1-3 16,-1 2-58-16,1 7-6 0,0 0-7 15,-2 8-5-15,3 5-4 16,-3 10-1-16,0 3 0 15,3 5-5-15,-1 5 0 16,-1 0 0-16,0 1 0 0,0-3 0 16,-2 0 0-16,2-9 0 15,-2 2 0-15,2-8 0 16,-3-5 0-16,3-3 0 16,2-5 0-16,-2-5 0 0,3-2 0 15,3-6 0-15,0-8 0 16,2-4 0-16,4-4 0 15,-3-1 0-15,3-2 0 0,-2 1 0 16,0 2 0-16,-1 2 0 16,-4 4 0-16,-1 7 0 15,-4 4 0-15,-9 6 0 16,12 4 0-16,-8 8 0 0,-2 6 0 16,4 4 0-16,-1 7 0 15,-1 3 0-15,4 1 0 16,-2 1 0-16,2-3 0 0,2-3 0 15,-1-4 0-15,3-7 0 16,0-6 0-16,1-4 0 16,3-7 0-16,2-4 0 15,0-8 0-15,2-4 0 16,0-7 0-16,6-2 0 0,-2-6 0 16,-1-3 0-16,1-2 0 15,-2-1 0-15,-1-1 0 16,0 5 0-16,-7 1 0 0,-1 4 0 15,-5 3 0-15,1 6 0 16,-4 3 0-16,-2 7 0 16,-3 9 0-16,3-11 0 15,-3 11 0-15,0 5 0 0,0 8 0 16,-6 0-19-16,6-13-62 16,-14 35-11-16,-3-4-2 15,-4 4-5-15,-9 2-2 0</inkml:trace>
  <inkml:trace contextRef="#ctx0" brushRef="#br0" timeOffset="65565.5274">23262 11667 14 0,'-25'5'101'0,"6"-2"-2"16,7-2-6-16,12-1-2 0,-12-1-3 15,12 1-66-15,25-10-19 16,5 6-3-16,10-3 0 16,13 1 0-16,8 0 0 0,13 2 0 15,6 1 0-15,1 3 0 16,4-2 0-16,-4 2 0 16,-1 2 0-16,-14-2 0 0,-1-2 0 15,-17 1 0-15,-5 1 0 16,-13 0 0-16,-12-3 0 15,-8 3 0-15,-10 0 0 0,0 0 0 16,-18 6 0-16,0 3-42 16,-3 0-49-1,-11 0-1-15,-8 1-5 0,-9 0-6 16</inkml:trace>
  <inkml:trace contextRef="#ctx0" brushRef="#br0" timeOffset="66377.7991">22981 11750 91 0,'-30'-8'99'0,"0"-8"-5"0,8 0-5 16,-2-11 0-16,17 1-65 15,-8-3-5-15,5-3-13 16,1-4-6-16,3-6 0 0,2 0 0 15,2-8 0-15,0 0 0 16,1-3 0-16,2-2 0 16,-3-2 0-16,-1-1 0 15,-1 1 0-15,-2 1 0 0,-4 2 0 16,3 3 0-16,-3 3 0 16,-1 4 0-16,1 3 0 15,4 8 0-15,-2 3 0 16,3 6 0-16,5 5 0 15,0 3 0-15,9 5 0 0,9 4 0 16,10 3 0-16,10 0 0 16,12 3 0-16,8 0 0 15,15 2 0-15,9-1 0 0,14 0 0 16,5-1 0-16,7-2 0 16,5 0 0-16,1-2 0 15,0-1 0-15,-4-3 0 0,-8 0 0 16,-4-1 0-1,-11 0 0-15,-11-2 0 0,-10 1 0 16,-10 0 0-16,-10 3 0 16,-10 0 0-16,-12 1 0 0,-8 2 0 15,-3 2 0-15,-13 3 0 16,9 0 0-16,-9 9 0 16,1 4 0-16,-1 4 0 15,0 8 0-15,6 7 0 16,-1 8 0-16,3 9 0 15,5 7 0-15,3 8 0 0,-1 4 0 16,4 3 0-16,0 4 0 16,-2-3 0-16,0 3 0 0,0-5 0 15,-4-2 0-15,0-7 0 16,-3-4 0-16,-3-3 0 16,-3-9 0-16,-2-5 0 0,-2-7 0 15,-2-6 0-15,-6-4 0 16,-4-5 0-16,-2-3 0 15,-4-7 0-15,-4 0 0 16,-7-7 0-16,-6 1 0 16,-10-2 0-16,-11-5 0 0,-8-4 0 15,-18-4 0-15,-12 1 0 16,-10-2 0-16,-11 3 0 16,0 4 0-16,-5-3 0 0,8 10-71 15,15 2-26-15,15-3-2 16,22 1-7-16,14-15-6 15</inkml:trace>
  <inkml:trace contextRef="#ctx0" brushRef="#br0" timeOffset="73500.8896">3015 10087 12 0,'0'-14'81'0,"0"-2"3"16,-1-10-3-16,1 11-23 0,-4-4-15 16,0 1-9-16,1 1-9 15,-3 2-5-15,3 2-3 16,1 3-4-16,2 10-2 0,-2-10-2 16,2 10-1-16,0 5-2 15,0 9 0-15,0 6-3 16,1 5-3-16,1 5 0 15,-2 9 0-15,0 6 0 16,-3 6 0-16,-3 5 0 0,-2 6 0 16,-3 5 0-16,1 3 0 15,0 5 0-15,0 2 0 16,2 1 0-16,2-4 0 16,5 0 0-16,-2-9 0 15,2-7 0-15,1-6 0 0,-1-7 0 16,0-8 0-16,1-9 0 15,0-4 0-15,0-10 0 16,0-1 0-16,0-2 0 0,0-11 0 16,0 0 0-16,0 0 0 15,0 0 0-15,0 0 0 16,3-8 0-16,-3 8 0 0,1-14 0 16,-1 14 0-16,8-8-79 15,-5 0-16-15,1-1-3 16,-4-3-8-16,1 2-2 0</inkml:trace>
  <inkml:trace contextRef="#ctx0" brushRef="#br0" timeOffset="74423.6997">1192 11238 44 0,'-17'-7'82'16,"4"1"1"-16,-2-8-14 15,4 8-14-15,0-1-12 16,11 7-11-16,-13-10-9 16,13 10-4-16,0 0-6 15,-9-9-2-15,9 9-4 0,0 0-1 16,0 0-1-16,9 3-1 16,-9-3 0-16,17 9-1 15,-4-2 0-15,7-3 2 16,3 2-5-16,2-2 0 15,4 1 0-15,5-1 0 0,8-1 0 16,2-1 0-16,6-2 0 16,5 3 0-16,7-3 0 15,1 1 0-15,9 0 0 0,4 1 0 16,4-1 0-16,3 1 0 16,2-1 0-16,-2-1 0 15,2 1 0-15,1-1 0 16,-1 0 0-16,0 0 0 0,2-3 0 15,-2-1 0-15,3 1 0 16,2-1 0-16,2-1 0 16,0 3 0-16,1-4 0 0,1 2 0 15,-4-2 0-15,0 1 0 16,-3-2 0-16,1-1 0 16,-3 0 0-16,-3 0 0 0,0-2 0 15,-3 1 0-15,-4-2 0 16,0 1 0-16,-3-1 0 15,-3 1 0-15,-5 2 0 16,-3-1 0-16,-4 2 0 0,-5 0 0 16,-6 1 0-16,0-1 0 15,-9 4 0-15,-8-1 0 16,-3 0 0-16,-5 3 0 0,-7 1 0 16,-7 0 0-16,-7 0 0 15,0 0 0-15,0 9 0 16,0-9 0-16,-9 16 0 15,-2-10 0-15,7 6-13 16,-1-3-78-16,5-9-3 0,-11 10-3 16,11-10-6-16,0 0 0 15</inkml:trace>
  <inkml:trace contextRef="#ctx0" brushRef="#br0" timeOffset="74765.9682">4544 11087 53 0,'0'0'97'16,"0"0"-3"-16,0 0-5 16,-4 0-3-16,4 0-43 15,0 0-20-15,-10 4-7 16,10 6-6-16,-1 5-10 0,-1 5 0 16,2 6 0-16,0 8 0 15,0 5 0-15,-1 6 0 16,1 7 0-16,0 5 0 15,-1 5 0-15,-2 4 0 16,-4 3 0-16,1 0 0 0,-1 1 0 16,0-3 0-16,1-2 0 15,1-7 0-15,-1-6 0 16,1-8 0-16,5-5 0 0,-1-10 0 16,1-7 0-16,0-6 0 15,0-16-16-15,0 0-74 16,-2-3-4-16,-3-17-3 15,-5-6-6-15,-5-10-3 0</inkml:trace>
  <inkml:trace contextRef="#ctx0" brushRef="#br0" timeOffset="75156.1347">3185 11354 23 0,'-10'-13'100'16,"2"0"-1"-16,-2-1-7 15,1 2-2-15,1-1-2 0,24 4-69 16,-16 9-19-16,-12 3 0 15,8 13 0-15,1 7 0 16,3 10 0-16,3 9 0 16,2 7 0-16,5 4 0 0,4 10 0 15,-1 3 0-15,0 3 0 16,0 1 0-16,-2-2 0 16,-3-5 0-16,0-2 0 15,-5-6 0-15,1-7 0 0,-4-13 0 16,-18-5-85-16,14-10-7 15,4-20-5-15,-22 7-4 16,1-17-5-16</inkml:trace>
  <inkml:trace contextRef="#ctx0" brushRef="#br0" timeOffset="75567.3502">1431 11343 78 0,'-7'-7'95'0,"5"-3"-1"15,-1 2-7-15,-1-2 0 16,0-2-61-16,4 12-3 0,0 0-6 16,-6 8-13-16,3 11-4 15,0 12 0-15,3 6 0 16,-4 8 0-16,4 10 0 0,0 3 0 15,0 7 0-15,-1 8 0 16,1-5 0 0,0-1-43-16,-1 8-46 0,1-8-3 15,-3-6-6-15,-4-11-7 16</inkml:trace>
  <inkml:trace contextRef="#ctx0" brushRef="#br0" timeOffset="76138.7011">1384 12591 26 0,'0'0'100'0,"-12"-12"-5"16,12 12-6-16,-12-2-4 0,6 10-3 16,-1 8-74-16,2 11-3 15,-3 9-2-15,-1 9-1 16,0 5 1-16,-5 2-1 15,0-2 0-15,2-1 0 0,-4-7-1 16,6-7 1-16,0-8-1 16,1-11 2-16,9-16-3 15,-8 9 0-15,8-16 0 0,0-13 0 16,2-7 0-16,6-8 0 16,5-10 0-16,1-7 0 15,4-4 0-15,3-2 0 16,1 1 0-16,2 3 0 15,-1 4 0-15,-3 5 0 0,-1 10 0 16,0 9 0-16,0 11 0 0,0 10 0 16,2 6 0-16,-1 12 0 15,4 12 0-15,-1 8 0 16,2 9 0-16,-1 7 0 16,0 10 0-16,-2 1 0 0,1 6-3 15,-7 14-54-15,-4-19-34 16,-6-7-1-16,-1-10-7 15,-5-12-6-15</inkml:trace>
  <inkml:trace contextRef="#ctx0" brushRef="#br0" timeOffset="76354.3335">1434 12862 30 0,'-10'-8'103'16,"10"8"-4"-16,-5-16-7 15,5 5-3-15,5-2-2 16,11 4-78-16,6 2-7 16,3 0-2-16,10 3 0 0,6 3 0 15,12 1 0-15,4 1-12 16,18-19-51-16,2 18-25 0,7-3-3 16,3-3-6-1,4-7-6-15</inkml:trace>
  <inkml:trace contextRef="#ctx0" brushRef="#br0" timeOffset="76941.9755">2824 12594 25 0,'9'6'100'0,"-9"-6"-3"0,9 12-6 16,-9-12-3-16,2 10-2 15,-2-10-76-15,0 17-2 16,3 3-2-16,-2 4-6 0,2 8 0 15,1 5 0 1,1 0 0-16,0 2 0 0,-2-2 0 16,2-4 0-16,-1-6 0 15,-1-2 0-15,-1-11 0 16,-1-5 0-16,-1-9 0 0,0 0 0 16,-4-9 0-16,-2-10 0 15,1-7 0-15,3-10 0 16,1-7 0-16,2-7 0 15,3-3 0-15,7-1 0 0,3 0 0 16,6 4 0-16,3 5 0 16,-1 9 0-16,4 6 0 15,-3 12 0-15,-3 7 0 16,2 10 0-16,1 3 0 0,-8 13 0 16,-1 7 0-16,-3 5 0 15,-4 4 0-15,-1 0 0 0,-3 0 0 16,0-1 0-16,-2-3 0 15,3-5 0-15,3-1 0 16,6-6 0-16,5-1 0 16,6 0 0-16,4 0 0 15,-1-2 0-15,3 4 0 0,-2-2 0 16,-1 4 0-16,-5-3 0 16,-5 4 0-16,-4-2 0 15,-7-2 0-15,-2 5 0 0,-4-6 0 16,-6 2 0-16,-6-1 0 15,-7 1 0-15,-1-5 0 16,-3 4 0-16,-2-5 0 16,3-10-67-16,-2 6-24 15,7-5-2-15,7-1-8 0,10-9-4 16</inkml:trace>
  <inkml:trace contextRef="#ctx0" brushRef="#br0" timeOffset="77263.7501">4157 12655 91 0,'26'-15'99'0,"-11"-3"-5"16,-2 3-5-16,-8 0-1 16,-3 0-63-16,-2 15-8 15,1-10-9-15,-1 10-8 0,-15 12 0 16,3 5 0-16,-3 5 0 15,-2 6 0-15,0 5 0 16,-2 2 0-16,5 2 0 0,4-5 0 16,9 0 0-16,3-6 0 15,15-2 0-15,7-7 0 16,12-4 0-16,7-7 0 16,7-4 0-16,3 0 0 0,-3-9-5 15,-20 0-83-15,19-4-3 16,-9-7-4-16,-4-3-7 15,-7-5-3-15</inkml:trace>
  <inkml:trace contextRef="#ctx0" brushRef="#br0" timeOffset="77983.3462">7137 10143 51 0,'2'-12'96'16,"-2"-1"-2"-16,0 2-4 15,0 0-3-15,0 11-55 16,0-13-8-16,0 13-7 0,0 0-7 15,0 0-2-15,0 20-6 16,-4 1-2-16,2 8 0 16,-4 7 0-16,-1 7 0 15,2 6 0-15,-3 5 0 0,1 5 0 16,1 5 0 0,-2 6 0-16,2 2 0 0,-4 6 0 15,1 1 0-15,-4-1 0 16,4-1 0-16,-5-4 0 0,3-5 0 15,3-9 0-15,-4-7 0 16,6-11 0-16,2-5 0 16,1-9 0-16,3-6 0 15,0-5 0-15,4-4 0 16,-4-12 0-16,0 0-92 0,11-9-2 16,-7-10-5-16,-1-2-4 15,-3-6-2-15</inkml:trace>
  <inkml:trace contextRef="#ctx0" brushRef="#br0" timeOffset="78459.5034">6407 11146 47 0,'-24'0'92'0,"-4"-5"0"15,8-1-5-15,0-1-1 0,7 1-51 16,0 2-8 0,2 0-8-16,11 4-5 0,-10-6-4 15,10 6-8-15,0 0-2 16,8-2 0-16,7 2 0 16,8 0 0-16,13 0 0 0,10 0 0 15,12 0 0 1,12 1 0-16,16-1 0 0,17 0 0 15,14 0 0-15,14-1 0 0,14 1 0 16,12-1 0-16,11 0 0 16,10 0 0-16,6 1 0 15,-1-3 0-15,-2 0 0 16,-3-1 0-16,-11 1 0 16,-12-3 0-16,-13 1 0 0,-16-3 0 15,-20 2 0-15,-17-2 0 16,-15 2 0-16,-20 1 0 15,-12-2 0-15,-11 3 0 16,-12-1 0-16,-6 4 0 0,-13 1 0 16,15 0 0-16,-14 14-70 15,-1-14-24-15,0 0-2 16,0 0-7-16,13 11-3 0</inkml:trace>
  <inkml:trace contextRef="#ctx0" brushRef="#br0" timeOffset="78700.6984">9493 11081 5 0,'14'12'100'16,"-6"-1"-1"-16,2 5-3 16,-6 0-4-16,0 6-3 15,1 5-64-15,0 8-20 0,0 9-5 16,-4 8 0-16,2 8 0 16,-2 10 0-16,-1 2 0 15,0 7 0-15,0 4 0 16,-2 1 0-16,0-4 0 0,1-4 0 15,-1-8 0 1,-1-9 0-16,0-10 0 0,-7-15 0 16,4-9-72-16,-11-14-21 15,-8-11-2-15,-4-14-8 0,-7-13-2 16</inkml:trace>
  <inkml:trace contextRef="#ctx0" brushRef="#br0" timeOffset="78984.0497">8290 11280 28 0,'-30'-18'102'0,"3"4"-3"16,9 4-5-16,4 1-4 15,14 9-2-15,0 0-78 0,-3 7-10 16,11 15 0-16,2 7 0 15,5 12 0-15,3 7 0 16,1 7 0-16,0 7 0 0,1 2 0 16,1 1 0-16,-5 1 0 15,-1-5 0-15,-5-1 0 16,-10-12 0-16,-10-2-88 16,-3-10-4-16,-8-13-3 15,-6-10-7-15,-9-10-2 0</inkml:trace>
  <inkml:trace contextRef="#ctx0" brushRef="#br0" timeOffset="79321.8237">6575 11114 84 0,'-17'-3'96'0,"7"2"-4"15,10 1-3-15,-13 4-1 16,13-4-59-16,1 22-8 16,9 6-9-16,-3 10-12 15,1 7 0-15,4 10 0 0,1 7 0 16,0 5 0-16,-2 5 0 15,3 4 0-15,-2 2 0 16,0 5 0-16,-3-8-8 0,-6 4-81 16,0-7-3-16,-3-12-4 15,-3-6-5-15,-8-15-5 16</inkml:trace>
  <inkml:trace contextRef="#ctx0" brushRef="#br0" timeOffset="79765.0427">6583 12214 5 0,'11'11'99'0,"1"-3"0"15,-3 2-5-15,0 1-5 0,-5 1-2 16,-4-12-53 0,0 26-30-16,1 5-4 0,-1 6 0 15,0 6 0-15,-4 0 0 16,1 3 0-16,-4-3 0 15,1-5 0-15,3-4 0 0,-2-8 0 16,0-6 0-16,2-11 0 16,3-9 0-16,0 0 0 15,-5-21 0-15,5-5 0 0,0-9 0 16,0-6 0-16,2-8 0 16,8-3 0-1,-3 1 0-15,7-1 0 0,1 5 0 16,3 5 0-16,1 6 0 0,2 6 0 15,0 11 0-15,3 7 0 16,2 7 0-16,0 8 0 16,2 12 0-16,-1 9 0 15,3 5 0-15,-2 9 0 16,2 3 0-16,-2 6 0 0,-1-1 0 16,-5 2 0-16,-7-5 0 15,-1 1-15-15,-12 0-73 16,-2-14-4-16,-7-9-2 0,-7-9-7 15,-7-9-1-15</inkml:trace>
  <inkml:trace contextRef="#ctx0" brushRef="#br0" timeOffset="79929.7638">6752 12471 9 0,'-22'-17'99'0,"4"1"-2"16,6 1-4-16,12 3-4 15,5-2-3-15,7 2-64 0,20 4-8 16,8 1-12-1,12 3-2-15,8 0 0 0,14 4-5 16,3 14-55-16,10-10-27 16,4-1-2-16,2-3-7 15,0-1-5-15</inkml:trace>
  <inkml:trace contextRef="#ctx0" brushRef="#br0" timeOffset="80545.1554">8103 12265 34 0,'-4'12'103'0,"-5"-2"-4"15,4 2-6-15,-7 3-3 0,6-1-1 16,0 12-86-16,4-2-3 16,2 7 0-16,-2 2 0 0,2 7 0 15,2 0 0-15,2 0 0 16,-1-1 0-16,-2-4 0 15,0-4 0-15,0-8 0 16,-1-7 0-16,0-16 0 16,0 0 0-16,0 0 0 0,-2-13 0 15,-3-11 0-15,-1-8 0 16,-1-7 0-16,6-5 0 16,1-3 0-16,1 0 0 0,9 1 0 15,2 5 0-15,8 3 0 16,7 8 0-16,1 7 0 15,3 8 0-15,2 8 0 16,-1 7 0-16,-4 7 0 0,2 8 0 16,-8 6 0-16,-3 3 0 15,-5 6 0-15,-6 0 0 16,-4 6 0-16,1-6 0 16,-4 0 0-16,-1-2 0 0,2-2 0 15,1-2 0-15,6-5 0 16,6 1 0-16,7-5 0 15,2 0 0-15,8 1 0 0,4-1 0 16,2 2 0-16,-2-1 0 16,2 2 0-16,-8 0 0 15,0-1 0-15,-8-2 0 16,-7 1 0-16,-5-2 0 0,-9-2 0 16,-3-2 0-16,-12-2 0 15,-4-1 0-15,-7-1 0 16,-1-2 0-16,-2-2 0 15,0-4 0-15,-9 0-64 0,16-7-29 16,7-7-2-16,12-2-9 16,5-5-4-16</inkml:trace>
  <inkml:trace contextRef="#ctx0" brushRef="#br0" timeOffset="80830.8724">9527 12504 41 0,'30'-13'105'0,"-4"1"-4"16,-9-2-5-16,-5 0-3 15,-8-2-18-15,-9 6-75 0,5 10 0 16,-10-4 0-16,-4 9 0 16,-3 10 0-16,-2 9 0 15,-3 5 0-15,0 6 0 16,-1 3 0-16,8 4 0 0,2-1 0 15,13-4 0-15,11-3 0 16,13-5 0-16,19-6 0 16,10-6 0-16,15-7 0 15,11-10-14-15,7 0-78 0,7-4-4 16,9-12-5-16,5-6-8 16</inkml:trace>
  <inkml:trace contextRef="#ctx0" brushRef="#br0" timeOffset="81632.2125">17902 11839 6 0,'-12'-4'101'16,"12"4"-2"-16,0 0-5 15,0 0-3-15,-9 2-2 16,9 7-63-16,-1 9-21 16,-3 7-5-16,-1 8 0 0,-1 9 0 15,0 6 0-15,-5 9 0 16,3 4 0-16,-4 5 0 15,3 4 0-15,-1-3 0 16,0 1 0-16,2-2 0 0,0-3 0 16,1-7 0-16,3-5 0 15,0-5 0-15,0-9 0 16,1-5 0-16,3-9 0 0,-1-5 0 16,1-3 0-16,0-15-18 15,0 0-74-15,-6-8-4 16,-7-15-4-16,-1-10-6 0,-10-6 7 15</inkml:trace>
  <inkml:trace contextRef="#ctx0" brushRef="#br0" timeOffset="82178.1404">15586 12522 73 0,'-63'3'89'0,"6"-3"0"0,9-1-6 16,4-1-1-16,1-2-64 16,13 2 0-16,8 0-6 15,6 0-2-15,7 2-2 16,9 0 0-16,0 0-1 0,3 8 0 15,14-2 0-15,11 1-7 16,6 1 0-16,12 4 0 16,9-3 0-16,16 1 0 15,9-2 0-15,20 2 0 0,5-3 0 16,18 2 0-16,13-3 0 16,15-1 0-16,12 1 0 15,12-1 0-15,12-1 0 16,2 0 0-16,12-1 0 15,0 0 0-15,2-1 0 0,-3 2 0 16,-1-1 0-16,-11 0 0 16,-11-2 0-16,-9 3 0 15,-12-2 0-15,-18-2 0 0,-12 0 0 16,-19 0 0-16,-18 0 0 16,-16-2 0-16,-16-2 0 15,-13 0 0-15,-15 0 0 0,-8 1 0 16,-21 3 0-16,11-4 0 15,-11 4 0-15,-13 0-8 16,4 1-83-16,-6 2-4 16,-4 1-2-16,1 1-6 0,0 0-1 15</inkml:trace>
  <inkml:trace contextRef="#ctx0" brushRef="#br0" timeOffset="82417.6844">19178 12697 57 0,'10'14'98'16,"-3"-4"-1"-16,-2-1-6 15,1 8-2-15,0-2-42 16,-2 13-26-16,2 6-10 0,0 7-11 16,1 10 0-16,-5 10 0 15,2 8 0-15,-2 9 0 16,-3 4 0-16,1 3 0 16,-3 4 0-16,-1-1 0 15,-7-9 0-15,0-8 0 16,-3-13 0-16,-1-8 0 15,-8-10-81-15,0-23-12 0,-2-17-2 16,-4-19-8-16,-4-15-4 16</inkml:trace>
  <inkml:trace contextRef="#ctx0" brushRef="#br0" timeOffset="82689.5311">17876 12773 26 0,'-40'4'100'0,"13"5"-1"15,6-1-5-15,7 6-3 16,6 0-2-16,8 8-77 0,0 8-12 16,5 8 0-16,-1 8 0 15,8 8 0-15,-2 9 0 16,2 3 0-16,4 5 0 15,-3-3 0-15,1 2 0 16,-2-6 0-16,0 1 0 0,-12-11-86 16,-1-12-7-16,-8-14-3 15,-5-16-7-15,-9-12-2 16</inkml:trace>
  <inkml:trace contextRef="#ctx0" brushRef="#br0" timeOffset="83021.9958">15900 12753 20 0,'-45'9'100'0,"4"6"0"16,3-2-7-16,7 6-3 16,2-5-2-16,7 16-72 15,6 2-12-15,8 6-4 0,3 8 0 16,5 3 0-16,2 8 0 16,7 2 0-16,6 9 0 15,-3 1 0-15,10 14-12 16,-4-2-77-16,-6-2-4 0,-5-3-2 15,-7-7-9-15,-4-7-2 16</inkml:trace>
  <inkml:trace contextRef="#ctx0" brushRef="#br0" timeOffset="83530.2026">15499 13939 20 0,'0'0'98'0,"-14"-15"-1"15,9 5-5-15,0-4-3 16,-1 4-3-16,6 10-74 16,-12 0 1-16,7 15-9 15,-3 9-4-15,2 6 0 0,-2 7 0 16,-1 6 0-16,3-2 0 15,-5 2 0-15,5-4 0 16,-2-3 0-16,2-6 0 0,-1-5 0 16,1-8 0-16,1-8 0 15,5-9 0-15,-5-7 0 16,5-13 0-16,2-13 0 16,7-10 0-16,6-13 0 0,1-8 0 15,8-6 0-15,2-2 0 16,3 4 0-16,1 2 0 15,3 15 0-15,-3 7 0 0,1 16 0 16,1 14 0-16,-1 14 0 16,-3 10 0-16,2 14 0 15,-3 10 0-15,0 8 0 16,-3 8 0-16,0 6 0 0,-1 0 0 16,-7 3 0-16,-1-1 0 15,-3-3 0-15,-8-9 0 16,1-3-29-16,-5-5-60 15,-10-16-4-15,-3-12-4 0,-5-10-6 16,-3-5 4-16</inkml:trace>
  <inkml:trace contextRef="#ctx0" brushRef="#br0" timeOffset="83701.9442">15604 14064 24 0,'-32'-18'99'0,"3"8"-2"0,6 4-7 15,9 3-1-15,14 3-4 16,0 0-70-16,19-2-3 15,16 2-12-15,9 4 0 0,15 0 0 16,10 0 0-16,16 2 0 16,3-3-14-16,11 3-21 15,9-3-50-15,-2-3-4 16,-4-2-5-16,-1-4-7 16</inkml:trace>
  <inkml:trace contextRef="#ctx0" brushRef="#br0" timeOffset="84281.9868">16924 13973 3 0,'56'-13'97'0,"-9"3"2"15,-5 2-5-15,-11 2-3 16,-4 0-3-16,-27 6-61 16,19 7-15-16,-5 10-12 15,1 6 0-15,-3 8 0 0,-4 6 0 16,5 4 0-16,-3 3 0 16,0 2 0-16,2-1 0 15,-5-1 0-15,2-3 0 16,-3-6 0-16,-3-6 0 0,-1-4 0 15,0-6 0-15,-1-10 0 16,-1-9 0-16,0 0 0 16,-1-21 0-16,-3-6 0 15,4-9 0-15,0-8 0 0,5-5 0 16,5-8 0-16,2-4 0 16,7 2 0-16,3 8 0 15,7 1 0-15,0 9 0 16,4 11 0-16,-7 6 0 0,3 15 0 15,-8 8 0-15,-2 6 0 16,-6 11 0-16,-8 9 0 16,-5 6 0-16,-9 3 0 15,-2 6 0-15,-8-2 0 0,-1 0 0 16,0-4 0-16,2-6 0 16,5-3 0-16,8-7 0 15,5-1 0-15,9-4 0 16,13-2 0-16,8-2 0 0,4 3 0 15,4-1 0-15,1 3 0 16,2 2 0-16,-5 1 0 16,-4 1 0-16,-8 2 0 15,-6 2 0-15,-6-1 0 0,-8 1 0 16,-4 0 0-16,-7-2 0 16,-9 2 0-16,-5-4 0 15,2 1 0-15,-9-6 0 0,9 7 0 16,13-11-90-16,-7-9-4 15,13 0-4-15,0-27-7 16,19-1-3-16</inkml:trace>
  <inkml:trace contextRef="#ctx0" brushRef="#br0" timeOffset="84515.6404">18759 14168 50 0,'74'0'104'16,"-10"0"-4"-16,-19 1-6 15,-13 6-3-15,-24-3-19 16,-27 7-72-16,-2 10 0 16,-12 3 0-16,-7 8 0 15,-1 3 0-15,-2 7 0 0,5 0 0 16,11 2 0-16,10-1 0 16,17-2 0-16,10-4 0 0,26-3 0 15,7-12-2 1,18-5-90-16,17-11-2 0,7-14-6 15,11-17-8-15,10-18-2 16</inkml:trace>
  <inkml:trace contextRef="#ctx0" brushRef="#br0" timeOffset="85210.4138">22853 11980 9 0,'12'-16'97'15,"0"3"-1"-15,-4 1-5 16,0 3-4-16,1-30-13 15,0 38-49-15,-9 1-7 0,13 16-6 16,-8 8-10-16,-5 7-2 16,0 10 0-16,5 7 0 15,-5 7 0-15,3 4 0 16,-1 7 0-16,2 1 0 16,1 1 0-16,6-1 0 15,2 2 0-15,-6-5 0 0,7-2 0 16,-6-4 0-16,3-4 0 15,-3-4 0-15,-1-7 0 0,-7-3 0 16,0-5 0-16,-8-5 0 16,-2 0 0-16,-12-9-8 15,-7-1-83-15,-1-6-3 16,-8-6-3-16,-2-8-7 0,-5-4-2 16</inkml:trace>
  <inkml:trace contextRef="#ctx0" brushRef="#br0" timeOffset="85621.4089">21563 13121 0 0,'-59'27'95'16,"9"0"4"-16,2-7-7 15,8-4-4-15,6-8-1 16,7-15-67-16,6 7-6 0,9 3-3 15,12-3-6-15,0 0-5 16,10 0 0-16,20-6 0 16,11-1 0-16,18-2 0 15,16 1 0-15,17-1 0 16,20 1 0-16,18 1 0 0,9 3 0 16,17 1 0-16,10 3 0 15,5 1 0-15,6-1 0 16,4 3 0-16,-10 0 0 0,-2-2 0 15,-12-1 0-15,-11 0 0 16,-16-2 0-16,-17-1 0 16,-13-3 0-16,-19 1 0 15,-15-1 0-15,-19 1 0 0,-11 3 0 16,-11-2 0-16,-10 4 0 16,-15 0 0-16,4-8-53 15,-10 8-40-15,-7 1-2 0,-2 4-8 16,-2-5-3-16</inkml:trace>
  <inkml:trace contextRef="#ctx0" brushRef="#br0" timeOffset="85882.6371">23993 13197 19 0,'6'9'101'0,"-6"-9"-1"0,10 17-6 16,-8-8-2-16,2 9-2 15,5 3-75 1,-1 11-15-16,2 8 0 0,7 12 0 15,14 33 0 1,3 6 0-16,4 8 0 16,0 3 0-16,1 2 0 15,-4-3 0-15,2-5 0 16,-11-9 0-16,-14-29 0 16,-9-15 0-16,-3-6 0 0,-14-1-69 15,-8-25-24-15,-4-11-2 16,-13-9-6-16,-8-14-3 15</inkml:trace>
  <inkml:trace contextRef="#ctx0" brushRef="#br0" timeOffset="86200.8041">21923 13383 19 0,'-60'-4'101'16,"14"4"-2"-16,9 0-6 15,12 3-1-15,5-1-3 0,10 6-77 16,2 9-6-16,7 11-6 16,1 4 0-16,9 18 0 15,4 8 0 1,6 10 0-16,2 3 0 0,6 2 0 15,0 2 0-15,4-3 0 16,2 0 0-16,-7-15 0 16,1-11 0-16,1-20-60 0,-1 1-33 15,-4-18-1-15,2-9-9 16,-2-19-3-16</inkml:trace>
  <inkml:trace contextRef="#ctx0" brushRef="#br0" timeOffset="86445.3984">22628 13307 95 0,'28'-17'104'0,"0"7"-6"16,-10 8-5-16,-1 2-3 0,-9-16-59 15,-8 40-31-15,5 15 0 16,-2 9 0-16,1 6 0 15,5 10 0-15,2 7 0 16,3 4 0-16,3 10 0 16,-4-6 0-16,-6 8-86 15,10-5-6-15,-1-6-4 0,-8-9-8 16,-4-14-3-16</inkml:trace>
  <inkml:trace contextRef="#ctx0" brushRef="#br0" timeOffset="86950.6163">21892 14782 51 0,'-42'23'103'15,"11"1"-5"-15,2-6-7 16,7 1-1-16,2-6-12 15,2 5-78-15,3 7 0 0,5 3 0 16,-3 5 0-16,0-3 0 16,-3 0 0-16,3-4 0 15,2-4 0-15,1-3 0 16,4-3 0-16,-1-8 0 16,7-8 0-16,0 0 0 0,-2-14 0 15,2-8 0-15,2-6 0 16,6-10 0-16,1-10 0 15,5-3 0-15,2-5 0 0,1 2 0 16,4 3 0-16,-2 5 0 16,7 6 0-16,-2 13 0 15,1 11 0-15,2 10 0 16,1 9 0-16,2 16 0 16,-3 8 0-16,6 11 0 0,0 4 0 15,1 4 0-15,-1 5 0 16,-1-3 0-16,-2 2 0 15,0-7 0-15,-6-1 0 16,-3-9 0-16,-6-2 0 0,-12-8-2 16,-3-4-33-16,-7-2-37 15,-11-17-19-15,-8 0-4 0,-2-14-4 16,-7-4-1-16</inkml:trace>
  <inkml:trace contextRef="#ctx0" brushRef="#br0" timeOffset="87112.7105">21912 15036 25 0,'-42'-24'96'16,"9"4"0"-16,4 5-5 0,7 4-2 15,8 1-39-15,14 10-15 16,6-8-15-16,17 8-11 16,13 2-9-16,9 3 0 15,10 2 0-15,7-3 0 16,11 7 0-16,-2-6-21 0,-5-1-65 16,11-4-4-16,-3-4-3 15,-1-12-9-15,-4-6-1 16</inkml:trace>
  <inkml:trace contextRef="#ctx0" brushRef="#br0" timeOffset="87714.4777">22837 14645 61 0,'0'0'104'0,"0"-11"-6"16,0 11-6-16,-8-1 0 16,5 38-28-16,-1-26-64 15,2 3 0-15,2 9 0 16,0 6 0-16,3 5 0 0,1 4 0 15,-1 2 0-15,2 3 0 16,-3-1 0-16,0-6 0 16,0-3 0-16,-2-9 0 15,0-3 0-15,-3-7 0 16,3-14 0-16,-9 5 0 0,3-11 0 16,1-11 0-16,4-9 0 15,1-8 0-15,0-10 0 16,12-4 0-16,5-7 0 0,5-1 0 15,1 2 0-15,5 4 0 16,3 3 0-16,0 11 0 16,1 10 0-16,-3 7 0 15,-1 12 0-15,-5 7 0 0,1 4 0 16,-4 10 0-16,-6 10 0 16,-7 3 0-16,-7 2 0 15,0 4 0-15,-7-1 0 0,-5 1 0 16,0-3 0-16,2-1 0 15,0-3 0-15,7-5 0 16,3 0 0-16,8-5 0 16,8 1 0-16,8 1 0 0,4 3 0 15,5-2 0-15,3 3 0 16,-1 5 0-16,-1-1 0 16,-4 4 0-16,-3-1 0 15,-6 0 0-15,-8-2 0 0,-9-4 0 16,-4-3 0-16,-14-3 0 15,-8-5 0-15,-3-4 0 16,-4-5 0-16,-5-1 0 16,3-2 0-16,0-7 0 0,3-2-64 15,13-5-31-15,10-10-3 16,5-3-8-16,17-10-2 16</inkml:trace>
  <inkml:trace contextRef="#ctx0" brushRef="#br0" timeOffset="87982.0454">24389 14741 32 0,'43'-3'105'0,"-17"-4"-3"16,-7 0-7-16,-13-2-2 16,-6 9-9-16,-22-10-84 15,5 10 0-15,-4 10 0 0,-7 6 0 16,-4 8 0-16,-5 8 0 15,4 7 0-15,0 3 0 16,7 1 0-16,5 0 0 0,14 1 0 16,7-6 0-16,20-5 0 15,18-5 0-15,17-5 0 16,4 6-27-16,24-29-67 0,14-12-4 16,6-20-6-1,15-14-8-15</inkml:trace>
  <inkml:trace contextRef="#ctx0" brushRef="#br0" timeOffset="101188.1373">1289 6522 11 0,'0'0'65'15,"-9"-12"3"-15,9 12-14 0,-4-15-7 16,4 15-5-16,-12-16-6 16,8 7-6-16,4 9 0 15,-10-11-6-15,10 11-2 16,-11-10-4-16,11 10-3 0,0 0-2 16,-10-9-4-16,10 9-1 15,0 0-2-15,0 0 0 16,0 0-2-16,-4 10-1 15,4-10-3-15,0 14 0 0,0-14 0 16,0 15 0-16,0-6 0 16,0 0 0-16,0-9 0 15,1 17 0-15,3-8 0 0,-2 1 0 16,-2 2 0-16,4 2 0 16,1 1 0-16,3 1 0 15,0 3 0-15,0 1 0 16,2 1 0-16,3 0 0 15,1 2 0-15,1-2 0 16,-2 2 0-16,4-5 0 0,0-3 0 16,4-1 0-16,1-8 0 15,9-6 0-15,1-5 0 16,9-13 0-16,8-6 0 0,10-11 0 16,10-7 0-16,7-5 0 15,7-7 0-15,2-1 0 16,1 0 0-16,-1-1 0 15,-4 3 0-15,-8 5 0 0,-8 3 0 16,-11 6 0-16,-7 7 0 16,-11 5 0-16,-8 7 0 15,-7 6 0-15,-8 5 0 0,-13 9 0 16,13-10 0-16,-13 10 0 16,0 0 0-16,0 0 0 15,0 0 0-15,0 0 0 16,0 0 0-16,-2 4 0 0,2-4 0 15,-9 13 0-15,7-2 0 16,-6-4 0-16,-10 8-73 16,9-2-23-16,4-4-2 0,3 0-7 15,2-9-4-15</inkml:trace>
  <inkml:trace contextRef="#ctx0" brushRef="#br0" timeOffset="102418.2586">540 9232 11 0,'-13'-10'83'0,"0"1"5"15,-3-5-3-15,4 14-15 16,-3-10-31-16,5-4-6 16,4 2-10-16,0 0-4 0,4 4-6 15,2 8-2-15,0-11-2 16,0 11-2-16,0 0 0 15,0 0-2-15,10-7 0 16,-10 7-2-16,12 0-3 0,-12 0 0 16,14 0 0-16,-4 3 0 15,-10-3 0-15,19 11 0 16,-8-5 0-16,-2 4 0 16,5-2 0-16,-5 1 0 0,3 2 0 15,-2 0 0-15,2 1 0 16,1 1 0-16,-4 0 0 0,1-1 0 15,3 1 0-15,-1-1 0 16,-1 3 0-16,2 0 0 16,-2-1 0-16,3 3 0 15,1-1 0-15,0 3 0 16,-2-1 0-16,2 3 0 0,-1-1 0 16,2 1 0-16,-2-2 0 15,0 1 0-15,0-2 0 16,1-1 0-16,2-3 0 15,-2-2 0-15,3-4 0 0,2-4 0 16,1-1 0-16,6-3 0 16,1-9 0-16,1-5 0 15,7-3 0-15,5-6 0 16,0-3 0-16,6-7 0 0,4-2 0 16,0-6 0-16,7-2 0 15,2-2 0-15,0-4 0 0,-2 5 0 16,2-3 0-16,-2 3 0 15,-5 3 0-15,-2 3 0 16,-7 3 0-16,-6 4 0 16,-6 4 0-16,-5 3 0 0,-7 6 0 15,-5 2 0-15,-5 5 0 16,-3 1 0-16,-7 10 0 16,6-10 0-16,-6 10 0 15,0 0 0-15,0 0 0 0,0 0 0 16,0 10 0-16,-2 0 0 15,2 7-51-15,0 9-44 16,-6-3-3-16,-5 7-9 16,-4-5-4-16</inkml:trace>
  <inkml:trace contextRef="#ctx0" brushRef="#br0" timeOffset="127863.3387">6819 9824 3 0,'0'0'0'0,"0"0"-3"16</inkml:trace>
  <inkml:trace contextRef="#ctx0" brushRef="#br1" timeOffset="236103.9295">5134 6323 4 0,'9'-15'88'0,"-7"6"4"16,-1-4-3-16,-1 2-4 0,0 1-38 16,1 1-14-16,-1 9-8 15,0-11-9-15,0 11-7 16,0 0-2-16,0 0-3 0,-1 8-1 15,0 4-1-15,0 1-2 16,0 2 1-16,-1 2 0 16,0 1 0-16,0-3 0 15,1-2 0-15,0-2-1 16,1-11 2-16,-1 11-2 0,1-11 0 16,0 0 0-16,0 0 0 15,0 0 0-15,0 0 0 16,0-10 0-16,0 10 0 15,0-18 0-15,0 6 0 0,0-1 0 16,-1 0 0-16,-1 1 0 16,0 1 0-16,-1 0 0 15,3 11 0-15,-9-15-23 16,9 2-61-16,0 13-7 16,2-11-2-16,7-1-8 15,2-2-2-15</inkml:trace>
  <inkml:trace contextRef="#ctx0" brushRef="#br1" timeOffset="236537.5577">5780 5888 25 0,'12'-13'96'0,"-5"-1"-1"15,-4 2-5-15,-3-2-4 16,-9 35-24-16,0-22-43 0,-3 1-6 15,-2 7-6-15,-1 6-3 16,-4 12-1-16,-2 5-2 16,-1 12 1-16,-3 8-1 15,-3 8 0-15,2 5 0 0,4 3 0 16,-1-2 0 0,9-4-1-16,-1-5 1 0,7-12-1 15,8-8 2-15,3-13-2 16,8-10 0-16,4-6 0 15,5-6 0-15,1-2 0 0,2-7 0 16,-1-3 0-16,-2-4 0 16,-4-1 0-16,-3-1 0 15,-3-1 0-15,-6 0 0 0,-4 2 0 16,-3 1 0-16,-4 2 0 16,-7 3 0-16,-2 7 0 15,-5 1 0-15,3 3 0 16,-3 6-15-16,3 7-13 0,2 9-51 15,5-9-9-15,9 0-6 16,2-13-3-16,21 10-3 16</inkml:trace>
  <inkml:trace contextRef="#ctx0" brushRef="#br1" timeOffset="236945.1166">6168 6043 84 0,'15'-21'97'0,"-7"5"-5"0,-5 2-6 16,-3 1-1 0,0 13-61-16,-7-6-9 0,0 9-7 15,-7 7-3-15,-3 10-2 16,-2 5-2-16,-4 8-1 16,-4 5 1-16,4 6 0 15,0 4 0-15,2 2 0 0,9 1 0 16,3-4 0-16,8-3-1 15,2-7 1-15,12-4 0 16,3-10 2-16,3-6-3 16,5-7 0-16,2-8 0 0,-2-2 0 15,-4-8 0 1,2-1 0-16,-5-3 0 0,-4-1 0 16,-4-3 0-16,-4 4 0 0,-5-5 0 15,-1 3 0-15,-11 3 0 16,-3 0 0-16,-5 0 0 15,-2 5 0-15,-4 2 0 0,0 4 0 16,3-1-14-16,2 2-12 16,2 13-53-16,7-8-10 15,12-6-3-15,0 0-7 16,16 0-1-16</inkml:trace>
  <inkml:trace contextRef="#ctx0" brushRef="#br1" timeOffset="237381.044">6459 6103 85 0,'-9'-12'95'0,"-3"-2"-3"0,-2 4-6 16,-1-2-1-16,3 5-64 16,12 7-7-16,-9-13-4 15,9 13-5-15,17-8-2 16,6 3-2-16,10 3-1 0,6-3 1 15,4-1-1-15,2 0 2 16,3 1-1-16,-7 0 1 16,-8 1 2-16,-6 0 0 15,-11 0-4-15,0 2 0 0,-16 2 0 16,10 0 0-16,-10 0 0 16,0 10 0-16,0 1 0 15,-2 5 0-15,-2 4 0 16,1 8 0-16,-5 4 0 0,0 6 0 15,2 5 0 1,-3 3 0-16,-1 4 0 0,-4 2 0 16,3 3 0-16,1-2 0 15,-4-4 0-15,3-4 0 0,2-6 0 16,-2-3 0-16,5-9 0 16,4 0 0-16,0-15-17 15,2-1-71-15,0-11-3 16,8 4-3-16,-8-4-7 0,16-18-1 15</inkml:trace>
  <inkml:trace contextRef="#ctx0" brushRef="#br1" timeOffset="237729.4316">6648 6396 60 0,'-17'-13'100'0,"5"1"-4"15,-2 2-5-15,1 2-2 16,5-10-38-16,8 18-31 0,0-8-16 15,6 3-4-15,18 1 0 16,9 1 0-16,13-1 0 16,8 0 0-16,12-1 0 0,5 0 0 15,1 0 0-15,-2-1 0 16,-3 1 0-16,-9 0 0 16,-10-1 0-16,-11 2 0 15,-10-1 0-15,-9 3 0 0,-8-1 0 16,-10 3 0-16,0 0 0 15,0 0 0-15,7-9 0 16,-7 9 0-16,-7-4 0 0,7 4 0 16,-12-5 0-16,12 5 0 15,-16 0 0-15,3 0 0 16,-8 2-73-16,9 4-21 16,2-2-3-16,-1 2-6 15,3-6-6-15</inkml:trace>
  <inkml:trace contextRef="#ctx0" brushRef="#br1" timeOffset="238639.6413">19269 6618 47 0,'4'-11'100'0,"6"3"-2"0,-4-5-6 15,2 3-2-15,0-17-44 16,-8 27-25-16,8-13-6 16,-8 13-13-16,0 0-2 15,13-3 0-15,-13 3 0 16,2 7 0-16,-2-7 0 0,3 14 0 15,-3-14 0-15,2 16 0 16,-2-16 0-16,-1 14 0 16,1-14 0-16,0 9 0 15,0-9 0-15,0 0 0 0,-1 10 0 16,1-10 0-16,0 0 0 16,0 0 0-16,-5 10-13 15,16-7-76-15,-11-3-4 16,0 0-3-16,0-6-9 0,4-2-1 15</inkml:trace>
  <inkml:trace contextRef="#ctx0" brushRef="#br1" timeOffset="239152.5004">19703 6434 81 0,'-5'-21'96'0,"5"-3"-4"0,0-5-6 16,8 1-1-16,-24-2-69 15,31 7-2-15,7 7-5 16,1 0-4-16,4 8-1 16,-3 5-2-16,2 5-1 0,-2 10-1 15,-4 6 0-15,-5 7 0 16,-7 4 0-16,-7 6 0 15,-2 2-1-15,-6-3 2 16,-10 0-1-16,0-2 1 0,-6-6 0 16,-1-3-1-16,2-7 1 15,7-5-1-15,5-3 1 16,10-8-1-16,-10 10 1 0,10-10-1 16,15 5 0-16,1-2 0 15,3 3 1-15,2 1-1 16,1-2 0-16,2 3 0 0,-2 2-1 15,-3 0 1 1,-4 4 0-16,-6-3 0 0,2 3 0 16,-8 0-1-16,-3 0 1 15,-2-1 0-15,-9-1 0 0,0 1 0 16,-7-1 1-16,1-4-1 16,-8 0-1-16,1-1-1 15,3 0-6-15,-7-6-10 16,8-5-62-16,2 4-7 15,5 0-5-15,13 0-6 0,-8-19-2 16</inkml:trace>
  <inkml:trace contextRef="#ctx0" brushRef="#br1" timeOffset="239629.5395">20111 6395 43 0,'0'-18'95'16,"1"0"-2"-16,-1-3-6 16,3-1-1-16,0 2-52 15,8 1-13-15,3 5-8 0,3 4-6 16,1 4-1-16,2 4-4 16,0 4 0-16,-2 11-2 15,-1 8 1-15,-8 5-2 16,-1 5 1-16,-5 3 0 0,-3 1 0 15,-8-1 1-15,-2-2-1 16,-6-5 1-16,1-2 0 16,-1-5-1-16,4-6 1 0,1-2-1 15,11-12 1-15,-6 17 0 16,6-17-1-16,18 12 1 16,0-6 0-16,2 0-1 15,2 0 1-15,-1 2-1 0,1 1 0 16,-3-2 0-16,-6 3-1 15,0 0 1-15,-9 1 0 16,-1 1 0-16,-3 1 0 0,0 0 1 16,-3-2-1-16,-7 1 1 15,-2-3 0-15,-4 0-1 16,-4-1 0-16,-5-4-1 16,1 3-4-16,-1-6-7 15,1 4-27-15,0-3-48 0,6-2 0 16,4-2-8-16,7-7-6 15</inkml:trace>
  <inkml:trace contextRef="#ctx0" brushRef="#br1" timeOffset="240077.3742">20546 6388 74 0,'6'-18'99'15,"5"0"-6"-15,-5-1-6 0,1 0-2 16,3 5-60-16,-3 2-9 16,5 5-6-16,2 2-5 15,-3 4-3-15,1 1-1 16,2 9-1-16,-3 6 1 16,2 4-1-16,-2 4-1 0,-6 3 1 15,-3 1 0-15,-2 0 0 16,0-1 0-16,-3-2 0 15,-4-4 0-15,-3-3 0 16,2-4 0-16,0-1 0 0,8-12 1 16,0 14-1-16,0-14 1 15,19 13 0-15,-2-5-1 16,5 0 1-16,3 2-1 0,-3 0 2 16,2 1-2-16,-3 0 2 15,-4 0-1-15,-5 2 2 16,-6 1-1-16,-5-2-2 0,-3 1 0 15,-6-1 0-15,-11 1 0 16,-9-2 0-16,-10 0 0 16,-5 4-7-16,-9-6-78 0,-24-7-5 15,-4-3-3 1,-5-5-7-16,1-6-7 0</inkml:trace>
  <inkml:trace contextRef="#ctx0" brushRef="#br1" timeOffset="243036.7123">1430 9694 26 0,'0'-15'79'0,"0"15"-2"0,0 0-6 16,1-14-21-16,-1 14-22 15,4-12-10-15,-4 12-9 16,0 0-8-16,0 0-15 0,0 0-53 15,5 8-7-15,-5-8-5 16,6 11-3-16</inkml:trace>
  <inkml:trace contextRef="#ctx0" brushRef="#br1" timeOffset="243414.7163">2530 9793 17 0,'-18'0'71'0,"0"0"3"0,7-3-2 16,-15-1-42-16,26 4-2 15,-11-5-13-15,11 5-8 0,0 0-8 16,0 0-15-16,5-1-38 15,7 1-17-15,5 4-3 16,1-1 0-16</inkml:trace>
  <inkml:trace contextRef="#ctx0" brushRef="#br1" timeOffset="328452.8438">19965 11017 19 0,'14'-10'89'15,"-14"10"2"-15,13-16-4 16,-5 5-3-16,-8 11-49 15,4-10-11-15,-4 10-7 16,0 0-6-16,10-6-2 0,-10 6-3 16,0 0-1-16,0 0-2 15,6 6 1-15,-6-6-1 16,2 10 0-16,-2-10 0 16,5 11-1-16,-5-11 0 15,7 9 0-15,-7-9 0 0,0 0-1 16,3 12 0-16,-3-12-1 15,1 9 1-15,-1-9-1 0,0 10-2 16,0-10-1-16,0 16-5 16,0-16-11-16,-2 13-38 15,1-4-30-15,1-9-4 16,0 0-6-16,4 7-2 16</inkml:trace>
  <inkml:trace contextRef="#ctx0" brushRef="#br1" timeOffset="329209.356">20511 10831 3 0,'7'-7'83'0,"-4"-3"5"0,-3-1-3 15,0 1-4-15,0 10-43 16,-10-15-15-16,10 15-4 15,-15-7-5-15,5 7-3 0,0 0-3 16,0 7-3-16,1 1 0 16,-1 3-2-16,3 2 0 15,0 2 0-15,-1 1 0 16,6 1 0-16,2-1-1 0,0 0 1 16,11 1-1-16,-1-1 1 15,8 0-1-15,4 2 1 16,6 0-1-16,5 0-1 0,2 1 1 15,1 1 1-15,4 1-1 16,-3 0 1-16,-2-1-1 16,-5 2-1-16,-2-2 1 0,-7 0-2 15,-5 0 0-15,-3 0 0 16,-9-2 0-16,-3 2 0 16,-2-1 0-16,-13-1 0 15,3-3 0-15,-11 1 0 16,2-4 0-16,-3-1 0 0,0-5 0 15,-6-2 0-15,8-4 0 16,-2 0 0-16,0-3 0 16,4-7 0-16,4-2 0 15,1-4 0-15,2-2 0 0,8-7 0 16,1 0 0-16,3-5-2 16,4-1 2-16,8-1-2 15,5-1 1-15,4 0-1 0,2 0 1 16,5 2 0-16,0 4 0 15,3 0 0-15,-3 2 0 16,0 2 2-16,-5 4 0 16,-1 1 0-16,-3 2 0 15,-4 0-1-15,-2 3 1 0,-9 1-1 16,-2 1 1-16,-2 1-1 16,-5 0 1-16,-12 2-1 15,-2 2 0-15,-6 1 0 0,-5 2 0 16,-5 2 0-16,-2-2 0 15,-2 3 0-15,2 0 0 16,1 4 0-16,2 0-2 16,2 0-3-16,8 5-6 0,6-4-18 15,5 4-57-15,13-1-3 16,9-4-5-16,12-2-8 16</inkml:trace>
  <inkml:trace contextRef="#ctx0" brushRef="#br1" timeOffset="330123.3204">24452 9953 67 0,'-2'-10'85'0,"2"10"-4"16,0 0-21-16,-2-13-12 15,2 13-10-15,0-10-9 0,0 10-8 16,0 0-5-16,0 0-5 16,0 0-3-16,4 11-3 15,-4 0-1-15,0 0-1 16,0 3 1-16,-1 0-1 15,-3 0-1-15,0 1 0 0,2 0 0 16,0-4 0-16,0 2-1 16,-2-4 0-16,2 2-1 15,2-11 1-15,-3 14-1 0,3-14 0 16,0 9-3-16,0-9-4 16,0 0-10-16,0 0-54 15,8 0-17-15,-8 0-3 16,18-4-7-16,-6-6-2 0</inkml:trace>
  <inkml:trace contextRef="#ctx0" brushRef="#br1" timeOffset="330702.8648">24738 9839 30 0,'-4'-8'89'16,"2"-2"0"-16,2-1-3 15,3-2-3-15,-2-1-54 16,15 2-5-16,-1 2-7 16,5 1-4-16,0 1-4 15,2 3-1-15,3 4-3 0,-2 1-1 16,3 5-1-16,-2 6 0 15,-1 4-1-15,-3 5-1 16,-4 5-1-16,-1 6 1 16,-9 5-1-16,-5 3 0 0,-3 5 0 15,-12 0 1-15,-5 4-2 16,-4-5 1-16,-5-2 0 0,-2-5 0 16,-2-4 0-16,3-8 1 15,5-6-1-15,3-5 0 16,3-3 1-16,7-5 0 15,11-5 0-15,0 0 0 0,20 0 1 16,9 0-1-16,9-5 1 16,9 1 0-16,10 0 1 15,5 1-3-15,4 2 0 0,2 1 0 16,-9 0 0 0,-3 0 0-16,-8 1 0 0,-8-1 0 15,-12 0 0-15,-4 0 0 16,-10 0 0-16,-14 0 0 15,0 0 0-15,0 0 0 16,0 0 0-16,-13 0 0 0,-2 3 0 16,-3 0 0-16,3 9-52 15,-5-3-40-15,1-1 0 16,0 1-8-16,1-2-6 0</inkml:trace>
  <inkml:trace contextRef="#ctx0" brushRef="#br1" timeOffset="366873.3968">3712 8686 45 0,'-4'-16'65'16,"0"3"-9"-16,4 3-3 16,0-3-6-16,0 1-6 15,0 0-4-15,0-1-5 0,1 1-3 16,-1 3-6-16,0 9-4 16,4-10-4-16,-4 10-3 15,0 0-4-15,11 10-1 16,-8 3-2-16,2 4-1 0,-1 1 0 15,-1 3 0-15,2-1-1 16,-3 0-1-16,-1-1-2 16,0-1 0-16,-1-5 0 15,0 2 0-15,0-3 0 0,-1 0 0 16,-1-4 0-16,0 3-8 16,2-11-10-16,-5 14-29 15,5-14-40-15,0 0-1 0,0 0-9 16,0-6-3-16</inkml:trace>
  <inkml:trace contextRef="#ctx0" brushRef="#br1" timeOffset="367408.6846">4081 8485 44 0,'14'-3'93'15,"-3"2"-1"-15,-11 1-6 16,0 0-2-16,0 0-54 0,-15 0-6 15,3 6-7-15,-3-1-8 16,-1-1-2-16,1 0-2 0,0 0-1 16,6-1-1-1,-1-3 0-15,10 0-1 0,-7-1-1 16,7 1 0-16,0-14 0 16,5 4 0-16,7-1 0 15,-1 1 0-15,5 0 1 0,2 2-2 16,3 3 0-16,1 5 0 15,1 0 0-15,-2 11-2 16,0 5 2-16,-3 7-1 0,-1 9 1 16,-4 8 0-16,-9 11 0 15,-4 5 1-15,-11 6-1 16,-10 4 0-16,-7-3 0 16,-6-3-1-16,-8-8 1 0,-2-8-1 15,3-11 0-15,3-11 1 16,3-10 0-16,9-8 0 15,4-4 0-15,7-10 1 16,9-7-1-16,6-3 1 0,2-5-1 16,12 0 0-16,2 0 0 15,6 1 0-15,5 4-1 16,1 5 1-16,3 7-1 16,-4 7 1-16,3 2 0 0,-4 10 0 15,1 7-2-15,-4 1-6 16,3 6-8-16,-5-2-12 15,1-4-52-15,1 1-6 16,1-6-6-16,3-6-7 0,-4-8 4 16</inkml:trace>
  <inkml:trace contextRef="#ctx0" brushRef="#br1" timeOffset="367746.6016">4594 8638 38 0,'-1'-24'90'0,"-9"4"1"0,-1 5-5 16,-3 6-2-16,0 4-52 16,4 5-6-16,10 0-9 15,-10 12-4-15,10 3-4 16,2 4-2-16,10 3-2 0,5 3 0 16,5 3 0-16,5 2-2 15,5 0-3-15,1 1 0 16,1 2 0-16,-3 0 0 15,-2-2 0-15,-4-1 0 0,-6-1 0 16,-6-1 0-16,-6-3 0 16,-4-1 0-16,-3-5 0 15,-12-3 0-15,-3 2 0 0,-2-6 0 16,-5 0 0-16,-1-5-14 16,-2 2-14-16,3-8-58 15,-2-1-3-15,5-10-3 0,2-9-9 16,4-4 4-16</inkml:trace>
  <inkml:trace contextRef="#ctx0" brushRef="#br1" timeOffset="368057.7906">4581 8604 62 0,'0'-9'95'0,"1"-1"-4"15,12 2-3-15,6-1-2 16,14-1-58-16,7 2-6 15,11 0-6-15,6-1-5 16,3 1-4-16,2 0-2 16,2-1-5-16,-4 1 0 0,-4 1 0 15,-9-1 0-15,-7 1 0 16,-7 0 0-16,-6 3 0 16,-8 0 0-16,-7 0 0 0,-12 4 0 15,0 0 0-15,0 0 0 16,0 0 0-16,-4-5 0 15,4 5 0-15,-14 0 0 0,7 0 0 16,7 0-73-16,0 0-19 16,3 13-1-16,-3-13-8 15,14 16-6-15</inkml:trace>
  <inkml:trace contextRef="#ctx0" brushRef="#br1" timeOffset="368699.9994">7903 8787 47 0,'0'-10'92'0,"0"0"-1"0,0 1-6 15,-1 0-1-15,1 9-53 16,0 0-5-16,0 0-8 16,0 13-6-16,0-1-4 15,1 2-1-15,-1-1-1 0,1 1-2 16,0 0-4-16,-1-4 0 16,0-2 0-16,0-8 0 15,1 13 0-15,-1-13 0 16,0 8 0-16,0-8 0 0,0 0 0 15,0 14 0-15,0-14-5 16,0 10-29-16,0-10-52 16,12 4-3-16,-12-4-6 15,15-9-8-15,-6-6 4 0</inkml:trace>
  <inkml:trace contextRef="#ctx0" brushRef="#br1" timeOffset="369027.4791">8069 8569 38 0,'-2'-12'93'16,"-2"1"-1"-16,-3 2-4 0,0-2-3 15,5-2-48-15,2 3-12 16,6 3-7-16,13 1-6 16,9 1-4-16,6 3-3 15,7 2-1-15,2 1 0 0,5 3-2 16,-5 7-2-16,0 3 0 15,-6 5 0-15,-8 3 0 16,-1 6 0-16,-10 2 0 16,-6 3 0-16,-3 5 0 15,-7 0 0-15,-2 3 0 0,-12 0 0 16,0 0 0-16,-7 2 0 16,1-2 0-16,-2-4 0 15,-2-1 0-15,10-2 0 0,-3-8 0 16,13-16-60-16,2 7-30 15,6-7-2-15,12-9-5 16,10-5-7-16</inkml:trace>
  <inkml:trace contextRef="#ctx0" brushRef="#br1" timeOffset="369365.6844">8936 8629 91 0,'3'-19'96'0,"-2"6"-3"15,-9 4-7-15,-4 6 2 0,-6 3-65 16,2 0-6 0,1 12-6-16,0 4-5 0,7 5-6 15,1 5 0-15,7 1 0 16,12 2 0-16,6 2 0 0,9 1 0 16,1 2 0-16,5-2 0 15,-2-2 0-15,-3 1 0 16,-3 0 0-16,-6-4 0 15,-10 1 0-15,-7-4 0 16,-3 0 0-16,-14-4 0 0,-2-1 0 16,-7-3 0-16,-1-1 0 15,-5-7 0-15,2 0 0 16,-2-6 0-16,7 2-20 0,10-4-67 16,-5-7-3-16,4-5-3 15,8-8-7-15,5-6-3 16</inkml:trace>
  <inkml:trace contextRef="#ctx0" brushRef="#br1" timeOffset="369667.6066">8972 8615 44 0,'0'0'97'16,"-3"-19"-2"-16,3 10-4 15,9-6-4-15,10 25-36 0,10-20-27 16,12-5-8-16,10 3-10 15,7-2-6-15,4 2 0 16,7 0 0-16,2 2 0 16,-10 5 0-16,-4-3 0 15,-7 4 0-15,-12-1 0 0,-5 4 0 16,-12-2 0-16,-5 3 0 16,-16 0 0-16,0 0 0 15,0 0 0-15,0 0 0 16,-6 3 0-16,-6 2 0 0,3 12 0 15,-11 6-53-15,9-4-40 16,-4-3-1-16,-2 2-8 16,-4-2-4-16</inkml:trace>
  <inkml:trace contextRef="#ctx0" brushRef="#br1" timeOffset="378492.6481">1556 13473 30 0,'-12'-8'74'15,"12"8"-11"-15,-10-3-5 16,10 3-14-16,0 0-10 15,0 0-8-15,0 0-7 16,-9-1-4-16,9 1-2 0,0 0-1 16,0 0-4-16,7 4-1 15,-7-4-1-15,15 10-1 0,-6-5 1 16,3 0 1-16,3 0-2 16,-1-1 1-16,6-2-1 15,2-1 1-15,5 0-1 16,4-1 0-16,6-1-1 0,8-1-1 15,4-2 1-15,7 3-2 16,7 0 1-16,5 2-1 16,7-1 0-16,7 0 0 15,2 1 1-15,13-1-1 16,1 0 1-16,6-2 0 0,3-3 1 16,4-1-1-16,3-1 0 15,0 0 0-15,1-2-1 16,-2 1 2-16,-2 1-4 0,-2 0 0 15,0 1 0-15,-4 2 0 16,-8 0 0-16,-3 0 0 16,-6 0 0-16,-4 0 0 15,-9 0 0-15,-9-2 0 0,-5 1 0 16,-10-1 0-16,-10 2 0 16,-4-1 0-16,-13 1 0 15,-3 1 0-15,-9 1 0 16,-3 0 0-16,-9 2 0 15,0 0 0-15,0 0 0 0,0 0 0 16,0 0 0-16,0 0 0 16,-8-7 0-16,8 7 0 0,-11-3 0 15,11 3 0-15,-9-3 0 16,9 3 0-16,0 0 0 16,-8 8-91-16,8-8-2 15,-16 1-4-15,-6-4-8 0,-2-5-2 16</inkml:trace>
  <inkml:trace contextRef="#ctx0" brushRef="#br1" timeOffset="478180.2515">726 13893 47 0,'0'0'91'0,"4"-14"1"16,-4 4-5-16,0 17-10 16,-13-12-41-16,13 5-6 15,1-12-9-15,-1 12-8 0,0 0-3 16,0 0-3-16,0 0-7 15,0 0 0-15,0 0 0 16,7 13 0-16,-3-3 0 16,1 3 0-16,2 1 0 0,-1 1 0 15,0-3 0-15,-2 0 0 16,-1-2 0-16,-1 0 0 16,-2-10 0-16,5 11 0 15,-5-11 0-15,0 0 0 0,0 0 0 16,0 11 0-16,0-11 0 15,0 0 0-15,3 8 0 16,-3-8-40-16,0 0-50 16,0 0-2-16,0 0-6 0,0 0-7 15</inkml:trace>
  <inkml:trace contextRef="#ctx0" brushRef="#br1" timeOffset="478559.9854">1115 13748 3 0,'12'-6'97'0,"-8"-4"1"0,-4 10-4 15,0-14-7-15,0 14-1 16,-47 0-66-16,37 1-6 16,4 9-4-16,-1 1-8 15,3 7-2-15,1 1 0 0,3 2 0 16,1 2 0-16,2 1 0 15,13-1 0-15,-3 1 0 16,4 2 0-16,6 0 0 16,-2 1 0-16,-1-1 0 0,0 0 0 15,-1-1 0-15,-3-2 0 16,-5 2 0-16,0-6 0 16,-6 3 0-16,-5-5 0 0,0 2 0 15,-4-3 0-15,-5 3 0 16,-5-4 0-16,-4 2 0 15,-3-2 0-15,-5 0 0 16,-3-5 0-16,6-6-55 0,-2 2-36 16,1-6-2-16,4-4-5 15,1-16-7-15</inkml:trace>
  <inkml:trace contextRef="#ctx0" brushRef="#br1" timeOffset="478783.384">1103 13865 54 0,'-11'-7'98'0,"4"-3"-2"16,4-5-7-16,5-4-2 0,4-27-31 16,7 26-43-16,9 1-5 15,2 1-3-15,7 5-7 16,3 0-9-16,7 8-36 15,-4 5-39-15,1 0-2 0,0-1-8 16,-11-1-5-16</inkml:trace>
  <inkml:trace contextRef="#ctx0" brushRef="#br1" timeOffset="479266.4439">1514 13693 13 0,'0'0'99'0,"0"0"0"16,-11 0-7-16,11 0-3 15,-6-16-2-15,6 2-72 16,0 4-4-16,0 10-5 0,5-12-6 16,4 11 0-16,-1 1 0 15,3 5 0-15,-1 7 0 16,-4 6 0-16,0 5 0 15,-4 4 0-15,1 0 0 16,-4 5 0-16,-2-1 0 0,-2-3 0 16,0-2 0-16,3-4 0 15,2-2 0-15,0-5 0 16,8-4 0-16,3 0 0 0,2-4 0 16,3 1 0-16,2-1 0 15,2 2 0-15,-1-2 0 16,-1 3 0-16,-2 1 0 15,-1 2 0-15,-3-1 0 16,-3 2 0-16,-7 1 0 0,-2-1 0 16,-2 1 0-16,-6-2 0 15,-4 2 0-15,-6-3 0 16,-1 2 0-16,-2-5 0 16,2 2 0-16,1-5 0 0,5 1 0 15,-2-7-4-15,15 0-82 16,-5-12-4-16,5-3-4 0,8-7-6 15,7-5-5-15</inkml:trace>
  <inkml:trace contextRef="#ctx0" brushRef="#br1" timeOffset="479677.8976">1994 13750 0 0,'22'-21'94'0,"-9"1"3"16,-2 2-5-16,-6 2-3 15,-4 1-2-15,-1 5-67 0,0 10-3 16,-18-12-5-16,0 9-9 16,-1 3-3-16,-5 6 0 15,1 3 0-15,-4 4 0 0,7 4 0 16,-1 3 0-16,8-1 0 16,6 2 0-16,7-2 0 15,5-1 0-15,9-5 0 16,9-5 0-16,5-5 0 15,2-3 0-15,2-3 0 0,-1-4 0 16,-5-4 0-16,-3-1 0 16,-6 1 0-16,-3 1 0 0,-14 10 0 15,14-12 0-15,-14 12 0 16,0 0 0-16,6 11 0 16,-6 5 0-16,4 2 0 15,-4 9 0-15,6 3 0 0,-3 8 0 16,3 1 0-16,-3 4 0 15,1 2 0-15,0-2 0 16,0 3-62-16,5-3-30 16,1-4-2-16,1-10-9 15,2-8-6-15</inkml:trace>
  <inkml:trace contextRef="#ctx0" brushRef="#br1" timeOffset="482399.6156">2900 13761 50 0,'-5'-18'96'0,"0"9"-3"0,1-2-3 15,1 2-3-15,-3-2-54 16,6 11-4-16,-7-10-10 15,7 10-5-15,0 0-14 16,0 0 0-16,0 0 0 0,0 0 0 16,0 7 0-16,-1 3 0 15,5 2 0-15,3 0 0 16,-2 6 0-16,1-2 0 0,-1 1 0 16,-2 1 0-16,-1-2 0 15,0-2 0-15,3 3 0 16,-5-6-42-16,2-1-48 15,-2-10-1-15,0 0-7 16,10 2-6-16</inkml:trace>
  <inkml:trace contextRef="#ctx0" brushRef="#br1" timeOffset="483072.2042">3170 13561 79 0,'7'-11'95'0,"4"2"-2"15,-4-3-6-15,4 2-1 16,-19-1-65-16,16 3-3 16,8 5-6-16,3 3-4 0,0 0-3 15,0 9-1 1,0 10-1-16,-4 6-3 15,-2 5 0-15,-5 5 0 0,-2 7 0 16,-6 1 0-16,0 1 0 16,-10-5 0-16,1-4 0 15,0-8 0-15,0-4 0 16,5-12 0-16,4-11 0 0,0 0 0 16,17-7 0-16,3-11 0 15,5-6 0-15,8-2 0 16,0-7 0-16,5-3 0 15,-3 1 0-15,-4-2 0 16,-3 4 0-16,-8-1 0 0,-4 4 0 16,-4 4 0-16,-9 4 0 15,-3 4 0-15,-6 7 0 16,-7 4 0-16,-7 5 0 0,-3 4 0 16,-2 6 0-16,-3 8 0 15,3 2 0-15,4 3 0 16,0 0 0-16,9 1 0 15,9-5 0-15,4-1 0 0,12-3 0 16,9-6 0-16,2-1 0 16,3-3 0-16,3-3 0 15,-3 0 0-15,-3 0 0 16,-3 1 0-16,-3 5 0 16,-8 2 0-16,-4 3 0 0,-2 4 0 15,-4 6 0-15,0 3 0 0,-2 5 0 16,-4 3 0-1,-3 1 0-15,2 3 0 0,-1-4 0 16,1 0 0-16,-2-10-28 16,7 1-61-16,1-8-3 15,1-15-4-15,0 0-6 0,7 0-2 16</inkml:trace>
  <inkml:trace contextRef="#ctx0" brushRef="#br1" timeOffset="483374.2646">3754 13516 64 0,'0'-23'100'15,"0"-2"-6"-15,2 4-4 0,3 1 0 16,7-5-52-16,2 9-17 16,7 3-7-16,3 6-14 15,0 6 0-15,4 4 0 16,-1 11 0-16,-3 6 0 0,-3 8 0 15,-5 6 0-15,-2 5 0 16,-5 4 0-16,-5 3 0 16,-4 6 0-16,0-3 0 15,0 0 0-15,-4-4 0 0,-1 2 0 16,-5-5 0-16,7-3 0 16,-7-12 0-16,-11-3-88 15,17-6-4-15,1-7-3 0,3-11-8 16,0 0-1-16</inkml:trace>
  <inkml:trace contextRef="#ctx0" brushRef="#br1" timeOffset="483664.0773">3886 13773 14 0,'-12'-2'101'15,"4"2"0"-15,8 0-7 0,0 0-2 16,0 0-3-16,3-13-69 15,17 10-20-15,8-4 0 16,3 2 0-16,4-3 0 16,4-1 0-16,2 2 0 0,-5-1 0 15,-6 0 0-15,-3 2 0 16,-8 0 0-16,-6 2 0 16,-4 1 0-16,-9 3 0 15,0 0 0-15,0 0 0 0,0 0 0 16,-5 3 0-16,15 3-69 15,-15-3-23-15,-4-1-3 16,0-2-8-16,9 0-5 16</inkml:trace>
  <inkml:trace contextRef="#ctx0" brushRef="#br1" timeOffset="485357.5899">4555 13632 68 0,'8'-3'103'0,"-8"3"-6"16,0 0-5-16,12-14 0 0,-12 14-42 16,0 0-41-16,8-7-9 15,-8 7 0-15,0 0 0 16,10-3 0-16,-10 3 0 15,0 0 0-15,0 0 0 0,0 0 0 16,0 8 0-16,0-8 0 16,-1 9 0-16,1-9 0 15,-3 16 0-15,3-4 0 0,0-12-2 16,-4 11-90-16,4-11-1 16,0 0-6-16,8-7-6 15,-3-10-1-15</inkml:trace>
  <inkml:trace contextRef="#ctx0" brushRef="#br1" timeOffset="485593.6828">4869 13461 76 0,'27'-8'105'0,"-1"2"-6"0,-8 0-6 16,-4-2 0-16,-5-27-48 15,-9 35-45-15,0 0 0 16,11 9 0-16,-9 9 0 0,-1 0 0 15,-1 7 0-15,0 5 0 16,-1 5 0-16,1 7 0 16,0 1 0-16,0 8 0 0,-3-4 0 15,2 9 0-15,10-6-70 16,-6-9-24-16,1-9-2 16,1-14-9-16,4-10-4 0</inkml:trace>
  <inkml:trace contextRef="#ctx0" brushRef="#br1" timeOffset="485930.5194">5282 13480 25 0,'17'-21'100'0,"-3"10"-1"16,-14 11-5-16,10-7-1 16,-10 7-3-16,0 21-80 15,-11 14-10-15,-5 4 0 16,2 10 0-16,-1 5 0 15,4 3 0-15,1-5 0 16,10 2 0-16,0-11 0 0,12-11 0 16,4-8 0-16,4-10 0 15,5-13 0-15,0-2 0 16,-3-13 0-16,-3-7 0 0,0-5 0 16,-4-3 0-16,-6-2 0 15,-2-1 0-15,-7 2 0 16,0 2 0-16,-9 7 0 15,0 1 0-15,-3 8 0 16,-4 2 0-16,8 3-43 0,-2 7-48 16,10 0-1-16,-9 3-7 15,9-3-6-15</inkml:trace>
  <inkml:trace contextRef="#ctx0" brushRef="#br1" timeOffset="486280.8916">5691 13474 12 0,'19'-13'101'0,"-4"4"-1"16,-15 9-6-16,0 0-2 16,0 0-3-16,21 12-69 15,-21 11-17 1,-3 2-3-16,3 5 0 0,3 0 0 16,7 1 0-16,6-4 0 15,9-3 0-15,0-6 0 16,6-10 0-16,-4-3 0 15,4-5 0-15,-4-6 0 16,-1-8 0-16,-6-1 0 16,-2-2 0-16,-2 2 0 0,-6-1 0 15,0 3 0-15,-5 4 0 16,-5 9 0-16,0 0 0 16,11 6 0-16,-11 11 0 0,0 6 0 15,0 6 0-15,0 9 0 16,-4 4 0-16,4 3-20 15,-1 9-72-15,1-6-3 0,0-6-6 16,6-8-8-16</inkml:trace>
  <inkml:trace contextRef="#ctx0" brushRef="#br1" timeOffset="486893.0728">8870 13443 17 0,'6'-6'101'16,"-6"6"-2"-16,14-15-5 15,-3 7-3-15,-4-3-2 16,4 8-72-16,-1 3-14 0,3 0-3 15,0 6 0-15,-2 6 0 16,2 2 0-16,-4 6 0 16,0-1 0-16,2 4 0 15,-3-5 0-15,4-3 0 0,1-2 0 16,9-8 0-16,5-5 0 16,8-5 0-16,15-10 0 0,9-13 0 15,20 1 0-15,8-15-52 16,11-10-42-16,2-4-3 15,-1-3-9-15,3 1-6 16</inkml:trace>
  <inkml:trace contextRef="#ctx0" brushRef="#br1" timeOffset="568858.9646">6976 13468 64 0,'-6'-10'77'15,"6"10"2"-15,0 0-16 16,-10-17-10-16,10 17-10 0,0-11-9 16,0 11-6-16,0-8-6 15,0 8-4-15,0 0-5 16,0 0-3-16,0 0-3 16,-1 6-7-16,0 5 0 0,-1 2 0 15,-1-1 0-15,2 3 0 16,-2-1 0-16,1-1 0 15,-2-1 0 1,0-3 0-16,1 0 0 16,3-9 0-16,-2 15 0 15,2-15 0-15,0 13 0 16,0-13-8-16,0-7-71 16,0 7-12-16,14 0-3 15,-14 0-7-15,13-12-3 0</inkml:trace>
  <inkml:trace contextRef="#ctx0" brushRef="#br1" timeOffset="569651.1732">7162 13368 84 0,'5'-17'96'16,"-3"3"-4"-16,1 0-5 15,-3-14 0-15,9 11-64 0,2 1-5 16,2 1-6-16,2 3-4 16,0 2-4-16,4 6-4 15,-1 5 0-15,5 3 0 16,-4 9 0-16,-1 9 0 16,-2 4 0-16,-3 6 0 0,-1 7 0 15,-7-1 0-15,-2 3 0 16,-3 1 0-1,-8-2 0-15,-4-3 0 0,0-7 0 16,-3-3 0-16,-1-8 0 16,0-3 0-16,3-4 0 15,6-6 0-15,7-6 0 0,-13 5 0 16,13-5 0-16,0 0 0 16,13-3 0-16,1-1 0 15,7-3 0-15,5-2 0 16,4 0 0-16,7-4 0 0,2 0 0 15,5-2 0-15,-1-4 0 16,-2 0 0-16,-2-6 0 16,-2 1 0-16,-6-4 0 15,0 0 0-15,-9-2 0 0,-4-3 0 16,-8 2 0-16,-1 0 0 16,-8 2 0-16,-1 3 0 15,-8 6 0-15,-4 3 0 0,-6 7 0 16,-3 5 0-16,-4 5 0 15,-1 6 0-15,6 7 0 16,-3 7 0-16,6 0 0 16,5 3 0-16,6 2 0 15,6-2 0-15,7-3 0 0,10-2 0 16,4-3 0-16,7-5 0 16,-3-5 0-16,4-4 0 0,-5-1 0 15,0 0 0-15,-5-3 0 16,-5-1 0-16,0 1 0 15,-14 3 0-15,14 0 0 16,-14 0 0-16,8 10 0 16,-6 2 0-16,5 1 0 0,-4 5 0 15,-1 4 0 1,0 2 0-16,-2 1 0 16,0 1 0-16,-3 2 0 0,-1 1 0 15,-5-2 0-15,7 4-9 16,5-8-81-16,-4-4-3 15,5-6-3-15,-4-13-8 16,16 6-2-16</inkml:trace>
  <inkml:trace contextRef="#ctx0" brushRef="#br1" timeOffset="570006.9878">8066 13301 87 0,'-5'-14'99'0,"-1"-2"-6"0,2 0-6 16,1-3 2-16,1 4-64 15,5-1-7-15,7 2-5 16,3 3-13-16,4 3 0 0,4 4 0 16,5 4 0-1,0 0 0-15,3 9 0 0,-4 7 0 16,2 3 0-16,-4 8 0 0,-3 2 0 15,-4 4 0 1,-8 3 0-16,0 3 0 0,-5-1 0 16,-3 1 0-1,-3-1 0-15,-4 0 0 16,-1-5 0-16,-3-1 0 16,2-4 0-16,-1-3 0 0,5 1 0 15,-9-6-87-15,9-9-5 16,5-11-4-16,-5 10-7 0,5-10-4 15</inkml:trace>
  <inkml:trace contextRef="#ctx0" brushRef="#br1" timeOffset="570308.0202">8239 13508 50 0,'-10'-5'102'15,"0"4"-5"-15,3-1-4 16,7 2-2-16,-7-9-38 0,7 9-28 15,13-1-25-15,6-2 0 16,6-1 0-16,4-2 0 16,3-1 0-16,6 1 0 0,-2-3 0 15,-3 2 0-15,-7 2 0 16,-4 0 0-16,-6 1 0 16,-5 2 0-16,-11 2 0 0,0 0 0 15,0 0 0-15,0 0 0 16,0 0 0-16,0 0 0 15,0 5 0-15,0-5-10 16,-12 0-82-16,12 0-4 16,0 0-4-16,0 0-8 15,0 0 3-15</inkml:trace>
  <inkml:trace contextRef="#ctx0" brushRef="#br1" timeOffset="572238.724">8904 14090 91 0,'-14'6'98'16,"14"-6"-3"-16,-8 1-6 0,8-1-1 15,0 0-59-15,-11 5-8 16,11-5-21-16,0 0 0 16,0 0 0-16,6 9 0 15,-6-9 0-15,0 0 0 0,11 4 0 16,-11-4 0-16,0 0 0 15,0 0 0-15,0 0 0 16,0 0 0-16,0 0 0 0,0 0 0 16,0 0 0-16,0 0 0 15,0 0 0-15,0 0 0 16,7 5 0-16,-7-5-9 16,0 0-82-16,0 0-4 0,1-9-2 15,-1 9-7-15,5-23-1 16</inkml:trace>
  <inkml:trace contextRef="#ctx0" brushRef="#br1" timeOffset="572494.9968">9134 13907 35 0,'27'-5'103'16,"-8"-3"-2"-16,1 2-6 0,-5 0-3 15,-2 0-7-15,-20 5-85 16,7 1 0-16,14 8 0 15,-10 6 0-15,3 3 0 16,-4 5 0-16,0 3 0 16,-2 7 0-16,-1-2 0 0,0 8 0 15,-3-1 0-15,0 1 0 16,-2 5 0-16,2-3 0 16,3 6 0-16,-4 10-26 0,4-20-68 15,0-11-3-15,4-9-5 16,7-9-6-16</inkml:trace>
  <inkml:trace contextRef="#ctx0" brushRef="#br1" timeOffset="572842.6184">9629 13963 37 0,'15'-15'102'0,"-7"3"-2"15,-8 12-7-15,0 0-1 16,-12 10-5-16,12 10-87 15,-11 7 0-15,-7 5 0 16,-1 6 0-16,2 3 0 0,3 0 0 16,2 1 0-16,8-4 0 15,4-2 0-15,3-4 0 16,9-7 0-16,4-7 0 0,1-7 0 16,1-5 0-16,0-6 0 15,0-5 0 1,-5-6 0-16,-1-5 0 0,-4-4 0 15,-2-1 0-15,-5-1 0 16,-1 0 0-16,-11 1 0 0,1 1 0 16,-2 2 0-16,-6 1 0 15,7 8 0-15,-7 5-71 0,18 4-22 16,-10-14-3 0,10 14-8-16,9-17-2 0</inkml:trace>
  <inkml:trace contextRef="#ctx0" brushRef="#br1" timeOffset="573191.4996">9973 14032 25 0,'22'0'101'15,"-11"7"-3"-15,0 4-5 16,-11 1-2-16,0 2-2 0,1 3-75 16,-1 4-14-16,0-3 0 15,1 0 0-15,6-5 0 0,4-3 0 16,2-3 0-16,8-7 0 15,-2 0 0-15,0-7 0 16,0-4 0-16,0-3 0 16,-1-2 0-16,0-2 0 15,-5-1 0-15,0 3 0 16,-2 1 0-16,1-1 0 0,-1 7 0 16,-1 3 0-16,-10 6 0 15,16 3 0-15,-10 7 0 16,-1 9 0-16,1 4 0 0,0 7 0 15,-2 5 0-15,0 3 0 16,2 11 0-16,-5-9 0 16,3 13-46-16,0-4-49 15,4-6-4-15,0-5-6 0,5-11-7 16</inkml:trace>
  <inkml:trace contextRef="#ctx0" brushRef="#br1" timeOffset="574908.194">10457 13103 28 0,'0'0'102'0,"4"-19"-2"15,-2 10-5-15,-1-4-4 16,0 3-1-16,-1 10-85 16,3-15-5-16,-3 15 0 0,0 0 0 15,10 0 0-15,-10 0 0 16,3 19 0-16,0-8 0 16,-3 4 0-16,0 3 0 15,0 0 0-15,0-3 0 0,2 6 0 16,11-6-90-16,-8-6-2 15,-5-9-5-15,17 0-7 16,-2-7-2-16</inkml:trace>
  <inkml:trace contextRef="#ctx0" brushRef="#br1" timeOffset="575226.6316">10900 12855 28 0,'13'-9'102'0,"-13"9"-3"15,12-13-6-15,-12 13-4 16,0 0-2-16,-12 0-74 0,4 12-13 16,1 3 0-16,2 3 0 15,4 4 0-15,1 3 0 16,9 2 0-16,9-1 0 16,3 3 0-16,5-3 0 15,0 3 0-15,1 0 0 16,-3-4 0-16,-6 1 0 15,-2-6 0-15,-12 2 0 0,-2-4 0 16,-2-2 0-16,-5-1 0 16,-8-2 0-16,1-1 0 15,-3-4 0-15,-3 3 0 0,-3-9 0 16,5-3-81-16,-5 0-10 16,-2-10-3-16,5-5-7 15,2-8-3-15</inkml:trace>
  <inkml:trace contextRef="#ctx0" brushRef="#br1" timeOffset="575427.6756">10986 12874 18 0,'0'0'100'16,"11"-8"-4"-16,-11 8-6 15,16-16-3-15,-4 4-3 0,19-1-73 16,-8 2-5-16,8 1-9 15,-1-5-18-15,-11 6-61 16,26-2-4-16,-2 0-6 0,6-3-4 16,-5 2-5-16</inkml:trace>
  <inkml:trace contextRef="#ctx0" brushRef="#br1" timeOffset="575869.3136">11510 12701 84 0,'-13'0'97'16,"3"-4"-4"-16,8-6-4 15,2-8-1-15,10-7-59 0,6 10-10 16,7 1-7-16,2 3-12 16,4 5 0-16,-2 8 0 15,1 5 0-15,-4 9 0 16,-5 9 0-16,-4 4 0 15,-10 6 0-15,-2 3 0 16,-3 0 0-16,-7-5 0 16,-3 2 0-16,-2-8 0 0,0-2 0 15,5-6 0-15,3-6 0 16,4-1 0-16,0-12 0 0,13 17 0 16,6-9 0-16,4-1 0 15,2 4 0-15,2-2 0 16,-1 2 0-16,-2 3 0 0,-1 0 0 15,-7 1 0-15,-5 2 0 16,-6-2 0-16,-5 2 0 16,-8-1 0-16,-7 1 0 15,-5-3 0-15,-6 0 0 16,-2 0 0-16,2-6 0 0,3 4 0 16,1-9-31-16,10-4-58 15,12 1-3-15,4-14-5 0,18-4-7 16,9-9 6-16</inkml:trace>
  <inkml:trace contextRef="#ctx0" brushRef="#br1" timeOffset="576212.1192">12275 12786 25 0,'31'-38'102'0,"-11"5"-3"0,-8 2-5 16,-9 5-3-16,-8-4-2 0,-10 13-78 15,-5 2-11-15,-3 5 0 16,-4 6 0-16,1 4 0 15,-1 1 0-15,6 8 0 16,5 4 0-16,8 4 0 16,8 0 0-16,6 5 0 0,13-3 0 15,4 1 0-15,8-3 0 16,0-1 0-16,1-3 0 16,-3-1 0-16,0-1 0 0,-6-1 0 15,-2 0 0 1,-5 4 0-16,-1-1 0 0,-4 4 0 15,-2 3 0-15,-2 5 0 16,0 1 0-16,-5 2 0 16,0 4 0-16,-3 4 0 0,1 7 0 15,-7 7-31-15,1-9-62 16,2-5-5-16,1-4-5 16,1-2-9-16</inkml:trace>
  <inkml:trace contextRef="#ctx0" brushRef="#br1" timeOffset="586925.8115">22162 7621 37 0,'17'-3'86'15,"-2"-5"-2"-15,-3-1-2 16,-5-21-31-16,8 18-20 16,-7 0-7-16,2 1-6 15,-1 5-5-15,-9 6-1 0,14-11-5 16,-14 11 1-16,11-5-1 15,-11 5-2-15,0 0-1 16,0 0-1-16,0 0 0 16,0 0-2-16,0 0 1 0,0 0-1 15,0 0-1-15,0 0 1 16,0 0 0-16,0 0 0 0,0 0-1 16,0 0 1-16,0 0 0 15,0 0-1-15,0 0 0 16,0 0-1-16,0 0-3 15,0 0-3-15,1 6-8 0,-1-6-9 16,-6 11-47-16,-3 5-15 16,-3-1-7-16,-3 4-4 15</inkml:trace>
  <inkml:trace contextRef="#ctx0" brushRef="#br1" timeOffset="587475.194">18710 10823 44 0,'-10'6'71'16,"10"-6"1"-16,-14 7-27 15,14-7-6-15,0 0-8 16,-12 6-6-16,12-6-6 0,0 0-3 15,0 0-1-15,0 0-4 16,7 0-3-16,-7 0-3 16,9 0-2-16,-9 0 0 15,14-6 0-15,-14 6 1 16,14-8 0-16,-14 8 0 0,5-10 1 16,-5 10 0-16,4-10-1 15,-4 10 0-15,0 0-1 16,1-14 0-16,-1 14-1 0,0 0-1 15,0-8 0-15,0 8 0 16,0 0 0-16,0 0-2 16,0 0-2-16,0 0-1 15,0 0-4-15,0 0-5 0,0 0-12 16,0 0-42 0,5 8-16-16,-5-8-5 0,7 11-3 15</inkml:trace>
  <inkml:trace contextRef="#ctx0" brushRef="#br1" timeOffset="655853.0696">13665 14818 22 0,'15'-5'101'0,"0"-2"-3"15,1 1-6-15,-3-5-2 16,-5 5-4-16,0-3-73 0,-8 9-4 15,0 0-9-15,0 0 0 16,4 6 0-16,-4 3 0 16,0 3 0-16,-2 1 0 0,0 6 0 15,-3-6 0-15,3 6-6 16,-3 2-47-16,5-7-37 16,0-14 0-16,11 5-8 0,1-10-6 15</inkml:trace>
  <inkml:trace contextRef="#ctx0" brushRef="#br1" timeOffset="656189.884">14315 14630 20 0,'30'-5'100'0,"-8"0"-4"16,-6 3-4-16,-16 2-2 0,0 0-4 15,1 10-72-15,-15 6-1 16,-6 6-13-16,-2 1 0 15,3 6 0-15,1 0 0 16,7 1 0-16,9-3 0 16,4 0 0-16,10-2 0 0,8 0 0 15,5-4 0-15,0 1 0 16,1-5 0-16,-2 3 0 0,-5-2 0 16,-6-1 0-16,-6 0 0 15,-6 1 0-15,-2-1 0 16,-8 0 0-16,-3 0 0 15,-3 1 0-15,0-6 0 16,6 5-20-16,3-9-68 16,6-8-4-16,0 0-4 0,8-16-6 15,11-8-4-15</inkml:trace>
  <inkml:trace contextRef="#ctx0" brushRef="#br1" timeOffset="656496.0388">14892 14661 34 0,'19'-14'100'16,"-8"4"-2"-16,-11 10-5 0,-7-13-4 16,-12 46-11-16,-6-27-59 15,-1 4-19-15,-1 4 0 16,2 4 0-16,5 1 0 16,6 4 0-16,10-4 0 0,7 5 0 15,15-3 0-15,5 1 0 16,8-3 0-16,-2 0 0 15,5-1 0-15,-5 0 0 16,-5 0 0-16,-6-4 0 0,-8 4 0 16,-8-1 0-16,-4-2 0 15,-8 2 0-15,-8-1 0 16,-1-2 0-16,-1 0 0 0,-1-6 0 16,8-8-57-16,2 3-34 15,11-3-2-15,-5-15-6 16,7-9-8-16</inkml:trace>
  <inkml:trace contextRef="#ctx0" brushRef="#br1" timeOffset="656791.259">15197 14695 19 0,'11'-13'101'0,"4"1"-1"15,-2-2-6-15,1-1-2 16,1 0-2-16,3 3-75 15,9 5-15-15,4 1 0 16,2 6 0-16,1 4 0 0,4 10 0 16,-5 6 0-16,0 4 0 15,-8 5 0-15,-6 3 0 16,-6 4 0-16,-9 4 0 16,-4-3 0-16,-12 2 0 0,-2-2 0 15,-4 1 0-15,-2-6 0 16,2 1 0-16,0-4 0 15,10 3 0-15,8-5-84 16,-2-11-11-16,2-5-3 0,0-11-8 16,0 0-2-16</inkml:trace>
  <inkml:trace contextRef="#ctx0" brushRef="#br1" timeOffset="657028.8878">15465 14998 26 0,'-18'-10'106'0,"18"10"-4"0,-12-11-6 15,12 11-3-15,7-17-5 16,8 7-88-16,16 4 0 16,5-1 0-16,10 1 0 15,2 1 0-15,3 1 0 16,-4 1 0-16,-1 0 0 16,-10 2 0-16,-9 0 0 0,-6 0 0 15,-8 1 0-15,-13 0 0 16,0 0-84-16,-5 0-10 0,-6-5-4 15,-1-3-6-15,-1-6-3 16</inkml:trace>
  <inkml:trace contextRef="#ctx0" brushRef="#br1" timeOffset="659610.9699">16587 14996 9 0,'0'0'97'15,"-10"0"0"-15,10 0-6 16,-7-5-1-16,6-36-22 15,1 41-42-15,0-13-9 0,0 13-5 16,1-10-8-16,-1 10-4 16,0 0 0-16,0 0 0 15,0 0 0-15,0 0 0 0,12 7-15 16,-17 3-71-16,5-10-4 16,1 15-3-16,-1-15-7 15,0 0-4-15</inkml:trace>
  <inkml:trace contextRef="#ctx0" brushRef="#br1" timeOffset="659970.183">16936 14722 29 0,'18'-7'101'15,"-2"-1"-4"-15,-2-1-6 0,-2 1-1 16,-1 0-3-16,-2 5-76 15,6 3-6-15,2 7-5 16,0 5 0-16,3 8 0 16,-3 1 0-16,0 9 0 15,-2-1 0-15,-3 5 0 0,-6-1 0 16,-4 0 0-16,-2 2 0 16,-8-4 0-16,-2-3 0 15,-5-4 0-15,2-2 0 16,1-5 0-16,-1-4 0 0,7-1 0 15,6-12 0-15,0 13 0 16,4-9 0-16,11 0 0 16,6 1 0-16,4-1 0 0,5 2 0 15,0-3-13 1,4-8-55-16,-1 5-21 0,-3 0-4 16,-3 0-5-16,-5-10-5 0</inkml:trace>
  <inkml:trace contextRef="#ctx0" brushRef="#br1" timeOffset="660290.0614">17431 14760 16 0,'0'-10'98'15,"1"-2"1"-15,6 0-6 0,2 1-3 16,4 0-2-16,4 3-69 15,1 6-11-15,3 2-8 16,2 10 0-16,0 4 0 16,3 7 0-16,-3 6 0 0,-3 2 0 15,-4 2 0-15,-1 2 0 16,-8-3 0-16,-2 3 0 16,-3-5 0-16,-5-1 0 15,-4-4 0-15,0-1 0 0,-6-2 0 16,3-1 0-16,-1-7 0 15,11-12-53-15,-11 15-39 16,11-15-1-16,0 0-6 16,0-9-7-16</inkml:trace>
  <inkml:trace contextRef="#ctx0" brushRef="#br1" timeOffset="660541.2446">17833 14713 24 0,'24'-20'101'0,"1"4"-2"0,-3 3-6 16,4 4-1-16,-1 2-3 16,18 5-76-16,-16 4-13 15,-4 13 0-15,2 8 0 16,-4 5 0-16,-4 6 0 0,-3 5 0 16,-6 7 0-16,-6 2 0 15,-6 5 0-15,-6-4 0 16,-7 4 0-16,-3-6 0 15,6 4-12-15,-7-8-78 16,4-11-4-16,5-8-5 0,3-16-6 16,9-8-2-16</inkml:trace>
  <inkml:trace contextRef="#ctx0" brushRef="#br1" timeOffset="662412.0633">18791 14968 31 0,'23'-10'102'0,"-3"-4"-1"16,-2 2-6-16,-2-1-3 0,-6 1-2 16,-10 0-90-16,0 12 0 15,0 0 0-15,0 0 0 16,5 6 0-16,-5 4 0 16,-2 6 0-16,-5 4 0 0,2 2 0 15,-1 1 0-15,-2 5 0 16,3-2 0-16,4 5-7 15,0-4-82-15,1-5-3 16,2-8-6-16,-2-14-4 16,19 6-4-16</inkml:trace>
  <inkml:trace contextRef="#ctx0" brushRef="#br1" timeOffset="662695.9466">19250 14839 87 0,'18'-10'102'0,"1"2"-7"16,-3 1-3-16,-4 1-3 15,-1-27-43-15,-2 33-46 16,0 2 0-16,0 8 0 16,-2 5 0-16,-4 3 0 0,-2 5 0 15,-1 3 0-15,0 3 0 16,-1 4 0-16,-6 4 0 15,-3 0 0-15,3 4 0 0,-4 1 0 16,3 2 0 0,-4-7 0-16,-19 2-86 0,28-6-7 15,0-8-4-15,2-7-7 16,1-18-3-16</inkml:trace>
  <inkml:trace contextRef="#ctx0" brushRef="#br1" timeOffset="662967.7378">19604 14825 25 0,'27'-30'101'0,"-1"8"-1"16,4 0-7-16,6 7-2 16,-5-1-2-16,19 11-77 0,-13 5-12 15,1 7 0-15,-2 10 0 16,-4 8 0-16,-3 4 0 15,-11 3 0-15,-3 7 0 16,-4-1 0-16,-11 7 0 0,0-4 0 16,-12 7 0-16,-5-7 0 15,0 6 0-15,-8 2-73 16,4-13-20-16,-3-2-1 0,1-13-7 16,2-5-5-16</inkml:trace>
  <inkml:trace contextRef="#ctx0" brushRef="#br1" timeOffset="663161.9216">19797 15132 6 0,'4'-16'98'15,"1"1"0"-15,5 0-7 16,0 1-3-16,2 0-3 0,12 4-69 16,1 1-4-16,0 3-5 15,-1 2-4-15,5 4-4 16,1-2-6-16,0 2-9 0,-1 0-21 15,-13 0-48-15,8 0-2 16,-2-2-8-16,-1-4-5 16</inkml:trace>
  <inkml:trace contextRef="#ctx0" brushRef="#br1" timeOffset="663572.5745">20299 14862 42 0,'19'-21'97'15,"5"6"-2"-15,-1 1-4 0,0 6-2 16,-23 8-48-16,33 0-9 15,-6 2-10-15,0 10-20 16,-3 4-2-16,-4 6 0 16,-2 5 0-16,-7 4 0 15,-5 9 0-15,-6-3 0 0,-4 8 0 16,-7-2 0-16,-3-1 0 16,-5-1 0-16,-3-6 0 15,8-4 0-15,-4-8 0 16,7-3 0-16,7-7 0 15,4-13 0-15,15 15 0 0,10-10 0 16,12-3 0-16,1 1 0 16,13-1 0-16,4 0 0 15,0 1 0-15,-1 1 0 16,-6-3 0-16,-6 1 0 0,-11 1 0 16,-5-3 0-16,-9 1 0 15,-8-1 0-15,-9 0 0 16,0 0 0-16,0 0 0 0,-14 0 0 15,1 0 0-15,-4 0 0 16,0 5 0-16,-6-5 0 16,-5 2-58-16,10 1-39 15,2-2-1-15,4-1-9 0,-3-4-4 16</inkml:trace>
  <inkml:trace contextRef="#ctx0" brushRef="#br1" timeOffset="735622.8246">21263 15920 88 0,'15'-6'101'15,"-7"3"-4"-15,-8 3-5 16,14-10-2-16,-42 10-62 0,28 0-13 16,0 0-15-16,0 0 0 15,6 1 0-15,-6-1 0 16,1 17 0-16,1-6 0 15,-1 0 0-15,0 3 0 16,2-3 0-16,-3 0 0 0,1-1 0 16,-1 1 0-16,0-3 0 15,0-8 0-15,0 16 0 16,0-16 0-16,0 12 0 0,0-12 0 16,-9 4-88-16,9-4-5 15,4-4-5-15,5-7-7 16,-2-7-2-16</inkml:trace>
  <inkml:trace contextRef="#ctx0" brushRef="#br1" timeOffset="736084.0356">21517 15825 0 0,'5'-14'97'16,"-4"0"2"-16,3 0-5 15,-1-6-4-15,-3 20-2 16,18-19-68-16,-6-1-4 0,5 9-9 16,1 3-7-16,5 5 0 15,-3 3 0-15,-1 9 0 0,-1 7 0 16,-4 7 0 0,-3 4 0-16,-2 3 0 0,-5 2 0 15,-3 1 0-15,-1-4 0 16,0 0 0-16,0-5 0 15,-1-2 0-15,1-4 0 0,1-3 0 16,4-2 0-16,6-2 0 16,-1-1 0-16,3-2 0 15,3 1 0-15,-3 3 0 0,-2-3 0 16,0 3 0-16,-4 0 0 16,-4 5 0-16,-3-3 0 15,-1 4 0-15,-6 0 0 16,-6 0 0-16,-5-4 0 0,1 4 0 15,-5-4 0-15,-3 1 0 16,0-3 0-16,3 0 0 16,-1-6 0-16,7 6-12 15,7-10-78-15,9-2-4 16,-3-16-4-16,9-7-7 0,13-6-3 16</inkml:trace>
  <inkml:trace contextRef="#ctx0" brushRef="#br1" timeOffset="736441.6905">22106 15809 22 0,'26'-9'102'0,"-13"3"-1"15,-2 6-6-15,-11 0-2 0,-5 19-3 16,-2 0-82-16,-12 8-8 16,-2 7 0-16,-4 7 0 15,-2 6 0-15,2 0 0 16,5 0 0-16,3 0 0 15,7-2 0-15,9-6 0 0,3-5 0 16,11-5 0-16,6-8 0 16,3-7 0-16,4-9 0 15,0-5 0-15,-1-2 0 0,0-7 0 16,-8-6 0-16,0-1 0 16,-10-5 0-16,-1 3 0 15,-6-3 0-15,-7 2 0 16,-7 1 0-16,-8 2 0 0,0 2 0 15,-3 3 0-15,-4 2 0 16,0 0 0-16,8 5 0 16,0 4-76-16,14-3-18 0,7 3-3 15,6-11-6-15,14 2-3 16</inkml:trace>
  <inkml:trace contextRef="#ctx0" brushRef="#br1" timeOffset="736762.7703">22405 16013 89 0,'17'-4'102'16,"-8"0"-5"-16,-9 4-5 16,0 0-3-16,0 0-61 15,-21 10-14-15,3 6-14 0,-2 5 0 16,-1 7 0-16,2 1 0 16,4 5 0-16,5 0 0 15,10 0 0-15,9-5 0 16,8-6 0-16,5-9 0 0,4-1 0 15,3-10 0-15,3-3 0 16,-5-10 0-16,-2-6 0 0,-4-7 0 16,-8-2 0-1,-3-2 0-15,-7-3 0 0,-3-1 0 16,-4 2 0-16,-11 2 0 16,-1 6 0-16,-5 1 0 0,4 14 0 15,-5 1-73-15,4 2-22 16,7 1-4-16,11 2-7 15,0 0-4-15</inkml:trace>
  <inkml:trace contextRef="#ctx0" brushRef="#br1" timeOffset="738636.9666">23018 15884 22 0,'5'-10'93'16,"-5"10"0"-16,0-10-2 15,0 10-4-15,-11-10-48 16,11 10-9-16,0 0-7 16,-1-9-8-16,1 9-4 0,0 0-4 15,0 0-7-15,0 0 0 16,0 7 0-16,0-7 0 15,0 15 0 1,0-5 0-16,-3 1 0 0,1 1 0 16,-2 0 0-16,1-1 0 15,2-1 0-15,-2 1 0 0,2-1 0 0,1-1 0 16,0-9 0 0,0 16-18-16,17-12-72 15,-17-4-4-15,10-1-4 0,-2-9-6 16,0-3-2-1</inkml:trace>
  <inkml:trace contextRef="#ctx0" brushRef="#br1" timeOffset="738969.2521">23291 15743 60 0,'12'-2'100'0,"-12"2"-4"15,0 0-6-15,0 0 0 16,0 0-43-16,0 6-32 15,-10 6-4-15,6 5-9 0,1 3-2 16,0 2 0-16,2 1 0 16,2 0 0-16,6 1 0 15,7 0 0-15,1-3 0 0,3 2 0 16,0-2 0 0,0 1 0-1,0-3 0-15,-7 0 0 16,-1 0 0-16,-4-3 0 0,-4 2 0 15,-2-3 0-15,-7-1 0 0,-6-2 0 0,-4-3 0 16,0 2 0 0,-6-3 0-16,-2-2 0 0,-2-2 0 15,4 2 0-15,-5-7-13 0,5 1-78 16,6-5-4-16,9-8-4 16,6-3-6-16,3-11 0 15</inkml:trace>
  <inkml:trace contextRef="#ctx0" brushRef="#br1" timeOffset="739221.596">23530 15850 56 0,'15'-12'102'0,"0"5"-4"0,-15 7-5 16,13-13-1-16,-11-1-43 16,-2 14-28-1,0 0-21-15,0 0 0 0,9 11 0 0,-8 4 0 16,4 6 0-1,-2 4 0-15,2 4 0 0,0 4 0 16,-1 1 0-16,-1 5 0 16,-1-5 0-16,-2 0 0 15,0 0 0 1,0-4 0-16,0 3 0 0,1-5-83 0,-1-6-12 16,-3-10-3-16,3-12-7 15,0 0-3-15</inkml:trace>
  <inkml:trace contextRef="#ctx0" brushRef="#br1" timeOffset="739637.9453">23788 15906 16 0,'14'-12'102'16,"1"4"0"-16,-1-1-7 0,1 1-2 15,0 1-3 1,8 1-77-16,-3 7-13 0,6 9 0 15,0 6 0-15,1 5 0 16,-1 6 0-16,-1 7 0 16,-7 1 0-16,1 3 0 0,-13-1 0 15,-6-2 0-15,-4 0 0 16,-12-6 0-16,-1-2 0 16,-6-6 0-1,1-3 0 1,1-6 0-16,4-1 0 0,5-5 0 0,12-6 0 0,5 4 0 15,11-4 0-15,9 0 0 0,3-3 0 32,7 2 0-32,1-1 0 0,-1 1 0 15,-8 0 0-15,-4 0 0 16,-5 1 0-16,-8 0 0 0,0 1 0 16,-10-1-60-16,0 0-34 15,0 0-3-15,-10 0-6 16,10 0-6-1</inkml:trace>
  <inkml:trace contextRef="#ctx0" brushRef="#br1" timeOffset="741637.523">24438 15638 63 0,'0'-13'97'0,"0"13"-2"15,-1-20-5-15,1 12-2 0,0-3-59 16,0 1-6-16,0 10-6 15,3-15-8-15,-3 15-9 16,4-10 0 0,-4 10 0-16,0 0 0 0,0 0 0 0,0 0 0 15,4 7 0-15,-4-7 0 16,0 17 0-16,-4-6 0 16,3 2 0-1,-3-2 0-15,4 5-5 0,0 2-55 16,0-7-32-16,0-11-1 15,4 10-8-15,-4-10-4 0</inkml:trace>
  <inkml:trace contextRef="#ctx0" brushRef="#br1" timeOffset="741888.9333">24648 15532 12 0,'0'0'101'16,"15"-6"-2"-16,-15 6-5 15,14-8-3-15,-14 8-3 16,0-9-73 0,0 9-4-16,0 0-11 0,7 10 0 0,-5 0 0 15,-2 6 0-15,-1 2 0 16,-2 6 0-16,-2 1 0 16,0 7 0-16,-2-1 0 15,0 5 0 1,-1-3-8-16,1-2-81 15,3 0-3-15,1-9-5 0,3-4-7 0,0-18-1 16</inkml:trace>
  <inkml:trace contextRef="#ctx0" brushRef="#br1" timeOffset="742622.9976">24824 15484 87 0,'14'-14'99'0,"0"3"-6"16,-2 1-6-16,5 2 1 16,-1 8-68-16,0 0-5 15,2 5-4-15,-6 5-4 16,0 6-3-16,-1 1-4 0,-3 6 0 16,-1-1 0-1,-6 6 0-15,-1-1 0 16,-3 0 0-16,-3-2 0 0,0-1 0 15,1-3 0 1,1-5 0-16,0-4 0 0,4-3 0 16,0-9 0-16,16 3 0 0,-2-4 0 15,5-9 0-15,2-3 0 16,4-6 0-16,0-3 0 0,1-6 0 16,-2 1 0-1,-4-1 0-15,-4 1 0 0,-7 2 0 16,1 3 0-16,-8 1 0 15,-2 6 0-15,-2 2 0 0,2 13 0 16,-12-11 0-16,12 11 0 16,-11 0 0-16,11 0 0 15,-3 16 0 1,4-1 0-16,10 3 0 0,2 4 0 16,0 4 0-16,7 1 0 15,-2 5 0-15,4 1 0 0,-7 2 0 16,-2 1 0-16,-5-2 0 15,-5-3 0-15,-3-3 0 16,-4-3 0-16,-7-6 0 0,-6-5 0 16,0-5 0-16,-2-5 0 15,3-4 0-15,1-4 0 16,2-8 0 0,4-6 0-16,5-5 0 0,4-5 0 0,9-5 0 0,3-4 0 15,4-1 0 1,7-1 0-16,2 0 0 0,0 6 0 15,0 0 0-15,-1 7 0 16,-5 2 0-16,-3 7 0 16,-6 2 0-16,-5 6 0 15,-5 9 0-15,-5-13 0 0,-10 12 0 16,-7 1 0 0,1 4 0-16,-12-1 0 15,-1-2-52-15,4 11-42 0,2-6-1 16,6-2-9-16,5-4-6 15</inkml:trace>
  <inkml:trace contextRef="#ctx0" brushRef="#br1" timeOffset="764407.6456">532 15420 5 0,'0'0'88'0,"0"0"5"16,-3-13-5-16,3 13-5 0,-12-6-35 15,12 6-14-15,0 0-10 0,-9 0-6 16,9 0-4-16,-5 6-4 16,5 3-4-16,0 2-6 15,2 5 0-15,-1 2 0 16,0 5 0-16,-1 5 0 0,-1 5 0 16,1-1 0-16,-5 4 0 15,4 3 0-15,1 0 0 16,-3-2 0-16,3-1 0 15,-2-2 0-15,2-3 0 0,0-2 0 16,0-4 0-16,-1-4 0 16,2-3 0-16,0-3 0 15,-1-2 0-15,1 0 0 16,-1-13 0-16,4 16 0 16,-4-16 0-16,2 10 0 0,-2-10 0 15,0 0 0-15,6 12 0 16,-6-12-16-16,-15 0-74 15,15 0-3-15,0-13-4 0,0 1-6 16,0-9-2-16</inkml:trace>
  <inkml:trace contextRef="#ctx0" brushRef="#br1" timeOffset="765275.5143">580 15420 49 0,'-6'-13'83'0,"0"-5"-1"15,5 2-2-15,-3-13-26 16,4 14-23-16,0-2-7 0,6 4-6 16,4 0-1-16,1 0-5 15,2-2 0-15,3 4-1 16,1-2-2-16,1 3 0 16,1 1-2-16,2 1-1 0,-1 2-1 15,0 3-3-15,0 3-2 16,-1 1 0-16,1 8 0 15,-4 1 0-15,-1 6 0 0,-4 4 0 16,-4 2 0-16,2 4 0 16,-5 3 0-16,-4 1 0 15,-8 0 0-15,0 2 0 16,-6 1 0-16,-1-5 0 0,-2 4 0 16,-3-5 0-16,-1-2 0 15,1-3 0-15,2-2 0 16,3-5 0-16,2-3 0 0,3-3 0 15,0-1 0-15,10-8 0 16,-9 7 0-16,9-7 0 16,0 0 0-16,0 0 0 15,0 0 0-15,0 0 0 16,0 11 0-16,0-11 0 0,12 12 0 16,-2-1 0-16,3 1 0 15,1 4 0-15,1 0 0 16,3 4 0-16,3-2 0 15,1 5 0-15,-5-4 0 0,4 3 0 16,-4-2 0-16,-3 1 0 16,1-3 0-16,-3 0 0 0,-3-3 0 15,1 2 0-15,-3-4 0 16,0-1 0-16,-2-3 0 16,-5-9 0-16,5 16 0 15,-5-16 0-15,0 0 0 0,5 9 0 16,-5-9 0-16,0 0 0 15,0 0 0-15,0 0 0 16,0 0 0-16,0 0 0 0,0 0 0 16,-7-7 0-1,7 7 0-15,0 0 0 0,0 0 0 16,-6-8 0-16,6 8 0 16,0 0 0-16,0 0 0 0,0-13 0 15,0 13-4-15,0 0-84 16,0 0-4-16,4-14-4 15,-1 2-7-15,2-4-2 16</inkml:trace>
  <inkml:trace contextRef="#ctx0" brushRef="#br1" timeOffset="765746.9505">1366 15279 34 0,'0'-13'92'0,"-1"4"2"15,-4 0-5-15,5 9-2 16,-15-15-48-16,15 15-9 16,-13-3-10-16,0 3-5 0,2 11-4 15,-5 3-11-15,-1 7 0 16,-6 7 0-16,1 5 0 16,0 7 0-16,0 5 0 0,2 5 0 15,0 4 0-15,4 3 0 16,-1 1 0-16,10-4 0 15,1-2 0-15,4-1 0 16,1-7 0-16,3-4 0 16,6-7 0-16,2-5 0 0,5-5 0 15,-2-5 0-15,5 0 0 16,-2-7 0-16,7 0 0 16,-3-9 0-16,5 5-32 0,0-7-58 15,-1-9-4-15,4-10-4 16,-3-9-6-16</inkml:trace>
  <inkml:trace contextRef="#ctx0" brushRef="#br1" timeOffset="766237.9801">1666 15445 20 0,'0'0'103'15,"12"-1"-3"-15,-12 1-7 16,0 0-2-16,-4 6-2 15,4-6-74-15,-10 19-15 16,7-4 0-16,0 7 0 0,1 3 0 16,-3 5 0-16,2 2 0 15,-3 1 0-15,3-2 0 16,-3 0 0-16,0-5 0 16,1-3 0-16,-1-4 0 0,2-6 0 15,4-13 0-15,-2 10 0 16,2-10 0-16,0-10 0 15,0-7 0-15,0-6 0 0,7-7 0 16,-2-8 0 0,1-7 0-16,5 1 0 0,1-2 0 15,-1 2 0-15,6 0 0 16,-2 8 0-16,-1 6 0 16,0 7 0-16,-2 7 0 0,3 6 0 15,-3 8 0-15,1 4 0 16,-1 9 0-16,2 11 0 15,-2 3 0-15,2 5 0 0,3 8 0 16,-2 1 0-16,1 4 0 16,1-2 0-16,-2 2 0 15,-3-6 0-15,5-2 0 16,-7-6 0-16,3 0 0 16,-3-8-92-16,-4-7-3 0,-5-5-3 15,-1-9-5-15,0 0-3 16</inkml:trace>
  <inkml:trace contextRef="#ctx0" brushRef="#br1" timeOffset="766467.4758">1704 15636 82 0,'-13'12'98'0,"13"-12"-4"15,0 0-3-15,0 8-3 16,0-8-65-16,0 0-6 0,19 0-3 15,-7 0-10-15,6 0-4 16,3-6 0-16,4 0 0 16,0-4 0-16,6-1-2 0,-4-8-33 15,4-1-51 1,3-3-5-16,-6-5-4 0,0-1-8 16,-2-6 4-16</inkml:trace>
  <inkml:trace contextRef="#ctx0" brushRef="#br1" timeOffset="766971.0455">2111 15283 86 0,'-11'-6'100'15,"3"0"-3"-15,8 6-5 16,-13-13-2-16,13 13-57 16,-8-15-20-16,7 6-13 15,1 9 0-15,0-11 0 0,0 11 0 16,0 0 0-16,10-3 0 15,-2 5 0-15,3 9 0 16,0 5 0-16,5 3 0 16,-2 6 0-16,1 5 0 0,0 2 0 15,0 5 0-15,-5 2 0 16,3 3 0-16,-3 3 0 16,-1 2 0-16,2 0 0 15,-3 3 0-15,1-1 0 16,-3 0 0-16,-2 1 0 0,-3-6 0 15,-1-3 0-15,-1-6 0 16,-5-3 0-16,-6-8 0 16,0-1 0-16,-4-8 0 0,2-2 0 15,-6-5 0 1,-1-2 0-16,0-2 0 0,-1-2 0 16,0-1 0-16,1-1 0 15,1 0 0-15,-2 0 0 16,6 0 0-16,1 0 0 0,3-1 0 15,4 0 0-15,8 1 0 16,-13-1 0-16,13 1 0 0,0 0 0 16,0 0 0-1,0 0 0-15,18-14 0 0,-1 7-79 16,2-5-18-16,4-9-3 16,6-8-8-16,3-6-2 0</inkml:trace>
  <inkml:trace contextRef="#ctx0" brushRef="#br1" timeOffset="767455.9335">2829 15548 34 0,'-31'0'93'0,"4"2"0"16,-1-2-5-16,8 0-1 16,0-2-51-16,4-1-7 15,5 0-7-15,11 3-5 16,-18-5-5-16,18 5-12 16,-10-4 0-16,10 4 0 0,0 0 0 15,0 0 0-15,0-10 0 16,0 10 0-16,13-4 0 15,-2 3 0-15,7-2 0 16,4 0 0-16,4 2 0 0,5-1 0 16,4 0 0-16,-1 0 0 15,7 1 0-15,-2-2 0 16,-1 1 0-16,-2 1 0 16,-4 0 0-16,-5 1 0 0,-3 0 0 15,-6 0 0-15,-8 0 0 16,-10 0 0-16,11 0 0 15,-11 0 0-15,0 0 0 0,-8 4 0 16,8-4 0-16,-16 4 0 16,16-4 0-16,-7 10-77 15,-3-7-20-15,0 1-3 16,-5 0-7-16,2 2-3 0</inkml:trace>
  <inkml:trace contextRef="#ctx0" brushRef="#br1" timeOffset="767795.7802">2781 15714 6 0,'-19'22'104'16,"-5"-4"-1"-16,9-3-6 15,0-5-2-15,7-3-3 0,8-7-78 16,0 0-14-16,0 0 0 16,9 3 0-16,13-4 0 15,3-7 0-15,8 1 0 16,7-4 0-16,10-1 0 0,2 0 0 15,3-1 0-15,-3 0 0 16,-1 3 0 0,-3 1 0-16,-9 0 0 0,-6 4 0 15,-10 1 0-15,-4 4 0 0,-19 0 0 16,11 0 0 0,-11 0 0-16,0 0 0 0,-5 13 0 15,-1-2-76-15,-12-5-22 16,-5-5-4-16,-13-7-7 15,-8-12-4-15</inkml:trace>
  <inkml:trace contextRef="#ctx0" brushRef="#br1" timeOffset="772711.9178">5179 6952 9 0,'-16'-10'84'0,"1"1"4"0,1-3-3 16,14 12-20-16,-11-17-20 16,11 17-13-16,-11-13-9 0,11 13-6 15,0 0-5-15,0-11-2 16,0 11-3-16,13-2-1 16,-2 2-1-16,9 0-1 15,3 0 0-15,10 1-1 16,8 0 0-16,5 2-1 0,10 0-1 15,7-1 1-15,9 0 0 16,4-1 0-16,10-1-2 16,-2 2 0-16,4-2 0 15,3-4 0-15,-1 1 0 0,0-2 0 16,-2-2 0-16,-9 1 0 16,-2-1 0-16,-7 2 0 15,-7 0 0-15,-12 1 0 0,-6 0 0 16,-12 0 0-16,-9 3 0 15,-6-1 0-15,-5 1 0 16,-13 1 0-16,0 0 0 16,0 0 0-16,0 0-4 0,0 0-14 15,-14 14-20-15,-1-5-51 16,-6 0 0-16,-6 1-8 16,-9 2-3-16</inkml:trace>
  <inkml:trace contextRef="#ctx0" brushRef="#br1" timeOffset="773240.3172">5215 7186 20 0,'-49'0'91'0,"8"-8"-2"16,7-2-2-16,12-4-4 15,5 1-49-15,7 3-5 16,7 1-9-16,3 9-6 0,16-6-5 16,2 6-2-16,1 0-1 15,8 4-2-15,5 3 0 16,4-1-1-16,6 2 0 0,4-1-1 16,6 1 1-1,5-2-2-15,6 0 1 0,8-3-2 16,9 0 0-16,4-2 0 15,2 1 0-15,7-2 0 16,5 0 0-16,2-3 0 0,3-3 0 16,-5 1 0-16,-1 0 0 15,-7-1 0-15,-2 0 0 16,-5 0 0-16,-13 1 0 0,-9 2 0 16,-9-1 0-16,-11 0 0 15,-9 1 0-15,-8 0 0 16,-6 3 0-16,-8-2 0 0,-10 2 0 15,10-6 0-15,-10 6 0 16,0 0 0-16,-2-11 0 16,2 11 0-16,-15-9 0 15,15 9 0-15,-17-8 0 16,10 7 0-16,-8-3-12 0,3-3-52 16,-4 7-27-16,-2 0-2 15,-1 0-7-15,-2-2-3 16</inkml:trace>
  <inkml:trace contextRef="#ctx0" brushRef="#br2" timeOffset="780099.6448">5194 6945 26 0,'-13'-5'85'15,"0"1"-1"-15,-1-2 0 16,6 4-28-16,-3-3-15 15,11 5-10-15,-10-6-7 0,10 6-4 16,0 0-5-16,-11-4-3 16,11 4-2-16,0 0-4 15,0 0 0-15,0 0-2 16,5 0 0-16,4 0-1 0,4 0-3 16,8 0 0-16,5 0 0 15,11 0 0-15,9 1 0 16,10-2 0-16,13 1 0 15,8 0 0-15,12 0 0 16,6 1 0-16,3-1 0 0,2 2 0 16,1-1 0-16,1 2 0 15,-5-2 0-15,-4 0 0 16,-8-1 0-16,-9 0 0 0,-7 1 0 16,-10-3 0-16,-8-1 0 15,-13 1 0-15,-7 0 0 16,-11-1 0-16,-6 1 0 15,-14 2 0-15,12-6 0 16,-12 6 0-16,0 0 0 0,0 0 0 16,0 0 0-16,0 0 0 15,0 0 0-15,-3 6-16 0,-4 3-76 16,-9 3-2-16,-9-1-4 16,-4 4-7-16,-13-1-1 15</inkml:trace>
  <inkml:trace contextRef="#ctx0" brushRef="#br2" timeOffset="780917.8384">5283 7221 55 0,'-16'-3'97'0,"1"-4"-4"0,3 3-4 15,3-5-3-15,9 9-53 16,-7-12-8-16,7 12-10 16,0 0-4-16,0 0-4 15,12-5-7-15,8 5 0 0,7 2 0 16,6-2 0-16,13 1 0 16,11 0 0-16,12 4 0 15,10-4 0-15,13 4 0 16,4-4 0-16,9 3 0 0,7-3 0 15,8 1 0-15,-1-2 0 16,1 0 0-16,-8 0 0 16,-3-4 0-16,-4 0 0 0,-11-3 0 15,-9 1 0-15,-16 0 0 16,-8 1 0-16,-15-2 0 16,-7 1 0-16,-10 1 0 15,-10 0 0-15,-5 1 0 0,-14 4 0 16,0 0 0-16,4-9 0 15,-4 9 0-15,-16-5 0 16,-2 3 0-16,-8 0 0 0,-8 2 0 16,-15 0 0-16,-8 0-5 15,-17 2-5-15,-9 4 1 16,-17 0 2-16,-10 1 1 16,-14 1 2-16,-6-3 2 0,-5 1 1 15,-5-2 2-15,6-1 0 16,3 1 2-16,14-3 1 15,11 0 0-15,20-1 1 16,16 0 0-16,18 0 0 0,16 0 0 16,18-1-1-16,18 1 0 15,16-5-1-15,14 2-3 16,13 0 0-16,14 0 0 16,12 1 0-16,11 1 0 0,15 0 0 15,7 2 0-15,9-4 0 16,6 3 0-16,5-3 0 15,5 1 0-15,-8-3 0 0,-3 0 0 16,-13-3 0-16,-11 1 0 16,-13 2 0-16,-20-3 0 15,-11 1 0-15,-17 0 0 16,-13 2 0-16,-18 5 0 0,7-11 0 16,-7 11 0-16,-16-8 0 15,0 4 0-15,-5 0 0 16,0 2 0-16,-4 2 0 15,6 3 0-15,-5 1-33 16,6 5-57-16,8 0-6 0,10-9-4 16,-5 11-7-16</inkml:trace>
  <inkml:trace contextRef="#ctx0" brushRef="#br2" timeOffset="782317.2108">3890 15512 11 0,'0'0'95'0,"0"0"-1"16,0 0-2-16,-8 3-4 15,8-3-29-15,0 0-31 16,-1-8-8-16,1 8-7 16,0 0-4-16,0 0-7 15,0 0-2-15,0 0 0 0,0 0 0 16,0 0 0-16,0 0 0 16,0 0 0-16,0 0 0 15,0 0 0-15,0 0 0 0,0 0 0 16,0 0 0-16,0 0 0 15,0 0 0-15,0 0 0 16,0 0 0-16,0 0 0 16,0 0 0-16,0 0 0 0,0 12 0 15,-1-2 0-15,-1 0 0 16,1 2 0-16,-1-1 0 16,1-1 0-16,1-10 0 15,-3 12 0-15,3-12 0 16,0 0 0-16,0 0 0 0,0 0 0 15,7-5 0-15,-7 5 0 16,9-17 0-16,-7 6 0 16,0 1 0-16,-2 0 0 0,2-1 0 15,-2 0 0-15,0 11 0 16,0-15 0-16,0 15 0 16,-4-10 0-16,4 10 0 0,0 0 0 15,0 0 0-15,-4-8 0 16,4 8 0-16,0 0 0 15,0 0 0-15,0 0 0 0,-4 5 0 16,4-5-67-16,0 0-27 16,0 0-2-16,0 0-8 15,-1-5-5-15</inkml:trace>
  <inkml:trace contextRef="#ctx0" brushRef="#br2" timeOffset="782890.1733">4267 15247 95 0,'20'-6'101'16,"-2"-1"-7"-16,-3-1-4 0,-7-3-1 16,-1-9-60-16,-7 20-16 15,8-13-13-15,-8 13 0 16,0 0 0-16,0 0 0 15,0 0 0-15,0 0 0 16,0 12 0-16,0-1 0 0,-4 5 0 16,-3 2 0-16,-1 6 0 15,-4 0 0-15,-2 5 0 16,0 1 0-16,-1 3 0 16,-1 2 0-16,3 0 0 0,1 2 0 15,0 0 0-15,8 2 0 16,3-1 0-16,2-1 0 15,7-1 0-15,6-2 0 16,4-4 0-16,5-7 0 16,5-3 0-16,2-9 0 0,2-5 0 15,1-6 0-15,0 1 0 16,-3-12 0-16,-2 0 0 16,-4-3 0-16,-6-3 0 0,-5 0 0 15,-5 0 0-15,-7 1 0 16,-1-1 0-16,-9 5 0 15,-8 0 0-15,-3 3 0 0,-2 3 0 16,-5 3 0-16,-1 3 0 16,0 0 0-16,0 3 0 15,-1 4 0-15,6 1 0 16,5 1 0-16,3 0 0 0,8 3 0 16,-1-3 0-16,8 5 0 15,12-7-73-15,4-5-23 16,2-2-2-16,3-12-7 15,5-6-5-15</inkml:trace>
  <inkml:trace contextRef="#ctx0" brushRef="#br2" timeOffset="783438.277">4765 15329 60 0,'0'0'78'0,"-2"-13"0"16,2 13-1-16,-16-12-43 16,16 12-4-16,0 0-3 15,0 0-6-15,0-13-1 16,0 13-2-16,0 0-2 15,-5-9-2-15,5 9-3 0,-10-6-2 16,10 6-1-16,-9-3-3 16,9 3 0-16,0 0-5 15,-9-2 0-15,9 2 0 0,0 0 0 16,0 0 0-16,0 0 0 16,0 0 0-16,0 0 0 15,0 0 0-15,0 0 0 16,0 0 0-16,0 0 0 0,0 0 0 15,0 0 0-15,0 0 0 16,0 0 0-16,0 0 0 0,0 0 0 16,0 0 0-16,0 0 0 15,0 0 0-15,0 0 0 16,0 0 0-16,0 0 0 16,0 0 0-16,0 0 0 15,0 0 0-15,6 0 0 0,-6 0 0 16,0 0 0-16,0 0 0 15,0 0 0-15,0 0 0 16,0 0-6-16,8 6-81 16,-8-6-3-16,14-2-4 15,-6-3-7-15,4-2-3 0</inkml:trace>
  <inkml:trace contextRef="#ctx0" brushRef="#br2" timeOffset="783913.5583">4946 15181 94 0,'0'0'102'0,"-6"-8"-6"16,-6 5-4-16,2-1-3 15,10 4-61-15,0 0-18 16,-12-8-10-16,12 8 0 16,-17 5 0-16,9 3 0 15,-2 7 0-15,-1 3 0 0,2 7 0 16,-5 4 0-16,2 7 0 15,1 3 0-15,-1 3 0 16,3 3 0-16,0 0 0 16,6 1 0-16,2-3 0 15,0-3 0-15,10-5 0 0,6-3 0 16,4-5 0-16,9-7 0 16,1-6 0-16,3-8 0 15,5-6 0-15,-3 0 0 0,1-10 0 16,-2-3 0-16,-5-3 0 15,-6-3 0-15,-5 0 0 16,-6 0 0-16,-8-1 0 16,-3 2 0-16,-6-1 0 15,-9 3 0-15,-5 2 0 0,-2 5 0 16,-6 2 0-16,2 5 0 16,-2 2 0-16,4 1 0 15,0 5 0-15,8 4 0 0,3-2 0 16,9 6 0-16,4-14 0 15,0 16-92-15,16-11-3 16,5-5-5-16,8-4-6 0,2-9-1 16</inkml:trace>
  <inkml:trace contextRef="#ctx0" brushRef="#br2" timeOffset="784370.6583">5421 15281 4 0,'0'0'101'0,"-14"-10"-2"0,-5 5-4 16,-1 4-4-16,-2-1-1 16,3-2-68-16,0 4-13 15,3 0-9-15,6 0 0 16,10 0 0-16,0 0 0 16,0 0 0-16,11 2 0 0,7-2 0 15,5 0 0-15,3-4 0 16,5 1 0-16,2-1 0 15,2-1 0-15,-3 3 0 16,-1-2 0-16,-5 4 0 0,-3 0 0 16,-1 0 0-16,-9 0 0 15,0 2 0-15,-13-2 0 16,11 14 0-16,-5-3 0 16,-5 6 0-16,0 1 0 0,-1 7 0 15,0 3 0-15,-1 2 0 16,-2 5 0-16,-2-2 0 15,-2 5 0-15,-1-2 0 0,-3 0 0 16,2-4 0-16,-1 0 0 16,1-4 0-16,2-1 0 15,-1-4 0-15,0-2 0 16,3-5 0-16,3-2 0 0,0-4 0 16,2-1-22-16,5-7-71 15,-5-2-4-15,-1-11-4 16,-2-7-5-16</inkml:trace>
  <inkml:trace contextRef="#ctx0" brushRef="#br2" timeOffset="784733.9403">5417 15559 95 0,'-15'-2'103'0,"3"2"-6"16,1 0-4-16,0 0-2 15,11 0-62-15,-7 0-26 16,7 0-3-16,16 4 0 0,5-3 0 15,10-1 0-15,11 0 0 16,3-1 0-16,8-5 0 16,6 1 0-16,-2-3 0 15,0-1 0-15,-7 2 0 0,-4 0 0 16,-9 3 0-16,-9 0 0 16,-3 0 0-16,-13 3 0 15,-2 1 0-15,-10 0 0 16,0 0 0-16,0 0 0 15,0 0 0-15,0 0 0 0,-5 6 0 16,5-6 0-16,-13 6 0 16,13-6 0-16,-10 4 0 15,10-4 0-15,-10 4 0 16,-1-4 0-16,-5 0-77 0,16 0-21 16,-11-22-4-16,2 0-7 15,2-13-4-15</inkml:trace>
  <inkml:trace contextRef="#ctx0" brushRef="#br2" timeOffset="791680.0674">6555 15019 28 0,'0'0'90'0,"3"-12"-1"15,-3 12-1-15,0 0-8 16,-8-2-38-16,8 2-12 15,-1-11-9-15,1 11-4 0,0-11-3 16,0 11-2-16,0 0-12 16,1-9 0-16,-1 9 0 15,0 0 0-15,0 0 0 16,-13 1 0-16,13-1 0 0,-17 11 0 16,8-5 0-16,-6 3 0 15,2 2 0-15,-2 0 0 16,2 3 0-16,-4 1 0 15,2 1 0-15,-3 2 0 0,3 4 0 16,-4 2 0-16,2 2 0 16,-2 2 0-16,-1 2 0 15,1 5 0-15,-1 1 0 16,-3 4 0-16,2-1 0 0,3 2 0 16,-2 1 0-16,2 0 0 15,4 1 0-15,1 1 0 16,0 1 0-16,6 0 0 15,-1-1 0-15,3-1 0 0,4-1 0 16,1-2 0-16,3-4 0 16,4-2 0-16,1-5 0 15,6-2 0-15,2-7 0 0,3 1 0 16,4-7 0-16,2 1 0 16,4-7 0-16,7-1 0 15,-3-4 0-15,-1 0 0 16,-1-3 0-16,0 0 0 15,-10 0 0-15,1-3 0 0,-9 2 0 16,1 0 0-16,-14 1 0 16,8-2 0-16,-8 2 0 0,0 0 0 15,0 0 0-15,0 0 0 16,0 0 0-16,0 0 0 16,0 0 0-16,0 0 0 15,0 0 0-15,0 0 0 16,0 4 0-16,0-4 0 0,0 0 0 15,-2 9 0-15,2-9 0 16,-7 21-55-16,7-21-41 16,0 0-1-16,-1-19-8 15,1-9-6-15</inkml:trace>
  <inkml:trace contextRef="#ctx0" brushRef="#br2" timeOffset="792874.779">6856 15329 73 0,'0'0'98'15,"5"-10"-4"-15,-5 10-4 0,1 7-15 16,-7-7-41 0,6 0-8-16,0 0-9 0,0 0-13 15,-1 6-4 1,1 3 0-16,0 2 0 0,0 0 0 16,-3 3 0-16,-1 1 0 15,1 0 0-15,1-2 0 0,0 0 0 16,0-3 0-16,-1 1 0 15,3-11 0-15,-2 12 0 16,2-12 0-16,0 0 0 0,0 0 0 16,0 0 0-16,0 0 0 15,0 0 0-15,0 0 0 16,-6 10 0-16,6-10 0 0,0 0 0 16,-16 8-2-16,12 2-90 15,4-10-2-15,-10 10-6 16,10-10-6-16,-12-3-1 0</inkml:trace>
  <inkml:trace contextRef="#ctx0" brushRef="#br2" timeOffset="793482.5823">7142 15230 17 0,'19'-10'101'0,"-3"1"-2"15,-1-1-5-15,1 1-4 16,-7 1-2-16,1 7-74 16,1 4-6-16,-4 12-8 15,2 6 0-15,-2 9 0 16,-4 6 0-16,0 5 0 0,0-2 0 16,-3 0 0-16,2 0 0 15,1-4 0-15,0-5 0 16,2-7 0-16,3-7 0 15,4-8 0-15,4-4 0 0,5-4 0 16,5-8 0-16,1-10 0 16,5-3 0-16,-2-4 0 15,1-4 0-15,2 0 0 0,-6-2 0 16,0 5 0-16,-9 3 0 16,-3 4 0-16,-7 6 0 15,0 2 0-15,-8 11 0 16,0 0 0-16,-8 3 0 15,4 11 0-15,-3 0 0 0,0 7 0 16,5 2 0-16,2 1 0 16,4 5 0-16,7 0 0 15,3 2 0-15,4-1 0 0,1 4 0 16,0-7 0-16,-2 3 0 16,-4-2 0-16,-2-4 0 15,-4-1 0-15,-4-5 0 16,-3-2 0-16,-5-2 0 0,-3-1 0 15,-7-5 0-15,0-1 0 16,-1-4 0-16,-2-3 0 16,0 0 0-16,-1-3 0 0,1-2 0 15,1-3 0-15,8-1 0 16,-4-6 0-16,2 2-82 16,14-4-12-16,11-4-5 15,12-4-7-15,6-2-4 16</inkml:trace>
  <inkml:trace contextRef="#ctx0" brushRef="#br2" timeOffset="794057.0418">8272 15387 0 0,'0'0'87'0,"-1"-12"6"16,1 12-3-16,-4-10-5 16,4 10-38-16,0 0-10 15,0 0-11-15,0 0-7 0,0 0-6 16,0 0-2-16,0 0-8 16,0 0-3-16,0 0 0 15,2 8 0-15,7 2 0 0,0 4 0 16,8 1 0-16,1 2 0 15,2 5 0-15,4 0 0 16,3 5 0-16,-5-1 0 0,5 2 0 16,-3 0 0-16,-2 1 0 15,-4-3 0-15,1 0 0 16,-3-2 0-16,-1 0 0 0,-5-5 0 16,2 0 0-1,-5-4 0-15,3-3 0 0,-6-1 0 16,2-2 0-16,-6-9 0 15,9 11 0-15,-9-11 0 16,0 0-86-16,2-14-8 16,2-2-4-16,3-7-5 0,-2-6-5 15</inkml:trace>
  <inkml:trace contextRef="#ctx0" brushRef="#br2" timeOffset="794330.3666">8765 15404 97 0,'0'0'101'0,"-6"-13"-6"16,6 13-2-16,-19-9-4 16,2 9-63-16,6 5-16 15,-2 6-10-15,-1 4 0 16,-1 6 0-16,-2 5 0 16,-2 6 0-16,-1 5 0 15,-4 4 0-15,-3 4 0 0,0 2 0 16,-3 0 0-16,3-1 0 15,-3-3 0-15,3-3 0 16,2-4 0-16,5-6 0 0,2-3 0 16,1-13 0-16,-9 0-89 15,26-14-4-15,0 0-5 16,0 0-7-16,9-25-2 0</inkml:trace>
  <inkml:trace contextRef="#ctx0" brushRef="#br2" timeOffset="794723.9584">9017 15591 43 0,'14'-7'103'15,"1"1"-4"-15,-7-3-4 16,5 1-2-16,-9-31-29 0,3 30-50 16,-7 9-14-16,6-8 0 15,-6 8 0-15,0 0 0 16,0 0 0-16,0 0 0 15,0 0 0-15,0 0 0 0,0 8 0 16,0-8 0-16,-7 16 0 16,6-6 0-16,-2 5 0 15,1-3 0-15,2 9 0 0,11-3-73 16,-11-7-24-16,0-11-2 16,0 0-7-16,0 0-5 15</inkml:trace>
  <inkml:trace contextRef="#ctx0" brushRef="#br2" timeOffset="795094.7826">9490 15379 18 0,'16'-7'102'0,"-6"0"-1"16,-10 7-7-16,0-13-3 15,-6 6-2-15,-11 4-73 16,-1 3-16-16,-7 5 0 0,-2 6 0 15,-1 4 0-15,-1 4 0 16,8 3 0-16,1 2 0 16,6 3 0-16,11-1 0 0,5 1 0 15,13 2 0 1,6-2 0-16,6 0 0 16,4-2 0-16,2 0 0 0,-3-4 0 15,-7-1 0-15,-2-4 0 16,-7-1 0-16,-7-4 0 0,-6 0 0 15,-3-1 0-15,-7-1 0 16,-3-1 0-16,-4-1 0 16,-2-3 0-16,-2 2 0 15,-2-6 0-15,-4 0-76 0,7-3-18 16,2-10-3-16,2-4-7 16,5-9-4-16</inkml:trace>
  <inkml:trace contextRef="#ctx0" brushRef="#br2" timeOffset="795519.0779">9765 15358 12 0,'27'-11'102'16,"-5"-2"0"-16,-5 4-7 16,-3-3-2-16,-1 3-4 0,-3 2-71 15,-10 7-18-15,14 0 0 16,-14 0 0-16,11 16 0 15,-9 2 0-15,-2 2 0 16,0 7 0-16,-6 2 0 16,-6 0 0-16,1-1 0 0,-2-2 0 15,0-1 0-15,0-4 0 16,5-3 0-16,3-6 0 16,4 1 0-16,2-5 0 0,7 0 0 15,8 1 0-15,1-1 0 16,5 2 0-16,4 0 0 15,-2 1 0-15,-1 5 0 16,0 0 0-16,-4 3 0 0,-6 0 0 16,-2 4 0-16,-8-2 0 15,-3-1 0-15,-13 2 0 16,-1-3 0-16,-5-1 0 16,-3-2 0-16,-2-3 0 0,-1 0 0 15,0-7 0-15,10-4-39 16,3-1-54-16,3-2-2 15,9-11-7-15,3-8-6 16</inkml:trace>
  <inkml:trace contextRef="#ctx0" brushRef="#br2" timeOffset="795950.072">10450 15550 17 0,'31'-11'104'0,"-8"-3"-2"16,-8 1-7-16,-6-4-2 15,-7 4-3-15,-2-4-80 16,-2 2-10-16,-7 1 0 0,-3 2 0 16,-3 2 0-16,-4 4 0 15,-3 5 0-15,-4 1 0 16,1 9 0-16,2 5 0 16,-1 5 0-16,6-2 0 0,2 6 0 15,11-3 0 1,5 2 0-16,3-5 0 0,13-4 0 15,1-2 0-15,9-3 0 16,0-6 0-16,3-2 0 0,-3-3 0 16,1-3 0-16,-3-1 0 15,-4 0 0-15,-3 2 0 16,-7 2 0-16,-10 3 0 16,14 0 0-16,-12 10 0 15,-1 5 0-15,-1 6 0 0,0 4 0 16,0 5 0-16,0 2 0 0,0 6 0 15,-2 0 0 1,-4 1 0-16,1-2 0 0,-3-1 0 16,5 0 0-16,-10-5-67 15,8-8-29-15,2-9-3 0,3-14-7 16,0 0-5-16</inkml:trace>
  <inkml:trace contextRef="#ctx0" brushRef="#br2" timeOffset="796541.9041">11116 15693 88 0,'-11'0'100'0,"11"0"-5"16,-14 0-6-1,14 0-2-15,0 0-63 0,-12-4-9 16,12 4-5-16,0 0-7 16,0 0-3-16,0 0 0 15,0 0 0-15,4 2 0 0,-4-2 0 16,13 2 0-16,-13-2 0 16,21 5 0-16,-7-2 0 15,3-2 0-15,5 1 0 0,4-1 0 16,8-1 0-16,3 0 0 15,7 0 0-15,4 1 0 16,2-1 0-16,3-2 0 16,-4 0 0-16,-5 2 0 0,-4-1 0 15,-9 1 0-15,-7 1 0 16,-6-1 0-16,-7 0 0 16,-11 0 0-16,0 0 0 15,0 5 0-15,0-5 0 16,-11 8 0-16,3-1 0 0,-9-5 0 15,6-4-60-15,-6 2-35 16,-1 0-2-16,0-6-7 16,-3-5-4-16</inkml:trace>
  <inkml:trace contextRef="#ctx0" brushRef="#br2" timeOffset="796846.0798">11410 15522 19 0,'0'0'106'16,"-9"-3"-4"-16,9 3-5 0,0 0-3 16,0 0-1-16,-44 1-93 15,44 10 0-15,2 6 0 16,4 5 0-16,0 8 0 16,3 6 0-16,-1 4 0 15,-3 3 0-15,0 2 0 16,-2 1 0-16,-1-1 0 0,-2-1 0 15,-1-6 0-15,-5 1 0 16,2-8 0-16,0-2 0 16,1-5 0-16,-2-5 0 0,3 1 0 15,2-20 0-15,-6 14-66 16,6-14-31-16,11-6-3 16,1-6-8-16,5-11-3 0</inkml:trace>
  <inkml:trace contextRef="#ctx0" brushRef="#br2" timeOffset="797347.6304">12044 15707 1 0,'-3'-5'103'0,"3"5"-2"16,0 0-3-16,0-13-4 0,0 13-1 16,0-20-72-16,0 20-21 15,0 0 0-15,0 0 0 16,0 0 0-16,0 0 0 16,0 0 0-16,0 0 0 0,-1 9 0 15,1-9 0-15,-6 17 0 16,5-7 0-16,1 0 0 15,0 2 0-15,0 0 0 16,-1-1 0-16,3-1 0 16,2 0 0-16,-4-10 0 0,7 16 0 15,-7-16 0-15,0 0 0 16,14 5 0-16,-14-5 0 16,0 0 0-16,11-8 0 0,-11 8 0 15,8-20 0-15,-5 8 0 16,1 0 0-16,-2 2 0 15,0-1 0-15,-2 1 0 16,0 10 0-16,0-13 0 0,0 13 0 16,-9-4 0-16,9 4 0 15,-14 0 0-15,11 4 0 16,3-4-70-16,-13 3-27 0,13-3-3 16,-3-9-7-16,5-2-5 15</inkml:trace>
  <inkml:trace contextRef="#ctx0" brushRef="#br2" timeOffset="797725.5789">12351 15486 25 0,'-14'-13'105'0,"-2"9"-4"15,-4-6-4-15,2 3-5 16,-6-7-1-16,4 7-91 0,3 2 0 15,4 1 0-15,2 2 0 16,11 2 0-16,0 0 0 16,10 5 0-16,9 4 0 15,6 0 0-15,10 6 0 0,2 0 0 16,7 4 0-16,-3 0 0 16,-1 2 0-16,-2-2 0 15,-8 4 0-15,-8 0 0 16,-5 0 0-16,-11 2 0 0,-6 2 0 15,-1 2 0-15,-10 2 0 16,-7 3 0-16,-5 2 0 16,0 1 0-16,-1 1 0 15,-2-4 0-15,8 2 0 16,17-7-89-16,-9-11-7 0,7-7-6 16,3-11-5-16,18 0-4 15</inkml:trace>
  <inkml:trace contextRef="#ctx0" brushRef="#br2" timeOffset="798053.419">12834 15599 20 0,'14'-33'105'0,"-10"5"-4"16,-4 8-4-16,-9 6-5 0,-5 2-1 16,-4 9-86-16,0 3-5 15,1 5 0-15,0 8 0 0,7 7 0 16,3 4 0-16,7 5 0 15,1 4 0-15,11 2 0 16,5 5 0-16,1 0 0 0,2 1 0 16,-1-3 0-16,-5 0 0 15,-2-5 0-15,-7-2 0 16,-5-4 0-16,-4-4 0 16,-10-5 0-16,-3-1 0 15,-4-4 0-15,-2-1 0 16,-2-3 0-16,2-1 0 0,2-3 0 15,0-2 0-15,10 2 0 16,-7-2-38-16,18-3-56 16,0-9-3-16,9-5-6 15,11-6-7-15</inkml:trace>
  <inkml:trace contextRef="#ctx0" brushRef="#br2" timeOffset="798498.2274">13170 15780 3 0,'-5'-14'90'0,"5"4"5"0,0-2-4 16,5 2-4-16,-4 0-40 15,9 0-12-15,0 2-8 16,-1 0-6-16,0 3-6 16,-9 5-15-16,17-11 0 15,-17 11 0-15,16 0 0 0,-8 2 0 16,4 9 0-16,2 6 0 16,3 5 0-16,4 3 0 0,3 4 0 15,4 5 0-15,1-1 0 16,1 0 0-16,0 1 0 15,-3-1 0-15,0-4 0 16,-7-1 0-16,0-2 0 0,-9-1 0 16,2-4 0-16,-7-3 0 15,-2 2 0-15,-4-8 0 16,0 2 0-16,0-14 0 16,0 21 0-16,-3-9-78 0,3-12-17 15,0 0-2-15,6-18-10 16,5 2-1-16</inkml:trace>
  <inkml:trace contextRef="#ctx0" brushRef="#br2" timeOffset="798778.5413">13681 15812 81 0,'-14'-20'102'0,"-5"3"-3"16,1 4-6-16,-4 1-2 15,3-4-58-15,2 16-21 16,-1 2-12-16,4 11 0 15,-3 3 0-15,4 7 0 0,0 5 0 16,1 5 0-16,1 2 0 16,-2 3 0-16,2 1 0 15,-2-4 0-15,5-2 0 16,-2-1 0-16,1-5 0 16,0-1 0-16,2-7 0 0,-1 0 0 15,2-6 0-15,2 2 0 16,-5-5 0-16,9-10-61 15,0 0-35-15,0 0-1 16,0 0-8-16,-1-11-5 0</inkml:trace>
  <inkml:trace contextRef="#ctx0" brushRef="#br2" timeOffset="799068.7628">13843 15933 20 0,'10'5'105'0,"-10"-5"-3"16,0 0-4-16,0 0-5 15,0 0 0-15,9 5-93 0,-9-5 0 16,0 0 0-16,2 14 0 16,-2-14 0-16,0 13 0 15,0-13 0-15,-2 14 0 16,2-14 0-16,-6 15 0 15,6-15 0-15,-3 10 0 0,3-10 0 16,0 9 0-16,0-9-82 16,9 0-13-16,2-6-4 15,3-7-6-15,5-3-3 16</inkml:trace>
  <inkml:trace contextRef="#ctx0" brushRef="#br2" timeOffset="800192.2834">14278 15822 16 0,'-15'0'92'0,"15"0"2"16,-13-4-4-16,13 4-3 0,-12-11-47 15,12 11-9-15,-7-12-9 16,7 12-7-16,-4-11-4 15,4 11-2-15,0 0-5 0,6-10-4 16,4 8 0-16,2 0 0 16,7 2 0-16,2 0 0 15,4 2 0-15,-1 5 0 0,2 4 0 16,-1 3 0-16,-3 0 0 16,-2 2 0-16,-6 2 0 15,-4 3 0-15,-8-1 0 0,-2 3 0 16,-7-3 0-16,-11 4 0 15,-5-2 0-15,-7 1 0 16,-4-2 0-16,0 0 0 16,0-5 0-16,1-1 0 0,3-5 0 15,8-1 0-15,8-4 0 16,14-5 0-16,0 0 0 16,0 0 0-16,16 8 0 15,7-7 0-15,7-1 0 16,4-2 0-16,5 0 0 0,9-3 0 15,2 2 0-15,2-5 0 16,4 1 0-16,3-3 0 16,-2-3 0-16,-1-3 0 15,-4-4 0-15,-5-5 0 0,-5-2 0 16,-3-3 0-16,-10-3 0 16,-8-1 0-16,-4 2 0 15,-9-2 0-15,-8 4 0 0,-5 0 0 16,-12 5 0-16,-7 4 0 15,-8 4 0-15,-1 5 0 16,-6 5 0-16,2 5 0 16,-3 2 0-16,9 10 0 0,4 3 0 15,9 5 0-15,11 3 0 16,6 2 0-16,12 0 0 16,10-2 0-16,9-3 0 15,5-1 0-15,5-5 0 0,5-4 0 16,-4-3 0-16,-3-5 0 15,-1 0 0-15,-3-3 0 16,-10-2 0-16,-2 0 0 0,-6 2 0 16,-5 1 0-16,-11 2 0 15,8 5 0-15,-8 5 0 16,0 5 0-16,-4 4 0 16,-2 3 0-16,-2 4 0 0,-1 6 0 15,-1-2 0-15,2 4 0 16,-3-3 0-16,2 1 0 15,2-2 0-15,-1-1 0 0,3 2 0 16,-2-8-11 0,-9-1-82-16,15-7-4 0,4-7-4 15,7-4-7-15,3-7 7 16</inkml:trace>
  <inkml:trace contextRef="#ctx0" brushRef="#br2" timeOffset="800626.7422">15407 15766 89 0,'-8'-29'103'0,"-8"0"-3"16,-1 4-6-16,-2 1-2 0,5-4-65 16,1 15-21-16,4-1-6 15,9 14 0-15,-12-14 0 16,12 14 0-16,6-2 0 15,9 2 0-15,2 6 0 16,12 4 0-16,4 0 0 0,8 3 0 16,1 3 0-16,3 0 0 15,-4 3 0-15,-1 0 0 16,-3 0 0-16,-6 1 0 0,-7 0 0 16,-3 0 0-16,-7 0 0 15,-3 0 0-15,-4 2 0 16,-5-2 0-16,-2 3 0 15,-4-2 0-15,-4 2 0 0,-4 1 0 16,0 0 0 0,-4 1 0-16,-2 1 0 0,3-1 0 15,-3-1 0-15,0 2 0 16,1-6 0-16,1 3 0 0,-3-6 0 16,9 5 0-16,7-8-92 15,-8-4-5-15,11-10-3 16,0 0-8-16,0 0 0 15</inkml:trace>
  <inkml:trace contextRef="#ctx0" brushRef="#br2" timeOffset="800911.7216">15421 15987 0 0,'-22'-8'105'15,"1"-1"-2"-15,11 2-5 0,10 7-4 16,0-12-2-16,14 11-73 15,8 0-19-15,10 2 0 16,1-1 0-16,8 1 0 16,-2 2 0-16,3-1 0 15,-2-1 0-15,-2 2 0 0,-8-3 0 16,-2 0 0-16,-7 0 0 16,-4 0 0-16,-6-3 0 15,-1 3 0-15,-10 0 0 16,11-3 0-16,-11 3-92 0,6-11-2 15,-1-2-6-15,4-1-6 16,1-5-2-16</inkml:trace>
  <inkml:trace contextRef="#ctx0" brushRef="#br2" timeOffset="801401.0924">15975 15534 80 0,'0'-12'104'0,"0"-1"-5"16,0 13-4-16,6-20-2 16,-6 20-53-16,19 1-40 15,-12-1 0-15,5 0 0 16,-1 8 0-16,1 7 0 0,0 5 0 16,2 8 0-16,-1 5 0 15,2 9 0-15,-2 3 0 16,-1 6 0-16,-1 4 0 0,-4 2 0 15,-1 4 0-15,-4-1 0 16,1 0 0-16,-3-1 0 0,-9-2 0 16,-3 0 0-16,-7-3 0 15,-5 0 0-15,-3-4 0 16,-8-4 0-16,-2-2 0 16,-4-4 0-16,-4-4 0 15,1-6 0-15,0-2 0 16,1-8 0-16,1-1 0 0,6-5 0 15,2-2 0-15,5-3 0 16,7-4 0-16,4-1 0 16,5-2 0-16,4-2 0 0,-1 0 0 15,10 0 0-15,-11-2 0 16,11 2 0-16,-10-8 0 16,10 8 0-16,-9-7 0 0,9 7 0 15,0 0 0-15,0 0 0 16,0 0-13-16,0-16-84 15,0 3-3-15,0-9-5 16,0-8-6-16</inkml:trace>
  <inkml:trace contextRef="#ctx0" brushRef="#br2" timeOffset="807377.0608">1656 13529 4 0,'-8'0'62'0,"8"0"2"16,-6-8-21-16,6 8-11 0,-6-9-5 15,6 9-6-15,0 0-2 16,-6-11 1-16,6 11-5 0,0 0 0 16,0 0-2-16,-10-7 0 15,10 7-2-15,0 0-1 16,-10-7-3-16,10 7 0 15,0 0-2-15,0 0-1 0,0 0-1 16,-8-9 0-16,8 9-1 16,0 0 0-16,0 0-1 15,0 0 0-15,0 0 0 0,0 0 0 16,0 0 0-16,0 0 0 16,0 0 0-16,0 0 0 15,0 0 0-15,0 0 0 16,0 0 0-16,0 0 0 15,0 0 0-15,0 0-1 0,0 0 1 16,0 0-1-16,0 0 1 16,0 0-1-16,0 0 0 15,0 0 0-15,0 0 0 0,0 0 0 16,0 0-1-16,-8-9 1 16,8 9 0-16,0 0-1 15,0 0 1-15,0 0 1 0,0 0-1 16,0 0 1-16,0 0 0 15,0 0 0-15,0 0-1 16,0 0 1-16,0 0-1 16,0 0 0-16,0 0 0 15,-8-7-2-15,8 7-1 0,0 0-5 16,0 0-3-16,0 0-7 16,0 0-21-16,0 0-39 15,0 0-4-15,0 0-4 0,8-12 0 16</inkml:trace>
  <inkml:trace contextRef="#ctx0" brushRef="#br2" timeOffset="808607.126">8839 9153 22 0,'0'0'21'15,"1"-11"-5"-15,-1 11-2 16,11-10-3-16,-11 10 3 16,6-10 5-16,-6 10 1 0,9-12 2 15,-9 12 0-15,3-11 0 16,-3 11-2-16,1-9-2 15,-1 9-2-15,0-9-3 0,0 9-3 16,0 0-3-16,0 0-1 16,0 0 0-16,0 0-1 15,-2-9-2-15,2 9 0 0,0 0 0 16,0 0-1-16,0 0 0 16,0 0-1-16,-3-10 1 15,3 10 0-15,0 0-2 16,0 0 1-16,0 0-1 0,0 0 0 15,0-9 0-15,0 9-1 16,0 0 1-16,0 0-2 16,0 0 2-16,0 0-1 15,0 0 0-15,0 0-2 16,0 0-3-16,6 12-6 0,-5 2-19 16,0-1-35-16,4 6-2 15,-1-1-4-15</inkml:trace>
  <inkml:trace contextRef="#ctx0" brushRef="#br2" timeOffset="812940.5724">16639 16312 5 0,'-12'3'90'16,"5"0"3"-16,-5-3-3 15,12 0-5-15,-31-9-32 16,31 9-26-16,0 0-5 0,-8-8-7 15,8 8-2-15,0 0-3 16,0 0-2-16,0 0-8 16,0 0 0-16,0 0 0 15,6-3 0-15,-6 3 0 0,14-2 0 16,-1 0 0-16,1-1 0 16,3 0 0-16,7-1 0 15,2 0 0-15,9 0 0 0,4 0 0 16,11 0 0-16,0 0 0 15,8 1 0-15,3-1 0 16,2 1 0-16,0-1 0 0,-4 0 0 16,-3 1 0-16,-8-2 0 15,-7 1 0-15,-6 1 0 16,-10 1 0-16,-5-1 0 16,-11 1 0-16,-9 2 0 15,12-5 0-15,-12 5 0 0,0 0 0 16,0 0 0-16,-8-2 0 15,8 2 0-15,-17 0 0 0,17 0 0 16,0 0-81 0,-20 0-15-16,4 0-3 0,-2-11-6 15,-2 0-3-15</inkml:trace>
  <inkml:trace contextRef="#ctx0" brushRef="#br2" timeOffset="813297.6602">17025 15972 20 0,'0'0'105'16,"16"0"-3"-16,-16 0-5 0,18-4-4 16,-18 4-1-16,9-6-90 15,2 7-2-15,-3 9 0 16,2 8 0-16,-4 9 0 15,4 5 0-15,-5 7 0 0,0 10 0 16,-1 7 0-16,-1 8 0 16,-1 0 0-16,-2 2 0 15,0-3 0-15,-3-3 0 16,-2-2 0-16,3-9 0 16,-1-6 0-16,0-10 0 0,-1-5 0 15,0-6 0-15,-2-6 0 16,5-3 0-16,1-13 0 15,-2 17 0-15,2-17-83 16,0 0-12-16,6-13-5 0,-2-12-6 16,6-9-3-16</inkml:trace>
  <inkml:trace contextRef="#ctx0" brushRef="#br2" timeOffset="813842.74">17990 16205 73 0,'18'9'103'0,"-18"-9"-4"15,11 6-5-15,-11-6-1 16,4 25-44-16,-4-25-49 0,0 0 0 16,0 12 0-16,0-12 0 15,-3 19 0-15,1-7 0 16,1 1 0-16,-1-2 0 15,2 2 0-15,-1-4 0 16,1-9 0-16,-1 14 0 0,1-14 0 16,0 0 0-16,0 0 0 15,0 0 0-15,0 0 0 16,0 0 0-16,0 0 0 0,0 0 0 16,0 0 0-16,0 0 0 15,0 0 0-15,0 0 0 16,0 0 0-16,0 0 0 0,0 0 0 15,0 0 0-15,0 0 0 16,0 0 0-16,0 0 0 16,0 0 0-16,0 0 0 0,0 0 0 15,0 0-16-15,-13 3-79 16,13-3-3-16,-11 8-5 16,11-8-8-16</inkml:trace>
  <inkml:trace contextRef="#ctx0" brushRef="#br2" timeOffset="814448.9766">18411 16181 91 0,'-8'-13'97'0,"8"13"-4"16,1-16-5-16,7 5-2 15,12-1-69-15,-3 2-1 16,6 0-4-16,5 3-4 0,3 4-5 15,3 3-3-15,2 0 0 16,-2 10 0-16,0 6 0 16,-5 3 0-16,-4 6 0 15,-8 4 0-15,-9 1 0 0,-6 0 0 16,-4 0 0-16,-8 0 0 16,-5-3 0-16,-4-3 0 0,1-5 0 15,0-5 0-15,4-1 0 16,5-4 0-16,9-9 0 15,-6 12 0-15,6-12 0 16,15 7 0-16,0-2 0 0,3 3 0 16,-1 1 0-1,3 1 0-15,1 3 0 0,-4 1 0 16,-1 1 0-16,-7-1 0 16,-1 2 0-16,-6 0 0 15,-2-2 0-15,-4 1 0 0,-9-1 0 16,-4-1 0-1,-2-2 0-15,-3-1 0 0,-6-2 0 16,2-4 0-16,5 3 0 16,-7-8 0-16,-5 0-92 0,19-7-2 15,2-9-5-15,9-5-6 16,3-11-3-16</inkml:trace>
  <inkml:trace contextRef="#ctx0" brushRef="#br2" timeOffset="814897.0154">19092 16133 85 0,'28'-3'101'15,"-6"-1"-4"-15,-5 4-6 16,-3-3-2-16,-4-2-54 16,0 6-22-16,-10-1-13 0,8 19 0 15,-7-5 0-15,-1 7 0 16,-3 0 0-16,-5 3 0 15,-3-2 0-15,0 0 0 0,1-1 0 16,-4-2 0-16,5-3 0 16,-1-2 0-16,9-1 0 15,1-3 0-15,2-2 0 16,12-1 0-16,-2-2 0 16,10 4 0-16,-1-2 0 0,5 2 0 15,2 1 0-15,0 3 0 16,-4 0 0-16,-1 1 0 15,-5 3 0-15,-5-2 0 0,-6 1 0 16,-3 0 0-16,-4-2 0 16,-4-1 0-16,-5 0 0 15,-4-2 0-15,-2-2 0 0,-2 0 0 16,1-2 0 0,1-3 0-16,3-1 0 0,-2 0 0 15,4-3 0-15,10 0 0 16,0 0-88-16,0-8-7 15,1-5-4-15,7-9-7 0,3-4-5 16</inkml:trace>
  <inkml:trace contextRef="#ctx0" brushRef="#br2" timeOffset="815374.3908">19603 16227 14 0,'0'0'103'15,"-11"-14"-1"-15,11 14-7 16,0-21-2-16,8 8-2 0,19 2-78 16,-7 2-13-16,1 5 0 15,0 3 0-15,2 3 0 16,-1 7 0-16,-4 9 0 15,-3 1 0-15,-5 6 0 0,-6 0 0 16,-4 3 0-16,-8-1 0 16,-4-1 0-16,-5-3 0 15,1-4 0-15,1 1 0 16,6-3 0-16,2-2 0 0,7-2 0 16,9-1 0-16,11 1 0 15,1 0 0-15,11 2 0 16,0-1 0-16,3 1 0 15,-2 1 0-15,-2 0 0 0,-10 4 0 16,-3-2 0-16,-7 3 0 16,-10-2 0-16,-4 1 0 15,-11 0 0-15,-9-2 0 0,-4-3 0 16,-3-1 0-16,0-3 0 16,-3-7 0-16,11-1-67 15,0-3-29-15,5-6-1 0,8-8-8 16,9-8-5-1</inkml:trace>
  <inkml:trace contextRef="#ctx0" brushRef="#br2" timeOffset="816024.7753">20476 16193 36 0,'0'0'91'0,"19"-13"2"0,-11 7-6 16,2 5-3-16,-10 1-49 16,13-8-8-16,-13 8-7 15,0 0-5-15,9-4-2 16,-9 4-3-16,0 0-10 0,0 0 0 15,-3 6 0-15,3-6 0 16,-14 17 0-16,6-3 0 16,-4 5 0-16,-2 1 0 15,2 7 0-15,-1 1 0 0,-5 7 0 16,4 3 0-16,-2 4 0 16,2 5 0-16,-3 0 0 0,3 3 0 15,-1 1 0-15,6 1 0 16,2-2 0-16,6 0 0 15,4-2 0-15,10-1 0 16,8 0 0-16,0-3 0 0,9-1 0 16,1-1 0-16,4-5 0 15,-4-3 0-15,6-6 0 16,-6-1 0-16,-2-8 0 16,-5-1 0-16,-4-9 0 15,-3-2 0-15,-5-3 0 0,-5-2 0 16,-7-2 0-16,0 0 0 15,0 0 0-15,0 0 0 0,0 0 0 16,0 0 0 0,0 0 0-16,0 0 0 0,0 0 0 15,-3 0 0-15,3 0 0 16,0 0 0-16,-12 0 0 16,12 0 0-16,0 0 0 15,-12-8 0-15,12-3 0 0,0 11-78 16,-2-18-20-16,-2-4-4 15,-2-11-7-15,1-11-3 16</inkml:trace>
  <inkml:trace contextRef="#ctx0" brushRef="#br2" timeOffset="817990.3144">20971 16679 1 0,'10'-3'98'0,"-10"3"1"16,8-11-5-16,-5 2-2 15,4 18-10-15,-1-16-60 16,6 0-7-16,-12 7-7 15,17-13-8-15,-17 13 0 16,9-7 0-16,-9 7 0 0,0 0 0 16,1 6 0-16,-3 3 0 15,-4 1 0-15,-5 2 0 16,2 5 0-16,-5-7-30 16,-5 6-61-16,11-5-1 0,8-11-6 15,0 0-7-15</inkml:trace>
  <inkml:trace contextRef="#ctx0" brushRef="#br2" timeOffset="818478.5546">21314 16610 1 0,'18'0'98'0,"-9"-1"1"16,-9 1-5-16,0 0-5 15,0 0-2-15,0 0-71 16,-7 2-3-16,4 6-3 15,0 6-6-15,2 2-4 0,1 7 0 16,7 0 0-16,5 4 0 16,6 3 0-16,4 4 0 15,1 0 0-15,3 2 0 16,-2 2 0-16,-3-3 0 0,-4 1 0 16,-9-3 0-16,-3-2 0 15,-5-4 0-15,-12-4 0 16,-5-3 0-16,-3-7 0 0,-5-5 0 15,-2-4 0-15,5-5 0 16,0-10 0-16,6-8 0 16,8-6 0-16,8-6 0 15,6-4 0-15,14-2 0 0,5-3 0 16,10 2 0-16,2 2 0 16,4 3 0-16,0 2 0 15,-1 4 0-15,-11 3 0 16,0 2 0-16,-9 2 0 0,-11 5 0 15,-8-1 0-15,-5 4 0 16,-10 3 0-16,-14 2 0 16,2 3 0-16,-12 4 0 15,2 0 0-15,-1 6 0 0,6 6 0 16,-4 0-42-16,12 4-50 16,9-3-2-16,7-5-7 15,7-8-6-15</inkml:trace>
  <inkml:trace contextRef="#ctx0" brushRef="#br2" timeOffset="818764.594">21916 16729 16 0,'10'1'104'16,"-1"4"-2"-16,-9-5-6 0,10 5-2 15,-10-5-3-15,0 0-83 16,21 19-8-16,-8-5 0 15,6 7 0-15,5 2 0 16,3 8 0-16,3 2 0 16,2 6 0-16,2 0 0 15,-2 1 0-15,2 1 0 0,-6-4 0 16,-1-2 0-16,-4-5 0 16,-7-5 0-16,0-7 0 15,-10-10-7-15,-6-8-81 16,15 1-5-16,-9-7-5 0,-2-9-6 15,-1-6-1-15</inkml:trace>
  <inkml:trace contextRef="#ctx0" brushRef="#br2" timeOffset="819005.9798">22379 16851 68 0,'-2'-26'103'16,"-1"5"-4"-16,-8 2-4 0,10 6-3 15,-4 2-54-15,5 11-22 16,-7-10-16-16,7 10 0 15,-10 12 0-15,6 4 0 16,-4 9 0-16,-1 4 0 16,-5 7 0-16,3 4 0 0,-10 10 0 15,-1 2 0-15,-1 3 0 16,-10-2 0-16,5-2 0 16,-7-3 0-16,21-25-2 15,11-2-91-15,-29 12-1 16,12-14-6-16,3-13-4 15,17-6-3-15</inkml:trace>
  <inkml:trace contextRef="#ctx0" brushRef="#br2" timeOffset="819402.0788">22665 16977 17 0,'19'8'103'15,"-10"-8"-2"-15,3 3-6 16,-12-3-1-16,0 0-3 16,5-7-81-16,-5 7-10 15,0 0 0-15,0 0 0 0,0 0 0 16,0 0 0-16,-8 7 0 16,3 2 0-16,-3 2 0 15,2-2 0-15,-6 2 0 16,6-2 0-16,6-9 0 0,-12 14 0 15,12-14 0-15,0 0 0 16,0 0 0-16,0 0 0 16,-2-6 0-16,2 6 0 15,1-15 0-15,-1 15 0 0,1-13 0 16,-1 13 0-16,0-13 0 16,0 13 0-16,0 0 0 15,-11-6 0-15,11 6 0 16,0 0-77-16,-12 0-18 0,12 0-3 15,-2-22-6-15,3 4-5 16</inkml:trace>
  <inkml:trace contextRef="#ctx0" brushRef="#br2" timeOffset="819797.6594">23238 16678 31 0,'0'0'106'0,"-11"-5"-4"16,-4 2-7-16,-7 1-2 16,-4-1-9-16,4 3-84 31,-2 3 0-31,4 8 0 0,4 5 0 0,4 5 0 16,7 3 0-1,3 8 0-15,3-2 0 0,8 3 0 16,8 0 0-16,-1-1 0 15,0-1 0 1,1 0 0-16,0-2 0 16,-7-3 0-16,1-3 0 0,-9 1 0 15,-2-2 0-15,-2-3 0 0,-9 1 0 0,-1-2 0 16,-6 0 0-16,-1-2 0 16,-5-2 0-16,3-3 0 15,0-3 0-15,5-1 0 16,-1-7-13-16,7-9-78 0,10-8-4 15,7-7-4-15,16-8-6 16,12-8 0-16</inkml:trace>
  <inkml:trace contextRef="#ctx0" brushRef="#br2" timeOffset="820101.3607">23384 16879 54 0,'67'-37'99'0,"-9"7"-1"0,-10 8-7 0,-14 2-1 16,-9 4-53-1,-13 7-12-15,-12 9-8 16,-12-1-17-16,-11 4 0 0,-7 6 0 15,-3 4 0-15,1 3 0 16,-1 4 0-16,6-3 0 16,9 4 0-16,5-1 0 0,10 2 0 15,6-1 0-15,10 2 0 16,7-2 0-16,2 1 0 16,3 0 0-16,-1-3 0 15,-3-3 0-15,-3 0 0 16,-3 0 0-16,-6-4 0 0,-6 2 0 15,-3-1 0-15,-12-4 0 16,-4 1 0-16,-4 0 0 16,-2-2 0-1,-9-2 0-15,7-2 0 16,-7-4 0-16,12-5-10 0,6-4-83 0,-1-7-3 16,7-9-3-16,7-7-9 0,15-6 3 15</inkml:trace>
  <inkml:trace contextRef="#ctx0" brushRef="#br2" timeOffset="820388.5568">23875 16655 25 0,'27'-11'107'0,"-10"0"-3"16,0 3-5-16,-3 2-4 0,1 3-14 16,5 3-81-1,1 4 0-15,7 11 0 0,-4 2 0 16,3 9 0-16,-3 2 0 15,-1 9 0-15,-7 1 0 16,-4 4 0-16,-8 4 0 0,-2 1 0 16,-3-1 0-16,-12 0 0 31,-5-2 0-31,-4-5 0 0,0-4 0 16,-2-3 0-16,-2-9 0 0,-1-2 0 0,-5-10 0 15,-10-9-75-15,24 0-21 16,1-4-3-1,1-9-8-15,4-8-2 0</inkml:trace>
  <inkml:trace contextRef="#ctx0" brushRef="#br2" timeOffset="820720.2859">23933 16956 4 0,'0'0'104'16,"9"-10"0"-16,-9 10-6 15,16-9-2-15,-4 7-3 16,3-1-81-16,12 0-12 0,8 3 0 15,9 0 0-15,8 0 0 16,1 2 0-16,5 3 0 16,1-1 0-16,-2 0 0 15,-5 1 0 1,-2-2 0 0,-13-1 0-16,-6 0 0 15,-7-2 0-15,-10 0 0 0,-14 0 0 0,0 0 0 0,0 0 0 16,0 0 0-16,-4-8 0 0,4 8 0 15,-20-5 0 1,10 3 0 0,-4 1 0-1,14 1 0-15,-18 0 0 0,18 0 0 0,-14 3 0 0,13 24-12 16,1-27-84-16,0 0-2 16,0 0-5-16,-9-5-7 0</inkml:trace>
  <inkml:trace contextRef="#ctx0" brushRef="#br2" timeOffset="822568.1256">18181 17482 50 0,'0'0'77'0,"-7"-7"-2"16,7 7-16-16,0 0-23 16,-10-8-11-16,10 8-8 0,0 0-3 15,-3-9 0 1,3 9 0-16,0 0 0 0,3-16-2 15,-3 16 0-15,14-13 2 16,0 10-3-16,-3-1 0 16,5-1-3-16,2 3 0 15,5-1-2-15,1 0 0 16,31-1-1-16,-2-2-2 0,2 2 1 16,-2 0 0-16,-8 1-1 15,-3 1-2-15,-15 1 2 16,-8-1-2-16,-6 0-1 15,-6 2-1-15,-7 0-3 16,0 0-6-16,0 0-12 0,4-11-58 16,-4 11-7-16,0 0-5 15,-10-10-6-15,-4-1-2 16</inkml:trace>
  <inkml:trace contextRef="#ctx0" brushRef="#br2" timeOffset="822864.9661">18509 17235 69 0,'-7'0'99'0,"7"0"-2"15,-13 0-7-15,13 0 0 16,0 0-51-16,-7 0-17 0,7 0-17 16,1 19-5-16,2-3 0 15,0 5 0-15,1-7 0 16,-3 0 0-16,3 4 0 15,-2 3 0-15,0 0 0 0,-2 1 0 16,2 2 0-16,-1 3 0 16,-1-1 0-16,0 0 0 15,1 1 0-15,1 0 0 16,-2-4 0-16,2 4 0 16,6-4-88-16,-4-1-5 0,-1-7-3 15,4-4-8-15,-7-11-2 16</inkml:trace>
  <inkml:trace contextRef="#ctx0" brushRef="#br2" timeOffset="823102.0509">18924 17440 84 0,'13'-5'103'0,"19"1"-9"16,-3-1-3-16,25 5 0 15,-35 0-63-15,2 0-16 16,-4 0-4-16,-1 0-8 16,-3 3 0-16,-4 0 0 0,-9-3-8 15,13 3-19-15,-13-3-59 16,0 0-4-16,0 0-5 16,6 8-5-16,-6-8-2 0</inkml:trace>
  <inkml:trace contextRef="#ctx0" brushRef="#br2" timeOffset="823506.8652">19493 17326 28 0,'19'1'102'0,"-4"-1"-3"16,3-3-5-16,-3-4-2 0,4 2-3 15,-19 5-82-15,21-4-7 16,3 8 0-16,1 9 0 15,-15-4 0-15,4 4 0 16,-5 2 0-16,1 3 0 16,-4 3 0-16,1 2 0 0,-7 2 0 15,0 0 0-15,-1 2 0 16,-5-3 0-16,-2 1 0 16,-2-2 0-16,3-1 0 0,-3 0 0 15,1-3 0-15,2 0 0 16,1-1 0-16,3-4 0 15,3-4 0-15,0 1 0 16,0-11 0-16,18 7 0 16,-1-5 0-16,-1-2 0 0,4 0 0 15,0 0 0 1,2 0 0-16,0 0 0 0,1 0 0 16,-1 0 0-16,-3 0 0 15,-2 0-41-15,-1 0-50 0,-3 2-3 16,-2-9-4-16,0-1-8 15</inkml:trace>
  <inkml:trace contextRef="#ctx0" brushRef="#br2" timeOffset="824092.7166">20270 17461 66 0,'0'0'93'0,"-14"-3"-3"15,14 3-3-15,-12-3-29 0,12 3-25 16,0 0-8-16,0 0-8 15,0 0-6-15,0 0-2 0,0 0-4 16,0 0 0-16,-6-10 0 16,6 10-2-16,0 0 1 15,9 0-4-15,-9 0 0 16,11 6 0-16,-11-6 0 0,15 7 0 16,-15-7 0-16,15 11 0 15,-15-11 0-15,17 13 0 16,-9-7 0-16,4 4 0 15,-3-2 0-15,4 2 0 16,-4 1 0-16,2 0 0 0,2 1 0 16,-3 0 0-16,4 1 0 15,-1 2 0-15,-2-1 0 16,2-1 0-16,3 3 0 16,-2-1 0-16,1-1 0 0,-1 1 0 15,0-1 0-15,2 0 0 16,-4 0 0-16,0-4 0 15,1 1 0-15,-4-2 0 0,1 1 0 16,-2-4 0-16,-8-6 0 16,11 11 0-16,-11-11 0 15,0 0-10-15,11 12-58 16,-11-12-23-16,0 0-2 16,0 0-5-16,-4-6-6 0</inkml:trace>
  <inkml:trace contextRef="#ctx0" brushRef="#br2" timeOffset="824458.3029">20591 17506 93 0,'0'0'101'0,"3"-15"-6"16,-3 15-4-16,2-8-3 15,-2 8-66-15,0 0-7 0,0 0-9 16,-9-4-6-16,9 4 0 16,-14 7 0-16,5 2 0 15,-3 4 0-15,2 1 0 16,-2 2 0-16,-3 6 0 0,2 3 0 16,-2-1 0-16,-2 5 0 15,-1-1 0-15,1 2 0 16,-2 0 0-16,0 0 0 15,2-2 0-15,0 1 0 0,2-2 0 16,-1-4 0-16,7-3 0 16,-2-4 0-16,3-2 0 15,-2-3-41-15,10-11-49 16,-5 12-2-16,5-12-5 0,0 0-6 16</inkml:trace>
  <inkml:trace contextRef="#ctx0" brushRef="#br2" timeOffset="824942.1228">20767 17656 0 0,'16'10'97'0,"-16"-10"1"16,5 11-4-16,-5-11-5 15,0 0-1-15,3 11-68 16,-3-11-4-16,0 0-7 16,2 10-9-16,-2-10 0 0,0 0 0 15,-2 10 0-15,2-10 0 16,0 0 0-16,-5 9 0 15,5-9 0-15,0 0 0 0,-7 13 0 16,7-13 0-16,0 0 0 16,-8 12 0-16,8-12 0 15,0 0 0-15,0 0 0 16,0 0 0-16,0 0 0 0,0 0 0 16,0 0 0-16,-1-5 0 15,1 5 0-15,0 0 0 16,2-13 0-16,-2 13 0 0,0 0 0 15,1-8 0-15,-1 8 0 16,0 0-14-16,0 0-76 16,0 0-4-16,-1-11-4 15,1 11-6-15,0-15-2 0</inkml:trace>
  <inkml:trace contextRef="#ctx0" brushRef="#br2" timeOffset="825511.0559">21204 17541 68 0,'-12'-4'97'0,"12"4"-4"15,-10-10-5-15,10 10-1 0,0-10-62 16,0 10-5-16,16-12-6 16,-4 6-4-16,3-1-4 15,2 2-3-15,-1 1-3 16,0-1 0-16,-3 4 0 15,2 1 0-15,-2 3 0 0,-1 5 0 16,-5 2 0-16,-4 2 0 16,0 1 0-16,-3 1 0 0,0 2 0 15,-4-2 0-15,0 1 0 16,-1 1 0-16,-2-2 0 16,5 0 0-16,-1 2 0 15,3-4 0-15,-1 0 0 0,1-1 0 16,1-1 0-16,3-1 0 15,5 0 0-15,-2 1 0 16,0 1 0-16,1 1 0 16,-3 1 0-16,-2 1 0 15,-2-1 0-15,-1 2 0 16,-2 0 0-16,-6 1 0 0,-5 0 0 16,-1 2 0-16,-3-6 0 15,5 4-10-15,-2-7-79 16,-2-3-4-16,0-4-3 15,7-2-7-15,9 0-3 0</inkml:trace>
  <inkml:trace contextRef="#ctx0" brushRef="#br2" timeOffset="825921.3952">21659 17561 42 0,'54'-24'102'0,"-8"6"-5"16,3 0-6-1,-13 7-2-15,1 1-23 0,-15 6-53 16,1 1-2-16,-13 3-11 16,-1 3 0-16,-9-3 0 15,-2 19 0-15,-10 8 0 0,-2 2 0 16,-5-10 0-16,-2 1 0 16,2 6 0-16,-2 0 0 15,3 4 0-15,-2-1 0 16,4 2 0-16,1-2 0 0,2 2 0 15,4-5 0-15,2-2 0 16,4-5 0-16,3-1 0 16,0-2 0-16,4-5 0 15,-4-11 0-15,17 13 0 16,-6-12 0-16,-4-1 0 0,-7 0 0 16,14-9 0-16,-14 9 0 15,3-14 0-15,-3 14 0 16,-5-16 0-16,-6 8 0 0,3 2 0 15,-7 3 0-15,15 3-89 16,-6-11-5-16,6 11-2 16,-11-15-9-16,11 6 0 15</inkml:trace>
  <inkml:trace contextRef="#ctx0" brushRef="#br2" timeOffset="826261.5002">22017 17751 0 0,'43'-8'98'0,"-20"0"1"15,12 2-4-15,-6 0-3 16,-5 5-3-16,-6 1-67 16,-9 1-6-16,-9-1-16 0,6 12 0 15,-7-3 0-15,-7 1 0 16,-1 2 0-16,-3 2 0 16,-14-1 0-16,14 2 0 15,5 3 0-15,0-7 0 0,3 5 0 16,3-4 0-16,1 2 0 15,1-6 0-15,-1-8 0 16,15 12 0-16,-7-12 0 16,5 0 0-16,-1-6 0 15,-1-4 0-15,2-3 0 0,-7-3 0 16,1-1 0-16,-4-3 0 16,-1 1 0-16,-2-1-20 15,0 0-72-15,-2 0-2 16,0-1-4-16,1 2-8 0,1 0 5 15</inkml:trace>
  <inkml:trace contextRef="#ctx0" brushRef="#br2" timeOffset="826519.4194">22351 17558 0 0,'25'-7'100'16,"-5"0"3"-16,3 1-7 0,0 2-3 15,-1 1-2-15,-4 3-65 16,-1 2-24-16,-1 5-2 15,-3 5 0-15,0 1 0 16,-1 2 0-16,-4 8 0 16,3-2 0-16,-4 6 0 0,-1 0 0 15,1 6 0-15,-7-2 0 16,0-31 0-16,-4 67 0 16,4-67 0-16,-12 32 0 15,0 3 0-15,-7-6 0 16,2 1-78-16,-24 9-16 0,25-29-1 15,4-6-10-15,3-4-2 16</inkml:trace>
  <inkml:trace contextRef="#ctx0" brushRef="#br2" timeOffset="826845.8381">23283 17770 23 0,'37'0'104'0,"-8"0"-1"0,-8 0-6 0,-10 2-3 0,-11-2-4 15,0 0-90-15,0 0 0 0,-9 0 0 16,0 0 0 0,9 0 0-16,-11-6 0 0,11 6 0 15,0 0 0-15,13-10 0 16,2 9 0-16,5 0 0 15,5 1 0-15,2 0 0 0,4 0 0 32,-2 4 0-32,2-3 0 15,-2 1 0-15,-2 3 0 16,-3 1 0-16,0 0 0 0,5 2-67 0,-18-3-29 0,-11-5 0 16,4 14-9-16,-4-14-2 15</inkml:trace>
  <inkml:trace contextRef="#ctx0" brushRef="#br2" timeOffset="827111.1049">23381 17992 98 0,'-41'19'105'16,"11"1"-6"-16,0 0-4 16,8-2-3-16,2 0-70 15,20-18-22-15,-1 21 0 0,-2 2 0 16,3-23 0-16,28 16 0 15,3 1 0-15,5-12 0 16,38 2 0 0,-31-6 0-16,0 2 0 0,-3 1 0 15,5-1 0-15,-5 0 0 16,-40-3 0-16,36 3 0 0,-1 1-66 16,-11-1-28-16,0-1-2 15,-24-2-8-15,0 0-6 16</inkml:trace>
  <inkml:trace contextRef="#ctx0" brushRef="#br2" timeOffset="829738.9569">23950 17786 62 0,'0'0'91'0,"0"0"-1"16,8 5-3-16,-8-5-24 15,0 0-31-15,10-3-4 0,-10 3-5 16,11-6-5-1,-11 6-5-15,8-9-9 0,-8 9-4 16,10-12 0-16,-10 12 0 16,8-9 0-16,-8 9 0 0,0 0 0 15,11-2 0-15,-11 2 0 32,0 0 0-32,4 5 0 0,-4-5 0 0,0 0 0 15,0 13 0-15,0-13 0 0,-1 11 0 16,1-11 0-16,-1 9 0 0,1-9 0 15,-1 9 0-15,1-9 0 16,-1 8 0-16,1-8 0 16,0 0 0-16,0 0 0 15,0 0 0 1,0 0 0-16,0 0-86 16,0 0-8-16,0 0-4 0,0 0-7 15,0-13-3-15</inkml:trace>
  <inkml:trace contextRef="#ctx0" brushRef="#br2" timeOffset="830203.4217">24223 17542 14 0,'18'-11'103'0,"0"2"-4"16,-3 4-4-16,0 2-4 15,-7 3-1-15,-8 0-76 16,11 10-9-16,-8 0-5 0,-3 1 0 15,0 2 0 1,-3 2 0-16,-2 0 0 0,0 0 0 16,10 1 0-16,-5 2 0 15,0-1 0-15,3 3 0 16,3-3 0 0,2 0 0-16,2-3 0 15,5-4 0-15,2-4 0 16,3 0 0-16,3-6 0 15,0 0 0-15,1-1 0 0,-1-4 0 0,0-2 0 16,-4-1 0-16,3 1 0 16,-2-1 0-16,-7 1 0 0,1 1 0 15,-2 3 0-15,-12 3 0 16,0 0 0-16,6 5 0 0,-8 6 0 31,-5 4 0-31,-4 3 0 16,1 2 0-16,-3 2 0 0,13-22 0 0,-13 25 0 0,-11 23 0 15,24-48 0-15,-12 27-52 16,-1 0-46-16,-5 10 2 16,13-25-9-1,3-2-2-15</inkml:trace>
  <inkml:trace contextRef="#ctx0" brushRef="#br2" timeOffset="830557.4719">24735 17787 23 0,'19'-11'104'0,"0"1"-5"16,-6 3-3-16,0 3-4 15,-13 4-3-15,11 0-81 16,-11 0-8-16,0 15 0 0,0-5 0 16,-1 2 0-16,-2 1 0 15,-3 0 0 1,2-1 0-16,-9-1 0 0,12 3 0 15,1-2 0 1,1-2 0-16,1-1 0 0,-2-9 0 0,8 13 0 16,-8-13 0-16,15 4 0 15,-5-4 0 1,-10 0 0-16,14-15 0 0,-7 3 0 16,-3-1 0-16,-2-3 0 15,-2 0 0-15,0 1 0 0,-6 0 0 16,-6-2-31-16,4 5-60 15,1-4-4-15,0 3-3 16,1 1-7 0</inkml:trace>
  <inkml:trace contextRef="#ctx0" brushRef="#br2" timeOffset="830962.0285">25073 17692 91 0,'32'1'100'15,"-3"1"-5"-15,-3-1-4 16,-4-1-2-16,-5 0-68 0,-5 0-4 16,-12 0-10-16,11-6-7 15,-11 6 0-15,0-10 0 16,0 10 0-16,-14-11 0 16,-6 7 0-16,10 2 0 0,-3 2 0 15,-1 0 0-15,0 2 0 16,4 3 0-16,0 2 0 0,1 0 0 15,9-7 0 1,-11 17 0-16,11-7 0 16,0-1 0-16,1 0 0 15,-1-9 0-15,14 14 0 0,-14-14 0 16,18 13 0-16,-7-10 0 16,-1 1 0-16,-1 2 0 0,-1 1 0 15,-8-7 0-15,11 12 0 16,-9-1 0-16,-2-1 0 15,-1 3 0 1,-7 2 0-16,1 3 0 16,7-18 0-16,0 0 0 0,-18 26 0 0,-1 3-83 15,11-10-12 1,-15 18-2-16,15-19-8 0,-2-10-3 0</inkml:trace>
  <inkml:trace contextRef="#ctx0" brushRef="#br2" timeOffset="831409.6384">25273 17765 42 0,'0'0'94'16,"0"0"-1"-16,0 0-5 15,0 0-2-15,0 0-56 0,0 0-6 16,0 0-6-16,0 0-6 31,0 0-4-31,0 0-1 0,0 0-2 0,9 0-1 16,-9 0-4-16,11 4 0 16,-4 6 0-16,-1-1 0 15,-1 4 0-15,-1 0 0 31,-1 4 0-31,-2-1 0 0,-1-16 0 0,0 38 0 16,0-38 0-16,-8 35 0 0,8-35 0 16,0 0 0-16,-14 28 0 15,-1 0 0-15,15-28 0 0,-34 41 0 16,34-41 0-16,0 0 0 16,0 0 0-1,-22 27 0-15,22-27 0 0,11 5 0 16,-11-5 0-1,33 5-89-15,-9-5 0 0,8 0-4 0,2-9-9 16,9 0-5-16</inkml:trace>
  <inkml:trace contextRef="#ctx0" brushRef="#br2" timeOffset="834250.9324">391 16749 5 0,'-14'0'77'0,"1"-4"6"0,-2 0-6 16,-2 0-14-16,6 1-10 15,-2-2-9-15,1 0-11 16,3 4-7-16,9 1-6 16,-14-1-5-16,14 1-2 15,-11 2-11-15,6 9-2 0,2 3 0 16,-5 6 0-16,5 4 0 16,-6 5 0-16,-2 9 0 15,5 2 0-15,-3 4 0 0,2 2 0 16,-1-5 0-16,5 2 0 15,-3-5 0-15,6 1 0 16,0-9 0-16,0-5 0 0,1-4 0 16,-1-4 0-16,4-2 0 15,-2-5 0-15,5 0 0 0,-7-10 0 16,0 0-4-16,21 3-88 16,-21-3 0-1,5-17-6-15,-5-4-4 0,1-3-3 16</inkml:trace>
  <inkml:trace contextRef="#ctx0" brushRef="#br2" timeOffset="834696.6078">274 16768 64 0,'1'-20'98'0,"0"1"0"0,3 0-9 16,-3-3 0-16,10 2-56 15,-3 1-13-15,3 6-8 0,8 5-4 16,-2 5-8-16,4 3 0 16,-5 5 0-16,4 10 0 15,-1 7 0-15,-4 6 0 16,-4 4 0-16,-3 4 0 0,-9 3 0 16,1 4 0-1,-10 0 0-15,-5-2 0 0,-7-2 0 16,-3-6 0-16,2-1 0 15,-5-9 0-15,4-2 0 16,0-3 0-16,8-7 0 16,-1 1 0-16,5-5 0 0,12-7 0 15,-4 15 0-15,4-15 0 16,12 15 0-16,3-5 0 16,-2 2 0-16,10 1 0 0,0-1 0 15,-1 4 0-15,1 2 0 16,1-2 0-16,-2 4 0 15,-12-13 0-15,2 1 0 0,-1 0 0 16,0-2 0-16,20 5-42 16,0-7-48-16,3-5-2 15,3-15-6-15,-2-10-6 16</inkml:trace>
  <inkml:trace contextRef="#ctx0" brushRef="#br2" timeOffset="834941.6128">1009 16737 0 0,'0'-13'98'0,"-7"5"3"16,-6 4-5-16,-5 3-3 15,2 1-3-15,-45 11-63 16,42-2-21-16,2 11-6 16,4 5 0-16,0 5 0 0,4 4 0 15,6 5 0 1,1 0 0-16,3-1 0 0,7 1 0 15,5 2 0-15,-1-7 0 16,8 0 0-16,3-9 0 16,12-14-67-16,-4 3-25 0,4-13-3 15,0-5-7-15,3-19-4 16</inkml:trace>
  <inkml:trace contextRef="#ctx0" brushRef="#br2" timeOffset="835579.2358">1332 16786 13 0,'0'0'104'16,"-12"-9"-4"-16,2 8-4 16,-1 1-4-16,0 1-1 15,11-1-76-15,-10 16-15 16,7-2 0-16,3 8 0 0,-2 4 0 16,1 7 0-16,-1 3 0 15,-1-1 0-15,-1-1 0 16,0-3 0-16,-1-5 0 15,-3-4 0-15,3-7 0 16,5-15 0-16,0 0 0 0,-11 3 0 16,7-14 0-16,2-13 0 15,-1-6 0-15,1-5 0 16,2-7 0-16,-1-5 0 0,1-3 0 16,5-2 0-16,1 5 0 15,4 2 0-15,4 6 0 16,1 6 0-16,5 8 0 15,2 6 0-15,-1 9 0 16,-1 10 0-16,0 5 0 0,-3 10 0 16,-3 6 0-16,-7 9 0 15,-4 5 0-15,-3 2 0 0,-1-1 0 16,-4-1 0-16,-7-4 0 16,4-5 0-16,-1-5 0 15,1-7 0-15,8-14 0 16,-10 9 0-16,10-9 0 15,11-5 0-15,2-2 0 0,2-2 0 16,7 2 0-16,2 2 0 16,2 2 0-16,0 3 0 15,-6 4 0-15,2 5 0 16,-6 5 0-16,0 1 0 0,-13 3 0 16,3 2 0-16,-6 2 0 15,0-1 0-15,-10-2 0 16,-4 1 0-16,2-4 0 0,-5 0 0 15,2-2 0-15,-4-3 0 16,0-7 0-16,1 0 0 16,0-4 0-16,6-12-34 15,-1 0-59-15,3-11-3 0,0-9-5 16,7-8-7-16</inkml:trace>
  <inkml:trace contextRef="#ctx0" brushRef="#br2" timeOffset="836002.1832">1759 16441 95 0,'12'0'103'0,"-12"0"-7"16,8 2-3-16,-8-2-2 16,0 13-67-16,0-4-15 15,4 5-9-15,-1 6 0 0,5 4 0 16,4 5 0-16,0 2 0 15,0 5 0-15,1 3 0 16,1 0 0-16,-1 5 0 16,0 0 0-16,-5 0 0 15,-3 1 0-15,-3 0 0 16,-2-3 0-16,-4-2 0 0,-7-4 0 16,-3-4 0-16,-4-4 0 15,-1-3 0-15,-4-7 0 0,1-3 0 16,1-3 0-1,2-4 0-15,-3-4 0 0,5-2 0 16,1-2 0-16,4 0 0 0,1-3 0 16,3-2 0-16,8 5 0 15,-14-10 0-15,14 10 0 16,0 0 0-16,1-11 0 16,11 11 0-16,-2 0-45 0,7-7-51 15,6-5-2 1,0-9-7-16,7-3-5 0</inkml:trace>
  <inkml:trace contextRef="#ctx0" brushRef="#br2" timeOffset="836268.9699">2209 16805 19 0,'-12'13'104'0,"-4"-4"-2"16,-1 1-4-16,0-6-5 15,5-4 0-15,3 4-91 16,9-4-2-16,0-11 0 0,12 1 0 16,7 1 0-16,7 0 0 15,2 0 0-15,5 2 0 16,1 0 0-16,-3 3 0 16,0 4 0-16,-6 0 0 0,1 1 0 15,-12 1-14-15,-6 6-78 16,-8-8-3-16,9 12-3 15,-9-12-7-15,-12 15 1 16</inkml:trace>
  <inkml:trace contextRef="#ctx0" brushRef="#br2" timeOffset="836480.5006">2190 16999 18 0,'-8'19'102'0,"2"-4"-1"0,2-5-6 16,4-10-2-16,0 0-2 15,23 5-80-15,-9-6-11 0,2-8 0 16,8 2 0-16,3-4 0 16,3 0 0-16,4 0 0 15,-2-1 0-15,2-2 0 16,0 9 0-16,-8-3-73 16,4-4-20-16,0-5-4 15,1-4-5-15,2-1-7 0</inkml:trace>
  <inkml:trace contextRef="#ctx0" brushRef="#br2" timeOffset="836911.321">2979 16798 57 0,'11'0'103'0,"0"0"-4"16,-11 0-4-16,0 0-2 16,0-31-31-16,-9 30-60 0,-1 1-2 15,-5 0 0-15,4 4 0 16,-2-1 0-16,2 3 0 15,2 0 0-15,9-6 0 16,-12 5 0-16,12-5 0 16,0 0 0-16,0 0 0 0,0 0 0 15,0 0 0-15,-10 0 0 16,10 0 0-16,0 0 0 16,-11-7 0-16,3 6 0 0,8 1 0 15,-16 0 0-15,7 3 0 16,-1-1 0-16,10-2-43 15,-16 11-53-15,16-11-2 0,-11-4-7 16,7-9-4-16</inkml:trace>
  <inkml:trace contextRef="#ctx0" brushRef="#br2" timeOffset="837308.7639">3262 16534 12 0,'28'-5'103'15,"-10"-1"-1"-15,-2 2-5 16,-16 4-3-16,15-8-3 16,-15 14-79-16,0-6-12 15,-10 12 0-15,-1 2 0 16,-3 6 0-16,-2 10 0 16,-3 7 0-16,-4 8 0 0,1 5 0 15,-1 4 0-15,5 2 0 16,5-4 0-16,4-1 0 15,6-7 0-15,5-7 0 0,8-9 0 16,5-9 0-16,7-10 0 16,0-9 0-16,3-5 0 15,0-9 0-15,-3-5 0 0,-4-1 0 16,-4-3 0-16,-5-1 0 16,-5 2 0-16,-4 4 0 15,-6 3 0-15,-10 4 0 16,-5 4 0-16,-2 4 0 0,-5 3 0 15,4 2 0-15,-4 4 0 16,10 6 0-16,8-3-92 16,1-7-2-16,9-2-4 15,9-6-8-15,16-9-1 0</inkml:trace>
  <inkml:trace contextRef="#ctx0" brushRef="#br2" timeOffset="837685.1317">3684 16643 6 0,'22'-14'104'0,"-6"4"-3"16,-12 0-5-16,-4 10-2 16,-8-14-2-16,-7 14-74 15,0 4-18-15,-5 7 0 0,2 5 0 16,-1 4 0-16,-2 8 0 16,4 3 0-16,1 7 0 15,3 1 0-15,4 5 0 0,5 0 0 16,4 1 0-16,-2-6 0 15,11-5 0-15,3-5 0 16,8-9 0-16,-1-9 0 16,4-9 0-16,1-5 0 15,1-11 0-15,-5-1 0 16,-2-5 0-16,-5 0 0 0,-5-2 0 16,-7 1 0-16,-2 5 0 15,-12 2 0-15,-4 4 0 0,-6 2 0 16,-3 2 0-16,-3 5 0 15,3 1 0-15,0 1 0 16,12 5-14-16,14-6-79 16,0 0-3-16,0 0-4 0,20-14-9 15</inkml:trace>
  <inkml:trace contextRef="#ctx0" brushRef="#br2" timeOffset="837991.5995">4024 16622 85 0,'-7'-7'104'0,"-2"-1"-5"0,-6-1-4 16,4 1-2-16,2 5-58 15,7-7-35-15,2 10 0 16,7-15 0-16,11 10 0 16,0 2 0-16,6 4 0 15,3 2 0-15,0 7 0 0,1 5 0 16,-5 3 0-16,0 4 0 15,-4 4 0-15,-6 1 0 16,1 1 0-16,-8 1 0 16,-4 1 0-16,-2-3 0 0,0 1 0 15,-6-4 0-15,-1 3 0 16,-3-6 0-16,6 3 0 0,-1-6-84 16,-4-9-12-16,0-4-4 15,0-5-6 1,9 0-3-16</inkml:trace>
  <inkml:trace contextRef="#ctx0" brushRef="#br2" timeOffset="838259.3648">4070 16837 17 0,'-5'-12'103'16,"5"12"-2"-16,0-8-5 0,9 3-3 16,5-2-1-16,10-1-83 15,6 2-9-15,2 0 0 16,5 0 0-16,-2 0 0 15,3 3 0-15,-6 1 0 16,-5 0 0-16,-4 1 0 0,-8-1 0 16,-2 2 0-16,-13 0 0 15,8 0 0-15,-8 0 0 16,0 0 0-16,0 0 0 16,0 0 0-16,0 0 0 15,0 0 0-15,3-13-89 0,7 3-7 16,4-5-4-16,6-4-8 15,6-3-3-15</inkml:trace>
  <inkml:trace contextRef="#ctx0" brushRef="#br2" timeOffset="838827.9152">5015 16444 17 0,'0'0'102'0,"-15"-14"-1"15,15 14-6-15,-3-11-2 16,3 35-14-16,0-24-60 0,0 0-14 16,0 0-5-16,-16 20 0 15,6-5 0-15,-8 8 0 16,-2 5 0-16,-4 9 0 15,-4 8 0-15,-3 3 0 0,-1 8 0 16,3 2 0-16,5 7 0 16,5 1 0-16,11 3 0 15,6-2 0-15,11-5 0 16,3-33 0-16,3 1 0 0,20 25 0 16,-11-30 0-16,1 0 0 15,1-7 0-15,1 2 0 16,-3-5 0-16,3 0 0 15,-5-4 0-15,1 0 0 16,-4-4 0-16,2 0 0 16,-9-3 0-16,3 1 0 0,-7-4 0 15,2-1 0-15,-10 0 0 16,0 0 0-16,0 0 0 0,0 0 0 16,-6-3 0-16,6 3 0 15,-11-5 0-15,11 5 0 16,-14-4 0-16,14 4 0 15,-8-4 0-15,8 4 0 0,-11-1 0 16,11 1 0-16,0 0 0 16,12-2-77-16,-12 2-17 15,0-14-3-15,0-1-6 16,1-6-3-16</inkml:trace>
  <inkml:trace contextRef="#ctx0" brushRef="#br2" timeOffset="839791.0424">5158 16860 69 0,'-10'-2'92'16,"10"2"-1"-16,-6-9-6 15,6 9-28-15,0 0-20 0,-6-14-7 16,6 14-7-16,0 0-5 16,-4-11-9-16,4 11-9 15,0 0 0-15,0 0 0 16,0 0 0-16,-7 0 0 15,7 0 0-15,-11 14 0 0,11-14 0 16,-7 17 0-16,3-7 0 16,0 0 0-16,2-1 0 15,2-9 0-15,0 13 0 0,0-13 0 16,0 11 0-16,0-11 0 16,0 0 0-16,3 9 0 15,-3-9 0-15,0 0 0 16,0 0 0-16,0 0-9 0,0 0-83 15,0 0-3-15,0-9-5 16,0-12-5-16,1-3-2 16</inkml:trace>
  <inkml:trace contextRef="#ctx0" brushRef="#br2" timeOffset="840330.7388">5406 16588 11 0,'10'-4'103'0,"-10"4"0"16,0 0-7-16,8-9-3 16,-8 9-2-16,0 0-77 15,9 12-14-15,-5 5 0 0,-2 4 0 16,4 5 0-16,1 2 0 16,-3 6 0-16,2-3 0 15,4-1 0-15,-6-3 0 16,7-3 0-16,-3-6 0 0,5-7 0 15,-1-4 0-15,7-7 0 16,4-4 0-16,-1-8 0 16,5-5 0-16,2-5 0 15,6-2 0-15,-2-4 0 16,-3 4 0-16,-3-2 0 0,-2 4 0 16,-7 3 0-16,-3 4 0 15,-8 3 0-15,-7 12 0 16,0 0 0-16,-9-3 0 0,-1 7 0 15,-4 8 0-15,1 6 0 16,1-2 0-16,2 6 0 16,2 2 0-16,7 3 0 0,2-2 0 15,9 3 0-15,6-1 0 16,-2 2 0-16,2-1 0 16,1-4 0-16,0 0 0 15,-5-3 0-15,-6-1 0 0,-3-3 0 16,-3-2 0-16,-6-2 0 15,-2-3 0-15,-4 0 0 16,-6-2 0-16,1-2 0 0,0-6 0 16,17 0 0-16,-17-5-88 15,11-11-7-15,2-4-4 16,4-8-9-16,12-5-1 16</inkml:trace>
  <inkml:trace contextRef="#ctx0" brushRef="#br2" timeOffset="840828.16">6340 16747 56 0,'0'0'97'0,"0"0"-1"16,-1-9-5-16,1 16-13 16,0-7-38-16,0 0-12 0,0 0-8 15,0-5-15-15,0 5-5 16,0 0 0-16,0 0 0 15,5 10 0-15,1 2 0 16,6 0 0-16,-1 4 0 0,5 3 0 16,2 1 0-16,7 2 0 15,2 0 0-15,-4 3 0 16,6-1 0-16,-7-1 0 16,2 2 0-16,-4-3 0 0,-2-1 0 15,-5-4 0-15,-3 0 0 16,-3-3 0-16,-2-2 0 15,-3 0 0-15,-2-12 0 0,0 15 0 16,0-15 0-16,-4 9 0 16,4-9 0-16,0 0-33 15,-16 0-59-15,14-7-2 16,0-8-6-16,2-3-5 16</inkml:trace>
  <inkml:trace contextRef="#ctx0" brushRef="#br2" timeOffset="841237.8965">6690 16815 85 0,'0'0'99'0,"-11"-9"-3"16,11 9-5-16,-11-16-2 15,11 16-60-15,-8-9-9 16,8 9-18-16,0 0-2 15,0 0 0-15,0 0 0 0,0 0 0 16,0 0 0-16,-11 9 0 16,7 3 0-16,0 4 0 15,-7 1 0-15,1 6 0 16,-4 3 0-16,0 6 0 16,-2 1 0-16,0 3 0 0,-5 1 0 15,5 0 0-15,-2-2 0 16,6-2 0-16,-4-2 0 15,2-8 0-15,7-4 0 0,-2-3 0 16,4-5 0-16,2-2 0 16,3-9 0-16,-4 9 0 15,4-9 0-15,0 0 0 0,5-2 0 16,-5 2-79-16,7-13-14 16,5-4-2-16,-2-6-6 15,4-4-5-15</inkml:trace>
  <inkml:trace contextRef="#ctx0" brushRef="#br2" timeOffset="841711.3276">6903 16914 76 0,'13'-4'103'0,"-3"2"-7"15,-10 2-4-15,14-6 0 16,-14 6-58-16,0 0-16 0,0 0-18 16,0 0 0-16,0 0 0 15,0 0 0-15,0 0 0 16,0 9 0-16,0-9 0 0,-3 13 0 15,3-13 0-15,-3 16 0 16,3-16 0-16,-1 12 0 16,1-12 0-16,0 0 0 15,0 0 0-15,0 0 0 16,0 0 0-16,0 0 0 0,0 0 0 16,0 0 0-16,0 0 0 15,0 0 0-15,0 0 0 16,0-8 0-16,0 8 0 15,0 0 0-15,0 0 0 0,0 0 0 16,0 0 0-16,0 0 0 16,0 0 0-16,0 0 0 15,0-20-53-15,0 20-42 0,0 0-1 16,0 0-6-16,6-15-6 16</inkml:trace>
  <inkml:trace contextRef="#ctx0" brushRef="#br2" timeOffset="842631.6634">7284 16793 36 0,'-14'0'96'0,"14"0"1"16,-9-7-7-16,9 7-1 16,-13-18-46-16,11 7-17 15,2 11-7-15,1-14-4 16,10 7-15-16,-3 1 0 0,8 0 0 16,2 4 0-16,3 2 0 15,0 0 0-15,3 3 0 16,-3 8 0-16,2 3 0 0,-7 3 0 15,-2 6 0-15,-7 0 0 16,-6 6 0-16,-1-1 0 16,-7 0 0-16,-7 0 0 0,-3 1 0 15,-4-2 0-15,0-4 0 16,1-3 0-16,5-2 0 16,0-6 0-16,5-2 0 0,10-10 0 15,-3 10 0-15,10-10 0 16,10 1 0-16,7-7 0 15,2-3 0-15,11-2 0 16,8-5 0-16,7-5 0 0,-1-4 0 16,4-2 0-1,-5-4 0-15,4 1 0 0,-6 0 0 16,-9 2 0-16,-9 1 0 16,-11 3 0-16,-5 6 0 15,-10 4 0-15,-4 3 0 0,-13 6 0 16,-9 2 0-16,-3 3 0 15,-6 4 0-15,2 6 0 16,-4 4 0-16,6-1 0 16,3 5 0-16,6 1 0 0,10-1 0 15,8 1 0-15,3-4 0 16,12-4 0-16,4 1 0 16,3-6 0-16,5-3 0 15,-1-3 0-15,2 0 0 0,-3-1 0 16,-5-1 0-16,-2 0 0 15,-1-1 0-15,-17 3 0 16,15 2 0-16,-15-2 0 16,6 22 0-16,-6-9 0 0,1 8 0 15,-1 3 0-15,0 4 0 16,-2 1 0-16,-1 3 0 16,-1-1 0-16,2-1 0 15,-7 5-12-15,7-16-80 0,2-7-4 16,0-12-3-16,6 3-8 15,5-11 2-15</inkml:trace>
  <inkml:trace contextRef="#ctx0" brushRef="#br2" timeOffset="842930.8166">8146 16752 11 0,'14'-29'100'15,"-3"-1"0"-15,0 5-6 16,0 0-1-16,3 5-3 15,-4 4-69-15,10 6-19 16,6 8-2-16,1 2 0 16,5 9 0-16,1 7 0 0,-1 7 0 15,-4 2 0-15,-1 8 0 16,-8 2 0-16,-7 3 0 16,-9 3 0-16,-3 1 0 15,-6-4 0-15,-9 5 0 0,-2-1 0 16,-4-3 0-16,0-2 0 15,-1-2 0-15,-7-6 0 16,6-6-94-16,5-4-1 0,2-9-5 16,7-9-7-16,9-1-1 15</inkml:trace>
  <inkml:trace contextRef="#ctx0" brushRef="#br2" timeOffset="843128.3175">8347 16920 25 0,'9'-16'101'15,"6"5"-2"-15,7-1-6 16,6 3-1-16,10 0-4 16,0 2-75-16,18 3-13 15,7 3 0-15,6 1 0 0,-2 0 0 16,-3 3 0-16,-3 0 0 16,-3 3 0-1,-16 8-57-15,-5-14-34 0,-10-4 0 16,-12-10-8-16,-6-8-6 15</inkml:trace>
  <inkml:trace contextRef="#ctx0" brushRef="#br2" timeOffset="843855.7025">4396 9201 62 0,'13'-12'75'15,"-1"-3"-14"-15,-3 1-14 16,-3 1-9-16,-1 1-11 16,2 2-9-16,-7 10-8 15,5-14-7-15,-5 14-9 0,0 0-13 16,0 0-33-16,0 6-21 16,-3 3-3-16,0 1-2 15</inkml:trace>
  <inkml:trace contextRef="#ctx0" brushRef="#br2" timeOffset="844774.9932">3420 14050 68 0,'0'0'78'15,"11"2"-4"-15,-11-2-2 16,0 0-44-16,0 0-7 16,0 0-4-16,0 0-1 0,0 0-4 15,0 0-3-15,0 0-1 16,0 0-1-16,0 0-1 16,0 0-1-16,0 0-1 0,-5 1-1 15,5-1 0-15,0 0-1 16,0 0 0-16,0 0 1 15,0 0-3-15,-9 0 1 16,9 0 0-16,0 0 0 16,0 0-1-16,0 0 1 0,0 0-1 15,-10 12 0-15,10-12 0 16,-11 8 1-16,11-8-1 16,-12 10 0-16,12-10 0 0,0 0 0 15,-11 10 0-15,11-10 1 16,0 0-1-16,0 0 0 15,0 0 0-15,0 0 1 16,0 0 0-16,0 0 0 0,0 0-1 16,0 0 1-16,0 0-1 15,0 0 1-15,0 0-1 16,0 0 1-16,0 0-1 16,0 0-2-16,0 0-1 0,0 0-4 15,0 0-7-15,-2-6-17 16,12 5-47-16,-10 1-4 15,12-14-5-15,-9-1-4 16</inkml:trace>
  <inkml:trace contextRef="#ctx0" brushRef="#br2" timeOffset="848600.3834">9037 17086 20 0,'-11'0'90'0,"1"0"0"16,10 0-2-1,-23-5-23-15,23 5-6 0,0 0-26 16,0 0-10-16,0 0-6 16,0 0-4-16,-2-8-4 15,2 8-5-15,0 0-4 0,8-6 0 16,2 1 0-16,4-1 0 16,4-2 0-16,4 0 0 15,6 2 0-15,3-4 0 16,6 0 0-16,-1 0 0 0,6 4 0 15,-6-1 0-15,4 1 0 16,-6 1 0-16,-1 0 0 0,-6 3 0 16,-4-1 0-16,-7 1 0 15,-5 1 0-15,-11 1 0 16,13-8-48-16,-13 8-42 16,-5-8-3-16,-5 0-6 0,-6-5-4 15</inkml:trace>
  <inkml:trace contextRef="#ctx0" brushRef="#br2" timeOffset="848864.0194">9260 16809 9 0,'-10'-3'101'0,"10"3"-2"16,0 0-4-16,0 0-4 16,-11 0-2-16,11 0-64 0,0 11-23 15,0-2-2-15,1 8 0 16,1 3 0-16,3 5 0 15,-3 7 0-15,1 4 0 16,-2 2 0-16,-1 3 0 16,0-1 0-16,-1 4 0 0,-5-4 0 15,3-1 0-15,0-4 0 16,3-5 0-16,0-9 0 16,9-18-40-16,0 8-54 0,3-11-1 15,2-8-7-15,0-12-5 16</inkml:trace>
  <inkml:trace contextRef="#ctx0" brushRef="#br2" timeOffset="849085.4298">9600 16845 34 0,'12'0'103'0,"-12"0"-3"15,12 0-5-15,-12 0-4 16,0 0-3-16,10-1-88 0,-10 1 0 15,0 0 0-15,0 0 0 16,1 10 0-16,-1-10 0 16,-1 10-83-16,1-10-8 15,0 0-3-15,0 0-8 16,7-10-3-16</inkml:trace>
  <inkml:trace contextRef="#ctx0" brushRef="#br2" timeOffset="849357.9764">9817 16708 12 0,'0'0'102'15,"8"-4"0"-15,-8 4-7 16,15-17-1-16,-2 7-4 0,-1 1-74 16,8 2-16-16,7 4 0 15,-4 3 0-15,7 7 0 16,-3 7 0-16,1 4 0 15,0 8 0-15,-4 5 0 0,-4 2 0 16,-8 5 0-16,-1-1 0 16,-5 7 0-16,-6-4 0 15,-5 0 0-15,-4-8 0 16,3 1 0-16,4-9-88 0,-1-9-6 16,3-15-3-16,4 0-8 15,13-18-2-15</inkml:trace>
  <inkml:trace contextRef="#ctx0" brushRef="#br2" timeOffset="849640.5148">10504 16752 6 0,'26'-21'101'15,"-7"3"0"-15,-8 9-5 0,-11 9-5 16,-1-10-1-16,-44 10-68 16,29 1-18-16,2 10-4 15,0 1 0-15,2 7 0 16,1-2 0-16,7 6 0 15,4 2 0-15,6 4 0 16,5 0 0-16,3 1 0 0,1-1 0 16,-3 0 0-16,-1 0 0 15,-2-2 0-15,-4-2 0 16,-5-4 0-16,-1-2 0 16,-7-2 0-16,-5-5 0 0,-2-1 0 15,-5-7 0-15,7-5-59 16,-7-2-35-16,0-6 0 0,5-8-9 15,1-8-4-15</inkml:trace>
  <inkml:trace contextRef="#ctx0" brushRef="#br2" timeOffset="849877.8794">10694 16788 18 0,'36'2'103'0,"-12"2"-1"0,3 1-7 16,-5 2-1-16,2 2-3 15,-11 4-83-15,11 2-8 16,2 7 0-16,1 3 0 16,0 2 0-16,-3 5 0 15,0-2 0-15,0-1 0 0,-1 0 0 16,-9-6 0 0,5-3 0-16,-12-7 0 0,7-4-22 15,-4-5-70-15,0-4-2 16,-4-7-5-16,2-11-7 15</inkml:trace>
  <inkml:trace contextRef="#ctx0" brushRef="#br2" timeOffset="850117.4094">11179 16829 1 0,'-5'-22'100'16,"0"5"3"-16,-1 3-7 0,-3 4-3 16,9 10-2-16,-40-7-64 15,30 7-27-15,4 9 0 0,-3 5 0 16,1 6 0-16,-6 6 0 15,1 7 0-15,-7 6 0 16,-2 5 0-16,0 2 0 16,-3 0 0-16,0 1 0 0,-2-5 0 15,5-4 0-15,1-4 0 16,-3-12 0-16,-2-5-68 16,18-8-27-16,8-9-2 15,4-5-8-15,9-13-4 16</inkml:trace>
  <inkml:trace contextRef="#ctx0" brushRef="#br2" timeOffset="850325.841">11302 16883 36 0,'13'0'107'16,"-4"0"-4"-16,-9 0-7 15,9 3 0-15,-9-3-23 0,-14-1-73 16,14 1 0-16,0 0 0 15,0 0 0-15,0 0 0 16,0 0 0-16,-9 5 0 16,9-5-65-16,-10 1-30 15,10-1-1-15,1-10-9 0,0-3-4 16</inkml:trace>
  <inkml:trace contextRef="#ctx0" brushRef="#br2" timeOffset="850605.3681">11625 16725 17 0,'0'0'106'0,"11"-1"-4"0,-11 1-3 15,0 0-5-15,0 0-1 16,32-7-93-16,-32 7 0 16,0 0 0-16,0 10 0 15,0 3 0-15,-1 3 0 0,-2 3 0 16,1 10 0-16,-3 0 0 15,-3 5 0-15,0 1 0 16,-3 6 0-16,0-1 0 16,-4 2 0-16,-2-1 0 0,0-5 0 15,-1-2 0-15,4-2 0 16,-7-8-47-16,10-11-50 16,11-13-1-16,0 0-9 15,0-18-4-15</inkml:trace>
  <inkml:trace contextRef="#ctx0" brushRef="#br2" timeOffset="850949.6368">11994 16791 22 0,'29'-6'104'16,"-8"3"0"-16,-8 3-7 0,-13 0-3 16,3 8-4-16,-3-8-90 15,-18 17 0-15,-1 9 0 16,-3 3 0-16,-6 9 0 15,2 5 0-15,-1 2 0 16,4-2 0-16,5-1 0 0,5-6 0 16,8-2 0-16,5-7 0 15,-1-6 0-15,7-10 0 16,5-4 0-16,-1-7 0 16,3-4 0-16,-1-7 0 0,-3-5 0 15,-1-3 0-15,-1-2 0 16,-3-5 0-16,-2 2 0 15,-2 0 0-15,-3 3 0 16,-3 1 0-16,-5 3 0 0,6 8 0 16,5 9-71-16,-15-10-24 15,15 10-2-15,1-13-7 16,11 7-4-16</inkml:trace>
  <inkml:trace contextRef="#ctx0" brushRef="#br2" timeOffset="851296.6445">12140 16885 30 0,'30'-4'101'0,"-9"2"-2"15,-3 2-6-15,-18 0-2 16,11 32-20-16,-11-20-45 16,-4 5-26-16,-3 5 0 15,-1 2 0-15,-1 4 0 0,3 2 0 16,1-1 0-16,4-4 0 16,1-5 0-16,5-4 0 15,4-7 0-15,6-3 0 16,1-6 0-16,-1-4 0 15,3-7 0-15,0-5 0 16,2-5 0-16,-2-1 0 0,1 1 0 16,-7 0 0-16,2 5 0 15,0-2 0-15,-6 9 0 16,-8 9 0-16,12 0 0 16,-11 8 0-16,-1 11 0 0,0 5 0 15,-7 5 0-15,0 6 0 16,0 5 0-16,-6 0 0 15,5-1 0-15,-3-8 0 16,8-1-20-16,1-7-73 0,2-7-4 16,0-16-4-16,12 1-6 15</inkml:trace>
  <inkml:trace contextRef="#ctx0" brushRef="#br2" timeOffset="851615.5367">12562 16969 5 0,'11'-31'101'15,"4"6"0"-15,-7 6-4 16,6 6-3-16,-6 7-2 16,9-2-71-16,0 10-21 15,2 8 0-15,5 7 0 16,1 6 0-16,4 7 0 0,-3 5 0 16,-2 4 0-16,-8 3 0 15,-2 2 0-15,-7 1 0 16,-7-4 0-16,-9 1 0 0,-12-9 0 15,-7-1 0-15,13-20 0 16,-5 0 0-16,0-2 0 16,-2-1 0-16,-1-2 0 15,-2 1 0-15,1-3 0 16,5-2 0-16,2-2-3 0,17-1-90 16,-27-8-2-1,20-3-3-15,14-5-7 0,19-3-2 16</inkml:trace>
  <inkml:trace contextRef="#ctx0" brushRef="#br2" timeOffset="852043.7564">13121 17266 91 0,'-19'-4'99'15,"-2"-3"-5"-15,8 1-3 0,2-2-1 16,32 5-60-16,-21 3-14 16,0 0-16-16,0 0 0 15,0-9 0-15,0 9 0 0,0 0 0 16,0 0 0 0,0 0 0-16,8-2 0 0,-8 2 0 15,17 0 0-15,-1 3 0 16,8 0 0-16,10 2 0 15,6-1 0-15,10 1 0 16,6 2 0-16,7-3 0 0,1 0 0 16,2-3 0-16,-3 2 0 15,-6-2 0-15,-4-1 0 16,-12 0 0-16,-8 0 0 16,-6-1 0-16,-10-2 0 0,-17 3 0 15,0 0 0-15,4-13 0 16,-10 8 0-16,-8-2 0 15,2 5 0-15,-10-23-3 0,-1 16-93 16,4-5-4-16,0-2-4 16,1-4-6-16</inkml:trace>
  <inkml:trace contextRef="#ctx0" brushRef="#br2" timeOffset="852325.8679">13559 16929 40 0,'-10'-9'106'0,"10"9"-4"0,-12-8-4 15,12 8-2-15,0 0-27 16,-12 15-69-16,12 6 0 16,0 8 0-16,2 7 0 0,-1 7 0 15,3 6 0-15,-3 4 0 16,0-24 0-16,-1 1 0 16,0 1 0-16,-1 3 0 15,1-3 0-15,0 4 0 16,-3-2 0-16,0 1 0 15,-2-3 0-15,1 1 0 0,-2-4 0 16,-1 1 0-16,1-4 0 16,-2-2 0-16,1-5-58 15,3-4-41-15,2-3 0 16,2-11-10-16,0 0-2 16</inkml:trace>
  <inkml:trace contextRef="#ctx0" brushRef="#br2" timeOffset="852880.0222">14260 17266 19 0,'0'0'105'0,"0"0"-3"15,0 0-5-15,0 0-3 16,0 0-2-16,0 0-90 15,0 0-2-15,0 0 0 0,9 12 0 16,-9-12 0-16,1 14 0 16,-1-4 0-16,0-1 0 15,0 0 0-15,0 2 0 16,0-1 0-16,0-2 0 0,0-8 0 16,0 13 0-16,8-11-72 15,-8-2-23-15,0 0-4 16,16-12-8-16,0-4-3 15</inkml:trace>
  <inkml:trace contextRef="#ctx0" brushRef="#br2" timeOffset="853354.1602">14500 17117 20 0,'-12'-11'103'0,"4"0"-3"15,3-4-6-15,5 1-1 0,5-2-2 16,52 1-81-16,-68 5-10 16,34 5 0-16,8 5 0 15,3 8 0-15,-2 8 0 16,0 5 0-16,-1 4 0 0,-9 5 0 16,0 4 0-16,-10 0 0 15,-4-2 0-15,-8-1 0 16,0-4 0-16,-3-13 0 15,-5-2 0-15,2 0 0 16,-1 0 0-16,3-2 0 0,-2-1 0 16,1 0 0-16,-1 1 0 15,6-10 0-15,-3 17 0 16,3-17 0-16,0 17 0 16,0-17 0-16,2 16 0 0,3-6 0 15,2-1 0-15,-7-9 0 16,13 17 0-16,-13-17 0 15,16 16 0-15,-9-6 0 0,-1-1 0 16,-3-1 0-16,0 1 0 16,-3-9 0-16,0 16 0 15,0-16 0-15,-9 11 0 16,9-11-94-16,-22 6 0 16,7-6-5-16,-1-2-7 15,0-8-2-15</inkml:trace>
  <inkml:trace contextRef="#ctx0" brushRef="#br2" timeOffset="853772.0422">14899 17112 18 0,'37'-22'102'0,"-2"4"0"16,-5 4-6-16,-3 5-2 16,-6 4-3-16,-21 5-83 15,25 6-8-15,-10 7 0 16,2 5 0-16,-6 3 0 15,-1 7 0-15,-2 1 0 16,-2 0 0-16,-6-1 0 0,-1-3 0 16,-10 0 0-16,-1-5 0 15,1-2 0-15,-1-5 0 16,3-1 0-16,-1-3 0 16,10-9 0-16,-2 10 0 15,2-10 0-15,10 10 0 0,-1-6 0 16,0 0 0-16,2 0 0 15,0 1 0-15,1 3 0 16,-2-1 0-16,0 1 0 16,-2 3 0-16,1-1 0 0,-4 2 0 15,-2-1 0-15,-2 1 0 16,-1 0 0-16,-2 1 0 16,-7-1 0-16,0-2 0 0,-3 0 0 15,3-1 0-15,-9-2 0 16,7-3-28-16,-1 0-66 15,3-4-3-15,9 0-6 16,-11-11-6-16</inkml:trace>
  <inkml:trace contextRef="#ctx0" brushRef="#br2" timeOffset="854197.4282">15310 17181 9 0,'7'-14'102'0,"3"2"-1"16,-8 0-6-16,-2 12-2 15,6-15-1-15,41 10-73 0,-47 5-19 16,10-4 0-16,0 5 0 16,-10-1 0-16,17 17 0 15,-7-6 0-15,3 5 0 16,-2 1 0-16,0 3 0 16,0 3 0-16,-6-1 0 0,-2 1 0 15,-3-4 0-15,-2 1 0 16,-4-5 0-16,-4-1 0 15,0-4 0-15,1-2 0 16,9-8 0-16,-9 10 0 0,9-10 0 16,0 0 0-16,0 0 0 15,9 10 0-15,-9-10 0 16,15 11 0-16,-5-5 0 16,2 1 0-16,-2 2 0 0,3 2 0 15,-5-1 0-15,2 2 0 16,-5 1 0-16,1-1 0 15,-4 2 0-15,-2-1 0 16,0 3 0-16,-9-2 0 16,-1 0 0-16,-7-2-7 0,4 0-86 15,1-6-4-15,-1-3-5 16,5 0-5-16</inkml:trace>
  <inkml:trace contextRef="#ctx0" brushRef="#br2" timeOffset="854823.9719">16290 17186 10 0,'3'-12'89'0,"2"0"4"15,-1-1-1-15,4 2-5 0,-4-4-42 16,-2 1-10 0,2 4-7-16,-4-2-5 0,0 12-14 15,3-14-9-15,-3 14 0 16,0 0 0-16,-7 0 0 0,7 0 0 16,-21 19 0-16,4 1 0 15,-5 5 0-15,-7 6 0 16,-4 7 0-16,13-15 0 15,-1 3 0-15,-1 2 0 16,-4 8 0-16,2 0 0 0,2 5 0 16,2 3 0-16,-1 7 0 15,7-5 0-15,0 5 0 16,7-1 0-16,0 6 0 16,7-4 0-16,0 3 0 15,6-6 0-15,1 2 0 16,8-5 0-16,0-3 0 0,-15-43 0 15,19 32 0-15,1 0 0 16,-1-7 0-16,0 0 0 16,-19-25 0-16,27 19 0 15,-2-1 0-15,-25-18 0 0,0 0 0 16,0 0 0 0,0 0 0-16,0 0 0 0,0 0 0 15,0 0 0-15,0 0 0 16,0 0 0-16,0 0 0 15,0 0 0-15,0 0 0 16,0 0 0-16,0 0 0 0,0 0 0 16,0 0-18-1,0 0-77-15,-2-44-1 0,1 34-2 16,1-5-9-16</inkml:trace>
  <inkml:trace contextRef="#ctx0" brushRef="#br2" timeOffset="858663.0422">8844 17695 89 0,'-11'3'99'0,"11"-3"-5"16,0 0-5-16,-14 2 0 0,14-2-55 15,0 0-17-15,0 0-17 16,0 0 0-16,-7 0 0 16,7 0 0-16,0 0 0 0,0 0 0 15,0 0 0-15,0 0 0 16,0 0 0-16,0 0 0 16,-10 8 0-16,10-8 0 15,-5 12 0-15,3-2 0 16,2-10 0-16,-7 19 0 0,3-3-57 15,4-16-35-15,0 12-1 16,0-12-8-16,0 0-5 16</inkml:trace>
  <inkml:trace contextRef="#ctx0" brushRef="#br2" timeOffset="859159.351">9085 17588 43 0,'24'-11'98'15,"-3"3"-2"-15,-3 2-5 16,-3 4-2-16,-4 2-25 0,-11 0-43 16,10 6-12-16,-10-6-9 15,4 14 0-15,-4-3 0 16,0 1 0-16,0 0 0 16,0 13 0-16,5-7 0 15,0 0 0-15,3 6 0 0,2-2 0 16,2 5 0-16,-12-27 0 15,11 26 0-15,3 2 0 16,0 1 0-16,-2-1 0 16,1-1 0-16,2 1 0 15,-4-2 0-15,-1 0 0 16,-1-6 0-16,-1 2 0 16,-8-22 0-16,0 0 0 0,2 33 0 15,-2-33 0-15,0-6 0 16,0-7 0-16,0-7 0 15,0-3 0-15,5-5 0 16,2-2 0-16,-1-5 0 0,4 3 0 16,-2-7 0-16,1 3 0 15,-2-2 0-15,2 6 0 16,-2-1 0-16,-3 6 0 0,-2 1 0 16,-1 4 0-16,-2 5 0 15,-3 5 0-15,-6 5 0 16,-1 4 0-16,0 3 0 15,-1 2-81-15,1 2-12 16,0-1-2-16,2-1-8 0,9-2-4 16</inkml:trace>
  <inkml:trace contextRef="#ctx0" brushRef="#br2" timeOffset="859426.9754">9577 17563 29 0,'28'-4'99'0,"2"3"0"15,-3 1-6 1,1 1-1-16,-4 7-2 0,-3 1-81 16,1 3-9-16,-1 2 0 15,-2 1 0-15,1 2 0 0,0 2 0 16,0-2 0-16,1 6 0 16,-5 1 0-16,-16-24 0 15,51 50 0-15,-51-50 0 16,25 28 0-16,4-1 0 15,-4-1 0-15,4 3-27 0,24 11-64 16,-30-24-1 0,-1-7-5-16,-2-3-2 0,-3-6 0 15</inkml:trace>
  <inkml:trace contextRef="#ctx0" brushRef="#br2" timeOffset="859670.3168">10234 17801 82 0,'0'-32'101'16,"0"1"-4"-16,-2 1-4 15,-2 3-1-15,0 0-51 0,1 4-36 16,0 5-5-16,1 6 0 16,2 12 0-16,-9-10 0 15,9 10 0-15,-8 6 0 16,-1 8 0-16,4 3 0 0,5-17 0 16,-8 27 0-16,-3 1 0 15,-1 9 0 1,1-1 0-16,0 3 0 0,-12 40 0 15,23-79-71-15,-12 37-24 16,3 1-3-16,1-15-5 16,-1 15 0-16</inkml:trace>
  <inkml:trace contextRef="#ctx0" brushRef="#br2" timeOffset="859867.3128">10269 17843 44 0,'20'-23'103'15,"0"7"-4"-15,-1 4-6 16,-3 6-2-16,-4 3-10 16,1 3-81-16,-3 1 0 15,-2 3 0-15,-8-4 0 0,11 13 0 16,-11-13 0-16,12 16-73 16,-12-16-18-16,0 0-2 15,0 0-7-15,16-5-6 16</inkml:trace>
  <inkml:trace contextRef="#ctx0" brushRef="#br2" timeOffset="860255.7806">10833 17577 31 0,'17'0'100'0,"-3"3"-1"16,-3 3-6-16,-11-6-3 15,15 13-1-15,-15-13-80 16,7 13-9-16,-7-13 0 16,10 10 0-16,-10-10 0 0,14 10 0 15,-3-7 0-15,-3-1 0 16,4 6 0-16,1 0 0 16,-1 4 0-16,-1 2 0 15,-1 3 0-15,-4 6 0 0,-6-23 0 16,7 46 0-16,-7-46 0 15,0 26 0-15,0 0 0 16,-1-1 0-16,-5 2 0 16,-3-5 0-16,1 2 0 15,8-24 0-15,-11 26 0 0,-4 13 0 16,15-39 0-16,0 13 0 16,7-12 0-16,6-2-46 15,3-5-45-15,7-3-1 16,4-6-7-16,3 1-5 15</inkml:trace>
  <inkml:trace contextRef="#ctx0" brushRef="#br2" timeOffset="860535.0239">11366 17712 92 0,'9'-21'99'16,"-2"2"-4"-16,-5 1-5 15,-2 2 0-15,0 1-61 16,0 3-13-16,0-1-16 0,-1 3 0 15,1 2 0-15,0 8 0 16,4-10 0-16,-4 10 0 16,25 0 0-16,-13 2 0 15,2 5 0-15,-1 4 0 16,1 4 0-16,0 2 0 0,-2 3 0 16,-1 2 0-16,-2 1 0 15,-2 5 0-15,-3-1 0 16,1 0 0-16,-5-9-15 15,0 7-77-15,0-3-3 0,2-8-5 16,0-4-4-16,-2-10-1 16</inkml:trace>
  <inkml:trace contextRef="#ctx0" brushRef="#br2" timeOffset="860803.9485">11657 17705 29 0,'11'-27'101'16,"3"3"-1"-16,1 2-5 15,-3 3-2-15,1 3 0 16,1 2-93-16,2 5 0 16,-1 2 0-16,1 6 0 15,-2 1 0-15,3 3 0 16,-2 3 0-16,0 7 0 0,0-3 0 16,-1 8 0-16,-3 4 0 15,0 1 0-15,-4 2 0 16,-2 3 0-16,-1 0 0 15,-4-28 0-15,2 56 0 0,-2-36-9 16,0 3-83-16,-6-4-3 16,3-6-4-16,1-3-7 15,2-10-1-15</inkml:trace>
  <inkml:trace contextRef="#ctx0" brushRef="#br2" timeOffset="861266.5193">12446 17786 73 0,'-13'5'92'15,"-4"-1"0"-15,0 2-4 16,-2-3 0-16,3 2-56 15,1-2-6-15,2 0-6 0,-1-3-20 16,3 2 0-16,1-2 0 16,10 0 0-16,-14 0 0 15,14 0 0-15,-8 0 0 0,8 0 0 16,0 0 0-16,0 0 0 16,6 1 0-16,6-1 0 15,5 0 0-15,4 1 0 16,1 0 0-16,7-1 0 15,1 0 0-15,5 0 0 0,1 0 0 16,1 0 0-16,0 0 0 16,0-1 0-16,0 1 0 15,0-1 0-15,-4-1 0 0,-2 0 0 16,-7 1 0-16,-2 0 0 16,-7-2 0-16,-5-1 0 15,-10 4 0-15,17-1-66 16,-17 1-29-16,-9-13-1 15,2 4-8-15,-4-3-4 0</inkml:trace>
  <inkml:trace contextRef="#ctx0" brushRef="#br2" timeOffset="861516.0156">12684 17641 19 0,'-13'-14'101'0,"-8"-1"0"0,12 8-6 15,-1 1-2-15,1 4-2 16,-1 2-80-16,-2 6-11 15,3 4 0-15,-1 3 0 16,2 3 0-16,4 3 0 0,1 1 0 16,0 4 0-16,3-3 0 15,0-21 0-15,0 28 0 16,0 1 0-16,3 3 0 16,-1 0 0-1,0 2 0-15,-1 1 0 0,-2-3-75 16,-5 0-19-16,15-9-4 15,3 0-7-15,-5-2 1 0</inkml:trace>
  <inkml:trace contextRef="#ctx0" brushRef="#br2" timeOffset="861854.3865">12991 17759 49 0,'18'0'102'0,"-3"2"-5"16,-5 3-4-16,0 3-1 15,-3 1-14-15,-2 3-78 16,-1-2 0-16,-1 2 0 16,0-3 0-16,-2 2 0 0,-1-11 0 15,4 14 0-15,-4-14 0 16,15 10 0-16,-15-10 0 15,2 16 0-15,-2-16 0 16,2 11 0-16,-2-11 0 0,3 10 0 16,-3-10 0-16,0 0 0 15,0 0 0-15,0 0 0 16,0 0-84-16,0 0-11 0,5-6-3 16,-1-3-6-16,0-4-3 15</inkml:trace>
  <inkml:trace contextRef="#ctx0" brushRef="#br2" timeOffset="862217.9708">13266 17705 49 0,'15'-12'104'0,"-6"9"-4"15,0-2-6-15,1 0-1 16,1 1-22-16,0 0-71 0,0 2 0 15,4 2 0-15,0 0 0 16,2 0 0-16,-2 6 0 16,3 2 0-16,-4-2 0 15,1 8 0-15,-2 2 0 16,-3 2 0-16,-10-18 0 16,5 23 0-16,0 1 0 0,-6 25 0 15,1-49 0-15,-2 24 0 16,-3 1 0-16,-3-4 0 15,2 1 0-15,-6 13 0 16,12-35 0-16,-3 26 0 0,3-26 0 16,0 0 0-16,0 0 0 15,5 7-19-15,5 2-72 16,57 8-4-16,-35-17 0 16,5-2-9-16,1-5 1 0</inkml:trace>
  <inkml:trace contextRef="#ctx0" brushRef="#br2" timeOffset="862539.0064">14074 17861 34 0,'0'0'100'0,"-9"-8"-1"0,9 8-5 15,-13-3-3-15,13 3 0 16,0 0-89-16,0 0-2 15,2 11 0-15,10-3 0 0,-12-8 0 16,0 0 0 0,30 14 0-16,2 1 0 0,-32-15 0 15,33 22 0-15,2 0 0 16,-3-1 0 0,0 0 0-16,0 3 0 0,0-2 0 15,-4 0 0-15,1 0 0 16,-4-3 0-16,1 3 0 15,-5-4-66-15,-1 0-27 0,-20-18-2 16,0 0-4-16,11 3-6 16</inkml:trace>
  <inkml:trace contextRef="#ctx0" brushRef="#br2" timeOffset="862771.3808">14506 18066 14 0,'-8'-25'103'0,"2"3"-1"0,-3-5-9 15,2 3 0-15,-2-1-3 16,3-2-74-16,-3 8-16 15,1 7 0-15,8 12 0 0,-14-8 0 16,14 8 0-16,0 0 0 16,0 0 0-16,0 0 0 15,-8 11 0-15,2 5 0 16,-15 44 0-16,12-31 0 16,1 7 0-16,-1-2 0 15,1 4 0-15,-1-1 0 16,1-1-67-16,0 0-28 15,7-10-3-15,-1-2-7 0,2-24-5 16</inkml:trace>
  <inkml:trace contextRef="#ctx0" brushRef="#br2" timeOffset="862987.269">14627 18001 57 0,'22'-21'105'0,"-3"10"-3"0,-3 0-8 15,-16 11-2-15,27-3-31 16,-27 3-61-16,0 0 0 16,23 8 0-16,-23-8 0 15,0 0 0-15,0 0 0 16,0 0 0-16,0 0-40 0,0 0-55 16,0 0 0-16,33 35-7 15,-24-35-4-15</inkml:trace>
  <inkml:trace contextRef="#ctx0" brushRef="#br2" timeOffset="863308.3998">15070 17885 44 0,'26'-11'104'0,"0"4"-4"0,-7 4-5 16,-4 3 0-16,-5 0-22 15,-10 0-73-15,3 12 0 16,-5-2 0-16,2-10 0 15,0 0 0-15,0 0 0 0,-9 11 0 16,-2 2 0-16,2-1 0 16,-11 26 0-16,12-13 0 15,8-2 0-15,0 0 0 16,2 1 0-16,4 1 0 16,4-2 0-16,3 1 0 15,-3-1 0-15,4 1 0 16,-5-3 0-16,0 0 0 15,-9-21 0-15,3 27 0 0,1 2 0 16,-4-29-49-16,0 0-47 16,0 0 0-16,0 0-7 15,0 0-7-15</inkml:trace>
  <inkml:trace contextRef="#ctx0" brushRef="#br2" timeOffset="863525.8564">15266 18123 47 0,'26'-24'104'0,"-1"1"-2"16,1 5-9-16,-1-2 2 0,-3 12-25 16,2-2-70-1,-24 10 0-15,0 0 0 0,9 3 0 16,3 4 0-16,-1-1 0 16,-1 34 0-16,-10-10 0 15,-3-4 0-15,-1 1 0 16,-1 1-18-16,-1 1-76 15,3-3-3-15,-2 1-6 0,5-27-7 16</inkml:trace>
  <inkml:trace contextRef="#ctx0" brushRef="#br2" timeOffset="863839.0818">15562 18170 86 0,'38'-59'106'16,"-18"33"-5"-16,-20 26-6 15,19-20-3-15,2-1-61 16,-2 10-31-16,3-2 0 16,1 13 0-16,-2 2 0 0,-1 9 0 15,0 1 0 1,-5 9 0-16,2-1 0 0,-7 7 0 16,2 1 0-16,-4-2 0 15,1 1 0 1,-6 0 0-16,1 0 0 0,-3-3 0 15,1 2 0-15,-2-5 0 16,0 1 0-16,0-22 0 16,0 0 0-16,0 0-17 15,0 0-16-15,0 0-48 16,13 4-10-16,0 0-6 0,42-9-2 16,-29-15 6-16</inkml:trace>
  <inkml:trace contextRef="#ctx0" brushRef="#br2" timeOffset="864108.3654">16187 18128 93 0,'16'-25'102'16,"0"-1"-5"-16,-8 3-2 16,2-1-5-16,-7 5-60 15,-2 5-26-15,-1 14-4 0,0-13 0 16,0 13 0-16,0 0 0 16,0 0 0-16,0 0 0 15,8 7 0-15,-1 2 0 16,21 31 0-16,-15-20 0 15,2 8 0-15,0 1 0 16,-4 9 0-16,1 1 0 16,-8 2 0-16,-1 42 0 15,-7-42 0-15,-10 0 0 16,14-41 0-16,-24 31-89 0,1-1-9 16,-18-6-4-16,-53 8-8 15,33-32-2-15</inkml:trace>
  <inkml:trace contextRef="#ctx0" brushRef="#br2" timeOffset="864778.0925">9067 17381 9 0,'-16'-4'92'16,"1"2"6"-16,-4 2-5 15,0 2-5-15,-1 6 0 16,-1 4-68-16,-3 6-1 0,5 2-15 16,-1 7-4-16,4 6 0 15,16-33 0-15,-11 39 0 16,-9 45 0-16,17-33 0 16,4 3 0-16,13 0 0 0,12 5 0 15,7-5 0 1,12 2 0-16,8-5-77 15,20-10-15-15,11-5-2 0,13-11-8 16,14-9-2-16</inkml:trace>
  <inkml:trace contextRef="#ctx0" brushRef="#br2" timeOffset="865480.73">17171 18069 80 0,'-2'0'99'0,"-7"0"-5"0,3 3-4 16,-55 13 1-16,31-11-66 16,30-5-3-16,-25 3-12 15,-4 0-10-15,29-3 0 16,0 0 0-16,-10 0 0 0,0 0 0 16,-2 0 0-16,2 0 0 15,10 0 0-15,6 0 0 16,8-3 0-16,29-5 0 15,-20 8 0-15,3 0 0 16,-2 0 0-16,3 2 0 16,-3 1 0-16,1-3 0 0,2 0 0 15,-5 5 0-15,0 0 0 16,-22-5-32-16,0 0-60 16,0 0-3-16,0 0-5 15,2 9-5-15</inkml:trace>
  <inkml:trace contextRef="#ctx0" brushRef="#br2" timeOffset="865732.7902">17111 18226 13 0,'-30'17'101'16,"0"5"0"-1,3-6-5-15,-3 1-3 0,7-4-1 16,1 0-77-16,22-13-15 16,-9 23 0-16,1 0 0 15,8-23 0-15,17 17 0 0,5 1 0 16,5-14 0-16,1 2 0 15,8-4 0-15,1 0 0 16,-2 0 0-16,2-1 0 16,-2 0 0-16,1 0 0 15,-6-1 0-15,2 2 0 16,-5-2 0-16,-3 0-18 0,-24 0-75 16,20-4-4-16,2-3-4 15,-22 7-10-15</inkml:trace>
  <inkml:trace contextRef="#ctx0" brushRef="#br2" timeOffset="868460.7323">17972 18268 49 0,'0'0'101'0,"0"0"-5"15,0 0-3-15,0 0-3 16,0 0-43-16,0 0-25 16,0 0-9-16,0 0-13 15,0 0 0-15,0 0 0 16,0 0 0-16,0 0 0 15,0 0 0-15,0-5 0 0,0 1 0 16,0-1 0-16,0 0 0 16,1-1-12-16,0 1-77 15,0 4-4-15,-2 7-3 16,-4 4-7-16,-6 2-3 16</inkml:trace>
  <inkml:trace contextRef="#ctx0" brushRef="#br2" timeOffset="868799.716">18099 18108 9 0,'27'-20'101'0,"3"4"-2"16,13 2 0-16,-43 14-7 16,51-2 0-16,-51 2-78 15,26 0-9-15,0 0-5 16,-2 3 0-16,3 3 0 15,-4 1 0-15,-3 0 0 16,-20-7 0-16,18 20 0 0,1 0 0 16,-9-1 0-16,-2 2 0 15,-5 3 0-15,0 3 0 16,-3-1 0-16,-5 1 0 16,0-2 0-16,-5 3 0 15,3-6 0-15,-4 1 0 16,11-23 0-16,-4 23 0 15,1 1 0-15,3-24-13 16,0 0-78-16,8 2-3 0,5 1-3 16,43-3-8-16,-25-5-2 15</inkml:trace>
  <inkml:trace contextRef="#ctx0" brushRef="#br2" timeOffset="869247.7446">18945 18123 24 0,'14'-41'104'16,"-14"28"-2"-16,-3 4-5 0,-4-1-3 15,7 10-19-15,-7-16-60 16,7 16-15-16,0 0 0 16,0-14 0-16,0 14 0 15,0 0 0-15,0 0 0 16,0 0 0-16,14 3 0 15,-3 3 0-15,2-1 0 16,23 27 0-16,-18-10 0 0,-18-22 0 16,13 30 0-16,-4-1 0 15,-7-7 0-15,1-1 0 16,-3-1 0-16,0 1 0 16,0-1 0-16,0 1 0 15,0-21 0-15,6 25 0 0,-2 1 0 16,-4-26 0-16,13 20 0 15,-4 2 0-15,-9-22 0 16,0 0 0-16,10 12 0 16,-2 1 0-16,2 1 0 15,2 23 0-15,-6-14 0 16,-6-23 0-16,-5 20 0 0,-3 0 0 16,8-20-63-16,0 0-30 15,-8 7-3-15,-3-1-8 16,0 1-4-16</inkml:trace>
  <inkml:trace contextRef="#ctx0" brushRef="#br2" timeOffset="869664.0786">19328 18370 10 0,'41'-24'101'16,"6"1"0"-16,-8 1-6 16,-39 22-3-16,35-21-2 15,1 0-72-15,-14 4-14 0,3-2-4 16,-25 19 0-1,13-20 0-15,1-2 0 0,-14 22 0 16,0 0 0-16,-3-12 0 16,-6 1 0-16,3-2 0 15,-23-8 0-15,8 14 0 16,21 7 0-16,0 0 0 16,-9 2 0-16,-3 5 0 15,2-2 0-15,-8 22 0 16,9-6 0-16,9-21 0 15,5 23 0-15,5 1 0 0,-10-24 0 16,20 22 0 0,-2 1 0-16,-18-23 0 0,25 20 0 15,1-1 0-15,-26-19 0 16,22 18 0-16,2-1 0 16,-24-17 0-16,17 22 0 0,0-1 0 15,-17-21 0-15,4 27 0 16,0 0 0-16,-4-7 0 15,-7 2-66-15,7-22-28 16,-7 26-3-16,-4 1-7 16,11-27-4-16</inkml:trace>
  <inkml:trace contextRef="#ctx0" brushRef="#br2" timeOffset="869998.0222">19790 18487 7 0,'32'-25'100'16,"2"-1"1"-16,3-4-5 15,1 0-4-15,-11 2-2 16,-1 0-70-16,-8 7-15 0,0 2-5 16,-18 19 0-16,0 0 0 15,0 0 0 1,0 0 0-16,0 0 0 0,0 0 0 16,0 0 0-16,0 0 0 15,3 1 0-15,1 3 0 16,24 57 0-16,-26-31 0 15,5-1 0-15,1 1 0 0,-1-3 0 16,4 1 0-16,-4-3 0 16,2 0 0-16,-5-3 0 15,-2 0 0-15,-2-22 0 16,0 25 0-16,-5 0 0 16,5-25-4-16,-30 14-83 15,4 1-1-15,2-15-4 16,1-2-14-16,23 2-2 0</inkml:trace>
  <inkml:trace contextRef="#ctx0" brushRef="#br2" timeOffset="872643.9318">820 3184 12 0,'-9'-14'82'16,"4"-1"4"-16,1 0-2 15,2-3-30-15,2 9-10 16,0 0-12-16,0 9-8 15,10-2-6-15,-10 2-6 16,13 19-2-16,-7 3-3 0,1 5-2 16,-3 8-2-16,2 5 0 15,-4 6-2-15,1 1 0 16,-4 6-1-16,1-1 0 16,0-1-2-16,0-2-2 0,-2-5-4 15,2-4-7-15,0-10-11 16,3-13-48-16,4 2-10 15,1-13-8-15,-8-6-5 0</inkml:trace>
  <inkml:trace contextRef="#ctx0" brushRef="#br2" timeOffset="873163.39">904 3004 76 0,'0'-48'85'0,"2"-1"-4"16,8-1-4-16,0 5-45 16,11 2-6-16,6 5-8 15,7 7-7-15,2 11-4 16,1 9-2-16,-3 11-3 16,-4 12-2-16,-8 17 1 0,-8 13 0 15,-6 12 0-15,-9 10 0 16,-11 4 1-16,-8 3-1 15,-4-2 1-15,-4-2 1 0,-1-6-2 16,0-8 0-16,0-10 1 16,6-10 0-16,5-8 0 15,3-7 0-15,4-7 0 0,11-11 0 16,-10 6 0-16,10-6 0 16,0-5 0-16,0 5 0 15,9-14 0-15,-9 14 0 16,19-13 0-16,-4 12 0 0,3 1 1 15,0 4-1-15,4 8 1 16,0 6-2-16,5 7 0 16,1 6 0-16,1 5 0 0,0 3-1 15,1 0 1-15,2 1 0 16,-3-1-1-16,0-3 1 16,-4-5 0-16,-4-7-1 15,-4-6 0-15,-2-5-1 16,-6-3-2-16,-9-10-4 0,8 10-7 15,-8-10-15-15,0 0-55 16,5-13-2-16,4-2-7 16,-2-5-4-16</inkml:trace>
  <inkml:trace contextRef="#ctx0" brushRef="#br2" timeOffset="873461.3342">1743 3082 82 0,'9'-32'93'16,"-2"5"-3"-16,-5 3-6 0,-1 12-29 15,-5 2-26-15,-8 7-9 16,-2 7-6-16,-5 13-5 16,0 11-4-16,-3 5-2 15,4 9-1-15,-1 5 0 0,5 2-1 16,5-1 0-1,8-5-1-15,4-5 0 0,9-5 1 16,7-5-1-16,6-9 0 16,2-3-3-16,4-3-5 0,-3-4-10 15,5-15-55-15,-4 6-13 16,-4 0-5-16,0-8-7 16,-4-8-2-16</inkml:trace>
  <inkml:trace contextRef="#ctx0" brushRef="#br2" timeOffset="873694.2782">2062 2975 69 0,'15'-21'95'15,"-3"4"-4"-15,-1 7-6 16,-11 10-1-16,30-3-60 0,-16 12-7 16,-1 11-6-16,2 9-5 15,-3 9-2-15,-3 10-2 16,-2 6-2-16,-1 2-2 15,-6 3-1-15,-4-2-4 0,-7-6-3 16,0-1-5-16,-9-10-8 16,2-9-27-16,-1-6-35 15,-4-9-2-15,4-7-5 16,-6-8 0-16</inkml:trace>
  <inkml:trace contextRef="#ctx0" brushRef="#br2" timeOffset="873979.059">1465 2969 67 0,'-31'0'86'0,"3"4"-2"15,5 10-3-15,1-14-26 16,5 27-29-16,3 18-8 15,-1 7-6-15,3 12-2 0,4 6-3 16,1 6-2-16,6-3-1 16,0-4-2-16,11-6-1 15,9-8-2-15,7-11-3 16,10-6-9-16,6-14-28 16,11-12-41-16,9-11-3 0,3-9-7 15,7-13-5-15</inkml:trace>
  <inkml:trace contextRef="#ctx0" brushRef="#br2" timeOffset="874313.5668">2763 2923 86 0,'-17'-14'97'0,"5"6"-4"16,-3 1-6-16,1 1-2 15,4 1-62-15,10 5-9 16,-12-6-6-16,12 6-3 0,0 0-3 16,9-3-1-16,3 2 0 15,10-2 0-15,-1 0 0 16,6 0 0-16,3 1-1 15,-2-3 0-15,0 5-4 0,-4-2-6 16,0 3-7-16,-11-1-15 16,-13 0-54-16,11 14-1 15,-10-4-8-15,-1 2-4 16</inkml:trace>
  <inkml:trace contextRef="#ctx0" brushRef="#br2" timeOffset="874515.1169">2657 3225 78 0,'0'0'95'0,"-4"11"-3"15,4-11-6-15,13-8-2 0,4-3-60 16,12-1-8-16,2-4-7 16,6 0-6-16,9 3-10 15,0-7-33-15,7 5-43 0,4-2-3 16,-1-2-6-16,0-2-8 15</inkml:trace>
  <inkml:trace contextRef="#ctx0" brushRef="#br2" timeOffset="875838.499">3616 2775 68 0,'-15'0'98'16,"6"0"-4"-16,-3 0-5 16,4 0 0-16,8 0-53 15,-13-9-21-15,13 9-5 0,0 0-4 16,0 0-2-1,0 0-2-15,-1 6-2 0,1-6 0 16,1 10 0-16,-1-10 0 16,6 13-8-16,-6-13-12 15,7 10-65-15,-7-10-3 16,14 1-5-16,-5-11-5 0,-1-9-3 16</inkml:trace>
  <inkml:trace contextRef="#ctx0" brushRef="#br2" timeOffset="876177.3718">3966 2303 9 0,'20'-11'92'15,"-5"5"4"-15,-15 6-6 16,13 0-4-16,-15 7 0 16,-6 14-70-16,-4 13-3 0,-5 11-3 15,0 10-2-15,-4 14-3 16,2 3-5-16,6 3 0 15,8-6 0-15,5-7 0 16,3-9 0-16,13-12 0 16,5-14 0-16,3-15 0 0,2-10 0 15,-3-4 0-15,-3-10 0 16,-4-5 0-16,-7-5 0 16,-3-1 0-16,-5-1 0 15,-1-3 0-15,-8 5 0 0,-4-2 0 16,-2 4 0-16,-5-1 0 15,3 9 0-15,-7-5-17 16,-4 8-70-16,10 2-2 16,6-2-5-16,5-1-6 0,7-1-4 15</inkml:trace>
  <inkml:trace contextRef="#ctx0" brushRef="#br2" timeOffset="876526.3317">4346 2328 57 0,'13'-13'98'0,"-10"-1"-4"16,-3 5-6-16,0 9-3 16,-3 20-42-16,-1-10-24 15,-8 5-8-15,7 13-4 16,-6 12-4-16,4 8 0 16,0 9 0-16,1 4-3 0,3 0 0 15,3-2 0-15,7-7 0 16,6-12 0-16,3-6 0 15,2-13 0-15,1-11 0 16,2-10 0-16,-1-5 0 16,-3-8 0-16,0-5 0 0,-8-3 0 15,-1-3 0-15,-5 1 0 16,-1-2 0-16,-1 4 0 0,-6 0 0 16,-9 6 0-16,-7 3 0 15,1 7 0-15,-5-1 0 16,1 10-17-16,-4 15-49 0,4-7-22 15,7-1-3-15,17-11-6 16,-6 13-4-16</inkml:trace>
  <inkml:trace contextRef="#ctx0" brushRef="#br2" timeOffset="876811.9122">4659 2282 69 0,'9'-26'95'0,"0"4"-4"0,4 0-6 16,2 1 0-16,5 4-56 16,6 0-13-16,7 8-5 15,4 2-3-15,2 8-2 16,-1 2-2-16,-3 12 0 0,-3 5-1 16,-4 9 0-16,-6 5-1 15,-8 9-2-15,-8 6 0 16,-6 8 0-16,-6 4 0 15,-5 3 0-15,-4-3 0 0,1 0-5 16,-2-6-12-16,6-9-27 16,-1-8-44-16,3-13-1 15,5-7-7-15,3-18-3 0</inkml:trace>
  <inkml:trace contextRef="#ctx0" brushRef="#br2" timeOffset="877002.4046">4925 2491 13 0,'-1'-13'93'0,"2"2"-1"0,3-2-5 15,9 3-7-15,4-1 1 16,4 8-74-16,4-5-13 16,13 3-30-16,7-3-42 15,0 4-6-15,4-5-5 16,3-5-5-16</inkml:trace>
  <inkml:trace contextRef="#ctx0" brushRef="#br2" timeOffset="877324.9375">5746 1810 80 0,'0'-8'95'16,"0"8"-5"-16,0 0-5 15,-14-1 0-15,3 8-65 16,0 15-5-16,-6 13-5 16,-7 16-3-16,-13 45 1 15,-3 13-1 1,5 8-2-16,5 7-1 16,8 1-4-16,7 1 0 0,15-2 0 15,10-13 0-15,27-37 0 16,10-13 0-16,9-7 0 15,10-13 0-15,-3-8 0 16,7-12 0-16,-6-9 0 0,-3-12 0 16,-16-1-84-1,8-15-5-15,-9-12-4 0,-7-5-8 16,-11-6-3-16</inkml:trace>
  <inkml:trace contextRef="#ctx0" brushRef="#br2" timeOffset="880375.3719">4899 9130 3 0,'-10'7'58'0,"10"-7"1"16,-10 1-3-16,10-1-30 16,-10 7-41-16,7 5-12 0,0 1-19 15,3 7-12-15,1 8 2 16</inkml:trace>
  <inkml:trace contextRef="#ctx0" brushRef="#br2" timeOffset="881999.1391">6026 2276 0 0,'6'-5'85'0,"-6"5"5"0,0 0-2 16,2-9-6-16,17 7-30 15,-19 2-21-15,0 0-11 16,0 0-8-16,0 0-4 0,0 0-4 16,0 0-1-16,-7 3-2 15,7-3 0-15,-6 11-1 16,6-11 0-16,-5 18-3 16,-5-9-9-16,7 8-20 0,4-2-50 15,-2 0 0-15,0-5-9 16,1-10-4-16</inkml:trace>
  <inkml:trace contextRef="#ctx0" brushRef="#br2" timeOffset="882549.3906">6255 1980 85 0,'17'-17'89'0,"1"3"-5"15,-4 7-3-15,2 28-27 16,-1-13-35-16,0 9-6 16,3 9-4-16,-5 17-1 15,-2 6-2 1,1 1 0-16,-3 0-1 16,1-5 0-16,-5-7 0 0,4-4 0 15,-4-11-1-15,8-21-2 16,-2-5 0-16,6-11 0 15,3-7-1-15,4-6 0 16,2-10-2-16,4-5 0 0,-1-5-1 16,1-2 1-16,-5 1-1 15,-5 2 1-15,-2 2 0 16,-8 5 1-16,-6 9 1 0,-4 6 0 16,-3 9 1-16,-6 7-1 15,-2 8 0-15,-5 2 0 16,5 12 0-16,2 3-1 0,3 6 0 15,6 6 0-15,3 0-1 16,12 6 2-16,11 6 1 31,4 0 1-31,0-2-1 0,1 2 1 16,0-4 0-16,-9-2-1 16,-4-5 1-16,-9-2-1 15,-10-9-1-15,-3-2-2 16,-8-2-1-16,-3-4-3 0,-6-1-6 15,-2-4-8-15,0-3-64 16,-1-1-3-16,-4-7-6 16,8-8-3-16,3-12-4 15</inkml:trace>
  <inkml:trace contextRef="#ctx0" brushRef="#br2" timeOffset="882782.4467">6978 1923 73 0,'14'-7'92'16,"1"4"-3"-16,-6 0-5 0,2 6-1 16,7 0-66-1,-1 6-4-15,3 4-3 0,6 1-2 16,4 6-4-16,3 0-1 16,3 2-1-16,1-1-3 0,1 1-3 15,-2-1-6-15,1 2-10 16,-3-2-45-16,-7-8-18 15,-1-2-6-15,-10-9-5 16,-6-2-2-16</inkml:trace>
  <inkml:trace contextRef="#ctx0" brushRef="#br2" timeOffset="883000.8623">7373 1864 67 0,'-8'-26'98'0,"-1"3"-5"16,5 6-6-16,-4 1-2 15,8 16-57-15,0 0-10 16,-9 0-6-16,7 10-6 16,0 14-3-16,0 6-1 0,-1 11-1 15,0 9 1-15,-9 23-5 32,1 8-7-32,-6-3-7 15,6 1-17-15,5-6-50 0,-7-11-2 16,4-13-7-16,-2-13-6 15</inkml:trace>
  <inkml:trace contextRef="#ctx0" brushRef="#br2" timeOffset="883241.2844">7589 1880 87 0,'10'-16'97'0,"-4"1"-5"15,-3 3-5-15,-3-1 0 0,0 13-66 16,-7-14-6-16,7 14-6 16,0 0-4-16,0 0-4 15,0 0-5-15,0 0-6 16,-2 17-17-16,3-3-58 0,0-2-2 16,4-1-5-16,-2-1-7 15,-3-10 2-15</inkml:trace>
  <inkml:trace contextRef="#ctx0" brushRef="#br2" timeOffset="883470.3422">7831 1621 87 0,'21'-13'97'0,"-6"0"-2"16,-4 3-8-16,-5 1 0 15,-6 9-64-15,0 0-5 16,8-5-7-16,-8 5-5 0,7 16-6 15,-4 0 0-15,-1 4 0 16,3 6 0-16,0 8 0 16,-1 6 0-16,-2 2 0 15,-1 6-4-15,0-2-9 16,1 4-18-16,16-2-56 0,-18-11-2 16,2-6-6-16,1-14-5 15</inkml:trace>
  <inkml:trace contextRef="#ctx0" brushRef="#br2" timeOffset="883817.1586">8346 1584 19 0,'20'-14'94'0,"-20"14"-1"16,10-6-4-16,-19 7-3 0,-7 14-3 15,-5 6-72-15,-4 8-3 16,-1 8-1-16,-3 10-2 15,4 1-3-15,1 0-1 16,11 2-1-16,2-4 0 16,10-6-1-16,2-6 1 15,13-7 0-15,6-9 0 0,0-6 0 16,2-7 1-16,-1-5 0 16,-1 0 0-16,-5-7 0 15,-3-3 0-15,-10-6 0 16,-2-2-1-16,-1 1 0 0,-10-2-1 15,-1-1-1-15,-5-2-4 16,2 9-7-16,-3-7-9 16,4-4-54-16,6 9-12 15,5-2-2-15,6-2-5 0,15 2-4 16</inkml:trace>
  <inkml:trace contextRef="#ctx0" brushRef="#br2" timeOffset="884173.3837">8474 1671 45 0,'21'-11'91'0,"-8"5"-6"15,-13 6-4-15,15-7-2 16,-15 7-48-16,0 10-10 0,0 4-10 16,0 3-5-16,0 4-1 15,2 3-1-15,3 2 0 16,5-3-2-16,3 0 0 16,4-8 0-16,2-4 1 0,2-4 0 15,0-7 0-15,0-3 2 16,2-8-1-16,-4-5 1 15,1-5 0-15,-4-1 0 16,-3 1 0-16,0 0-1 16,-5 1-4-16,0 6 0 0,-4 2 0 15,-2 2 0-15,-2 10 0 16,0 0 0-16,0 0 0 16,2 17 0-16,-2 6 0 0,0 6 0 15,0 12 0-15,-2 7 0 16,-4 10-47-16,-24 32-40 15,-5 2-2 1,-5 6-5-16,-9-2-8 16</inkml:trace>
  <inkml:trace contextRef="#ctx0" brushRef="#br2" timeOffset="884563.7783">6815 3150 87 0,'-26'5'96'0,"5"-3"-5"15,3-1-5-15,2-2-1 16,16 1-66-16,0 0-2 16,0 0-3-16,0 0-5 15,0 0-2-15,0 0-7 0,19 4 0 16,7-4 0-16,11-7 0 16,10-3 0-16,11-2 0 15,7-2 0-15,4-5 0 16,1 2 0-16,-4-3 0 0,-1 6 0 15,-18-2-8-15,-2 5-19 16,-5-1-59-16,-24 1-3 16,-12 0-5-16,-8-3-2 15,-10 2-4-15</inkml:trace>
  <inkml:trace contextRef="#ctx0" brushRef="#br2" timeOffset="884772.179">6985 2853 85 0,'-15'0'95'16,"15"0"-4"-16,-9 1-4 16,9-1 1-16,0 15-64 0,6-3-4 15,5 8-5-15,2 7-9 16,4 9-6-16,0 7 0 16,2 9 0-16,-1 10 0 15,3 8 0-15,-3 3 0 16,4 8-88-16,4 0-3 0,-4-8-4 15,-2-8-6-15,-4-13-7 16</inkml:trace>
  <inkml:trace contextRef="#ctx0" brushRef="#br2" timeOffset="888944.2489">6766 4129 51 0,'-15'-12'97'0,"9"2"-2"16,6 10-6-16,-16-20-3 15,4 27-46-15,2-12-25 0,1-2-4 16,9 7-5-16,-13-4-2 15,13 4-3-15,0 0-2 16,-9 6-3-16,5 2-8 16,2 6-15-16,2 1-58 0,2-2 0 15,0-2-8-15,-2-11-6 16</inkml:trace>
  <inkml:trace contextRef="#ctx0" brushRef="#br2" timeOffset="889228.8104">6979 3758 63 0,'21'-21'94'16,"1"2"-6"-16,-2 2-3 0,0 7-3 16,-3 8-61-1,3 4-3-15,-1 14-7 0,3 6-4 16,3 11-2-16,-4 5-1 15,-1 8-1-15,-3 3-1 16,-5 2-1-16,-4 3-2 0,-5-4-1 16,-3-4-2-16,-1-2-4 15,-1-11-5-15,0-6-9 16,2-2-49-16,0-25-13 16,16-9-6-16,2-20-4 0,7-10 2 15</inkml:trace>
  <inkml:trace contextRef="#ctx0" brushRef="#br2" timeOffset="889499.4378">7537 3681 61 0,'9'-31'93'16,"-4"9"-4"-16,-5 11-4 15,0 11-3-15,-14 4-56 0,-1 10-9 16,6 8-5-16,-2 5-6 16,7 2-1-16,4 6-1 15,3-2-1-15,12 0 0 0,6-5-1 16,11 0 0-16,-1-3 0 15,3-2 0-15,-1-4-2 16,-3-2 1-16,-7 0 1 16,-8-1-1-16,-9 0 0 15,-3 0 1-15,-6 1-1 16,-7-1-2-16,-6 5-2 0,-8-3-7 16,5 5-16-16,1-3-58 15,-4-5-4-15,3-7-5 16,6-8-7-16,13 0 3 0</inkml:trace>
  <inkml:trace contextRef="#ctx0" brushRef="#br2" timeOffset="889707.6486">7889 3830 79 0,'31'-12'94'16,"-2"5"-3"-16,-1 2-7 15,1 5-1-15,-2 2-66 0,4 11-5 16,1 5-2-16,5 5-5 15,-1 2-2-15,1 4-3 16,-4 0-5-16,2 0-7 16,-6-3-10-16,-1-13-52 0,-2 8-10 15,-7-9-7 1,-5-6-5-16,-14-6 2 0</inkml:trace>
  <inkml:trace contextRef="#ctx0" brushRef="#br2" timeOffset="889902.1284">8274 3851 97 0,'-13'-17'99'0,"2"3"-6"16,5 6-4-16,6 8-2 0,-20-2-66 15,19 9-7-15,-2 10-6 16,3 8-5-16,0 4-3 16,5 8 0-16,-3 5 0 0,2 7 0 15,0 4 0 1,4 10-11-16,-6-4-26 0,3 5-51 15,-2-6-3-15,0-9-5 16,3-8-8-16</inkml:trace>
  <inkml:trace contextRef="#ctx0" brushRef="#br2" timeOffset="890099.2273">8502 4043 97 0,'9'-17'101'15,"1"4"-7"-15,-8 2-5 16,-1 1-2-16,-1 10-65 0,0 0-13 16,0 0-13-16,0 6-23 15,3 2-58-15,-3-8-4 16,16 11-5-16,-2-10-7 16,-1-1 2-16</inkml:trace>
  <inkml:trace contextRef="#ctx0" brushRef="#br2" timeOffset="890395.7973">9002 3784 20 0,'12'0'101'15,"-12"0"-2"-15,0 4-6 16,-8 6-3-16,-4 4-2 16,-4 3-77-16,1 4-2 15,5 4-9-15,-1 3 0 0,4 4 0 16,3-1 0-16,4-1 0 15,5-2 0-15,5-2 0 16,5-1 0-16,2 2 0 0,0-6 0 16,1-2 0-16,0-1 0 15,-2-3 0 1,-1 1 0-16,-4-1 0 0,-2-1 0 0,-6 2 0 16,-4 2 0-16,-4 2 0 15,-12-1-7-15,3-6-71 16,-12 11-13-16,1-6-3 15,-6-7-7-15,7-11-4 16</inkml:trace>
  <inkml:trace contextRef="#ctx0" brushRef="#br2" timeOffset="890817.5472">9268 3799 6 0,'24'-12'99'0,"-6"5"-2"15,-4 1-5-15,-6 3-3 16,-8 3-4-16,14-5-70 16,-10 11-4-16,2 7-4 15,0 7-2-15,-1 2-2 0,5 7-1 16,-4 1-2 0,2 2 0-16,-4 2 0 0,-3-6 0 15,-1-2 0-15,0-3 0 16,0-6 0-16,-3-2 0 15,-1-7 0-15,4-8 0 0,0 12 0 16,0-12 0-16,11 6 0 16,5-2 0-16,0-1 0 15,5 2 0-15,3 3 0 16,5-1 0-16,0 4 0 0,1 2 0 16,0 2 0-16,-7-1 0 15,-1 4 0-15,-4-1 0 16,-4 1 0-16,-10-1 0 0,-4 0 0 15,-1 0 0-15,-7-1 0 16,-4 1-6-16,-7-8-19 16,-4-1-61-16,9-6-4 15,3-7-5-15,8-11-6 16,5-12-2-16</inkml:trace>
  <inkml:trace contextRef="#ctx0" brushRef="#br2" timeOffset="891162.6975">9889 3903 5 0,'21'-30'102'0,"-6"7"-2"16,-8 3-4-16,-5 4-5 16,-4 7-3-16,-9 5-69 0,-5 8-9 15,-8 10-10-15,0 7 0 16,-2 3 0-16,1 1 0 16,4 4 0-16,1-5 0 15,11 0 0-15,4-8 0 16,5-3 0-16,13-8 0 0,5-2 0 15,1-3 0-15,2 0 0 16,4-3 0-16,-4-1 0 16,-1 2 0-16,-2 0 0 0,-2 2 0 15,-2 6 0-15,0 8 0 16,0 0 0-16,-2 6 0 16,-2 3 0-16,3 6 0 15,-5 0 0-15,4 7 0 0,-7-4 0 16,6 1-7-16,-6 3-73 15,4-15-11-15,3-7-5 16,2-13-5-16,3-3-5 16</inkml:trace>
  <inkml:trace contextRef="#ctx0" brushRef="#br2" timeOffset="891394.042">10354 3775 12 0,'25'-33'101'16,"-2"8"-1"-16,0 11-6 15,1 7-3-15,2 7-3 16,-36 13-72-16,29 9-7 0,5 13-9 16,-4 9 0-16,-3 12 0 15,-6 10 0-15,-4 13 0 16,-7 5 0-16,-7 5 0 0,-7-4 0 16,-2-2 0-16,-14-17-3 15,-17-5-87-15,9-18-3 16,-1-28-3-16,4-17-7 15,4-31-4-15</inkml:trace>
  <inkml:trace contextRef="#ctx0" brushRef="#br2" timeOffset="892186.7448">12917 2249 30 0,'-12'-3'93'0,"2"2"-2"16,1-1-4-16,0-3-3 16,9 5-46-16,0 0-12 0,0 0-7 15,0 0-6-15,0 0-4 16,0 0-1-16,16-4-1 15,1 2-1-15,6 1-6 0,7-2 0 16,8 1 0-16,9-1 0 16,6 0 0-16,5 0 0 15,2 0 0-15,2-1 0 0,3 1 0 16,-6 3 0 0,-5-3 0-16,-8 1 0 0,-9 1 0 15,-8-1 0-15,-11 2 0 16,-4 0 0-16,-14 0 0 15,0 0 0-15,0 0-7 0,0 0-18 16,-8-10-62 0,-8 4-4-16,-2-4-4 0,-4-7-5 15,-6 0-2-15</inkml:trace>
  <inkml:trace contextRef="#ctx0" brushRef="#br2" timeOffset="892479.0469">13260 1959 62 0,'0'0'96'0,"0"0"-7"16,0 0-1-16,0 0-1 0,0 0-58 16,0 17-8-16,2 2-7 15,4 10-1-15,5 22-1 32,2 12-12-32,-3 6 0 0,2 7 0 15,-2 1 0-15,0 2 0 16,-2-4 0-16,0-4 0 15,-7-19 0-15,-1-16 0 16,0-5 0-16,0-10 0 16,0-9 0-16,0-1 0 15,0-11 0-15,1 9 0 0,-3-15 0 16,2 6-85-16,-1-23-8 16,1 2-3-16,1-5-7 15,5-7-2-15</inkml:trace>
  <inkml:trace contextRef="#ctx0" brushRef="#br2" timeOffset="894003.53">13888 1982 69 0,'10'-2'96'15,"-10"2"-4"-15,0 0-4 16,9-5-2-16,-9 5-62 16,0 0-9-16,0 0-3 0,0 0-6 15,0 0-2-15,0 5-3 16,0-5-2-16,-1 11-4 16,1-11-7-16,-6 21-16 15,15-3-58-15,-9-4 0 0,0-3-6 16,0-11-7-16</inkml:trace>
  <inkml:trace contextRef="#ctx0" brushRef="#br2" timeOffset="894652.2234">14323 1910 69 0,'0'-12'95'0,"0"-1"-3"16,-1-4-6-16,0 0-1 0,1-1-65 15,1 3-4-15,7 2-7 16,4 0-3-16,5 3-4 0,4 3-1 16,3 4 0-1,2 3-2-15,0 3 1 0,-1 11-1 16,1 5 1-16,-3 4-1 15,-7 9 1-15,-2 4-1 16,-8 2 1-16,-5 3 0 0,-1-4 0 16,-6 2 3-16,-8-3-1 31,0-8-1-31,3-5 0 16,-2-5 1-16,5-6-1 15,1-1 2-15,7-11-2 16,-4 11-1-16,4-11 0 15,0 0 1-15,0 0 1 16,5 9-2-16,-5-9 1 0,13 5-2 16,-13-5 2-16,15 7-1 15,-15-7 1-15,13 7-1 16,-13-7 0-16,8 11 0 0,-8-11 0 16,1 12 0-16,-1-12 0 15,0 15 0-15,0-15 0 16,0 11 0-16,0-11 1 0,0 0-1 15,0 11 1-15,0-11-1 16,0 0 1-16,0 0 0 16,-5 4 0-16,-5-2-1 0,0 0 1 15,-4 2 0-15,-4-1-1 16,-3 4-1-16,-7 0-1 16,4 2-1-16,-1 0-4 15,4 0-1-15,1-3-6 0,7-1-6 16,1-1-18-16,12-4-47 15,0 0-1-15,0 0-7 16,19-15 0-16</inkml:trace>
  <inkml:trace contextRef="#ctx0" brushRef="#br2" timeOffset="895179.6026">14828 1824 14 0,'-8'-16'90'0,"5"3"-4"16,1-5-1-16,2 0-4 15,6 5-45-15,7 0-14 0,6 5-7 16,3 0-6-16,2 5-4 15,2 3-2-15,-2 9-2 16,-2 7 1-16,-2 4-1 16,-7 9 0-16,-4 4 0 0,-9 4 0 15,0 0 1-15,-9 1-1 16,-1-3 2-16,-6-3-2 16,1-7 0-16,1-5 0 15,4-8-1-15,1 0 1 0,9-12 0 16,-4 12-1-16,4-12 1 15,6 3 0-15,6-1 0 16,2 2 0-16,1 0 0 16,3 1 0-16,0 3-1 0,-1 5 2 15,0 5 0 1,-5 3-1-16,0 3 2 16,-6-3-1-16,-4 5 1 15,-2-5 1-15,-1-1-1 16,-6-2 0-16,-4-6-3 15,0-4-2-15,-2-2-7 0,-2-6-12 16,-15-1-63-16,16 0-1 16,1-11-7-16,2-3-7 15,2-9-1-15</inkml:trace>
  <inkml:trace contextRef="#ctx0" brushRef="#br2" timeOffset="895571.1538">15219 1841 57 0,'28'-14'93'0,"-1"5"-4"16,-2 1-8-16,-3 8 0 15,-1 6-58-15,-2 6-9 0,-2 10-4 16,-7 3-5-16,-6 3-1 16,0 1-1-16,-4 3-1 15,-2-1 1-15,-5-5-1 16,1 3 0-16,-3-9-2 0,2-2 2 15,3-3-2-15,3-2 2 16,1-5 0-16,0-8-1 16,14 14 0-16,1-7 1 15,3 1 1-15,10 10 1 32,-2-1-1-32,1 2 0 15,-3 5 0-15,-5 1 1 16,0 4 0-16,-8-2-1 0,-4-2-1 15,-8-6-2-15,-10-2-1 16,-1 1-4-16,-5-6-8 16,2-3-32-16,-8-5-41 15,2-4-2-15,2-4-7 0,6-5-5 16</inkml:trace>
  <inkml:trace contextRef="#ctx0" brushRef="#br2" timeOffset="896016.4862">16712 1609 47 0,'44'-18'90'0,"-10"0"0"16,2 1-3-16,-7 0-3 15,-2 3-53-15,-6 1-13 0,1 2-5 16,-9 2-5-16,-2 2-2 15,-11 7-4-15,0 0 0 16,0 0 1-16,-24 22-1 16,-16 13 1-16,-4 14 0 0,-12 11 1 15,-8 14 0-15,-2 3-1 16,1-2-1-16,6 7 0 16,3 1 2-16,11 5-1 15,7-1-3-15,15-1 0 0,13-3 0 16,18 0 0-16,18-8 0 15,15-5 0-15,16-7 0 16,3-7 0-16,4-9 0 16,4-8 0-16,-2-8 0 0,-9-10 0 15,-8-4 0-15,-10-6 0 16,-12-5 0-16,-7-2 0 16,-4-4 0-16,-6-3 0 15,-10-7 0-15,0-17-2 16,-14 17-89-16,-4-5-2 0,-1-2-5 15,-2-4-4-15,5 0-6 16</inkml:trace>
  <inkml:trace contextRef="#ctx0" brushRef="#br2" timeOffset="898905.7724">16963 1955 59 0,'0'0'94'0,"12"0"-1"0,-12 0-6 15,7-10-2-15,-7 10-62 16,0 0-4-16,0 0-8 16,0 0-5-16,0 0-1 0,0 0-4 15,0 0-2-15,-7 4-5 16,7 9-14-16,-1 1-62 15,1-5-3-15,2 0-6 0,-2-9-7 16,17 1 2-16</inkml:trace>
  <inkml:trace contextRef="#ctx0" brushRef="#br2" timeOffset="899408.8475">17298 1730 0 0,'4'-10'91'15,"-4"10"2"-15,0 0-5 16,-4-7-5-16,4 7-2 16,-14 0-69-16,10 6-5 15,2 5-2-15,2 10-2 16,1 3-2-16,8 3 2 0,7 6-3 16,11 6 2-16,4 0-1 15,11 7 0-15,2 4 1 16,0 7-1-1,-5 0-1-15,-10-3 0 16,-7-1 0-16,-13-6 0 0,-9-4 1 16,-10-9-2-1,-13-10 1-15,-3-14 0 0,-3-7 1 16,3-3 0-16,0-13-1 16,3-10 1-16,8-7-2 15,7-10 0-15,7-10-1 0,5-4 1 16,12-4-1-16,5-5 1 15,4-3 0-15,4 5 0 16,-2 3 2-16,0 7 2 16,-8 9-1-16,-11 4 1 15,-1 8 0-15,-7 6 0 0,-12 9-1 16,-8 7 0-16,-4 4-1 16,-8 4 0-16,-3 1-3 15,-1 12-3-15,-1-1-7 0,8 7-9 16,1 12-52-16,15-13-12 15,13-3-5-15,14-2-6 16,15-2 1-16</inkml:trace>
  <inkml:trace contextRef="#ctx0" brushRef="#br2" timeOffset="899629.5712">17884 1733 89 0,'0'0'93'0,"11"-7"-6"15,-11 7-3-15,0 0-2 0,1 7-63 16,5 8-7-16,8 6-5 16,-2 6-2-16,7 8-1 15,6 9 1-15,1 6-5 16,6 3 1-16,7 4-14 16,-4-5-14-16,-11-2-56 15,7-7-2-15,-4-9-5 16,-6-13-8-16,-6-10 6 15</inkml:trace>
  <inkml:trace contextRef="#ctx0" brushRef="#br2" timeOffset="899874.4438">18222 1865 25 0,'0'-34'100'15,"0"5"-4"-15,0 7-5 16,0 5-4-16,2-25-23 0,-2 42-44 15,0 0-10-15,-12 12-3 16,3 8-4-16,-1 12-1 16,-7 9-1-16,-1 10 1 15,-5 11 1-15,-11 11-3 16,4-1-4-16,3 2-6 16,-4-9-11-16,0-3-63 15,16-10-4-15,5-16-3 16,8-13-9-16,2-23-1 0</inkml:trace>
  <inkml:trace contextRef="#ctx0" brushRef="#br2" timeOffset="900096.2197">18393 1977 16 0,'7'-20'99'0,"3"2"0"16,-7 1-6-16,-1 4-4 15,-2-19-4-15,0 32-73 16,0-13-5-16,0 13-2 16,0 0-4-16,0 0-5 15,0 11-11-15,-7 0-28 0,-1 5-44 16,2-2-1 0,2 0-7-16,-1-3-6 0</inkml:trace>
  <inkml:trace contextRef="#ctx0" brushRef="#br2" timeOffset="900358.6604">18653 1757 4 0,'28'-13'96'0,"-8"2"3"16,-3 3-6-16,-7 0-6 0,1 1-3 16,-11 7-67-16,0 0-5 15,8 10-3-15,-6 6-4 16,0 7-3-16,-2 7 1 15,2 6-3-15,-2 4 0 16,0 4 0-16,-5-1 0 0,1 4 0 16,-1-6-7-1,-1 7-17-15,-3-16-62 32,5-8-5-32,-1-16-4 0,5-8-6 15,2-7-1-15</inkml:trace>
  <inkml:trace contextRef="#ctx0" brushRef="#br2" timeOffset="900598.5437">18907 1771 0 0,'25'-36'95'15,"4"4"4"-15,-4 7-7 16,1 6-4-16,-5 1-2 0,1 4-69 16,1 12-4-16,1 4-5 15,1 10-4-15,-2 9-2 16,1 9-1-16,-3 7-1 15,0 7 0-15,-6 7 0 16,-6 1 0-16,-2 1 0 0,-7 2-1 16,-4-5-2-16,-4 0-3 15,-7-8-7-15,3 2-16 16,3-10-58-16,-6-6 1 16,4-7-8-16,-3-10-5 0</inkml:trace>
  <inkml:trace contextRef="#ctx0" brushRef="#br2" timeOffset="901044.2726">19019 2034 53 0,'3'-13'84'0,"10"2"-4"16,7-1-4-16,8-1-4 15,14 6-68-15,3-1-7 16,5 1-13-16,3-1-9 0,0-1-14 15,-1 1-4 1,-5-4-2-16,-5-1 8 0,-12-8 20 16,-4 3 12-16,-14-8 21 15,-1 4 15-15,-6-2 17 16,0 0 4-16,-4 2 0 0,4 2-6 16,-4 4-15-16,6 5-7 15,4 2-6-15,0 8-6 16,6 1-4-16,0 10-3 15,5 6-3-15,0 9-1 0,-3 8 1 16,-2 8-1-16,-8 4 0 16,-4 1-1-16,-5 4 1 0,-8 0 0 15,-6-5 0-15,-3 0 0 16,3-9 1 15,-1-6 1-31,7-7-2 16,8-7-1-16,0-16-7 0,27 7-18 15,9-3-57-15,2-10-6 16,5-7-6-16,7-1-8 16,4-3 1-16</inkml:trace>
  <inkml:trace contextRef="#ctx0" brushRef="#br2" timeOffset="901269.7351">20191 1980 66 0,'0'0'95'0,"0"-14"-2"15,0 14-6-15,0-9-2 16,9 4-58-16,12 5-8 16,11 0-6-16,9 0-4 0,11 0-5 15,6 0 1-15,10 0-1 16,4 0-2-16,1 0 0 16,-7-3-2-16,-5 0 0 15,-10 1-7-15,-6-5-4 0,-8 3-22 16,-4-3-52-16,-21-6-4 15,-4-2-5-15,-11-6-6 16</inkml:trace>
  <inkml:trace contextRef="#ctx0" brushRef="#br2" timeOffset="901482.6448">20618 1676 9 0,'-18'-4'95'0,"5"-1"-3"15,4 5-3-15,9 0-2 16,-11 0-1-16,11 13-67 15,-2 1-6-15,1 12-3 0,-2 7-2 16,-2 13-5-16,-2 10-3 16,-6 10 0-16,-12 34 0 31,-2 18-15-31,-1 3-70 0,-1-3-2 16,6 3-8-16,6-6-7 15,11 2-5-15</inkml:trace>
  <inkml:trace contextRef="#ctx0" brushRef="#br2" timeOffset="904180.2686">18333 3014 59 0,'7'-11'94'0,"0"1"-2"0,-7 10-5 16,8-15-3-16,-22 11-57 16,14 4-7-16,0 0-7 15,-1-10-5-15,1 10-3 16,0 0-3-16,0 0-1 0,-3 7-2 15,3 3-8-15,-8 2-11 16,1 5-63-16,6-1-2 16,0-1-5-16,1-5-7 15,0-10-3-15</inkml:trace>
  <inkml:trace contextRef="#ctx0" brushRef="#br2" timeOffset="904488.6476">18709 2781 81 0,'28'-11'92'16,"-2"8"-8"-16,2 3-3 15,-5 0-2-15,-2 11-65 16,-4 9-4-16,3 7-3 16,-5 8-3-16,-5 5-2 0,-5 5 1 15,-4 3-2-15,-3 0 1 16,-10-3 0-16,-1 0 1 15,0-7 0-15,-5-7-1 16,1-5 0-16,3-7-1 0,2-9 2 16,5-1-2-16,7-9 2 15,0 0-3-15,15 5-1 16,8-5-6-16,13 0-13 16,0-3-60-16,14-2-5 0,7-1-3 15,1-5-10-15,-2 1 2 16</inkml:trace>
  <inkml:trace contextRef="#ctx0" brushRef="#br2" timeOffset="904815.9826">19380 2952 66 0,'7'-13'96'0,"-7"13"-4"0,8-12-6 16,-8 12-2-16,0 0-57 15,12-4-7-15,-1 8-8 16,0 7-3-16,4 8-4 0,8 5 0 16,1 3-1-16,5 4-1 15,1 5-1-15,2 2-2 16,1 2 0-16,-1-1 0 15,-3-1 0-15,-1-6-5 16,-4 0-9-16,-6-9-12 16,-1-5-60-16,1-4-2 0,-3-13-6 15,-3-1-5-15,1-7 0 16</inkml:trace>
  <inkml:trace contextRef="#ctx0" brushRef="#br2" timeOffset="905024.5374">19891 2989 84 0,'-9'-23'98'0,"2"5"-5"0,-1 2-7 16,0 6 1-16,-21 5-64 15,29 5-4-15,-15 11-8 0,3 10-3 16,1 8-6-16,-9 7-2 16,-4 13 0-16,-7 10 0 15,-7 8 0-15,-9 3-9 16,-3 7-76-16,-5-1-4 0,1-4-5 15,7-7-7 1,3-9-6-16</inkml:trace>
  <inkml:trace contextRef="#ctx0" brushRef="#br2" timeOffset="908021.6221">20305 2945 66 0,'7'-10'86'0,"-7"10"-3"16,4-15-5-16,-4 15-41 15,0 0-4-15,0 0-11 16,0 0-7-16,7 19-6 15,-7 3 0-15,0 6-4 0,0 8 3 16,-3 5-1-16,-1 4-2 16,1 4-1-16,-1-2-1 15,-4 1 1-15,2-4-3 16,3-5 1-16,-1-6-2 0,2-3 1 16,-2-5-1-16,3-8-1 15,-2-1-3-15,3-1-9 16,-3-5-16-16,-14 1-54 0,17-11-1 15,0 9-7-15,0-9-6 16</inkml:trace>
  <inkml:trace contextRef="#ctx0" brushRef="#br2" timeOffset="908216.036">20460 3181 85 0,'12'-7'94'15,"-12"7"-4"-15,11-13-8 16,-11 13 1-16,1-13-68 16,-1 13-3-16,0 0-9 0,0 0-14 15,-3 18-40-15,1-3-31 16,0 0-4-16,1 1-7 16,1-4-1-16</inkml:trace>
  <inkml:trace contextRef="#ctx0" brushRef="#br2" timeOffset="908914.8239">20838 2959 51 0,'19'0'86'15,"1"1"-2"-15,-6 5-2 0,-3 8-4 16,-5 9-61-16,0 5-4 15,-5 9 1-15,0 4-1 16,0 8-5-16,-1-2-2 16,0-4-2-16,3-3 1 0,2-11-2 15,1-5 2-15,3-11-2 16,8-10 1-16,2-9-1 16,8-11 1-16,-4-8-1 15,4-7-2-15,-1-6 1 16,-3-2-1-16,-2-4 0 0,-4-2-1 15,-3 3 1-15,-4 2 1 16,-4 9-1-16,-3 5 1 0,-2 5-1 16,-1 8 0-1,0 14-1-15,0 0 2 0,0 0-2 16,0 16 0-16,6 5 0 16,1 3 0-16,7 8 0 15,2 2 1-15,8 7 0 0,0 2-1 16,5 0 1-16,-5 0 0 15,2 2-1-15,-7 0 0 0,-9-1-2 16,-10-6-1-16,-2-5 0 16,-12-4 2-1,-7-6-1-15,0-6 1 0,-5-8 0 16,0-9 0-16,2-4 4 16,4-8 0-16,2-7 0 0,4-4-2 15,7-8 2-15,7-3-3 16,5-3 1-16,14 0-1 15,9-2 0-15,9 1-1 0,7 2 0 16,0 2 1-16,1 5 0 16,-5 5 1-16,-4 3 0 15,-11 3 0-15,-9 3 0 16,-10 0 0-16,-6 4-1 16,-12 1 0-16,-9 1 0 0,-7-1-2 15,-5 1-2-15,-3 1-3 16,5 2-6-16,-4 0-8 15,7-2-63-15,8 2-4 16,8-4-4-16,10 1-6 0,5-2 0 16</inkml:trace>
  <inkml:trace contextRef="#ctx0" brushRef="#br2" timeOffset="909162.1672">21537 2789 84 0,'17'-9'97'0,"-3"3"-7"16,-6 1-6-16,-8 5-1 0,13 0-57 15,-6 9-10-15,5 13-8 16,4 2-2-16,4 12-2 16,3 9 0-16,2 7-1 15,-1 8 0-15,-2 6 0 0,-3 3-3 16,-5 1 0-16,-11-1 0 16,-5-3 0-1,-13-5 0-15,-9-4 0 0,-14-4 0 16,-6-5-11-16,-10-8-11 15,-13-3-65-15,1-8-2 0,1-6-7 16,-1-7-3-16,0-8-4 16</inkml:trace>
  <inkml:trace contextRef="#ctx0" brushRef="#br2" timeOffset="909718.4324">17212 3989 56 0,'-9'2'95'16,"-3"0"-3"-16,12-2-4 15,-14 0-2-15,14 0-61 0,0 0-4 16,0 0-7-16,-6 10-2 16,6-10-5-16,0 0 0 15,6 8-1-15,8-6-4 0,10 1-2 16,11-1 0-16,11 2 0 16,7 0 0-16,6-2 0 15,10 2 0-15,0-2 0 16,-2 0 0-16,-3 3 0 0,-9-4 0 15,-11 0 0-15,-10 2 0 16,-4 0 0-16,-11-3 0 16,-8 1 0-16,-11-1 0 15,11 0 0-15,-11 0-21 0,-11 8-37 16,0-5-33-16,-6-3-2 16,-10 1-5-16,-4 1-4 0</inkml:trace>
  <inkml:trace contextRef="#ctx0" brushRef="#br2" timeOffset="910191.0039">17132 4326 70 0,'-18'14'98'16,"2"-6"-3"-16,6-1-6 0,10-7-1 15,-9 0-69-15,9 0-1 16,0 0-3-16,0 0-4 15,10 1-6-15,8-1-2 16,7-1-3-16,12-1 0 0,5-1 0 16,12 2 0-16,8-2 0 15,5 0 0-15,3-1 0 16,3 2 0-16,-3-1 0 16,-9-2 0-16,-3 0 0 15,-11 1 0-15,-7 0 0 0,-8 1 0 16,-10 1 0-16,-8-2 0 15,-7 1 0-15,-7 3 0 16,0 0 0-16,0 0 0 0,3-9 0 16,-3 9 0-16,0 0 0 15,0 0 0-15,-3-9 0 16,3 9 0-16,0 0 0 16,0 0 0-16,0 0 0 15,0 0 0-15,-8-5 0 0,8 5-5 16,0 0-1-16,0 0-1 15,0 0-3-15,0 0-3 16,-12 5-3-16,12-5-6 0,-9 10-12 16,-3-3-51-16,12-7-2 15,-12 13-6-15,7-4 1 16</inkml:trace>
  <inkml:trace contextRef="#ctx0" brushRef="#br2" timeOffset="911044.351">19029 4039 73 0,'0'0'93'0,"9"7"-2"16,-9-7-4-16,0 15-2 15,-3 4-65-15,1-6-6 16,-3 2-2-16,-1 4-1 16,0-4-1-16,1-3-3 15,-1 2-2-15,3-3-2 16,-1-1-3-16,4-10 0 16,-3 11 0-16,3-11 0 0,0 0 0 15,0 11 0-15,0-11 0 16,0 0 0-16,0 0 0 15,0 0 0-15,0-6 0 0,0 6 0 16,0-14 0-16,0 5 0 16,0-1 0-16,0 1 0 0,0 9 0 15,2-15 0 1,-2 15 0-16,0-11 0 0,0 11 0 16,0 0 0-16,0 0 0 15,0 0 0-15,0-10 0 16,0 10 0-16,-2-13-46 15,2 13-46-15,-16 2-2 0,16-2-9 16,-9 0-4-16</inkml:trace>
  <inkml:trace contextRef="#ctx0" brushRef="#br2" timeOffset="911713.4463">19422 3957 38 0,'-4'-15'89'15,"3"0"-1"-15,-4-4-3 16,5 3-5-16,4 0-54 0,5 2-6 15,5 0-5-15,6 3-3 16,7 8-4-16,-1 3-2 16,7 3-2-16,-2 16-2 0,-3 2-1 15,-1 8 0-15,-6 4-1 16,-7 7 1-16,-8-5 0 16,-6 3-1-16,-4-6 1 15,-11-3 1-15,-3-4-1 0,-1-3 1 16,-1-7 0-16,4-5 0 15,-1-2-1-15,7-2 1 16,10-6 0-16,0 0 0 0,0 0-1 16,6 6 1-16,8-6-1 15,5 1-1-15,7 4 2 16,0-2-3-16,3 4 2 16,2 0-2-16,-3 6 1 0,1 3 0 15,-6 4 0-15,0 1 0 16,-9 4-1-16,-1-2 1 15,-10 6-1-15,-3-1 1 16,-9 0-2-16,-6-4 1 0,-4-6-3 16,-8-4-2-16,6-3-5 15,-2-11-21-15,6-5-53 16,6-14-2-16,11-6-7 0,5-8-5 16</inkml:trace>
  <inkml:trace contextRef="#ctx0" brushRef="#br2" timeOffset="912035.7892">20183 3893 78 0,'21'-24'96'0,"-9"8"-4"15,-12 8-7-15,-14 3 0 16,14 5-64-16,-19 13-6 0,-10 3-6 16,4 6-3-16,-3 4-1 15,5 3-2-15,8 2 0 16,8 4-1-16,7-4 0 15,12 3 0-15,3-3-1 16,7-1 0-16,2-2 0 0,1-1-1 16,1-2 0-1,-3-1 1-15,-3-3-2 0,-5-3 1 16,-5 1 0-16,-3-3 0 0,-7-1 0 16,-3 0 1-16,-8-5-1 15,-3-2-1-15,-5-4-1 16,0 1-3-16,-3-6-4 15,3 0-20-15,4-9-57 16,-2-8-3-16,9-4-6 0,7-5-6 16</inkml:trace>
  <inkml:trace contextRef="#ctx0" brushRef="#br2" timeOffset="912288.0921">20516 3900 6 0,'26'-13'99'0,"-5"4"-2"0,-12 1-6 15,-9 8-1-15,11 0-4 16,-11 7-68-16,3 11-6 16,-3 5-5-16,0 1-2 0,0 8-5 15,-3 5 0-15,1 1 0 16,0 2 0-16,-1-2 0 16,1 1 0-16,-2-3 0 15,3 5 0-15,-1-4 0 16,-1 2 0-16,-6-6-22 0,-7 0-66 15,10-4-5-15,3-9-3 16,-1-5-9-16,4-15 1 16</inkml:trace>
  <inkml:trace contextRef="#ctx0" brushRef="#br2" timeOffset="912747.5487">20897 3964 1 0,'6'-22'99'16,"-1"5"-1"-16,-3 4-4 16,-2 2-5-16,0-1-3 15,0 12-70-15,0 0-6 0,9 2-2 16,-1 8-4-16,-2 5-1 16,-1 3-3-16,5 7 0 15,-5 0 1-15,3 4-1 0,-2-3 2 16,-3-2-4-16,-2-2 2 15,-1-2 0-15,0-4 0 16,0-3 0-16,0 1 2 16,-2-5-2-16,1 1-2 0,0-1 4 15,1 2-2-15,2 0 0 16,1 2 0-16,5-1 0 16,-1 0 0-16,4-1 0 15,-2 5 0-15,7-1 0 16,-3 1 0-16,1-2-2 0,-1-1 2 15,0 1 0-15,1 0 0 16,-6-1 0-16,1 1 2 0,-2-1-2 16,-7 1 0-1,-1-3 0-15,-11 1 0 0,-2 1 0 16,-11-1 0-16,-11-5 0 16,-9 6-7-16,-11-7-80 0,-23-6-3 15,-6-6-6-15,-12-16-7 16,2-5-3-16</inkml:trace>
  <inkml:trace contextRef="#ctx0" brushRef="#br2" timeOffset="914289.1692">10447 5841 79 0,'-4'-12'96'0,"2"1"-4"0,0-3-4 16,0 2-2-16,-4 2-63 15,6 10-4-15,0 0-5 16,0 0-6-16,-9 20-2 0,6 7-6 16,-1 7 0-16,-2 8 0 15,-2 12 0-15,-2 8 0 16,-3 3 0-16,0-1 0 15,-3-4 0-15,3-7 0 0,1-9 0 16,2-8 0-16,2-15 0 16,8-21 0-16,0 0 0 15,-6-22 0-15,6-9 0 0,9-10 0 16,-3-9 0-16,5-10 0 16,5-5 0-16,3-3 0 15,4-4 0-15,3 5 0 16,7 1 0-16,2 5 0 0,5 8 0 15,-3 8 0-15,3 11 0 16,-3 8 0-16,-4 13 0 16,-2 8 0-16,-4 8 0 15,-5 11 0-15,-6 8 0 0,-6 9 0 16,-7 3 0 0,-3 9 0-16,-6 2 0 0,-13 0 0 15,-10 1 0-15,-7 3 0 16,-6-6 0-16,-5-1 0 15,-3-3 0-15,1-6 0 0,0-1 0 16,9-4 0-16,5-5 0 16,11-2 0-16,6-1 0 15,9-2 0-15,5 0 0 16,4 0 0-16,13-2 0 0,4 2 0 16,5-1 0-16,7-2 0 15,5-4 0-15,4 1 0 16,3-3 0-16,1-2 0 0,5 3-26 15,12-6-59-15,-17-4-4 16,1-3-3-16,-4-9-9 16,1-10-3-16</inkml:trace>
  <inkml:trace contextRef="#ctx0" brushRef="#br2" timeOffset="914544.388">11229 5892 17 0,'30'-32'101'16,"-7"6"-2"-16,-6 2-5 15,-4 7-4-15,-7 3-4 16,-3 3-67-16,-3 11-14 16,-3 7-5-16,-6 13 0 0,-3 5 0 15,0 11 0-15,-4 5 0 16,1 9 0-16,-1 3 0 16,6 2 0-16,5-1 0 15,5-3 0-15,7-6 0 16,9-5 0-16,7-8 0 0,11-6 0 15,1-11-22-15,-7-8-66 16,15-5-3-16,-2-7-3 16,2-11-7-16,-2-9-2 0</inkml:trace>
  <inkml:trace contextRef="#ctx0" brushRef="#br2" timeOffset="914952.1339">11760 5947 1 0,'10'-34'98'0,"-6"3"1"16,1 8-5-16,-4 5-6 15,-1 9-1-15,-12 6-62 16,12 3-8-16,-10 17-15 0,5 5-2 16,1 6 0-16,-4 3 0 15,0 10 0-15,-3 2 0 16,-3 1 0-16,3-2 0 16,1 0 0-16,1-9 0 0,0-5 0 15,4-6 0-15,2-11 0 16,3-11 0-16,0 0 0 15,4-18 0-15,1-6 0 16,4-5 0-16,1-7 0 0,2-4 0 16,5-4 0-16,-1 0 0 15,3 1 0-15,1 1 0 16,2 4 0-16,-3 6 0 16,-1 7 0-16,1 9 0 0,-5 7 0 15,-1 7 0-15,-2 4 0 16,1 11 0-16,-2 7 0 15,1 8 0-15,1 6 0 16,-7 1 0-16,0 8 0 0,0 0 0 16,-2 3-7-16,-3-4-30 15,-9 3-52-15,4-10-2 16,-2-7-6-16,-2-4-4 0</inkml:trace>
  <inkml:trace contextRef="#ctx0" brushRef="#br2" timeOffset="915150.4244">11689 6096 79 0,'0'0'92'0,"0"0"-5"16,5-11-4-16,14 6-3 16,5 0-63-16,16 1-10 15,4-1-5-15,9 0-11 16,-4 2-42-16,6-5-28 0,0-2-5 15,-5-2-6-15,-2-4-4 16</inkml:trace>
  <inkml:trace contextRef="#ctx0" brushRef="#br2" timeOffset="915426.6962">12308 5771 67 0,'1'-25'97'0,"-7"4"-3"15,4 2-6-15,-4 5-1 0,0 4-51 16,6 10-11-16,0 0-8 15,0 0-17-15,12 16 0 16,1 6 0-16,-1 6 0 16,9 5 0-16,2 8 0 0,-2 4 0 15,-2-1 0-15,-1 4 0 16,-4-1 0-16,-5 2 0 16,-7-4 0-16,-2 0 0 15,-7-6 0-15,-7 0 0 16,-5-5 0-16,-4 0 0 0,-1-7 0 15,-1-3 0-15,-4-10-23 16,6-4-65-16,6-8-4 16,8-4-3-16,8-11-8 0,6-11-1 15</inkml:trace>
  <inkml:trace contextRef="#ctx0" brushRef="#br2" timeOffset="915691.3994">12774 5985 30 0,'9'-6'103'0,"-9"6"-3"0,11-6-5 16,-11 6-4-16,0 0-1 15,0 0-88-15,6-8-2 16,5 8 0-16,4 0 0 16,2 0 0-16,7 0 0 0,2 0 0 15,6 0 0-15,3 0 0 16,2 3 0-16,-4 1 0 15,0 1 0-15,-7-3 0 16,-1 5 0-16,-9-1-15 0,-16-6-74 16,8 14-3-16,-16-9-2 15,-8 1-8-15,-10-1-1 16</inkml:trace>
  <inkml:trace contextRef="#ctx0" brushRef="#br2" timeOffset="915992.1622">12618 6178 79 0,'-26'15'96'16,"6"0"-2"-16,4-6-5 16,11 1 0-16,4 5-58 15,7-10-11-15,17 1-7 0,9-3-13 16,5 0 0-16,14-2 0 16,3-1 0-16,5 0 0 15,5-4 0-15,-5-2 0 16,-4 0 0-16,-10-2 0 15,-6 2 0-15,-10 0 0 16,-6 2 0-16,-9 0 0 0,-14 4 0 16,8-7 0-16,-8 7 0 15,-8-4 0-15,8 4 0 16,-19-2 0-16,8-1-11 0,-4-1-21 16,2 0-55-16,3 0-2 15,10 4-4-15,-12-16-6 16,8 6 0-16</inkml:trace>
  <inkml:trace contextRef="#ctx0" brushRef="#br2" timeOffset="918591.13">13660 6016 5 0,'10'-3'99'0,"-1"-3"0"16,1 1-4-16,-10 5-4 15,13-16-2-15,-13 16-67 16,3-11-11-16,-3 11-11 16,0 0 0-16,0 0 0 0,0 0 0 15,0 0 0-15,0 0 0 16,0 0 0-16,0 0 0 15,0 0 0-15,0 0 0 16,0 7 0-16,0-7 0 0,0 10 0 16,0-10 0-16,0 0-7 15,-4 11-38-15,4-11-44 16,6 0-2-16,5-10-6 16,0-4-4-16</inkml:trace>
  <inkml:trace contextRef="#ctx0" brushRef="#br2" timeOffset="919035.4376">13961 5774 81 0,'18'-14'98'0,"-1"1"-5"0,-7 4-7 15,-10 9 0-15,10-13-61 16,-10 13-3-16,3 11-8 0,-3 3-8 16,-6 10-6-16,-2 4 0 15,0 4 0-15,0 2 0 16,1 2 0-16,2-2 0 0,4-2 0 15,1-5 0-15,5-2 0 16,9-7 0-16,2-4 0 16,4-5 0-16,1-4 0 15,4-5 0-15,1-1 0 0,-1-9 0 16,2-5 0-16,-2-5 0 16,-2-2 0-16,0 1 0 15,-1-5 0-15,-3 1 0 16,-4 1 0-16,-3 5 0 0,1 2 0 15,-6 5 0-15,-3 2 0 16,-4 10 0-16,0 0 0 16,0 0 0-16,7 11 0 15,-4 6 0-15,-3 3 0 0,1 3 0 16,1 7 0-16,0-1 0 16,-2 4 0-16,1-2 0 15,-1 0 0-15,-6-3 0 16,4 4 0-16,-5 10-78 0,4-21-13 15,3-7-4-15,0-14-6 16,8 3-4-16</inkml:trace>
  <inkml:trace contextRef="#ctx0" brushRef="#br2" timeOffset="919374.1218">14676 5910 0 0,'18'-15'98'0,"-3"4"0"16,-6 5-6-16,-9 6-3 15,0 0-2-15,-8 11-53 16,-6 4-23-16,-2 6-9 0,-2 6-2 16,-1 3 0-16,-3 3 0 15,6-1 0-15,4-3 0 16,8-1 0-16,4-6 0 16,9-3 0-16,7-8 0 15,3-6 0-15,4-5 0 0,2-2 0 16,4-8 0-16,-4-4 0 15,-5-5 0-15,0-2 0 16,-10-3 0-16,1-1 0 0,-7 1 0 16,-4-3 0-1,0 4 0-15,-10-2 0 0,-1 3 0 16,-1 4 0-16,-4 1 0 16,5 8-27-16,11 9-61 0,-5-10-3 15,5 10-5-15,22 0-3 16,8 1-5-16</inkml:trace>
  <inkml:trace contextRef="#ctx0" brushRef="#br2" timeOffset="919768.4527">15141 5871 63 0,'42'-6'96'15,"-10"-4"-3"-15,-7-3-4 16,-10 0-2-16,12 4-54 0,-27-2-7 16,-8 1-8-16,-6 4-12 15,-8 2-6-15,-3 4 0 16,-7 6 0-16,-1 3 0 0,1 5 0 15,6 3 0-15,1 4 0 16,11 1 0-16,9 0 0 16,6-4 0-16,13-1 0 15,7-2 0 1,7-6 0-16,5-3 0 0,1-1 0 16,-3-5 0-16,-1-5 0 0,-4-4 0 15,-4 2 0-15,-3-2 0 16,-5 1 0-16,-14 8 0 15,13-12 0-15,-13 12 0 0,0 0 0 16,0 6 0-16,0 6 0 16,-6 3 0-16,-4 8 0 15,-2 7 0-15,-6 3 0 0,1 6 0 16,-1-2 0-16,3 3 0 16,-3-3 0-16,6-2-2 15,3-8-29-15,-5-4-56 16,17-8-4-16,11-11-4 15,3-4-5-15,4-7-1 0</inkml:trace>
  <inkml:trace contextRef="#ctx0" brushRef="#br2" timeOffset="920201.4381">15570 5936 4 0,'29'-38'100'0,"-5"2"-1"15,0 9-5-15,-6 3-4 16,-3 8-5-16,2 6-60 0,-7 9-11 15,4 6-14-15,-4 9 0 16,2 9 0-16,-4 7 0 16,-1 4 0-16,-6 7 0 15,-2 7 0-15,-9-2 0 0,-2 0 0 16,-3-4 0-16,-5-5 0 16,-1-4 0-16,4-7 0 15,3-5 0-15,5-5 0 16,8-6 0-16,1-10 0 0,13 7 0 15,13-5 0-15,9-1 0 16,14-1 0-16,11 0 0 16,6 0 0-16,1 1 0 0,1-1 0 15,-1 0 0 1,-12 1 0-16,-5-1 0 0,-12 2 0 16,-13-2 0-16,-5 0 0 15,-7 2 0-15,-6-1 0 0,-7-1 0 16,0 0 0-16,0 0 0 15,0 0 0-15,0 0 0 16,-6 0 0-16,-9-2 0 16,-2 2 0-16,-6 1-65 0,-7-1-30 15,-2 0-2-15,-5-4-10 16,1 4-3-16</inkml:trace>
  <inkml:trace contextRef="#ctx0" brushRef="#br2" timeOffset="921077.8515">10378 7003 10 0,'26'-10'98'0,"-5"1"0"16,-3 0-6-16,-4 0-4 15,-14 9-3-15,0 0-73 16,0 0 0-16,-3 22-4 0,-4 4-3 16,3 11-2-16,-1 8-3 15,-5 9 0-15,1 6 0 16,-4 4 0-16,2-3 0 0,-4-3 0 15,2-8 0 1,-2-9 0-16,6-10 0 0,-4-12 0 16,4-15 0-16,9-4 0 15,-11-24 0-15,9-4 0 16,3-9 0-16,1-9 0 0,10-6 0 16,3-11 0-16,8-5 0 15,3-3 0-15,7-2 0 16,6 3 0-16,2 2 0 15,7 7 0-15,-4 6 0 0,4 13 0 16,-1 11 0-16,-3 13 0 16,-3 12 0-16,-8 8 0 15,-3 18 0-15,-8 11 0 16,-9 12 0-16,-7 8 0 0,-6 9 0 16,-14 0 0-16,-8 2 0 15,-3-5 0-15,-8-5 0 16,-2-11 0-16,-3-7 0 15,4-8 0-15,4-11 0 16,5-3 0-16,5-6 0 0,5-2 0 16,4 1 0-16,11-5 0 15,0 0 0-15,8 12 0 16,5-5 0-16,6 4 0 0,3 2 0 16,5 2 0-16,5 3 0 15,4 2 0-15,-2-2 0 16,-2 0 0-16,1 0 0 0,-1-3 0 15,-1-3 0-15,-5-2 0 16,-1-6 0-16,1-1 0 16,-4-4-29-16,6-9-61 0,-2-4-3 15,5-10-3-15,0-6-8 16,4-8 5-16</inkml:trace>
  <inkml:trace contextRef="#ctx0" brushRef="#br2" timeOffset="921307.0588">11412 6966 67 0,'10'-27'100'16,"-6"5"-3"-16,-4 7-8 16,0 15 0-16,-21-13-44 0,4 20-25 15,-2 14-16-15,-2 9-4 16,-1 8 0-16,-4 11 0 16,6 7 0-16,4 3 0 15,8 1 0-15,6-5 0 16,7-1 0-16,12-9 0 0,12-5 0 15,9-12 0-15,11-6-13 16,-3-13-76-16,6-9-4 0,3-5-2 16,-4-13-7-16,0-7-1 15</inkml:trace>
  <inkml:trace contextRef="#ctx0" brushRef="#br2" timeOffset="921921.4061">11898 7059 93 0,'4'-24'101'0,"-4"6"-6"15,0 4-6-15,-2 5-1 0,2 9-64 16,0 0-7-16,-5 17-13 16,5 7-4-16,0 5 0 15,-1 8 0-15,1 4 0 16,0 3 0-16,-3 3 0 0,-1-4 0 16,1-5 0-16,0-7 0 15,-1-6 0-15,1-9 0 16,-1-6 0-16,4-10 0 15,0 0 0-15,0-13 0 16,0-7 0-16,5-7 0 0,-1-5 0 16,0-8 0-16,5-6 0 15,1-4 0-15,5-2 0 16,3 0 0-16,3 2 0 16,6 4 0-16,2 5 0 0,2 9 0 15,1 5 0-15,-1 15 0 16,-2 6 0-16,-7 9 0 0,-5 14 0 15,-5 10 0-15,-9 9 0 16,-5 4 0-16,-11 8 0 16,-5-2 0-16,-2-1 0 15,-3-6 0-15,0-6 0 0,3-8 0 16,7-7 0-16,3-7 0 16,10-11 0-16,0 0 0 15,19 0 0-15,3 0 0 16,8-2 0-16,5-2 0 0,3 3 0 15,1 1 0-15,1 0 0 16,-4 4 0-16,-5 2 0 16,-2 5 0-16,-8-1 0 15,-3 7 0-15,-10 0 0 16,-5 2 0-16,-3 1 0 0,-3-1 0 16,-6-1 0-16,-7-1 0 15,-3-3 0-15,-6-4 0 0,0-3 0 16,-2-3 0-16,-2-4 0 15,3 0-9-15,-6 0-77 16,10-13-6-16,2-5-3 16,11-5-7-16,7-7-2 15</inkml:trace>
  <inkml:trace contextRef="#ctx0" brushRef="#br2" timeOffset="922165.7538">12380 7002 92 0,'38'-21'99'0,"3"2"-4"0,-1 9-6 15,-1 7-1-15,5 3-63 16,-1 10-8-16,-2 10-11 16,-2 7-6-16,-4 6 0 0,-7 6 0 15,-6 4 0-15,-7 3 0 16,-10 1 0-16,-5 4 0 16,-12-1 0-16,-7 2 0 15,-7-2 0-15,-5-3 0 0,-4-3 0 16,1-3 0-16,-3-12-18 15,7-6-71-15,7-9-4 16,10-12-3-16,13-7-7 16,10-16-2-16</inkml:trace>
  <inkml:trace contextRef="#ctx0" brushRef="#br2" timeOffset="922445.4844">13429 7209 19 0,'-16'0'102'0,"-2"0"0"16,2 0-8-16,1-2-1 15,5-1-3-15,-29 0-79 16,39 3-11-16,0 0 0 0,16-5 0 16,2 5 0-16,4 0 0 15,5 0 0-15,8 0 0 16,1 0 0-16,0 4 0 15,2 0 0-15,-3 1 0 16,1 4 0-16,-8-5 0 16,2-5-79-16,-13 4-13 0,-7 5-4 15,-10-8-7-15,0 11-3 16</inkml:trace>
  <inkml:trace contextRef="#ctx0" brushRef="#br2" timeOffset="922668.884">13063 7514 98 0,'-18'10'99'0,"8"-9"-4"15,10-1-3-15,12-5-4 0,12-18-60 16,13 12-17-16,9-1-11 16,11 0 0-16,8-1 0 15,7 3 0-15,1 2 0 16,2 1 0-16,-3 1 0 15,-5 5-17-15,-11-1-70 0,-7-2-4 16,-13 0-3 0,-7-2-7-16,-10-2-2 0</inkml:trace>
  <inkml:trace contextRef="#ctx0" brushRef="#br2" timeOffset="924415.2256">14277 7181 24 0,'0'0'103'0,"16"-4"-1"15,-16 4-6-15,0 0-3 16,10-21-3-16,-10 21-87 16,0 0-3-16,0 0 0 0,0 0 0 15,0 0 0-15,0 0 0 16,0 0 0-16,0 0 0 16,0 0 0-16,-6 6 0 15,6-6 0-15,-11 16 0 16,3-8 0-16,4 7 0 0,-6-5-89 15,10-10-4-15,-7 13-4 16,7-13-8-16,0-8 0 16</inkml:trace>
  <inkml:trace contextRef="#ctx0" brushRef="#br2" timeOffset="924703.17">14387 6988 1 0,'18'-16'98'0,"1"6"1"16,-1 0-4-16,4 1-4 15,-1 5-3-15,2 1-67 16,3 8-5-16,2 11-14 0,-3 8-2 16,0 6 0-16,-5 8 0 15,-3 6 0-15,-6 1 0 16,-3 3 0-16,-9 0 0 16,0-3 0-16,-10-3 0 0,-5-6 0 15,1-5 0-15,-2-8 0 16,1-6 0-16,3-6 0 15,13-11 0-15,-12 3 0 16,12-3 0-16,18-11 0 16,10 0 0-16,-3-6-29 0,17-2-61 15,6-4-2-15,7-3-6 16,2 0-6-16,1-4 6 16</inkml:trace>
  <inkml:trace contextRef="#ctx0" brushRef="#br2" timeOffset="925151.1968">15053 6900 76 0,'-22'-23'98'15,"6"2"-5"-15,3-1-6 16,11 3 0-16,5 3-62 16,13 5-6-16,9 5-6 0,5 5-6 15,6 1-1-15,3 9-6 16,-1 9 0-16,-2 5 0 15,-4 10 0-15,-10 2 0 0,-9 5 0 16,-11 6 0-16,-8-4 0 16,-12-3 0-16,-4-2 0 15,-5-4 0-15,2-8 0 16,-1-3 0-16,5-8 0 16,6-4 0-16,15-10 0 0,-2 10 0 15,13-9 0-15,10-1 0 16,7 0 0-16,6 4 0 15,6-2 0-15,2 4 0 0,-1 0 0 16,-2 4 0-16,-5 2 0 16,-9 2 0-16,-5 4 0 15,-7 1 0-15,-6 3 0 16,-8-2 0-16,-12 1 0 0,-6 2 0 16,-9-4 0-16,-4-2 0 15,-5-5 0-15,-4-4 0 16,5-2-17-16,-1 2-58 15,12-12-15-15,13-10-2 0,13-4-7 16,21-3-3-16</inkml:trace>
  <inkml:trace contextRef="#ctx0" brushRef="#br2" timeOffset="925519.2123">15888 7074 3 0,'50'-38'97'15,"-14"4"3"-15,-10 0-6 0,-19 5-3 16,-7 3-4-16,-25 9-66 15,-1 5-7-15,-8 8-10 16,-6 4-4-16,-2 6 0 16,0 5 0-16,5 6 0 0,1 3 0 15,10-2 0-15,10 2 0 16,14-3 0-16,10 0 0 16,11-2 0-16,9-3 0 15,5-5 0-15,6-1 0 16,-1-3 0-16,2-1 0 0,-6-1 0 15,-3 1 0-15,-5 1 0 16,-3 0 0-16,-6 4 0 16,-2 2 0-16,-3 6 0 15,-3 0 0-15,-2 3 0 0,-4 5 0 16,1 0 0-16,-4 1 0 16,-1 3 0-16,-6-2 0 15,7 3 0-15,-5-9-26 16,5-1-63-16,6-8-3 0,11-3-6 15,7-6-4-15,7-5-2 16</inkml:trace>
  <inkml:trace contextRef="#ctx0" brushRef="#br2" timeOffset="925837.9246">16496 7036 91 0,'20'-40'100'16,"-4"6"-6"-16,-13 1-4 15,-3 7-2-15,-11 8-61 16,-9 4-10-16,-1 10-13 15,-4 4-4-15,0 5 0 0,0 9 0 16,5 6 0-16,6 6 0 16,6 6 0-16,2 4 0 15,6 0 0-15,4 5 0 16,3-2 0-16,6-2 0 16,1 0 0-16,3-1 0 0,-2-5 0 15,1-2 0-15,-1-4 0 16,-6-3 0-16,-1-3 0 15,-7-3 0-15,-1-1 0 0,-10-2 0 16,-4-3 0-16,-5-5 0 16,-3 1 0-16,-4-5-5 15,2-2-28-15,8-1-56 0,-11-10-3 16,2-2-5-16,4-8-5 16</inkml:trace>
  <inkml:trace contextRef="#ctx0" brushRef="#br2" timeOffset="926098.4607">16428 6917 25 0,'55'-26'100'15,"8"6"-3"-15,4 5-5 0,3 2-1 16,3 28-26-16,3-15-43 16,-2-2-6-16,-5 2-13 15,-9 0-3-15,-11 0 0 0,-10 0 0 16,-8 2 0-16,-7 0 0 15,-10 1 0-15,-14-3 0 16,14 4 0-16,-14-4 0 16,0 0 0-16,-6 11 0 15,-2-3 0-15,-2-3 0 0,-1 7-29 16,-6-1-61-16,-3-1-3 16,0 0-6-16,-7-5-6 15</inkml:trace>
  <inkml:trace contextRef="#ctx0" brushRef="#br2" timeOffset="927049.0906">10951 8621 4 0,'-4'-19'97'0,"3"2"2"16,1 2-7-16,0 6-4 0,0 9-1 16,0 0-66-16,7 26-5 15,-7 8-9-15,-1 15-7 16,-9 12 0-16,-2 8 0 16,-6 3 0-16,1 0 0 0,-3-9 0 15,2-7 0-15,1-11 0 16,4-9 0-16,3-16 0 15,10-20 0-15,-10 1 0 16,8-13 0-16,2-11 0 0,0-14 0 16,3-10 0-16,4-10 0 15,5-10 0-15,2-6 0 16,7-8 0-16,6-3 0 0,8-3 0 16,7 0 0-16,4 4 0 15,7 6 0-15,1 11 0 16,3 13 0-16,-5 12 0 15,-3 18 0-15,-13 15 0 0,-9 19 0 16,-9 20 0-16,-14 15 0 16,-10 15 0-16,-15 8 0 15,-10 10 0-15,-10 1 0 0,-10-1 0 16,-3-4 0-16,1-11 0 16,1-8 0-16,3-13 0 15,8-14 0-15,9-10 0 16,3-10 0-16,16-9 0 15,13 0 0-15,-8-14 0 0,13 6 0 16,11-1 0-16,10 6 0 16,0 3 0-16,7 3 0 15,3 11 0-15,3 6 0 0,0 5 0 16,-2 5 0 0,0 5 0-16,1 1 0 0,-1-3 0 15,6-2 0-15,-3-5 0 16,1-2 0-16,0-13-9 0,5-3-25 15,-1-8-55-15,1-14 0 16,3-9-5-16,-6-11-5 16,2-10 2-16</inkml:trace>
  <inkml:trace contextRef="#ctx0" brushRef="#br2" timeOffset="927268.5438">11888 8678 84 0,'18'-63'96'0,"-5"11"-4"15,-5 2-3-15,-2 21-25 0,-3 2-24 16,-3 12-13-16,0 15-8 15,-17 6-19-15,4 18 0 16,-5 10 0-16,0 14 0 16,-5 11 0-16,0 12 0 0,-1 7 0 15,6 0 0-15,7-3 0 16,10-4 0-16,4-7 0 16,17-11 0-16,13-13 0 15,16-14-7-15,4-3-47 16,16-23-36-16,4-10-1 15,6-14-6-15,-1-7-5 0</inkml:trace>
  <inkml:trace contextRef="#ctx0" brushRef="#br2" timeOffset="927751.2582">12613 8757 73 0,'15'-51'96'16,"-15"6"-2"-16,-1 6-5 16,-15 4-1-16,-7 9-53 0,-6 11-11 15,-7 9-12-15,-1 9-12 16,-5 14 0-16,4 10 0 15,0 10 0-15,6 6 0 16,4 9 0-16,12 1 0 0,12 1 0 16,8-4 0-1,15-4 0-15,12-10 0 0,6-9 0 16,12-9 0-16,3-15-5 16,6-5-16-16,-1-13-5 15,0-10-6-15,-6-4-5 16,-1-8-4-16,-4-4 4 0,-8-6 7 15,-5 1 12-15,-10-7 13 16,-3 3 15-16,-11 1 13 0,2 1 8 16,-11 3 5-16,1 6 4 15,-1 5-5-15,0 7-6 16,7 6-6-16,11 9-7 16,10 9-7-16,5 5-9 0,9 15 0 15,3 8 0-15,3 12 0 16,-2 9 0-16,-7 5 0 15,-7 2 0-15,-10 3 0 16,-11-1 0-16,-10-2 0 0,-7-3 0 16,-15-6 0-16,-10-3 0 15,-5-9 0-15,-5 1 0 16,-4-8 0-16,3-4 0 16,3-6 0-16,4-8 0 0,11-3-25 15,10-4-65-15,11-6-3 16,9-9-6-16,15-8-7 15</inkml:trace>
  <inkml:trace contextRef="#ctx0" brushRef="#br2" timeOffset="928250.8826">13930 8590 18 0,'0'0'92'16,"0"0"1"-16,-7-14-3 16,7 14-2-16,-14-16-45 15,14 16-6-15,-4-11-12 16,4 11-7-16,0-9-11 15,4 6-7-15,11 1 0 0,10 0 0 16,8 2 0-16,8 0 0 16,6 0 0-16,4 5 0 15,0 0 0-15,-3 3 0 16,-4 3 0-16,-10-1 0 0,-3 3 0 16,-16 0 0-16,-1-5-77 15,-11 7-14-15,-7-5-4 16,-10 1-6-16,-11-3-3 0</inkml:trace>
  <inkml:trace contextRef="#ctx0" brushRef="#br2" timeOffset="928437.5618">13910 8794 44 0,'-29'16'99'16,"8"1"-2"-16,10-5-5 16,11-12-2-16,2-12-33 0,15 12-36 15,8 1-10-15,8-1-11 16,10 0 0-16,6-2 0 15,8 2 0-15,5-1 0 16,7 2-12-16,1 1-75 0,-1-1-3 16,0-1-5-1,-3-7-7-15,-6-2-4 0</inkml:trace>
  <inkml:trace contextRef="#ctx0" brushRef="#br2" timeOffset="928820.5328">14826 8582 11 0,'0'0'100'0,"15"-7"0"0,-15 7-6 16,11-7-3-16,-11 7-2 15,14-8-69-15,-14 8-14 16,2 5-6-16,-1 5 0 0,-1 0 0 16,0 3 0-16,0 1 0 15,-1 1 0-15,-2 0 0 16,1-6 0-16,2-9 0 15,-3 14 0-15,3-14 0 16,0 0 0-16,0 0 0 0,0 0 0 16,6-9 0-16,-1 0 0 15,-1-2 0-15,1-1 0 16,-1 0 0-16,-3-1 0 16,0 2 0-16,-1-1 0 0,0 3 0 15,0 9 0-15,-4-15 0 16,4 15 0-16,-12-6 0 15,12 6 0-15,-16 0 0 16,16 0 0-16,-12 11-4 0,3-8-86 16,8 5-2-16,1-8-6 15,0 0-3-15,7 4-5 0</inkml:trace>
  <inkml:trace contextRef="#ctx0" brushRef="#br2" timeOffset="929702.0729">15238 8477 11 0,'-11'-10'87'15,"0"-4"2"-15,-2-4-1 0,1 0-5 16,-7-6-44-16,13 6-4 16,7-6-11-16,2 2-6 15,12 0-5-15,9 0-3 0,6 7-4 16,6 2-2-16,4 7 0 15,-1 7-4-15,-2 4 0 16,-6 10 0-16,-7 9 0 16,-11 4 0-16,-8 6 0 15,-8 6 0-15,-10-1 0 0,-5-2 0 16,-8-1 0-16,0-3 0 16,-4-5 0-16,6-6 0 15,1-4 0-15,6-8 0 0,6-2 0 16,11-8 0-16,0 0 0 15,0 0 0-15,20 1 0 16,3-1 0-16,4 0 0 16,3 0 0-16,2 3 0 0,1 6 0 15,-1-1 0-15,-7 5 0 16,-2 3 0-16,-7 1 0 16,-4 3 0-16,-8 1 0 15,-4-4 0-15,-2 1 0 16,-9 0 0-16,-2-2 0 0,-5-3 0 15,-4-3 0-15,1-2 0 16,3-5 0-16,1 2 0 0,4-5-16 16,13 0-22-16,5-9-52 15,5-6 2-15,14-6-9 16,10-7-4-16</inkml:trace>
  <inkml:trace contextRef="#ctx0" brushRef="#br2" timeOffset="930025.799">15910 8435 32 0,'58'-52'93'15,"-8"7"1"-15,-13 4-6 16,-12 7-2-16,-11 9-47 0,-11 8-9 16,-8 9-11-16,-19 6-6 15,-5 6-5-15,-5 11-1 16,0 5-5-16,0 7-2 16,8 4 0-16,8 6 0 0,11 0 0 15,11 2 0-15,17 1 0 16,12-1 0-16,7 1 0 15,5-3 0-15,2 1 0 16,0-6 0-16,-6-1 0 0,-12-2 0 16,-9-4 0-16,-11-3 0 15,-9-2 0-15,-13-2 0 16,-7-3 0-16,-12-1 0 16,-5-2 0-16,-4-2 0 0,1-2 0 15,-1-3 0-15,5 0 0 16,0-5-27-16,9-5-61 15,13-8-3-15,9-6-6 16,8-10-5-16,15-5 0 0</inkml:trace>
  <inkml:trace contextRef="#ctx0" brushRef="#br2" timeOffset="930270.623">16312 8389 3 0,'48'-35'97'0,"-6"2"3"15,-2 6-6-15,-8 5-2 0,-3 6-4 16,-5 7-63-16,-4 8-13 15,1 8-12-15,-3 12 0 16,-6 10 0-16,-3 9 0 16,0 6 0-16,-4 4 0 15,-5 8 0-15,-4 6 0 0,-11 2 0 16,-5 0 0-16,-3-1 0 16,-3-5 0-16,3-3 0 15,-4-9 0-15,11-7-15 16,0-10-75-16,10-17-3 15,6-12-4-15,5-5-4 0,6-13-2 16</inkml:trace>
  <inkml:trace contextRef="#ctx0" brushRef="#br2" timeOffset="930662.1692">16824 8343 89 0,'46'-62'99'15,"-3"5"-6"-15,3 4-7 16,-2 4 2-16,-3 13-64 15,0 13-7-15,-4 9-6 16,-5 14-7-16,-5 8-4 0,-6 18 0 16,-10 12 0-1,-4 10 0-15,-7 8 0 0,-11 4 0 16,-8 1 0-16,-1-5 0 16,-6-4 0-16,0-7 0 15,-1-8 0-15,4-9 0 0,6-9 0 16,11-4 0-16,6-2 0 15,11-3 0-15,13-2 0 16,11-1 0-16,7 2 0 16,8 0 0-16,-1 3 0 0,-2 0 0 15,-5 0 0-15,-8 5 0 16,-10 1 0-16,-14 4 0 16,-10 1 0-16,-12 4 0 15,-15 5 0-15,-12 4 0 0,-17 3 0 16,-10 6-2-16,-7 0-87 15,-17 0-4-15,-8-3-4 16,-7-5-6-16,-4 0-4 16</inkml:trace>
  <inkml:trace contextRef="#ctx0" brushRef="#br2" timeOffset="930978.4072">14494 9779 28 0,'-141'43'103'0,"19"-9"-1"0,16-15-5 16,20-11-3-16,19-12-7 15,54-12-87-15,-13-1 0 16,21-6 0-16,22-1 0 16,30-2 0-16,24-4 0 15,25-1 0-15,29 0 0 0,24 1 0 16,20 1 0-16,18 4 0 15,6 2 0-15,-7 1 0 0,1 5 0 16,-16 3 0-16,-21 5 0 16,-25 0 0-16,-27 7 0 15,-29 1 0-15,-23 4 0 16,-30 4 0-16,-21 11-48 0,-32 1-45 16,-24 5-3-16,-20 5-4 15,-22 3-5-15</inkml:trace>
  <inkml:trace contextRef="#ctx0" brushRef="#br2" timeOffset="931301.6929">14456 9999 20 0,'-120'33'101'15,"16"-3"-1"-15,13-5-6 0,19-5-3 16,12-9 0-16,18-6-77 16,16 3-14-16,26-8 0 15,0 0 0-15,38 5 0 16,19-6 0-16,20-6 0 0,26-4 0 15,26-5 0-15,24-5 0 16,17-3 0-16,16-4 0 16,2-3 0-16,7 0 0 15,-3-1 0-15,-13 0 0 0,-17 2 0 16,-15 3 0 0,-23 5 0-16,-20 0 0 0,-24 7 0 15,-19 2 0-15,-20 2 0 16,-15 5 0-16,-13 4 0 15,-13 2 0-15,-13 0 0 0,-9 10 0 16,-13 5-67-16,-6-4-28 16,-5-4-1-16,-6-1-9 15,3-6-2-15</inkml:trace>
  <inkml:trace contextRef="#ctx0" brushRef="#br2" timeOffset="939201.7744">9750 6672 66 0,'-14'-4'80'15,"2"-5"-1"-15,-2 2-23 16,2-2-15-16,4 4-9 16,8 5-8-16,-11-9-5 15,11 9-7-15,0 0-1 16,0 0-4-16,0 0 0 0,0 0-1 15,0 0 0-15,0 0-1 16,9-7 0-16,1 7-1 16,4 0 0-16,4 0-2 15,4 0 0-15,7 0-1 0,3 0-1 16,4 0 0-16,4 1 0 16,3 2 0-16,6-1 1 0,4-1-1 15,5 1 0-15,4-1 0 16,5 0 0-16,1 0 1 15,3 0-1-15,1-1 1 16,2 0-1-16,1 0 1 16,1 1-1-16,1-1 0 0,-1 2 1 15,3-2-1-15,-2 0 0 16,1 1 0-16,-1-1 0 16,3 0 0-16,-2 0 0 0,0 1 0 15,1 4 1-15,0-3-1 16,1 1 0-16,-1 3 0 15,2-3 0-15,-3 1 1 0,5 0-1 16,-2-3 0-16,-3 2 0 16,3-2 0-16,-3 0 0 15,2 1 0-15,-6 0 0 16,2-1 0-16,-4-1-1 0,-1 1 2 16,1 3-1-16,-5-3-1 15,2 1 1-15,2 0 0 16,-1 1 0-16,-1 0 0 0,3 0 0 15,-2 0 0-15,4-1 0 16,2 0 0-16,0 0 0 16,0-2 0-16,4 1 1 15,-1-1-1-15,-2 0 0 0,1 1 1 16,-1-2-1-16,-2 2 0 16,0-2 0-16,-2 0 0 15,0 2 0-15,0-1 0 16,3 0-1-16,-1 2 1 0,2 0 0 15,-1 0 0-15,2-1-1 16,-1 2 1-16,0 0 0 16,3-1 0-16,-2 2-1 15,-1-1 1-15,2 1 0 16,1-1 0-16,0 1-1 0,2 2 2 16,-1-1-2-16,2-3 2 15,0 4-1-15,1-1 0 16,0 1 0-16,-1 0 0 0,0 1 1 15,0-2-1-15,-3-1 0 16,-1 0 0-16,-2 1 1 0,-4-4 0 16,-3 1-1-16,-5 0 0 15,-5-2 1-15,-4 0-1 16,-6 0 0-16,-7 0 0 16,-5 0 0-16,-12 0 1 15,-1-2-1-15,-6 1 0 0,-5 0 0 16,-4 1 1-16,-10 0 0 15,13-1-1-15,-13 1 1 16,0 0-1-16,7-4 2 16,-7 4-1-16,0 0-1 15,0 0 1-15,0 0 0 0,12-9 1 16,-12 9-2-16,0 0 1 16,5-15 0-16,-2 7 0 0,0-3 0 15,4-2 0-15,-2-3 0 16,2-5 0-16,3-2 0 15,0-6-1-15,4-3 1 16,0-6-1-16,2-4 1 0,1-9 0 16,2-3 0-16,-3-6-1 15,2-3 1-15,0-2-1 16,-5 1 2-16,3-1 0 0,-2 5-2 16,-1 0 2-16,-2 7-1 15,1 3-1-15,1 5 2 16,-6 7-2-16,5 4 0 0,-8 5 0 15,3 1-2 1,-2 11 1-16,-3 1 1 0,1 4 0 16,-3 12-1-16,0-14 1 15,0 14-1-15,-7-9 0 16,7 9 1-16,-13-4 0 16,3 3-1-16,-1-4 1 0,-2 3 0 15,1-1 0-15,0 0 0 16,-2-1 1-16,-1 1-1 0,-3-3 0 15,0-1 0-15,-2-1-1 16,-7-2 2-16,-4-1-1 16,-8-1 0-16,-10-3-1 15,-5-2 1-15,-5-1 0 0,-9 2 0 16,-3-1 0-16,-6-1-1 16,-6-2 1-16,-2 1 1 15,-2 1-2-15,-5 1 2 16,-1 0-3-16,-2 1 0 15,-8-1-1-15,1 3 0 0,-5 1 1 16,-1 0-1-16,-6 0 1 16,-2-1-2-16,-7 3 4 15,-3 0 0-15,-4-2 0 16,1 1 0-16,1 1 1 0,-3-2-1 16,0 0 1-16,0 0-1 15,5 1 0-15,-1-1 0 16,1 2 0-16,1-2 0 0,-1 1 0 15,3 1-1-15,-2 1 1 16,3 0 0-16,-5 1 0 16,1 2 0-16,-2-2 0 15,1 3 0-15,-1 0 0 0,0 2 0 16,-1-1 1-16,-1 0-1 16,0 1 0-16,-2 1 0 15,1 0 1-15,-1-1-1 0,1 1 0 16,1 0 1-16,4-1-1 15,4 0 0-15,5 3 0 16,4 1 1-16,7-2-1 16,5 2 0-16,6-1 0 15,6 1-1-15,7 1 1 0,7 4 0 16,11 2-1-16,6-1 1 16,5 4-1-16,6 3 0 15,9 2 1-15,4 4-1 16,7 2 1-16,0 4-1 0,5 2 1 15,0 6-1-15,4 3 3 16,-1 4 1-16,-2 8 0 0,-1 6 1 16,-2 5-1-16,-1 7 1 15,-4 10 0-15,-2 5 0 16,-3 9-3-16,-1 3-1 16,2 4 0-16,-1-1 0 15,9-2 0-15,5-7 0 0,6-8-1 16,4-10 1-16,10-13 1 15,1-9-1-15,9-14 2 16,-1-6-2-16,1-11 0 0,3-3 0 16,-4-8 0-1,4-2 0-15,1-3 0 0,-1-7 0 16,3-4 0-16,2-3 0 16,0 1 0-16,-2-3 0 15,3 3 0-15,-6-2 0 0,-1 5 0 16,-2-1 0-16,-10 11 0 15,12-11 0-15,-12 11 0 0,0 0 0 16,8-6 0-16,-8 6-11 16,0 0-18-16,0 13-52 15,0-13-8-15,12 4-6 16,-3-8-4-16,4-11-1 0</inkml:trace>
  <inkml:trace contextRef="#ctx0" brushRef="#br2" timeOffset="941090.892">9460 5854 24 0,'1'-13'65'16,"-1"4"5"-16,0-8-21 0,0 17-10 15,-2-15-6-15,2 15-5 16,-4-14-4-16,4 14-5 16,-6-15-1-16,6 15-4 15,-10-14-3-15,10 14-2 0,-16-11-3 16,8 6-2-16,-4 2-2 16,-2-3 0-16,-2 2 0 15,-4-1-1-15,-3 2 1 16,0-3-1-16,-8 0 0 0,-2-2 0 15,-4 1 0-15,-3-1 0 16,-3 1 0-16,-7-1 0 16,-4-2 0-16,-3 2 0 15,-4-1 0-15,-5 1-1 16,-1-2 1-16,-7 0 0 0,-1-2-1 16,-4 1 1-16,-2-1-1 15,-4 3 1-15,-3-3 1 16,-2 0-2-16,-2 0 0 0,0 1 1 15,-4-1-1-15,-4 0 1 16,-1 1 0-16,-6-1-1 16,-2 0 0-16,-5 0 1 0,-4 2 0 15,0-2 0-15,-1 1-1 16,-4 0 1-16,0 0 0 16,-2-1 0-16,-2 1 0 0,-2 1 0 15,-3 0 0-15,-6 0 0 16,4 1-1-16,-3 0 1 15,-1 0 0-15,-4 1-1 16,-2 1 1-16,2 2-1 16,-2-1 1-16,4 0 0 0,-8 1-3 15,1 1 4-15,2 2-5 16,1 2 4-16,-1-1 0 16,1 0-1-16,2 1 0 0,0 3 0 15,6-1 3-15,-1 2-4 16,6 1 4-16,3-2-2 15,5 1-1-15,4 1 0 16,-2-1 0-16,9 0 1 0,4 1-1 16,5-1 0-16,2 0 1 15,6 0 0-15,5-1 0 16,6-1 0-16,8 0 1 16,7-2-1-16,7 0 0 0,6 0 0 15,10 0 1-15,10-1-2 16,6-1 2-16,7-1-1 0,6 1-1 15,6 1 1 1,11 1-1-16,0 0-1 0,-11-4 0 16,11 4-1-16,0 0-2 15,0 0 0-15,0 0 0 16,0 0-1-16,0 0 0 0,-5 5 0 16,5-5 1-16,0 0 1 15,0 0 2-15,0 0-1 16,0 0 2-16,0 0 0 0,0 0 2 15,-7-5-2-15,7 5 2 16,-11-9-1-16,0 4 0 16,1 4 1-16,-1 1-1 15,-4 0 0-15,1 6 1 0,-4 5-1 16,-3 5 0-16,-6 8 0 16,0 1 1-16,-4 5-1 15,0-2 1-15,2-1 0 0,2-4-1 16,4 0 1-1,3-7-1-15,4-4 1 0,5-6 0 16,11-6 0-16,-11 7 0 16,11-7 0-16,0 0 0 0,0 0 1 15,-7-5-1 1,7 5 0-16,-1-11 0 0,1 11-1 16,0-13 0-16,0 13-1 15,0-8-1-15,0 8 0 16,0 0 0-16,0 0 1 0,0 0-1 15,7 9 0-15,-2 3 1 16,0 1 0-16,2 0 0 16,1 2 1-16,-1-1-1 0,3-1 1 15,-4-1-1-15,4-3 1 16,1-3-1-16,1-1 0 16,1 0 1-16,0-2 0 0,-2-2-1 15,2 2 1-15,-3 0-1 16,0 0 1-16,-10-3-1 15,12 12 0-15,-8-4 0 16,-2 4 0-16,-1 5 1 0,-1-2 0 16,0 2-1-16,0 0 1 15,0-3-1-15,0-1 1 16,-1-4 0-16,1-9 0 16,1 9 1-16,-1-9-1 0,0 0 1 15,0-9-1-15,-3 1 1 16,-3-5 0-16,-5-5-1 15,5-6 0-15,-6-4-1 16,-2-4 0-16,-2-7 0 0,1-2 0 16,-1-2-1-16,1-4 1 15,2 1-1-15,-2 1 0 16,4 0 1-16,4 3-3 16,5 2 0-16,2 3-1 0,10 2 1 15,12 1-1-15,10 6 1 16,9 3 0-16,18 4 0 15,9 3 2-15,12 8 1 16,5 6-2-16,6 5-4 0,-4 7-7 16,3 8-38-16,-5 9-35 15,4-11-2 1,-4-5-8 0,-7-9-2-16</inkml:trace>
  <inkml:trace contextRef="#ctx0" brushRef="#br2" timeOffset="942474.572">1099 4799 40 0,'-26'-14'84'0,"2"4"0"15,5-4-23-15,3 2-13 0,5 4-11 16,0-1-11-16,11 9-7 16,0 0-6-16,-8 16-6 15,6 3-3-15,1 10-2 16,-2 4 0-16,-2 6 1 0,3 2-1 15,-1-4 0-15,-2-2 0 16,0-7 0-16,2-5 1 16,-1-8 2-16,4-15-2 15,0 0 0-15,0-15 0 0,0-8 1 16,0-9 0-16,7-10-2 16,-1-8-1-16,4-4-1 15,0-4 1-15,0-1-1 16,3 2 1-16,1 6-2 0,-2 9 1 15,1 6 0-15,-1 11-1 16,1 9 0-16,1 11 1 16,3 7-1-16,3 13 0 15,-2 7 1-15,7 7 0 0,-2 9-1 16,1 5-1-16,3 6-2 16,-4 2-2-16,-1 2-5 15,-5-1-3-15,-2-2-4 0,-7-4-5 16,-3-5-6-16,-5-8-6 15,-2-4-13-15,-9-8-5 16,-6-6 0-16,-4-9 5 16,-7-5 9-16,0-1 17 0,-8-10 15 15,2-1 19-15,-3-7 24 16,5 2 12-16,1-3 3 16,6 2-4-16,6 2-7 0,7 3-10 15,8 0-6-15,6 2-9 16,16-1-3-16,10-2-5 15,12-3-3-15,10-3 1 16,10-5 0-16,4-3 0 16,2-4-2-16,0 0 0 15,-6-4-1-15,-5 2 1 0,-13-2 0 16,-8 4 2-16,-12-1 0 16,-7 1 1-16,-7 1 0 0,-7 4 1 15,-2 2 1-15,-7 4 0 16,-1 4-2-16,1 2-2 15,8 14-1-15,-12-5-1 16,12 5 0-16,-2 19-1 0,0 2-2 16,10 11 1-16,1 4-1 15,2 8 0-15,5 6-3 16,0-2-1-16,2-1-2 0,-1-4-3 16,-2-4-3-16,-2-9-2 15,0-9 0-15,-4-8-2 16,-9-13 1-16,0 0-1 15,6-18 1-15,-6-6 2 16,-4-9 5-16,-2-8 1 0,-1-6 2 16,2-3 6-16,-1-1 8 15,5-1 5-15,2-2 6 16,2 4 1-16,5 7 2 16,3 3 1-16,5 9-4 15,0 7-2-15,4 12-5 0,2 7-4 16,2 9-4-16,-1 13-1 15,2 9-1-15,-1 11-1 16,-2 9 0-16,0 7-1 0,0 7-2 16,-2 1-2-16,-1 3-4 15,-1-4-5-15,2-4-7 0,-3-8-9 16,6-20-48-16,1-3-10 16,2-15-4-16,-1-10-1 15</inkml:trace>
  <inkml:trace contextRef="#ctx0" brushRef="#br2" timeOffset="943081.8201">2650 4192 34 0,'20'-29'91'0,"-8"9"-2"16,-12 7-5-16,-5 7-3 15,-15 9-57-15,-7 12-5 16,-7 10-9-16,1 10-4 0,-2 9-2 15,1 10-2-15,5 5-2 16,7 0-1-16,13-2 0 16,10-5-2-16,18-7 0 15,9-9-1-15,10-12 1 16,8-12-1-16,0-11 1 16,5-9-1-16,-7-11 2 0,-3-9 1 15,-9-7 0-15,-4-4 1 16,-9-2 1-16,-5 0 2 0,-3 2 1 15,-4 1-1 1,0 5 2-16,1 5-1 0,5 7 0 16,2 10-1-16,5 8 0 15,5 5-2-15,4 12 0 16,6 8-1-16,-1 8 0 16,0 7 0-16,-2 4 0 0,-3 0 1 15,-3-3-1-15,-3-5 1 16,-6-5 1-16,-6-7 1 15,-3-8 0-15,-8-13 0 0,16 0 0 16,-9-10 0-16,1-12 0 16,3-4 0-16,6-8-1 15,2-3-1-15,4-3 0 0,4 1-1 16,-1 3 0-16,2 6 0 16,-1 7-1-16,-1 6 1 15,-2 11-1-15,0 7 0 0,2 10 1 16,-4 8-1-16,1 9 1 15,1 4 0-15,0 1-1 16,-1 1-2-16,0-1-4 16,-2-6-5-16,1-3-9 15,-7-7-32-15,2-8-32 16,-3-9-4-16,-2-5-6 0,-6-13 0 16</inkml:trace>
  <inkml:trace contextRef="#ctx0" brushRef="#br2" timeOffset="943719.59">3915 3973 62 0,'20'15'82'16,"-8"10"-4"-16,-3-6-17 0,1 10-12 16,0-3-19-16,5 8-8 15,-2-3-11-15,6 2-4 16,3 1-1-16,2-3-2 0,2 0-1 15,3-5-1-15,-2-4 1 16,1-8 0-16,-4-5 0 16,-3-9 1-16,-2-2-1 0,-3-11 2 15,0-5-2-15,-4-6 0 16,-1-3 0-16,-1-3-1 16,0 1 0-16,-1 2-1 0,-2 4-1 15,-2 3 0-15,-1 8-1 16,-4 12-1-16,13-9 0 15,-13 9 0-15,10 16 0 16,-3 2 0-16,0 4 0 0,6 3 1 16,-1 4 1-16,3 0 1 15,1-2 0-15,3-4 0 16,-1-7 0-16,6-3 1 16,-1-6 0-16,0-7 0 15,0-1 0-15,4-10 0 0,-1-4 0 16,3-3 0-16,-3-3-1 15,4 1 1-15,-5 0-1 16,-1 3-1-16,0 3-1 0,-2 3-3 16,-2 8-4-16,-3 2-6 15,3 3-8-15,0 7-24 16,-2 1-35-16,12 2-6 0,1-4-4 16,7 1-1-16</inkml:trace>
  <inkml:trace contextRef="#ctx0" brushRef="#br2" timeOffset="944414.8912">5359 4154 5 0,'22'-25'86'0,"-7"1"3"16,-11 0-3-16,-4 2-23 15,-11 4-14-15,-3 4-17 16,-8 5-10-16,-6 5-8 16,-4 6-6-16,-1 8-2 0,0 7-3 15,3 6-2-15,2 6 0 16,5 3 0-16,10 4-1 15,8 0 0-15,5 1 0 16,11-2 0-16,6-8 1 16,7-5-1-16,3-7 1 0,5-10 1 15,2-4 0-15,-1-11 0 16,-4-8 0-16,1-4 0 0,-6-2-1 16,-3-2 1-1,-3-1 0-15,-4 6-1 0,-2 1-1 16,-5 4 0-16,3 5-1 15,-10 11 0-15,8-5 0 0,-8 5 0 16,10 15-1-16,-7-1 1 16,2 3 0-16,0 5 0 15,2 0 1-15,0-1-1 16,4-2 1-16,-1-3 1 16,1-3-1-16,5-2 1 0,-2-5 0 15,5-3 0-15,-1-3-1 16,2-4 1-16,0-3 0 15,-2-3 0-15,1-2 0 0,-3 0 0 16,-4 1-1-16,-2 1 0 16,-10 10 0-16,12-16 0 15,-12 16 0-15,0 0-1 16,0 0 0-16,0 0 0 0,10 0 0 16,-10 0 0-16,14 12 1 15,2-7 0-15,1 0 0 16,5-3 0-16,5-2 1 0,4-4 0 15,5-5 0-15,0-6-1 16,1-3 1-16,-2-2 0 16,-1-2 1-16,-6 0-1 15,-6-3 0-15,-3 5 1 0,-8 2 0 16,0 4-1 0,-7 5 0-16,-4 9-1 0,0 0 0 15,0 0-1-15,-1 21-3 16,-2-1-5-16,2 10-8 15,-7 4-20-15,0 11-48 0,-2 3-2 16,-5-1-8-16,-2-2-4 16</inkml:trace>
  <inkml:trace contextRef="#ctx0" brushRef="#br2" timeOffset="946037.7669">4516 4777 9 0,'-44'-7'97'15,"19"0"-1"-15,6-3-6 16,9 4-6-16,7-5-1 16,-6 10-77-16,16 7-1 15,10 14-3-15,1 7-1 16,1 8 0-16,1 6-1 0,0 6 1 15,0 2-1-15,0-2 1 16,-5-2 0-16,1-6 0 16,-6-7 0-16,-1-7 1 15,-3-9 1-15,-2-6 0 0,-4-10-1 16,0 0 1-16,5-15-1 16,-4-2-1-16,3-4 0 15,4-5-1-15,5-1-1 0,2 1 0 16,5 4 0-16,2 1-1 15,5 9 1-15,-3 7-1 16,4 5 0-16,-4 8 1 16,-1 7 0-16,-6 4 0 0,-1 4 0 15,-4 0 1-15,-6 0-1 16,-4-3 1-16,0-3 1 16,-2-1-1-16,-1-7 0 15,1-9 1-15,0 0 0 0,18 2 0 16,2-6 0-16,8-9-1 15,5-2 1-15,8-3-1 16,1 1 1-16,8-2-1 16,-8 2 0-16,3 4 0 0,-13 1-1 15,-4 8 1-15,-8 2 0 16,-5 2-1-16,-7 4 1 16,-1 6 0-16,-6 5 0 0,0 1 0 15,-1 1 0-15,1 1 0 16,0-1 0-16,4 0 1 15,4-2-1-15,1-5 1 0,7-2-1 16,1-3 1-16,5-4 0 16,2-1 0-16,0-6 0 15,-1-5 0-15,-1-1 0 16,-2-3 0-16,-2 3-1 16,-4-4 1-16,-4 4-1 15,0 0 0-15,-11 12 0 0,13-10-1 16,-13 10 1-16,0 0-1 15,10 7 0-15,-6 2 0 16,3 5 0-16,-2 2 1 0,7-1 0 16,2 2 0-16,3-4 0 15,9-2 1-15,-3-4-1 16,6-2 1-16,-2-5 0 16,5-5 0-16,-2-7-1 0,1-5 1 15,-1-3 0-15,-2-5 0 16,-1 0-1-16,-6-1 1 0,1 1-1 15,-3 2 0-15,-4 6 1 16,0 3-1-16,-4 5-1 16,-3 6 0-16,2 3 1 15,-1 7-1-15,-1 5 0 16,2 5 0-16,5 4 0 16,0 1 1-16,1 2 0 0,5 0 1 15,-1-1-1-15,1-4 1 16,0-2 0-16,2-5 0 15,0-5-1-15,-2-5 1 0,-2-1 0 16,0-2 0-16,0-7 0 16,0-1-1-16,0-4 0 15,-3-2 0-15,0 1 0 16,-3-1-1-16,0 1 1 0,-2 2-1 16,-4 1 1-16,1 2-1 15,-8 9 0-15,8-9 0 16,-8 9 0-16,9-3 0 15,-9 3 0-15,21 1 0 16,-7 5 0-16,10 1 0 0,2 1 1 16,7-1-1-16,4 3 1 15,5-3 0-15,6 0 0 16,-3-2 0-16,6-5 0 0,0 0 0 16,1-9 1-16,-6-4 0 15,2-6 0-15,-8-4-1 16,-3-6 1-16,-4-4 1 15,-10-5-1-15,-4-1 0 0,-10-2 0 16,-5-1 0-16,-4 0-2 16,-6 6 1-16,-7 3 0 15,1 6-1-15,2 8-1 16,-4 8 1-16,4 8 0 0,2 5 0 16,-2 13 1-16,4 6-1 15,4 9 1-15,1 6 0 0,-1 10 0 16,0 6 1-16,1 4-2 15,0 6 1-15,-2-1 0 16,3-4 0-16,0-2 0 16,0-8-1-16,0-8 4 0,0-12 0 15,0-8 1 1,4-9-2-16,-4-10-1 16,14 0 0-16,-2-1 0 15,3-11 1-15,4 3-3 16,1-3-1-16,8 3-1 15,2 2 2-15,3 1 1 0,5 6-1 16,2 0 1-16,1 6-1 16,2 4 1-16,-1-2 0 0,2-1 1 15,-1-2-1-15,-1-4 1 16,1-1-1-16,-3-10 1 16,-1-6-1-16,-2-5 1 0,0-5 0 15,0-3-1 1,-1-1-3-16,1-5-5 0,10 7-16 15,3 2-60-15,0 4-4 16,3 5-6-16,1 4-5 0,6 8-5 16</inkml:trace>
  <inkml:trace contextRef="#ctx0" brushRef="#br2" timeOffset="1.02671E6">2482 5847 35 0,'25'-13'76'15,"-4"-4"3"1,-5 4-25-16,-6 2-8 0,-10 11-8 16,0-18-9-16,-6 11-5 15,-13-1-6-15,-3 2-6 16,-8 1-4-16,-7 2-2 15,-3 1-1-15,-7 2-2 0,-5 0 0 16,-6 3-1-16,-6 2 1 16,-5 3 0-16,-6 2 0 15,-3 1 1-15,-6 3-1 0,-3-2 1 16,-3 4 0-16,0 2 0 16,-2 0-1-16,3 0 0 15,7 0-1-15,1 1 1 16,8-2-1-16,10-1-1 0,9 2 1 15,6-4 0-15,12 0-1 16,7 2 1-16,4 2-1 16,8 1 1-16,1 5-1 0,5 3-1 15,0 7 1-15,1 3 0 16,2 9-1-16,1 6 0 16,0 7 1-16,-1 11-1 15,5 8 0-15,-1 12 0 0,2 7 0 16,2 6 0-1,2 6 1-15,3 3-1 0,0 3 0 16,1 2 0-16,-1 1 0 16,-3-3 0-16,-2-1 0 15,-1 0 0-15,-8 1 1 0,-4 6 0 16,-3-2 0-16,-4 2 0 16,-5 3 0-16,-3 3 2 15,-5 2-2-15,-1 1 0 0,-1-4 0 16,0-3-1-16,-2-2 1 15,0 1-1-15,3-9 0 16,0-2 0-16,6-5 0 16,-3-4 0-16,4 0 0 0,2-1 0 15,1-4-1-15,-1 2 2 16,2-2 0-16,3 1-1 0,-3 2 1 16,4 1-1-16,-2 0 2 15,2 0-2 1,-2-2 0-16,4-3 0 0,-3 0 0 15,5-6 0-15,-3-4 0 16,2-4 0-16,-1-7 0 16,2-5 0-16,2-7 0 0,0-4 0 15,6-8 0-15,2-3 0 16,2-8 0-16,1-7 0 16,2-4 0-16,0-5 0 0,3-6 0 15,4-4 0-15,-6 0 0 16,5-6 0-16,-6-8 0 15,7 15 0-15,-7-15 0 0,5 11 0 16,-5-11 0-16,9 11 0 16,-9-11 0-16,18 6 0 15,-5-6 0-15,8 0 0 0,4-3 0 16,4-4 0-16,7-2 0 16,2-2 0-16,6-2 0 15,3-1 0-15,3 0 0 16,7-1 0-16,5-4 0 15,5 1 0-15,4-2 0 0,7-2 0 16,3-3 0-16,5 0 0 16,5-2 0-16,2-3 0 15,1 3 0-15,1-2 0 16,-2 0 0-16,-2-1 0 0,3 2 0 16,-3 1 0-16,-2 2 0 15,-3 1 0-15,-4 3 0 16,-3 1 0-16,-6 3 0 0,-2 2 0 15,-12 4 0-15,-6 1 0 16,-7 2 0-16,-9 1 0 16,-5 2 0-16,-8 2 0 15,-6-1 0-15,-5 2 0 0,-4 0 0 16,-9 2 0-16,0 0 0 16,9-1 0-16,-9 1 0 15,0 0 0-15,0 0 0 16,0 0 0-16,0 0 0 0,0 0 0 15,0 0 0-15,0 0 0 16,0 0 0-16,0 0 0 16,0 0-21-16,0 0-69 0,14-12-3 15,1-12-3 1,2-17-8-16,12-18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11:28.6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2399 2494 69 0,'0'0'89'0,"-5"-13"-4"15,5 13-4-15,0 0-33 0,0 0-13 16,0 0-11-16,-6 10-7 15,6 5-5-15,-2 9-2 16,2 2-1-16,-2 11-2 16,-3 5 0-16,-1 4-3 0,1 7 0 15,-4 1-1-15,0 2-1 16,-1-1 0-16,-1-4-2 16,0-2 3-16,3-6-3 15,1-3 0-15,3-8 0 0,1-3 0 16,1-6 0-16,1-3 0 15,1-5-3-15,0-4-7 16,8-4-12-16,-8-7-52 16,17 2-14-16,-2-14-4 15,0-15-6-15,4-7-4 0</inkml:trace>
  <inkml:trace contextRef="#ctx0" brushRef="#br0" timeOffset="388.0132">2596 2589 36 0,'16'-26'89'16,"-2"4"-3"-16,-4 7-5 16,-4 5-6-16,26 10-45 0,-32 0-10 15,0 19-7-15,-5 6-5 16,-7 8-6-16,-7 6 0 16,-7 9 0-16,-3 3 0 15,-2 0-1-15,-2 0 0 0,-2-2-1 16,4-8 0-16,4-7 1 15,6-8-1-15,7-5 1 16,4-6 0-16,9-3 0 0,1-12 1 16,18 14 0-16,5-11 1 15,6 0 0-15,6 1 0 16,6-3 1-16,0-1-1 0,2 1-1 16,-6 1 0-16,-1-2 0 15,-10 2 0-15,-2-1 1 16,-11-1 0-16,-2 0 0 15,-11 0-1-15,11 0 1 16,-11 0-1-16,0 0-5 16,0 0-13-16,0 0-66 0,13 0-4 15,-3 0-4-15,0 0-8 16,-1 8-3-16</inkml:trace>
  <inkml:trace contextRef="#ctx0" brushRef="#br0" timeOffset="834.424">2451 4057 42 0,'-8'-14'94'0,"-1"1"-1"16,2 1-7-16,0 1-1 15,7 11-59-15,-11-9-5 16,11 9-6-16,1 8-7 16,5 6-3-16,1 8-1 0,1 4-2 15,1 8 1-15,-1 4-1 16,1 4 1-16,-6 3-1 15,-4 1 0-15,-1-1 1 16,-9-3-1-16,-7-2 1 0,-2-5 1 16,-7-3-2-16,-4-6 2 15,-1-3-4-15,-5-5 0 16,4-5 0-16,1-4 0 0,1-3 0 16,3-4 0-1,5-2-4-15,7-5-19 0,0-7-65 16,13-9-3-16,3-8-5 0,1-9-6 15,10-7-4 1</inkml:trace>
  <inkml:trace contextRef="#ctx0" brushRef="#br0" timeOffset="1157.8048">2242 3954 73 0,'0'-13'96'0,"1"2"-4"15,5-5-5-15,9 5-2 0,8 0-62 16,8 1-8-16,13-1-6 16,4 2-2-16,7 3-2 15,6-1-1-15,0 2-1 0,-4 1 0 16,-4 1-2-16,-9 2 1 16,-10 0-1-16,-5 1 0 15,-10 0 0-15,-8 0 2 16,-11 0-3-16,12 0 0 15,-12 0 0-15,0 0 0 0,0 0 0 16,0 0 0-16,-6 0 0 16,6 0 0-16,0 0-6 15,-11-5-23-15,11 5-58 0,0 0-3 16,3-14-6 0,12-1-8-16,4-7 5 0</inkml:trace>
  <inkml:trace contextRef="#ctx0" brushRef="#br0" timeOffset="1898.6791">3994 2583 55 0,'-1'-21'81'0,"1"-1"-1"16,-1-1-15-16,1 6-13 0,0-3-12 15,5 2-8-15,-5 1-6 16,5 0-6-16,-2 7-5 15,-2 1-4-15,-1 9-4 16,2-11-1-16,-2 11-1 16,1 5-2-16,-1 10 0 0,-1 5 0 15,-3 6 0-15,0 11 1 16,0 10-4 0,-4 7 0-16,-3 14 0 0,-3 12 0 0,-2 9 0 15,0 11 0-15,-2 5 0 16,-1 2 0-16,1 5 0 15,-3 3 0-15,4 0 0 0,1-5 0 16,3-6 0-16,-1-2 0 16,3-4 0-16,0-5 0 15,0-2 0-15,3-11 0 16,0-6 0-16,2-8 0 16,-3-10 0-16,5-9 0 0,-1-9 0 15,2-9 0-15,1-11 0 16,-1-6 0-16,3-12 0 15,0 0 0-15,0 0 0 0,-3-12 0 16,4-2 0-16,-1-4 0 16,0 1 0-16,0-8-6 15,11-18-70-15,0 20-16 0,4-5-3 16,11-1-7-16,1-7-2 16</inkml:trace>
  <inkml:trace contextRef="#ctx0" brushRef="#br0" timeOffset="2765.568">8090 2644 40 0,'11'-18'79'0,"-7"1"2"15,3 1-14-15,-4-2-9 16,2 6-9-16,-3-2-12 15,-2 4-9-15,3 1-7 0,-3 9-6 16,1-13-4 0,-1 13-4-16,0 0-2 0,0 14-1 15,-2 3-1-15,0 4 0 16,-2 6 0-16,1 8-3 0,-4 2 0 16,3 8 0-16,-3 6 0 15,0 6 0-15,2 8 0 16,-2 6 0-16,-2 7 0 0,0 5 0 15,-3 8 0-15,1 1 0 16,3 8 0-16,-4 0 0 16,3 0 0-1,-4-1 0-15,2-3 0 0,4-7 0 16,2-7 0-16,-1-4 0 0,-1-10 0 16,3-6 0-16,0-5 0 15,-3-5 0-15,3-2 0 16,-1-3 0-16,-5-4 0 0,4-1 0 15,-5-8 0-15,5 0 0 16,-4-7 0-16,2-4 0 16,1-5 0-16,0-4 0 15,1-4 0-15,1-1 0 0,5-9 0 16,-7 9 0-16,7-9 0 16,0 0 0-16,0 0 0 15,0 0 0-15,0 0 0 16,0 0 0-16,0 0 0 0,-6-6 0 15,6 6 0-15,-10-12 0 16,10 12 0-16,-10-12 0 16,10 12-7-16,-11 0-84 0,11 0-4 15,-4 7-3-15,4-7-8 16,-7 16 1-16</inkml:trace>
  <inkml:trace contextRef="#ctx0" brushRef="#br0" timeOffset="4894.7101">4971 2463 73 0,'0'-15'87'16,"2"3"0"-16,-2-5-3 15,4 5-38-15,-4 3-9 16,0 9-11-16,0-11-8 0,0 11-5 16,0 9-3-16,-1 7-2 15,-2 7-2-15,-2 8 0 16,1 2 0-16,-2 8-2 15,-2 4-4-15,0 1 0 16,-3 3 0-16,3-2 0 0,-1-2 0 16,1-4 0-16,2-3 0 15,0-4 0-15,3-3 0 16,2-6 0-16,0-4 0 0,1-5 0 16,0-4 0-16,0-2 0 15,0-10 0-15,0 13 0 16,0-13 0-16,0 0 0 15,0 0 0-15,0 0 0 0,0 0 0 16,0 0 0-16,0 0 0 16,0 0 0-16,0 0-2 0,20-7-87 15,-5-1-4-15,7-3-3 16,5-5-8-16,13-1-1 16</inkml:trace>
  <inkml:trace contextRef="#ctx0" brushRef="#br0" timeOffset="5691.7766">7153 2638 63 0,'-11'-10'89'0,"3"1"-2"0,-3-4-6 16,11 13-27-16,-8-14-12 15,8 5-15-15,2-1-8 16,6 1-8-16,2 4-3 0,5-1-3 16,4 6-1-16,0 0-1 15,1 13-1-15,-1 3-1 16,-1 7 1-16,-3 5-1 16,-5 7 0-16,-2 3 0 15,-8 2 1-15,0-1-1 16,-9 0 1-16,-1-3 0 0,-6 0-1 15,0-7 1-15,-2-4-2 16,3-2 0-16,-2-3 0 16,6-4 0-16,-2 0 0 0,7-2 0 15,2-3 0-15,4 1 0 16,10-3 0-16,9-2 0 16,12-2 0-16,2-2 0 15,12 0 0-15,0-3 0 0,6 0 0 16,-1 0 0-16,-6-3 0 15,-7 0 0-15,-8 2 0 16,-5-3 0-16,-9 3 0 16,-4 0 0-16,-11 1 0 15,0 0 0-15,0 0 0 16,0 0 0-16,0 0 0 0,0 0 0 16,0 0 0-16,0 0 0 0,0 0-88 15,0 0-1-15,-9 0-5 16,9 0-7-16,-9 4-3 15</inkml:trace>
  <inkml:trace contextRef="#ctx0" brushRef="#br0" timeOffset="6420.0947">4581 3561 16 0,'-4'-11'89'0,"4"11"0"15,-15-18-3-15,15 18-5 0,-9-18-43 16,9 18-11-16,-4-11-9 16,4 11-5-16,0 0-5 15,-1-9-2-15,1 9-1 16,0 0-2-16,4 6-1 15,-4-6 0-15,11 14-1 0,-2-2 1 16,0 1 0-16,0 1-1 16,2 2 1-16,3 3 0 15,3 2 0-15,-1 1 0 16,3 3 0-16,0-1-1 0,3 2 1 16,2 0-1-16,4 2-1 15,-2-3 1-15,0-2-1 0,-3-2 1 16,-2-1 0-16,-3-5-1 15,-1-3 1-15,-3 0 0 16,-4-5 0-16,-10-7 1 16,13 10-2-16,-13-10 0 15,12 6 0-15,-12-6-4 0,0 0-4 16,0 0-10-16,13-11-58 16,-13 11-12-16,10-18-4 15,-6 4-6-15,5-4-4 16</inkml:trace>
  <inkml:trace contextRef="#ctx0" brushRef="#br0" timeOffset="6829.8606">5300 3624 41 0,'11'-16'89'16,"-11"16"-2"-16,1-16-3 0,-1 16-7 15,0-8-54-15,0 8-6 16,0 0-6-16,-7 5-2 16,-1 9-5-16,0 4-1 15,-5 5 1-15,-3 7 0 0,-5 7 1 16,-1 6-1-16,-8 8 0 16,-4 5-1-16,-4 0-1 15,-4 6 0-15,1-2-1 16,-3-3 0-16,5-5 1 15,5-7-1-15,6-8 1 16,2-8 0-16,9-7-1 0,6-7 1 16,4-5 1-16,7-10 0 0,-8 10-1 15,8-10 0-15,0 0 0 16,0 0-1-16,0 0-1 16,0 0-1-16,-11 0-2 0,11 0-3 15,0 0-8-15,-5-10-15 16,-6 4-57-16,11 6-2 15,6-16-6-15,2 3-4 0</inkml:trace>
  <inkml:trace contextRef="#ctx0" brushRef="#br0" timeOffset="7385.6092">5443 3889 74 0,'1'-12'91'16,"0"-1"-3"-16,1 2-5 16,3 29-21-16,1-23-39 0,6 1-6 15,4 1-6-15,1 5-5 16,6 1-2-16,-2 9-1 15,1 4-1-15,0 6-1 16,-4 5 1-16,-4 5 0 16,-5 6 0-16,-9 0 0 0,-4 4 0 15,-8-2 0-15,-5-2 0 16,-4 0 0-16,-5-6 0 16,4-3 0-16,-1-4-1 15,3-5 1-15,4-4-1 0,1-2 0 16,5-2 0-16,5-3-1 15,5-9 1-15,0 13 0 16,15-11 0-16,6-2 0 0,11 1 0 16,7-7 0-16,10-4 0 15,7 1 1-15,2-3-2 16,6 1 1-16,-2-1-1 16,-8 2 1-16,-5 2-1 0,-8 1 0 15,-10 3 0-15,-6 0 0 16,-8 2 0-16,-17 2 0 0,7 0 0 15,-7 0-1-15,0 0-2 16,-5 6-3-16,5-6-8 16,-13 7-17-16,13-7-55 15,-12 2-2-15,12-2-5 16,0-6-7-16</inkml:trace>
  <inkml:trace contextRef="#ctx0" brushRef="#br0" timeOffset="7875.5493">7268 3741 36 0,'14'-10'95'16,"-2"-3"-1"-16,-6 1-4 16,1 1-2-16,1 2-46 15,-8 9-16-15,3-13-8 16,-3 13-7-16,0 0-5 15,0 9-1-15,0 4-5 0,-4 4 0 16,-4 3 0-16,3 5 0 16,0 5 0-16,-6 2 0 15,4 5 0-15,-7 3 0 0,4 3 0 16,-4 0 0-16,1 1 0 16,-3 1 0-16,7-6 0 15,-1 1 0-15,3-6 0 16,2-4 0-16,1-5 0 0,4-2 0 15,0-8 0-15,1-1 0 16,-1-14 0-16,-1 11-84 16,1-11-7-16,1-6-4 15,2-6-8-15,-3-8-5 0</inkml:trace>
  <inkml:trace contextRef="#ctx0" brushRef="#br0" timeOffset="13238.7194">4638 1426 40 0,'-3'-12'58'0,"0"1"5"15,1-1-10-15,0-2-3 16,0 2-6-16,1 1-8 16,0-2-7-16,0 3-7 15,1 10-4-15,0-15-6 0,0 15-2 16,0 0-4-16,11-1-1 15,-11 1 0-15,6 16 2 16,-3 15-1-16,2 9 1 16,-4 9-2-16,0 7 0 0,-1 4-1 15,0 1-1-15,-5-2 0 16,-1-16-2-16,1-4 0 16,-1-3 0-16,0-4-1 15,0-7 1-15,3-3-1 16,1-5-2-16,1-5-3 0,-3-2-6 15,4 0-9-15,-2 1-46 16,2-11-21-16,10-3-4 16,0-15-5-16,5-10-2 15</inkml:trace>
  <inkml:trace contextRef="#ctx0" brushRef="#br0" timeOffset="13719.5864">4887 1440 42 0,'12'-23'86'16,"-1"5"-1"-16,0-1-6 16,-5 9-4-16,-2 2-53 0,-4 8-9 15,-1 8-4-15,-14 9-4 16,-14 13 0-16,-14-7-1 16,2 22 0-16,-1 5 0 15,-7-2-1-15,8-3-1 16,12-19-2-16,5-8 0 0,11-3 0 15,5-2 0-15,4-1 0 16,4-1 0-16,4-1 2 16,10-1 0-16,6 2 0 15,4-1 1-15,10 2 1 0,5-2 0 16,5-1 1-16,4-1-1 16,1 0 0-16,-5-3-1 15,1 1-1-15,-6-1 1 0,-6-3-1 16,-7 1 0-16,-4-3 1 15,-8 0-1-15,2 0 1 16,-9 0 0-16,-7 0 1 16,0 0-2-16,12-8 0 15,-12 8 1-15,0 0-1 0,2-13-2 16,-2 13 1-16,0 0 0 16,0-11-1-16,0 11 1 15,0 0-1-15,0-8-4 0,0 8-3 16,0 0-9-16,0 0-22 15,0 0-49-15,8-5-1 16,2-1-6-16,7-2-6 0</inkml:trace>
  <inkml:trace contextRef="#ctx0" brushRef="#br0" timeOffset="14534.2429">7719 1499 35 0,'0'0'56'16,"-11"-14"-1"-16,11 14-2 15,-6-13-4-15,6 13-5 16,-7-13-9-16,7 13-6 16,-7-12-4-16,7 12-6 0,-4-7-4 15,4 7-4-15,0 0-3 16,0 0 0-16,0 7-3 0,4 15 1 15,7 6-1 1,-2 6 1-16,3 5-1 16,2 5 0-16,-2 2-1 0,-3-3-3 15,-4-1 1-15,-2-4-1 16,-3 0 1-16,0-6 0 0,-3-2 0 16,-4-3 0-16,-6-4 1 15,-1-4 0-15,-4 0-1 16,-1-2 1-16,-3-5-1 15,0-2 1-15,-4-1-1 0,0-4-1 16,0-4-1-16,0-1-2 16,4 0-1-16,3-4-5 15,-3-8-10-15,10-17-62 16,4 12-8-16,5-7-2 0,5-6-9 16,6-6 1-16</inkml:trace>
  <inkml:trace contextRef="#ctx0" brushRef="#br0" timeOffset="14899.3672">7664 1508 34 0,'-9'-9'89'0,"1"-1"-1"16,2 1-4-16,-3 0-3 15,3 0-46-15,-4 0-11 16,4-2-6-16,1 2-7 15,-1 1-5-15,4-3-2 16,2 11-2-16,2-14 0 0,8 6 0 16,4 4 0-16,3 0-1 15,4 0 2-15,3 2-1 0,1 0 1 16,3 2 0 0,2-2-1-16,-3 2 1 0,5 0-1 15,-5 0 1-15,2 0 0 16,-4 0-1-16,1-1 0 15,-4 1-2-15,-3-2 0 0,-2 2 0 16,-7 0 0-16,0 0-3 16,-10 0-8-16,9 5-11 15,-9-5-32-15,0 23-33 0,-10 1-3 16,-7 6-6-16,-6 6-3 16</inkml:trace>
  <inkml:trace contextRef="#ctx0" brushRef="#br0" timeOffset="15230.2312">7167 3187 25 0,'-4'-9'32'0,"4"9"-13"16,0 0-26-16,0 0-26 16,0 0-3-16</inkml:trace>
  <inkml:trace contextRef="#ctx0" brushRef="#br0" timeOffset="19092.3184">7475 2371 5 0,'0'0'59'15,"3"-14"3"-15,-3 14-14 16,0-14-18-16,0 14-9 16,0 0-3-16,0-9-3 0,0 9-2 15,0 0-1-15,0-10 0 16,0 10 1-16,-7-11-1 16,7 11 1-16,-6-14-3 15,6 14-1-15,-15-13 0 0,15 13 0 16,-14-12-3-16,14 12-1 15,-14-9 1-15,14 9-2 16,-15-9-1-16,15 9 1 16,-16-5 0-16,16 5 0 0,-15-6 0 15,15 6 1-15,-16-7-1 16,16 7 0-16,-16-6 0 16,8 5-1-16,-3-2-1 15,4 1 0-15,-5 2-1 16,12 0 0-16,-16 0-1 0,8 0 2 15,-3 2-2-15,2 0 0 16,-2 0 0-16,1 1 0 16,-1 2 0-16,1-2 1 15,-3 0 0-15,-1 1-1 0,0-1 1 16,3 3 0-16,-4-1 0 16,2 1-1-16,-2 1 0 15,3 1 1-15,-3 1-1 0,-3 0 1 16,3 1-1-16,0 1 1 15,1-1-1-15,0 4 1 16,-1-3-1-16,-3 1 0 16,5 2 0-16,1 1 0 15,0 1 1-15,-2 0-1 0,1 0 0 16,4 2 1-16,-4-3 0 16,4 4-1-16,-1-2 1 15,0 2-1-15,-2 1 1 16,1-1 0-16,2 2-1 0,-2 1 1 15,3-2-1-15,-4 2 0 16,3 0-1-16,0-1 0 0,2-1 0 16,-1 1 0-16,1-1 0 15,3-1 0 1,-2 3-1-16,3-3 3 0,-1 1-1 16,2 2-1-16,2-3 1 0,0 1-1 15,2 0 1-15,3 0 1 16,1 1-1-16,-1-2 1 15,1 1 0-15,3 0 0 0,-2 1 1 16,3-1 0-16,-3 0-1 16,4-1 0-16,-3 1 0 15,4 1 1-15,-1-1-1 16,0 0 1-16,2-3-1 16,-2 2 1-16,2 0 0 0,4-1 0 15,-3-2 1-15,-1 0-1 16,1-1 0-16,0-2-1 15,3 0 1-15,-1-1-2 0,-1-1 1 16,0-2-1-16,0 1 0 16,3-2 0-16,-1 0 0 15,3 0 0-15,-2-1 0 16,4-1 1-16,1-1-1 16,-1-2 1-16,-3 3 0 0,2-3-1 15,1 0 1-15,-3-2 0 16,2-1 0-16,1 0 0 15,-2 0 1-15,0 2-1 16,0-4 1-16,-1-2-1 0,5 1 0 16,1-1 1-16,-4 0-1 15,0 0-1-15,2-2 1 16,2 4 0-16,-4-4-1 16,0 2 0-16,-2-1 1 0,-1-1 1 15,1-4 0-15,-1 3 0 16,0-3 1-16,1-1 0 15,-1-3-3-15,2-1 0 16,2-4 0-16,-2-1 0 0,2 0 0 16,0-3 0-16,-2 0 0 15,-2-4 0-15,-1 3 0 16,-3 1 0-16,-3-1 0 0,2-1 0 16,-4 3 0-16,-1-2 0 15,-3 1 0-15,4-3 0 16,-3 1 0-16,1-1 0 0,1-3 0 15,-2 2 0-15,1-3 0 16,1 3 0-16,-3-1 0 16,2 2 0-16,-1-1 0 15,-3 3 0-15,-1-1 0 0,0 2 0 16,-1-1 0 0,0 2 0-16,-1-2 0 0,0 0 0 15,0 1 0-15,1-2 0 16,-3 2 0-16,-1-2 0 0,2-2 0 15,-3 4 0-15,-4 0 0 16,1 1 0-16,1 1 0 16,-4-1 0-16,2 4 0 15,-3-1 0-15,1 3 0 0,-2 1 0 16,-1-1 0-16,1 4 0 16,1-1 0-16,-4 1 0 15,1 1 0-15,3 1 0 16,-4 1 0-16,0 0 0 0,0 1 0 15,3-2 0-15,-2 2 0 16,-1 2 0-16,1 0 0 16,-2 0 0-16,-10 3 0 47,0 2 0-47,0 1 0 15,0 0-3-15,0 8-13 16,0 0-19-16,-1 6-51 15,4-3-3-15,13 0-4 16,-1 3-7-16</inkml:trace>
  <inkml:trace contextRef="#ctx0" brushRef="#br0" timeOffset="30374.9403">2756 3045 12 0,'0'0'28'15,"-7"-10"-4"-15,7 10-4 16,0 0-6-16,-5-10-1 0,5 10-5 15,0 0-3-15,0 0-3 16,0 0-2-16,0 0-5 16,0 0-6-16,0 0-13 15,0 9-14-15,1 1-9 0</inkml:trace>
  <inkml:trace contextRef="#ctx0" brushRef="#br0" timeOffset="38760.085">4945 4702 54 0,'4'3'84'0,"-4"-3"0"0,0 0-4 15,-4-28-34-15,4 28-22 16,0 0-5-16,-10-13-7 16,10 13-3-16,0 0-3 15,0 0-2-15,11 5-2 0,-11-5 0 16,17 20-1-16,-2-4 1 16,-4 3-1-16,3 0 0 15,0 2 0-15,1-4 1 0,-3-1 2 16,2-6-2-16,6-7 1 15,3-3 1-15,4-14-1 16,8-5 0-16,3-11-10 16,13-1-28-16,1-4-46 15,3-5-3-15,-1 3-8 16,-7 1-3-16</inkml:trace>
  <inkml:trace contextRef="#ctx0" brushRef="#br1" timeOffset="54161.4732">840 3374 41 0,'0'0'84'0,"0"0"-1"16,0 0-5-16,0-11-22 15,0 11-35-15,0 0-10 16,0 0-2-16,0 0-2 0,-4 15-1 15,1 0-1-15,-3 5 1 16,0 5 1-16,-6 8 1 16,-1 3 1-16,-5 7-4 15,0-1-3-15,-1 0 0 0,-1-3-1 16,1-7 0-16,3-3 1 16,2-8 0-16,5-7 0 15,9-14 0-15,-13 6 1 16,12-10-1-16,1-12 0 15,5-7 1-15,6-6-1 16,2-8 0-16,4-5-1 0,3-5 1 16,4-3 1-16,0 3 1 15,-1 4 0-15,-2 1-1 0,1 6 1 16,-3 4 0-16,-1 10-1 16,-3 8 0-16,0 5-1 15,2 8-2-15,-1 4 0 16,-1 11-1-16,-3 7 0 15,2 8 1-15,-1 5-1 0,3 7 1 16,-7 2-1-16,1 3 1 16,-4-2-1-16,4 1-1 15,-3-5-2-15,-1-3-5 0,-2-6-5 16,2-2-17-16,-1-4-41 16,0-10-15-16,0-5-5 15,-5-10-5-15</inkml:trace>
  <inkml:trace contextRef="#ctx0" brushRef="#br1" timeOffset="54369.3001">913 3591 22 0,'-13'-6'89'16,"4"-1"0"-16,0 3-4 15,9 4-7-15,-12-10-48 16,12 10-10-16,8-7-8 0,8 7-7 15,4-6-8-15,12 4-17 16,3 2-53-16,8-3-8 16,6-7-5-16,0-2-6 15</inkml:trace>
  <inkml:trace contextRef="#ctx0" brushRef="#br1" timeOffset="54615.0712">1458 3426 40 0,'-9'2'96'0,"9"-2"-2"15,-10 0-6-15,10 0-2 16,-4-5-45-16,4 5-21 16,10-10-7-16,5 4-5 15,3 1-4-15,-1 2-2 0,4 0-3 16,1 1-2-16,6 2-6 15,-6 1-10-15,1-1-35 16,-3 4-33-16,-2 2-2 0,-5-2-8 16,-3 3-1-1</inkml:trace>
  <inkml:trace contextRef="#ctx0" brushRef="#br1" timeOffset="54804.0135">1494 3585 54 0,'0'0'94'16,"-14"13"0"-16,14-13-5 0,0 0-3 16,0 0-57-16,19 0-8 15,-2-4-6-15,6-1-6 16,8 4-8-16,2-9-14 16,2 6-70-16,12-1-5 15,0-3-4-15,2-2-9 0,1-1-1 16</inkml:trace>
  <inkml:trace contextRef="#ctx0" brushRef="#br1" timeOffset="60529.8994">4758 5414 32 0,'0'0'86'16,"0"-9"-1"-16,0 9-5 15,-7-21-22-15,7 21-23 16,0 0-14-16,-10 1-5 0,10-1-4 16,-5 20-3-16,4-4-1 15,0 4 1-15,0 5-1 16,1 4 0-16,0 1 1 16,-3 3-3-16,2 3-1 0,-1 0 0 15,2-1-2-15,-4 0 0 16,2-4-1-16,-3-2 0 15,2-4-1-15,2-3 1 0,-1-6-1 16,1-1 0-16,0-6 0 16,1-9-2-16,0 15-4 15,0-15-7-15,0 0-28 0,8 6-45 16,-8-6-2-16,14-9-8 16,-5-7-4-16</inkml:trace>
  <inkml:trace contextRef="#ctx0" brushRef="#br1" timeOffset="60722.4036">4990 5568 79 0,'9'-2'95'0,"-9"2"-3"0,0 0-8 16,5-11 0-16,-5 11-62 15,0 0-9-15,0 0-10 16,0 0-15-16,-4 5-57 15,4-5-15-15,15 5-4 0,-3-5-8 16,5-1-3-16</inkml:trace>
  <inkml:trace contextRef="#ctx0" brushRef="#br1" timeOffset="61041.4518">5329 5408 69 0,'0'0'91'0,"0"0"-3"16,-4 9-5-16,4-9-1 16,-14 15-62-16,14 1-5 15,0 2-5-15,4 4-2 0,5 2-2 16,0 3-1-16,5 1-1 16,2-1-1-16,2 0 0 15,0-3-1-15,0-1 0 16,-4-3-1-16,-1-1 1 0,-3-4-1 15,-4 1 0-15,-1-4 0 16,-5-2 1-16,-1 0-1 16,-7-2 0-16,-2 2-1 15,-1-5-3-15,-4 1-6 16,-6-5-12-16,-4 2-61 0,5-3-5 16,-1-6-5-16,4-7-4 15,-1-8-4-15</inkml:trace>
  <inkml:trace contextRef="#ctx0" brushRef="#br1" timeOffset="61341.8767">5365 5384 45 0,'17'-10'88'0,"3"3"0"16,2 0-4-16,5 1-3 15,-8 1-60-15,12 3-1 0,9-3-4 16,-1 2-4-16,1 0-4 15,-1 1-2-15,-3-1-1 16,-3 1 0-16,-5 0-1 16,-5 0 0-16,-9 0-1 0,-2 0 1 15,-12 2-1-15,13-4 0 16,-13 4 0-16,0 0-1 16,0 0-1-16,0 0-4 0,0 0-8 15,-6-10-19-15,6 10-55 16,0 0-3-16,0 0-5 15,0 0-9-15</inkml:trace>
  <inkml:trace contextRef="#ctx0" brushRef="#br1" timeOffset="62178.953">7340 5203 16 0,'0'0'78'0,"-3"-16"4"0,3 7-4 16,0-3-37-16,0 12-4 16,18-17-13-16,-3 9-7 15,3 1-6-15,1 2-4 16,0 3-3-16,1 2 0 16,-1 5-2-16,-3 8-1 0,-7 4 1 15,1 3-2-15,-9 6 3 16,-1 0 1-16,-3 1 1 15,-8-1-1-15,1-1 1 0,-5-1-1 16,0-7 1-16,3 0 0 16,4-8-3-16,8-9 0 15,-15 13 0-15,15-13 1 16,0 0 0-16,0 0 0 0,15 5 0 16,2-5 1-16,1 0 0 15,5 2 1-15,7-1-1 16,-4 4-1-16,3 5 0 0,-6 0 0 15,-5 2-1-15,0 1 0 16,-4 2 1-16,-7-1 0 16,-6-1 1-16,-1 2 0 0,-8-2 1 15,-8-2 0-15,-6-1-5 16,-8-4 0-16,-2 5-2 16,-10 11-81-16,3-20-4 15,-1-3-4-15,4-16-7 0,9-8-7 16</inkml:trace>
  <inkml:trace contextRef="#ctx0" brushRef="#br1" timeOffset="63944.4795">4798 5529 18 0,'0'0'87'0,"-10"-5"-1"15,10 5-4-15,-7-25-8 0,7 25-37 16,0 0-14-16,-12 0-7 16,12 0-5-16,-7 4-3 15,7-4 0-15,-13 13-1 0,5-6 1 16,-3 1-2-16,0-1 0 16,0-3-1-16,-2 1 0 15,1-2-1-15,0-3-1 16,-2 0 0-16,4-1-1 15,-1-7-1-15,0-4 1 0,3 0-1 16,6-6-1-16,2-3 0 16,4-1 0-16,13-3-1 15,8-1 0-15,10 2 0 16,8 0 1-16,6 2 0 0,4 4-2 16,5 5-1-16,2 4 3 15,-5 5 1-15,-1 4-1 16,-8 6 1-16,-4 8 0 15,-6 9-2-15,-7 5 4 16,-9 5 1-16,-7 7-3 0,-10 3 0 16,-4 0 1-16,-10 0-1 15,-2-5 1-15,-5-6-2 16,-2-8 0-16,-1-4 0 16,7-10 0-16,-2-5 0 0,5-5 0 15,11 0 0-15,-7-20 0 16,8 3 0-16,12-3 0 0,8-5 0 15,1 3 0-15,13 0 0 16,-1 3 0-16,2 3 0 16,0 5 0-16,-3 7 0 15,1 4 0-15,-5 10 0 16,-3 8 0-16,-1 5 0 0,-5 9 0 16,-1 4 0-16,-6 5 0 15,-4 0 0-15,-5 1 0 16,-4 0 0-16,-5-6 0 15,-10-1 0-15,-4-5 0 0,-4-4 0 16,-9-5 0-16,2-5 0 16,-4-3 0-16,-1-4 0 15,-2-2 0-15,2-6 0 0,2-1 0 16,6-1 0-16,6-8 0 16,-1-6 0-16,15-1-28 15,7-7-59-15,3-9-3 16,8-5-4-16,6-6-7 0,9-2-3 15</inkml:trace>
  <inkml:trace contextRef="#ctx0" brushRef="#br1" timeOffset="64236.795">5639 5335 70 0,'23'-15'94'0,"-10"2"-1"0,0 6-6 15,-13 7-1-15,0 0-56 16,0 0-10-16,1 13-7 15,-1 10-4-15,-4 9 0 16,-1 9-9-16,-2 9 0 16,2 8 0-16,-3 6 0 0,3 3 0 15,-4 2 0-15,5-2 0 16,-1-1 0-16,1-5 0 16,0-4 0-16,2-3 0 15,-1-6 0-15,1-5 0 0,1-6 0 16,1-3 0-16,0-7 0 15,1-3-6-15,-1 1-81 16,3-17-3-16,-3-8-6 0,11-8-5 16,-7-14-5-16</inkml:trace>
  <inkml:trace contextRef="#ctx0" brushRef="#br1" timeOffset="64605.4298">5821 5728 17 0,'13'-28'97'15,"-7"5"0"-15,2 4-5 16,-1 4-5-16,2 7-2 16,3 8-68-16,4 4-6 0,2 9-5 15,0 8-4-15,0 6-2 16,-2 11 0-16,-5 6 0 0,-3 3 0 16,-8 3 0-16,0-1 0 15,-6 0 0-15,-2-4 0 16,-6-6 0-16,7-6 0 0,-5-9 0 15,9-4 0-15,2-8 0 16,1-12 0-16,16 8 0 16,4-10 0-1,6-7 0-15,7-3 0 0,6-5 0 16,3 2 0-16,1-3 0 16,-5 3 0-16,-2 2 0 0,-6 1 0 15,-7 5 0-15,-4 0 0 16,-7 4 0-16,-12 3 0 0,11 0-20 15,-11 0-68-15,0 0-2 16,-8 0-3-16,-5 0-8 16,3-7-1-16</inkml:trace>
  <inkml:trace contextRef="#ctx0" brushRef="#br1" timeOffset="66953.8422">11958 2282 6 0,'2'-11'70'0,"3"2"6"0,-4-3-19 16,-1 12-8-16,3-15-10 15,-3 15-9-15,1-12-9 16,-1 12-7-16,0 0-3 15,0 0-3-15,0 0-2 16,0 0-2-16,0 0-2 0,-5 9 1 16,2 1 0-16,0 1 2 15,-1 0 0-15,1 3-1 16,-1 1 1-16,-2 4 0 16,3 1 1-16,-3 3-1 0,-4 6 0 15,0 3 0-15,-3 7 0 16,-2 4-1-16,-1 4 0 15,-2 1-1-15,-1 2-2 0,2 1 0 16,0-1 0-16,2-1 0 16,3-3 0-16,1 0 0 15,4-3 0-15,1 0 2 16,-1 0-1-16,3 0 1 0,2 2 0 16,0-1-1-16,-1 4 1 15,-1 4-3-15,0 2 1 16,-2 5-1-16,-3 1 1 15,1 6-1-15,-3-1-1 0,1 1 1 16,-1-4-1-16,1-1 1 16,-2-2 0-16,4-6 1 15,-1 0-1-15,1-5 1 16,0-1-1-16,0 0 1 0,0 2-1 16,0 1 0-16,-3 4 1 15,2 3-1-15,-4-2 0 16,1 4 0-16,1 0 0 0,-2-3 0 15,1-5-1-15,2-1 3 16,-2-9-1-16,3-5 0 16,-1-6 1-16,3-3-1 15,-2-5 0-15,3-3 0 0,1-3 1 16,-3-2-2-16,4-3 0 16,0-2 1-16,4-9-1 15,-4 11 1-15,4-11 0 0,0 0 0 16,0 0 1-16,0 0-1 15,0 0 1-15,0 0-1 16,0 0 1-16,-9-2 0 16,9 2-2-16,-4-10 0 0,4 10 0 15,-5-13 0-15,5 13 0 16,-6-16-4-16,6 16-1 16,-2-17-3-16,2 17-6 15,-2-15-11-15,3-3-52 0,-1 18-11 16,1-15-5-16,2 4-7 15,1-5 3-15</inkml:trace>
  <inkml:trace contextRef="#ctx0" brushRef="#br1" timeOffset="68636.5967">12996 2384 5 0,'6'-8'81'0,"-6"8"2"0,9-16-1 16,-9 16-5-16,-4-9-48 16,-5 8 0-16,-1 1-12 15,-5 1-4-15,-1 3-4 16,-2 0-1-16,-1 1-1 0,-1-2-1 16,-2 0 1-16,4-2 0 15,1-1 0-15,4 0-2 16,0-4 0-16,13 4-1 15,-11-19-1-15,11 8-1 0,0-3-2 16,6 0 0-16,6 0-1 16,1 1 1-16,3 1-2 15,1 4 0-15,0 2 0 0,-2 5 0 16,2 2 0-16,-5 8 0 16,0 7 1-16,-4 4-1 15,-5 12 3-15,-3 5 0 16,-10 9 0-16,-7 4 2 0,-8-2-2 15,-3 2 1-15,-8-5-1 16,0-3 1-16,2-10-1 16,2-6 0-16,2-10 0 15,7-5 0-15,5-7-1 0,3-4 0 16,15 0-1-16,-14-6-1 16,14 6 0-16,0-15-2 15,0 6 0-15,0 9-1 0,19-15 1 16,-6 11 0-1,5 3 2-15,3 1-1 0,5 2 2 16,0 4 0-16,5 0 1 16,3 0 0-16,-1-3 0 15,3 0 0-15,0-3-1 0,0-3 0 16,-5-5 1-16,0-5-2 16,-3-4 2-16,-3-2-1 15,-3-5 0-15,-5 0 1 0,0-2 0 16,-5-3 2-16,1 3 1 15,-2 4 1-15,-5 0 1 16,0 5 1-16,-2 2-1 16,-1 5 1-16,-3 10-1 0,0 0-1 15,0 0 0-15,-1 16-2 16,-3 8 0-16,-2 8 0 16,1 8 1-16,-3 9-2 15,0 6 2-15,0 4-2 0,-1-1 1 16,1-1-1-1,-2-3-1-15,3-4-1 0,-2-4-3 16,2-10-1-16,-1-2-7 0,2-9-10 16,6-25-50-16,-6 18-15 15,6-18-4-15,0 0-6 16,3-9-1-16</inkml:trace>
  <inkml:trace contextRef="#ctx0" brushRef="#br1" timeOffset="69043.3759">13409 2599 0 0,'23'-27'85'15,"4"3"4"-15,3-1-3 16,-1 1-4-16,-2 32-21 0,2-17-40 16,0-2-4-16,0 11-5 15,-2 0-5-15,-5 13-3 16,-4 7-2-16,-7 10-1 15,-4 6 2-15,-7 4-2 0,-4 2-1 16,-6-1 1-16,-5-4 0 16,-3-3 0-16,1-8 0 15,2-4 0-15,4-7-2 16,11-15 2-16,-8 14 1 0,8-14-1 16,16 6 1-16,2-3-1 15,6 1 0-15,3 1-1 16,-1 1 2-16,3 3-2 15,-5 2 1-15,-4 4-1 0,-5 0 0 16,-4 2 1-16,-7 2 0 16,-4 1 1-16,-3 1-1 15,-10 2-1-15,-7-3-3 16,-1 7-9-16,-10-7-20 16,-3 4-52-16,0 0-1 0,-5-4-8 15,-1-2-5-15</inkml:trace>
  <inkml:trace contextRef="#ctx0" brushRef="#br1" timeOffset="70640.1977">12553 3746 29 0,'2'-8'91'0,"-2"-3"0"15,0 11-7-15,0-15-1 16,0 15-47-16,0 0-12 16,1 7-9-16,4 6-5 15,2 0-2-15,3 5-3 0,3 6 1 16,1 0-2-16,4 2-1 15,1 1-1-15,2 4-1 16,0-1-3-16,1-1-6 16,0 3-8-16,-4-7-15 15,-4-2-54-15,8-7-2 0,-3-5-8 16,2-9-4-16</inkml:trace>
  <inkml:trace contextRef="#ctx0" brushRef="#br1" timeOffset="70851.8801">12986 3784 30 0,'5'-18'98'0,"-3"3"-2"16,-1 6-7-1,-1 9-2-15,-1 16-31 0,-3-5-36 16,-4 4-8-16,2 6-5 16,-4 4-3-16,0 8-1 15,-2 7 0-15,0 5-1 0,-1 3-3 16,-3 6-4-16,-4 1-8 15,3 6-14-15,-1 0-59 16,0-4-3-16,1-9-7 0,4-9-7 16</inkml:trace>
  <inkml:trace contextRef="#ctx0" brushRef="#br1" timeOffset="71290.8313">13256 3994 85 0,'24'-23'96'16,"-1"10"-3"-16,-5 1-7 15,-3 3-1-15,-34 7-67 16,24 4-6-16,4 7-5 16,-1 7-3-16,-3 4-2 0,-1 4-1 15,-4 6 1-15,0 0-1 16,-4 2 0-16,-2-3 0 15,-2-1 0-15,1-6 0 16,1-3 0-16,1-3-1 0,5-3 1 16,0-3-1-16,10-4 1 15,4-1 0-15,5 2 0 16,2 1-1-16,5-2 1 0,3-2-1 16,1 2 0-16,-1 1 1 15,1 0-1-15,-6 2 0 16,-1 4 0-16,-6 0 0 15,-3 3-1-15,-5 3 1 0,-5 2 0 16,-4 1 0-16,-8-2 0 16,-8 1-1-16,-8-2-1 15,-11-4-4-15,-3-1-12 0,-12-5-66 16,-1-8-5-16,0-1-5 16,5-10-6-16,5-9-2 15</inkml:trace>
  <inkml:trace contextRef="#ctx0" brushRef="#br1" timeOffset="72243.9952">15889 2364 0 0,'0'0'88'16,"-14"-6"4"-16,14 6-4 15,-8-15-5-15,23 12-27 0,-15 3-28 16,10-12-10-16,2 10-6 15,-1 1-7-15,4 1-2 16,1 6-2-16,0 11-1 0,-1 0 1 16,-4 10 0-16,0 6 0 15,-11 1 1-15,-3 3 1 16,-9 3 0-16,-4-1 0 16,-5-7 1-16,-1 0-2 15,-2-9 1-15,2-3-1 0,5-4-1 16,4-7 0-16,3-3 1 15,10-6-2-15,0 0 1 16,11 8-2-16,16-8-2 16,10-1-5-16,15-3-8 15,7-7-8-15,13 1-19 0,6-5-27 16,0-6-16-16,-4-6-1 16,-8 0 16-16,-13-5 32 15,-12-1 28-15,-10 3 21 0,-10-2 32 16,-8 2 33-16,-8 4 13 15,-4 7-5-15,-1 3-18 16,0 2-24-16,0 14-14 0,-3-9-11 16,3 9-6-16,-13 9-3 15,4 10-5-15,-4 6-2 16,-7 9 0-16,-2 13 0 16,-6 8 0-16,-2 8 0 0,-5 5 0 15,0 3 0-15,0-1 0 16,-1-2 0-16,8-4 0 15,0-7 0-15,10-5-20 16,0-10-33-16,8-11-37 0,8-10 0 16,2-11-9-16,12-6-1 15</inkml:trace>
  <inkml:trace contextRef="#ctx0" brushRef="#br1" timeOffset="72602.1998">16727 2650 88 0,'31'-22'94'0,"0"4"-5"0,-1 4-6 15,-9 1-2-15,-6 8-62 16,1 7-6-16,-5 10-5 16,0 6-3-16,-10 4-2 0,-1 4 0 15,-12 3-2-15,-2 3 0 16,-6-2 0-16,0-2 0 15,-1-4-1-15,-1-4-1 16,5-2 0-16,0-1 0 0,10-4 2 16,5-2 0-16,4 1 0 15,10-3 0-15,6 3 0 16,5-1 1-16,1 0-1 0,1 0 0 16,-3-2-1-16,-1 2 1 15,-5-3-2-15,-6 5 1 16,-9 0-3-16,-1 7-8 15,-4-1-16-15,-19 9-57 16,2 1-2-16,-6 5-7 0,-8 3-4 16,-5 2 2-16</inkml:trace>
  <inkml:trace contextRef="#ctx0" brushRef="#br1" timeOffset="73151.5164">15875 3818 32 0,'8'-13'99'0,"-2"-1"-3"16,-2 3-4-16,-2 0-4 15,-2 11-41-15,2-11-23 16,-2 11-10-16,0 0-6 0,4 8-4 15,0 5-2-15,0 2-2 16,0 7 1-16,3 2-2 16,2 3-1-16,0 2-5 15,3 9-14-15,-8 1-63 16,7-5-4-16,-2-2-5 0,-2-3-8 16,-1-8-2-16</inkml:trace>
  <inkml:trace contextRef="#ctx0" brushRef="#br1" timeOffset="73425.3094">16329 3898 13 0,'8'-14'101'16,"1"0"0"-16,-5 5-7 15,-4 9-5-15,1-16-2 0,-9 16-75 16,4 5-3-16,-3 9-4 15,-1 8-5-15,-5 5 0 16,-4 6 0-16,-2 8 0 16,-5 10 0-16,-3 4 0 15,1 8 0-15,-6 1-9 0,2 5-13 16,-3 9-54-16,7-17-15 16,3-9-3-16,6-15-8 15,5-12-2-15</inkml:trace>
  <inkml:trace contextRef="#ctx0" brushRef="#br1" timeOffset="73803.35">16424 4095 88 0,'28'-16'96'0,"-5"1"-6"0,-4 6-6 15,-7 3 0-15,-2 7-70 16,-3 12-4-16,-3 6-5 15,-4 6-1-15,-4 3-1 16,-4 4-1-16,-3 1 0 0,3-1 0 16,-2-5-1-16,2-6 0 15,5-5 0-15,3-1 0 16,12-7 1-16,11-4-1 16,4-2 0-16,4-2 1 15,4 0-1-15,1 0 0 16,-1 1-1-16,-8-1 1 0,-1 1-1 15,-9 6 1-15,-6 4-1 0,0 7 1 16,-11 5 0 0,-5 3 0-16,-7 3 0 0,-7 1-1 15,-4 1 1-15,-7-2-2 16,-7-4-4-16,-1-2-13 16,-8-9-67-16,2-10-4 0,7-5-5 15,5-15-6-15,11-10-4 16</inkml:trace>
  <inkml:trace contextRef="#ctx0" brushRef="#br1" timeOffset="74651.1018">17497 2159 55 0,'-16'-27'88'15,"1"-3"-2"-15,8-2-2 16,0-5-26-16,7 6-24 15,8 2-12-15,0 2-4 0,7-4-5 16,2 6-4-16,3 6-3 16,3 5-2-16,6 8-1 15,-1 4-2-15,2 4 0 16,4 11 0-16,1 9 0 0,1 7 0 16,1 5 0-1,0 11 1-15,0 3 1 0,-1 33 2 31,0 10 1-31,-8 10 3 0,0 10-9 16,-9 8 0-16,-2 9 0 16,-9 2 0-16,0 6 0 15,-8-20 0-15,-1-7 0 0,-6-5 0 16,0-6 0 0,1-2 0-16,-3-7 0 0,5 0 0 15,-3-9 0-15,2-4 0 16,0-2 0-16,4-4 0 0,-3-1 0 15,1-3 0-15,-5-2 0 16,4-4 0-16,-5 2 0 16,2 0 0-16,-6-3 0 15,-2 6 0-15,-3-6 0 0,-4 1 0 16,-1-6 0-16,-7-1 0 16,0-5 0-16,-5-5 0 15,-3-4 0-15,-8-7 0 16,-1-3 0-16,-6-8 0 15,-5-2 0-15,-4-5 0 0,-1-5 0 16,-8-4 0-16,-1-2 0 16,4-3 0-16,7-1 0 15,0 1 0-15,13-7-35 0,2 4-60 16,9-4-2-16,11-5-6 16,10-11-5-16</inkml:trace>
  <inkml:trace contextRef="#ctx0" brushRef="#br1" timeOffset="76772.3587">20236 1556 23 0,'0'0'84'0,"10"-14"-2"16,-10 14 0-16,9-8-4 15,-9 8-51-15,0 0-6 0,0 17-9 16,-9 12-3-16,-8 12-1 16,-6 13 0-16,-1 4-3 15,-4 0-2-15,4-8-2 16,5-4 1-16,3-7 1 16,2-13 0-16,7-6 3 0,7-20-2 15,0 0 2-15,-3-8 0 16,3-15 0-16,5-8-1 15,7-8-1-15,4-7-1 16,-7 20-3-16,7-4 0 16,0-3-1-16,3 0 1 0,0 0 0 15,0-3 0-15,0 7 0 16,-1-3 1-16,2 5 0 0,-1 1 0 16,-1 7 0-16,1-1-1 15,-2 10-1-15,-1 10 3 16,18 2-2-16,-7 20 0 15,-9 20 0-15,-3 18 0 16,-1 10 0-16,1 5-3 16,-5 3-2-16,5-18-6 0,-6-7-6 15,0-4-12-15,-4-4-49 16,-3-15-10-16,-2-11-5 16,-9-10-3-16</inkml:trace>
  <inkml:trace contextRef="#ctx0" brushRef="#br1" timeOffset="76964.3044">20169 1844 59 0,'-15'-9'92'15,"7"-2"-3"-15,5 1-5 16,3-2-2-16,6-1-63 0,12 7-3 16,10 0-6-16,9 1-6 15,4-1-8-15,14 6-9 16,3-1-20-16,2 2-47 15,11-1-4-15,-1 0-7 0,-4-2-4 16</inkml:trace>
  <inkml:trace contextRef="#ctx0" brushRef="#br1" timeOffset="77280.8831">20907 1687 43 0,'9'-10'94'0,"-9"10"-1"16,6-14-8-16,-6 14-2 15,0 0-52-15,0 0-8 16,0 0-8-16,0 14-8 15,0 3-3-15,0 6-2 0,0 6 0 16,4 5 0-16,1 1 0 16,0-2 0-16,7-4-1 15,-3-2 1-15,5-8 0 16,1-4 1-16,-1-9 0 0,-2-6 1 16,4-6-2-16,-1-4 1 15,2-5 0-15,-1-6-3 16,-2-3 0-16,-1-6 0 15,1 0 0-15,0-3 0 0,-4-1 0 16,1 0 0-16,-3 2 0 16,-3 14 0-16,0 0 0 15,-3 4-4-15,2-4-32 16,1 3-51-16,2-1-5 0,0 2-6 16,6 0-8-16</inkml:trace>
  <inkml:trace contextRef="#ctx0" brushRef="#br1" timeOffset="77450.6841">21424 1480 35 0,'31'-3'96'0,"0"1"-2"16,1-1-4-16,2 3-3 0,-4 0-51 15,-2 0-14-15,-1 1-6 16,-5-1-8-16,-3 4-10 16,-6 0-7-16,-3 4-12 15,-10-8-21-15,3 21-43 16,-4 0-3-16,-8 3-5 15,-7 2-4-15</inkml:trace>
  <inkml:trace contextRef="#ctx0" brushRef="#br1" timeOffset="77843.8307">20188 2132 45 0,'-65'9'96'0,"10"-4"-3"16,9-6-2-16,15 1-4 16,11-4-57-16,7 4-6 15,13 0-7-15,0 0-6 0,16-9-5 16,13 7-1-16,15-2-3 16,19 2 0-16,13-2 0 15,18 2-2-15,13-1 0 16,14 0 0-16,4 0 0 0,3 0 0 15,-9-1 0-15,-7-4 0 16,-10 2 0-16,-18-1 0 16,-12 2 0-16,-16-4 0 0,-15 4 0 15,-16 0 0-15,-6 0 0 16,-7 3 0-16,-12 2 0 16,0 0 0-16,0 0-4 15,-12 7-19-15,-6 5-64 0,-5 1-3 16,-12 1-5-16,-6 2-6 15,-11 2 0-15</inkml:trace>
  <inkml:trace contextRef="#ctx0" brushRef="#br1" timeOffset="78569.6882">20316 2545 11 0,'-7'5'95'0,"-4"-5"-2"16,11 0-4-16,-17-1-4 16,7-5-2-16,10 6-70 15,-18-3-3-15,3 3-4 16,-1 2-2-16,-1 0-1 0,3 2 0 16,0-2 0-16,0 1 0 15,-1-3 1-15,3-2-1 16,12 2 0-16,-11-16-3 15,11 4 0-15,0-5 0 0,6 2 0 16,11-4 0 0,5 5 0-16,7 1-2 0,3 5 0 15,0 4 0-15,-1 4 0 16,2 12 2-16,-9 9-1 0,-2 6 2 16,-9 7-1-16,-6 8 2 15,-7 2-1-15,-10 5 0 16,-11 2-2-16,-10-4 1 15,-5-4 0-15,-3-5-2 16,-4-9 1-16,-2-6 0 0,7-7-1 16,3-9 2-16,9-6-1 15,3-1 0-15,11-10-1 16,2-1 0-16,9 0 0 0,3 0 0 16,11-1 0-16,1 0 0 15,8 5-1-15,5 2 0 16,8 4 2-16,5 1-3 0,5 2-3 15,0 2-1 1,8 1-5-16,5-2-1 0,0-3 1 16,0-6 2-16,-6-7-1 15,-1-2 6-15,-7-4 5 0,-4-2 7 16,-7-5 5 0,-9 1 5-16,-5 0 1 0,-5 2 1 15,-4 4 1-15,-5 1-2 16,-3 3-2-16,-2 2-13 15,0 13-2-15,0 0 0 0,-6 0 0 16,-5 15 0-16,-1 8 0 16,0 10 0-16,-5 9 0 15,-2 7 0-15,-8 13 0 16,0 6 0-16,-3 5 0 0,-2 0 0 16,3 0-12-16,-3-12-13 15,10-9-53-15,1-5-13 16,7-17-2-16,11-14-6 0,3-16 0 15</inkml:trace>
  <inkml:trace contextRef="#ctx0" brushRef="#br1" timeOffset="78943.3904">20846 2839 13 0,'42'-33'99'15,"-4"5"-2"-15,-6 5-6 16,-3 7-4-16,-9 7-5 0,-1 10-65 15,-4 6-6-15,-3 10-7 16,-8 6-3-16,-4 9-1 16,-3 3 1-16,-8 4-1 15,-1 0 0-15,-2-1 0 0,-2-6 0 16,2-5 1-16,1-1 1 16,8-6 0-16,4-9-1 15,1-11 1-15,13 14-2 16,7-10 0-16,3 0 0 0,1 0 0 15,3 0 0-15,-1 1 0 16,-1 5 0-16,-4 1 0 16,-8 5 0-16,-3 2 0 0,-8 0 0 15,-4 0 0-15,-15 1 0 16,-3 4-4-16,-11-5-15 16,-13 0-65-16,3-5-5 15,-7-2-3-15,-4-2-7 16,6-4-5-16</inkml:trace>
  <inkml:trace contextRef="#ctx0" brushRef="#br1" timeOffset="79278.5884">19812 3964 91 0,'-15'-4'93'0,"4"0"-5"0,11 4-5 15,-10 10-3-15,10-10-66 16,2 21-4-16,10 1-4 15,4 3 0-15,5 4-1 16,6 6 0-16,2 3-2 16,2 2-3-16,6 0-2 15,-3-3-7-15,6-2-12 0,-6 4-62 16,2-18-3-16,-2-9-7 16,-7-9-5-16</inkml:trace>
  <inkml:trace contextRef="#ctx0" brushRef="#br1" timeOffset="79503.0007">20238 4105 6 0,'-3'-16'98'16,"-3"0"1"-16,1 7-7 15,5 9-3-15,-8 14-13 16,8-14-54-16,-11 15-6 16,8 1-7-16,-2 5-5 0,-4 12-4 15,-1 6 0-15,-2 9 0 16,-5 8 0-16,-2 5 0 15,0 7 0-15,-7 3 0 16,-3 3 0-16,5 2-28 16,7-5-60-16,-13-10-3 0,8-14-6 15,5-12-5-15,4-16-2 16</inkml:trace>
  <inkml:trace contextRef="#ctx0" brushRef="#br1" timeOffset="79908.3138">20381 4337 91 0,'30'-21'98'15,"-1"5"-6"-15,-7 6-8 16,-6 2 1-16,-1 1-73 0,-7 16-4 16,-1 6-1-16,-3 9-3 15,-4 5-2-15,-6 4 0 16,-4 1-1-16,-4 1 1 0,3-2-1 15,-3-4 0-15,1-4-1 16,4-8 1-16,2-4 0 16,7-4 0-16,0-9 0 15,15 8 0-15,4-6 0 16,5-2 0-16,3 1 0 0,5 2-1 16,-1 1 1-1,3 2-2-15,-4 6 1 0,-5 1-1 16,-4 4 2-16,-7 4 0 0,-4 1-1 15,-9 1 1-15,-1-1 0 16,-15-1 1-16,-2-3 0 16,-4-3-1-16,-11-5-2 15,0-2-3-15,-5-7-8 0,1-11-64 16,-2 2-11-16,3-7-7 16,7-7-5-16,5-12-4 15</inkml:trace>
  <inkml:trace contextRef="#ctx0" brushRef="#br1" timeOffset="80381.6971">21994 2953 63 0,'-8'0'91'0,"8"0"-1"16,0 0-7-16,-7-5-14 15,7 5-39-15,10-16-10 16,-2 6-9-16,8 4-3 15,1-3-2-15,6 3-3 0,5 1-1 16,2 3-2-16,-1-1-7 16,8 4-24-16,5 6-52 0,-3-4-2 15,-1 2-5-15,-6 0-8 16</inkml:trace>
  <inkml:trace contextRef="#ctx0" brushRef="#br1" timeOffset="80599.0481">21949 3232 80 0,'-13'14'94'0,"10"-3"-2"16,3-11-8-16,19 0 2 16,-5-1-68-16,15-5-4 15,10 1-3-15,11 2-12 16,0-5-16-16,7 1-64 0,3 1-2 15,1 2-9-15,-2-1-3 16,-4-4-5-16</inkml:trace>
  <inkml:trace contextRef="#ctx0" brushRef="#br1" timeOffset="81074.3084">22952 2903 44 0,'11'-2'94'0,"-11"2"-3"0,0 0-7 15,0 0 1-15,6-9-50 0,-6 9-13 16,0 0-8-16,2 6-5 15,-2-6-2-15,0 12-2 16,0-12 1-16,-1 14-2 0,1-14-1 16,-4 13-1-16,4-13 1 15,-2 8 0-15,2-8-3 16,0 0 0-16,0 0 0 0,0 0 0 16,0 0 0-16,0 0 0 15,0 0 0-15,0 0 0 16,0 0 0-16,-1-8 0 15,1 8 0-15,-2-11 0 16,2 11 0-16,0 0 0 0,-2-10 0 16,2 10 0-16,0 0 0 15,0 0 0-15,0 0 0 16,0 0 0-16,0 0 0 16,-6-10 0-16,6 10 0 0,0 0-9 15,0 0-45-15,0 0-36 16,0 0-1-16,0 0-9 15,8-14-4-15</inkml:trace>
  <inkml:trace contextRef="#ctx0" brushRef="#br1" timeOffset="81494.3644">23425 2603 18 0,'14'-4'100'0,"0"1"-3"15,-14 3-5-15,15-4-5 16,-15 4-2-16,0 0-68 0,0 4-6 16,-4 9-7-16,-6 6-4 15,-6 9 0-15,1 7 0 16,-6 8 0-16,-3 12 0 16,-1 6 0-16,1 1 0 0,1 4 0 15,5-2 0-15,7-4 0 16,6-5 0-16,5-6 0 15,2-10 0-15,11-12 0 0,4-8 0 16,2-8 0-16,3-5 0 16,0-6 0-16,1-4 0 15,-1-6 0-15,-2-6 0 0,-1-1 0 16,-5-1 0 0,-5-3 0-16,0 2 0 15,-7-2 0-15,-3 2 0 0,-10-1 0 16,-3 2 0-16,-6 3 0 15,-1 4 0-15,-5-2-9 16,0 10-14-16,-1 2-40 0,7 1-26 16,5-1-4-16,15 1-5 15,0 0-3-15</inkml:trace>
  <inkml:trace contextRef="#ctx0" brushRef="#br1" timeOffset="81995.9687">23964 2770 30 0,'0'0'91'15,"6"-15"1"-15,-6 15-4 16,4-13-3-16,-4 13-45 16,0 0-12-16,0 0-10 15,-15 0-5-15,5 9-5 0,-6 10-4 16,-3 5-2-16,-7 5-1 16,-5 10 0-16,-4 6 0 15,3 9 0-15,3 2-1 16,-1 2 1-16,8-5 0 15,6-1 0-15,10-4 0 0,6-7-1 16,5-4 1-16,8-13-1 16,1-5 1-16,3-7 1 15,1-7-2-15,1-5 0 0,-1-2 0 16,-3-9 0-16,-1-5 0 16,-4-2 0-16,-2-6 0 15,-2 0 0-15,-4-4 0 16,-2-3 0-16,-5 1 0 0,-3 3 0 15,-3-1 0-15,-1 5-2 16,-5 0-12-16,2 11-22 16,4 2-50-16,-6 6-4 0,6 2-4 15,11 2-8-15</inkml:trace>
  <inkml:trace contextRef="#ctx0" brushRef="#br1" timeOffset="82308.4281">24125 2873 13 0,'7'-14'101'15,"-5"-7"0"-15,5 4-7 16,-3-2-3-16,5 5-4 0,3 3-69 16,1 1-12-16,2 9-6 15,0 1 0-15,6 6 0 16,-1 7 0-16,1 8 0 15,0 5 0-15,-5 5 0 16,0 7 0-16,-5 6 0 16,-3 4 0-16,-8 3 0 0,-3-1 0 15,-6 1 0-15,-5 0 0 16,0 1-3-16,-4-5-15 16,1-18-29-16,1 13-42 15,-1-6-2-15,3-6-8 16,-1-8-4-16</inkml:trace>
  <inkml:trace contextRef="#ctx0" brushRef="#br1" timeOffset="82580.1457">24168 3190 11 0,'-4'-17'100'15,"2"0"-2"-15,2 1-6 16,3 4-3-16,10 1-5 15,11 3-65-15,7 2-9 16,7 1-4-16,5 0-4 0,1 1-2 16,5 3 0-16,-5-1 0 15,-3 2 0-15,-5 0 0 16,-8 0 0-16,-6 0 0 16,-4 2 0-16,-10 2-8 0,-1 6-25 15,-7 0-54-15,-4 0-4 16,-8 0-5-16,-4 3-7 0</inkml:trace>
  <inkml:trace contextRef="#ctx0" brushRef="#br1" timeOffset="82959.6657">21353 4355 22 0,'0'0'98'0,"-3"-18"-1"16,3 8-5-16,-2-1-4 0,2-5-35 16,0 16-32-16,9-11-7 15,10 9-5-15,7 1-3 16,7 1-3-16,11 0-1 16,4 5-1-16,8 2-2 0,2 2-2 15,0-3-5-15,2 4-12 16,-7 3-41-16,-2-6-27 15,-11-1-6-15,-7-6-5 0,-11 1-4 16</inkml:trace>
  <inkml:trace contextRef="#ctx0" brushRef="#br1" timeOffset="83169.1319">21602 4446 48 0,'-46'13'96'0,"9"-5"-3"16,11 1-4-16,6-6-2 0,9-2-61 15,11-1-3-15,0 0-7 16,10 4-6-16,11-4-2 16,5 1-3-16,12-1-2 15,9 2-2-15,3-2-4 0,12 8-8 16,-1-8-21-16,6 3-55 16,-4-1-4-1,2-2-6-15,-10 0-7 0</inkml:trace>
  <inkml:trace contextRef="#ctx0" brushRef="#br1" timeOffset="83404.3843">22474 4327 12 0,'11'-7'106'0,"-11"7"-3"0,0 0-5 15,0 0-5-15,0-9 0 16,0 9-87-16,0 0-6 0,0 0 0 15,0 0 0-15,0 0 0 16,0 0 0-16,0 5 0 16,0 8 0-16,0-5 0 15,0-8-88-15,15 26-5 0,-11-13-5 16,2-2-8-16,-6-11-2 16</inkml:trace>
  <inkml:trace contextRef="#ctx0" brushRef="#br1" timeOffset="83869.5573">22809 4125 68 0,'4'-11'104'0,"-1"-5"-5"16,1-2-8-16,2-7 1 15,7 4-49-15,2 1-29 0,10 6-14 16,2 3 0-16,3 3 0 15,0 6 0-15,3 2 0 16,-3 11 0-16,-6 5 0 16,-3 8 0-16,-6 3 0 0,-8 8 0 15,-7 3 0-15,-8 2 0 16,-11 1 0 0,-1 0 0-16,-3-5 0 0,-6-5 0 15,6-4 0-15,0-7 0 0,8-5 0 16,3-4 0-16,12-11 0 15,0 13 0-15,6-9 0 16,8 1 0-16,4-1 0 16,2 3 0-16,1 2 0 0,3-4 0 15,-6 4 0-15,-1 0 0 16,-7 2 0-16,2 1 0 16,-7 1 0-16,-4-1 0 15,-1 0 0-15,-6 1 0 0,-7-1 0 16,-3-2 0-16,-4-2-4 15,-3-4 0-15,-5-2-3 16,2 1-10-16,-8-8-39 0,8-4-33 16,0-4-3-16,7-8-6 15,9-5-4-15</inkml:trace>
  <inkml:trace contextRef="#ctx0" brushRef="#br1" timeOffset="84264.4536">23386 4029 93 0,'23'-9'99'0,"-11"2"-5"15,-2 0-7-15,-10 7-2 16,12 0-70-16,-12 0-6 16,12 10-5-16,-5 6-2 0,-5 1-1 15,0 3-1-15,-1 2 0 16,-1 1 0-16,-2-2 0 15,-4 3 0-15,1-5 1 0,2-2-1 16,-1-3 0-16,1-2 1 16,3-1-1-16,5-2 1 15,4 2-1-15,7-4 1 16,3 0-1-16,7 1 1 16,-1 2-1-16,5 0 1 0,-1 3-1 15,-2 3 0-15,-2 0 0 16,-4 1 0-16,-6 4 1 15,-2 0 0-15,-7 2 0 0,-6-3 1 16,-6-1-3-16,-10-3-4 16,-9-3-10-16,-19-2-70 15,3-2-4-15,-5-9-4 16,2-6-9-16,1-5-3 0</inkml:trace>
  <inkml:trace contextRef="#ctx0" brushRef="#br1" timeOffset="87246.9046">23938 4184 59 0,'0'0'73'16,"-1"-12"0"-16,1 12-35 15,0 0-12-15,0 0-3 0,0-11-6 16,0 11-2-16,0 0-2 16,0 0-2-16,0-9-2 15,0 9 0-15,0 0 0 16,0 0-4-16,5-10 2 0,-5 10-2 15,0 0-1-15,0 0 0 16,9-10 0-16,-9 10 1 16,14-8-1-16,-3 2 1 15,-2 2 0-15,4 1 0 0,2-1 0 16,0 0 0-16,-1 3-1 16,0-2-1-16,0 3 1 15,-2 0-3-15,-1 0 1 16,0 3-1-16,-3 3 0 15,-8-6-1-15,13 19 1 0,-5-7-1 16,-2 4-1-16,-1 1 1 16,-3 4 0-16,-2 0 1 15,0 1-1-15,-2 3 0 0,-6-2 1 16,-4-1-1-16,-3-1 1 16,-2 0 0-16,1-5 0 15,-1-3 0-15,4-4 0 16,-2 0-1-16,6-4 1 15,9-5 0-15,-12 5-1 0,12-5 1 16,0 0 0-16,5 2 0 16,3-1 0-16,7 1 0 0,0 0 0 15,3 0 0-15,2 2 0 16,1-1 0-16,-2 1 0 16,-1 3 0-16,-3 0 0 0,-2 2-1 15,-5 0 1-15,-4 4 0 16,-4 1-1-16,-6 2 1 15,-10-2-2-15,-11 2-3 16,-9 2-5-16,-17-9-10 16,-32 3-66-16,8-3-1 15,-13-10-7-15,-6-1-7 0</inkml:trace>
  <inkml:trace contextRef="#ctx0" brushRef="#br1" timeOffset="103476.5387">783 7879 70 0,'-6'-14'97'0,"6"14"-6"16,-7-13-7-16,7 13-14 15,0 0-43-15,0 0-10 16,-3 11-8-16,3 5-3 16,0 9-3-16,0 9 0 0,0 11 0 15,0 8 2-15,-3 7-1 16,-4 2-1-16,-2-1-1 15,-1-4 0-15,0-6 0 16,1-8 0-16,2-12 0 16,1-10 1-16,1-12-1 0,5-9 2 15,0 0-4-15,-4-13 0 16,5-9 0-16,-1-5 0 16,0-10 0-16,4-8 0 0,4-10 0 15,1-5 0-15,-2-5 0 16,4-3 0-16,-1-1 0 15,4 3 0-15,-2 7 0 16,2 7 0-16,-3 8 0 16,-2 10 0-16,6 9 0 15,-3 9 0-15,2 11 0 0,3 5 0 16,-1 9 0-16,-1 12 0 16,10 26 0-1,-4 8 0-15,1 18-8 16,-7 1-8-16,4 9-11 15,-8-10-7-15,0 0-37 16,-2-2-16-16,-9-26-7 0,0-11-5 16</inkml:trace>
  <inkml:trace contextRef="#ctx0" brushRef="#br1" timeOffset="103825.9538">870 8186 73 0,'-9'-11'84'15,"9"11"-2"-15,0-17-4 0,9 13-35 16,12-6-14-16,9 0-11 16,6-3-5-16,3-2-2 15,5-3-1-15,-1 0-1 0,-4-1 0 16,-3-3 0-16,-6 3-1 16,-7 1 0-16,-4 1 0 15,-8 3 0-15,0 0-1 16,-4 5-3-16,-7 9-4 15,6-12 0-15,-6 12 0 0,0 0 0 16,7 10 0-16,-1 7 0 16,-2 7 0-16,2 7 0 15,-2 10 0-15,0 7 0 16,-2 6 0-16,-1 3 0 0,-1-3 0 16,-6-2 0-16,2-5-11 15,-7-9-18-15,-6-8-57 16,13-10-6-16,4-20-3 0,0 0-5 15,0 0 2-15</inkml:trace>
  <inkml:trace contextRef="#ctx0" brushRef="#br1" timeOffset="104410.4775">1498 7936 80 0,'14'-16'92'0,"-3"7"-3"0,-11 9-3 16,10 1-3-16,-9 13-64 15,-1 10-8-15,-4 3-4 16,-7 9-1-16,0 2 0 16,-4-1-3-16,-2-1 0 0,-4-4 0 15,4-2-1-15,-1-9 0 16,2-4 0-16,1-8 0 16,6-3-1-16,9-6 0 0,-11 1 0 15,11-1-1-15,0 0 0 16,-3-7 0-16,3 7-1 15,7-7 0-15,2 5 0 16,4 0 1-16,6 2 0 16,6 5 1-16,5 4-1 0,3 4 2 15,3 3-1-15,4 0 0 16,3 2 1-16,1-3-1 16,-2-1 1-16,-1-4 0 15,-5-2 1-15,-2-5-3 0,-2-3 0 16,-6 0 0-16,-4-5 0 15,-6-3 0-15,-1-1 0 16,-6-1 0-16,-1 0 0 0,-3-1 0 16,-3 2 0-16,0-1 0 15,-2 1 0-15,0 9 0 16,0-16 0-16,0 16 0 16,-1-12 0-16,1 12 0 15,-1-8 0-15,1 8 0 16,0 0 0-16,0 0 0 0,0 0 0 15,0 0 0-15,0 0 0 0,0 0 0 16,0 0 0-16,0 0 0 16,0 0 0-16,0 0 0 15,0 0 0-15,0 0 0 16,-8 15-40-16,8-15-51 0,0 14-1 16,0-14-6-16,0 0-5 15</inkml:trace>
  <inkml:trace contextRef="#ctx0" brushRef="#br1" timeOffset="107285.5624">3290 7472 17 0,'-3'-9'63'0,"3"9"-5"0,0-11-8 16,0 11-7-16,3-13-7 15,-3 13-5-15,7-14-6 16,-7 14-3-16,6-13-2 0,-6 13 0 16,6-9-5-16,-6 9-2 15,0 0-2-15,0 0-2 16,4-10-1-16,-4 10-2 15,0 0-1-15,0 0-1 0,0 0-1 16,3 8 1-16,-3-8 0 16,1 8-1-16,-1-8 1 15,3 11-1-15,-3-11 1 0,2 12-1 16,-2-12 0-16,4 14-1 16,-2-4 1-16,0-1-1 15,1 3 0-15,1 2 1 16,0 3-1-16,2 2 0 0,0 4 0 15,1 1 0-15,3 1 0 16,-2 4 0-16,2-1-2 16,3 2 0-16,0-2 0 15,9 4 0 1,5-4 0-16,-1-7 0 16,8-1-5-1,0-10 0-15,3-5-2 0,-2-4 0 16,2-8 0-16,-7-11-1 15,-2-6 2-15,-3-4 1 0,-6-1 2 16,-1-1 2-16,-8-1 2 16,-1 3 2-16,-5 3 1 15,-4 3 2-15,-1 7 0 0,-8 1 1 16,9 14 0-16,-16-8-1 16,8 8 0-16,8 0-1 15,-16 15-2-15,11 1-3 0,1 4 0 16,0 5 0-16,1 4 0 15,-1 5 0-15,-1 22 0 32,-1 5 0-32,0 11 0 15,-3 4 0-15,-1 4 0 0,-1 1 0 16,3-1 0-16,-3-5 0 16,5-20 0-16,-4-7 0 15,5-11 0-15,3-9 0 0,-3-5 0 16,4-9 0-16,-2-2 0 15,3-12 0-15,-1 11 0 16,1-11 0-16,0 0 0 0,0 0 0 16,0 0 0-16,0 0 0 15,0 0 0-15,-5-10 0 16,5 10-72-16,2-13-22 16,-2 13-2-16,1-13-7 15,-1 13-6-15</inkml:trace>
  <inkml:trace contextRef="#ctx0" brushRef="#br1" timeOffset="108065.0869">3194 9389 93 0,'-6'-20'99'0,"-5"0"-4"0,5 1-6 16,-3 0-2-16,1 7-67 16,8 12-4-16,0 0-6 15,-9 5-8-15,9 12-2 16,0 6 0-16,0 8 0 0,-1 4 0 16,1 0 0-16,0 1 0 15,3 0 0-15,1-6 0 16,0-1 0-16,1-7 0 15,4-3 0-15,3-10 0 16,2-4 0-16,1-5 0 0,4-9 0 16,2-5 0-16,0-6 0 15,1-6 0-15,1-3 0 16,-5 1 0-16,0-2 0 0,-4 4 0 16,-3 2 0-16,-3 7 0 15,-2 4 0-15,-6 13 0 16,0 0 0-16,3 10 0 15,-3 7 0-15,2 5 0 0,0 6 0 16,3 2 0-16,3 0 0 16,2-2 0-16,3-6 0 15,4-5 0-15,3-6 0 16,4-6 0-16,1-5 0 0,3-10 0 16,-2-7 0-16,1-6 0 15,0-7 0-15,-4-2 0 16,-1-7 0-16,-4-4 0 15,-5 0 0-15,0-3 0 0,-7-1 0 16,-3 2 0-16,-2 4 0 16,0 2 0-16,-6 10 0 15,-2 3 0-15,-4 8 0 0,5 3 0 16,-6 5 0-16,12 10 0 16,-19-4-25-16,19 4-64 15,0 0-4-15,0 0-4 16,16 0-6-16,2-9-1 0</inkml:trace>
  <inkml:trace contextRef="#ctx0" brushRef="#br1" timeOffset="109086.0849">5072 7378 59 0,'-2'-15'60'0,"2"3"-5"15,0-4-5-15,3 2-4 16,0 1-5-16,2 0-6 15,1 1-3-15,-2 1-5 16,-4 11-5-16,8-14-5 0,-8 14-3 16,0 0-3-16,6 9-3 15,-7 7-2-15,1 7-2 16,-4 5 0-16,-1 12-1 0,0 6 0 16,-1 9 0-16,-3 8-1 15,-1 6-1-15,-4 34 3 31,-3 8 0-31,-2 6-4 0,0-2 0 16,-1-1 0-16,-1 1 0 16,0-2 0-16,3 0 0 15,2-29 0-15,2 0 0 16,-1 0 0-16,0 2 0 0,0 3 0 16,0 3 0-16,0 3 0 15,-2-1 0-15,-1 0 0 16,1-7 0-16,-2-3 0 15,2-7 0-15,2-9 0 0,-3-8 0 16,7-6 0-16,-2-7 0 16,0-8 0-16,2-7 0 15,3-6 0-15,-2-5 0 0,3-5 0 16,3-1 0-16,-1-7 0 16,5-8 0-16,0 0 0 15,-2 11 0-15,2-11 0 16,2-18-67-16,-2 18-24 0,16-26-2 15,0 4-7-15,3-15-5 16</inkml:trace>
  <inkml:trace contextRef="#ctx0" brushRef="#br1" timeOffset="109841.3291">9207 7299 53 0,'20'-10'91'0,"-9"-2"-1"0,3 0-4 15,-10-4-28-15,1 7-18 16,-5 9-13-16,7-16-8 16,-7 16-6-16,0 0-4 0,0 0-2 15,-1 16-2-15,0 5-1 16,-2 1-1-16,-2 10 0 15,2 6 0-15,-4 9-3 0,-1 7 0 16,2 9 0-16,-4 6 0 16,-5 28 0-1,-6 8 0 1,0 3 0-16,-1 6 0 16,0-2 0-16,-1 2 0 0,-4-1 0 15,2-1 0-15,0-19 0 16,3-2 0-16,0 4 0 15,-6 2 0-15,1 3 0 0,-5 1 0 16,4 3 0-16,-3 2 0 16,1-4 0-16,0 29 0 47,-2-19 0-47,8-7-5 15,-2-13-15-15,6-15 0 16,3 108-2-16,9-117-77 15,1-18-3 1,7-50 122-16,-8 8-7 0</inkml:trace>
  <inkml:trace contextRef="#ctx0" brushRef="#br1" timeOffset="110720.7897">5989 6479 50 0,'-16'-14'90'15,"13"5"1"-15,-1-1-6 16,4 10-17-16,0 0-35 0,-9 0-8 16,9 0-9-16,-1 14-5 15,1 5-5-15,0 6-3 16,0 5-1-16,2 4 0 15,6 2 0-15,0 1-1 0,7-3-1 16,2-6 1-16,6-5 0 16,5-6 0-16,0-7-1 15,2-10 1-15,1 0-1 16,-3-12 1-16,-3-2-1 0,-3-2 1 16,-6-5-1-1,-5 2 1-15,-3 2 0 0,-5 2 0 0,-2-1 0 16,-1 6 1-16,0 10-1 15,0-10 1-15,0 10-1 16,-2 10 0-16,0 6 1 16,-1 7-1-16,-3 8 0 0,0 8 0 15,-3 9 0 1,-1 5 0-16,-5 7 1 0,-3 5-2 16,-3 2 0-16,2-1 0 15,-3-2-2-15,-2-6-1 16,9-5-5-16,-2-8-7 0,12-22-52 15,5 4-21-15,6-14-4 16,12-7-5-16,6-11-4 16</inkml:trace>
  <inkml:trace contextRef="#ctx0" brushRef="#br1" timeOffset="111386.3142">8090 6498 49 0,'16'-10'95'16,"1"1"-3"-16,-10-2-4 15,-1 1-3-15,-6 10-55 16,0-9-6-16,0 9-8 16,-3 5-5-16,-6 9-4 0,-3 4-2 15,1 9-2-15,-4 2 0 16,1 5 0-16,2-1-3 16,0 3 0-16,5-6 0 0,4-1 0 15,3-4 0-15,9-4 0 16,4-8 0-16,2-4 0 15,9-6 0-15,-1-3 0 16,6-4 0-16,-3-8 0 16,2-3 0-16,-2-2 0 0,-5-2 0 15,-2-1 0-15,-4 0 0 16,-8 2 0-16,0 4 0 0,-3 4 0 16,-4 10 0-16,0 0 0 15,0 0 0-15,-4 5 0 16,4 9 0-16,0 3 0 15,5 5 0-15,6-2 0 16,3 1 0-16,7-3 0 0,5-4 0 16,3-4 0-16,0-5 0 15,3-5 0-15,0-4 0 16,-4-5 0-16,0-6 0 16,-4-5 0-16,-3-5 0 0,-3-3 0 15,-4-4 0-15,-3-3 0 16,-5-3 0-16,-4 0 0 15,-2-1 0-15,-6 2 0 16,-6 2 0-16,0 9 0 0,-6 2 0 16,6 0-61-16,-11 20-30 15,1 4-1-15,1 8-9 16,2 6-6-16</inkml:trace>
  <inkml:trace contextRef="#ctx0" brushRef="#br1" timeOffset="114721.6958">6021 7654 37 0,'-1'-18'87'16,"-3"-1"0"-16,0 4-12 16,-5-2-20-16,6 4-8 0,0 3-16 15,3 10-7-15,0 0-6 16,-10-2-4-16,8 9-3 16,0 9-2-16,2 7-3 15,0 5 0-15,0 5-2 16,0 3-4-16,0 12 0 15,-2-2 0 1,-2 3 0-16,3-5 0 16,-2-1 0-16,0-6 0 0,0-3 0 15,2-7 0-15,-2-13 0 16,3-5 0-16,0-9 0 16,-4 10 0-16,4-10 0 15,0 0 0-15,0 0 0 16,0 0 0-16,0 0 0 0,0 0-40 15,0 0-52-15,8-11-1 16,7-2-6-16,1-3-8 16</inkml:trace>
  <inkml:trace contextRef="#ctx0" brushRef="#br1" timeOffset="115370.5054">8269 7641 4 0,'13'-17'93'0,"-3"1"1"15,-3-2-2-15,-4 2-5 0,-3-2-34 16,0 18-25-16,0 0-8 16,-10 0-7-16,4 16-4 15,-1 9-4-15,-3 7-1 0,4 8-1 16,-1-1 1-16,7 4-2 31,1-6-2-31,11-5 0 16,4-9 0-16,5-8 0 15,6-8 0-15,2-7 0 0,5-2 0 16,-2-11 0-16,-7-5 0 16,-2 3 0-16,-1-2 0 15,-10 2 0-15,2 4 0 16,-14 11 0-16,13-12 0 16,-13 12 0-16,0 7 0 0,0 9 0 15,0 7 0 1,0 5 0-16,-3 8 0 0,-3 3 0 15,0 6 0-15,2 2 0 16,-8-1 0-16,12 6-70 16,-6-5-22-16,-3-6-2 0,5-5-8 15,-4-7-4-15</inkml:trace>
  <inkml:trace contextRef="#ctx0" brushRef="#br1" timeOffset="115939.6031">5474 9056 42 0,'-21'-9'92'0,"6"2"-1"0,5 0-5 16,10 7-2-16,-3-12-50 15,3 12-8-15,16 3-10 16,-1 4-5-16,8 2-5 0,1 4-1 16,3 3-1-16,2 2-2 15,-3 3 0-15,4 2-1 16,-4 2-2-16,-2-1-4 0,2 2-4 16,-5-1-10-16,-1-2-21 15,8-3-45-15,-13-5-3 16,1-4-6-16,-3-10-5 15</inkml:trace>
  <inkml:trace contextRef="#ctx0" brushRef="#br1" timeOffset="116193.9978">5876 9069 69 0,'0'-19'98'0,"0"6"-2"0,0 2-8 15,0 11 0-15,-2-10-56 16,2 10-7-16,-6 14-10 15,-1 1-15-15,2 9 0 0,-7 4 0 16,2 9 0-16,-7 5 0 16,-1 8 0-16,-3 4 0 15,0 3 0-15,-3 1 0 16,4 0 0-16,-1-5 0 16,4-3 0-16,2-12-24 0,-9-8-63 15,24-7-5-15,0-23-2 16,13 4-7-16,3-15-1 15</inkml:trace>
  <inkml:trace contextRef="#ctx0" brushRef="#br1" timeOffset="116538.1521">6061 9240 3 0,'17'-8'95'0,"-5"5"2"15,-12 3-6-15,7 11-3 16,-7 5-3-16,-2 8-65 0,-3 3-8 15,0 6-2-15,1-1-4 16,4 3-2-16,0-6-4 16,10-5 0-16,3-6 0 0,6-6 0 15,6-9 0-15,1-3 0 16,5-9 0-16,0-7 0 16,-3-3 0-16,0-2 0 15,-6 0 0-15,-3 2 0 16,-2 3 0-16,-5 4 0 0,-12 12 0 15,9-5 0-15,-9 5 0 16,2 20 0-16,-2 0 0 16,0 9 0-16,-4 5 0 15,3 8 0-15,-4 2 0 0,5 7-33 16,0-3-54-16,3-5-4 16,3-8-6-16,7-8-7 15,7-10 5-15</inkml:trace>
  <inkml:trace contextRef="#ctx0" brushRef="#br1" timeOffset="117186.8234">8381 9153 13 0,'3'-14'88'16,"-3"4"6"-16,0 10-5 15,0-18-3-15,18 11-42 0,-18 7-9 16,0-12-9-16,0 12-9 16,0 0-4-16,0 0-7 15,0 0-6-15,0 0 0 16,0 15 0-16,0 2 0 16,0 4 0-16,-1 6 0 15,-2 3 0-15,1 5 0 0,-4 2 0 16,-3 0 0-16,2 1 0 15,-2 0 0-15,0-4 0 16,-1-1 0-16,4-3 0 0,-1-4 0 16,-1-4 0-16,6-4 0 15,1-1 0-15,-1-6 0 16,1 1 0-16,1-3 0 16,0-9 0-16,-1 16 0 0,-1-3-63 15,2-13-30-15,0 0-2 16,0 0-8-16,3-7-6 15</inkml:trace>
  <inkml:trace contextRef="#ctx0" brushRef="#br1" timeOffset="124194.4172">5353 10524 36 0,'5'-16'90'16,"-4"4"-1"-16,-2-6-4 0,-12 7-28 16,-4-2-11-16,0 2-15 15,-3 4-11-15,-2 2-6 16,-4 5-5-16,3 3-2 15,0 7-3-15,-2 4 0 0,3 6-1 16,3 2-2-16,3 3 1 16,4 4-1-16,1-1 0 15,10 1 0-15,1-1 1 0,12-2-1 16,6-3 0-16,6 0 0 16,7-6 0-16,6-1 1 15,0-3-2-15,-4-2 2 16,1-1-2-16,-5-2 0 15,-7 0 0-15,-6 0 0 16,-5 0 0-16,-11 1 0 0,-4 0 0 16,-7 0 0-16,-9 1 0 15,-6-2 0-15,-1 1 0 16,-4-2 0-16,1-2 0 0,1-2 0 16,4 0-8-16,2-4-10 15,12-5-29-15,0-2-43 16,10-5 0-16,1-8-7 0,5-4-4 15</inkml:trace>
  <inkml:trace contextRef="#ctx0" brushRef="#br1" timeOffset="124437.4522">5274 10470 41 0,'-5'-14'95'0,"-2"2"-2"15,1 3-6-15,4-2-1 16,-13 1-49-16,21 0-9 0,16 2-12 15,3 0-6-15,12 0-3 16,6-1-3-16,6 1-1 16,5 6-2-16,1-3 0 15,-2 3-1-15,-1 1 2 0,-8 1-4 16,-6 3-1-16,-6 3-4 16,-3 7-11-16,-17 15-64 15,0-13-6-15,-10 4-3 0,-4 0-9 16,-12 6-2-16</inkml:trace>
  <inkml:trace contextRef="#ctx0" brushRef="#br1" timeOffset="124681.7519">5104 11208 9 0,'-26'29'98'16,"9"-6"1"-16,9-11-6 15,8-12-4-15,7 0-3 16,15-6-65-16,10-2-9 0,8-3-8 16,7 2-4-16,4 0 0 15,1 4 0-15,-2 0 0 16,2 5 0-16,-7 0-7 16,-2 5-36-16,-9 2-45 15,-6 0-1-15,-9 1-7 0,-9 0-7 16</inkml:trace>
  <inkml:trace contextRef="#ctx0" brushRef="#br1" timeOffset="124891.9891">5417 11333 56 0,'-15'8'101'0,"2"2"-4"16,3-1-7-16,-1 2-1 15,3 0-34-15,-2 4-34 0,6 7-19 16,-4 2-2-16,3 8 0 15,-2 4 0-15,-4 4 0 0,3 2 0 16,-5 6 0-16,-4-3 0 16,5 9-32-16,-3-7-56 15,-8-6-4-15,4-7-4 16,0-10-8-16,0-11 5 0</inkml:trace>
  <inkml:trace contextRef="#ctx0" brushRef="#br1" timeOffset="125256.7756">5300 11380 9 0,'13'-42'98'0,"-2"9"-2"15,-8 9-5-15,-3 12-4 16,-11 8-2-16,-9 6-64 0,-1 17-10 16,-2 5-5-16,-6 9-2 15,1 4-1-15,-4 4-3 16,2 2 0-16,5-8 0 0,7 0 0 15,9-7 0-15,9-6 0 16,11-8 0-16,16-4 0 16,12-9 0-16,8-1 0 15,11-8 0-15,5 0 0 0,1-5 0 16,0 0 0-16,-6 0 0 16,-4 1 0-16,-7 2 0 15,-7 2 0-15,-12 2 0 16,-8 3 0-16,-5 3 0 0,-5 0 0 15,-10 0 0-15,0 0 0 16,0 8 0-16,0-8-16 16,-10 5-36-16,10-5-36 15,0 0-1-15,0 0-8 0,1-10-4 16</inkml:trace>
  <inkml:trace contextRef="#ctx0" brushRef="#br1" timeOffset="125850.5868">8194 10791 55 0,'0'0'95'0,"-11"-10"-3"15,3 8-4-15,-8 2-4 16,0 4-52-16,-3 10-11 16,-1 3-6-16,3 5-6 15,1 7-2-15,5 0-2 0,3 3 1 16,8 2-4-16,3 2-2 15,10-2 0-15,6-4 0 16,2 3 0-16,1-6 0 0,1-1 0 16,-5-1 0-1,-4-4 0-15,-5-1 0 0,-9-1 0 16,-1-2 0-16,-13 0 0 16,-5-2 0-16,-4-1 0 0,-8-1 0 15,-1-1 0-15,-3-3 0 16,2 0 0-16,-1-5 0 15,6-12-51-15,3 7-39 16,6-6-4-16,3-8-6 16,12-9-6-16</inkml:trace>
  <inkml:trace contextRef="#ctx0" brushRef="#br1" timeOffset="126080.8196">8271 10841 73 0,'33'-17'98'0,"0"0"-4"0,-8-1-5 16,7 1-2-16,-11 8-56 16,4-4-14-16,-1 3-7 15,-5 1-4-15,-2 4-3 16,-3 2 0-16,-1 1-3 16,-1 2-2-16,2 2-3 0,-3-2-12 15,8 0-67-15,-4 1-5 16,4-1-3-16,1-1-7 15,2-11-5-15</inkml:trace>
  <inkml:trace contextRef="#ctx0" brushRef="#br1" timeOffset="128961.0997">13478 7195 54 0,'7'-12'80'0,"-4"-1"1"16,2-1-22-16,-5 14-13 15,10-17-13-15,-10 17-7 16,6-12-4-16,-6 12-7 15,0 0-2-15,0 0-4 0,0 0-2 16,0 0-2-16,0 0-1 16,0 0-2-16,3 7 0 15,-3-7 1-15,-2 16 0 16,-1-4 1-16,0-2-1 0,-4 4 1 16,2 0-1-16,-1 1 1 15,0 1-1-15,-2-1 0 16,0 5 0-16,-1-3-1 15,0 6 0-15,-1-2-1 0,2 5 1 16,-1-2-2-16,0 5 1 16,-3 1-1-16,3 4 0 15,-2 2 0-15,0 1 0 16,2 2 0-16,-3 1 0 0,2 3 0 16,0-2 0-16,-1 2 1 15,0 6 0 1,0 0 1-1,0-1 0-15,-2-1 0 16,2 3 0-16,-2 1 0 0,-1 3-2 16,-3 2 0-16,3-6 0 15,-2 1 0-15,-1 3 0 16,0 1 0-16,2-1 0 0,-1-1 0 16,1-4 0-16,0 3 0 15,3-2 0-15,1-2 0 16,-1 2 0-16,0-1 0 0,0 0 0 15,-2 4 0-15,0 1 0 16,-1-2 0-16,-1 2 0 16,0 4 0-16,-4 1 0 15,0 2 0-15,1-1 0 16,0 0 0-16,-2 0 0 0,1-3 0 16,-1-3 0-16,0-1 0 15,2-6 0-15,-1-1 0 16,2-5 0-16,-3-3 0 15,3-2 0-15,1-3 0 0,0 0 0 16,0-7 0-16,3-2 0 16,2-2 0-16,2-5 0 15,-1-2 0-15,5-5 0 0,6-10 0 16,-6 11 0-16,6-11 0 16,0 0 0-16,-6-7 0 15,6 7 0-15,0-23-17 16,5 5-69-16,1-4-4 0,1-8-3 15,0-5-7-15,-3-8-3 16</inkml:trace>
  <inkml:trace contextRef="#ctx0" brushRef="#br1" timeOffset="131012.2667">14186 7158 31 0,'10'-12'88'0,"-3"0"0"0,2 0-3 16,-5 0-28-16,-4 12-15 0,9-9-17 15,-9 9-6-15,0 0-7 16,0 15-3-16,-3 3-4 16,-3 5-1-16,-5 6-1 15,4 3 1-15,-3 4-2 16,3-1 0-16,5-3 0 0,2-3-1 16,2-5 0-16,10-8 0 15,7-5 0-15,2-9 0 16,6-2 0-16,2-3 0 15,2-7 1-15,-2-5-1 0,-1-1 0 16,-2-1 0-16,-6-1 0 16,-2 1 0-16,-5 1 0 15,-2 4 0-15,-5-1 0 16,-6 13 0-16,5-13-1 0,-5 13 1 16,0 0 0-16,0 10-1 15,0 5 1-15,-5 2-1 16,-3 9 0-16,-4 9 0 15,-4 6 0-15,-8 4-2 0,-1 8-3 16,-5 1-4-16,-1 4-10 16,-5-7-15-16,-3 1-52 15,9-5-3-15,6-11-6 16,5-5-5-16</inkml:trace>
  <inkml:trace contextRef="#ctx0" brushRef="#br1" timeOffset="131273.7343">14646 7429 61 0,'21'-18'97'0,"-2"6"-6"16,-8-1-4-16,-11 13-2 0,13-8-58 15,-13 8-9 1,0 13-8-16,-5 7-4 0,-6 8-4 15,-3 8 0-15,-5 9 0 16,-7 9-1-16,-1 3-3 0,-3 3-2 16,-2 1-9-1,6 0-13-15,2-8-59 16,0-10-1-16,10-10-7 16,6-16-7-16</inkml:trace>
  <inkml:trace contextRef="#ctx0" brushRef="#br1" timeOffset="131622.4035">15026 7527 18 0,'10'-10'95'16,"-10"10"-2"-16,0-11-5 0,-8 9-5 15,-6 29-27-15,-4-13-42 16,-1 4-4-16,5 8-5 15,1 7-2-15,4 3-2 16,4 3 0-16,5 0 0 0,8 0 0 16,9 1 1-1,2-2-1-15,0-5 1 16,-2-5 0-16,-2 0 1 16,-3-6-1-16,-6-1 1 15,-5-3-1-15,-7-6-1 16,-9 0 0-16,-5-1-2 0,-1-4-1 15,-3-1-4-15,-6-3-9 16,5 1-25-16,-2-4-45 16,-1-4-3-16,8-7-6 15,0-6-6-15</inkml:trace>
  <inkml:trace contextRef="#ctx0" brushRef="#br1" timeOffset="131962.315">15192 7501 78 0,'28'-11'87'0,"2"-1"-3"16,0 2-3-16,0-2-41 16,2 4-13-16,0 3-9 15,-1 1-6-15,-1 3-5 16,-5-1-1-16,-2 2-2 0,-4 0-1 15,-5 0-1-15,-3 0 1 16,-2 0-1-16,-9 0 0 16,9 0 0-16,-9 0 0 0,0 0 0 15,0 0-1-15,0 0 0 16,0 0 0-16,-6 7-2 16,6-7-1-16,-10 10-4 15,10-10-5-15,-11 15-10 0,5-1-31 16,0 2-31-16,-1-3-4 15,1 2-7-15,1 0 0 16</inkml:trace>
  <inkml:trace contextRef="#ctx0" brushRef="#br1" timeOffset="141456.6688">13933 8807 0 0,'3'-12'70'0,"-3"12"6"16,4-19-13-16,0 11-11 15,-1-2-10-15,2 0-12 16,-5 10-7-16,8-13-3 15,-8 13-3-15,0 0-4 0,7-9-2 16,-7 9-3-16,0 0-1 16,4 9-1-16,-2 3-1 15,0-1 0-15,0 2 0 0,0 4 1 16,1 3-1-16,1 2 1 16,0-1-2-16,0 4 1 15,-1-3-1-15,-1 5-1 16,-1-4 0-16,0 0 0 0,0-2-1 15,-1-3 0-15,0-2-1 16,0-3 0-16,0-2 0 16,0-1 0-16,0-10 0 15,-1 12 0-15,1-12-1 16,0 0 1-16,0 11-2 0,0-11 0 16,0 0-4-16,0 0-4 15,0 0-11-15,0 0-26 16,0 0-39-16,4-8-3 15,-4 8-6-15,10-18-4 16</inkml:trace>
  <inkml:trace contextRef="#ctx0" brushRef="#br1" timeOffset="141831.945">14278 8790 25 0,'12'-10'90'15,"0"1"1"1,-12 9-5-16,11-15-4 0,-11 15-43 16,0 0-13-16,0 0-8 0,-5 0-7 15,-3 12-3-15,-3 4-1 16,-2 7-2-16,-4 4 0 16,-6 8-1-16,1 6 0 15,-7 2-1-15,-2 7-1 0,-1 3 0 16,-1-1-1-1,-4 3 1-15,4-3-2 0,2-3 0 16,2-6 0-16,5-5 0 16,3-4 0-16,3-3 0 0,6-9 0 15,3-3 0-15,3-4 0 16,2-2 0-16,2-3 0 16,2-10 0-16,0 14-2 0,0-14-5 15,0 10-9-15,0-10-31 16,0 0-40-16,8 7-1 15,-8-7-9-15,14-17-4 16</inkml:trace>
  <inkml:trace contextRef="#ctx0" brushRef="#br1" timeOffset="142241.9515">14453 8997 11 0,'17'-10'93'0,"-17"10"-1"0,11-13-3 16,-11 13-5-16,-11 21-22 16,-2-10-38-16,-4 2-7 15,-1 5-7-15,0 2-4 16,0 2-1-16,2 3-2 0,2-2 0 16,5 0-1-16,6-1-1 15,3-2 1-15,4-2-1 16,8-3 1-16,4 0 0 15,4 3 0-15,1-2-2 16,2 0 0-16,0 0 0 16,-2-2 0-16,-2 2 0 0,-3-1 0 15,-5 0 0-15,-3 0 0 0,-7-1 0 16,-1 1 0 0,-7-3 0-16,-5 2 0 0,-6-2 0 15,-5-2 0-15,-3-2 0 16,-4 0 0-16,0-3 0 15,-2-3 0-15,7 2-11 0,-3-5-26 16,8-5-50-16,6-4-2 16,7-7-7-16,7-4-6 15</inkml:trace>
  <inkml:trace contextRef="#ctx0" brushRef="#br1" timeOffset="142607.9637">14602 8997 69 0,'-3'-16'98'0,"3"16"-5"15,-9-13-4-15,9 13-2 0,-33-10-58 16,33 10-7-16,0 0-9 16,0 0-5-16,3-10-5 15,6 7-3-15,7 1 0 16,3 1 0-16,6-3 0 0,1 1 0 15,5 0 0-15,-2-1 0 16,0 1 0-16,-2 0 0 16,-5-1 0-16,-4 1 0 15,-5 2 0-15,-3 0 0 0,-10 1 0 16,9-2 0-16,-9 2 0 16,0 0 0-16,0 0 0 15,0 0 0-15,0 0 0 16,0 0 0-16,-7 0 0 15,7 0 0-15,-8 10 0 0,-2 6-73 16,2-6-18-16,0 1-3 16,-1 0-8-16,-2 5-5 0</inkml:trace>
  <inkml:trace contextRef="#ctx0" brushRef="#br1" timeOffset="161601.9002">1500 7954 17 0,'-8'-9'81'0,"8"9"4"16,0 0-13-16,-9-23-10 15,9 23-19-15,0-15-8 16,0 15-8-16,2-12-6 16,-2 12-4-16,0 0-5 15,0 0-2-15,0 0-3 0,0 0-1 16,2 7-2-16,0 7 1 15,2 5-1-15,-1 5-1 16,1 7-3-16,0 7 0 16,4 5 0-16,-1 6 0 0,4 2 0 15,-1 5 0-15,2 1 0 16,-3-1 0-16,0-1 0 16,-1-1 0-16,-2-2 0 15,-3 0 0-15,-4-1 0 0,1-4 0 16,-5 1 0-16,-1-2 0 15,-5 1 0-15,1-2 0 16,-6-3 0-16,2-2 0 16,-6-5 0-16,-1-1 0 15,0-5 0-15,-4-3 0 0,-2-2 0 16,-3-7 0-16,-1-1 0 16,-3-8 0-16,6-2 0 0,-5-3 0 15,4-3 0-15,2-6 0 16,2-5 0-16,6-8 0 15,10-22-26-15,1 13-66 16,6-12-3-16,2-7-6 16,5-13-7-16</inkml:trace>
  <inkml:trace contextRef="#ctx0" brushRef="#br1" timeOffset="162054.643">1494 7889 41 0,'-18'-17'95'15,"2"2"-2"-15,-7-3-4 16,1 3-1-16,-1-1-60 16,9 4 1-16,-1 2-9 0,3 2-5 15,12 8-5-15,-16-11-7 16,16 11-3-16,0 0 0 15,0 0 0-15,0 0 0 0,16 0 0 16,6 0 0-16,11 1 0 16,8-1 0-16,9 0 0 15,7-1 0-15,8-2 0 16,1-3 0-16,1 0 0 0,-5-3 0 16,-7 2 0-16,-7-1 0 15,-7 1 0-15,-8 1 0 16,-10 1 0-16,-7 1 0 15,-7 2 0-15,-9 2 0 0,9-1 0 16,-9 1 0-16,0 0 0 16,0 0 0-16,0 0 0 15,-8-8 0-15,8 8 0 16,-11 0 0-16,8 5 0 0,-7 4-78 16,3 1-16-16,2-1-4 15,5-9-7-15,0 0-3 16</inkml:trace>
  <inkml:trace contextRef="#ctx0" brushRef="#br1" timeOffset="168742.8923">17454 7341 6 0,'-8'-12'72'16,"-9"3"1"-16,12 0-13 0,-6-1-5 15,4-1-13-15,-2 2-7 16,9 9-7-16,-10-13-6 0,10 13-4 15,0 0-5-15,-16 7-3 16,11 8-5-16,-5 7-2 16,0 5-2-16,1 8 0 15,0-2 1-15,-1 5-1 16,5-2 0-16,1-3 0 0,4-3 0 16,2-5 1-16,5-8 0 15,7-7 0-15,-1-5 1 0,5-5-1 16,1-4 1-16,0-8 0 15,2-4 0-15,-3-2-1 16,0-2 0-16,-5 0-1 16,-1 3 0-16,-3 4 0 0,-2 2-1 15,-7 11-1-15,0 0 1 16,0 0 0-16,8 5-1 16,-8 14 0-16,-4 7 0 15,-2 5 1-15,-6 7 0 16,-3 4 0-16,0 2-2 15,-1 0-1-15,0-2-6 0,-4-3-6 16,5-3-17-16,3-3-51 16,4-9-4-16,3-8-7 0,4-5-1 15</inkml:trace>
  <inkml:trace contextRef="#ctx0" brushRef="#br1" timeOffset="168961.1953">17629 7631 0 0,'22'-25'92'16,"-3"2"4"-16,-4 6-6 16,-2 4-7-16,-7 21-27 0,-6-8-31 15,0 0-11-15,6 24-5 16,-9-1-4-16,-6 11-3 16,-10 8 0-16,-10 20-7 15,-1 0-7 1,1 4-15-16,2 3-52 15,4-16-6-15,9-11-7 16,10-13-7-16</inkml:trace>
  <inkml:trace contextRef="#ctx0" brushRef="#br1" timeOffset="169255.0013">18010 7699 89 0,'25'-29'97'16,"-10"5"-9"-16,-9 3-3 0,-6-5-29 15,-8 22-31-15,-4 4-10 16,-7 6-6-16,1 9-5 16,1 5-1-16,2 5-2 15,5 10 0-15,8 0 0 16,2 3-1-16,4 8 3 16,10-4-2-1,-2-3 2-15,-3-3 0 16,0-1-1-16,-9-6 1 15,-1-1-1-15,-10-6 0 0,-6-7-3 16,-7-4-5-16,0 6-13 16,-5 15-58-16,-1-18-10 15,3-2-4-15,-3-2-8 16,-1 0-2-16</inkml:trace>
  <inkml:trace contextRef="#ctx0" brushRef="#br1" timeOffset="169587.3917">17070 8510 62 0,'-13'9'96'0,"13"-9"-3"0,0 0-7 16,0 0 0-16,-10 3-56 16,10-3-8-16,11 18-10 0,-2-4-3 15,5 8-4-15,3 4-1 16,3 4 0-16,3 5-2 16,1 2-2-16,-1 3 0 15,-2 1 0-15,-4-2-13 16,2 5-21-16,-4-5-51 0,-8-6-4 15,1-5-4-15,-2-8-9 16,1-7 7-16</inkml:trace>
  <inkml:trace contextRef="#ctx0" brushRef="#br1" timeOffset="169792.9501">17500 8672 41 0,'17'-25'102'16,"-7"6"-5"-16,0 5-6 0,-8 3-2 15,-1 32-24-15,-1-21-45 16,-4 15-14-16,-4 6-6 16,-2 5 0-16,-5 9 0 15,-2 8 0-15,-4 10 0 0,-5 4 0 16,1 6 0-16,-2-1-55 16,4-7-35-16,7-8-1 15,4-10-8-15,12-14-4 16</inkml:trace>
  <inkml:trace contextRef="#ctx0" brushRef="#br1" timeOffset="170070.1216">17769 8819 87 0,'14'-20'96'0,"-5"6"-4"16,-9 4-6-16,0 10 2 0,-38 0-66 15,22 2-5-15,5 13-5 16,0 3-5-16,2 5-3 15,4 4-4-15,5 2 0 0,5 6 0 16,5-2 0-16,4 2 0 16,-1-5 0-16,3 0 0 15,-2-4 0-15,0-2 0 16,-8-4 0-16,-4-2 0 16,-2-2 0-16,-4-3 0 0,-6 3-19 15,-11-7-66-15,-3-2-5 16,-2-5-3-16,-2-2-7 15,0-10-4-15</inkml:trace>
  <inkml:trace contextRef="#ctx0" brushRef="#br1" timeOffset="170215.0537">17695 8834 40 0,'42'-21'81'16,"7"0"-6"-16,7 0-27 15,12-1-48-15,-3 0-58 0,-3-1-14 16,4-1-6-16</inkml:trace>
  <inkml:trace contextRef="#ctx0" brushRef="#br1" timeOffset="170808.6374">18998 6977 63 0,'-1'-29'81'0,"-2"-2"-1"16,3 31-18-16,-8-26-28 15,6 7-3-15,-1 3-6 0,1 1-3 16,2 15-4-16,-1-12-5 16,1 12-2-16,1 7-3 15,6 13-1-15,0 7-2 0,-2 10 0 16,1 11-1-16,-5 13 1 16,-1 13-1-16,-8 18 0 15,-11 12-1-15,-5 12 0 0,-7 10 0 16,-9 7 2-16,-3 1 0 15,-1 5 0-15,5-1 0 16,2-6-5-16,1-5 0 16,2-1 0-16,2-4 0 0,5-3 0 15,-4-1 0-15,3-2 0 16,-1-1 0-16,-5 2 0 16,2 0 0-16,-1-6 0 15,4-4 0-15,0-5 0 0,4-8 0 16,6-3 0-16,4-11 0 15,9-9 0-15,2-10 0 16,3-10 0-16,5-7 0 0,1-10 0 16,2-7 0-16,1-9 0 15,-2-6 0-15,4-7 0 16,-10-5 0-16,17-1 0 16,-11-11-31-16,-2-2-58 0,3-5-3 15,-5-9-4-15,1-3-8 16,-2-9 5-16</inkml:trace>
  <inkml:trace contextRef="#ctx0" brushRef="#br1" timeOffset="171683.846">20785 6722 56 0,'26'-14'97'0,"-1"-1"-3"16,-8 5-6-16,-5-1-2 16,-12 11-52-16,0 0-18 15,-2 17-5-15,-12 14-5 16,-10 8-3-16,-2 14 0 16,-8 6-1-16,-4 0-2 0,-1 0 1 15,0-7-1-15,8-5 0 16,0-11 2-16,8-10-1 15,5-17 1-15,7-9-1 0,8-13 1 16,3-12 0-16,11-11 0 16,8-13 0-16,5-10-2 15,9-11 0-15,6-1 0 16,2-6 0-16,7 2 0 0,-3 2 0 16,1 7 0-16,-8 9 0 15,-6 10 0-15,-6 13 0 16,-7 10 0-16,-3 9 0 0,-6 14 0 15,-4 5 0-15,-4 19 0 16,-2 14 0-16,-1 13 0 16,1 10 0-16,-4 14 0 0,-3 7 0 15,2 5 0-15,-2-1 0 16,0-4-7-16,-1-5-4 16,1-7-8-16,-2-12-19 0,-1-10-50 15,4-10-2 1,0-13-4-16,-3-5-6 0</inkml:trace>
  <inkml:trace contextRef="#ctx0" brushRef="#br1" timeOffset="172283.4219">20777 6981 60 0,'-7'-24'93'15,"2"3"-4"-15,5 2-6 0,2 1-3 16,12-1-64-16,7 7-3 15,2 1-8-15,14 5-6 0,1 0-5 16,12 4-4-16,2 1-1 16,2 0-1-16,1-2 0 15,-4-1-1-15,-4-2 4 16,-5-4 4-16,0 1 7 16,-15-5 8-16,-2 2 3 0,-7-1 1 15,-6 2 0-15,-1 2 1 16,-11 9-2-16,15-5-2 15,-15 5-4-15,9 9-2 16,0 7-3-16,0 6-1 0,1 4 0 16,2 3-1-16,4 0 1 15,1-2 0-15,1-1 0 16,1-3 0-16,1-7 1 0,-2-5 0 16,2-5 1-16,-4-6-1 15,1-1 1-15,0-11-1 16,2-2 0-16,0-4 1 15,-2-1-2-15,2 0 1 16,-2-2 0-16,0 4-1 16,-4 1 0-16,-1 6-1 0,-12 10 1 15,15-9-2-15,-15 9 1 16,14 5-1-16,-9 4 1 16,5 4 0-16,0-2 0 0,5 0 0 15,4-1 0-15,5-3 1 16,3-5 0-16,6-2 0 15,3-4 0-15,4-6 0 0,-1-6 1 16,-2 0-1-16,3-4-1 16,-2 1-4-16,-2-4-4 15,4 1-10-15,-6-1-15 0,-4-3-53 16,3 4-1-16,-1-1-8 16,-3 4-5-16,18-2 40 15</inkml:trace>
  <inkml:trace contextRef="#ctx0" brushRef="#br1" timeOffset="172430.0308">22540 6563 85 0,'18'-13'92'15,"-3"1"-1"-15,0-1-6 16,-16 2-31-16,6 7-18 0,3 0-15 16,-8 4-8-16,16-4-6 15,-16 4-6-15,14 10-9 16,-14-10-15-16,-11 29-60 16,6-3-3-16,-8 6-5 15,-10 3-9-15,-12 6 6 16</inkml:trace>
  <inkml:trace contextRef="#ctx0" brushRef="#br1" timeOffset="172877.8923">20499 7407 80 0,'-58'0'97'16,"9"-1"-3"-16,11-5-6 16,8-4 0-16,2-1-69 15,18 2-1-15,10 9-5 0,4-13-4 16,14 9-4-16,9 2-5 16,18 1 0-16,15-1 0 15,14 2 0-15,24 0 0 16,21 1 0-16,20-1 0 0,15 0 0 15,12-1 0-15,14-2 0 16,-4-1 0-16,-1-1 0 0,-8-2 0 16,-15 0 0-1,-19 0 0-15,-16-2 0 0,-20 0 0 16,-19 1 0-16,-20 2 0 16,-16 2 0-16,-12 0 0 0,-12 3 0 15,-7-1 0-15,-11 2 0 16,0 0 0-16,0 0 0 15,-15 3 0-15,0 1 0 0,-2 5 0 16,-7-1 0-16,-10 5-91 16,6 2-2-16,-3-1-4 15,-3 1-8-15,-7-1-3 16</inkml:trace>
  <inkml:trace contextRef="#ctx0" brushRef="#br1" timeOffset="173471.8723">20470 7782 60 0,'6'-11'98'15,"-2"-1"-5"-15,2 2-6 16,-3 0-2-16,18 7-61 0,-21 3-7 15,1 13-8-15,0 3-3 16,0 7-3-16,1 0 0 16,13 10 0-1,3-3 0 1,3-1-1-16,6-5 0 0,4-6 0 16,3-6-1-16,1-8 1 15,2-3-2-15,-7-11 0 16,-5-4 0-16,-3-5-1 0,-5-1 0 15,-1 2 1-15,-7 0 0 16,-2 1 1-16,-2 3 0 16,-2 6 0-16,-3 8 0 0,0 0 1 15,0 0-1-15,-3 4 0 16,-9 22 1 0,-2 6-1-1,-7 11-1-15,-8 0-3 16,2 14-8-16,-7-5-10 0,3 2-63 15,0-1-4-15,8-15-6 16,7-8-6-16,10-11-2 16</inkml:trace>
  <inkml:trace contextRef="#ctx0" brushRef="#br1" timeOffset="173699.4478">21036 7959 0 0,'36'-26'98'0,"-9"1"1"15,-5 7-4-15,-7 3-7 16,-3 9 0-16,-4 3-69 0,-8 3-5 16,-2 27-4-1,-12 2-10-15,-3 14 0 16,-6 2 0-16,-3 15 0 16,-8 1 0-16,0 9-6 15,-5 4-64-15,9-24-20 16,10-6-2-16,5-15-9 15,11-8-3-15</inkml:trace>
  <inkml:trace contextRef="#ctx0" brushRef="#br1" timeOffset="173998.2835">21464 7965 61 0,'20'-20'98'0,"-11"4"-4"16,-9 6-5-16,-10 4-2 15,-6 17-47-15,0-2-24 0,-2 7-5 16,5 9-4-16,1 5-1 16,11 6-4-16,2 6-2 15,12 3 0-15,4 2 0 16,2-2 0-16,4-1 0 0,-5-3 0 16,-2-3 0-16,-10-8 0 15,-6-3 0-15,-3-6 0 16,-14-7 0-16,-2-2 0 0,-8-5 0 15,-4-4 0-15,-6-3-3 16,2 0-31-16,-1-9-52 16,0-3-4-16,3-7-6 15,5-7-6-15,5-6 2 0</inkml:trace>
  <inkml:trace contextRef="#ctx0" brushRef="#br1" timeOffset="174179.8027">21353 7983 12 0,'56'-24'94'15,"7"4"-1"-15,5 6-4 16,2 1-5-16,0 11-34 16,1 1-26-16,0 1-9 0,-6 7-7 15,-8 3-5-15,-9 6-3 16,-13 1-7-16,-10 5-11 16,-13 13-57-16,-11-12-9 15,-6 0-6-15,-14 0-7 16,-9-1 1-16</inkml:trace>
  <inkml:trace contextRef="#ctx0" brushRef="#br1" timeOffset="174923.9084">20479 8901 66 0,'2'-12'99'0,"3"0"-5"16,-3 4-5-16,-1-1-1 15,-1 9-57-15,0 0-7 16,0 0-10-16,0 0-8 15,5 16-6-15,-4 3 0 16,1 4 0-16,2 4 0 0,1 4 0 16,-1 3 0-16,-1 0 0 15,0 1 0-15,5 0 0 16,-4-2 0-16,3 0-14 0,3-6-73 16,3-7-4-16,7-8-4 15,5-11-5-15,2-1-5 16</inkml:trace>
  <inkml:trace contextRef="#ctx0" brushRef="#br1" timeOffset="175152.2963">21035 8926 16 0,'13'-14'101'16,"-7"4"-2"-16,-6 10-4 16,0 0-3-16,-14 0-3 15,-3 15-70-15,-4 5-19 16,-2 6 0-16,-1 6 0 0,1 11 0 15,-6 3 0-15,4 8 0 16,-6 7 0-16,5 4 0 16,-5 4 0-16,7 8 0 0,-6-11-36 15,10-2-55 1,4-7-3-16,10-17-6 0,6-14-6 16</inkml:trace>
  <inkml:trace contextRef="#ctx0" brushRef="#br1" timeOffset="175451.3078">21327 9196 22 0,'4'-10'102'0,"-4"10"-2"16,-14-4-6-16,-3 5-3 16,-6 8-2-16,0 5-76 15,-2 7-13-15,5 4 0 0,5 4 0 16,6 3 0-16,5 4 0 15,4 0 0-15,8 0 0 16,9 0 0-16,2-1 0 16,1-2 0-16,3-3 0 0,-1-1 0 15,-6-6 0-15,-4 0 0 16,-8-3 0-16,-4 0 0 16,-11-1 0-16,-11-2 0 0,-8 2 0 15,-10-8-20-15,-9 2-68 16,1-6-4-16,2-8-3 15,1-6-7-15,7-13 0 16</inkml:trace>
  <inkml:trace contextRef="#ctx0" brushRef="#br1" timeOffset="176052.1659">22929 8065 97 0,'0'0'99'0,"0"0"-5"16,0 0-4-16,-10-3-1 0,10 3-70 15,0 0-4-15,0 0-7 16,-2 8-8-16,-1 1 0 16,-1 4 0-16,1-1 0 15,-1 5 0-15,-3-2 0 16,2 6 0-16,-2-7-15 0,-4 1-72 16,11-4-4-16,0-11-4 15,17 0-7-15,1-14-3 16</inkml:trace>
  <inkml:trace contextRef="#ctx0" brushRef="#br1" timeOffset="176520.334">23355 7885 48 0,'16'-2'98'0,"-7"1"-3"16,-9 1-5-16,1 11-1 15,-1 7-46 1,-5 7-23-16,2 8-7 15,3 6-4-15,5 9-3 16,8 8-6-16,2 3 0 16,8-4 0-16,-1 2 0 15,-5-4 0-15,-1-2 0 0,-13-11 0 16,-3-4 0-16,-16-9 0 16,-5-7 0-16,-10-8 0 15,-5-7 0-15,-1-5 0 0,0-6 0 16,4-8 0-16,6-6 0 15,7-10 0-15,9-8 0 16,11-10 0-16,8-6 0 16,17-5 0-16,10-3 0 0,9-2 0 15,12 1 0-15,-1 7 0 16,-1 5 0-16,-1 7 0 16,-7 7 0-16,-8 7 0 15,-11 6 0-15,-9 5 0 0,-12 4 0 16,-6 5 0-16,-11 8 0 15,-10 2 0-15,-10 5 0 16,-9 11 0-16,-17 14 0 16,-8 9-8-1,-1 17-30-15,-7 9-49 0,0 3-2 16,-1 11-5-16,-2 7-10 16</inkml:trace>
  <inkml:trace contextRef="#ctx0" brushRef="#br1" timeOffset="176765.9792">23003 9362 28 0,'7'16'105'0,"-3"-6"-4"16,-4-10-5-16,0 0-5 15,0 0-1-15,-14-1-90 16,14 1 0-16,0 0 0 15,0 0 0-15,0 0 0 16,0 0 0-16,0 0 0 0,0 11-27 16,0 1-62-16,0-12-3 15,1 14-6-15,-1-14-7 16,0 0 5-16</inkml:trace>
  <inkml:trace contextRef="#ctx0" brushRef="#br1" timeOffset="177138.8476">23331 9165 92 0,'49'-12'102'0,"-3"-1"-8"16,1 7-3-16,-7 1-2 15,0 6-64-15,-7 8-7 0,-2 7-18 16,-7 9 0-16,-8 6 0 16,-7 10 0-16,-9 6 0 15,-7 9 0-15,-5 2 0 0,-9 1 0 16,-2 2 0-16,-2-6 0 15,5-6 0-15,1-8 0 16,6-8 0-16,10-13 0 16,8-8 0-16,13-8 0 15,10-3 0-15,11-4 0 16,6-5 0-16,16-1 0 0,0-3 0 16,1 0 0-16,0 0 0 15,-5-1 0-15,-4 3 0 16,-12 2 0-16,-6 0 0 0,-11 2 0 15,-6 2 0-15,-7 1 0 16,-11 3 0-16,0 0 0 16,-4 0 0-16,-8 4-85 0,-10 5-7 15,-8-1-5-15,-7-1-6 16,-8-1-3-16</inkml:trace>
  <inkml:trace contextRef="#ctx0" brushRef="#br1" timeOffset="191025.0114">894 13173 81 0,'13'-4'96'16,"-13"4"-4"-16,12-9-6 15,-12 9 0-15,-5 0-66 0,2 14-5 16,-4 5-5-16,2 11-5 16,0 9-1-16,-5 6 1 15,-4 21-2 1,-1 3 0-16,-3 0-1 0,-1-3 1 16,0-6-3-16,0-8 0 15,1-11 0-15,3-10 0 16,4-27 0-16,11-4 0 0,-10-26 0 15,10-5 0-15,2-11 0 16,4-10 0-16,4-9 0 16,3-7 0-16,3-8 0 15,4 1 0-15,3 0 0 0,-2 6 0 16,0 7 0-16,-1 6 0 16,-1 13 0-16,-3 11 0 15,0 12 0-15,0 8 0 16,-4 13 0-16,3 7 0 0,1 15 0 15,3 10 0-15,3 14 0 16,-2 11 0-16,6 14 0 16,-5 4 0-16,2 9-20 0,-4-5-19 15,-10 1-51-15,2-8 0 16,-4-12-7-16,-3-14-4 16</inkml:trace>
  <inkml:trace contextRef="#ctx0" brushRef="#br1" timeOffset="191361.4049">888 13572 35 0,'-10'-13'88'16,"10"-3"-2"-16,4 2-2 16,12-6-1-16,13-1-56 15,6-1-4-15,8-3-5 0,5 0-4 16,2 1-3-16,-1 0-1 15,-1-1-2-15,-9 6-2 16,-3 2-1-16,-11 5-1 16,0 3 0-16,-7 3-1 0,-4 6-1 15,0 2-2-15,-3 9 0 16,0 4 0-16,1 9 0 16,0 4 0-16,0 7 0 0,-1 6 0 15,-4 10 0 1,1 4 0-16,-2 3 0 15,-4-6 0-15,3 5-25 16,-5-8-61-16,0-10-4 16,2-12-4-16,-2-27-8 15,10 1-1-15</inkml:trace>
  <inkml:trace contextRef="#ctx0" brushRef="#br1" timeOffset="191748.2031">1733 13252 0 0,'26'-49'99'15,"-5"10"1"-15,-7 10-7 0,-3 15-7 16,-11 14-1-16,0 0-67 16,0 12-7-16,-8 16-6 15,-5 12-3-15,-5 9-1 16,-3 8 1-16,-5 9-2 16,0 0 0-1,0-2 0-15,4-6 0 0,5-8 0 16,8-10 0-16,9-9 1 15,10-10-1-15,18-14 1 0,10-4 0 16,7-3 0-16,8-1 1 16,7-4 1-16,2-1-3 15,-6 1 0-15,-2 2 0 16,-11 1 0-16,-4 2 0 0,-10 0 0 16,-8 4 0-16,-6 1 0 15,-6 0 0-15,-9-5 0 16,7 13 0-16,-7-13 0 15,0 8 0-15,0-8 0 0,0 0-16 16,-1-12-54-16,1 12-18 16,6-13-4-16,10 1-7 15,3-9-5-15</inkml:trace>
  <inkml:trace contextRef="#ctx0" brushRef="#br1" timeOffset="192406.7753">3613 12971 59 0,'14'-16'96'16,"-6"-2"-2"-16,-3 4-5 16,-4 2-3-16,-1 12-56 0,0 0-5 15,-6 0-11-15,5 16-5 16,0 8-4-16,1 5-1 16,5 5-4-16,7 2 0 15,3-4 0-15,6-2 0 0,4-5 0 16,6-9 0-16,4-7 0 15,0-9 0-15,3-2 0 16,-4-10 0-16,0-3 0 16,-8-3 0-16,-1-2 0 15,-4 3 0-15,-8 1 0 0,-3 4 0 16,-4 2 0-16,-6 10 0 16,0 0 0-16,0 0 0 15,0 22 0-15,-5 1 0 0,-4 7 0 16,0 6 0-16,-6 9 0 15,2 4 0-15,-4 7 0 16,3-2 0-16,-2 9 0 16,1-2 0-1,5 5 0-15,-1-6 0 0,8-4-64 16,1 9-28-16,-5-11-3 16,6 0-7-16,-3-15-6 15</inkml:trace>
  <inkml:trace contextRef="#ctx0" brushRef="#br1" timeOffset="193055.9379">3284 14848 5 0,'14'-12'100'15,"3"-1"-1"-15,-8 0-3 16,0 1-5-16,-6-2-4 16,-3 14-66-16,0 0-9 0,0 0-12 15,7 7 0-15,-7 14 0 16,0 7 0-16,0 4 0 15,-1 7 0-15,1 0 0 16,0 4 0-16,0-3 0 0,6-5 0 16,4-6 0-1,3-10 0-15,2-3 0 0,7-11 0 16,2-5 0-16,7-11 0 16,-1-13 0-16,5-3 0 0,-1-7 0 15,-1-1 0-15,-2-1 0 16,-4 2 0-16,-6 6 0 15,-2 4 0-15,-6 9 0 16,-13 15 0-16,12 0 0 0,-12 17 0 16,0 4 0-16,0 8 0 15,0 5 0-15,0 4 0 16,5-1 0-16,6-5 0 16,5-7 0-16,7-8 0 0,6-12 0 15,2-8 0-15,5-16 0 16,3-11 0-16,-2-8 0 15,-1-7 0-15,0-6 0 0,-6-3 0 16,-8 1 0-16,-3 0 0 16,-6 3 0-16,-8 4 0 15,-4 7 0-15,-1 4 0 16,-4 9 0-16,-3 7 0 16,-3-1 0-16,-3 6-69 0,9 3-24 15,1-7-2-15,3-5-8 16,7-7-6-16</inkml:trace>
  <inkml:trace contextRef="#ctx0" brushRef="#br1" timeOffset="193588.3759">5350 12834 24 0,'0'-19'95'16,"0"-2"0"-16,3 4-4 15,2 0-3-15,-1 8-39 16,-4 9-22-16,9-7-7 0,-1 14-7 16,-5 11-4-16,0 15-9 15,-1 8 0-15,-2 17 0 16,0 13 0-16,-1 21 0 0,-6 13 0 16,-7 13 0-16,3 14 0 15,-6 11 0-15,0 11 0 16,-5 1 0-16,1 0 0 15,0-4 0-15,0-7 0 0,3-8 0 16,-1-17 0-16,3-13 0 16,3-19 0-16,6-11 0 15,-3-16 0-15,6-15 0 0,2-14 0 16,2-8 0-16,0-8 0 16,0-6 0-16,0-9 0 15,0 0 0-15,0 0 0 0,0 0-5 16,15 8-85-1,-15-8-3-15,15-11-3 0,-4-10-6 16,7-6-3-16</inkml:trace>
  <inkml:trace contextRef="#ctx0" brushRef="#br1" timeOffset="194147.9711">9356 12867 60 0,'27'-19'97'0,"-9"3"-3"16,-2 0-5-16,-9 1-1 16,-7 15-50-16,6-10-17 15,-6 10-6-15,-9 17-6 0,-1 7-9 16,-1 8 0-16,-2 10 0 16,1 11 0-16,-4 13 0 15,2 11 0-15,-3 11 0 16,2 12 0-16,-3 10 0 15,-2 13 0-15,-2 11 0 0,-3 4 0 16,-3 3 0-16,-3 6 0 0,2 0 0 16,-4 4 0-16,1-6 0 15,4-6 0-15,1-4 0 16,-1-2 0-16,1-8 0 16,4-12 0-16,-4-9 0 15,2-13 0-15,1-11 0 0,-2-13 0 16,5-14 0-16,5-13 0 15,3-13 0-15,1-6 0 16,2-9 0-16,10-12 0 0,-6 9 0 16,6-9-2-16,-1 9-88 15,1-9-3-15,0-7-3 16,-2-4-8-16,-2-4-2 16</inkml:trace>
  <inkml:trace contextRef="#ctx0" brushRef="#br1" timeOffset="195881.9759">6609 12766 29 0,'12'-18'101'15,"-12"18"-2"-15,15-15-6 16,-15 15-4-16,6-30-28 0,-6 30-34 15,0 0-15-15,0 0-12 16,5 13 0-16,-3 3 0 16,0 5 0-16,2 4 0 15,-2 4 0-15,-3-1 0 0,1 7 0 16,0-2 0-16,-6 0 0 16,-1-2 0-16,0 2 0 15,-5-6 0-15,-1 3 0 0,6-3 0 16,-8 0 0-16,7-4 0 15,-5 1 0-15,4-2 0 16,1-1 0-16,3-1 0 0,5 1 0 16,0-4-72-16,0-7-23 15,0-10-3-15,0 0-8 16,8 9-2-16</inkml:trace>
  <inkml:trace contextRef="#ctx0" brushRef="#br1" timeOffset="196435.7533">5845 14387 13 0,'-5'-12'99'0,"5"-7"-3"16,2-3-3-16,3-7-5 16,7 1-2-16,9-2-69 15,-2 2-5-15,6 4-5 16,0 6-7-16,3 4 0 16,2 5 0-16,1 9 0 0,-4 4 0 15,0 13 0-15,-7 8 0 16,-7 11 0-16,-7 4 0 15,-6 7 0-15,-1 2 0 16,-10 1 0-16,-5-6 0 0,2-2 0 16,0-7 0-16,-1-10 0 15,9-6 0-15,5-9 0 16,1-10 0-16,12 10 0 0,11-9 0 16,3 0 0-16,9 3 0 15,2 1 0-15,4 1 0 16,-1 4 0-16,-3 4 0 0,-8 1 0 15,-8 6 0 1,-9 2 0-16,-12 1 0 0,-11 0 0 16,-12 2 0-16,-10 0 0 15,-7-1 0-15,-1-3 0 16,-5-6 0-16,7-2 0 16,1-10 0-16,13-4-71 0,11-13-20 15,10-19-3-15,9-16-8 16,19-22-6-16</inkml:trace>
  <inkml:trace contextRef="#ctx0" brushRef="#br1" timeOffset="196805.4764">8017 12818 36 0,'-8'-7'96'16,"-1"-1"-1"-16,5-1-6 15,3 0-2-15,1 9-39 16,0 0-23-16,10 0-9 15,1 9-5-15,4 9-3 0,3 7-8 16,1 5 0-16,4 6 0 16,5 3 0-16,-2 4 0 15,5-1 0-15,-2 1 0 0,-3-6 0 16,3 2-2-16,-6-12-28 16,-1-4-56-16,-1-9-5 15,0-10-4-15,-2-6-6 0,-1-15-2 16</inkml:trace>
  <inkml:trace contextRef="#ctx0" brushRef="#br1" timeOffset="197019.082">8539 12879 56 0,'2'-13'99'16,"-2"13"-2"-16,0 0-6 16,-14-6-1-16,4 33-33 15,-8-9-36-15,-1 5-21 0,-5 11 0 16,0 8 0-16,-7 9 0 15,1 8 0-15,-5 10 0 16,-7 4 0-16,8 8 0 16,-7-3 0-16,15-21-86 15,-1 10-6-15,10-18-4 0,7-14-7 16,9-21-3-16</inkml:trace>
  <inkml:trace contextRef="#ctx0" brushRef="#br1" timeOffset="197403.4161">8583 13133 16 0,'18'-19'101'15,"0"-1"-2"-15,-1 5-6 16,0 1-4-16,1 5-2 16,2 5-70-16,-4 4-8 15,3 10-9-15,-1 10 0 0,-1 5 0 16,-7 8 0-16,-3 5 0 15,-5 2 0-15,-2-1 0 16,0-1 0-16,-6-4 0 0,-2-4 0 16,-1-6 0-1,4-5 0-15,3-6 0 0,2-1 0 16,11-4 0-16,4-1 0 0,6-1 0 16,0 1 0-16,7 2 0 15,-3 0 0-15,-3 2 0 16,-2 1 0-16,-8 2 0 15,-13 3 0-15,-9 3 0 16,-11 2 0-16,-8 2 0 16,-9 1 0-16,-6 4 0 15,3 4 0-15,-11 3-77 0,14-11-13 16,3 0-2-16,2-6-10 16,9-3-5-16</inkml:trace>
  <inkml:trace contextRef="#ctx0" brushRef="#br1" timeOffset="197767.5683">8274 14428 18 0,'8'-14'103'0,"-2"3"-1"16,-3-2-7-16,3 0-1 0,-5-1-3 16,-6 3-83-16,5 11-8 15,0 0 0-15,0 0 0 16,-5 10 0-16,5 11 0 15,-1 7 0-15,0 6 0 0,1 8 0 16,-3 9 0-16,-4 6 0 16,6 7 0-16,-7-1-14 15,8-7-80-15,-1-8-3 16,-1-15-5-16,0-11-10 0</inkml:trace>
  <inkml:trace contextRef="#ctx0" brushRef="#br1" timeOffset="199411.2039">5566 15963 5 0,'15'-12'101'15,"-2"2"-1"-15,-5 0-5 16,-8 10-5-16,3-9-1 16,-7 9-74-16,-5 14-4 0,-2 7-6 15,-3 9-5-15,-1 5 0 16,1 7 0-16,1 3 0 15,2 0 0-15,8-4 0 16,3-7 0-16,14-6 0 0,5-6 0 16,8-13 0-16,7-9 0 15,6-4 0-15,3-11 0 16,0-7 0-16,5-5 0 0,-6 0 0 16,-3-3 0-16,-4 7 0 15,-3 1 0-15,-11 5 0 16,-2 6 0-16,-6 8 0 15,-5 4 0-15,-4 13 0 0,-1 7 0 16,-3 7 0-16,0 7 0 16,-3 9 0-16,-4 5 0 15,3 4 0-15,-1 6 0 16,-5 6-25-16,8-10-67 16,2-10-5-16,3-14-5 15,10-14-8-15</inkml:trace>
  <inkml:trace contextRef="#ctx0" brushRef="#br1" timeOffset="200844.0734">7955 15977 73 0,'3'-16'99'0,"0"-1"-3"15,-3 0-5-15,0 3-2 16,2 1-63-16,-2 13-7 0,0 0-6 15,-7 4-8-15,2 14-5 16,-2 7 0-16,4 3 0 16,2 2 0-16,1 4 0 15,0 0 0-15,9-5 0 0,4-2 0 16,5-6 0-16,6-9 0 16,2-1 0-16,3-8 0 15,1-3 0-15,2-7 0 0,-5-6 0 16,2-1 0-16,-6-3 0 15,0 1 0-15,-7 0 0 16,-2 4 0-16,-5 1 0 16,-9 11 0-16,11-9 0 0,-11 9 0 15,0 6 0-15,-4 6 0 16,-3 8 0-16,-5 3 0 16,0 11 0-16,-6 7 0 15,-3 11 0-15,-3 4 0 0,-2 8 0 16,-5-3-7-16,5-19-55 15,1 14-31-15,4-12-2 0,5-14-7 16,9-19-5 0</inkml:trace>
  <inkml:trace contextRef="#ctx0" brushRef="#br1" timeOffset="201100.6891">8453 16104 7 0,'13'-10'103'16,"-5"6"-4"-16,-8 4-4 16,0 0-2-16,0 5-2 0,30 0-68 15,-35 17-23-15,-5 6 0 16,-4 9 0-16,4 5 0 16,-6 8 0-16,3 2 0 0,-2 7 0 15,4 1 0-15,-3 3 0 16,-4-4 0-16,14 0-15 15,-6-9-76-15,6-12-4 16,3-13-3-16,1-15-8 0,11-12 0 16</inkml:trace>
  <inkml:trace contextRef="#ctx0" brushRef="#br1" timeOffset="201495.0363">8778 16204 16 0,'16'-7'102'0,"-8"0"-3"0,5 1-5 16,0 2-3-16,0 3-3 15,6 1-74-15,-3 9-7 16,2 8-7-16,-1 8 0 0,-2 3 0 16,-2 4 0-16,-6 3 0 15,-3 1 0-15,-1-4 0 16,-3-3 0-16,0-5 0 15,-2-5 0-15,0-5 0 0,2-3 0 16,0-11 0-16,12 12 0 16,0-7 0-16,5 1 0 15,-1 1 0-15,5 3 0 16,-3 0 0-16,-1 2 0 0,-6 2 0 16,-3 4 0-16,-8-1 0 15,-5 4 0-15,-12-1 0 16,-6 0 0-16,-7 2 0 0,-12-7 0 15,4 8 0 1,7-16-64-16,-12-12-30 0,6-21-3 16,7-23-8-16,23-17-4 15</inkml:trace>
  <inkml:trace contextRef="#ctx0" brushRef="#br1" timeOffset="202979.0819">13706 12658 59 0,'-17'-10'92'16,"0"-1"-2"-16,4 1-6 16,-1-6-17-16,5 14-33 15,9 2-10-15,-5 12-9 0,4 8-4 16,3 10-4-16,2 9-1 16,0 11 1-16,-1 10-1 0,-2 15-1 15,-1 12-1-15,-2 13-4 16,-8 13 0-16,-5 6 0 15,-6 18 0-15,-9 6 0 16,-7 11 0-16,-9 5 0 16,-11 5 0-16,-8 3 0 0,-5 2 0 15,-7-2 0-15,0-5 0 16,1-9 0-16,2-6 0 16,8-14 0-16,8-15 0 15,8-16 0-15,12-15 0 0,7-18 0 16,11-15-12-16,4-17-5 15,13-14-12-15,3-9-58 16,7-17-1-16,11-17-7 0,2-14-3 16</inkml:trace>
  <inkml:trace contextRef="#ctx0" brushRef="#br1" timeOffset="203519.3041">18719 12874 60 0,'20'-13'92'15,"-6"2"-2"-15,-3-1-7 16,0 0-1-16,-11 12-63 0,0 0-1 15,7 14-5-15,-6 11-2 16,-1 11-2-16,0 13-1 16,2 13 0-16,-1 16 0 15,-1 14-2-15,-3 9-2 16,-15 32-4 0,-3 13 0-16,-11 14 0 0,-7 13 0 15,-13 12 0-15,-10 8 0 16,-11 9 0-16,-3 9 0 15,-5-15 0-15,-1-1 0 0,-5-4 0 16,2-10 0-16,4-12 0 16,7-15 0-16,6-17-14 15,5-18-23-15,-1-21-53 16,18-20-1-16,2-28-7 0,4-23-4 16</inkml:trace>
  <inkml:trace contextRef="#ctx0" brushRef="#br1" timeOffset="204838.0617">14089 12766 75 0,'0'0'93'0,"15"6"-3"15,-15-6-5-15,10 8-1 0,-1 1-61 16,-7 5-7-16,2 5-5 16,0 4-3-16,1 4 0 15,2 3-1-15,0 3-1 16,4 1-1-16,2 0-5 16,5 0 0-16,0-1 0 0,3 1 0 15,-1-4 0-15,2 1-2 16,-5-6-15-16,3 3-20 15,5-11-51-15,-10-5-1 0,2-9-8 16,-2-6-4-16</inkml:trace>
  <inkml:trace contextRef="#ctx0" brushRef="#br1" timeOffset="205087.7684">14593 12922 86 0,'0'0'97'16,"0"0"-4"-16,-11-1-4 15,-8 2-1-15,1 14-62 16,-2 6-8-16,-8 6-6 16,-4 10-10-16,-4 7-2 15,-3 6 0-15,-3 10 0 0,-1 6 0 16,-2 7 0-16,0-3 0 16,2 0 0-16,6-3 0 15,4-7 0-15,13-2-22 0,20-16-66 16,0-16-5-1,7-13-3-15,10-13-6 0,12-15-4 16</inkml:trace>
  <inkml:trace contextRef="#ctx0" brushRef="#br1" timeOffset="205415.8971">14656 13234 92 0,'17'-2'99'0,"-5"4"-5"16,-9 9-5-16,-2 9-1 15,-4 9-66-15,-1-2-7 16,-1 5-5-16,3 2-8 16,2-2-2-16,6-3 0 0,9-7 0 15,9-4 0-15,5-10 0 16,7-7 0-16,7-1 0 16,-1-9 0-16,0-5 0 15,-1-2 0-15,-7 1 0 0,-3-1 0 16,-9 5 0-16,-5 1 0 15,-6 9 0-15,-11 1 0 16,2 18 0-16,-5 5 0 16,-8 6 0-16,-3 6 0 0,-3 13 0 15,-6 7 0-15,2 12 0 16,-8 5-81-16,-1 3-10 16,-8 4-3-16,-3-5-8 15,-2-1-6-15</inkml:trace>
  <inkml:trace contextRef="#ctx0" brushRef="#br1" timeOffset="205968.0059">13762 14390 75 0,'-21'0'94'0,"4"-9"-3"16,8-8-5-16,7-8-1 16,2-3-66-16,16 0 1 0,13 0-5 15,8 1-5-15,6 5-2 16,3 3-2-16,1 9-4 15,-1 6-2-15,-8 4 0 16,-6 13 0-16,-8 6 0 0,-8 6 0 16,-11 8 0-16,-5 2 0 15,-10 0 0-15,-6 3 0 16,-6-2 0-16,-1-6 0 16,0-3 0-16,4-7 0 0,2-4 0 15,9-5 0-15,8-11 0 16,4 15 0-16,14-9 0 15,5 0 0-15,9 2 0 16,0 5 0-16,3 1 0 0,-2 6 0 16,-3 1 0-16,-7 5 0 15,-8 3 0-15,-7 0 0 16,-9 4 0-16,-11-1 0 0,-10-2 0 16,-9 3 0-1,-8-1 0-15,-9-1 0 0,-1-6 0 16,0 4 0-16,1-14-31 15,8-2-56-15,5-9-4 0,15-10-5 16,10-16-4-16,12-12-3 16</inkml:trace>
  <inkml:trace contextRef="#ctx0" brushRef="#br1" timeOffset="206187.3978">14398 14451 32 0,'34'0'104'0,"-5"6"-3"0,-12 7-5 15,-5 10-2-15,-12 0-10 16,-2 13-84-16,-7 6 0 16,-1 7 0-16,-5 5 0 0,-4 3 0 15,-2 4 0-15,-4 2 0 16,1 4 0-16,-3-1 0 16,6 4 0-16,-3-5-73 15,12-17-23-15,8-14-1 16,5-21-9-16,16-13-3 15</inkml:trace>
  <inkml:trace contextRef="#ctx0" brushRef="#br1" timeOffset="206491.9518">14770 14706 28 0,'29'-25'103'0,"-10"12"-3"16,-7 13-6-16,-12 7-2 15,-2 7-2-15,6 10-86 0,-12 6-4 16,-1 3 0-16,2 0 0 15,2-1 0-15,5-4 0 16,5-4 0-16,10-8 0 16,7-7 0-16,6-6 0 15,6-3 0-15,0-7 0 0,1-2 0 16,-4-2 0-16,-2-2 0 16,-7 5 0-16,-4 5 0 15,-8 3 0-15,-6 11 0 16,-4 6 0-16,-2 8 0 0,-9 7 0 15,-3 5 0-15,0 8 0 16,14-2-76-16,-17-5-17 16,0-7-3-16,1-15-7 15,7-15-6-15</inkml:trace>
  <inkml:trace contextRef="#ctx0" brushRef="#br1" timeOffset="206917.7159">16720 13033 86 0,'-10'-1'100'15,"-3"-4"-7"-15,3 2-5 0,0 1 0 16,10 2-64-16,-13 3-6 15,12 11-7-15,2 8-8 16,4 6-3-16,6 5 0 0,5 7 0 16,5 4 0-16,4 0 0 15,6 1 0-15,2-6-8 16,5-3-13-16,-2-11-26 16,5-6-42-16,1-11-2 0,1-8-7 15,-2-10-3-15</inkml:trace>
  <inkml:trace contextRef="#ctx0" brushRef="#br1" timeOffset="207119.4157">17200 13232 10 0,'6'-32'96'0,"-5"4"0"16,-2 9-5-16,-7 6-1 15,-5 6-39-15,13 7-13 16,-24 15-15-16,8 6-7 16,-2 12-16-16,-3 8 0 0,-4 8 0 15,-2 9 0-15,-4 4 0 16,-6 4 0-16,-6 8 0 15,-2 1 0-15,-3 4 0 16,1-11-7-16,-16-3-82 16,28-13-2-16,10-16-6 0,12-15-6 15,13-21-3-15</inkml:trace>
  <inkml:trace contextRef="#ctx0" brushRef="#br1" timeOffset="207480.0249">17371 13376 12 0,'26'-10'100'0,"-7"10"0"16,-11 7-7-16,-7 12-2 15,-8 5-3-15,-19 7-73 16,9 6-3-16,0 4-12 0,-2 3 0 16,5-2 0-16,6-3 0 15,7-9 0-15,3-2 0 16,16-10 0-16,7-7 0 0,7-6 0 15,8-7 0-15,3-11 0 16,-2-3 0 0,0-5 0-16,-3-1 0 0,-4 1 0 15,-5 4 0-15,-9 1 0 0,-4 7 0 16,-6 6 0-16,-10 3 0 16,12 12 0-16,-12 4 0 15,0 9 0-15,-1 9 0 16,-8 6 0-16,3 9 0 15,-9-3 0-15,-7 10-71 0,5 3-21 16,-1-5-4-16,-5 1-9 16,-7-6-5-16</inkml:trace>
  <inkml:trace contextRef="#ctx0" brushRef="#br1" timeOffset="208203.3096">16738 14564 66 0,'-15'-12'96'16,"3"-1"-3"-16,2-5-6 16,6-5 0-16,15 1-60 15,-3-2-5-15,6 1-6 0,6 5-5 16,5 0-5-16,7 8-6 16,1 5 0-16,1 6 0 15,-3 10 0-15,-2 10 0 16,-7 8 0-16,-9 7 0 0,-9 6 0 15,-7 2 0-15,-13 1 0 16,-7-2 0-16,-9 0 0 16,-2-9 0-16,-2-3 0 0,2-7 0 15,6-6 0-15,3-7 0 16,10-2 0-16,15-9 0 16,0 0 0-16,8 1 0 0,13 1 0 15,9-4 0-15,5 0 0 16,5 1 0-16,-2 1 0 15,-2 5 0-15,-3 3 0 16,-10 8 0-16,-7 3 0 0,-8 7 0 16,-8 3 0-16,-13 5 0 15,-13 0 0-15,-9 5 0 16,-9-1 0-16,-4-2 0 16,-4-2 0-16,4-7 0 0,-1-8 0 15,10-7-87-15,18-10-4 16,14-12-5-16,12-14-7 15,16-13-3-15</inkml:trace>
  <inkml:trace contextRef="#ctx0" brushRef="#br1" timeOffset="208405.7216">17281 14681 34 0,'51'-21'104'0,"-11"12"-2"16,-13 9-7-16,-10 5-1 15,-10 9-12-15,-8 2-82 16,-3 16 0-16,-8 5 0 15,-3 9 0-15,-4 5 0 16,-4 6 0-16,-3 4 0 16,-3 5 0-16,-3 3 0 0,-4 5 0 15,0-2 0-15,9-13-46 16,0 8-49-16,3-14-4 16,7-18-7-16,11-21-6 0</inkml:trace>
  <inkml:trace contextRef="#ctx0" brushRef="#br1" timeOffset="208745.9619">17706 14836 42 0,'19'-4'105'16,"-10"8"-4"-16,-10 14-7 0,-13 3-1 16,-6 2-17-16,-6 4-76 15,-1 6 0-15,3 1 0 16,6-1 0-16,3-3 0 0,8-7 0 15,7-6 0-15,12-7 0 16,12-9 0-16,7-3 0 16,7-13 0-16,6-4 0 15,1-5 0-15,0 0 0 16,-4 4 0-16,-8 1 0 0,-8 4 0 16,-5 7 0-16,-7 8 0 15,-9 9 0-15,-4 9 0 16,-3 10 0-16,-8 9 0 15,-2 8 0-15,0 5 0 0,-4 8 0 16,-11-6-25-16,10 3-68 16,2-8-5-16,5-17-5 15,9-14-8-15</inkml:trace>
  <inkml:trace contextRef="#ctx0" brushRef="#br1" timeOffset="209453.1695">21520 12068 23 0,'-32'0'101'0,"3"15"-3"16,-5 5-6-16,1 12-3 16,-1 4-3-16,-14 9-77 15,11 12-1-15,-1 4-3 16,-1 1-5-16,7-8 0 0,0-7 0 15,9-9 0-15,3-9 0 16,12-15 0-16,8-14 0 16,15-11 0-16,12-16 0 15,7-10 0-15,12-12 0 0,1-9 0 16,11-11 0-16,0-5 0 16,-2-2 0-16,-2-1 0 15,-7 3 0-15,-3 9 0 16,-7 8 0-16,-8 12 0 0,-5 14 0 15,-7 12 0-15,-6 18 0 16,-4 11 0-16,0 20 0 16,-7 15 0-16,0 12 0 0,0 14 0 15,-2 13 0-15,-7 9 0 16,-1 12 0-16,-2 3 0 16,-2-4 0-16,4-4 0 15,-3-5 0-15,-1 2-66 16,2-30-26-16,-2-22-2 0,-1-24-6 15,1-17-4-15</inkml:trace>
  <inkml:trace contextRef="#ctx0" brushRef="#br1" timeOffset="209649.311">21270 12485 18 0,'-28'-12'101'0,"0"4"-1"15,8 5-7-15,9-4-2 16,11 7-3-16,-1-18-75 15,22 13-6-15,17 2-7 0,11 0 0 16,14 4 0-16,11-2 0 16,10 1 0-16,0 0-9 15,12 0-33-15,2-9-46 16,-7-5-3-16,-7-5-6 16,-5-11-5-16</inkml:trace>
  <inkml:trace contextRef="#ctx0" brushRef="#br1" timeOffset="210454.5503">22251 12046 9 0,'-12'-22'99'16,"-1"7"0"-16,0 5-5 16,4 5-4-16,4 28-6 15,3-8-59-15,2 6-14 0,6 12-11 16,0 6 0 0,0 7 0-16,3 2 0 0,-1 4 0 15,2-2 0-15,1-4 0 16,4-4 0-16,0-7 0 0,1-5 0 15,2-4 0 1,1-8 0-16,1-3 0 0,0-8 0 16,0-3 0-16,0-4 0 15,2-4 0-15,1-4 0 16,1-8 0-16,1-2 0 16,1-5 0-16,-1-1 0 0,1-4 0 15,-2 1 0-15,1-1 0 16,0 4 0-16,-3 1 0 15,-3 5 0-15,0 4 0 0,-2 7 0 16,-3 4 0-16,-3 3 0 16,3 4 0-16,0 7 0 15,1 5 0-15,1-2 0 0,1 3 0 16,6 1 0-16,1-3 0 16,5-3 0-16,2-2 0 15,4-6 0-15,5-4 0 0,2 0 0 16,2-7 0-16,3-4 0 15,-1-4 0-15,1-2 0 16,-5-5 0-16,-1-1 0 16,-5 0 0-16,-2 0 0 0,-7 3 0 15,-5 3 0-15,-6 2 0 16,-4 4 0-16,1 6 0 16,-4 5 0-16,-9 0 0 15,14 13 0-15,-6 1 0 16,0 4 0-16,6 3 0 0,1 1 0 15,4 0 0-15,1-4 0 16,8 2 0-16,3-5 0 16,7-1 0-16,3-4 0 0,5-2 0 15,5-7 0-15,1 1 0 16,1-1 0-16,2-6 0 16,2-3 0-16,-4-7 0 0,-1 1 0 15,-5-4 0-15,-2 0 0 16,-4-3 0-16,-5 3 0 15,-3 2 0-15,-8 2 0 0,-1 3 0 16,-6 1 0-16,-3 4 0 16,-4 2 0-16,-2 3 0 15,-9 1 0-15,11 0 0 16,-11 0 0-16,3 13 0 16,-2-4 0-16,-1 4 0 0,0 0 0 15,-2 7-6-15,-1-2-85 16,-10 0-4-16,0-1-2 15,-7-3-7-15,-3 0-3 16</inkml:trace>
  <inkml:trace contextRef="#ctx0" brushRef="#br1" timeOffset="210967.2103">21522 13121 89 0,'0'-16'99'0,"0"4"-4"0,5 1-7 16,-5 11 0-16,19-5-66 16,-9 7-5-16,5 15-6 15,-2 8-9-15,-1 5-2 16,4 8 0-16,0 5 0 0,2 4 0 16,2 2 0-16,-2 2 0 15,7-3 0-15,-2-7 0 16,2 0-9-16,-5-11-25 15,6-9-55-15,0-9-3 16,-2-12-5-16,2-11-6 0</inkml:trace>
  <inkml:trace contextRef="#ctx0" brushRef="#br1" timeOffset="211195.8764">22028 13223 9 0,'6'-20'101'15,"-6"7"-2"-15,0 13-3 16,-9-10-5-16,-4 10-2 15,9 11-69-15,-17 8-14 0,-1 8-6 16,-7 8 0-16,-5 7 0 16,-3 8 0-16,-7 5 0 0,-10 13 0 15,-8 4 0 1,4 4 0-16,-1 0 0 16,3 2 0-16,4-12-2 15,2-5-88-15,23-8-3 0,17-27-4 16,12-16-6-16,18-15-4 15</inkml:trace>
  <inkml:trace contextRef="#ctx0" brushRef="#br1" timeOffset="211591.0553">22466 13539 25 0,'15'-7'99'0,"-15"7"-2"16,8-5-6-16,-8 5-1 15,5 8-40-15,-5-8-19 16,-3 29-9 0,-1 1-16-16,0 5-6 0,-5 10 0 15,0 6 0-15,-5 8 0 16,-2 3 0-16,-4 7 0 16,-1-5 0-16,-2-2 0 15,-6-5 0-15,0-7 0 0,-1-5 0 16,-1-12 0-16,-7-8-92 15,20-15-3-15,3-10-4 0,10-15-3 16,5-15-3-16</inkml:trace>
  <inkml:trace contextRef="#ctx0" brushRef="#br1" timeOffset="211925.1809">22490 13596 91 0,'16'-21'100'16,"-4"10"-6"-16,-12 11-5 15,0 0 0-15,-4 16-60 0,-23 6-15 32,1 6-9-32,-10 5-5 0,-3 4 0 15,-4 4 0-15,4 2 0 16,3-1 0-16,10 0 0 16,15-9 0-16,13-4 0 0,19-5 0 15,15-2 0-15,15-8 0 16,11-3 0-16,9-2 0 0,7-3 0 15,-1-3 0-15,-4-1 0 16,-5-2 0-16,-12 0 0 16,-11 2 0-16,-12-2 0 0,-10 0 0 15,-12 3 0 1,-11-3 0-16,0 10 0 0,-17 1-90 16,-1 3-2-16,-8 0-4 15,-7 3-6-15,-13 0-4 16</inkml:trace>
  <inkml:trace contextRef="#ctx0" brushRef="#br1" timeOffset="212429.8691">20866 14959 22 0,'-61'9'98'0,"14"-9"-1"16,11-14-4-16,16-7-4 16,13-14-1-16,45 0-78 15,-19 3 1-15,12 5-8 0,6 6-3 16,5 7 0-16,7 10 0 16,-3 4 0-16,2 16 0 15,-8 7 0-15,-4 5 0 16,-12 5 0-16,-7 6 0 0,-13 0 0 15,-7 1 0-15,-7-3 0 16,-10-2 0-16,-2-4 0 16,-2-6 0-16,4-3 0 15,3-6 0-15,9-3 0 16,6-4 0-16,6 1 0 0,13-1 0 16,3 2 0-16,5 3 0 15,5 4 0-15,2 0 0 16,-5 5 0-16,1-2 0 0,-10 4 0 15,-8-1 0-15,-4 1 0 16,-8-3 0-16,-10-2 0 16,-11 1 0-16,-6-6 0 0,-8 0 0 15,-4-4 0-15,-2 0 0 16,1-5 0-16,5 4 0 16,-1-3-82-16,11-7-9 15,17-5-3-15,10-13-7 16,9-5-6-16</inkml:trace>
  <inkml:trace contextRef="#ctx0" brushRef="#br1" timeOffset="212662.5387">21611 15157 79 0,'27'0'107'16,"-7"9"-6"-16,-12 1-5 0,-7 7-2 15,-7-23-60-15,-8 30-34 16,-1 12 0-16,-4 5 0 15,-2 8 0-15,-6 3 0 16,-3 6 0-16,-4 2 0 16,1 3 0-16,-2 1 0 15,3 4 0-15,-5-4 0 0,7 0 0 16,-5-13-12-16,11-5-83 16,5-10-3-16,3-17-5 0,16-19-8 15</inkml:trace>
  <inkml:trace contextRef="#ctx0" brushRef="#br1" timeOffset="213002.0558">21933 15342 42 0,'36'-3'106'0,"-14"6"-2"16,-9 14-9-16,-13 7 0 15,-8 4-26-15,-11 6-69 0,0 3 0 16,-1 4 0-16,0-1 0 15,3-2 0-15,6-6 0 16,7-6 0-16,5-7 0 0,14-9 0 16,7-9 0-1,12-2 0-15,2-12 0 0,8-6 0 16,-1-1 0-16,-3-4 0 16,-2 5 0-16,-9 1 0 0,-6 5 0 15,-7 8 0-15,-16 5 0 16,5 13 0-16,-8 8 0 15,-8 10 0-15,-4 8 0 16,0 6 0-16,-11 4 0 0,12-3-42 16,-9 5-54-16,3-14-2 15,4-8-6-15,8-21-8 16</inkml:trace>
  <inkml:trace contextRef="#ctx0" brushRef="#br1" timeOffset="213375.3712">23577 13785 51 0,'-15'-8'100'16,"7"2"-5"-16,-2-4-5 16,4 0-2-16,-27 0-45 0,33 1-20 15,0 9-11-15,18-11-3 16,1 9-9-16,5 1 0 15,8 1 0-15,4 0 0 0,6 3 0 16,1-2-5-16,5 9-32 16,-6-4-51-16,-1-5-1 15,-8-1-8-15,-10 1-6 16</inkml:trace>
  <inkml:trace contextRef="#ctx0" brushRef="#br1" timeOffset="213596.1075">23383 13970 4 0,'-25'36'100'0,"1"-9"-1"0,11-1-4 15,7-10-4 1,7-7-3-16,12 2-64 0,7-9-14 16,11-1-10-16,5 1 0 15,11-1 0-15,-1-1 0 16,9 1-11-16,3-1-76 0,-8-6-3 15,-1-10-4-15,-3-3-9 16,-3-10-3-16</inkml:trace>
  <inkml:trace contextRef="#ctx0" brushRef="#br1" timeOffset="213827.5832">24082 13771 20 0,'0'0'104'16,"9"6"-5"-16,-9-6-6 16,0 0-3-16,0 0-2 0,53-2-76 15,-53 2-7-15,0 0-5 16,6 12 0-16,-6-1 0 16,0 7-13-16,7-2-73 15,-7-2-3-15,0-4-4 16,0-10-7-16,0 0-5 0</inkml:trace>
  <inkml:trace contextRef="#ctx0" brushRef="#br1" timeOffset="214278.3975">24439 13619 7 0,'30'0'100'15,"-1"3"-1"-15,-3 5-4 16,-3 9-5-16,-4 4-2 15,-4-4-71-15,-6 20-6 16,-9 5-7-16,-3 2-4 16,-9 6 0-16,-7-1 0 0,1-2 0 15,-1-6 0-15,6-6 0 16,7-8 0-16,6-8 0 16,15-11 0-16,13-8 0 15,7-8 0-15,11-13 0 0,2-9 0 16,6-9 0-16,-1-6 0 15,-2-5 0-15,-3-1 0 16,-8 2 0-16,-4 4 0 16,-12 5 0-16,-5 8 0 0,-10 8 0 15,-8 9 0-15,-1 15 0 16,-13-1 0-16,0 8 0 16,-2 13 0-16,-1 8 0 15,3 5 0-15,0 10 0 0,5 5 0 16,2 5 0-16,5 2 0 15,1 4 0-15,1-3 0 16,3-1 0-16,0-3 0 16,2-8 0-16,-5-4 0 0,-1-10 0 15,-4-1-4-15,-7-13-86 16,-8-12-3-16,2-6-4 16,-7-15-4-16,3-9-3 15</inkml:trace>
  <inkml:trace contextRef="#ctx0" brushRef="#br1" timeOffset="214454.9309">24996 13577 84 0,'50'-11'98'16,"4"4"-6"-16,6 5-4 0,0 3-2 16,6 3-68-16,-4 11-9 15,-3 1-19-15,-7 12-70 16,-6 1-5-16,-8 6-6 15,-14 5-5-15,-9 3-4 16</inkml:trace>
  <inkml:trace contextRef="#ctx0" brushRef="#br1" timeOffset="214812.2815">23536 15469 45 0,'0'12'107'0,"3"-1"-6"0,-3-11-8 15,11 9-1-15,-11-9-19 16,0 0-73-16,0 0 0 16,10-3 0-16,-10 3 0 15,10 0 0-15,3 6-20 0,-4-6-69 16,4-5-4-16,4-11-4 16,5-7-7-16,1-10-4 15</inkml:trace>
  <inkml:trace contextRef="#ctx0" brushRef="#br1" timeOffset="215013.5342">23990 15032 34 0,'34'-5'104'0,"10"5"-3"16,-4 0-7-16,4 0-2 0,1 6-6 16,-6 4-86-16,-3 13 0 15,-5 11 0-15,-8 5 0 16,-11 4 0-16,-3 4 0 0,-9 1 0 15,0 2 0-15,-13-4 0 16,6-3-12-16,-5-8-38 16,4-9-41-16,8-10-2 15,8-9-7-15,9-7-5 16</inkml:trace>
  <inkml:trace contextRef="#ctx0" brushRef="#br1" timeOffset="215259.4095">24549 15301 32 0,'32'-40'99'16,"-6"3"-1"-16,-8 6-7 15,-6 7-1-15,-9 11-42 16,-3 13-16-16,0 0-13 0,-15 13-17 16,3 12-2-16,3 6 0 0,4 8 0 15,0 7 0-15,5 3 0 16,-1 5 0-16,3 2 0 16,3 0 0-16,-1 3 0 15,-4-5 0 1,-2-3 0-1,-7-6 0-15,-4-3 0 0,-5-8 0 16,-9-7 0-16,-2-8 0 0,-3-7 0 0,-3-12 0 16,1-7-67-16,-2-8-27 15,0-9-2-15,7-12-8 16,3-11-4-16</inkml:trace>
  <inkml:trace contextRef="#ctx0" brushRef="#br1" timeOffset="215473.6694">24692 15173 40 0,'62'-3'107'0,"2"2"-5"0,-2-2-5 15,4-3-3 1,-2-5-23-16,-11-1-71 0,11 7 0 16,-7-3 0-16,-8 5 0 0,-7 0 0 15,-7 1 0-15,-13 0 0 16,-6 3 0-16,-16-1-65 15,-9 3-29-15,-5-3-3 16,-2-6-7-16,-6-6-7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15:31.62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976 2545 1 0,'0'0'84'0,"-9"-8"2"16,9 8-3-16,-18-7-4 15,18 7-42-15,-18 4-9 0,12 10-9 16,0 4-5-16,4 9-7 16,-2 6-1-16,-3 8 0 15,1 5-2-15,-2 5-2 16,-2 2 0-16,1-1-1 15,1-5-1-15,0-6 3 16,1-8-1-16,1-9 3 0,2-5 0 16,4-19 0-16,0 0 1 15,0 0-1-15,2-21 0 0,2-8 0 16,6-8 0-16,-1-6-3 16,5-9-1-16,1-5 2 15,4-3-3-15,-1-4 0 16,4 0 0-16,1 2 0 0,-5 6 0 15,3 10 0-15,-5 5 0 16,2 10-2-16,-4 9 2 16,0 11 0-16,-1 6 0 0,-2 10 2 15,2 16-2-15,2 6 0 16,-2 11 0-16,3 11 0 16,-5 9 0-16,3 5 0 15,-3 6-8-15,0 3-3 0,0-3-6 16,-1-1-14-16,-1-4-38 15,-2-12-19-15,4-12-4 16,-7-10-6-16,-1-9 4 16</inkml:trace>
  <inkml:trace contextRef="#ctx0" brushRef="#br0" timeOffset="371.5319">990 2793 23 0,'-2'-11'81'16,"2"-1"1"-16,13 2-3 16,6-1-3-16,30 2-56 0,-14 0-4 15,11 0-2-15,-3 0-4 16,1 0-3-16,-2-2-2 16,-5 0 2-16,-6 2 0 0,-7-2 2 15,-6-1 0-15,-3 0 1 16,-6-1 1-16,-1 2 1 15,-6-1-1-15,0 2-1 16,-2 1-4-16,0 9 0 16,0 0-6-16,0 0 0 0,10 6 0 15,-8 12 0-15,3 8 0 16,0 9 0-16,1 10 0 16,-4 5 0-16,-2 6 0 15,0-1 0-15,0-1-7 0,-4-5-4 16,0-6-8-16,-4-8-17 15,1-12-51-15,6-10-1 16,1-13-7-16,6-8-4 16</inkml:trace>
  <inkml:trace contextRef="#ctx0" brushRef="#br0" timeOffset="1181.5787">1721 2546 73 0,'13'-32'94'16,"-8"5"-5"-16,-4 11-5 15,-1 16-3-15,-14-5-55 16,2 14-11-16,-9 10-6 0,2 7-5 16,-5 5-1-16,-1 7-2 15,0-1 0-15,-3 1 0 16,5-4-1-16,2-4 0 16,4-2 0-16,5-6 0 0,8-6-1 15,3-2 2-15,2-4 0 16,10-3 0-16,5 0-1 15,4-2 1-15,8-1-1 16,5-2 0-16,3-2-1 0,5-2 0 16,-1-5 0-16,0-3 0 15,2-5 0-15,-6-1 2 16,-4-3 0-16,-4-4-1 0,-4 0 2 16,-7 0-1-1,0-1 1-15,-3 2 0 0,-5 2 1 16,-2 4-2-16,-3 3 0 15,-4 13 0-15,0 0 1 16,0 0 0-16,9 18-1 0,-3 3-1 16,1 1-1-16,7 2 2 15,5 2-1-15,3-4 1 16,8-5-1-16,-1-4 0 16,0-6 0-16,2-5 2 0,-3-2-1 15,0-4 0-15,-5-5 2 16,-4-2 1-16,-5-1-4 15,-4 0 0-15,-2 1 0 0,-2 1 0 16,-3 2 0-16,-3 8 0 16,0 0 0-16,0 0 0 15,0 0 0-15,0 8 0 16,-2 7 0-16,-3 12 0 0,2 9 0 16,-4 12 0-16,-6 13 0 15,-3 14 0-15,-5 7 0 0,0 7 0 16,1 2 0-1,-4-3 0-15,6-2 0 0,-1-12 0 16,9-9 0-16,0-13 0 16,9-10 0-16,1-9 0 15,0-7 0-15,0-9 0 0,0-2 0 16,0-15 0-16,0 11 0 16,0-11 0-16,0 0 0 15,0 0 0-15,0 0 0 0,0 0 0 16,0 0 0-16,0 0 0 15,0 0 0-15,0-5 0 16,0 5 0-16,0-12 0 16,0 12 0-16,0-16 0 0,-1 6 0 15,1-8-76-15,0 18-17 16,-6-11-4-16,6 11-7 16,-17-8-3-16</inkml:trace>
  <inkml:trace contextRef="#ctx0" brushRef="#br0" timeOffset="3357.8807">3974 2917 16 0,'6'-11'91'0,"1"1"0"15,-4 2-4-15,-3 8-6 16,-5-13-30-16,5 13-26 16,-11 20-8-16,0 6-7 15,-2 8-4-15,-4 9-1 0,-3 5-1 16,0 0-1-16,2-2-1 16,1-2 0-16,3-12 0 15,1-5 0-15,3-9 1 16,10-18 0-16,0 0-1 0,0 0 1 15,0-19-1-15,6-6 1 16,9-7-3-16,2-9 0 16,6-8 0-16,3-6 0 15,5-3 0-15,5-2 0 0,-1 1 0 16,-5 4 0-16,1 2 0 16,-3 10 0-16,-4 5 0 15,-5 8 0-15,-4 9 0 16,-6 10 0-16,2 9 0 0,-11 2 0 15,16 22 0-15,-8 5 0 16,2 9 0-16,-3 7 0 16,4 10 0-16,-3 4 0 15,2 4 0-15,-4 1 0 0,2-2 0 16,-1-2 0-16,-1-4 0 16,-2-9 0-16,2-5-8 15,-3-13-20-15,-3-4-59 0,1-7-3 16,-1-16-4-16,0 0-6 15,-9-6 0-15</inkml:trace>
  <inkml:trace contextRef="#ctx0" brushRef="#br0" timeOffset="3538.8841">4091 3050 74 0,'-13'-14'94'0,"4"1"-3"0,9 0-6 15,6-2 0-15,13-2-63 16,8 8-5-16,8-3-7 15,8 5-4-15,5 1-5 16,8 6-10-16,-10 0-21 16,5 11-53-16,-1 5-1 15,-10 2-7-15,-5 4-8 0</inkml:trace>
  <inkml:trace contextRef="#ctx0" brushRef="#br0" timeOffset="4161.0965">4095 3942 63 0,'-17'21'97'0,"4"-3"-4"16,-1-4-5-16,0 0-2 15,-2 16-57-15,4-3-15 16,0 6-3-16,-3 5-4 15,1 5-2-15,2-1-2 16,-2-1-1-16,3-5 0 0,4-6 0 16,0-9 0-16,1-7 1 15,6-14 1-15,0 0-4 16,-10-8 0-16,5-11 0 16,-3-5 0-16,3-8 0 0,-1-7 0 15,2-5 0-15,5-5 0 16,1-1 0-16,9 0 0 15,9 3 0-15,9 6-2 0,1 5 0 16,6 9 0-16,1 9 1 16,0 11 1-16,0 7 0 15,-6 16 0-15,0 7 0 16,-9 7 0-16,-2 7 0 0,-3 0 1 16,-4 3-1-16,-5-4 0 15,1-1 0-15,-5-8 1 16,-1-5-1-16,2-2 0 15,2-8 1-15,1-3-1 0,6-2 1 16,2-3-1-16,2 2 1 16,2-3-1-16,1 2 0 15,-1 2 2-15,-1 2-2 0,-3 4 0 16,-2 3 0-16,-4 4 0 16,-2 2 0-16,-6-1 0 15,-2 4 0-15,-3 0 0 16,-8-1 0-16,-6-1 0 15,-4-2 0-15,-4 0 0 0,-5 0 0 16,-3 0 0-16,-1 3-4 16,-6 8-37-16,1-5-48 15,2-1-2-15,-2 3-7 16,1 4-6-16</inkml:trace>
  <inkml:trace contextRef="#ctx0" brushRef="#br0" timeOffset="4629.5974">4124 5285 73 0,'5'-15'98'0,"-5"15"-3"15,-1-18-6-15,-6 8-1 16,-4 2-48-16,2 5-25 0,-4 3-8 15,-3 0-1-15,-2 10-6 16,-3 3 0-16,-2 11 0 16,-4 3 0-16,0 10 0 15,-7 3 0-15,6 6 0 0,1 3 0 16,5 5 0-16,8 1 0 16,6-3 0-16,8-2 0 15,15-6 0-15,14-4 0 16,9-10 0-16,12-9 0 0,1-10 0 15,9-6 0-15,0-5 0 16,0-7 0-16,-4-5 0 16,-10-4 0-16,-8 3 0 15,-6-1 0-15,-11 3 0 0,-6-1 0 16,-15 12 0-16,9-13 0 16,-9 13 0-16,0 0 0 15,-5-5 0-15,5 5 0 0,-16 2 0 16,7 0 0-16,9-2-62 15,-12 6-31-15,1-7-3 16,6-13-7-16,3-13-6 16</inkml:trace>
  <inkml:trace contextRef="#ctx0" brushRef="#br0" timeOffset="5427.0512">5726 2460 64 0,'17'-19'88'0,"-6"-2"0"15,-1 3-4-15,-6 1-29 0,3 5-20 16,-7 12-11-16,6-11-7 16,-6 11-4-16,2 11-4 15,-2 9-2-15,0 6-1 0,0 10-1 16,-4 11 1-16,-1 7-1 15,-2 11 0-15,3 8-5 16,-6 9 0-16,6 8 0 16,2 6 0-16,0 1 0 0,2 5 0 15,0 0 0-15,4 4 0 16,1-1 0-16,3-1 0 16,-3-2 0-16,1-3 0 0,-5-2 0 15,-1 4 0-15,-1 4 0 16,-6 0 0-16,-4 8 0 15,-6 3 0-15,-2 10 0 16,-5 8 0-16,-2 3 0 0,-2 3 0 16,1-2 0-16,-2-4 0 15,6-7 0-15,-2-7 0 16,7-12 0-16,2-13 0 0,4-11 0 16,0-11 0-16,5-11 0 15,-1-9 0-15,0-9 0 16,5-12 0-16,-3-3 0 15,1-10 0-15,1-2 0 0,3-8 0 16,1-9 0-16,0 0 0 16,0 0 0-16,-2-16-3 15,0-11-87-15,6-17-3 0,4-25-6 16,4-23-4-16,4-30-4 16</inkml:trace>
  <inkml:trace contextRef="#ctx0" brushRef="#br0" timeOffset="6034.7192">6339 1666 63 0,'0'0'89'0,"-1"11"-1"16,1-11-4-16,0 0-9 0,2 11-53 15,2 15-7-15,-3 8-1 16,-2 3-3-16,-1 5-4 16,-4-1-2-16,1-3-1 15,-4-6-1-15,1-5 0 0,3-7 2 16,-2-7-1-16,7-13 0 16,0 0 1-16,-6-18-1 15,6-3 0-15,0-8-2 16,5-9-2-16,3-4 0 15,1-6 0-15,5 3 0 0,0-2 0 16,-1 10 0-16,1 2 0 0,1 9 0 16,0 6 0-16,-5 9 0 15,2 10 0-15,1 1 0 16,0 9 0-16,2 5 0 16,1 8 0-16,2 6 0 0,3 6 0 15,-2 6 0-15,1 2 0 16,-2 8 0-16,-4 2 0 15,1 2 0-15,-4-2-6 16,-5-1-14 0,-1-3-18-16,9-9-48 0,-14-13-3 15,-1-9-6-15,-12-15-4 16</inkml:trace>
  <inkml:trace contextRef="#ctx0" brushRef="#br0" timeOffset="6203.1631">6440 1968 62 0,'-7'-16'97'0,"7"2"-4"0,7 2-7 16,12-1-2-16,6-17-40 15,10 22-38-15,14 7-6 16,4-4-16-16,4 6-65 16,16 0-4-16,7-1-3 15,6 2-8-15,5-1-3 16</inkml:trace>
  <inkml:trace contextRef="#ctx0" brushRef="#br0" timeOffset="6958.4485">8366 1867 44 0,'-11'-18'95'0,"2"0"-1"0,6 0-4 16,2 0-4-16,1 18-47 15,1-17-18-15,-1 17-7 16,13-6-6-16,-7 12-4 0,2 11-2 15,-1 6-2 1,-2 5 0-16,5 6 0 0,-5 2 1 16,0 0-1-16,0-3 1 15,-2-5 0-15,-2-5 0 16,-1-7 2-16,0-5 0 0,0-11 1 16,0 0-4-16,0 0 0 15,-5-8 0-15,-1-7 0 16,2-7 0-16,0-8 0 0,-3-3 0 15,7-9 0-15,0 4 0 16,11-6 0-16,1 7 0 16,6 0 0-16,3 6 0 15,0 5 0-15,4 7 0 0,2 11 0 16,-4 6 0-16,-4 3 0 16,3 10 0-16,-7 6 0 15,0 9 0-15,-4 4 0 16,-4 1 0-16,-5-1 0 0,1 1 0 15,-2-4 0-15,-1-1 0 16,0-5 0-16,0-5 0 16,2-2 0-16,5-4 0 15,2 0 0-15,6-2 0 0,5 3 0 16,3-4 0-16,4 3 0 16,-3 0 0-16,4 2 0 15,-5-1 0-15,-2 3 0 16,-5 6 0-16,-6 1 0 15,-5 6 0 1,-5-4 0-16,-4 2 0 0,-6 0 0 16,-6-1 0-16,-3-3 0 15,0-5 0-15,-3-8 0 16,0-2 0-16,-2-4-6 16,-1-1-81-16,11-1-4 0,10-10-4 15,5-4-7-15,15-6-3 16</inkml:trace>
  <inkml:trace contextRef="#ctx0" brushRef="#br0" timeOffset="7546.8999">11280 1913 88 0,'10'-10'94'16,"-6"-3"-3"-16,-1 0-5 15,-3-2-33-15,0 15-18 16,0-12-13-16,-7 12-7 16,-6 3-5-16,-7 9-4 0,-3 8-1 15,-7 8-2-15,-5 4 0 16,0 11-3-16,-2 8 0 15,12 2 0 1,8 1 0-16,11-2 0 16,14-6 0-16,15-5 0 15,16-6 0-15,9-12 0 0,6-13 0 16,3-6 0-16,-2-3 0 16,-2-5 0-16,-12-5 0 15,-4-2 0-15,-10 0 0 16,-6 0 0-16,-9 0 0 0,-2 1 0 15,-10 10 0-15,5-14 0 16,-5 14 0-16,0-9 0 16,0 9 0-16,0 0 0 15,-8-3-90-15,8 3-4 16,9 0-3-16,8-2-8 0,9-8-2 16</inkml:trace>
  <inkml:trace contextRef="#ctx0" brushRef="#br0" timeOffset="8613.0715">12421 1870 25 0,'-10'-26'90'0,"4"6"2"16,0-2-4-16,4 6-3 16,1 2-49-16,1 5-8 0,0 9-8 15,0-12-6-15,0 12-5 16,0 0-3-16,0 0-2 16,8 9-2-16,-4 6 0 15,1 9-2-15,0 5 1 0,5 11 1 16,-3 2 0-1,2 7 1-15,0 13-1 16,2 2-2-16,-2 2 0 16,0 0 0-16,-1 2 0 15,-1 0 0-15,-3 4 0 16,0-3 0-16,-4-7 0 16,-1 0 0-16,1 0 0 15,-2 1 0-15,1-3 0 0,-3 0 0 16,-2 3 0-16,1-2 0 15,-2-2 0-15,0 3 0 0,-1 0 0 16,1 0 0-16,-2 0 0 16,2-1 0-16,-1 0 0 15,1-3 0-15,-1 5 0 16,3 0 0-16,2 1 0 16,-2 1 0-16,0 0 0 0,3 4 0 15,0-2 0-15,0-1 0 16,2-3 0-16,0-1 0 15,0 2 0-15,2-3 0 16,1 2 0-16,-2-4 0 16,5 2 0-16,-3 2 0 0,0-3 0 0,0-1 0 15,-1 0 0 1,1 1 0-16,-2-1 0 0,2 2 0 16,-3 0 0-16,0 0 0 15,-3 2 0-15,-1 1 0 16,1-3 0-16,-1-1 0 15,1-2 0-15,-1 0 0 0,0-1 0 16,2-1 0-16,0 0 0 16,-2 0 0-16,-1 3 0 15,0 0 0-15,0 1 0 16,-2 0 0-16,-2-1 0 0,1 0 0 16,-3 1 0-16,-1-2 0 15,1 4 0-15,-2-2 0 16,0 1 0-16,3 1 0 0,-5-3 0 15,4 2 0-15,-2-4 0 16,2-2 0-16,0-2 0 16,1-3 0-16,0 0 0 0,0-1 0 15,0 1 0-15,1-1 0 16,3 2 0-16,-2 1 0 16,2-2 0-16,-2 1 0 15,2-2 0-15,1 0 0 0,0-5 0 16,0-2 0-16,0-5 0 15,3-4 0-15,-3-2 0 16,2-8 0-16,1-1 0 16,2-6 0-16,-1-4 0 15,1-2 0-15,0-10 0 0,0 8 0 16,0-8 0-16,0 0 0 16,0 0 0-16,0-10 0 15,0 10 0-15,-6-24 0 0,-11 7-55 16,10 2-41-16,-5-9-3 15,-1 3-7-15,-3-8-5 16</inkml:trace>
  <inkml:trace contextRef="#ctx0" brushRef="#br0" timeOffset="10759.4653">6788 2859 59 0,'0'-14'95'0,"0"-1"-2"15,-4-1-3-15,-1 1-3 16,0 3-53-16,1 0-9 0,4 12-10 16,0-9-5-16,0 9-7 15,0 7-3-15,0 8 0 16,2 6 0-16,2 5 0 16,2 10 0-16,-2 9 0 0,-2 5 0 15,-1 1 0-15,-1 7 0 16,0-1 0-16,-1 3 0 15,-2-6 0-15,0-4 0 16,-2-8 0-16,2-7 0 0,2-5 0 16,1-8 0-16,0-6 0 15,0-4 0-15,0-12 0 16,0 14 0-16,0-14 0 0,0 0 0 16,0 0 0-16,0 0 0 15,0 0 0-15,0-11 0 16,0 11 0-16,0-19 0 15,-3 9-79-15,3-1-16 0,0-6-3 16,1 2-8-16,12-3-2 16</inkml:trace>
  <inkml:trace contextRef="#ctx0" brushRef="#br0" timeOffset="11498.8742">8736 2906 7 0,'-11'-10'90'16,"-1"-2"2"-16,3-1-1 15,-3-1-6-15,6 1-32 0,0 1-19 16,1 1-12-16,5 2-6 16,0 9-6-16,12-11-4 15,4 11-3-15,2 2-1 16,4 11-2-16,4 3 0 0,2 9 0 16,-3 9 0-16,-1 7 0 15,-7 8 0-15,-9 5 0 16,-7 0 0-16,-2 3 0 0,-13 0 0 15,-7-5 0-15,-2-6 0 16,-5-6 0-16,0-8 0 16,1-5 0-16,4-6 0 0,3-7 0 15,3-1 0-15,8-3 0 16,9-10 0-16,1 11 0 16,18-6 0-16,9-4 0 15,10 1 0-15,11-1 0 0,3 1 0 16,7-2 0-16,-2 0 0 15,-1 0 0-15,-6-3 0 16,-11 0 0-16,-5 2 0 16,-12-1 0-16,-5-1 0 15,-6 2 0-15,-11 1 0 0,8-1 0 16,-8 1 0-16,0 0 0 16,0 0 0-16,0 0 0 15,0 0 0-15,0 0 0 0,0 0 0 16,0 0 0-16,0 0-65 15,0 0-30-15,10-4-1 16,-2-3-9-16,10-5-3 16</inkml:trace>
  <inkml:trace contextRef="#ctx0" brushRef="#br0" timeOffset="12364.2168">11262 3069 84 0,'-3'-16'90'0,"2"1"-3"0,1-2-4 16,18 2-28-16,-12-2-24 16,4-1-11-16,1 6-6 0,4 1-6 15,1 2-2-15,1 5-3 16,0 4 0-16,0 0-2 16,-1 9 0-16,0 5 0 0,-3 6-1 15,0 7 0-15,-7 3 1 16,-5 5 1-16,-1 1-1 15,-8 1 0-15,-6-5 1 16,-3 2 0-16,-4-8-1 0,0-3 1 16,3-7-1-16,0-2 0 15,6-6-1-15,2 0 1 16,10-8 0-16,-6 9 0 0,6-9 0 16,22 8 0-16,3-2 0 15,8 4 1-15,4 2 0 16,5 2-2-16,4 1 0 15,-2 3 0-15,-3 2 0 0,-7-1 0 16,-7 2 0-16,-11 0 0 16,-7 0 0-16,-7 0 0 15,-5 1 0-15,-8-2 0 16,-10-3 0-16,-3-1 0 0,-10 0 0 16,-1-3 0-16,-3-2 0 15,-2-3 0-15,-1-2 0 0,3-3 0 16,6 1 0-16,3-2 0 15,5-3 0-15,7 1 0 16,2 0 0-16,7-5 0 16,8 5 0-16,0 0 0 15,-9-11 0-15,9 11 0 0,-2-9 0 16,2 9 0-16,0 0 0 16,-1-12 0-1,1 12 0-15,0 0 0 0,0 8 0 16,-1 10-73-16,1-3-21 0,0-1-3 15,0 2-6-15,0 1-4 16</inkml:trace>
  <inkml:trace contextRef="#ctx0" brushRef="#br0" timeOffset="14373.101">6733 4130 16 0,'-13'-11'76'16,"4"1"5"-16,-5-3-14 16,3 2-13-16,1 1-10 15,0-1-8-15,10 11-7 16,-15-15-5-16,15 15-5 0,0 0-4 16,0 0-3-16,0 0-3 15,0 0-2-15,9 10-2 16,6 5-2-16,0 2 1 0,5 6-1 15,2 4-1-15,-1 3 0 16,3 4 1-16,1 0-3 16,-2 4 0-16,-2-2 0 15,2-1 0-15,0-2 0 0,-2 0 0 16,0-5 0-16,-2-1 0 16,1-4 0-16,-1-2 0 15,-2-2-5-15,-1-3-3 0,0 0-8 16,-9-8-10-16,4 1-61 15,-3-2-2-15,-8-7-7 16,12-2-4-16</inkml:trace>
  <inkml:trace contextRef="#ctx0" brushRef="#br0" timeOffset="14674.2002">7258 4257 35 0,'0'0'97'15,"10"-8"-3"-15,-10 8-6 16,0 0-2-16,0-27-34 16,0 27-34-16,-7 19-7 0,-2 1-5 15,-2 7-1-15,-4 10-1 16,-7 8-1 0,-6 9 0-16,-4 6 0 0,0 4-1 15,-3 4 0-15,-3-2 0 16,4-1-2-16,-1-5 0 0,7-5 0 15,4-9 0-15,5-7 0 16,5-7 0-16,5-5 0 16,-1-6-5-16,6-1-10 15,-1-4-34-15,5-5-40 0,0-11-1 16,0 0-7-16,8 0-7 16</inkml:trace>
  <inkml:trace contextRef="#ctx0" brushRef="#br0" timeOffset="15187.215">7323 4602 84 0,'7'-10'98'16,"-2"-3"-5"-16,-2-2-5 15,3-1-2-15,-5 7-68 0,9 1-6 16,0 4-5-16,5 4-3 15,1 10-3-15,2 8 0 16,0 8-1-16,0 7 1 16,-3 8-1-16,-10 9 1 0,-5 5 0 15,-8 3 0-15,-8 2 0 16,-7-4 0-16,-7-5 0 16,3-5 0-16,-2-9 0 0,8-10 1 15,3-9 0-15,5-7 0 16,13-11 2-16,0 0-4 15,0 0 0-15,14 3 0 16,8-3 0-16,12-7 0 0,2 1 0 16,8-1 0-16,4-1 0 15,2-1 0-15,-7 0 0 16,-2 1 0-16,-4 1 0 0,-8 0 0 16,-7 2 0-1,-7 1 0-15,-2-1 0 0,-13 5 0 16,10-7 0-16,-10 7 0 15,0 0 0-15,0 0 0 16,3-10 0-16,-3 10 0 0,0 0 0 16,0 0 0-16,0 0 0 15,0 0-7-15,0 0-83 16,-10 0-5-16,-5 4-2 0,-1 1-8 16,-1 5-1-16</inkml:trace>
  <inkml:trace contextRef="#ctx0" brushRef="#br0" timeOffset="16101.5432">9103 4443 81 0,'-8'-12'94'16,"2"-3"-2"-16,4-3-5 16,-1 0-30-16,3 4-25 15,0 3-11-15,0-1-6 0,0 12-4 16,0-9-4-16,0 9-3 16,0 0-1-16,0 9 0 15,0 4-1-15,0 5 0 0,3 6-2 16,-2 5 0-16,2 7 0 15,2 3 0-15,0 7 0 16,-1-1 0-16,-2 3 0 16,2 0 0-16,-2 4 0 15,2-2 0-15,-2-2 0 0,-1 0 0 16,1-3 0-16,1-1 0 16,0-3 0-16,-1-4 0 15,0-4 0-15,2-3 0 16,-1-4 0-16,0-5 0 0,-2-3 0 15,1-5 0-15,-2-1 0 16,0-12 0-16,1 16 0 16,-1-16 0-16,0 0 0 15,0 0 0-15,0 0 0 0,0 0 0 16,0 0 0-16,0 0 0 16,-1-6 0-16,1 6 0 15,-12-6-54-15,4 3-41 16,8 3 0-16,-19-9-8 15,19 9-6-15</inkml:trace>
  <inkml:trace contextRef="#ctx0" brushRef="#br0" timeOffset="19437.2229">10909 4626 1 0,'-8'-8'85'0,"8"8"3"15,-1-12-3-15,1 12-11 16,0 0-36-16,-5-14-10 16,5 14-7-16,0-11-5 0,0 11-4 15,-1-8-2-15,1 8-1 16,0-9-2-16,0 9-1 16,0 0-1-16,4-14-1 15,-4 14 0-15,21-11-1 0,-1 7-1 16,5 1 0-16,3 1 0 15,5 1-1-15,4 1 1 16,-1 7-2-16,2 2 2 16,-3 5-2-16,-3 5 1 15,-5 3-1-15,-2 4 3 16,-6 5-3-16,-8 5 0 0,-6 7 0 16,-6 8 0-16,-16 5 0 15,-8 6 0-15,-4-1 0 16,-8 0 0-16,-5-3 0 15,0-6 0-15,4-7 0 0,3-9 0 16,8-7 0-16,3-10 0 16,8-6 0-16,5-5 0 15,4 2 0-15,7-10 0 0,-1 9 0 16,12-6 0-16,7 0 0 16,5-2 0-16,6 1 0 15,11-1 0-15,5 0 0 0,10-1 0 16,7 0 0-16,6 0 0 15,0-2 0-15,2 0 0 16,-3 1 0-16,-4-1 0 0,-8 1 0 16,-6-1 0-1,-12 2 0-15,-7-1 0 0,-11 1 0 16,-7-1 0-16,-2 1 0 16,-10 0 0-16,0 0 0 0,0 0 0 15,0 0 0-15,0 0 0 16,0-10 0-16,0 10 0 15,0 0 0-15,0 0 0 16,-4-9 0-16,4 9 0 0,0 0 0 16,0 0 0-16,0 0 0 15,0 0 0-15,0 0 0 16,0 0 0-16,-9-8 0 16,9 8 0-16,0 0 0 0,0 0 0 15,-8-5 0-15,8 5 0 16,0 0 0-16,0 0 0 15,0 0 0-15,-10-8 0 16,10 8 0-16,0 0 0 16,0 0 0-16,0 0 0 0,0 0 0 15,0 0 0-15,0 0 0 16,0 0 0-16,0 0 0 16,0 0 0-16,0 0 0 0,-8-6 0 15,8 6 0-15,0 0 0 16,0 0 0-16,0 0 0 15,0 0 0-15,0 0 0 16,0 0 0-16,0 0 0 16,0 0 0-16,0 0 0 0,0 0 0 15,0 0 0-15,0 0 0 16,0 0 0-16,0 0 0 16,0 0 0-16,-9-6 0 0,9 6 0 15,0 0 0-15,0 0 0 16,0 0 0-16,0 0 0 15,0 0 0-15,0 0 0 0,0 0 0 16,0 0 0-16,0 0 0 16,0 0 0-16,0 0 0 15,0 0 0-15,0 0 0 16,0 0 0-16,0 0 0 0,0 0 0 16,0 0 0-16,0 0 0 15,0 0 0-15,0 0 0 16,0 0 0-16,0 0 0 15,0 0 0-15,0 0 0 16,0 0 0-16,0 0 0 0,0 0 0 16,0 0 0-16,0 0 0 15,0 0 0-15,0 0 0 16,0 0 0-16,0 0 0 0,0 0 0 16,0 0 0-16,0 0 0 15,0 0 0-15,0 0 0 16,0 0 0-16,0 0 0 0,0 0 0 15,0 0 0-15,0 0 0 16,0 0 0-16,0 0 0 16,0 0 0-16,0 0 0 0,0 0 0 15,0 0 0-15,0 0 0 16,0 0 0-16,0 0 0 16,0 0 0-16,0 0 0 15,0 0 0-15,0 0 0 16,0 5 0-16,0-5 0 0,0 0 0 15,0 0 0-15,0 0 0 16,0 0 0-16,0 0 0 16,0 0 0-16,0 0 0 15,0 0 0-15,0 0 0 0,0 0 0 16,0 0 0-16,0 0 0 16,0 0 0-16,0 0 0 15,0 0 0-15,0 0 0 16,0 0 0-16,0 0 0 0,9-4 0 15,-9 4 0-15,0 0 0 16,0 0 0-16,0 0 0 16,0 0 0-16,0 0 0 0,0 0 0 15,0 0 0-15,0 0 0 16,0 0 0-16,0 0 0 16,0 0 0-16,0 0 0 0,0 0 0 15,0 0 0-15,0 0 0 16,0 0 0-16,0 0 0 15,0 0 0-15,0 0 0 16,8-6 0-16,-8 6 0 0,0 0 0 16,0 0 0-16,0 0 0 15,0 0 0-15,0 0 0 16,0 0 0-16,0 0 0 0,0 0 0 16,0 0 0-16,0 0 0 15,0 0 0-15,0 0 0 16,0 0 0-16,0 0 0 15,0 0 0-15,0 0 0 16,0 0 0-16,0 0 0 0,0 0 0 16,0 0 0-16,0 0 0 15,0 0 0-15,0 0 0 16,0 0 0-16,0 0 0 16,0 0 0-16,0 0 0 0,0 0 0 15,0 0 0-15,0 0-2 16,0 0 1-16,0 0 0 15,0 0 1-15,0 0-2 16,0 0 0-16,0 0-1 0,0 0-2 16,0 0-2-16,0 0-5 15,0 0-7-15,13-2-48 16,-13 2-21-16,0 11-3 0,-4-2-6 16,4-9 0-16</inkml:trace>
  <inkml:trace contextRef="#ctx0" brushRef="#br0" timeOffset="21218.971">8939 6005 51 0,'-13'-6'92'0,"5"0"-3"16,-4 1-4-16,1 0-3 16,4 1-55-16,7 4-6 0,-12 6-7 15,12 5-4-15,1 5-3 16,10 3-1-16,5 5 0 15,3 5-1-15,3 4-1 16,5 2-1-16,2 4 0 0,3-3-1 16,-2 0-1-16,-2 1 0 15,-1 1 1-15,-3-5-4 0,-3 0 0 16,-5-3-4-16,0-3-6 16,-9-7-9-16,5-9-54 15,-5 4-12-15,-7-15-5 16,14 8-4-16,-14-8-4 15</inkml:trace>
  <inkml:trace contextRef="#ctx0" brushRef="#br0" timeOffset="21503.3065">9368 6143 73 0,'13'-21'98'15,"-5"4"-5"-15,1 5-6 0,-5 1 0 16,-4 11-61-16,0 0-6 15,0 0-7-15,-1 17-5 16,-2 5-2-16,-4 7-6 16,-3 7 0-16,-3 8 0 15,-3 6 0-15,-4 4 0 16,-2 3 0-16,-2 2 0 0,-5 0 0 16,1-3 0-16,-1 0 0 15,-1-6 0-15,4-4 0 0,2-9-10 16,6-2-13-16,-1-6-64 15,9-12-2-15,8-6-5 16,2-11-4-16,7-5-3 0</inkml:trace>
  <inkml:trace contextRef="#ctx0" brushRef="#br0" timeOffset="22010.3369">9615 6413 88 0,'19'-15'100'16,"-7"0"-7"-16,-1 3-5 16,-6 0-2-16,1 1-61 0,-6 11-10 15,12 0-6-15,-1 8-4 16,-3 4-3-16,3 9-2 16,0 3 0-16,-1 6 0 15,-1 5 0-15,-2 5 0 0,-6 2 0 16,-1 2 0-16,-3-1 0 15,-10 0 0-15,3-2 0 16,-8-5 0-16,3-4 0 0,-2-4 0 16,2-7 0-16,1-5 0 15,6-4 0-15,4-2 0 16,4-10 0-16,3 10 0 16,11-9 0-16,9-1 0 0,3 0 0 15,8-3 0-15,5-5 0 16,7 0 0-16,-4 0 0 15,3-2 0-15,-6 0 0 16,-4 1 0-16,-7 2 0 16,-3 1 0-16,-10 3 0 0,-2 0 0 15,-13 3 0-15,11-4 0 16,-11 4 0-16,0 0 0 16,0 0 0-16,0 0 0 0,0 0 0 15,0 0 0-15,0 0 0 16,0 0 0-16,-7 0 0 15,7 0-21-15,-14 4-66 0,5-4-4 16,0-4-4-16,-3-4-4 16,2-3-3-16</inkml:trace>
  <inkml:trace contextRef="#ctx0" brushRef="#br0" timeOffset="23121.4184">5537 5921 19 0,'0'0'79'16,"0"-17"2"-16,0 7-7 0,0 10-21 15,-3-13-15-15,3 13-11 16,0 0-7-16,0 0-4 16,0 0-5-16,-6 5 0 15,6 6-2-15,2 7-1 0,1-1 0 16,3 10 1-16,0 0-1 15,-4 5-1-15,3 2-1 16,-3 2 0-16,1 0-2 0,-4-1 0 16,1-1-1-16,-3-4-1 15,1-3 0-15,0-5-1 16,0-3 0-16,0-7 0 0,1-1 0 16,0-3-1-16,1-8 0 15,-1 12-3-15,1-12-3 16,0 9-11-16,3-17-55 15,-3 8-15-15,17 0-3 16,-6-13-7-16,6-5-5 0</inkml:trace>
  <inkml:trace contextRef="#ctx0" brushRef="#br0" timeOffset="23412.0115">6350 5807 0 0,'28'-14'94'0,"-2"1"2"16,-8 3-5-16,-7 0-7 15,-5 0 1-15,-6 10-66 16,12 0-4-16,-3 11-6 0,5 5-3 16,3 6-2-16,4 4-2 15,1 6 1-15,9 3 0 16,-3 3-3-16,3-2 0 15,-1 0 0-15,-1 0 0 0,-3-6-3 16,-1-1-6-16,-5-4-12 16,4-9-62-16,-1-2-5 15,-3-8-4-15,-2-6-6 0,0-8-3 16</inkml:trace>
  <inkml:trace contextRef="#ctx0" brushRef="#br0" timeOffset="23662.5139">6992 5850 14 0,'8'-21'103'0,"-4"1"-4"0,-1 6-6 16,-3 3-3-16,0 11-3 15,0-10-65-15,0 10-19 0,-4 15-3 16,-4 2 0-16,2 9 0 16,-4 4 0-16,0 8 0 15,-6 12 0-15,-3 9 0 16,-4 5 0-16,-2 4 0 0,1-1 0 15,0 0 0-15,-2-4 0 16,8-3 0-16,0-12-13 16,10-10-76-16,6-13-3 15,2-13-2-15,0-12-8 0,15-1 0 16</inkml:trace>
  <inkml:trace contextRef="#ctx0" brushRef="#br0" timeOffset="24095.6768">7111 6061 63 0,'21'-26'99'16,"-5"5"-4"-16,-2 4-7 0,-4 4-2 15,1 22-42-15,-11-9-29 16,18 0-5-16,-9 9-6 16,-2 6-1-16,1 6-2 15,-6 6-1-15,-2 5 1 16,0 2-1-16,-1 2 2 0,-5-3-2 15,-3 0 0-15,5-6 0 16,0-4 0-16,0-4 0 0,4-5 0 16,9-5 0-16,8 0 0 15,2-4 0-15,4 1 0 16,6 1 0-16,2-1 0 16,1 1 0-16,0 2 0 0,-1 3 0 15,-7 1 0-15,-2 4 0 16,-6 0 0-16,-2 3 0 15,-10 0 0-15,-2 1 0 16,-2 2 0-16,-6-4 0 0,-10-1 0 16,-1-1 0-16,-11 0 0 15,-2-9 0-15,-7 2 0 16,-4-5 0-16,-3 0 0 16,-1-5-8-16,0 0-80 0,9-2-3 15,8-9-4-15,8-3-9 16,10-9-2-16</inkml:trace>
  <inkml:trace contextRef="#ctx0" brushRef="#br0" timeOffset="24805.917">11310 5936 25 0,'14'-6'99'0,"0"1"0"0,-3-2-7 16,-3 4-2-16,-8 3-30 15,0 0-31-15,11 0-12 0,-11 0-17 16,-1 15 0 0,1 1 0-16,0 5 0 0,0 3 0 15,0 7 0-15,0 2 0 16,1 5 0-16,0 2 0 15,2 5 0-15,0-2 0 16,0 4 0-16,1 3 0 0,-2-1 0 16,0 0 0-16,-2-3 0 15,0-2 0-15,0-6 0 16,0-4 0-16,-1-3 0 0,1-9 0 16,0-3 0-16,0-4 0 15,-1-5 0-15,1-10 0 16,0 14 0-16,0-14 0 0,0 0 0 15,0 0 0-15,0 0 0 16,0 0 0-16,0 0 0 16,0 0 0-16,0 0 0 15,0 0-79-15,0 0-18 0,0-5-4 16,0 5-7-16,2-14-4 16</inkml:trace>
  <inkml:trace contextRef="#ctx0" brushRef="#br0" timeOffset="32387.154">14463 3985 4 0,'0'0'44'0,"-7"-15"5"15,7 15-8-15,-6-14-3 16,5 4 0-16,1 10-6 0,0-15 0 16,0 15-4-16,0-13 0 15,0 13-6-15,2-10-3 16,-2 10-2-16,0 0-4 0,0 0-2 16,0 13-3-16,0 4-2 15,-3 7-2-15,-5 4 0 16,0 7 0-16,-6 2 0 15,2 3-1-15,-2-2-2 0,2-4 1 16,-1-5-1-16,2-5 0 16,3-5 1-16,4-7 1 15,4-12 1-15,0 0-1 16,0 0 0-16,-7-12 1 0,7-6 0 16,2-8-1-16,4-7-1 15,2-5-1-15,4-6-1 16,3-1 1-16,4-1 0 15,-1 0-1-15,2 4 1 16,2 1 0-16,-1 10 0 0,0 6 1 16,1 5-1-16,-3 10 0 15,2 8 0-15,0 7 0 16,-1 9-1-16,1 14 0 16,-1 7 0-16,-3 8-1 0,-2 7-2 15,-2 5-2-15,-2-2-2 16,-2 1-2-16,-5-7-7 15,2-3-5-15,-6-10-9 0,0-11-27 16,2-3-28-16,-2-20-3 16,-2 12-4-16</inkml:trace>
  <inkml:trace contextRef="#ctx0" brushRef="#br0" timeOffset="32572.1814">14565 4152 61 0,'-12'-10'93'16,"3"2"-3"-16,1-2-5 15,5 20-26-15,3-10-27 16,5-11-11-16,11 4-8 16,5 0-5-16,8 1-6 15,9-3-4-15,10 6-11 16,5 3-38-16,11-2-33 0,5-6-3 16,8-9-6-16,5-2-5 15</inkml:trace>
  <inkml:trace contextRef="#ctx0" brushRef="#br0" timeOffset="33836.1566">16793 2451 22 0,'0'-21'63'0,"-3"-2"-15"16,3 4 1-16,1-2-9 0,6 0-10 15,-1 3-1-15,-2-3-5 16,2 6-2-16,2-1-2 16,-5 2-2-16,2 1 0 15,-5 13-4-15,8-15-2 16,-8 15-2-16,0 0 0 0,0 0-1 15,-5 14-4-15,-2 1 1 16,0 5-2-16,-3 4 1 16,0 4 0-16,-1 4 0 0,0 3-1 15,1 2 0-15,-2 2 0 16,1 3 0-16,2 1 0 16,1 1-1-16,-1 4-1 15,2 2 0-15,-4 3 1 16,-1 5-1-16,0 4 0 0,-6 4-1 15,0 1 0-15,0 4-1 16,-2 1 2-16,3-2-1 16,1-3-1-16,3-3 0 15,2-7 1-15,3-2-1 0,4-6 0 16,0-1 1-16,0-1-1 16,0 1 0-16,-1-1 2 15,1 0-2-15,-1 4 0 0,-1-2 0 16,0 2 0-16,-2 1 0 15,0-2 0-15,3 3 0 16,-6 0 0-16,2 1 0 0,-3-1 0 16,4 3 0-16,-2 0 0 15,-1-1 0-15,2 4 0 16,-4-4 0-16,4 2 0 0,-3-1 0 16,-1 0 0-16,2 0 0 15,-4 3 0-15,-1 3 0 16,-2 1 0-16,0 4 0 15,-1 2 0-15,0 4 0 16,1 2 0-16,-3 2 0 0,1 0 0 16,2 2 0-16,-2-1 0 15,2-1 0-15,-1 0 0 16,2-4 0-16,0 0 0 0,0-2 0 16,4-3 0-16,-3-4 0 15,-1 1 0-15,0-1 0 16,4 0 0-16,-4 3 0 15,2-2 0-15,-1 1 0 16,3-1 0-16,2-1 0 0,-4-3 0 16,5-1 0-16,-2-4 0 15,3-3 0-15,0-2 0 0,-1-5 0 16,2-3 0-16,0-4 0 16,2-3 0-16,-1-4 0 15,-1-2 0-15,2-5 0 16,-1-3 0-16,0-4 0 15,2-1 0-15,-4-4 0 0,4-2 0 16,0-2 0-16,5-9 0 16,-11 12 0-16,11-12 0 15,-9 6 0-15,9-6 0 0,0 0 0 16,-12 0 0-16,12 0-3 16,-5-16-31-16,5 1-55 15,0-7-4-15,3-6-3 16,2-8-7-16</inkml:trace>
  <inkml:trace contextRef="#ctx0" brushRef="#br0" timeOffset="36811.2748">17299 2666 78 0,'0'0'91'0,"8"-14"-4"16,-8 14-4-16,-7-14-26 15,7 14-26-15,0 0-10 0,0 0-8 16,-5 12-4-16,5-12-5 16,-8 18 0-16,5-6 0 15,-1 0 0-15,2 1-1 16,-1-4-2-16,3-9 2 16,-4 14-1-16,4-14 2 0,-1 11 0 15,1-11 0-15,0 0 0 16,0 0-4-16,0 0 0 15,0 0 0-15,0-5 0 16,0 5 0-16,1-14 0 0,-1 4 0 16,0 10 0-16,0-12 0 15,0 12-19-15,0 0-66 16,2-11-5-16,7 8-1 16,5-3-9-16,-1-1-2 0</inkml:trace>
  <inkml:trace contextRef="#ctx0" brushRef="#br0" timeOffset="37167.8949">17702 2481 42 0,'0'0'89'16,"9"-4"-1"-16,-9 4-4 16,-7 1-3-16,-1 5-50 15,-4 4-10-15,7 5-7 16,-4 2-6-16,4 5 0 15,3-1-3-15,2 2 0 0,2 2-1 16,7 2-1-16,7 0 0 16,-1 3-2-16,3-3 2 15,0 1-4-15,0-1 2 0,-3 0-1 16,1-3 0-16,-10 1 0 16,-1-6-1-16,-4-1 2 15,-1 2-1-15,-4-4 2 16,-3-4-1-16,-7-2 2 0,2-3-1 15,0-2-1-15,-5-2-2 16,0-3-2-16,0 0-7 16,3-6-14-16,4-6-59 0,-3-4-5 15,7-5-2-15,-2-8-5 16,7-3-3-16</inkml:trace>
  <inkml:trace contextRef="#ctx0" brushRef="#br0" timeOffset="37364.9266">17738 2491 56 0,'7'-13'90'0,"-7"13"-4"0,9-11-6 15,-9 11 0-15,15-7-59 16,-4 4-6-16,7 2-5 16,2-4-6-16,8 5-8 15,-1 0-10-15,7-9-45 0,1 10-20 16,0-3-4-16,-1-2-7 15,-2-2-1-15</inkml:trace>
  <inkml:trace contextRef="#ctx0" brushRef="#br0" timeOffset="37725.038">18174 2409 69 0,'-3'16'90'0,"-2"4"-3"15,-3 2-2-15,3 9-37 16,-5 3-14-16,2 3-7 15,2 2-8-15,2 1-6 16,4-6-5-16,1 0-2 16,8-5-3-16,1-7 0 0,6-4-1 15,4-5 1-15,2-9 0 16,3-3 0-16,-2-1 0 16,2-3-1-16,-2-6 1 15,-4-2-3-15,-3-2 0 16,-4 2 0-16,-2 1 0 0,-10 10 0 15,8-12 0-15,-8 12 0 16,0 0 0-16,0 0 0 16,4 17 0-16,-4 2 0 0,-3 5 0 15,-2 3-3-15,0 8 1 16,-6-1-2-16,5 6-1 0,-6-7-6 16,7 0-7-16,-3-9-15 15,-5-2-53-15,13-8-2 16,0-14-5-16,17 1-5 15</inkml:trace>
  <inkml:trace contextRef="#ctx0" brushRef="#br0" timeOffset="38058.2102">18804 2536 86 0,'22'-30'95'15,"-8"7"-6"-15,-4 8-5 16,-10 15 0-16,-4 0-60 15,-4 16-9-15,-7 14-6 16,1 7-4-16,-5 11-2 0,-1 5 0 16,-2 5 0-16,2-1-2 15,10-5 0-15,4-4 0 16,6-8-1-16,3-8 2 16,10-13-1-16,4-10 2 0,2-7-1 15,3-3-2-15,-3-10 0 16,-4-7 0-16,-2-2 0 15,-5-5 0-15,-5 1 0 0,-3 4 0 16,-6 1 0-16,-8 6 0 16,-6 5 0-16,-6 8 0 15,-9 7-26-15,-4 14-62 16,3 5-3-16,-3 6-3 0,3 7-8 16,1 4-3-16</inkml:trace>
  <inkml:trace contextRef="#ctx0" brushRef="#br0" timeOffset="42746.8318">17480 3779 17 0,'9'-17'93'16,"-9"17"0"-16,3-17-6 0,-1 9-2 15,-29 3-49-15,27 5-8 16,0 0-9-16,0 0-7 15,0 0-5-15,0 0-2 16,-3 10-1-16,3-10-2 16,0 11 2-16,0-11-1 0,0 9 0 15,0-9-1-15,0 0 1 16,0 0-1-16,0 0 0 16,0 0 2-16,0 0-4 15,0 0 0-15,0 0 0 0,0 0 0 16,4 0 0-16,-4 0 0 15,0 0 0-15,0 0 0 16,3-6 0-16,-3 6 0 16,0 0 0-16,0 0 0 0,0 0 0 15,2 7 0-15,1 3 0 16,-1-1 0-16,0 4 0 16,1-1 0-16,-1 2 0 0,1 0 0 15,-2-5 0-15,-1-9 0 16,1 15 0-16,-1-15 0 15,0 0 0-15,2 9 0 16,-2-9 0-16,0 0 0 0,0 0 0 16,0 0 0-16,0 0 0 15,0 0 0-15,0 0 0 16,4-5 0-16,-4 5 0 0,0 0 0 16,0-13 0-16,0 13 0 15,0-14 0-15,0 14 0 16,0-15 0-16,0 15 0 15,-2-12 0-15,2 12 0 0,0 0 0 16,-2-9 0-16,2 9 0 16,0 0 0-16,0 0 0 15,0 0 0-15,0 0 0 0,0 0 0 16,0 0 0-16,0 0 0 16,0 0 0-16,0 0 0 15,0 0 0-15,0 0-7 16,0 0-10-16,0 0-16 15,0 0-55-15,0 0-2 0,3-12-4 16,-3 12-7-16</inkml:trace>
  <inkml:trace contextRef="#ctx0" brushRef="#br0" timeOffset="43194.4208">17963 3639 60 0,'0'-8'98'0,"-4"-6"-4"16,-1 1-5-16,-7-2-2 15,6-1-56-15,-3 6-9 16,4-2-9-16,5 12-5 0,0-13-3 16,11 11-1-16,-2 2-4 15,8 7 0-15,1 5 0 16,5 9-2-16,-2 7 2 15,3 10-1-15,-5 8 0 16,-10 3 0-16,-4 4 1 0,-7 0-1 16,-7-1 1-16,-8-6 0 15,-4-1 0-15,-9-11 1 0,5-5-1 16,-3-7 0-16,6-6 1 16,4-5 0-16,4-3-1 15,4-5 1-15,10-3-1 16,0 0 0-16,0 0 2 0,0 0-2 15,6 0 0-15,6 0 0 16,4 0 0-16,1 0 0 16,1 0 0-16,3 0-6 15,-3 1-3-15,3-1-10 0,-3 0-44 16,1 0-24-16,1-4-6 16,2-9-4-16,3-2-5 15</inkml:trace>
  <inkml:trace contextRef="#ctx0" brushRef="#br0" timeOffset="43529.1094">18384 3646 34 0,'-7'-15'93'16,"-4"-2"2"-16,3 3-5 15,3-1-3-15,1 0-43 16,4 2-21-16,4-1-8 0,7 6-5 15,5 0-3-15,8 7-4 16,3 1 0-16,-1 2-2 16,3 10 1-16,2 3-2 15,-5 8 1-15,0 7 0 0,-4 6-2 16,-6 4 2-16,-7 1-1 16,-2 6 0-16,-6 2 2 0,-1 2-2 15,-4-2 0-15,-6-3 0 16,-4-7 0-16,2 1-4 15,-1-6 0-15,0-2-7 16,-5-8-11-16,3-4-63 16,1-6-5-16,2-5-5 15,-1-3-6-15,1-6 2 0</inkml:trace>
  <inkml:trace contextRef="#ctx0" brushRef="#br0" timeOffset="43724.6612">18412 3982 73 0,'-4'-9'94'0,"1"0"-3"16,3 9-6-16,7-23-2 15,10 16-61-15,2 1-10 0,5-3-5 16,8 4-5-16,4-2-4 16,7 3-11-16,-3-3-25 15,3 3-46-15,-3-1-1 0,1-2-8 16,-4 0-5-16</inkml:trace>
  <inkml:trace contextRef="#ctx0" brushRef="#br0" timeOffset="44149.7838">18959 3606 30 0,'2'-15'97'15,"-1"5"-2"-15,-1 10-5 0,11-17-3 16,-11 17-38-16,14 0-27 15,-4 0-9-15,7 6-5 16,-2 5-5-16,4 7 0 0,-2 4-3 16,0 8 1-16,-3 7 0 15,-2 6-1-15,-7 6 0 16,-5 0-1-16,-6 0 1 16,-12-2 0-16,-3-3 0 0,-5-1 0 15,0-9 1-15,3-5-1 16,-1-8 0-16,6-4 1 15,6-5-1-15,3 0 2 16,9-12-2-16,3 15 2 0,15-13-2 16,9 0 2-1,11-1-1-15,10-1 0 0,7 0 2 16,6-1-3-16,2-3 0 0,1 0 0 16,-8 0 0-16,-4 1 0 15,-8 0 0-15,-11 0 0 16,-7 2 0-16,-5 1 0 15,-11 1 0-15,-10-1-9 0,0 0-14 16,-8 10-63-16,-3-5-4 16,2 0-5-16,-4 0-5 15,-7-2-5-15</inkml:trace>
  <inkml:trace contextRef="#ctx0" brushRef="#br0" timeOffset="45124.6552">17554 5347 13 0,'0'0'88'15,"6"-12"2"-15,-6 12-6 16,5-10-5-16,-5 10-43 15,0 0-18-15,0 0-5 0,0 0-4 16,0 0-4-16,0 7-2 16,0-7 2-16,-1 16 1 15,1-16 0-15,-4 15 0 16,4-15-1-16,-2 9 0 16,2-9-1-16,0 0 2 15,0 0-3-15,0 0 0 0,0 0 0 16,0 0 1-16,0 0-3 15,0-9 0-15,0 9-1 16,0-15 0-16,0 15 0 16,0-12-1-16,0 12 0 0,0 0-1 15,0-10 2-15,0 10 0 16,0 0 0-16,0 0-1 16,-2 9 2-16,2-9 2 0,-4 15-5 15,4-4 4 1,-2-1 0-16,1 0 0 0,1-2 0 15,0-8 1-15,0 10-2 16,0-10-2-16,0 0 5 16,0 0-1-16,0 0-3 0,0 0 0 15,0 0 0-15,0 0 0 16,0 0 0-16,0 0 0 16,0 0 0-16,1-11 0 15,-1 11 0-15,2-14 0 0,-2 3-7 16,0 11-15-16,0-11-65 15,0 11-4-15,-7-16-5 16,3 7-7-16,3-3 1 0</inkml:trace>
  <inkml:trace contextRef="#ctx0" brushRef="#br0" timeOffset="45378.254">17948 5153 84 0,'11'4'95'0,"-11"-4"-4"16,12 11-4-16,-12-11-1 16,-8 19-70-16,7 0-5 15,1 6-2-15,-5 2-3 16,4 6 2-16,-3 1-2 16,-1 5-1-16,0 2-1 0,-1 3-1 15,-4 5-3-15,1-5 0 16,-2 7 0-16,-4-8-15 15,8 0-25-15,-4-2-46 0,3-14-3 16,5-8-8-16,3-19-5 16</inkml:trace>
  <inkml:trace contextRef="#ctx0" brushRef="#br0" timeOffset="45922.8705">18502 5189 78 0,'5'-12'98'0,"-5"1"-5"16,0 11-6-16,-21-13-1 15,10 13-67-15,-2 0-6 16,-1 6-6-16,2 7-2 0,2 4-3 16,4 6 0-16,6 4-1 15,0 4-2-15,11 2 5 16,3 6-2-16,5 0 2 15,3 1-1-15,1 4-1 0,2-1 1 16,-6-2-2-16,-4 1 1 16,-5-2-2-16,-5-3 0 15,-5-5-3-15,-5-5 2 16,-4-4 0-16,-2-7-1 0,-6-5 2 16,0-7-1-16,-1-4 1 15,-1-2-1-15,-1-9 0 16,2-4 0-16,2-6 0 15,2-5-1-15,7-5 1 0,7-5-1 16,4-3 1-16,16-2 0 16,10 0 1-16,2-3 3 15,1 2-3-15,5 3 2 0,-2 3 0 16,-3 3 1-16,-4 4 0 16,-9 1 0-16,-8 3 0 15,-5 4-3-15,-3 2 0 16,-4 3 0-16,-4 4 0 0,-9 1 0 15,-8 2 0-15,-1 7 0 16,-9 0-3-16,-4 4-6 16,-7 3-13-16,4 1-64 0,-1 8-4 15,6 0-4-15,12 1-7 16,10-3-1-16</inkml:trace>
  <inkml:trace contextRef="#ctx0" brushRef="#br0" timeOffset="46369.9268">19019 5237 75 0,'21'-6'102'15,"-3"-1"-5"-15,-6 0-6 0,-12 7-1 16,9-6-54-16,-9 6-22 16,10 0-8-16,-10 0-6 15,20 20 0-15,-5-1 0 0,0 4 0 16,1 4 0-16,0 9 0 15,-4 2 0-15,-3 5 0 16,-6-1 0-16,-4-2 0 16,-11 0 0-16,-2 0 0 0,-8-1 0 15,1-7 0-15,3 0 0 16,-1-8 0-16,2-3 0 16,7-1 0-16,5-4 0 15,6-7 0-15,12-1 0 0,11-6 0 16,7-2 0-16,7 2 0 15,10-8 0-15,4-1 0 16,3-1 0-16,-3-3 0 0,-2 0 0 16,-1 2 0-16,-9 0 0 15,-5 6 0-15,-7-2 0 16,-6 2 0-16,-5 1 0 16,-8 1 0-16,-9 1 0 0,12 0 0 15,-12 0 0-15,-2 7 0 16,-15-5 0-16,17-2-81 15,-29 16-11-15,-2-8-4 16,-4 3-8-16,-5-4-3 16</inkml:trace>
  <inkml:trace contextRef="#ctx0" brushRef="#br0" timeOffset="47741.0388">19861 2726 93 0,'0'0'96'0,"-7"11"-5"15,7-11-6-15,0 0 0 16,-27 0-64-16,27 0-7 0,0 0-4 16,0 12-5-16,0-12-1 15,0 0-1-15,0 11 1 16,0-11-4-16,0 13 0 16,0-13 0-16,0 12 0 15,0-12 0-15,-1 14-20 0,-3 8-62 16,4-22-4-16,15 6-5 15,0-6-7-15,2-10-5 16</inkml:trace>
  <inkml:trace contextRef="#ctx0" brushRef="#br0" timeOffset="48086.045">20424 2457 63 0,'0'0'96'0,"-3"0"-4"15,-14 1-5-15,-2 7-3 0,-4-1-46 16,-2 7-23 0,2 4-4-16,1 4-4 0,2 4-1 15,5 3-3-15,8-1 0 16,5 5-1-16,6-2 0 16,10 1 0-16,9-2-2 0,4 4 0 15,5-6 0-15,-1-5 0 16,-3-1 0-16,-1-5 0 15,-5-2 0-15,-6-3 0 16,-8-3 0-16,-8-9 0 0,2 13 0 16,-2-13 0-16,-15 13 0 15,2-7 0-15,-6-2-4 16,-7-1-4-16,1 4-14 16,-13-4-61-16,6-3-6 0,5-6-4 15,2-8-6-15,11-2-3 16</inkml:trace>
  <inkml:trace contextRef="#ctx0" brushRef="#br0" timeOffset="48435.8839">20685 2491 91 0,'7'-13'96'15,"-5"3"-3"-15,-2 0-6 16,0 10 1-16,-4-15-65 15,4 15-7-15,0 0-6 16,15-4-3-16,2 4-7 0,11 3 0 16,3 3 0-16,5 4 0 15,6 4 0-15,-2 2 0 16,0 5 0-16,-6 1 0 0,-2 3 0 16,-11 2 0-16,-3 2 0 15,-7 0 0-15,-8 4 0 16,-3-3 0-16,-7 4 0 15,-3-2 0-15,-5 1 0 0,-3-2 0 16,2-1 0-16,0 1 0 16,1-7 0-16,3 5-6 15,-4-7-19-15,-8 3-62 16,12-3-2-16,-1-6-6 0,4-3-4 16,-2-3-2-16</inkml:trace>
  <inkml:trace contextRef="#ctx0" brushRef="#br0" timeOffset="48642.525">20840 2893 12 0,'-12'-20'101'0,"12"20"-3"16,-5-13-6-16,6 4-4 16,9-3-1-16,6 4-69 15,10 4-8-15,4-2-5 0,7 5-5 16,3-3-5-16,11 5-22 15,14-1-59-15,-11 0-2 16,-1 1-3-16,-1-5-8 16,-1-4-2-16</inkml:trace>
  <inkml:trace contextRef="#ctx0" brushRef="#br0" timeOffset="48888.0112">21701 2468 94 0,'0'-9'100'16,"0"9"-6"-16,-2-11-5 16,2 11-1-16,0 0-57 0,0 0-16 15,0 10-15-15,0 3 0 16,2 9 0-16,-1 2 0 16,1 12 0-16,0 6 0 15,-1 7 0-15,-1 5 0 16,0 4 0-16,-8 5 0 15,-3 7 0-15,-9 11-42 0,0-11-48 16,-1 0-3-16,-1-6-5 16,-1-1-6-16</inkml:trace>
  <inkml:trace contextRef="#ctx0" brushRef="#br0" timeOffset="50794.5735">20395 3917 85 0,'0'0'95'15,"0"0"-6"-15,0 0-4 16,-9-6 0-16,9 6-71 0,0 0-4 16,-7 7-3-16,7-7-2 15,-12 16-1-15,12-16-1 16,-8 15-2-16,8-15 0 0,-10 14 0 15,10-14 0-15,-2 11-2 16,2-11-6-16,0 0-7 16,-6 16-25-16,6-16-45 15,0 0-3-15,0 0-7 0,0 0-5 16</inkml:trace>
  <inkml:trace contextRef="#ctx0" brushRef="#br0" timeOffset="51517.9605">20569 3724 25 0,'24'-8'93'15,"-5"1"-3"-15,0 4-4 0,-6 0-3 16,-1 3-50-16,-3 6-12 16,1 7-6-16,0 8-6 15,-1 5-4-15,-3 5-1 0,2 4-1 16,-3 3-1-16,-3 3 0 15,-1-3-1-15,1-3 0 16,-2-6-1-16,-1-6 1 16,1-3-2-16,0-8 1 15,0-12 0-15,10 9 0 0,2-9-1 16,6-9 0-16,7-5 0 16,5-1 0-16,7-8 2 15,8-5-2-15,-4-4 2 0,3-5-1 16,-4 1 1-16,-6 0 1 15,-6 0 1-15,-9 4 0 16,-7 5 0-16,-8 4 0 16,-4 8-1-16,-4 4 1 0,-8 8-1 15,2 3-1-15,-2 6 0 16,-2 4-1-16,7 7 0 16,1 5 0-16,6 5 0 15,3 5 0-15,6 1 1 0,8 2-1 16,3 4 1-16,5 4-1 15,1-5-1-15,-3 0 0 0,-2 0-1 16,-7-5-2 0,-4 2-1-16,-7-7 0 0,-4 0 0 15,-10-8 0-15,-8-4 1 16,-1-3 1-16,-6-8 2 0,-1-4 1 16,2-4 2-16,0-8 0 15,1-8 1-15,7-5-2 16,8-4 1-16,4-4-1 15,9-5-1-15,10-3 2 16,11-2-1-16,2 2 0 0,7-2 0 16,0 6 2-16,-1 0-1 15,-6 1 1-15,-1 7 0 16,-10 2 0-16,-5 2 0 0,-5 2-1 16,-4 3 0-16,-2 2-2 15,-9 5 0-15,-5 2-1 16,0 4-2-16,-7 2-2 15,1 4-7-15,-1 2-5 16,3 7-16-16,5 13-46 0,6-10-8 16,7 1-6-16,13-2-5 15</inkml:trace>
  <inkml:trace contextRef="#ctx0" brushRef="#br0" timeOffset="51876.2689">21718 3711 47 0,'34'-8'96'0,"-9"1"-2"0,-7-2-5 16,-6 0-4-16,-12 9-54 16,0 0-9-16,0 0-7 15,-6 10-7-15,-9 8-3 16,-5 7-2-16,-6 11-1 0,-5 10 0 16,-4 4 1-16,0 8-2 15,3-4-1-15,2 1-1 16,9 0 0-16,8-6 1 15,11-10-1-15,8-6 1 0,11-9 0 16,7-9 0-16,3-6 0 16,3-6 1-16,2-4 1 0,-3-9-1 15,-1-8 1-15,-7-1 0 16,-3-3-1-16,-5-2 1 16,-7 3-2-16,-5 3 0 15,-2-3 0-15,-14 6 0 16,-5 8-2-16,-8 1-8 0,-5 6-28 15,-14 12-50-15,-3 3-2 16,-2 2-7-16,-3 10-7 16</inkml:trace>
  <inkml:trace contextRef="#ctx0" brushRef="#br0" timeOffset="53553.8068">20388 5365 89 0,'12'8'102'0,"-12"-8"-8"0,0 0-5 16,0 0-2-16,0 0-70 16,0 0-4-16,0 0-4 15,0 0-3-15,0 0-1 16,0 0-5-16,0 11 0 0,0-11 0 15,-8 13 0-15,8-13 0 16,-7 17 0-16,2-8 0 16,5 5-12-16,-6-4-14 15,3 0-59-15,3 0-5 0,0-10-5 16,10 3-8-16,-10-3 3 16</inkml:trace>
  <inkml:trace contextRef="#ctx0" brushRef="#br0" timeOffset="53768.7785">20652 5203 42 0,'18'-3'95'0,"-7"0"-2"15,1 3-5-15,-12 0 0 16,8 0-54-16,-8 7-14 16,0 5-7-16,0 3-5 15,0 4 0-15,-3 7-5 0,0 2 2 16,-1 9-2-16,-7-1-3 15,4 10-6-15,-6-6-12 16,5 10-64-16,-4-2-5 16,0-7-1-16,6-9-13 0,1-11-3 15</inkml:trace>
  <inkml:trace contextRef="#ctx0" brushRef="#br0" timeOffset="54223.4402">21041 5284 54 0,'12'-13'98'0,"-6"2"-3"16,-1 0-7-16,-4-1-2 16,-1 12-62-16,0 0-6 0,0 0-6 15,0 0-6-15,0 17-3 16,-1-1-2-16,-4 4-1 15,-1 5 3-15,-2 1 0 16,6 3 0-16,0-4-1 0,2 0 1 16,0-4 0-16,8-2 0 15,3-3 3-15,4-7-6 16,3-5 0-16,6-4 0 0,0-3 0 16,5-7 0-16,-1-3 0 15,1-5 0-15,0-3 0 16,-4 1 0-16,-2 1 0 15,-5 4 0-15,-1-1 0 16,-5 4 0-16,-4 2 0 16,-8 10 0-16,0 0 0 0,10-2 0 15,-10 2 0-15,0 19 0 16,-6-1 0-16,-2 12 0 16,-2 3 0-16,-1 13-12 0,-6-1-14 15,-1 2-57-15,3-2-6 16,6-6-6-16,2-6-6 15,4-14-3-15</inkml:trace>
  <inkml:trace contextRef="#ctx0" brushRef="#br0" timeOffset="54621.6795">21552 5336 73 0,'19'-29'96'16,"-2"3"-4"-16,1 5-5 0,-6 0-3 15,26 10-59-15,-26 1-10 16,0 5-7-16,-1 5-3 16,0 3-2-16,-3 6-2 15,-3 9-1-15,-2 3-2 16,-1 0 4-16,0 9 0 16,-1-3 0-16,1 2 1 15,-2-6 0-15,8 0 0 16,2-6-1-16,8-2 3 15,7-1-3-15,1-6-2 0,6 0 0 16,3-2 0-16,-2 2 0 16,-5 1 0-16,-2 1 0 0,-5 3 0 15,-11 3 0-15,-4 2 0 16,-7 3 0-16,-13 3 0 16,-12-3 0-16,-5 1 0 15,-11-3 0-15,-4-3 0 16,-4 1-8-16,-8 2-47 15,3-15-32-15,10-4-3 0,7-5-7 16,15-7-7-16</inkml:trace>
  <inkml:trace contextRef="#ctx0" brushRef="#br0" timeOffset="56368.6105">22594 2563 40 0,'7'17'96'15,"-7"-17"-2"-15,11 13-4 16,-11-13-1-16,0 0-42 16,0 0-23-16,0 0-3 0,6 9-11 15,-6-9-10-15,0 0 0 16,-3 12 0-16,3-12 0 16,-8 14 0-16,1-1 0 15,1-3 0-15,2 5-21 16,-4-4-25-16,8 0-42 0,0-11 0 15,14 7-9-15,2-7-4 16</inkml:trace>
  <inkml:trace contextRef="#ctx0" brushRef="#br0" timeOffset="56694.3792">22953 2430 1 0,'19'-9'94'0,"-3"0"1"16,-6 6-4-16,-10 3-7 0,0 0 1 15,0 0-66-15,-1 21-6 16,-5 0-4-16,-2 4-4 16,3 6 0-16,3 5-1 0,2 4-1 15,2 3 0-15,10 2-3 16,4-3 0-16,4-4 0 16,0 2 0-16,3-3 0 15,-1-3 0-15,2-5 0 16,-11-4 0-16,0-3 0 0,-6-5 0 15,-3-3 0-15,-4-1 0 16,0-13 0-16,-17 14 0 16,1-9 0-16,-4-5-6 0,-2 0-8 15,-6-2-14-15,-9-6-57 16,6-8-4-16,2-5-2 16,3-3-7-16,1-10 1 15</inkml:trace>
  <inkml:trace contextRef="#ctx0" brushRef="#br0" timeOffset="56996.1334">23049 2439 73 0,'36'-11'93'0,"1"3"-2"16,6 4-4-16,4-6-2 0,11 5-61 15,-12 4-3-15,1 1-6 16,-2 1-5-16,-3 0-2 15,-8 0-4-15,-4 2-4 16,-7 0 0-16,-3 0 0 0,-10-3 0 16,-10 0 0-16,14 0 0 15,-14 0 0-15,0 0 0 16,0 0 0-16,0 0 0 16,0 0 0-16,0 0 0 15,0 0 0-15,0 0 0 0,0 0-23 16,-18 8-64-16,18-8-3 15,-7 16-5-15,0-7-7 16,2 3 0-16</inkml:trace>
  <inkml:trace contextRef="#ctx0" brushRef="#br0" timeOffset="58747.5205">22484 3914 51 0,'11'-5'99'0,"-2"2"-3"0,-9 3-7 15,10-8 0-15,-10 8-53 16,0 0-18-16,0 0-6 16,-8 0-5-16,8 0-3 15,-8 10-1-15,8-10-1 0,-14 10-1 16,14-10 0-16,-14 7 0 16,14-7-3-16,-11 10-1 15,11-10-7-15,-8 11-13 0,6-1-63 16,2-10-2-16,0 13-7 15,0-13-7-15,12 0 2 16</inkml:trace>
  <inkml:trace contextRef="#ctx0" brushRef="#br0" timeOffset="59217.3743">22759 3795 56 0,'-2'-11'94'0,"1"-5"-2"16,1-2-7-16,1-5-1 0,3 2-63 15,7 6-4 1,-3 1-6-16,6 7-6 0,0 4-2 16,-3 3-2-16,4 9-1 15,-2 10 0-15,-4 5-1 16,-1 3 0-16,-3 5 0 0,-4-3 1 15,-1 1 0-15,-1-3 0 16,-6 0-1-16,-3-9 2 16,1-3-1-16,1-4 1 0,0-2-1 15,8-9 1-15,-4 14 0 16,4-14-1-16,8 10 1 0,5-1-1 16,0-1 1-16,4 2-1 15,1 1 0-15,-1 0 0 16,1 3 0-16,-5 0 0 15,-3-1-1-15,-3 1 2 16,-4 1-1-16,-3-2 1 16,-3-1 0-16,-7 0 0 0,-2-1 0 15,-3-1 0-15,-2-1-1 16,-2-2-3-16,1-5-4 16,0 4-10-16,-4 10-52 15,8-16-16-15,0-6-5 0,7-7-7 16,3-1-1-16</inkml:trace>
  <inkml:trace contextRef="#ctx0" brushRef="#br0" timeOffset="59622.7028">23058 3820 20 0,'27'-6'91'0,"-6"-1"-4"15,-2 1-3-15,-3 1-6 16,-3 5-49-16,-3 5-9 15,-10-5-8-15,11 19-5 16,-11-5-4-16,0 2 0 0,-1 2-1 16,-6 1 0-16,1-4-1 15,0 0 1-15,-2-3-1 16,3 0 0-16,1-3 1 0,4-9 0 16,0 14 0-16,0-14-1 15,10 7 0-15,3-3 2 16,1 2-2-16,-1-3 2 15,0 3-2-15,3 0 0 16,-5 1 0-16,-2 2 1 16,0 0-1-16,-6 2 0 0,-2-1 1 15,-1 3-2-15,-1-1 2 16,-5 0 0-16,-3-3 0 16,-5 1 0-16,1-2-1 0,-2 0-3 15,-1-4-4-15,0 1-9 16,-1-1-31-16,1-4-37 15,6-3-6-15,10 3-6 0,-11-16-3 16</inkml:trace>
  <inkml:trace contextRef="#ctx0" brushRef="#br0" timeOffset="60006.6774">23345 3863 54 0,'14'-13'96'0,"-7"0"-4"15,2 3-5-15,-2 0-2 0,-7 10-59 16,15-10-9-16,-15 10-7 16,17 0-6-16,-8 2-1 15,3 5-2-15,-1 3-1 0,0 1 0 16,1 2 0-16,2-1 0 16,-3 4 0-16,2-2 1 15,2-2-2-15,-5-2 2 16,4 1-1-16,-2 1 0 15,-2-3 0-15,2 1-1 0,-1 1 1 16,-4-1-1-16,-1 2 1 16,0 2 0-16,-2 2 1 15,-1 1 0-15,-1 2 0 0,0-5 0 16,-2 2 0-16,0 1 1 16,-2-5-1-16,-3 1 1 15,0-5 0-15,-7-1 0 16,-1-3-3-16,-4 0-3 0,-4-4-10 15,-1-1-68-15,-7-8-5 16,0-8-6-16,1-6-4 16,6-8-6-16</inkml:trace>
  <inkml:trace contextRef="#ctx0" brushRef="#br0" timeOffset="61241.754">23992 1988 62 0,'6'-8'88'0,"3"-1"-2"0,-4-2-4 15,10 6-44-15,-15 5-7 16,0 0-12-16,0 0-6 16,0 0-4-16,8 5-6 0,-7 10 0 15,-1 4-2-15,2 5 2 16,-1 6-1-16,0 8 2 15,0 20 3 1,-1 5 0-16,0 10 1 16,0 1-1-16,-2 5 0 15,-2 2 0-15,0 3-1 16,-2-4-1-16,1-14-3 16,1-4 0-16,2-2 0 0,2-7-1 15,0 1 1-15,0-1 0 16,0-1 0-16,2 1-2 15,0 5 0-15,3 1 0 16,-1 3 0-16,-4 2 0 0,0 3 0 16,0-1 0-16,0 0 0 15,-3 2 0-15,0-2 0 16,0-1 0-16,-1-3 0 0,0-1 0 16,1-2 0-16,1 0 0 15,2 1 0-15,0 1 0 16,-1 4 0-16,-3 0-2 15,3 7 2-15,-1 0 0 0,-4 0 2 16,-2 1-2 0,-2-1 0-16,-4 0 0 0,0-3 0 15,0-3 0-15,1-1 0 0,-3-2 0 16,2-3 0-16,-1 4 0 16,5-5 0-16,1 0 0 15,-1 0 0-15,1 1 0 16,4 0 0-16,-2 2 0 15,5 1 0-15,0-2 0 0,2 0 0 16,0 0 0-16,3-3 0 16,1-2 0-16,0-5 0 15,1-3 0-15,1-4 0 0,5 17 0 32,-4-3 0-17,1-5 0-15,-2 2 0 16,-1-4-10-16,4-3 2 15,-3-2-1-15,0-3-1 16,-2-24 9-16,-3-3 1 0,1-3 0 16,1-4-1-16,-3-9 1 15,4 14 1-15,-4-14 0 16,0 0 0-16,0 0 1 16,0 0 1-16,0 9-1 0,0-9 2 15,0 0 8 16,0 0-1-31,0 0-9 0,0 0-2 16</inkml:trace>
  <inkml:trace contextRef="#ctx0" brushRef="#br0" timeOffset="62550.8954">22486 5327 68 0,'0'0'97'0,"0"0"-6"16,11-2-4-16,-11 2-2 16,0 0-63-16,0 0-13 15,0 0-2-15,0 0-3 0,0 0-1 16,0 0-2-16,0 0 0 15,0 0-1-15,0 0 0 16,0 0-4-16,0 0-6 16,0 0-11-16,-2 11-43 15,2-11-20 1,0 0-9-16,1-13-2 0,5 0-5 16</inkml:trace>
  <inkml:trace contextRef="#ctx0" brushRef="#br0" timeOffset="62786.8208">22706 5123 74 0,'15'-7'99'0,"-3"1"-4"15,-1 1-8-15,-11 5 0 0,0 0-68 16,11-3-5-16,-11 3-5 16,1 15-3-16,-1 4-3 15,0 1-1-15,0 9 1 16,-6 6-1-16,-3 6-1 15,-1 3 2-15,-3 3-3 0,-2 3-3 16,0-6-7-16,3 5-14 16,6-9-59-16,2-7-6 15,3-13-2-15,1-11-9 16,11-9-3-16</inkml:trace>
  <inkml:trace contextRef="#ctx0" brushRef="#br0" timeOffset="63133.9096">23051 5202 74 0,'10'-2'95'0,"-10"2"-4"0,0 0-5 16,-4 15-1-16,2 1-73 16,-14 6-4-16,3 7 2 15,-5 9-1-15,2-1-2 16,3 3-1-16,7-5-2 0,4 1 1 15,2-5-1-15,5-3 2 16,10-8-4-16,1-8-1 16,1-5 0-16,0-5 1 15,-3-2-1-15,-1-7 1 16,0-4-2-16,-6-4 0 16,-3 1 0-16,-3-3 0 0,-1-1 0 15,-4 2 0-15,-8 0-4 16,-4 3-3-16,-9 0-6 0,1 6-9 15,-8 7-54-15,6-1-12 16,4-2-5-16,2-1-4 16,20 4-3-16</inkml:trace>
  <inkml:trace contextRef="#ctx0" brushRef="#br0" timeOffset="63411.5365">23267 5148 55 0,'18'-11'95'0,"-3"2"-3"16,1 4-6-16,-1-1-1 0,1 6-66 15,2 8-4-15,0 7-5 16,3 8-5-16,0 6 0 16,-3 4-4-16,0 5 4 0,-7 2-1 15,-2 2 0-15,-7 2 1 16,-3-1-1-16,-12 2-1 15,-5-7-2-15,-5-1 0 16,-6-5-8-16,3 0-10 16,-6 1-26-16,9-12-43 0,2-6-2 15,3-9-7-15,7-6-4 16</inkml:trace>
  <inkml:trace contextRef="#ctx0" brushRef="#br0" timeOffset="63688.0352">23291 5452 3 0,'0'0'96'0,"17"-16"3"0,-3 10-7 15,2-1-4-15,6 0-1 16,9 0-71-16,-2 0-4 16,5 3-2-16,-2-1-2 0,0 3-8 15,-3-1 0-15,-1 1 0 16,-8 0 0-16,-4 2 0 15,-6 0 0-15,-10 0 0 16,15 0 0-16,-15 0 0 0,0 0 0 16,0 0 0-16,0 0 0 15,9 0-10-15,-9 0-44 16,0 13-35-16,0-13-2 16,-5 8-8-16,5-8-5 0</inkml:trace>
  <inkml:trace contextRef="#ctx0" brushRef="#br0" timeOffset="68452.154">14389 7728 81 0,'-9'-11'94'0,"1"1"-3"16,0-1-7-16,13 11-31 15,-5 0-25-15,-7 0-10 16,5 10-7-16,-2 9-2 16,1 8-4-16,-1 14 0 15,0 5 0-15,1 1 0 16,-1 5 0-16,2-6 0 0,2-1 0 15,2-8-1 1,7-7-1-16,5-13-3 0,6-6 0 16,5-7 0-16,4-4 0 15,3-2 0-15,1-6 0 16,1-6 0-16,0 2 0 0,-4-4 0 16,-4-1 0-16,-4 4 0 15,-6 1 0-15,-3 2 0 16,-13 10 0-16,13-8 0 15,-13 8 0-15,2 11 0 0,-2 2 0 16,3 3 0-16,3 2 0 16,4 1 0-16,6-3 0 15,5-3 0-15,5-3 0 16,4-7 0-16,4-3 0 0,3-7 0 16,2-6 0-16,2-6 0 15,-6-2 0-15,0-5 0 0,-2-4 0 16,-4-3 0-16,-7 1 0 15,-7-3 0-15,-6 0 0 16,-8 0 0-16,-2 0 0 16,-8 2 0-16,-9 3 0 15,-5 3 0-15,-3 0-3 0,-1 10-16 16,-3-2-20-16,-10 6-51 16,11 1-1-16,0 0-6 15,2-3-6-15</inkml:trace>
  <inkml:trace contextRef="#ctx0" brushRef="#br0" timeOffset="68821.7051">14597 7357 51 0,'-37'-15'96'0,"-4"0"-2"16,-1 0-5-16,1-19-4 0,5 21-51 15,5 4-9-15,4-1-9 16,7 4-5-16,6 5-3 15,14 1-6-15,0 0-2 0,31 0 0 16,15 1 0 0,17-1 0-16,17 0 0 0,10 0 0 15,10-1 0-15,4 1 0 16,2-3 0-16,-14 3 0 0,-15 0 0 16,-15 0 0-16,-17 0 0 15,-11 0 0-15,-11 0 0 16,-12 0 0-16,-11 0 0 15,0 0 0-15,0 0 0 16,-9 7 0-16,9-7 0 0,-14 9 0 16,3-7 0-16,6 10 0 15,-1-3 0-15,8 11-23 16,9 0-68-16,6 0-3 16,6-1-5-16,8 1-7 0,11-1 8 15</inkml:trace>
  <inkml:trace contextRef="#ctx0" brushRef="#br0" timeOffset="69700.5651">16171 7932 12 0,'0'0'87'0,"0"0"3"16,-7-14-4-16,7 14-16 15,0 0-28-15,-10-9-15 16,10 9-8-16,0 0-6 0,0 0-4 16,0 0-3-16,-9-7-2 15,9 7-1-15,0 0-1 16,0 0 0-16,0 0 0 0,0 0 0 16,0 0 0-16,0 0-1 15,0 0 1-15,0 0 0 16,0 0-1-16,0 0-1 0,0 0 1 15,0 0-1-15,0 0 0 16,0 0 0-16,0 0 0 16,0 0 0-16,0 0 0 15,0 0 0-15,0 0 0 16,0 0 0-16,0 0 1 0,0 0-1 16,0 0 0-16,0 0 0 15,0 0 0-15,0 0 0 16,0 0 0-16,0 0 0 0,0 0 0 15,0 0 0-15,0 0 0 16,0 0 1-16,0 0-1 16,0 0 0-16,0 0 0 15,0 0 0-15,0 0 0 0,0 0 1 16,0 0-1-16,0 0 0 16,0 0 1-16,0 0-1 15,0 0 1-15,0 0 0 16,0 0-1-16,0 0 1 0,0 0-1 15,0 0 1-15,0 0 0 16,0 0 0-16,0 0-1 16,0 0 0-16,7-10 0 0,-7 10 0 15,14-7 1 1,-3 6-2-16,4-4 2 0,2 1-1 16,4 0 0-16,4 0 1 15,3 2-1-15,4 0 0 16,1-2 1-16,2 1-1 0,-4 1 0 15,0-2 0-15,-2 1 0 16,-4 3 0-16,-6-1 0 16,-3 1-1-16,-3 0-2 0,-13 0-4 15,14 8-7-15,-14-8-14 16,-1 13-58-16,-8-4-2 16,-8 3-7-1,-5 2-3-15</inkml:trace>
  <inkml:trace contextRef="#ctx0" brushRef="#br0" timeOffset="69910.0547">16164 8132 67 0,'-16'11'94'0,"5"-3"-3"16,3-6-5-16,8-2-2 0,-28-2-63 15,39-4-5-15,16 3-4 16,7-6-5-16,10 3-3 15,4-2-2-15,8 2-4 16,1-3-6-16,5 8-12 0,-10-1-62 16,2-2-4-16,-3-1-6 15,-5-4-7-15,-2 2 4 16</inkml:trace>
  <inkml:trace contextRef="#ctx0" brushRef="#br0" timeOffset="70527.5749">17848 7722 79 0,'5'-12'96'0,"-5"12"-4"16,10-7-7-16,-10 7 1 16,0 0-68-16,0 0-6 15,7 7-3-15,-7 3-4 16,0 0 0-16,0 2-1 0,1 0 1 16,-1 3-2-16,0-3 0 15,0-1-1-15,0 0 0 16,0-11 0-16,-5 17 1 0,5-17-3 15,-2 11 0-15,2-11 0 16,0 0 0-16,0 0 0 16,0 0 0-16,0 0 0 15,0 0 0-15,0 0 0 0,-2-13 0 16,2 2 0-16,0 1 0 16,0-1 0-16,0 0 0 15,0 1 0-15,0-1 0 16,-1 3 0-16,1 8 0 15,-4-10 0-15,4 10 0 0,0 0-6 16,0 0-24-16,7 3-59 16,-7-3-4-16,11 0-5 15,-1-13-5-15</inkml:trace>
  <inkml:trace contextRef="#ctx0" brushRef="#br0" timeOffset="71740.7041">17070 3310 37 0,'-6'-8'61'0,"6"8"-19"16,0 0-3-16,0-13-7 16,0 13-8-16,7-8-3 15,-7 8-5-15,17-6-4 0,-6 6-3 16,6 0-1-16,1 0-2 15,8 0-2-15,4 3 1 16,11 1-2-16,9-1 3 0,8 1-2 16,9-2 0-1,7 0 0-15,5-1-1 16,11-1 0-16,10 0-1 0,1 1 1 0,6-1-1 16,7 1 0-16,7-2 0 15,10 0 1-15,13 1 0 16,4-3 0-16,10 1 1 15,10 1 0-15,7 0 1 16,14 1-2-16,4 1 2 0,9-1-2 16,1 1 0-16,9 1 0 15,4 1 0-15,5-1 1 16,4 2 0-16,0 0 1 16,0-2-1-16,0 2 2 0,3 2-1 15,-10-1 0-15,3 1 0 16,-6-1-1-16,-7 3 0 0,-9 0-2 15,-13 0 1-15,-10-2-1 16,-11-1 0-16,-18-1-1 16,-15 1 0-16,-21 0 0 15,-15-2 0-15,-16 0 0 16,-14-2-2-16,-16 2 0 16,-14 1-1-16,-10 0-3 0,-10 2-2 15,-7 1-4-15,-9-7-6 16,-6 23-21-16,-1-6-43 0,-22-1-4 15,-12 3-3 1,-11-8-3-16</inkml:trace>
  <inkml:trace contextRef="#ctx0" brushRef="#br0" timeOffset="72379.3773">17386 4923 14 0,'0'0'77'15,"-12"1"0"-15,12-1-2 16,15 0-3-16,5-7-60 0,10 7-4 15,8 0 0-15,9 1 0 16,11 4-2-16,21-4 0 16,13 2 0-16,19-3-3 0,17 2 1 15,25-4-1 1,19-7 1-16,18 2-1 0,20-4 1 16,10 2 0-16,12-1 2 15,12-1-1-15,10 1 1 16,2 2 0-16,7 2 0 0,1 1 0 15,1 0-1-15,1 1 0 16,-5-1-1-16,-5 1 0 16,-13 3 0-16,-8-3-1 15,-16 0 0-15,-18 1-1 0,-19 1 1 16,-22-1-2-16,-21 0 1 16,-24 2-1-16,-22-1-1 15,-25 2-5-15,-21 0-1 16,-17 2-6-16,-22 6-7 0,-15 3-31 15,-23 5-35-15,-20 2-4 16,-19 3-6-16,-21 1 2 16</inkml:trace>
  <inkml:trace contextRef="#ctx0" brushRef="#br0" timeOffset="72879.7001">17472 6433 4 0,'-44'13'76'0,"10"-7"4"16,13 0 1-16,21-6-4 0,0 0-48 15,17 4-6-15,15-2-3 16,11-2-4-16,17 1-1 16,21-1-4-16,12 1-4 15,17-4-1-15,18-2-2 0,18-1 0 16,16-3 0-16,14-2 0 15,14-3 0-15,7-4 2 16,11-1 0-16,7-1-1 16,-3-3 1-16,3 1-1 0,-2 2 0 15,-12-1-1-15,-12 2-1 16,-10 2 0-16,-19 2 0 16,-20 4-3-16,-16 0 0 15,-23 3 0-15,-25 0 0 0,-17 8-11 16,-17-2-9-16,-14-1-59 15,-27 8-10-15,-19 4-4 16,-20 4-7-16,-20-1-3 16</inkml:trace>
  <inkml:trace contextRef="#ctx0" brushRef="#br0" timeOffset="75251.9388">19586 7560 82 0,'0'-10'98'15,"-4"1"-4"-15,-6-5-6 0,1 1 0 16,9 2-67-16,0-1-6 16,0 2-4-16,0 0-5 15,1 1-1-15,13 1-2 16,1 2-3-16,5 3 0 16,2 0 0-16,-1 3 0 0,3 0 0 15,2 6 0-15,-5 7 0 16,-4 1 0-16,-6 6 0 15,-4 5 0-15,-7 2 0 0,-5 6 0 16,-7-2 0-16,-5 3 0 16,-1-5 0-16,0-2 0 15,-1-4 0-15,3-4 0 16,9-3 0-16,2-3 0 0,5-3 0 16,9 0 0-16,10-1 0 15,4-1 0-15,6 2 0 16,0 0 0-16,3-1 0 15,0 0 0-15,-6 2 0 0,-2 2 0 16,-11 5 0 0,-6-1 0-1,-7 2 0-15,-5-1 0 16,-11 2 0-16,-5-1 0 0,-6 0 0 16,-5-4 0-16,3-4 0 15,-1-2 0-15,1-2 0 16,3-4 0-16,8 0-11 0,3-3-77 15,15-7-4-15,9-8-3 16,15-5-6-16,12-6-6 16</inkml:trace>
  <inkml:trace contextRef="#ctx0" brushRef="#br0" timeOffset="75644.3122">20547 7631 75 0,'32'-25'98'0,"-9"2"-3"15,-13-3-7-15,-4 2 0 16,-37 0-64-16,18 1-6 16,-1 2-5-16,-13 3-4 0,0 4-6 15,-6 6-3-15,-4 5 0 16,-3 2 0-16,-1 9 0 16,4 8 0-16,6 6 0 15,5 3 0-15,11 2 0 16,7 1 0-16,8-3 0 15,16-2 0-15,5-5 0 0,9-3 0 16,2-9 0-16,2-4 0 16,-1-2 0-16,-1 0 0 15,-5 0 0-15,-6 0 0 16,-4 0 0-16,-5 7 0 0,-5 7 0 16,0 4 0-16,-6 6 0 15,-1 6 0-15,-10 3 0 0,-3 13 0 16,-6 3 0-1,-2 8-9-15,-4-2-79 16,-8-7-4-16,-2-1-4 16,-3-8-6-16,-1-4-5 0</inkml:trace>
  <inkml:trace contextRef="#ctx0" brushRef="#br0" timeOffset="76260.9728">19067 7517 76 0,'1'-16'92'0,"-2"1"-2"15,-3-3-4-15,1 1-42 0,-4 2-11 16,1 3-7-16,-8 5-7 16,-3 2-6-16,-4 5-4 15,-5 8-3-15,-1 8-2 16,-2 4 1-16,3 8-2 0,7 3-1 16,2 6 1-16,12 0-3 15,6 1 0-15,13 0 0 16,12 0 0-16,9-2 0 15,4-3 0-15,5-2 0 16,0-7 0-16,-3 3 0 16,-5-4 0-1,-6-3 0-15,-10 0 0 0,-9-4 0 16,-9 2 0-16,-4-5 0 16,-9 2 0-16,-10-1 0 15,-5-3 0-15,-2-2 0 16,-3 0 0-16,-7-2 0 0,7 4 0 15,-6 2-80-15,9-12-11 16,1 1-5-16,6-4-8 16,8 0-2-16</inkml:trace>
  <inkml:trace contextRef="#ctx0" brushRef="#br0" timeOffset="80175.8657">18869 8592 34 0,'18'-24'93'0,"4"2"2"16,-1 1-6-16,-3 4-1 16,-3 6-54-16,-1 4-5 0,-4 5-8 15,-10 2-6-15,10 5-6 16,-11 5-5-16,-9 4-4 16,-6 2 0-16,-4 2 0 15,-4-1 0-15,-2 0 0 0,-5-2 0 16,-1-2 0-16,4-5 0 15,0-3 0-15,6-3 0 16,6-2 0-16,4-7 0 0,9-4 0 16,3-7 0-16,14-2 0 15,5 2 0-15,13 0 0 16,5 2 0-16,3 3 0 16,7 6 0-16,-2 7 0 15,1 7 0-15,-4 13 0 0,-4 3 0 16,-8 12 0-16,-8 1 0 15,-13 10 0-15,-7 1 0 16,-8 6 0-16,-14 0 0 16,-10-1 0-16,-10-2 0 0,0-5 0 15,-9-4 0-15,6-7 0 16,-3-9 0-16,7-10 0 16,7-7 0-16,8-8 0 0,10-3 0 15,5-12 0-15,9-4 0 16,14-2 0-16,7-5 0 15,11 2 0-15,10 2 0 16,4 4 0-16,13 2 0 0,2 8 0 16,7 4 0-16,4 3 0 15,3 1 0-15,1 0 0 16,-2 1 0-16,4-5 0 16,-6-5 0-16,-1-4 0 15,-2-6 0-15,-12-4 0 0,-3-3 0 16,-12-2 0-16,-7-4 0 15,-8 1 0-15,-9-2 0 0,-9-2 0 16,-8 2 0-16,-2-1 0 16,-7 5 0-16,-12-3 0 15,-8 7 0-15,-6 5 0 16,-6 6 0-16,-4 7 0 0,-4 7 0 16,-2 9 0-16,8 5 0 15,5 6 0-15,8 3 0 16,18 5 0-16,11-4 0 0,12-1 0 15,18-5 0 1,9-4 0-16,12-4 0 0,0-6 0 16,3-4 0-16,-5-1 0 15,-2-4 0-15,-9-3 0 16,-7 3 0-16,-8 2 0 0,-7 3 0 16,-6 3 0-16,-1 7 0 15,-9 8 0-15,0 3 0 16,-5 5 0-16,-4 2 0 15,5 5 0-15,-7 2 0 0,3-1 0 16,-3 1 0-16,6-2 0 16,-6-6-2-16,26-2-86 15,-15-8-4-15,0-7-3 0,0-10-7 16,14-5-4-16</inkml:trace>
  <inkml:trace contextRef="#ctx0" brushRef="#br0" timeOffset="80488.0281">20229 8500 9 0,'14'-39'98'0,"0"3"2"15,0 3-6-15,-1-1-3 0,8 4-4 16,1 6-65-16,6 4-12 16,5 8-10-16,1 6 0 15,3 6 0-15,0 4 0 16,0 13 0-16,-3 4 0 0,-3 8 0 15,-9 6 0-15,-3 4 0 16,-7 4 0-16,-7 6 0 16,-5 2 0-16,-11 5 0 0,-3-3 0 15,-3 0 0 1,-4-4 0-16,0-3 0 0,-1-4 0 16,5-6 0-16,-1-8 0 15,9-6 0-15,-2-7 0 16,-13-15-77-16,24 0-15 0,0 0-3 15,0 0-6-15,1-16-4 16</inkml:trace>
  <inkml:trace contextRef="#ctx0" brushRef="#br0" timeOffset="80769.9228">20512 8680 60 0,'-11'-15'101'15,"-1"1"-3"-15,0 2-5 0,2 1-2 16,10 11-41-16,-1-10-32 15,11 0-18-15,15 3 0 16,9-2 0-16,13 0 0 0,10 1 0 16,5-2 0-16,9 1 0 15,0 0 0-15,-3 1 0 16,-8 0 0-16,-7 3 0 16,-11 0 0-16,-10 3 0 0,-7 0 0 15,-13 4 0-15,-12-2 0 16,0 0 0-16,-6 7 0 15,-9-4 0-15,-9 10 0 16,-13-6-29-16,-6 4-64 0,-3 0-3 16,-10-1-3-16,-9 1-8 15</inkml:trace>
  <inkml:trace contextRef="#ctx0" brushRef="#br0" timeOffset="81247.936">18511 8817 0 0,'2'-13'98'0,"2"-1"0"16,1-2-4-16,-4 2-4 0,1 0-2 16,-2 3-68-16,0 11-2 15,0 0-13-15,0 0-5 16,0 0 0-16,-9 15 0 15,5-2 0-15,0 1 0 0,0 3 0 16,1-1 0-16,-2-2 0 16,3-3 0-16,-1-1 0 15,3-10 0-15,-5 15 0 0,5-15 0 16,0 0 0-16,0 0 0 16,0 0 0-16,-1-11 0 15,1 11 0-15,0-12 0 16,-4 3 0-16,3 0-73 15,1 9-19-15,0 0-3 0,0 3-9 16,0 9-3-16</inkml:trace>
  <inkml:trace contextRef="#ctx0" brushRef="#br0" timeOffset="83258.0583">19782 9268 89 0,'34'-21'99'15,"-11"1"-6"-15,-1 4-4 16,-8 2-1-16,0 4-66 0,-7 3-5 16,-7 7-3-16,11-8-14 15,-11 8 0-15,0 0 0 16,0 0 0-16,0 0 0 15,-10 5 0-15,10-5 0 0,-10 10 0 16,10-10 0-16,-14 8 0 16,14-8 0-16,-13 8 0 15,13-8 0-15,-8 4 0 0,8-4 0 16,0 0 0-16,-14 4 0 16,14-4 0-16,-7 0 0 15,7 0 0-15,0 0 0 16,-13 4 0-16,13-4 0 0,-17 11 0 15,10 0-69-15,-7 4-22 16,-3 1-3-16,-5 6-6 16,-4-1-6-16</inkml:trace>
  <inkml:trace contextRef="#ctx0" brushRef="#br0" timeOffset="83908.7004">19171 9461 36 0,'9'-18'90'0,"-5"-3"1"15,4 4-2-15,0 0-2 16,8 1-56-16,-9 4-2 16,5 2-6-16,0 5-5 15,-2 4-4-15,4 2-11 0,-1 10-3 16,-2 7 0-16,0 3 0 15,-3 9 0-15,1 5 0 16,-6 5 0-16,-2 7 0 16,-1 1 0-16,-1 6 0 15,-3-1 0-15,-9 1 0 0,2-2 0 16,0-2 0-16,-4-4 0 16,1-6 0-16,3-3 0 15,-2-10 0-15,0-3 0 0,6-6 0 16,-1-5 0-16,8-13 0 15,-9 15 0-15,9-15 0 16,0 0 0-16,-4-7-38 16,5-8-54-16,6-8-3 0,7-8-4 15,6-8-8-15</inkml:trace>
  <inkml:trace contextRef="#ctx0" brushRef="#br0" timeOffset="84343.979">19929 9315 0 0,'35'-21'97'0,"-13"1"3"16,-2 6-5-16,-9-1-3 15,-8 5-4-15,-3 10-64 16,0 0-9-16,-4-3-15 0,-6 3 0 16,0 11 0-16,-6 7 0 15,-4 9 0-15,-6 7 0 16,1 14 0-16,-5 4 0 15,-3 9 0-15,4 3 0 16,1 1 0-16,8-2 0 0,9-6 0 16,8-5 0-16,6-8 0 15,8-9 0-15,15-8 0 16,2-10 0-16,7-7 0 0,0-7 0 16,2-3 0-16,-2-7 0 15,-2-6 0-15,-6-6 0 16,-5-5 0-16,-5 0 0 15,-7-6 0-15,-8 1 0 0,-2-3 0 16,-9 1 0-16,-9 1 0 16,-6 5 0-16,-3 3 0 15,-8 5 0-15,-3 6 0 16,0 2 0-16,3 9 0 16,2 0 0-16,10 4-13 0,11 3-78 15,12-7-3-15,2 10-3 16,20-10-7-16,11-3-1 15</inkml:trace>
  <inkml:trace contextRef="#ctx0" brushRef="#br0" timeOffset="84740.0479">20369 9389 98 0,'19'-14'102'0,"-5"5"-4"16,-14 9-4-16,0 0-3 15,-13 10-63-15,3 4-28 0,-3 11 0 16,-3 2 0-16,7 5 0 15,-1 4 0-15,9 1 0 16,2-2 0-16,13-4 0 16,7-4 0-16,5-6 0 15,4-7 0-15,7-10 0 0,2-2 0 16,2-9 0 0,0-9 0-16,1-6 0 0,-8-4 0 15,0 0 0-15,-5-2 0 16,-2 5 0-16,-5 3 0 0,-4 6 0 15,-6 4 0-15,-3 8 0 16,-9 2 0-16,2 15 0 16,-3 7 0-16,-9 16 0 15,-5 7 0-15,-6 8 0 16,-5 6 0-16,-4 6 0 16,-2 6 0-16,-9 10 0 15,-4-15-81-15,3-14-7 0,-7-10-2 16,2-6-5-16,-22-24-14 31</inkml:trace>
  <inkml:trace contextRef="#ctx0" brushRef="#br0" timeOffset="85190.8491">18726 9725 89 0,'1'-9'99'16,"-1"9"-4"-16,5-9-7 15,-5 9 0-15,12-5-67 16,-12 5-2-16,0 6-7 16,0-6-12-16,-1 17 0 0,-1-3 0 15,-6 1 0-15,4-2 0 16,-1 3 0-16,1-4 0 16,-2 3 0-16,6-15 0 0,-7 16 0 15,7-16 0-15,0 0 0 16,0 0 0-16,0 0 0 15,0 0 0-15,-4-9 0 0,4-2 0 16,-1-5 0-16,0 2 0 16,-1-1 0-16,-2-1 0 15,3 6 0-15,-5 0 0 16,6 10-78-16,0 0-14 0,-11 3-4 16,11-3-8-16,-1 8-3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17:17.42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1374 2091 44 0,'0'-29'73'0,"0"3"-8"16,0 0-4-16,1 7-10 15,-1 0-13-15,2 6-10 16,-2 13-3-16,0 0-5 0,0 8-6 15,-2 17-4-15,-18 40-1 16,-6 10-3 0,-2 12 1-16,-1 1 0 15,3 1-1-15,-1-7-1 16,1-7 2-16,1-9 1 16,16-41-2-16,5-15-1 15,4-15 0-15,4-12 0 0,1-13 1 16,5-6-6-16,4-10 0 15,3-7 0-15,5-7 0 16,1-4 0-16,0 1 0 0,3-7-2 16,-3 8 1-16,0 5 0 15,-4 5 0-15,-2 9 0 16,-4 5 0-16,-1 10 0 0,-7 8 1 16,-2 11-2-16,-3 9 0 15,13 1 0-15,-6 16-1 16,1 10 2-16,7 27 1 31,2 11 0-31,1 11-3 0,-2 6-3 16,1 5-7-16,-7-3-9 15,7-3-19-15,1-7-42 16,-15-30-6-16,-3-9-4 16,-2-19-3-16</inkml:trace>
  <inkml:trace contextRef="#ctx0" brushRef="#br0" timeOffset="358.8724">1357 2403 24 0,'-8'-13'80'0,"8"1"-1"15,5 5-1-15,13-1-3 0,10 2-54 16,8-5-6-16,10-2-2 16,8-2-1-16,1-2-2 15,3-4-3-15,-5 0-1 16,-1-3 0-16,-7 3 1 15,-10 1 0-15,-7-3 1 0,-10 3 0 16,-4 2 0-16,-8 5 0 16,-1 3-2-16,-5 10 0 15,1 9-2 1,0 9 0-16,-2 16 0 16,-3 9-2-16,0 16 0 15,-2 7 1-15,0 7-1 16,0-7-1-16,-2-2-3 0,-1-5-3 15,7-11-2-15,1-11-4 16,2-16-7-16,-1-21-6 16,17 3-23-16,6-12-38 15,-2-17-2-15,4-14-3 0,8-12-3 16</inkml:trace>
  <inkml:trace contextRef="#ctx0" brushRef="#br0" timeOffset="658.2315">2226 2127 60 0,'20'-41'91'0,"-7"7"-5"15,-3 12-4-15,-9 11-26 16,-1 11-23-16,-14 11-14 16,-19 30-7-1,-9 10-5-15,-4 8-3 16,-2 2-1-16,-3 1 0 16,5-1 1-16,-1-4-1 15,8-7 0-15,19-28-1 0,14-6-1 16,6-16 0-16,6 13 0 15,12-10 1-15,2-2-1 16,5-1 1-16,2 0-1 0,5 3 0 16,-2-2 1-16,-2 1-2 15,1-1-1-15,-3 2-4 16,-2-1-3-16,4-1-6 16,-5-1-10-16,5-9-30 0,3-2-30 15,1-5-3 1,1-7-5-16,2-7-1 0</inkml:trace>
  <inkml:trace contextRef="#ctx0" brushRef="#br0" timeOffset="1163.5208">2496 2259 26 0,'7'-27'92'0,"-6"9"-2"15,3 3-5-15,-4-1-16 16,0 16-21-16,0 0-19 0,-8 13-9 16,5 5-9-16,-1 6-3 15,1 6-3-15,0 5 1 16,1-1-1-16,0 2-1 15,1-4-1-15,3-4 0 0,3-5 0 16,5-3 1-16,6-12-4 16,-1 1 0-16,3-8 0 15,3-2 0-15,0-11 0 16,1-3 0-16,0-6 0 0,-2 1 0 16,-2-4 0-16,-4-4 0 15,1 6 0-15,-6 1 0 16,-3 6 0-16,-3 3 0 15,-3 12 0-15,0 0 0 0,0 0 0 16,4 20 0-16,-4 3 0 16,2 1 0-16,4 5 0 15,3-1 0-15,6 0 0 16,0-5 0-16,5-3 0 16,1-8 0-16,6-8 0 0,-1-4 0 15,1-5 0-15,-4-8 0 16,-1-5 0-16,1-5 0 15,-3-6 0-15,-3-3 0 0,-2-2 0 16,-3 0 0-16,-6-4 0 16,-2 1 0-16,-4-2 0 15,-4 1 0-15,1 5 0 0,-6 2 0 16,3 7 0-16,-7 0-4 16,7 10-18-16,0-3-14 15,6 17-53-15,0 0-1 16,10-3-7-16,17 3-6 0</inkml:trace>
  <inkml:trace contextRef="#ctx0" brushRef="#br0" timeOffset="1350.0289">3325 2021 28 0,'46'-7'95'15,"-11"1"-2"-15,-14-3-3 16,-8 1-4-16,-7-1-46 0,-6 9-14 16,0 0-10-16,0-12-6 15,0 12-7-15,-15 2-6 16,8 11-8-16,-4-4-13 0,5 12-60 15,-25 19-1 17,-8 6-6-32,-13 4-7 15,-12 5 7-15</inkml:trace>
  <inkml:trace contextRef="#ctx0" brushRef="#br0" timeOffset="1776.685">1776 2921 18 0,'-52'7'89'0,"10"-4"3"0,5-3-4 16,2-6-3-16,10 2-46 16,3 2-9-16,4-1-8 15,5 3-6-15,1-2-6 0,12 2-3 16,-14 3-2-16,14-3-2 15,-2 15 0-15,2-6 1 16,8 0-4-16,9 1 0 16,10-2 0-16,14-5 0 0,17-3 0 15,12 0 0-15,16-8 0 16,14-3 0-16,9-3 0 16,3-4 0-16,1 1 0 0,-8 0 0 15,-9 1 0-15,-13 3 0 16,-17 1 0-16,-13 4 0 15,-16 1 0-15,-10 1 0 0,-10 3 0 16,-17 3 0-16,9 0 0 16,-9 0 0-16,0 0 0 15,-10 0 0-15,1 0 0 16,9 0 0-16,-18 22-46 16,18-22-44-16,-8 0-2 0,8 0-8 15,14-16-4-15</inkml:trace>
  <inkml:trace contextRef="#ctx0" brushRef="#br0" timeOffset="2400.2053">4494 2385 59 0,'9'-18'91'0,"-1"1"-4"0,3 2-4 16,-7 5-1-16,-4 10-55 16,6 7-5-16,-6 14-7 15,-7 13-6-15,-7 9-1 0,-4 8-1 16,-4 12-1-16,-5 1-2 16,-2-1-2-16,3-8 0 15,1-7-1-15,4-10 1 16,4-12 0-16,5-9 0 0,12-17-2 15,0 0 0-15,-4-22 0 16,7-2 0-16,8-8 0 16,2-9 0-16,2-6 0 15,6-10 0-15,4 0 0 16,3-6 0-16,0 2 0 0,2 5 0 16,-7 4 0-16,1 10 0 15,-2 5 0-15,-3 14 0 16,-3 8 0-16,-1 15 0 0,-2 4 0 15,4 17 0-15,2 8 0 16,2 12 0-16,1 11 0 16,3 8 0-16,-4 7 0 15,2 2 0-15,-4-5 0 16,-1 1 0-16,-5-4-18 0,0-10-14 16,-3-6-55-16,-5-14-3 15,-4-11-4-15,-3-9-5 16</inkml:trace>
  <inkml:trace contextRef="#ctx0" brushRef="#br0" timeOffset="2599.8285">4562 2677 84 0,'-32'-19'98'0,"8"5"-5"0,5-2-6 16,10 1 0-16,9-2-64 15,16 6-2-15,16-1-8 16,13-1-8-16,13 3-5 0,5 1 0 15,17 9 0-15,0-3-21 16,-3 8-63-16,7 3-4 16,-7 4-3-16,-8 3-6 0,-11 2-5 15</inkml:trace>
  <inkml:trace contextRef="#ctx0" brushRef="#br0" timeOffset="3257.2998">4616 3932 9 0,'-28'6'99'15,"11"-2"-2"-15,-2-4-5 0,7 0-4 16,-3 0-4-16,3 12-71 15,4 11-5-15,-2 12-3 16,1 9-2-16,-6 9-2 16,2 4 0-16,-1 3 0 0,0-2 0 15,1-7-1-15,2-10 1 16,2-8 1-16,4-13 0 16,-3-12 0-16,8-8 0 15,-9-6-2-15,1-15 0 0,3-11 0 16,3-9 0-16,2-12 0 15,3-7 0-15,10-7 0 16,9-1 0-16,8 3 0 0,7 5 0 16,5 7 0-16,6 9 0 15,-5 14 0-15,3 12 0 16,-4 13 0-16,-6 7 0 16,-5 14 0-16,-5 9 0 15,-9 10 0-15,-7 4 0 0,-3 4 0 16,-6 1 0-16,-1-3 0 15,-7-2 0-15,0-8 0 16,0-5 0-16,2-6 0 16,5-8 0-16,5-3 0 0,9-2 0 15,11-2 0-15,3 1 0 16,9 3 0-16,4 3 0 16,2 1 0-16,-2 5 0 0,-4 2 0 15,-6 5 0-15,-8 5 0 16,-8-2 0-16,-11 5 0 15,-4-5 0-15,-11 2 0 16,-9-3 0-16,-5 0 0 16,-5-5 0-16,-4-2 0 15,0-1-2-15,-9-6-12 0,13 4-72 16,-6-1-3-16,-3-2-4 0,5 1-8 16,-1 3-3-16</inkml:trace>
  <inkml:trace contextRef="#ctx0" brushRef="#br0" timeOffset="3645.3179">4715 5418 17 0,'11'5'102'0,"-11"-5"-2"15,0-15-7-15,0 0-2 16,-3 0-4-16,0-26-69 0,-7 40-15 15,6 7-3-15,-5 17 0 16,-2 11 0-16,-7 14 0 16,-8 9 0-16,0 10 0 15,-4 9 0-15,2-2 0 0,-1-2 0 16,9-2 0 0,6-9 0-16,9-10 0 0,9-9 0 15,16-13 0-15,10-11 0 16,10-7 0-16,6-7 0 0,3-4 0 15,1-2 0-15,2-7 0 16,-8-1 0-16,-2 1 0 16,-11 1 0-16,-4 3 0 15,-7 0 0-15,-5 3 0 0,-6 1-13 16,3-5-76-16,1-8-3 16,1-13-3-16,5-15-7 15,8-23-4-15</inkml:trace>
  <inkml:trace contextRef="#ctx0" brushRef="#br0" timeOffset="4336.7183">7226 1899 64 0,'6'-14'94'0,"1"4"-6"0,-5 2-4 16,-2 8-3-16,0 0-59 15,-10 19-7-15,1 8-6 16,-6 12-4-16,-13 12 0 16,4 0 1-1,0-3 0-15,0-2 1 16,4-11-1-16,5-9 0 16,3-14 0-16,12-12-1 0,-1-25-3 15,5-6-2-15,13-11 0 16,2-8 0-16,1-9 0 15,8 0-2-15,1-4 1 16,3 8 0-16,2 5 2 0,-6 2-1 16,0 15 1-16,-8 8-1 15,-2 11 0-15,-2 11 0 16,-5 5-1-16,-1 16 1 16,-4 8-1-16,2 13 1 15,-3 11-2-15,-2 11-1 0,8 23-10 31,-6-3-10-31,7-7-47 0,-5 1-15 16,2-9-4-16,-2-13-7 16,-3-16-4-16</inkml:trace>
  <inkml:trace contextRef="#ctx0" brushRef="#br0" timeOffset="4507.8592">7263 2127 48 0,'-20'-15'91'15,"4"2"-3"-15,12-1-3 16,8 0-4-16,14 5-52 0,19 7-8 16,17-6-11-16,19-2-11 15,19 7-15-15,17 4-63 16,19 0-3-16,12 4-4 0,12-1-9 16,5 1 1-16</inkml:trace>
  <inkml:trace contextRef="#ctx0" brushRef="#br0" timeOffset="5144.0769">9986 1982 79 0,'0'0'89'0,"0"12"-1"16,0-12-4-16,-10 13-2 15,4-1-66-15,1 9-6 16,-9 19 2 0,0 6-1-16,-1 3-1 15,-1-4-3-15,-1 0-2 16,2-3 0-16,-1-3 1 16,3-12-1-16,7-16-3 15,6-11-2-15,-10-11 0 0,8-5 0 16,2-7 0-16,4-10 0 15,5-4 0 1,5-7 0-16,9-3 0 0,4 1 0 16,1 3 0-16,5 3 0 0,-2 4-2 15,-4 8 0-15,0 8 1 16,-4 9-1-16,-7 11 1 16,-4 6 0-16,-3 13 0 15,-4 7 1-15,-5 16 1 16,-5 4 0-1,-5 4 1-15,2-1 1 16,-3-4 0-16,2-6-3 0,-2-6 0 16,9-7 0-16,6-13 0 15,11-6 0-15,11-1 0 16,3-2 0-16,7 0 0 16,13 2 0-16,1 2 0 15,-3 6 0-15,0 3 0 0,-6 6 0 16,-4 2 0-16,-7 7 0 15,-7 2 0-15,-12 3 0 16,-6-2 0-16,-6 1 0 0,-2-5 0 16,-8-4 0-16,-4-2 0 15,-2-8 0-15,-1-2 0 16,-1-13-6-16,10-2-78 16,9 0-4-16,-6-25-1 0,20 3-8 15,16-11-5-15</inkml:trace>
  <inkml:trace contextRef="#ctx0" brushRef="#br0" timeOffset="5477.1041">11710 2064 0 0,'83'-18'94'16,"-19"4"2"-16,-14 3-4 16,-18 3-8-16,-11 3 2 15,-10 5-71-15,-11 13-4 16,-14 11-3-16,-39 27-1 31,-1 9-2-31,0 4 0 16,7 5 1-16,3 2-4 15,14-1-2-15,15-5 0 0,15-7 0 16,48-26 0-16,12-9 0 16,6-6 0-16,9-4 0 15,-5-8 0-15,1-4 0 16,-5-1 0-16,-10-3 0 15,-10-6 0-15,-11 0 0 0,-6 5 0 16,-14-6 0-16,-1 7-46 16,-14 3-43-16,0 0-1 15,-13 0-7-15,1 2-5 16</inkml:trace>
  <inkml:trace contextRef="#ctx0" brushRef="#br0" timeOffset="8712.44">7375 2971 44 0,'-9'-10'92'15,"2"-1"-3"-15,3-4-3 16,4 4-23-16,0 0-17 16,0 0-14-16,0 11-10 15,3-10-6-15,-3 10-6 0,0 0-3 16,15 13-3-16,-12 2-4 15,5 8 0-15,-2 4 0 16,-1 7 0-16,2 4 0 16,-2 3 0-16,-4 4 0 0,-2-4 0 15,1-1 0-15,0-4 0 16,-3-6 0-16,-3-6 0 16,2-2 0-16,1-8 0 0,2-4 0 15,1-10 0-15,-4 11 0 16,4-11 0-16,0 0-5 15,-4 10-27-15,16-10-55 16,4-3-2-16,1-9-5 0,8-9-6 16,17-3-1-16</inkml:trace>
  <inkml:trace contextRef="#ctx0" brushRef="#br0" timeOffset="9385.6945">9540 3178 14 0,'0'-14'90'0,"0"-2"0"16,-2-1-1-16,1-3-6 15,-2 0-35-15,3 2-16 0,3 4-10 16,2-3-7-16,4 8-5 16,6 2-4-16,6 7-3 15,4 9-2-15,2 6 0 16,6 7-1-16,-1 6 0 0,-4 7 1 16,-1 4-1-16,-11 6 0 15,-11 2-1-15,-7 0 1 16,-15 0 0-16,-12-4 0 0,-5-3 0 15,-6-3 0-15,1-6 1 16,3-8-2 0,4-7 2-16,8-4-1 0,8-2 0 15,11-1 0-15,5-9 0 0,15 10 0 16,8-5 0-16,4-1 1 16,5-2-1-16,7-2 1 15,-2 0-1-15,0 1 1 16,-4-2-1-16,-6-3 1 15,-5-1 1-15,-4 1-2 0,-5 0 0 16,-4-1 0-16,-9 5 0 16,16-9 0-16,-16 9-4 0,15-9-10 15,0 2-34-15,4 3-39 16,5-2-2-16,6-4-7 16,8-5-8-16</inkml:trace>
  <inkml:trace contextRef="#ctx0" brushRef="#br0" timeOffset="9774.9712">11373 3164 54 0,'-7'-10'94'16,"-1"-3"-2"-16,4 3-8 15,0 0-2-15,4 10-56 0,0 0-4 16,6 0-9-16,9 12-5 15,4 7-4-15,3 3-1 16,8 5 1-16,1 2-1 16,2 7 0-16,2-1-3 0,-1 0-2 15,0 0-4-15,-4-3-6 16,-1 0-8-16,-3-6-20 16,-9-3-45-16,5-9-3 15,-2-6-5-15,-3-7-4 16</inkml:trace>
  <inkml:trace contextRef="#ctx0" brushRef="#br0" timeOffset="10003.3479">11884 3324 26 0,'3'-17'97'0,"-1"5"-1"16,-2 2-7-16,0 10-3 0,2-42-29 16,-2 42-31-16,0 0-11 15,-11 14-6-15,2 4-5 16,-1 7-3-16,-4 6 1 15,-4 8-2-15,-3 7 1 16,-3 2-3-16,0 4-2 0,3-5-3 16,2 6-7-16,2-9-11 15,10-4-60-15,3-4-2 16,4-15-7-16,7-7-5 16,5-10 7-16</inkml:trace>
  <inkml:trace contextRef="#ctx0" brushRef="#br0" timeOffset="10408.7012">12092 3471 86 0,'18'-11'96'0,"-2"1"-6"16,-2 3-6-16,-1 3-1 16,0 4-65-16,-4 4-8 0,3 11-5 15,-2 4-2-15,-1 8-3 16,-1 7 1-16,-5 6 0 0,-3 3 0 15,-1 3 0-15,-3-6 0 16,-4 1 0-16,-2-5-1 16,1-7 1-16,-2-7 0 15,6-7 1 1,5-6-1-16,0-9 1 0,25 8 0 16,7-8-1-16,7 0 1 0,14-4-1 15,8 2 1-15,6-6-2 16,5 3 2-16,-3 0-1 15,-6-1 1-15,-7 3-1 16,-7-2 1-16,-11-1 1 0,-6 2-1 16,-12 2 0-16,-4-1-2 15,-8 1 0-15,-8 2 0 0,0 0 0 16,0 0-2-16,0 0-21 16,0 0-64-16,0 0-2 15,-19 5-6-15,3-6-6 16,-2 2-3-16</inkml:trace>
  <inkml:trace contextRef="#ctx0" brushRef="#br0" timeOffset="12275.8692">7298 4130 37 0,'-16'-16'87'0,"-1"-2"1"16,5 4-17-16,1-4-12 0,2 4-15 16,3 5-16-16,6 9-7 15,-3-10-8-15,3 10-4 16,4 8-5-16,6 5-2 15,3 8-2-15,2 2 0 16,5 8 1-16,1 5-1 0,3 0-1 16,-1 2 0-16,-2 2-4 15,-1-6-2-15,2-2-5 16,-3-4-6-16,0-7-6 0,-1-6-21 16,-3-11-37-16,6-4-6 15,1-9-2-15,-3-8 4 16</inkml:trace>
  <inkml:trace contextRef="#ctx0" brushRef="#br0" timeOffset="12503.9535">7639 4167 1 0,'1'-21'91'15,"-1"7"1"-15,0 3-4 16,0 11-6-16,-6-13-34 0,6 13-21 16,0 0-9-16,-3 10-6 15,1 8-6-15,0 9-3 16,-5 9 0-16,-2 9-1 0,1 11 0 15,-6 6-1-15,-1 7 0 16,-6 3-4-16,2 6-4 16,-5-6-5-16,3-1-7 15,4-10-14-15,-6-9-52 0,15-8-2 16,-1-18-7-16,9-12-1 16</inkml:trace>
  <inkml:trace contextRef="#ctx0" brushRef="#br0" timeOffset="12854.2662">7774 4395 48 0,'7'-20'91'16,"2"0"-3"-16,-3 1-5 15,6 2-3-15,2 7-62 0,2 8-4 16,6 2-6-16,2 12-5 15,0 9-1-15,3 10-2 16,-3 7 0-16,-2 10 0 16,-5 2 1-16,-6 4 1 15,-8-4-2-15,-3-2 2 0,-2-5 0 16,-11-9 1-16,-1-6 1 16,2-10 0-16,-1-5-1 15,5-6 1-15,8-7 0 16,0 0-1-16,0 0 0 0,10 0-1 15,12-4-1-15,8-2-3 16,7-2-6-16,12 4-13 16,4-2-61-16,9-2-3 15,7-2-6-15,2-5-6 0</inkml:trace>
  <inkml:trace contextRef="#ctx0" brushRef="#br0" timeOffset="13136.4704">9436 4222 89 0,'0'0'98'0,"-13"-17"-9"15,13 17-5-15,-7-12-1 16,7 12-68-16,0 10-7 15,0 8-5-15,7 9-2 16,6 5-1-16,-1 7 1 0,4 6-1 16,4 5-3-16,1 0-3 15,1-2-6-15,-1-8-11 16,5-11-54-16,0 6-7 16,-3-13-7-16,3-7-5 15</inkml:trace>
  <inkml:trace contextRef="#ctx0" brushRef="#br0" timeOffset="13355.9579">9839 4418 61 0,'4'-23'99'0,"0"4"-5"16,-4 4-7-16,0 6-1 0,0 9-57 16,-10 5-11-16,-4 14-10 15,-2 8-3-15,-5 9-3 16,-5 10 1-16,-7 11-1 15,-4 6-2-15,-5 8-3 16,2 0-3-16,4 2-8 0,2-8-9 16,7-13-60-16,6 3-4 15,6-13-9-15,10-12-4 16</inkml:trace>
  <inkml:trace contextRef="#ctx0" brushRef="#br0" timeOffset="13744.2852">9852 4692 64 0,'25'-17'93'15,"-7"2"-5"-15,0 7-6 0,-4-18-10 16,0 26-51-16,-4 6-8 16,0 9-6-16,-6 6-3 15,-4 4-2-15,0 5 0 16,-4 0 0-16,-6 2-1 15,3-1 0-15,-3-4 0 16,3-3 0-16,3-4 0 0,3-4 0 16,6-2 0-16,12-4 1 15,3-1 0-15,2-1 0 16,5 0 0-16,0-1 0 0,1 1-1 16,-4 5 0-16,-2 0 1 15,-7 5-1-15,-9 3 1 16,-4 1 0-16,-4 1 0 15,-8 4 0-15,-8-4 1 0,-10-1-1 16,-6 0-1-16,-7-7-6 16,-1 2-17-16,-8-6-62 15,-3-8-3-15,10-3-5 0,2-5-7 16,14-9 2-16</inkml:trace>
  <inkml:trace contextRef="#ctx0" brushRef="#br0" timeOffset="17500.6615">9616 4346 62 0,'-12'-30'95'16,"5"0"-3"-16,-2 6-5 16,5 3-35-16,4 7-15 15,0 14-10-15,0 0-10 16,0 0-6-16,6 22-5 0,3 9-1 15,0 10-3-15,5 12 1 16,3 12 1-16,4 10-1 16,3 8-1-16,0 6 0 15,-2 6-1-15,4 0 2 0,-3-4-3 16,-3-11 0-16,-2-11 0 16,-5-14 0-16,-2-10 0 15,-3-16 0-15,-4-15 0 0,-4-14 0 16,3-13 0-16,-3-12 0 15,-1-10 0-15,-2-8 0 16,-4-11 0-16,3-8 0 0,0-8 0 16,-3-3 0-16,1-4 0 15,2 1 0-15,3 1 0 16,-2 5 0-16,2 8 0 16,-1 11 0-16,1 8 0 15,-2 9 0-15,1 14 0 0,2 20 0 16,0 0 0-16,-4 17 0 15,4 19 0-15,0 12 0 16,0 14 0-16,3 13 0 16,0 11 0-16,3 10 0 0,-1 6 0 15,-1-5 0-15,3-5 0 16,0-8 0-16,-2-11 0 16,2-17 0-16,-4-14 0 0,0-14 0 15,-3-28 0-15,0 0 0 16,14-5 0-16,-10-24 0 15,-3-7 0-15,0-12 0 0,0-12 0 16,1-11 0-16,-1-9 0 16,-1-4 0-16,-3-6 0 15,-1-3 0-15,-3 0 0 16,0 6 0-16,2 5 0 16,-2 13 0-16,1 11 0 0,2 12 0 15,-2 11 0-15,4 15 0 16,2 20 0-16,-2 7 0 0,2 25 0 15,2 13 0-15,3 16 0 16,2 12 0-16,0 13 0 16,-2 10 0-16,-2 6 0 15,-1-3 0-15,2-8 0 16,-4-11 0-16,1-13 0 0,-1-14 0 16,0-14 0-16,0-18 0 15,0-21 0-15,0 0 0 16,0-27 0-16,0-5 0 15,-1-11 0-15,0-10 0 0,0-8 0 16,0-7 0 0,1-5 0-16,0-3 0 0,1 5 0 15,-1 6 0-15,1 7 0 16,0 10 0-16,0 11 0 16,-1 11 0-16,0 12 0 0,0 14 0 15,0 13 0-15,0 17 0 16,5 9 0-16,-1 14 0 15,0 12 0-15,0 12 0 0,1 7 0 16,0 1 0-16,-1-4 0 16,2-8 0-16,-1-8 0 15,-2-15 0-15,0-9 0 16,0-18 0-16,4-13 0 0,-7-10 0 16,15-23 0-16,-5-5 0 15,-4-15 0-15,7-5 0 16,-5-12 0-16,2-6 0 0,-1-4 0 15,-1-1 0-15,-6 3 0 16,1 3 0-16,-3 9 0 16,0 8 0-16,0 12 0 15,0 9 0-15,-3 15 0 16,3 12 0-16,-3 12 0 0,2 18 0 16,0 8 0-16,1 16 0 15,0 10 0-15,-2 10 0 16,2 7 0-16,-1 1 0 0,-1-5 0 15,2-10 0-15,0-9 0 16,3-16 0-16,1-9 0 16,0-19 0-16,-4-14 0 0,16-11 0 15,-8-16 0-15,2-8 0 16,-2-10 0-16,4-5 0 16,-3-8 0-16,-3-5 0 15,-1-5 0-15,-3 2 0 0,-2 3 0 16,-2 1 0-16,-3 5 0 15,-5 4 0-15,2 10 0 16,-4 7 0-16,2 5 0 16,2 11 0-16,1 6-3 15,7 14-18-15,0 0-20 0,0 17-50 16,17 2-1-16,9-1-9 16,12 0 0-16</inkml:trace>
  <inkml:trace contextRef="#ctx0" brushRef="#br0" timeOffset="17841.8605">11605 4392 42 0,'-27'-22'96'0,"6"4"-2"15,-1 0-4-15,6 0-5 16,1-3-51-16,5 16-17 16,10 5-5-16,-5 15-3 0,3 5-4 15,11 8-1-15,3 6-2 16,3 9 1-16,7 2 0 16,4 5 0-16,3 2 0 0,0-3-2 15,3 2-2 1,-5-4-3-16,2-3-4 0,-7-6-4 15,2-7-7-15,-8-9-10 16,1-11-36-16,6-6-22 16,-9-8-5-16,2-12-3 0,-3-10 4 15</inkml:trace>
  <inkml:trace contextRef="#ctx0" brushRef="#br0" timeOffset="18063.9604">11941 4575 79 0,'12'-41'94'0,"-3"0"-2"0,1 18-14 16,-4-3-19-16,-1 10-22 15,0 4-12-15,-5 12-8 0,0 0-5 16,-9 20-4-16,-1 7-2 16,-6 7-2-16,-1 5-4 15,-4 11 0-15,-3 6 0 16,-3 4 0-16,-4 8 0 0,1 3 0 16,1 2 0-16,3-5-8 15,5-1-6-15,3-13-10 16,8-20-60-16,8 2-7 15,3-17-4-15,12-16-5 16,5-9 5-16</inkml:trace>
  <inkml:trace contextRef="#ctx0" brushRef="#br0" timeOffset="18450.3767">12122 4747 47 0,'34'-35'94'0,"-1"8"-2"16,-6 2-5-16,2 8-2 15,-26 5-58-15,17 10-8 0,1 4-6 16,-5 13-5-16,-3 6-3 16,-7 9-1-16,-4 5-1 15,-3 7-1-15,-6 4 0 16,-4-3 0-16,-6-2 0 0,5-4-2 16,-3-5 1-16,3-5 0 15,5-5 0-15,6-8 0 16,2-3 0-16,8 0 0 15,9-2 0-15,7 1 1 0,4-2 1 16,3 3-1 0,4 0 1-16,-1 2-1 0,-1 1-2 15,-3 2 0-15,-6 1 0 16,-9 1 0-16,-10 0 0 0,-6 3 0 16,-13-3 0-16,-13 0 0 15,-14-2 0-15,-13-1 0 16,-17 1 0-16,-16-5-9 0,-9 3-79 15,-1-4-2-15,-5-2-4 16,7-2-8-16,6-3-3 16</inkml:trace>
  <inkml:trace contextRef="#ctx0" brushRef="#br0" timeOffset="20431.7445">6867 5849 73 0,'-9'-24'92'16,"-2"-4"-4"-16,9-3-4 16,1-31-17-16,5 31-36 15,14 5-8-15,12 1-9 0,7 7-6 16,6 7-3-16,8 10-1 16,3 5-1-16,1 18-1 15,-1 10-1-15,-9 12 0 0,-9 11 0 16,-9 5 0-16,-14 5 0 15,-12 1 0-15,-12-1 0 16,-8-5 1-16,-9-8 0 16,-9-5 0-16,3-11 0 0,0-6 0 15,6-10-2-15,6-5 0 16,7-5 0-16,15-10 0 0,0 0 0 16,31 5 0-16,6-4 0 15,14-7 0 1,7-1 0-16,10-1 0 15,7-2 0-15,0 1 0 0,-3-1 0 16,-11 0 0-16,-3 3 0 16,-12-2 0-16,-7 3 0 0,-15 1 0 15,-7 0 0-15,-4 4 0 16,-13 1 0-16,0 0 0 16,0 0 0-16,8-4 0 0,-8 4 0 15,12 0-33 1,2 0-55-16,10 0-3 0,6-9-5 15,11-4-8-15,12-4 5 16</inkml:trace>
  <inkml:trace contextRef="#ctx0" brushRef="#br0" timeOffset="21031.148">10077 5911 16 0,'-72'-7'85'0,"8"-2"6"15,10-2-3-15,12-5-7 0,13 2-47 16,10 5-5-16,16-5-8 16,8 4-6-16,18 1-6 15,10 4-5-15,7 7-2 16,8-2 0-16,5 7-1 0,-3 9 0 16,0 2-1-16,-7 6-1 15,-9 2 1-15,-7 0-1 16,-10 1 1-16,-9-3 1 0,-3-2-1 15,-5-3 0-15,0-6 2 16,-4-2 0-16,4-11 0 16,0 15 0-16,8-11 0 15,10 1 0-15,6 0 0 0,7 3 0 16,4 3 0-16,4 2-1 16,2 4 0-16,-2 2 0 15,-3 6 0-15,-6 2 0 16,-8 2 0-16,-9 1 0 15,-9 0 1-15,-4 0 0 0,-13-2 2 16,-8-2-4-16,-9-4 0 16,-3-4 0-16,-7-4 0 0,0 0 0 15,2-5 0-15,3-4 0 16,10 1-15-16,2 1-59 16,23-7-14-16,4-14-3 15,20-7-6-15,17-8-8 16</inkml:trace>
  <inkml:trace contextRef="#ctx0" brushRef="#br0" timeOffset="21282.9694">11460 5848 45 0,'50'-9'101'16,"-15"-1"-3"-16,-8 4-7 15,-10-2-3-15,-4 36-15 16,-13-28-58-16,15 17-15 0,-7 4 0 15,-3 2 0-15,1 11 0 16,-2 6 0-16,1 11 0 16,-4 9 0-16,0 9 0 0,-2 0 0 15,1 0 0 1,0-1 0-16,0-1 0 0,-3-2-23 16,1-15-67-16,2-15-3 15,5-20-6-15,5-14-7 16,1-10 6-16</inkml:trace>
  <inkml:trace contextRef="#ctx0" brushRef="#br0" timeOffset="24045.681">2950 7243 0 0,'-32'0'73'0,"6"0"2"0,1-7 2 15,5 1-29 1,2 0-14-16,4 0-10 0,5 3-8 16,0 1-3-16,9 2-3 15,0 0-3-15,0 0-1 16,9 5-2-16,7 1 0 0,8 1 0 16,3 2 1-16,10 0 1 15,3-2-1-15,8 1-1 16,4-1 0-16,8 0 0 0,9-2 0 15,8 3 0 1,10-2 0-16,9 3-1 0,13-3 0 16,13 0-1-16,17 0 0 15,12-3 1-15,13-1-1 0,15-2 0 16,11 0 1-16,17-5 1 16,7-2 0-16,15-2 1 15,2 0-1-15,8 0 0 0,2 0 0 16,2-1 0-16,4 0-1 15,-3 1 0-15,7-3-1 16,-6 3 1-16,7-2-2 16,2 4 0-16,1-3 0 15,3 1 0-15,4-1 1 0,3 1-1 16,1 1 1-16,3 0-1 16,2 1 2-16,-3 0 0 15,-1 2-3-15,3 0 0 16,-10 5 0-16,2-1 0 0,-10 0 0 15,-4 2 0-15,-6 0 0 16,-8 0 0-16,-5 1 0 16,-11-2 0-16,-8 1 0 0,-13-1 0 15,-8 0 0-15,-14 0 0 16,-15 0 0-16,-14-1 0 16,-19 1 0-16,-17 0 0 15,-14 0 0-15,-17-2 0 0,-13 4 0 16,-14-2 0-16,-14 0 0 15,-8 0 0-15,-10 0 0 16,-7 0 0-16,-13 0 0 16,12 0 0-16,-12 0 0 0,0 0 0 15,0 0 0-15,0 0 0 16,0 0 0-16,0 0 0 16,0 0 0-16,0 0 0 0,0 0 0 15,0 0 0-15,0 0 0 16,0 0 0-16,0 0 0 15,0 0 0-15,0 0 0 16,0 0 0-16,0 0 0 16,7-10 0-16,-7 10 0 0,0 0 0 15,2-12 0-15,-2 12 0 16,0 0 0-16,4-13 0 16,-4 13-12-16,0 0-8 0,0 0-10 15,0 0-56-15,0 0-3 16,0 0-4-16,0-13-6 15</inkml:trace>
  <inkml:trace contextRef="#ctx0" brushRef="#br0" timeOffset="27660.7425">1412 8828 51 0,'19'-3'90'0,"-5"3"0"0,-9 8-6 16,-3 9-1 0,-3 12-61-16,-9 10-4 0,-7 10-4 15,-3 9-2-15,-9 12-5 16,-5 6-2-16,-3 0-2 15,-3-6-2-15,5-8 0 16,3-8 1-16,3-12 0 0,5-12 1 16,8-19-1-16,4-13 0 15,6-18 0-15,5-11 0 0,1-10-1 16,7-10 0-16,9-10 0 16,2-5-1-16,8-6 1 15,4 2-1-15,3 4 1 16,1 2 0-16,0 13 0 0,-3 6 0 15,0 12 0-15,-5 10 0 16,-1 16 0-16,0 7-1 16,0 14 1-16,-1 9-1 0,1 13 1 15,0 9-1-15,1 13-2 16,-3 9-4-16,2 11-8 16,-8 0-6-16,1 0-12 15,-6 4-48-15,-4-12-8 16,-4-13-7-16,-4-16-4 0</inkml:trace>
  <inkml:trace contextRef="#ctx0" brushRef="#br0" timeOffset="27856.2481">1363 9318 93 0,'-8'-13'96'0,"8"2"-6"0,0 1-6 16,11-16-1-16,12 14-67 15,12 4-5-15,9-3-7 16,14 3-7-16,8-4-13 16,22-8-50-16,11 5-18 0,9-1-3 15,8-6-8-15,9-4-3 16</inkml:trace>
  <inkml:trace contextRef="#ctx0" brushRef="#br0" timeOffset="28646.6143">4305 7863 76 0,'-12'-16'89'0,"-3"0"-1"0,5 4-22 16,-3-1-20-16,6 3-8 16,7 10-13-16,-9-10-6 15,9 10-6-15,-5 25-1 31,0 16-4-31,-1 11-1 0,0 18 0 16,-4 10 0-16,-3 16 1 16,-3 12-6-16,-6 15-2 15,2-7 0-15,-5 4 0 0,1 1 0 16,-2-3 0-16,2 2 0 16,-1 2 0-16,4-1 0 15,-3-4 0-15,4-3 0 16,2-1 0-16,0 3 0 0,4 5 0 15,1 4 0-15,2-1 0 16,3 3 0-16,2 5 0 16,1 7 0-16,1 2 0 15,-1 2 0-15,-5 2 0 0,0-2 0 16,-3 2 0-16,0-6 0 16,-1-1 0-16,-3-9 0 15,3-5 0-15,-1-6 0 16,-1-11 0-16,4-9 0 15,-1-6 0-15,-2-7 0 0,2-8 0 16,1-11 0-16,-1-9 0 16,2-7 0-16,3-5 0 0,-1-7 0 15,1-6 0-15,3-9 0 16,0-4 0-16,2-3 0 16,0-3 0-16,0-3 0 0,3-10 0 15,-4 13 0-15,4-13 0 16,0 0 0-16,-5 11 0 15,5-11 0-15,0 0 0 0,0 0 0 16,0 0 0-16,-8-2 0 16,8 2 0-16,-7-18 0 15,5 8 0-15,-1-8 0 16,3 3-12-16,15-7-79 16,-9-6-4-16,3 0-3 0,-2-4-5 15,3-1-3-15</inkml:trace>
  <inkml:trace contextRef="#ctx0" brushRef="#br0" timeOffset="30763.3182">4622 8249 76 0,'0'0'101'16,"-9"0"-5"-16,9 0-6 15,-15-9 0-15,15 9-54 16,-11-4-17-16,11 4-16 15,0 0-3-15,-6 9 0 0,6-1 0 16,-1 5 0-16,0 2 0 16,-2 3 0-16,2 3 0 15,-5-2 0-15,6 4 0 0,-2-6-40 16,1 0-47-16,1-7-5 16,0-10-4-16,0 0-8 15</inkml:trace>
  <inkml:trace contextRef="#ctx0" brushRef="#br0" timeOffset="31455.1991">4728 8046 56 0,'32'-10'95'16,"-4"5"-3"-16,1 3-5 16,-4 0-2-16,30 3-58 15,-28 14-6-15,-2 5-7 16,3 9-5-16,-7 6-2 15,0 5-2-15,-3 2-1 0,-3 2 0 16,-2-2-1-16,-3-5-1 16,1-6-2-16,-5-8 0 15,7-10 0-15,-2-9 0 0,10-6 0 16,1-14 0-16,3-8 0 16,6-8 0-16,3-10 0 15,-1-7 0-15,2-5 0 0,-2 2 0 16,-2-1-2-16,-4 6 1 15,-4 4 1-15,-6 8 0 16,-5 10 1-16,0 10 1 16,-12 15-2-16,0 0 0 0,0 0 0 15,0 13 0-15,0 9 0 16,0 4 0-16,1 7 0 16,5 4 0-16,6 3 0 0,6 2 0 15,3 3 0-15,1 2 0 16,3 2 0-16,-5 0 0 15,-6 1 0-15,-4 0 0 16,-7-3 0-16,-3-3 0 0,-10-3 0 16,-6-8 0-16,-7-5 0 15,-1-11 0-15,3-7 0 16,-2-9 0-16,-2-5 0 16,7-11 0-16,4-8 0 0,4-8 0 15,9-5 0-15,6-6 0 16,10-6 0-16,10-3 0 15,7-3 0-15,5-3 0 0,4 2 0 16,0 3 0-16,-4 3 0 16,-6 5 0-16,-6 7 0 15,-8 5 0-15,-9 8 0 16,-8 5 0-16,-6 7 0 16,-12 5 0-16,-6 4 0 0,-6 3 0 15,-2 0 0-15,2 7 0 16,-2-1-12-16,12 3-8 15,1-2-20-15,9 0-49 16,10-7-2-16,14 0-6 0,12-5-4 16</inkml:trace>
  <inkml:trace contextRef="#ctx0" brushRef="#br0" timeOffset="31776.3382">6060 7857 0 0,'55'-15'93'15,"-11"6"3"-15,-12 1-3 16,-6 5-5-16,-17-19-26 15,-9 43-30 1,-9 21-10-16,-10 10-6 16,-3 19-7-16,-6 11-9 15,-2 11 0-15,5 4 0 0,0 1 0 16,16-16 0-16,7-13 0 16,5-12 0-16,15-19 0 15,12-18 0-15,3-13 0 16,3-9 0-16,0-14 0 0,-1-8 0 15,-7-9 0-15,-7 0 0 16,-8-4 0-16,-12 3 0 16,-7 3 0-16,-12 8 0 15,-10 6 0-15,-10 10 0 16,-5 7 0-16,-14 8 0 0,4 4-66 16,-9 21-25-16,0 9-2 15,-2 6-8-15,-3 9-4 0</inkml:trace>
  <inkml:trace contextRef="#ctx0" brushRef="#br0" timeOffset="32807.249">4677 9424 23 0,'0'0'88'0,"0"-9"0"16,0 9-2-16,-3-21-22 0,3 21-20 15,0 0-11-15,0 0-9 16,0 0-8-16,0 0-4 16,0 0-4-16,0 0-2 0,0 0-1 15,0 0-2-15,0 0-1 16,0 8 0-16,0-8 0 16,0 10-1-16,0-10 0 15,0 0 0-15,-1 9 1 0,1-9-2 16,0 0 0-16,0 0 0 15,0-11 0-15,1-2 0 16,2 1 0-16,3-3 0 0,-3 0 0 16,3 0 0-16,-2 3 0 15,0 3 0-15,-4 9 0 16,0 0 0-16,0 0 0 16,0 0 0-16,4 16 0 15,-4 1 0-15,0 1 0 0,-6 4 0 16,4 1 0-16,1-1 0 15,-2-2 0-15,1-5 0 16,2-2 0-16,0-3 0 16,0-10 0-16,0 10 0 0,0-10 0 15,0 0 0-15,13-9 0 16,-10 0 0-16,1-3 0 16,-1-3 0-16,1-2 0 15,0-1 0-15,-2 1 0 0,0-1 0 16,-2 4 0-16,0 2 0 15,0 12 0-15,-2-12 0 16,2 12 0-16,0 0 0 0,-8 14 0 16,7 1 0-16,0 3 0 15,-1 2 0-15,2 0 0 16,0 1 0-16,0-6 0 0,3-1 0 16,-1-4 0-16,-2-10 0 15,0 0 0-15,11 6 0 16,-11-6 0-16,7-8 0 15,-5-1 0-15,2-1 0 0,-2 0 0 16,-1-1 0-16,-1-1 0 16,0-1 0-16,-2 3 0 15,0 1 0-15,-3 0 0 16,5 9 0-16,-9-10 0 16,9 10 0-16,0 0 0 0,-13 1-6 15,9 8-10-15,4-9-23 16,-8 9-49-16,7 2 0 15,1-11-6-15,0 0-7 0</inkml:trace>
  <inkml:trace contextRef="#ctx0" brushRef="#br0" timeOffset="33059.5947">5359 9105 88 0,'26'-9'100'0,"-3"6"-6"0,-11-1-4 15,-12 4-2-15,-62 4-60 16,58 7-8-16,4 7-17 16,-3 4-3-16,2 10 0 15,-2 5 0-15,0 13 0 16,-4 6 0-16,-1 10 0 0,-3 10 0 16,-2 1 0-16,-2 0 0 15,1-3 0-15,1-9 0 16,6-4-39-16,4-15-50 0,2-18-4 15,1-16-3-15,9-12-6 16</inkml:trace>
  <inkml:trace contextRef="#ctx0" brushRef="#br0" timeOffset="33430.1385">5657 9294 14 0,'18'-31'100'0,"-8"8"-1"16,-4 10-5-16,-6 13-3 15,-7 0-3-15,2 13-67 16,-9 11-17-16,4 9-4 16,-1 3 0-16,3 7 0 15,1 2 0-15,7-3 0 0,8-3 0 16,10-9 0-16,7-5 0 16,7-13 0-16,5-7 0 15,3-8 0-15,6-14 0 0,-5-8 0 16,-2-4 0-16,-3-2 0 15,-4-3 0-15,-6 5 0 16,-6 2 0-16,-5 5 0 16,-2 8 0-16,-13 14 0 0,11 0 0 15,-9 10 0-15,-2 13 0 16,-4 9 0-16,-4 9 0 16,-3 9 0-16,-5 8 0 15,-4 11 0-15,-3 1 0 0,2 12-53 16,1-12-39-16,4-7-1 15,5-11-7-15,6-16-5 0</inkml:trace>
  <inkml:trace contextRef="#ctx0" brushRef="#br0" timeOffset="33844.8692">6242 9358 94 0,'25'-50'98'0,"-5"7"-4"0,2 10-7 15,-4 6 0-15,31 7-64 16,-25 11-7-16,-3 7-7 16,-2 5-6-16,0 14-3 15,-4 8 0-15,-3 11 0 16,-4 6 0-16,-7 8 0 0,-2 3 0 16,-9 0 0-16,0-5 0 15,-4-4 0-15,5-7 0 16,-1-7 0-16,9-12 0 15,2-8 0-15,13-7 0 0,7-3 0 16,4-3 0-16,6-2 0 16,5-2 0-16,2 1 0 15,-1 3 0-15,-2 1 0 16,-3 2 0-16,-9 5 0 16,-5 6 0-16,-7 6 0 0,-8-1 0 15,-8 3 0-15,-12 3 0 16,-11 0 0-16,-8 5 0 0,-9-2 0 15,-8 7 0-15,-14 15-66 16,-4-15-26-16,-2 1-2 16,-1 2-7-16,-1 0-7 15</inkml:trace>
  <inkml:trace contextRef="#ctx0" brushRef="#br0" timeOffset="34644.9055">4712 10971 81 0,'10'-15'88'16,"-4"-1"0"-16,-1 7-18 16,-4-7-20-16,4 5-13 0,-3 3-10 15,-2 8-7-15,0 0-6 16,0 0-5-16,0 0-2 16,0 0-2-16,-2 8-2 0,-4 4-1 15,2 0-2-15,0 2 2 16,0-2 0-16,-2-1 0 15,3-2-1-15,3-9 2 16,0 0-3-16,0 0 0 16,0 0 0-16,0 0 0 0,0 0 0 15,4-7 0-15,2-4 0 16,-2-1 0-16,0 1 0 0,-2-2 0 16,1 3 0-16,0 1 0 15,-3 9 0-15,2-8 0 16,-2 8 0-16,0 0 0 15,0 11 0-15,0 0 0 16,0 0 0-16,0 3 0 0,0-3 0 16,0-1 0-16,1-1 0 15,-1-9 0-15,2 10 0 16,-2-10 0-16,0 0 0 16,0 0 0-16,0 0 0 0,0 0 0 15,0 0 0-15,3-6 0 16,-3 6 0-16,0-10 0 15,0 10 0-15,1-12 0 16,-1 12 0-16,0-11 0 0,0 11 0 16,-2-10 0-16,2 10 0 15,0 0 0-15,0 0-6 16,-13-14-13-16,13 14-28 0,0 0-42 16,-10-2-1-16,10 2-6 15,-8-11-6-15</inkml:trace>
  <inkml:trace contextRef="#ctx0" brushRef="#br0" timeOffset="34900.8539">5246 10654 89 0,'36'-5'99'15,"-11"-2"-5"-15,-6 1-5 16,-9-1-3-16,-10 7-68 0,0 0-2 15,11 0-5-15,-11 10-5 16,-2 7-3-16,-5 3-3 16,2 9 0-16,-4 7 0 15,-3 6 0-15,-3 4-4 16,1-1-5-16,1 3-12 0,-1 1-64 16,4-9-3-1,2-7-5-15,7-10-7 0,1-9 0 16</inkml:trace>
  <inkml:trace contextRef="#ctx0" brushRef="#br0" timeOffset="35564.9952">5435 10803 37 0,'-4'-12'80'16,"-2"-1"-1"-16,2 0-3 16,-1-8-24-16,5 21-28 15,-14-12-6-15,14 12-3 0,-10-7-1 16,10 7-1-16,-12 0-1 15,1 5 1-15,2 3-2 16,-2 5 1-16,-3 4-1 16,3 4-2-16,-5 2-1 0,6 4-2 15,3 2 0-15,6 0-3 16,3 0 2-16,9-2-1 16,11 1-1-16,3-2-3 15,9 0 0-15,4-2 0 0,4 3 0 16,0-4 0-16,-2 3 0 15,-1-1 0-15,-5 2 0 16,-9-1 0-16,-7 2 0 16,-7-2 0-16,-11 1 0 15,-3-2 0-15,-15 0 0 0,-11 0 0 16,-6-4 0-16,-8 1 0 16,-3-2 0-16,-3-4 0 15,-2-2 0-15,-1-7 0 0,8-7-30 16,1-3-58-16,7-10-3 15,10-12-6-15,8-7-7 16,9-10 3-16</inkml:trace>
  <inkml:trace contextRef="#ctx0" brushRef="#br0" timeOffset="35742.1486">5386 10874 35 0,'14'-17'89'16,"0"2"-2"-16,-2 2-5 15,2-1-3-15,2 4-52 16,3 4-12-16,4 3-13 0,4-2-14 16,-6-1-62-16,14 6-5 15,3 0-7-15,1 1-4 16</inkml:trace>
  <inkml:trace contextRef="#ctx0" brushRef="#br0" timeOffset="36031.1434">5931 10726 55 0,'0'0'97'16,"-5"-11"-2"-16,5 11-6 16,-13-16-1-16,32 5-53 15,-9 2-11-15,5-3-7 16,11 3-6-16,3 1-11 0,11 4 0 16,3 2 0-16,6 4 0 15,-4 10 0-15,4 8 0 0,-7 7 0 16,-4 8 0-16,-6 8 0 15,-8 3 0-15,-8 7 0 16,-9 7 0-16,-8 2 0 16,-5 4 0-16,-8 0 0 15,-2-4 0-15,-4-6 0 0,1-2 0 16,0-9 0-16,6-9-15 16,13-8-74-16,-8-15-3 15,8-13-3-15,-9 3-7 16,4-10-2-16</inkml:trace>
  <inkml:trace contextRef="#ctx0" brushRef="#br0" timeOffset="36212.841">6166 11149 20 0,'-16'-20'100'16,"5"2"-1"-16,5 3-8 16,6-1-2-16,11-3-4 15,7 6-70-15,12 2-6 0,13 0-6 16,4 6-3-16,10-4-6 15,8 7-11-15,-2 4-40 16,4-2-30-16,-1-5-4 16,-6-4-7-16,-5-2-6 15</inkml:trace>
  <inkml:trace contextRef="#ctx0" brushRef="#br0" timeOffset="36419.0205">6842 10811 75 0,'-2'-26'100'0,"-5"1"-4"0,2 5-5 16,1 1-1-16,13 8-57 15,-9 11-11-15,0 0-18 16,0 0-4-16,7 15 0 16,-2 10 0-16,3 8 0 0,0 9 0 15,-3 9 0-15,2 16 0 16,-7 13 0-16,-2 7 0 16,-2 5 0-16,0 9 0 0,-4-5-62 15,-1-1-31-15,2-13-4 16,-2-11-8-16,5-19-4 15</inkml:trace>
  <inkml:trace contextRef="#ctx0" brushRef="#br0" timeOffset="38114.2888">7563 8079 42 0,'0'0'94'0,"-8"-18"-3"16,8 9-4-1,0-1-3-15,-4 0-54 0,4 10-7 16,0 0-11-16,0 0-5 15,-2 8-3-15,1 6-3 0,-4 2-4 16,2 6-8-16,0-2-18 16,-9 1-53-16,12-1-1 15,6-6-8-15,4-7-6 16</inkml:trace>
  <inkml:trace contextRef="#ctx0" brushRef="#br0" timeOffset="38571.7795">7969 7954 36 0,'6'-22'91'16,"3"1"-2"-16,2-6-4 16,3-1-3-16,3 2-54 15,0 4-8-15,5 6-8 0,-1 7-5 16,7 9-3-16,-3 5-2 15,2 20 0 1,-1 7 1 0,-8 6-1-16,-8 3 0 0,-4-1 1 15,-6 0 0-15,-5-1-1 16,-6-6 1-16,-4-12-1 16,1-5-1-16,5-5 0 15,9-11 0-15,-3 14-1 0,11-10 1 16,10 0-1-16,6 1 0 15,4 2 1-15,1 2-1 16,1 2 1-16,1 1 0 16,-8 4-1-16,-5 2 1 0,-6-3 0 15,-7 4 1-15,-5-2-1 16,-6 1 1-16,-8-3 0 16,-4 1-1-16,-4-1 1 15,-4-1-1-15,3-4-2 0,-4-2-5 16,5 0-9-16,2-7-33 15,10-1-37-15,10 0-2 16,-6-17-7-16,12-2-6 0</inkml:trace>
  <inkml:trace contextRef="#ctx0" brushRef="#br0" timeOffset="39005.1422">8597 7856 34 0,'29'-24'91'0,"-3"1"-2"15,2 2-4-15,-1 4-5 16,1 4-51-16,-1 9-9 16,-3 4-8-16,4 8-6 15,-9 12-2-15,-15 17 0 16,-5 2 0 0,-2 5 0-16,-14 1-1 15,-1-3 1-15,-4-2-1 16,-1-5 0-16,-1-9 0 15,15-14-2-15,9-12 1 0,0 0-1 16,9 1 0-16,12-5 0 16,10-5 0-16,5 1 0 15,9 1 0-15,-1 2 0 16,-1 5 0-16,-2 1 0 0,-3 7 0 16,-8 8 0-16,-9 3 0 15,-8 3 1-15,-7 3-1 16,-6 0 1-16,-10 1 0 0,-9-2-1 15,-8-3 1-15,-3-1-1 16,-2-3 1-16,1-3-3 16,2-5-3-16,5 0-7 15,2-9-17-15,1 0-57 0,21 0-2 16,0-15-6-16,5-6-7 16,9-8 3-16</inkml:trace>
  <inkml:trace contextRef="#ctx0" brushRef="#br0" timeOffset="39427.1051">9653 7972 511 0,'0'0'0'0,"0"0"0"15,0 0 0-15,0 0 0 16,199 84 0-16,-179-64 0 16,-13 5 0-16,-7-4 0 0,-6 2 0 15,-15-1 0-15,-8 1 0 16,-7-3 0-16,-2 1 0 16,-2 1 0-16,-2-3 0 0,5 2 0 15,-3 0-67-15,13-6-23 16,1-2-1-16,8-8-8 15,7-2-6-15</inkml:trace>
  <inkml:trace contextRef="#ctx0" brushRef="#br0" timeOffset="42736.1572">9574 7811 31 0,'-11'-11'69'15,"-6"-1"-3"-15,4 1-12 16,-4 0-9-16,6 6-11 16,-5-4-7-16,2 0-5 15,3 1-3-15,2 0-1 0,5 0-5 16,4-2-1-16,2 0-3 15,6 0-1-15,6 2-2 0,4 2-1 16,6 2-2-16,1 4 0 16,0 1 0-16,5 6-1 15,-4 5 0-15,6 6 0 0,0 3 0 16,-2 3-1-16,2 10 2 31,-3-1 1-31,-8 3-1 16,-7 0 1-16,-12-3 0 0,-4 0 0 15,-18 1-1-15,-11-3-2 16,-10-8-7-16,-9 0-14 16,-9-1-62-16,13-3-3 0,12-6-6 15,9-6-7-15,11-5 1 16</inkml:trace>
  <inkml:trace contextRef="#ctx0" brushRef="#br0" timeOffset="43361.3428">8318 9189 16 0,'-13'0'95'0,"6"0"0"16,7 0-3-1,-12-6-3-15,12 6-32 0,0 0-24 16,0 0-11-16,0 0-10 16,0 0-12-16,0 0 0 15,0 0 0-15,0 0 0 0,0 0 0 16,0 0 0-16,0 0 0 15,-6 6 0-15,6-6 0 16,0 13 0-16,0-13-20 0,0 0-66 16,10 3-4-16,5-9-3 15,3-11-6-15,5-10-2 16</inkml:trace>
  <inkml:trace contextRef="#ctx0" brushRef="#br0" timeOffset="43597.0383">8746 8784 12 0,'33'-15'100'0,"-9"2"-3"16,-3 5-3-16,-8 2-4 16,-1 3-2-16,-12 3-67 15,9 3-12-15,-4 13-9 16,-5 4 0-16,0 9 0 16,-8 6 0-16,2 9 0 0,-8 12 0 15,5 5 0-15,-6 7 0 16,1 6 0-16,-1 3 0 15,8-2 0-15,-2-8 0 0,9-2-29 16,10-16-61-16,-2-17-2 16,10-17-4-16,6-18-7 15,5-20 3-15</inkml:trace>
  <inkml:trace contextRef="#ctx0" brushRef="#br0" timeOffset="43934.9504">9327 8877 5 0,'26'-33'96'0,"-7"6"1"16,-6 9-6-16,-13 18-4 16,0 0-1-16,-20 2-64 15,0 23-7-15,-4 10-5 16,-4 7-8-16,4 8-2 0,-2 3 0 16,6 4 0-16,8-3 0 15,7-6 0-15,5-5 0 16,12-8 0-16,5-7 0 0,4-9 0 15,1-8 0-15,3-11 0 16,-2-2 0-16,-8-11 0 16,-3-4 0-16,-8-1 0 0,-4-2 0 15,-10-1 0-15,-8 0 0 16,-5 2 0-16,-11 5 0 16,-2 3 0-16,-3 4-2 0,-3 7-11 15,0 0-11-15,8 2-60 16,7 7-4-16,8-5-5 15,19-4-4-15,0 0-2 16</inkml:trace>
  <inkml:trace contextRef="#ctx0" brushRef="#br0" timeOffset="44272.0184">9535 8813 76 0,'4'-21'93'16,"2"-3"-3"-16,0-2-6 0,9 22-4 16,0-22-52-16,11 4-10 15,3 6-5-15,5 5-5 16,4 8-1-16,0 4-2 16,0 15-1-16,-2 7-1 0,1 15-1 15,-5 7-2-15,-7 9 0 16,-6 8 0-16,-6 3 0 15,-9 4 0-15,-4 1 0 0,-4-3 0 16,-10-4 0-16,-4-6 0 16,0-7 0-16,0-8 0 15,0-3-4-15,3-10-11 16,7-4-16-16,12-6-56 0,-4-8-1 16,0-11-6-16,0 0-6 15,8-8 8-15</inkml:trace>
  <inkml:trace contextRef="#ctx0" brushRef="#br0" timeOffset="44646.6391">9803 9237 69 0,'-14'-4'96'0,"-3"-2"-3"16,7 1-5-16,-2-2-1 15,12 7-57-15,-5-12-9 16,5 12-6-16,18-13-6 0,5 6-6 15,10 1-3 1,4-2 0-16,12-1 0 0,3 0 0 16,7 1 0-16,4 0 0 15,0 0 0-15,-3 3 0 16,-5-3 0-16,-5 5 0 0,-10-3 0 16,-8 4 0-16,-9-1 0 15,-10 3 0-15,-4-1 0 16,-9 1 0-16,0 0 0 0,0 0 0 15,0 0 0-15,0 0 0 16,-7-5 0-16,7 5 0 16,-14-1 0-16,14 1 0 15,-16 0 0-15,8 0 0 0,0 9-31 16,8-9-58-16,-4 15-3 16,4-15-4-16,-16 18-7 15,7-10 3-15</inkml:trace>
  <inkml:trace contextRef="#ctx0" brushRef="#br0" timeOffset="46520.2113">8526 10471 80 0,'0'14'100'16,"0"-14"-5"-16,0 0-4 15,0 0-1-15,-2-7-60 0,2 7-8 16,0 0-19-16,0 0-3 15,0 0 0-15,0 0 0 16,0 0 0-16,0 0 0 16,0 8 0-16,-1 5 0 0,1 4 0 15,0 4 0-15,0 3 0 16,3 7-5-16,8-4-84 16,2-7-3-16,5-6-3 15,7-14-9-15,5-7-2 0</inkml:trace>
  <inkml:trace contextRef="#ctx0" brushRef="#br0" timeOffset="46848.7046">9265 10242 10 0,'21'0'100'0,"-11"8"-3"16,-10 3-3-16,-6 6-5 0,-13-5-2 15,-6 10-72-15,3 3-3 16,0 3-5-16,5 3-7 15,6-1 0-15,6 2 0 0,5-3 0 16,11 3 0-16,7-2 0 16,2-1 0-16,4-2 0 15,0-2 0-15,-3-1 0 16,-6-3 0-16,-7 0 0 0,-4-3 0 16,-5 0 0-16,-9 0 0 15,-7 0 0-15,-8 0 0 16,-3-1 0-16,-4 3 0 15,0-5 0-15,4 1 0 0,-4-10-5 16,7-1-85-16,11-5-2 16,6-15-5-16,11-10-6 15,10-11-2-15</inkml:trace>
  <inkml:trace contextRef="#ctx0" brushRef="#br0" timeOffset="47185.283">9807 10337 0 0,'45'-1'97'16,"-17"2"3"-16,-5 2-5 16,-17 7-3-16,-6 5-3 15,-14 6-68-15,-6 6-4 0,-2 6-17 16,-4 7 0-16,2 6 0 16,5 1 0-16,3 0 0 15,13 0 0-15,7-6 0 16,15-4 0-16,12-8 0 0,6-10 0 15,10-13 0-15,-3-5 0 16,4-10 0-16,-8-12 0 16,-8-5 0-16,-7-7 0 15,-11-5 0-15,-11-4 0 0,-6-1 0 16,-12-3 0-16,-9 2 0 16,-6 5 0-16,-5 4 0 15,-2 5 0-15,-1 12 0 0,0 3-35 16,4 8-56-16,9 5-4 15,7 1-5-15,18 1-6 16</inkml:trace>
  <inkml:trace contextRef="#ctx0" brushRef="#br0" timeOffset="50599.3906">11394 7978 49 0,'4'-14'95'0,"-2"-3"-3"16,1 2-3-16,-2-2-24 15,3 6-25-15,-4 11-13 16,0 0-8-16,0 0-8 0,0 0-3 16,-7 12-3-16,-2 3-2 15,0 3-1-15,-4 5 1 16,2 3 0-16,1 0-3 15,0 2-5-15,2-3-5 16,8 5-15-16,2-6-59 0,4-6-5 16,6-9-5-16,4-9-6 15,6-4-1-15</inkml:trace>
  <inkml:trace contextRef="#ctx0" brushRef="#br0" timeOffset="50953.5068">11960 7702 63 0,'11'-19'96'15,"-3"1"-3"-15,1 0-7 0,0 0-1 16,2 3-64-16,-1 8-4 16,6 7-6-16,-1 9-5 15,4 9-2-15,-1 11-2 16,-1 5-1-16,-1 11 0 15,-10 13 2 1,-2-1 0-16,-4-1 0 16,-10-2 0-16,-3-6 0 15,-4-5 0-15,-1-6 0 0,-1-8 1 16,9-14-4-16,1-3 0 16,7-2 0-16,2-10 0 15,11 13 0-15,9-9-3 16,8-3-5-16,6-1-7 0,12-3-18 15,12-8-54-15,-3-5-3 16,1-7-4-16,0-5-7 16</inkml:trace>
  <inkml:trace contextRef="#ctx0" brushRef="#br0" timeOffset="51229.7729">12534 7664 64 0,'-7'-21'90'0,"6"0"-1"16,2 0-4-16,13 0-37 16,8 8-10-16,7 5-14 15,4 6-9-15,2 6-4 0,1 9-2 16,0 10-4-16,-4 8-1 16,-5 8-1-16,-6 8-1 15,-6 17 1 1,-6 0 0-16,-3 2-1 15,-6-3-2-15,0 1-3 0,-4-7-4 16,-1-2-9-16,-7-12-12 16,-1-17-57-16,6-6-2 15,-1-11-7-15,8-9-3 16</inkml:trace>
  <inkml:trace contextRef="#ctx0" brushRef="#br0" timeOffset="51418.2904">12683 8036 51 0,'-9'-15'95'16,"5"0"-5"-16,4 1-4 16,1-1-4-16,11 2-55 15,10 2-9-15,5 0-8 16,9 5-7-16,4-1-5 16,9 5-10-16,2 0-17 0,-4 2-53 15,11 0-2-15,2-3-8 16,0-3-5-16</inkml:trace>
  <inkml:trace contextRef="#ctx0" brushRef="#br0" timeOffset="51843.8853">13462 7598 34 0,'0'-23'91'16,"5"-2"0"-16,7-1-5 15,4 1-3-15,8 1-52 0,5 5-11 16,1 6-6-16,1 5-5 16,-3 5-4-16,1 4-2 15,-7 14-1-15,-6 7 0 16,-7 8-2-16,-7 5 1 0,-5 5 0 16,-7 3 1-16,-5-3-1 15,-4 1 0-15,-2-5-1 16,2-4 1-16,3-7 0 15,3-4 0-15,6-6 0 0,7-1 0 16,4-4-1-16,10 2 2 16,16 4 1-1,3 0-1-15,2 4 1 16,1-3 1-16,-1 6-1 16,-9-2 0-16,-5 4 1 0,-9-3 1 15,-16 0-5-15,-10-1 0 16,-10-2 0-16,-10 1 0 15,-2 3 0-15,-11-2-9 16,1-1-58-16,-4 5-20 16,-3-6-4-16,3 2-6 15,0-4-6-15</inkml:trace>
  <inkml:trace contextRef="#ctx0" brushRef="#br0" timeOffset="53832.0622">12944 8762 81 0,'4'-13'98'16,"-4"2"-5"-16,-5-1-6 15,-5 3 0-15,-6 5-59 0,1 2-10 16,3 2-6-16,1 7-5 16,4 4-7-16,7 5 0 15,2 8 0-15,13 2 0 16,6 6 0-16,6 3 0 0,8 3 0 16,3 0 0-16,2 4 0 15,-2-1 0-15,1-1 0 16,-5 0 0-16,-5 1 0 0,-8-1 0 15,-12 0 0-15,-8-4 0 16,-2 1 0-16,-12-3 0 16,-9-3 0-16,-7-6 0 15,-3-7 0-15,-2-6 0 16,-2-6 0-16,-2-6 0 0,1-10 0 16,6-9 0-16,1-5 0 15,7-11 0-15,7-8 0 16,14-5 0-16,6-7 0 0,17-5 0 15,13-2 0-15,5 1 0 16,13 2 0-16,-2 4 0 16,2 4 0-16,-7 6 0 15,-7 5 0-15,-9 8 0 0,-12 5 0 16,-11 4 0-16,-7 7 0 16,-15 5 0-16,-10 8 0 15,-7 3 0-15,-5 6 0 0,-7 6 0 16,4 12-16-16,4-4-71 15,0 3-4-15,9-2-3 16,11-2-8-16,13-4-2 16</inkml:trace>
  <inkml:trace contextRef="#ctx0" brushRef="#br0" timeOffset="54161.901">12499 8928 88 0,'-21'-9'100'0,"4"1"-7"15,2 0-4-15,3 0-3 16,-1 2-61-16,13 6-6 16,-11 1-8-16,11-1-11 15,-4 21 0-15,1-7 0 0,2 5 0 16,1 1 0-16,0 3-10 16,2 6-56-16,5-10-21 15,6-4-3-15,-2-8-7 16,6-6-5-16</inkml:trace>
  <inkml:trace contextRef="#ctx0" brushRef="#br0" timeOffset="54763.648">12683 8701 61 0,'12'-11'92'0,"1"0"-4"15,-5 2-4-15,-4 25-20 16,-4-16-31-16,2 13-9 15,-2 5-7-15,-1 7-6 0,0 8-4 16,-2 11 0-16,0 7-2 16,-1 7-1-16,1 8-3 15,-2 4-3-15,1 11-11 16,-5-2-22-16,1 1-50 16,0-5-2-16,0-11-7 0,1-11-6 15</inkml:trace>
  <inkml:trace contextRef="#ctx0" brushRef="#br0" timeOffset="55260.89">13505 8774 56 0,'17'-20'92'0,"1"-2"0"15,-3 1-7-15,1-1-1 16,-3 2-57-16,4 7-5 0,2 7-7 15,2 6-4-15,2 10-4 16,-1 10-1-16,-2 7-2 16,2 8 0-16,-5 10-1 15,-3 5 0-15,-9 5-3 0,-5 0 0 16,-4-2 0-16,-7-4 0 16,-7-3 0-16,-3-6 0 15,2-8 0-15,0-9 0 16,4-7 0-16,15-16 0 0,-6 12 0 15,16-12 0-15,20-3 0 16,14-7 0-16,15 1 0 16,16-2 0-16,8 0 0 15,6 0 0-15,4 6-16 0,-10 13-58 16,-6-8-14-16,-13 1-3 16,-14-1-7-16,-17 3-3 15</inkml:trace>
  <inkml:trace contextRef="#ctx0" brushRef="#br0" timeOffset="56869.7314">12051 10324 87 0,'11'-16'97'0,"-6"-2"-3"16,4 1-6-16,-4 2-26 16,2 6-28-16,-3-1-11 15,-4 10-8-15,7-11-4 16,-7 11-11-16,0 0 0 0,-1 12 0 15,-4 1 0-15,-2 3 0 16,0 5 0-16,-2 2 0 16,8 6-23-16,-1-4-63 15,1-5-3-15,14-9-4 16,6-9-8-16,8-6-2 0</inkml:trace>
  <inkml:trace contextRef="#ctx0" brushRef="#br0" timeOffset="57183.8934">12799 9930 0 0,'20'-9'94'0,"-9"7"3"0,-11 2-5 15,-21 9-5-15,-13 1-1 16,-9 7-69-16,-2 8-3 16,2 5-4-16,-1 4-3 15,7 4-3-15,12 0-1 0,13 2-3 16,11-2 0-16,12-2 0 15,15 0 0-15,10-3 0 16,2-4 0-16,6-4 0 16,-6 0 0-16,-2-4 0 0,-11-1 0 15,-7-1 0-15,-14 0 0 16,-5-2 0-16,-17 1 0 16,-8-1 0-16,-6 0 0 15,-7-1 0-15,2-1-7 0,-1-6-33 16,7-6-48-16,8-5-3 15,10-17-4-15,13-8-8 16</inkml:trace>
  <inkml:trace contextRef="#ctx0" brushRef="#br0" timeOffset="57522.7425">13080 10018 7 0,'43'-19'97'0,"-8"9"-1"15,-10 10-4-15,-9 4-4 16,-12 9-2-16,-12 7-71 15,4 9-4-15,0 2-2 16,-1 2-3-16,2 0-2 0,3-3-4 16,3-2 0-16,10-10 0 15,4-3 0-15,6-9 0 16,8-6 0-16,0-6 0 16,3-9 0-16,1-5 0 15,-3-2 0-15,-5 2 0 0,-3 0 0 16,-7 5 0-16,-3 3 0 15,-14 12 0-15,9 0 0 16,-9 9 0-16,-5 10 0 0,-5 9 0 16,-1 9 0-16,-1 7 0 15,-4 5 0-15,1 11 0 16,-7 1-21-16,6 5-67 0,1-3-3 16,5-10-4-16,2-9-8 15,5-15-1-15</inkml:trace>
  <inkml:trace contextRef="#ctx0" brushRef="#br0" timeOffset="57894.6857">13721 10152 1 0,'31'-51'98'0,"3"5"2"16,-1 6-6-16,4 8-4 15,-4 4-3-15,4 7-68 16,-2 16-4-16,1 5-8 15,-3 16-7-15,-6 10 0 0,-6 11 0 16,-5 8 0-16,-9 9 0 16,-7 6 0-16,-12 2 0 15,-11-1 0-15,-3-4 0 0,-2-7 0 16,-1-8 0-16,3-8 0 16,9-11 0-16,11-9 0 15,12-11 0-15,15-3 0 0,16-6 0 16,8-5 0-16,10-5 0 15,7 1 0-15,3-3 0 16,-2 2 0-16,-4 2 0 16,-8 4 0-16,-12 1 0 0,-7 1 0 15,-10 6-3-15,-12-3-17 16,-5-10-47-16,-5 15-22 16,-9-6-2-16,-3-2-9 15,1-9-1-15</inkml:trace>
  <inkml:trace contextRef="#ctx0" brushRef="#br0" timeOffset="58871.513">15552 7236 41 0,'-14'-21'86'0,"2"2"0"16,5-2-4-16,2 0-2 0,8 2-60 15,-2 5-2-15,-1 14-5 16,8-11-1-16,-8 11-4 16,9 8-1-16,-5 9-1 15,1 6 0-15,0 5 0 0,2 8-1 16,-1 7 1-16,0 9-1 15,-5 8-1-15,-1 11 0 16,0 8-1-16,-4 10-1 16,-5 6 1-16,-4 21 1 15,-2 7 0-15,1 2-4 16,1 0 0-16,5-1 0 0,-2-3 0 16,4 2 0-16,2 2 0 15,0-14 0-15,4 0 0 16,-3 3 0-16,-3 7 0 15,0 4 0-15,-4 2 0 0,0-1 0 16,-2 2 0-16,-1-2 0 16,-2 0 0-16,3-2 0 15,-4-10 0-15,2-3 0 0,0-6 0 16,1-2 0-16,-1-8 0 16,2-4 0-16,3-8 0 15,0-3 0-15,2-7 0 16,2-6 0-16,2-6 0 0,0-7 0 15,1 0 0-15,1-8 0 16,-1-1 0-16,-1-6 0 16,0-6 0-16,-2 0 0 15,0-6 0-15,1-4 0 16,0-6 0-16,0-5 0 0,4-12 0 16,-9 16 0-16,9-16 0 15,-5 10 0-15,5-10 0 16,0 0 0-16,-11 9 0 15,11-9 0-15,-9 3 0 0,9-3 0 16,-10 1 0-16,10-1 0 16,-8 0 0-16,8 0 0 15,0 0 0-15,-9-1 0 16,9 1 0-16,0 0 0 0,0 0 0 16,-10-12 0-16,10 12 0 15,0 0 0-15,-8-9 0 16,8 9 0-16,0 0 0 0,-10-12 0 15,10 12 0-15,0 0 0 16,-9-10 0-16,9 10 0 16,0 0 0-16,-9-18 0 0,9 18-91 15,-3-14-2-15,3 0-3 16,2-8-7-16,4-7-2 16</inkml:trace>
  <inkml:trace contextRef="#ctx0" brushRef="#br0" timeOffset="59800.1512">17646 7467 70 0,'0'0'98'0,"8"-16"-5"16,-8 16-5-16,8-12 1 16,9 11-66-16,-17 1-4 15,0 9-7-15,-2 7-5 16,-6-1-2-16,3 3-1 0,0 1-1 16,-4 2-3-16,1-4 0 15,1-2 0-15,1-2 0 16,3-4 0-16,3-9 0 15,-1 9 0-15,1-9 0 0,0 0 0 16,2-11 0-16,2 0 0 16,0-3 0-16,-1-2 0 15,0-2 0-15,-2 2 0 16,-1 0 0-16,-1 4 0 0,-6 2 0 16,7 10 0-16,-15-5-15 15,15 5-26-15,-9 12-49 16,9-12-2-16,0 13-6 0,0-13-4 15</inkml:trace>
  <inkml:trace contextRef="#ctx0" brushRef="#br0" timeOffset="60462.9988">18204 7281 45 0,'18'-23'94'0,"-5"-4"-1"15,3 0-6-15,-1 0 0 16,0 1-55-16,-2 8-12 16,0 6-6-16,2 8-5 15,1 4-4-15,-4 17-3 16,1 8 1-16,0 11-2 0,-4 9 0 16,-5 12 0-16,-4 9 0 15,-13 3 0-15,-5 3 0 16,-5-2 0-16,-5-8-1 0,-2-7 1 15,1-7-1-15,5-15 1 16,4-8-1-16,15-14 0 16,5-11 1-16,23-2-1 0,16-12 1 15,15-6-2-15,11-10 2 16,18-4-1-16,8-7 1 16,5-5-1-16,1-3 0 15,-7-3 1-15,-4 0 0 0,-16-1 0 16,-11 8 0-16,-17-3 1 15,-11 9 0-15,-13 1-2 16,-17 6 0-16,-2 3 0 16,-19 10 0-16,-9 3 0 0,-6 5 0 15,-3 8 0-15,-4 3 0 16,5 7 0-16,-1 8 0 16,7 2 0-16,10 2 0 0,15-1 0 15,6 0 0 1,17-2 0-16,7-4 0 0,12-1 0 15,1-5 0-15,0-2 0 16,-1-3 0-16,-6 5 0 0,-5-2 0 16,-9 4 0-16,-6 4 0 15,-4 6 0-15,-5 2 0 16,-1 7 0-16,-5 5 0 16,-4 7 0-16,-5 2 0 0,-1 6 0 15,-6 1 0-15,0 2 0 16,0-1 0-16,0 0-20 15,-6 10-56-15,10-28-14 16,9-10-5 0,8-12-7-16,0-9-1 15</inkml:trace>
  <inkml:trace contextRef="#ctx0" brushRef="#br0" timeOffset="60757.7691">19492 7209 73 0,'35'-46'100'0,"-2"8"-6"16,-6 1-5-16,2 3-1 16,-6 10-59-16,6 3-12 15,2 9-7-15,2 7-3 16,4 9-3-16,-3 11-4 0,4 12 0 16,-2 7 0-16,-2 12 0 15,-7 7 0-15,-8 7 0 16,-12 4 0-16,-7 4 0 15,-9 1 0-15,-10-1 0 0,-4-2 0 16,-5-4 0-16,-4-5 0 16,-1-6-9-16,1-9-9 15,9-5-25-15,4-7-46 16,2-14-3 0,5-8-6-16,12-8-4 0</inkml:trace>
  <inkml:trace contextRef="#ctx0" brushRef="#br0" timeOffset="60995.441">19766 7565 79 0,'9'-30'98'0,"3"3"-3"15,6 4-6-15,12 0-1 16,10 4-63-16,15 7-9 16,10-2-5-16,8 7-4 15,5 0-4-15,1 1-3 0,0 2 0 16,-9 0 0-1,-6 0 0-15,-14 0 0 0,-11 1 0 16,-12 3 0-16,-11-4 0 16,-16 4-3-16,0 0-19 0,-4-11-65 15,-16 2-3-15,-10-6-6 16,1-6-6-16,-12-14-3 16</inkml:trace>
  <inkml:trace contextRef="#ctx0" brushRef="#br0" timeOffset="61575.0195">17780 5459 51 0,'24'-16'93'16,"6"1"-4"-16,-4 1-7 15,-5 5-37-15,-11 4-4 16,0 5-9-16,-8 15-12 16,-2 11-8-16,-2 13-4 0,-7 10-1 15,-5 12 1-15,-5 6-2 16,-4 3 0-16,0-1-2 15,1-12-2-15,0-6-1 0,2-12 3 16,5-10-4 0,5-15 0-16,10-14 0 0,0 0 0 15,0-24 0-15,8-6 0 16,9-11 0-16,6-14 0 16,6-10 0-16,5-9 0 0,9-6 0 15,2-3 0-15,6-2 0 16,1 6 0-16,-5 4 0 15,1 11 0-15,-10 12 0 16,-1 15 0-16,-5 12 0 0,-6 18 0 16,-1 10 0-16,-5 20 0 15,1 13 0-15,-2 14 0 16,1 14 0-16,0 15 0 0,-5 12 0 16,-5 14 0-16,-7 5 0 15,-2 4 0-15,-5-4 0 16,-2-2-14-16,-10-14-23 15,0-12-53-15,-1-18-2 16,-4-24-5-16,2-19-4 0</inkml:trace>
  <inkml:trace contextRef="#ctx0" brushRef="#br0" timeOffset="62659.1085">17980 5822 5 0,'-13'-34'95'0,"3"5"1"15,8 5-6-15,2 3-5 0,6-1-3 16,10 7-67-16,15 5-6 16,8-1-3-16,16 3-4 15,10-2-1-15,8-4 0 0,9 0-1 16,5-3 0-16,2-3 0 16,-6-5 0-16,0-6 0 15,-12-2 4-15,-10-1-4 0,-7 2 1 16,-17 5 2-16,-5 3-1 15,-9 5-1-15,-9 3 0 16,-14 16-1-16,0 0-1 16,5 22 5-16,-5 8-2 15,-1 9 0-15,-3 9 0 0,2 6 1 16,2 3-3-16,5 0 0 16,5-5 0-16,9-7 0 0,2-10 0 15,6-10 0-15,7-12 0 16,0-11 0-16,3-4 0 15,-1-15 0-15,-1-5 0 16,-3-10 0-16,0-1 0 16,-2-5 0-16,-5 1 0 0,-3 2 0 15,-4 1 0-15,-4 5 0 16,-3 5 0-16,-5 7 0 16,-2 7 0-16,-4 10 0 15,0 0 0-15,0 0 0 0,6 16 0 16,-6 7 0-16,5 2 0 15,0 5 0-15,7 2 0 16,3-1 0-16,3-4 0 16,7-4 0-16,5-6 0 0,0-5 0 15,2-11 0-15,3-2 0 16,0-14 0-16,0-2 0 16,-4-6 0-16,1-7 0 15,-3 2 0-15,-4-3 0 0,1 1 0 16,-6 5 0-16,-3 6 0 15,-5 2 0-15,-1 7 0 16,-11 10 0-16,16-4 0 16,-16 4 0-16,17 17 0 0,-10-2 0 15,6 6 0-15,-1 2 0 16,1 1 0-16,2 3 0 16,2-2 0-16,1-4 0 0,2-6 0 15,1-3 0-15,1-4 0 16,4-5 0-16,0-3 0 15,5-6 0-15,0-7 0 16,4-2 0-16,-3-1 0 0,5-6 0 16,-2 3 0-16,3-3 0 15,-7 0 0-15,-1 5 0 16,-7 2 0-16,-4 5 0 0,-1 5 0 16,-3 5 0-16,-4 2 0 15,-1 11 0-15,3 6 0 16,-1 5 0-16,6 7 0 15,5 3 0-15,3-2 0 16,6 2 0-16,4-4 0 0,5-2 0 16,4-6 0-16,4-7 0 15,2-6 0-15,3-6 0 16,-4-3 0-16,-2-8 0 0,1-2 0 16,-7-6 0-16,0-2 0 15,-8-2 0-15,-1 1 0 16,-7 2 0-16,-3 2 0 0,-6 3 0 15,-6 2 0-15,-11 10 0 16,12-12 0-16,-12 12 0 16,0 0 0-16,0 0 0 15,3 11 0-15,-3-1 0 0,-3 6 0 16,-4 0 0-16,-1 12-10 16,-9 0-78-16,3-6-2 15,-4 2-7-15,-6-6-5 16,3 0-3-16</inkml:trace>
  <inkml:trace contextRef="#ctx0" brushRef="#br0" timeOffset="63930.6301">17866 8720 12 0,'0'9'99'0,"0"-9"-2"16,0 0-4-16,0 0-4 0,0 0-3 15,-10-2-72-15,10 2-2 16,0 0-5-16,0 0-5 16,0 0-2-16,0 0 0 15,0 0 0-15,0 0 0 0,0 0 0 16,0 0 0-16,0 0 0 16,-8 8 0-16,8-8-14 15,0 0-44-15,-12 8-30 16,12-8-2-16,0 0-6 0,4-12-7 15</inkml:trace>
  <inkml:trace contextRef="#ctx0" brushRef="#br0" timeOffset="64183.6592">18325 8489 25 0,'33'-5'101'0,"-5"2"-2"16,-6-2-6-16,-8 0-3 0,-4-2-1 15,-10 7-75-15,14 0-14 16,-11 10 0-16,1 6 0 16,-1 4 0-16,3 8 0 0,-3 5 0 15,-1 9 0-15,-2 3 0 16,0 12 0-16,-9 4 0 16,0 5 0-16,-4-1 0 15,4 2 0-15,9-6-88 0,-3-13-4 16,1-12-5-16,4-17-6 15,11-17-4-15</inkml:trace>
  <inkml:trace contextRef="#ctx0" brushRef="#br0" timeOffset="64512.5763">18961 8545 24 0,'19'-20'101'0,"-4"8"-2"16,-15 12-7-16,0 0-1 15,-4 9-3-15,-11 15-74 16,-5 6-12-16,1 14-2 16,-6 5 0-16,0 9 0 15,6 5 0-15,3 3 0 0,12-4 0 16,4-8 0-16,10-1 0 16,9-15 0-16,9-9 0 0,4-14 0 15,4-11 0-15,-4-7 0 16,1-9 0-16,-6-7 0 15,-6-5 0-15,-11-2 0 0,-5-2 0 16,-5-1 0 0,-13 1 0-16,-5 1 0 0,-10 4 0 15,1 6 0-15,-10-1-3 16,9 10-45-16,1 2-42 16,4 1-1-16,8 2-6 0,15 3-6 15</inkml:trace>
  <inkml:trace contextRef="#ctx0" brushRef="#br0" timeOffset="64863.6062">19289 8690 60 0,'42'-21'99'0,"-10"3"-4"15,-9 6-5-15,-9 3-1 0,-14 9-46 16,10-1-19-16,-8 12-13 16,-2 9-11-16,3 4 0 15,0 5 0-15,4 2 0 16,6 1 0-16,7-5 0 15,8-4 0-15,2-5 0 0,6-6 0 16,4-7 0-16,5-5 0 16,-6-8 0-16,5-6 0 15,-5-3 0-15,-7-1 0 0,-3 1 0 16,-7 2 0-16,-3 3 0 16,-7 4 0-16,-12 8 0 15,9 1 0-15,-9 15 0 16,-2 7 0-16,-5 4 0 0,-4 10 0 15,3 9 0-15,-8 8 0 16,2 3 0-16,-4 5 0 16,2 12 0-16,3-2-71 15,-18 0-25-15,-3-5-3 16,-6-3-7-16,-13-4-5 0</inkml:trace>
  <inkml:trace contextRef="#ctx0" brushRef="#br0" timeOffset="65655.6447">17846 10224 78 0,'3'-21'97'0,"5"1"-3"16,-2 0-5-16,-3 3-1 15,-6 2-66-15,3 4-3 16,0 11-5-16,2-9-4 16,-2 9-10-16,0 0 0 0,-1 9 0 15,1-9 0-15,-7 14 0 16,7-14 0-16,-7 13 0 16,7-13 0-16,-2 10 0 0,2-10 0 15,0 0 0-15,0 0 0 16,0 0 0-16,0 0 0 15,0 0 0-15,0-14 0 16,0 5 0-16,1-2 0 0,2 0 0 16,-1 0 0-16,-1 2 0 15,-1 9 0-15,4-12 0 16,-4 12 0-16,0 0 0 0,-2 5 0 16,2-5 0-16,-8 20 0 15,5-10 0-15,-1 3 0 16,2-1 0-16,-2-1 0 15,2-1 0-15,2-1 0 16,0-9 0-16,2 9 0 16,-2-9 0-16,11 0 0 0,-11 0 0 15,14-4 0-15,-8-5 0 16,2-2 0-16,-1-4 0 16,-1-1 0-16,-1-1 0 0,-1 2 0 15,-2 1 0-15,-1 1 0 16,-1 3 0-16,0 1 0 15,0 9 0-15,0 0 0 0,-5-9 0 16,5 9 0-16,0 0 0 16,0 0 0-16,-11 0 0 15,11 0 0-15,-6 11 0 16,6-11 0-16,-11 20-26 0,1-8-61 16,5 0-4-16,1-3-4 15,4-9-6-15,-3 10-1 16</inkml:trace>
  <inkml:trace contextRef="#ctx0" brushRef="#br0" timeOffset="66057.9877">18835 9817 23 0,'22'-14'100'0,"-7"1"-1"0,-13 4-7 16,-2 9 0 0,-23-6-4-16,-9 9-75 0,4 11-9 15,-5 2-4-15,2 8 0 16,4 1 0-16,4 6 0 0,13-2 0 16,10 5 0-16,15 0 0 15,13 0 0-15,11 3 0 16,6-3 0-16,3-2 0 15,2 1 0-15,-1-2 0 0,-11 1 0 16,-2-2 0-16,-18 0 0 16,-5 0 0-16,-13-2 0 15,-8-1 0-15,-12 2 0 16,-12-4 0-16,-9-2 0 0,-5-6 0 16,-5-1 0-16,-6-9 0 15,5 0 0-15,-5 2-14 16,7-16-76-16,13-11-4 0,7-10-4 15,11-10-6-15,13-9-2 16</inkml:trace>
  <inkml:trace contextRef="#ctx0" brushRef="#br0" timeOffset="66245.5411">18856 9858 35 0,'23'-16'103'0,"-2"-2"-2"16,2 0-8-1,-4-2-3-15,12 2-1 0,-1 3-89 16,8 2 0-16,9 7 0 16,4 3 0-16,7 5-3 15,15 5-84-15,-10-2-3 0,3 4-5 16,0-1-5-16,-3 3-7 16</inkml:trace>
  <inkml:trace contextRef="#ctx0" brushRef="#br0" timeOffset="66697.5959">19728 9879 24 0,'-19'-4'103'16,"0"-6"-3"-16,7 0-5 16,6-6-4-16,6 5-3 0,12-4-78 15,1 9-10-15,5 2 0 16,3 4 0-16,3 3 0 15,-3 7 0-15,-1 6 0 16,-2 1 0-16,-4 9 0 0,-7-1 0 16,-1 8 0-16,-6-1 0 15,-9 2 0-15,0-1 0 16,-3-2 0-16,-3-1 0 0,-1-4 0 16,3-5 0-16,5-3 0 15,6 0 0-15,2-2 0 16,5-1 0-16,10-1 0 0,2 0 0 15,4 2 0-15,0 1 0 16,6 2 0-16,-3 4 0 16,-2 2 0-16,-5 1 0 15,-2 3 0-15,-9 1 0 0,-4 3 0 16,-5 0 0-16,-8-1 0 16,-8-6 0-16,-6 1 0 15,2-6 0-15,-7-5 0 16,4-8-4-16,-4-7-86 0,15-4-2 15,8-14-4-15,8-7-7 16,18-11-4-16</inkml:trace>
  <inkml:trace contextRef="#ctx0" brushRef="#br0" timeOffset="67052.6494">20737 10029 26 0,'62'-34'105'16,"-14"4"-3"-16,-17 1-5 0,-13 4-4 15,-16 2-5-15,-9 7-88 16,-18 10 0-16,-12 6 0 16,-5 3 0-16,-11 9 0 0,2 7 0 15,-2 6 0-15,9 6 0 16,6 2 0-16,14 0 0 16,14-1 0-16,12-5 0 15,20-1 0-15,14-8 0 16,12-6 0-16,8-6 0 0,3-3 0 15,1 0 0-15,-3-3 0 16,-10 3 0-16,-5 2 0 16,-13 7 0-16,-7 5 0 0,-12 10 0 15,-10 10 0-15,-8 6 0 16,-9 6 0-16,-9 9 0 16,-7 6 0-16,-4 12 0 15,-7-4 0-15,8 7-58 16,-9-3-37-16,8-6-4 0,4-3-7 15,5-11-5-15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18:46.61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1390 2692 30 0,'-11'-7'82'0,"1"0"0"0,0-5-1 16,10 12-32 0,-10-12-12-16,10 12-9 0,0 0-8 15,0 0-4-15,0 0-3 16,-3 12-4-16,3-1-3 15,0 4 0-15,0 0-1 0,0 5 1 16,0 2-2-16,-4 2-1 16,3 2-1-16,-5 0 2 15,1 6-2-15,-5 2 1 16,-1 3-1-16,-2 5 0 0,1 2-1 16,-4 3 0-16,0 0 0 15,-1 2 0-15,3-3 0 16,1-1-1-16,3-9 0 15,0-6 1-15,5-6 1 0,0-6 0 16,5-18 0-16,0 0 1 16,3-15 1-16,7-12-4 15,1-14 0-15,10-10 0 0,2-10 0 16,8-8 0 0,2-7 0-16,3-1 0 0,-2-2 0 15,2 4 0-15,-2 6 0 16,-5 8 0-16,-5 11 0 0,-2 8 0 15,-3 13 0-15,-5 12 0 16,-1 12 0-16,4 10 0 16,-4 18 0-16,0 10 0 0,6 10 0 15,-1 12 0-15,1 8 0 16,3 6 0-16,4 3 0 16,-6-1 0-16,4-1 0 15,0-8 0-15,-1-3 0 16,-6-10-14-16,4-5-15 0,-6-5-58 15,-10-12-4-15,-3-4-4 16,-2-8-8-16</inkml:trace>
  <inkml:trace contextRef="#ctx0" brushRef="#br0" timeOffset="420.9661">1423 3014 25 0,'-8'-15'74'0,"8"5"-1"16,22 2-3-16,16 2-4 16,12 6-66-16,12-4-10 0,12 1-6 15,5-1-1-15,5-3-3 16,-4-2 2-16,-5-1 4 16,-7-3 7-16,-14-3 12 15,-3 3 16-15,-19-2 12 0,-2 4 3 16,-14 1-1-16,-1 3 0 15,-15 7-2-15,0 0-6 16,0 0-6-16,4 10-5 0,-4 9-5 16,0 6-3-16,0 6 0 15,-1 6 0-15,3 8-2 16,2 5-4-16,0 2-2 0,2 4 0 16,-4-2 0-16,1-4 0 15,0 0 0-15,-3-4 0 16,0-6 0-16,-4-7 0 15,-5-3 0-15,-4-10 0 16,-1-1-10-16,-8-7-8 16,2-12-55-16,-4 0-15 0,-2-8-5 15,1-10-6-15,-3-11-3 16</inkml:trace>
  <inkml:trace contextRef="#ctx0" brushRef="#br0" timeOffset="999.9128">2117 2943 85 0,'45'-17'94'0,"2"1"-6"15,6 5-4-15,-5-26-20 16,5 38-39-16,-7 0-7 0,2 9-5 16,-10 7-4-16,-7 4-4 15,-2 2-1-15,-7 0-1 16,-2 2 0-16,-2-2 0 15,-2-2 0-15,1-2 0 16,0-6-1-16,2-4 1 16,3-7-1-16,5-2-2 0,-2-4 0 15,1-9 0-15,0-3 0 16,-1-4 0-16,0 1 0 0,-5-4 0 16,-2 3 0-1,-6 2 0-15,-1 2 0 0,-1 4 0 16,-10 12 0-16,12-7 0 15,-12 7 0-15,16 15 0 0,-4 9 0 16,-2 8 0-16,4 12 0 16,3 13 0-16,0 12 0 15,1 9 0-15,-6 12 0 16,-4 5 0-16,-3 3 0 16,-5 0 0-16,-2-4 0 0,-9-6 0 15,-4-10 0-15,-4-9 0 16,-3-13 0-16,-1-9 0 15,-5-14 0-15,-4-9 0 0,-4-13 0 16,2-8 0-16,-5-8 0 16,2-16 0-16,1-12 0 15,3-10 0-15,7-15 0 16,12-10 0-16,14-11 0 16,11-7 0-16,20-3 0 0,16 0 0 15,17 4 0-15,13 6 0 16,16 19-2-16,9 9-88 15,0 6-3-15,-5 13-3 0,2 8-8 16,-2 9-4-16</inkml:trace>
  <inkml:trace contextRef="#ctx0" brushRef="#br0" timeOffset="9721.8258">4965 2834 14 0,'17'-24'87'0,"-5"1"6"16,-1 2-8-16,-6 4-6 16,20 8-44-16,-25 9-7 15,-8 15-9-15,-2 15-6 0,-10 13-6 16,-4 17-4-16,-6 10 1 16,-4 6-2-1,-2 0 0-15,5-8 1 0,3-4-1 16,5-15 2-16,4-12 1 15,9-19 0-15,10-18 0 16,0-8 0-16,6-16 1 0,7-12-1 16,6-8-5-16,5-14 0 15,6-9 0-15,4-5 0 16,3-5 0-16,2 1 0 0,0 2 0 16,-3 8 0-16,-3 6 0 15,-5 13 0-15,-5 8 0 16,-7 11 0-16,-6 14 0 15,2 14 0-15,-4 6 0 0,2 18 0 16,-2 11 0-16,0 14 0 16,-2 12 0-16,2 16 0 15,0 3 0-15,-2 3 0 0,0-4-8 16,-1-4-4-16,-2-7-6 16,3-10-9-16,-4-11-27 15,3-17-33-15,-2-12-2 16,-3-18-6-16,-7 4 2 0</inkml:trace>
  <inkml:trace contextRef="#ctx0" brushRef="#br0" timeOffset="9883.6293">4963 3089 61 0,'-18'-27'90'0,"9"0"-4"16,9-1-3-16,18-1-2 15,14 4-58-15,12 2-9 16,16 5-4-16,8 1-6 0,8 9-10 15,-2 4-16-15,0 5-56 16,-2 10-2-16,-14 3-7 16,-11 9-7-16</inkml:trace>
  <inkml:trace contextRef="#ctx0" brushRef="#br0" timeOffset="10537.8478">4889 4032 59 0,'-13'25'89'16,"8"-4"-2"-16,-2-10-3 0,5 2-1 16,-2-1-66-16,2 10-1 15,2 9-6-15,-1 10-2 16,1 10-2-16,0 3-1 0,0 6-3 15,0-3-1-15,0-6 0 16,0-5 0-16,-2-13 1 16,0-6 0-16,0-12 2 15,2-15-1-15,-11 0 1 0,7-15-1 16,0-12 1-16,-2-12-1 16,2-11-2-16,2-10 0 15,2-8-1-15,6-4 0 0,8 3-1 16,9 1 0-16,4 6-1 15,4 10 1-15,5 13 0 16,3 11 0-16,-1 14 0 16,0 13 0-16,-1 9 1 15,-4 13-1-15,-6 12 1 0,-4 9-1 16,-8 9 0-16,-3 4 1 16,-9 2-1-16,-4-3 1 0,-3-4-1 15,-6-6 1 1,3-6 0-16,-1-8 1 0,2-8 0 15,6-8 0-15,4-3 0 16,6 0 0-16,5-4 1 0,6 0-1 16,1 0 0-16,4 4 0 15,3 1 0-15,-2 4-1 16,1 1 0-16,-1 4 1 16,-5 1 0-16,-8 2 1 0,-5 2 0 15,-7-1 0 1,-6 3 0-16,-14-5 0 0,-9 2 1 15,-6 0-2-15,-7 0 1 16,-7 0-7-16,-2 3-7 0,-7 1-36 16,3 1-40-16,4-2-2 15,2-1-7-15,2 5-7 16</inkml:trace>
  <inkml:trace contextRef="#ctx0" brushRef="#br0" timeOffset="10818.4202">5070 5691 31 0,'12'21'103'15,"-12"-21"-3"-15,9 11-6 16,-9-11-3-16,-5-5-2 16,-37 1-86-16,32 2-3 15,-3 4 0-15,0 7 0 0,-4 9 0 16,-2 7 0-16,-4 6 0 15,-1 3 0-15,1 5 0 16,0 0 0-16,6 2 0 16,9-3 0-16,8-6 0 0,13-6 0 15,14-6 0-15,12-11 0 16,13-4-71-16,17-5-21 0,6-19-2 16,9-11-8-16,6-12-5 15</inkml:trace>
  <inkml:trace contextRef="#ctx0" brushRef="#br0" timeOffset="13384.0785">7387 1608 57 0,'9'-19'89'0,"0"0"-3"16,-6 11-4-16,-1-1-35 16,0-6-10-16,0 5-12 0,-2 10-7 15,0 0-7-15,-10 11-4 16,-4 14-5-16,-3 8 0 15,-6 15-2-15,-1 5 0 16,-2 2 0-16,5-3 0 0,-1-3-1 16,5-8 2-16,2-8 1 15,4-9 1-15,6-12 1 16,5-12 0-16,0-7 0 0,2-10 0 16,9-7 0-16,-1-9 0 15,8-4-2-15,1-7-1 16,6-2 1-16,-1-1-1 15,4 4 0-15,-1 5 0 16,-5 4 1-16,0 7-1 0,-4 6 0 16,-4 9 0-16,0 6-1 15,-4 6-1-15,-1 7 1 16,5 10-1-16,-5 9 0 0,3 12 0 16,2 10-2-16,-2 11-3 15,5 5-3-15,1-1-4 16,5 3-7-16,-2-2-9 0,3-13-47 15,1-6-10 1,0-15-5-16,-5-15-2 16</inkml:trace>
  <inkml:trace contextRef="#ctx0" brushRef="#br0" timeOffset="13553.7002">7543 1919 37 0,'-21'-21'91'0,"3"0"-2"16,7 3-4-16,7-3-3 15,8 3-57-15,15 3-3 16,6-3-8-16,15 6-8 16,12-1-4-16,14 7-9 15,8 0-14-15,5 6-57 0,16 0-3 16,6 2-6-16,6 2-7 16</inkml:trace>
  <inkml:trace contextRef="#ctx0" brushRef="#br0" timeOffset="14248.6143">9772 1833 59 0,'0'0'93'0,"-8"-18"-2"15,5 8-4-15,-2 0-5 16,5 10-56-16,0 0-8 16,-10-1-6-16,10 6-5 15,0 10-4-15,0 8-1 0,0 5-2 16,0 6 0-16,-2 4 1 16,-4-2 0-16,0-2 0 15,3-5 1-15,-1-3 0 0,-1-8 1 16,0-7 0-16,5-11 0 15,0 0 0-15,-10-3 0 16,6-9 0-16,0-7 0 16,1-7 0-16,3-5-3 0,0-7 0 15,1-2 0-15,11-2 0 16,4 0 0-16,0 0 0 16,6 6 0-16,2 6 0 15,2 7 0-15,-2 7 0 0,0 9-3 16,-1 7 1-16,2 10 1 15,-3 9-1-15,-2 4 0 16,-1 10 1-16,-3-3 0 0,1 6 0 16,-5-4 1-1,-1-1 0-15,-1-6-1 0,-3-2 2 16,6-4-1-16,-1-4 1 16,2-3-1-16,9-1 1 15,2-1-1-15,1 1 1 0,6-1-1 16,1 2 1-16,-2 2-1 15,-2-1 0-15,-3 5 1 0,-7 6 1 32,-7 2 1-32,-4 1 0 15,-8-1-3-15,-7 1 0 16,-9-2 0-16,-8-3 0 0,-1 3 0 16,-7-14 0-16,0 0 0 15,1-8-10-15,7-4-62 16,11 1-16-16,13 0-2 15,11-16-9-15,23-2-4 16</inkml:trace>
  <inkml:trace contextRef="#ctx0" brushRef="#br0" timeOffset="14552.4843">11590 1957 82 0,'57'-13'97'16,"-12"0"-5"-16,-16-2-4 15,-10 4-1-15,-6 0-63 0,-13 11-8 16,12-11-6-16,-12 11-4 16,0 0-2-16,-6 9-2 15,-10 9-1-15,-5 12 1 0,-14 6-2 16,-11 19 0 0,-2 4 0-1,6 2 0-15,8 1 0 16,17-4 0-16,17-2 0 0,20-7 0 15,28-8 0-15,25-19 0 16,13-2 0-16,5-8 0 16,4-2 0-16,-9-10 0 15,-2 0-85-15,-6-3-6 16,-14-6-3-16,-8-3-8 0,-15 0-5 16</inkml:trace>
  <inkml:trace contextRef="#ctx0" brushRef="#br0" timeOffset="17141.2942">7276 2898 66 0,'6'-18'89'0,"-2"1"1"16,-2-5-5-16,0 8-25 0,-2 0-21 15,0 1-11-15,0 13-9 16,0-15-6-16,0 15-5 15,0 0-2-15,1 17-3 16,1 1 0-16,-2 5-1 0,1 5-2 16,-1 2 0-16,-1 7 0 15,1-1 0-15,0-1 0 16,0-2 0-16,0-3 0 16,0-4 0-16,0-2 0 15,0-3 0-15,0-3 0 0,-2-1 0 16,2-2 0-16,0 3 0 15,-3-4-22-15,-3 6-63 16,5 1-4-16,-8-5-4 0,1 2-8 16,-6-1-3-16</inkml:trace>
  <inkml:trace contextRef="#ctx0" brushRef="#br0" timeOffset="17437.1273">7152 3869 81 0,'0'0'96'0,"-11"0"-4"16,3-3-6-16,8 3-1 16,-17-10-70-16,17 10 0 0,-8 6-5 15,6 4-5-15,2 6-2 16,0 3-2-16,5 6 1 15,1 3-1-15,0 4 0 0,6 1-1 16,2 3-4-16,0-3-4 16,6 0-7-16,-2-6-9 15,4-6-29-15,-2-3-33 16,0-9-4-16,1-9-5 16,-1-3-1-16</inkml:trace>
  <inkml:trace contextRef="#ctx0" brushRef="#br0" timeOffset="17636.8385">7380 4035 20 0,'11'-32'95'0,"-4"6"-1"0,2 4-2 16,-6 2-6-16,17 8-42 16,-20 12-15-16,0 0-9 15,0 0-7-15,-1 8-5 16,-2 14-4-16,-9 4-1 0,0 8 0 16,-5 10-3-16,-7 12 0 15,-1 3 0-15,-6 8 0 16,3 0-2-16,-4-1-6 15,4-7-6-15,8-3-14 0,-4-9-59 16,14-17-3-16,9-13-5 16,1-17-6-16</inkml:trace>
  <inkml:trace contextRef="#ctx0" brushRef="#br0" timeOffset="17950.6311">7555 4182 3 0,'22'-21'94'0,"-3"8"1"15,-7 7-2-15,-12 6-6 16,3 7-1-16,-3 10-69 16,0 10-8-16,-1 5-2 0,0 5 0 15,1 1-3 1,1-1-1-16,8-1-1 0,4-10 0 16,6-4 0-16,3-12-2 15,6-7 0-15,-3-2 0 16,5-11 0-16,-7-1 0 15,-1-3 0-15,-5 3 0 0,-5 2 0 16,-1 6 0-16,-11 3 0 16,5 12 0-16,-5 9 0 15,-2 6 0-15,-5 9 0 0,1 13-11 16,-6 7-32-16,3 7-45 16,-8 2-1-16,1-4-8 15,-3-1-6-15</inkml:trace>
  <inkml:trace contextRef="#ctx0" brushRef="#br0" timeOffset="18244.0465">7135 5242 84 0,'-25'-8'98'16,"5"-1"-6"-16,7 2-5 0,2 1-1 15,7-6-58-15,8 18-20 16,10 15-3-16,8 5-2 16,5 6 0-16,1 10-1 15,3 4-5-15,5 7-7 0,-4-4-9 16,2-4-31-16,-3-2-35 15,1-10-4-15,-8-12-7 16,-2-14-4-16</inkml:trace>
  <inkml:trace contextRef="#ctx0" brushRef="#br0" timeOffset="18450.3781">7481 5392 73 0,'0'-26'99'0,"1"7"-4"0,-1 4-7 15,-1 5 0-15,0 0-51 16,1 10-16-16,-10 16-11 15,5 4-10-15,-1 7 0 16,-1 8 0-16,1 9 0 16,-3 13 0-16,-5 9 0 0,1 5 0 15,-6-1 0-15,6 5 0 16,-3-5-10-16,4-9-77 16,-1-3-2-16,3-18-5 0,8-18-9 15,2-22 0-15</inkml:trace>
  <inkml:trace contextRef="#ctx0" brushRef="#br0" timeOffset="18831.1638">7647 5607 18 0,'30'-30'100'16,"-2"3"-2"-16,-6 8-6 0,-4 2-3 16,-6 5-3-16,-2 9-69 15,-2 4-6-15,3 10-11 16,-4 10 0-16,-3 7 0 15,-3 5 0-15,-1 9 0 0,0 4 0 16,-5 4 0-16,-6 0 0 16,2-2 0-16,-2-6 0 15,4-3 0-15,3-6 0 16,3-8 0-16,5-5 0 0,15-10 0 16,6-5 0-16,10-5 0 15,13 1 0-15,8-6 0 16,2-2 0-16,8-4 0 0,-1 0 0 15,-2-2 0-15,-5 5 0 16,-11 1 0-16,-6 0 0 16,-12 1 0-16,-6 3 0 15,-10 2 0-15,-13 1 0 16,1 5 0-16,-5 8-8 0,-2 3-81 16,-24-2-5-16,-5 2-3 15,-4-3-6-15,-9 2-3 16</inkml:trace>
  <inkml:trace contextRef="#ctx0" brushRef="#br0" timeOffset="22018.7788">9905 2941 5 0,'9'-16'87'15,"-2"-3"3"-15,-1 2-3 0,-3 2-6 16,3 4-40-16,-6 11-10 16,-9 0-10-16,-2 12-9 15,1 12-5-15,-4 5-3 16,2 5-1-16,2 3 0 16,-1-1 0-16,6-2 1 0,5-3-1 15,1-6 0-15,9-6 1 16,4-6 0-16,5-4-1 0,3-6 1 15,3-3-1-15,-2-5 0 16,3-4-1-16,-3-3 1 16,0-1-3-16,-3 0 0 15,-4 0 0-15,-2 4 0 16,-6 3 0-16,-8 6 0 0,13 0 0 16,-9 11 0-16,-3 6 0 15,0 6 0-15,-1 10 0 16,0 10 0-16,-1 7-3 15,-3 12-5-15,-7 10-10 16,2 14-17-16,3 2-52 0,-8 0-2 16,-2-7-7-16,-3-7-5 15</inkml:trace>
  <inkml:trace contextRef="#ctx0" brushRef="#br0" timeOffset="22260.1689">9808 4028 85 0,'0'0'98'0,"0"0"-3"15,0 0-8-15,-10 6-2 0,10-6-66 16,0 8-4 0,-1 0-6-16,1 8-4 0,0 2-3 15,2 6-1-15,1 6-1 16,3 13-3-16,-1 1-7 15,5 15-19-15,8 6-57 0,-6-3-3 16,-2-2-6-16,1-5-8 16</inkml:trace>
  <inkml:trace contextRef="#ctx0" brushRef="#br0" timeOffset="22594.0484">9973 5277 70 0,'0'0'97'0,"-7"-10"-3"15,3 1-9-15,2-1-1 0,2 10-66 16,0 0 0-16,0 0-9 15,-12 19 0-15,11 5-3 16,-2 10-1-16,-2 11 0 16,-2 8 0-16,-1 13 1 15,-3 4-6-15,2 9 0 0,-6-1 0 16,2 5 0-16,-4-3-5 16,5 2-16-16,-3 2-63 15,3-19-5-15,3-13-3 16,-1-19-8-16,8-15-3 0</inkml:trace>
  <inkml:trace contextRef="#ctx0" brushRef="#br0" timeOffset="22924.1023">10165 5682 54 0,'0'0'86'0,"0"0"-1"16,0 0-4-16,0 0-2 16,24 0-63-16,-24 0-1 15,0 0-2-15,0 0-4 0,0 0-2 16,0 0 0-16,0 0 0 16,0 15 1-16,0-5 0 0,0 8 1 15,0 6 0-15,-5 7-1 16,1 6-2-16,-7 7-2 15,2 5-4-15,-3 6 0 16,-3 5 0-16,6 4 0 0,-5-1-2 16,4 6-17-16,-1 7-47 15,2-14-22-15,4-11-2 16,3-12-8-16,2-15-5 0</inkml:trace>
  <inkml:trace contextRef="#ctx0" brushRef="#br0" timeOffset="23365.8934">10393 5947 89 0,'22'-19'97'16,"-2"5"-5"-16,-5 0-7 15,-3 5 0-15,-1 9-66 16,-4 0-5-16,7 6-7 15,-7 2-3-15,4 8-2 0,-4 3-1 16,1 4-1-16,-5 2 0 16,-3 1 0-16,0-1 0 15,-1 0 1-15,-4-3 0 16,-1-4-1-16,3-2 1 0,0-4 0 16,3-12 0-1,4 13 1-15,7-10 0 0,2-2 0 16,4 0 0-16,4 2 1 15,-1 0-3-15,1 2 0 0,-2 4 0 16,-3 2 0-16,0 0 0 16,-8 5 0-16,-5 3 0 15,-3 3 0-15,-4 2 0 0,-11 0 0 16,-6 4 0-16,-9 1 0 16,-9 1 0-16,-2 2 0 15,-11-3-20-15,5 1-68 16,-1-5-3-16,4-10-5 15,8-9-6-15,9-6-5 0</inkml:trace>
  <inkml:trace contextRef="#ctx0" brushRef="#br0" timeOffset="25698.4301">11975 3324 31 0,'0'-20'86'16,"3"-2"1"-16,8-1-4 16,6 7-7-16,4-8-42 15,-2 6-12-15,5 5-7 0,-2 3-6 16,0 8-3-16,-4 3-3 16,-3 16-1-16,-8 8 0 15,-7 13-3-15,-2 7 1 0,-13 10 1 16,-4 4-1-16,-10 2 1 15,-2 1 0-15,-4-3 0 16,0-7-1-16,1-9 1 16,3-7 0-16,8-9 0 15,4-5 0-15,7-10 0 0,12-12 1 16,-3 11 0-16,14-8 0 16,14-3 0-16,9 0 0 0,9-6 1 15,11 1-1-15,5-1-1 16,3-4 0-16,-4 2 0 15,-6 2 0-15,-5 1-1 16,-11 0 0-16,-10 2 0 0,-9 2 0 16,-7 1-1-16,-10 0-3 15,10 9-5-15,-10-9-9 16,0 20-36-16,0 1-31 0,-2 3-4 16,-4 4-6-16,-5 5-3 15</inkml:trace>
  <inkml:trace contextRef="#ctx0" brushRef="#br0" timeOffset="26208.1823">11942 4689 56 0,'-24'0'95'0,"3"-13"-3"16,5-7-5-16,6-9-4 15,8 2-61-15,7-2-5 16,8 3-6-16,10 3-4 0,3 4-3 16,4 5-1-16,0 9-2 15,1 5-1-15,-4 9 0 16,-7 11 0-16,-6 9 0 16,-9 7 1-16,-5 4-1 0,-13 6 1 15,-5 0 0-15,-5-4 0 16,-3-3 1-16,1-6-1 15,3-7 0-15,4-5 0 0,6-10-1 16,12-11 1-16,-3 9 0 16,8-9 0-16,11 0 0 15,7 0-1-15,5-3 1 16,2 2-1-16,6 2 0 0,-1-1 0 16,-1 5 0-16,-3 4 0 15,-5 3 0-15,-6 1 0 16,-2 3 1-16,-7 1-1 15,-5 1 1-15,-7 0 0 0,-1 0 1 16,-8 0-1-16,-6 0 0 16,-5-1 0-16,-3 0 0 15,-3 1-1-15,-4-4-3 16,4 4-5-16,-6-3-11 0,7 0-66 16,0 6-3-16,3-4-6 15,0-1-6-15,3 0-1 16</inkml:trace>
  <inkml:trace contextRef="#ctx0" brushRef="#br0" timeOffset="26477.8966">12317 5641 35 0,'24'22'102'0,"-9"-8"-3"16,-4-2-5-16,-9-2-4 15,-2-10-1-15,-2 19-87 0,-6-3-2 16,2 7 0-16,-3 5 0 16,0 4 0-16,-4 4 0 15,3 5 0-15,2-1 0 0,-2 4 0 16,2-2 0-16,1-1 0 16,-1 0 0-16,8 5 0 15,-4-3-86-15,0-11-6 16,2-8-4-16,2-24-8 15,6 0-4-15</inkml:trace>
  <inkml:trace contextRef="#ctx0" brushRef="#br0" timeOffset="30381.7331">4510 7785 45 0,'4'-13'91'0,"-3"3"-4"0,-1 0-5 16,0-20-29-16,28 28-18 15,-45 2-12-15,16 12-5 16,1 3-7-16,-4 23-1 16,-3 11-1-1,-2 14 1-15,-2 14-1 16,-7 13-1-16,0 15-2 15,-6 9 0-15,-4 16 0 0,1-6-4 16,3 2-2-16,-4-1 0 16,4 1 0-16,-3 2 0 15,1-3 0-15,1 1 0 16,-1-1 0-16,-2 0 0 0,0 7 0 16,-2 10 0-16,-1 5 0 15,1 8 0-15,1 7 0 16,3 7 0-16,-4 10 0 0,7 4 0 15,1 1 0-15,3-5 0 16,2 1 0-16,-1-4 0 16,1-13 0-16,0-9 0 15,2-15 0-15,-3-12 0 0,2-15 0 16,-4-11 0-16,0-16 0 16,0-10 0-16,1-11 0 15,1-12 0-15,1-5 0 16,4-13 0-16,2-1-13 0,-2-17-27 15,10-1-49-15,3-15-2 16,0 0-6-16,1-18-5 16</inkml:trace>
  <inkml:trace contextRef="#ctx0" brushRef="#br0" timeOffset="31217.3657">13542 8184 4 0,'19'-20'77'0,"3"5"6"16,-3-1-2-16,-2 4-27 0,-3 2-17 16,-2 3-6-16,-3 7-4 15,-9 0-5-15,11 21-5 16,-12 8-1-16,-1 13-3 16,-10 13-1-16,-3 15-1 0,-7 13-1 15,-6 17-1-15,-6 17-2 16,-4 13-7-16,-6 15 0 15,-3 16 0-15,-3 14 0 0,-2 17 0 16,-6 12 0-16,-6 13 0 16,-8 19 0-16,-6 9 0 15,-2 13 0-15,-8 0 0 0,2 0 0 16,0-6 0-16,6-10 0 16,7-19 0-16,8-25 0 15,11-17 0-15,8-26 0 16,10-22 0-16,4-19 0 15,6-19 0-15,6-17 0 16,0-14 0-16,5-14 0 0,-1-13 0 16,4-11 0-16,-3-9 0 15,8-7 0-15,7-10 0 16,-16 8 0-16,16-8 0 0,-10 0 0 16,10 0-31-16,0-10-59 15,2-8-2-15,3-9-6 16,1-14-7-16</inkml:trace>
  <inkml:trace contextRef="#ctx0" brushRef="#br0" timeOffset="32244.0256">1758 6168 11 0,'-15'0'81'16,"1"0"3"-16,-1 4-2 16,-2-1-4-16,7 6-49 0,-8 2-6 15,2 4-4-15,0 2-3 16,0 3-3-16,0-1-3 16,2 4-1-16,4 1-2 15,3-2 0-15,5 1-1 16,2-1 1-16,8 2-1 0,9-3 0 15,17 0 1-15,13-3-1 16,17-3-2-16,22-4-4 16,24-1 0-16,28-2 0 0,22-4 0 15,29-1 0-15,20-3 0 16,26 2 0-16,20-1 0 16,18 1 0-16,16-1 0 0,5 0 0 15,5 0 0-15,1-3 0 16,-8 1 0-16,-14-1 0 15,-18 1 0-15,-28-1 0 16,-26-1 0-16,-32 1 0 0,-29-1 0 16,-36 2 0-16,-32-1 0 15,-24-2 0-15,-21 4 0 16,-32 0 0-16,0 0 0 16,-33 0 0-16,-12 6 0 15,-4 0 0-15,-14-1 0 0,-6 8 0 16,-15 0-45-16,-7 1-48 15,-8-6-1-15,-7-3-5 0,-12-5-6 16</inkml:trace>
  <inkml:trace contextRef="#ctx0" brushRef="#br0" timeOffset="32650.3081">1042 6207 11 0,'-20'-7'95'0,"15"-1"-3"0,3-7-4 15,6 1-4-15,1 0-2 16,-11 14-77-16,9 16 0 0,5 15 0 15,-1 15-1-15,-3 8 1 16,3 6-2-16,1 0 2 16,5-4 0-16,12-8 1 15,14-14-1-15,13-16 1 16,17-18-1-16,15-11-5 0,12-17 0 16,11-9 0-16,7-9 0 15,-2-4 0-15,-8-1 0 0,-10 2 0 16,-13 2 0-16,-16 5 0 15,-13 12-7-15,-15 1-24 16,-14 7-43-16,-23 22-17 16,0 0-3-16,-17 9-7 0,-23 11 0 15</inkml:trace>
  <inkml:trace contextRef="#ctx0" brushRef="#br0" timeOffset="32925.8348">954 6860 67 0,'-37'46'93'0,"13"-10"-1"16,18-3-5-16,10-15-2 15,18 0-65-15,14-2-1 16,20-4-3-16,19-6-5 16,17-5-4-16,15-6-2 0,12-9-2 15,11-7 0 1,6-6-2-16,2-5 1 0,-5-4-2 15,-9-2 0-15,-11-1 0 16,-8-3 0-16,-13-1-8 0,-7 1-7 16,-16-9-23-16,0-1-49 15,-3-5-1-15,-5-12-7 16,1-10-6-16</inkml:trace>
  <inkml:trace contextRef="#ctx0" brushRef="#br0" timeOffset="36305.4746">5057 8124 24 0,'12'-12'95'15,"-12"12"-1"-15,6-14-4 0,-6 14-4 16,1-16-43-16,-1 16-15 16,0 0-11-16,0 0-6 15,-4 0-3-15,4 0-3 16,0 0-1-16,-5 6-2 0,5-6 2 16,0 0-4-16,-9 11 0 15,9-11 0-15,0 0 0 16,0 0 0-16,0 0 0 15,0 0 0-15,0 0 0 0,0 0 0 16,-2 9 0-16,2 0 0 16,-2-1-6-16,1 5-13 15,-4 2-35-15,0-1-35 16,4-4-1-16,1-10-8 0,0 0-3 16</inkml:trace>
  <inkml:trace contextRef="#ctx0" brushRef="#br0" timeOffset="36671.2835">5589 7929 36 0,'10'-10'92'16,"-10"10"1"-16,-3-15-5 16,-12 12-2-16,-3 3-55 0,-6 1-5 15,3 9-8-15,-1 4-6 16,5 5-4-16,6 3-2 0,5 3-1 15,6 2 0-15,13 0 0 16,9 1-5-16,9 0 0 16,6 1 0-16,4-4 0 0,5 1 0 15,-6-2 0-15,-3-3 0 16,-5 1 0-16,-8-2 0 16,-7-1 0-16,-10 1 0 15,-7-3 0-15,-4 1 0 16,-12-2 0-16,-5 0 0 15,-1-3 0-15,-10-3 0 0,-1-1 0 16,-5-4 0-16,4-1 0 16,-2-6-22-16,2-3-66 15,9-8-3-15,6-6-5 0,7-8-5 16,8-8-3-16</inkml:trace>
  <inkml:trace contextRef="#ctx0" brushRef="#br0" timeOffset="36852.7116">5528 7971 59 0,'-17'-6'95'15,"3"0"-3"-15,3-3-6 16,5-3-4-16,6 1-56 0,1-1-12 16,19 7-14-16,1-3-16 15,10 7-66-15,10-3-2 16,6 2-6-16,6-4-6 0</inkml:trace>
  <inkml:trace contextRef="#ctx0" brushRef="#br0" timeOffset="37198.8476">6130 7757 36 0,'-18'3'96'15,"1"1"-2"-15,-2-4-5 16,4 0-2-16,7-3-53 15,8 3-7-15,0 0-11 16,19-9-6-16,6 6-5 16,9 1-1-16,9 2-2 15,4 4 0-15,5 2 0 0,1 5-1 16,-6 3 0-16,2 8 2 16,-12 5-1-1,-4 5-2-15,-12 4 0 16,-10 5 0-16,-6 7 0 15,-5 3 0-15,-11 5 0 0,-5-4 0 16,1-2 0 0,-4 2 0-16,7-4 0 0,-3-3 0 15,6-6 0-15,1-8-4 16,8-12-57-16,-1 4-29 16,1-7-2-16,0-16-7 0,0 8-4 15</inkml:trace>
  <inkml:trace contextRef="#ctx0" brushRef="#br0" timeOffset="37488.9449">6273 8281 0 0,'-35'-15'95'0,"2"5"4"16,2 1-6-16,9 1-5 0,8-21-11 16,14 29-48-16,12-13-10 15,19 6-8-15,13 0-11 16,16-2 0-16,6-1 0 15,9-1 0-15,0 1 0 0,0-2 0 16,-8 3 0-16,-10 1 0 16,-9 1 0-16,-12 2 0 15,-12 2 0-15,-5 1 0 0,-6 2 0 16,-13 0 0-16,4 6 0 16,-4-6-3-16,-3 12-24 15,3-12-60-15,-16 0-4 16,16 0-4-16,-9-11-5 15,9-7-3-15</inkml:trace>
  <inkml:trace contextRef="#ctx0" brushRef="#br0" timeOffset="38419.4508">7131 7778 63 0,'4'-15'97'0,"-2"1"-4"15,-1-3-6-15,1-1-2 16,-1-13-45-16,4 20-29 16,1 2-4-16,-6 9-1 0,14-14-2 15,-14 14-1-15,11-8 0 16,-11 8-1-16,12-1 0 16,-12 1-1-16,0 0 0 15,7 0 0-15,-7 0-1 0,0 0 1 16,0 0 0-16,0 0 0 15,11 8 1-15,-11-8-2 16,0 0 0-16,0 0 0 0,0 0 0 16,0 0 0-16,0 0 0 15,0 0 0-15,7 0 0 16,-7 0 0-16,0 0 0 16,0 0 0-16,0 0 0 15,0 0 0-15,0 0 0 0,0 0 0 16,0 0 0-16,0 0 0 15,0 0 0-15,0 0 0 0,0 0 0 16,0 0 0 0,0 0 0-16,0 0 0 0,0 0 0 15,0 0 0-15,0 0 0 16,0 0 0-16,0 0 0 16,0 6 0-16,0-6 0 15,0 0 0-15,0 0 0 0,0 0 0 16,0 0 0-16,0 0 0 15,0 0 0-15,0 0 0 0,0 0 0 16,0 0 0-16,-6-4 0 16,6 4 0-16,0 0 0 15,0 0 0-15,0 0 0 16,0 0 0-16,0 0 0 16,0 0 0-16,0 0 0 0,0 0 0 15,0 0 0 1,0 0 0-16,0 0 0 0,0 0 0 15,0 0 0-15,0 0 0 0,0 0 0 16,0 8 0-16,0-8 0 16,1 14 0-16,1-4 0 15,1 4 0-15,0 3 0 16,4 2 0-16,-4 5 0 16,-3 15 0-1,0 4 0-15,0 5 0 16,0 4 0-16,-4 0 0 0,-3 4 0 15,0-4 0-15,4 0 0 16,-1-14 0-16,3-4 0 16,1-4 0-16,0-7 0 0,0-2 0 15,0-6 0-15,1-4 0 16,-1-11 0-16,1 14 0 16,-1-14 0-16,0 0 0 15,0 0 0-15,0 0 0 16,0 0 0-16,0 0 0 15,0 0 0-15,1-6 0 0,-1 6 0 16,-2-10 0-16,2 10 0 16,-13-12-23-16,13 12-67 0,-16-6-3 15,9 2-4-15,-6 1-5 16,3 2-3-16</inkml:trace>
  <inkml:trace contextRef="#ctx0" brushRef="#br0" timeOffset="39140.5066">5025 9345 80 0,'9'-19'100'16,"-3"0"-5"-16,-2 0-5 15,0 0-1-15,-4 6-62 16,0 4-5-16,0 9-14 0,0 0-8 16,0 0 0-16,-7 10 0 15,3 1 0-15,0 0 0 16,-5 4 0-16,3 1 0 0,1 2 0 16,-2 0 0-16,1 2 0 15,1-1 0-15,-1 1 0 16,2-4 0-16,3 2 0 15,-1-8-20-15,-11-2-69 16,13-8-3-16,0 0-4 0,9-20-6 16,-5-7 0-16</inkml:trace>
  <inkml:trace contextRef="#ctx0" brushRef="#br0" timeOffset="39373.9856">5326 8979 48 0,'34'-14'95'0,"-6"0"-2"16,0 0-3-16,-8 1-4 0,-5 16-46 16,-6-5-17-16,2-1-6 15,-4 3-6-15,-7 0-5 16,10 21-4-16,-9 0-2 0,-1 4 0 16,0 7 0-16,-6 7 0 15,-2 2 0-15,2 8-5 16,-7 1-12-16,3 6-27 15,1-4-44-15,-2-7-1 16,3-8-6-16,1-12-5 0</inkml:trace>
  <inkml:trace contextRef="#ctx0" brushRef="#br0" timeOffset="39951.5812">5837 8968 42 0,'11'-21'92'0,"-6"0"0"0,-5 2-3 16,-1 1-3-16,-7 4-56 15,8 14-3-15,-8-7-5 0,8 7-8 16,-9 17-4-16,8 2-3 16,1 9-7-16,0 4 0 15,0 4 0-15,1 6 0 0,6 3 0 16,-1 3 0-16,5 0 0 15,-1 1 0-15,8-5 0 16,2-3 0-16,0-3 0 16,5-8 0-16,-3-9 0 0,2-6 0 15,-1-8 0-15,2-7 0 16,-5-3 0-16,-1-7 0 16,1-5 0-16,-3-3 0 15,-1-4 0-15,-3-2-4 16,-6-5-1-16,1 0 1 0,-1-4 1 15,-4 2 1-15,2-2 2 16,-1 2 1-16,1 3 1 0,-2 2 2 16,2 4-1-16,2 3 2 15,-1 6-2-15,-1 3-3 16,-5 10 0-16,12-10 0 16,-12 10 0-16,9 0 0 0,-9 0 0 15,11 16 0-15,-8-1 0 16,3 4 0-16,0 7 0 15,-3 7 0-15,-3 6 0 16,0 13 0-16,-8 4 0 0,-2 9 0 16,-5-1 0-16,1 1 0 15,-3-2 0-15,8-3-7 16,-6-8-81-16,9-14-3 16,6-15-4-16,2-13-7 0,8-10-1 15</inkml:trace>
  <inkml:trace contextRef="#ctx0" brushRef="#br0" timeOffset="40356.5552">6537 9143 4 0,'18'-44'97'0,"-5"5"4"16,2 1-8-16,-6 2-3 0,5 6-3 15,-2 5-64-15,6 8-7 16,2 9-16-16,0 8 0 15,2 7 0-15,-2 12 0 0,0 13 0 16,-4 4 0-16,-2 8 0 16,-10 5 0-16,-4 2 0 15,0-3 0-15,-5-1 0 16,-8-6 0-16,2-7 0 0,2-6 0 16,-1-8 0-16,7-4 0 15,3-6 0-15,11-4 0 16,8-1 0-16,9-2 0 0,12 1 0 15,3 3 0-15,7 1 0 16,0 1 0-16,-3 6 0 16,-1 3 0-16,-14 3 0 0,-6 3 0 15,-18 1 0-15,-9 5 0 16,-20 1 0-16,-19 4 0 16,-13-1 0-16,-18-1 0 15,-4 9 0-15,-15-5-83 16,-2-2-9-16,0-3-2 0,2-5-9 15,13-4-4-15</inkml:trace>
  <inkml:trace contextRef="#ctx0" brushRef="#br0" timeOffset="41419.5973">5097 10962 73 0,'4'-16'95'0,"3"1"-2"16,-4-1-5-16,-3 16-4 0,12-18-53 15,-7 7-12-15,-5 11-5 16,9-10-5-16,-9 10-4 16,0 0-5-16,3 6 0 0,-3-6 0 15,0 16 0-15,-3-7 0 16,3-9 0-16,-4 15 0 16,4-15 0-16,-2 9 0 0,2-9 0 15,0 0 0-15,0 0 0 16,0-11 0-16,0 1 0 15,2-4 0-15,1-4 0 0,2 1 0 16,-4-1 0-16,1 1 0 16,0 5 0-16,-1 1 0 15,-1 11 0-15,0 0 0 16,0 0 0-16,0 0 0 16,1 16 0-16,-1 0 0 15,0 4 0-15,0 0 0 0,-1 1 0 16,1-2 0-16,1-3 0 15,0-1 0-15,1-6 0 16,-2-9 0-16,3 12 0 0,-3-12 0 16,0 0 0-16,11-2 0 15,-11 2 0-15,7-18 0 16,0 7 0-16,-5-4 0 16,0 1 0-16,1-2 0 0,-2 1 0 15,-1 4 0-15,0 1 0 16,0 10 0-16,0-11 0 15,0 11 0-15,0 0 0 0,0 0 0 16,0 0 0-16,0 0 0 16,-4 6 0-16,4-6 0 15,0 0 0-15,0 0 0 16,0 0 0-16,0 0 0 0,0 0 0 16,0 0 0-16,0 0 0 15,0 0 0-15,0 0 0 16,0 0 0-16,0 0 0 0,0 0 0 15,0 0 0-15,0 0 0 16,0 0 0-16,0 0 0 16,0 0 0-16,0 0 0 15,0 0 0-15,0 0 0 0,0 0 0 16,0 0 0-16,-7 4 0 16,7-4 0-16,0 0 0 15,0 0 0-15,0 0 0 0,0 0 0 16,-10 0 0-16,10 0 0 15,0 0-6-15,-2 10-7 16,2 0-11-16,-2 9-48 16,2-19-17-1,3 11-3-15,-3-11-5 16,14 0-3-16</inkml:trace>
  <inkml:trace contextRef="#ctx0" brushRef="#br0" timeOffset="42232.4848">5537 10721 73 0,'-10'-21'96'0,"-2"-4"-2"15,6-6-5-15,-1-5-1 0,6 1-59 16,9 5-8-16,5 2-7 15,10 5-7-15,5 7-7 16,7 9 0-16,3 7 0 16,3 11 0-16,-3 9 0 0,-5 10 0 15,-3 10 0-15,-10 9 0 16,-7 8 0-16,-11 2 0 16,-2 3 0-16,-8-7 0 15,-7-4 0-15,0-8 0 16,2-8 0-16,7-10 0 0,6-13 0 15,17-7 0-15,13-9 0 16,13-9 0-16,10-11 0 16,10-11 0-16,10-9 0 0,9-12 0 15,0-5 0-15,-1-4 0 16,-8-1 0-16,-10 5 0 16,-11 5 0-16,-13 8 0 0,-13 11 0 15,-18 12 0-15,-9 9 0 16,-18 12 0-16,-9 4 0 15,-2 10 0-15,-3 8 0 16,4 8 0-16,3 5 0 0,13 5 0 16,10 5 0-16,7 2 0 15,16 2 0-15,9 2 0 16,8 1 0-16,0-2 0 16,3 2 0-16,-4-3 0 0,-4 0 0 15,-11-3 0-15,-7-3 0 16,-11 0 0-16,-13-7 0 15,-8-2 0-15,-9-7 0 16,-9-7 0-16,-3-5 0 0,-10-8 0 16,4-3 0-16,-3-14 0 15,10-5 0-15,2-8 0 16,14-7 0-16,8-9 0 0,14-6 0 16,24-6 0-16,14-3 0 15,16-4 0-15,10 0 0 16,10 0 0-16,0 4 0 15,1 3 0-15,-6 6 0 16,-12 9 0-16,-13 4 0 0,-15 6 0 16,-11 8 0-16,-18 5 0 15,-9 10 0-15,-18 2 0 16,-10 5 0-16,-6 7 0 0,-6 8 0 16,0 5 0-16,4-1 0 15,9 5-15-15,7 3-50 16,27-11-27-16,15-4-2 0,23-8-7 15,16-3-2-15</inkml:trace>
  <inkml:trace contextRef="#ctx0" brushRef="#br0" timeOffset="42543.7092">7227 10365 81 0,'55'-16'100'16,"-16"3"-6"-16,-12 8-4 16,-27 5-2-16,3 8-55 15,-17 14-13-15,-12 9-15 0,-9 14-5 16,-3 10 0-16,-5 15 0 15,1 10 0-15,6 8 0 16,9 0 0-16,12 1 0 16,15-8 0-16,7-9 0 15,18-14 0-15,7-14 0 0,7-20 0 16,6-14 0-16,-5-9 0 16,-3-17 0-16,-7-8 0 15,-12-7 0-15,-11-4 0 16,-7-5 0-16,-15 4 0 0,-10 1 0 15,-13 7 0-15,-12 7 0 16,-5 8 0-16,-2 10 0 16,-3 3 0-16,13 10-83 0,6 8-9 15,9-1-3-15,18 1-8 16,14-5-4-16</inkml:trace>
  <inkml:trace contextRef="#ctx0" brushRef="#br0" timeOffset="44400.4572">8511 7786 36 0,'-13'-5'96'0,"2"-1"-2"0,0-2-5 15,4-2-2-15,7 10-49 16,-10-11-13-16,10 11-10 16,0 0-6-16,0 0-3 0,0 0-3 15,0 0-1-15,0 0-1 16,-3 8-2-16,-1 2-4 15,1 5-7-15,-8-1-12 0,-12 2-62 16,21-1-2-16,2-15-6 16,-1 11-6-16</inkml:trace>
  <inkml:trace contextRef="#ctx0" brushRef="#br0" timeOffset="44651.43">8742 7500 64 0,'27'-25'97'0,"6"-1"-4"0,-1 1-7 16,1 1 0-16,2 5-63 15,-5 6-3-15,3 12-9 16,-2 5-4-16,0 16-4 0,-6 13-1 16,-5 8 0-16,-4 14-1 15,-8 8-1-15,-8 18-1 16,0 1-3-1,0-7-3-15,-1-4-8 16,-3-14-15-16,-6-11-55 16,20-15-2-16,10-18-7 15,13-23-5-15</inkml:trace>
  <inkml:trace contextRef="#ctx0" brushRef="#br0" timeOffset="44963.4823">9631 7517 50 0,'28'-42'97'0,"-6"7"-4"0,-12 12-5 16,-10 23-3-16,-12-11-53 16,-5 11-12-16,-8 15-7 15,-1 7-5-15,-1 10-2 16,5 7-2-16,5 4-1 0,10 6-1 16,7 1 0-16,10 1 0 15,19 4 0 1,4-3 2-16,0-6-4 15,-1-4 0-15,-3-6 0 16,-7-5 0-16,-8-4 0 0,-8-4 0 16,-16-10 0-1,-11 0 0-15,-4-2 0 0,-8-3 0 16,-2 2-5-16,-3-7-16 16,6-4-62-16,3-1-7 0,7-8-3 15,7-7-8-15,14-10-1 16</inkml:trace>
  <inkml:trace contextRef="#ctx0" brushRef="#br0" timeOffset="45294.9533">9950 7715 36 0,'58'-20'101'0,"-7"6"-5"0,-14 10-4 16,-9 4-4-16,-16-16-22 15,-13 38-54-15,-5 14-3 16,-4 16-2-1,6 2-3 1,4 0-4-16,2-4 0 0,14-8 0 16,9-9 0-16,6-8 0 15,4-11 0-15,3-21 0 16,0-9 0-16,-8-8 0 0,-9-7 0 16,-6-2 0-16,-9-9 0 15,-6 1 0-15,-4-4 0 16,-13 5 0-16,-4 1 0 15,-5 5 0-15,-4 10 0 0,-5 4 0 16,2 17 0-16,-8 3-36 16,5 14-53-16,3 11-3 15,1 5-5-15,5 6-7 16</inkml:trace>
  <inkml:trace contextRef="#ctx0" brushRef="#br0" timeOffset="46957.4599">8701 8958 68 0,'-8'-16'92'0,"4"0"-3"16,-2 0-5-16,6 16-26 0,-7-14-21 15,7 14-14-15,-13-13-9 16,13 13-6-16,-12 0-4 16,12 0-3-16,-12 14-1 0,6-3-4 15,5 5-6-15,-1-3-9 16,2-5-49-16,1 8-15 16,5-7-4-16,5-4-6 0,-2-5-3 15</inkml:trace>
  <inkml:trace contextRef="#ctx0" brushRef="#br0" timeOffset="47188.3246">9009 8771 47 0,'20'-10'94'0,"-3"3"-2"16,-7-3-5-16,3 3-1 15,-13 7-52-15,7-8-10 0,-7 8-7 16,7 9-5-16,-7 10-6 15,0 3-2-15,0 9-2 16,-4 6 1-16,1 8-2 16,-1 5-2-16,3 3-4 0,-2 2-6 15,3 5-19 1,3-4-54-16,-1-7-4 0,6-11-5 16,0-12-7-16,5-11 3 15</inkml:trace>
  <inkml:trace contextRef="#ctx0" brushRef="#br0" timeOffset="47681.2102">9570 8732 78 0,'14'-22'94'0,"-5"4"-5"16,-8 6-5-16,-7 2-1 15,-2 9-63-15,-3 6-3 16,6 8-6-16,3 4-4 15,2 10-2-15,3 3-1 16,12 4-1-16,6 6 0 0,5 0-1 16,6 3 0-16,0 3 0 15,1 0-1-15,-8 1 0 16,-7 0-1-16,-9-4 0 16,-8-3 0-16,-8-8-1 0,-11-4 1 15,-4-7 0-15,-6-8 0 16,-1-7 1-16,0-6-1 15,6-8 1-15,2-10 0 16,2-4-1-16,8-7 1 0,9-7 1 16,4-9-2-16,13-3 0 15,11-8 0-15,6-2 0 16,5-1 0-16,4 2 0 0,-1 5 0 16,-7 3-2-16,-6 6 2 15,-7 7-1-15,-10 8 1 16,-10 7 0-16,-10 9-1 0,-8 4 1 15,-8 8 0 1,-7 2-1-16,-2 14-2 0,-3 1-5 16,2 9-8-16,3-1-11 15,11-2-56-15,8 4-3 0,15-7-7 16,19-4-5-16,13-9 6 16</inkml:trace>
  <inkml:trace contextRef="#ctx0" brushRef="#br0" timeOffset="48135.0305">10151 8714 17 0,'30'-13'94'0,"-10"2"-2"16,-7 3-3-16,-13 8-7 15,6-19-29-15,-6 19-23 0,0 8-13 16,0 7-8-16,2 3-3 16,4 10-1-16,7 3-1 15,4 6 0-15,5 2-1 0,6 4 0 16,0 0 0-16,2 0-3 15,-4 1 0-15,-3-3 0 16,-6-2 0-16,-9-1 0 0,-8-3 0 16,-4-6 0-16,-15-1 0 15,-3-6 0-15,-10-2 0 16,-4-6 0-16,-3-7 0 16,1-4 0-16,1-4 0 15,5-10 0-15,7-7 0 0,10-7 0 16,11-7 0-16,12-8 0 15,14-8 0-15,15-8 0 16,10-1 0-16,4-6 0 16,3 1 0-16,-1 1 0 15,-6 5 0-15,-10 2 0 0,-15 10 0 16,-14 8 0-16,-11 6 0 16,-18 8 0-16,-10 11 0 0,-13 6 0 15,-8 7 0-15,-4 11 0 16,3 14-26-16,12 6-59 15,-5 2-3-15,10 6-4 16,10 0-8-16,12 3-3 0</inkml:trace>
  <inkml:trace contextRef="#ctx0" brushRef="#br0" timeOffset="49717.0604">8689 10712 38 0,'0'-24'98'0,"0"-3"-3"16,0 5-6-16,0-3-1 15,23 2-46-15,-22 8-17 16,-1 1-9-16,0 14-8 16,4-12-3-16,-4 12-2 0,0 0-1 15,-1 11-3-15,-4 1-3 16,1 5-5-16,0-2-13 16,4 4-62-16,-1-1-4 15,1-9-6-15,0-9-5 0,5 0-2 16</inkml:trace>
  <inkml:trace contextRef="#ctx0" brushRef="#br0" timeOffset="50057.0855">9055 10397 84 0,'21'-11'97'16,"-5"3"-6"-16,-5-2-5 15,-11 10-1-15,0 0-64 16,-9 0-5-16,-6 14-6 15,-7 8-5-15,-1 7-2 0,1 5 0 16,2 6-1-16,4 1-1 16,6-1 0-16,9-3-1 15,9-5 1-15,11-7-1 16,5-6 1-16,3-10-1 16,3-9 1-16,3-2 0 0,-3-12 1 15,-5-4-2-15,-5-5 0 16,-3-2 0-16,-6-3 0 15,-4-1 0-15,-7-1 0 0,-1 2 0 16,-11 0 0-16,-5 1-3 16,0 8-7-16,-6-1-8 15,6 9-16-15,-3 3-53 16,9 0-1-16,11 8-7 0,9-14-5 16</inkml:trace>
  <inkml:trace contextRef="#ctx0" brushRef="#br0" timeOffset="50378.1754">9560 10235 4 0,'36'-14'91'0,"-9"1"4"16,-11 2-5-16,-7 6-5 0,-9 5-35 15,-9 9-18 1,-8 11-12-16,-4 10-7 0,-3 6-6 16,-5 12-1-16,3 9-2 15,-1 5 0-15,8 6-2 16,11-2 0-16,8-2-1 0,2-6 0 15,12-8-1-15,7-9 1 16,3-13-1-16,0-10 1 16,3-13-1-16,-5-5 2 15,-3-6-2-15,-5-10 0 0,-6-2 0 16,-3-1 0-16,-5-2 0 16,-7-4 0-16,-4 6 0 15,-7-1 0-15,-2 8-6 16,-8-1-3-16,6 9-11 0,-7 5-38 15,7 4-30-15,4 1-2 16,2-4-7-16,16-2-4 16</inkml:trace>
  <inkml:trace contextRef="#ctx0" brushRef="#br0" timeOffset="50805.5152">9924 10451 56 0,'32'-22'96'15,"-6"-3"-3"-15,-3 4-5 16,-4 0-4-16,-1 3-45 16,0 9-23-16,0 9-6 0,2 5-4 15,-1 12-2-15,0 11-2 16,3 7 0-16,-3 12 0 16,-2 5 0-16,-5 3-1 15,-2 1 1-15,-8 0-2 0,-3-3 1 16,-14-6 0-16,-3-7 0 15,0-8 0-15,-1-7-1 16,1-7 2-16,7-5 0 0,11-13-2 16,10 8 0-16,14-8 0 15,15-3 0-15,8-4 0 16,7 0 0-16,2 1 0 0,3 0 0 16,-7 1 0-16,-6 2 0 15,-11-1 0-15,-10 2 0 16,-6 2 0-16,-12 0 0 15,-7 0 0-15,0 0 0 16,-11 6 0-16,-3-1 0 0,-2 3 0 16,-4-1 0-16,0 7 0 15,-3-5-34-15,2 6-55 16,4-3-4-16,0-2-4 16,5-1-7-16</inkml:trace>
  <inkml:trace contextRef="#ctx0" brushRef="#br0" timeOffset="52262.886">11901 7578 60 0,'-12'-9'97'16,"2"-1"-3"-16,-2 2-6 15,2-4 0-15,-1 3-61 16,11 9-6-16,-16-6-8 0,16 6-5 16,-8 4-4-16,8-4-1 15,-9 19-3-15,6-1-2 16,-1-1-5-16,4 7-13 15,-3 1-65-15,3-3-3 16,3-5-6-16,3-4-5 0,4-5-3 16</inkml:trace>
  <inkml:trace contextRef="#ctx0" brushRef="#br0" timeOffset="52705.8073">12138 7406 47 0,'12'-18'93'0,"3"0"0"16,-1-2-7-16,1-1-1 15,2 3-56-15,5 4-8 16,2 6-9-16,2 5-6 0,-1 3-2 16,0 12-2-16,-4 7-1 15,-4 5-2-15,-8 6 1 16,-3 5 0-16,-6-2 1 15,-2 3-1-15,-8-2 0 0,-4 0 1 16,1-8-1-16,0-4 1 16,0-4-1-16,6-3 0 15,1-6 1-15,6 0-1 0,0-9 0 16,18 16 0-16,1-9 1 16,3 3-1-16,1 1 0 15,1 0 1-15,1 1-1 0,-1 3 0 16,-8-1 1-16,-4 0 0 15,-6 1 0-15,-6 1 0 16,-4-1 1-16,-12 0-1 16,-4-1 1-16,-7-1-1 15,-1-1-1-15,-5-4-2 0,3 1-4 16,-1-7-12-16,11-2-66 16,3-1-5-16,9-11-2 15,8-6-8-15,4-9-2 16</inkml:trace>
  <inkml:trace contextRef="#ctx0" brushRef="#br0" timeOffset="53114.3093">12651 7329 23 0,'28'-28'94'16,"1"5"-3"-16,-4 3-2 16,-2 5-6-16,-1-10-40 15,1 23-20-15,-2 4-10 0,-1 10-5 16,-3 4-3-16,-6 9-2 15,-5 3-2-15,-5 4 0 16,-4 4 0-16,-5-2 0 16,-6-3 0-16,0 1 0 0,-2-6-1 15,2-2 1-15,1-8-1 16,5-3 1-16,6-3 0 16,2-10-1-16,8 10 1 0,5-4 0 15,6-1 0-15,1 1 0 16,2 2 0-16,2 0 0 15,0 4 1-15,-3 2-1 16,0 2 0-16,-7 3-1 16,-3-1 1-16,-4 4 0 0,-6-3 0 15,-1 0 1-15,-9 0-1 16,-7-2 0-16,-2-3 0 16,-3-3-2-16,-2-1-2 0,2-7-5 15,5 3-15-15,16-6-63 16,-14-2-2-16,14-11-6 15,3-6-6-15,8-6 1 16</inkml:trace>
  <inkml:trace contextRef="#ctx0" brushRef="#br0" timeOffset="53508.6943">13069 7343 50 0,'18'-29'96'0,"3"3"-1"15,-1 2-7-15,5 5-2 16,0 3-52-16,5 2-11 15,3 8-10-15,2 6-5 16,-2 4-2-16,-2 8-3 0,-1 8 0 16,-5 3-2-16,-6 5 1 15,-9 3-1-15,-7 3 1 0,-3 0-2 16,-8-4 0-16,-5 1 0 16,0-8 0-16,-4-2 0 15,4-6 0-15,3-1 0 16,5-5 0-16,5-9 0 0,4 9 0 15,8-5 0-15,6-2 0 16,3 3 0-16,2 0 0 16,1 3 0-16,-2 1 0 15,-6 1 0-15,-2 4 0 0,-9 2 0 16,-5-1 0-16,-7 2 0 16,-10 1 0-16,-10-2 0 15,-5 1 0-15,-3-1 0 0,-4 0 0 16,-6-5-3-16,0 4-84 15,15-2-4-15,8-5-3 16,22-8-9-16,0 0-2 16</inkml:trace>
  <inkml:trace contextRef="#ctx0" brushRef="#br0" timeOffset="53997.8392">14015 7327 68 0,'-3'-13'93'16,"-1"-2"-3"-16,2 4-13 16,-3-7-20-16,5 5-15 15,0 2-14-15,0 1-9 16,0 10-6-16,0 0-3 0,0 0-2 15,0 0-2-15,0 21-6 16,-1 5 0-16,-1 12 0 16,0 9 0-16,-6 14 0 0,-5 12 0 15,-6 11 0-15,-19 34 0 32,-3 9 0-32,-6 6 0 15,0 1 0-15,-2-5 0 0,8 4-35 16,-2-11-52-16,8-8-3 15,19-35-7-15,2-16-7 16,9-12 6-16</inkml:trace>
  <inkml:trace contextRef="#ctx0" brushRef="#br0" timeOffset="55729.7619">11845 8726 26 0,'-1'-22'97'0,"1"4"-1"16,-1-3-6-16,-1 1-3 15,-3 1-36-15,-1 6-21 0,6 13-12 16,-15-9-8-16,5 9-4 16,-6 11-6-16,0 4 0 15,-1 4 0-15,-1 4 0 16,2 1 0-16,2 1 0 0,3-4-13 16,9 2-14-16,5-6-57 15,11-6-4-15,8-6-6 16,5-5-6-16,8-11-1 15</inkml:trace>
  <inkml:trace contextRef="#ctx0" brushRef="#br0" timeOffset="56010.7904">12161 8543 64 0,'2'-11'95'16,"-2"11"-3"-16,-8-7-6 0,-7 7-1 15,-1 6-56-15,2 5-9 16,1 7-6-16,2 3-5 0,7 4-2 15,4 2-1-15,12 3-2 16,8 0-4-16,8 3 0 16,5 1 0-16,2 1 0 15,1-1 0-15,-3 0 0 16,-7-3 0-16,-6 0 0 0,-7 0 0 16,-10-5 0-16,-6-1 0 15,-10-3 0-15,-6-4 0 0,-5-2 0 16,-6-8-6-16,1 0-20 15,-4-6-60-15,3-6-3 16,5-10-4-16,1-11-6 16,6-7-2-16</inkml:trace>
  <inkml:trace contextRef="#ctx0" brushRef="#br0" timeOffset="56380.5792">12223 8621 49 0,'40'-20'91'0,"4"0"1"15,4 1-5-15,3 0-1 16,7 7-53-16,-2 5-9 16,0 5-8-16,-4 6-5 0,-6 13-3 15,-6 7-3-15,-8 9-1 16,-7 5-2-16,-8 3 1 16,-4 4-3-16,-3 0 0 0,-6-4 0 15,-1-4 0 1,-2-8 0-16,1-6 0 0,3-9 0 15,-5-14 0-15,17 1 0 16,-7-11 0-16,5-8 0 16,1-8 0-16,0-5 0 0,-3-6 0 15,0-2 0-15,-10-3 0 16,-3 3 0-16,-3 2 0 16,-12 4 0-16,-4 7 0 0,-8 7 0 15,-6 11 0 1,-2 8 0-16,-2 11 0 0,13 6-45 15,-2 20-43-15,8 6-4 16,12 4-6-16,6 9-6 16</inkml:trace>
  <inkml:trace contextRef="#ctx0" brushRef="#br0" timeOffset="58271.0402">11422 10374 76 0,'-13'-11'99'0,"5"3"-3"0,-1-8-6 16,4 3-1-16,-27-1-60 15,29 2-7-15,3 12-12 16,-1-14-10-16,1 14 0 0,0 0 0 16,0 0 0-16,0 0 0 15,-3 4 0-15,-1 8 0 16,1 4 0-16,1-4 0 0,2 9-12 15,-1-4-75-15,3-3-3 16,10-8-7-16,4-6-5 16,5-9-3-16</inkml:trace>
  <inkml:trace contextRef="#ctx0" brushRef="#br0" timeOffset="58495.106">11869 9970 13 0,'33'-23'101'0,"-12"5"0"15,-2 3-5-15,-8 1-4 16,-7 1-3-16,-4 13-70 16,0 0-19-16,0 0 0 15,-5 11 0-15,-4 9 0 0,1 7 0 16,-4 9 0-16,-1 8 0 16,0 7 0-16,-1 9 0 15,2 5 0-15,-1 3 0 0,4 11 0 16,-4 17-56-16,5-21-37 15,5-10-1-15,1-16-8 16,2-13-5-16</inkml:trace>
  <inkml:trace contextRef="#ctx0" brushRef="#br0" timeOffset="58816.4202">12324 10123 9 0,'19'-25'98'0,"-8"8"1"15,-11 17-5-15,-10-1-4 16,-10 11-3-16,-11 13-72 16,-1 10-2-16,-1 6-7 15,2 10-6-15,1 4 0 0,3-1 0 16,10-4 0-16,8-4 0 16,9-6 0-16,7-9 0 15,9-6 0-15,8-13 0 0,3-6 0 16,0-4 0-16,0-10 0 15,-5-4 0-15,-3-4 0 16,-8 0 0-16,-6-3 0 0,-8 3 0 16,-10 1 0-16,-7 2 0 15,-8 5-20-15,-8 15-45 16,3-8-25-16,1-3-2 16,3-4-6-16,11-1-5 15</inkml:trace>
  <inkml:trace contextRef="#ctx0" brushRef="#br0" timeOffset="59064.3849">12307 10008 62 0,'25'-44'97'0,"-3"-1"-3"15,2-1-6-15,5 6 0 16,3 1-59-16,5 9-5 0,9 6-8 16,1 12-3-16,3 12-13 15,-2 4 0-15,-2 19 0 16,-5 7 0-16,-6 16 0 15,-8 7 0-15,-9 16 0 16,-8 3 0-16,-8 9 0 0,-4 0 0 16,-11 3 0-16,-7-5 0 15,3-3-33-15,-1-10-56 16,-2-14-2-16,1-14-5 0,2-17-7 16,6-11 4-1</inkml:trace>
  <inkml:trace contextRef="#ctx0" brushRef="#br0" timeOffset="59332.4046">12800 10203 0 0,'12'-29'99'0,"6"2"1"16,0 1-5-16,10 1-3 0,9-2-4 16,8-4-66-16,11 11-7 15,8-1-15-15,6 3 0 16,2 1 0-16,1 4 0 15,-6 2 0-15,-5 2 0 0,-10 1 0 16,-10 2 0-16,-10 2 0 16,-8 0 0-16,-11 1 0 15,-3 1 0-15,-10 2 0 0,0 0 0 16,0 0-77-16,-7 0-14 16,5-12-4-16,2-9-6 15,2-8-5-15</inkml:trace>
  <inkml:trace contextRef="#ctx0" brushRef="#br0" timeOffset="60014.1146">15730 6384 78 0,'0'-16'97'0,"0"4"-5"16,1 2-5-16,-1 10 0 16,0-10-62-16,-5 24-8 15,-8 14-5-15,3 14-5 0,-4 8-1 16,-5 7-3-16,-3 2-3 15,4 0 0-15,-1-5 0 16,5-6 0-16,0-10 0 0,4-9 0 16,4-15 0-16,6-14 0 15,2-10 0-15,9-18 0 16,3-11 0-16,7-14 0 16,3-11 0-16,4-13 0 0,7-8 0 15,0-4 0-15,3-1 0 16,-1 4 0-16,-1 6 0 15,-2 7 0-15,-3 12 0 0,-9 13 0 16,-4 13 0 0,-3 11 0-16,-3 15 0 0,-3 10 0 15,2 15 0-15,-2 10 0 16,4 13 0-16,5 17 0 16,-4 13 0-16,4 15 0 0,-7 11 0 15,2 6 0-15,-5 0 0 16,1 5 0-16,-9-6 0 15,4-4-8-15,-4-18-26 16,-5-10-57-16,2-17-1 0,-9-19-4 16,0-14-6-16</inkml:trace>
  <inkml:trace contextRef="#ctx0" brushRef="#br0" timeOffset="60775.0086">15722 6602 87 0,'-19'-9'96'0,"4"-1"-5"16,2 3-6-16,9-4-1 16,23 3-68-16,-1 0-2 15,17 1-5-15,10-2-3 16,16-4-4-16,13-1 0 0,7-2 0 16,7-1 0-16,-2-3 0 15,-5 0 0-15,-11-3 2 16,-10 4 0-16,-13 2-1 0,-15 4-3 15,-8 1 0-15,-13 6 0 16,-11 6 0-16,0 0 0 16,7 16 0-16,-7 3 0 15,0 6 0-15,1 1 0 0,5 7 0 16,8-1 0-16,6 1 0 16,8-6 0-16,8-6 0 15,5-6 0-15,2-5 0 16,7-8 0-16,-2-4 0 15,0-10 0-15,0-10 0 0,-8-4 0 16,-2-6 0-16,-1-6 0 16,0-1 0-16,-6 1 0 15,-8 1 0-15,-1 4 0 0,-3 6 0 16,-5 9 0-16,-5 6 0 16,-9 12 0-16,12 0 0 15,-8 8 0-15,2 7 0 16,-1 6 0-16,5 0 0 0,2 4 0 15,7 0 0-15,0-2 0 16,9-1 0-16,-1-5 0 16,5-3 0-16,4-4 0 15,2-5 0-15,2-4 0 0,-2-4 0 16,1-6 0-16,-4-5 0 16,3-1 0-16,-3-7 0 15,-4 0 0-15,0-3 0 16,-7 3 0-16,0-3 0 0,-1 4 0 15,-3 2 0-15,-7 3 0 16,2 3 0-16,-1 6 0 16,2 2 0-16,-1 3 0 0,3 2 0 15,0 0 0-15,1 3 0 16,3 4 0-16,-1 3 0 16,4 0 0-16,0 2 0 0,-3-1 0 15,-3 2 0-15,-1 0 0 16,-2 0 0-16,0 3 0 15,-7-1 0-15,0 4-33 16,-1 0-55-16,-8-3-4 0,0 3-4 16,-8-2-7-16,-6 1 4 15</inkml:trace>
  <inkml:trace contextRef="#ctx0" brushRef="#br0" timeOffset="61111.5582">16625 7089 88 0,'-57'14'99'16,"9"-7"-5"-16,10-4-5 16,12-5-1-16,8 2-70 0,9-2-4 15,9 2-2-15,10-6-3 16,12 0-9-16,16 2 0 15,15-3 0-15,16 1 0 0,15-2 0 16,18 1 0-16,13-1 0 16,8 2 0-16,4-2 0 15,-1-2 0-15,-9-1 0 16,-8 3 0-16,-15 0 0 0,-17-1 0 16,-19 1 0-16,-17 4 0 15,-12-3-12-15,-17 7-24 16,-12 0-53-16,-12 5-2 0,-20 1-5 15,-13 0-7-15</inkml:trace>
  <inkml:trace contextRef="#ctx0" brushRef="#br0" timeOffset="61426.2721">16527 7363 49 0,'-69'27'94'0,"13"-4"-2"0,11-4-3 15,14-10-3-15,13-9-57 16,18 0-6-16,7-9-6 16,31-2-4-16,22-4-3 15,22-5-4-15,18-3-3 0,23-5-3 16,18 2 0-16,4-2 0 16,1 3 0-16,-12 0 0 15,-9 3 0-15,-17 2 0 16,-20 5 0-16,-25 2 0 0,-14 3 0 15,-17 3 0-15,-11 2 0 16,-12 2 0-16,-9 3 0 16,0 0 0-16,0 0-19 15,-1 10-66-15,-6 0-6 0,-6-2-3 16,0-1-8-16,0 0-1 16</inkml:trace>
  <inkml:trace contextRef="#ctx0" brushRef="#br0" timeOffset="61932.7711">15913 7992 10 0,'0'0'100'0,"0"0"-2"0,0 0-5 15,0 0-4-15,0 0-2 16,-11 0-74-16,11 0-3 16,0 8-4-16,0-8-1 15,0 15-5-15,0-15 0 0,0 17 0 16,0-17 0-16,0 17 0 15,0-17 0-15,0 9 0 16,0-9 0-16,0 0 0 0,0 0 0 16,0 0 0-16,0 13-12 15,0 8-62-15,0-21-16 16,16 1-4-16,-2-12-7 0,9 0-3 16</inkml:trace>
  <inkml:trace contextRef="#ctx0" brushRef="#br0" timeOffset="62231.2037">16615 7876 88 0,'32'-5'101'15,"-7"1"-6"-15,-14-2-6 0,-11 6-1 16,0 0-68-16,-6 0-7 16,-14 20-4-1,2 1-3 1,4 6-4-16,4 6-2 15,5 4 0-15,5 2 0 16,15 5 0-16,5-2 0 0,10-5 0 16,-4 2 0-16,3 0 0 15,-5 0 0-15,-3-3 0 16,-7 3 0-16,-6-4 0 0,-7-2 0 16,-1 0 0-16,-10-5-10 15,-1-6-74-15,-10-2-6 16,-3-7-4-16,-1-10-7 15,-2-3-1-15</inkml:trace>
  <inkml:trace contextRef="#ctx0" brushRef="#br0" timeOffset="62641.8789">16641 8002 28 0,'33'-27'72'16,"5"4"1"-16,2 3-5 15,9 2-3-15,32-1-70 0,-23 9-4 16,3-1-1-16,7 4-1 16,-1 0 1-16,-4 5 3 15,-3-3 5-15,-12 2 5 0,-4 3 12 16,-20 1 7-16,-2 2 3 16,-27 9 8-1,-12 8 2 1,-1 2-6-16,-4 8-3 15,2 1-3-15,2 7-7 16,7 1-3-16,7 7-3 16,17-7-7-16,7 1 0 0,3 0 0 15,5 0-3-15,-3-1 0 16,-1-5 0-16,-7-4 0 16,-3-2 0-16,-7-6 0 0,-4-2 0 15,-5-2 0-15,-8-6 0 16,-9-1 0-16,-3-1 0 15,-7-6 0-15,3-3-63 16,-7 1-25-16,-3-4-2 16,2-11-8-16,3-5-6 0</inkml:trace>
  <inkml:trace contextRef="#ctx0" brushRef="#br0" timeOffset="62821.3986">17279 7967 51 0,'29'-15'95'0,"6"3"-8"16,7 1-4-16,1 1-2 16,6 2-56-16,2 3-16 15,6 6-12-15,-6-1-20 16,-2 1-57-16,6 3-2 0,-2-3-7 16,-4-1-4-1</inkml:trace>
  <inkml:trace contextRef="#ctx0" brushRef="#br0" timeOffset="63027.781">18087 7781 79 0,'1'-10'100'0,"-1"10"-7"15,0-12-6-15,0 12 1 0,0 0-62 16,0 8-9-16,0 7-6 16,3 7-1-16,4 25-10 31,-5 9 0-31,-2 18 0 0,-3 13 0 15,-8 15 0-15,-11 3-7 16,0 13-79-16,-5 2-5 16,1-21-4-16,2-3-9 15,1-17-4-15</inkml:trace>
  <inkml:trace contextRef="#ctx0" brushRef="#br0" timeOffset="64751.2597">16267 9515 1 0,'7'-10'99'0,"-4"-5"3"15,0 4-6-15,-1-3-4 16,-1 0-3-16,2 3-65 16,-3 11-16-16,0 0-8 0,-5-4 0 15,1 8 0-15,-6 10 0 16,1 4 0-16,-3 3 0 16,-1 4 0-16,-1 4 0 15,-2 2 0-15,0 1 0 0,2 0 0 16,3-6-3-16,6 2-85 15,4-7-3-15,2-7-5 16,10-12-6-16,9-7-3 0</inkml:trace>
  <inkml:trace contextRef="#ctx0" brushRef="#br0" timeOffset="65093.4382">16942 9307 6 0,'31'-10'100'0,"-5"-4"-1"0,0 2-6 16,-6-3-3 0,-2 1-4-16,-34 4-70 15,28 9-2-15,5 7-7 0,-5 12-7 16,0 10 0-16,0 11 0 16,-7 9 0-16,-2 6 0 0,-3 3 0 15,-5 2 0-15,-11-1 0 16,-3-6 0-16,-10-2 0 15,-2-8 0-15,-3-6 0 16,-3-9 0-16,4-7 0 0,4-6 0 16,8-3 0-16,8-5 0 15,13-6 0-15,7 0 0 16,17 0 0-16,13-5 0 0,12 2 0 16,4-3-42-16,10 0-46 15,5-2-1-15,1-4-8 16,-5 1-6-16</inkml:trace>
  <inkml:trace contextRef="#ctx0" brushRef="#br0" timeOffset="65413.0475">17503 9340 92 0,'-5'-21'98'0,"3"1"-4"15,2-1-6-15,4-1-1 16,12 1-65-16,5 5-5 16,14 10-6-16,2 4-9 0,6 5-2 15,5 9 0-15,-2 10 0 16,2 5 0-16,-4 9 0 16,-4 4 0-16,-8 6 0 15,-5 4 0-15,-9 2 0 16,-8 2 0-16,-2 0 0 0,-8 1 0 15,-12 1 0-15,3-6 0 16,-6 1 0-16,-5-8-14 16,5-5-74-16,-1-6-3 15,0-9-3-15,8-9-7 0,8-14-2 16</inkml:trace>
  <inkml:trace contextRef="#ctx0" brushRef="#br0" timeOffset="65610.9217">17745 9697 82 0,'-14'-14'97'16,"2"1"-6"-16,9-1-6 15,4 2-1-15,13 2-63 16,9 4-6-16,9 0-8 16,6 3-7-16,5 4-9 15,5-3-21-15,2 2-53 0,2 1-2 16,-2-1-6-16,2 1-7 15</inkml:trace>
  <inkml:trace contextRef="#ctx0" brushRef="#br0" timeOffset="65883.1914">18412 9275 66 0,'0'-25'96'0,"2"1"-3"16,10 3-4-16,7 5-2 15,4 4-56-15,11 2-7 16,4 10-9-16,1 0-5 0,4 15-10 16,0 4 0-16,-2 12 0 15,-4 2 0-15,-1 12 0 16,-4 3 0-16,-10 7 0 16,-5 2 0-16,-11 5 0 0,-7 1 0 15,-7 0 0-15,-15-2 0 16,-4-1 0-16,-7-6-4 15,4-14-48-15,-3 4-38 16,1-8-2-16,5-9-7 0,6-11-5 16</inkml:trace>
  <inkml:trace contextRef="#ctx0" brushRef="#br0" timeOffset="66167.7747">18499 9731 10 0,'-25'-10'101'16,"6"1"-3"-16,9-1-5 16,10 0-3-16,7-4-4 15,23 6-66-15,16 1-9 16,11 0-9-16,13 4-2 0,10-3 0 16,1 1 0-16,0 0 0 15,-10 2 0-15,-6-1 0 16,-19-1 0-16,-7-1 0 15,-19 2 0-15,-13 0 0 16,-7 4 0-16,-13-3 0 0,0 5 0 16,-16 2-33-16,7 4-55 15,-5 3-3-15,3-2-6 0,4 2-7 16</inkml:trace>
  <inkml:trace contextRef="#ctx0" brushRef="#br0" timeOffset="67712.4263">16297 10799 13 0,'0'0'102'15,"-9"-16"-2"-15,9 16-5 0,-10-15-3 16,6 4-3-16,4 0-72 15,0 11-14-15,0 0-3 16,0 0 0-16,0 0 0 0,-9 0 0 16,9 0 0-16,-6 18 0 15,2-4 0-15,-2 4 0 16,-2 0 0-16,6 9-25 16,0-3-63-16,2-6-4 15,0-7-5-15,0-11-5 0,16 2-2 16</inkml:trace>
  <inkml:trace contextRef="#ctx0" brushRef="#br0" timeOffset="67959.3813">16740 10533 13 0,'44'-8'101'0,"-4"4"0"16,-5 1-7-16,-1 2-2 15,-12-1-3-15,-2-24-68 16,-7 29-21-16,-6 13 0 15,-2 5 0-15,-5 8 0 16,-4 4 0-16,-8 7 0 0,-1 7 0 16,-6 5 0-16,0 7 0 15,-5 3 0-15,3 7 0 16,2-2 0-16,7 6-19 16,4-10-71-16,6-10-4 0,2-15-3 15,9-18-7-15,13-15-2 16</inkml:trace>
  <inkml:trace contextRef="#ctx0" brushRef="#br0" timeOffset="68225.6652">17360 10568 20 0,'38'-49'100'0,"-2"10"-1"16,-2 6-7-16,-1 6-1 15,0 3-3-15,-14 13-74 16,13 9-7-16,-2 7-7 15,1 14 0-15,0 8 0 0,-4 11 0 16,6 8 0 0,-7 9 0-16,1 8 0 0,-9 3 0 15,-3 5 0-15,-9-1 0 16,-6-2 0-16,-3-1 0 0,-15-7 0 16,1-2 0-16,-13-15-29 15,5-4-60-15,-4-12-3 16,3-11-3-16,5-11-7 15,-1-5-1-15</inkml:trace>
  <inkml:trace contextRef="#ctx0" brushRef="#br0" timeOffset="68411.149">17522 10992 10 0,'-11'-21'98'0,"1"3"1"16,8 1-7-16,2 0-4 15,7 1-2-15,7 4-70 16,19 3-5-16,5 2-5 0,15 6-3 15,6-2-4-15,10 5-3 16,3-2-10-16,5 2-30 16,0 2-44-16,-2-4 0 15,-4-5-8-15,-4-7-5 0</inkml:trace>
  <inkml:trace contextRef="#ctx0" brushRef="#br0" timeOffset="68857.7072">18477 10544 86 0,'-1'-19'98'16,"1"2"-3"-16,5 2-5 16,9 5-2-16,7 5-63 15,9 1-5-15,11 5-11 0,3 10-9 16,9 9 0-16,-5 9 0 16,3 9 0-16,-7 7 0 15,-7 9 0-15,-13 8 0 16,-11 4 0-16,-14 5 0 15,-20-1 0-15,-10-3 0 0,-8-2 0 16,-6-12 0-16,4-6 0 16,1-10 0-16,7-9 0 15,13-10 0-15,19-8 0 0,15-6 0 16,29-3 0-16,21-1 0 16,23-4 0-16,22 1 0 15,22-3 0-15,17 5 0 0,6-2 0 16,-4 2 0-16,-8 1 0 15,-17 0 0-15,-22 0 0 16,-19 0 0-16,-25 0 0 16,-21 0 0-16,-13 0 0 0,-25 0 0 15,0 0 0-15,-11 8 0 16,-10-1 0-16,-8 3 0 16,-5 3 0-16,-4 0 0 0,-4 8 0 15,-9 3-11-15,6-6-83 16,3-2-5-16,2-3-4 15,8 0-8-15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20:13.20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1138 2592 23 0,'25'-19'87'0,"-1"2"0"16,-7 4-3-16,-4 23-27 15,-13-10-12-15,6 9-10 16,-6 7-9-16,-4 11-10 16,-4 9-6-16,-1 7-3 0,-2 12-1 15,-1 4-2-15,0 6-1 16,-3-2-2-16,1-6 0 15,6-6 2-15,-3-9 0 0,3-10 0 16,1-18 0-16,7-14 0 16,-4-13 1-16,4-19-4 15,2-11 0-15,6-11 0 0,-1-14 0 16,7-7 0-16,5-12 0 16,-1-1 0-16,1 4 0 15,3 2 0-15,0 9 0 16,-3 9 0-16,-4 14 0 0,-2 12 0 15,-5 19 0-15,0 10 0 16,5 10 0-16,-4 17 0 16,6 15 0-16,2 12 0 15,7 17 0-15,4 12 0 16,-1 16 0-16,4 10-6 0,-1 9-12 16,-4-6-16-16,-8 2-53 15,2-8-3-15,-8-17-7 0,-8-16-6 16</inkml:trace>
  <inkml:trace contextRef="#ctx0" brushRef="#br0" timeOffset="381.6402">1341 2943 20 0,'7'-27'84'15,"13"2"-1"-15,8 0-2 0,8 2-5 16,6 3-55-16,9-1-1 15,0 4-5-15,3-2-4 16,0 3-1-16,-8 3-2 16,-4 1 1-16,-7 3-1 15,-9 3 0-15,-9 6 0 0,-4 0-1 16,-4 7-1-16,-3 10 0 16,0 6-1-16,-2 13 0 15,3 6 0-15,-2 16-1 0,0 10 0 16,1 12-1-16,-2 9 1 15,-2 6-4-15,-2 10 0 16,0 2 0-16,-5-1 0 16,-5-6 0-16,0-8 0 0,-2-11 0 15,-2-10 0-15,0-12-3 16,0-12 0-16,3-13-4 16,-2-15-5-16,6-3-19 15,7-16-57-15,-19-7 0 16,5-16-8-16,-4-18-5 0</inkml:trace>
  <inkml:trace contextRef="#ctx0" brushRef="#br0" timeOffset="1014.5008">1621 3014 67 0,'35'-43'80'0,"6"4"0"16,8-1-2-16,31 3-51 15,-22 5 2-15,-2 3-4 0,0 8-4 16,-7 3-4-16,-4 7-5 16,-4 6-2-16,-8 5-1 15,-7 10-3-15,-5 10-1 16,-2 6 1-16,-4 10-3 16,-5 8 0-16,-1 5 2 0,-4 2 0 15,-3 0-2-15,1-1 1 16,0-7-2-16,-1-7 1 15,2-10-1-15,2-8 1 16,6-12-1-16,2-6 2 0,6-5-4 16,0-10 0-16,4-6 0 15,-1-5 0-15,-1-1 0 0,2-2 0 16,-6 3 0-16,0 0 0 16,-2 7 0-16,-4 1 0 15,-7 8 0-15,-5 10 0 16,13 0 0-16,-9 12 0 15,4 7 0-15,-4 6 0 0,1 5 0 16,1 5 0-16,3-1 0 16,1 1 0-16,3-7 0 15,1-3 0-15,-1-7 0 0,9-9 0 16,2-9 0-16,3-4 0 16,3-9 0-16,-1-7 0 15,1-7 0-15,-1-5 0 0,-3-3 0 16,-5-4 0-1,-5 2 0-15,-4-2 0 0,-5 1 0 16,-6 2 0-16,-1 3 0 16,-2 6 0-16,-6 4 0 15,0 3 0-15,-2 6 0 16,-2 3 0-16,2 7 0 0,-3 4 0 16,3 5 0-16,-6 6-11 15,16-11-68-15,-15 27-10 16,9-8-4-16,4 3-8 15,2-5-3-15</inkml:trace>
  <inkml:trace contextRef="#ctx0" brushRef="#br0" timeOffset="3876.4372">4248 3825 500 0,'-12'83'0'0,"-1"18"0"0,1 14 0 15,-4 13 0-15,3-6 0 16,4-7 1-16,-3-7-1 0,2-7 0 16,2-11-1-16,1-10 0 15,-2-14-1-15,3-9-1 16,-4-12-2-16,3-8-6 16,-5-15-9-16,7-10-65 0,5-12-3 15,-8-25-5-15,11-22-5 16,5-24 4-16</inkml:trace>
  <inkml:trace contextRef="#ctx0" brushRef="#br0" timeOffset="4779.8357">4636 1889 59 0,'0'-16'81'0,"1"1"-2"16,-1 15-11-16,0 0-37 0,0 0-6 15,-11 4-6-15,3 11-5 16,-2 15-5-16,-3 12-2 0,-11 46 3 31,-3 16 2-31,-6 14-1 16,-2 11 0-16,1 13-1 0,-2 9 1 15,-1 11 0-15,-2-1-1 16,10-27-6-16,-2 3 0 16,0-3 0-16,3 2 0 0,-2-7-1 15,5 0-1-15,-2-3-1 16,5-2 1-16,1-3-1 15,4-4 0-15,2-9 0 16,5-4-1-16,-3-8 1 16,2-8 0-16,1-11 0 0,0-10 0 15,2-13 1-15,-2-12-2 16,3-9 0-16,-1-11 0 16,1-11 0-16,-4-7 0 15,11-4-4-15,-18-22-1 0,13-4-8 16,-3-15-12-16,-6-9-62 15,15-14-3-15,8-20-5 16,9-13-6-16</inkml:trace>
  <inkml:trace contextRef="#ctx0" brushRef="#br0" timeOffset="5134.0684">5443 5653 348 0,'-7'32'-10'0</inkml:trace>
  <inkml:trace contextRef="#ctx0" brushRef="#br0" timeOffset="7590.2642">5581 1833 76 0,'3'-11'89'0,"4"-1"-7"16,-4 4-3-16,-3 8-45 15,0 0-5-15,0 0-10 16,0 18-7-16,-2 3-5 0,-1 8-3 16,-2 5 1-16,0 8 0 15,-4 6 0 1,3-1 0-16,-4-1-1 15,2-3 1-15,1-8-1 16,2 1 0-16,0-6-1 0,3-4-4 16,-2-7-9-16,4 3-17 15,5-1-53-15,-5-3-2 16,1 0-7-16,-1-6-6 16</inkml:trace>
  <inkml:trace contextRef="#ctx0" brushRef="#br0" timeOffset="7883.0883">5208 2849 32 0,'0'0'81'0,"0"0"0"16,0 0-4-16,10 5-2 15,-10-5-56-15,0 0 2 16,13 17-6-16,-7-2-2 0,6 6-4 16,-2 5-1-16,4 8 0 15,3 2-3-15,0 3-2 16,4 2-1-16,-2 1-3 16,-1-3-5-16,3-2-8 0,-1-10-14 15,-2-3-48-15,1-4-5 16,-3-11-8-16,0-8-3 15</inkml:trace>
  <inkml:trace contextRef="#ctx0" brushRef="#br0" timeOffset="8116.9642">5557 3039 45 0,'5'-22'93'0,"-2"5"-2"16,-1 4-6-16,-1 4-3 15,-1 9-51-15,0 0-5 16,0 5-11-16,-2 10-5 0,1 8-4 15,-3 5-1-15,-5 5-1 16,3 10 1-16,-6 5-3 16,-4 5-1-16,1 2-2 15,-4-1-3-15,1 2-4 16,-1-6-7-16,3-1-13 0,1 4-51 16,4-25-7-16,6-11-6 15,5-17-5-15,0 0 6 16</inkml:trace>
  <inkml:trace contextRef="#ctx0" brushRef="#br0" timeOffset="8522.2385">5606 3236 16 0,'24'-27'89'0,"1"4"1"16,-5 4-3-16,-1 3-6 16,-2 2-35-16,0 14-17 15,1 7-10-15,-7 7-7 16,1 9-4-16,1 7-2 15,-8 5-2-15,-2 6-1 0,-4 3-1 16,-3 2 0-16,-3 1-2 16,-5-5 1-16,1-4-1 15,2-5 0-15,-1-6 1 16,5-6 0-16,5-6 0 0,6-5 0 16,11-7 1-16,11-3 0 15,7 0 0-15,6-5-1 16,11-2 1-16,3-2 1 0,1 2-3 15,-2-3 0-15,-4 2 0 16,-8 2 0-16,-6 0 0 16,-13 1 0-16,-4 4 0 15,-6-2 0-15,-13 3 0 0,9-1 0 16,-9 1 0-16,0 0 0 16,0 0 0-16,0 0 0 15,-8-2-11-15,-1 2-74 0,0 0-4 16,-5 0-5-1,0 0-7-15,1-3-4 0</inkml:trace>
  <inkml:trace contextRef="#ctx0" brushRef="#br0" timeOffset="10411.0789">5013 4227 23 0,'-11'-11'92'0,"0"-2"0"0,3 0-7 15,2 0-3-15,6 2-53 16,0 11-5-16,0 0-8 16,0 0-7-16,16 16-4 15,-4 2-2-15,3 5 0 0,5 4-1 16,1 3 1-16,4 4-1 16,-1 1-2-16,0 1-1 15,1-3-3-15,-2 1-8 16,-4-7-8-16,4 0-21 15,-2-5-43-15,-4-8-3 0,-4-6-8 16,-1-8-1-16</inkml:trace>
  <inkml:trace contextRef="#ctx0" brushRef="#br0" timeOffset="10638.8596">5349 4305 43 0,'7'-25'96'15,"0"6"-1"-15,-3 4-6 16,0 4-4-16,-4 11-53 15,0-12-9-15,0 12-8 0,0 5-6 16,0 9-3-16,0 8-3 16,-4 4-1-16,0 9-1 15,-3 7 1-15,-2 9-1 0,-3 4 1 16,1 2-2-16,-1 1-2 16,0 1-4-16,2 0-8 15,-5-5-10-15,10-7-62 16,-1-7-2-16,6-13-7 0,1-12-6 15</inkml:trace>
  <inkml:trace contextRef="#ctx0" brushRef="#br0" timeOffset="10984.3304">5560 4493 73 0,'9'-17'95'0,"-4"4"-4"0,-5 13-5 16,0-9 0-16,0 9-66 15,-1 19-4-15,-4 1-7 16,2 5-4-16,1 5 0 16,2 2-1-16,0-1-1 15,7-3 0-15,7-4-1 0,7-7 1 16,4-8-1-16,3-6 1 16,5-8-2-16,-5-7 0 15,1-4 0-15,-5-2 1 0,-4 0-2 16,-6 1 0-1,-3 3 0-15,-7 6 0 0,-4 8 0 16,0 0 0-16,0 11 0 16,-3 8 0-16,-7 9 0 0,4 10 0 15,-9 11 0-15,6 15-8 16,-6-2-25-16,5 10-53 16,8-4-6-16,2-11-3 15,4-10-8-15</inkml:trace>
  <inkml:trace contextRef="#ctx0" brushRef="#br0" timeOffset="13011.6213">7581 1726 26 0,'-8'-18'79'0,"-1"0"2"16,0 2-16-16,7 2-10 15,0 1-17-15,2 5-9 16,0 8-8-16,0 0-6 0,4 0-4 15,5 8-5-15,3 12-3 16,4 4-3-16,2 8 1 16,2 2 0-16,5 3 0 15,3 2 0-15,-5 1-1 16,3-3-1-16,-1-1-2 0,-6-7-4 16,1-1-6-16,-4-10-9 15,0-2-24-15,4-1-34 16,-6-10-4-16,-1-2-5 0,0-6 4 15</inkml:trace>
  <inkml:trace contextRef="#ctx0" brushRef="#br0" timeOffset="13250.1255">7997 1814 22 0,'8'-16'86'0,"-3"4"1"15,-2 1-7-15,-3 11-3 0,0 0-45 16,0 0-12-16,2 10-7 15,-3 10-7-15,0 6-3 16,-2 10-1-16,-5 7 2 16,0 7-1-16,-9 18-5 15,1-2-4 1,0-2-5-16,-4-5-6 16,8-8-22-16,2 8-32 15,-2-26-10-15,7-10-6 0,5-23 2 16</inkml:trace>
  <inkml:trace contextRef="#ctx0" brushRef="#br0" timeOffset="13605.9714">8432 2559 469 0,'0'0'1'16,"0"0"-1"-16,0 0 0 15,0 0 1-15,0 0-1 16,245-168-1-16,-222 168-1 16,-10 4-3-16,-1 4-8 0,-8 1-12 15,-5 7-54-15,-5 7-2 16,-9-2-7-16,-6 5-3 16,-10 2 5-16</inkml:trace>
  <inkml:trace contextRef="#ctx0" brushRef="#br0" timeOffset="13984.8567">7923 3006 91 0,'-15'4'97'15,"15"-4"-4"-15,-8-2-7 16,8 2 0-16,-9-13-66 15,9 13-3-15,0 0-6 16,0 0-5-16,-2 13-2 16,1 2-4-16,1 5 0 0,-1 4 0 15,-2 7 0-15,3 4 0 16,-3 3 0-16,2 3 0 16,-5-1 0-16,2 1 0 15,0-2 0-15,-2-2 0 0,-1-1 0 16,2-4 0-16,-1-2 0 15,0-6 0-15,-1-3 0 16,5-5 0-16,-2-4 0 0,4-3 0 16,0-9 0-16,0 0 0 15,-1 9 0-15,1-9 0 16,0 0-12-16,8-8-75 0,-5-7-3 16,5-8-5-16,-2-15-6 15,3-8-3-15</inkml:trace>
  <inkml:trace contextRef="#ctx0" brushRef="#br0" timeOffset="14667.2668">8189 2117 3 0,'-9'-16'83'0,"5"6"4"0,3 0-3 16,-2-1-5-16,3 1-42 16,0 10-8-16,0 0-11 15,13-8-7-15,-2 8-4 16,7 3-3-16,-1 6-1 16,11 18 1-1,0 3-1 1,-1 7 1-16,-3 4 0 15,-7 10 1-15,-8 0-1 0,-6 8 1 16,-4-3 0-16,-16-12-1 16,-4-3 0-16,-1-4-1 15,1-6 0-15,0-7 0 0,6-9 0 16,4-5 1-16,11-10-1 16,8 2 0-16,14-5-1 15,14-7-2-15,9-1 0 16,10-5 0-16,9 2 0 0,6-4 0 15,0 1 0-15,-3 3 0 16,-4 1 0-16,-7 3 0 16,-12 3 0-16,-6 1 0 0,-8 3 0 15,-10 2 0-15,-6 0 0 16,-6 0 0-16,-8 1 0 16,0 0 0-16,0 0 0 15,0 0 0-15,10-1 0 16,-10 1 0-16,0 0 0 0,0 0-12 15,-10 7-75-15,10-7-2 16,-13 12-5-16,3-5-7 0,2 1-2 16</inkml:trace>
  <inkml:trace contextRef="#ctx0" brushRef="#br0" timeOffset="16472.7289">7519 4317 85 0,'-17'-8'96'16,"3"-1"-6"-16,4 0-5 16,0 16-30-16,10-7-27 0,0 0-8 15,0 0-8-15,9 9-5 16,5 7-4-16,7 7-1 0,3 4 0 15,2 8 0-15,5 6-1 16,-5 6 0-16,2 2-4 16,-3-2-2-16,3 2-6 15,-8-6-6-15,-1-3-13 0,-4 0-44 16,1-20-12-16,3-13-8 16,-3-7-1-16</inkml:trace>
  <inkml:trace contextRef="#ctx0" brushRef="#br0" timeOffset="16686.1874">7924 4486 40 0,'12'-34'96'0,"-5"7"-1"16,1 6-7-16,-4 5-2 15,-1 7-53 1,-3 9-10-16,0 0-9 0,3 16-6 16,-3 7-4-16,0 5-2 0,-2 8 0 15,-3 9 1-15,-7 6-1 16,-1 7-2-16,-6 8-4 15,-5 2-8-15,4 7-14 16,-11 0-59-16,8-8-2 0,4-12-8 16,5-12-6-16</inkml:trace>
  <inkml:trace contextRef="#ctx0" brushRef="#br0" timeOffset="17078.7089">8102 4672 56 0,'33'-25'95'0,"-6"2"-5"16,-1 7-5-16,-6 3-2 0,15 7-61 15,-24 6-5-15,2 9-6 16,-5 7-4-16,-1 4-3 16,-5 5-1-16,-1 2 0 15,-1 1-1-15,-4 1 0 0,-3-5-1 16,2-2 1-16,-1-4-2 15,2-7 1-15,4-11 1 16,0 12-1-16,9-12 0 0,4 0 0 16,6 0 0-16,2 1 0 15,4-1 0-15,5 0 0 16,0 1-1-16,-3 6 0 16,-3 6 0-16,-1 2 0 0,-4 3 1 15,-7 7-1-15,-3 0 1 16,-9 3 0-16,-1-1 0 15,-11 0-1-15,-5-2 0 16,-6-4-1-16,-10-3-5 0,-3-8-7 16,2-15-62-16,-4 5-12 15,5-12-4-15,6-10-7 16,7-16-3-16</inkml:trace>
  <inkml:trace contextRef="#ctx0" brushRef="#br0" timeOffset="17743.5954">10035 2340 511 0,'0'0'0'16,"0"0"0"-16,0 0 0 16,0 0 0-16,0 0 0 15,180-114 0-15,-165 98 0 0,-2 4 0 16,-3 5 0-16,-10 7 0 15,0 0 0-15,4 13 0 0,-4 8 0 16,-1 5 0-16,-1 8 0 16,-1 8 0-16,-2 9 0 15,2 10 0-15,-2 10 0 16,-9 5 0-16,3 15-26 0,-1 6-61 16,-17-2-4-16,-1-2-4 15,-5-9-6-15,-1-8-4 16</inkml:trace>
  <inkml:trace contextRef="#ctx0" brushRef="#br0" timeOffset="18215.2054">9899 3338 4 0,'0'0'94'15,"-13"-8"4"-15,5-1-6 16,2-6-3-16,-1-3-3 15,1-1-67-15,6 2-2 16,3-1-5-16,9 0-12 0,4 2 0 16,4 3 0-1,3 4 0-15,5 4 0 0,0 5 0 0,2 3 0 16,-4 14 0-16,-2 4 0 16,-6 9 0-16,-8 6 0 15,-6 5 0-15,-5 4 0 16,-8 0 0-16,-8-5 0 0,-4-1 0 15,-2-6 0-15,-1-6 0 16,4-7 0-16,2-6 0 16,11-5 0-16,7-9 0 15,-7 12 0-15,7-12 0 16,18 7 0-16,5-2 0 0,2 2 0 16,3 0 0-16,1 3 0 15,4 2 0-15,-6 2 0 16,-2 0 0-16,-6 4 0 0,-8-3 0 15,-7 2 0-15,-4-2 0 16,-9 0 0-16,-9-5 0 16,-4-4-2-16,-3-2-11 0,-9-4-59 15,1-13-16 1,-2-12-2-16,6-13-8 0,6-12-5 16</inkml:trace>
  <inkml:trace contextRef="#ctx0" brushRef="#br0" timeOffset="18623.8783">9986 1949 36 0,'11'-17'92'0,"-6"-2"1"0,-1 5-7 15,-1-1-4-15,-3 15-52 16,0 0-7-16,-4 8-7 0,-1 16-6 15,-7 12-5-15,4 19 0 32,-2 3 1-32,5 3 2 15,5-2-2-15,5-4 0 16,16-6-5-16,11-11-7 16,17-17-39-16,11-11-39 15,4-9-4-15,4-4-6 0,-1-16-8 16</inkml:trace>
  <inkml:trace contextRef="#ctx0" brushRef="#br0" timeOffset="20212.5534">9965 4566 79 0,'14'-18'97'15,"-5"2"-4"-15,3 1-7 16,-9 4 0-16,-3 11-70 16,0 0-3-16,6 10-3 0,0 10-4 15,-2 3-2-15,0 6 0 16,1 3 1-16,1 7-1 16,-4 2-1-16,-2 1 0 15,0 1-1-15,-2 0-2 0,-6-4 0 16,0 3 0-1,-3-2 0-15,1-3 0 0,-5-3 0 16,3-2 0-16,-1-7 0 0,3 0-11 16,-1-11-8-16,7-20-48 15,4 6-23-15,0 0-3 16,-2-16-7-16,5-15-2 0</inkml:trace>
  <inkml:trace contextRef="#ctx0" brushRef="#br0" timeOffset="20904.8762">11855 1796 25 0,'-5'-13'87'15,"0"-1"1"-15,5 0-1 16,-1 0-5-16,1 3-57 0,0 11-2 16,0 0-5-16,0 0-5 15,-4 6-5-15,3 15-2 16,-4 8-3-16,3 11 0 0,1 11 1 16,-3 17 0-16,0 42 4 31,0 16-1-31,-1 10 0 15,2 11 0-15,-2 10-1 0,2 7-6 16,-3 8 0-16,2 2 0 16,-1-27 0-16,-9 5 0 15,0 6 0-15,-7 4 0 16,-2 9 0-16,-10 3 0 0,-2 5 0 16,-7 8 0-16,0 0 0 15,-4-7 0-15,5-9 0 16,0-4 0-16,1-16 0 0,8-14 0 15,2-14 0-15,9-21 0 16,2-18 0-16,4-12 0 16,4-19 0-16,4-13 0 15,3-13 0-15,0-10 0 0,4-17 0 16,-6 13 0-16,6-13 0 16,0 0 0-16,0 0 0 15,0 0 0-15,0 0-12 16,-12-6-78-16,12 6-4 15,-7-9 0-15,3-2-8 0,-2-10-3 16</inkml:trace>
  <inkml:trace contextRef="#ctx0" brushRef="#br0" timeOffset="22053.7991">1159 8285 3 0,'-3'-10'77'0,"2"-2"4"15,1 0-1-15,1 0-26 16,-1 12-12-16,15-8-9 0,-3 12-7 16,3 10-6-16,-4 13-4 15,2 11-3-15,-7 15 0 16,-2 15-2-16,-4 13-2 16,-3 11-2-16,-9 4-3 0,-10 3 0 15,2-4-1-15,0-8-1 16,-3-12 0-16,4-15-1 15,3-15 1-15,2-11 0 16,6-15 1-16,8-19 0 0,-12 0-3 16,7-13 0-16,4-18 0 15,0-10 0-15,1-13 0 16,1-15 0-16,5-12 0 16,6-9 0-16,5-9 0 0,5-5 0 15,12 0 0-15,2 1 0 16,3 10 0-16,-1 10 0 15,5 13 0-15,0 14 0 16,-3 15 0-16,-1 19 0 0,0 18 0 16,-4 12 0-16,-2 19 0 15,4 14 0-15,-5 16 0 16,2 12 0-16,-5 14 0 0,-2 14 0 16,-5 7 0-16,-4 8 0 15,-4 4 0-15,-5 0 0 16,-5-6-9-16,-4-5-7 0,-2-16-8 15,-2-16-27-15,-3-15-37 16,-5-23-3-16,1-16-5 16,-4-19-2-16</inkml:trace>
  <inkml:trace contextRef="#ctx0" brushRef="#br0" timeOffset="23413.1283">1318 5707 47 0,'19'-22'76'15,"-3"-2"0"-15,-5 2-1 16,0 5-49-16,-9 5-2 16,-2 12-4-16,0-10-4 15,0 10-1-15,-7 4-5 16,0 7-5-16,1 1-1 0,0 2 0 15,1-1 0-15,0 0 1 16,-1-4 3-16,6-9 1 16,-2 12 0-16,2-12 0 0,4-6-1 15,2-8 1-15,0-7-1 16,2-5-2-16,0-4-4 16,0-3-1-16,-3-5 0 15,-3 0-1-15,-1 3 1 0,-2 1-1 16,-10 5 1-16,-3 5-1 15,-7 6 1-15,-10 11-1 0,-4 7 0 16,-13 17 1-16,-11 20 0 16,-6 18 1-16,-9 21-1 15,-5 15 0-15,2 25 0 16,6 16 0-16,8 12-1 16,18 2 1-16,20-4-2 15,20-15 0-15,23-16 1 0,26-22 0 16,17-28 0-16,18-29 1 15,16-29 0-15,8-17 1 16,-1-24 0-16,1-12 1 0,-10-13-2 16,-9-11 2-16,-9-6-2 15,-12-3 0-15,-14 1 0 16,-14 0-1-16,-15 9 1 16,-13 7 0-16,-7 10 0 0,-9 14-1 15,-15 15 0-15,-9 17 0 16,-11 11 0-16,-2 19-1 15,-5 15 0-15,2 13 0 16,2 12 0-16,6 5 0 0,11 2 0 16,14-4 1-16,16-8 0 15,13-9 0-15,16-16 1 16,15-15 0-16,10-15 1 0,5-7-1 16,1-15 0-16,-1-6 1 15,-3-8-1-15,-6-3 1 16,-7 2-2-16,-7-2 0 15,-12 6 0-15,-3 2 0 0,-3 10 0 16,-7 5 0-16,-11 16 0 16,10-3-2-16,-6 14 0 15,0 14 0-15,0 6 1 16,-1 5-1-16,1-1 2 0,6 5 1 16,2-4-1-16,4-6 1 15,2-9 0-15,4-8 0 16,4-8 1-16,5-5-1 0,1-11 1 15,4-6-2-15,-1-9 0 16,5-3 0-16,-2 0 0 16,-2-6 0-16,-3 4 0 15,-4 1 0-15,-4 8 0 0,-5 2 0 16,-5 8 0-16,-4 4 0 16,-11 8 0-16,10 2 0 15,-6 13-7-15,-3 4-1 16,0 12-10-16,-2 3-9 15,-9 7-59-15,-6 8-1 0,-7 1-7 16,-13 0-4-16</inkml:trace>
  <inkml:trace contextRef="#ctx0" brushRef="#br0" timeOffset="23833.5812">1210 6878 40 0,'-84'31'90'15,"5"-9"1"-15,13-1-4 0,9-9-2 16,15-1-57-16,8-2-3 0,8-2-5 16,10 1-5-16,16-8-5 15,0 14-2-15,19-7-3 16,19-2 0-16,20-2-3 16,25-3-2-16,23 0 0 0,23-10 0 15,25-5 0-15,23-9 0 16,14-3 0-16,16-10 0 15,13-4 0-15,1-2 0 16,1-4 0-16,6-2 0 16,-8-1 0-16,0 3 0 0,-4 0 0 15,-13 4 0-15,-17 3 0 16,-7 3 0-16,-15 5 0 16,-22 0 0-16,-18 6 0 15,-23 5 0-15,-25 2 0 0,-16 5 0 16,-17 1 0-16,-18 5 0 15,-13-1 0-15,-12 9 0 16,2-12 0-16,-2 12 0 0,-10-17 0 16,-4-1-84-1,14-8-10-15,11-14-4 0,18-16-5 16,8-19-3-16</inkml:trace>
  <inkml:trace contextRef="#ctx0" brushRef="#br0" timeOffset="25209.6634">1260 8675 18 0,'-15'-1'89'0,"5"1"1"16,0 0-4-16,10 0-4 16,-22-5-47-16,22 5-8 0,0 0-9 15,0 0-7-15,7-6-3 16,7 3-1-16,3 0-2 16,5 0 0-16,0-1-1 15,5-1-1-15,0 0 0 0,-2 0 0 16,0 0-2-16,-4 0 0 15,-4 2 0-15,-2 0-1 16,-2 2-3-16,-3-2-6 16,4 3-9-16,-1 0-30 0,4 2-37 15,1-2-4-15,2-2-8 16,3-1-2-16</inkml:trace>
  <inkml:trace contextRef="#ctx0" brushRef="#br0" timeOffset="25486.5001">1978 8572 42 0,'27'9'91'0,"-5"7"1"0,-8 2-4 15,-2 10-1-15,-4 6-59 16,1 8 0-16,0 9-8 16,-2 6-4-16,-3 10-5 15,-3 6-3-15,0 11-8 0,-2 4 0 16,-2 5 0-16,-4 3 0 15,-3 2 0-15,-3-2 0 16,1-4 0-16,-3-5 0 0,-1-10 0 16,0-10 0-16,-1-8 0 15,-1-13 0-15,1-9 0 16,-1-11-12-16,-11-10-75 0,14-16-3 16,4-14-5-1,1-19-6-15,0-18-2 0</inkml:trace>
  <inkml:trace contextRef="#ctx0" brushRef="#br0" timeOffset="26034.0711">2191 8935 69 0,'40'-24'93'15,"-7"3"-4"-15,-2 7-5 16,-10 2-1-16,-2 12-63 15,0 12-2-15,-2 4-5 0,-1 10-5 16,-3 3-2-16,-1 5-1 16,3 2-2-16,-4-1-1 15,-1-2-1-15,3-4 0 0,-4-5 1 16,0-5-1-16,-2-7 2 16,4-6 0-16,0-6-1 15,1-9 1-15,1-4-1 16,0-5-2-16,2-2 0 0,0-1 0 15,-1 2 0-15,-1-1 0 16,-5 7 0-16,-1 3 0 16,-7 10 0-16,10-8 0 0,-10 8 0 15,7 5 0-15,-1 4 0 16,0 3 0-16,4 2 0 16,0 0 0-16,3 1 0 15,0 0 0-15,2-6 0 16,1-2 0-16,-1-4 0 0,1-3 0 15,1-3 0-15,-3-6 0 16,-3-1 0-16,-1-7 0 16,-4 0 0-16,1-7 0 15,-5 2 0-15,-2-4 0 0,0-1 0 16,-7 0 0-16,0-3 0 16,-2 4 0-16,2 0 0 15,1 6 0-15,-5-4-12 16,11 6-38-16,2-2-40 0,12-1 0 15,4-4-8-15,11-3-5 16</inkml:trace>
  <inkml:trace contextRef="#ctx0" brushRef="#br0" timeOffset="26686.7197">4457 7431 28 0,'10'-45'80'0,"-9"7"1"16,-3-1 0-16,-10 32-21 16,-4-23-31-16,4 5 1 0,-2 5-7 15,0 4-4-15,0 4-2 16,4 4-3-16,-1 6-3 15,4 3-2-15,-2 13-3 0,1 11 0 16,0 11-1-16,1 12-1 16,-2 13 1-1,1 12-2-15,3 10-3 0,-6 35 0 32,4 9 0-32,-3 5 0 0,2 4 0 15,-4 1 0-15,4 5 0 16,-5 3 0-16,-2 0 0 15,2-20 0-15,0-2 0 0,-3 7 0 16,-2 5 0-16,0 4 0 16,-2-1 0-16,1 0 0 15,-6 1 0-15,4 1 0 16,-3-1 0-16,2-5 0 0,-1-5 0 16,3-2 0-16,-3 0 0 15,1-1 0-15,-3-1 0 16,-1-3 0-16,2 1 0 0,-3-3 0 15,0-3 0-15,-1 0 0 16,3-5 0-16,-4-3 0 16,5-3 0-16,0-5 0 15,1-8 0-15,1-7 0 0,2-13 0 16,1-5 0-16,2-14 0 16,3-12 0-16,3-11 0 15,2-8 0-15,1-6 0 16,8-17 0-16,-7 13 0 15,7-13 0-15,0-5 0 0,0-15-16 16,9-4-74-16,8-12-4 16,2-17-3-16,7-16-6 15,9-22-1-15</inkml:trace>
  <inkml:trace contextRef="#ctx0" brushRef="#br0" timeOffset="27698.4855">11920 7268 64 0,'13'-32'87'0,"-4"2"-2"15,-3 1-2-15,19 2-40 16,-22 8-8-16,-3 4-11 0,0 15-6 16,0 0-4-16,0 9-3 15,-2 17-2-15,-3 17-2 16,-7 14-3-16,2 13 1 0,-1 16 1 16,-5 11-1-16,-6 32 2 31,1 8-3-31,-3 7-4 15,1 2 0-15,1 2 0 0,-1-2 0 16,-3 4 0-16,2 2 0 16,7-21 0-16,-1-6 0 15,3-1 0-15,-4 3 0 16,3 3 0-16,-1 3 0 16,-1 1 0-16,-2 1 0 0,0 0 0 15,-3 1 0-15,-1 2 0 16,-2-3 0-16,-7 4 0 15,2-2 0-15,-4 2 0 0,0-7 0 16,-4-1 0-16,-1-1 0 16,-2-2 0-16,4-7 0 15,0-10 0-15,3-7 0 16,-1-11 0-16,2-3 0 0,9-5 0 16,-6-7 0-16,7-5 0 15,0-5 0-15,2 3 0 16,2-5 0-16,2-1 0 0,2 0 0 15,1-3 0-15,3-2 0 16,1-3 0-16,3 0 0 16,2-4 0-16,-1-5 0 0,4-3 0 15,2-8 0 1,1-2 0-16,0-10 0 0,0 0 0 16,0-9 0-16,0-1 0 15,3-3 0-15,-2 2 0 16,0-2 0-16,1 0 0 0,-1 0 0 15,2 3 0-15,-3-3 0 16,-1-1 0-16,1-1 0 16,0-1 0-16,0 0 0 15,0-9 0-15,-2 11 0 0,2-11 0 16,0 0 0-16,0 0 0 16,0 0 0-16,0 0 0 15,0 0 0-15,0 0 0 0,0 0 0 16,0 0 0-16,0 0 0 15,0 0 0-15,-7-9 0 16,2-12 0-16,15-6-83 16,-9-2-11-16,2-7-3 0,0-4-4 15,1-10-5-15</inkml:trace>
  <inkml:trace contextRef="#ctx0" brushRef="#br0" timeOffset="29305.2366">4986 7441 22 0,'-4'27'91'16,"-5"-9"2"-16,2-1-5 15,0-12-2-15,7-5-51 0,-13 5-6 16,13-5-7-16,-11-5-6 16,11 5-6-16,-8-10-4 0,8 10-1 15,-5-10-3-15,5 10-1 16,0 0-4-16,-15 4-5 15,13 10-9-15,-5-6-28 16,7 5-42-16,0-2-3 0,0-11-6 16,11 3-5-16</inkml:trace>
  <inkml:trace contextRef="#ctx0" brushRef="#br0" timeOffset="29747.7876">5267 7303 43 0,'0'-15'93'0,"1"-1"-4"0,-1-7-2 15,3 1-3-15,-2-1-56 16,14 3-6-16,-1 1-7 0,5 10-6 16,5 3-3-16,0 8-1 15,4 13-2-15,-4 7-1 16,-4 14 0-16,-6 13-1 15,-8 4 0-15,-4 5 0 0,-2-2 1 16,-6-3-2-16,-3-4 0 16,-2-7 0-16,3-12 0 15,5-9 1-15,3-11-1 16,0-10 1-16,21 7 0 0,-1-7-1 16,4 0 1-16,3 0 0 15,1 1-1-15,-2 4 1 16,1 3-1-16,-4 6 0 0,-5 4 1 15,-4 3 0-15,-9 5-1 16,-6 6 1 0,-13 3 1-1,-3-2-1-15,-6-2 0 16,-5-4-1-16,0 0-3 0,-2-14-8 16,7 1-23-16,13-15-52 15,7-13-4-15,6-8-6 0,18-11-6 16</inkml:trace>
  <inkml:trace contextRef="#ctx0" brushRef="#br0" timeOffset="30054.9884">5959 7397 75 0,'12'-6'96'0,"-12"6"-4"16,1 10-7-16,-5 7 0 15,-7 10-63-15,-1 2-7 16,-1 5-5-16,3 1-3 0,4 0-3 15,6-3-1-15,5-7-1 16,6-6 0-16,6-6 0 0,3-9-1 16,5-4 1-16,-1-7-1 15,-3-6 1-15,-3-5-1 16,-4-3 1-16,-7-2 0 16,-4-2-2-16,-2-3 0 15,-11 0 0-15,-5-2 0 0,-7 0-4 16,-3-2-3-16,3 4-7 15,-2-6-10-15,7 1-31 16,13 0-33-16,4-3-2 0,6 1-7 16,12 1-1-16</inkml:trace>
  <inkml:trace contextRef="#ctx0" brushRef="#br0" timeOffset="30495.5894">6127 7054 44 0,'23'-11'88'16,"-5"4"1"-16,-2 7-4 15,-6 5-26-15,-10 6-17 16,-1 5-13-16,1 6-8 15,0 4-5-15,5 3-4 16,2 5-3-16,9 3-2 0,6 3-2 16,10 1 0-16,6 3-5 15,7 3 0-15,5 1 0 16,2 1 0-16,2 1 0 16,-5-3 0-16,-6-1 0 0,-6-4 0 15,-11-3 0-15,-11-6 0 16,-11-5 0-16,-16-3 0 15,-16-9 0 1,-10-5 0-16,-4-5 0 16,-9-6 0-16,-1-13 0 15,3-9 0-15,1-14 0 0,20-13 0 16,10-9 0-16,13-9 0 16,9-10 0-16,19-3 0 15,10-1 0-15,12 2 0 16,-1 5 0-16,4 8 0 15,-6 8 0-15,-5 10 0 16,-8 11 0-16,-11 6 0 0,-14 11 0 16,-5 9 0-16,-15 7 0 15,-6 8 0-15,-14 13 0 16,-2 8 0-16,-11 4 0 0,5 15-15 16,-5 1-73-16,2 2-3 15,3-1-4-15,5-5-8 16,12 1-2-16</inkml:trace>
  <inkml:trace contextRef="#ctx0" brushRef="#br0" timeOffset="31535.0473">5448 8977 66 0,'4'-12'82'0,"-1"-2"1"16,-2 1-20-16,-1 13-13 0,5-16-13 16,-5 16-10-16,4-9-7 15,-4 9-5-15,0 0-3 16,0 0-3-16,0 0-3 0,0 0-2 16,0 6 0-16,0-6-1 15,0 12 1-15,0-3-1 16,0-9 0-16,-1 17 0 15,1-17-1-15,-2 12 0 0,2-12 0 16,0 10-1-16,0-10 1 16,0 0 0-16,0 0 0 15,0 0 0-15,0 0 0 16,9-7-2-16,-5-2 0 16,-1-4 0-16,1-2 0 0,1-2 0 15,-1 1 0-15,-1-1 0 16,0 3 0-16,0 1 0 15,-2 4 0-15,-1 9 0 0,0 0 0 16,0 0 0-16,0 0 0 16,2 11 0-16,0 1 0 15,-2 4 0-15,2 0 0 16,0 1 0-16,-2-4 0 16,2 1 0-16,-1-5 0 0,-1-9 0 15,4 8 0-15,-4-8 0 16,0 0 0-16,9-4 0 15,-9 4 0-15,4-17 0 0,-1 6 0 16,-1-1 0-16,-1 1 0 16,0-3 0-16,-1 1 0 15,0 1 0-15,-3 2 0 16,-1 0 0-16,4 10 0 0,-13-13 0 16,13 13 0-16,-15-5 0 15,15 5 0-15,-18 2-11 16,18-2-10-16,-11 12-17 15,11-12-49-15,-3 10-1 0,3-10-7 16,10-3-3-16</inkml:trace>
  <inkml:trace contextRef="#ctx0" brushRef="#br0" timeOffset="31955.6501">6103 8508 48 0,'28'-20'95'0,"-7"3"-3"0,-8-4-3 16,-9 6-2-16,-4 5-54 16,-3 9-6-16,-10 3-9 15,-8 14-5-15,1 13-4 0,-9 11-9 16,0 14 0-16,-4 13 0 16,-3 12 0-16,3 8 0 15,5-3 0-15,10-1 0 16,5-6 0-16,10-11 0 0,5-11 0 15,14-17 0-15,7-14 0 16,5-14 0-16,4-7 0 16,-2-3 0-16,-6-12 0 0,2-2 0 15,-8-4 0-15,-6-2 0 16,-2-3 0-16,-10 3 0 16,-4-3 0-16,-9 5 0 0,-6 0 0 15,-11 3 0-15,-4 3 0 16,-4 6 0-16,-4 0 0 15,2 6 0-15,0 0 0 16,4 4 0-16,7 4-12 0,8-6-16 16,11 4-59-16,10-6-3 15,24-1-4-15,12-11-6 16,7-6 3-16</inkml:trace>
  <inkml:trace contextRef="#ctx0" brushRef="#br0" timeOffset="32175.4338">6427 8700 67 0,'33'-24'98'16,"-2"5"-5"-16,-16 5-4 0,-4 5-1 16,-11 9-54-16,4 9-8 15,-4 8-10-15,-1 7-16 16,-3 8 0-16,1 8 0 0,-6 8 0 16,2 8 0-16,-2 6 0 15,-3 4 0-15,-3 7 0 16,-4-3 0-16,7 1-7 15,-6-5-81-15,9-18-3 0,2-15-5 16,7-16-6 0,7-16-3-16</inkml:trace>
  <inkml:trace contextRef="#ctx0" brushRef="#br0" timeOffset="32495.4795">6843 8711 18 0,'15'-33'100'15,"-9"9"-2"-15,-6 9-5 0,-6 10-2 16,-11-4-4-16,-2 16-66 16,1 15-18-16,-3 5-3 15,7 6 0-15,0 7 0 0,11 3 0 16,5 0 0-16,14 2 0 16,7-2 0-16,9-4 0 15,5 0 0-15,0-6 0 16,2-3 0-16,-3-4 0 15,-5-1 0-15,-11-1 0 0,-9-1 0 16,-9 0 0-16,-10 0 0 16,-11-1 0-16,-8 0 0 15,-8-1 0-15,-5-5 0 0,-1-3 0 16,0-6 0 0,5 0-3-16,15-7-86 0,-10-14-3 15,8-7-4-15,9-12-5 0,9-6-4 16</inkml:trace>
  <inkml:trace contextRef="#ctx0" brushRef="#br0" timeOffset="32784.6285">6850 8663 87 0,'15'-21'100'0,"3"0"-5"16,8 4-6-16,1 0 0 15,15-13-57-15,6 16-13 0,12-4-19 16,9 1 0-16,8 2 0 15,8-2 0-15,-3 2 0 16,0 1 0-16,-10 2 0 16,-12 1 0-16,-8 2 0 0,-15 2 0 15,-9 1 0-15,-17 4 0 16,-11 2 0-16,0 0 0 16,-13 7 0-16,-2 1 0 15,-12 2 0-15,5 7 0 0,-11-5 0 16,-3 12-69-16,10-5-26 15,-1 1-3-15,4-1-5 16,3-1-7-16</inkml:trace>
  <inkml:trace contextRef="#ctx0" brushRef="#br0" timeOffset="34244.3026">4287 11108 20 0,'18'-9'104'0,"-11"-3"-4"16,5-2-5-16,-5-5-3 0,0 2-1 15,-38 1-82-15,31-2-9 16,0 8 0-16,0 10 0 16,1-8 0-16,-1 8 0 15,0 0 0-15,0 0 0 0,0 9 0 16,-2 1 0-16,0 1 0 15,1 0 0-15,-2 4 0 16,-2-2 0-16,0 2 0 16,1-3 0-16,0 0 0 15,-3-2 0-15,7-10 0 0,-11 11-5 16,11-11-13-16,-11 6-11 16,11-6-57-16,0 0-2 0,-2-8-6 15,3-3-4-15,8-6 5 16</inkml:trace>
  <inkml:trace contextRef="#ctx0" brushRef="#br0" timeOffset="34693.2877">5296 10653 0 0,'16'-11'97'0,"-3"2"2"16,-12 1-5-16,-1 8-6 16,-16-10 0-1,-2 10-67-15,-2 13-5 0,0 3-8 16,-5 12-8-16,0 4 0 16,2 8 0-16,-2 6 0 0,10 2 0 15,1 2 0-15,7-1 0 16,7-5 0-16,10-6 0 15,9-8 0-15,11-12 0 0,6-11 0 16,3-6 0-16,1-12 0 16,0-10 0-16,-1-3 0 15,-5-4 0-15,-8-5 0 0,-4 1 0 16,-13-3 0-16,-1-1 0 16,-8 4 0-16,-12 0 0 15,-7-1 0-15,-6 8 0 16,-8 2 0-16,-5 7 0 0,-8 7 0 15,2 9 0-15,-5 0 0 16,9 15-23 0,11 4-67-16,3 1-2 0,7-1-5 15,14-5-5-15,5-14 0 0</inkml:trace>
  <inkml:trace contextRef="#ctx0" brushRef="#br0" timeOffset="34973.9954">5691 10443 93 0,'8'-18'98'0,"-6"-3"-4"15,-1 7-5-15,-1-3-3 16,-8 6-65-16,8 11-4 16,0 0-4-16,0 0-13 15,6 19 0-15,4 7 0 0,-2 3 0 16,2 11 0-16,-1 7 0 15,0 9 0-15,-6 7 0 16,-3 0 0-16,0 3 0 16,0-5 0-16,-1-4 0 0,0-5 0 15,0-12 0-15,4-4-42 16,4-15-48-16,3-10-1 16,6-9-6-16,-4-4-3 15</inkml:trace>
  <inkml:trace contextRef="#ctx0" brushRef="#br0" timeOffset="35973.938">5366 10444 5 0,'-36'-1'87'16,"3"-2"4"-16,6 0-2 16,-1 0-5-16,28 3-45 15,-16-6-4-15,16 6-10 0,0-9-7 16,14 2-6-1,9 2-4-15,4-3-2 0,6-1-2 16,6 1-1-16,3 1-2 16,4 0-3-16,1 4-6 15,-5-4-16-15,-13 5-61 0,16-1-3 16,-2-4-6-16,-5-3-6 16,-2-3-3-16</inkml:trace>
  <inkml:trace contextRef="#ctx0" brushRef="#br0" timeOffset="36303.6188">6047 10250 73 0,'0'0'94'0,"8"-4"-2"15,-7-10-5-15,1 0-2 0,-31-2-64 16,35 3-3-16,11 3-5 15,2 2-4-15,5 4-1 16,3 3-3-16,5 3 1 16,4 11-6-16,0 5 0 15,0 7 0-15,0 8 0 0,-3 3 0 16,-6 10 0-16,-3 3 0 16,-6 7 0-16,-9 2 0 15,-2 4 0-15,-5 0 0 16,-2-1 0-16,-10-1 0 0,5-3-15 15,-12 4-68-15,1-21-7 16,1-11-4 0,5-12-8-16,-1-11-1 0</inkml:trace>
  <inkml:trace contextRef="#ctx0" brushRef="#br0" timeOffset="36705.861">6298 10635 11 0,'0'0'99'16,"-13"-7"-2"-1,13 7-3-15,4-20-5 0,10 6-2 16,13-2-72-16,6-1-3 16,9 2-5-16,9-5-7 15,2 4 0-15,2 0 0 16,1 2 0-16,-3-1 0 0,-6 3 0 15,-6 2 0-15,-7 2 0 16,-5 1 0-16,-10 3 0 0,-3 0 0 16,-9 2 0-16,-7 2 0 15,0 0 0-15,0 0 0 16,0 0 0-16,-5 1 0 16,5-1 0-16,-18 5 0 0,6-1 0 15,2-2 0-15,-4-1 0 16,3 1 0-16,1 0 0 15,0-2 0-15,10 0 0 16,-10 0 0-16,10 0-4 0,0 0-19 16,-7-17-37-16,7 17-29 15,0 0-3-15,0 0-5 16,0 0-4-16</inkml:trace>
  <inkml:trace contextRef="#ctx0" brushRef="#br0" timeOffset="37721.3732">8015 7047 38 0,'0'0'99'0,"16"-9"-4"16,-16 9-7-16,5-11 0 15,-5-18-43-15,0 29-23 16,-11 0-9-16,0 2-5 15,5 8-3-15,-6 1-3 16,2 7-2-16,-1 2-3 0,4 3-5 16,-3-3-8-16,10 5-21 15,1-5-49-15,2-2-1 16,4-8-10-16,1-7-2 16</inkml:trace>
  <inkml:trace contextRef="#ctx0" brushRef="#br0" timeOffset="38051.1973">8210 6861 44 0,'8'-8'93'16,"5"1"-3"-16,0 0-4 0,2 2-3 16,1 5-55-16,6 0-8 15,2 15-7-15,1 3-5 16,5 12-5-16,-6 7-1 15,2 10-2-15,-7 5 1 0,-6 1 0 16,-3 2 0-16,-10-3 0 16,0-4 0-16,-11-4 0 15,-1-8 2-15,-3-10 1 16,-1-6-1-16,1-7 0 0,1-4 0 16,6-7 1-16,8-2-1 15,-10 0-1-15,10 0-3 16,12-16-3-16,6 4-5 15,10-1-10-15,-1-4-27 0,9-2-40 16,2-4-4-16,1-4-5 16,1-1-3-16</inkml:trace>
  <inkml:trace contextRef="#ctx0" brushRef="#br0" timeOffset="38342.0629">8707 6858 28 0,'-1'-22'92'0,"1"1"0"16,4 1-4-16,9-2-4 16,6 6-47-16,4 6-10 15,4 2-7-15,4 8-6 16,3 5-6-16,0 10-2 0,2 11-1 16,0 6-1-16,-2 7-2 15,-4 5 0-15,-5 3 0 16,-6 3-2-16,-5 0 0 0,-8-1 0 15,-6-4 0-15,-1-5 0 16,-11-3 0-16,-3 1 0 16,0-11-2-16,0 1-10 0,-4-8-13 15,-10-4-61-15,17-6-5 16,1-6-2-16,-1-4-8 16,3-5 1-16</inkml:trace>
  <inkml:trace contextRef="#ctx0" brushRef="#br0" timeOffset="38517.5583">8813 7204 69 0,'-2'-8'96'16,"2"-3"-6"-16,6 0-4 15,12-2-2-15,1-1-61 16,16 2-6-16,4 1-6 16,10-1-6-16,1 1-6 0,7 3-9 15,0-3-15 1,-14 3-58-16,19-1-3 0,-6-2-4 15,-3-3-8-15</inkml:trace>
  <inkml:trace contextRef="#ctx0" brushRef="#br0" timeOffset="38931.3678">9524 6718 47 0,'-11'-20'92'16,"9"0"-2"-16,2-2-5 15,1 0-1-15,12-1-55 0,7 2-6 16,5 5-8-16,5 3-5 16,6 6-4-16,0 7-2 15,0 6-1-15,-2 7-2 16,-4 10 1-16,-2 4-2 0,-9 10 1 16,-13 2-1-1,-4 3 1-15,-4 2 0 0,-9-1 0 16,-5-4 0-16,-5-3-1 15,2-8 1-15,2-5 1 0,5-5 0 16,4-6-1-16,8-12 1 16,2 12 1-16,6-7-2 15,10 2 2-15,0 0-3 0,4 2 0 16,0 3 0-16,-1 4 0 16,-3 0 0-16,-5 6 0 15,-2 2 0-15,-7 1 0 16,-4 1 0-16,-7 5 0 0,-13-2 0 15,-7 10-19-15,5-1-67 16,-21 2-3-16,-9 0-4 16,-7 0-8-16,-3 2-4 15</inkml:trace>
  <inkml:trace contextRef="#ctx0" brushRef="#br0" timeOffset="40762.2462">9089 8294 13 0,'14'-16'88'0,"-9"4"2"15,-5-1-3-15,-7 2-6 16,-8-28-28-16,1 29-30 16,-1 3-6-16,6-2-4 0,9 9-3 15,-14-14-2-15,14 14-2 0,-1-18-1 16,1 18 0-1,4-17-2-15,-4 17 0 0,11-13-1 16,-11 13 0-16,8-11 0 16,-8 11-2-16,0 0 0 15,0 0 0-15,0 0 0 0,-2 11 0 16,-4-2-2-16,0 6-4 16,-5 0-5-16,1 7-14 15,10 1-61-15,-9-2-2 16,-5-2-5-16,2-4-3 0,2 0-4 15</inkml:trace>
  <inkml:trace contextRef="#ctx0" brushRef="#br0" timeOffset="41696.2747">8420 8487 10 0,'0'0'97'16,"-14"-9"2"-16,14 9-5 15,-14-7-4-15,3 7-3 0,-35 0-69 16,46 0-2-16,-11 14-16 16,11-2 0-16,0 4 0 15,0-2 0-15,0 4 0 16,-1-1 0-16,3-3 0 0,2-2 0 16,1-4 0-16,-5-8 0 15,3 14 0-15,-3-14 0 16,0 0 0-16,0 0 0 15,0 0 0-15,0 0 0 0,0 0-2 16,0 0-87-16,11-13-3 16,-3 1-3-16,2-9-8 15,5-5-2-15</inkml:trace>
  <inkml:trace contextRef="#ctx0" brushRef="#br0" timeOffset="42032.3498">8951 8058 5 0,'20'-20'96'16,"-7"4"2"-16,-13 7-5 16,-5 5-4-16,-17 4 0 15,-9 5-70-15,4 15-5 0,-2 2-6 16,3 7-8-16,-1 7 0 16,9 2 0-16,7 3 0 15,11-1 0-15,7 2 0 0,12-3 0 16,11-1 0-16,1-2 0 15,7-4 0-15,0-1 0 16,2-3 0-16,-9-1 0 0,-1 0 0 16,-11-2 0-16,-7 0 0 15,-8 2 0-15,-4-1 0 16,-13-2 0-16,-6-1 0 16,-3-1 0-16,-8-5 0 0,4-2 0 15,-9-8-8-15,12-7-76 16,-2-6-5-16,8-13-5 15,10-8-6-15,7-12-4 16</inkml:trace>
  <inkml:trace contextRef="#ctx0" brushRef="#br0" timeOffset="42381.2186">9247 8194 10 0,'24'-16'97'0,"-7"9"1"15,-8 7-4-15,-6 9-3 16,-3 8-3-16,4 5-68 15,-6 6-7-15,-2 2-13 0,0 1 0 16,3 1 0-16,3-1 0 16,9-6 0-16,5-2 0 15,4-7 0-15,4-4 0 16,6-5 0-16,2-5 0 16,-3-4 0-16,5-9 0 15,-5-1 0-15,-3-3 0 0,-5-1 0 16,-2 3 0-16,-5 1 0 15,-4 4 0-15,-10 8 0 0,11 0 0 16,-11 10 0-16,0 10 0 16,0 4 0-16,-2 4 0 15,-1 7 0-15,-5 5 0 0,2 8 0 16,-3 1 0-16,0 11 0 16,-7 9-30-16,10-13-58 15,-1-6-4-15,7-14-5 16,7-9-8-16,8-17 6 0</inkml:trace>
  <inkml:trace contextRef="#ctx0" brushRef="#br0" timeOffset="42715.3549">10091 8377 10 0,'31'-45'98'16,"-6"10"0"-16,-8 9-5 15,-12 13-2-15,-5 13-3 16,9 9-66-16,-22 17-11 0,-10 11-11 15,-2 8 0-15,-3 5 0 16,-4 10 0-16,2 2 0 16,4 4 0-16,7-5 0 15,8-4 0-15,9-9 0 0,8-8 0 16,11-12 0-16,10-14 0 16,10-12 0-16,-1-9 0 15,3-13 0-15,-5-6 0 16,-4-8 0-16,-8 0 0 0,-8-4 0 15,-12 6 0-15,-8 3 0 16,-14 7 0-16,-11 9 0 16,-13 13 0-16,-13 4 0 0,-3 2-54 15,-11 30-38-15,-7 9-1 16,-2 10-6-16,1 8-7 16</inkml:trace>
  <inkml:trace contextRef="#ctx0" brushRef="#br0" timeOffset="43823.0038">8621 10158 73 0,'-1'-12'95'0,"-2"-3"-3"16,1 2-3-16,-2-1-2 16,-2 3-64-16,6 11-3 15,-7-9-8-15,7 9-5 16,0 0-2-16,0 0-2 16,-4 8-1-16,4-8-1 15,-4 13 1-15,4-13-2 0,-4 16 0 16,4-16 0-16,0 11 0 15,0-11 0-15,0 0 0 0,0 0 0 16,0 0 0-16,0 0 0 16,0 0 0-16,7-10 0 15,-4-2 0-15,-1-4 0 0,1 1 0 16,3-1 0 0,-4 3 0-16,1 0 0 0,-2 5 0 15,-1 8 0-15,0 0 0 16,0 0 0-16,2 10 0 15,-2 5 0-15,0 2 0 16,0 4 0-16,0 2 0 0,0-1 0 16,0-1 0-16,1-3 0 15,-1-2 0-15,2-4 0 16,-1-1 0-16,-1-11 0 16,0 0 0-16,0 0 0 0,10 0 0 15,-10 0 0-15,3-17 0 16,-2 2 0-16,-1-2 0 15,0-3 0-15,0 0 0 16,0 1 0-16,-2 2 0 0,-2 3 0 16,-1 5 0-16,5 9 0 15,-8-4 0-15,8 4 0 0,-11 15 0 16,6-3 0-16,3 6 0 16,0 0 0-16,-1 2 0 15,1-3 0-15,2-1 0 16,0-5 0-16,0 0 0 0,0-11 0 15,2 10 0-15,-2-10 0 16,0 0 0-16,0 0 0 16,8-8 0-16,-8 8 0 15,8-18 0-15,-6 7 0 0,2-1 0 16,-3-1 0-16,-1 1 0 16,0 1 0-16,0 0 0 15,0 11 0-15,-4-15 0 0,4 15 0 16,-11-7 0-16,11 7 0 15,-8 0 0-15,8 0 0 16,-13 17 0-16,7-6-15 16,-3 0-14-16,7 1-60 15,2 0-1-15,0-12-6 0,2 10-4 16</inkml:trace>
  <inkml:trace contextRef="#ctx0" brushRef="#br0" timeOffset="44077.1455">8829 9915 57 0,'19'-20'101'0,"-5"1"-5"0,-5 6-6 16,-2 3 0-16,2 1-49 15,-9 9-14-15,9 6-18 16,0 10-9-16,-5 4 0 16,6 8 0-16,-3 5 0 0,2 7 0 15,-2 8 0-15,-1 1 0 16,-1 7 0-16,-4 4 0 15,-1 1 0-15,-6 3 0 16,0-4 0-16,0 1 0 0,-4-14 0 16,10-5-90-16,1-15-3 15,7-15-5-15,7-12-6 16,6-16-2-16</inkml:trace>
  <inkml:trace contextRef="#ctx0" brushRef="#br0" timeOffset="44569.0872">9384 9898 22 0,'13'-24'102'16,"-10"5"-2"-16,-3 7-6 15,-6 5-2-15,-5 8-3 16,-2 6-77-16,3 6-12 0,2 8 0 16,2 4 0-16,6 8 0 15,1 6 0-15,14 7 0 16,4 4 0-16,2 1 0 0,7 5 0 15,0-4 0-15,4-1 0 16,-6-3 0 0,0-6 0-16,-10-3 0 0,-3-7 0 15,-8-3 0-15,-5-8 0 0,-8-5 0 16,-8-6 0-16,-2-6 0 16,-5-4 0-16,1-9 0 15,-2-10 0-15,6-10 0 16,2-6 0-16,6-10 0 0,8-7 0 15,3-6 0-15,12-2 0 16,5-4 0-16,6 3 0 16,3 4 0-16,-2 5 0 15,-2 7 0-15,-3 6 0 0,-6 7 0 16,-6 7 0-16,-8 8 0 16,-9 4 0-16,-9 8 0 15,-7 3 0-15,-7 4 0 16,-4 8 0-16,-6 8 0 15,-3 4 0-15,5 5 0 0,-1 1 0 16,10 6-19-16,17-4-71 16,7-5-5-16,7-5-3 0,15-10-5 15,15-4-2-15</inkml:trace>
  <inkml:trace contextRef="#ctx0" brushRef="#br0" timeOffset="44987.3098">9748 9860 7 0,'44'-30'101'0,"-3"5"-2"15,-8 0-3-15,-4 6-5 16,-2 2-3-16,-3 6-63 16,6 7-21-16,0 4-4 0,6 11 0 15,-1 7 0-15,2 8 0 16,-1 7 0-16,-6 10 0 16,-7 5 0-16,-8 10 0 15,-13 1 0-15,-4 4 0 16,-16 1 0-16,-2-4 0 0,-9-6 0 15,3-5 0-15,-2-11 0 16,9-9 0-16,8-10 0 16,10-8 0-16,11-10 0 0,17-1 0 15,17-9 0-15,11-5 0 16,14-3 0-16,8-6 0 16,9-1 0-16,0 0 0 15,-3 2 0-15,-9 0 0 0,-12 3 0 16,-12 4 0-16,-10 3 0 15,-13 6 0-15,-12 3 0 16,-15 3 0-16,0 0 0 0,-21 12 0 16,-3-2 0-16,-1 3 0 15,-8-1 0-15,1 4 0 16,-9 4-72-16,7-12-23 16,0-6-2-16,9-2-6 0,5-7-5 15</inkml:trace>
  <inkml:trace contextRef="#ctx0" brushRef="#br0" timeOffset="46457.4196">10990 6861 86 0,'13'-16'100'0,"-5"9"-6"16,-1-2-7-16,-2 1 1 0,-5 8-66 15,0 0-6-15,0 0-7 16,4 6-4-16,-4 8-1 15,0 3-4-15,0 4 0 0,0 2-3 16,0 2-5-16,2-5-10 16,13-5-42-16,3 0-27 15,5-8-4-15,6-7-7 16,4-6-3-16</inkml:trace>
  <inkml:trace contextRef="#ctx0" brushRef="#br0" timeOffset="46776.6661">11503 6610 84 0,'5'-17'96'0,"-5"9"-5"16,-6 2-5-16,-10 6 0 15,-1 3-61-15,-3 6-8 16,1 10-6-16,2 4-3 0,4 5-3 16,6 4-3-16,7 6-2 15,14 2 0-15,9 5 0 16,10 0 0-16,8 1 0 15,3 0 0-15,1-3 0 16,-4-1 0-16,-2-5 0 0,-9-2 0 16,-9-6 0-16,-9-3 0 15,-9-5 0-15,-5 0 0 0,-10-8 0 16,-5-3 0-16,-6-4 0 16,-1-3 0-16,-4-3 0 15,2-1 0-15,2-4-24 16,0-10-63-16,9-4-4 15,6-9-3-15,9-5-7 0,5-8-1 16</inkml:trace>
  <inkml:trace contextRef="#ctx0" brushRef="#br0" timeOffset="47101.6634">12051 6702 81 0,'38'-8'96'15,"-8"7"-4"-15,-9 1-5 0,-3 5-1 16,-18 11-61-16,5 4-6 15,-2 12-7-15,-2 3-3 16,-1 8-5-16,0 3-4 16,4 0 0-16,5-3 0 15,6-4 0-15,6-6 0 0,8-12 0 16,3-8 0-16,5-12 0 16,0-6 0-16,-2-13 0 15,-5-9 0-15,-4-3 0 0,-9-10 0 16,-10-2 0-16,-7-5 0 15,-3 1 0-15,-13 0 0 16,-3 4 0-16,-10 3 0 16,-1 7 0-16,-3 8 0 0,-2 12 0 15,-5 10-2-15,7 2-68 16,2 16-21-16,3 12-3 16,3 7-7-16,9 5-4 15</inkml:trace>
  <inkml:trace contextRef="#ctx0" brushRef="#br0" timeOffset="48110.1674">10869 8572 24 0,'0'-12'94'0,"0"-1"1"16,-3 1-4-16,1 1-3 15,-2 0-46-15,4 11-10 0,-1-12-11 16,1 12-9-16,0 0-4 16,0 0-4-16,0 0-4 15,-2 9 0-15,2-9 0 16,-2 16 0-16,2-16 0 0,-2 14 0 16,2-14 0-16,-3 11 0 15,3-11 0-15,0 0 0 16,0 0 0-16,0 0 0 0,0-11 0 15,0 11 0-15,0-18 0 16,0 6 0-16,0-4 0 16,1 4 0-16,1 0 0 15,-2 3 0-15,0 9 0 16,0-14 0-16,0 14 0 0,0 0 0 16,0 7 0-16,0-7 0 15,0 20 0-15,-2-9 0 16,1 4 0-16,1-1 0 0,-2 1 0 15,2-5 0-15,0 0 0 16,0-2 0-16,0-8 0 16,2 11 0-16,-2-11 0 15,0 0 0-15,0 0 0 0,11-4 0 16,-11 4 0-16,3-18 0 16,-2 7 0-16,0-2 0 15,0-1 0-15,-1-1 0 0,0-1 0 16,-3 3 0-16,0 1 0 15,0 0 0-15,-1 3 0 16,4 9 0-16,-9-10 0 16,9 10 0-16,-10 0 0 0,1 4 0 15,2 9 0-15,-3-3-2 16,6 5-80-16,0 2-10 16,2-2-3-16,2-4-7 15,0-11-4-15</inkml:trace>
  <inkml:trace contextRef="#ctx0" brushRef="#br0" timeOffset="48641.1114">11217 8304 74 0,'-12'-20'95'0,"-6"-5"-1"16,3-1-8-16,-1-3 0 15,1 2-60-15,9 1-8 0,5 1-6 16,5 3-4-16,14 4-3 16,9 7-2-1,6 5-1-15,7 6 0 0,3 5-2 16,1 10 0-16,0 8 0 16,-7 9 0-16,-10 6 0 0,-8 4 0 15,-8 2 0-15,-10-1 0 16,-2-1 0-16,-8-6 0 15,-5 0 0-15,-1-9 0 16,2-7 0-16,5-4 0 0,1-4 0 16,6-4 0-16,1-8 0 15,21 13 0-15,2-10 0 0,5 3 0 16,8 1 0-16,3 2 0 16,3-1 0-16,-2 7 0 15,-5 1 0-15,-5 1 0 16,-7 3 0-16,-6 3 0 15,-12 1 0-15,-5-1 0 16,-6 1 0-16,-11-3 0 0,-7-4 0 16,-5 0 0-16,-5-5 0 15,-2-2 0-15,1-4 0 16,-1-4 0-16,4-2 0 16,7 0 0-16,3-6 0 0,12-2-12 15,2 2-62-15,8-17-17 16,9-6-3-16,7-8-7 15,6-5-1-15</inkml:trace>
  <inkml:trace contextRef="#ctx0" brushRef="#br0" timeOffset="48870.7085">11657 8257 32 0,'21'-46'93'16,"-1"4"-1"-16,1 4-3 0,0 3-3 16,25 7-46-16,-16 9-9 15,7 3-11-15,8 10-5 16,-1 6-5-16,7 9-7 15,0 9-3-15,-2 14 0 0,-6 6 0 16,-7 9 0-16,-9 9 0 16,-10 6 0-16,-11 3 0 15,-6 3 0-15,-13-3 0 0,0-6 0 16,-4-10-9-16,7-5-30 16,7-17-51-16,2-13 0 15,14-14-6-15,7-11-5 16</inkml:trace>
  <inkml:trace contextRef="#ctx0" brushRef="#br0" timeOffset="49166.1259">12485 8302 56 0,'37'-60'97'0,"-3"4"-4"15,-14 10-5-15,-8 18-13 0,-10 1-30 16,-4 7-17-16,-11 13-10 16,-6 7-7-16,-1 6-11 15,-2 9 0-15,7 9 0 0,2 5 0 16,9 6 0-16,4 5 0 15,14 3 0-15,6 4 0 16,4-2 0-16,5 2 0 16,0-5 0-16,0 1 0 15,-6-4 0-15,-5 1 0 0,-6-1 0 16,-9-3 0-16,-4 2 0 16,-13-5 0-16,-6 0 0 15,-9-3 0-15,-4 2 0 0,-8-6 0 16,1 3 0-16,-12-6-73 15,8-10-20-15,-1-3-3 16,4-8-7-16,7-2-6 0</inkml:trace>
  <inkml:trace contextRef="#ctx0" brushRef="#br0" timeOffset="50169.5629">11357 9912 0 0,'0'0'92'0,"-6"-18"4"0,5 6-4 16,-1-3-5-16,0-5-15 15,-1 8-43-15,0 1-10 16,3 11-6-16,0-13-4 15,0 13-7-15,0 0-2 16,0 0 0-16,-1 6 0 0,1-6 0 16,-5 16 0-16,3-6 0 15,-2 0 0-15,-1 0 0 16,5-10 0-16,-5 13 0 16,5-13 0-16,0 0 0 0,-3 10 0 15,3-10 0-15,0 0 0 16,0-8 0-16,0 8 0 15,3-18 0-15,-2 8 0 0,1-1 0 16,0 0 0-16,-1 1 0 16,-1 10 0-16,2-12 0 15,-2 12 0-15,0 0 0 16,0 0 0-16,-4 7 0 0,3 3 0 16,-3 3 0-16,2 2 0 15,-1 2 0-15,1 1 0 16,2 0 0-16,0-3 0 15,0 0 0-15,0-2 0 0,0-3 0 16,0-1 0-16,0-9 0 16,0 0 0-16,0 0 0 15,0 0 0-15,0 0 0 0,10-9 0 16,-9-4 0-16,0-1 0 16,0-2 0-16,0 1 0 15,-1 0 0-15,0 3 0 16,0 1 0-16,0 11 0 0,-3-11 0 15,3 11 0-15,0 0 0 16,0 0 0-16,-6 12 0 16,3-3 0-16,1 2 0 15,1 0 0-15,1-1 0 0,-1-2 0 16,1-8 0-16,0 13 0 16,0-13 0-16,0 0 0 15,0 0 0-15,0 0 0 0,0 0 0 16,4-11 0-16,-4 2 0 15,0-3 0-15,0-2 0 16,0 1 0-16,0 0 0 16,0 1 0-16,0 3 0 0,-3-1 0 15,3 10 0-15,-5-11 0 16,5 11 0-16,0 0 0 16,-8-2 0-16,8 2 0 15,0 0 0-15,-12 9 0 0,7 2 0 16,5-11-8-16,-4 21-25 15,14-9-56-15,-8-4 0 16,-2-8-7-16,0 0-5 16,17 6 6-16</inkml:trace>
  <inkml:trace contextRef="#ctx0" brushRef="#br0" timeOffset="50449.9415">11606 9617 74 0,'11'-12'100'0,"-4"-3"-4"0,-2 6-6 16,-3-3-1-16,-2 12-57 15,0 0-8-15,10 2-18 16,-5 15-6-16,-2 6 0 16,7 8 0-16,-4 2 0 0,2 9 0 15,-5 2 0-15,1 8 0 16,-2 2 0-16,-2 5 0 15,0 1 0-15,-3 1 0 16,-4-2 0-16,3-4 0 0,1-8 0 16,3-8-37-16,8-8-54 15,0-16-3-15,8-9-4 0,0-11-5 16</inkml:trace>
  <inkml:trace contextRef="#ctx0" brushRef="#br0" timeOffset="50975.1691">11990 9748 80 0,'18'-38'99'16,"1"0"-6"-16,2 6-4 15,1 6-1-15,6 4-61 16,2 17-6-16,3 5-7 0,3 14-14 16,-5 10 0-16,0 7 0 15,-6 5 0-15,-3 7 0 16,-8 3 0-16,-2 1 0 0,-8-3 0 15,-2-5 0-15,-1-10 0 16,1-3 0-16,2-11 0 16,6-10 0-16,8-8 0 15,6-14 0-15,7-10 0 0,5-10 0 16,4-7 0-16,6-8 0 16,0-2 0-16,-2-2 0 15,-5 2 0-15,-8 4 0 0,-3 5 0 16,-12 8 0-1,-6 7 0-15,-10 13 0 0,-8 10 0 16,-6 7 0-16,-3 8 0 16,2 13 0-16,1 5 0 0,7 8 0 15,4 8 0-15,7 3 0 16,11 4 0-16,6 2 0 16,6 1 0-16,0 1 0 0,0-3 0 15,-1-1 0-15,-4-6 0 16,-7-3 0-16,-7-2 0 15,-4-7 0-15,-5-2 0 16,-13-6 0-16,-6 0 0 0,-8-5 0 16,-8-3 0-16,-2 0 0 15,-5-7 0 1,1 2-23-16,3-7-68 0,1-6-4 16,9-11-3-16,10-12-8 0</inkml:trace>
  <inkml:trace contextRef="#ctx0" brushRef="#br0" timeOffset="51894.601">15754 6048 84 0,'27'-14'96'0,"-1"-2"-5"16,2 7-6-16,-4 7 1 15,-6 8-67-15,-4 21-4 0,-6 11-4 16,-8 17-4 0,-4 10-2-16,-10 12-2 0,-8 8 0 15,-2-4-1-15,-2-4-1 16,3-10 0-16,1-12 1 0,5-14-2 15,5-16 0-15,12-25 0 16,0 0 0-16,0-29 0 16,10-9 0-16,9-13 0 15,3-12 0-15,6-12 0 0,6-7 0 16,3-9 0-16,7 2 0 16,2-2 0-16,-1 5 0 15,-3 7 0-15,-4 12 0 16,-4 12 0-16,-6 15 0 0,-5 12 0 15,-8 15 0-15,-3 13 0 16,-3 18 0-16,-1 13 0 16,3 14 0-16,0 13 0 15,1 15 0-15,2 14 0 0,-4 10 0 16,-1 9 0-16,3 0 0 16,-1 2 0-16,-2-9-2 15,0-2-25-15,-5-10-58 16,0-21-7-16,-2-21-4 0,-2-21-3 15,-2-11-2-15</inkml:trace>
  <inkml:trace contextRef="#ctx0" brushRef="#br0" timeOffset="53029.7687">16018 6542 5 0,'-32'-17'99'0,"5"1"-1"15,6 2-6-15,6 2-5 16,8-3-2-16,17 4-70 15,9 3-2-15,14 2-7 16,13 1-4-16,21 1-4 16,11 0-3-16,19 3-4 15,6-4-5-15,7-1-3 0,-2-5-3 16,-7-5 0-16,-10-4 0 16,-15-8 3-16,-16-2 6 15,-18-7 10-15,-8 1 9 0,-18 0 7 16,-5 4 4-16,-7 5 2 15,-3 7 0-15,-1 6-1 16,0 14-3-16,0 0-5 16,-6 5-4-16,6 21-4 0,-3 10-4 15,3 7 0-15,0 12 0 16,2 7 0-16,7 3 0 16,7-3 0-16,7-5 0 0,6-7 0 15,5-11 0-15,2-10 0 16,6-13 0-16,-4-14 0 15,0-3 0-15,-4-14 0 0,-5-6 0 16,-2-9 0-16,-6-4 0 16,4-5 0-16,-8-1 0 15,2 0 0-15,-3-3 0 16,0 6 0-16,-3 2 0 16,0 11 0-16,-5 5 0 0,-1 7 0 15,-7 12 0-15,15 0 0 16,-6 11 0-16,-1 9 0 15,6 6 0-15,2 3 0 0,4 3 0 16,3-2 0-16,8-3 0 16,-1-4 0-16,6-5 0 15,0-10 0-15,4-4 0 16,-7-4 0-16,1-8 0 0,-3-4 0 16,-5-5 0-16,-1-2 0 15,-4-5 0-15,-3-2 0 16,0-3 0-16,1 3 0 15,-6 1 0-15,1 3 0 0,0 1 0 16,0 6 0-16,0 5 0 16,-4 6 0-16,3 4 0 15,1 8 0-15,0 5 0 0,6 1 0 16,1 6 0-16,1 1 0 16,10 1 0-16,0 0 0 15,7-3 0-15,-2-6 0 16,4-4 0-16,-3-4 0 15,0-5 0-15,-2-4 0 0,-1-8 0 16,-7-5 0-16,-1-4 0 16,-1-4 0-16,-4-1 0 15,2-1 0-15,-5-3 0 0,-1 1 0 16,1 0 0-16,-1 5 0 16,-5 3 0-16,-1 5 0 15,0 4 0-15,-3 4 0 0,-9 8 0 16,17 0 0-16,-7 6 0 15,2 9 0-15,0 4 0 16,1 4 0-16,4 2 0 16,-1 1 0-16,5 0 0 0,0-1 0 15,4-4 0-15,2-6 0 16,4-6 0-16,0-5 0 16,6-4 0-16,2-1 0 15,2-11 0-15,-1-6 0 16,2-3 0-16,3-3 0 0,-2 0 0 15,0 0 0-15,-1 2 0 16,-3 1 0-16,-5 5 0 16,-3 4 0-16,-2 6 0 0,-4 6 0 15,-2 0 0 1,-2 9 0-16,1 5 0 0,-4 4 0 16,2 4 0-16,2 8 0 0,-3 0 0 15,2 7-11-15,-11-1-46 16,7 0-34-16,-11 0 0 15,-6-2-8-15,-2-2-3 16</inkml:trace>
  <inkml:trace contextRef="#ctx0" brushRef="#br0" timeOffset="53340.6193">17736 7072 7 0,'-121'16'101'0,"23"-3"-1"0,11-11-4 16,26-3-5-16,10-5-1 15,17-4-74-15,22 1-6 16,18-1-10-16,21 3 0 0,19 1 0 16,21 4 0-16,20-1 0 15,19 3 0-15,14 0 0 16,12 1 0-16,1 3 0 15,5-1 0-15,-9 0 0 0,-16 0 0 16,-18-3 0-16,-18 3 0 16,-20-2 0-16,-16 6-29 15,-22 0-62-15,-19-7-2 0,-29 15-5 16,-12-7-4-16,-16 6 4 16</inkml:trace>
  <inkml:trace contextRef="#ctx0" brushRef="#br0" timeOffset="53665.847">17469 7377 88 0,'-84'22'100'16,"17"-4"-6"-16,17-7-3 15,18-3-1-15,14-4-63 16,18-4-8-16,16 9-17 16,19-4-2-16,21-1 0 0,18-1 0 15,22 0 0-15,17-2 0 16,15-1 0-16,4 2 0 0,10-6 0 15,1-3 0-15,-9-3 0 16,-9 2 0-16,-15-3 0 16,-17 1 0-16,-13 0 0 15,-16 3 0-15,-15-3 0 0,-19 6 0 16,-7-2 0-16,-10 3 0 16,-13 3 0-16,10-2 0 15,-10 2 0-15,-12 2 0 16,-2 7 0-16,-6-5 0 0,0-4-35 15,-5 12-57-15,-9-4-5 16,1-1-6-16,1-4-5 16</inkml:trace>
  <inkml:trace contextRef="#ctx0" brushRef="#br0" timeOffset="55261.8533">16327 8164 10 0,'-6'-14'100'0,"6"14"-1"16,-2-14-4-16,2 14-4 0,0-16-3 15,9 9-72-15,-9 7-4 16,0 0-12-16,0 0 0 16,0 0 0-16,0 0 0 0,0 0 0 15,0 0 0-15,0 9 0 16,0 0 0-16,0 6 0 16,0-2 0-16,5 6-26 0,10-1-61 15,-6-5-3-15,8-5-5 16,3-8-7-16,6-6-3 15</inkml:trace>
  <inkml:trace contextRef="#ctx0" brushRef="#br0" timeOffset="55745.6054">16975 7999 73 0,'9'-16'94'0,"-5"-2"-3"15,-4-5-4-15,0-4 0 16,-29 0-70-16,29 2 0 0,8 4-5 16,0 1-4-16,7 9-3 15,1 4-2-15,4 7-2 16,4 5-1-16,1 13 0 0,-1 12 1 31,-4 10 0-31,-3 5 0 16,-9-1 1-16,-4 3 0 15,-4-1 0-15,-8-3 0 0,-3-2-1 16,-2-18 0-16,2-3 0 16,5-4 1-16,6-2-2 15,14-1 0-15,5-1 0 0,7 1 0 16,7-2 0-16,5 5 0 16,1 0 0-16,-3 0 0 15,-3 1 0-15,-4-1 0 16,-8 1 0-16,-11 2 0 0,-6-2 0 15,-5-1 0-15,-11 1 0 16,-7-2 0-16,-9-4 0 16,0 0 0-16,-7-4 0 0,1-4 0 15,2-2 0-15,6-4 0 16,10-2 0-16,4-12-31 16,13-1-56-16,26-10-5 15,11-6-4-15,16-8-9 0,10-8 5 16</inkml:trace>
  <inkml:trace contextRef="#ctx0" brushRef="#br0" timeOffset="56075.8263">17925 7944 47 0,'56'-29'97'0,"-8"7"-4"15,-16 6-3-15,-13 10-4 16,-19 6-47-16,-14 28-16 31,-16 11-7-31,-8 15-4 0,-4 11-4 16,-4 13-8-16,0 8 0 15,8-3 0-15,8 3 0 16,28-22 0-16,9-12 0 16,21-12 0-16,8-16 0 0,11-18 0 15,2-6 0-15,1-7 0 16,-8-13 0-16,-4-2 0 16,-11-6 0-16,-15-1 0 0,-6-3 0 15,-9-2 0-15,-14 4 0 16,-13 0 0-16,-6 6 0 15,-5 2 0-15,-8 9 0 16,1 3 0-16,6 10-10 0,4 0-30 16,17 9-48-16,20 2-3 15,16-2-5-15,23 0-6 16</inkml:trace>
  <inkml:trace contextRef="#ctx0" brushRef="#br0" timeOffset="56401.8646">18789 8190 4 0,'44'-16'96'16,"-19"3"3"-16,-14 3-6 0,-11 10-4 16,-18-6-1-16,-12 8-65 15,0 15-9-15,-8 5-9 16,-1 9-5-16,4 5 0 0,6 5 0 16,7 4 0-16,12-5 0 15,11 0 0-15,18-7 0 16,12-8 0-16,13-6 0 15,6-9 0-15,6-10 0 16,6-13 0-16,-5-6 0 0,-4-11 0 16,-11-3 0-16,-9-6 0 15,-13-3 0-15,-14-5 0 16,-7 3 0-16,-17 0 0 0,-12 6 0 16,-12 5 0-16,-8 11 0 15,-10 10 0-15,0 12 0 16,-12 17-77-16,7 11-15 15,2 8-2-15,3 5-8 16,5 11-3-16</inkml:trace>
  <inkml:trace contextRef="#ctx0" brushRef="#br0" timeOffset="57413.2171">16260 9658 38 0,'0'0'95'0,"0"0"-1"15,-2-5-6-15,2-5-2 16,0 10-43-16,0 0-21 16,3-15-5-16,-3 15-8 15,0 0-2-15,0 0-3 0,0 0-1 16,0 0-2-16,0 0 1 15,0 0 0-15,0 0-2 16,0 0 0-16,6-9 0 16,-6 9 0-16,4-12 0 15,-1 3 0-15,0-2 0 0,0-2 0 16,0-1 0-16,2 1 0 16,0 3 0-16,-3 1 0 15,-2 9 0-15,4-9 0 0,-4 9 0 16,0 0 0-16,3 13 0 15,-3-1 0-15,0 2 0 16,2 2 0-16,-1 0 0 16,0 1 0-16,1-2 0 0,0-2 0 15,-1-5 0-15,-1-8 0 16,6 10 0-16,-6-10 0 16,11-2 0-16,-11 2 0 15,15-18 0-15,-7 5 0 0,1-3 0 16,0-1 0-16,-3-2 0 15,0 3 0-15,-4 1 0 16,0 4 0-16,-2 11 0 16,0-12 0-16,0 12 0 0,-8 3 0 15,1 6 0-15,0 3 0 16,-3 4 0-16,4-2 0 16,-3 2 0-16,2-2 0 0,4-2 0 15,3-12 0-15,-6 15 0 16,6-15 0-16,0 0 0 15,0 0 0-15,0 0 0 16,0 0 0-16,0 0 0 0,6-5 0 16,-5-5 0-16,0 1 0 15,0 0 0-15,-1-1 0 16,0 0 0-16,-1 1 0 16,1 9 0-16,-4-13 0 0,4 13 0 15,0 0 0-15,-11-3 0 16,11 3-19-16,-5 13-48 15,5-5-23-15,0-8-1 16,8 11-7-16,5-9-4 0</inkml:trace>
  <inkml:trace contextRef="#ctx0" brushRef="#br0" timeOffset="57871.9423">17275 9310 81 0,'10'-22'96'0,"-1"2"-4"15,-8 2-6-15,-4 3 0 16,-10 7-63-16,-5 7-5 0,-7 4-6 15,-5 8-5-15,-1 9-1 16,4 5-2-16,0 4-4 16,8 2 0-16,12 6 0 15,7-1 0-15,10-1 0 0,15 0 0 16,7 1 0-16,9-3 0 16,0-2 0-16,0 0 0 15,0-3 0-15,-7 0 0 0,-4-2 0 16,-10-1 0-16,-3 1 0 15,-8-2 0-15,-3 1 0 16,-6 0 0-16,0 1 0 0,-9-3 0 16,-2 1 0-16,-7-2 0 15,-4-3 0-15,-3-3 0 16,-1-3-6-16,-7-8-13 16,4-1-22-16,3-4-46 15,-1-11-2-15,4-9-5 16,5-4-6-16</inkml:trace>
  <inkml:trace contextRef="#ctx0" brushRef="#br0" timeOffset="58258.1306">17245 9425 50 0,'35'-18'88'0,"8"4"-1"15,6 3-5-15,6 1-1 0,5 8-61 16,7 0 0-16,-4 2-6 15,1 0-2-15,-7 0-2 16,-2-4-2-16,-7-4 0 16,-8-2 0-16,-10-1-1 15,-5-5 1-15,-10 0 0 0,-9-1-8 16,-6 2 0-16,0 0 0 16,-5 5 0-16,5 10 0 15,-18-13 0-15,8 13 0 0,2 5 0 16,3 10 0-16,2 7 0 15,3 8 0-15,0 7 0 16,6 8 0-16,1 6 0 16,2 7 0-16,2 6 0 0,-4 1 0 15,0 3 0-15,-7 2 0 16,0 4 0-16,-4-3 0 16,-5 0 0-16,-5-11-11 0,-2-3-80 15,7-10-4-15,4-16-2 16,5-15-6-16,0-16-1 15</inkml:trace>
  <inkml:trace contextRef="#ctx0" brushRef="#br0" timeOffset="58667.1466">18200 9592 20 0,'27'-42'100'0,"-4"3"-1"15,8 8-7-15,-4 5-2 16,7 26-6-16,2-3-66 15,7 3-10-15,3 9-8 16,-6 13 0-16,2 11 0 0,-6 9 0 16,-5 7 0-16,-9 3 0 15,-7 2 0-15,-11 1 0 16,-4-2 0-16,0-6 0 0,-7-4 0 16,0-8 0-16,0-6 0 15,6-8 0-15,7-5 0 16,17-8 0-16,12-4 0 0,13-4 0 15,18-1 0-15,13-8 0 16,8 1 0 0,10-1 0-16,-3 0 0 0,-2 1 0 15,-10 0 0-15,-8 2 0 0,-20 3 0 16,-14-1 0-16,-9 2 0 16,-14 2 0-16,-17 0 0 15,3 7 0-15,-10 2 0 16,-11 1 0-16,-4 10 0 15,2 0-86-15,-16-2-7 16,-6 2-4-16,-5-2-6 0,0 5-5 16</inkml:trace>
  <inkml:trace contextRef="#ctx0" brushRef="#br0" timeOffset="59439.0838">16200 11190 79 0,'19'-33'98'0,"3"4"-3"0,-2-1-4 16,2 8-2-16,-7 4-56 16,0 6-13-16,-1 8-14 15,-14 4-6-15,15 11 0 16,-11 3 0-16,-4 6 0 0,0 1 0 15,0 4 0-15,-7 0 0 16,1-2 0-16,2-2 0 16,1-4 0-16,-4-3 0 15,5-4 0-15,2-10 0 0,0 0 0 16,0 0 0-16,2-14 0 16,2-1 0-16,1-3 0 15,-2-3 0-15,2 0 0 0,-2 3 0 16,-1 1 0-16,-1 4 0 15,-1 13 0-15,0-12 0 16,0 12 0-16,-2 9 0 16,-2 2 0-16,0 4 0 15,0 2 0-15,0 2 0 0,0 1 0 16,0-2 0-16,3-2 0 0,0-4 0 16,1-1 0-1,0-11 0-15,1 9 0 0,-1-9 0 16,9 0 0-16,-9 0 0 15,13-16 0-15,-4 3 0 16,-3-2 0-16,4-2 0 0,-4-1 0 16,-1 3 0-16,-2 0 0 15,-1 2 0-15,-2 5 0 16,0 8 0-16,-4-10 0 0,4 10 0 16,-12 0 0-16,12 0 0 15,-15 6 0-15,15-6 0 16,-16 16 0-16,6-7 0 15,3 4 0-15,-3 1 0 0,2 6 0 16,-1 12-42-16,6-18-51 16,3-5-1-16,0-9-7 15,17 0-5-15</inkml:trace>
  <inkml:trace contextRef="#ctx0" brushRef="#br0" timeOffset="59714.9822">16946 10796 18 0,'33'-27'102'0,"-8"5"-2"16,-5 1-6-16,-10 6-2 15,-1 2-2-15,7 9-75 16,-16 4-15-16,1 23 0 0,-1 4 0 16,0 9 0-16,0 10 0 15,0 6 0-15,-1 7 0 16,1 6 0-16,-5 6 0 15,0 6 0-15,-1 2 0 16,-2 3 0-16,-1-3 0 0,6-3 0 16,1-8 0-16,4-5 0 15,1-16-68-15,16-16-28 16,5-18-2-16,5-13-5 0,7-17-6 16</inkml:trace>
  <inkml:trace contextRef="#ctx0" brushRef="#br0" timeOffset="60444.1902">17619 10978 7 0,'27'-54'99'0,"-3"6"-1"15,2 9-4-15,-7 4-4 0,2 9-2 16,-3 14-69-16,4 8-3 16,6 9-16-16,0 16 0 15,2 11 0-15,-6 10 0 16,0 6 0-16,-8 6 0 0,-2 5 0 15,-8 0 0-15,-4 0 0 16,-2-2 0-16,-1-9 0 16,0-6 0-16,1-6 0 15,4-9 0-15,8-12 0 0,13-11 0 16,8-7 0-16,10-15 0 16,5-10 0-16,7-12 0 15,9-8 0-15,3-5 0 0,-3-6 0 16,-4-2 0-16,-8 0 0 15,-9 3 0-15,-11 6 0 16,-13 8 0-16,-13 7 0 0,-15 9 0 16,-18 11 0-1,-7 10 0-15,-7 7 0 0,-4 6 0 16,4 10 0-16,4 10 0 16,9 7 0-16,15 7 0 15,13 4 0-15,18 3 0 0,10 5 0 16,13 1 0-16,6 4 0 15,1-3 0-15,0 4 0 16,0-2 0-16,-10 3 0 0,-7 2 0 16,-11-2 0-16,-13-3 0 15,-6-1 0-15,-6-6 0 16,-13-2 0-16,-5-11 0 16,-10-6 0-16,-4-11 0 0,-4-10 0 15,2-7 0-15,2-10 0 16,9-15 0-16,5-10 0 15,10-12 0-15,12-10 0 0,9-13 0 16,20-7 0-16,10-6 0 16,8-3 0-1,5 3 0-15,3 0 0 0,-4 5 0 16,-7 7 0-16,-12 7 0 16,-13 10 0-16,-14 6 0 0,-9 11 0 15,-21 5 0 1,-15 13 0-16,-7 7 0 0,-15 10 0 15,-8 14 0-15,-4 17 0 16,-5 14-25-16,-9 10-68 16,4 7-3-1,8 7-5-15,16 2-9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44:50.1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2226 3716 1 0,'1'-16'78'0,"0"6"3"16,-3-2-9-16,2 12-18 15,-3-15-9-15,3 15-13 16,-8-13-5-16,8 13-7 0,-5-12-4 16,5 12-4-16,0 0-3 15,0 0 0-15,0 0-2 16,-8 15-2-16,7 2-1 0,-3 8-1 15,1 7 0-15,-1 9 1 16,1 5-2-16,-1 8 0 16,-2 8-1-16,1 2 0 15,-3 5-1-15,0 0 1 0,-2-2-1 16,-1-4 0-16,2-6 0 16,-2-7 0-16,3-10 1 15,0-8 0-15,3-12 0 16,1-4 1-16,4-16 0 15,0 0 0-15,0 0 1 0,0-7-1 16,2-11 0-16,2-4 0 16,-2-8 0-16,-1-6 0 0,2-7-2 15,-1-4 0-15,-2-4 0 16,1-4 0-16,2-1 0 16,-3-1 0-16,2 0 0 15,0 1 0-15,2 6 0 0,-2-2 0 16,3 4 0-16,5 2 0 15,1 5 0-15,2 2 0 16,7 4 0-16,2 3 0 16,5 5 0-16,3 6-2 0,2 9 1 15,-2 7-1-15,5 5 1 16,-7 5 0-16,0 11 0 16,-6 5 0-16,-3 7 0 15,-5 5 1-15,-5 3 0 0,-5 3 0 16,-4 0 0-16,0 0 0 15,-10-6 0-15,-2 1 1 16,-4-5 0-16,0-4 0 0,-4-2 0 16,-3-5 1-16,-2-3-1 15,-5-3 2-15,3 0-3 16,-1-3 0-16,-1-2 0 16,6-1 0-16,1-5 0 0,8 2 0 15,4-1-2-15,10-2-7 16,0 0-14-16,0 0-61 15,12-7-6-15,6-2-4 16,6 1-5-16,5-2-2 16</inkml:trace>
  <inkml:trace contextRef="#ctx0" brushRef="#br0" timeOffset="219.6142">2625 3888 19 0,'21'-3'92'0,"-2"2"1"16,-7 1-5-16,-2 0-3 15,-10 0-41-15,17 14-14 16,-8-1-9-16,-4 3-7 16,-3 3-3-16,-2 5-3 0,0 6-2 15,-2-2-6-15,-6 5 0 16,-1-3 0-16,-3 3 0 0,0-2 0 16,6 4 0-16,-6-6-46 15,10 0-42-15,2-3-3 16,0-5-6-16,2-3-7 15</inkml:trace>
  <inkml:trace contextRef="#ctx0" brushRef="#br0" timeOffset="1067.8434">2241 5312 10 0,'-14'-7'90'0,"6"1"4"0,-1 1-6 16,9 5-5-16,-11-10-40 16,11 10-11-16,0 0-13 15,0 10-7-15,2 7-3 0,6 8-2 16,0 7-1-16,1 8 0 16,0 9 0-16,-1 8-2 15,-5 4-2-15,-1 5-2 0,-3-7 0 16,-1-2 0-1,-5-9 0-15,1-8 0 16,-3-11 0-16,0-11 0 0,1-11 0 16,8-7 0-16,-15-8 0 15,9-5 0-15,-1-9 0 0,-1-5 0 16,-3-9 0-16,6-7 0 16,-3-4 0-16,4-8 0 15,-2-2 0-15,6-5 0 0,0 4 0 16,3 1 0-16,6 3 0 15,2 9 0-15,8 5 0 16,0 7 0-16,3 9 0 16,0 8 0-16,1 6 0 0,-1 7 0 15,0 3 0-15,-2 11 0 16,-5 5 0-16,-2 6 0 16,0 6 0-16,-6 1 0 15,1 4 0-15,-7-1 0 0,-1 2 0 16,-10-3 0-16,-3 3 0 15,-5-2 0-15,-2-2 0 16,-3-3 0-16,-4-1 0 0,3-3 0 16,1-3 0-16,4-5 0 15,2 0 0 1,4-10-18-16,13-5-26 0,0 0-44 16,7-7-1-16,4-10-7 15,8-4-2-15</inkml:trace>
  <inkml:trace contextRef="#ctx0" brushRef="#br0" timeOffset="1373.6812">2404 5452 56 0,'37'-20'91'0,"-1"3"-2"16,2 4-5-16,-18 4-25 0,18 4-16 15,-1 5-17-15,-1 1-9 16,-3 12-7-16,-3 2-3 16,-3 10-1-16,-6 4-2 0,-7 7-1 15,-11 5 0-15,-3 2 0 16,-4-2 0-16,-9 0 0 15,-2-2-1-15,0-9 0 16,-3-2-2-16,5-10 0 16,2-7 0-16,11-11 0 0,-1 11 0 15,1-11 0-15,17 0 0 16,0 0 0-16,6-3 0 16,6-2 0-16,0 0 0 0,5 1 0 15,0-3 0-15,3 2 0 16,-2-4 0-16,8 7-25 15,-9-2-63-15,-1 1-3 0,0 1-5 16,-7 2-7-16,-1 2 0 16</inkml:trace>
  <inkml:trace contextRef="#ctx0" brushRef="#br0" timeOffset="2020.276">2389 6926 9 0,'7'-19'97'0,"1"5"-1"16,-4 1-6-16,-4 13-4 15,3-12 0-15,18 16-69 16,-22 14-3-16,-3 6-4 0,-1 10-4 16,0 10-6-16,-3 5 0 15,-1 7 0-15,1 3 0 16,0 0 0-16,-4 2 0 0,1-4 0 15,-3-4 0-15,3-10 0 16,0-7 0-16,2-7 0 16,0-10 0-16,2-10 0 15,7-9 0-15,-12-11 0 0,8-9 0 16,1-10 0-16,1-7 0 16,1-13 0-16,1-9 0 15,0-5 0-15,10-10 0 16,3-6 0-16,8 0 0 0,4-1 0 15,4 6 0-15,4 6 0 16,4 11 0-16,-2 8 0 16,0 16 0-16,-1 12 0 15,-4 12 0-15,1 10 0 0,-5 10 0 16,-2 14 0-16,-5 9 0 16,-4 13 0-16,-9 9 0 15,-6 10 0-15,-7 2 0 0,-13 3 0 16,-6-4 0-16,-6-4 0 15,0-6-11-15,-3-11-13 16,9-22-45-16,3-5-20 0,8-13-3 16,15-5-3-16,-4-14-2 15</inkml:trace>
  <inkml:trace contextRef="#ctx0" brushRef="#br0" timeOffset="2383.4215">2668 6992 61 0,'26'-20'97'0,"0"4"-6"15,0 5-4-15,-3 4-3 16,-2 5-47-16,-1 4-18 16,-2 12-8-16,-6 2-5 0,-4 11-3 15,-7 2 0-15,-1 1-1 16,-1 1 1-16,-6-4-1 0,1-1 0 16,-1-6-1-16,1-4 1 15,3-4-2-15,3-12 0 16,6 15 0-16,7-12 0 15,6 0 0-15,1 0 0 16,2 1 0-16,3 2 0 16,1 2 0-16,-2 2 0 0,-5 4 0 15,-4 2 0-15,-4 4 0 16,-5 4 0-16,-5-1 0 16,-3 1 0-16,-11 0 0 0,-5-1 0 15,-5-1 0-15,-7-5 0 16,-2-3 0-16,-2-5 0 15,2 1-13-15,14-9-73 16,-12-5-3-16,5-14-5 16,6-7-7-16,9-11-2 0</inkml:trace>
  <inkml:trace contextRef="#ctx0" brushRef="#br0" timeOffset="2929.7886">2898 6574 59 0,'-15'-24'92'16,"-3"3"-2"-16,-1 1-4 15,-2 1-2-15,-8 2-55 16,4 3-5-16,-2 1-7 0,-3 5-7 16,-2 3-3-16,-3 4-1 15,-1 2-3-15,-5 9 1 16,-3 9-4-16,-5 7 0 0,-1 8 0 15,-5 14 0-15,1 11 0 16,-1 12 0-16,-1 12 0 16,2 7 0-16,4 12 0 0,7 11 0 15,6 1 0-15,14 1 0 16,10-6 0-16,13-4 0 16,8-11 0-16,19-10 0 0,12-10 0 15,11-12 0-15,15-14 0 16,8-12 0-16,9-11 0 15,8-15 0-15,3-9 0 16,2-12 0-16,3-16 0 0,2-10 0 16,-6-17 0-16,-5-10 0 15,-4-14 0-15,-9-8 0 16,-10-8 0-16,-6-4 0 16,-15-6 0-16,-9-4 0 15,-18 3 0-15,-9 2 0 0,-12 6 0 16,-18 6 0-16,-14 9 0 15,-17 10 0-15,-10 9 0 16,-14 14 0-16,-8 9 0 16,-8 11 0-16,1 14 0 0,-4 3 0 15,-9 12-83-15,31 3-9 16,16 0-4-16,14-1-7 16,16-2-3-16</inkml:trace>
  <inkml:trace contextRef="#ctx0" brushRef="#br0" timeOffset="3598.4565">2706 4987 60 0,'4'-28'84'0,"-4"-1"1"15,0 29-20-15,-8-28-19 16,2 5-6-16,-10 4-14 15,0 0-7-15,-10 4-3 16,-2 2-3-16,-2 6-5 16,-8 4-1-16,-5 3-2 0,-7 10-2 15,-4 9 0-15,-5 10 0 16,-6 9-1-16,-1 15 1 16,-8 5-2-16,3 11 4 0,1 8 0 15,7 5 1-15,8 7 0 16,8 1-6-16,18 2 0 15,15-3 0-15,14-5 0 0,18-5 0 16,21-8 0-16,15-6 0 16,11-15 0-16,16-9 0 15,9-13 0-15,7-13 0 16,6-12 0-16,2-6 0 16,-3-18 0-16,-6-10 0 0,-7-12 0 15,-6-12 0-15,-16-14 0 16,-11-8 0-16,-9-9 0 0,-15-5 0 15,-14-4 0-15,-10-3 0 16,-9 1 0-16,-15 3 0 16,-12 9 0-16,-12 6 0 0,-16 12 0 15,-8 10 0-15,-6 12 0 16,-6 10 0-16,0 11 0 16,2 10 0-16,10 13-15 15,6 1-19-15,10 10-55 0,24 0-1 16,24-10-7-1,0 0-7-15</inkml:trace>
  <inkml:trace contextRef="#ctx0" brushRef="#br0" timeOffset="4271.0353">2900 3196 13 0,'-16'-29'61'0,"4"3"-15"15,-7-2 1-15,-3 1 0 16,1 2-4-16,0 1-5 16,0-3-3-16,-1 5-5 15,1 0-3-15,-2 4-4 0,2 1-5 16,1 3-4-16,-6 6-2 16,1 4-2-16,-6 4-2 15,-3 8-1-15,-6 11-1 0,-3 7-1 16,-8 11-1-16,-5 10 0 15,-4 10-2-15,-8 11 0 16,-2 10 0-16,1 7-1 16,1 9 0-16,2 5 0 0,8 1-1 15,5 0 1-15,14-3 0 16,9 0 1-16,18-8-2 16,10-4 0-16,15-10 0 0,21-9 0 15,17-10 0-15,21-10 0 16,10-13 0-16,15-15 0 15,9-14 0-15,12-11 0 16,0-15 0-16,1-14 0 0,-5-11 0 16,-5-9 0-16,-7-10 0 15,-4-9 0-15,-12-14 0 16,-9-9 0-16,-16-4 0 16,-11-9 0-16,-16-3 0 15,-20-1 0-15,-20 2 0 0,-30 5 0 16,-30 16 0-16,-33 13 0 15,-32 18 0-15,-42 22 0 16,-35 31 0-16,-42 23-72 0,-44 36-21 16,-45 21-4-16,-42 12-6 15,-35 20-8-15</inkml:trace>
  <inkml:trace contextRef="#ctx0" brushRef="#br0" timeOffset="10529.199">1229 1206 35 0,'-6'-12'89'0,"1"2"0"15,-1 0-3-15,2-2-7 16,1 3-46-16,-1 1-13 0,4 8-6 16,-6-11-5-16,6 11-4 15,0 0-2-15,0 5-1 16,0 8-1-16,0 5 1 15,6 19 0-15,-1 25-5 16,3 7-3-16,5 7-10 0,-4 5-20 16,-6 0-45-16,-1-6-4 15,-2-20-6-15,0-20-5 16</inkml:trace>
  <inkml:trace contextRef="#ctx0" brushRef="#br0" timeOffset="12015.4032">1235 1338 66 0,'3'-37'92'0,"-1"0"-3"16,-1 6-5-16,0-1-4 16,3 5-60-16,0 2-4 0,1 4-6 15,0 8-5-15,-5 13-4 16,12-6-1-16,-12 6 0 15,16 17 1-15,-6 4-2 0,-5-6 1 16,15 41 0 0,2 4 0-16,-1-1 0 0,0-2 1 15,-6-9 0-15,-9-31-2 16,1-3 2-16,-7-14-2 16,12 2 0-16,-5-12 0 0,0-8-1 15,-1-4-1-15,2-5 1 16,2-1 2-16,1-3-1 15,1 1 0-15,1-3 1 16,1 1-1-16,-1 1 0 0,1 2 0 16,3 2 0-16,-1 4-1 15,1 5 1-15,-1 7 0 16,1 7 0-16,1 4 1 16,1 11-3-16,0 7 0 15,1 4-1-15,2 4 0 0,-8-13 1 16,10 15-3-16,4-2 0 15,-1 1 0-15,2-3 3 16,-1-3 1-16,1-4 2 16,-2-6 0-16,0-4 0 0,-1-7 5 15,-1-4 0-15,-4-7 2 16,0-4 0-16,-4-8 0 16,-1 0 1-16,-10-2-2 0,-1 1 0 15,-5 0-2-15,0 4-1 16,-8 4-2-16,-1 4-1 15,-4 6 0-15,1 6-2 16,0 2 1-16,1 9-1 16,3 4 1-16,2 2-1 0,2 3 1 15,2-1 0-15,2 2 1 16,3-2 1-16,5-1-1 16,0-2 2-16,4-4 0 15,2-4 0-15,2-5 0 0,1-2 0 16,-1-11 0-16,1-4 0 15,-1-3 0-15,-2-4 0 16,-4-2 1-16,-3-2-1 16,-1 2 0-16,-3 1-1 0,-3 1 0 15,0 5-1-15,0 0 0 16,-5 8-1-16,5 8-1 16,-12-3 0-16,12 3 0 0,-8 12 0 15,6 5 1-15,1 0 1 16,1-1 0-16,1 4 0 15,4-2 0-15,2-2 1 16,2 2 1-16,0-5-1 0,3-2 0 16,2-5 1-16,2-2 0 15,2-3-1-15,1-4 1 16,0-8 0-16,0-3-1 0,0-2 0 16,-1 2-1-1,-1-2-1-15,-3 0 1 0,0 1-2 16,0 1 0-16,1 3 0 15,-2 1 1-15,-1 1-1 16,1 5 0-16,1 2 1 0,-1 2 0 16,1 0 1-16,1 4 1 15,2 1 0-15,-1-1 0 16,0-1 0-16,1 1 1 0,1-3 0 16,2 1-1-16,-1-2 1 15,-1 0-1-15,-2 0 1 16,1-5 0-16,-2 0-1 15,0-3-1-15,-1 0 1 0,-1 0-2 16,-5-1 0-16,1 0 0 16,-9 9-1-16,13-13 0 15,-13 13 0-15,11-7 0 0,-11 7-1 16,9 0 1-16,-9 0-2 16,15 6 0-16,-15-6 0 15,16 9 0-15,-5-4 1 16,-2 1-1-16,2-3 1 0,0 1 2 15,0-1 1-15,2-3 1 16,-1 0 0-16,-1-1 1 16,4-6-1-16,-3-2 0 15,1 0 1-15,-1-4-1 16,-2-1 0-16,2-1 2 0,-3 0 0 16,-1 0 0-16,-2 1 0 15,1 0-1-15,-1 1 0 16,-2 5 0-16,-4 8-1 0,10-14-1 15,-10 14 0-15,9-5-1 16,-9 5 1 0,11 0 1-16,-11 0 0 0,11 0 1 15,-11 0 0-15,14 6 0 16,-14-6 0-16,15 2 1 0,-4-2-1 16,-3 0 0-16,2 0 0 15,0-6-1-15,0-2 0 16,-1-1 0-16,3-2-2 15,-3 0-2-15,1 3-7 0,-3-2-16 16,-7 10-57-16,10-9-2 16,-10 9-5-16,11 0-6 15,-11 0-3-15</inkml:trace>
  <inkml:trace contextRef="#ctx0" brushRef="#br0" timeOffset="12411.3862">2454 1584 17 0,'-20'-14'95'0,"5"3"-3"0,1 3-4 15,3 6-6-15,-2 2-1 16,3 9-72-16,6 10-3 0,3 10-3 15,1 4-2-15,0 6 1 16,6 3-1-16,6-2 0 16,2-5 0-16,6-6 1 15,2-9 1-15,2-7-1 16,-1-13 1-16,0-6 0 0,-3-12 0 16,-1-7 0-16,-6-3 0 15,-2-6 0-15,-4-2 0 0,-4-2-1 16,-3 0 0-16,-2-1-4 15,-2 22-3-15,-2-2-5 16,-5 4-7-16,-1-1-7 16,-17-8-24-16,-2 12-31 15,-3 3-10-15,3 6-4 16,4 3-1-16</inkml:trace>
  <inkml:trace contextRef="#ctx0" brushRef="#br0" timeOffset="12935.5405">2457 1533 0 0,'36'4'76'0,"-2"-1"7"15,1-3-5-15,0 0-17 16,0 2-15-16,-1 3-13 16,-1 1-12-16,-1 0-7 15,-6 5-5-15,-1-4-4 0,-2 4-2 16,-3-2-1-16,-4 4 0 16,2-3 0-16,-5-2 1 15,1-2-1-15,-1-2 0 16,2-3 1-16,-3-1-1 15,2-6 1-15,1-4 0 0,2-3-1 16,-3-5 0 0,2 1 0-16,-1-5 0 0,-7 11-2 0,0 2-1 15,0-2 0-15,-1 1-1 16,0 1 0-16,-7 9 0 16,22-18 2-16,-12 13 0 15,5 5 2-15,-5 1 0 16,1 7 0-16,0 10 0 0,-1-2 0 15,2 1 1-15,1-1-3 16,-1-3 1-16,3-4 0 16,0 0 0-16,2-4 0 15,-2-5 1-15,2 0-1 0,-3-1 0 16,1-6 1-16,-1-1-1 16,0-3 0-16,-3-1-1 15,1 1 1-15,-1-3 0 0,-4 3 0 16,-7 11-2-16,12-10 1 15,-6 1 1-15,-6 9 1 16,12-14-2-16,-12 14 1 16,9-4-1-16,-9 4 0 15,13 1-1-15,-13-1-13 16,14 11-66-16,-3-4-5 16,2 1-2-16,1-2-6 0,-3-2-5 15</inkml:trace>
  <inkml:trace contextRef="#ctx0" brushRef="#br0" timeOffset="17896.3739">7881 3892 0 0,'40'-6'0'0</inkml:trace>
  <inkml:trace contextRef="#ctx0" brushRef="#br0" timeOffset="18968.4557">8466 3489 40 0,'-5'-11'59'15,"-1"1"2"-15,2-1-2 16,4 0-5-16,-4 0-5 0,4 2-8 16,-1-3-4-16,1 12-9 15,0-15-4-15,0 15-7 16,0-8-4-16,0 8-4 0,0 0-2 15,-2 5-3-15,-2 8-2 16,1 4 1-16,-1 3-2 16,1 5 2-16,0 5-3 15,1 0 0-15,2 3 0 0,0-1 0 16,4 0 0-16,5-3 0 16,5-4 0-16,1-4 0 15,4-6 0-15,0-4 0 0,3-3 0 16,4-7 0-16,-1 0 0 15,-1-11 0-15,2-2 0 16,-3-2 0-16,-2-5 0 16,-1-3 0-16,-2 0 0 15,-4 0 0-15,-2 0 0 0,-5 4 0 16,-2 4 0-16,-1 0 0 16,-4 14 0-16,0 0 0 15,0 0 0-15,0 0 0 16,-2 17 0-16,2 1 0 0,0 4 0 15,3 5 0-15,5 1 0 16,5-2 0-16,3-2 0 16,6-4 0-16,2-4 0 0,10-5 0 15,-1-4 0-15,3-7 0 16,-2-3 0-16,2-7 0 16,-7-4 0-16,3-4 0 15,-9-3 0-15,-5-3 0 0,-4-1 0 16,-5-3 0-16,-3-1 0 15,-5 1 0-15,-1-2 0 16,-7 1 0-16,-2-1 0 16,-4 2 0-16,-1 2 0 0,-1 4 0 15,-4 2 0-15,3 5 0 16,0 5 0-16,2 4 0 16,5 6 0-16,-2 0-8 15,11 14-32-15,5-2-49 0,13 3-3 16,9-1-4-16,3-2-4 15</inkml:trace>
  <inkml:trace contextRef="#ctx0" brushRef="#br0" timeOffset="19216.2831">9417 3443 84 0,'11'-4'96'0,"-1"2"-4"16,-10 2-4-16,0 0-24 0,0 0-25 15,0 0-15-15,0 0-8 16,0 0-8-16,6 6-8 15,-4 7 0-15,2 4 0 16,-1 4 0-16,0 6 0 0,3 3 0 16,2 10 0-16,-5 0 0 15,-1 2 0-15,1 2 0 16,-1 1 0-16,0 0 0 0,0-2 0 16,-2-2 0-16,5-2-82 15,-5-1-9-15,-1-3-3 16,-3 0-9-16,-4-5-2 15</inkml:trace>
  <inkml:trace contextRef="#ctx0" brushRef="#br0" timeOffset="20086.6434">8816 5871 69 0,'-11'-15'97'0,"6"6"-5"0,4 0-5 16,-2 0-3-16,3 9-53 16,0 0-7-16,0 0-10 15,0 0-5-15,1 10-5 0,4 8-4 16,3 2 0-16,-1 3 0 16,4 3 0-16,-1 1 0 15,5-1 0-15,-1-2 0 16,2-5 0-16,-1-1 0 0,0-3 0 15,-1-5 0-15,4-5 0 16,-2-5 0-16,2-3 0 16,-3-5 0-16,2-5 0 15,-1-4 0-15,-1-2 0 0,-3-3 0 16,3 2 0-16,-6 1 0 16,1 2 0-16,-4 2 0 15,0 5 0-15,-6 10 0 16,0 0 0-16,8 0 0 0,-8 0 0 15,9 18 0-15,-3-2 0 16,3 2 0-16,5 1 0 0,4-2 0 16,2-4 0-16,3 0 0 15,3-6 0-15,-3-7 0 16,5 0 0-16,-5-6 0 16,-1-5 0-16,-1-4 0 0,-6-3 0 15,3-4 0-15,-5 0 0 16,-6-3 0-16,1-3 0 15,-5-3 0-15,-3 1 0 16,-2 0 0-16,-6 0 0 16,-2 1 0-16,-6 4 0 0,-1 4 0 15,-4 4 0-15,0 8 0 16,-4 5 0-16,4 4 0 16,1 6-10-16,4 9-32 0,12 2-44 15,-2 1-3-15,6 0-6 16,7-3-3-16</inkml:trace>
  <inkml:trace contextRef="#ctx0" brushRef="#br0" timeOffset="20483.2433">9623 5763 47 0,'33'-3'91'0,"-1"-3"-3"0,-3 4-3 15,0 0-3-15,10 5-47 16,-10 7-10-16,-1 6-9 15,-4 7-6-15,-6 4-4 16,-8 9-1-16,-6-1-1 0,-4 8-1 16,-7-2 0-16,-7-2-1 15,-4-1-1-15,0-5 1 16,-4-4 0-16,3-5 0 16,2-4 0-16,3-6-2 0,9-3 0 15,5-11 0-15,2 12 0 16,15-11 0-16,3-1 0 15,12 0 0-15,3 0 0 0,4-5 0 16,-2 1 0-16,0-1 0 16,-1 0 0-16,-10 2 0 15,-2-2 0-15,-8 2 0 0,-6 0 0 16,-10 3 0-16,11-2 0 16,-11 2 0-1,0 0 0-15,0 0-9 0,0 0-20 16,-14-10-56-16,14 10-4 15,-1-15-4-15,1 4-5 0,2-5-1 16</inkml:trace>
  <inkml:trace contextRef="#ctx0" brushRef="#br0" timeOffset="21489.0492">10167 5716 17 0,'-8'-23'82'15,"-3"0"5"-15,2-1-4 16,-1-11-14-16,2 15-24 16,-3-1-14-16,-2-2-9 0,4 3-6 15,-5-2-4-15,2 3-4 16,0-2-1-16,-1 0-2 15,-4 1-1-15,1 1-1 16,-2 1-1-16,-3 3 0 16,-3-1-1-16,-4 3 0 0,-3 2 0 15,-2 3 0-15,-2 2-2 16,-2-2 0-16,-4 4 0 16,-1 1 0-16,2 0 0 15,-2 0 0-15,-2 3-1 0,6-2 0 16,-1 2 3-16,2 0 0 15,-1-1-2-15,2 3 4 16,0 1 0-16,-2 1-1 16,1 2 1-16,-2 1-1 0,1 0 1 15,-3 2 0-15,3-2-1 16,-1 6-2-16,2 2 0 16,-2 0 0-16,1 3 0 15,0 2 0-15,-2 6 0 0,1 4 0 16,-1 7 0-16,1 4 0 15,0 5 0-15,3 3 0 16,3-1 0-16,6 3 0 16,1 0 0-16,6-2 0 0,3-3 0 15,9-1 0-15,4-2 0 16,4 0 0-16,1 2 0 16,6 3 0-16,7 1 0 15,4 1 0-15,4 3 0 0,8-1 0 16,5 3 0-16,3-1 0 15,5-2 0-15,5-4 0 16,4-3 0-16,3-3 0 0,-1-6 0 16,2-6 0-16,1-3 0 15,1-4 0-15,-1-5 0 16,2-4 0-16,-1-5 0 0,4-3 0 16,0-4 0-16,4-2 0 15,-2-4 0-15,4-7 0 16,0-1 0-16,3-5 0 15,0-2 0-15,1-2 0 16,0-5 0-16,-4-1 0 16,2-1 0-16,-2-5 0 0,-6-4 0 15,-3-4 0-15,-2-6 0 16,-7-6 0-16,-3-4 0 0,-5-7 0 16,-5-4 0-16,-6 0 0 15,-5-2 0-15,-6-2 0 16,-5 2 0-16,-7 3 0 0,-8 1 0 15,-4 6 0-15,-6 3 0 16,-7 3 0-16,-7 2 0 16,-6 12 0-16,-7 2 0 15,-5 5 0-15,-6 5 0 16,-6 5 0-16,-4 5 0 0,-5 4 0 16,2 4 0-16,0 4 0 15,5 4 0-15,6 0 0 16,-1 2 0-16,18-1-39 15,6 1-50-15,7-1-4 0,5-7-2 16,6-8-9-16</inkml:trace>
  <inkml:trace contextRef="#ctx0" brushRef="#br0" timeOffset="22781.4684">9550 3036 11 0,'3'-16'75'0,"-3"-6"7"0,2 1-14 16,-9-4-9-16,3 3-14 16,-8-2-8-16,4 0-10 15,-5 2-7-15,0-1-5 16,-2 2-3-16,1 1-2 0,-4 2-3 16,0 0 0-16,-1 4-2 15,-6-1-1-15,0 3 0 16,-1 3 0-16,-3 2-3 15,-6 2 1-15,-2 0-1 0,0 3 1 16,-3 2-1-16,-3 1 1 16,-1 5-1-16,2 2-1 15,-3 2 0-15,4 2 0 0,-1 6 0 16,-3-1 0-16,3 5-1 16,-1 1 1-16,-1 4-1 15,1 4 2-15,-3 2 0 16,2 5 0-16,-2 3-1 0,2 2 1 15,1 2 0-15,0-1 0 16,1 0 1-16,6-2-1 0,-1 1-1 16,5-4 0-16,5-1 0 15,1-4 2-15,7 4-2 16,5-1 0-16,2 2 0 16,2 1-2-16,4 5 4 15,5 1-2-15,0 3 0 0,0 0 0 16,1-1 0-16,2 0 0 15,5-2 0-15,5-2 0 16,5-6 0-16,2-2 0 16,4-3 0-16,7-3 0 0,2-1 0 15,5-2 0-15,2-3 0 16,0 1 0-16,1-3 0 16,4-2 0-16,0 1 0 15,-1-3 0-15,3-1 0 0,-4-2 0 16,5-3 0-16,0-1 0 15,2-2 0-15,3-4 0 16,1-3 0-16,5-1 0 16,-4-1 0-16,2-5 0 0,0-3 0 15,0-4 0-15,0-1 0 16,-3-2 0-16,2-4 0 0,-3-5 0 16,0 0 0-16,-3-6 0 15,1-2 0-15,2 1 0 16,-4-8 0-16,-5 1 0 15,-3-4 0-15,-4 1 0 16,-3-4 0-16,-2 0 0 0,-6 0 0 16,-7-1 0-16,1 0 0 15,-4 2 0-15,-2-1 0 16,-4 2 0-16,3 1 0 0,-6 3 0 16,-2-3 0-16,0 1 0 15,-4 1 0-15,0-2 0 16,0 2 0-16,-6 0 0 15,-1-3 0-15,-4 1 0 16,-1 4 0-16,-4-4 0 0,-2 5 0 16,-5-2 0-16,-2 5 0 15,-1 0 0-15,-6 5 0 16,-4 2 0-16,-2 0 0 16,-2 4 0-16,-5 2 0 0,2 4 0 15,-5 0 0-15,0 4 0 16,-1 1 0-16,-5 4 0 15,3 2 0-15,-3 5 0 16,2 0 0-16,3 6 0 0,0 13 0 16,-3 21-70-16,13-5-22 15,3 2-2-15,4 7-8 0,8 7-3 16</inkml:trace>
  <inkml:trace contextRef="#ctx0" brushRef="#br0" timeOffset="28026.0002">3343 3682 18 0,'-16'-9'60'0,"16"9"-4"15,-14-10-4-15,14 10-6 16,0 0-6-16,-13-10-8 0,13 10-8 16,0 0-5-16,0 0-5 15,0 0-2-15,0 0-1 16,5 0-4-16,-5 0-1 15,18 1 0-15,-6 1 0 0,4-1 0 16,3 2 0-16,2-1 0 16,3-1 0-16,6 0-1 15,4-1 0-15,0 0-1 16,8 0 0-16,0 2-1 16,8-2 0-16,2 0-1 0,5 1 0 15,3 3 0-15,8 0-1 16,3-1 1-16,2 3 0 15,2-1-1-15,2-1 0 0,2-1 1 16,1 1-1-16,-1-1 0 16,-1-1 0-16,3-1 0 15,-5 0 0-15,3 1 0 0,0-2-1 16,-1 3 1-16,0-3-1 16,3 0 1-16,-2 1-1 15,0-1 1-15,2 1-1 16,-2 1 1-16,7-2-1 15,-5 0 1-15,0 1 0 0,-1-2 0 16,-2 1 0-16,-2-2 1 16,2 1-1-16,-4 0 0 15,-2 1 0-15,1 0-1 0,-1 0 1 16,0-1-1-16,2 1 0 16,-2-2 1-16,2 4-1 15,1-4 0-15,-4 2 0 16,1 2 0-16,-4-2 0 15,1 1 0-15,-1-1 1 0,-4 0-1 16,2 0 0-16,-5 0 1 16,1 0-1-16,-2 1 0 15,-5-2 1-15,2 0-1 0,-1 1 0 16,0-4 0-16,-4 3 0 16,2-2 1-16,0 1-1 15,-6 1 0-15,-2 0 0 16,0-2 0-16,-3 0 0 0,-4 2 0 15,-3-2 0-15,1 1 0 16,-3-1 0-16,-3 1 0 16,-4 0 0-16,2 2 0 15,-5-2 1-15,-2 2-1 0,-5-1 0 16,-2 0 0-16,-2 0 1 16,-5-1 0-16,-8 2-1 15,12-2 1-15,-12 2 0 16,0 0 0-16,0 0 0 0,0 0-1 15,7-8 0-15,-7 8 0 16,11-6 0-16,-3 5 0 16,4-1 0-16,2 1-1 0,1-1 1 15,-2 2 1-15,0 0-1 16,-2-1 0-16,-2 1 0 16,-9 0 1-16,9 0-1 15,-9 0 0-15,0 0 0 0,0 0 0 16,-8-4-2-16,8 4-1 15,-13-3-3-15,13 3-4 16,-14-4-7-16,14 4-22 0,0 0-46 16,-11-7-1-16,11 7-6 15,-13-18-5 1</inkml:trace>
  <inkml:trace contextRef="#ctx0" brushRef="#br0" timeOffset="28425.4943">7749 3345 9 0,'-32'-14'78'16,"-1"0"6"-16,9 1-1 16,-21 3-32-16,28 5-5 0,3-3-7 15,4 8-14-15,10 0-7 16,-10-1-5-16,10 1-5 15,0 0-3-15,0 9-2 16,3 1 1-16,4 0 0 16,6 2-1-16,6 3 1 0,7 0 0 15,7 1 0 1,6 2 0-16,4-1-2 0,3 0 0 16,5 1-1-16,-5-2 1 15,2-1-1-15,-7 1 1 0,-2-1-2 16,-5-1 2-16,-4-3-1 15,-6 3-1-15,-3-3-1 16,-4 2-2-16,-2-1-1 16,0 1-4-16,-6-1-5 0,-1-2-12 15,1-3-34-15,1 4-27 16,-10-11-3-16,17 7-4 16,-17-7-2-16</inkml:trace>
  <inkml:trace contextRef="#ctx0" brushRef="#br0" timeOffset="28832.575">8274 3614 64 0,'0'0'88'0,"-14"0"-4"16,14 0-4-16,-25-1-35 16,25 1-9-16,0 0-14 15,-12 11-8-15,5 4-5 16,-1 3-2-16,-5 6-2 15,-5 8 0-15,-4 5-1 0,-9 6-1 16,-4 1 0-16,-3 5-1 16,-4-1-1-16,-3-3 1 15,-1-4-1-15,3-5 0 0,3-5 0 16,5-5 0-16,6-7 0 16,3-6 0-16,6-3 0 15,5-2 0-15,6-5 0 0,9-3 1 16,-13 3 0-16,13-3-1 15,0 0 1-15,0 0 0 16,0 0 0-16,0 0 0 16,0 0-1-16,0 0-1 15,0 0-1-15,0 0-3 16,0 0-2-16,0 0-5 0,0 0-10 16,-10 11-28-16,10-11-37 15,-6 9-2-15,6-9-6 16,-9 4-2-16</inkml:trace>
  <inkml:trace contextRef="#ctx0" brushRef="#br0" timeOffset="34469.189">3352 3895 47 0,'-7'-17'78'0,"5"7"0"0,1 1-24 16,1 9-10-16,0-11-13 15,0 11-11-15,0 0-7 16,9-8-3-16,-9 8-5 15,7 0-1-15,-7 0-2 0,16 8-1 16,-5-3 1-16,4 4 0 16,1-1 2-16,7 2 0 15,1 2 0-15,3 1 1 16,7 1 0-16,4 4 0 16,2 1 0-16,6 0-1 0,4 4-1 15,1 1 0-15,5 2 0 16,4 1-1-16,1 2 0 15,5 1-1-15,-1-1 1 0,4 1 0 16,3 2 0-16,5-2 0 16,4-1 1-16,1 1-1 15,4-1 1-15,3 2 0 16,1-1 0-16,4 0-1 0,0 0-1 16,3 3 1-16,3-1-1 15,-1 1 1-15,3-2-1 16,-1 0 1-16,3 1 0 15,0-2 0-15,-3 1 1 16,0-1-1-16,-4 0 0 0,3-4 0 16,-3 3-1-16,0-2 1 15,1 1-1-15,-2-1 0 16,1 0 0-16,-2-1 0 16,3 0 0-16,-3-1 0 0,-2-2 0 15,-2 0 0-15,-2-2 0 16,-9-1 0-16,-2-2 0 15,-7-4 0-15,-7-1 0 0,-6-2 0 16,-5-1-1-16,-6 0 1 16,-4-2-1-16,-7-2 1 15,-4 1-1-15,-4-3 0 16,-1 2 0-16,-3-2 1 0,-7 0-1 16,0-1 0-16,-5-1 1 15,-2 1-1-15,-10-3 0 16,17 4 1-16,-17-4-1 0,0 0 0 15,7 3 2-15,-7-3-2 16,0 0 0-16,0 0 0 16,0 0 0-16,0 0 0 15,0 0 0-15,0 0 0 16,0 0 0-16,0 0 0 0,0 0 0 16,0 0 0-16,0 0 0 15,0 0 0-15,0 0 0 0,0 0 0 16,0 0 0-16,0 0 0 15,0 0 0-15,0 0 0 16,0 0 0-16,0 0 0 16,0 0 0-16,0 0 0 15,0 0 0-15,0 0 0 16,10-6 0-16,-10 6 0 0,0 0 0 16,0 0 0-16,3-8 0 15,-3 8 0-15,0 0 0 16,0 0 0-16,0 0 0 0,0 0 0 15,0 0 0 1,0 0 0-16,0 0 0 0,0 0 0 16,0 0 0-16,0 0 0 0,0 0 0 15,0 0 0-15,0 0 0 16,0 0 0-16,0 0 0 16,0 0 0-16,0 0 0 15,0 0 0-15,0 0 0 16,0 0 0-16,0 0 0 0,0 0 0 15,0 0 0-15,0 0 0 16,0 0 0-16,0 0 0 16,0 0 0-16,0 0 0 0,0 0 0 15,0 0 0-15,0 0 0 16,0 0 0-16,0 0 0 16,0 0 0-16,0 0 0 15,0 0 0-15,0 0 0 0,0 0 0 16,0 0 0-16,0 0 0 15,0 0 0-15,0 0 0 16,0 0 0-16,0 0 0 0,0 0 0 16,0 0 0-16,0 0 0 15,0 0 0-15,0 0 0 16,0 0 0-16,0 0 0 0,0 0 0 16,0 0 0-16,0 0 0 15,0 0 0-15,0 0 0 16,0 0 0-16,0 0 0 15,0 0 0-15,0 0 0 0,11 0 0 16,-11 0 0-16,0 0 0 16,0 0 0-16,0 0 0 15,0 0 0-15,0 0 0 16,0 0 0-16,0 0 0 0,8 4 0 16,-8-4 0-16,0 0 0 15,0 0 0-15,0 0 0 16,12 6 0-16,-12-6 0 15,0 0 0-15,9 5 0 16,-9-5 0-16,0 0 0 0,12 10 0 16,-12-10 0-16,0 0 0 15,17 11 0-15,-17-11 0 16,10 9 0-16,-10-9 0 0,19 11 0 16,-8-1 0-1,6-1 0-15,1 4 0 16,1 1 0-16,6 2 0 0,4 3 0 15,2 1 0-15,-3 1 0 16,5 0 0-16,2 1 0 16,2 1 0-16,-2-3 0 15,1 0 0-15,1-1 0 16,0-2 0-16,-1-3 0 16,2 2 0-16,-5-6 0 0,-3 1 0 15,-1-1 0-15,-3-2 0 0,-1-3 0 16,-7 0 0-16,-1-3 0 15,-9 0 0-15,4 2 0 16,-12-4 0-16,14 1 0 16,-14-1 0-16,0 0 0 15,0 0 0-15,0 0 0 0,5-5 0 16,-5 5 0-16,0 0 0 16,0-11 0-16,0 11-14 15,-5-22-65-15,5 22-11 0,-1-9-3 16,1 9-5-16,0-17-4 15</inkml:trace>
  <inkml:trace contextRef="#ctx0" brushRef="#br0" timeOffset="34714.3363">8608 5405 30 0,'0'0'90'0,"0"-15"-2"15,0 15-3 1,0-11-3-16,0 11-42 0,0 0-15 15,11 10-9-15,1 4-6 16,-2 3-2-16,2 6-3 0,4 2 1 16,-3 6-2-16,-4 2 0 15,1 0 0-15,-7 0-2 16,-4-1 0-16,-7-2-2 16,-3-1-4-16,-12-2-8 15,-2-5-37-15,-11 0-34 0,-5-4-3 16,-4-5-7-16,-2-5-6 15</inkml:trace>
  <inkml:trace contextRef="#ctx0" brushRef="#br0" timeOffset="37508.0455">3124 5629 44 0,'0'0'70'0,"0"0"-16"16,-10-2-1-16,10 2-11 15,0 0-12-15,0 0-7 0,0 0-4 16,0 0-4-16,0 0 0 16,9 0-2-16,-9 0-1 15,12 0-1-15,-4 0-1 16,6-1 0-16,0-3-1 0,7-2-1 16,3 0-1-16,3-2 0 15,7-1-1-15,5-3-1 16,2 1-1-16,4-1-1 15,2 1 0-15,3-2 0 16,2-1-1-16,3-1-1 0,1 1 0 16,4 1 0-16,0-2-1 15,5 0 1-15,5-2 0 16,1 1 0-16,6-2 0 16,1-1 1-16,1 0 0 0,5-1 1 15,2-1-3-15,-5 2 0 16,3-3 1-16,-4 3-1 15,-1-2 0-15,-1 2-1 0,-3-1 0 16,-1 1 0-16,0-1 2 16,1 0-1-16,-1 1 1 15,2-1-1-15,0 1 1 16,-3 0-1-16,0 1 2 16,-2-1-1-16,-1 0 0 0,-2 0 0 15,-2 0 1-15,2 0-1 16,-1 0 0-16,-3 0 0 15,0 0 0-15,-2 1 0 16,4-1-1-16,-2 0 1 0,1 1-1 16,2 0 1-16,-2-1 0 15,3 1-1-15,-1 0 1 16,-1 1-1-16,0 1 2 0,-3-1-4 16,4 3 2-16,-7 1-1 15,4 1 1-15,-6 2-1 16,1-2 0-16,0 3 1 0,-4 0-1 15,-4 0 1-15,-2-1 0 16,-3-1 1-16,0 0-1 16,-3 0 0-16,2-1 0 0,-1 1 1 15,3-1-1-15,0 0 0 16,2 0 0-16,3-1 0 16,1 1 0-16,-3-1 1 15,0 0-1-15,-2-1 0 16,-5 3 0-16,-3-2 0 0,-3 2 0 15,-4 1 1-15,-4 0-1 16,-7 2 0-16,0 0 0 16,-4 1 2-16,-1 1-2 0,-2 0 0 15,-5 2 0-15,-1 1 0 16,-9 3 0-16,14-7 0 16,-14 7 0-16,8-4 0 15,-8 4 0-15,10-3 0 0,-10 3 0 16,0 0 0-16,0 0-6 15,7-8 0-15,-7 8-3 16,0 0-2-16,0 0-3 16,0 0-2-16,-5 2-6 0,-5-2-3 15,-2 0-5-15,-4 0-1 16,-5-2 3-16,-4-2 3 16,0-6 5-16,-2 3 9 15,0-5 11-15,2 1 9 16,-1 2 9-16,8 0 4 15,2 2 1-15,9-1 0 0,7 8 0 16,0 0-4-16,3-9-3 16,13 9-2-16,5 2-3 0,7 4-1 15,2 4-1-15,4 3-1 16,1 5-1-16,-2 2-2 16,-5 3-1-16,-3 5-1 0,-7 1 0 15,-10 5-1-15,-6 2-2 16,-5 2-2-16,-13 4-4 15,-11-1-6-15,-7 5-26 16,-8 1-47-16,-11-2-3 16,-11-4-6-16,-7-2-5 0</inkml:trace>
  <inkml:trace contextRef="#ctx0" brushRef="#br0" timeOffset="38633.3047">3293 5595 0 0,'-23'3'79'15,"3"1"6"-15,2-4-4 0,5 2-28 16,13-2-7-16,-11 0-12 16,11 0-10-16,0 0-8 15,8 0-5-15,5-1-2 16,7 1-3-16,4 0 0 16,6 1-1-16,7 5-1 0,5 1 0 15,4 4 1-15,6 1-1 16,3 1 0-16,5 1 0 15,7 1 0-15,-1 1 0 0,11-1 0 16,0 1-1-16,2 0 0 16,7-1-1-16,-2 1 0 15,3-1 0-15,0-1-1 0,2 1 0 16,-7-1 0-16,0-1 0 16,-1 0 0-16,-5-1-1 15,-3 0 0-15,-3 1 0 16,-4-1 2-16,-4-1-2 0,2 0 0 15,-4 0 0-15,2 0 0 16,0-2 0-16,-1 2 0 16,2 1 0-16,-1 0 0 15,6 0 0-15,0 1 0 16,5 3 0-16,4-4 0 0,3 5 0 16,8-3 0-16,4 1 0 15,3 0 0-15,8 1 0 0,5 0 0 16,-4 0 0-16,2 0 0 15,3 0 0-15,1 2 0 16,-2-3 0-16,2 1 0 16,-4-2 0-16,-2-1 0 15,-3-1 0-15,2 0 0 0,-9-4 0 16,-1 3 0-16,-1-3 0 16,-5 1 0-16,-6-1 0 15,-3 0 0-15,-8-1 0 16,-3-1 0-16,-6 1 0 0,-7-2 0 15,-6-1 0-15,-5 1 0 16,-5-2 0-16,-4 0 0 16,-2-1 0-16,-1 1 0 0,-7-2 0 15,0 0 0-15,0 0 0 16,-7 1 0-16,0-1 0 16,-2 0 0-16,-3 0 0 15,-12-1 0-15,16 2 0 0,-16-2 0 16,0 0-7-16,0-7-29 15,-9 4-52-15,-2-6-2 16,-2-3-4-16,-3-7-7 16,1-2 6-16</inkml:trace>
  <inkml:trace contextRef="#ctx0" brushRef="#br0" timeOffset="38833.2816">8367 6175 56 0,'0'0'88'0,"0"0"-2"16,11 0-3-16,-2 4-1 15,2 5-61-15,5 3-3 16,1 4-2-16,-1 1-4 0,1 3-4 16,-5 2-2-16,1 5-2 15,-5-2-2-15,-7 2-2 16,-5 0-3-16,-8 1-4 16,-16-4-6-16,-2 4-22 15,-7-1-47-15,-20-2-3 0,-7-3-7 16,-13-4-4-16</inkml:trace>
  <inkml:trace contextRef="#ctx0" brushRef="#br0" timeOffset="40113.3952">3462 7218 38 0,'-9'10'76'16,"9"-10"-2"-16,0 0-16 16,0 0-12-16,0 0-13 15,0 0-13-15,0 0-5 16,0 0-2-16,11-10-1 15,-2 6-2-15,3-3-1 0,3-2-2 16,3-1-1-16,5-1-2 16,6-3-1-16,2-3 1 15,11-4-1-15,4-3 1 0,10-7 1 16,10-4 0-16,5-6 1 16,8-4-1-16,7-3 1 15,7-3-2-15,2 0 0 0,4 2 0 16,2-2-2-16,-2 4-1 15,3 1 0-15,-4 0 0 16,3 0-1-16,-1-1 1 16,3-4 0-16,2 0 0 15,1-4 1-15,4 1 0 0,3 2 0 16,4-2 0-16,0 4 1 16,-1 2 0-16,1 3-1 15,1 1 0-15,-3 3 0 0,-2 0-1 16,-2 1-1-1,-2-2 1-15,5 0 0 0,-4-1-1 16,1-1 0-16,-1 1 1 16,-5-2-1-16,-1 4 2 15,0 0-1-15,-4 0 1 0,-2 5-2 16,-4-2 0-16,-4 3 0 16,-3 0-2-16,-5 1 1 15,-2-2-1-15,-1 0 0 0,-5 2 1 16,-3-2 0-16,-6-1 0 15,1-1 1-15,-7 3 1 16,-1 2 0-16,-6 0 1 0,-4 2-2 16,-7 4 1-16,-2 1 0 15,-5 2 0-15,-1 3-1 16,-3 3 1-16,-4 1-1 16,-2 0 2-16,0 5-2 0,-3 0 0 15,-4 1 0-15,-3 3 0 16,-3 3 0-16,-11 5-2 15,15-9-1-15,-15 9-5 16,0 0-1-16,0 0-5 16,0 0-2-16,0 0-5 0,-15 7-6 15,7-4-6-15,-3 0-1 16,-5 0 4-16,3-3 3 16,0 0 8-16,0-5 8 15,-2-2 9-15,8 1 10 0,-4-4 10 16,7 2 5-16,4 8 0 15,-6-16 0-15,6 16-1 16,1-12-2-16,7 9-4 0,7 1-3 16,1 2-1-16,3 0-3 15,4 5 0-15,6 7-1 16,0 4-3-16,1 8 0 16,-5 4-2-16,-1 7 0 15,-4 8-2-15,-8 6-3 0,-4 10-9 16,-12 0-33-16,-13 9-41 15,-22 8 0-15,-9 1-6 16,-17-1-6-16</inkml:trace>
  <inkml:trace contextRef="#ctx0" brushRef="#br0" timeOffset="41146.3406">3212 7468 23 0,'0'0'84'16,"0"0"0"-16,0 0-5 16,0 0-3-16,0 0-55 15,0-6 0-15,0 6-8 0,17-3-4 16,-2 2-1-16,7 0-2 15,4 0 0-15,8 1-1 16,7 0 1-16,6 0-2 16,9 1 0-16,4-1-1 15,10-1-1-15,7 1 0 0,6-5 0 16,7 0-1-16,6-1 1 16,6-2-1-16,6-3 0 15,5-1 0-15,2-2 0 0,6-5 0 16,6 0 0-16,3-4-1 15,3-3 1-15,8-3-1 16,0-3-1-16,4 1 2 16,1 1-1-16,-3 0 0 0,-2 1 0 15,-3 1 1-15,-6 1-1 16,-5 2 0-16,-5 3 1 16,-8-1-1-16,-3-1 1 0,-2 0-1 15,-8 0 0-15,0-2 1 16,-2 1 1-16,0 2 0 15,-7-2 1-15,0 2 0 16,-3 3 1-16,-2 0 0 16,-5 5-1-16,-1 0 1 0,-3 0-2 15,-6 5 0-15,-3 0 0 16,-4 1-1-16,-2 3 0 16,-3-1 0-16,-3 1 0 0,-6 1 1 15,-2 0-2-15,-2 1 2 16,-5 2-2-16,1-1 0 15,-10 1 0-15,0 1 0 16,-1-2 0-16,-3 2 0 0,-4 0 0 16,-2 1 0-16,0-1 0 15,1 0 0-15,-2 0 0 16,-2-1 0-16,-1 1 0 16,-1-1 0-16,0 1 0 0,-4 0 0 15,-5-2 0-15,-9 3 0 16,13 0 0-16,-13 0 0 15,0 0-5-15,0 0-4 16,0 0-5-16,-13 4-18 0,-9 0-54 16,4 1-1-16,-2-1-7 15,-2 1-3-15</inkml:trace>
  <inkml:trace contextRef="#ctx0" brushRef="#br0" timeOffset="41378.0198">8262 6543 26 0,'-2'-9'87'16,"2"9"0"-16,0-13 0 15,9 10-4-15,4 3-49 16,5 3-7-16,0 3-6 16,4 2-6-16,-2 7-4 0,-2 0-4 15,-1 8-2-15,-9 3-2 16,-8 6-1-16,-6 3-4 15,-14 9-10-15,-18 3-70 16,-11 2-4-16,-10 0-3 0,-12-4-8 16,-8-1-5-16</inkml:trace>
  <inkml:trace contextRef="#ctx0" brushRef="#br0" timeOffset="48458.3692">4985 2906 11 0,'5'-10'83'0,"-4"-1"5"16,1 0-3-16,-16 1-18 0,14 10-18 15,-5-13-18-15,5 13-10 16,0 0-8-16,0 0-4 15,-10 0-3-15,10 0-1 16,-1 11-1-16,1 0 0 0,-1 4 1 16,-1 3-1-16,1 4 0 15,-1 2 0-15,-1 2-1 16,1 1-1-16,1 1 0 16,1 1 0-16,0 1-1 15,4-1 1-15,4-4-1 0,0 2 0 16,3-4 0-16,4-2 2 15,2-4-3-15,1-5 0 16,1-3 0-16,0-5 0 16,0-4 0-16,2-1 0 0,-2-8 0 15,-1-3 0-15,0-4 0 16,-2-4 0-16,-2 0 0 16,-2-1 0-16,1-1 0 0,-5 0 0 15,1 2 0 1,-3 4 0-16,0 2 0 0,-2 3 0 15,-4 11 0-15,0 0 0 16,0 0 0-16,2 12 0 16,-2 9 0-16,0 7 0 0,-2 8 0 15,-7 8 0-15,2 12 0 16,-1 1 0-16,1 8-8 16,-7 2-78-16,5-1-4 15,1-4-5-15,-2-8-6 16,2-10-5-16</inkml:trace>
  <inkml:trace contextRef="#ctx0" brushRef="#br0" timeOffset="51075.3361">4629 3893 16 0,'-10'-4'81'15,"3"-1"3"-15,7 5-4 16,-14-9-23-16,14 9-14 15,0 0-12-15,0 0-11 16,0 0-5-16,0-11-3 0,0 11-2 16,15-5-2-16,-4 2-2 15,5 0-1-15,1 3-1 16,3 0-1-16,1 3-1 16,2 4-1-16,-3 5 0 0,0 2 0 15,-4 2-1-15,1 4 1 16,-6 1 0-16,-1 2-1 15,-3-1 1-15,-3 0 0 16,-3 1 0-16,-1-2-1 16,-2 1 1-16,-4-3 0 0,-1 0-1 15,-3 0-2-15,1 0-3 16,-3-1-6-16,-2 0-11 16,2-7-51-16,-1 8-13 15,1-4-5-15,4-1-7 0,-2-5 2 16</inkml:trace>
  <inkml:trace contextRef="#ctx0" brushRef="#br0" timeOffset="51396.1292">4660 4118 43 0,'-8'-1'93'15,"8"1"-4"-15,-11-3-3 16,11 3-3-16,0 0-53 0,8-3-9 16,8 1-7-16,4-2-5 15,8-1-3-15,5 0-1 16,10 1-1-16,4-3 0 0,4 0-2 16,0-1-1-16,-4 3 0 15,2-1 0-15,-9 3 0 16,-4-2-1-16,-4 4 1 15,-9 0-2-15,-6 1-3 0,-2 0-6 16,-4 2-25-16,1 6-50 16,-12-8-2-16,3 13-6 15,-3-13-7-15</inkml:trace>
  <inkml:trace contextRef="#ctx0" brushRef="#br0" timeOffset="54023.9055">3925 4669 50 0,'-12'-16'84'0,"0"0"1"16,-6 2-7-16,4 2-38 0,-3 7-12 15,5 1-10-15,-1 4-6 16,0 3-5-16,5 6-2 16,1 4-2-16,5 3 0 15,2 2 1-15,4 3 0 0,7 0 0 16,5 4 0-16,6-1-1 16,2 4 0-16,4-1 0 15,1 2 0-15,0 1-1 16,-2-1 0-16,-3 1-1 0,-5 0 1 15,-4-1-1-15,-7-1 0 16,-5-2 0-16,-3-1 0 16,-4-3 0-16,-8-3 1 15,0-2-1-15,-6-4 0 0,2-4-1 16,-2-5 1-16,0-4-1 16,1-2 0-16,1-9 0 15,4-5 0-15,3-5 0 0,5-8 0 16,3-4 0-16,1-4 0 15,8-6 0-15,7 0 1 16,5-1 0-16,0 0 0 0,4 2 1 16,-1 7 0-16,-4 2 1 15,-3 4-1-15,-2 4 2 16,-6 2-1-16,-5 5 0 16,-3 2-1-16,0 1 0 15,-9 2 0-15,-3 2-2 0,-3 5 1 16,-5 0-1-16,0 6-2 15,-4 0-2-15,0 10-4 16,-3-1-8-16,9 10-35 0,-1 5-35 16,2 4-3-16,0 3-6 15,5 1-5-15</inkml:trace>
  <inkml:trace contextRef="#ctx0" brushRef="#br0" timeOffset="54647.2891">4674 5381 5 0,'0'0'83'0,"-7"-2"3"16,7 2-5-16,-19 0-3 0,19 0-44 15,-13 5-9-15,13-5-10 16,-16 15-5-16,11-6-3 16,-1 1-1-16,4 2 0 0,0 2-1 15,2-2 1-15,1 3-1 16,5 0 0-16,0 3-1 15,0-1-1-15,3 0 0 16,-1 0 0-16,2 2-1 0,-1-3-1 16,0 1 0-16,0-2 0 15,0 1 0-15,-3-2 0 16,4 1 0-16,-5-3 0 0,-2 1 0 16,-2-2 0-16,-1-1 1 15,-2-1 0-15,2-9 0 16,-15 16-1-16,0-10-1 15,-4-1-3-15,0 0-3 0,-6-5-9 16,4 0-36-16,-3-4-33 16,0-2-3-16,2-6-7 15,4-3-1-15</inkml:trace>
  <inkml:trace contextRef="#ctx0" brushRef="#br0" timeOffset="54871.8942">4699 5410 50 0,'21'-10'93'15,"-1"1"-4"-15,2-1-5 16,0-14-3-16,11 15-49 0,-8 2-13 16,2-2-9-16,-3 5-3 15,0-2-4-15,0 5-4 16,-6-2-7-16,2 3-17 15,-2 2-57-15,-8 2-1 0,-1 0-6 16,-9-4-7-16</inkml:trace>
  <inkml:trace contextRef="#ctx0" brushRef="#br0" timeOffset="57021.9083">3919 6460 6 0,'-2'-13'83'15,"-5"2"5"-15,0-2-5 16,-3 3-4-16,-5 1-39 16,6 5-14-16,-4 4-9 15,1 0-7-15,-1 7-2 0,-1 4-2 16,2 5-2-16,-1 3-1 16,5 1 0-16,1 2 1 0,4 1-1 15,3-1 0 1,2 1 0-16,6-4 0 0,6-2 0 15,6 0 0-15,4-2-1 0,3-1 0 16,0-3 0-16,1 1-1 16,-4 1 0-16,1-2 0 15,-6 1-1-15,-5-1 1 16,-4 0 0-16,-5 1 0 0,-4-1 0 16,-1 0-1-16,-9 0 1 15,-4 0 0-15,-5-1 0 16,-2 2-2-16,-4 1-1 15,-3-2-3-15,2 1-5 16,-5-4-7-16,9 0-30 16,1-3-38-16,1-5-2 0,4-3-7 15,6-13-3-15</inkml:trace>
  <inkml:trace contextRef="#ctx0" brushRef="#br0" timeOffset="57239.3632">3865 6446 81 0,'10'-19'87'15,"3"-1"-3"-15,4-2-6 0,-8 1-42 16,14 3-4-16,3 3-16 16,1 1-7-16,0 6-6 15,3 3-8-15,-3 5-13 16,2 4-32-16,-1 5-27 0,3 1-4 15,0 1-6-15,-2 1-3 16</inkml:trace>
  <inkml:trace contextRef="#ctx0" brushRef="#br0" timeOffset="57765.8333">4938 6822 57 0,'0'0'83'16,"-11"-16"0"-16,11 16-4 16,-11-15-36-16,11 15-11 0,-10-6-9 15,10 6-8-15,-11 0-2 16,3 0-2-16,-4 7-2 16,0 7 0-16,-2 2-1 15,-6 6-2-15,-4 6 1 16,-2 4-2-16,2 4-2 0,-1 3 0 15,3 3-1-15,4-3 0 16,7-2 0-16,8-5-1 0,3-5 0 16,12-9 0-16,6-6 0 15,3-7 0-15,7-5 0 16,-3-8 0-16,0-5-1 16,-5-3 1-16,-3-3 0 15,-7 0-1-15,-9 0 0 0,-3 3 1 16,-14 3 0-16,-7 6-1 15,-8 7-2-15,-7 6-7 16,1 10-48-16,-10 15-28 16,0 8-3-16,-3 6-8 0,4 8-5 15</inkml:trace>
  <inkml:trace contextRef="#ctx0" brushRef="#br0" timeOffset="63821.8086">1771 8507 22 0,'0'0'71'16,"-9"-10"1"-16,9 10-11 15,-13-10-8-15,13 10-9 0,-12-9-9 16,12 9-4-16,0 0-7 16,-11-6-7-16,11 6-3 15,0 0-3-15,0 0-2 16,0 0 0-16,3 9-3 0,6-3 1 15,5 1 0-15,7-1 0 16,10-2 0-16,8-1-3 16,15-3-4-16,7 0 0 15,10-7 0-15,10 0 0 0,4-3 0 16,7-1 0-16,0 3 0 16,-3-3 0-16,-4 3 0 15,-10 1 0-15,-5 1 0 16,-10 1 0-16,-12 3 0 15,-8-1 0-15,-15 3 0 0,-4 0 0 16,-11 0 0-16,-10 0 0 16,0 0 0-16,7 13 0 15,-7-13 0-15,-8 11 0 0,-1-6 0 16,0 5-22-16,-8-1-29 16,2 0-39-16,-5-1-1 15,-2 1-5-15,-1-2-4 16</inkml:trace>
  <inkml:trace contextRef="#ctx0" brushRef="#br0" timeOffset="64275.8481">2011 8745 0 0,'-40'17'89'16,"4"-7"5"-16,7-1-3 0,7-5-4 15,8 0-33-15,1-1-15 16,13-3-14-16,0 0-7 16,0 0-4-16,0 9-14 0,13-3 0 15,4-2 0-15,9 2 0 16,9 2 0-16,14-2 0 16,10-1 0-16,10-1 0 0,12-1 0 15,8-2 0-15,7-1 0 16,8 1 0-16,-1-3 0 15,-1-2 0-15,-6 1 0 16,-5-1 0-16,-9 0 0 0,-14 0 0 16,-9 1 0-16,-20 1 0 15,-8 2 0-15,-7-2 0 16,-13 0 0-16,-11 2 0 16,0 0 0-16,0 0 0 0,-14-4 0 15,-4 3 0-15,0-2 0 16,-3 2 0-16,-1 1 0 15,-1-2 0-15,3 1 0 16,1 1 0-16,8 5 0 0,-1 13-88 16,12-18-5-16,-11 14-2 15,11-14-7-15,-1 13-2 16</inkml:trace>
  <inkml:trace contextRef="#ctx0" brushRef="#br0" timeOffset="80597.1667">16183 2832 16 0,'3'-11'39'0,"-3"11"-3"0,1-18-1 16,-1 18-2-16,1-15-1 15,-1 15 1-15,0-12-2 16,0 12 1-16,-1-10-6 16,1 10 1-16,0 0-4 0,-10-9 0 15,10 9-5-15,-11-7-1 16,11 7-2-16,-16-6-2 16,6 4-1-16,-1-3-3 15,-5 2 0-15,1-1-2 16,-2 0 1-16,-3-1-2 0,0 0 0 15,-3-1-1-15,-5 1-5 16,4 1 0-16,-3 3 0 16,-1-1 0-16,-2 2 0 15,3 3 0-15,-4 5 0 0,2 5 0 16,1 6 0-16,0 4 0 16,2 4 0-16,2 5 0 15,-2 2 0-15,7 3 0 16,3 1 0-16,4 3 0 0,5-2 0 15,7-3 0-15,2 1 0 16,13-4 0-16,9-1 0 16,5-7 0-16,8-4 0 0,5-1 0 15,2-6 0-15,1-5 0 16,0 0 0-16,-6-6 0 16,-3-3 0-16,-10 0 0 15,-1 1 0-15,-9-1 0 16,-4-3 0-16,-3-1 0 0,-9 4 0 15,13-13 0-15,-13 13 0 16,6-15 0-16,-6 15 0 0,3-12 0 16,-3 12 0-16,1-11 0 15,-1 11 0 1,0 0 0-16,0 0 0 0,0 0 0 16,0 0 0-16,0 0 0 15,0 0 0-15,0 13-37 0,14-4-52 16,-14-9-3-16,17 14-5 15,-5-14-5-15</inkml:trace>
  <inkml:trace contextRef="#ctx0" brushRef="#br0" timeOffset="80985.6791">16425 3153 73 0,'0'0'96'0,"13"-10"0"0,-13 10-9 15,2-12 0-15,22 9-55 16,-24 3-12-16,0 0-7 0,0 0-6 16,2 11-7-16,1 5 0 15,-3 2 0-15,0 3 0 16,-1 7 0-16,1 1 0 0,0 5 0 16,-2 2 0-16,0 0 0 15,-2-1 0-15,-1 0 0 16,0-1 0-16,1-2 0 15,1-4 0-15,2-3 0 0,-2-1 0 16,0-7 0 0,0 0 0-16,2-4 0 0,1-3 0 15,0-10 0-15,-2 10 0 16,2-10 0-16,0 0 0 16,0 0 0-16,0 0 0 0,0 0 0 15,0 0-15-15,0 0-76 16,0 0-4-16,2-7-3 15,-2 7-8-15,4-14 0 16</inkml:trace>
  <inkml:trace contextRef="#ctx0" brushRef="#br0" timeOffset="81662.892">16124 4589 70 0,'-3'-10'91'16,"-1"-2"-3"-16,-1 1-3 15,5 11-40-15,1-13-14 16,-1 13-10-16,-19-6-6 0,4 6-3 16,-5 6-4-16,-3 6-1 15,-6 5-1-15,-4 8 0 16,-6 4 0-16,-2 5-2 0,0 4-1 15,-4 3 0-15,9 2 0 16,7-2-1-16,6 0-1 16,7-7 0-16,12-2 0 15,7-5 1-15,15-4-2 0,9-7 0 16,7-6 0 0,4-3 0-16,2-6 0 0,5-1 0 15,-3-1 0-15,-4-5 0 0,-5-2 0 16,-5-2 0-16,-2 1 0 15,-7 0 0-15,-6 1 0 16,-4 0 0-16,1 3 0 16,-10 5-10-16,17-4-23 15,9 5-57-15,-16-1-1 16,3-2-6-16,2 0-6 0</inkml:trace>
  <inkml:trace contextRef="#ctx0" brushRef="#br0" timeOffset="82189.0981">16521 4803 81 0,'4'-11'98'16,"-2"-1"-6"-16,1 2-5 15,0 0-1-15,6 4-64 0,4 6-9 16,0 1-6-16,3 7-3 15,-5 4-1-15,3 8 0 16,1 2-2-16,-8 4 1 0,-1 5 0 16,-6 0 0-16,-3 4 0 15,-6-1 0-15,-4 1 0 16,-4-3 0-16,-2-2-2 16,1-5 0-16,0-1 0 15,6-4 0-15,-1-4 0 16,7-4 0-16,1-2 0 0,5-2 0 15,7-1 0-15,11-2 0 16,5-1 0-16,8-1 0 16,5-1 0-16,6-2 0 0,5 1 0 15,2-1 0-15,-1-3 0 16,-5 0 0-16,-7-4 0 16,-3 4 0-16,-4-2 0 0,-7 2 0 15,-5 1 0-15,-8-2 0 16,-9 4 0-16,13-3 0 15,-13 3 0-15,0 0 0 16,0 0 0-16,0 0 0 0,0 0 0 16,0 0 0-16,0 0 0 15,0 0 0-15,-8 0 0 16,-1 0-89-16,-8 2-4 16,2-1-4-16,-1 0-8 0,0-1-2 15</inkml:trace>
  <inkml:trace contextRef="#ctx0" brushRef="#br0" timeOffset="82703.7257">16229 6064 70 0,'-19'-3'95'0,"-1"3"-4"0,-6 0-4 15,-4 13-1-15,-4 2-56 16,-4 5-11-16,-2 5-5 15,0 5-4-15,1 5-1 0,-3 2-9 16,9 1 0-16,4 0 0 16,8-5 0-16,6-1 0 15,11-3 0-15,5-4 0 16,18-4 0-16,8-5 0 0,17 0 0 16,4 6-76-16,16-15-13 15,8-6-3-15,7-2-8 16,3-12-5-16</inkml:trace>
  <inkml:trace contextRef="#ctx0" brushRef="#br0" timeOffset="83141.7662">16684 6276 76 0,'-9'-1'98'0,"-5"-3"-5"0,14 4-6 16,-11-6-2-16,11 6-57 15,0 0-11-15,0 0-7 16,3 11-6-16,1-1 0 16,-1 7-2-16,0 1 0 15,1 2 1-15,1 2-1 0,-5-4-2 16,0 1 0-16,0-1 0 16,0 0 0-16,-2-5 0 15,0-2 0-15,-1-3 0 16,3 3 0-16,0-11 0 0,10 13 0 15,2-7 0-15,3 2 0 16,6 1 0-16,3-1 0 16,1 3 0-16,0 0 0 0,0 1 0 15,-6 1 0-15,-3-1 0 16,-5 1 0-16,-3-1 0 16,-7-1 0-16,-1 2 0 15,-6-3 0-15,-3-2 0 0,-7-1 0 16,2 0 0-16,-4-2 0 15,-1-2 0-15,-2-3 0 16,8-6-50-16,-4 6-38 0,5-4-4 16,12 4-7-16,-5-16-8 15</inkml:trace>
  <inkml:trace contextRef="#ctx0" brushRef="#br0" timeOffset="83797.859">16327 8065 37 0,'-5'-11'90'0,"-1"0"0"16,0 1-3-16,-6 1-2 15,22 6-57-15,-24 3-2 0,-6 9-6 16,-4 7-6-16,-3 3-1 16,-4 6-2-16,-2 4-1 15,1 5-10-15,1-1 0 16,2 1 0-16,6 2 0 15,3-5 0-15,9 2 0 0,6-6 0 16,8-2 0-16,11-4 0 16,6-2 0-16,15 0-5 15,23-8-83-15,-8-5-3 0,7-6-4 16,4 0-7-16,-1-9-5 16</inkml:trace>
  <inkml:trace contextRef="#ctx0" brushRef="#br0" timeOffset="84114.6235">16728 8285 3 0,'0'0'96'0,"-13"2"3"15,3 6-7-15,-2-1-4 16,3 2 0-16,-10 4-71 0,18 1-3 16,2 1-4-16,10-1-6 15,1-4-4-15,5 0 0 16,3-5 0-16,4-2 0 0,-2-3 0 15,0-6 0-15,2-1 0 16,-3-3 0-16,-4 3 0 16,-3 0 0-16,-3 2 0 15,-11 5 0-15,15 0 0 0,-15 0 0 16,4 18 0-16,-4 0 0 16,0 6 0-16,0 1 0 15,0 7 0-15,0-3 0 0,4 8-30 16,5-7-58-16,-5-4-3 15,2-8-6-15,3-8-7 16,-2-6 3-16</inkml:trace>
  <inkml:trace contextRef="#ctx0" brushRef="#br0" timeOffset="84629.6511">16091 8904 511 0,'52'33'0'0,"12"-3"0"0,16 4 0 16,11-3 0-16,1-10 0 15,3-11 0 1,0-9 0-16,-6-10 0 0,-1-13 0 15,-10-11 0-15,-3-14 0 16,-7-8 0-16,-6-13 0 0,-9-10 0 16,-3-10 0-16,-11-10 0 15,-5-9 0-15,-13-2 0 16,-8-1 0-16,-12 3 0 16,-14 6 0-16,-11 9 0 0,-18 9 0 15,-7 14 0-15,-17 11 0 16,-2 16-4-16,-10 6-11 15,3 6-48-15,0 18-26 0,4 1-3 16,4 4-8-16,10-2-1 16</inkml:trace>
  <inkml:trace contextRef="#ctx0" brushRef="#br0" timeOffset="85427.9611">16728 5720 69 0,'-17'-20'82'16,"-5"2"-2"-16,-2 6-13 16,2-6-28-16,-6 4-11 15,-2 2-5-15,-3 4-9 0,-3 3-3 16,-1 5-1-16,-4 0-2 16,-9 10-1-16,1 5 0 15,-3 4 0-15,-6 9-1 16,0 2 0-16,1 7-1 0,-1 4-1 15,2 8 1-15,1 6-2 16,3 5 1-16,5 5-2 16,8 6 1-16,7 4-2 15,5 3 1-15,10 1 1 0,10 3-2 16,7-8 0-16,4-3 1 16,12-5 0-16,10-6-1 15,8-7 1-15,14-7-1 0,2-7 1 16,14-8-1-16,6-4 1 15,6-7-2-15,8-11 0 16,7-6 0-16,3-6 0 16,-1-10 0-16,-1-7 0 0,-3-10 0 15,-6-8 0-15,-2-5 0 16,-11-9 0-16,-5-5 0 16,-11-5 0-16,-3-8 0 0,-14-3 0 15,-9-4 0-15,-10 0 0 16,-10 3 0-16,-9 2 0 15,-15 6 0-15,-10 7 0 16,-10 6 0-16,-3 8 0 0,-6 7 0 16,-3 10 0-16,-1 3 0 15,5 10-29-15,9 2-58 16,-5 3-3-16,6 2-6 16,8-7-5-16,8 0-2 0</inkml:trace>
  <inkml:trace contextRef="#ctx0" brushRef="#br0" timeOffset="86226.2247">16731 4516 9 0,'-32'-32'76'16,"7"-2"6"-16,-1-2-5 15,15 6-32-15,-7-1-11 16,1 7-11-16,3 0-7 0,3 5-4 16,0 1-1-16,-2 3-5 15,-2 3-1-15,-3 3-1 0,-4 5-1 16,-4 3-1-16,-8 1 0 16,-7 5 0-16,-7 7-1 15,-5 6 2-15,-6 8 0 16,-4 5 0-16,-2 7 0 0,-3 7 0 15,5 8 0-15,2 4 1 16,4 5 2-16,8 3-4 16,5-1 2-16,9 1 1 15,10 3-1-15,7-2 1 16,5-2-1-16,8-4 0 0,5-2-2 16,5-5 1-16,10-3 0 15,6-3-3-15,7-8 5 16,7-5-1-16,9-2 0 15,5-5-1-15,9-5 1 0,2-5-1 16,8-4 0-16,-1-4 1 16,4-5-2-16,1-3-2 15,-1-2 1-15,0-10 3 16,-2-4-6-16,1-2 2 0,-5-8-1 16,3-6 0-16,-7-9 0 15,-1-7 1-15,3-7-1 16,-9-7-1-16,1-3 3 15,-8-6 0-15,-8-2 0 0,-8 0 0 16,-8 2-1-16,-14 2 0 16,-9 3-1-16,-14 3 1 15,-11 4-1-15,-10 4 0 0,-5 7 0 16,-6 4 0-16,-2 7-3 16,-5 4-3-16,3 9-8 15,-3 0-12-15,11 1-42 16,4 8-19-16,1-4-4 0,5-3-7 15,4-5 2-15</inkml:trace>
  <inkml:trace contextRef="#ctx0" brushRef="#br0" timeOffset="87277.8515">16713 2977 3 0,'-16'-29'33'0,"-2"-3"4"16,2 0-2-16,-1-4 3 15,4 4-4-15,2-1 2 16,3 2-3-16,6 2 0 16,-4-1-5-16,6 3-2 0,-2 2-3 15,2 3-3-15,-2-1-2 16,0-1-5-16,-4 2-2 16,-2 0-2-16,-4 3-3 15,-2-1-2-15,-6 0-1 16,-5 2-1-16,-5 2-1 15,0 2 0-15,-6 2 0 0,-2 2-1 16,-5 0 0-16,0 5 1 16,-1 4 0-16,-2 1-1 0,-1 1 3 15,-2 7-2-15,-1 3 0 16,-2 5 1-16,0 4 0 16,2 3 0-16,-2 3 0 15,1 6 0-15,4-1-1 16,0 4 1-16,5 2 0 15,3 2-1-15,1-1 0 0,4-1 0 16,4 3 0-16,4 0 0 16,3 2 1-16,4-1-2 0,0 5 1 15,7 1 1-15,2 6 0 16,1 1 0-16,6 1 0 16,2 1 0-16,1-4-1 0,3 2 1 15,7-2-1-15,1-5 2 16,5-6-2-16,1-2 1 15,6-1-1-15,2-8 0 16,6 1 1-16,1-3-1 0,4-7 1 16,5-2-1-16,4-4 0 15,5-1 0-15,0-6 2 16,5 1-3-16,-1-6 0 0,5-3 0 16,-3 0 0-1,0-3 0-15,0-3 0 0,-2-2 0 16,0-5 0-16,0-2 0 15,1-3 0-15,0-1 0 0,-2-5 0 16,2-1 0-16,-5-5 0 16,-2 1 0-16,1-4 0 15,-8-1 0-15,-5-3 0 16,0 1 0-16,-8-5 0 0,-5 2 0 16,-3 1 0-16,-3-3 0 15,-4 0 0-15,-3 0 0 16,-5 1 0-16,-1 1 0 15,-1 0 0-15,-3-1 0 0,-2 2 0 16,-5-1 0-16,0 2 0 16,-5-1 0-16,-1 1 0 15,-5-2 0-15,-8 0 0 16,1 0 0-16,-8 0 0 16,-3 0 0-16,-7 0 0 0,-2-1 0 15,-2 4 0-15,1 0 0 16,0 7 0-16,0-1 0 15,0 6 0-15,0 4 0 16,4 10 0-16,-6 5 0 0,0-3-76 16,-3 19-14-16,-11 5-3 15,-5 5-6-15,-10-2-4 16</inkml:trace>
  <inkml:trace contextRef="#ctx0" brushRef="#br0" timeOffset="92066.2011">16744 7691 40 0,'8'-13'79'0,"-8"13"0"15,0-14-22-15,0 14-7 0,0 0-14 16,0-10-7-16,0 10-7 16,0 0-3-16,0-9-3 15,0 9-2-15,0 0-3 16,-4-12-2-16,4 12-2 0,0 0-2 16,-15-9-1-16,5 7-1 15,-1-1-1-15,-5 1 0 16,-2 2-1-16,-3 0 1 0,-5 0-1 15,-2 3 1-15,-4 2-1 16,0-1 1-16,-2 2-2 16,-1 1 2-16,3 0-1 15,-4 1 0-15,2 0 0 16,-1 2-1-16,4 1 1 0,2 6-1 16,-4-3 1-16,1 5-1 15,0-1 1-15,2 5-1 16,-2 1 1-16,2 0-1 15,0 2 1-15,-1-1 0 16,6 2 0-16,-4-3 1 16,7 3 0-16,-2-1 0 15,3 1-2-15,0 0 0 0,4 1 0 16,2 2 0-16,1 2 0 16,2 3 0-16,0 5 0 15,2-1 0-15,3 4 0 16,3 0 0-16,2 2 0 0,2-3 0 15,2 0 0-15,7-2 0 16,4-3 0-16,2 0 0 16,4-4 0-16,3-3 0 15,5-3 0-15,1-1 0 0,4-7 0 16,9-19-45-16,-2 13-44 16,-1-6-3-16,0 0-7 15,3-7-7-15</inkml:trace>
  <inkml:trace contextRef="#ctx0" brushRef="#br0" timeOffset="96805.6183">10272 3330 0 0,'-15'-6'59'15,"1"-1"1"-15,2 4-6 0,-1-3-2 16,1 4-9-16,-2-5-7 16,14 7-6-16,-15-4-7 15,15 4-5-15,-12-4-4 16,12 4-6-16,0 0-3 0,0 0-2 15,0 0-2-15,-2 9 0 16,2-9 2-16,3 12 1 16,-3-12 2-16,18 15 2 15,-3-10-1-15,6 1 2 0,6-1 0 16,7 0-1 0,9-3 0-16,6 1-1 0,12-2-1 15,9 0 0-15,9-1-2 16,12 1 1-16,6 0-2 15,8-1 1-15,7 0-1 0,9 0 1 16,4 2-4-16,-1-1 0 16,4 0 0-16,-1 0 0 0,2 0 0 15,5 2 0-15,-7-2 0 16,-4-1 0-16,-3 2 0 16,2-2 0-16,-8 0 0 15,0 1 0-15,-8 0 0 16,-7-2 0-16,-1 0 0 0,-3-1 0 15,-2 1 0-15,-2-2 0 16,1 1 0-16,-3-2 0 16,3 3 0-16,0-4 0 15,2 5 0-15,0-1 0 0,0 2 0 16,1-1 0-16,-5 2 0 16,3-2 0-16,-4 3 0 0,2-2 0 15,-4 3 0-15,-3-2 0 16,-3 1 0-16,-2-3 0 15,-6 3 0-15,-5-3 0 16,-5 0 0-16,-5 0 0 16,-6 0 0-16,-7 0 0 15,-3-2 0-15,-8 1 0 0,-8-2 0 16,-2 3 0-16,-4-2 0 16,-5-2 0-16,-5 3 0 0,-2 0 0 15,-8 1 0-15,13-6 0 16,-13 6 0-16,4-9 0 15,-4 9 0-15,0-10 0 16,0 10 0-16,-2-16 0 0,2 16 0 16,-8-18 0-16,8 18 0 15,-5-9 0-15,5 9 0 16,0 0 0-16,0 0 0 16,8-6 0-16,7 7 0 15,4 10 0-15,0 0 0 0,4 2 0 16,5 4 0-16,0 3 0 15,2 0 0-15,-6 2 0 16,-4-2 0-16,-2-1 0 0,-5 3 0 16,-10 1 0-16,-3-2-6 15,-12-2-12-15,-16 4-67 16,-7 0-3-16,-10-5-5 16,-13-3-7-16,-8-5-4 15</inkml:trace>
  <inkml:trace contextRef="#ctx0" brushRef="#br0" timeOffset="99442.3259">12119 2589 48 0,'-2'-16'83'0,"-3"-1"0"15,-1 2-15-15,2 1-12 16,-1 1-9-16,2 2-17 16,-2 2-9-16,-4 6-7 0,-2 3-4 15,-2 9-1-15,-5 11-3 16,-6 8-1-16,-3 10-2 15,-7 9 0-15,-1 9-1 0,-2 6 1 16,3 3-1-16,1-3 0 16,9-1-2-16,7-5 1 15,9-8 1-15,8-8 0 16,13-12 1-16,11-9-1 16,7-11 0-16,9-6 2 0,1-2-4 15,1-10 0-15,-2-7 0 16,-5-4 0-16,-6-2 0 15,-10-1 0-15,-5-1 0 0,-10-2 0 16,-6 5 0-16,-15-1 0 16,-4 7 0-16,-9 3 0 15,-3 7 0-15,-7 5 0 16,3 10-22-16,-4 21-43 0,7 0-23 16,6 3-3-16,7 1-8 15,7 1-3-15</inkml:trace>
  <inkml:trace contextRef="#ctx0" brushRef="#br0" timeOffset="100603.9741">10097 3850 49 0,'-8'-6'51'0,"-4"-2"0"15,12 8-7-15,-15-13-5 0,15 13-4 16,-17-14-5-16,17 14-6 16,-14-14-3-16,14 14-2 15,-15-11 1-15,15 11-5 0,-11-7-3 16,11 7-1-16,0 0-3 16,0 0-2-16,0 0-1 15,0 0-1-15,2 5-1 0,-2-5 1 16,20 14 0-16,-4-3 2 15,8-1-1-15,5 2 0 16,7 3 0-16,5 0-1 16,11 2-1-16,9 2 0 15,4 2-1-15,6 2-1 16,4 5 0-16,4-1 0 0,4 2 0 16,4-2-1-16,-2 4 1 15,3-2-1-15,1-1 0 0,-1 0 1 16,3-3-1-16,0 0 1 15,0-2 0-15,-4 1 1 16,3-1-1-16,-3 0 0 16,1-1 0-16,1-1 0 15,-1 2 0-15,1 0 0 0,-2 0 0 16,4 0-1-16,-2 0 1 16,5 0-1-16,0-1 0 15,1 0 1-15,-2-4-1 0,0 2 0 16,-2-4 0-16,-1 1 1 15,-2-4-1-15,-3 1 1 16,-4-1-1-16,0-2 2 0,-3 3-2 16,-1-4 0-16,-3 2 0 15,2 1 0-15,-5-1 0 16,1 0 0-16,1 0 0 16,-1 1 0-16,1 1 0 15,2 0 0-15,-3 2 0 16,3-1 0-16,-3-2 0 0,2 2 0 15,-3-1 0-15,-1-1 0 16,-1-1 0-16,-2 0 0 0,2 1 0 16,2-1 0-16,0 1 0 15,3-2 0-15,-2 2 0 16,2-1 0-16,1 2 0 16,-1-1 0-16,-2 0 0 0,-2 3 0 15,-5-3 0-15,-5 1 0 16,-4 0 0-16,-10-2 0 15,-6-1 0-15,-10-1 0 16,-5-2 0-16,-4-2 0 16,-7-3 0-16,-5 1 0 0,-9-4 0 15,0 0 0-15,9 3 0 16,-9-3 0-16,0 0 0 16,0 0 0-16,0-7-2 15,-3-4-20-15,3 11-67 0,-5-18-3 16,4 5-3-16,-2-2-8 15,1 0 0-15</inkml:trace>
  <inkml:trace contextRef="#ctx0" brushRef="#br0" timeOffset="100777.188">15594 4952 24 0,'0'0'86'16,"-12"-12"-5"-16,12 12 0 0,0 0-2 16,0 0-54-16,-1 5-7 15,2 7-9-15,3 1-1 16,3 4-2-16,1 4 1 15,-2 3-2-15,-3-1-3 0,-3 0-2 16,-12-2-6-16,-8 0-12 16,-16 2-50-16,-16-13-13 15,-13-8-5-15,-14-8-7 16</inkml:trace>
  <inkml:trace contextRef="#ctx0" brushRef="#br0" timeOffset="101391.3885">12645 3884 80 0,'4'-12'94'0,"2"-1"-2"15,0-5-6-15,-1 23-27 0,-1-14-26 16,-2-2-12-16,-2 11-6 16,4-9-5-16,-4 9-3 15,0 17-3-15,0 2-2 0,-3 10-1 16,-2 3-1-16,2 7 2 16,3 1-1-16,0-2 0 15,5-3 0-15,6-5 1 16,4-3-2-16,9-9 0 0,2-7 0 15,5-3 0-15,2-8 0 16,-1-1 0-16,0-8 0 16,-2-3 0-16,-1-3 0 0,-7 1 0 15,-5-2 0-15,-5 4 0 16,-1-1 0-16,-11 13 0 16,12-13 0-16,-12 13 0 15,4 6 0-15,-3 6 0 16,-1 8 0-16,0 5 0 15,0 13 0-15,-2 4-7 0,-1 12-28 16,-2 0-55-16,-4-1-1 16,0-3-7-16,-5-7-7 0</inkml:trace>
  <inkml:trace contextRef="#ctx0" brushRef="#br0" timeOffset="102508.6037">9582 4011 4 0,'-15'-8'83'16,"3"1"4"-16,3-1-4 16,3-7-31-16,6 15-6 0,1-12-12 15,6 11-12-15,9 0-10 16,1 1-4-16,4 1-1 15,9 6-2-15,1 3-1 16,5 5 1-16,4 2-1 16,2 2-1-16,1 2 2 0,7 2-1 15,5 3-1-15,2 0 0 16,9 4-1-16,6-2 1 16,6 4-1-16,7 2 0 0,6 5-1 15,4 1 0-15,4 1 0 16,8 2 0-16,0 2 0 15,4 1 0-15,7-1 0 16,4 2 1-16,7-1 0 16,1 0 0-16,2 2-1 0,2-1 1 15,-1 1-1-15,3-1 1 16,-8 0-1-16,-6-3-1 16,-4-1 0-16,-4 0 0 0,-4-4 1 15,-4 1-1-15,-9-2 0 16,-6-1 0-16,-4-3 0 15,-4-1 3-15,1 4 1 16,-7-1-4-16,-4-2 0 16,-3 0 0-16,-2 0 0 15,-3-3 0-15,-3 0 0 16,-4 1 0-16,-4-4 0 16,0 1 0-16,0 1 0 0,2-2 0 15,1 2 0-15,3 0 0 16,2 4 0-16,3-4 0 15,2 6 0-15,2-4 0 0,2 2 0 16,4 2 0-16,-1-3 0 16,2 3 0-16,1-3 0 15,-1 2 0-15,1-3 0 16,0 3 0-16,-1-2 0 0,0-1 0 16,-3 1 0-16,0-2 0 15,-3 2 0-15,-1-3 0 16,-1 1 0-16,-7-4 0 15,-6 2 0-15,-2-5 0 16,-8 1 0-16,-2-4 0 0,-7-1 0 16,-5-4 0-16,-7-1 0 15,-4-4 0-15,-2 0 0 16,-6-3 0-16,-2-3 0 0,-10-5 0 16,13 4 0-16,-13-4 0 15,0 0 0-15,8 0 0 16,-8 0 0-16,0-10 0 0,0-5-9 15,0-2-80-15,-5 4-1 16,-3-4-6-16,0-1-4 16,-6-1-3-16</inkml:trace>
  <inkml:trace contextRef="#ctx0" brushRef="#br0" timeOffset="102738.0228">15512 6333 64 0,'-11'-10'91'0,"11"10"-2"16,-9-12-5-16,9 12 0 15,15 0-57-15,-1 5-8 16,9 8-7-16,1 6-2 16,1 3-2-16,4 4-1 0,1 4-1 15,-6 2-2-15,-4-1 0 16,-6 0-2-16,-9-1-2 16,-5-3 0-16,-9 0 0 15,-14-4 0-15,-6 0-15 16,-20-5-70-16,-7-5-3 0,-5-10-4 15,-9-3-8-15,0-13-3 16</inkml:trace>
  <inkml:trace contextRef="#ctx0" brushRef="#br0" timeOffset="104975.6729">13733 5232 14 0,'4'-11'87'16,"-4"-3"2"-16,-1 2-6 16,-7-4-3-16,0 8-50 15,-3 1-7-15,1 4-7 0,0 1-6 16,-1 2-2-16,2 2-2 15,9-2 0-15,-11 15-1 16,9-5 0-16,0 2 0 0,2 3-1 16,7 3-1-16,4 1 1 15,6 1-2-15,4 0 3 16,10 7 0 0,2-1-1-16,4 3 1 15,-1-3-1-15,-1 2-1 0,-5-1 2 16,-5-1-5-16,-7 0 0 15,-11-4 0-15,-7-5 0 16,-2 0 0-16,-10-4 0 16,-7-3 0-16,0-2 0 15,-4-4 0-15,-2-4 0 0,-2-5 0 16,3-6 0-16,1-2 0 0,5-7 0 16,7-2 0-16,5-5 0 15,7-5 0-15,13-2 0 16,13 2 0-16,9-3 0 15,8 1 0-15,2 0 0 16,1 4 0-16,-4 2 0 0,-5 5 0 16,-11-2 0-16,-7 1 0 15,-13 4 0-15,-9-1 0 16,-12 4 0-16,-13 0 0 0,-8 4 0 16,-10 4 0-16,-1 7-7 15,-8 1-5-15,0 7-18 16,7 6-57-16,-4 1-3 0,7-1-6 15,6-5-6-15</inkml:trace>
  <inkml:trace contextRef="#ctx0" brushRef="#br0" timeOffset="106231.6224">9564 4254 55 0,'0'-16'82'0,"2"1"-2"16,18 0-29-16,-13 0-8 0,1 3-9 15,-2 0-8-15,4 3-7 16,-2 2-6-16,3 2-4 16,0 3-2-16,3 2-2 15,3 3 0-15,6 7-2 0,3 2-1 16,3 3 2-16,3 7-3 16,5 5 0-16,6 4 1 15,1 7 1-15,7 3 0 16,0 5-1-16,5 3 1 0,3 4 0 15,3 1 1-15,4-1 0 16,2 0-1-16,3-1 0 16,-2 0 0-16,4 0 0 0,4-3 0 15,2 3 0-15,0-1-2 16,7 2 1-16,3 3 0 16,4 0 0-16,3 2 3 15,21 6 0-15,-2 4 0 16,5 1 2-16,4 1-7 15,2 0 0-15,5 3 0 16,1-3 0-16,1 2 0 0,-15-9 0 16,7 0 0-1,0-1 0-15,1-1 0 0,-2 3 0 16,-6-2 0-16,3 4 0 16,-6-2 0-16,-1-1 0 15,-6 2 0-15,-4-2 0 16,-4-2 0-16,-1-1 0 0,-5-1 0 15,0-2 0-15,-1 2 0 16,-3-1 0-16,-1 1 0 0,-2 1 0 16,1 2 0-16,-3-2 0 15,1-1 0-15,1 3 0 16,-9-4 0-16,4 2 0 16,1-3 0-16,-3 0 0 0,0 0 0 15,-2-1 0-15,-1-1 0 16,-4-1 0-16,3-2 0 15,-8-4 0-15,-3 3 0 16,9 0 0-16,-2 0 0 16,-2-3 0-16,0-1 0 15,1 2 0-15,-5-5 0 16,4 1 0-16,-2-5 0 0,-13-5 0 16,-3-5 0-16,-5-1 0 15,-4-5 0-15,-7-2 0 16,-3-6 0-16,-6 0 0 15,-6-6 0-15,-3 0 0 0,-5-5 0 16,-4-2 0-16,-9-3 0 16,13 0 0-16,-13 0 0 15,0 0 0-15,5-8 0 16,-5 8 0-16,4-16 0 0,-4 16 0 16,8-14 0-16,-5 4 0 15,-3 10 0-15,9-22-17 16,-9 10-74-16,7-2-3 0,2-2-3 15,4-4-5-15,-2 1-3 16</inkml:trace>
  <inkml:trace contextRef="#ctx0" brushRef="#br0" timeOffset="106412.1513">16417 8096 34 0,'0'-11'91'0,"0"11"-2"16,0 0-3-16,0 0-3 0,0 0-51 15,0 0-7-15,0 19-12 16,0-2-4-16,-2 5-3 15,2 2 0-15,-6 4-3 16,-2-2-3-16,-9-1-5 16,-9-8-17-16,-14-3-59 15,-4-4-4-15,-11-12-5 0,-9-11-9 16,-14-20 4-16</inkml:trace>
  <inkml:trace contextRef="#ctx0" brushRef="#br0" timeOffset="107159.6621">14003 6102 41 0,'12'-11'91'16,"-1"2"0"-16,-3-3-5 0,-4 2-3 16,-4 10-54-16,3-10-4 15,-3 10-9-15,0 13-5 16,-5 5-4-16,0 4-3 16,-3 8-1-16,4 3 0 0,1 1 1 15,2 1-1-15,1-4-1 16,2-2 0-16,8-4 0 15,1-4 0-15,2-6 1 16,4-5 0-16,-2-8-3 0,5-2 0 16,2-1 0-16,-2-8 0 15,2-4 0-15,-1-3 0 0,-2-1 0 16,-2 1 0-16,0 2 0 16,-5 0 0-16,-3 6 0 15,-9 8 0-15,11-6 0 16,-11 6 0-16,4 17 0 15,-4 3 0-15,0 7 0 0,-2 4 0 16,-1 11 0-16,-6-2-10 16,-1 6-78-16,-1-2-2 15,-4-5-4-15,3-6-9 0,-4-8-1 16</inkml:trace>
  <inkml:trace contextRef="#ctx0" brushRef="#br0" timeOffset="108794.3932">10549 5413 19 0,'0'0'63'16,"0"0"1"-16,0 0-24 15,0 0-6-15,0 0-7 0,7 1-3 16,-7-1-2-16,12-4-4 16,0-2-3-16,-3 0-2 0,5-1-2 15,4 0-2-15,1 1-3 16,2-2 1-16,6-2-3 16,2-1 3-16,4-1-5 15,2-3 0-15,6-2 1 16,-1-1-1-16,6-1 1 0,2-2 0 15,0 1-1-15,3-4-1 16,3 2 2-16,2 0 0 0,2 0-1 16,6-2 0-16,-1-1 0 15,6 1 1-15,0 1-1 16,5-1 1-16,-2 0 0 16,2 2-1-16,2 1 1 15,-2 2-1-15,1 1 0 16,-4 0-1-16,1 4 0 0,-3-3 0 15,-1 2 1-15,-1 0-2 16,0-2 0-16,-1 0 1 16,3-2 0-16,1-1-1 0,2-2 1 15,3 1 0-15,2-2 0 16,2-2 0-16,1 3 0 16,0-1 0-16,0 0 1 0,-1-1 0 15,1 0 1-15,2 0 0 16,-1 0 0-16,2-2 0 15,1 0 0-15,1 1 1 0,2 1-2 16,1 1 1-16,0 0-1 16,-2 1 0-16,0 1 0 15,2 1 0-15,-5 1 0 16,-1 1-1-16,-5-2 1 16,-1 0-1-16,-2 0 1 0,-3 0-1 15,-1 0 0-15,0-3 0 16,0 1-1-16,-2-1 1 15,6 1-2-15,-2 2 2 16,1-2-1-16,4 1 1 16,-4 1-1-16,-1 2 0 0,-4-1 1 15,-2 4-1-15,-9-2 1 16,-5 1-1-16,-3 4 0 16,-12 1 1-16,-4 0-1 0,-4 0 1 15,-5 5 0-15,-5-1 0 16,-5 0 0-16,-1 1 0 15,-4-1 0-15,0 1 0 16,-9 6-1-16,10-13 0 0,-10 13-1 16,10-14-4-16,-10 14-3 15,3-10-5-15,-3 10-6 0,0 0-7 16,-7-7-15-16,-7 6-19 16,-7-2-14-16,-3 2-1 15,-6-1 3-15,-6-2 15 16,-3-4 21-16,2 2 23 15,0-4 28-15,5 1 29 0,8-3 22 16,2 4 0-16,8-5-3 16,5 4-11-16,9 9-13 15,0-14-8-15,10 9-9 16,6 0-6-16,8 5-4 0,7 1 0 16,6 5-3-16,3 8-1 15,3 3-1-15,-2 6-1 16,-3 5-2-16,-6 5 0 15,-8 5 0-15,-12 3-2 0,-12 3 1 16,-11 1-2-16,-14 5-3 16,-14-1-6-16,-4 9-22 15,-13-2-56-15,-6-8-1 0,-1-1-8 16,-4-8-8-16</inkml:trace>
  <inkml:trace contextRef="#ctx0" brushRef="#br0" timeOffset="111441.6143">10130 4955 22 0,'-7'-11'77'0,"-8"-2"-7"0,5 0-8 16,0-3-12-16,0 1-12 15,5 1-8-15,-1-3-7 16,3 4-5-16,3 1-6 0,6 1-3 16,5 4-3-16,8 1-2 15,5 5-2-15,1 1-1 16,4 4-1-16,-1 8 0 16,-2 2-1-16,-3 5 1 0,-4 1 0 15,-10 2 1-15,-3-1 1 16,-6 0-1-16,-3-1 1 15,-7-2 0-15,-3-3 0 16,2-3 1-16,-2-2-1 0,2-4-1 16,11-6 0-16,0 0 0 15,0 0 0-15,17 0 0 16,9 0 0-16,0-3 0 16,9 0 0-16,1 3 0 0,0 0 0 15,-2 3 1-15,-6 4-1 16,-3 1 0-16,-10 3 1 15,-4 1 0-15,-8 1 0 16,-3 0 0-16,-3 1 0 16,-5 0 0-16,-3 1-1 0,3 2-6 15,-5-1-7-15,8 4-29 16,2 2-42-16,3 0-5 16,0-3-5-16,10 8-5 15</inkml:trace>
  <inkml:trace contextRef="#ctx0" brushRef="#br0" timeOffset="112684.3957">10560 6170 1 0,'-9'1'52'0,"9"-1"-6"16,0 0-2-16,0 0-8 0,-1-6-6 15,1 6-4-15,0 0-5 16,0 0-3-16,0-10 0 16,0 10 1-16,0 0-1 15,0 0-2-15,0-9-1 0,0 9-1 16,0 0-1-16,1-10-3 16,-1 10-3-16,0 0-2 15,12-12-1-15,-12 12-2 0,16-7-1 16,-6 5 1-16,4-2-1 15,2 0 0-15,4 2 0 16,1 0 0-16,3-1 1 16,4 0-1-16,3 1 0 15,5-2 0-15,3 1 0 0,3-3-1 16,5 0 1-16,1 1 0 16,4 0 0-16,3-2 0 0,1 1 0 15,2 0 0-15,4 1 0 16,-1-1 0-16,0-1-1 15,4 0 2-15,-1-3-2 16,2 1 0-16,0-2 1 16,1-2 1-16,0 0 0 15,2 0-1-15,-4 1 1 0,2 0 0 16,-2 1-1-16,2 0 1 16,-2 0 0-16,-3 0-1 15,2 0-1-15,-2 2 0 0,0-2 1 16,0 2-1-16,0-2 0 15,1 0 0-15,0 3 0 16,0 0-1-16,0 0 1 16,-1 2 0-16,-1-1 0 0,0 1 0 15,-4 2 0-15,3 0-1 16,-4-2 2-16,-3-1-2 16,2 1 1-16,-2-1 0 0,3 0 0 15,2 0 0-15,-2-2 0 16,1 0 0-16,2 1 1 15,0-1 0-15,3 0 0 16,0 3 1-16,-2-1 0 0,2-1 0 16,0 1 1-16,4 1 0 15,-2 1 0-15,1-2 0 16,0-3 0-16,-3 3 0 0,4-1 0 16,-2 0 0-1,5-3-1-15,-3 1 0 0,3-1-1 16,-1 1 1-16,0 1 0 15,1 0 0-15,-4-1-1 0,0 2 0 16,-5 1-1-16,0 0 1 16,-2 0 0-16,0 1-1 15,-3 1 0-15,1-2 0 16,-5 0 1-16,-4 0-1 0,1-1 0 16,-6-1 1-16,-4 1-1 15,-4 0 0-15,1 0 0 16,-6 1 0-16,-2 2 1 0,-2 0-1 15,-4 2 1-15,-3 2-2 16,-1-1-2-16,-6 1-2 16,0 1-3-16,-11 0-7 15,9 0-15-15,-9 0-50 0,0 0-7 16,-11-2-5 0,-3-7-5-16,-4-2 10 0</inkml:trace>
  <inkml:trace contextRef="#ctx0" brushRef="#br0" timeOffset="112871.1081">15492 5246 53 0,'-3'-9'85'16,"3"9"-1"-16,10-12-4 15,6 11-40-15,7 2-9 0,5 8-10 16,-2 3-8-16,3 5-6 16,-1 2 2-16,-5 9-3 15,-7 7-4-15,-15 2-7 16,-8 6-17-16,-17 2-53 15,-24 0-3-15,-16-1-5 16,-21 0-9-16</inkml:trace>
  <inkml:trace contextRef="#ctx0" brushRef="#br0" timeOffset="113483.5767">11592 5688 74 0,'-4'-15'86'16,"2"-2"-1"-16,-3 1-3 0,-1 2-34 16,4 4-14-16,-6 4-12 15,8 6-6-15,-21 0-6 16,6 10-1-16,-2 8-3 0,-1 5-1 16,1 8-1-16,0 4 0 15,4 3-1-15,2-1 0 16,9-4 0-16,2 0-2 15,11-8 1-15,4-3-1 16,7-9 0-16,2-5 2 0,4-6-1 16,-4-2 1-1,-3 0 1-15,-1-8-4 0,-8-2 0 16,-3-1 0-16,-8-2 0 0,-2 3 0 16,-11 2 0-1,-8 1 0-15,-1 7 0 0,-11 0-13 16,3 17-27-16,7 5-46 15,-7 6-4-15,1 1-5 0,8 2-7 16</inkml:trace>
  <inkml:trace contextRef="#ctx0" brushRef="#br0" timeOffset="114846.1357">10214 6661 73 0,'-10'-11'82'0,"10"11"-7"16,-16-12-12-16,16 12-13 15,-6-15-13-15,6 15-13 16,-1-8-9-16,1 8-5 0,0 0-4 15,5-1-3-15,-5 1-2 16,15 2 0-16,-6 2 0 16,2-1 0-16,2 3 0 15,2-1 1-15,-1-1 1 0,4-2-1 16,3 1 2-16,4 1-1 16,4-1 1-16,7 1 0 15,5-1 0-15,5-1-1 16,8 2 1-16,6-2-1 0,6 1 0 15,5 0 0-15,3-1-1 16,0 3 0-16,4-2 0 16,4-1-1-16,0 1 0 15,6 0 0-15,4 1 0 0,1 1 0 16,4-1 0-16,2 1-1 16,6-1 1-16,2 5-1 15,1-3 0-15,-4 1 0 16,1 1 0-16,-5 1 0 0,0-5 1 15,-2 2-1-15,-3-3 0 16,-6-1 0-16,1-2 0 16,-3 1 1-16,0-1-1 0,1-3 1 15,-2-1 0-15,1-1 0 16,4 3 0-16,-1-3 0 16,2-1 1-16,1 3-1 15,4-1 2-15,3 2-3 0,3-1 0 16,2 1 0-16,0 0 0 15,0 2 0-15,3-1 0 16,-3 2 0-16,-3-1 0 16,1 2 0-16,-9 0 0 0,0 3 0 15,-2 1 0-15,-4 1 0 16,0 2 0-16,-6-2 0 16,-1 1 0-16,-4-1 0 0,-2 1 0 15,-2-2 0-15,-5 1 0 16,-4-2 0-16,-6-3 0 15,-4 1 0-15,-1-1 0 16,-7-1 0-16,-3-1 0 0,-6 1 0 16,-6-1 0-16,0-1 0 15,-8 0 0-15,-4 1 0 16,-5-1 0-16,-6 0 0 16,-8 1 0-16,9-1 0 0,-9 1 0 15,0 0 0-15,0 0 0 16,0 0 0-16,0 0 0 15,0 0 0-15,0 0 0 16,0 0 0-16,0 0 0 0,0 0 0 16,0 0 0-16,0 0 0 15,0 0 0-15,0 0 0 16,0 0 0-16,0 0 0 0,0 0 0 16,0 0-13-16,0 0-15 15,-12 13-46-15,3-13-16 16,-2 0-3-16,-2-3-6 0,-2-2 1 15</inkml:trace>
  <inkml:trace contextRef="#ctx0" brushRef="#br0" timeOffset="115093.6589">15661 6756 28 0,'0'0'83'0,"0"0"2"0,12 4-3 15,-4-13-33-15,5 9-13 16,0 3-4-16,-1 3-11 16,2 6-9-16,-1 1-2 15,0 3-5-15,-4 5-1 16,-4 0 0-16,-3 3-2 0,-2 0-2 16,-8 0-3-16,-6 4-7 15,-10-5-30-15,-5 1-41 0,-7-3-4 16,-5-4-5-1,-4-4-6-15</inkml:trace>
  <inkml:trace contextRef="#ctx0" brushRef="#br0" timeOffset="116248.5797">11441 6323 35 0,'-14'-12'90'16,"0"-6"0"-16,4-1-3 15,2-2-4-15,8 2-48 16,9 2-10-16,11 2-8 0,9 5-5 15,10 6-4-15,4 4-2 16,4 6-2-16,2 10-2 16,-1 5 0-16,-4 8-1 15,-8 2 0-15,-4 3 0 16,-10 3 0-16,-7 0 0 16,-6-2 0-16,-6-1 0 0,-4 0-1 15,-10-1-2-15,-4-5-1 16,-4 0-5-16,-1-5-8 0,4-1-23 15,9-2-47-15,-10-8-2 16,3-7-5-16,2-3-5 16</inkml:trace>
  <inkml:trace contextRef="#ctx0" brushRef="#br0" timeOffset="116400.5583">11683 6529 29 0,'23'-17'82'0,"10"0"-2"16,12 1-2-16,5-24-17 15,14 29-36-15,10 6-8 16,1 0-15-16,8 7-36 16,-1 3-36-16,-12 6-8 15,-11 0-3-15,-14 3-4 0</inkml:trace>
  <inkml:trace contextRef="#ctx0" brushRef="#br0" timeOffset="117243.5201">9881 6645 31 0,'-19'1'87'16,"10"0"-1"-16,9-1-4 0,0 0-3 16,0 0-54-16,0 0-3 15,9 0-8-15,10 3-4 16,6 7-3-16,3 3-1 16,9 5-1-16,8 4-1 15,7 3 0-15,8 3-1 16,9 4 1-16,9 1-1 0,12 0 0 15,7 3 0-15,10-1-1 16,7 2 0-16,7-1 0 16,0 0-1-16,-1-1 1 0,-1 4-1 15,-3 2 0-15,-5-1-1 16,-5 2 1-16,-3 5 1 16,-5-1-1-16,-1 3 0 0,0 1 1 15,4-1 0-15,-1 0 0 16,3 2 0-16,7-5 0 15,1-2 1-15,5-1-1 16,0 0 0-16,28 7-2 16,-5-1 0-1,0 0 0-15,-4-1 0 0,-2 5 0 16,-6-1 0 0,-1 2 0-16,2-3 0 0,-28-8 0 15,1 0 0-15,0-1 0 16,4-2 0-16,-2-3 0 15,0 0 0-15,-1-5 0 0,-3 0 0 16,-4-3 0-16,-4-3 0 16,-5-1 0-16,-4-3 0 15,-5-2 0-15,-4-5 0 0,-3-1 0 16,-6-3 0-16,-4-1 0 16,0-2 0-16,-8-4 0 15,-5 2 0-15,-5-3 0 16,-2-2 0-16,-7 1 0 15,-4 1 0-15,-1-3 0 0,-6 2 0 16,2-1 0-16,1 3 0 16,-5-2 0-16,2 0 0 15,-2 3 0-15,1-2 0 16,-2-1 0-16,0 1 0 16,-2-1 0-16,0-1 0 0,-2 2 0 15,-1-1 0-15,-4 0 0 16,-10-2 0-16,14 7-7 15,-14-7-38-15,0 0-44 0,0 0-2 16,0 0-7-16,-7-13-4 16</inkml:trace>
  <inkml:trace contextRef="#ctx0" brushRef="#br0" timeOffset="117440.9995">15817 8551 44 0,'7'-8'90'0,"-7"8"-2"16,0 0-4-16,0 0-2 15,-2 6-58-15,2 5-6 16,-3 1-4-16,-3 4-6 16,-4 6-2-16,-3-5-4 0,-7 5-3 15,-5-4-4-15,-6 3-6 16,-7-8-18-16,-16-3-52 16,4-4-3-16,-8-7-5 15,-3-7-5-15</inkml:trace>
  <inkml:trace contextRef="#ctx0" brushRef="#br0" timeOffset="117837.9382">13933 7679 68 0,'-4'-20'91'15,"6"1"-3"-15,12 0-3 16,9 26-29-16,6-15-26 16,7 0-9-16,5 8-6 15,4 3-5-15,-1 10-2 0,-1 8-3 16,0 7-2-16,-8 4-1 15,-3 6 0-15,-8 9 0 16,-8 2 1 0,-7-2-1-16,-9-1 0 15,-6-1-1-15,-10-1-2 16,-10-6-3-16,-6 2-4 0,-5-14-6 16,4-1-13-16,-6-1-25 15,0-6-34-15,13-7-4 16,4-7-4-16,7-4 0 0</inkml:trace>
  <inkml:trace contextRef="#ctx0" brushRef="#br0" timeOffset="118086.0914">14072 8026 81 0,'0'0'88'16,"22"-16"-1"-16,-4 10-4 15,8 1-35-15,9-1-17 16,5 3-11-16,3-1-6 0,6 2-3 15,1 1-4-15,2 1-2 16,-1 1-1-16,-4-1-2 16,0 2-1-16,-7 2 0 15,-3 2 0-15,-8-1-1 0,-3-2-2 16,-7 2-2-16,-6-1-4 16,-2 4-6-16,-11-8-22 15,-3 11-48-15,3-11-4 0,-11 13-5 16,2-7-3-16</inkml:trace>
  <inkml:trace contextRef="#ctx0" brushRef="#br0" timeOffset="128798.5048">1525 9349 0 0,'9'-20'85'0,"-6"8"4"16,-3 2-5-16,3-3-12 15,-3-1-15-15,0 2-20 16,-1 0-10-16,-3 1-7 0,4 11-7 16,-15-13-2-16,6 9-4 15,-4 4-2-15,-3 4-1 16,-3 4-4-16,-3 6 0 16,-6 4 0-16,-3 7 0 0,-2 7 0 15,-4 4 0-15,-7 3 0 16,5 2 0-16,-2 4 0 15,2 2 0-15,1-3 0 0,5 1 0 16,2-2 0-16,7 0 0 16,8 0 0-16,3-1 0 15,10-4 0-15,3 0 0 16,13-4 0-16,13-8 0 16,8-4 0-16,11-10 0 15,11-5 0-15,4-7 0 0,6-8 0 16,-1-5 0-16,-3-3 0 15,-8-3 0-15,-8 1 0 0,-9-1 0 16,-12 0 0-16,-4 1 0 16,-13 3 0-16,-5-1 0 15,-3 2 0-15,-3 1 0 0,-3 1 0 16,-4 3 0-16,-3 2 0 16,1 4 0-16,-4 3 0 15,0 0 0-15,4 6 0 16,-4 2 0-16,5 5 0 15,-1 0 0-15,5 3 0 0,2 1 0 16,5-2 0-16,1 0 0 16,8-4 0-16,7-1 0 15,3-3 0-15,8-5 0 16,1-2 0-16,8-3 0 0,5-6-3 16,4-2-2-16,-3-4 0 15,5-2 1-15,-4-4 2 16,1-2-1-16,-4-2 4 0,-6-3 1 15,-6-1 1-15,-3-4 2 16,-6-1 1-16,-8-2-1 16,-3 3-5-16,-6-1 0 0,-2 4 0 15,0 5 0-15,-5 3 0 16,0 7 0-16,0 5 0 16,5 10 0-16,-8 5 0 15,5 13 0-15,2 13 0 0,0 8 0 16,0 11 0-16,1 12 0 15,0 17 0-15,-1 9 0 0,-2 9 0 16,-2 5 0 0,-2-5 0-16,4 0-23 15,-7-1-49-15,4-23-19 0,1-13-5 16,0-24-5-16,2-16 1 16</inkml:trace>
  <inkml:trace contextRef="#ctx0" brushRef="#br0" timeOffset="130137.8656">1943 9987 17 0,'6'-54'91'0,"7"5"4"15,4 4-6-15,7 6-5 16,3 6-40-16,8 8-14 0,3 9-12 16,1 9-6-16,1 7-5 15,-5 7-3-15,-2 10-2 16,-5 7-1-16,-5 6 1 15,-8 4-1-15,-7 4-1 16,-5 1 0-16,-3-3 0 16,-8-2-1-16,-1-5 0 0,-1-5-1 15,-1-6-1-15,4-9-3 0,7-9-1 16,0 0-3-16,14-12-3 16,6-8-1-16,6-4 0 15,4-3 1-15,7-5 2 16,3 0 7-16,-6 0 6 0,2 3 6 15,-10 3 6 1,-5 3 4-16,-5 5 0 0,-7 3 1 16,-6 7-2-16,-3 8-4 15,-7-2-9-15,-7 6-4 0,-4 12 0 16,-1 1 0-16,2 9 0 16,-5 2 0-16,4 7 0 15,3-1 0-15,8-2 0 16,3 0 0-16,4-8 0 0,6-2 0 15,5-10 0-15,6-5 0 16,5-7 0-16,-1-7 0 16,1-7 0-16,2-4 0 15,-5-3 0-15,-1-4 0 16,-4 1 0-16,-1-3 0 16,-6 5 0-16,0 0 0 0,-4 3 0 15,-2 4 0-15,0 4 0 16,-1 11 0-16,0-12 0 0,0 12 0 15,0 7 0-15,-1 7 0 16,1 4 0-16,0 7 0 16,4 3 0-16,4 4 0 15,7-2 0-15,7-2 0 0,8-7 0 16,6-8 0-16,2-7 0 16,6-6 0-16,2-11-3 15,0-8 1-15,-3-3 2 16,-5-3 0-16,-7-2 2 0,-4 0 1 15,-4 1-3-15,-7 4 0 16,-7 4 0-16,-6 4 0 16,-3 14 0-16,-10-10 0 15,-3 14 0-15,-8 12 0 0,-1 5 0 16,-1 5 0-16,1 7 0 16,5 1 0-16,6 0 0 15,8 0 0-15,5-7 0 0,12-2 0 16,9-9 0-16,9-5 0 15,4-9 0-15,2-3 0 16,3-12 0-16,2-5 0 16,-4-7 0-16,-1 0 0 15,-6-2 0-15,-6-2 0 0,-6 4 0 16,-3 0 0-16,-5 5 0 16,-7 5 0-16,-1 4 0 15,-4 11 0-15,0-11 0 0,0 11 0 16,-9 11 0-16,2 3 0 15,-1 6 0-15,0 6 0 16,1 4 0-16,2 2 0 16,3-3 0-16,3-1 0 0,10-7 0 15,8-5 0-15,11-9 0 16,10-7 0-16,11-12 0 16,7-9 0-16,12-10 0 15,5-8 0-15,8-6 0 0,-2-9 0 16,3-9 0-16,-1-3 0 15,-7-10 0-15,-4-1 0 16,-12-4 0-16,-14 3 0 0,-13 6 0 16,-14 9 0-16,-18 11 0 15,-14 12 0-15,-18 17 0 16,-17 18 0-16,-11 12 0 16,-3 19 0-16,-3 11 0 15,3 11 0-15,9 6 0 0,9 10 0 16,18 1 0-16,18 0 0 15,11-1 0-15,18-1 0 0,9-1 0 16,6-1 0-16,9 1 0 16,-4-1 0-16,1 1 0 15,-6 2 0-15,-6-2 0 16,-11 1 0-16,-4-5 0 16,-11-4 0-16,-5-6 0 0,-10-9 0 15,-5-8 0-15,-9-8 0 16,0-7 0-16,-1-13 0 0,-2-1 0 15,0-11 0-15,3-12-63 16,6-8-32-16,6-15-3 16,11-10-6-16,6-17-6 15</inkml:trace>
  <inkml:trace contextRef="#ctx0" brushRef="#br0" timeOffset="130272.9563">4447 9656 55 0,'62'-30'95'16,"0"9"-5"-16,-9 4-5 15,-1 4-4-15,-3-23-45 16,-11 36-69-16,0 6-44 16,-7 6-6-16,-7 5-6 15,-7 2-5-15</inkml:trace>
  <inkml:trace contextRef="#ctx0" brushRef="#br0" timeOffset="130728.9719">1916 10567 37 0,'-37'15'99'16,"3"-4"-1"-16,5-4-5 0,4-6-2 15,8 18-30-15,3-20-37 16,14 1-16-16,0 0-8 15,19-9 0-15,19 4 0 16,23 1 0-16,16-3 0 0,20-1 0 16,20-3 0-16,14 0 0 15,8-1 0-15,4-3 0 16,-6 2 0-16,-12-1 0 16,-13 3 0-16,-18 2 0 0,-17 6 0 15,-30 2-76-15,-18 0-19 16,-20 1-2-16,-16 1-6 15,-23 6-5-15</inkml:trace>
  <inkml:trace contextRef="#ctx0" brushRef="#br0" timeOffset="130999.9657">2196 10814 31 0,'-76'32'106'0,"14"-9"-4"15,14-3-6-15,16-11-3 16,21-7-10-16,19-3-83 15,25-6 0-15,24-4 0 0,25-6 0 16,22-5 0-16,26-3 0 16,18-2 0-16,10-3 0 15,4 3 0-15,-2-1 0 0,-12 2 0 16,-19 3 0-16,-19 3 0 16,-24 4 0-16,-19 4 0 15,-20 3 0-15,-16 4 0 16,-22 2 0-16,-9 3 0 15,-10 9-39-15,-12-5-53 0,-7 2-3 16,-5-2-4-16,0 0-7 16</inkml:trace>
  <inkml:trace contextRef="#ctx0" brushRef="#br0" timeOffset="133187.4266">580 3482 63 0,'-20'-5'91'0,"2"2"-2"15,-6 2-4-15,0 29-25 0,4-16-31 16,-3 9-8-16,4 11-7 16,2 5-3-16,2 6-3 15,2 6-3-15,6-2 0 16,6-2-2-16,4-5-1 0,9-5 1 16,11-10-1-16,5-9 1 15,7-8-1-15,7-8 0 16,3-5 0-16,-3-8 0 0,2-7 0 15,-3-3-1-15,-8-7 0 16,-4 0 0-16,-5-1 0 16,-3-2 0-16,-8 3 1 0,-1 3-2 15,-6 7 0-15,-1 2 0 16,-2 8 0 0,-3 10 0-16,0 0 0 0,0 13 0 15,0 9 0-15,-4 7 0 16,-5 8 0-16,-2 10 0 0,-4 8 0 15,-3 6 0-15,-3 4 0 16,-3 2 0-16,2 1 0 16,2-4 0-16,7-5 0 0,-1-9-7 15,10-8-21-15,4-12-61 16,11-18-3-16,7-12-4 16,6-18-6-16,6-10 5 15</inkml:trace>
  <inkml:trace contextRef="#ctx0" brushRef="#br0" timeOffset="133494.1037">1042 3830 73 0,'13'-32'98'0,"-3"6"-5"0,-5 7-6 15,-4 9 0-15,-1 10-61 16,-1 10-10-16,-2 6-6 16,3 9-5-16,-1 4-1 15,2 3 0-15,3-1-1 0,2-1-1 16,4-4 1-16,2-6-3 15,0-8 0-15,1-2 0 16,1-10 0-16,-2-5 0 16,2-6 0-16,-4-5 0 0,1-2 0 15,-9-5 0-15,-2-2 0 16,0-2 0-16,-6-2 0 16,-4 0 0-16,-3 1 0 15,-5 0 0-15,-1 3 0 0,2 5 0 16,0 0-6-16,7 11-27 15,10 9-54-15,-2-12-6 16,2 12-3-16,22-3-8 0</inkml:trace>
  <inkml:trace contextRef="#ctx0" brushRef="#br0" timeOffset="133807.2946">1440 3638 16 0,'13'0'92'15,"-13"0"3"-15,2 8-6 16,-7 6-2-16,-13-4-36 15,4 12-25-15,-6 5-8 16,2 5-4-16,3 4-5 0,2 0-3 16,9-4-2-16,4-1 0 15,6-9-4-15,10-1 0 16,7-12 0-16,6-6 0 0,1-5 0 16,0-12 0-16,0-9 0 15,-5-6 0-15,-1-5 0 16,-6-6 0-16,-4-4 0 15,-7-2 0-15,-3 0 0 16,-5 2 0-16,-8 6 0 0,-4 3 0 16,-8 10 0-16,-6 8 0 15,-8 17 0-15,-9 18-47 16,-1 5-44-16,2 5-2 16,2 5-8-16,5 5-8 15</inkml:trace>
  <inkml:trace contextRef="#ctx0" brushRef="#br0" timeOffset="135440.0203">973 5243 17 0,'8'-12'93'16,"-3"-1"-3"-16,-5 13-1 16,-4-9-3-16,-16 9-47 0,-3 12-8 15,-14 19-8 1,-11 11-6-16,-7 14-5 15,-7 14-1-15,0 12-8 0,1 2-3 16,6 2 0-16,7-5 0 16,17-12 0-16,16-10 0 15,14-14 0-15,24-18 0 16,9-14 0-16,12-12 0 16,10-3 0-16,1-13 0 0,2-3 0 15,-11-4 0-15,-2 0 0 16,-12-2 0-16,-12-1 0 15,-12 1 0-15,-7 1 0 16,-15 1 0-16,-13-2 0 0,-5 6 0 16,-8 1 0-16,-6 6 0 15,-1 3 0-15,1 7 0 16,0 1-4-16,12 9-40 16,15 4-45-16,8-2-3 0,11-3-6 15,20-2-5-15</inkml:trace>
  <inkml:trace contextRef="#ctx0" brushRef="#br0" timeOffset="135745.882">1110 5617 92 0,'0'0'99'0,"0"0"-5"16,-23 17-4-16,-2 1-3 16,0 3-64-16,-5 4-8 15,7 4-4-15,4-1-11 16,5 1 0-16,6-3 0 0,8-4 0 15,6-8 0-15,9-4 0 16,6-4 0-16,3-6 0 16,1-3 0-16,-4-11 0 15,6-4 0-15,-8-3 0 16,-6-4 0-16,-4-2 0 0,-7-4 0 16,-2 3 0-16,-11-3 0 15,0 5 0-15,-11-2 0 16,3 9 0-16,-5-1-22 0,6 2-64 15,2 12-5-15,1-2-4 16,15 8-5-16,0 0-4 16</inkml:trace>
  <inkml:trace contextRef="#ctx0" brushRef="#br0" timeOffset="136043.7844">1444 5566 41 0,'23'22'98'0,"-17"0"-2"16,-6 4-3-16,-19-2-5 15,4 4-48-15,-8 2-9 16,2-2-12-16,1-1-14 16,6-4-5-16,7-4 0 0,6-5 0 15,11-9 0-15,12-5 0 16,4-5 0-16,10-11 0 16,-4-4 0-16,4-8 0 0,-6-5 0 15,-5-2 0-15,-6-2 0 16,-9-3 0-16,-7 2 0 15,-8 3 0-15,-4 4 0 16,-13 4 0-16,-1 12 0 16,-9 7 0-16,1 16-17 0,-7 11-71 15,-1 8-4-15,1 6-5 16,1 2-6-16,10 8-2 16</inkml:trace>
  <inkml:trace contextRef="#ctx0" brushRef="#br0" timeOffset="137760.3183">554 7093 0 0,'-30'-7'89'16,"5"-1"3"-16,3-6-3 16,3-3-7-16,8-9-34 0,10 3-21 15,11 2-8-15,12 0-7 16,14 1-5-16,5 2-3 15,7 9-1-15,3 4-1 16,-1 7 0-16,-4 10-1 0,-8 9 0 16,-6 8-1-16,-13 3 1 15,-7 2 0-15,-7 0 1 16,-5 0 0-16,-6-3-1 16,-5-5 1-16,0-4 0 0,-1-7 0 15,2-4-1-15,10-11 0 16,-9 14 0-16,9-14 0 0,8 4 0 15,9-3 0-15,3 0-1 16,6 1 0-16,4 2 0 16,1 1 0-16,0 2-1 15,-3 4 1-15,-6 1-1 16,-5 3 1-16,-4 5 0 0,-6 1 0 16,-6 4 1-16,-1 0-1 15,-7 1 1-15,-3-4-2 16,1 1-2-16,-2-6-4 15,3-1-10-15,-6 5-60 0,14-21-10 16,-3-6-4-16,6-12-5 16,14-9-4-16</inkml:trace>
  <inkml:trace contextRef="#ctx0" brushRef="#br0" timeOffset="138076.8903">1360 6922 62 0,'2'-31'96'0,"-3"10"-3"0,-14 7-5 15,-8 7-2-15,-27 6-60 16,19 4-5-16,7 9-7 16,0 3-6-16,6 6-3 15,6 2-2-15,10 3-1 0,4 3-1 16,10 1 0-16,11 2 1 16,3-1 1-16,6 1-3 15,-1 1 0-15,1-4 0 16,-6-1 0-16,-3-2 0 0,-12-3 0 15,-7-1 0-15,-4-3 0 16,-4-4 0-16,-12 0 0 16,-1-5 0-16,-2-1 0 0,-2-5 0 15,1-1 0-15,-1-3 0 16,7-2-31-16,11-9-56 16,-6-7-3-16,7-7-5 15,2-6-6-15,10-6-2 16</inkml:trace>
  <inkml:trace contextRef="#ctx0" brushRef="#br0" timeOffset="138411.2383">1588 6940 88 0,'17'0'99'0,"-7"5"-5"16,-8 6-5-16,-2 5-1 16,-7 8-67-16,-4 4-4 0,0 5-2 15,-1 0-15-15,2 4 0 16,3-5 0-16,5-2 0 15,4-6 0-15,9-6 0 16,7-10 0-16,3-6 0 16,8-3 0-16,-2-13 0 0,1-5 0 15,0-5 0-15,-5-7 0 16,-6-3 0-16,-6-1 0 16,-7-2 0-16,-4-1 0 15,-3 1 0-15,-12 1 0 0,-5 5 0 16,-6 2 0-16,-7 10 0 15,-5 3 0-15,-5 12 0 16,-3 4 0-16,0 8 0 0,1 9-17 16,2 8-72-16,6 10-3 15,6-2-4-15,7 3-6 16,11-2-1-16</inkml:trace>
  <inkml:trace contextRef="#ctx0" brushRef="#br0" timeOffset="144179.9633">18523 1714 45 0,'-13'-23'95'0,"1"-1"-3"16,0 3-4-16,2 3-2 16,7 5-56-16,3 13-10 0,-5-10-6 15,5 10-6-15,0 12-3 16,0 10-4-16,1 3-2 15,0 14 2-15,-2 11-1 16,1 5 0-16,0 8-2 0,-1-1 0 16,-2 3-2-16,-7-6-11 15,5-2-24 1,5-11-45-16,-6-13-2 16,-4-12-7-16,2-15-4 0</inkml:trace>
  <inkml:trace contextRef="#ctx0" brushRef="#br0" timeOffset="144479.9143">18422 1636 68 0,'11'-13'91'0,"5"-1"-5"16,2 6-5-16,-1 2-1 15,27-1-65-15,3 7-4 16,1 3-1-16,2 15-4 15,3 10-2-15,-1 9-1 16,-11 9-1-16,-18 3 0 0,-8-1-1 16,-5 0 0-16,-10-3 1 15,-10 2 0-15,-11-6 1 16,-5-4-1-16,-8-6 0 0,-11-1-4 16,0 1-5-16,-9-7-13 15,8-7-52-15,0 0-13 16,9-6-4-16,7-5-8 15,7-9 0-15</inkml:trace>
  <inkml:trace contextRef="#ctx0" brushRef="#br0" timeOffset="145619.3086">18855 1838 4 0,'37'0'80'0,"0"6"2"15,-4 2-2-15,2-1-2 0,-8 2-55 16,8-2 0-16,8 1-3 16,-2-4-7-16,-1-1-3 15,1-3-2-15,0-4-1 16,-5-7-2-16,-6-2 0 16,0-5 0-16,-12 0 0 0,-3-3-1 15,-8-3 0-15,-2 1 1 16,-5 1-2-16,0 3 1 15,-7 1-1-15,-6 6 0 0,-5 5-1 16,-6 5-1-16,-5 4 0 16,0 8 0-16,-5 9 0 0,0 5-2 15,4 6 2-15,4 5-2 16,9 0 1-16,8 2 0 16,7-3 1-16,6-3-1 15,9-7 0-15,7-5 2 0,5-5-2 16,1-5 2-16,4-6 0 15,1-3 0 1,-1-2-1-16,1-6 0 0,1-4 1 16,0-1-2-16,-2-4 2 15,4 0-2-15,-4 1 0 0,-1 0 1 16,3 4-2-16,-3 4 1 16,-3 2-1-16,-1 4 0 15,-2 4 0-15,-3 9 0 0,-3 1 1 16,-3 1 0-16,-1 2 0 15,1-1 0-15,-1-1 1 16,0-1-1-16,5 1 1 0,-1-8-1 16,5-2 1-16,2-3 0 15,-1 0-1-15,1 0 1 16,4 0-2-16,-4-6 2 16,0 2-2-16,0-3 1 15,-3 2-1-15,-1 1 2 0,-2-1-2 16,1 0 1-16,-1 2 0 15,-2 3-1-15,2 0 1 16,-3 0-1-16,-1 0 1 0,1 3-1 16,0 2 1-16,2-2-1 15,4 4 1-15,4-2 0 16,-2 1 0-16,6-4 0 16,2 3 0-16,3-2 1 15,0-3-1-15,-1 0 0 16,-2-3 1-16,-1 0-1 0,-5-2 0 15,1-2 0-15,-4 0 1 16,-3-4-1-16,-1 5 0 16,-2-1 0-16,-3-1 1 0,-3 2 0 15,2-3-1-15,-12 9 1 16,11-13 0-16,-11 13 0 16,10-11 0-16,-10 11 0 0,4-9 0 15,-4 9-1-15,0 0 0 16,0 0 0-16,0 0-1 15,0 0-1-15,0 0 1 16,0 0-1-16,0 8 1 16,0-8 0-16,2 15 0 0,3-8 2 15,-5-7-1-15,18 12 1 16,-6-10 0-16,3-1 0 16,4-1 0-16,1-7 0 0,0-1 1 15,1-3-1-15,-2-2 2 16,-2-2-2-16,1 1 2 15,-2-2 1-15,-2 5-4 16,-2-1 0-16,-5 1 0 0,-7 11 0 16,14-11 0-16,-14 11 0 15,0 0 0-15,9 9 0 16,-4 6 0-16,-2 6 0 0,1 3 0 16,1 6-2-16,2 5-8 15,-5 2-9-15,1 12-18 16,-14 2-50-1,-3-2-2 1,-8-5-6-16,-1-6-4 16</inkml:trace>
  <inkml:trace contextRef="#ctx0" brushRef="#br0" timeOffset="145967.5613">19613 2285 91 0,'-98'-2'98'16,"15"-4"-4"-16,15 0-4 15,17-2-3-15,20 1-67 0,14 3-3 16,17 4-5-16,21 0-10 16,20 0-2-16,26 4 0 15,18 3 0-15,20 0 0 0,19 0 0 16,10 2 0-16,15 0 0 15,-3-3 0-15,-4-3 0 16,-14-1 0-16,-14-1 0 16,-14-1 0-16,-20 0 0 15,-16-4 0-15,-21-1 0 0,-8 1 0 16,-22 1 0-16,-13 3 0 16,-12 0-30-16,-25 2-58 0,-3 0-5 15,-12 4-3-15,-10 0-8 16,-23 5 4-16</inkml:trace>
  <inkml:trace contextRef="#ctx0" brushRef="#br0" timeOffset="146285.6409">19396 2493 79 0,'-99'16'96'0,"14"-2"-2"16,19-4-8-16,16-5 2 15,18 2-61-15,17 1-4 0,15-8-7 16,25 10-14-16,24-7-2 15,25 4 0-15,22-2 0 16,29 4 0-16,20 2 0 16,20-3 0-16,15 2 0 15,-2 0 0-15,-4-3 0 0,-10-2 0 16,-15-2 0-16,-22-3 0 16,-19 2 0-16,-22-6 0 15,-22 0 0-15,-19 0 0 0,-13 1 0 16,-16-2 0-16,-7 4 0 15,-9 1 0-15,-13 0 0 16,-8 6 0-16,-15 1 0 16,5 9-64-16,-18-1-30 0,-6 1 1 15,-8 0-10-15,0-2-4 16</inkml:trace>
  <inkml:trace contextRef="#ctx0" brushRef="#br0" timeOffset="149069.3299">18371 3064 61 0,'-12'-15'89'0,"7"-3"-5"0,-1-1-2 15,6 0-39-15,5 1-5 16,7-1-16-16,12 8-9 15,1-1-4-15,10 9-4 16,2 1 0-16,5 2-3 16,1 9 2-16,0 9-3 0,-7 5 0 15,-2 6 1-15,-10 3-1 16,-7 3 1-16,-7 4-1 16,-10 0 2-16,-7 1-2 0,-9-7 2 15,-5-1-1-15,-2-4 0 16,1-5 0-16,-1-7 0 15,7-3-2-15,3-6 1 16,13-7 0-16,-9 11-1 16,9-11 1-16,18 8 0 0,6-4-1 15,4 2 0-15,5 5 1 16,9 0-1-16,5 1-1 16,-5 5 1-16,3 0-1 15,-7 1 0-15,-8 0 0 0,-3 4 1 16,-9-3 0-16,-11 1 0 15,-6-3 1-15,-5-2 0 16,-7 0 2-16,-5-2-2 0,-7-2 1 16,-3-4 0-16,-4-5 0 15,4 1-2-15,-1-3-4 16,5 0-5-16,0-4-36 16,5-6-40-16,15-2-2 0,2-5-8 15,19 0-6-15</inkml:trace>
  <inkml:trace contextRef="#ctx0" brushRef="#br0" timeOffset="149399.0417">19379 3338 81 0,'19'0'94'16,"-11"6"-4"-16,-3 3-7 0,-5-9-1 15,-4 17-66-15,0 1-6 16,0 1 0-16,3 1-4 15,0-2-3-15,1 1 0 16,6-3-1-16,9-3 1 0,2-5-2 16,3-3 2-16,3-5 0 15,0-5 1-15,-2-3 0 16,-1-8-2-16,-5-4 1 0,-9-3-1 16,-3-4 1-16,-3 2-2 15,-3-2 1-15,-9-1-2 16,-5 0 0-16,-3 7-3 0,-4-2-4 15,6 11-6-15,-1-1-15 16,1 0-39-16,18 13-21 16,0 0-4-16,9 0-6 15,21 2-1-15</inkml:trace>
  <inkml:trace contextRef="#ctx0" brushRef="#br0" timeOffset="149699.1439">20003 3245 45 0,'30'0'93'0,"-11"0"-2"15,-10 0-5-15,-9 0-2 16,-2 6-45-16,-7 9-15 16,-2 4-10-16,-2 5-4 15,3 2-3-15,-2 5-1 16,9-1-3-16,2 0-1 0,2-6 0 16,11-6-1-16,7-1 1 15,4-9 0-15,1-6-2 16,4-3 0-16,-3-9 0 15,-1-3 0-15,-1-5 0 0,-6-3 0 16,-7-4 0-16,-3-4 0 16,-7-1 0-16,-3-1 0 15,-7 2 0-15,-8 2 0 0,-8 9 0 16,-12-1-20 0,-4 18-68-16,-8 2-3 0,0 11-5 15,-2 7-8-15,-1 1-1 0</inkml:trace>
  <inkml:trace contextRef="#ctx0" brushRef="#br0" timeOffset="150405.0772">18293 4407 40 0,'-5'-9'90'0,"4"-7"-3"15,2 4-2-15,13 1-7 0,8 4-54 16,11 7-9-16,4 0-8 15,8 15-3-15,2 5-2 16,3 6 0-16,-8 8-2 16,-5 3 0-16,-7-1 0 0,-13 4 0 15,-11-1 2-15,-6-6 1 16,-11 2 0-16,-7-7 1 16,-3-3 0-16,-2-4 0 15,1-5 0-15,-1-5 0 0,8-2-2 16,2-2 0-16,13-7-1 15,0 14 0-15,13-5-1 16,10 0 1-16,6 4-1 16,6 3 1-16,5 3 0 0,2 1-1 15,-3 0 1-15,-3 1-1 16,-6 4 1-16,-9-4-1 16,-9 3 1-16,-7-6 1 0,-5 1-1 15,-14-4 2-15,-5 1-2 16,-5-5 2-16,-7-4-1 15,-1-2-1-15,-2-3-2 16,4 0-4-16,-2-2-9 0,15-12-45 16,2 5-27-16,11-9-5 15,7-4-6-15,18-5-3 16</inkml:trace>
  <inkml:trace contextRef="#ctx0" brushRef="#br0" timeOffset="150726.8398">19145 4767 63 0,'41'-3'94'16,"-10"3"-5"-16,-2 0-4 16,-12 6-3-16,-2 8-62 0,-4 5-6 15,-2 6-5-15,-2 0-3 16,-2 4-2-16,5 2 0 16,-1-3-1-16,5-3 0 0,3-5-1 15,2-4 1-15,1-6 0 16,6-9 0-16,1-2 1 15,-6-12-2-15,1-5 2 16,-3-4-2-16,-6-7 0 0,-8-2 0 16,-4-4-1-16,-6 0-1 15,-9-2 0-15,-7 2-1 16,-5 0 0-16,-5 0-2 16,-2 7-4-16,6 4-5 0,-2 6-10 15,12 9-16-15,17 9-48 16,0 0-5-16,8 3-5 15,21 9-4-15</inkml:trace>
  <inkml:trace contextRef="#ctx0" brushRef="#br0" timeOffset="151043.4864">19909 4731 10 0,'22'5'89'16,"-7"0"3"-16,-15-5-3 15,0 13-7-15,7-6-46 16,-14 7-13-16,-10 0-4 15,3 4-6-15,-2-1-5 0,6 4-3 16,2-3-2-16,8 1 0 16,6-1-1-16,10-4 1 15,7-3-1-15,2-4 1 16,6-7-1-16,0 0 1 16,-2-7 0-16,1-6 0 0,-8-6-1 15,-5-4 0-15,-9-5 0 16,-2-1-1-16,-6 0 0 15,-7-3-1-15,-5 1 0 16,-7 2 0-16,-3 1-1 0,-1 9-1 16,0 3-2-16,-1 6-5 15,-4 4-14-15,9 9-63 0,2 11-2 16,4 5-5-16,6 3-8 16</inkml:trace>
  <inkml:trace contextRef="#ctx0" brushRef="#br0" timeOffset="154225.496">18565 6121 19 0,'-2'-19'82'15,"2"1"3"-15,5-2-4 16,10 0-5-16,7 4-56 16,8 4-2-16,2 7-5 0,4 4-4 15,-1 1-4 1,0 5-1-16,-6 8-4 0,-3 4 2 15,-4 2-2-15,-7 1 2 16,-8-1 0-16,-1 0 1 16,-2 1 0-16,-4-2 0 0,0-3 1 15,-4-2-1-15,0-1 1 16,1-1-2-16,3 2 0 16,0-2 0-16,3 1-1 0,6 2 0 15,2 3 0-15,2 1 1 16,6 3-1-16,-1 0 0 15,-1-2 0-15,-1 2-1 0,-4-3 2 16,-4-1 2-16,-6-1 0 16,-2-4-1-16,-8-1 2 15,-8-3 0-15,-3 0 0 16,-6-3-1-16,1 1-2 0,1-3-3 16,2-1-8-16,-3-2-11 15,13-5-63-15,11 5-3 16,5-18-5-16,15 2-8 15,12-7 2-15</inkml:trace>
  <inkml:trace contextRef="#ctx0" brushRef="#br0" timeOffset="154531.3794">19422 6203 66 0,'25'-1'94'0,"-16"2"-3"0,-9-1-4 15,0 12-3-15,-12 1-61 16,3 6-8-16,-4 1-3 0,1 4-3 15,0-2-3-15,4 0-2 16,4 1-1-16,4-6 0 16,6-4-1-16,5-7 1 15,6-3 0-15,2-2-1 0,3-8 2 16,1-6-4-16,-3-3 0 16,-3-5 0-16,-6-4 0 15,-1-2 0-15,-7-2 0 16,-3 0 0-16,-5 0 0 15,-8-1 0-15,-2 3 0 0,0 7 0 16,-3-1-12-16,5 11-12 16,-2 1-26-16,-1 6-39 15,16 3-2-15,0 6-7 0,14 3-2 16</inkml:trace>
  <inkml:trace contextRef="#ctx0" brushRef="#br0" timeOffset="154835.2238">19728 6205 81 0,'8'10'93'0,"-7"-1"-4"16,-1 3-6-16,-9-8-31 16,5 8-22-16,-7 4-9 0,6 2-8 15,2 2-4-15,3-1-4 16,4-1-1-16,12-2-2 16,3-3 1-16,6-5 0 15,7-5-1-15,0-3 1 16,-3-8 0-16,1-5-1 0,-5-6 0 15,-2-2 0-15,-9 1 0 16,-4-6-1-16,-9 0 1 16,-1-4-1-16,-1 5 0 15,-10 1-2-15,2 1-2 0,-6 4-5 16,5 5-8-16,-1 2-11 16,11 12-43-16,-14-4-17 15,14 4-7-15,4 8-4 16,8 2-1-16</inkml:trace>
  <inkml:trace contextRef="#ctx0" brushRef="#br0" timeOffset="155122.5464">20170 6194 9 0,'0'0'79'0,"15"2"8"16,-15-2-4-16,6 12-3 0,-12 0-45 15,4 1-13-15,-1 7-8 16,0 0-2-16,2 6-3 15,-1-3-3-15,1 0-2 16,6-3-1-16,4-7 0 16,7-2 1-16,4-6 0 0,4-3 1 15,0-3 0-15,-1-8 0 16,-1-4-1-16,-3-3 1 16,-3 0-1-16,-4-2-1 0,-8 1 0 15,-4-3-1 1,-2 1-2-16,-9-1-4 0,2 8-7 15,-13-3-25-15,-1 6-48 16,-2 3-3-16,0 3-7 0,-3 1-6 16</inkml:trace>
  <inkml:trace contextRef="#ctx0" brushRef="#br0" timeOffset="155843.7115">20244 6310 12 0,'6'-22'98'0,"0"4"-3"15,-2 4-6-15,1 2-3 0,-4-25-21 16,-1 37-44-16,0 13-8 16,-5 7-6-16,-2 10-2 15,-8 2-2-15,1 7 1 16,-3-1-1-16,4 1-1 15,-1-1-1-15,3-9 0 0,7-5 1 16,0-9 0-16,4-5 0 16,0-10-2-16,19 0 0 15,-4-10 0-15,4-6 0 0,1-4 0 16,3-7 0-16,-1-3 0 16,-1-1 0-16,-5-2 0 15,-2 0 0-15,-3 5 0 16,-4 3 0-16,-5 7 0 0,0 4 0 15,-2 14 0-15,-4-9 0 16,-2 14 0-16,-6 9 0 16,-1 5 0-16,-3 6 0 15,2 6 0-15,-4 3 0 16,4 1 0-16,0-2 0 0,7-5 0 16,-1-4 0-16,8-5 0 15,0-8 0-15,11-9 0 16,1-4 0-16,2-10 0 0,2-8 0 15,1-2 0-15,4-8 0 16,-5-6 0-16,3-3 0 16,-3-2 0-16,-1 3 0 15,-3 2 0-15,-4 5 0 0,-2 2 0 16,-2 8 0-16,-1 10 0 16,-3 11 0-16,-8 6-11 15,5 14-78-15,-12 7-4 0,-3 7-2 16,-2 5-9-16,-3 8-2 15</inkml:trace>
  <inkml:trace contextRef="#ctx0" brushRef="#br0" timeOffset="156575.6431">18651 8227 24 0,'-18'-37'80'0,"0"3"0"16,0-3 1-16,7 4-38 15,4 0-6-15,7 2-8 16,17 5-7-16,13 4-5 16,13 7-3-16,13 7-3 0,6 8-1 15,2 6-2-15,3 14-1 16,-7 7-1-16,-5 9-1 16,-12 3 0-16,-11 4-1 15,-11 0-1-15,-9-2 1 0,-10-2-1 16,-4-9 1-16,-11-3-1 15,-1-8 0-15,-3-3 0 16,3-6 0-16,0-1-1 0,1-5-2 16,13-4 0-16,-5 11 0 15,5-11 0-15,15 18 0 16,5-6 0-16,1 4 0 0,3 4 0 16,4 1 0-1,-4 4 0-15,0-1 0 0,-8 2 0 16,-4 1 0-16,-10-5 0 15,-3 0 0-15,-11-4 0 16,-8-1 0-16,-4-3 0 0,-9-3 0 16,-1-4 0-16,1 0 0 15,4-5 0-15,2 0 0 16,6-2-8-16,21 0-25 0,0-13-54 16,21 0-4-16,12-6-6 15,13-8-4-15,9-1 7 16</inkml:trace>
  <inkml:trace contextRef="#ctx0" brushRef="#br0" timeOffset="157125.0253">19518 8381 26 0,'42'-27'95'16,"-9"6"-1"-16,-9 3-4 15,-6 6-3-15,-18 12-38 16,0 0-19-16,0 0-11 0,-11 5-8 16,-6 11-3-16,-3 3-6 15,3 4-2-15,-3 1 0 16,10 1 0-16,3 0 0 0,7-6 0 15,12-3 0-15,8-2 0 16,12-6 0-16,4-5 0 16,5-3 0-16,2-6 0 15,1-6 0-15,-4-5 0 0,0 0 0 16,-1-3 0 0,-7-1 0-16,-1 0 0 0,-8-1 0 15,0 7 0-15,-2 2 0 0,-3 6 0 16,-3 4 0-16,-2 3 0 15,-6 9 0-15,1 7 0 16,-5 3 0-16,0 4 0 16,0 6 0-16,0-4 0 0,2 2 0 15,1-4 0-15,4-1 0 16,1-6 0-16,6-4 0 16,3-5 0-16,5-4 0 15,-1-3 0-15,1 0 0 0,3-7 0 16,0-1 0-1,-1-7 0-15,-4-2 0 0,2-4 0 16,-2-1 0-16,-5-3 0 16,-4-3 0-16,-2 1 0 15,-4-3 0-15,-3 2 0 0,-5 3 0 16,-2-1 0-16,-11 4 0 16,-3 5 0-16,-4 2 0 0,-2 4 0 15,-3 4 0-15,1 7 0 16,-2-2-30-16,9 12-58 15,7 3-2-15,10 2-5 16,8-1-7-16,15-1-3 16</inkml:trace>
  <inkml:trace contextRef="#ctx0" brushRef="#br0" timeOffset="166320.2113">6011 3014 73 0,'-9'-9'82'15,"-4"-3"2"-15,15 1-18 16,-10 3-20-16,-3 2-10 16,3 2-12-16,8 4-6 15,-13-4-5-15,13 4-3 16,0 0-1-16,-4 6-1 0,4-6-1 15,0 14-2-15,1-1 1 16,7 2-2-16,1 3 0 0,0 4 0 16,6 4-1-16,0 4 0 15,4 4 0-15,1 4 0 16,5 0-3-16,-2 0 0 16,1 1 0-16,0-5 0 0,1 0 0 15,-1-6 0-15,-2-3 0 16,-1-5 0-16,-2 0 0 15,-1-5 0-15,-3-2 0 16,-1-2 0-16,0-1 0 16,-6-1 0-16,3-3 0 0,-11-6 0 15,10 11-8-15,-10-11-5 16,0 0-6-16,6 16-43 16,-6-16-25-16,3-4-4 15,-2-8-6-15,0-4-1 0</inkml:trace>
  <inkml:trace contextRef="#ctx0" brushRef="#br0" timeOffset="166710.6897">6446 3062 4 0,'0'-24'88'16,"0"-2"3"-16,0 3-2 0,-5 3-5 15,5 20-29-15,-9-14-22 16,9 14-13-16,-11-7-7 0,-2 7-3 15,1 13-3-15,-6 7-2 16,-1 9-1-16,-7 7 0 16,-6 10 0-16,-3 5-4 15,-4 2 0-15,-1 4 0 16,3 0 0-16,-1-4 0 0,-1-2 0 16,6-5 0-1,4-6 0-15,3-6 0 0,8-6 0 16,0-5 0-16,4-2 0 15,8-4 0-15,-3-3 0 16,3-5 0-16,6-9 0 0,-3 13 0 16,3-13 0-16,0 0 0 15,0 0 0-15,0 0 0 16,0 0 0-16,0 0 0 0,0 0 0 16,0 0-8-16,0-8-36 15,0 8-45-15,18-17-2 16,-4 4-6-16,7-3-6 0</inkml:trace>
  <inkml:trace contextRef="#ctx0" brushRef="#br0" timeOffset="167084.7944">6537 3241 73 0,'11'-11'95'0,"-8"1"-2"0,-3 10-6 16,1-15-1-16,36 10-56 16,-37 5-11-16,0 0-6 15,0 0-5-15,-3 12-1 16,-5 1-7-16,0 3 0 0,1 4 0 16,-3 4 0-16,2-1 0 15,-4 1 0-15,2 3 0 16,1-4 0-16,-1 0 0 15,2-4 0-15,4-2 0 0,-4-2 0 16,4-2 0-16,1-1 0 16,3-2 0-16,0-10 0 15,-2 15 0-15,2-15 0 16,0 10 0-16,0-10 0 0,1 10-30 16,8-8-57-16,-9-2-4 15,11-4-5-15,-2-7-4 16,5-2-2-16</inkml:trace>
  <inkml:trace contextRef="#ctx0" brushRef="#br0" timeOffset="167383.0737">6868 3203 4 0,'14'-11'97'0,"-8"0"2"15,-6 11-6-15,8-14-3 0,-8 14-5 16,0 0-60-16,0 0-7 15,0 0-18-15,0 14 0 16,0 1 0-16,-3 8 0 0,-2 0 0 16,1 3 0-16,0 2 0 15,-1-3 0-15,-3 2 0 16,2-2 0-16,1-2 0 16,-3-3 0-16,3-1 0 15,0-4 0-15,-1 1 0 16,-1-2 0-16,1 2 0 0,-5-3 0 15,8 6-4-15,-1-1-86 16,-7-2-2-16,4-4-6 16,7-12-6-16,-12 14-3 0</inkml:trace>
  <inkml:trace contextRef="#ctx0" brushRef="#br0" timeOffset="168643.6424">5424 4242 6 0,'0'0'74'15,"-3"-10"4"-15,3 10-15 0,0-12-14 16,0 12-10-16,1-9-12 16,-1 9-6-16,0 0-4 15,3-11-2-15,-3 11-3 0,0 0-3 16,0 0-1-16,0 0-2 16,0 0-2-16,0 0 0 15,0 0-2-15,0 0 0 16,0 0 0-16,12 2-1 0,-12-2 1 15,7 12 1-15,-7-12-1 16,12 16 1-16,-7-7 0 16,5 0 0-16,-4 2 0 0,4 1 0 15,-1 1 0-15,2 1-1 16,-2-1 1-16,4 5 0 16,-1-2-1-16,-1 0 0 15,3 2 0-15,-1 1-1 16,0-3 1-16,0 2-1 15,1 0 0-15,0-1 0 0,-2-2-1 16,1 1 1-16,1-2 0 16,-3-1-1-16,-1-2 1 15,0 1 0-15,-1-5 0 16,-9-7 0-16,16 14 1 0,-16-14-2 16,11 10 1-16,-11-10-1 15,10 6-1-15,-10-6 0 16,9 5-1-16,-9-5-3 15,0 0-2-15,0 0-5 0,11 0-9 16,-11 0-28-16,3-11-37 16,-3 11-3-16,11-16-6 15,-7 5-1-15</inkml:trace>
  <inkml:trace contextRef="#ctx0" brushRef="#br0" timeOffset="169020.6034">5873 4208 50 0,'-5'-15'88'0,"-1"2"-3"16,2 1-5-16,19 3-37 16,-15 9-11-16,-1-9-10 15,1 9-10-15,-13 6-5 16,7 5-3-16,-4 6-1 0,-3 5 0 15,-1 8 0-15,-9 5 0 16,-2 7 0-16,1 0-1 16,-8 5 1-16,0-2-2 15,0-2 0-15,0-2 0 0,0-8 0 16,9-3 1-16,-1-8-1 16,6-6 1-16,5-4-1 15,1-4 1-15,12-8 0 16,-12 8-1-16,12-8-1 0,0 0-2 15,0 0-2-15,0 0-3 16,0 0-7-16,0 0-12 16,-4 14-38-16,4-14-19 0,0 0-6 15,10-4-5-15</inkml:trace>
  <inkml:trace contextRef="#ctx0" brushRef="#br0" timeOffset="169968.2663">6113 4277 17 0,'0'0'47'16,"0"0"-1"-16,3-13-10 15,-3 13-6-15,0 0-9 0,0 0-6 16,0 0-4 0,0 0 0-16,0 0 1 0,0 0 2 15,0 0 1-15,0 0 2 16,0 0-1-16,0 0 3 16,0 0-2-16,0 0-2 0,0 0-2 15,6 7-4-15,-6-7-1 16,0 13-1-16,1-5-1 15,-1 4-2-15,2-3 1 16,-2 3-1-16,0-1 0 16,0 2 0-16,0-1 1 0,0 0-1 15,0 0 0-15,-2 1 0 16,0 0 0-16,-1 1-1 16,0 2-1-16,1-1 0 0,-1 2 0 15,-3 0-1-15,2-1 0 16,1-2-1-16,1 0 1 15,0-3 0-15,0 0-1 16,0-3 1-16,2-8-1 0,-3 14 0 16,3-14 1-16,-1 8 0 15,1-8-1-15,0 9 1 16,0-9 0-16,0 0 0 0,-1 12 0 16,1-12 1-16,0 0-1 15,0 0 1-15,0 0-1 16,0 0 1-16,0 0 0 15,0 0-1-15,0 0 1 0,0 0-1 16,0 0 1-16,0 0-1 16,0 0 0-16,0 0 0 15,0 0-1-15,0 0 1 16,0 0 0-16,0 0-1 0,0 0 0 16,0 0 1-16,0 0-1 15,0 0 0-15,0 0 0 16,0 0 1-16,0 0-1 0,0 0 0 15,0 0 0-15,0 0 0 16,0 0 0-16,0 0 0 16,0 0 1-16,0 0-1 15,0 0-1-15,-6-5 1 16,6 5-1-16,0 0-1 0,0 0-3 16,0 0-2-16,0 0-6 15,0-10-13-15,0 10-58 16,0 0-2-16,0 0-6 15,13-13-6-15</inkml:trace>
  <inkml:trace contextRef="#ctx0" brushRef="#br0" timeOffset="170743.2169">6476 4214 54 0,'0'0'89'0,"-10"-18"-2"15,7 7-5-15,0 1-33 16,3 1-12-16,0 9-13 0,0-16-8 15,0 16-6-15,4-12-3 16,-4 12-2-16,11-4-2 16,-11 4-2-16,16 0 0 0,-9 1-1 15,6 7 1-15,-3 2-1 16,2 4 0-16,0 4 1 16,-4 2-1-16,2 2 1 15,-4 3 1-15,-3 0-1 16,-3-2 1-16,0 2 0 15,-5-1 0-15,-6-3 1 0,1-3-1 16,-4 0 1-16,0-3-1 16,1-5 1-16,4 0-1 15,-2-3-1-15,11-7 0 0,-11 9 0 16,11-9 0-16,0 0 0 16,0 10 0-16,8-10 0 15,7 3 0-15,7-2-1 0,4 1 1 16,3-2 0-16,4 0 0 15,3 0 0-15,-3 0-1 16,0-3 1-16,-8 1-1 16,-5-2 1-16,-2 1 0 0,-4 2 1 15,-5-2 0-15,-9 3-2 16,11-2 0-16,-11 2 0 16,0 0 0-16,0 0 0 0,0 0 0 15,0 0 0-15,0 0 0 16,0 0 0-16,0 0 0 15,0 0 0-15,-6-9 0 16,6 9 0-16,0 0 0 0,0 0 0 16,-11-5 0-16,11 5 0 15,0 0 0-15,0 0 0 16,-8-5 0-16,8 5 0 16,0 0 0-16,0 0 0 0,-11-4 0 15,11 4-2-15,0 0-12 16,-12 5-10-16,5 13-60 15,7-18-6-15,-16 13-5 16,9-8-7-16,7-5 2 0</inkml:trace>
  <inkml:trace contextRef="#ctx0" brushRef="#br0" timeOffset="171850.4851">4668 4836 50 0,'-3'-16'82'0,"3"16"-2"0,-5-17-22 15,5 17-17-15,0-9-12 16,0 9-8-16,0 0-7 16,13-2-4-16,-13 2-2 15,16 6 0-15,-6 3-1 0,2 4 0 16,4 1 1-16,2 5-1 16,0 2 1-16,2 2-2 15,1 1-1-15,-1 0-1 16,0-1-1-16,0 1 0 0,0-4 0 15,-5 0-1-15,2-2 0 16,-2-1 0-16,0-4 0 16,-1-1 0-16,-2-2-1 15,-1-1 0-15,2 0 0 0,-1-4-3 16,-2 0-1-16,-1-3-4 16,1 2-3-16,-10-4-7 15,14 1-23-15,0-1-45 16,-14 0-3-16,0 0-4 0,9-10-3 15</inkml:trace>
  <inkml:trace contextRef="#ctx0" brushRef="#br0" timeOffset="172195.9389">5113 4744 31 0,'-6'-13'90'16,"-2"3"-3"-16,0 0-3 0,3 17-25 16,5-7-21-16,-12 0-17 15,12 0-9-15,-10 18-4 16,1 2-3-16,-2 5-1 16,-6 7 0-16,-2 10 1 15,-6 5-1-15,-4 5 0 0,-2 0-1 16,-4 4 0-16,1-4-2 15,1-3 2-15,2-7 0 16,4-7 0-16,5-8 0 16,2-7 0-16,6-3 0 0,4-6-1 15,10-11 0-15,-11 12-7 16,11-12-8-16,-3 10-36 16,3-10-36-16,15 0-3 15,-3-7-6-15,6-5-4 0</inkml:trace>
  <inkml:trace contextRef="#ctx0" brushRef="#br0" timeOffset="172696.7112">5179 4879 68 0,'-1'-15'90'0,"-1"1"-4"16,2 0-3-16,0-9-36 0,2 13-16 15,-2 10-14-15,18-12-6 16,-6 10-5-16,5 2-2 0,1 6-1 16,4 6-2-16,-1 2 0 15,-3 6-1-15,-3 0 1 16,-3 4 0-16,-6 3 0 15,-5 0 0-15,-3 2 1 0,-8 0-1 16,-4-2 1-16,-3-2 0 16,-3-3 0-16,2 0-1 15,1-6 1-15,4-4-1 16,3-3 0-16,0-2 0 0,10-7 0 16,0 0 1-16,-6 10 0 15,6-10 0-15,6 2 0 16,4-2 0-16,-1 0 1 15,3 0-1-15,3 0 0 16,-1-3 0-16,0-1-1 0,1-1 1 16,2 0-1-16,-3 1-1 15,1 0-2-15,-4-2-3 16,2 4-5-16,1-4-12 0,-1 1-64 16,2 2 0-16,0-4-8 15,3-2-6-15</inkml:trace>
  <inkml:trace contextRef="#ctx0" brushRef="#br0" timeOffset="173064.8729">5630 4832 88 0,'-2'-11'98'0,"-3"0"-5"15,3-1-6-15,0-25-19 16,2 37-38-16,-4-9-14 15,4 9-5-15,0 0-5 0,0 7-1 16,4 5-1-16,-2 5-2 16,1 5 1-16,1 2-3 15,1 6 0-15,-3 3 0 0,-1 1 0 16,0 1 0-16,-1-3 0 16,0-1 0-1,0-2 0-15,0-2 0 0,0-5 0 16,-1-2 0-16,1-4 0 15,0 0 0-15,0-5 0 0,0-2 0 16,0-9 0-16,0 12 0 16,0-12 0-16,0 0 0 0,0 0 0 15,0 0 0 1,1 12-12-16,-1-12-76 0,0 0-4 16,0 0-3-16,0 0-8 15,14-1-1-15</inkml:trace>
  <inkml:trace contextRef="#ctx0" brushRef="#br0" timeOffset="173795.1064">5364 5570 14 0,'-17'-6'87'0,"2"-1"1"0,6 2-6 16,-1 17-12-16,10-12-26 15,0 0-17-15,0 0-12 16,0 11-6-16,10 2-3 16,-1 3 0-16,6 5 1 0,2 3 0 15,4 6-1-15,1 0-1 16,4 1 0-16,-5 1-1 15,0-2-1-15,1 0-1 16,-2-2-2-16,-2-4-1 0,0-1-3 16,-1-5-4-16,0 2-7 15,-3-9-13-15,1-7-51 16,-1 4-5-16,-2-6-7 0,3-2-5 16</inkml:trace>
  <inkml:trace contextRef="#ctx0" brushRef="#br0" timeOffset="174086.3664">5692 5591 55 0,'-5'-13'93'16,"-3"1"-1"0,2 3-7-16,6 9-3 0,16-12-54 15,-16 12-7-15,-9 3-9 16,3 9-5-16,0 3-2 15,-3 9-1-15,1 0-1 0,-6 6 1 16,2 2 0-16,0 1-1 16,-1 2 0-16,-2-2 0 15,4-1-2-15,1-2-1 16,-2-3-1-16,4 1-4 0,-4-7-4 16,6 4-15-16,-6 5-51 15,6-12-12-15,-3-5-4 0,9-13-7 16,-12 12-1-16</inkml:trace>
  <inkml:trace contextRef="#ctx0" brushRef="#br0" timeOffset="174458.9112">5876 5595 48 0,'14'-16'89'16,"-1"0"-2"-16,-1 0-4 16,2 1-3-16,-1 4-54 0,2 3-9 15,-2 8-6-15,1 1-3 16,-1 13-3-16,-6 5-2 16,0 4-1-16,-3 5 1 15,-3 3-1-15,-1 2 2 0,-8-2-2 16,2 0 1-16,-6-5-1 15,3-3 0-15,-2-5 0 16,5-4-1-16,-4-3 1 16,10-11-1-16,-4 16-1 0,4-16 1 15,7 6-2-15,-7-6-3 16,23 0-3-16,-10-3-6 16,9-1-16-16,1-2-42 15,-1-9-13-15,4-2-5 0,0-6-5 16,-5-2 2-16</inkml:trace>
  <inkml:trace contextRef="#ctx0" brushRef="#br0" timeOffset="174833.4182">6226 5503 61 0,'0'-15'87'0,"0"0"-2"0,-1 1-4 16,1 2-30-16,5 2-17 15,-5 10-11-15,18-12-7 16,-6 10-7-16,4 2-2 15,1 5-1-15,1 6-2 16,-1 4-1-16,-5 6-1 0,2 4 0 16,-3 6 1-16,-8 2 0 15,-3 1-1-15,0-4 1 16,-9 0 0-16,0-3 0 16,-2-5-1-16,0-4 1 0,1-4-1 15,5-5 0-15,5-9 0 16,0 12 0-16,0-12 0 15,15 3 0-15,1-3 0 16,4 0 2-16,1-6-4 0,0 1 0 16,2-1 0-16,-3-1 0 15,-4 2 0-15,-3 0 0 16,-1 3 0-16,-12 2-7 0,7 0-9 16,-7 0-16-16,-12 3-54 15,9 8-2-15,2-2-6 16,-2 4-6-16</inkml:trace>
  <inkml:trace contextRef="#ctx0" brushRef="#br0" timeOffset="175482.1686">4840 6263 28 0,'-9'-11'89'0,"-2"-1"-2"16,5 1-3-16,1-10-25 16,5 21-14-16,-3-13-19 15,3 13-9-15,0 0-7 16,12 8-2-16,0 6-2 0,0 3-1 15,7 5 1-15,2 3 0 16,4 4-1-16,0 0 0 16,4 0-1-16,0 1-1 15,0-4 0-15,4 0 0 0,-5-3-1 16,2-3-1-16,-4-1-2 16,0-4-2-16,-4 0-3 15,-1-3-6-15,1 0-10 0,-11-3-29 16,7-3-36-16,-3-5-2 15,0-1-5-15,-4-7-2 16</inkml:trace>
  <inkml:trace contextRef="#ctx0" brushRef="#br0" timeOffset="175749.564">5253 6233 41 0,'-13'-19'95'0,"4"1"-4"0,-2 6-4 15,3 0-3-15,8 12-44 0,-11 0-16 16,11 0-10-16,-12 19-4 16,2 1-4-16,0 9-2 15,-6 3 0-15,2 6 0 16,-4 5-1-16,-2 2-1 16,0 0 0-16,-1 0-2 0,4-4-3 15,4 0-2-15,0-7-6 16,5 1-14-16,3-9-59 15,5-7-6-15,8-8-3 16,3-7-6-16,7-3 1 0</inkml:trace>
  <inkml:trace contextRef="#ctx0" brushRef="#br0" timeOffset="176226.1839">5410 6329 35 0,'-2'-12'89'0,"0"-3"0"15,3 1-4-15,5-3-4 16,1-1-49-16,9 5-9 0,-2 1-10 16,2 4-3-16,2 5-4 15,1 3-3-15,-3 5-1 16,-1 9-2-16,-3 4 1 15,-5 4 0-15,1 2-1 0,-6 1 1 16,-2-2 0-16,0-1 0 16,-7-4 0-16,2-2-1 15,1-4 1-15,4-3 0 16,0-9 0-16,2 13-1 0,-2-13 1 16,20 8 0-16,-5-5 1 15,3 1-1-15,0 3 0 0,-2 0 0 16,0 4 0-16,-3-1 1 15,1 2-1-15,-3 2 0 16,-6-1 0-16,-4 0 0 16,-1-1 0-16,-2-1 0 15,-8-1 0-15,-2 0 1 0,-5-3-1 16,-5-1-1-16,-3 0 0 16,4-2-5-16,-2-4-4 15,5 3-19-15,18-3-56 0,-10-3-3 16,4-7-5-16,4-5-6 15,4-3 4-15</inkml:trace>
  <inkml:trace contextRef="#ctx0" brushRef="#br0" timeOffset="176463.3173">5828 6268 48 0,'14'-12'98'0,"-1"0"-4"0,-6 3-6 16,-7 9-1-16,14-11-46 15,-5 10-16-15,-9 1-11 16,16 16-4-16,-6 1-4 16,-4 3-6-16,4 6 0 0,-4 4 0 15,1 3 0-15,-3 4 0 16,1 0 0-16,-3-1 0 16,8 7-14-16,-4-4-72 15,1-3-3-15,2-2-6 0,2-4-6 16,3-4-3-16</inkml:trace>
  <inkml:trace contextRef="#ctx0" brushRef="#br0" timeOffset="176979.949">6194 6834 0 0,'-18'-12'87'0,"0"1"3"0,5-4-2 16,0 2-4-16,8-2-41 15,5 15-8-15,4-11-11 16,13 10-7-16,2 4-5 15,7 6-2-15,6 8-2 0,4 4-2 16,5 4-2-16,3 2-1 16,-4 4-3-16,3 1 0 15,1 0 0-15,-3 0 0 16,-4-2 0-16,-5 0 0 0,-3-5 0 16,-2 0 0-16,-5-6 0 15,-3-2-8-15,1-3-10 16,-5-9-34-16,3-1-37 0,-3-4-2 15,-3-7-8-15,-1-6-2 16</inkml:trace>
  <inkml:trace contextRef="#ctx0" brushRef="#br0" timeOffset="177265.7101">6816 6721 55 0,'-9'-24'96'16,"3"4"-3"-16,-4 1-4 0,3 2-3 15,-35 5-56-15,42 12-4 16,-10-6-9-16,10 6-5 16,-16 17-5-16,7 4-7 15,-1 8 0-15,-7 10 0 0,-1 10 0 16,-2 7 0-16,-7 7 0 16,-2 7 0-16,-6 2 0 15,-1 0 0-15,-1 0 0 16,2-9 0-16,3-5 0 0,4-8 0 15,10-5 0-15,-1-18-28 16,12-2-61-16,7-13-3 16,0-12-5-16,23-2-4 15,-2-17-3-15</inkml:trace>
  <inkml:trace contextRef="#ctx0" brushRef="#br0" timeOffset="178024.8543">7053 7006 51 0,'-10'-9'81'15,"-2"0"-1"-15,6-18-9 16,6 27-28-16,-3-19-14 0,6 9-8 16,12-2-5-16,2 1-3 15,6 2-4-15,5 2 0 16,2 5-3-16,1 2-1 15,-5 4 0-15,-1 8-2 16,-10 6-1-16,-5 3-1 0,-9 4 0 16,-2 1 1-16,-10-2-1 15,-3 2 2-15,-8-5 0 16,1-1 0-16,1-6-1 16,2-1 1-16,3-4 0 15,5-4 0-15,10-5-1 0,0 9 0 16,3-7 0-16,14 1 0 15,0 1-1-15,2 1 1 0,2 2-1 16,0-1 1-16,-3 3-1 16,-3 0 1-16,0 4-1 15,-8-2 0-15,0 0 1 16,-5 2-1-16,-2-1 0 16,-2 1 1-16,-8-3-1 0,2 1 0 15,-8-3 1-15,0-1-1 16,-7 0-1-16,-2-3-1 15,2 1-3-15,0-4-5 16,1 5-12-16,-3-6-64 0,9 0-2 16,2-6-5-16,6-4-7 15,7-3 1-15</inkml:trace>
  <inkml:trace contextRef="#ctx0" brushRef="#br0" timeOffset="178474.301">7482 6957 80 0,'17'-15'100'0,"-9"-1"-5"0,3 2-5 16,-5-2-2 0,5 5-58-16,2 7-13 0,-1 3-6 15,4 5-11-15,1 8 0 16,0 5 0-16,1 6 0 0,-4 5 0 15,-3 4 0-15,-4 2 0 16,-6 3 0-16,-2 0 0 16,-12 0 0-16,-4-1 0 15,-3-3 0-15,3-3 0 0,-3-6 0 16,2-2 0-16,6-6 0 16,6-3 0-16,6-4 0 15,8-5 0-15,17-1 0 0,4-3 0 16,13-3 0-16,7-4 0 15,5-2 0-15,7-2 0 16,-2-1 0-16,-2 1 0 16,-4-1 0-16,-9 2 0 15,-7 0 0-15,-7 2 0 0,-8 0 0 16,-6 2 0-16,-4 0 0 16,-12 6 0-16,0 0 0 15,0 0 0-15,-9 7-80 0,-3 1-11 16,-6-1-3-16,-3 2-8 15,3 0-5-15</inkml:trace>
  <inkml:trace contextRef="#ctx0" brushRef="#br0" timeOffset="201866.5763">10024 2135 32 0,'0'-19'73'0,"0"19"-2"0,0-17-15 15,0 17-12-15,0-13-10 16,0 13-10-16,0 0-7 16,-1 6-3-16,-4 18 0 31,0 1-2-31,0 5-3 15,0 4-1-15,2 3 1 0,0 1-1 16,3 0-1-16,0-3-1 16,5-12-3-16,6-4 0 15,1-5 0-15,5-4 0 16,2-4 0-16,3-6 0 16,-1 0 0-16,0-5-1 0,-1-6 0 15,-2 0 1-15,-1-3-2 16,-6 0 1-16,0 1-1 15,-3 1-1-15,-1-1 2 16,-3 3 0-16,-1 1-1 0,-3 9 1 16,0-12-1-16,0 12 0 15,0 0-1-15,0 0 2 16,0 9-2-16,-2 5 0 16,0 2 1-16,2 8-1 15,-1 4 2-15,-3 3-2 0,4 10-6 16,-5 1-15-16,-1 12-60 15,4 4-3-15,-1 1-4 0,-4 3-8 16,-1 0-3 0</inkml:trace>
  <inkml:trace contextRef="#ctx0" brushRef="#br0" timeOffset="203082.8368">10126 7080 9 0,'-8'-12'72'0,"8"12"-2"16,0 0-8-16,-7-9-10 15,7 9-12-15,0 0-9 16,0 0-9-16,0 0-5 15,-8 0-3-15,8 0-4 16,-11 15-3-16,2-3-1 0,-1 5-1 16,-3 4 1-16,1 0-1 15,-1 2-1-15,1-2 0 16,5 1-1-16,5-4 1 16,2-4-1-16,5-4 1 0,10-2-1 15,6-5 0-15,1-1 0 16,5-2 0-16,-2 0 0 15,-1 0 0-15,-4 0 0 16,-4 1 0-16,-4 6 0 16,-12-7 0-16,-1 16 0 0,-14-3-1 15,-7 2 1-15,-8 1-1 16,-8 3 0-16,-2 4-5 16,-10-6-10-16,8 4-70 15,1-3-3-15,6-11-5 0,11-7-6 16,15-14-4-16</inkml:trace>
  <inkml:trace contextRef="#ctx0" brushRef="#br0" timeOffset="204934.2476">13634 2416 24 0,'-28'-20'83'0,"0"-5"1"15,3 3-2-15,0-4-31 0,5 7-4 16,4 2-17-16,4 1-10 16,3 8-7-16,9 8-4 15,-10-6-3-15,10 6-2 16,-3 14-1-16,3 7-2 0,4 8 0 16,2 7 1-16,6 9 0 15,0 4 1-15,6 9 0 16,1 2 1-16,5-1-2 15,0 2 0-15,3-6 0 0,1-5 0 16,-2-5-1-16,0-9-1 16,-3-5-3-16,-1-7-4 15,-2-8-3-15,-6-5-9 16,2-8-36-16,-3-2-29 0,-2-5-5 16,2-11-4-16,-3-8-2 15</inkml:trace>
  <inkml:trace contextRef="#ctx0" brushRef="#br0" timeOffset="205201.6641">13885 2328 45 0,'3'-32'94'16,"2"1"-2"-16,-3 9-5 0,0 2-2 16,3 6-52-16,-5 14-10 15,0 0-8-15,-7 6-6 16,-3 17-3-16,-7 15-3 15,-7 14 0-15,-5 13 0 0,-9 12 0 16,-4 9-1-16,-2 1 0 16,1 1-2-16,3-5 0 15,5-9-3-15,5-14-2 0,9-10-7 16,5-14-7-16,15-22-49 16,5 2-19-16,10-13-3 15,7-6-7-15,7-17-1 16</inkml:trace>
  <inkml:trace contextRef="#ctx0" brushRef="#br0" timeOffset="205598.9853">14096 2510 85 0,'19'-16'95'0,"-4"2"-5"15,-4 3-7-15,-8 0 0 0,-3 11-66 16,0 0-2-16,0 11-5 15,-1 14-4-15,-4 8-4 16,0 3 0-16,1 7 1 16,3 2-2-16,1-4 0 15,5-6 1-15,7-7-1 0,4-9 1 16,4-10 0-16,5-9 0 16,1-5 0-16,0-13 2 15,-3-2-1-15,1-4-3 0,-8-2 0 16,-1 2 0-16,-4 2 0 15,-4 1 0-15,-2 4 0 16,-2 7 0-16,-3 10 0 16,0 0 0-16,0 0 0 0,2 11 0 15,-2 10 0-15,-2 7 0 16,-3 5 0-16,2 9 0 16,-3 1-3-16,3 1-9 15,-1-5-14-15,4-7-43 0,2 3-21 16,5-11-1-16,7-6-8 15,2-15-2-15</inkml:trace>
  <inkml:trace contextRef="#ctx0" brushRef="#br0" timeOffset="205863.6915">14724 2528 91 0,'17'-34'97'0,"-5"4"-5"16,-3 4-5-16,-3 4 1 15,-6 4-66-15,2 7-3 0,-2 11-8 16,0 0-7-16,0 0-4 16,0 22 0-16,-1 2 0 15,-3 9 0-15,0 4 0 16,-3 8 0-16,0 3 0 16,1 6 0-16,-4-4 0 15,2-1 0-15,1 4 0 0,-4-4-4 16,6 7-83-16,2-3-2 15,2-9-5-15,1-7-5 16,0-8-5-16</inkml:trace>
  <inkml:trace contextRef="#ctx0" brushRef="#br0" timeOffset="209398.9858">11721 3839 22 0,'0'0'66'16,"-10"-9"5"-16,10 9-23 15,0 0-7-15,0 0-10 0,5 11-12 16,1-1-7-16,6 5 0 16,2 3-1-16,1 1-1 15,4 2-3-15,0 3-2 16,3 1-1-16,-1 2-1 0,0 3 0 15,0-3-3-15,-2 1-4 16,-2 0-8-16,-2-2-11 16,-1-5-24-16,1 0-28 15,-7-9-5-15,1-5-3 16</inkml:trace>
  <inkml:trace contextRef="#ctx0" brushRef="#br0" timeOffset="209669.3699">12032 3844 0 0,'0'-17'86'0,"0"3"4"0,0 2-7 16,-1 3-4-16,1 9-40 16,-11 0-15-16,4 9-9 15,-4 7-8-15,-2 10-3 0,-4 4-3 16,-1 11 1-16,0 4 0 15,-4 2-1-15,2 0-2 16,4 0-1-16,-1-3-3 16,2-1-4-16,3-8-9 15,5-4-21-15,6-2-39 0,1-11-7 16,0-7-4-16,0-11-1 16</inkml:trace>
  <inkml:trace contextRef="#ctx0" brushRef="#br0" timeOffset="210037.8141">12125 3948 63 0,'7'-14'83'0,"-7"14"-3"16,3-9-2-16,-3 9-42 16,-4 10-7-16,-3 9-14 15,0 2-8-15,-3 6-2 16,2 5 1-16,3-4-2 0,1 1-1 15,4-4 0-15,7-4 0 16,3-4 1-16,7-7 0 16,1-6 0-16,1-4 1 15,4 0-1-15,-3-9-1 0,-3-2 0 16,-4-1-1-16,0 0 0 16,-3 2 0-16,-4 1-2 15,-6 9 0-15,8-11-1 0,-8 11 0 16,0 0 0-16,1 13-1 15,-1 4 1-15,0 4-3 16,-4 6-5-16,-6 3-8 0,3 7-19 16,-3 4-31-16,-1-8-17 15,4-3-5-15,0-9-4 16</inkml:trace>
  <inkml:trace contextRef="#ctx0" brushRef="#br0" timeOffset="210416.4295">12395 4062 55 0,'14'-19'85'0,"-1"5"-2"16,1-1-5-16,2 7-37 16,1 5-13-16,5 5-11 0,-2 9-7 15,3 7-5-15,-2 5-2 16,-2 7-1-16,-3 7-1 15,-6 5 0-15,-4 4 1 16,-3-5-1-16,-3-2 1 0,-6-6 0 16,-2-3 1-16,0-7 0 15,0-8 1-15,2-6 0 16,6-9 0-16,0 0 0 16,0 0 0-16,7 3-1 15,6-3-1-15,5-2 1 0,1-2-1 16,5 1-1-16,4-1 0 15,-2-1 0-15,1 3 0 16,-5 1-1-16,-3-2-1 0,-1 3-6 16,-7 0-10-16,0 0-27 15,2 4-38-15,-13-4-6 16,0 10-4-16,0-10-4 16</inkml:trace>
  <inkml:trace contextRef="#ctx0" brushRef="#br0" timeOffset="211016.8068">12538 4785 75 0,'0'0'83'0,"3"-11"-5"15,-3 11-2-15,0 0-47 0,0 0-9 16,18 11-6-16,-6 2-4 16,3 3-4-16,3 5-1 15,2 2 0-15,3 4 0 16,2 0-1-16,2 2-1 15,-2 1-4-15,0-2-3 0,1 2-7 16,-7-6-12-16,1-2-26 16,3-1-31-16,-7-7-5 0,-1-4-6 15</inkml:trace>
  <inkml:trace contextRef="#ctx0" brushRef="#br0" timeOffset="211242.2088">12883 4886 3 0,'-6'-25'90'0,"1"0"3"16,0 6-6-16,1 5-5 16,4 4-37-16,0 10-21 15,0 0-10-15,-15 13-5 16,7 5-4-16,-2 7-3 0,-4 8 1 16,-2 5-1-16,-3 5-2 15,-1 5-6-15,-1-1-5 16,5-1-10-16,0-5-35 15,7-4-27-15,5-10-7 0,4-11-5 16,12-10-1-16</inkml:trace>
  <inkml:trace contextRef="#ctx0" brushRef="#br0" timeOffset="211565.4199">13050 4895 40 0,'0'0'90'0,"7"-11"-1"15,-7 11-5-15,-5 4-2 16,16 7-59-16,-14 6-8 16,-6-1-3-16,3 6-3 15,-2-3-3-15,5 1-3 0,3-5 0 16,3-3 0-16,8-4 0 16,1-5 0-16,3-3 0 15,1-2 0-15,2-3 0 0,-2-3 0 16,-2 0-2-16,-3 0-1 15,-2 4 0-15,-9 4-1 16,14-3 0-16,-14 3 0 0,3 9 0 16,-3 6 0-16,0 3-2 15,0 7-4-15,-4 1-7 16,1 4-13-16,-1 4-45 16,0-5-13-16,3-4-6 0,1-7-7 15</inkml:trace>
  <inkml:trace contextRef="#ctx0" brushRef="#br0" timeOffset="211933.9989">13333 4945 42 0,'3'-18'94'0,"0"5"-3"15,-3 2-6-15,0 11-3 0,0 0-54 16,0 0-12-16,0 0-8 15,-4 13-5-15,0 5-2 16,-1 5 0-16,-2 2-1 0,0 1 1 16,2 1 0-16,2-4 0 15,3-2 0-15,2-2 1 16,9-6-1-16,0-3 0 16,3-3 1-16,3-1-1 15,0-3 0-15,2 3-1 0,-4-2 1 16,-1 1-1-16,-3 2-1 15,-1 4 1-15,-5-2 0 16,-3 5 0-16,-2 0 1 16,-1 3 0-16,-7-1-2 0,-7-1-4 15,-1 5-24-15,-18-4-54 32,0-5 1-32,2-2-10 0,6-3-3 15</inkml:trace>
  <inkml:trace contextRef="#ctx0" brushRef="#br0" timeOffset="212518.0597">13123 5973 1 0,'3'-8'88'16,"-2"-2"3"-16,-1 10-4 16,0-15-5-16,20 9-37 15,-20 6-13-15,0 0-12 0,11 2-8 16,-3 11-5-16,2 3-2 16,2 7-2-16,3 2-1 15,2 5 1-15,1 5-2 16,2 2 0-16,0 2-3 0,0-1-4 15,2-1-6-15,-6-6-15 16,3-6-43-16,0-2-13 16,-1-9-7-16,-1-5-6 0,-5-9 2 15</inkml:trace>
  <inkml:trace contextRef="#ctx0" brushRef="#br0" timeOffset="212731.5556">13467 6088 4 0,'-4'-23'93'0,"-1"6"1"16,1 3-4-16,0 3-6 16,-2-31-19-16,6 42-39 15,-11 4-11-15,3 7-6 0,-3 9-4 16,-3 3-1-16,-3 6-2 16,-6 7 0-16,1 7-4 15,-4 1-5-15,4 0-13 0,-2 6-47 16,6-13-19-16,6-5-3 15,7-12-7-15,6-6-2 16</inkml:trace>
  <inkml:trace contextRef="#ctx0" brushRef="#br0" timeOffset="213107.0956">13666 6058 86 0,'7'-11'96'0,"-7"11"-6"15,0 0-5-15,-12 5-2 0,-35 4-65 16,37 3-5-16,5 6-4 16,0-2-3-16,1 3-3 15,2-3-1-15,2 0-1 16,4-6 0-16,7 0 0 16,3-4-1-16,5-6-1 0,-1 0 1 15,1-7-1-15,1-2-1 16,-2 0 1-16,-1-1 0 15,-4 0 1-15,-4 3 0 0,-9 7 0 16,8-12 1-16,-8 12-1 16,0 0 1-16,0 0 0 15,0 0 0-15,0 0-1 16,0 10 2-16,-1 1-2 16,-2 2 1-16,-1 5 0 0,-5 3-3 15,2 4-6-15,-3 0-15 16,-3 0-60-16,4 6-3 15,-2-12-3-15,3-2-8 0,1-7-2 16</inkml:trace>
  <inkml:trace contextRef="#ctx0" brushRef="#br0" timeOffset="215479.0669">10950 4916 14 0,'0'0'50'0,"-2"-9"0"16,2 9-6-16,0 0-7 16,0-12-6-16,0 12-8 0,0 0-4 15,0 0-6-15,0 0-2 16,0 0-3-16,4-3-1 16,-4 3 2-16,9 3 1 15,-9-3 0-15,16 13 0 0,-1-4 1 16,-2 4 1-16,6-2-2 15,0 5 0-15,3 1-4 16,3 4-1-16,2 1-1 16,-1 3 0-16,1 3-1 0,1-2-1 15,-1 3 1-15,-4-1-1 16,3-5-1-16,-4 0-1 16,-3-5-3-16,-4-3-4 15,-4-4-5-15,1-1-10 16,-12-10-14-16,0 0-43 15,9 5-5-15,-9-5-4 0,2-9 3 16</inkml:trace>
  <inkml:trace contextRef="#ctx0" brushRef="#br0" timeOffset="215713.0493">11340 4916 36 0,'-5'-14'88'16,"-2"0"-4"-16,7 14-3 15,-20-12-33-15,20 12-10 16,-7 6-15-16,2 10-10 16,1 6-5-16,-2 6-3 0,-1 9 0 15,-1 7 1-15,-4 7-5 16,-5 1-5-16,0 7-2 16,0-5-7-16,2-2-15 15,3 1-43-15,0-16-11 16,5-8-6-16,2-16-2 0</inkml:trace>
  <inkml:trace contextRef="#ctx0" brushRef="#br0" timeOffset="216142.5365">11570 4875 80 0,'0'-13'84'15,"-11"3"-3"-15,-1 6-4 0,-9 4-52 16,4 1-3-16,-7 11-8 16,1 1-7-16,3 4-4 15,1 1-1-15,5 0-1 16,5 2 0-16,7-1 0 16,3-1-1-16,12-2 1 0,2 1 0 15,6-2-1-15,0 0 1 16,1-2 0-16,-1-2 0 15,-2-1 0-15,-5-2-1 16,-5-2 0-16,-9-6 1 0,14 9 0 16,-14-9-1-16,0 0 0 15,-1 12 1-15,1-12-1 16,-2 10 1-16,2-10 0 16,-11 11-1-16,11-11 1 0,-14 11 0 15,14-11-1-15,-17 7 0 16,17-7-1-16,-14 4-3 15,14-4-6-15,-15 0-17 0,15 0-49 16,-8-10-4-16,8 10-6 16,5-15-3-16</inkml:trace>
  <inkml:trace contextRef="#ctx0" brushRef="#br0" timeOffset="218604.0615">11757 4992 20 0,'7'-11'85'16,"-3"-2"-1"-16,-1 4-3 16,-7 0-31-16,4 9-15 15,0 0-11-15,0 0-9 0,8 7-5 16,-3 11-4-16,1 6-1 16,-1 4-2-16,2 9-5 15,-1 2-17-15,-6 10-60 16,0 13 2-1,-8 4-7-15,-4 2-5 16</inkml:trace>
  <inkml:trace contextRef="#ctx0" brushRef="#br0" timeOffset="219417.0902">10987 5615 44 0,'-18'-2'68'0,"5"-1"-3"16,1 3-25-16,12 0-9 16,-12 0-7-16,12 0-9 15,0 0-2-15,0 0-3 0,0 7 0 16,0-7 1-16,0 0 0 15,10 10 0-15,-10-10-1 16,9 15 1-16,-5-5-2 16,-1 6 0-16,4 0-1 0,-4 5-1 15,5 1 1-15,3 4-1 16,5 0 0-16,3-1-1 16,6 0 0-16,1-4 0 0,3 0-1 15,1-3-1-15,-3 0-1 16,0-5-1-16,-6-1-2 15,-3-1-1-15,-6-1-2 16,-3-2-3-16,-9-8-4 16,2 14-5-16,-2-14-6 0,-5 6-19 15,5-6-23-15,-15-2-19 16,15 2-4-16,-17-17 0 16</inkml:trace>
  <inkml:trace contextRef="#ctx0" brushRef="#br0" timeOffset="219642.5144">11183 5634 68 0,'0'0'83'0,"-4"-13"-2"16,4 13-16-16,0 0-13 0,-3 13-17 16,3 2-15-16,-2 3-6 15,0 6-5-15,-1 5-1 16,-2 4-2-16,-6 4-3 0,4 2-7 15,-5 0-7-15,2 2-15 16,2 0-43-16,-1-6-12 16,2-9-6-16,3-8-6 0</inkml:trace>
  <inkml:trace contextRef="#ctx0" brushRef="#br0" timeOffset="219976.6541">11302 5763 35 0,'-5'-3'76'16,"5"3"0"-16,-15 15-17 16,15-15-13-16,-13 16-10 15,8-7-15-15,1 2-7 16,3 1-5-16,0 3-3 0,1-1 0 15,0 1-3-15,2-1-1 16,2 2-2-16,0 0 0 16,3-2 0-16,-2-1 0 15,0 0 0-15,-3-4 0 0,0 2 0 16,-2-11 0-16,0 15 0 16,0-15-3-16,-5 10-6 15,5-10-9-15,-13 14-23 0,2-8-31 16,11-6-6-16,-17 11-5 15,17-11 1-15</inkml:trace>
  <inkml:trace contextRef="#ctx0" brushRef="#br0" timeOffset="220235.3759">11324 5993 29 0,'0'0'76'0,"8"9"1"16,-8-9-2-16,-4 9-37 0,4-9-13 16,5 16 0-16,1-7-5 15,2 3-7-15,-4-1-2 16,0 1-5-16,-1-1-1 0,2-1-1 16,-2-2-2-16,1 1-2 15,-4-9-6-15,18 14-20 16,2-11-47-16,-2-2-5 15,5-1-5-15,5 0-4 16</inkml:trace>
  <inkml:trace contextRef="#ctx0" brushRef="#br0" timeOffset="220642.2137">10905 6452 34 0,'-7'-11'90'0,"3"1"-3"15,4 10-4-15,-8-10-2 16,8 10-47-16,0 0-12 0,13 17-9 16,-1-3-5-16,5 5-2 15,4 6 0-15,3 3-2 16,4 2-1-16,2 4-4 15,1-6-4-15,2 3-6 0,-7-6-14 16,2-7-49-16,-4 0-10 16,-4-6-6-16,-4-8-5 15</inkml:trace>
  <inkml:trace contextRef="#ctx0" brushRef="#br0" timeOffset="220841.259">11244 6400 70 0,'-4'-12'91'0,"4"12"-4"16,-10-9-4-16,10 9-4 15,-13 10-58-15,4 8-10 0,5 6-5 16,-2 5-4-16,-2 7-4 16,1 1-8-16,3 3-21 15,4-1-48-15,0-5-4 0,1-8-5 16,4-7-6-16</inkml:trace>
  <inkml:trace contextRef="#ctx0" brushRef="#br0" timeOffset="221117.1544">11403 6400 17 0,'-15'-6'90'0,"-3"6"0"0,-1 8-5 16,-5 1-5-16,-1 18-36 15,7-12-23-15,0 5-6 16,8 0-7-16,1 4-4 16,8-3-1-16,1-2-1 15,7-1-1-15,3-2 1 0,2-1-1 16,0-1 0-16,1-2-2 16,-2-4 0-16,-2 2-1 15,-3 1-2-15,-1 0-4 16,-5 1-2-16,0 1-12 0,-2 0-23 15,-10 0-36-15,5-2-4 16,7-11-5-16,-13 12 0 16</inkml:trace>
  <inkml:trace contextRef="#ctx0" brushRef="#br0" timeOffset="221483.1298">11494 6464 40 0,'11'-7'80'16,"-1"6"-1"-16,-10 1-2 16,14 0-36-16,-7 6-10 0,-3 5-9 15,0 4-7-15,-3 3-6 16,-1 0-2-16,0 3-3 16,-4-1 0-16,0-3-2 15,1 0 0-15,-2-4 0 0,3-2 0 16,2-11 0-16,0 9 0 15,0-9-1-15,7 0 1 16,-7 0 0-16,12 0 0 0,-12 0-1 16,13-3-1-16,-13 3 1 15,14 0-1-15,-14 0 0 16,9 14 0-16,-5-4 0 16,-2 2 1-16,-2 1-1 0,0 3 1 15,0 1-3-15,-6-1-8 16,0 0-36-16,0 4-31 15,-7-1-5-15,2-2-6 16,-3-1-3-16</inkml:trace>
  <inkml:trace contextRef="#ctx0" brushRef="#br0" timeOffset="221973.2612">11329 7132 25 0,'0'0'82'15,"0"0"1"-15,0 0-2 16,-3 6-3-16,5 2-55 16,9 9-4-16,7 1-2 0,7 5-1 15,5 1-5-15,4 4-1 16,5 1-4-16,3 0-4 16,2 0-5-16,-2-2-5 15,1-1-14-15,-5 4-40 16,-3-11-20-16,-4-8-6 15,-2-6-6-15,-6-5 1 0</inkml:trace>
  <inkml:trace contextRef="#ctx0" brushRef="#br0" timeOffset="222178.6432">11834 7171 36 0,'-13'-18'89'0,"-2"6"-1"15,-2 9-4-15,-1 3-4 0,0 8-54 16,0 11-4-16,2 6-8 15,-2 3-4-15,0 8-4 16,1 3-1-16,-1 4-1 16,2 6-3-16,-3 2-5 0,2-5-9 15,5 3-31-15,0-1-38 16,1-10-5-16,7-9-7 16,4-11-3-16</inkml:trace>
  <inkml:trace contextRef="#ctx0" brushRef="#br0" timeOffset="222499.0029">11970 7215 16 0,'0'0'96'16,"-11"0"-1"-16,-5 3-5 0,-4 6-6 15,-2 36-13-15,2-29-59 16,1 5-3-16,4 1-4 15,2-1-2-15,7 1-2 0,6 0 0 16,4-1-1-16,12-2 0 16,2-1 0-16,4-4 0 15,5 2 0-15,-1-2 0 16,-1-1-1-16,-5 0 2 0,-4-2-1 16,-6 1 0-16,-4 0-1 15,-6 1-1-15,-2 0-2 16,-7-2-4-16,-4 3-7 15,-7-5-23-15,-7 0-47 16,11-5-3-16,1-4-6 0,5-4-1 16</inkml:trace>
  <inkml:trace contextRef="#ctx0" brushRef="#br0" timeOffset="222800.5977">12160 7318 47 0,'15'10'90'15,"-3"4"-1"-15,-4 2-5 16,0 0-2-16,2 3-57 16,-2 0-6-16,1-2-7 15,1-1-5-15,-2-7-2 16,1-1-1-16,0-5-1 16,2-3 0-16,-3-4 0 0,2-4-1 15,-2 0 1-15,-2-1 0 16,-6 9 0-16,9-12-1 15,-9 12 0-15,0 7-1 0,-6 14 0 16,-3 13-1-16,-4 6-6 16,5 20-25-16,-10 24-55 15,1 5 1 1,0 2-7-16,-1-9-6 16</inkml:trace>
  <inkml:trace contextRef="#ctx0" brushRef="#br0" timeOffset="233000.327">5931 9507 54 0,'-19'-10'86'0,"3"-1"0"16,-4-9-20-16,14 9-12 0,-12-4-7 15,6 5-16-15,1 1-7 16,11 9-7-16,-10-6-3 16,10 6-4-16,0 7-3 15,9 6-2-15,10 5-3 0,8-1 1 16,10 3 0-16,8-2-1 16,9 0-2-16,7-6 0 15,4-2 0-15,3-5 0 16,-5-4 0-16,-1-3 0 0,-13-6 0 15,-3-4 0-15,-11 0 0 16,-9-2 0-16,-10 1 0 16,-3 1 0-16,-12 3 0 0,-1 9 0 15,-19 0 0-15,-10 9 0 16,-7 15 0-16,-13 9 0 16,-7 12 0-16,-14 12 0 0,-9 11 0 15,-4 11 0-15,-7 8 0 16,1 3 0-16,4-1 0 15,6-7 0-15,8-9 0 16,12-11 0-16,11-12 0 16,12-16 0-16,12-15 0 0,13-16 0 15,11-8 0-15,5-10 0 16,13-10 0-16,3-1 0 0,6-8 0 16,7 2 0-16,4 0 0 15,6 4 0-15,-5 7 0 16,3 6 0-16,-3 9 0 15,1 6 0-15,-6 7 0 16,-3 11 0-16,-1 3 0 16,-7 7 0-16,1 1 0 0,-4 1 0 15,1-1 0-15,-3-3 0 16,-1-4 0-16,1-4 0 0,-2-3 0 16,2-8 0-16,0-1 0 15,0-6 0-15,5 0 0 16,-4-10-9-16,1-2-82 15,10-4-2-15,1-13-4 0,4-1-6 16,2-8-3-16</inkml:trace>
  <inkml:trace contextRef="#ctx0" brushRef="#br0" timeOffset="233210.483">6626 9967 11 0,'10'-10'103'15,"-10"10"-3"-15,11-10-5 16,-11 10-2-16,12-10-4 15,-12 10-69-15,20-7-20 0,-1 3 0 16,1 2 0-16,5-2 0 16,5 3 0-16,3 1 0 15,1 0 0-15,-3 0 0 0,1 6 0 16,-4-3-13 0,-28-3-77-16,24 15-3 0,-14-5-5 15,-10 2-6-15,-5 2 0 16</inkml:trace>
  <inkml:trace contextRef="#ctx0" brushRef="#br0" timeOffset="233377.5511">6703 10157 62 0,'-34'22'99'0,"6"-9"-3"15,6 3-4-15,7-9-2 16,15-7-53-16,1 9-12 16,17-9-15-16,13 0-10 15,7-3 0-15,12 3 0 16,11-6 0-16,13 6-7 0,3-3-83 15,7-8-1-15,-3-1-7 16,6-6-6 0,4-3-4-16</inkml:trace>
  <inkml:trace contextRef="#ctx0" brushRef="#br0" timeOffset="235380.2539">8288 9736 0 0,'0'-12'73'16,"0"-4"4"-16,0 0-6 15,0-7-4-15,0 4-14 16,0-2-9-16,1 5-10 16,0-2-7-16,0 2-5 15,-1 5-7-15,0 11-3 0,0 0-3 16,0 0-2-16,-3 19-7 15,1 7 0-15,1 8 0 16,-1 2 0-16,1 9 0 0,1 0 0 16,0-3 0-1,7-4 0-15,5-4 0 0,3-7 0 16,2-7 0-16,5-10 0 16,1-7 0-16,3-3 0 15,1-12 0-15,-4-5 0 0,-1-2 0 16,-3-2 0-16,-3-1 0 15,-3 2 0-15,-2 2 0 16,-5 3 0-16,-3 2 0 0,-3 13 0 16,4-9 0-16,-4 9 0 15,1 8 0-15,-1 4 0 16,0 5 0-16,0 4 0 16,0 6 0-16,-1 2 0 15,1 5 0-15,0-2 0 0,4 0 0 16,-1-3 0-16,5 0-29 15,4 1-58-15,-1-12-5 16,3-6-5-16,2-9-3 0,1-3-2 16</inkml:trace>
  <inkml:trace contextRef="#ctx0" brushRef="#br0" timeOffset="235643.9153">8811 9820 78 0,'5'-20'98'0,"6"1"-4"15,-5 3-7-15,2 11 0 16,4-1-56-16,0 4-12 16,5 4-8-16,0 11-5 15,4 4-6-15,1 5 0 0,2 7 0 16,5 3 0-16,-1 2 0 16,1 1 0-16,0 2 0 15,-1-3 0-15,2-2 0 16,-4-3 0-16,3-3 0 15,-5-3 0-15,3-4 0 0,-5-9-6 16,2 2-30-16,6-7-53 16,-15-5-3-16,-3-6-5 15,0-7-5-15</inkml:trace>
  <inkml:trace contextRef="#ctx0" brushRef="#br0" timeOffset="235892.3679">9307 9833 51 0,'-12'-28'100'15,"2"3"-4"-15,-2 6-4 16,3 3-3-16,0 4-52 16,9 12-7-16,-17-1-14 0,14 9-16 15,-2 7 0-15,-2 8 0 16,0 4 0-16,-3 7 0 16,1 5 0-16,-7 7 0 15,-1 4 0-15,-1-1 0 16,0-1 0-16,-1-2 0 0,2-5 0 15,4-2 0-15,1-18-26 16,7-2-65-16,5-10-2 16,0-9-5-16,14-4-7 15,1-12 7-15</inkml:trace>
  <inkml:trace contextRef="#ctx0" brushRef="#br0" timeOffset="236160.6518">9502 9900 0 0,'14'-6'100'0,"-1"-2"2"15,-2 0-7-15,-11 8-4 16,10-15-3-16,-10 15-65 16,11-3-11-16,-11 3-12 15,11 11 0-15,-4 2 0 0,-2 5 0 16,1 4 0-16,1 3 0 15,-3 5 0-15,-1-1 0 16,1 2 0-16,-1-5 0 16,3 3-10-16,-1-8-80 0,3-5-3 15,-2-7-3-15,1-9-7 16,5-3-2-16</inkml:trace>
  <inkml:trace contextRef="#ctx0" brushRef="#br0" timeOffset="236367.5999">9786 9904 81 0,'9'-17'102'0,"-3"5"-3"0,-3 0-7 16,-3 12-2-16,8-8-49 15,-8 8-35-15,0 0-6 16,9 17 0-16,-5 0 0 16,0 5 0-16,1 7 0 15,-1 5 0-15,-1 4 0 0,-2 1 0 16,4 4 0-16,-5-2-73 15,0-7-20-15,-2-4-4 16,1-8-7-16,0-8-4 0</inkml:trace>
  <inkml:trace contextRef="#ctx0" brushRef="#br0" timeOffset="239901.4283">10644 10046 82 0,'-17'-9'94'16,"4"0"-4"-16,0 0-4 0,-1-2-38 16,8 2-10-16,6 9-14 15,-2-16-7-15,2 16-5 0,17-16-4 16,4 9-2-16,4 0-2 16,9-1-2-16,3 5-2 15,5 0 0-15,5 3 0 0,-4 0 0 16,5 3 0-16,-8 2 0 15,-3 1 0-15,-3 4-12 16,-11-5-12-16,-3 0-62 16,-7 1-3-16,-13-6-6 0,0 0-5 15,-3-5-1-15</inkml:trace>
  <inkml:trace contextRef="#ctx0" brushRef="#br0" timeOffset="240136.2042">10864 9830 80 0,'0'0'97'0,"0"0"-3"0,8 0-7 16,-8 0 0-16,0 0-63 15,10 17-5-15,-6-1-8 16,2 9-4-16,-2 4-2 16,0 7-5-16,-2 5 0 15,2 5 0-15,-4 4 0 0,1-1 0 16,-1-2 0-1,3 3-6-15,-3-7-13 0,5-3-67 16,1-8-4-16,4-8-4 16,1-10-5-16,4-9-5 15</inkml:trace>
  <inkml:trace contextRef="#ctx0" brushRef="#br0" timeOffset="240729.5859">11601 9890 0 0,'-11'-16'89'0,"-1"-2"3"16,-2 1-2-16,-2 1-5 15,-1-1-38-15,7 4-11 16,-1 2-12-16,11 11-7 0,-10-14-5 16,10 14-3-16,15-1-3 15,9 1-2-15,9 11-4 16,4 1 0-16,8 9 0 15,1-1 0-15,3 7 0 16,-7 3 0-16,-5 1 0 0,-8 0 0 16,-8 2 0-16,-10 0 0 15,-6-3 0-15,-5 0 0 16,-9-3 0-16,-6 1 0 16,-2-2 0-16,-4-2 0 0,5 1 0 15,-2-7-7-15,11-9-54 16,4 6-29-16,3-6-2 15,10-6-7-15,10-6-6 0</inkml:trace>
  <inkml:trace contextRef="#ctx0" brushRef="#br0" timeOffset="240967.5611">12246 9896 9 0,'16'-10'99'0,"-5"3"0"16,1 6-4-16,-2 1-5 0,3 0-2 15,-29 4-71-15,32 9-3 16,11 9-14-16,1 4 0 16,8 9 0-16,0 3 0 15,5 6 0-15,0 3 0 0,-2-2 0 16,-4-1 0-16,-2-4 0 16,-9-8-9-16,1-4-34 15,3-4-47-15,-15-13-3 16,-3-7-4-16,-10-4-6 0</inkml:trace>
  <inkml:trace contextRef="#ctx0" brushRef="#br0" timeOffset="241189.6013">12691 9908 91 0,'-8'-25'101'0,"-2"4"-5"0,2 6-5 15,-2 4-2-15,10 11-62 16,0 0-11-1,-15 6-16-15,4 12 0 0,-1 6 0 16,1 11 0-16,-3 7 0 16,-3 10 0-16,-1 6 0 0,4 0 0 15,2-4 0-15,7-1-59 16,1-2-32-16,4-9-1 16,3-13-6-16,8-12-6 15</inkml:trace>
  <inkml:trace contextRef="#ctx0" brushRef="#br0" timeOffset="241419.5505">12906 10036 23 0,'11'-15'103'0,"-5"1"0"16,-1 4-8-16,-4 2-4 15,-1 8-2-15,0 0-82 0,2 4-7 16,1 15 0-16,-2 4 0 15,1 9 0-15,-1 6 0 16,-1 7 0-16,-1 5 0 16,1 0 0-16,-4-7-5 0,-3 0-84 15,6-5-3-15,0-11-3 16,1-11-9-16,0-16-2 16</inkml:trace>
  <inkml:trace contextRef="#ctx0" brushRef="#br0" timeOffset="241784.2503">13166 10063 95 0,'21'-17'101'0,"1"2"-7"16,0 5-3-16,-2 2-3 0,15 7-65 16,-14 7-7-16,-2 8-13 15,-2 11-3-15,-4 6 0 16,-6 7 0-16,-6 5 0 15,-3 1 0-15,-5 1 0 16,-5-4 0-16,0-5 0 0,2-6 0 16,1-3 0-16,7-8 0 15,9-9 0-15,14-3 0 16,12-5 0-16,10-2 0 16,10 0 0-16,12-4 0 0,4-3 0 15,2 0 0-15,0 0 0 16,-2 0 0-16,-10-1 0 15,-9 1 0-15,-11 2 0 0,-11 0 0 16,-9-1 0-16,-11 1-6 16,-11-5-46-16,-11 4-39 15,-7-1-1-15,-4-3-7 16,-3-2-5-16</inkml:trace>
  <inkml:trace contextRef="#ctx0" brushRef="#br0" timeOffset="243019.9483">14264 10281 5 0,'0'0'73'15,"0"0"4"-15,8-8 0 16,-8 8-36-16,0 0-4 0,0 0-8 16,0 0-6-16,0 0 0 15,0 0-5-15,0 0-3 16,0 0 0-16,7-10-3 0,-7 10-2 15,0 0-1-15,0 0-3 16,0 0 0-16,3-10-1 16,-3 10-1-16,0 0-1 15,0 0 0-15,0 0-1 16,5-9 1-16,-5 9-1 0,0 0 1 16,9-6-1-16,1 3 0 15,2 0 0-15,5-1 2 16,6 0-4-16,8-1 0 15,7 1 0-15,5 0 0 0,8-1 0 16,3 0 0-16,2 1 0 16,3 3 0-16,-3-2 0 15,0 2 0-15,-5-1 0 16,-4 2 0-16,-8 0 0 16,-5 0 0-16,-6 0 0 0,-6 0 0 15,-7 0 0-15,-4 0 0 16,-11 0 0-16,9 0 0 15,-9 0 0-15,0 0 0 16,0 0-20-16,0-9-48 0,0 9-22 16,-12 0-3-16,3 0-7 15,-3-2-2-15</inkml:trace>
  <inkml:trace contextRef="#ctx0" brushRef="#br0" timeOffset="243276.0033">14815 10003 94 0,'0'-10'96'0,"0"10"-4"16,0 0-5-16,0 0-2 0,1 18-64 16,-1-1-8-16,1 8-5 15,-1 6-1-15,0 7-1 16,0 3-4-16,-3 4-2 0,-1 3 0 15,-1-4 0-15,-1-2 0 16,2 2-11-16,-4-5-39 16,7-9-38-16,1-5-1 15,10-11-8-15,5-7-6 16</inkml:trace>
  <inkml:trace contextRef="#ctx0" brushRef="#br0" timeOffset="243848.2473">15661 9994 81 0,'10'-19'99'16,"-5"0"-6"-16,-5 0-5 15,-3 5 0-15,-10 9-65 0,-2-3-5 16,1 8-6-16,-2 0-3 15,2 8-9-15,-2 7 0 16,5 5 0-16,4 6 0 0,7 5 0 16,3 5 0-16,13 2 0 15,8 4 0-15,6 1 0 16,6 1 0-16,2-1 0 0,2-3 0 16,-4-3 0-16,-2-2 0 15,-9-2 0-15,-4-3 0 16,-11-3 0-16,-6-2 0 15,-4-2 0-15,-10-4 0 16,-6-4 0-16,-5-4 0 16,0-5 0-16,-7-5 0 0,2-2 0 15,-1-10 0-15,2-5 0 16,5-6 0-16,4-5 0 16,7-4 0-16,8-7 0 0,6 0 0 15,8-7 0-15,12-1 0 16,3 0 0-16,7-1 0 15,0 3 0-15,-1 2 0 0,-5 5 0 16,-5 5 0-16,-8 3 0 16,-10 6 0-16,-7 5 0 15,-15 3 0-15,-7 5 0 0,-12 5 0 16,-4 4 0-16,-3 0 0 16,4 8 0-16,-1 4-16 15,18-9-63-15,10 17-11 16,16-2-3-16,22-1-8 15,18-2-3-15</inkml:trace>
  <inkml:trace contextRef="#ctx0" brushRef="#br0" timeOffset="244068.1251">16310 10037 74 0,'27'-8'100'0,"-6"4"-4"16,-7-2-5-16,-14 6-2 15,11-2-54-15,-11 2-13 16,0 0-18-16,12 16-4 0,1 7 0 15,3 6 0-15,6 7 0 16,7 9 0-16,3 2 0 16,2 3 0-16,1 3 0 15,-4-4 0-15,1 0 0 16,-11-10-5-16,-1-6-83 0,-6-6-4 16,-9-7-4-16,-3-7-7 15,-2-13-1-15</inkml:trace>
  <inkml:trace contextRef="#ctx0" brushRef="#br0" timeOffset="244293.9659">16773 10215 43 0,'12'-36'100'16,"-4"1"-2"-16,3 5-5 16,-7 6-3-16,2 9-42 15,-1 5-20-15,-5 10-17 0,-6 0-11 16,-4 15 0-16,-6 8 0 15,-3 9 0-15,-8 6 0 16,-4 10 0-16,-9 4 0 16,-1 1 0-16,3 5-24 15,3-5-65-15,1-7-3 0,5-7-6 16,6-9-6-16,11-9 0 16</inkml:trace>
  <inkml:trace contextRef="#ctx0" brushRef="#br0" timeOffset="244729.3333">16880 10290 51 0,'41'-24'101'0,"3"7"-5"16,-6 3-4-16,0 7-3 16,-7-11-42-16,0 19-27 15,-4 12-7-15,-7 5-11 0,-9 6-2 16,-2 4 0-16,-9 3 0 15,0-1 0-15,-11 1 0 16,0-4 0-16,0 0 0 0,4-7 0 16,4-4 0-16,3-7 0 15,11-4 0-15,8-5 0 16,10-4 0-16,2-8 0 16,3-6 0-16,5-2 0 0,2-6 0 15,-1-3 0 1,-1-2 0-16,-2 1 0 0,-2-1 0 15,-4 3 0-15,-5 4 0 16,-5 2 0-16,-5 7 0 0,-3 5 0 16,-13 10 0-16,9 0 0 15,-6 11 0-15,-3 9 0 16,0 7 0-16,0 6 0 0,-7 8 0 16,-4 5 0-16,-2 9 0 15,-17-6-9-15,1 7-83 16,0-5-2-16,-1-1-5 15,3-7-8-15,5-7-3 16</inkml:trace>
  <inkml:trace contextRef="#ctx0" brushRef="#br0" timeOffset="245444.9115">18035 10492 31 0,'15'-3'105'15,"0"-3"-2"-15,-1 1-8 16,-6-6-1-16,5 0-11 0,-2 1-83 16,-11 10 0-16,14-18 0 15,-14 18 0-15,10-16 0 16,-10 16 0-16,4-13 0 0,-4 13 0 15,3-9 0-15,-3 9 0 16,0 0 0-16,2-11 0 16,-2 11 0-16,0 0 0 0,0 0 0 15,0 0 0-15,0 0 0 16,0 0 0-16,5 6 0 16,-5-6 0-16,3 11 0 15,-3-11 0-15,3 9 0 16,-3-9 0-16,0 0 0 0,0 0 0 15,3 9 0-15,-3-9 0 16,0 0 0-16,0 0 0 16,0 0 0-16,0 0 0 0,-1-7 0 15,1 7 0-15,-8-9 0 16,8 9 0-16,-4-10 0 16,4 10 0-16,0 0 0 15,-3-10 0-15,3 10 0 0,0 0 0 16,0 0 0-16,0-11 0 15,0 11 0-15,0 0 0 16,7-14 0-16,-7 14 0 16,17-13 0-16,-3 8 0 0,9-1 0 15,9 3 0-15,9-1 0 16,8 4 0-16,10 0 0 16,7 0 0-16,7 4 0 0,3 0 0 15,-2 1 0-15,0-1 0 16,-5-1 0-16,-8-3 0 15,-7 1 0-15,-6-1 0 16,-9 0 0-16,-7-4 0 16,-12 1 0-16,-2-2 0 0,-10 2 0 15,-8 3 0-15,0 0 0 16,2-20 0-16,-2 5-83 16,-10 3-12-16,-6-3-3 0,-2-2-6 15,-4-4-2-15</inkml:trace>
  <inkml:trace contextRef="#ctx0" brushRef="#br0" timeOffset="245649.8941">18808 10080 80 0,'-22'-7'96'16,"10"5"-3"-16,1 2-4 15,10 33-4-15,1-17-55 16,4 7-14-16,7 7-2 0,-4 7-6 16,4 4-8-16,-3 4 0 15,0 6 0-15,-7 3 0 16,-2 3 0-16,-9-2 0 0,3-1 0 15,-4-7 0-15,5-3 0 16,-5-9-34-16,11-7-56 16,9-10-4-16,10-13-2 15,9-5-8-15</inkml:trace>
  <inkml:trace contextRef="#ctx0" brushRef="#br0" timeOffset="245994.2562">19585 10262 6 0,'38'-38'99'16,"-8"4"-1"-16,-20 4-4 16,-10 4-4-16,-16 0-2 0,-18 7-71 15,-3 10-4-15,-8 5-7 16,3 8-6-16,-7 12 0 16,10 10 0-16,8 8 0 15,14 10 0-15,12 7 0 0,16 3 0 16,12 3 0-16,15 1 0 15,10-2 0-15,4-4 0 16,-1-4 0-16,-4-7 0 16,-7-7 0-16,-6-6 0 0,-13-6 0 15,-9-6 0-15,-10-5 0 16,-8-5 0-16,-10-4 0 16,-7-2 0-16,-5-1 0 15,-4 0 0-15,-4-7 0 0,9 6-14 16,0-10-76-16,4-4-3 15,6-5-4-15,14-7-5 16,6-4-2-16</inkml:trace>
  <inkml:trace contextRef="#ctx0" brushRef="#br0" timeOffset="246213.1754">20017 10240 63 0,'27'-7'101'16,"3"5"-5"-16,-3 2-5 15,3 2-1-15,5-2-41 16,1 22-37-16,2 8-3 16,6 7-9-16,2 9 0 0,-2 5 0 15,2 8 0-15,-6-3 0 16,0 1 0-16,-7-6 0 16,-2-4 0-16,-12-12-15 0,1-22-67 15,-7 7-8-15,-7-12-5 16,-6-8-6-16,0-8-3 15</inkml:trace>
  <inkml:trace contextRef="#ctx0" brushRef="#br0" timeOffset="246446.4794">20601 10316 87 0,'2'-19'102'0,"-2"6"-6"15,1 3-6-15,-1 10-1 16,-8-3-65-16,2 10-7 15,-8 11-11-15,0 8-6 16,-9 8 0-16,-4 11 0 16,-7 7 0-16,-5 8 0 0,-5 3 0 15,1 0 0-15,3-5-4 16,5-1-18-16,-3-3-54 16,12-15-17-16,5-15-1 15,12-14-5-15,9-10-2 0</inkml:trace>
  <inkml:trace contextRef="#ctx0" brushRef="#br0" timeOffset="246718.9659">20708 10447 85 0,'39'-17'98'16,"-2"6"-3"-16,-5 0-7 15,-4 7 0-15,-4 4-66 16,1 4-5-16,-11 11-6 15,-5 4-4-15,-6 8-7 16,-3 4 0-16,-6 7 0 0,-11-1 0 16,-1 2 0-16,-2-2 0 15,2-3 0-15,0-7 0 16,3-1 0-16,5-7 0 0,10-4 0 16,4-6 0-16,11 4-16 15,1-6-73-15,10-4-2 16,4-3-4-16,7-8-8 0,1-9-2 15</inkml:trace>
  <inkml:trace contextRef="#ctx0" brushRef="#br0" timeOffset="247006.5033">21243 10449 28 0,'21'-26'97'0,"-3"4"0"16,9 9-6-16,0 1-2 0,7 12-41 15,2 3-20-15,3 8-9 16,1 7-7-16,-3 5-10 15,-3 7-2-15,-1 5 0 16,-12 5 0-16,-5 2 0 0,-9 0 0 16,-7 0 0-16,-4-4 0 15,-4-4 0-15,-5-7 0 16,-3-3 0-16,1-8 0 16,2-3 0-16,2-6 0 15,11-7 0-15,-8 7 0 0,8-7 0 16,13 2 0-16,8 0 0 15,11 3 0-15,1 1-53 16,15-3-39-16,10-1-2 0,4-2-7 16,9 0-6-16</inkml:trace>
  <inkml:trace contextRef="#ctx0" brushRef="#br0" timeOffset="247409.5752">22316 10682 49 0,'-11'-9'97'0,"11"9"-1"16,-3-12-6-16,3 12-3 16,1-15-55-16,-1 15-8 0,7-15-7 15,-7 15-8-15,13-8-2 16,-3 4-4-16,-10 4-3 15,22-5 0-15,-9 3 0 0,5 1 0 16,4 1 0-16,3 1 0 16,8 0 0-16,7 4 0 15,8 3 0-15,9 3 0 16,8 1 0-16,3 2 0 0,2 1 0 16,0 0 0-16,-4-3 0 15,-6-2 0-15,-12-4 0 16,-8-4 0-16,-15-2 0 15,-9-8 0-15,-10-2 0 16,-6 1 0-16,-8-4 0 0,-7 5-14 16,-4-4-15-16,-7 6-60 15,4 0-3-15,2-2-4 16,1-2-6-16</inkml:trace>
  <inkml:trace contextRef="#ctx0" brushRef="#br0" timeOffset="247676.4029">22713 10303 43 0,'-29'-14'100'0,"3"1"-3"0,2 4-7 16,5 2-1-16,4 7-50 16,6 3-15-16,-3 13-10 15,7 7-4-15,-1 10-5 16,0 7-5-16,3 9 0 15,0 7 0-15,-4 6 0 16,1 1 0-16,1 1 0 0,2-3 0 16,-6-2 0-16,2-6 0 15,-6-11-16-15,-6 0-73 16,5-10-3-16,-2-10-2 16,4-6-9-16,0-10-3 0</inkml:trace>
  <inkml:trace contextRef="#ctx0" brushRef="#br0" timeOffset="251790.7082">23678 10346 4 0,'7'-20'89'0,"0"2"4"15,-2-1-5-15,-2 0-5 0,-3-11-41 16,-7 18-18-16,-5 8-4 16,-12 4-5-16,-1 4-5 15,-7 8-2-15,-2 5-2 16,-1 7-1-16,2 3-1 0,4 7 0 15,7-1-2-15,11 0 1 16,7 3-1-16,5-1 0 16,13 1 0-16,10-2 0 15,5-1-1-15,2-5 1 0,4-2-2 16,-1-4 0-16,-2 0 0 16,-7-5 0-16,-6-3 0 15,-9-1 0-15,-9-3 0 16,-3 0 0-16,-15 0 0 15,-6-2 0-15,-8 0 0 0,-5 0 0 16,-2 0 0-16,-2-3-5 16,6 3-17-16,-2-2-65 15,13-4-3-15,10-2-4 16,13 0-7-16,3-11-4 0</inkml:trace>
  <inkml:trace contextRef="#ctx0" brushRef="#br0" timeOffset="252037.1362">23978 10490 76 0,'13'-12'100'0,"1"1"-6"0,-7 2-5 16,2 4-1-16,0 5-63 16,2 1-5-16,4 14-8 15,1 6-5-15,3 8-7 16,6 7 0-16,3 8 0 0,-1 4 0 15,4 4 0-15,-1 0 0 16,-1 0 0-16,-1-4 0 16,-1-2-11-16,-13-13-42 15,4-1-38-15,-4-9-1 0,-2-11-7 16,-12-12-6-16</inkml:trace>
  <inkml:trace contextRef="#ctx0" brushRef="#br0" timeOffset="252285.2628">24460 10584 75 0,'1'-32'101'15,"4"6"-4"-15,-5 5-5 16,0 5-3-16,-7 6-64 16,-1 9-2-16,-3 6-14 15,-7 10-9-15,-4 10 0 0,-4 6 0 16,-10 11 0-16,-5 8 0 15,-8 6 0-15,-2 6 0 16,-5 3 0-16,-1-1 0 16,3 1 0-16,4-8-34 15,10-4-56-15,8-13-3 0,15-7-5 16,12-16-5-16</inkml:trace>
  <inkml:trace contextRef="#ctx0" brushRef="#br0" timeOffset="252763.1989">24600 10760 82 0,'0'-11'98'0,"2"1"-6"16,2-3-4-16,3 2-2 15,6 4-69-15,2 7-4 16,1 0-5-16,1 6-3 0,1 6-2 16,-2 6-1-16,-6 1-1 15,-1 4 0-15,-9 3-1 0,0-3 1 16,-7 0 0 0,-6-2 0-16,-3-3-1 0,-3-4 1 15,4-1-1-15,1-2 1 16,14-11 0-16,-11 16 0 15,11-16 0-15,12 17 0 0,7-7 0 16,6 3 1-16,-3 0-1 16,4 1 1-16,0 2-2 15,-6-1 0-15,-5 3 0 16,-4-1 0-16,-10-2 0 0,-2 0 0 16,-11-3 0-16,-8-1 0 15,-7 0 0-15,-5-3 0 0,-4-2 0 16,-7-4 0-16,8-1 0 15,-3-1-35-15,11-5-53 16,8-4-3-16,10-3-6 16,9-2-5-16,17-6 4 15</inkml:trace>
  <inkml:trace contextRef="#ctx0" brushRef="#br0" timeOffset="252956.4346">24958 10874 3 0,'33'-21'103'16,"-6"5"-2"-16,-8 2-5 15,-4 7-4-15,-4 3-2 16,-11 4-68-16,14 17-18 16,-9 5-4-16,-4 9 0 15,-1 9 0-15,0 6 0 0,-5 7 0 16,-6 7 0-16,-8 2 0 16,9 9-62-16,-10-2-29 15,0-3-2-15,-1-3-8 16,-1-6-8-16</inkml:trace>
  <inkml:trace contextRef="#ctx0" brushRef="#br0" timeOffset="254170.3934">4534 11169 24 0,'-13'6'84'0,"13"-6"2"16,0 0-4-16,-11 0-17 15,11 0-22-15,0-11-14 16,0 11-6-16,-4-10-4 0,4 10-4 16,0 0-2-16,0 0-2 15,-14-5-2-15,14 5-1 16,-16 1-8-16,16-1 0 15,-11 8 0-15,11-8 0 0,-12 6 0 16,12-6 0-16,0 0 0 16,-10 8 0-16,10-8 0 15,0 0 0-15,0 0 0 0,0 0 0 16,0 0 0-16,8 7 0 16,0-7 0-16,3 1 0 15,5 0 0-15,4 0 0 16,5-1 0-16,6 0 0 15,9-1 0-15,2-2 0 0,4-2 0 16,9-1 0-16,6-1 0 16,6-3 0-16,5 2 0 15,1-5 0-15,3 3 0 0,-2-1 0 16,-2 0 0-16,-5 1 0 16,-8-1 0-16,-6 4 0 15,-13 2 0-15,-5-1 0 0,-14 2 0 16,-2 3 0-16,-8-1 0 15,-11 2 0-15,0 0 0 16,0 0 0-16,-6 10 0 0,-5-2 0 16,-7-2-14-16,3-6-74 15,-5 6-5-15,-1-3-2 16,-2-3-7-16,-1-1-1 16</inkml:trace>
  <inkml:trace contextRef="#ctx0" brushRef="#br0" timeOffset="254487.5443">5269 10952 25 0,'-9'-12'94'0,"2"-2"1"15,-3 0-5-15,0 0-1 16,-1 7-46-16,3-2-12 16,8 9-9-16,-11-6-8 0,11 6-6 15,-5 15-8-15,5 4 0 16,0 8 0-16,2 3 0 15,3 10 0-15,0 6 0 16,2 9 0-16,-2 2 0 16,1 6 0-16,-1-2 0 15,-2-1 0-15,-1-3 0 0,-1-5 0 16,1-5 0-16,-1-11 0 16,0-8 0-16,0-4 0 15,0-9 0-15,3-1 0 0,-4-14 0 16,0 0-37-16,9 8-56 15,-9-8-1-15,14-9-4 16,-4-10-7-16</inkml:trace>
  <inkml:trace contextRef="#ctx0" brushRef="#br0" timeOffset="254913.7128">6318 10865 49 0,'31'-34'101'16,"-9"2"-3"-16,-11-3-5 15,-8 5-2-15,-10-13-33 16,-5 25-41-16,-7 11-13 0,-7 7-4 16,-2 16 0-16,-6 13 0 15,-1 11 0-15,2 13 0 16,5 8 0-16,0 5 0 15,11 1 0-15,9-3 0 16,9-3 0-16,13-9 0 0,10-8 0 16,7-13 0-16,7-9 0 15,4-11 0-15,0-11 0 16,-2 0 0-16,-8-9 0 0,-5-5 0 16,-7-2 0-16,-12 0 0 15,-8-1 0-15,-4 2 0 16,-13-1 0-16,-6 1 0 0,-12 2 0 15,-3 2 0-15,-5 1 0 16,-4 5 0-16,3 4 0 16,-1-1 0-16,15-13-60 15,4 21-35-15,13-3 0 16,13-3-7-16,11 1-3 0</inkml:trace>
  <inkml:trace contextRef="#ctx0" brushRef="#br0" timeOffset="255139.117">6623 10957 16 0,'19'-8'102'0,"-6"2"-4"16,-13 6-4-16,0 0-2 15,0 0-3-15,8 0-71 16,3 12-16-16,0 5-2 16,8 5 0-16,6 3 0 15,5 7 0-15,3 1 0 0,5 6 0 16,-4-1 0-16,1 6 0 15,-4-2 0-15,-2 0-6 16,-11-2-83-16,-3-8-3 16,-2-4-5-16,-10-11-5 15,1-8-1-15</inkml:trace>
  <inkml:trace contextRef="#ctx0" brushRef="#br0" timeOffset="255382.077">6992 11025 19 0,'-3'-39'102'16,"-2"6"-1"-16,-1 3-7 0,2 8-1 16,0 2-3-16,0 10-78 15,4 10-12-15,-13 4 0 16,3 14 0-16,-2 8 0 16,-4 11 0-16,-3 10 0 0,-9 15 0 15,-3 12 0-15,-3 8 0 16,-1 2 0-16,0 5 0 15,0 8-40-15,10-22-53 16,1-9-4-16,12-18-8 0,6-17-3 16</inkml:trace>
  <inkml:trace contextRef="#ctx0" brushRef="#br0" timeOffset="256622.9639">7326 11114 14 0,'-5'-11'71'16,"5"11"-8"-16,-3-10-4 15,3 10-9-15,-4-9-10 16,4 9-9-16,0 0-7 15,-10-11-4-15,10 11-3 0,0 0-3 16,0 0-2-16,-7-11-1 16,7 11-1-16,0 0 0 15,-1-9-2-15,1 9-1 0,0 0-1 16,0-11-1-16,0 11 0 16,0 0-1-16,0 0-1 15,2-12 0-15,-2 12-1 0,0 0 0 16,0 0 0-1,0 0-1-15,0 0 1 0,0 0-2 16,0 0 1-16,0 0 0 16,0 0 0-16,0 0-1 15,0 0 1-15,0 0 0 0,0 0 1 16,0 0 0-16,0 0-1 16,0 0 1-16,0 0 1 15,0-9-3-15,0 9 0 16,0 0 0-16,0 0 0 0,0 0 0 15,-3-9 0-15,3 9 0 16,0 0 0-16,0 0 0 16,0 0 0-16,0 0 0 0,0-8 0 15,0 8 0-15,0 0 0 16,10-11 0-16,1 6 0 16,-2 2 0-16,4-4 0 0,4 2 0 15,-1-2 0 1,1 2 0-16,1 0 0 0,-1 1 0 15,1 2 0-15,-1 2 0 16,1 1 0-16,0 6 0 0,-3 5 0 16,0 1 0-16,-1 7 0 15,-4 1 0-15,-5 6 0 16,-5 1 0-16,0 1 0 16,-11 2 0-16,0-2 0 15,-5-3 0-15,-1-3 0 0,1-5 0 16,0-5 0-16,2-3 0 15,7-2 0-15,7-8 0 16,-10 1 0-16,10-1 0 16,6-2 0-16,4-3 0 0,6 0 0 15,3 0 0 1,3 2 0-16,5 3 0 0,-2 0 0 16,6 4 0-16,-9 6 0 0,4 5 0 15,-5 5 0 1,-2 3 0-16,-6 0 0 0,-3 3 0 15,-6 0 0-15,-4 1 0 16,-4-2 0-16,-13-2 0 0,-5-4 0 16,-8 0 0-16,-3-5 0 15,-7-2 0-15,-1-4 0 16,-1-2 0-16,-2-4 0 16,6-2 0-16,2 0 0 0,6-5 0 15,2-2 0-15,9-4 0 16,4 2 0-16,2-14 0 15,-5 7-86-15,22-8-7 16,7-1-4-16,7-4-6 16,10-3-3-16</inkml:trace>
  <inkml:trace contextRef="#ctx0" brushRef="#br0" timeOffset="257092.593">7861 11106 0 0,'38'-14'99'0,"-5"2"2"0,-4-1-4 15,-7 3-5-15,-1-1-3 16,-1 2-60-16,2 8-25 16,-1 1-4-16,2 5 0 15,1 7 0-15,0 6 0 16,0 4 0-16,-1 6 0 0,-2 3 0 16,-8 4 0-16,-1 4 0 15,-10 4 0-15,-3 3 0 16,-5 0 0-16,-7-2 0 15,-3-3 0-15,-2-2 0 0,0-5 0 16,3-2 0-16,2-9 0 16,5-4 0-16,8-5 0 15,8-4 0-15,13-4 0 0,14-6 0 16,14 0 0 0,14-8 0-16,12-4 0 0,8-4 0 15,10-2 0-15,-1-2 0 16,-7 2 0-16,-6-1 0 0,-16 5 0 15,-9 1 0-15,-16 4 0 16,-9 2 0-16,-15 5 0 16,-14 2 0-16,0 0 0 15,0 0 0-15,-12 9 0 0,-4 0 0 16,-3-2 0-16,-4 3 0 16,-4 0 0-16,1-5 0 15,7-8-23-15,-9 3-73 16,5 0-4-16,3-4-4 0,5-8-8 15</inkml:trace>
  <inkml:trace contextRef="#ctx0" brushRef="#br0" timeOffset="259106.7351">6177 8022 61 0,'9'6'92'0,"-9"-6"-3"0,12 1-5 15,-12-1-1-15,0 0-65 16,-6 6-1-16,4 8-3 16,2 3-4-16,0 9-1 15,1 7 0-15,6 9-1 16,1 5 0-16,7 4-2 0,4 4-3 16,3 6-3-16,9 1 0 15,4 2 0-15,4 0 0 16,1 0 0-16,9-2 0 15,-5 3 0-15,6-5 0 0,-5 0 0 16,3-2 0-16,-4-6 0 16,0-5 0-16,-4-2 0 15,-4-5 0-15,0-4 0 0,-5-8 0 16,-6-3 0-16,-3-6 0 16,-7-5 0-16,1-4 0 15,-8-2 0-15,-8-8-35 16,0 0-53-16,0-17-3 0,-5-5-6 15,-3-8-4-15,-5-10 2 16</inkml:trace>
  <inkml:trace contextRef="#ctx0" brushRef="#br0" timeOffset="259404.7862">7046 8382 91 0,'-4'-19'98'15,"-6"6"-4"-15,2-2-6 16,-2 5-2-16,-1 6-67 16,11 4-1-16,-12 17-5 0,11 5-9 15,7 7-4-15,6 8 0 16,2 8 0-16,5 6 0 16,2 6 0-16,1 3 0 15,4 4 0-15,0 1 0 0,-1 1 0 16,-6 1 0-16,2-3 0 15,-8-2 0-15,0 0-4 16,-11-8-23-16,-3-2-60 16,-4-5-4-16,-10-10-5 0,-2-9-4 15,-15-10-1-15</inkml:trace>
  <inkml:trace contextRef="#ctx0" brushRef="#br0" timeOffset="259791.924">6569 9205 76 0,'-8'-2'92'0,"8"2"-2"0,0 0-6 15,0 0-1-15,16 7-67 0,10 5-2 16,10 3-6 0,9 3-1-16,11-2-4 0,10 2-5 15,5-3-4-15,6-5-5 16,5-3-7-16,-1-7-9 15,-3-1-7-15,-4-11-3 0,-6-6 1 16,-8-11 2-16,-7-1 8 16,-12-12 13-16,-7-3 13 15,-9-4 18-15,-7-2 10 16,-12 0 8-16,-3 1 3 0,-2 3 2 16,-5 7-6-16,-3 6-4 15,-5 9-8-15,7 9-6 16,-7 10-3-16,5 10-14 0,-4 16 0 15,5 12 0 1,0 11 0-16,6 10 0 0,0 12 0 16,2 11 0-16,6 9-3 0,10 8-84 15,-1 5-3-15,1-3-5 16,4-8-7-16,1-12-3 16</inkml:trace>
  <inkml:trace contextRef="#ctx0" brushRef="#br0" timeOffset="263289.6266">2015 12674 5 0,'-17'0'54'0,"17"0"-2"0,-13-1-2 16,13 1 0-16,-12-5-18 16,12 5-6-16,-8-4-9 15,8 4-8-15,0 0-5 0,-12-3-5 16,12 3-2-16,0 0 0 16,-10 0-1-16,10 0 0 15,0 0 1-15,0 0 3 16,0 0 4-16,0 0 4 0,0 0 3 15,0 0 1-15,0 0 1 16,0 0 2-16,0 0 0 16,0 0 0-16,-8 0 0 15,8 0-4-15,0 0 1 0,0 0-1 16,0 0 1-16,-9-2-2 16,9 2-1-16,0 0-1 15,0 0-1-15,0 0-3 16,0 0-1-16,0 0-1 0,0 0-1 15,0 0-2-15,0 0-1 16,0 0-4-16,0 0-7 16,4 5-22-16,7 2-48 15,-1-1-2-15,0 0-8 0,0-5-2 16</inkml:trace>
  <inkml:trace contextRef="#ctx0" brushRef="#br0" timeOffset="264692.6507">9662 11472 88 0,'0'0'95'0,"0"-8"-3"16,0 8-5-16,-10 0-21 16,10 0-28-16,-13-7-11 0,13 7-9 15,-10-9-18-15,10 9 0 16,0 0 0-16,-12-11 0 15,12 11 0-15,0-8 0 16,0 8 0-16,20-13 0 0,3 6 0 16,10-2 0-16,8 1 0 15,17 1 0-15,9 0 0 16,14 3 0-16,9 2 0 16,5 2 0-16,-4 0 0 15,3 1 0-15,-7 1 0 0,-9 3 0 16,-15-1 0-16,-11 0 0 15,-15 1 0-15,-7-4 0 16,-11 2 0-16,-12-3 0 0,-7 0 0 16,0 0 0-16,-5 0 0 15,-4-3 0-15,-4-4 0 16,0 4 0-16,-6-1-80 0,-1-4-14 16,0-3-3-1,-5-3-6-15,-2-1-4 0</inkml:trace>
  <inkml:trace contextRef="#ctx0" brushRef="#br0" timeOffset="265109.8131">10180 11136 63 0,'-18'-14'98'0,"6"3"-2"0,1-2-5 16,3 2-1-16,0-1-55 15,4 2-5-15,4 10-22 16,0 0-8-16,0 0 0 15,0 0 0-15,-4 19 0 0,4 1 0 16,-1 9 0-16,1 7 0 16,-3 9 0-16,2 5 0 15,-3 8 0-15,-4 5 0 16,2-1 0-16,-1 2 0 0,-1-1 0 16,-1-5 0-16,2-3 0 15,2-7 0-15,2-7 0 16,0-6 0-16,2-5 0 0,1-6 0 15,0-6 0-15,0-3 0 16,0-6 0-16,0-9 0 16,0 0 0-16,1 10 0 15,-1-10 0-15,0 0 0 0,0 0 0 16,0 0 0-16,0 0 0 16,0 0 0-16,2-5 0 15,-2 5 0-15,0 0 0 16,0 0-63-16,0 0-32 0,6-12-1 15,3 1-8-15,4-5-4 16</inkml:trace>
  <inkml:trace contextRef="#ctx0" brushRef="#br0" timeOffset="266437.5165">11423 11491 9 0,'7'-15'88'0,"2"0"3"15,-3-3-3-15,2 1-4 0,-1-2-34 16,0 6-14-16,1-1-9 16,-5 2-8-16,-3 12-5 15,4-15-9-15,-4 15-5 0,-4 0 0 16,-8 8 0-16,-5 7 0 16,-6 6 0-16,-4 7 0 15,-6 7 0-15,-9 10 0 16,0 3 0-16,-1 5 0 15,4 6 0-15,3 1 0 0,8 1 0 16,8-3 0-16,16-2 0 16,8-6 0-16,16-8 0 15,10-6 0-15,7-11 0 16,5-8 0-16,2-10 0 0,-3-7 0 16,-5-3 0-16,-7-12 0 15,-7-3 0-15,-9-7 0 16,-5-1 0-16,-7-2 0 0,-13-1 0 15,-8-1 0-15,-7 6 0 16,-9-1 0-16,-5 8 0 16,-3 2 0-16,-4 8 0 15,4 4 0-15,7 6 0 0,16 7-84 16,-3 2-9-16,15-1-4 16,9 1-7-16,15-1-3 15</inkml:trace>
  <inkml:trace contextRef="#ctx0" brushRef="#br0" timeOffset="266756.3569">11756 11665 4 0,'-15'-24'97'15,"7"2"1"-15,2 1-5 16,3 3-2-16,3 2-4 16,0 16-66-16,0 0-3 0,13 0-16 15,4 14-2-15,1 7 0 16,4 10 0-16,3 7 0 16,3 8 0-16,4 6 0 15,2 7 0-15,2 1 0 0,2 3 0 16,-1 0 0-1,-1-4 0-15,-7-10-6 0,-12-3-83 16,7-8-1-16,-10-15-5 16,0-9-6-16,-14-14-4 0</inkml:trace>
  <inkml:trace contextRef="#ctx0" brushRef="#br0" timeOffset="266999.8153">12167 11707 19 0,'2'-35'104'0,"1"11"-4"16,-3 5-5-16,0 7-3 16,0 12-2-16,22-5-79 15,-25 13-11-15,-8 9 0 16,-2 10 0-16,-5 5 0 16,-5 8 0-16,-4 9 0 0,-3 7 0 15,-5 4 0-15,3 8 0 16,-4-1 0-16,8 2 0 15,-1 12-52-15,9-27-41 0,12-9-2 16,6-18-5-16,7-14-8 16</inkml:trace>
  <inkml:trace contextRef="#ctx0" brushRef="#br0" timeOffset="267373.8578">12448 11767 35 0,'27'-32'103'0,"-6"6"-2"0,-8 9-8 16,-3 8-2-16,-10 9-3 16,1 6-88-16,-2 12 0 15,-1 8 0-15,-3 3 0 16,1 5 0-16,4 3 0 0,0-3 0 16,11-2 0-16,5-5 0 15,5-5 0-15,5-6 0 16,4-11 0-16,1-5 0 15,0-8 0-15,2-9 0 0,-1-5 0 16,-6-2 0-16,2 1 0 16,-9 1 0-16,-1 4 0 15,-7 4 0-15,-3 7 0 16,-8 7 0-16,0 0 0 0,7 14 0 16,-7 2 0-16,-4 9 0 15,1 4 0-15,1 8 0 0,-7 3 0 16,3 8 0-16,-8-7-24 15,7 0-67-15,2-3-3 16,1-9-5-16,3-5-9 16</inkml:trace>
  <inkml:trace contextRef="#ctx0" brushRef="#br0" timeOffset="267585.4819">13052 11894 28 0,'26'-34'104'0,"-1"4"-3"15,-6 8-6-15,-1 6-3 16,-4 3-1-16,20 10-91 0,-23 6 0 16,-5 10 0-16,-3 10 0 15,-3 8 0-15,-1 9 0 16,0 7 0-16,-5 10 0 16,-9-3 0-16,-17 10-64 15,21-4-29-15,5-6-2 0,0-10-9 16,6-8-6-16</inkml:trace>
  <inkml:trace contextRef="#ctx0" brushRef="#br0" timeOffset="268313.9193">13751 12097 49 0,'12'-3'108'15,"-12"3"-5"-15,16-9-6 16,-14-2-1-16,1 1-38 0,-1 1-58 16,-2 9 0-16,3-14 0 15,-3 14 0-15,0-9 0 16,0 9 0-16,0 0 0 16,0-10 0-16,0 10 0 0,-8-4 0 15,8 4 0-15,-18-3 0 16,7 2 0-16,-2-2 0 15,-2 2 0-15,-2-1 0 0,1-1 0 16,0 2 0-16,2-2 0 16,-3-1 0-16,4 1 0 15,-1 0 0-15,2-1 0 16,1 1 0-16,0 1 0 0,1-4 0 16,-2 2 0-16,4-2 0 15,-1 0 0-15,1 2 0 16,8 4 0-16,-18-10 0 15,9 6 0-15,9 4 0 16,-13-5 0-16,13 5 0 0,0 0 0 16,-10-1 0-16,10 1 0 15,0 0 0-15,0 0 0 16,0 0 0-16,0 0 0 16,0 0 0-16,0 0 0 0,0 0 0 15,0 0 0-15,0 0 0 16,0 0 0-16,0 0 0 15,0 0 0-15,0 0 0 0,0 0 0 16,0 0 0-16,0 0 0 16,0 0 0-16,7-3 0 15,-7 3 0-15,16 0 0 0,-16 0 0 16,16 0 0-16,-16 0 0 16,16 0 0-16,-6 0 0 15,-10 0 0-15,13 0 0 0,-13 0 0 16,9 3 0-16,-9-3 0 15,0 0 0-15,10 13 0 16,-10-13 0-16,6 15 0 16,-6-15 0-16,8 15 0 15,-5-5 0-15,2 3 0 16,-5-13 0-16,-3 21-68 0,7-9-28 16,5-6-2-16,5-1-5 15,2-5-8-15</inkml:trace>
  <inkml:trace contextRef="#ctx0" brushRef="#br0" timeOffset="272313.8665">13806 12060 38 0,'-7'-10'96'0,"7"10"0"15,-4-16-6-15,4 6 0 0,0-2-53 16,2 4-3-16,9 1-12 16,0-1-14-16,5 3-8 15,6 0 0-15,6 4 0 16,8-1 0-16,11 2 0 0,5 2 0 15,11-2 0-15,5 0 0 16,5 4 0-16,2-1 0 16,2 1 0-16,-8-1 0 15,-5 1 0-15,-9-4 0 0,-6 5-2 16,-21-5-87-16,-4-5-3 16,-13-6-4-16,-11-7-6 15,-10-5-4-15</inkml:trace>
  <inkml:trace contextRef="#ctx0" brushRef="#br0" timeOffset="272541.2997">14326 11732 95 0,'-17'-6'101'0,"5"3"-5"15,12 3-5-15,0 0-2 16,34-1-64-16,-23 5-11 16,-2 9-14-16,5 4 0 0,-3 6 0 15,0 8 0 1,-2 7 0-16,-6 8 0 0,-2 9 0 15,-1 6 0-15,-4 6 0 16,-3 0 0-16,0 3 0 16,5-1 0-16,-2-9-20 0,6-9-72 15,7-13-4-15,7-15-3 16,7-19-8-16</inkml:trace>
  <inkml:trace contextRef="#ctx0" brushRef="#br0" timeOffset="272949.2024">14949 11812 23 0,'35'-56'103'16,"-3"12"0"-16,-9 8-9 15,-4 13-2-15,-10 7-2 16,-9 16-84-16,0 0-6 0,-8 23 0 16,0 10 0-16,-3 6 0 15,3 8 0-15,1 6 0 16,6 1 0-16,4-4 0 15,13-3 0-15,8-5 0 16,7-8 0-16,11-8 0 16,0-14 0-16,5-10 0 0,0-7 0 15,0-15 0-15,-4-8 0 16,-6-7 0-16,-4-3 0 16,-8 0 0-16,-2 0 0 15,-8 5 0-15,-2 3 0 0,-5 8 0 16,-3 10 0-16,-5 12 0 15,0 0 0-15,12 8 0 0,-6 12 0 16,-1 9 0-16,2 5 0 16,3 10 0-16,0 5 0 15,0 5 0-15,4 2 0 16,-4-6 0-16,-10 5-72 0,12-7-22 16,1-10-4-16,2-9-6 15,3-15-4-15</inkml:trace>
  <inkml:trace contextRef="#ctx0" brushRef="#br0" timeOffset="273180.1385">15927 11905 31 0,'18'-32'105'0,"3"6"-5"16,-3 7-5-16,2 8-4 15,-2 5-2-15,2 7-89 16,6 20 0-16,1 10 0 15,5 9 0-15,-2 9 0 0,7 8 0 16,0 8 0-16,6 2 0 16,-3 1 0-16,2-2 0 15,-5-12 0-15,2-4-80 16,-5-11-13-16,-4-14-4 0,-2-13-6 16,-6-12-4-16</inkml:trace>
  <inkml:trace contextRef="#ctx0" brushRef="#br0" timeOffset="273416.2017">16554 11909 23 0,'-12'-41'104'15,"0"9"-1"-15,-1 10-7 16,1 6-3-16,0 10-1 16,-2 5-92-16,-1 9 0 15,1 14 0-15,-4 5 0 0,0 12 0 16,-4 10 0-16,3 7 0 15,-2 8 0-15,0 5 0 16,2 3 0-16,3-3 0 16,4-5 0-16,12-24-58 15,-1 10-37-15,8-15-3 0,8-19-5 16,11-13-4-16</inkml:trace>
  <inkml:trace contextRef="#ctx0" brushRef="#br0" timeOffset="273768.5516">16751 12032 20 0,'18'-33'101'0,"-5"9"-1"16,-6 9-6-16,-7 15-3 15,0 0-2-15,-12 19-73 16,8 13-16-16,1 4 0 16,2 4 0-16,1 5 0 0,1-4 0 15,9-3 0-15,5-5 0 16,7-6 0-16,5-10 0 15,6-6 0-15,1-11 0 16,1 2 0-16,-1-14 0 0,0-5 0 16,-3-3 0-16,-1 1 0 15,-9-2 0-15,-1 2 0 16,-5 5 0-16,-4 2 0 16,-11 12 0-16,10-3 0 0,-10 8 0 15,-1 12 0-15,-7 7 0 16,-3 3 0-16,-2 12 0 15,-7 0 0-15,6 11 0 0,14-6-84 16,-9-3-10-16,-5-12-3 16,5-5-8-16,6-10-3 15</inkml:trace>
  <inkml:trace contextRef="#ctx0" brushRef="#br0" timeOffset="274031.601">17364 12221 22 0,'46'-25'103'0,"-1"1"-3"0,0 11-5 16,-2 5-3-16,0 19-2 16,-3-1-81-16,-3 9-9 15,-2 5 0-15,-11 5 0 16,-6 6 0-16,-4 1 0 0,-12 3 0 16,-2-4 0-16,-9-1 0 15,-2-3 0-15,-1-8 0 0,2-2 0 16,3-7 0-1,7-3 0-15,7-5 0 0,11-3 0 16,7-2 0-16,10-2 0 16,11-1-21-1,1-3-72-15,7-4-2 0,0 0-5 0,0-2-8 16</inkml:trace>
  <inkml:trace contextRef="#ctx0" brushRef="#br0" timeOffset="274317.7396">18302 12294 92 0,'-12'-5'99'16,"12"5"-3"-16,0-9-5 16,8 7-2-16,-8 2-59 0,25-2-16 15,14 2-14 1,12 3 0-16,8 3 0 0,10 0 0 15,7 2 0-15,2 0 0 16,2-1 0-16,-6-3 0 16,-10 0 0-16,-5-4 0 15,-13 0 0-15,-10 1 0 0,-6-3 0 16,-14-7 0-16,-3-14-58 16,-13 23-36-16,-2-20-1 0,-13 6-8 15,-5-5-3-15</inkml:trace>
  <inkml:trace contextRef="#ctx0" brushRef="#br0" timeOffset="274534.1608">18744 12087 0 0,'-31'-5'98'15,"5"3"4"-15,5 2-5 0,5 3-5 16,2 4-1 0,14-7-60-16,-13 26-31 0,7 1 0 15,3 7 0-15,-1 1 0 16,1 11 0-16,-3 1 0 15,0 8 0-15,2 1 0 0,-2 1 0 16,-3-3 0-16,6 4 0 16,-7-8-91-1,2-11-5-15,0-8-3 0,1-9-7 16,7-10-2-16</inkml:trace>
  <inkml:trace contextRef="#ctx0" brushRef="#br0" timeOffset="275528.3201">19776 12036 43 0,'12'-20'91'0,"-4"-2"0"16,-7 0-2-16,-4 0-31 16,-5 5-6-16,-5 1-20 15,1 5-8-15,-8 8-7 0,-4 3-5 16,3 8-10-16,0 6-2 16,5 5 0-16,8 8 0 15,8 1 0-15,11 8 0 16,19 3 0-16,14 6 0 0,14 2 0 15,8 5 0-15,8 2 0 16,4 2 0-16,-4 1 0 16,-9-4 0-16,-11-1 0 0,-11-7 0 15,-19-4 0-15,-15-5 0 16,-11-9 0-16,-19-7 0 16,-9-7 0-16,-10-7 0 15,-3-6 0-15,-6-6 0 0,3-8 0 16,1-10 0-16,6-4 0 15,13-6 0-15,8-5 0 16,8-6 0-16,11-6 0 16,14-2 0-16,9-4 0 0,7-4 0 15,2-1 0-15,-2 4 0 16,-3-1 0-16,-7 5 0 16,-11 5 0-16,-11 4 0 15,-22 7 0-15,-13 9 0 0,-12 6 0 16,-10 8 0-16,-9 9 0 15,2 6 0-15,8 8 0 16,10 10 0-16,19 12-22 16,28 2-67-16,17 4-4 0,22-1-5 15,24-2-5-15,13-2 0 16</inkml:trace>
  <inkml:trace contextRef="#ctx0" brushRef="#br0" timeOffset="275736.7623">20475 12151 38 0,'27'-7'102'0,"-5"1"-5"15,-13 0-3-15,-9 6-4 16,15-31-26-16,-6 38-38 16,9 14-26-16,7 11 0 15,9 6 0-15,9 9 0 16,8 8 0-16,7 5 0 16,3 7 0-16,2-3 0 0,-3-2 0 15,-6-9 0-15,-4-1-23 16,-9-11-69-16,-11-15-2 15,-10-12-5-15,-8-12-6 0,-3-9 7 16</inkml:trace>
  <inkml:trace contextRef="#ctx0" brushRef="#br0" timeOffset="275946.2038">21078 12290 13 0,'-16'-46'104'15,"9"12"-1"-15,-4 4-7 16,10 10-2-16,-6 3-3 0,7 17-81 15,-12 1-10-15,1 15 0 16,1 8 0-16,-5 9 0 16,-2 5 0-16,-3 9 0 15,2 10 0-15,-6 5 0 0,3 11 0 16,-3-5 0-16,15-11-50 16,-2 11-46-16,10-11-1 15,1-7-7-15,14-16-7 0</inkml:trace>
  <inkml:trace contextRef="#ctx0" brushRef="#br0" timeOffset="276318.461">21336 12430 10 0,'29'-43'104'0,"-8"6"-2"16,-4 9-7-16,-8 10-2 0,-9 18-3 15,14 1-73-15,-12 10-17 16,3 12 0-16,1 2 0 15,0 7 0-15,8 1 0 16,2 3 0-16,7-3 0 16,6-4 0-16,5-6 0 15,4-8 0-15,3-8 0 0,-1-6 0 16,0-10 0-16,0-11 0 16,-6-4 0-16,-1-4 0 15,-9-2 0-15,-4 1 0 16,-3 6 0-16,-5 2 0 0,-5 4 0 15,0 7 0-15,-7 10 0 16,0 0 0-16,-2 23 0 0,-6 3 0 16,2 5 0-16,-6 11 0 15,-5 7 0-15,-3 9 0 16,-9-6 0-16,-9 5-77 16,15-5-18-16,2-7-4 0,3-9-8 15,8-11-3-15</inkml:trace>
  <inkml:trace contextRef="#ctx0" brushRef="#br0" timeOffset="276728.791">22053 12509 1 0,'44'-44'103'16,"0"8"-3"-16,3 7-3 0,0 6-6 15,-3 7-1-15,-10 8-66 16,2 9-19-16,-11 6-5 15,-7 11 0-15,-15 7 0 0,-5 4 0 16,-13 5 0-16,-7 3 0 16,-4-1 0-16,-4 1 0 15,3-2 0-15,6-3 0 16,9-2 0-16,8-4 0 16,11 1 0-16,14-4 0 0,5 2 0 15,10-3 0-15,9 4 0 16,-3-2 0-16,2 3 0 15,-2-4 0-15,-9 2 0 0,-5-1 0 16,-8-3 0-16,-7 0 0 16,-12-5 0-16,-3-1 0 15,-16-6 0-15,-7-3 0 0,-5-1 0 16,-6-4 0-16,-6-1 0 16,-2-3 0-16,3-9 0 15,10 2-69-15,5-1-24 16,10-2-2-16,14 1-9 0,7-5-5 15</inkml:trace>
  <inkml:trace contextRef="#ctx0" brushRef="#br0" timeOffset="276975.5791">22777 12648 17 0,'17'-13'103'15,"1"0"-1"-15,7 5-7 0,6 0-2 16,10 4-2-16,12 3-81 15,11 2-10-15,8 6 0 16,5 2 0-16,2 3 0 16,-1 0 0-16,0 1 0 15,-8-4 0-15,-8 0 0 0,-9-5 0 16,-11-4 0-16,-10-1 0 16,-8-6 0-16,-11-7 0 15,-6-1-12-15,-7-3-79 0,-4-8-3 16,-12-3-3-16,-5-1-5 15,-5-2-2-15</inkml:trace>
  <inkml:trace contextRef="#ctx0" brushRef="#br0" timeOffset="277197.5399">23381 12336 59 0,'-27'-7'99'16,"2"3"-3"-16,6 4-5 16,2 2 0-16,13 10-52 0,-6 9-11 15,-1 6-20-15,1 7-8 16,1 6 0-16,-1 9 0 15,-1 6 0-15,-2 7 0 16,-4 5 0-16,1 1 0 16,-4 2 0-16,1-1 0 0,-2-4 0 15,0 1 0-15,0-11 0 16,7 4 0-16,6-14-85 16,-4-7-11-16,1-8-4 15,1-9-7-15,3-7-2 0</inkml:trace>
  <inkml:trace contextRef="#ctx0" brushRef="#br0" timeOffset="278667.5995">23914 12305 5 0,'22'-9'101'0,"-1"0"0"15,-10 0-6-15,1 0-4 16,-12 9-1-16,42-7-70 16,-67 11-12-16,20 12-8 15,-3 6 0-15,0 3 0 0,0 6 0 16,3 0 0-16,0 5 0 16,5-2 0-16,4 2 0 15,12-6 0-15,6 0 0 0,7-7 0 16,0-3 0-16,6-8 0 15,3-8 0-15,-1-4 0 16,1-9 0-16,-2-9 0 0,0-4 0 16,-3-2 0-1,-4-4 0-15,-7 3 0 0,0 2 0 16,-6 4 0-16,-1 3 0 16,-8 6 0-16,-7 10 0 0,9-1 0 15,-9 6 0-15,0 10 0 16,0 8 0-16,0 4 0 15,0 9 0-15,0 4 0 16,0 7 0-16,-5 3 0 16,5 3 0-16,-5-4 0 0,-2 0-75 15,8-6-20-15,5-8-3 16,3-6-7-16,3-13-5 16</inkml:trace>
  <inkml:trace contextRef="#ctx0" brushRef="#br0" timeOffset="278903.0704">24678 12594 20 0,'13'-30'104'15,"2"6"-3"-15,-1 10-6 0,2 9-2 16,3 5-3-16,-1 11-82 16,-1 16-8-16,2 8 0 15,-1 9 0-15,-1 7 0 16,-1 2 0-16,-2 5 0 15,-6-1 0-15,-1-2 0 0,-4-1 0 16,-4-1-75-16,-2-12-18 16,0-11-3-16,-1-6-7 15,2-15-5-15</inkml:trace>
  <inkml:trace contextRef="#ctx0" brushRef="#br0" timeOffset="279127.4716">25034 12694 23 0,'5'-39'104'16,"-1"7"-1"-16,-4 9-6 16,-8 8-4-16,-6 7-2 15,-4 8-91-15,-1 14 0 0,-10 9 0 16,4 6 0-16,-10 8 0 16,2 7 0-16,2 5 0 15,-2 3 0-15,-1 5 0 0,-1 1 0 16,-1-1 0-1,3 4-9-15,0-8-84 16,6-10-4-16,4-10-3 0,10-11-8 16,9-10 4-16</inkml:trace>
  <inkml:trace contextRef="#ctx0" brushRef="#br0" timeOffset="279479.5313">24986 12912 23 0,'18'-11'102'15,"-5"10"-2"-15,-13 1-3 16,3 5-5-16,-3-5 0 16,1 20-87-16,-8-2-5 0,-8 3 0 15,-1 4 0-15,3-2 0 16,1 5 0-16,4-6 0 16,6 0 0-16,2-2 0 15,12-6 0-15,4-8 0 16,8-3 0-16,3-5 0 0,1-7 0 15,-2-4 0 1,0-2 0-16,-3 2 0 0,-4 0 0 16,-5 4 0-16,-14 9 0 15,0 0 0-15,0 0 0 0,0 0 0 16,-10 18 0-16,-2-3 0 16,-2 6 0-16,-3 1 0 0,6 7 0 15,11-3-84-15,-12-3-10 16,2-3-4-16,4-4-6 15,3-4-5-15</inkml:trace>
  <inkml:trace contextRef="#ctx0" brushRef="#br0" timeOffset="279762.595">25110 13206 89 0,'12'-6'100'16,"-12"6"-4"-16,10-9-5 0,-10 9-2 15,31 0-64-15,-29 10-8 16,-2 1-13-16,1 6-4 15,-1-1 0-15,4 3 0 16,3-1 0-16,0-2 0 16,4-2 0-16,4-4 0 0,2-2 0 15,3-4 0-15,1-1 0 16,0-3 0-16,1-2 0 16,-3-1 0-16,-4 1 0 0,-6 2 0 15,-9 0 0-15,10 10 0 16,-12 6 0-16,-11 5 0 15,-6 7 0-15,-2 9 0 16,-19 5-52-16,2 0-42 0,-7 0-3 16,-4-5-7-16,-2-5-7 15</inkml:trace>
  <inkml:trace contextRef="#ctx0" brushRef="#br0" timeOffset="281082.0198">5877 12572 79 0,'-41'3'92'0,"4"1"-4"16,-1-4-2-16,5 1-39 15,2 1-10-15,9 1-11 16,5 6-8-16,4-1-4 16,7 1-2-16,6 1-3 15,4 1-6-15,14 0-3 0,9-1 0 16,10-2 0-16,7-2 0 16,11-2 0-16,10-2 0 15,8-2 0-15,5 1 0 16,5-5 0-16,2-2 0 0,2 1 0 15,-5 0 0-15,-2-1 0 16,-7 1 0-16,-9 1 0 0,-11 1 0 16,-8 0 0-16,-10 3 0 15,-15-1 0-15,-5 1 0 16,-15 0 0-16,10 0 0 16,-10 0-13-16,-27-2-78 0,13-3-2 15,-6-6-4-15,-3-5-5 16,-4-5-1-16</inkml:trace>
  <inkml:trace contextRef="#ctx0" brushRef="#br0" timeOffset="281333.637">6439 12379 89 0,'-10'-2'97'0,"10"2"-4"16,-10 0-5-16,10 0 1 15,-24 7-66-15,24 5-2 16,1 4-10-16,3 7-11 15,0 7 0-15,-2 9 0 0,3 8 0 16,0 7 0-16,-2 8 0 16,-3 4 0-16,-1 9 0 15,-8 0 0-15,4 3 0 16,-5-6 0-16,2-2 0 16,-1-13 0-16,9-21-66 0,0 2-28 15,7-19-1-15,2-15-7 16,4-15-4-16</inkml:trace>
  <inkml:trace contextRef="#ctx0" brushRef="#br0" timeOffset="281898.5421">7381 12442 40 0,'-16'-7'100'15,"-4"-5"-1"-15,0 0-6 16,-2-6-4-16,4 22-16 16,2-15-56-16,10-4-17 15,6 3 0-15,7 1 0 16,16 7 0-16,4 1 0 0,10 3 0 15,5 12 0-15,4 3 0 16,-4 7 0-16,-2 9 0 16,-7 4 0-16,-12 6 0 15,-6 1 0-15,-8-2 0 0,-9 3 0 16,-4-6 0-16,-8-2 0 16,2-7 0-16,-3-7 0 15,1-6 0-15,7-2 0 16,7-13 0-16,-6 11 0 0,13-11 0 15,12 1 0-15,6 1 0 16,9 2 0-16,8 3 0 16,6 4 0-16,7 2 0 15,0 6 0-15,-5 2 0 0,-7-1 0 16,-4 5 0-16,-13-1 0 16,-16 4 0-16,-10-5 0 15,-19 4 0-15,-13-4 0 0,-13 1 0 16,-13-2 0-16,-8-3 0 15,2-6 0-15,0-2 0 16,3-9-20-16,12-4-70 16,10-9-4-16,21-12-4 15,12-8-5-15,14-11-3 0</inkml:trace>
  <inkml:trace contextRef="#ctx0" brushRef="#br0" timeOffset="282119.958">8093 12570 30 0,'66'-24'104'15,"-7"10"-3"-15,-9 7-5 0,-6 7-4 16,-10 4-4-16,-16 13-88 16,14 14 0-16,-4 8 0 15,2 10 0-15,3 7 0 16,3 3 0-16,0 2 0 16,2 4 0-16,-1 0 0 15,4-3 0-15,2-4 0 0,0-2 0 16,-10-18 0-16,-3 0-93 15,0-11-2-15,-10-16-3 16,-1-11-6-16,-8-14-1 0</inkml:trace>
  <inkml:trace contextRef="#ctx0" brushRef="#br0" timeOffset="282340.4052">8760 12667 30 0,'-18'-24'104'0,"2"6"-3"15,7 8-5-15,-2 7-3 16,-1 3-6-16,3 15-87 0,-3 6 0 16,7 13 0-16,-7 8 0 15,3 7 0-15,-8 8 0 0,1 9 0 16,-4 7 0-16,1 8 0 16,-7-3 0-16,13-9-54 15,-2 2-41-15,0-11-2 16,10-15-8-16,5-21-5 15</inkml:trace>
  <inkml:trace contextRef="#ctx0" brushRef="#br0" timeOffset="282687.4636">9195 12711 41 0,'23'-22'105'0,"-9"5"-3"16,-14 17-7-16,-8-8-2 0,-15 9-18 15,-4 13-75-15,-5 10 0 16,-1 3 0-16,3 8 0 16,5 2 0-16,9 2 0 15,11 2 0-15,11-4 0 0,13 2 0 16,10-4 0-16,6-1 0 16,3-4 0-16,2-3 0 15,-5 0 0-15,0-3 0 16,-13-4 0-16,-3 0 0 15,-6-4 0-15,-13-1 0 0,-4 0 0 16,-12-4 0-16,-6-2 0 16,-8 0 0-16,-6-6 0 15,1 1 0-15,-3-8 0 0,2-4-65 16,7-5-30-16,7-10-1 16,14-7-7-16,8-9-5 15</inkml:trace>
  <inkml:trace contextRef="#ctx0" brushRef="#br0" timeOffset="282916.9714">9583 12784 23 0,'23'-6'104'0,"-11"-1"0"16,1 2-7-16,-13 5-4 16,5-9-3-16,-5 9-90 15,0 0 0-15,7 15 0 0,-4 1 0 16,3 7 0-16,-1 1 0 15,-1 9 0-15,3 4 0 16,-2 5 0-16,-2 2 0 16,-1 6 0-16,-2-2 0 15,0 10-5-15,-6-9-89 0,-3-8-4 16,-1-6-4-16,-3-13-9 16</inkml:trace>
  <inkml:trace contextRef="#ctx0" brushRef="#br0" timeOffset="283335.3915">10405 13118 10 0,'-14'0'100'0,"5"-3"-2"0,9 3-4 15,-4-19-3-15,5 7-1 16,2 0-71-16,15 1-10 15,14 5-9-15,6 1 0 0,13 1 0 16,12 4 0 0,10 0 0-16,10 2 0 0,5 4 0 15,4 1 0-15,-2 1 0 16,-5 0 0-16,-6-1 0 0,-13-2 0 16,-7-4-29-16,-21 0-63 15,-12-3-3-15,-18-8-4 16,-10-10-8-16</inkml:trace>
  <inkml:trace contextRef="#ctx0" brushRef="#br0" timeOffset="283547.9494">10697 12775 35 0,'-26'4'104'16,"8"4"-3"-16,11 6-6 15,7-1-2-15,8 5-10 16,7 3-83-16,0 9 0 15,7 8 0-15,-3 5 0 0,1 10 0 16,-1 5 0-16,-5 10 0 16,-6-1 0-16,4 11-4 15,-8-7-89-15,-2-8-4 16,-2-10-3-16,0-16-7 0,5-10-3 16</inkml:trace>
  <inkml:trace contextRef="#ctx0" brushRef="#br0" timeOffset="284075.0518">11841 12814 95 0,'22'-14'100'16,"-4"-3"-5"-16,-4 1-5 15,-7 1-1-15,-7 5-65 16,0 10-6-16,-23 1-18 15,-5 14 0-15,-5 7 0 0,-7 9 0 16,-3 8 0-16,-3 11 0 16,2 4 0-16,7 9 0 15,8-1 0-15,15 1 0 16,14-4 0-16,5-4 0 0,18-7 0 16,12-11 0-16,6-8 0 15,8-14 0-15,0-5 0 16,-3-10 0-16,-9-5 0 15,-5-8 0-15,-8-6 0 0,-13-2 0 16,-11-2 0-16,-7-1 0 16,-17-2 0-16,-7 3 0 0,-10 1 0 15,-5 5 0-15,-2 2 0 16,3 11 0-16,-1 1-80 16,11 2-13-16,10 0-4 0,10-3-6 15,15 4-4-15</inkml:trace>
  <inkml:trace contextRef="#ctx0" brushRef="#br0" timeOffset="284293.5133">12103 13033 9 0,'33'-7'104'16,"-13"-1"-3"-16,-2 5-4 16,-5 2-4-16,2 3-3 0,-1 9-73 15,9 12-17-15,9 7 0 16,3 9 0-16,12 7 0 15,3 4 0-15,6 3 0 16,-3 0 0-16,3-1 0 0,-5-6 0 16,-3 0 0-16,-14-5-25 15,-7-13-68-15,-6-10-3 16,-9-10-6-16,-2-7-6 0</inkml:trace>
  <inkml:trace contextRef="#ctx0" brushRef="#br0" timeOffset="284514.4576">12744 13012 45 0,'-3'-15'106'0,"-1"5"-4"0,4 10-7 0,-15 4-1 16,5 12-25-16,-4 11-69 16,-4 10 0-16,-2 10 0 15,-7 12 0-15,0 7 0 16,-6 9 0-16,1 4 0 15,-7 2 0-15,9-9-6 0,-4 8-87 16,6-12-3-16,6-14-4 16,7-18-9-16,15-17 2 15</inkml:trace>
  <inkml:trace contextRef="#ctx0" brushRef="#br0" timeOffset="284903.7017">13231 13085 12 0,'0'-9'99'15,"-11"-3"-1"-15,-3 4-4 0,-6-2-4 16,-1 3-3-16,-2 2-71 16,0 4-1-16,2 2-15 15,0 6 0-15,1 7 0 16,6 2 0-16,3 7 0 0,8 2 0 15,2 7 0-15,6 1 0 16,9 6 0-16,4 2 0 16,5-1 0-16,6 3 0 15,1-1 0-15,3 1 0 0,1 0 0 16,-3-4 0 0,-4-1 0-16,-5-4 0 15,-7-1 0-15,-7-6 0 16,-8-3 0-16,-13-5 0 0,-10-8 0 15,-6-2 0-15,-6-4 0 16,-1-3 0-16,-4-5 0 16,5-5-65-16,7-6-30 15,7-6-3-15,12-6-7 0,9-6-3 16</inkml:trace>
  <inkml:trace contextRef="#ctx0" brushRef="#br0" timeOffset="285172.5223">13458 13252 22 0,'47'-19'103'16,"-1"4"-2"-16,1 4-5 16,-3 5-5-16,2 6 0 0,4 7-84 15,-11 10-7-15,-5 11 0 16,-12 7 0-16,-9 7 0 16,-11 7 0-16,-13 6 0 15,-11 1 0-15,-7-4 0 16,-2-3 0-16,0-5 0 15,2-9 0-15,3-4 0 16,8-9 0-16,17-8 0 0,14-3 0 16,14-8 0-16,21 5-4 15,10-8-88-15,11-4-4 16,15-6-3-16,10-9-9 16,8-1-1-16</inkml:trace>
  <inkml:trace contextRef="#ctx0" brushRef="#br0" timeOffset="285636.6137">14300 13427 3 0,'0'0'97'0,"13"0"2"15,-13 0-5-15,8-6-3 16,-8 6-3-16,12-16-70 0,-12 16-2 16,0 0-11-16,-8-12-5 15,8 12 0-15,-10-3 0 16,10 3 0-16,0 0 0 15,0 0 0-15,0 0 0 0,1 6 0 16,14 0 0-16,9 1 0 16,9 3 0-16,11 0 0 15,13 3 0-15,7-2 0 16,8 4 0-16,8-4 0 16,0 1 0-16,1-3 0 0,-4-1 0 15,-6-4 0-15,-10 2 0 16,-11-5 0-16,-10-1 0 15,-9 0 0-15,-19-7-7 0,-12 7-84 16,-2-14-3-16,-14 1-3 16,-6-6-8-16,-8-5-2 15</inkml:trace>
  <inkml:trace contextRef="#ctx0" brushRef="#br0" timeOffset="285857.8582">14722 13165 28 0,'-28'-4'100'0,"6"4"1"15,7 1-7-15,6 8-3 16,8 4 0-16,-8 7-85 0,17 8-6 16,6 5 0-16,3 9 0 15,0 4 0-15,3 8 0 16,0 7 0 0,-7 4 0-16,-4-1 0 15,-4 2 0-15,-5-7 0 16,-6-1-79-16,5-4-15 0,-2-13-3 15,3-16-7-15,0-25-4 16</inkml:trace>
  <inkml:trace contextRef="#ctx0" brushRef="#br0" timeOffset="286225.7534">15158 13173 10 0,'-13'-19'101'16,"-1"-5"-3"-16,9 1-2 16,3-4-5-16,6 3-2 0,14 5-70 15,7 7-12-15,14 8-7 16,8 4 0-16,4 9 0 15,5 11 0-15,4 9 0 16,-2 8 0-16,-2 9 0 0,-9 6 0 16,-5 3 0-16,-16 6 0 15,-8 0 0-15,-18 9 0 16,-19-5 0 0,-9 0 0-16,-6-6 0 15,-3-2 0-15,-1-12 0 0,8-14-73 16,3 1-22-16,18-22-2 15,9-10-5-15,11-10-5 0</inkml:trace>
  <inkml:trace contextRef="#ctx0" brushRef="#br0" timeOffset="286482.7359">16013 13347 31 0,'23'-23'106'16,"-7"4"-6"-16,-4 7-4 0,1 6-3 15,-3 4-8 1,3 9-85-16,4 15 0 0,4 10 0 16,6 7 0-16,2 11 0 15,14 15 0 1,-1 4 0-16,3 3 0 0,0 2 0 16,-4 0 0-16,-3-6 0 15,-4-9 0-15,-2-2 0 16,-21-22-83-16,0-14-12 0,0-13-3 15,-11-8-6-15,11-23-4 16</inkml:trace>
  <inkml:trace contextRef="#ctx0" brushRef="#br0" timeOffset="286703.8766">16547 13389 67 0,'-1'-30'106'0,"-2"8"-6"16,0 6-7-16,-1 6 1 0,0 39-43 15,-4-16-51-15,-3 11 0 16,-3 8 0-16,-4 10 0 16,-7 14 0-1,-6 12 0-15,-5 5 0 0,0 8 0 16,-6 3 0-16,5 1 0 16,7-5-71-16,-1-13-23 15,14-18-4-15,9-21-6 0,12-11-6 16</inkml:trace>
  <inkml:trace contextRef="#ctx0" brushRef="#br0" timeOffset="287020.2041">16966 13536 22 0,'39'-28'102'0,"-12"7"-2"0,-12 7-5 15,-14 3-3-15,-5 7-2 16,-17 12-80-16,-5 2-10 15,-2 5 0-15,-2 6 0 0,6 8 0 16,6 5 0 0,3 5 0-16,14 1 0 15,6 6 0-15,10-2 0 16,7 3 0-16,4-2 0 16,-3-2 0-16,0-7 0 15,-3 0 0-15,-9-3 0 0,-8-5 0 16,-3-4 0-16,-11-7 0 15,-9-2 0-15,-9-10 0 16,0 5 0-16,-6-10-93 0,0-7-1 16,8-10-5-16,5-8-6 15,11-5-3-15</inkml:trace>
  <inkml:trace contextRef="#ctx0" brushRef="#br0" timeOffset="287398.8734">17415 13533 20 0,'47'-13'103'16,"-2"5"-4"-16,-10 2-6 16,-3 5-2-16,-10 1-4 15,-14 6-73-15,5 10-10 0,-11 10-4 32,-4 6 0-32,-9 2 0 0,-6 5 0 15,-4 0 0-15,-3 0 0 16,3-1 0-16,5-2 0 0,10-6 0 15,7-2 0-15,14-2 0 16,6-2 0-16,10 0 0 16,5-1 0-16,2-1 0 15,2-2 0-15,-6-1 0 0,-1-2 0 16,-10-2 0-16,-4 0 0 16,-10 1 0-16,-8-3 0 15,-4-1 0-15,-12-1 0 0,-7-2 0 16,-6-2 0-16,-8-3 0 15,-6-2 0-15,2-2 0 16,-1-8 0-16,-6-1-62 16,24-1-32-16,12-3-3 15,11-6-7-15,13 0-6 16</inkml:trace>
  <inkml:trace contextRef="#ctx0" brushRef="#br0" timeOffset="287884.2453">18107 13771 6 0,'-22'0'98'0,"5"0"-2"16,9-2-4-16,8 2-3 16,0 0-1-16,0-14-70 15,0 14-3-15,0 0-6 0,9-8-9 16,-9 8 0-16,0 0 0 16,0 0 0-16,0 0 0 0,10-5 0 15,-10 5 0-15,0 0 0 16,0 0 0-16,7 0 0 15,-7 0 0-15,19 0 0 16,-1 0 0-16,8 1 0 16,8 0 0-16,12 3 0 0,9-1 0 15,6 4 0-15,12 0 0 16,8-1 0-16,0 3 0 0,4-1 0 16,-5 0 0-1,-3-2 0-15,-10 0 0 0,-7-1 0 16,-11-5 0-16,-13 0 0 15,-14-5 0-15,-8-5-93 16,-10-4-2-16,-7-11-5 0,-8-2-6 16,-9-9-5-1</inkml:trace>
  <inkml:trace contextRef="#ctx0" brushRef="#br0" timeOffset="288126.6148">18704 13392 28 0,'-9'0'103'0,"1"3"-2"0,5 5-6 16,-3 4-3-16,5 3 0 16,0 7-92-16,-1 23 0 31,2 12 0-31,-1 7 0 0,5 9 0 16,-4 5 0-16,0 3 0 15,-1-3 0-15,-2-1 0 16,-2-21 0-16,2-3 0 0,-3-11-91 15,1-14-5-15,5-12-3 16,0-16-5-16,14 0-3 16</inkml:trace>
  <inkml:trace contextRef="#ctx0" brushRef="#br0" timeOffset="288538.9612">18904 13400 42 0,'-20'-21'96'0,"4"-3"-1"0,4 2-5 15,7-6-2-15,5 12-44 16,13-5-21-16,7 1-4 16,11 7-5-16,11 5-14 15,7 9 0-15,9 4 0 0,4 15 0 16,4 13 0-16,-2 7 0 16,-2 11 0-16,-7 13 0 15,-13 4 0 1,-16 5 0-16,-13 2 0 0,-13-2 0 15,-19-2 0-15,-13-4 0 16,-7-6 0-16,-6-12 0 16,2-4 0-16,-5-6-70 0,15-15-23 15,14-10-2-15,8-13-8 16,11-1-4-16</inkml:trace>
  <inkml:trace contextRef="#ctx0" brushRef="#br0" timeOffset="289001.1342">19928 13524 42 0,'0'0'69'15,"13"-9"2"-15,-6 3 2 16,-7 6-50-16,15-3 0 16,-15 3 2-16,10-2 0 0,-10 2 1 15,0 0 0-15,0 0-2 16,0 0-4-16,10-7-1 16,-10 7-3-16,0 0-3 0,0 0-3 15,0 0-4 1,1 8-6-16,3 5 0 0,6 4 0 15,7 17 0 1,6 4 0-16,7 10 0 16,4 10 0-16,10 5 0 0,0 2 0 15,5 7 0-15,1-7 0 16,-10-4 0-16,-3-8 0 0,-8-5 0 16,-4-8 0-16,-8-7 0 15,-4-6 0-15,-7-6 0 16,-3-3 0-16,-3-18-2 15,0 0-91-15,0 0-3 0,0 0-1 16,0-15-7-16,0-13-1 16</inkml:trace>
  <inkml:trace contextRef="#ctx0" brushRef="#br0" timeOffset="289258.4374">20587 13672 51 0,'-5'-20'103'0,"-1"9"-4"0,-3 3-7 16,-1 8 1-16,-16-31-20 31,-6 51-73-31,-1 16 0 0,-9 4 0 16,-1 14 0 0,-12 5 0-16,-1 10 0 0,-8 4 0 15,18-5 0-15,-3-1 0 16,5-4 0-16,3-6 0 15,17-17-9-15,3 2-85 0,12-13-3 16,14-12-5-16,15-16-2 16,17-2-1-16</inkml:trace>
  <inkml:trace contextRef="#ctx0" brushRef="#br0" timeOffset="289641.5239">21007 13682 28 0,'-30'-14'100'0,"-10"-4"-3"16,-1 5-5-16,-9-3-3 0,6 4 0 16,-6 6-79-16,7 6-4 15,-2 6-6-15,11 9 0 16,11 8 0-16,15 5 0 15,12 11 0-15,14 5 0 0,15 11 0 16,10 4 0-16,10 3 0 16,4 2 0-16,0-3 0 15,-4-2 0-15,-12-9 0 16,-7-4 0-16,-16-8 0 0,-9-8 0 16,-15-6 0-16,-12-9 0 15,-13-2 0-15,-12-7 0 0,-1-4 0 16,-11-2 0-16,1-6 0 15,-1-5 0-15,8 2 0 16,6-7-67-16,14-4-26 0,11-3-2 16,16-8-9-16,16-2-4 15</inkml:trace>
  <inkml:trace contextRef="#ctx0" brushRef="#br0" timeOffset="290022.3571">21318 13748 36 0,'29'-10'104'0,"-15"5"-3"0,-14 5-6 16,3 9-3-16,-14 7-9 16,-5 8-83-16,-3 7 0 15,2 6 0-15,1 4 0 16,9 4 0-16,6 3 0 16,7-3 0-16,20-3 0 0,9-5 0 15,11-1 0-15,7-12 0 16,6-8 0-16,3-9 0 15,-1-7 0-15,-2-12 0 16,-1-8 0-16,-4-2 0 0,-6-6 0 16,-7 5 0-16,-8-1 0 15,-6 4 0-15,-7 5 0 16,-7 7 0-16,-13 8 0 16,0 0 0-16,3 7 0 15,-7 12 0-15,-7 5 0 0,-2 7 0 16,-4 8 0-16,0 11 0 15,-3 8 0-15,2 15 0 16,-14 15 0-16,7-9-77 16,-6-1-22-16,0-6-3 0,-3-4-8 15,-10-13-3-15</inkml:trace>
  <inkml:trace contextRef="#ctx0" brushRef="#br0" timeOffset="290927.4725">1205 11331 9 0,'-19'8'96'0,"-2"1"-1"15,9 5-3-15,1 5-5 16,5 6-2-16,-13 8-70 0,23 7-4 15,15 15-5-15,5 12-2 16,1 16-4-16,0 6-6 16,1 6-5-16,-3-1-4 15,-1-2-4-15,-8-2-34 0,-4-14-34 16,-4-14-2-16,-6-23-6 16,-4-16 2-16</inkml:trace>
  <inkml:trace contextRef="#ctx0" brushRef="#br0" timeOffset="291793.1252">1067 11625 41 0,'3'-41'103'0,"8"1"-4"0,2 10-7 16,0 1-3-16,2 8-2 15,5 8-87-15,1 13 0 16,5 9 0-16,4 13 0 15,1 14 0-15,9 7 0 16,-4 12 0-16,0 5 0 16,0 8 0-16,1-3 0 0,-5-4 0 15,-2-8 0-15,-7-10 0 16,-3-11 0-16,-1-19 0 16,-5-13 0-16,1-21 0 0,-5-13 0 15,1-12 0-15,1-10 0 16,1-6 0-16,2-7 0 15,-2 0 0-15,4 5 0 16,-2 5 0-16,2 8 0 0,1 13 0 16,2 13 0-16,2 17 0 15,2 9 0-15,6 18 0 16,5 12 0-16,1 10 0 0,5 5 0 16,0 4 0-16,7-1 0 15,-6-3 0-15,1-10 0 16,-2-7 0-16,-3-8 0 0,-4-11 0 15,-1-7 0 1,-4-9 0-16,-3-9 0 0,-2-8 0 16,-4-8 0-16,-3-3 0 15,1-5 0-15,-7-1 0 16,-3 3 0-16,-1 4 0 0,-3 5 0 16,-1 6 0-16,-2 10 0 15,-1 12 0-15,0 0 0 16,6 10 0-16,5 8 0 15,4 6 0-15,1 2 0 0,5 5 0 16,4 0 0-16,0-3 0 16,5-3 0-16,-1-5 0 15,-2-8 0-15,0-7 0 16,-1-5 0-16,-5-8 0 0,3-9 0 16,-5-3 0-16,-4-6 0 15,-2-4 0-15,0-3 0 16,-3-3 0-16,-1 2 0 0,1 1 0 15,-1 2 0-15,1 8 0 16,2 3 0-16,1 10 0 16,3 8 0-16,2 3 0 0,2 9 0 15,4 2 0 1,1 4 0-16,7-3 0 0,6 0 0 16,2-5 0-16,4-3 0 15,-3-4 0-15,3 0 0 16,-6-2 0-16,0-5 0 0,-9-2 0 15,-6 1 0-15,-5 0 0 16,-8-4 0-16,-10 11 0 16,8-20 0-16,-8 20-15 15,0-11-75-15,-12 7-2 0,-12 2-3 16,-6 1-7-16,-10 7-2 16</inkml:trace>
  <inkml:trace contextRef="#ctx0" brushRef="#br0" timeOffset="292026.8071">2064 12171 25 0,'-84'80'102'15,"13"-19"-3"-15,16-11-5 16,14-16-4-16,16-15 0 16,-3-15-79-16,38-7-11 0,26-13 0 15,20-10 0-15,13-5 0 16,16-1 0-16,15-4 0 15,7-2 0-15,6 8 0 16,-5 1 0-16,-7 15 0 16,-1 5-91-16,-35 9-2 0,-21 0-4 15,-25 11-7-15,-20 9-3 16</inkml:trace>
  <inkml:trace contextRef="#ctx0" brushRef="#br0" timeOffset="292306.069">1716 12902 17 0,'-55'56'104'0,"17"-10"0"16,18-15-6-16,20-16-3 15,18-15-2-15,22-45-93 16,20 17 0-16,26-8 0 16,15-8 0-16,19-8 0 0,15-6 0 15,13-2 0 1,-1 0 0-16,0 4 0 0,-10 2 0 15,-10 4 0-15,-10 7 0 0,-19 6 0 16,-17 8 0-16,-21 6 0 16,-16 7 0-16,-13 5 0 15,-13 11 0-15,-18 0-55 16,0 12-43-16,-24-2-1 0,-8-5-8 16,-11 2-5-16</inkml:trace>
  <inkml:trace contextRef="#ctx0" brushRef="#br0" timeOffset="301669.4246">846 13634 51 0,'-13'-19'99'16,"7"-1"-3"-16,-1 0-6 15,5 3-1-15,0-4-48 0,2 10-18 16,0 11-6-16,9-11-12 16,-5 16-5-16,-4 10 0 15,5 12 0-15,-4 4 0 16,1 11 0-16,-2 7 0 0,-1 14 0 15,0 5 0-15,-6-1 0 16,1 2 0-16,0-6 0 16,-4-8 0-16,8 2-10 15,1-17-81-15,-1-15-5 0,2-15-2 16,0-10-6-16,0-12-1 16</inkml:trace>
  <inkml:trace contextRef="#ctx0" brushRef="#br0" timeOffset="301913.8251">791 13663 16 0,'1'-42'99'0,"-1"3"0"0,7 8-6 15,3 1-2-15,9 6-3 16,-18 5-69-16,24 9-13 16,6 10-6-16,7 12 0 15,-1 17 0 1,-3 9 0-16,3 15 0 0,-7 6 0 15,-6 11 0-15,-8 6 0 16,-7 6 0-16,-9-5 0 16,-14-5 0-16,-22-1-88 0,16-8-6 15,-10-12-3-15,4-11-8 16,-1-14-2-16</inkml:trace>
  <inkml:trace contextRef="#ctx0" brushRef="#br0" timeOffset="302468.427">1170 13941 13 0,'35'-20'100'0,"0"7"-1"15,-4 0-7-15,2 6-2 16,-6-2-3-16,-7 6-70 16,11 0-4-16,2-1-13 0,-1 0 0 15,-1-2 0-15,-1-1 0 16,-5-2 0-16,-1-2 0 15,-8-6 0-15,-1 0 0 16,-11-1 0-16,-3 0 0 0,-2-1 0 16,-13 5 0-16,-1 3 0 15,-7 5 0-15,-3 5 0 16,-3 6 0-16,1 12 0 16,1 9 0-16,0 8 0 0,6 3 0 15,3 5 0-15,9-2 0 16,7 1 0-16,3-7 0 15,12-2 0-15,7-11 0 16,2-4 0-16,6-9 0 0,0-8 0 16,-1 0 0-1,-2-7 0-15,-1-4 0 0,-7 0 0 16,0-6 0-16,-5 1 0 16,-1 0 0-16,-3 0 0 0,-1 2 0 15,-4 1 0-15,2 1 0 16,-3 1 0-16,-3 11 0 15,1-16 0-15,-1 16 0 16,0 0 0-16,1-11 0 0,-1 11 0 16,0 0 0-16,-8 0 0 15,8 0 0-15,0 0 0 16,-10 9 0-16,10-9 0 16,-6 12 0-16,6-12-7 0,-12 6-83 15,12-6-2-15,0 0-4 16,-11 7-6-16,2-7-2 15</inkml:trace>
  <inkml:trace contextRef="#ctx0" brushRef="#br0" timeOffset="303308.2544">1175 13594 92 0,'13'-36'99'16,"-9"-3"-5"-16,2 4-4 15,-6 2-1-15,-1-6-65 16,-8 16-6-16,-9 9-13 0,-2 9-5 16,-9 7 0-16,-10 16 0 15,-17 22 0 1,0 17 0-16,-12 17 0 0,-2 16 0 15,2 11 0-15,2 10 0 16,12-2 0-16,14-1 0 16,27-15 0-16,14-11 0 15,26-21 0-15,24-19 0 0,11-19 0 16,14-20 0-16,10-9 0 16,6-17 0-16,-1-11 0 15,-1-10 0-15,-11-6 0 16,-9 0 0-16,-8-6 0 15,-6 0 0-15,-18 1 0 0,-11 4 0 16,-13 7 0-16,-12 6 0 16,-3 8 0-16,-17 10 0 15,-10 13 0-15,-6 6 0 0,1 16 0 16,-9 10 0-16,7 8 0 16,3 5 0-16,8 6 0 15,10 1 0-15,14-2 0 16,9-5 0-16,12-6 0 0,17-9 0 15,9-8 0-15,4-10 0 16,5-5 0-16,1-10 0 0,-2-8 0 16,-2-3 0-1,-4-4 0-15,-8-1 0 0,-7-3 0 16,-6 4 0-16,-2 2 0 16,-6 3 0-16,-6 6 0 15,-5 5 0-15,-9 9 0 16,9 0 0-16,-7 16 0 0,1 8 0 15,-3 1 0-15,-1 8 0 16,7 1 0-16,6-1 0 16,4-3 0-16,4-3 0 0,4-7 0 15,7-6 0-15,2-6 0 16,5-8 0-16,-1-3 0 16,1-7 0-16,-2-5 0 0,1 1 0 15,-3-6 0-15,-7 2 0 16,-5-2 0-16,-5 4 0 15,-3 3 0-15,-4 3 0 16,-10 10 0-16,3-11 0 16,-3 11 0-16,-5 4 0 0,-3 9 0 15,-7 1 0-15,1-6-25 16,-10 17-69-16,-13 5-5 16,-4 2-3-16,-13 3-7 15</inkml:trace>
  <inkml:trace contextRef="#ctx0" brushRef="#br0" timeOffset="303565.5828">1069 14692 44 0,'-52'19'107'16,"11"-2"-4"-16,12-6-7 16,11-3-1-16,9-8-29 0,9 0-66 15,23-9 0-15,10-3 0 16,15 1 0-16,12-6 0 15,9 2 0-15,10 0 0 16,4 2 0-16,-3 1 0 16,0 5 0-16,-9 0 0 0,-11 6 0 15,-10 2 0-15,-10 6 0 16,-17 0-73-16,-18 4-25 16,-13 4-1-16,-19 0-8 0,-16 5-1 15</inkml:trace>
  <inkml:trace contextRef="#ctx0" brushRef="#br0" timeOffset="303908.7508">732 15031 37 0,'-48'27'106'0,"16"-7"-4"0,15-5-5 16,17-15-1-16,11 0-23 16,41-7-73-16,-5-10 0 15,19-2 0-15,19-6 0 16,13-2 0-16,14 2 0 15,5-1 0-15,0-1 0 16,3 2 0-16,-9 3 0 0,-8 4 0 16,-11 2 0-16,-15 3 0 15,-16 2 0-15,-12 4 0 16,-12 6 0-16,-16-2 0 16,-4 3 0-16,-17 0 0 15,0 0 0-15,-4 0 0 0,-13 1 0 16,-1 2 0-16,-8-3 0 15,3 1 0-15,-8 0 0 16,6 3 0-16,-9-6 0 0,7 1-75 16,1-3-22-16,3-8-3 15,1-4-7-15,2-12-2 16</inkml:trace>
  <inkml:trace contextRef="#ctx0" brushRef="#br0" timeOffset="311067.4995">3864 14237 75 0,'-15'-17'100'16,"4"3"-5"-16,1-6-5 16,3 2 0-16,1-2-59 15,5 4-6-15,1 5-20 0,0 11-5 16,13-5 0-16,1 8 0 16,5 12 0-16,5 6 0 0,5 10 0 15,3 4 0-15,8 10 0 16,3 5 0-16,0 4 0 15,5 1 0-15,-5 3 0 16,1-2 0-16,-4-3 0 16,-3-2 0-16,-7-6 0 0,-3-7 0 15,-4-5 0-15,-8-8 0 16,1-3-6-16,-7-9-85 16,-9-13-1-16,9-3-5 0,-9-16-4 15,0-8-4-15</inkml:trace>
  <inkml:trace contextRef="#ctx0" brushRef="#br0" timeOffset="311305.7701">4362 14261 23 0,'-6'-34'105'0,"-3"12"-3"16,4 1-6-16,1 10-3 16,-4-12-5-16,8 23-84 0,-11 12-4 15,0 9 0-15,3 15 0 16,-7 6 0-16,-4 16 0 15,-6 6 0-15,-1 10 0 16,-6 5 0-16,4-4 0 0,-4-2 0 16,2-3 0-16,6-10 0 15,11-8 0-15,1-2-44 16,12-25-50-16,7-19-1 16,9-10-7-16,10-18-4 15</inkml:trace>
  <inkml:trace contextRef="#ctx0" brushRef="#br0" timeOffset="311522.1832">4593 14325 29 0,'32'-20'104'15,"-5"4"-3"-15,-7 7-6 16,-7 2-3-16,-13 7-2 0,7 6-90 16,-7 8 0-16,-2 9 0 15,-7 7 0-15,-2 10 0 16,0 4 0-16,2 9 0 15,-5 5 0-15,4 3 0 16,0-7 0-16,-12-1-73 0,24-8-22 16,7-15-3-16,3-13-8 15,7-14-3-15</inkml:trace>
  <inkml:trace contextRef="#ctx0" brushRef="#br0" timeOffset="311710.7685">4886 14527 10 0,'29'-32'103'0,"-4"1"-1"0,-5 8-5 15,-3 2-4-15,-5 8-1 16,-12 13-78-16,13-2-14 16,-8 10 0-16,-5 10 0 0,-3 8 0 15,-3 7 0-15,1 6 0 16,-6 9 0-16,1 6 0 16,-5-3 0-16,3 6-47 15,7-3-50-15,1-11 0 16,4-9-9-16,5-12-7 0</inkml:trace>
  <inkml:trace contextRef="#ctx0" brushRef="#br0" timeOffset="311983.5858">5589 14629 26 0,'0'0'104'0,"5"-10"-2"15,-5 10-7-15,-6-15-2 0,6 15-2 16,-44-14-91-16,44 14 0 16,0 0 0-16,20-7 0 15,6 7 0-15,11 0 0 0,8 4 0 16,11 2 0-16,1-1 0 16,5 4 0-16,3-1 0 15,-7-3 0-15,4 8 0 16,-14-9-87-16,-6-4-7 15,-15-3-5-15,-10-8-6 0,-9-5-3 16</inkml:trace>
  <inkml:trace contextRef="#ctx0" brushRef="#br0" timeOffset="312196.9276">5808 14386 28 0,'-25'0'105'15,"6"0"-3"-15,6-2-6 16,5 4-3-16,8-2-6 15,0 17-87-15,4-2 0 16,10 10 0-16,4 3 0 16,2 11 0-16,4 7 0 0,6 9 0 15,-6 2 0-15,6 6 0 16,-10 21-44-16,5-26-50 16,0-9-4-16,1-13-8 15,-4-12-4-15</inkml:trace>
  <inkml:trace contextRef="#ctx0" brushRef="#br0" timeOffset="312445.3582">6399 14455 41 0,'10'-23'105'16,"2"5"-3"-16,-10 1-7 0,3 7-2 15,-5 10-18-15,46-5-75 16,-38 17 0-16,8 12 0 15,6 9 0-15,5 9 0 16,5 6 0-16,4 9 0 16,6 3 0-16,-3 2 0 15,0 0 0-15,-4-4 0 0,1 0 0 16,-13 6-59-16,3-26-37 16,-8-13-1-16,-7-16-8 15,0-9-4-15</inkml:trace>
  <inkml:trace contextRef="#ctx0" brushRef="#br0" timeOffset="312659.3426">6785 14526 41 0,'-8'-23'106'16,"2"4"-4"-16,1 8-6 16,5 11-2-16,0 0-22 0,-15 3-72 15,12 23 0-15,-4 4 0 16,0 9 0-16,3 11 0 15,-6 5 0-15,0 6 0 16,0 6 0-16,0-6 0 16,6-21-47-16,1 16-48 0,3-12-4 15,1-18-6-15,12-13-6 16</inkml:trace>
  <inkml:trace contextRef="#ctx0" brushRef="#br0" timeOffset="312863.2665">7044 14656 44 0,'22'-30'108'0,"-1"5"-4"0,-7 7-8 16,0 4-1-16,-14 14-31 15,0 0-64-15,0 0 0 16,0 24 0-16,0 3 0 0,0 11 0 16,-2 5 0-16,-6 6 0 15,4 9 0-15,-5-1 0 16,6 8-41-16,-6-7-56 15,1-8-3-15,-1-17-6 16,5-10-7-16</inkml:trace>
  <inkml:trace contextRef="#ctx0" brushRef="#br0" timeOffset="313145.0358">7353 14719 10 0,'57'-31'105'0,"1"8"0"16,1 5-9-16,3 11-1 0,-10 7-3 15,-1 0-84-15,-10 16-8 16,-11 11 0-16,-5 9 0 16,-17 3 0-16,-6 5 0 15,-7 1 0-15,-13 1 0 16,-7-3 0-16,-5-2 0 16,4-9 0-16,0-4 0 0,6-6 0 15,8-4 0-15,7-7 0 16,10-5 0-16,15-3 0 0,14-3 0 15,6-2 0-15,17 1-15 16,6-7-78-16,15-8-3 16,8-3-4-16,14-6-7 15,2-3 7-15</inkml:trace>
  <inkml:trace contextRef="#ctx0" brushRef="#br0" timeOffset="313446.7325">9314 14659 95 0,'0'-13'101'16,"-5"0"-5"-16,-13-5-5 15,-5 3-1-15,-10 13-57 16,-1-7-28-16,-3 7-5 0,-2 2 0 16,-3 8 0-16,0 7 0 15,2 6 0-15,7 5 0 16,7 1 0-16,5 7 0 15,11-1 0-15,10-2 0 0,18 2 0 16,17-2 0-16,14 1 0 16,9-3 0-16,12 0 0 15,7-7 0-15,7 1 0 16,-4-7 0-16,0 2 0 0,-16-11-18 16,-8 2-74-16,-12-7-4 15,-18-1-3-15,-19-1-8 16</inkml:trace>
  <inkml:trace contextRef="#ctx0" brushRef="#br0" timeOffset="313651.1876">9129 15107 12 0,'-71'17'103'15,"11"-5"-1"-15,13 1-6 16,11-2-2-16,20 0-3 16,15 2-78-16,11 0-13 15,26 3 0-15,8 1 0 0,15 1 0 16,7 0 0-16,15 0 0 15,-2-3 0-15,7 2 0 16,-6-12 0-16,-24 3-64 16,25-8-32-16,-11-6-1 15,-2-10-10-15,-2-9-3 0</inkml:trace>
  <inkml:trace contextRef="#ctx0" brushRef="#br0" timeOffset="314270.4157">10392 14484 26 0,'11'-15'106'15,"1"1"-4"-15,-4 0-6 16,1 5-4-16,-9 9-3 15,7-10-89-15,-7 24 0 16,0 9 0-16,0 12 0 16,-3 8 0-16,2 6 0 15,1 5 0-15,7-1 0 0,10-2 0 16,6-6 0-16,9-2 0 16,7-9 0-16,9-6 0 15,2-8 0-15,6-6 0 16,-2-8 0-16,2-6 0 0,-8-5 0 15,0-8 0-15,-8-3 0 16,-7 0 0-16,-2-3 0 16,-9 2 0-16,-5 3 0 0,-8 5 0 15,-9 9 0-15,13-9 0 16,-13 9 0-16,0 5 0 16,-1 10 0-16,-5 3 0 15,-2 9 0-15,0 1 0 0,0 10 0 16,-1 2 0-16,-1 10 0 15,0 2 0-15,0 5 0 16,-3-5 0-16,13-20-33 16,0 12-64-16,0-14-3 0,13-11-6 15,4-16-6-15</inkml:trace>
  <inkml:trace contextRef="#ctx0" brushRef="#br0" timeOffset="314581.8267">11477 14960 29 0,'38'-26'108'0,"-13"6"-5"0,-7 10-6 16,-18 10-2-16,0 0-16 16,0 0-79-16,-10 12 0 15,-4 10 0-15,-4 2 0 16,4 5 0-16,1 2 0 16,8 2 0-16,4-2 0 0,3-6 0 15,14-3 0-15,3-6 0 16,2-8 0-16,7-7 0 15,-3-4 0-15,-1-10 0 16,-2-6 0-16,-4-7 0 0,-8-3 0 16,-2-3 0-16,-7 0 0 15,-4-1 0-15,-10 0 0 16,-5 4 0-16,-5 1 0 0,2 11 0 16,-9 16-39-16,10-12-56 15,8 6-2-15,12 7-7 16,0 0-8-16</inkml:trace>
  <inkml:trace contextRef="#ctx0" brushRef="#br0" timeOffset="314894.7787">12070 14888 3 0,'49'13'101'0,"-14"-1"0"16,-10 2-4-16,-14 0-4 16,-10 6-2-16,-38 2-68 15,24 7-21-15,0 7-2 16,1 2 0-16,1 3 0 0,5-2 0 15,6 0 0-15,9-3 0 16,13-8 0-16,4-6 0 16,9-9 0-16,2-6 0 15,6-7 0-15,-3-11 0 16,1-7 0-16,-7-12 0 0,-3-4 0 16,-5-11 0-16,-8-3 0 15,-9-5 0 1,-9 1 0-16,-4 2 0 0,-16 3 0 0,-13 10 0 15,-7 9 0-15,-13 6 0 16,4 17-40-16,-18 5-57 16,-5 5-4-16,-1 7-7 15,-7 3-7-15</inkml:trace>
  <inkml:trace contextRef="#ctx0" brushRef="#br0" timeOffset="315579.5927">3704 15316 68 0,'0'0'101'16,"5"-12"-2"-16,-5 12-7 15,0-13 0-15,0 13-47 0,0 0-31 16,0 0-14-16,0 0 0 16,7 19 0-16,-1 2 0 15,7 4 0-15,2 6 0 0,8 7 0 16,3 7 0-16,10 3 0 15,6 6 0-15,5-3 0 16,5 7 0-16,2-2 0 16,3-2 0-16,-3-2 0 0,-3-6 0 15,-9-5 0-15,-4-5 0 16,-6-11 0-16,-3 1 0 16,-4-13-92-16,-16-9-3 15,-9-4-4-15,8-12-7 0,-8-12-2 16</inkml:trace>
  <inkml:trace contextRef="#ctx0" brushRef="#br0" timeOffset="315895.3127">4213 15343 86 0,'0'0'102'16,"-2"-14"-5"-16,2 14-5 15,-4-11-2-15,1 22-48 16,3-11-40-16,-12 15-2 0,3 3 0 16,0 4 0-16,-7 8 0 15,0 7 0-15,-6 11 0 16,-4 7 0-16,-3 7 0 16,-3 6 0-16,-4 3 0 0,-1 3 0 15,-4-2 0-15,8-4 0 16,-1-3 0-16,8-10 0 15,3-4 0-15,6-11 0 16,10-2 0-16,1-12-22 0,11-5-70 16,10-11-4-16,6-12-5 15,5-19-6-15</inkml:trace>
  <inkml:trace contextRef="#ctx0" brushRef="#br0" timeOffset="316281.288">4470 15612 86 0,'16'-12'104'16,"3"1"-6"-16,0-2-3 0,4 0-5 15,1-21-52-15,3 27-38 16,9 7 0-16,0 9 0 15,3 9 0-15,-3 7 0 16,0 9 0-16,-3 5 0 16,-10 3 0-16,-5 3 0 0,-7 1 0 15,-10-1 0-15,-5-7 0 16,-8 1 0-16,-7-8 0 16,-2-2 0-16,0-7 0 0,1-2 0 15,2-6 0-15,9-4 0 16,9-10 0-16,5 5 0 15,17-5 0-15,9-8 0 0,11-5 0 16,11-6 0-16,11-2 0 16,-6-12-41-16,9-2-51 15,-3-11-2-15,-3-2-6 16,-6-4-5-16</inkml:trace>
  <inkml:trace contextRef="#ctx0" brushRef="#br0" timeOffset="316502.2866">5369 15507 0 0,'-16'-11'105'15,"-2"4"-3"-15,5 2-5 0,-3 4-3 16,16 1-3-16,-12 8-69 16,10 5-22-16,3 9 0 15,11 6 0-15,3 9 0 0,1 8 0 16,7 5 0-16,-7 5 0 16,2 2 0-16,-2 4 0 15,-3 2 0-15,-7-8 0 16,2 5 0-16,-6-10-59 15,-2-12-38-15,1-15-3 0,2-14-8 16,9-10-4-16</inkml:trace>
  <inkml:trace contextRef="#ctx0" brushRef="#br0" timeOffset="316800.6919">6042 15862 6 0,'-32'7'101'0,"6"2"-1"16,3-7-5-16,10 0-3 15,13-2-3-15,-15-5-73 16,31 3-4-16,17-1-12 0,10 3 0 15,10-2 0-15,18 2 0 16,2 0 0-16,8 2 0 16,1-2 0-16,1 2 0 0,-6-2 0 15,0-4-87 1,-19-2-5-16,-11-6-4 0,-17-7-8 16,-14-5-3-16</inkml:trace>
  <inkml:trace contextRef="#ctx0" brushRef="#br0" timeOffset="317009.2292">6380 15570 20 0,'-40'4'105'0,"11"5"-3"15,3 2-4-15,10 2-4 16,6 2-2-16,-2 7-92 16,19 9 0-16,5 7 0 15,6 8 0-15,8 6 0 16,1 5 0-16,5 2 0 0,0 5 0 15,-7-5 0-15,-9 0-64 16,11-9-33-16,-1-14-1 16,-5-14-8-16,0-17-8 15</inkml:trace>
  <inkml:trace contextRef="#ctx0" brushRef="#br0" timeOffset="317247.5916">6783 15675 38 0,'23'-18'108'0,"-3"7"-3"0,10 8-8 16,1 3-2-16,7 8-27 15,22 11-68-15,-16 15 0 16,6 9 0-16,0 7 0 16,1 5 0-16,-2 6 0 15,0-1 0-15,-9-2 0 0,3-2 0 16,-13-12 0-16,8-7-81 15,-7-12-15-15,-9-12-3 16,-1-13-8-16,-5-16-2 16</inkml:trace>
  <inkml:trace contextRef="#ctx0" brushRef="#br0" timeOffset="317461.7337">7507 15689 25 0,'-8'-26'107'16,"-3"10"-4"-16,-2 7-5 15,-3 8-3-15,0-16-12 16,-1 30-83-16,1 17 0 0,-3 9 0 16,2 8 0-16,-2 8 0 15,0 5 0-15,1 5 0 16,-2 7 0-16,-7-7 0 16,4 1-81-16,7-7-15 15,1-13-4-15,5-15-8 0,5-17-4 16</inkml:trace>
  <inkml:trace contextRef="#ctx0" brushRef="#br0" timeOffset="317718.2464">7581 15831 20 0,'41'-18'106'0,"2"7"-3"0,-6 6-7 15,2 5-3-15,-6 7 0 16,-13 8-93-16,3 8 0 15,-10 8 0-15,-5 4 0 0,-8 3 0 16,-6 2 0 0,-8-1 0-16,-5 0 0 15,3-6 0-15,-2-1 0 0,4-5 0 16,1-2 0-16,9-7 0 16,4 0 0-16,0-18 0 15,22 9-84-15,3-9-11 16,9-14-3-16,4-6-8 0,9-10-2 15</inkml:trace>
  <inkml:trace contextRef="#ctx0" brushRef="#br0" timeOffset="318012.3177">8250 15848 9 0,'21'-28'104'0,"-4"6"0"16,1 4-7-16,-2 4-2 16,4 6-2-16,-27 8-84 15,25 5-9-15,8 12 0 16,2 5 0-16,-1 10 0 0,-2 6 0 15,1 6 0-15,-12 2 0 16,-5-1 0-16,-6 2 0 16,-3-2 0-16,-3-6 0 15,-5-5 0-15,-4-5 0 16,-3-8 0-16,9-3 0 0,-2-7 0 16,8-11 0-16,0 12 0 15,9-10 0-15,14-2 0 16,13-1 0-16,15-3 0 15,7-5 0-15,7 3-72 0,28-2-25 16,7-1-2-16,12-5-7 16,5-1-2-16</inkml:trace>
  <inkml:trace contextRef="#ctx0" brushRef="#br0" timeOffset="318414.3756">9902 15899 3 0,'15'-18'103'0,"1"-2"-1"16,1 1-4-16,-1 3-5 15,-3 3-3-15,-13 13-68 0,0 0-22 16,0 7 0-16,-17 12 0 15,-13 9 0-15,-14 6 0 16,-11 6 0-16,-11 5 0 16,-7 0 0-16,0 0 0 15,0-2 0-15,9-6 0 0,9-1 0 16,13-6 0-16,20-3 0 16,19-6 0-16,16 1 0 15,22-5 0-15,15 1 0 16,16-4 0-16,11-1 0 0,9-5 0 15,2 2 0-15,0-4 0 16,-7 0 0-16,-16-6 0 16,-6 0-80-16,-22-1-16 0,-18-2-3 15,-19 3-6-15,-17-13-3 16</inkml:trace>
  <inkml:trace contextRef="#ctx0" brushRef="#br0" timeOffset="318581.9253">9428 16401 11 0,'-65'17'102'0,"17"1"0"16,10-2-5-16,17 0-3 16,17-7-1-16,12-4-81 0,23 12-12 15,17-1 0-15,13 3 0 16,14 3 0-16,13-1 0 16,-1-6 0-16,-16 4-73 0,45-10-22 15,-21-9-2-15,-1-3-9 16,-5-18-4-16</inkml:trace>
  <inkml:trace contextRef="#ctx0" brushRef="#br0" timeOffset="319354.9587">11057 15926 0 0,'9'-11'100'0,"-2"-4"5"0,-2 1-8 15,-5-2-3-15,-3 7-2 16,-13 9-69-16,-2 3-23 15,-10 14 0-15,-2 8 0 16,-10 10 0-16,-3 7 0 0,-3 7 0 16,-2 3 0-16,7 2 0 15,3 0 0-15,11-2 0 16,8-2 0-16,14-4 0 16,8-5 0-16,17-7 0 0,13-9 0 15,7-8 0-15,12-6 0 16,0-10 0-16,2-2 0 15,-3-12 0-15,-5-6 0 16,-9-3 0-16,-7-1 0 16,-10-5 0-16,-18 2 0 0,-5 0 0 15,-18 1 0-15,-13 6 0 16,-9 1 0-16,-7 5 0 0,-5 4 0 16,4 5 0-16,1 3 0 15,21 7-10-15,15 3-84 16,14-9-3-16,24 14-5 15,21-10-6-15,20-1 8 16</inkml:trace>
  <inkml:trace contextRef="#ctx0" brushRef="#br0" timeOffset="319663.2444">11611 16246 76 0,'47'-2'105'0,"-22"2"-4"16,-25 0-6-16,-6 2-2 15,-26-2-52-15,-10 6-41 16,-6 14 0-16,-3 0 0 0,3 3 0 15,5 4 0-15,15-1 0 16,15 0 0-16,14-3 0 16,20-3 0-16,13-3 0 15,8-3 0-15,10-6 0 16,4-5 0-16,2-4 0 0,-7-9 0 16,-4-8 0-16,-10-5 0 15,-7-7 0-15,-9-2 0 0,-13-5 0 16,-8-3 0-1,-9 1 0-15,-14-1 0 0,-3 5 0 16,-6 6 0-16,2 4 0 16,-2 4 0-16,12 10-9 15,6 4-86-15,14 7-4 0,11-2-2 16,19 2-8-16</inkml:trace>
  <inkml:trace contextRef="#ctx0" brushRef="#br0" timeOffset="319973.4139">12366 16188 89 0,'31'16'102'0,"-19"2"-4"16,-12-2-4-16,-13 2-3 15,-10-2-62-15,-7 9-21 0,0 3-8 16,2 3 0-16,8 1 0 16,14 0 0-16,7 0 0 15,20-7 0-15,16 0 0 16,15-9 0-16,9-3 0 0,12-10 0 15,4-1 0-15,-1-11 0 16,-1-12 0-16,-8-5 0 16,-10-8 0-16,-10-8 0 15,-15-6 0-15,-15-2 0 16,-16-2 0-16,-22 2 0 16,-16 7 0-16,-18 7 0 0,-13 10 0 15,-13 16 0-15,-11 8-52 16,-7 1-47-16,3 2-1 0,-2 5-7 15,4 1-5-15</inkml:trace>
  <inkml:trace contextRef="#ctx0" brushRef="#br0" timeOffset="320560.5058">3590 16276 4 0,'-42'5'103'16,"5"-5"-2"-16,9 0-3 15,0-8-5-15,13-1-1 16,-37 3-72-16,52 6-20 16,13-2 0-16,14 9 0 15,16 16 0-15,9 4 0 0,11 10 0 16,7 7 0-16,8 4 0 15,3 9 0-15,-3-2 0 16,-4 3 0-16,-8-7 0 16,-8 0 0-16,-7-3 0 0,-14-9 0 15,0 0-20-15,-11-15-72 16,-11-11-2-16,-4-11-5 16,-8-12-7-16,-2-14 6 15</inkml:trace>
  <inkml:trace contextRef="#ctx0" brushRef="#br0" timeOffset="320779.9991">4135 16333 32 0,'-21'-22'107'15,"-4"5"-3"-15,3 9-7 16,-6 1-1-16,3 5-21 16,6 8-75-16,-9 17 0 0,4 11 0 15,0 7 0-15,0 9 0 16,-2 13 0-16,-1 6 0 15,0 6 0-15,4 7 0 16,-1 3 0-16,10 3 0 16,3-43-42-16,11-9-53 15,0 30-1-15,10-25-9 0,13-22-6 16</inkml:trace>
  <inkml:trace contextRef="#ctx0" brushRef="#br0" timeOffset="321176.6988">4417 16490 30 0,'21'-20'106'0,"-7"5"-5"0,-2 2-4 15,-9 2-4-15,1 3-9 16,-4 8-84-16,0 0 0 16,12 7 0-16,-7 11 0 0,-2 6 0 15,-2 8 0-15,1 0 0 16,-2 5 0-16,0 0 0 15,-5-4 0-15,2-2 0 16,-3-6 0-16,6 0 0 16,0-6 0-16,9-2 0 0,9-4 0 15,7-1 0-15,8-2 0 16,6 1 0-16,7-2 0 16,0 1 0-16,1 1 0 0,-3 1 0 15,-10 1 0-15,-4 1 0 16,-12 7 0-16,-11-2 0 15,-7 1 0-15,-16 0 0 16,-11 2 0-16,-10 2 0 0,-1-3 0 16,-9-2 0-16,5-8 0 15,2 6 0-15,-8-10-36 16,22-13-59-16,15-16-3 16,12-18-8-16,15-7-6 0</inkml:trace>
  <inkml:trace contextRef="#ctx0" brushRef="#br0" timeOffset="321382.0457">5250 16457 73 0,'24'0'106'15,"-9"0"-4"-15,-7 6-5 16,-8 3-1-16,1 39-59 16,-1-25-37-16,-1 8 0 0,1 8 0 15,0 6 0-15,0 9 0 16,7 3 0-16,6 10 0 15,-4-5 0-15,16 2-36 0,-3-3-58 16,1-12-3-16,1-12-7 16,1-15-8-16</inkml:trace>
  <inkml:trace contextRef="#ctx0" brushRef="#br0" timeOffset="321661.6444">5893 16757 45 0,'-31'13'107'0,"5"-4"-4"16,9-2-8-16,6-7-1 16,19-1-27-16,16-4-67 15,12 5 0-15,22 1 0 16,12 0 0-16,12 4 0 15,10 2 0-15,6 1 0 16,-3 2 0-16,5-2 0 0,-14-3 0 16,-9-3-76-16,-10-2-18 15,-13-8-4-15,-20-7-7 16,-15-9-4-16</inkml:trace>
  <inkml:trace contextRef="#ctx0" brushRef="#br0" timeOffset="321858.2704">6413 16523 22 0,'-45'-4'103'16,"8"4"-1"-16,11 4-5 16,7 5-3-16,12 6-1 15,4 6-93-15,6 7 0 0,14 9 0 16,3 9 0-16,12 8 0 16,-2 3 0-16,6 12 0 15,-1-2 0-15,6 11 0 16,-9-6-51-16,-1-7-43 0,1-15-1 15,-7-18-10-15,4-14-5 16</inkml:trace>
  <inkml:trace contextRef="#ctx0" brushRef="#br0" timeOffset="322099.2831">6938 16661 38 0,'0'0'106'15,"0"0"-4"-15,14 4-7 16,-5 7 0-16,13 6-20 16,-7 7-75-16,23 11 0 15,6 10 0-15,5 6 0 0,7 7 0 16,0-1 0-16,3 2 0 16,0-5 0-16,2 0 0 15,-12-14-80-15,-4-13-14 16,-4-15-3-16,-9-13-9 0,-4-21-3 15</inkml:trace>
  <inkml:trace contextRef="#ctx0" brushRef="#br0" timeOffset="322325.5843">7596 16644 38 0,'-22'-1'105'0,"-7"1"-2"0,5 6-5 16,-3 4-3-16,0 7-23 15,5 11-72-15,-3 9 0 16,0 12 0-16,3 6 0 16,1 5 0-16,0 4 0 0,8 7 0 15,-2-2 0-15,13-33 0 16,-1 3-45 0,3-8-50-16,2-1-4 0,12 12-5 15,8-17-7-15</inkml:trace>
  <inkml:trace contextRef="#ctx0" brushRef="#br0" timeOffset="322712.2586">7799 16830 32 0,'13'-28'101'0,"-2"3"-1"16,2 5-6-16,-1 3-4 15,7 17 0-15,2-6-86 0,2 6-4 16,5 11 0-16,-7 7 0 15,0 9 0-15,-5 3 0 16,-4 7 0-16,-7 4 0 16,-5 1 0-16,-1-2 0 15,-8-3 0-15,-5-3 0 16,-1-5 0-16,1-7 0 0,6-2 0 16,7-6 0-16,1-5 0 0,11-2 0 15,7-1 0-15,6-1 0 16,2 2 0-1,7 1 0-15,-4 1 0 0,-2 2 0 16,-7 2 0-16,-2 3 0 16,-11 3 0-16,-4 1 0 0,-3-11 0 15,-5 2 0-15,-4-1 0 16,-6-1 0 0,-2 0 0-16,-7-1 0 0,-7 0-18 15,-21-4-75-15,3-8-3 0,8-15-4 16,7-11-7-16</inkml:trace>
  <inkml:trace contextRef="#ctx0" brushRef="#br0" timeOffset="322965.0922">8225 16855 18 0,'63'-32'105'16,"2"11"-5"-16,-2 4-4 16,5 11-2-16,-8 6-2 15,-2-9-86-15,2 30-6 16,-10 12 0-16,-2 13 0 0,-11 4 0 15,-17 5 0-15,-5 4 0 16,-14 0 0-16,-5-3 0 16,-14-6 0-16,6-29 0 15,3 2 0-15,-3-6 0 0,3-1 0 16,-4 13 0-16,13-20 0 16,7 0 0-16,27-4-40 15,15 1-53-15,16-7-2 16,23-8-6-16,20-9-6 15</inkml:trace>
  <inkml:trace contextRef="#ctx0" brushRef="#br0" timeOffset="323256.6271">10243 16976 31 0,'45'-27'102'0,"-22"4"-1"16,-16 6-6-16,-14-1-3 15,-22 5-2-15,-12 8-90 16,-12 0 0-16,-6 6 0 0,-11 9 0 15,-3 4 0-15,3 5 0 16,5 7 0-16,6 4 0 16,12 6 0-16,11-2 0 15,19 5 0-15,16 2 0 16,14-1 0-16,14 3 0 16,-1-24 0-16,3 2 0 0,7-3 0 15,7 1 0-15,4-2 0 16,4-1 0-16,-2-1 0 0,-1-3-2 15,1-1-51 1,1 0-40-16,-11-4-1 0,-6-1-7 16,-9-2-3-16</inkml:trace>
  <inkml:trace contextRef="#ctx0" brushRef="#br0" timeOffset="323438.7907">10183 17395 64 0,'-52'3'103'0,"-5"-1"-4"15,-1 2-6-15,-7 0 1 16,7 3-48-16,2 0-34 0,3 2-12 15,13 3 0-15,10 0 0 16,15 2 0-16,14 3 0 16,12-2 0-16,26 1 0 15,9 1 0-15,11-4 0 0,17 0-45 16,4-1-50-16,12-5-3 16,5-3-8-16,7-2-4 15</inkml:trace>
  <inkml:trace contextRef="#ctx0" brushRef="#br0" timeOffset="324633.7113">11082 17242 40 0,'0'0'68'15,"-1"-12"4"-15,20 7-39 16,-19 5 6-16,2-9-1 16,-2 9 1-16,5-14-2 15,-4 5-3-15,-1 9-8 0,0-15-4 16,0 6-4-16,0 9-3 16,-4-15-3-16,4 15-3 15,-7-11-3-15,7 11-3 16,0 0-3-16,-7-9 0 15,7 9 0-15,0 0 0 0,0 0 0 16,0 0 0-16,-7-10 0 16,7 10 0-16,-1-9 0 15,1 9 0-15,-4-13 0 0,4 13 0 16,-2-16 0-16,2 5 0 16,1-1 0-16,5 1 0 15,6 6 0-15,6-2 0 0,7 4 0 16,6 3 0-16,5 6 0 15,3 7 0-15,2 7 0 16,-5 6 0-16,-3 3 0 16,-12 2 0-16,-7 7 0 15,-14-2 0-15,-2-18 0 16,-7 0 0-16,-3 0 0 0,-2 0 0 16,-4-3 0-16,2 0 0 15,-2-1 0-15,2 1 0 16,-2-2 0-16,5 1 0 15,3-2 0-15,6 1 0 0,3 0 0 16,1 1 0-16,7-2 0 16,5 2 0-16,2 1 0 15,2 1 0-15,7 0 0 0,-1 0 0 16,0 0 0-16,-4 2 0 16,0-1 0-16,-6 3 0 15,-4-1 0-15,-7-2 0 0,-2 1 0 16,-9-2 0-16,-4-4 0 15,-4 3 0-15,-3-8-17 16,3-4-78-16,2-3-2 16,5-5-6-16,6-6-7 15</inkml:trace>
  <inkml:trace contextRef="#ctx0" brushRef="#br0" timeOffset="324959.5702">11696 17392 20 0,'128'-68'104'0,"-24"9"-2"0,-17 12-5 16,-45 13-5-16,-13 6-1 15,-23 9-86-15,-9 5-5 16,-13 10 0-16,-12 3 0 16,1 3 0-16,-5 12 0 0,2 4 0 15,5 8 0-15,7 4 0 16,10 7 0-16,8-19 0 16,1 6 0-16,8 0 0 15,0 5 0-15,3-1 0 16,0 4 0-16,-2-2 0 0,3 1 0 15,-6-1 0-15,-1 3 0 16,-4-5 0-16,-2 1 0 16,0-1 0-16,-8-3 0 15,-3-4 0-15,-4 1 0 0,-2-4 0 16,-5-5 0 0,0-2 0-16,-3-6-30 0,7-5-65 15,2-7-4-15,10-5-5 16,6-5-6-16</inkml:trace>
  <inkml:trace contextRef="#ctx0" brushRef="#br0" timeOffset="325281.6376">12070 17508 11 0,'105'-50'106'0,"6"4"-1"15,-15 13-7-15,-15 13-2 16,-27 12-1-16,-30 7-95 0,-24 1 0 16,0 0 0-16,0 9 0 15,-8-1 0-15,-2 6 0 16,-2 3 0-16,-2 2 0 0,0 4 0 15,3 3 0-15,5 3 0 16,3 3 0-16,3-1 0 16,3-1 0-16,8 1 0 15,5-2 0-15,4-3 0 0,5-3 0 16,4-4 0-16,4-6 0 16,3-6 0-16,0-7 0 15,-1-5 0-15,-1-11 0 16,-25 5 0-16,39-48 0 15,-20-13 0-15,-28 0 0 0,-25 1 0 16,-18 15 0-16,-17 9 0 16,3 21-53-16,23 23-47 15,12-2 0-15,22 5-10 16,11-19-2-16</inkml:trace>
  <inkml:trace contextRef="#ctx0" brushRef="#br0" timeOffset="329695.1747">16810 2067 55 0,'10'-25'89'0,"-6"1"-1"15,-2 0-6-15,-2-15-19 16,0 28-37-16,0 0-7 16,0 11-5-16,0 0-3 0,0 0-3 15,-1 7-2-15,0 11-2 16,-1 4-1-16,-1 8 0 16,-2 4 2-16,2 12-1 15,2-4 0 1,1-1-1-16,-1-4 0 15,4-5 0-15,7-6 0 16,5-5 0-16,3-9 0 16,6-12-2-16,3-5 1 15,5-4 0-15,7-10-3 0,6-1 2 16,-2-7-2-16,4 2 1 16,-5-6-2-16,2 4 2 15,-5 1 0-15,-3 1 0 0,-9 3 2 16,-6 5-2-16,-4 1 1 15,-3 3 0-15,-7 7-1 16,-7 6-1-16,0 0 0 16,5-9-5-16,-5 14-6 0,-9 1-10 15,-2 11-64-15,0 6-4 16,-8 3-3-16,-23 15-6 31,-4 2 1-31</inkml:trace>
  <inkml:trace contextRef="#ctx0" brushRef="#br0" timeOffset="330185.3666">16736 2472 51 0,'-1'-12'95'0,"1"3"-5"16,0 2-2-16,0-4-3 15,0 11-56-15,0 0-6 16,0-10-8-16,0 10-4 0,0 7-4 16,0 4-2-16,-2 5-2 15,0 3 0-15,1 3 1 16,0 0-2-16,1 6-2 16,0-1 0-16,6-1 0 0,2-5 0 15,4 1 0-15,5-8 0 16,9-4 0-16,5-3 0 15,7-5 0-15,8-2 0 0,7-13 0 16,6-6 0-16,10-7 0 16,0 0 0-16,4-5 0 15,-5-4 0-15,-3 2 0 16,-7-1 0-16,-7 7 0 0,-12 3 0 16,-10 7 0-16,-6 1 0 15,-10 4 0-15,-13 12 0 16,13-12 0-16,-13 12 0 15,0 0 0-15,-4-1 0 0,4 1 0 16,-12 2 0-16,4 5 0 16,-1 3 0-16,0 1 0 15,5 6 0-15,-5-3-12 16,9-14-61-16,-6 29-17 0,-1-6-3 16,1 2-6-16,0-7-3 15</inkml:trace>
  <inkml:trace contextRef="#ctx0" brushRef="#br0" timeOffset="335101.6847">14720 14807 3 0,'-5'-16'86'16,"4"1"6"-16,1-4-3 16,0 19-8-16,0-26-33 0,4 14-12 15,3-1-11-15,3 3-4 16,-10 10-6-16,13-12-3 16,-13 12-9-16,16 3-3 0,-9 10 0 15,2 6 0-15,2 7 0 16,2 3 0-16,4 8 0 15,1 3 0-15,4 4 0 16,1 4 0-16,1 1 0 0,-1-1 0 16,4-1 0-1,-4-1 0-15,-2-4 0 0,0-4 0 16,-4-6 0-16,0-3 0 16,0-8 0-16,-4-7 0 0,4-4-2 15,-8-6-61-15,5-7-29 16,0-13-2-16,-4-11-6 15,4-9-5-15</inkml:trace>
  <inkml:trace contextRef="#ctx0" brushRef="#br0" timeOffset="335348.2418">15218 14731 7 0,'0'-15'101'0,"-3"4"0"15,3 11-6-15,-8-10-3 16,8 10-3-16,-8 10-63 0,0 6-26 15,2 8 0-15,-5 5 0 16,0 6 0-16,-5 7 0 16,-3 7 0-16,-3 5 0 15,-1 2 0-15,-5 0 0 16,0 5 0-16,1-2 0 16,-2-4 0-16,3-5 0 0,6-2 0 15,-4-11-49-15,12-12-44 16,7-13-3-16,5-12-5 15,15-15-7-15</inkml:trace>
  <inkml:trace contextRef="#ctx0" brushRef="#br0" timeOffset="335703.5096">15425 14913 13 0,'40'-8'102'0,"-10"5"-1"15,-7 6-5-15,-11 10-3 16,-8 7-3-16,6 4-74 0,-14 6-16 15,-8 9 0-15,-1-1 0 16,4 0 0-16,-1-3 0 16,9-4 0-16,2-7 0 15,14-6 0-15,3-8 0 0,9-8 0 16,1-4 0-16,2-11 0 16,0-5 0-16,0-6 0 15,-4 0 0-15,-5-1 0 16,-3 1 0-16,-5 5 0 15,-3 2 0-15,-1 6 0 0,-9 11 0 16,0 0 0-16,1 5 0 16,-2 14 0-16,-5 4 0 15,-1 7 0-15,-3 6 0 0,0 9 0 16,-1-2 0 0,6 6 0-16,14-5-90 0,-9-10-4 15,0-5-6-15,4-14-6 0,9-9-2 16</inkml:trace>
  <inkml:trace contextRef="#ctx0" brushRef="#br0" timeOffset="335913.9911">16040 15154 14 0,'19'-23'105'16,"-1"6"-2"-16,-5 4-7 16,-13 13-2-16,11-13-2 0,-11 13-85 15,8 6-7-15,-8 10 0 16,0 7 0-16,0 5 0 15,0 4 0-15,-6 6 0 16,1 2 0-16,-1 1 0 16,4 2 0-16,-10-6-67 0,12-7-28 15,0-9-2-15,5-12-9 16,8-7-3-16</inkml:trace>
  <inkml:trace contextRef="#ctx0" brushRef="#br0" timeOffset="336134.42">16404 15208 29 0,'19'0'107'0,"0"-3"-6"15,8 3-4-15,1-5-3 16,10 6-11-16,4-2-83 16,5-5 0-16,6 2 0 0,0 1 0 15,1 3 0-15,-7-1 0 16,0 1 0-1,-10 0 0-15,-1 2 0 0,-17 0-73 16,-1-2-23-16,-9-3-1 16,-9-7-8-16,-1-1-4 0</inkml:trace>
  <inkml:trace contextRef="#ctx0" brushRef="#br0" timeOffset="336342.1308">16663 15031 26 0,'-8'9'106'15,"8"-9"-3"-15,-11 19-5 16,11-8-3-16,1 3-12 0,24 4-83 16,-16 4 0-16,5 8 0 15,-6 2 0-15,7 7 0 16,-1 6 0-16,-2 5 0 16,-4-2 0-16,1 8 0 15,20-7-69-15,-29-7-28 0,0-12-3 16,0-10-7-16,0-20-5 15</inkml:trace>
  <inkml:trace contextRef="#ctx0" brushRef="#br0" timeOffset="336625.6574">17460 15043 41 0,'26'9'107'15,"-6"-3"-3"-15,-5 1-8 0,-3-3 0 16,-3 2-29-16,5 6-67 16,-7 8 0-1,6 6 0-15,1 7 0 0,5 6 0 16,3 6 0-16,3 0 0 16,2 4 0-16,1-4 0 0,0-4 0 15,-3-3 0-15,-2-6 0 16,-4-3 0-16,-11-14 0 15,2-4-89-15,-10-11-8 16,9-1-3-16,-5-12-7 0,-1-13-1 16</inkml:trace>
  <inkml:trace contextRef="#ctx0" brushRef="#br0" timeOffset="336822.1157">17869 15181 13 0,'3'-23'106'0,"3"7"-2"16,-4 4-8-16,-2 12-1 15,0 0-3-15,10-9-87 0,-9 24-5 16,-2 7 0-16,1 7 0 16,-6 8 0-16,-3 5 0 15,-4 11 0-15,-5 2 0 16,-10 1 0-16,7 3 0 0,-5-7-69 16,9-6-27-16,1-13-4 15,11-7-8-15,6-16-4 16</inkml:trace>
  <inkml:trace contextRef="#ctx0" brushRef="#br0" timeOffset="337157.223">18355 15220 25 0,'30'-30'106'0,"-3"9"-3"16,-18 4-6-16,-9 7-4 15,-9 4-6-15,-26 6-87 16,8 7 0-16,-3 7 0 0,-1 6 0 15,4 4 0-15,5 4 0 16,10 3 0-16,12 2 0 16,6-1 0-16,17 0 0 15,6 3 0-15,6-3 0 16,1-2 0-16,-4-2 0 16,-2-4 0-16,-8-1 0 0,-7-4 0 15,-8-1 0-15,-7-5 0 16,-8-1 0-16,-7 1 0 15,-5-2 0-15,-4-1 0 0,2-3 0 16,-8-5 0-16,12 6 0 16,-1-8-94-16,6-11-3 15,7-7-2-15,6-8-8 0,14-4-2 16</inkml:trace>
  <inkml:trace contextRef="#ctx0" brushRef="#br0" timeOffset="337368.7907">18654 15296 11 0,'42'-12'106'15,"-6"5"-2"-15,-7 5-6 16,-4 2-2-16,-9 4 0 16,-4-3-96-16,-7 15 0 0,-5 4 0 15,0 8 0-15,-3 3 0 16,-1 5 0-16,-8 2 0 16,2-1 0-16,-2 2 0 15,2 1 0-15,-2-4 0 0,1 10 0 16,16-12-44-16,-14-8-54 15,-3-7-3-15,3-12-8 16,9-7-6-16</inkml:trace>
  <inkml:trace contextRef="#ctx0" brushRef="#br0" timeOffset="338201.0664">19436 15159 61 0,'-13'-10'98'16,"2"-1"-2"-16,-1 0-5 0,5 0-2 15,-1 1-55-15,3 1-8 16,5 9-10-16,0-9-16 16,15 9 0-16,5 0 0 0,6 6 0 15,11 1 0-15,9 6 0 16,11 2 0-16,2 5 0 15,6 0 0-15,2 1 0 16,-1 1 0-16,-1 0 0 16,-5 1 0-16,-7-5 0 0,-13-2 0 15,-4-3 0-15,-12-1 0 16,-10-2 0-16,-9 1 0 16,-5-11 0-16,-12 17 0 0,-10-12 0 15,-5 4 0-15,-5-2 0 16,-6 1 0-16,-2-2 0 15,-5 0 0-15,1 0 0 16,6 1 0-16,-1 0 0 0,6 2 0 16,2 0 0-16,8-1 0 15,6 2 0-15,8-4 0 16,9 6 0-16,-1 1-47 0,13-11-47 16,13 1-2-16,9-3-4 15,10-5-7-15</inkml:trace>
  <inkml:trace contextRef="#ctx0" brushRef="#br0" timeOffset="338553.2324">20477 15466 55 0,'48'4'99'0,"-8"2"-1"16,-13-6-7-16,-8 3 0 16,-7 0-54-16,-12-3-9 0,7 10-16 15,-12-5-12-15,-4 3 0 16,-11 0 0-16,-4 4 0 15,-6 1 0-15,-5 4 0 16,-6-3 0-16,-4 4 0 16,-3 0 0-16,-1 0 0 0,0 0 0 15,0 0 0-15,8-2 0 16,4-3 0-16,4-2 0 0,12-3 0 16,2-1 0-16,8-3 0 15,11-4 0-15,-9 4 0 16,9-4 0-16,0 0 0 15,0 0 0-15,0 0 0 0,0 0 0 16,0 0 0-16,3-3 0 16,-3 3 0-16,12-5 0 15,-2-17-55-15,-10 22-38 16,19-8-1-16,-6-1-8 0,4-7-4 16</inkml:trace>
  <inkml:trace contextRef="#ctx0" brushRef="#br0" timeOffset="339170.7062">21193 15244 93 0,'-15'-20'99'15,"4"-2"-3"-15,0-4-5 16,9-1-2-16,2-1-66 15,8 1-3-15,15 5-20 0,3 4 0 16,16 7 0-16,5 6 0 16,9 5 0-16,0 10 0 15,1 10 0-15,-2 9 0 16,-10 4 0-16,-6 3 0 0,-19 5 0 16,-9 1 0-16,-12-2 0 15,-14-3 0-15,-7-4 0 16,-8-4 0-16,-3-5 0 0,1-3 0 15,7-5 0-15,2-2 0 16,7-1 0-16,10 0 0 16,6 0 0-16,15 0 0 15,12 5 0-15,5-1 0 0,3 3 0 16,5-3 0-16,-3 1 0 16,-5 0 0-16,-6-1 0 0,-10-1 0 15,-10-3 0 1,-6-3 0-16,-11-1 0 15,-11-2 0-15,-2-1 0 0,-5-3 0 16,-1-3 0-16,0 0 0 16,4-2 0-16,5-13 0 0,12 0-92 15,9-3-3-15,17-9-4 16,14-3-7-16,11-4-2 16</inkml:trace>
  <inkml:trace contextRef="#ctx0" brushRef="#br0" timeOffset="339489.6088">22016 15428 55 0,'40'-2'105'0,"-10"3"-5"16,-12 6-6-16,-9 8 0 0,-9-26-33 16,-10 24-59-16,-5 9-2 15,-2 0 0-15,2 2 0 16,2 0 0-16,3-1 0 16,7-2 0-16,5-2 0 0,14-3 0 15,7-4 0-15,8-4 0 16,1-5 0-16,5-3 0 15,-2-5 0-15,-6-5 0 16,0-7 0-16,-8-5 0 0,-5-3 0 16,-9-2 0-16,-1-3 0 15,-6 2 0-15,-9-4 0 16,0 2 0-16,-8 2 0 16,-4 3 0-16,2 6 0 0,3 1 0 15,2 5 0 1,2 4 0-16,18 8-34 0,12 1-59 15,11 4-3-15,9 6-4 16,15 1-7-16</inkml:trace>
  <inkml:trace contextRef="#ctx0" brushRef="#br0" timeOffset="339790.0472">22667 15382 38 0,'57'2'100'16,"-6"3"-1"-16,-14-5-4 16,-5 0-4-16,-19 0-42 0,-2 0-16 15,-11 0-27-15,-13 10-6 16,-6 0 0-16,-5 6 0 15,-4 5 0-15,1 3 0 0,6 4 0 16,5 3 0-16,15 2 0 16,7-4 0-16,22 2 0 15,12-8 0-15,6-2 0 16,6-6 0-16,7-10 0 16,1-5 0-16,-6-5 0 15,-8-10 0-15,-5-6 0 16,-14-6 0-16,-6-5 0 0,-8-2 0 0,-12-3 0 15,-7 3 0 1,-13-3 0-16,-8 4 0 0,-7 6 0 31,-8 5 0-31,1 0-19 16,-7 15-76-16,-3 6-3 0,3 1-6 0,-5 7-9 16</inkml:trace>
  <inkml:trace contextRef="#ctx0" brushRef="#br0" timeOffset="340703.282">14629 15780 56 0,'6'-6'99'16,"-4"-3"-2"-16,5 0-6 15,-3-6-2-15,14 3-57 16,-18 12-7-16,13-16-8 0,-13 16-12 15,16 0-5-15,-2 1 0 16,-1 10 0-16,7 3 0 16,2 5 0-16,7 3 0 15,4 4 0-15,6 0 0 16,2 4 0-16,6-1 0 16,2 4 0-16,1-3 0 0,-2-1 0 15,-1 0 0-15,-3-2 0 16,-5-3 0-16,-4-3 0 15,-8-3 0-15,-5-2 0 0,-4-1 0 16,-4-6 0-16,-3 1 0 16,-11-10 0-16,11 10 0 15,-11-10 0-15,0 0 0 0,0 0 0 16,0 0 0-16,0-6-24 16,0-3-32-16,0 9-36 15,-6-18-2-15,0 8-5 16,-3-4-5-16</inkml:trace>
  <inkml:trace contextRef="#ctx0" brushRef="#br0" timeOffset="341320.653">15351 15716 69 0,'0'-14'102'16,"0"3"-5"-16,0-1-6 16,0 2 0-16,-1 0-60 0,1 10-8 15,0 0-16-15,0 0-7 16,-12 20 0-16,3 3 0 16,-5 7 0-16,-4 8 0 15,-3 5 0-15,-4 7 0 0,-5 2 0 16,-2 5 0-16,-2 0 0 15,-5 1 0-15,1-3 0 0,-2-2 0 16,4-3 0 0,0-5 0-16,7-3 0 0,2-9 0 15,11-3 0-15,0-10 0 16,16-20-80-16,6 10-15 16,5-15-2-16,7-15-9 0,5-13-2 15</inkml:trace>
  <inkml:trace contextRef="#ctx0" brushRef="#br0" timeOffset="342059.0474">15652 15899 12 0,'0'0'87'0,"0"0"2"16,0 0-4-16,5-5-5 16,-26 2-49-16,21 3-8 15,0 0-7-15,0 0-4 16,0 0-2-16,0 0-1 16,0 0 0-16,0 0 0 15,0 0-1-15,0 0 1 16,0 0 0-16,0 0-1 0,0 0-3 15,0 0-5-15,0 0 0 16,0 0 0-16,0 0 0 0,0 0 0 16,0 0 0-16,0 0 0 15,0 0 0-15,0 0 0 16,0 0 0-16,4 6 0 16,-4-6 0-16,5 17 0 0,-3-5 0 15,0 5 0-15,1 1 0 16,0 5 0-16,0 0 0 15,-1 4 0-15,3-2 0 0,1 0 0 16,3-2 0-16,5-4 0 16,3-2 0-16,8-4 0 15,4-4 0-15,5-6 0 16,2-3 0-16,3 0 0 16,0-7 0-16,-3-4 0 0,-4-3 0 15,-4 0 0-15,-2-4 0 16,-11 1 0-16,0-2 0 15,-7 3 0-15,-3-2 0 16,-1 6 0-16,-3-1 0 0,-1 3 0 16,0 10 0-16,0-15 0 15,0 15 0-15,0 0 0 16,0 0 0-16,0 0 0 16,0 0 0-16,0 7 0 0,-1 6 0 15,-2 3 0-15,2 5 0 16,0 4 0-16,-1 5 0 15,0 3 0-15,-4 5 0 0,1 0 0 16,-1 2 0-16,0 1 0 16,0 0 0-16,1-1 0 15,3-2 0-15,-3-3-31 16,5-10-64-16,6-11-4 0,-6-14-4 16,21-1-6-16</inkml:trace>
  <inkml:trace contextRef="#ctx0" brushRef="#br0" timeOffset="342380.9565">16387 16015 26 0,'19'-9'106'0,"-1"2"-2"16,5 3-7-16,0 0-4 15,5 4-8-15,3 4-85 16,-3 12 0-16,5 3 0 0,-2 6 0 15,-3 6 0-15,-7 2 0 16,-5 4 0-16,-11 0 0 16,-5-1 0-16,-8-3 0 15,-8-2 0-15,-2-2 0 0,-6-3 0 16,5-6 0 0,1-5 0-16,4-5 0 0,6-3 0 15,8-7 0-15,7 2 0 16,14-2 0-16,14-5 0 15,10-5 0-15,13 3-18 0,13-4-74 16,6-3-3-16,9-1-4 16,-3-6-4-16,1 2-1 0</inkml:trace>
  <inkml:trace contextRef="#ctx0" brushRef="#br0" timeOffset="342680.5225">17242 16099 60 0,'-25'7'104'0,"1"-3"-4"15,11-1-7-15,5-3 0 16,8 13-44-16,15-13-37 16,12 0-12-16,11 0 0 15,11 1 0-15,10 4 0 0,7-1 0 16,8 3 0-16,0 2 0 15,-1 0 0-15,-2-5 0 16,-9 3 0-16,-12-3 0 16,-9 0 0-16,-12-4 0 15,-8 0 0-15,-21 0-82 0,0-8-15 16,-18-5-2-16,-6-5-8 16,-8-3-2-16</inkml:trace>
  <inkml:trace contextRef="#ctx0" brushRef="#br0" timeOffset="342881.932">17418 15902 22 0,'-14'-2'105'0,"14"2"0"0,-9 5-8 15,12 5-2-15,7-1-8 16,4 6-87-16,8 8 0 16,0 4 0-16,6 7 0 0,2 4 0 15,1 5 0 1,3 4 0-16,-1 3 0 0,-4-1 0 15,3 7 0-15,-12 7-26 16,8-17-68-16,-3-9-5 16,-2-9-6-16,3-12-7 0</inkml:trace>
  <inkml:trace contextRef="#ctx0" brushRef="#br0" timeOffset="343157.3103">18232 16015 29 0,'0'-10'108'0,"0"10"-4"15,0 0-7-15,-7 0-2 16,7 0-17-16,4 20-78 16,6 3 0-16,9 6 0 0,7 4 0 15,3 8 0-15,8 3 0 16,1 6 0-16,6 0 0 15,-4 2 0-15,-5-8 0 16,-2-1 0-16,-11-7 0 0,3-1-17 16,-11-14-78-16,-4-10-3 15,-10-11-5-15,-1-17-6 16</inkml:trace>
  <inkml:trace contextRef="#ctx0" brushRef="#br0" timeOffset="343370.1145">18507 16012 26 0,'2'-10'107'0,"-2"10"-3"16,0 0-5-16,0 0-4 15,0 0-15-15,-1 21-80 16,-5 5 0-16,-4 6 0 0,-3 6 0 16,-1 8 0-16,-6 4 0 15,1 7 0-15,-8-1 0 16,4 6 0-16,-8-10 0 15,5 4-73-15,9-10-25 16,7-11-2-16,8-13-9 0,9-16-4 16</inkml:trace>
  <inkml:trace contextRef="#ctx0" brushRef="#br0" timeOffset="343682.8188">18918 16142 99 0,'28'-23'104'15,"-13"3"-6"-15,-12 10-4 0,-9 2-2 16,-15-3-68-16,-9 13-24 16,-3 10 0-16,1 6 0 15,1 5 0-15,3 7 0 0,9 1 0 16,12 5 0-16,7 1 0 16,2 4 0-16,17-3 0 15,2 1 0-15,6-2 0 16,-2-4 0-16,1-5 0 15,-3-2 0-15,-8-7 0 16,-1-3 0-16,-9-5 0 16,-5-1 0-16,-7-2 0 0,-7-1 0 15,-5-2 0-15,-2-1 0 16,-8-4-17-16,0-1-78 0,6-12-2 16,4-10-6-16,5-6-7 15</inkml:trace>
  <inkml:trace contextRef="#ctx0" brushRef="#br0" timeOffset="343949.9492">18976 16237 14 0,'52'-13'107'16,"4"7"-2"-16,-7 5-6 0,3 1-4 15,-2 6-4-15,-8 8-91 16,4 8 0-16,-9 5 0 16,-8 9 0-16,-5 1 0 0,-13 5 0 15,-9-1 0 1,-6-1 0-16,-12 0 0 0,-3-7 0 15,-5-4 0-15,3-6 0 16,-3-1 0-16,12-7 0 16,3-4 0-16,9-11 0 15,12 12 0-15,11-11 0 0,9-1 0 16,15-5 0-16,2-9-38 16,18 2-57-16,10-6-2 15,9-5-5-15,4-6-4 0</inkml:trace>
  <inkml:trace contextRef="#ctx0" brushRef="#br0" timeOffset="344299.4837">20346 16131 3 0,'-45'-13'102'15,"1"-3"-2"-15,8 7-3 0,1-3-6 16,10 3-1-16,11 2-68 15,14 7-16-15,0 0-6 16,27 7 0-16,14 5 0 16,8 4 0-16,8 6 0 0,7 0 0 15,3 7 0-15,-4-1 0 16,-4 2 0-16,-9-4 0 16,-9-1 0-16,-11-2 0 15,-10-2 0-15,-7-2 0 16,-10-1 0-16,-8 0 0 0,-12 0 0 15,-10-1 0-15,-8 3 0 16,-9-1 0-16,-9 0 0 16,-8-1 0-16,-4 1 0 0,-2-5 0 15,7-6-76 1,4 3-20-16,11-4-3 0,11-6-7 16,15-1-3-16</inkml:trace>
  <inkml:trace contextRef="#ctx0" brushRef="#br0" timeOffset="344507.3386">20627 16481 13 0,'68'-5'106'0,"-12"4"-3"16,-13 0-6-16,-11 1-1 15,-15 1-3-15,-17 8-90 16,-5 6-3-16,-22 5 0 16,-5 2 0-16,-15 2 0 15,-6 4 0-15,-8 3 0 0,-5 0 0 16,4 4 0-16,1-1 0 15,3-9 0-15,17 0-88 16,15-6-9-16,15-10-5 0,11-9-7 16,27-8-1-16</inkml:trace>
  <inkml:trace contextRef="#ctx0" brushRef="#br0" timeOffset="344982.7127">21260 16073 97 0,'-4'-24'102'0,"-3"6"-3"15,1-1-5-15,6 2-2 16,0 17-65-16,17-1-27 16,5 1 0-16,8 8 0 0,5 8 0 15,5 11 0-15,-1 4 0 16,0 6 0-16,-3 5 0 15,-6 3 0-15,-11 0 0 0,-11 0 0 16,-8-2 0 0,-7-7 0-16,-12-1 0 0,-9-5 0 15,3-2 0-15,-5-7 0 16,6-5 0-16,0-1 0 16,7-5 0-16,6 0 0 0,11-1 0 15,5-1 0-15,8 0 0 16,4 3 0-16,4-1 0 15,0 1 0-15,-1 0 0 0,-2 3 0 16,-7-4 0-16,-9 1 0 16,-3-1 0-16,-14-2 0 15,-7 0 0-15,-8-2 0 16,-2-2 0-16,-6-2 0 16,-1 1 0-16,0-2 0 0,8-1 0 15,1-3 0-15,15 1 0 16,20-9-92-16,-5-5-3 0,9-7-4 15,10-3-7-15,14-7-2 16</inkml:trace>
  <inkml:trace contextRef="#ctx0" brushRef="#br0" timeOffset="345382.5907">21901 16352 23 0,'18'0'98'16,"-2"0"2"-16,-7 0-7 0,-9 0-3 15,9-21-27-15,-9 21-39 16,0 0-6-16,0 9-16 16,-5 2-2-16,-6 3 0 15,-2 4 0-15,-2 3 0 0,-5 2 0 16,-3 2 0-16,1 0 0 16,2 0 0-16,-1-1 0 15,4-3 0-15,4-2 0 16,7-2 0-16,5-5 0 0,4-2 0 15,8-3 0-15,8-6 0 16,7-1 0-16,0-4 0 16,5-7 0-16,2-7 0 0,-1-4 0 15,-2-5 0 1,1-2 0-16,-9-4 0 0,-4 1 0 16,-2 2 0-16,-11 1 0 15,-5 2 0-15,-2 4 0 16,-14 6 0-16,-2 4 0 15,-4 1 0-15,5 10 0 0,17 2-83 16,-18-5-14-16,18 5-4 16,0 0-8-16,0 0 0 15</inkml:trace>
  <inkml:trace contextRef="#ctx0" brushRef="#br0" timeOffset="345681.9554">22403 16351 101 0,'16'10'105'0,"-9"2"-6"15,-7 5-3-15,-11 0-2 16,-6 12-78-16,-2-6-16 16,0 1 0-16,4 4 0 0,7-2 0 15,6 0 0-15,8-6 0 16,13-1 0-16,10-2 0 16,10-4 0-16,3-5 0 15,2-7 0-15,0-1 0 16,-4-11 0-16,-3-3 0 15,-7-9 0-15,-10-4 0 0,-10-6 0 16,-10 1 0-16,-8-4 0 16,-16 2 0-16,-13 4 0 0,-13 6 0 15,-22-2 0-15,-22 13-58 16,0 4-41-16,-13 0-1 16,-13 4-8-16,-10-4-6 15</inkml:trace>
  <inkml:trace contextRef="#ctx0" brushRef="#br0" timeOffset="346179.1301">14861 16708 20 0,'-33'12'104'0,"4"-8"-2"15,7 1-5-15,3-5-4 16,6-4 0-16,-3-3-91 16,16 7-2-16,6-2 0 0,7 4 0 15,12 10 0-15,3 1 0 16,12 9 0-16,9 0 0 15,7 9 0-15,2 2 0 16,8 3 0-16,-1 0 0 16,-1 3 0-16,-6-2 0 0,-5-1 0 15,-8-8 0-15,-3 1-23 16,-10-9-69-16,-9-12-3 16,-7-8-6-16,-7-15-5 0</inkml:trace>
  <inkml:trace contextRef="#ctx0" brushRef="#br0" timeOffset="346434.2135">15396 16569 29 0,'-21'-12'105'16,"5"9"-2"-16,-8 3-5 16,3 2-4-16,-3 8-12 0,31 4-82 15,-28 11 0-15,-3 5 0 16,-1 9 0-16,-4 5 0 15,0 7 0-15,-4 3 0 16,4 4 0-16,-3-2 0 16,6 5 0-16,0-7 0 0,11 0 0 15,1-13 0-15,14-8-87 16,10-14-9-16,12-19-5 16,11-18-6-16,7-20-2 0</inkml:trace>
  <inkml:trace contextRef="#ctx0" brushRef="#br0" timeOffset="346775.8362">15725 16675 40 0,'17'0'107'15,"-9"13"-5"-15,-8 5-5 0,-2 3-1 16,-9 0-27-16,-6 4-69 16,6 4 0-16,2 2 0 15,3 0 0-15,6-5 0 16,10-4 0-16,14-7 0 0,6-6 0 15,11-7 0-15,3-4 0 16,4-11 0-16,0-6 0 16,-2-4 0-16,-7-1 0 15,-7 3 0-15,-9 0 0 16,-6 4 0-16,-5 6 0 0,-12 11 0 16,0 0 0-16,0 0 0 15,0 12 0-15,-12 9 0 16,0 7 0-16,-1 5 0 15,-5 9 0-15,0 5 0 16,0 8 0-16,-7-6-6 0,11 0-88 16,4-5-2-16,1-14-5 15,9-10-7-15,0-20 2 0</inkml:trace>
  <inkml:trace contextRef="#ctx0" brushRef="#br0" timeOffset="347166.9434">16253 16832 30 0,'21'-27'104'16,"-2"7"-3"-16,-1 0-6 16,2 7-3-16,0 2-3 15,1 4-89-15,0 7 0 0,4 3 0 16,-3 12 0-16,-1 5 0 16,-7 7 0-16,-5 1 0 15,-6 4 0-15,-3 2 0 16,-7-3 0-16,-4 1 0 0,-2-4 0 15,1-1 0-15,4-7 0 16,3-1 0-16,5-1 0 16,7-5 0-16,7-1 0 0,9 1 0 15,3 1 0-15,4-1 0 16,0 3 0-16,-1-1 0 16,-3 2 0-16,-6 1 0 15,-4 3 0-15,-8-1 0 16,-9-1 0-16,-5-1 0 0,-10-2 0 15,-7 0 0-15,-3-2 0 16,-3-3 0-16,0-4 0 16,-2-7 0-16,15-12-16 0,-1 3-78 15,7-9-3-15,10-10-5 16,6-9-8-16</inkml:trace>
  <inkml:trace contextRef="#ctx0" brushRef="#br0" timeOffset="347371.4235">16971 17005 47 0,'19'12'107'0,"-8"-2"-3"0,-2-3-7 15,5-4-2-15,3-2-34 16,13-1-61-16,2 2 0 16,10 3 0-16,5 0 0 15,8 3 0-15,3-2 0 0,7 0 0 16,-7-6 0-16,9-3-36 15,-17-2-59-15,-7-8-2 16,-7-3-6-16,-16-9-7 16</inkml:trace>
  <inkml:trace contextRef="#ctx0" brushRef="#br0" timeOffset="347569.1122">17461 16865 18 0,'-50'-8'106'0,"8"5"-4"15,-1 3-4-15,12 0-4 0,1 6-1 16,26 4-93-16,-11 10 0 15,14 3 0-15,1 9 0 16,7 4 0-16,6 6 0 0,3 1 0 16,5 2 0-16,0-1 0 15,4-2 0-15,-9-3 0 16,12-6-47-16,-9-3-48 16,0-15-2-16,-2-7-9 15,-2-10-5-15</inkml:trace>
  <inkml:trace contextRef="#ctx0" brushRef="#br0" timeOffset="347797.5403">17764 16959 36 0,'15'-9'107'16,"-3"3"-4"-16,2 6-6 16,-1 6-1-16,7 9-24 15,-35 8-72-15,40 9 0 0,13 10 0 16,8 7 0-16,7 3 0 15,-24-24 0-15,5 1 0 16,2 2 0-16,5 2 0 0,-2-6 0 16,6 3 0-16,-3-7-92 15,-1-2-8-15,24 0 2 16,3-14-9-16,-9-9 0 16</inkml:trace>
  <inkml:trace contextRef="#ctx0" brushRef="#br0" timeOffset="348004.9849">18362 17019 34 0,'-34'-21'105'0,"5"8"-2"0,1 11-6 16,9 2-2-16,3 10-18 15,9 9-77-15,0 9 0 16,5 8 0-16,-6 7 0 16,7 3 0-16,0 3 0 0,1-23 0 15,-1 0 0-15,1 1 0 16,-3 3-8-16,3-6-87 15,0-2-4-15,3-5-4 16,5-6-10-16</inkml:trace>
  <inkml:trace contextRef="#ctx0" brushRef="#br0" timeOffset="348286.809">18795 17024 34 0,'25'-29'105'0,"-15"10"-3"16,-10 11-7-16,-16 7-1 15,-11 2-13-15,-10 11-81 16,2 7 0-16,2 7 0 16,-1 7 0-16,8 4 0 0,11 4 0 15,12 1 0-15,9 0 0 16,15 0 0-16,-5-23 0 16,0 2 0-16,4-3 0 15,0 2 0-15,0-2 0 0,0-2 0 16,-2-2 0-16,0 3 0 15,-4-5 0-15,-5 3 0 16,-5-5 0-16,0 1 0 16,-4-11 0-16,-8 9-86 15,-3-9-9-15,-14-14-4 0,-4-12-7 16,-2-8-2-16</inkml:trace>
  <inkml:trace contextRef="#ctx0" brushRef="#br0" timeOffset="348647.2072">19061 17073 73 0,'61'0'107'0,"-6"2"-5"16,-8 4-7-16,-4-1 0 0,-8 32-56 15,-9-20-39-15,-7 1 0 16,-3 7 0-16,-14 2 0 16,-4 5 0-16,-11-1 0 15,6-14 0-15,-6-2 0 16,1 0 0-16,-1 2 0 0,-2-3 0 15,5 1 0-15,2-2 0 16,5-1 0-16,2-1 0 16,1 3 0-16,4-5 0 15,7 3 0-15,4-1 0 0,1 2 0 16,4-2 0-16,2 1 0 16,-1 2 0-16,1-1 0 15,0 0 0-15,-3 1 0 16,-2 0 0-16,-2 0 0 15,-8 1 0-15,-3-1 0 0,-4 0 0 16,-5-3 0-16,5-11-6 16,-13 16-89-16,2-14-3 0,1-2-5 15,10 0-6-15</inkml:trace>
  <inkml:trace contextRef="#ctx0" brushRef="#br0" timeOffset="348999.8368">20420 17050 42 0,'4'-15'105'0,"-4"5"-3"15,-3 2-7-15,3 8-1 16,-19-13-21-16,19 13-73 16,0 0 0-16,15 19 0 0,8 5 0 15,8 4 0-15,10 6 0 16,3 6 0-16,8 2 0 15,-2 2 0-15,0-5 0 16,-27-21 0-16,-3 1 0 16,-4 0 0-16,0-1 0 15,-10 1 0-15,0-1 0 16,-6-1 0-16,-7 1 0 0,-7-3 0 16,-7 2 0-16,-5-2 0 15,-5 1 0-15,-5-4 0 16,0 2 0-16,-2-3 0 0,2 3 0 15,1-6-82-15,9-3-15 16,6-2-4-16,6-3-5 16,14 0-3-16</inkml:trace>
  <inkml:trace contextRef="#ctx0" brushRef="#br0" timeOffset="349194.97">20585 17510 20 0,'51'-9'105'16,"4"-4"-1"-16,2 2-7 0,0 1-2 15,0 1-5-15,-8 2-90 16,-7 4 0-16,-6 3 0 15,-12 4 0-15,-11 5 0 16,-13 6 0-16,-5 2 0 16,-16 3 0-16,-9 3 0 0,-6 1 0 15,0 4 0-15,-7 1 0 16,1-1-79-16,9-1-18 16,3-5-4-16,6-5-8 15,11-5-3-15</inkml:trace>
  <inkml:trace contextRef="#ctx0" brushRef="#br0" timeOffset="349657.8828">21547 17242 37 0,'45'-61'106'16,"-38"18"-5"-16,-7 6-6 16,-7 5-1-16,-1 3-16 15,0 6-78-15,8 4 0 0,4 11 0 16,10 5 0-16,11 7 0 15,3 11 0-15,7 9 0 16,0 6 0-16,4 10 0 16,-7 3 0-16,-9 5 0 0,-8 1 0 15,-13-28 0 1,-2 2 0-16,-2-2 0 0,-10 1 0 16,0-4 0-16,-2 2 0 15,-3-5 0-15,-1 1 0 16,2-3 0-16,1 1 0 15,4-2 0-15,3 1 0 0,4-3 0 16,2 2 0-16,2 0 0 16,0 1 0-16,5 0 0 0,6-1 0 15,4 4 0-15,-2-2 0 16,3 3 0-16,-2-1 0 16,-1 1 0-16,-4 1 0 15,-4 0 0-15,-5 0 0 0,-5 1 0 16,-10-2 0-16,-1-1 0 15,-4-2 0-15,-2-1 0 16,-1-6 0-16,-4-3-73 16,9-4-25-16,5-7-3 15,3-6-11-15,10-3-2 0</inkml:trace>
  <inkml:trace contextRef="#ctx0" brushRef="#br0" timeOffset="350243.3779">22015 17422 0 0,'107'-49'108'0,"-24"20"-1"15,-26 16-7-15,-32 12-4 0,-25 1-1 16,6 8-90-16,-6-8-5 16,-11 16 0-16,-2-3 0 15,2 3 0-15,-2-1 0 0,6 3 0 16,-1 2 0-16,6-1 0 16,2-1 0-16,0 0 0 15,4 0 0-15,8-4 0 16,-1-1 0-16,5-5 0 15,1 0 0-15,0-7 0 16,2-1 0-16,13-8 0 0,6-18 0 16,-8-10 0-16,-14-6 0 15,-13 0 0-15,-11 1 0 16,-6 9 0-16,0 11 0 16,-1 3 0-16,15 8-37 0,17 7-60 15,7 3-1-15,19 3-6 16,10 5 70-16,16 2 17 15,7 0 14-15,13 5 19 0,-7 1 52 16,-7-2 30-16,-39-6-6 16,-1 0-1-16,-6 0-66 15,0 3-25-15,-10 0 0 16,3 4 0-16,-10-2 0 16,-1 4 0-16,-3 0 0 0,-2 2 0 15,-3 1 0-15,4-2 0 16,0 3 0-1,5 1 0-15,-3-4 0 0,7 2 0 16,1-4 0-16,4-1 0 0,2-4 0 16,3-4 0-1,3-7 0-15,0-2 0 16,0-6 0-16,-25-2 0 0,43-24 0 16,-14-8 0-16,-25-8 0 15,-25-1 0-15,-35 2 0 0,-27 6 0 16,-12 17 0-16,-21 14-98 31,-18 0-4-31,-5 3-4 16,-9-5-8-16</inkml:trace>
  <inkml:trace contextRef="#ctx0" brushRef="#br0" timeOffset="350803.0897">15005 17615 26 0,'0'0'102'0,"0"0"-1"0,-6-3-7 15,6 3-2-15,-9-6-1 16,9 6-86-16,0 0-5 16,0 0 0-16,2 10 0 0,8 1 0 15,7 4 0-15,3 4 0 16,-20-19 0-16,31 25 0 15,39 31 0-15,-28-22 0 16,8 9 0-16,0-1 0 16,3 3 0-16,1 1 0 15,4 0 0-15,-8 2-61 0,3-11-34 16,1-9-2-16,-6-5-7 16,-2-13-1-16</inkml:trace>
  <inkml:trace contextRef="#ctx0" brushRef="#br0" timeOffset="351029.4343">15853 17826 51 0,'-13'-52'108'0,"-4"13"-4"15,-3 7-7-15,-2 7 0 16,-6 11-43-16,-1 4-54 16,-4 10 0-16,-1 10 0 15,-2 9 0-15,36-19 0 0,-33 29 0 16,-37 39 0-1,37-28 0-15,1 12 0 0,1 2 0 16,7 5 0-16,6 0-72 16,-2-2-24-16,5-11-4 15,15-46-7-15,-4 33-5 16</inkml:trace>
  <inkml:trace contextRef="#ctx0" brushRef="#br0" timeOffset="351398.8327">15811 17966 57 0,'52'-47'107'0,"-1"11"-6"16,-7 6-6-16,-3 11 0 15,-10 5-39-15,-6 9-56 16,-5 6 0-16,-20-1 0 16,0 0 0-16,0 0 0 0,6 14 0 15,3-1 0-15,-3 2 0 16,11 25 0-16,-7-12 0 15,-10-28 0-15,17 27 0 16,19 10 0 0,-14-27 0-16,2-6 0 0,0 0 0 0,4-3 0 15,-6-1 0-15,3-1 0 16,-25 1 0-16,47-8 0 16,-47 8 0-16,0 0 0 15,22 0 0-15,3 0 0 16,-25 0 0-16,0 0 0 15,5 11 0-15,-1 5 0 0,9 44 0 16,-13-31-73 0,0-1-25-16,0 2-3 0,3-11-7 15,0 1-4-15</inkml:trace>
  <inkml:trace contextRef="#ctx0" brushRef="#br0" timeOffset="351730.3038">16691 18076 55 0,'22'-43'105'0,"0"3"-2"16,-3 6-8-16,-2 7 1 0,-3 6-39 16,-7 5-57-16,-7 16 0 15,0 0 0-15,0 0 0 16,0 0 0-16,0 0 0 16,5 7 0-16,0 2 0 15,-2 2 0-15,7 29 0 0,-3-11 0 16,11-9 0-1,1-1 0-15,3-3 0 16,2-1 0-16,5-4 0 0,-1 1 0 16,1-6 0-16,3 0 0 15,-6-6 0-15,4 0 0 16,-8 2 0-16,2 2 0 16,-24-4 0-16,25 12 0 15,-3 1 0-15,-22-13 0 0,14 23-14 16,-1 1-81-16,-6-1-2 15,0 1-6-15,-7-24-7 16</inkml:trace>
  <inkml:trace contextRef="#ctx0" brushRef="#br0" timeOffset="351965.2579">17498 18199 38 0,'21'-19'108'16,"1"-6"-7"-16,22-22-1 15,-44 47-6-15,23-15-24 0,0 0-70 16,7 10 0-16,-4 1 0 16,8 4 0-16,1 0 0 15,5 4 0-15,47 11 0 16,-38-7 0-16,-49-8 0 16,42 9 0-16,47 6-91 15,-41-7-4-15,0-7-4 16,-6 0-3-16,-1 0-4 15</inkml:trace>
  <inkml:trace contextRef="#ctx0" brushRef="#br0" timeOffset="352146.4895">18263 18004 38 0,'-26'-17'105'0,"-1"-2"-4"16,1 0-4-16,0 7-2 16,26 12-20-16,-27-2-75 15,0-1 0-15,7 9 0 0,1 5 0 16,5 13 0-16,1-2 0 15,11 10 0 1,-1 1 0-16,7 6-12 0,13 45-81 16,-4-43-3-16,-13-41-5 15,17 34-8-15</inkml:trace>
  <inkml:trace contextRef="#ctx0" brushRef="#br0" timeOffset="352410.2372">18535 18020 57 0,'11'-25'107'15,"-1"4"-4"-15,-6 6-7 16,-4 15-1-16,0 0-42 16,0 0-53-16,0 0 0 15,0 0 0-15,6 11 0 16,1 4 0-16,19 52 0 0,7 8 0 15,-33-75 0-15,28 41 0 16,29 42 0 0,-28-39 0-16,-1 3-70 0,-28-47-27 15,26 37-3-15,4-1-6 16,-6-13-4-16</inkml:trace>
  <inkml:trace contextRef="#ctx0" brushRef="#br0" timeOffset="352636.6556">18975 18251 37 0,'0'-43'107'0,"3"-5"-2"16,-2 12-6-16,0 0-5 0,0 8-25 15,-1 28-69-15,0 0 0 16,-4-22 0-16,-7 3 0 16,11 19 0-16,-20 14 0 15,1 6 0-15,-2 11 0 16,-7 40 0-16,-2-24 0 15,-4-1 0-15,5 3-42 16,-2 0-54-16,2-8-3 0,29-41-7 16,-19 34-7-16</inkml:trace>
  <inkml:trace contextRef="#ctx0" brushRef="#br0" timeOffset="353703.4313">19484 18273 4 0,'23'-13'101'0,"-1"1"-1"0,-22 12-5 16,0 0-4-16,12-13-3 15,-4 0-70-15,3 0-4 16,1-1-14-16,-12 14 0 0,0 0 0 16,-7-8 0-16,-1 0 0 15,-35-7 0-15,23 15 0 16,20 0 0-16,-24 17 0 16,-2 3 0-16,18 1 0 15,1-1 0-15,6 9 0 16,-2-2 0-16,6 2 0 0,4-1 0 15,7-4 0-15,-2 2 0 16,7-7 0-16,-1 2 0 16,-18-21 0-16,24 22 0 15,-1 1 0-15,-23-23 0 16,0 0 0-16,0 0 0 16,0 0-72-16,0 0-24 15,0 0-1-15,0 0-10 0,0 0-2 16</inkml:trace>
  <inkml:trace contextRef="#ctx0" brushRef="#br0" timeOffset="354048.5055">19748 18232 34 0,'46'-22'105'0,"1"0"-1"16,2 7-8-16,-49 15-1 16,35-8-18-16,1 1-77 15,-12 7 0-15,1 4 0 16,-25-4 0-16,15 25 0 0,2-1 0 15,-14-3 0-15,1 0 0 16,1 4 0-16,-1 0 0 16,12-5 0-16,-2 0 0 15,7-3 0-15,0-1 0 16,9-8 0-16,-2 3 0 16,7-7 0-16,0 1 0 15,1-5 0-15,0 0 0 16,-2 0 0-16,0-3 0 15,-11 3 0-15,0 0 0 0,-23 0 0 16,0 0 0-16,0 0 0 16,10 5 0-16,-2 5 0 15,6 30-73-15,-14-19-24 16,0-21-3-16,0 26-9 16,0-2-3-16</inkml:trace>
  <inkml:trace contextRef="#ctx0" brushRef="#br0" timeOffset="354429.6007">21337 17985 17 0,'1'-23'101'0,"-1"-2"0"16,-6 7-6-16,-9 5-2 15,-1 1-3-15,0 4-76 16,1-1-14-16,0 6 0 16,4 3 0-16,11 0 0 15,0 0 0-15,0 0 0 0,4 12 0 16,7-2 0-16,38 42 0 16,-20-23 0-1,9 0 0-15,44 34 0 0,-41-31 0 16,-41-32 0-16,36 34 0 15,1 1 0-15,-11-1 0 16,4 0 0-16,-15-6 0 16,-2-1 0-16,-17 0 0 0,-3-1 0 15,-18-7 0-15,-2 0-32 16,-5-3-61-16,2 0-4 16,-1-10-6-16,-1 0-7 15</inkml:trace>
  <inkml:trace contextRef="#ctx0" brushRef="#br0" timeOffset="354639.0417">21638 18360 28 0,'48'-11'104'0,"7"-3"-2"15,-8-1-6-15,-3 5-2 16,-44 10-7-16,34-2-87 0,2 0 0 16,-36 2 0-16,0 0 0 15,4 7 0-15,3 4 0 16,-11 32 0-16,-17-23 0 15,-15 4 0-15,-41 30-70 16,77-54-25-16,-35 25-4 16,0 2-8-16,10-11-3 15</inkml:trace>
  <inkml:trace contextRef="#ctx0" brushRef="#br0" timeOffset="355110.0303">22280 18048 40 0,'35'-32'104'0,"-6"1"-5"0,0 9-5 16,-5 1-2-16,1 8-10 16,-4 6-82-16,-3 7 0 15,-18 0 0-15,0 0 0 16,22 4 0-16,0 5 0 15,-22-9 0-15,16 24 0 16,2 2 0-16,-13 0 0 0,2 0 0 16,-6 4 0-1,0 1 0-15,-1 1 0 16,-5 0 0-16,-3-4 0 0,1-1 0 16,-1-1 0-16,1 0 0 15,4-2 0-15,0 0 0 16,3-24 0-16,4 27 0 15,3 0 0-15,-7-27 0 0,19 20 0 16,0-1 0-16,-19-19 0 16,26 20 0-1,-3-1 0-15,-23-19 0 0,13 23 0 16,-2 0 0-16,-11-23 0 16,0 0 0-16,-5 11 0 15,-5 2 0-15,-30 18 0 0,21-23-73 16,19-8-23-16,-22 0-4 15,-1 0-8 1,23 0-3-16</inkml:trace>
  <inkml:trace contextRef="#ctx0" brushRef="#br0" timeOffset="355704.0918">22738 18351 19 0,'54'-32'107'0,"-1"4"-3"16,0-2-7-16,-5 3-2 15,2 4-6-15,-50 23-89 16,34-14 0-16,-1 0 0 15,-13 12 0-15,0 1 0 16,-20 1 0-16,0 0 0 16,1 10 0-16,1 2 0 0,-1 38 0 15,-2-28 0-15,-2 5 0 16,-1-1 0-16,4-4 0 16,2 0 0-16,-2-22 0 15,0 0 0-15,10 8 0 16,1 1 0-16,32 3 0 15,-23-17 0-15,1-16 0 0,13-26 0 16,-19 18 0 0,-1 0 0-16,-1-4 0 15,-4 3 0-15,5 0-19 16,-14 30-74-16,12-27-3 0,0 2-8 16,6 5 51-16,2-2 18 15,7 16 15-15,-1 0 22 16,4 5 30-16,0-1 66 15,2 4-5-15,1 5-1 16,1 1-47-16,2 1-13 0,-6 3-9 16,0 1-20-16,-9 3-3 15,1 1 0-15,-9 3 0 16,1 1 0-16,-8 3 0 0,3 2 0 31,-5-3 0-15,1 0 0-16,3 5 0 15,-2-2 0-15,10-1 0 0,0-2 0 0,5-4 0 0,1 1 0 16,6-12 0-16,0 0 0 16,2-12 0-16,26-22 0 15,-56 26 0-15,37-54 0 0,-31 19 0 16,-6-3 0 0,-14-3-11-1,0 2-84-15,-13-9-3 0,0 1-9 0,-9-6-5 16</inkml:trace>
  <inkml:trace contextRef="#ctx0" brushRef="#br0" timeOffset="361905.9022">8378 1844 20 0,'-2'-9'80'16,"2"-4"4"-16,0-1-2 15,0-6-39-15,0 10-2 0,0 10-11 16,8-12-8-16,-8 12-6 15,18 6-3-15,-7 11-4 16,1 4-1-16,-1 7-1 16,5 5-1-16,0 9 0 0,-5 5-1 15,-1 21 1 1,-4 3-1 0,0 1-1-16,-5 2 0 0,1-1 1 15,-2-4-1-15,0-5 0 16,-1-8-1-16,2-21-2 15,2-7-2-15,1-5-4 0,2-11-6 16,0-1-22-16,11-9-51 16,-17-2-3-16,17-16-5 15,-10-10-6-15,8-6 1 16</inkml:trace>
  <inkml:trace contextRef="#ctx0" brushRef="#br0" timeOffset="362200.1176">8853 1772 64 0,'6'-30'96'16,"-2"7"-4"-16,-3 4-7 15,-1 7-2-15,0 12-61 16,0 0-3-16,1 12-6 16,2 11-5-16,-1 10-3 0,1 10-2 15,-1 10 2-15,-3 11-1 16,1 16 1-1,-2 0-1-15,1-1-1 0,1 1-3 16,-1-8 0-16,1-3 0 16,1-12 0-16,8-3 0 15,1-21 0-15,1 0 0 16,-4-3 0-16,-1-8-5 16,4-13-58-16,-10 8-24 0,-2-9-3 15,-10-3-7-15,-3-8-5 16</inkml:trace>
  <inkml:trace contextRef="#ctx0" brushRef="#br0" timeOffset="362476.3904">8223 2585 6 0,'-36'4'88'0,"8"3"2"16,4-2-3-1,10 0-3-15,2-3 1 0,12-2-69 16,5 9 1-16,10 2-3 16,14 2-3-16,9 1 0 15,11 2-9-15,9 1-2 16,4 0 0-16,5 0 0 0,5 2 0 16,-4-4 0-16,-1 4 0 15,-7-7-14-15,-2-11-58 16,-10 9-15-16,-5-7-4 0,-4-3-6 15,-9-16-5-15</inkml:trace>
  <inkml:trace contextRef="#ctx0" brushRef="#br0" timeOffset="362689.2525">9310 2165 88 0,'10'-5'96'16,"-10"5"-5"-16,0 0-5 15,-2 5 0-15,-13 0-64 16,-3 20-7-16,-8 10-4 16,1 8-3-16,-8 12-3 0,-2 12-2 15,-6 6-9 1,4 4-50-16,-5 13-31 16,-5 0-1-16,9-5-6 15,-2-9-8-15</inkml:trace>
  <inkml:trace contextRef="#ctx0" brushRef="#br0" timeOffset="384507.8766">9008 8247 4 0,'6'-16'100'0,"-4"-4"0"16,3-1-5-16,1 0-4 15,0-1-2-15,6 2-67 0,-5 6-12 16,4 4-10-16,-1 3 0 16,5 7 0-16,-2 0 0 15,-1 10 0-15,1 5 0 16,4 6 0-16,-5 1 0 0,3 8 0 16,-3 5 0-16,0 1 0 15,-4 3 0-15,3 1 0 16,-6-3 0-16,1 0 0 15,-6-4 0-15,5 3-8 16,4-10-85-16,-9-8-3 0,-3-3-3 16,-9-7-6-16,0 0-2 0</inkml:trace>
  <inkml:trace contextRef="#ctx0" brushRef="#br0" timeOffset="384745.2426">9020 8560 66 0,'-23'4'98'0,"2"1"-3"16,4 2-5-16,2-2 0 0,6 1-54 15,9-6-10-15,-7 13-16 16,7-13-10-16,14 12 0 16,2-5 0-16,6-5 0 15,8 2 0-15,2-3 0 0,10 0 0 16,2 0 0-16,4-1 0 16,0-1 0-16,-1-2 0 15,-5 0 0-15,-5 3 0 0,-6-6 0 16,-6 4 0-16,-13 3-76 15,-3-7-18-15,-7-8-1 16,-4-4-8-16,-8-2-3 0</inkml:trace>
  <inkml:trace contextRef="#ctx0" brushRef="#br0" timeOffset="384993.7043">8972 8227 73 0,'-51'-19'98'0,"2"4"-4"15,9-4-5-15,6 3 0 16,8 0-62-16,8-1-5 0,13 1-6 16,5 0-13-16,23 0-3 15,6 0 0-15,16 1 0 16,7-1 0-16,10 2 0 16,-1 4 0-16,8 3 0 0,-2 3 0 15,-6 5 0-15,-7-1-7 16,2 0-81-16,-16 10-3 15,-7-2-4-15,-3 0-8 16,-11 1-2-16</inkml:trace>
  <inkml:trace contextRef="#ctx0" brushRef="#br0" timeOffset="385395.8561">9659 8139 4 0,'26'12'101'16,"-3"0"0"-16,2-1-5 15,-2 0-4-15,-1 1-2 0,-29 4-67 16,21 4-19-16,4 5-4 16,-2 5 0-16,-3 6 0 15,-4 2 0-15,0-1 0 16,-4-2 0-16,-1-2 0 16,-2-5 0-16,0-6 0 15,3-6 0-15,-3-6 0 0,-2-10 0 16,12 0 0-16,-2-1 0 15,4-10 0-15,3-1 0 0,3-4 0 16,2-2 0-16,4-2 0 16,2 4 0-16,-2-2 0 15,5 4 0-15,-2 1 0 16,-3 5 0-16,1 5 0 0,-1 3 0 16,-3 5 0-16,2 6 0 15,-3 4 0-15,1 0 0 16,0 5 0-16,3 1 0 0,0 2 0 15,0-4 0-15,4 4 0 16,-3-7-24-16,4-1-67 16,0-3-5-16,2-7-4 15,-6-4-7-15</inkml:trace>
  <inkml:trace contextRef="#ctx0" brushRef="#br0" timeOffset="385616.2906">10707 8413 54 0,'0'-14'98'16,"1"3"-3"-16,4-1-4 16,8-1-1-16,1 0-41 0,11 5-24 15,5 1-16-15,8-1-9 16,5 2 0-16,0 2 0 16,3 2 0-16,-3 2 0 15,1 2 0-15,-7 1 0 0,0 9-3 16,-1-1-86-16,-18 2-3 15,-6 0-4-15,-11 3-8 16,-4 1-3-16</inkml:trace>
  <inkml:trace contextRef="#ctx0" brushRef="#br0" timeOffset="386093.7606">10859 8581 22 0,'0'0'103'0,"0"0"-2"16,14 0-7-16,10-5-2 15,10-4-4-15,8-2-77 16,13 0-11-16,13 2 0 0,4-1 0 16,6 5 0-16,-1-2-2 15,3 3-17-15,-5-6-5 16,-7 4-1-16,-12-6 1 16,-12-1 4-16,-8-2 6 0,-14-2 9 15,-7 1 10-15,-13-4 9 16,-2 8 6-16,-8-5 4 15,-5 9 0-15,-2 1-1 16,-3 6-4-16,-2 2-15 0,-1 11-4 16,0 4 0-16,3 6 0 15,1 6 0-15,5 2 0 16,8 6 0-16,3 0 0 16,16 1 0-16,5-3 0 0,12-4 0 15,3-8 0-15,5-4 0 16,-1-7 0-16,1-7 0 15,-6-4 0-15,-9-7 0 0,-1-7 0 16,-11-4 0-16,-4-3 0 16,-7-2 0-16,-4-5 0 15,-10 0 0-15,-3 1 0 16,-1-3 0-16,-4 4 0 16,4 5 0-16,-4-3 0 0,4 10-86 15,8 4-9-15,8 10-4 16,3-12-6-16,16 11-3 15</inkml:trace>
  <inkml:trace contextRef="#ctx0" brushRef="#br0" timeOffset="386715.4704">12034 8426 22 0,'16'6'103'0,"-16"-6"-2"16,0 0-4-16,2 11-4 16,-2-11-2-16,-5 11-87 15,2-1-4-15,3 4 0 0,0-2 0 16,6 5 0-16,8 0 0 15,8 4 0-15,6-1 0 16,7 2 0-16,2-5 0 16,1 0 0-16,1-2 0 15,0-6 0-15,-5-4 0 0,-6-5 0 16,-6-5 0-16,-1-8 0 16,-3-4 0-1,-7-5 0-15,0-2 0 0,-3-5 0 16,0-1 0-16,-2-2 0 0,-2 3 0 15,1 2 0-15,-1 5 0 16,-1 5 0-16,-1 3 0 16,-2 14 0-16,0 0 0 15,0 0 0-15,8 12 0 0,-3 5 0 16,-1 7 0-16,3 2 0 16,3 2 0-16,3 3 0 15,5-6 0-15,1 1 0 0,3-7 0 16,1-1 0-16,4-9 0 15,-4-2 0-15,5-7 0 16,-2-1 0-16,0-10 0 16,-5-6 0-16,0-2 0 0,-1-9 0 15,-3-3 0-15,-2-4 0 16,-3-2 0-16,-1-3 0 16,-2 1 0-16,-3 3 0 15,-1 2 0-15,-2 9 0 0,0 5 0 16,-3 6 0-16,0 14 0 15,0 0 0-15,1 15 0 16,0 7 0-16,1 9 0 16,1 6 0-16,-3 10 0 0,3 3 0 15,-3 4 0-15,2 2 0 16,-2-3 0-16,1 0 0 16,-1-11 0-16,4 3 0 15,-1-9-29-15,3-12-65 0,2-7-4 16,-8-17-3-16,15 4-6 15</inkml:trace>
  <inkml:trace contextRef="#ctx0" brushRef="#br0" timeOffset="386892.9691">12872 8595 5 0,'-17'-29'102'16,"5"6"0"-16,4 1-4 0,8 4-5 16,8 0-2-16,13-3-71 15,12 8-20-15,8 4 0 16,10 2 0-16,4 6 0 0,9 4 0 15,-2 2 0-15,7 11-62 16,-8 1-31-16,-8 3-3 16,-5-1-6-16,-9 0-8 15</inkml:trace>
  <inkml:trace contextRef="#ctx0" brushRef="#br0" timeOffset="388017.3191">13356 9011 36 0,'0'0'103'0,"0"0"-3"0,9 0-7 16,-9 0-2-16,0-5-3 15,20 2-88-15,-20 3 0 16,-7 0 0-16,-5 3 0 0,-4 1 0 15,-6 0 0-15,-4 0 0 16,-10 0 0-16,-5 0 0 16,-10-1 0-16,-11-3 0 15,-12 0 0-15,-11 0 0 16,-16-2 0-16,-14 1 0 0,-16-1 0 16,-14 0 0-16,-14 2 0 15,-10 2 0-15,-10 1 0 16,-4 3 0-16,-6 3 0 0,-2 0 0 15,1 0 0 1,6-1 0-16,0 1 0 0,9-2 0 16,6 1 0-16,11-4 0 15,13-3 0-15,12-2 0 16,11 1 0-16,11-3 0 0,15-6 0 16,9-4 0-16,8-5 0 15,9-4 0-15,4-5 0 16,9-7 0-16,0-8 0 0,6-7 0 15,6-8 0-15,-4-5 0 16,4-6 0-16,0-5 0 16,-2-3 0-16,1-4 0 0,-2-2 0 15,2 3 0-15,-5-1 0 16,6 2 0-16,-1 3 0 16,5 2 0-16,1 4 0 0,7 5 0 15,1 3 0 1,10 6 0-16,0 7 0 0,6 5 0 15,2 5 0-15,4 9 0 16,2 3 0-16,3 9 0 0,5 4 0 16,0 13 0-16,3-12 0 15,7 11 0-15,7 1 0 16,10 0 0-16,7 0 0 16,12 2 0-16,9 2 0 15,17 0 0-15,15 2 0 0,8 1 0 16,13 2 0-16,14 0 0 15,14 4 0-15,7-2 0 16,11 3 0-16,8 3 0 0,8 0 0 16,7 0 0-16,8 3 0 15,3-2 0-15,-4 2 0 16,4 0 0-16,-2-1 0 16,-5 0 0-16,-5 0 0 15,-9-2 0-15,-7-2 0 0,-10-2 0 16,-7 0 0-16,-13-2 0 15,-9 0 0-15,8 3 0 16,-6-3 0 0,-11 2 0-16,-10-1 0 15,-3 5 0-15,-8-2 0 16,-3 3 0-16,-6-2 0 0,-22 2 0 16,-7-1 0-16,-1 3 0 15,-2 2 0-15,-8 5 0 16,3 0 0-16,-7 4 0 15,-3 4 0-15,-3 3 0 0,-2 5 0 16,-4 2 0-16,-3 4 0 16,-2-1 0-16,-9 2 0 15,1-1 0-15,-5 2 0 16,-4-2 0-16,-4-1 0 0,-5-4 0 16,-5-4 0-16,-7-2 0 15,-3-2 0-15,-9-6 0 16,-3-2 0-16,-14-4 0 15,-8-2 0-15,-11-1 0 0,-24-12 0 16,-37 2-50-16,2-4-46 16,-23-7-3-16,-14-9-9 15,-20-14-5-15</inkml:trace>
  <inkml:trace contextRef="#ctx0" brushRef="#br0" timeOffset="437239.2173">2384 4252 9 0,'0'0'26'16,"0"-15"-4"-16,0 15-4 15,0-9-5-15,0 9-6 0,0 0-2 16,0 0-1-16,-11-2-7 16,11 2 0-16,0 0-3 15,-8 9 0-15,8-9 0 0,-4 10 1 16,4-10-1-16,0 12-1 15,0-12-6-15,8 14-8 16,-8-14-7-16</inkml:trace>
  <inkml:trace contextRef="#ctx0" brushRef="#br0" timeOffset="440621.2621">2486 7622 3 0,'0'0'58'0,"-8"-3"4"16,8 3-37-16,0 0 2 16,0 0-6-16,-7-10-6 15,7 10-5-15,0 0-5 16,0 0-2-16,0 0-10 0,0 0-20 15,0 0-21 1,9 2-14-16,0 4-1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05:51:25.6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1181 2145 68 0,'0'-10'94'0,"-3"-3"-1"15,-2-1-5-15,-18-4-25 16,17 4-28-16,1 2-11 0,-2 2-6 16,7 10-3-16,-10 0-4 15,1 26-9 1,0 2-2-16,4 12 0 15,2 0 0-15,-1 7 0 16,0 1 0-16,0 0 0 16,4-6 0-16,12-14 0 15,5-8 0-15,3-10 0 16,9-6 0-16,2-6 0 0,6-8 0 16,4-7 0-16,-5-5 0 0,-3-3 0 15,-2 0 0-15,-3-2 0 16,-9 3 0-16,-5 3 0 15,-5 1 0-15,-5 6 0 16,1 3 0-16,-5 11 0 16,0 0 0-16,0 0 0 15,-8 15 0-15,4 5 0 0,3 2 0 16,1 2 0-16,1 6 0 16,8-4 0-16,9-2 0 15,1-3 0-15,6-8 0 0,3-4 0 16,1-5 0-16,0-4 0 15,-3-11 0-15,-5-4 0 16,-2-6 0-16,0 1 0 16,-5-7 0-16,-6-3 0 0,-3 3 0 15,-1-4 0-15,-4 0 0 16,0 2 0-16,0 8 0 16,-4 0 0-16,-6 6 0 15,10 15 0-15,-9-16 0 0,9 16 0 16,0 0-4-16,-4 6-88 15,16 2-3-15,10 0-3 16,9 2-5-16,6-3-3 16</inkml:trace>
  <inkml:trace contextRef="#ctx0" brushRef="#br0" timeOffset="178.0319">2011 2156 66 0,'30'-4'99'0,"-2"3"-4"16,-9 1-4-16,-7 2 0 0,-9 8-56 15,3 4-9-15,-6 2-18 16,-1 4-8-16,0 2 0 15,-7 7 0-15,2 5 0 16,-4 1 0-16,6 5 0 0,-5-1 0 16,6 6 0-16,-3-13-6 15,3 5-85-15,3-10-4 0,-1-9-3 16,1-18-9-16,0 0-1 16</inkml:trace>
  <inkml:trace contextRef="#ctx0" brushRef="#br0" timeOffset="646.2014">2164 1651 5 0,'-14'-44'95'16,"-9"-4"3"-16,-6 9-4 16,-7 3-7-16,-10 11 2 0,-9 6-72 15,-42 10 0-15,-47 25-8 16,-19 40-9-16,-12 35 0 15,1 41 0-15,13 41 0 16,18 24 0-16,36 14 0 0,37-6 0 16,31-7 0-16,35-12 0 15,32-26 0-15,32-24 0 16,33-34 0-16,33-32 0 0,16-32 0 16,19-29 0-16,5-24 0 15,3-27 0-15,-5-21 0 16,-6-21 0-16,-13-19 0 15,-15-14 0-15,-14-22 0 16,-14-8 0-16,-20-10 0 16,-17-16 0-16,-23 9 0 0,-16 3 0 15,-23 87 0-15,-3-4 0 16,-19 6 0-16,-11 0 0 16,-12 14 0-16,-12 0 0 0,-15 13 0 15,-10 4 0-15,-63-11 0 16,-54 40 0-16,7 29-16 15,0 24-74-15,5 19-3 16,37 21-5-16,45 5-5 0,53 4-2 16</inkml:trace>
  <inkml:trace contextRef="#ctx0" brushRef="#br0" timeOffset="1623.6905">4163 2270 86 0,'7'-24'101'0,"-1"5"-5"15,-3-1-5-15,-1 2-1 0,-10 6-62 16,3 4-9-16,5 8-19 16,0 0 0-16,0 14 0 15,-1 8 0-15,1 8 0 16,-1 12 0-16,0 9 0 0,0 8 0 15,-1 5 0-15,0 2 0 16,1 2 0-16,-2-5 0 16,1-6 0-16,-8-7-12 15,-1-14-6-15,-2-4-1 16,-6-12 1-16,-3-8 4 0,-5-5 3 16,1-5 5-16,-6-2 6 15,7-2 6-15,0-6 4 16,7 3 3-16,1-1 2 15,9 2 0-15,8 4 0 0,-12-4-1 16,12 4-4-16,12-1-10 16,5 0 0-16,7-1 0 15,9 1 0-15,6-2 0 0,10 0 0 16,4-1 0-16,7 0 0 16,-2-2 0-16,4 1 0 15,-7-2 0-15,-1-2 0 0,-7-6-34 16,-8-2-54-1,-5-3-4-15,-15-12-5 0,-6-4-4 16,-12-12 2-16</inkml:trace>
  <inkml:trace contextRef="#ctx0" brushRef="#br0" timeOffset="1824.1148">4139 2069 86 0,'-45'-25'98'0,"9"6"-4"16,8-2-7-16,9 8 1 15,10 7-68-15,16-2-3 16,12 1-6-16,10 1-4 16,13 5-4-16,5-2-3 15,11 7-9-15,5 0-10 0,8 10-67 16,-2 2-2-16,-1-1-6 16,-2 2-6-16,-10 1-3 15</inkml:trace>
  <inkml:trace contextRef="#ctx0" brushRef="#br0" timeOffset="2192.1682">4791 2243 20 0,'7'35'98'0,"-3"-1"0"15,6 7-5-15,-2 1-2 16,3 25-25-16,-5-13-42 0,1 2-5 16,2 4-17-16,-7-1-2 15,1-1 0 1,-2-9 0-16,-1-8 0 0,1-5 0 15,-1-11 0-15,0-8 0 16,0-17 0-16,0 0 0 0,12-1 0 16,-3-16 0-16,1-7 0 15,4-5 0-15,5-3 0 16,-1 0 0-16,1-1 0 16,0 4 0-16,0 4 0 0,1 8 0 15,3 8 0-15,0 9 0 16,-3 5 0-16,3 9 0 15,1 10 0-15,3 2 0 16,-4 6 0-16,3-2 0 0,0 0 0 16,1-4 0-16,8-4 0 15,2-8 0-15,19 4 0 0,9-16-68 16,-1-9-28-16,9-13-3 16,2-16-6-16,9-10-7 15</inkml:trace>
  <inkml:trace contextRef="#ctx0" brushRef="#br0" timeOffset="15324.9967">3237 3932 28 0,'-24'-20'91'0,"2"-5"1"0,3 1-2 16,3-2-4-16,3 7-51 15,3 2-7-15,1 5-15 0,9 12 0 16,0 0-2 0,9 2-3-16,3 16-3 0,12 7-2 15,5 7 0-15,8 7 0 0,7 5-1 16,-1 6-2-16,5 0 0 15,-4 5 0 1,2-4 0-16,-6-1 0 0,-5-5 0 16,-5-5 0-16,-6-6-5 15,-4-6-3-15,-4-11-2 0,-5-8-6 16,0-9-7-16,1-8-32 16,-3-10-34-16,-4-9-2 15,2-8-4-15,-6-7-1 0</inkml:trace>
  <inkml:trace contextRef="#ctx0" brushRef="#br0" timeOffset="15534.8444">3670 4003 3 0,'-9'-44'94'0,"-1"4"5"16,3 8-6-16,0 6-3 0,-16 5-39 15,21 11-15-15,2 10-13 16,0 0-8-16,-13 19-8 16,5 8-7-16,-4 11 0 15,-4 14 0-15,-4 13 0 16,-6 10 0-16,-2 6 0 0,3-2 0 15,-1-2 0-15,3-8-2 16,5-5-12-16,3-16-6 16,12-13-30-16,5-13-41 15,11-19-1-15,4-7-6 0,5-20-4 16</inkml:trace>
  <inkml:trace contextRef="#ctx0" brushRef="#br0" timeOffset="15810.4071">3825 4009 79 0,'21'-22'98'16,"-7"1"-4"-16,-2 7-6 0,-7-1-1 15,1 5-69-15,-6 10-2 16,0 0-6-16,0 0-3 16,0 4-2-16,0 10-2 15,-1 3 0-15,2 7 0 0,1 3-3 16,0 9 0-16,0 2 0 15,0 6 0-15,0 3 0 16,-1 3 0-16,0-1 0 16,3-2 0-16,-4-3 0 0,3-3-7 15,0-8-8-15,5-2-15 16,16-12-59 0,-14-9-2-16,4-9-7 0,0-5-4 0</inkml:trace>
  <inkml:trace contextRef="#ctx0" brushRef="#br0" timeOffset="16031.656">4218 4034 32 0,'21'-21'104'0,"-6"4"-6"16,-2 9-5-16,-13 8-3 16,8 19-24-16,-8-19-48 15,0 18-8-15,0-1-10 0,-1 7 0 16,-3 9 0-16,0 5 0 15,-2 7 0-15,1 4 0 16,2 1 0-16,-1-4-12 16,4-1-39-16,3-5-41 0,3-11 0 15,8-9-10-15,1-15-1 16</inkml:trace>
  <inkml:trace contextRef="#ctx0" brushRef="#br0" timeOffset="16239.6524">4582 4142 85 0,'16'-11'98'0,"7"4"-5"0,3 1-6 15,3 0 0-15,-2 2-70 16,15 3-5-16,9 1-2 0,6 0-4 16,4 1-3-16,3 0-5 15,-1 2-6-15,-3-1-8 16,2 1-25-16,3-3-45 15,-17 1-3-15,-8-7-7 16,-10-4-3-16</inkml:trace>
  <inkml:trace contextRef="#ctx0" brushRef="#br0" timeOffset="16445.8107">5139 3904 73 0,'-33'-6'96'15,"4"1"-1"-15,7 5-7 16,5 0 0-16,4 12-59 0,6 5-9 15,4 3-6-15,1 12-6 16,1 5-8-16,-1 11 0 16,1 7 0-16,1 9 0 15,0-1 0-15,1 3 0 0,3-4-13 16,4-1-26-16,5-10-51 16,3-15-4-16,4-10-4 15,1-17-5-15</inkml:trace>
  <inkml:trace contextRef="#ctx0" brushRef="#br0" timeOffset="16704.1882">5499 4011 6 0,'15'-22'99'16,"-1"4"-2"-16,0 8-5 15,-4 5-2-15,4 6-4 16,13 6-70-16,-4 13-5 15,5 10-3-15,3 9-2 16,4 10-6-16,2 6 0 0,-1 8 0 16,0-1 0-16,1-2 0 15,-2-4-2-15,1-5-7 0,-4-9-5 16,4-9-6-16,-5-15-28 16,2-7-40-16,-3-9-3 15,-8-5-7-15,-3-14-2 0</inkml:trace>
  <inkml:trace contextRef="#ctx0" brushRef="#br0" timeOffset="16914.311">6081 4059 92 0,'-8'-22'100'16,"-1"3"-5"-16,3 8-7 16,6 11-1-16,-17 0-64 0,14 14-8 15,-8 11-6-15,0 13-7 16,-4 9-2-16,-11 15 0 15,-4 6 0-15,-6 7-2 16,-2-2-9-16,3-1-7 16,1-8-9-16,6-18-55 15,10-2-8-15,11-17-7 0,7-15-2 16</inkml:trace>
  <inkml:trace contextRef="#ctx0" brushRef="#br0" timeOffset="17331.3862">6268 4250 80 0,'46'-33'99'16,"3"8"-4"-16,-10 7-6 0,-1 8-1 15,-28 9-65-15,18 1-6 16,-5 17-5-16,-5 5-4 16,-9 10-8-16,-8 5 0 15,-3 5 0-15,-8 0 0 0,4-5 0 16,-2 2 0-16,7-9 0 15,4-4 0-15,15-10 0 16,11-8 0-16,10-8 0 16,8-2 0-16,1-10 0 15,4-6 0-15,0-7 0 0,-1-5 0 16,-7-7 0-16,-4-1 0 16,-8 0 0-16,-5 0 0 15,-7 2 0-15,-8 5 0 0,-3 7 0 16,-7 5 0-16,1 8 0 15,-3 11 0-15,0 0 0 16,-1 5 0-16,-1 13 0 0,0 9 0 16,1 8 0-16,-3 10 0 15,-2 9 0-15,0 3 0 16,4 4 0-16,-4-6-7 0,4 2-84 16,5-5-4-16,7-8-4 15,7-8-7 1,4-11-1-16</inkml:trace>
  <inkml:trace contextRef="#ctx0" brushRef="#br0" timeOffset="17717.0375">7790 4393 56 0,'-32'0'97'0,"8"-2"-3"15,10-2-5-15,7-4-1 16,7-5-56-16,11 6-14 16,19-3-5-16,4 4-6 0,7-2-2 15,13 4-3-15,2-1-4 16,6 5-5-16,-2-1-8 16,1 1-15-16,-11 0-57 0,-9-2-1 15,-14-5-8-15,-14-9-5 16</inkml:trace>
  <inkml:trace contextRef="#ctx0" brushRef="#br0" timeOffset="17899.8624">8009 4118 44 0,'-34'-12'99'15,"4"4"-5"-15,8 3-4 0,8 3-2 16,14 2-43-16,-6 9-23 16,6 5-6-16,5 10-7 15,7 5-5-15,4 12-4 16,1 10 0-16,4 10 0 15,-1 4 0-15,6 2-7 0,0-1-14 16,3-5-66-16,0-8-4 16,-1-11-5-16,2-16-6 15,-1-12-1-15</inkml:trace>
  <inkml:trace contextRef="#ctx0" brushRef="#br0" timeOffset="18120.3454">8338 4241 6 0,'-2'-30'101'0,"2"8"-3"16,1 4-4-16,8 10-5 15,7 7-2-15,3 6-73 0,14 19-4 16,6 9-5-16,9 10-1 16,5 9-1-16,6 8-3 15,-1 4-5-15,5 0-4 16,-9-4-6-16,2-4-15 15,-4-10-57-15,-9-10-3 16,-6-16-5-16,-10-11-6 0</inkml:trace>
  <inkml:trace contextRef="#ctx0" brushRef="#br0" timeOffset="18336.2547">8993 4313 56 0,'-26'-42'101'16,"4"6"-4"-16,1 7-7 0,1 10-1 15,-28 8-56-15,27 8-10 16,3 9-9-16,-2 13-6 16,1 14-8-16,0 9 0 0,-4 14 0 15,-6 8 0-15,2 12 0 16,-5 5-8-16,3 4-17 16,13-6-62-16,-5-7-4 15,5-10-4-15,10-15-9 0,6-12 3 16</inkml:trace>
  <inkml:trace contextRef="#ctx0" brushRef="#br0" timeOffset="18781.9802">9143 4421 1 0,'19'-26'98'16,"1"1"1"-16,-2 3-5 0,-1 1-7 15,1 3-1-15,-5 8-74 16,6 9-2-16,-1 3-4 16,-2 14-3-16,-7 10-2 0,0 5 0 15,-7 7-1-15,-2 3 0 16,-11-2 1-16,-3-1-1 16,0-5 1-16,-5-5 0 15,1-5-1-15,5-9 0 16,2-2 1-16,6-3-1 0,5-9 1 15,13 14 0-15,7-7 0 16,7 0 1-16,8-1 0 16,5 4 0-16,3 0-2 0,-1 2 0 15,-4 2 0-15,-5 2 0 16,-7 1 0-16,-10 2 0 16,-3 1 0-16,-12 1 0 15,-4-1 0-15,-11-3 0 0,-6-3 0 16,-5-2 0-16,-4-5 0 15,-1-5 0-15,-1-3 0 16,4 1-23-16,12-7-65 0,3-6-4 16,7-4-3-16,8-6-8 15,14-2-1-15</inkml:trace>
  <inkml:trace contextRef="#ctx0" brushRef="#br0" timeOffset="18982.8382">9753 4512 5 0,'42'-27'105'0,"-6"3"-4"15,-9 9-6-15,-6 5-2 16,-7 6-4-16,-2 6-69 0,-1 13-17 16,-1 6-3-16,-2 9 0 15,-1 7 0-15,-2 6 0 16,-2 3 0-16,-2 4 0 16,-1 1 0-16,0-1 0 0,-1-6 0 15,1 10-14-15,0-15-76 16,-1-8-5-16,1-6-4 15,0-10-7-15,10-9-1 16</inkml:trace>
  <inkml:trace contextRef="#ctx0" brushRef="#br0" timeOffset="19472.6055">10640 4561 37 0,'-12'-4'94'16,"12"4"-1"-16,-7-8-5 0,7 8-2 15,-12-10-59-15,12 10-5 16,0 0-5-16,0 0-4 15,0 0-4-15,0 0-2 0,0 0-1 16,0 0 0-16,0 0 0 16,0 0-6-16,0 0 0 15,0 0 0-15,0 0 0 16,0 0 0-16,0 0 0 0,16-8 0 16,0 6 0-16,5-1 0 15,6 0 0-15,7-2 0 16,0 1 0-16,8 1 0 0,-4-1 0 15,1 2 0-15,-7-1 0 16,-3-1 0-16,-8 2 0 16,-2-1 0-16,-5 3 0 15,-4 0 0-15,-10 0 0 16,0 0 0-16,9 4 0 0,-9-4 0 16,0 21 0-16,-5-11-12 15,-8 7-80-15,0 2-2 16,-6 1-5-16,-9 1-5 0,-9-2-5 15</inkml:trace>
  <inkml:trace contextRef="#ctx0" brushRef="#br0" timeOffset="19742.7063">10397 4802 10 0,'-23'11'102'16,"13"-4"-1"-16,10-7-4 15,17 9-4-15,18-8-2 0,17 1-74 16,10 2-17-16,16 3 0 15,11-1 0-15,6 0 0 16,1 3 0 0,-8 0 0-16,-5-2 0 0,-12-1 0 15,-14-1 0-15,-13-4 0 16,-16 1 0-16,-9-1 0 0,-10-1 0 16,-9 0 0-16,0 0 0 15,0 0 0-15,-19-8 0 16,7 10 0-16,-6-2-80 0,-9 0-17 15,1-2-4-15,-4-3-6 16,7 4-3-16</inkml:trace>
  <inkml:trace contextRef="#ctx0" brushRef="#br0" timeOffset="20674.6898">13207 2595 7 0,'2'-23'98'0,"1"4"0"16,-2 2-7-16,0 4-2 16,-1 13-2-16,-19 0-66 15,-1 19-5-15,-10 12-12 0,-1 12-4 16,-7 7 0-16,-6 6 0 15,2 4 0-15,0-1 0 16,9-4 0-16,8-3 0 0,9-7 0 16,9-13 0-16,12-4 0 15,11-15 0-15,10-10 0 16,8-6 0-16,2-15 0 16,3-10 0-16,-1-9 0 0,-2-7 0 15,-8-7 0-15,-5-3 0 16,-7 0 0-16,-11-1 0 15,-7 1 0-15,-11 8 0 16,-9 7 0-16,-8 9 0 0,-8 7 0 16,2 13 0-16,-6 13-55 15,12 5-38-15,13 7-1 16,15 0-6-16,16 2-5 16</inkml:trace>
  <inkml:trace contextRef="#ctx0" brushRef="#br0" timeOffset="21212.3418">13610 2616 12 0,'40'-4'99'0,"-14"1"-2"0,-11 3-2 16,-15 0-5-16,0 7 0 15,-14 18-62-15,-3-8-28 16,1 5 0-16,0 7 0 0,2 1 0 16,4 0 0-16,10 1 0 15,5-4 0-15,14-3 0 16,5-5 0-16,12-4 0 0,2-10 0 15,4-5 0 1,3-7 0-16,0-10 0 0,-1-5 0 16,-5-6 0-16,-1-5 0 15,-6-1 0-15,-4 1 0 16,-4 2 0-16,-8 3 0 0,-4 6 0 16,-5 1 0-16,-3 9 0 15,-4 12 0-15,0 0 0 16,-6 12 0-16,1 7 0 0,4 10 0 15,1 7 0-15,14 0 0 16,8 4 0-16,12-2 0 16,10-6 0-16,9-10 0 15,8-10 0-15,4-8 0 0,-1-6 0 16,-3-15 0-16,-5-13 0 16,-4-5 0-16,-11-13 0 15,-2-4 0-15,-11-8 0 0,-6-1 0 16,-7 1 0-16,-5 7 0 15,-8 8 0-15,-2 7 0 16,-3 12 0-16,-9 14 0 16,0 12 0-16,-2 17 0 0,4 15 0 15,0 15 0-15,4 12 0 16,-2 10 0-16,1 17 0 16,0 3 0-16,4-7-20 15,2 10-72-15,1-12-3 16,4-14-6-16,3-15-7 0</inkml:trace>
  <inkml:trace contextRef="#ctx0" brushRef="#br0" timeOffset="21434.0018">14885 2657 0 0,'-17'-31'104'0,"-2"6"-3"0,9 2-3 16,8-2-5-16,11 2-3 15,18-26-65-15,22 34-25 16,15 8 0-16,13-1 0 16,16 5 0-16,5 3 0 15,9 5 0-15,-7 20-35 0,4-16-55 16,-11-1-4-16,-13-5-6 16,-13 3-6-16</inkml:trace>
  <inkml:trace contextRef="#ctx0" brushRef="#br0" timeOffset="31111.8288">11968 4487 80 0,'-18'-20'95'0,"0"-1"-2"16,0 2-5-16,-1 0-42 0,5 6-10 15,3 5-12-15,11 8-5 16,-1 5-6-16,7 15-4 16,10 7-3-16,6 8-4 15,6 9-2-15,5 7 0 0,5 5 0 16,1 4 0-16,3 2 0 16,-3-3 0-16,-2-2 0 15,-8-8-4-15,1-2-17 0,-9-13-31 16,-3-11-39-16,-5-12-1 15,-13-11-8-15,9-17-3 16</inkml:trace>
  <inkml:trace contextRef="#ctx0" brushRef="#br0" timeOffset="31332.8758">12315 4461 98 0,'5'-45'104'0,"-1"10"-7"15,-2 9-4 1,1 7-4-16,-3 19-67 0,-6-4-14 15,-2 17-8-15,-6 15 0 16,-5 12 0-16,-4 13 0 16,-8 9 0-16,-6 14 0 0,-4 9 0 15,-3 7 0-15,6 0 0 16,3-6 0-16,11-7-18 16,2-10-72-16,18-17-4 15,7-22-4-15,16-24-5 0,8-16-1 16</inkml:trace>
  <inkml:trace contextRef="#ctx0" brushRef="#br0" timeOffset="31686.7312">12393 4650 17 0,'21'-29'98'16,"-3"13"0"-16,-7 8-5 0,-11 8-3 16,9-12-13-16,-9 32-62 15,0 10-4-15,0 3-3 16,0 9-4-16,0 1-4 15,6 3 0-15,5-9 0 16,7-2 0-16,7-14 0 0,7-5 0 16,6-13 0-16,5-7 0 15,3-16 0-15,-2-10 0 16,-2-6 0-16,-3-3 0 16,-5 4 0-16,-9-2 0 0,-6 8 0 15,-3 1 0-15,-6 11 0 16,-5 7 0-16,-5 10 0 15,3 8 0-15,-3 8 0 16,-1 12 0-16,-4 4 0 16,-1 12 0-16,-4 4 0 0,2 3 0 15,-2-2 0-15,6 2-11 16,-7-11-35-16,13-4-46 0,7-12-1 16,7-16-7-16,6-8-3 15</inkml:trace>
  <inkml:trace contextRef="#ctx0" brushRef="#br0" timeOffset="31879.9485">13184 4768 70 0,'22'-33'102'16,"-2"8"-6"-16,-8 4-7 15,-4 9 0-15,-17 6-59 0,9 6-11 16,1 11-6-16,0 5-10 16,1 10-3-16,-1 5 0 15,1 14 0-15,-1 4 0 16,1 10 0-16,-2-4-19 15,8 2-69-15,-1-6-4 0,2-6-4 16,4-12-8-16,6-15-2 16</inkml:trace>
  <inkml:trace contextRef="#ctx0" brushRef="#br0" timeOffset="32078.1643">13632 4836 4 0,'19'-19'101'0,"2"2"-2"15,3 4-5-15,2 0-4 16,9 3-4-16,5 5-71 16,10 0-4-16,8 3-4 15,3 2-3-15,3 0-4 16,-3 0-6-16,1 7-8 0,-12-5-28 16,-4 1-46-16,-14-1-2 15,-10-2-7-15,-14-6-4 16</inkml:trace>
  <inkml:trace contextRef="#ctx0" brushRef="#br0" timeOffset="32264.6552">13996 4557 91 0,'-25'-10'100'16,"4"2"-6"-16,8 6-5 16,13 2-1-16,23 6-69 15,-43 13-4-15,23 7-6 16,8 9-3-16,0 6-6 0,2 17 0 15,-5 4-10-15,7 3-75 16,-3 9-4-16,-2-8-5 16,4-8-7-16,1-8-6 15</inkml:trace>
  <inkml:trace contextRef="#ctx0" brushRef="#br0" timeOffset="32501.2855">14599 4623 82 0,'30'-29'99'0,"-1"10"-5"16,-7 6-4-16,-1 11-2 15,-5 17-62-15,2 4-13 16,0 10-5-16,0 5-2 16,1 14-3-16,-3 6-1 15,1 9-2-15,-1 2-6 16,2 0-3-16,-3-12-8 0,5 2-24 15,-2-11-50-15,1-13 0 16,1-13-7-16,-2-18-4 16</inkml:trace>
  <inkml:trace contextRef="#ctx0" brushRef="#br0" timeOffset="32712.3613">15122 4764 42 0,'12'-46'101'0,"1"9"-3"0,-7 5-5 16,-1 10-3-16,-2 11-49 15,-3 11-15-15,0 0-10 16,-14 7-12-16,-1 14-4 16,-5 5 0-16,-2 11 0 15,-9 10 0-15,-4 10 0 0,-6 8 0 16,-1 5 0-16,0-6-15 16,7 0-73-16,10-6-6 15,8-11-4-15,13-13-6 16,10-18-2-16</inkml:trace>
  <inkml:trace contextRef="#ctx0" brushRef="#br0" timeOffset="33049.1529">15506 4826 20 0,'31'-28'105'16,"-11"7"-4"-16,-7 5-4 15,-9 7-5-15,-4 9-2 0,-7 3-84 16,-8 10-6-16,2 11 0 15,-2 1 0-15,2 8 0 0,-2 3 0 16,10 2 0 0,5-5 0-16,6-3 0 0,13-7 0 15,8-5 0-15,3-11 0 16,8-7 0-16,3-11 0 16,1-6 0-16,0-3 0 0,-4-1 0 15,-1 2 0-15,-9 1 0 16,-6 2 0-16,-4 8 0 15,-5 6 0-15,-13 2 0 16,12 11 0-16,-14 5 0 0,2 6 0 16,-4 10 0-16,-5 4 0 15,-4 11-31-15,-6-1-59 16,1-5-5-16,0-2-3 0,6-7-10 16</inkml:trace>
  <inkml:trace contextRef="#ctx0" brushRef="#br0" timeOffset="33324.9478">16219 4993 95 0,'41'-32'103'0,"-1"8"-6"0,-4 7-4 16,-5 6-3-16,-7 7-70 16,-4 4-7-16,-7 11-13 15,-6 5 0-15,-7 9 0 16,-4 5 0-16,-8-1 0 15,-3 2 0-15,-2-1 0 16,-2-3 0-16,4-4 0 0,5-1 0 16,8-7 0-16,7 0 0 15,17-2 0-15,11-1 0 16,17 4 0-16,7-5-87 0,17-2-7 16,12-6-3-16,8-4-9 15,9-10-2-15</inkml:trace>
  <inkml:trace contextRef="#ctx0" brushRef="#br0" timeOffset="33679.3276">17265 5059 56 0,'-54'-7'97'15,"10"-4"-5"-15,-1-1-3 16,14 3-3-16,11 1-66 0,13-1-4 15,7 9-3-15,21-11-5 16,14 9-5-16,12 2-1 16,10 0-5-16,7 0-4 15,14 3-7-15,-2-3-14 0,-4 2-56 16,4-5-5-16,-10-9-4 16,-8-5-8-16</inkml:trace>
  <inkml:trace contextRef="#ctx0" brushRef="#br0" timeOffset="33878.4996">17465 4634 62 0,'-48'-5'97'0,"5"3"-2"15,12 7-6 1,6 4-1-16,11 12-64 0,10 8-5 16,4 4-5-16,7 10-4 15,7 8-3-15,5 11-3 16,0 3-6-16,9 10-9 0,-9-11-22 15,4 7-58-15,0-10 2 16,2-10-8-16,-6-15-7 16</inkml:trace>
  <inkml:trace contextRef="#ctx0" brushRef="#br0" timeOffset="34106.5823">17711 4796 0 0,'18'-26'97'16,"3"8"3"-16,3 10-8 16,1 5-2-16,5 4-3 0,8 16-75 15,-2 11-1-15,7 13-4 16,2 8-2-16,0 9-4 16,-1 6-5-16,2 5-9 15,-5-8-11-15,-7 1-64 0,5-11-1 16,-2-14-6-1,-10-13-8-15</inkml:trace>
  <inkml:trace contextRef="#ctx0" brushRef="#br0" timeOffset="34296.2278">18346 4927 92 0,'-7'-48'99'0,"-6"8"-5"0,3 8-5 15,-4-1-30-15,-3 23-28 16,2 10-11-16,-3 15-7 15,-1 9-6-15,-4 15-4 16,-2 11-1-16,-4 12 0 16,-4 11-7-16,-3 4-10 15,6 5-17-15,11-4-54 0,2-11-3 16,11-13-6-16,10-13-8 16</inkml:trace>
  <inkml:trace contextRef="#ctx0" brushRef="#br0" timeOffset="34633.5138">18640 4982 91 0,'18'-30'98'15,"-8"5"-4"-15,-10 9-5 16,-10 10-2-16,-10 6-71 0,2 12-4 16,-1 7-4-16,2 6-3 15,2 1 0-15,5 3-3 16,10 0 0-16,7-3 0 15,16-3-2-15,3-7 0 16,10-8 0-16,5-8 0 16,5-2 0-16,-6-10 0 0,0-3 0 15,-6-3 0-15,-5 2 0 16,-6 0 0-16,-7 6 0 0,-7 5 0 16,-9 5 0-16,0 7 0 15,-5 11 0-15,-11 7 0 16,-3 11 0-16,-4 3-8 0,-2 5-79 15,-2 4-3-15,10-3-4 16,9-8-7 0,1-6-5-16</inkml:trace>
  <inkml:trace contextRef="#ctx0" brushRef="#br0" timeOffset="34993.6448">19131 5098 85 0,'39'-28'99'0,"-3"5"-5"0,-4 8-7 16,-3 5 0-16,-7 10-68 16,-4 6-7-16,-13 9-5 15,-5 8-2-15,-8 6-2 0,-13 5 0 16,-7 3-1-16,5 0 0 16,-6-5-1-16,5 0 1 15,2-6-1-15,8-3 1 16,7-7-4-16,13 0 4 15,11-5-2-15,4-2 0 0,10 4 0 16,1-3 0-16,5 2 0 16,-3-2 0-16,-2 0 0 15,-8-1 0-15,-2 4 0 0,-8-1 0 16,-5 1 0-16,-9-2 0 16,-3 0 0-16,-13-1 0 15,-1 1 0-15,-8-4-9 0,-3-2-11 16,-8-3-67-16,5-2-4 15,6-9-4-15,2-5-3 16,13-2-4-16</inkml:trace>
  <inkml:trace contextRef="#ctx0" brushRef="#br0" timeOffset="35178.4856">19638 5155 4 0,'54'-14'101'16,"-4"5"-1"-16,0 2-7 15,4 2-4-15,-4-4-2 16,1 7-75-16,-2 3-5 0,-6-1-6 16,-2 4-8-16,-10-1-14 15,-5-2-65 1,-11 1-2-16,-15-2-7 0,8-13-7 16,-14-5 7-16</inkml:trace>
  <inkml:trace contextRef="#ctx0" brushRef="#br0" timeOffset="35357.4063">19744 4810 86 0,'-19'0'98'0,"10"10"-4"15,9 0-6-15,10 7 0 16,-8 2-74-16,16 10-1 16,4 7-2-16,2 5-5 15,3 14-9-15,-8-3-13 0,-14 9-71 16,14-4-1-16,0-6-5 15,-4-6-7-15,1-12-4 16</inkml:trace>
  <inkml:trace contextRef="#ctx0" brushRef="#br0" timeOffset="35592.6476">20185 4975 0 0,'23'-23'97'0,"-4"5"2"15,2 11-6-15,-5 3-5 16,2 4-1-16,-1 14-74 16,4 9-4-16,5 9-3 0,-1 5-3 15,2 11-4-15,-5 2-6 16,0 12-18-16,6-5-59 16,-3-5-2-1,-5-11-9-15,-1-10-5 16,-4-13 3-16</inkml:trace>
  <inkml:trace contextRef="#ctx0" brushRef="#br0" timeOffset="35789.1153">20572 5071 0 0,'-5'-36'104'0,"1"4"-1"16,1 11-7-16,0 5-4 0,-2 5-3 15,5 11-70-15,-14 4-11 16,3 11-8-16,-6 13 0 15,-3 6 0-15,-10 9 0 0,-5 10 0 16,-6 8 0-16,-10 3 0 16,7-9-70-16,-7 8-20 15,10-7-4-15,7-12-5 16,14-8-8-16</inkml:trace>
  <inkml:trace contextRef="#ctx0" brushRef="#br0" timeOffset="36210.841">20713 5149 11 0,'27'-24'102'15,"-10"9"-3"-15,-6 7-5 16,-11 8-3-16,0 0-3 0,0 0-77 16,-7 15-4-16,-4 5-1 15,-7 6-4-15,2 2-2 0,0-1 0 16,4 0 0-16,-1-1 0 15,8-5 0-15,1-4 0 16,4-5 0-16,4-2 0 16,7-4 0-16,3-4 0 15,5-2 0-15,3-3 0 0,7-5 0 16,3-5 0-16,2-4 0 16,3-3 0-16,-3-1 0 15,1 0 0-15,-5 2 0 0,-4 4 0 16,-8 4 0-16,-3 2 0 15,-5 9 0-15,-10 0 0 16,4 13 0-16,-5 4 0 0,-7 5 0 16,0 3 0-16,-6 5 0 15,3 2 0-15,-1 5 0 16,-4-3 0-16,5 4 0 16,-2-9-2-16,-12 0-88 0,20-7-2 15,5-7-5-15,0-5-8 16,0-10-2-16</inkml:trace>
  <inkml:trace contextRef="#ctx0" brushRef="#br0" timeOffset="36570.1966">21245 5286 10 0,'20'-21'102'16,"-3"6"-2"-16,-2 1-7 15,-4 6-2-15,-11 8-2 0,0 0-75 16,0 0-4-16,0 14-8 15,-8 7-2-15,-1 3 0 16,-1 5 0-16,5 0 0 16,2-1 0-16,3-3 0 15,5-5 0-15,10-6 0 16,2-2 0-16,6-12 0 16,1-2 0-16,5-8 0 0,-4-2 0 15,2-1 0-15,-4-1 0 16,-4 2 0-16,-3 1 0 15,-6 3 0-15,0 6 0 16,-10 2 0-16,0 0 0 0,-2 13 0 16,-10 4 0-16,-2 13 0 15,-9 9 0-15,0 18 0 16,21 4-57-16,-39 4-38 16,-2 2-3-16,-4-3-6 15,-6-2-9-15</inkml:trace>
  <inkml:trace contextRef="#ctx0" brushRef="#br0" timeOffset="47553.7014">2926 6067 28 0,'0'-15'93'0,"-1"-6"1"16,0 1-3-16,-3-2-4 15,2 3-42-15,0 4-20 0,0 3-7 16,2 12-6-16,0 0-4 16,6 7-5-16,6 15-1 15,7 10 0-15,6 11-1 16,8 10 1-16,4 11-2 0,4 2 0 15,6 4 0-15,-2-2 0 16,1-1 0-16,-5-5 0 16,-5-9-6-16,-5-7-6 15,-6-13-5-15,-1-3-13 16,2-11-56-16,-9-13-3 0,-3-6-5 16,-2-17-3-16</inkml:trace>
  <inkml:trace contextRef="#ctx0" brushRef="#br0" timeOffset="47792.8081">3410 6095 74 0,'-22'-41'100'15,"0"9"-4"-15,3 5-7 0,5 8-1 16,2 6-59-16,12 13-8 16,-16 7-7-16,10 15-14 15,1 14 0-15,-1 12 0 16,-1 17 0-16,-7 11 0 0,1 13 0 15,-7 5 0-15,5 2 0 16,-2-6-10-16,3-5-13 16,-1-9-45-16,9-22-23 0,5-17-3 15,5-25-5-15,14-13-1 16</inkml:trace>
  <inkml:trace contextRef="#ctx0" brushRef="#br0" timeOffset="48007.2311">3590 6224 7 0,'30'-33'100'16,"-2"7"-1"-16,-6 3-6 0,-5 9-4 15,-5 3-3-15,-12 11-70 16,0 6-4-16,0 16-3 16,5 8-9-16,-5 12 0 0,-1 11 0 15,-3 12 0-15,-6 7 0 16,-6 5-10-16,4 2-9 15,-5-9-20-15,2-4-50 16,0-12-1-16,7-16-8 16,3-18-2-16</inkml:trace>
  <inkml:trace contextRef="#ctx0" brushRef="#br0" timeOffset="48268.7598">3927 6285 73 0,'42'-31'94'0,"-1"7"-2"0,-4 9-5 16,-8 5-2-16,1 7-60 16,-8 14-7-16,-2 12-5 15,-7 11-5-15,-8 8-2 16,-6 5-2-16,-2 1 0 16,-3 1-2-16,-7-6-2 0,-1-4 0 15,3-7 0-15,-3-6 0 16,10-9 0-16,3-3 0 15,1-5 0-15,12 0 0 16,6-8-16-16,14 0-69 0,9-1-3 16,6-8-5-16,6-6-6 15,4-7-5-15</inkml:trace>
  <inkml:trace contextRef="#ctx0" brushRef="#br0" timeOffset="48485.1866">4703 6347 68 0,'0'0'96'16,"-14"-5"-4"-16,14 5-5 16,0 0-1-16,19-10-58 15,8 10-11-15,13 4-6 0,8 2-2 16,5 1-4-16,12 3-3 16,-6-1-5-16,9 2-8 15,-11-5-11-15,0-5-49 16,-5 2-16-16,-12-3-4 0,-4-3-7 15,-14-9-2-15</inkml:trace>
  <inkml:trace contextRef="#ctx0" brushRef="#br0" timeOffset="48686.9576">5073 6112 81 0,'-37'-20'99'0,"7"5"-6"15,7 5-7-15,7 3 1 0,28 7-59 16,-12 7-10-16,1 11-8 15,5 12-3-15,5 5-5 16,0 15-2-16,-1 7 0 16,1 14 0-16,-6 1-3 15,1 10-31-15,-1-4-52 0,2-9-4 16,-3-6-6-16,5-15-8 16,5-12 6-16</inkml:trace>
  <inkml:trace contextRef="#ctx0" brushRef="#br0" timeOffset="48929.0578">5455 6313 5 0,'15'-27'96'16,"-1"7"3"-16,5 4-5 16,5 9-4-16,-2 4-2 15,10 3-69-15,8 14-5 16,3 13-8-16,8 7-6 15,7 7 0-15,2 7 0 0,-2 1 0 16,3 7 0-16,0-5 0 16,1-1 0-16,-5-6-9 0,1-3-11 15,-8-11-15-15,-5-9-54 16,2-10 0-16,-9-11-5 16,-3-7-5-16</inkml:trace>
  <inkml:trace contextRef="#ctx0" brushRef="#br0" timeOffset="49156.3966">6374 6356 5 0,'-19'-42'93'0,"3"6"3"0,-1 8-5 15,-1 7-3-15,-1-15-26 16,1 36-28-16,-4 10-12 16,-1 14-6-16,-5 10-12 0,-4 13-4 15,-3 11 0-15,-8 7 0 16,-2 10 0-16,-3 3 0 15,3 3 0-15,1-2 0 16,12-5 0-16,1-11-25 0,10-5-64 16,15-12-3-16,9-20-4 15,18-15-5-15,7-12-1 16</inkml:trace>
  <inkml:trace contextRef="#ctx0" brushRef="#br0" timeOffset="49416.7455">6464 6415 32 0,'47'-27'96'0,"-6"9"0"16,0 5-6-16,-4 5-3 15,-1 40-24-15,-4-24-45 16,-2 10-4-16,-10 4-5 16,-8 9-3-16,-5 4-6 0,-7 4 0 15,-6 4 0-15,-6-2 0 16,-3 0 0-16,0-4 0 15,2-4 0-15,5-6 0 16,3-4 0-16,5-7 0 0,7-3 0 16,9-9-17-16,13-4-41 15,1-3-31-15,7-8-2 16,10-6-6-16,-1-8-6 16</inkml:trace>
  <inkml:trace contextRef="#ctx0" brushRef="#br0" timeOffset="49702.5224">7162 6450 89 0,'3'-21'99'0,"2"7"-6"0,-1 2-4 16,10 5-3-16,1 7-61 15,5 1-7-15,2 9-6 16,-2 7-12-16,3 5 0 16,-4 7 0-16,0 4 0 0,-7 2 0 15,0 5 0-15,-8 0 0 16,-5-2 0-16,1-2 0 15,-5-3 0-15,-7-6 0 16,0-4 0-16,-1-5 0 0,1-6 0 16,2-4 0-16,10-8 0 15,0 0 0-15,1 10 0 0,16-10 0 16,20 0-31-16,10-3-58 16,9-6-3-16,15-5-5 15,9-4-7-15,9-2 6 16</inkml:trace>
  <inkml:trace contextRef="#ctx0" brushRef="#br0" timeOffset="50065.7724">8182 6668 81 0,'-49'0'95'16,"9"0"-5"-16,14-5-6 15,15-4-1-15,11 9-68 16,26-15-3-16,14 11-4 16,14-3-5-16,15 4-5 0,8 0-7 15,10 3-13-15,4 1-59 16,0-1-2-16,-6-6-5 16,-11-4-9-16,-9-1 8 15</inkml:trace>
  <inkml:trace contextRef="#ctx0" brushRef="#br0" timeOffset="50260.2495">8537 6282 75 0,'-57'-14'96'15,"9"6"-6"-15,12 7-4 16,4-1 1-16,11 16-62 16,17 8-6-16,4 10-6 0,7 8-3 15,10 10-3-15,9 8-4 16,-2 9-3-16,7 9-4 15,-6 0-15-15,8-7-51 16,-6 4-19-16,2-10-4 16,-7-12-7-16,1-13-5 0</inkml:trace>
  <inkml:trace contextRef="#ctx0" brushRef="#br0" timeOffset="50484.9836">8823 6452 4 0,'1'-34'93'0,"6"12"2"16,5 9-3-16,9 9-6 15,5 6 0-15,10 19-70 16,13 13-4-16,3 9-3 16,7 11-3-16,1 6-5 0,7 12-9 15,-7-4-14-15,0 0-58 16,-1-4-8-16,-2-9-6 15,-10-9-4-15,-4-16-5 0</inkml:trace>
  <inkml:trace contextRef="#ctx0" brushRef="#br0" timeOffset="50693.9066">9476 6461 93 0,'-18'-36'98'0,"6"7"-7"0,0 13-4 15,-1 8-2-15,3 10-63 16,0 18-7-16,-3 9-5 16,1 11-5-16,-9 9 0 15,-5 13-5-15,-3 10-2 16,-4 14-12-16,-12 13-54 0,6-12-20 16,7-2-4-16,7-11-7 15,9-9-4-15</inkml:trace>
  <inkml:trace contextRef="#ctx0" brushRef="#br0" timeOffset="51120.9549">9738 6643 64 0,'19'-37'96'15,"1"6"-3"-15,-2 6-6 0,0 5-2 16,-2 7-57-1,2 9-11-15,0 8-6 0,-2 9-4 16,2 13-3-16,-7 3-2 16,-4 9-1-16,-1 0-1 0,-5 3 1 15,-1-3-1-15,0-5 1 16,-7 0-1-16,3-10 1 16,1-2 0-16,3-7-1 15,-1-3 2-15,9-2-1 0,9 0 0 16,9-1 0-16,3 0 0 15,8 1 0-15,7 4 0 16,-2 1 0-16,2 4 0 16,-5 0-1-16,-4 5 2 0,-11 0-2 15,-7 1 0-15,-12-3 0 16,-5 2 0-16,-16-6 0 16,-5-1 0-16,-11-6 0 0,-6-2 0 15,-3-3 0-15,-6-5-2 16,7 0-13-16,0-13-29 15,9 3-45-15,11-5-1 16,14-8-8-16,7-3-5 0</inkml:trace>
  <inkml:trace contextRef="#ctx0" brushRef="#br0" timeOffset="51384.9236">10406 6640 89 0,'52'-20'99'0,"-2"9"-6"16,-3 5-5-16,2 6-1 15,-1 6-64-15,-6 11-8 0,0 7-5 16,-10 7-3-16,-10 8-7 16,-8 6 0-16,-14 4 0 15,-4 1 0-15,-12-3 0 16,-5-1 0-16,-6-6 0 0,4-4 0 16,2-9 0-16,4-6 0 15,6-6 0-15,10-5 0 16,9-4 0-16,12-3-6 15,12 2-17-15,8-4-63 0,12-4-4 16,10-7-5-16,11-7-5 16,5-6-4-16</inkml:trace>
  <inkml:trace contextRef="#ctx0" brushRef="#br0" timeOffset="51607.7473">11419 6710 59 0,'-31'-22'98'0,"0"5"-2"15,2 0-6-15,4 3-1 16,7 2-59-16,13 0-4 0,10 5-7 16,14 0-15-16,16 7-4 15,11-3 0-15,8 3 0 16,4 3 0-16,9 6 0 16,-4 1 0-16,1 4 0 0,-8-2 0 15,-6 5-6-15,-10-3-20 16,-7 1-61-16,-11 0-5 0,-14-1-4 15,-8 0-4-15,-16-3-1 16</inkml:trace>
  <inkml:trace contextRef="#ctx0" brushRef="#br0" timeOffset="51795.4825">11360 6848 79 0,'-38'8'98'0,"18"-1"-2"15,20-7-7-15,16 2-1 16,22 5-56-16,15-6-17 0,12 0-4 15,11 2-8-15,10 6-3 16,5 1 0-16,3 4-9 16,-9-2-20-16,2 2-57 0,-10-2-4 15,-4-4-5-15,-6-4-9 16,-6-4 6-16</inkml:trace>
  <inkml:trace contextRef="#ctx0" brushRef="#br0" timeOffset="52509.4632">12481 6383 7 0,'-5'0'100'0,"5"0"-1"15,-3-11-5-15,3 11-6 16,-1-12-2-16,1 12-69 16,0 5-4-16,9 11-6 0,1 7-7 15,3 9 0-15,7 8 0 16,8 7 0-16,7 9 0 16,6 5 0-16,5 6 0 0,5 3 0 15,2-1 0-15,2 1 0 16,-4-7 0-16,-3-2-2 15,-10-12-18-15,1-18-61 0,-13 1-10 16,-6-16-3-16,-3-13-8 16,-6-11-1-16</inkml:trace>
  <inkml:trace contextRef="#ctx0" brushRef="#br0" timeOffset="52726.8826">13139 6581 0 0,'-4'-39'100'0,"-3"10"3"0,2 6-7 16,1 10-6-16,-4 2-2 0,-1 9-60 16,-5 9-22-16,-3 10-6 15,-1 13 0-15,-5 5 0 0,-5 11 0 16,-3 11 0-16,-5 10 0 16,0 6 0-16,3 5 0 15,2-3-2-15,11 3-28 16,17-12-59-16,2-13-4 15,9-15-6-15,17-23-4 0</inkml:trace>
  <inkml:trace contextRef="#ctx0" brushRef="#br0" timeOffset="53040.2916">13681 6566 13 0,'24'-28'100'0,"-16"10"-1"16,-10 4-6-16,-17 8-3 15,-14 5-2-15,-3 4-74 16,-6 13-2-16,0 6-10 16,0 10-2-16,8 8 0 15,7 7 0-15,15 5 0 0,12 5 0 16,8 0 0-16,15 2 0 16,6-2 0-16,6-3 0 15,-1-3 0-15,-1-8 0 0,-6-4 0 16,-8-8 0-16,-12-4 0 15,-7-2 0-15,-12-5 0 16,-14-2 0-16,-7-7 0 16,0 3-12-16,-2-5-75 0,1-7-3 15,5-6-6-15,11-14-5 16,13-6-4-16</inkml:trace>
  <inkml:trace contextRef="#ctx0" brushRef="#br0" timeOffset="53241.8758">13907 6795 3 0,'50'-15'98'0,"-4"6"1"0,-14 5-6 16,-4 4-3-16,-12 6-4 15,-4 6-66-15,-4 14-7 16,-2 9-4-16,-3 5-9 16,-2 12 0-16,-1 5 0 0,-2 7 0 15,1 1-9-15,-2-5-11 16,5-11-65-16,2-1-5 15,9-11-5-15,-1-12-6 16,6-12-1-16</inkml:trace>
  <inkml:trace contextRef="#ctx0" brushRef="#br0" timeOffset="53428.3498">14417 7040 85 0,'31'-29'98'0,"6"6"-6"16,6 1-5-16,12 4 0 15,-26 8-68-15,40 5-4 16,10 5-7-16,1 6-4 16,3 7-4-16,-4-1-4 0,2 7-9 15,-15-5-32-15,-4-2-41 16,-7-7-3-16,-15-5-5 16,-9-6-7-16</inkml:trace>
  <inkml:trace contextRef="#ctx0" brushRef="#br0" timeOffset="53631.1198">14994 6708 3 0,'-48'-12'97'0,"7"5"3"0,11 7-7 15,5 1-3 1,12 9-4-16,4 7-68 0,3 9-5 16,6 9-5-16,4 10-5 15,9 11-3-15,2 7 0 16,7 10-3-16,-2 2-13 15,9 9-26-15,10-6-46 16,-6-12-3-16,-1-10-6 0,-3-16-7 16</inkml:trace>
  <inkml:trace contextRef="#ctx0" brushRef="#br0" timeOffset="53867.7155">15428 6864 34 0,'31'-33'100'0,"0"10"-2"16,3 10-6-16,2 10-3 16,-3 31-23-16,8-7-49 15,-1 11-7-15,3 11-5 0,3 9-5 16,0 8 0-16,0 5 0 16,-4 4 0-1,5-3 0-15,-8-2 0 0,-4-9-6 16,-4-6-10-16,-6-14-13 0,-8-10-60 15,-1-16-1-15,-7-9-8 16,-4-19-3-16</inkml:trace>
  <inkml:trace contextRef="#ctx0" brushRef="#br0" timeOffset="54074.5465">16110 6927 1 0,'4'-47'100'15,"1"15"-1"-15,-1 6-5 16,-4 14-3-16,0 12-5 0,-10 3-65 15,-4 17-8-15,-5 11-7 16,-5 12-6-16,-3 10 0 16,-6 12 0-16,-8 9 0 0,-1 5 0 15,3 10 0-15,1-5-4 16,15-3-14-16,4-15-14 16,11-6-59-16,15-17 0 0,21-17-8 15,18-17-2 1</inkml:trace>
  <inkml:trace contextRef="#ctx0" brushRef="#br0" timeOffset="54378.7366">16517 7027 84 0,'19'-54'97'16,"-14"10"-4"-16,-5 10-5 16,-11 7-2-16,-9 12-65 15,-1 15-7-15,-3 6-4 0,6 15-5 16,-1 10-2-16,9 11-1 15,5 9-1-15,6 5 1 16,13 2-1-16,7 2 0 0,6-2 0 16,0-3 1-16,3-3-2 15,-3-5 0-15,-1-5 0 16,-10-3 0-16,-6-7 0 0,-10-2 0 16,-6-7 0-16,-11-2 0 15,-8-5 0-15,-8-3 0 16,-3-6-2-16,2-2-13 15,-6 8-59-15,12-17-16 16,9-13-4-16,9-12-5 0,10-8-6 16</inkml:trace>
  <inkml:trace contextRef="#ctx0" brushRef="#br0" timeOffset="54634.2941">16845 7064 38 0,'50'-14'99'16,"-7"8"-3"-16,-3 6-4 15,0 3-4-15,-7 0-41 0,-3 17-27 16,-8 11-7-16,-8 4-4 16,-6 7-2-16,-9 4-5 15,-1-2-2-15,-6 0 0 16,-4 1 0-16,4-9 0 0,1 2 0 16,7-7 0-16,9-3 0 15,11-1 0-15,10-5 0 16,12-1 0-16,11 0 0 15,4-7-14-15,2-5-75 16,14-5-4-16,7-8-2 0,1-11-10 16,5-10 0-16</inkml:trace>
  <inkml:trace contextRef="#ctx0" brushRef="#br0" timeOffset="54915.2134">17668 7068 4 0,'-17'0'100'0,"17"0"-2"0,2-5-6 15,15-1-2-15,10-2-5 16,10 6-74-16,11 2-2 15,10 10-3-15,10 1-3 0,4 7-3 16,11 4-4-16,-6 1-7 16,8 2-19-16,-1-4-57 15,-14-6-1-15,-8-7-7 0,-16-8-6 16</inkml:trace>
  <inkml:trace contextRef="#ctx0" brushRef="#br0" timeOffset="55134.6592">17969 6768 4 0,'-52'-11'97'0,"10"10"2"16,18 1-5-16,9 8-3 15,15 7-3-15,10 12-73 16,8 7-3-16,4 11-3 16,7 12-7-16,4 12-2 0,3 9 0 15,3 8 0-15,-1 6 0 16,1 4 0-16,-6-6-7 15,-2-5-9-15,-5-15-18 16,-7-8-57-16,-1-18-1 16,-5-18-5-16,2-20-4 0</inkml:trace>
  <inkml:trace contextRef="#ctx0" brushRef="#br0" timeOffset="55622.1718">18883 6938 53 0,'3'-29'95'0,"0"0"-2"15,-1 0-5-15,-2 3-4 16,-22 4-61-16,6 7-4 15,-4 6-5-15,-5 5-5 16,-5 5-5-16,-4 9-1 0,2 5-1 16,3 6-1-16,1 3 1 15,8 2 0-15,12 3 0 16,5 0 0-16,6-3 1 16,9-1-1-16,7 0 0 0,5 2 0 15,2-3-1-15,6 5 0 16,0-1 0-16,-3 4 0 15,3 3-1-15,1 2 2 0,-2 4-2 16,3 3 0-16,0 3 0 16,2-1 0-16,4 3 0 15,2-3 0-15,-2-1 0 16,-2 1 0-16,-2-7 0 16,1-4 0-16,-5-5 0 0,-9-3 0 15,-2-7-3-15,-5-4-7 16,-5-3-7-16,-11-13-18 15,0 0-54-15,0 0-1 16,7-16-8-16,-6-9-3 0</inkml:trace>
  <inkml:trace contextRef="#ctx0" brushRef="#br0" timeOffset="55852.949">19454 7101 67 0,'-1'-38'97'16,"-11"8"-3"-16,1 10-5 0,-9 7-1 15,-1 9-64-15,-4 9-4 16,-5 15-7-16,-6 12-4 16,-5 11-2-16,-5 9-4 0,-10 11-3 15,-4 14 0-15,-3 6 0 16,0 5-6-16,7-3-5 16,12-4-7-16,8 7-24 15,33-29-49 1,9-14-1-16,26-23-7 15,14-19 0-15</inkml:trace>
  <inkml:trace contextRef="#ctx0" brushRef="#br0" timeOffset="56137.5219">19533 7299 84 0,'19'-47'98'0,"-12"8"-6"0,-9 6-4 15,-11 9-1-15,0 6-68 16,-9 9-5-16,0 9-6 15,-4 11-3-15,6 14-1 16,9 7-2-16,3 11 0 0,7 8-1 16,2 4 1-16,11 5 0 15,3 1-1-15,-1-1 1 16,3-4-2-16,-4-4 0 16,-4-7 0-16,-8-4 0 0,-5-9 0 15,-9-3 0 1,-8-10 0-16,-8-2 0 0,-3-5 0 15,-4-6-12-15,7 5-15 16,8-9-61-16,4-2-4 0,11-9-5 16,8-9-6-16</inkml:trace>
  <inkml:trace contextRef="#ctx0" brushRef="#br0" timeOffset="56499.7102">19815 7336 79 0,'22'-12'97'0,"1"3"-4"0,-1 9-7 16,-4 0-1-16,3 6-66 16,-11 11-5-16,-5 5-6 15,-3 9-3-15,-6 4-2 16,-8 4-1-16,-6-1 0 0,-1 2-1 16,1-3 0-16,1-1 0 15,4-4 1-15,8-3-1 16,5-4 1-16,6-2 0 15,12 1 1-15,8-2 0 16,3 2-1-16,3-4-2 0,-4 4 0 16,-1 0 0-1,-9-1 0 1,-10-2 0-16,-8-2 0 0,-9-3 0 16,-15-7 0-16,-7-1 0 15,-6-8 0-15,-8 0 0 16,2-5 0-16,3 3 0 0,3 0-84 15,7-6-8-15,11 1-4 16,10-4-9-16,9 1-3 16</inkml:trace>
  <inkml:trace contextRef="#ctx0" brushRef="#br0" timeOffset="56800.9766">19860 7403 89 0,'0'0'95'0,"30"7"-6"0,13 7-4 16,20-2-1-16,16 5-76 15,11 7 1-15,9 2-3 16,3 3-4-16,-5-1-4 16,-3 1-8-16,-10-7-9 0,-8-18-47 15,-14 9-18-15,-16-8-7 16,-9-7-6-16,-16-13 0 16</inkml:trace>
  <inkml:trace contextRef="#ctx0" brushRef="#br0" timeOffset="57032.7685">20456 7199 74 0,'-31'-6'97'0,"10"3"-2"15,9 3-7-15,12 0 1 16,-7 20-66-16,7 3-5 16,4 7-3-16,3 9-5 15,2 6-8-15,3 11-2 0,-2 6 0 16,4 9 0-16,-5 10 0 15,5 12 0 1,-1-4-8-16,4-2-22 16,-2-10-57-16,-3-16-5 15,4-17-5-15,-2-17-7 16</inkml:trace>
  <inkml:trace contextRef="#ctx0" brushRef="#br0" timeOffset="57299.0446">20859 7445 84 0,'20'-21'97'15,"3"9"-4"-15,-5 7-6 0,6 5 1 16,-5 14-71-16,4 16-1 16,1 9-6-16,4 11-2 15,4 11-2-15,1 7-1 16,15 19-5-1,-4 2 0 1,5-5 0-16,-7-9-6 0,3-4-6 16,-10-15-11-16,-4-11-62 15,-3-14-5-15,-14-31-6 0,-4-10-4 16,-2-17 1-16</inkml:trace>
  <inkml:trace contextRef="#ctx0" brushRef="#br0" timeOffset="57493.1669">21443 7724 66 0,'-3'-33'99'16,"1"9"-4"-16,-1 7-4 16,-3 8-2-16,6 9-61 15,-20 4-9-15,5 15-7 0,-6 5-3 16,-5 12-6-16,-6 4-3 16,-20 30 0-1,-5 2-7-15,4 8-13 16,0 0-54-16,17-4-14 15,14-8-5-15,10-11-8 16,12-10-3-16</inkml:trace>
  <inkml:trace contextRef="#ctx0" brushRef="#br0" timeOffset="57845.2353">21574 8019 0 0,'32'-35'95'0,"-11"7"5"16,-4 7-8-16,-14 1-2 15,-4 7-3-15,-10 6-69 16,-8 5-4-16,-6 5-5 16,-8 9-3-16,4 6-6 15,-3 4 0-15,7 5 0 16,10 2 0-16,8 6 0 16,7 1 0-16,14-2 0 15,10 1 0-15,6-1 0 16,0-2 0-16,-1 0 0 0,-1-3 0 15,-7-2 0-15,-3 0 0 16,-11-2 0-16,-6-3 0 16,-2 1 0-16,-7-7 0 15,-9-1 0-15,-1-2 0 0,-4-3 0 16,2-3 0-16,-1-5 0 0,7-1 0 16,0 11-19-16,14-12-70 15,4-10-4-15,18-2-3 16,11-6-7-16,6-5-3 15</inkml:trace>
  <inkml:trace contextRef="#ctx0" brushRef="#br0" timeOffset="58161.0175">22021 8151 78 0,'19'-15'98'16,"-14"7"-2"-16,-5 8-6 16,-11 0 0-16,11 0-63 0,-14 15-8 15,6 9-6-15,8 5-13 16,1 2 0-16,19 6 0 15,11 1 0-15,10-1 0 0,8-2 0 16,6-9 0-16,1-5 0 16,2-9 0-16,-3-7 0 15,-7-5 0-15,-8-6 0 0,-10-4 0 16,-9-1 0-16,-2 0 0 16,-12 3 0-16,-7 8 0 15,0 0 0-15,-9 7 0 16,-9 12 0-16,-1 9 0 0,-8 5 0 15,-7 15 0-15,-5 4 0 16,-5 14 0-16,-14-3 0 16,-15 7-82-16,-9-4-13 15,-12-3-3-15,-16-6-6 16,-18-10-3-16</inkml:trace>
  <inkml:trace contextRef="#ctx0" brushRef="#br0" timeOffset="58919.1605">2036 9068 32 0,'-66'17'100'0,"14"-5"-5"16,20-4-6-16,8-6-2 16,13-1-2-16,11-1-81 15,7 14-1-15,18 3 0 0,11 0 2 16,18 1 0-16,18 0-2 15,22 0-3-15,30-4 0 16,24-3 0-16,38-6 0 16,33-3 0-16,32-1 0 15,34-6 0-15,36-4 0 0,39-2 0 16,28-4 0-16,41 2 0 16,39 0 0-16,20 1 0 15,22 2 0-15,35 0 0 0,17 5 0 16,24 3 0-16,21 3 0 15,23 2 0-15,0-1 0 16,35 11 0-16,18 2 0 0,12 5 0 16,45 4 0-16,-30 3 0 15,-8 6 0-15,-2 6 0 16,-18 7 0-16,-20 4 0 16,-24 4 0-16,-34 2 0 15,-78 1 0-15,-15 0 0 0,-49-3 0 16,-61-6 0-16,-45-7 0 15,-72-5 0-15,-56-10 0 16,-62-3 0-16,-51-8 0 0,-49-3 0 16,-59 2-18-16,-42-11-76 15,-50-3-3-15,-45-12-5 16,-41-8-5-16</inkml:trace>
  <inkml:trace contextRef="#ctx0" brushRef="#br0" timeOffset="59583.0051">1652 9844 44 0,'-283'48'88'16,"51"-7"0"-16,38-13-4 16,40-6 0-16,22-4-61 0,43-6-6 15,29 0 0-15,26-4-1 16,34-8-3-16,6 15-2 15,39-5-2-15,29 0-2 16,23 0 1-16,35 0-6 0,34-1-2 16,38-3 0-16,74-4 0 15,3-1 0-15,43-10 0 16,56-6 0-16,24-6 0 0,35-7 0 16,83-6 0-16,-5-3 0 15,4-4 0-15,59 1 0 16,36-2 0-16,4 8 0 0,45 0 0 15,23 10 0-15,-23 6 0 16,85 11 0-16,-34 7 0 16,5 7 0-16,-6 13 0 15,-1 6 0-15,-15 12 0 16,-17 6 0-16,-22 9 0 0,-64 0 0 16,6 6 0-16,-36 3 0 15,-5-3 0-15,-88-1 0 16,-51-6 0-16,-47-6 0 15,-61-9 0-15,-51-8 0 0,-55-9 0 16,-46-8 0-16,-86-9 0 16,6-4 0-16,-35-11 0 15,-24-2 0-15,-23-3 0 0,-18-3 0 16,-15 7 0-16,-17-4 0 16,-13 5-20-16,-19 5-78 0,-14-6-2 15,-10-5-5-15,-15-15-7 16</inkml:trace>
  <inkml:trace contextRef="#ctx0" brushRef="#br0" timeOffset="62986.243">6175 11165 42 0,'-6'-9'82'0,"0"-1"-1"15,-1-1-3-15,-1-3-35 16,8 14-12-16,-14-14-12 0,14 14-6 16,0 0-8-16,-7-11-5 15,7 11-16-15,7 7-49 16,9-7-12-16,4-4-5 15,4-9-4-15</inkml:trace>
  <inkml:trace contextRef="#ctx0" brushRef="#br0" timeOffset="64014.9812">17334 2328 62 0,'-67'-9'86'16,"5"-9"0"-16,7 6-1 15,2-7-45-15,9 5 2 16,13-4-13-16,14 1-7 16,17 1-5-16,26-2-6 15,26 2-1-15,19-1-6 0,23 1 0 16,20 0-3-16,19 7 1 16,5 4-1-16,5 3-1 15,-7 2-1-15,-10 1-5 16,-16 5-1-16,-12 8-7 0,-40 4-70 31,-25 0-3-31,-27-6-5 16,-16 0-6-16,-26-6-2 15</inkml:trace>
  <inkml:trace contextRef="#ctx0" brushRef="#br0" timeOffset="64230.4058">17821 2151 64 0,'-32'-6'93'16,"7"3"-3"-16,10 3-2 15,15 0-3-15,0 0-64 0,0 27 1 32,10 9-6-32,4 12-3 15,2 11-3-15,-6 14-1 16,2 12-9-16,-3 9-4 16,-2 4-4-16,-7-16-7 15,-2-5-4-15,-8-9-18 16,1-16-50-16,3-11-3 15,5-19-2-15,1-22-3 0</inkml:trace>
  <inkml:trace contextRef="#ctx0" brushRef="#br0" timeOffset="65666.4602">18061 2576 68 0,'40'-49'93'0,"-3"5"-5"15,-1 9-3-15,0 8-2 16,0 11-60-16,-6 9-2 0,2 12-9 15,-1 14-3-15,-4 12-5 16,0 10 2-16,-2 6-3 16,-3 5 0-16,-2-1 1 15,-5 0-3-15,-4-5-1 0,-1-9 1 16,-4-9 1-16,-2-9-3 16,-4-19 3-16,12 8 0 15,-5-14-2-15,8-15 2 16,3-3-2-16,1-9 0 0,8-4 0 15,2-4 0-15,6-2 0 16,0 2-3-16,0 7 2 16,-8 1-1-16,4 9 1 15,-3 9-1-15,-3 11 2 0,-5 4-1 16,-2 14 0-16,-1 5 2 16,-2 8 0-16,0 5 0 15,0-3 0-15,3 1 1 16,2-2-1-16,4-4 1 0,-2-6 0 15,6-3-2-15,-1-11 0 16,7-4 0-16,-5-1 0 16,1-9 0-16,2-8 0 0,-4-3 0 15,2-5 0-15,-6-2 0 16,3 2 0-16,-7-5 0 16,1 5 0-16,-4 1 0 15,0 4 0-15,-6 7 0 16,1 3 0-16,-1 3 0 0,-4 8 0 15,4 0 0-15,-3 8 0 16,2 5 0-16,-1 2 0 16,4 3 0-16,0 4 0 0,2 2 0 15,3-2 0-15,4 1 0 16,2-9 0-16,1 2 0 16,3-7 0-16,-1-3 0 0,0-3 0 15,-1-3 0-15,-1-9 0 16,-1-1 0-16,-5-2 0 15,0-5 0-15,1-1 0 16,-4-4 0-16,3 4 0 0,-4-3 0 16,2 7 0-1,-3-2 0-15,0 1 0 0,-2 6 0 16,1 0 0-16,-4 3 0 16,4 3 0-16,-2 3 0 15,2-3 0-15,2-1 0 0,8 1 0 16,3-4 0-16,4 1 0 15,8-7 0-15,9-3-9 16,5-7-5-16,7-2-3 16,0-6-3-16,2-12 0 15,1 0 2-15,-7-4 3 0,-8-2 4 16,-15-3 3-16,-8 2 8 0,-18 0 5 16,-7 5 3-16,-20 10 3 15,-12 4 1-15,-4 3-1 16,-10 10 1-16,3 10-3 15,-3 8-3-15,5 7 1 16,8 12-2-16,11 11-2 0,10 9 0 16,13 6-1-16,13 12 1 15,30 29 2 1,9 4 0 0,6 5 0-16,-2-2 0 15,-3-3 0-15,-5-7 0 16,-11-4 0-16,-8-12-5 15,-30-32 0-15,-3-10 0 0,-6-10 0 16,-5-7 0-16,-1-5 0 16,2-6 0-16,6-11 0 15,4-4 0-15,6-8 0 0,10-5 0 16,14-9 0-16,5-3-4 16,11-3-2-16,-2 3 2 15,6 2 2-15,-2 1 2 0,-5 5 2 16,-5 7 1-16,-7 8 0 15,-6 7 1-15,-11 4-2 16,1 8 0-16,-11 1-2 16,9 10 0-16,-7 7 0 15,2 4 0-15,-1 10 0 0,2-1 0 16,6 8 0-16,-1-2 0 16,6-1 0-16,0-6 0 15,0-7 0-15,2-4 0 0,0-7 0 16,0-6 0-16,-1-5 0 15,-1-5 0-15,-2-5 0 16,3-3 0-16,4-3 0 16,1-4 0-16,2 0 0 0,2-1 0 15,6 1 0-15,5 3 0 16,-1 1 0-16,-2 1 0 16,1 6 0-16,-1 0 0 0,-5 4 0 15,-2 3 0-15,-6 0 0 16,-5 2 0-16,-1 0 0 15,-3 0 0-15,-1 0 0 16,1 4 0-16,-12-4-3 0,10 8-14 16,-10-8-25-16,-13 24-47 15,-6-12 0-15,-9 2-6 16,-16 5-5-16</inkml:trace>
  <inkml:trace contextRef="#ctx0" brushRef="#br0" timeOffset="65881.7903">20028 3034 74 0,'-93'28'103'0,"20"-8"-5"15,19-10-4-15,15-11-4 16,16 1-46-16,19-9-36 16,16-7-8-16,23 5 0 0,15-1 0 15,22 0 0-15,13 1 0 16,17 5 0-16,6 3 0 15,12 4-38-15,-13 6-51 16,-9-2-3-16,-18 3-6 0,-19 3-9 16</inkml:trace>
  <inkml:trace contextRef="#ctx0" brushRef="#br0" timeOffset="66177.2041">19637 3480 0 0,'-115'32'100'15,"17"-10"0"-15,24-10-6 0,26-7-4 16,26-5-1-16,22-14-68 16,35-4-4-16,30 2-17 15,27-2 0-15,23-4 0 16,24 2 0-16,17-4 0 0,8 7 0 16,6 1 0-16,-12 4 0 15,-12 0 0-15,-17 0 0 16,-24 3 0-16,-20 0 0 15,-26 2 0-15,-17 1 0 16,-17-2 0-16,-10-1 0 0,-15 9 0 16,0-9 0-16,0 9-2 15,-11 1-87-15,-6 0-2 16,-1-1-6-16,-2 0-7 16,2-1-1-16</inkml:trace>
  <inkml:trace contextRef="#ctx0" brushRef="#br0" timeOffset="67693.2373">6801 10210 55 0,'-7'-29'88'0,"1"-2"0"15,-3 4-3-15,-1 0-35 16,-4 7-11-16,10 2-16 15,-1 6-7-15,5 12-4 16,0 0-4-16,-12-2-3 0,12 2-3 16,0 16 0-16,0-1-1 15,1 0 1-15,2 1 0 16,2 0 1-16,2-2 0 0,0-4 0 16,3-1 0-16,-10-9 0 15,14 12 0-15,-14-12 0 16,11 6 0-16,-11-6 0 15,0 0 0-15,0 0 0 16,0 0-3-16,0 0 0 0,0 0 0 16,0 0 0-16,0 0 0 15,-3-8 0-15,3 8 0 16,0 0 0-16,-8-8 0 0,8 8 0 16,0 0 0-16,0 0 0 15,0 0 0-15,-5 15 0 16,5 0 0-16,-1 6 0 15,0 11 0-15,-3 9 0 0,-1 8 0 16,-7 14 0-16,2 11 0 16,-3 11 0-16,-3 5 0 15,-5 3 0-15,2-7 0 0,2-7 0 16,2-13 0-16,2-14 0 16,4-17 0-1,-2-20 0-15,11-15 0 0,-2-26 0 16,2-13 0-16,2-15 0 0,2-13 0 15,2-16 0 1,0-13 0-16,7-13 0 0,-4-5 0 16,5-8 0-16,4 4 0 15,2 4 0-15,8 9 0 16,4 12 0-16,6 18 0 0,3 19 0 16,2 20 0-16,5 23 0 15,2 15 0-15,0 21 0 0,3 21 0 16,-5 20 0-16,-6 13 0 15,-5 21 0-15,-1 12 0 16,-10 14 0-16,-2 7 0 16,-3 1 0-16,-10-7 0 15,1-10-13-15,-1-15-16 0,-25-18-61 16,15-21 0-16,-1-28-5 16,-8-18-5-16,-14-18 6 15</inkml:trace>
  <inkml:trace contextRef="#ctx0" brushRef="#br0" timeOffset="68044.3621">6916 10644 62 0,'-50'-41'98'0,"10"5"-4"0,9 7-7 15,10 6-2-15,15 13-60 16,8 1-6-16,29 5-7 16,15 1-6-16,23 0-4 15,15 0 0-15,15-4 0 0,9-5-1 16,7-5-1-16,5-1 0 15,-6-10 1-15,-5-4-1 16,-12-5 0-16,-11-3 1 16,-15-8 0-16,-15-2 1 15,-19-2 2-15,-13-2 1 0,-12 4-3 16,-11 5-2-16,-2 8 0 16,-8 10 0-16,0 13 0 15,-5 14 0-15,7 18 0 0,-1 15 0 16,7 14 0-16,1 16 0 15,5 16 0-15,-1 12 0 16,2 14 0-16,3 8 0 16,2 2 0-16,3-6-4 0,6-4-30 15,5-17-55-15,-1-20-5 16,-1-25-2-16,4-28-9 16</inkml:trace>
  <inkml:trace contextRef="#ctx0" brushRef="#br0" timeOffset="68267.0679">8356 10225 82 0,'5'-92'101'0,"-2"8"-3"16,3 15-7-16,-5 10 0 15,9 16-66-15,0 18-2 16,0 16-23-16,4 20 0 0,3 18 0 16,2 20 0-1,-1 14 0-15,4 15 0 0,-4 18 0 16,0 18 0-16,-4 13 0 15,2 10 0-15,-6 0 0 16,9-8-37-16,3 4-52 0,2-15-4 16,7-18-7-16,8-30-4 15</inkml:trace>
  <inkml:trace contextRef="#ctx0" brushRef="#br0" timeOffset="68564.3521">10025 10310 25 0,'19'3'100'0,"-4"-1"-2"16,2 4-7-16,-1-4-2 0,2 4-1 15,-18 8-81-15,31 14 0 0,12 13-1 16,10 11-6-1,5 14 0-15,3 10 0 0,7 11 0 16,2 6 0-16,0 11 0 16,-4 3 0-16,-2 7 0 0,-6-8-2 15,-3-4-34-15,-6-16-49 16,-14-18-4-16,-9-20-6 16,-9-30-8-16,-1-20 2 15</inkml:trace>
  <inkml:trace contextRef="#ctx0" brushRef="#br0" timeOffset="68794.2706">10931 10544 19 0,'-6'-68'104'15,"0"13"-4"-15,3 18-7 16,-2 10-1-16,3 16-3 16,2 11-75-16,0 22-14 15,-4 18 0-15,-4 10 0 0,-3 20 0 16,-3 10 0-16,-7 17 0 15,-6 5 0-15,-5 17 0 16,-7 3 0-16,2 8 0 16,-1-9 0-16,13-14-66 0,2-5-25 15,15-23-2-15,8-22-8 16,18-30-5-16</inkml:trace>
  <inkml:trace contextRef="#ctx0" brushRef="#br0" timeOffset="69015.8399">11375 10939 34 0,'51'-45'102'0,"-8"16"-2"16,-10 10-7-16,-4 12-2 15,-13 5 0-15,0 9-91 16,-5 18 0-16,1 13 0 0,-2 7 0 16,1 9 0-16,0 11 0 15,-5 7 0-15,-1 9 0 16,-2-3 0-16,4 1 0 15,-7-14 0-15,3-2-29 16,-4-18-61-16,-8-25-3 0,1-20-4 16,-8-30-7-16,-2-25 6 15</inkml:trace>
  <inkml:trace contextRef="#ctx0" brushRef="#br0" timeOffset="69144.9756">11352 10325 57 0,'-17'-83'82'0,"3"19"-12"15,8 14-23-15,6 25-43 16,9 5-76-16,8 17-6 16,12 6-4-16</inkml:trace>
  <inkml:trace contextRef="#ctx0" brushRef="#br0" timeOffset="69396.0668">11985 10612 69 0,'49'62'100'0,"-2"0"-2"15,-3-2-8-15,1 2 0 16,-10 3-51-16,3 0-14 16,1 9-25-16,0 6 0 15,3 7 0-15,-3 5 0 16,-3 5 0-16,-8 3 0 0,-3 7 0 16,-9 2 0-16,-10-4 0 15,-6-4 0-15,-9-9 0 16,-12-12 0-16,-4-10 0 15,-11-17 0-15,-1-19 0 0,-6-18 0 16,6-18-68-16,-5-16-26 16,-5-20-1-16,4-18-8 15,-1-23-4-15</inkml:trace>
  <inkml:trace contextRef="#ctx0" brushRef="#br0" timeOffset="69548.9951">11966 11171 7 0,'22'-75'97'0,"10"10"-4"15,12 9-3-15,10 4-6 16,8 3-4-16,8-13-69 0,9 25-23 16,5 22-58-1,16-7-13-15,4 5-7 16,2 3-5-16,6 3-4 0</inkml:trace>
  <inkml:trace contextRef="#ctx0" brushRef="#br0" timeOffset="69911.9241">13737 10614 30 0,'-24'6'101'0,"3"-5"-2"0,7-1-9 16,14 0-1-16,0-7-3 15,27 4-79-15,13 6-1 16,17 12-3-16,17 9-3 15,10 10 0-15,18 11 0 16,7 9 0-16,7 7 0 16,-1 6 0-16,-9 1 0 0,-9-1 0 15,-18-2 0-15,-18-7 0 16,-26-6 0-16,-32-5 0 16,-19-4 0-16,-30-10 0 0,-21-2 0 15,-16-5 0-15,-16 0 0 16,-6-6 0-16,0-1 0 15,6-3 0-15,6-4 0 16,22 2 0-16,13-4-56 16,29-6-37-16,29-4 0 0,26-10-9 15,28-7-5 1</inkml:trace>
  <inkml:trace contextRef="#ctx0" brushRef="#br0" timeOffset="70095.9727">14996 11385 25 0,'95'2'103'0,"-17"8"0"15,-28 4-6-15,-22 8-4 0,-26-2-3 16,-19 14-90-16,-26 7 0 16,-14 4 0-16,-11 8 0 15,-9 1 0-15,-5 9 0 16,-2 2 0-16,9 5 0 16,5-4 0-16,17 5 0 0,14 5-26 15,26-23-66-15,18-13-4 16,30-24-6-16,21-16-7 15</inkml:trace>
  <inkml:trace contextRef="#ctx0" brushRef="#br0" timeOffset="70450.8531">16816 11004 26 0,'124'-49'105'15,"-25"14"-3"-15,-23 15-7 16,-29 7-3-16,-22 13-1 15,-33 16-91-15,-22 11 0 0,-23 16 0 16,-17 8 0-16,-7 19 0 16,-11 14 0-16,-1 16 0 15,10 4 0-15,17 7 0 16,24-5 0-16,30-2 0 0,18-11 0 16,34-20 0-16,28-25 0 15,24-21 0-15,22-27 0 16,8-18 0-16,9-28 0 0,-3-23 0 15,2-20 0 1,-14-17 0-16,-18-11 0 0,-30-8 0 16,-30-6 0-16,-37-2 0 15,-42 4 0-15,-49 13 0 0,-51 13 0 16,-50 29 0-16,-46 16-69 16,-51 15-27-16,-29 16-2 15,-31 11-6-15,-11 16-6 0</inkml:trace>
  <inkml:trace contextRef="#ctx0" brushRef="#br0" timeOffset="71353.9397">12849 13030 14 0,'51'-11'104'0,"-6"1"-3"16,-3 2-7-16,-6 2-2 16,-8-2-2-16,-2 0-74 15,-6 14-16-15,0 13 0 16,1 14 0-16,-2 9 0 0,5 9 0 16,3 12 0-16,1 3 0 15,3 7 0-15,2-2 0 16,-2 0 0-16,0-3 0 15,-7-8 0-15,-5-9 0 0,-12-11-13 16,-7-11-4-16,-17-11-1 16,-12-8 1-16,-11-8 2 15,-11-6 2-15,-10-5 5 0,-10-8 6 16,-6 1 7-16,-9 3 6 16,1 2 4-16,-1 2 2 15,9 4 1-15,10 5-1 0,13 0 0 16,16 8-14-16,21 3-3 15,25 0 0-15,33 1 0 16,27-1 0-16,24-2 0 16,23-4 0-16,24-1 0 15,13-4 0-15,8-5 0 16,6-4 0-16,-3-2 0 0,-11-2 0 16,-18-3 0-16,-16 3 0 15,-27-9 0-15,-16-2-90 16,-25-2-4-16,-27-12-3 15,-23-4-7-15,-25-13-2 0</inkml:trace>
  <inkml:trace contextRef="#ctx0" brushRef="#br0" timeOffset="71544.2517">12859 12922 11 0,'-78'-1'99'0,"29"2"-3"0,23 2-4 16,26-3-6-1,15-6-3-15,24 6-64 0,20-9-14 16,24 2-5-16,13-1-5 16,18 6-12-16,4 4-61 15,7-2-9-15,-2 1-3 0,-5-1-7 16,-10 1-4-16</inkml:trace>
  <inkml:trace contextRef="#ctx0" brushRef="#br0" timeOffset="72873.6502">14080 12951 18 0,'9'24'101'0,"-3"4"0"16,1 2-8-16,3 3-1 0,6 1-3 16,25 1-74-16,-12 12-13 15,6 8-2-15,7 6 0 16,0 10 0-16,3-2 0 16,-1 0 0-16,-3-4 0 15,-3-8 0-15,-2-9 0 0,-3-12 0 16,-3-13 0-16,6-18 0 15,-2-9 0-15,3-14 0 16,1-14 0-16,2-4 0 0,1-12 0 16,-3-1 0-16,-2-2 0 15,-9 0 0-15,-1 4 0 16,-7 7 0-16,-5 9 0 16,-1 7 0-16,-13 24 0 0,17-5 0 15,-6 18 0-15,1 14 0 16,3 7 0-16,6 10 0 15,14 5 0-15,6-2 0 16,8-5 0 0,7-8 0-16,6-10 0 0,5-10 0 15,7-13 0-15,-1-9 0 16,-5-17 0-16,0-12 0 16,-4-13 0-16,1-12 0 0,-4-10 0 15,-7-10 0-15,-5-5 0 16,-9-3 0-16,-7-1 0 15,-11 9 0-15,-12 7 0 16,-6 13 0-16,-4 17 0 0,-12 20 0 16,-1 17 0-16,-7 15 0 15,2 20 0-15,0 18 0 16,7 16 0-16,-1 16 0 16,8 13 0-16,3 4 0 0,17 1 0 15,10-6 0-15,31-10 0 16,13-11 0-1,8-17 0-15,9-21 0 16,6-19 0-16,2-15 0 16,-5-20 0-16,-2-14 0 15,-25-9 0-15,-10-4 0 0,-8-2 0 16,-11 2 0-16,-17 4 0 16,-6 9 0-16,-11 9 0 15,-7 13 0-15,-19 12 0 0,-8 7 0 16,-6 13 0-16,-2 8 0 15,3 10 0-15,2 6 0 16,9 6 0 0,11-3 0-16,17 1 0 0,16-6 0 15,14-3 0-15,15-11 0 16,12-8 0-16,9-13 0 0,9-4 0 16,6-16 0-16,5-9 0 15,-1-4 0-15,0-3 0 0,-5 2 0 16,-4 2 0-16,-6 9 0 15,-6 8 0-15,-8 13 0 16,-14 13 0-16,-5 15 0 16,-5 14 0-16,-8 23 0 15,-4 11 0-15,-5 8 0 16,-5 3 0-16,-2-2 0 16,-5-8 0-16,2-7 0 15,-3-13 0-15,1-24 0 0,3-20 0 16,10-12 0-16,7-11 0 15,7-13 0-15,9-9 0 16,12-7 0-16,9-8 0 16,10-1 0-16,5 1 0 0,2 2 0 15,3 5 0-15,-5 6 0 16,-7 7 0-16,-8 11 0 16,-11 11 0-16,-8 5 0 15,-13 15 0-15,-11 9 0 0,-3 7 0 16,-10 6 0-16,1 8 0 15,2 1 0-15,-3 3 0 16,10 0 0-16,4-5 0 16,8-5 0-16,12-9 0 0,13-4 0 15,9-9 0-15,6-8 0 16,8-10 0-16,3-5 0 16,2-13 0-16,-1-5 0 15,-7-2 0-15,-7-3 0 0,-8-2 0 16,-8 2 0-16,-9 4 0 15,-6 3 0-15,-10 6 0 16,-3 6 0-16,-3 5 0 16,3 4 0-16,4 5 0 0,9 6 0 15,11 4 0-15,11 5 0 16,20 2 0-16,21 4 0 16,29 6 0-16,20 7 0 15,36 5 0-15,22 4 0 0,29 17 0 16,11-17 0-16,-8-12-84 15,-7-17-17-15,-29-19-4 16,-27-25-8-16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BDAB6-20D7-554A-B03A-BC01624A97E8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B0BF5-8074-DA41-B85F-E7B03780C3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3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6 cover art.gif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303845"/>
            <a:ext cx="8229600" cy="55541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4296" y="217204"/>
            <a:ext cx="7123739" cy="1344896"/>
          </a:xfrm>
        </p:spPr>
        <p:txBody>
          <a:bodyPr lIns="144000" anchor="ctr" anchorCtr="0">
            <a:noAutofit/>
          </a:bodyPr>
          <a:lstStyle>
            <a:lvl1pPr>
              <a:lnSpc>
                <a:spcPct val="90000"/>
              </a:lnSpc>
              <a:defRPr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79400" y="5148053"/>
            <a:ext cx="4394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PowerPoint presentation 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to accompany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Chopra and Meindl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Supply Chain Management, 6e</a:t>
            </a:r>
          </a:p>
        </p:txBody>
      </p:sp>
      <p:sp>
        <p:nvSpPr>
          <p:cNvPr id="6" name="Rectangle 5"/>
          <p:cNvSpPr/>
          <p:nvPr/>
        </p:nvSpPr>
        <p:spPr>
          <a:xfrm>
            <a:off x="279400" y="217204"/>
            <a:ext cx="1344896" cy="13448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279400" y="5148053"/>
            <a:ext cx="4394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PowerPoint presentation 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to accompany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Chopra and Meindl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Supply Chain Management, 6e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79400" y="217204"/>
            <a:ext cx="1344896" cy="13448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7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5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8" presetClass="entr" presetSubtype="6" fill="hold" nodeType="after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65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319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959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660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1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026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785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40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9723DA-BFD7-5445-8020-AC062331318D}" type="datetimeFigureOut">
              <a:rPr lang="en-US" smtClean="0">
                <a:solidFill>
                  <a:prstClr val="black"/>
                </a:solidFill>
                <a:latin typeface="Arial"/>
              </a:rPr>
              <a:pPr/>
              <a:t>3/6/2023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0677C0-7D45-044B-BC71-A845CF5F7D7A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594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hopra cover.tiff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37" y="1197312"/>
            <a:ext cx="7027334" cy="527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4296" y="217204"/>
            <a:ext cx="7123739" cy="1344896"/>
          </a:xfrm>
        </p:spPr>
        <p:txBody>
          <a:bodyPr lIns="144000" anchor="ctr" anchorCtr="0">
            <a:noAutofit/>
          </a:bodyPr>
          <a:lstStyle>
            <a:lvl1pPr>
              <a:lnSpc>
                <a:spcPct val="90000"/>
              </a:lnSpc>
              <a:defRPr>
                <a:latin typeface="Calibri"/>
                <a:cs typeface="Calibri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279400" y="5148053"/>
            <a:ext cx="4394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PowerPoint presentation 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to accompany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Chopra and Meindl</a:t>
            </a:r>
          </a:p>
          <a:p>
            <a:pPr defTabSz="914400">
              <a:defRPr/>
            </a:pPr>
            <a:r>
              <a:rPr lang="en-US" sz="2000" b="1" i="1" kern="0" dirty="0" smtClean="0">
                <a:solidFill>
                  <a:srgbClr val="1E7C92"/>
                </a:solidFill>
                <a:latin typeface="Calibri"/>
                <a:cs typeface="Calibri"/>
              </a:rPr>
              <a:t>Supply Chain Management, 6e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79400" y="217204"/>
            <a:ext cx="1344896" cy="13448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7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600200"/>
            <a:ext cx="8305800" cy="47244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4-</a:t>
            </a:r>
            <a:fld id="{AC775C4B-8FF4-2B47-815C-FD684E6FAC86}" type="slidenum">
              <a:rPr lang="en-US"/>
              <a:pPr/>
              <a:t>‹#›</a:t>
            </a:fld>
            <a:endParaRPr lang="en-US" sz="14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488509"/>
      </p:ext>
    </p:extLst>
  </p:cSld>
  <p:clrMapOvr>
    <a:masterClrMapping/>
  </p:clrMapOvr>
  <p:transition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9CF4A3-B1BC-4964-8CB3-519A5995A592}" type="datetimeFigureOut">
              <a:rPr lang="en-IN" smtClean="0"/>
              <a:t>06-03-2023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5C10FA-F2BE-4E9F-8285-66BB98A24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949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534364"/>
            <a:ext cx="21356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+mn-lt"/>
                <a:cs typeface="Helvetica"/>
              </a:rPr>
              <a:t>Copyright © 2016 Pearson Education, Inc.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8565" y="653436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+mn-lt"/>
                <a:cs typeface="Helvetica"/>
              </a:rPr>
              <a:t>1 – </a:t>
            </a:r>
            <a:fld id="{0B404601-44B6-CB4C-A595-FB0718A61F7A}" type="slidenum">
              <a:rPr lang="en-US" sz="900" smtClean="0">
                <a:solidFill>
                  <a:schemeClr val="tx2"/>
                </a:solidFill>
                <a:latin typeface="+mn-lt"/>
                <a:cs typeface="Helvetica"/>
              </a:rPr>
              <a:pPr/>
              <a:t>‹#›</a:t>
            </a:fld>
            <a:endParaRPr lang="en-US" sz="900" dirty="0">
              <a:solidFill>
                <a:schemeClr val="tx2"/>
              </a:solidFill>
              <a:latin typeface="+mn-lt"/>
              <a:cs typeface="Helvetica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6534364"/>
            <a:ext cx="21356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+mn-lt"/>
                <a:cs typeface="Helvetica"/>
              </a:rPr>
              <a:t>Copyright © 2016 Pearson Education, Inc.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168565" y="6534364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+mn-lt"/>
                <a:cs typeface="Helvetica"/>
              </a:rPr>
              <a:t>4 – </a:t>
            </a:r>
            <a:fld id="{0B404601-44B6-CB4C-A595-FB0718A61F7A}" type="slidenum">
              <a:rPr lang="en-US" sz="900" smtClean="0">
                <a:solidFill>
                  <a:schemeClr val="tx2"/>
                </a:solidFill>
                <a:latin typeface="+mn-lt"/>
                <a:cs typeface="Helvetica"/>
              </a:rPr>
              <a:pPr/>
              <a:t>‹#›</a:t>
            </a:fld>
            <a:endParaRPr lang="en-US" sz="900" dirty="0">
              <a:solidFill>
                <a:schemeClr val="tx2"/>
              </a:solidFill>
              <a:latin typeface="+mn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99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73" r:id="rId12"/>
    <p:sldLayoutId id="2147483696" r:id="rId13"/>
    <p:sldLayoutId id="2147483697" r:id="rId1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SzPct val="150000"/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957" y="259283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Supply chain Networks Design</a:t>
            </a:r>
            <a:endParaRPr lang="en-IN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206062" y="274638"/>
            <a:ext cx="8731875" cy="1000370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>
                <a:solidFill>
                  <a:srgbClr val="00B050"/>
                </a:solidFill>
              </a:rPr>
              <a:t>Role of network in </a:t>
            </a:r>
            <a:r>
              <a:rPr lang="en-US" sz="3200" dirty="0">
                <a:solidFill>
                  <a:srgbClr val="00B050"/>
                </a:solidFill>
              </a:rPr>
              <a:t>the Supply Chain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87792"/>
            <a:ext cx="8229600" cy="14773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i="1" dirty="0" smtClean="0"/>
              <a:t>Distribution</a:t>
            </a:r>
            <a:r>
              <a:rPr lang="en-US" dirty="0"/>
              <a:t> </a:t>
            </a:r>
            <a:r>
              <a:rPr lang="en-US" dirty="0" smtClean="0"/>
              <a:t>– steps </a:t>
            </a:r>
            <a:r>
              <a:rPr lang="en-US" dirty="0"/>
              <a:t>taken to move and store a product from the supplier stage to the customer stage in a supply </a:t>
            </a:r>
            <a:r>
              <a:rPr lang="en-US" dirty="0" smtClean="0"/>
              <a:t>chain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300471" y="4250029"/>
            <a:ext cx="1415603" cy="6181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135554" y="4346552"/>
            <a:ext cx="94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Supplier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616692" y="4355068"/>
            <a:ext cx="1517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Manufacturer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4393910" y="4353128"/>
            <a:ext cx="133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Distributor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184071" y="4395851"/>
            <a:ext cx="94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Retailer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665072" y="4325155"/>
            <a:ext cx="1131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Customer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2616692" y="4230848"/>
            <a:ext cx="1414395" cy="6181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6001553" y="4250029"/>
            <a:ext cx="1313645" cy="6181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7601821" y="4217969"/>
            <a:ext cx="1313645" cy="6181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1002405" y="4260760"/>
            <a:ext cx="1313645" cy="6181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343954" y="4580517"/>
            <a:ext cx="2962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031087" y="4561406"/>
            <a:ext cx="2962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731031" y="4580517"/>
            <a:ext cx="2962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305607" y="4580517"/>
            <a:ext cx="2962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624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634" y="474155"/>
            <a:ext cx="7772400" cy="897446"/>
          </a:xfrm>
        </p:spPr>
        <p:txBody>
          <a:bodyPr/>
          <a:lstStyle/>
          <a:p>
            <a:r>
              <a:rPr lang="en-IN" dirty="0" smtClean="0"/>
              <a:t>1. Supply chain performance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325" y="1561381"/>
            <a:ext cx="6400800" cy="3628845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individual is in the process of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evaluating the performance of three supply chains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S2, and S3. The deciding factors include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Operating cost(OC), AI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(AI), Digitization cost (DC),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Risk cost (RC).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following table provides the relevant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data: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Supply Chain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DC($)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RC($)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SC1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6000		1800		4500		1500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SC2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8000		1200		2250		750	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SC3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10000		600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1125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600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the cost data to develop the comparison matrices. Assess the consistency of the matrices, and determine the choice of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best supply chain.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14520" y="2670480"/>
              <a:ext cx="7956720" cy="3596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600" y="2653920"/>
                <a:ext cx="7990200" cy="36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706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26320" y="629280"/>
              <a:ext cx="8506080" cy="5695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480" y="612360"/>
                <a:ext cx="8538480" cy="571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138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8960" y="298080"/>
              <a:ext cx="8928000" cy="6306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200" y="282240"/>
                <a:ext cx="8959320" cy="63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446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634" y="474155"/>
            <a:ext cx="7772400" cy="897446"/>
          </a:xfrm>
        </p:spPr>
        <p:txBody>
          <a:bodyPr/>
          <a:lstStyle/>
          <a:p>
            <a:r>
              <a:rPr lang="en-IN" dirty="0" smtClean="0"/>
              <a:t>1. Supply chain performance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325" y="1561381"/>
            <a:ext cx="6400800" cy="3628845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individual is in the process of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evaluating the performance of three supply chains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S2, and S3. The deciding factors include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Operating cost(OC), AI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(AI), Digitization cost (DC),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Risk cost (RC).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following table provides the relevant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data: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Supply Chain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DC($)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RC($)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SC1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6000		1800		4500		1500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SC2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8000		1200		2250		750	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SC3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10000		600		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1125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600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the cost data to develop the comparison matrices. Assess the consistency of the matrices, and determine the choice of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best supply chain.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94920" y="491400"/>
              <a:ext cx="8799120" cy="5922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2400" y="474840"/>
                <a:ext cx="8808840" cy="595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713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9080" y="346680"/>
              <a:ext cx="8836920" cy="6326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520" y="334440"/>
                <a:ext cx="8870040" cy="63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446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0600" y="114120"/>
              <a:ext cx="8783280" cy="6653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6920" y="97560"/>
                <a:ext cx="8813520" cy="668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277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5600" y="494640"/>
              <a:ext cx="8425440" cy="6229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480" y="479160"/>
                <a:ext cx="8457120" cy="626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94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6240" y="218160"/>
              <a:ext cx="6697080" cy="6261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680" y="201240"/>
                <a:ext cx="6723000" cy="628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183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1040" y="220680"/>
              <a:ext cx="6620400" cy="6160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480" y="204480"/>
                <a:ext cx="6653520" cy="618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259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880" y="330840"/>
              <a:ext cx="6251760" cy="598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20" y="314280"/>
                <a:ext cx="6284880" cy="601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172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0000" y="308520"/>
              <a:ext cx="8065800" cy="5357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440" y="292320"/>
                <a:ext cx="8098920" cy="538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09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3120" y="785160"/>
              <a:ext cx="6271200" cy="2786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560" y="771840"/>
                <a:ext cx="6303600" cy="281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315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411" y="145610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962025" algn="l"/>
              </a:tabLs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Kevin and June Park (K and J) are in the process of buying a new house. Three houses, A, B, and C, are available. The Parks have agreed on two criteria for the selection of the house: yard work (Y) and proximity to work (W), and have developed the following comparison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matrices.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757800" y="2023200"/>
              <a:ext cx="5573520" cy="10162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760" y="2013480"/>
                <a:ext cx="5599800" cy="10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41663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-1080" y="534600"/>
              <a:ext cx="9150120" cy="6184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7640" y="518760"/>
                <a:ext cx="9183240" cy="621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57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3640" y="473400"/>
              <a:ext cx="8976240" cy="5558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520" y="458280"/>
                <a:ext cx="8994240" cy="557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4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2400" y="568800"/>
              <a:ext cx="8352720" cy="3083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200" y="552240"/>
                <a:ext cx="8384400" cy="310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0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9240" y="599040"/>
              <a:ext cx="7276680" cy="3960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040" y="582480"/>
                <a:ext cx="7309800" cy="399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6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9320" y="550080"/>
              <a:ext cx="6918840" cy="4124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360" y="533520"/>
                <a:ext cx="6948360" cy="415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517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6520" y="590040"/>
              <a:ext cx="6880680" cy="4068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680" y="576000"/>
                <a:ext cx="6906600" cy="409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32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3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16" y="188640"/>
            <a:ext cx="7772400" cy="722511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00B050"/>
                </a:solidFill>
              </a:rPr>
              <a:t>Problem: 3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4849" y="1313531"/>
            <a:ext cx="8377708" cy="3992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2800" dirty="0" smtClean="0"/>
          </a:p>
          <a:p>
            <a:pPr algn="just"/>
            <a:endParaRPr lang="en-US" sz="2800" dirty="0"/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The distribution system for a company consists three plants, two ware houses, and four customers. Plant capacities and shipping costs per unit from each plant to each warehouse are as follows:</a:t>
            </a:r>
          </a:p>
          <a:p>
            <a:pPr algn="just"/>
            <a:endParaRPr lang="en-US" sz="28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Customer demand and shipping costs per unit from each warehouse to each customer are</a:t>
            </a:r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000" dirty="0" smtClean="0"/>
              <a:t>Assign the capacities of the plants to customer as well as to warehouse</a:t>
            </a:r>
            <a:endParaRPr lang="en-IN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836" y="2764018"/>
            <a:ext cx="4694327" cy="14570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714" y="4797152"/>
            <a:ext cx="584657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6440" y="317880"/>
              <a:ext cx="8994960" cy="6363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600" y="306000"/>
                <a:ext cx="9027360" cy="63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0640" y="515160"/>
              <a:ext cx="7945200" cy="4649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160" y="498600"/>
                <a:ext cx="7977240" cy="467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860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opra 6">
  <a:themeElements>
    <a:clrScheme name="Chopra 6">
      <a:dk1>
        <a:sysClr val="windowText" lastClr="000000"/>
      </a:dk1>
      <a:lt1>
        <a:sysClr val="window" lastClr="FFFFFF"/>
      </a:lt1>
      <a:dk2>
        <a:srgbClr val="808080"/>
      </a:dk2>
      <a:lt2>
        <a:srgbClr val="1B7C93"/>
      </a:lt2>
      <a:accent1>
        <a:srgbClr val="800000"/>
      </a:accent1>
      <a:accent2>
        <a:srgbClr val="E471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chopra 6.thmx</Template>
  <TotalTime>1886</TotalTime>
  <Words>284</Words>
  <Application>Microsoft Office PowerPoint</Application>
  <PresentationFormat>On-screen Show (4:3)</PresentationFormat>
  <Paragraphs>40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chopra 6</vt:lpstr>
      <vt:lpstr>Supply chain Networks Design</vt:lpstr>
      <vt:lpstr>Role of network in the Supply Chain</vt:lpstr>
      <vt:lpstr>1. Supply chain performance</vt:lpstr>
      <vt:lpstr>PowerPoint Presentation</vt:lpstr>
      <vt:lpstr>PowerPoint Presentation</vt:lpstr>
      <vt:lpstr>1. Supply chain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Problem: 3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6e</dc:title>
  <dc:subject>Chapter 4 - Designing Distribution Networks and Applications to Online Sales</dc:subject>
  <dc:creator>Jeff Heyl</dc:creator>
  <cp:keywords/>
  <dc:description/>
  <cp:lastModifiedBy>hp</cp:lastModifiedBy>
  <cp:revision>149</cp:revision>
  <cp:lastPrinted>2020-08-08T13:32:51Z</cp:lastPrinted>
  <dcterms:created xsi:type="dcterms:W3CDTF">2012-01-08T09:40:37Z</dcterms:created>
  <dcterms:modified xsi:type="dcterms:W3CDTF">2023-03-06T11:13:26Z</dcterms:modified>
  <cp:category/>
</cp:coreProperties>
</file>