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406" r:id="rId3"/>
    <p:sldId id="423" r:id="rId4"/>
    <p:sldId id="424" r:id="rId5"/>
    <p:sldId id="425" r:id="rId6"/>
    <p:sldId id="426" r:id="rId7"/>
    <p:sldId id="427" r:id="rId8"/>
    <p:sldId id="428" r:id="rId9"/>
    <p:sldId id="42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05T03:31:08.0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2227 17567 753 0,'0'0'31'0,"0"0"-126"0,0 0-44 15,0 0-13-15,0 0 20 0,0 0 40 0,0 0 13 16,0 0 10-16,0 0 43 0,0 0 26 0,0 0 0 16,0 0 0-16,98-65 0 0,-95 71 0 15,1 0 0-15,0 2 58 0,-1 0 7 0,3-1-4 16,-3 0 2-16,5 0 1 0,-4 0-10 0,2-3-4 15,-2 1-15-15,2-3-5 0,-3 2 3 0,4-2-5 16,-4 2 1-16,4-3-11 0,0 0-2 16,0 0 15-16,5-1 6 0,0 0 10 0,4 0-1 15,-2 1-10-15,2 2-8 0,2-1-8 16,-1 5-5-16,-2 1 0 0,3 4 6 0,-5 1 5 0,4 3 3 16,-4 2 0-16,3 0-1 0,-1-1-2 15,-3-2-1-15,1-3 9 0,-1-2 6 0,1 0 11 16,-1 2 0-16,6-2-8 0,-4 0-10 15,4 0-6-15,1-3 8 0,-3 1-2 0,1-3 2 0,1-1-7 16,1-2-13-16,-2-2-13 0,2 0-22 16,9-8-115-16,-6-1-319 0,-4 1-427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05T03:31:23.5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2967 5747 0 0,'0'0'0'0,"0"0"0"16,0 0 0-16,0 0 0 0,0 0 102 0,0 0 122 16,0 0-10-16,0 0-24 0,0 0-26 15,0 0-20-15,0 0-17 0,0 0-1 0,-60-16-12 16,51 16-16-16,4 0-9 0,-4 1-19 15,-2 5-9-15,-3-1-4 0,2 4-8 0,-2-1 2 0,-3 2 1 16,-1 1 0-16,-1 3 0 0,-1-1-5 16,-2 2-6-16,0-2-6 0,2 3 3 0,0-1-3 15,2-1-1-15,2 0 1 0,-1 0-9 16,5 0-4-16,0 1-3 0,0-3-4 0,0 4-1 16,1-3-2-16,0 4-1 0,1-2-2 0,1 3-1 15,1 0 0-15,-1 2 0 0,0 1-1 0,-1 1 4 16,1 3 1-16,-1 1 2 0,-1 2 3 0,1 1-1 15,0 2-1-15,0-2-1 0,2 0-2 0,4-1-4 16,-2 0-1-16,4 0-3 0,2-1-3 16,0 4 2-16,2-3-2 0,6 1-1 0,1-1 0 15,2 1 0-15,1-1 2 0,5 2 0 0,-2-2 2 16,4 1-1-16,0 0-1 0,3-1 2 0,1-2-1 16,1-1 3-16,-1-1 1 0,4-1 2 15,2-3 3-15,0-1 5 0,4 0 0 0,0 0 2 16,-1-5 0-16,4 1 0 0,-1-2 0 0,3-1 1 15,-1-2 2-15,5-3 1 0,1-2-1 16,-1-1-2-16,5-3-1 0,-2 0-2 0,4-1 0 16,0 0-1-16,1-7 0 0,1 0 2 0,0-6-2 15,2-2 2-15,-2-4 3 0,0-1-5 0,-1-5 3 16,-2-1-1-16,-2 0-4 0,0-2 2 0,-3-3-2 16,-2 1 4-16,-6-1-1 0,1 1 2 0,-6 2-1 15,-6 0-5-15,1 0 4 0,-5 3 1 16,-6-2 5-16,-3 0 3 0,0-1-1 0,-2-2-4 15,-4-2 0-15,-2-2-4 0,-2-2-3 0,-1 0-1 16,0-4-4-16,-2-4 1 0,-4-4-3 0,2-3 1 16,-3-2-2-16,-3 0-1 0,0 0-1 0,-1 1-1 15,-2 5-1-15,-3 2 0 0,0 3 3 16,-3 2-2-16,-5 3 3 0,0 3-2 0,0 2-2 16,-5 1 1-16,-2 5 0 15,-6 0-2-15,2 4 0 0,-5 2-1 0,-6 4-2 0,2 3-2 16,-6 5-1-16,-3 4-1 0,-5 4 0 0,-2 0 1 15,-1 4 0-15,2 3 2 0,4 3 0 0,3 2-3 16,3 2 0-16,2 0-1 0,5 1 0 16,5 0-1-16,1 1 2 0,0-1-3 0,4 2-2 0,1 2 0 15,1-1-3-15,3 3-5 0,-2-1-3 16,2 2-6-16,5-1-8 0,1 1-9 0,4-1-13 16,5-2-17-16,2 2-28 0,5 0-25 0,2-1-43 15,3 2-89-15,0 0-202 0,5-6-303 0,-3-4-424 16</inkml:trace>
  <inkml:trace contextRef="#ctx0" brushRef="#br0" timeOffset="559.2902">3405 6011 84 0,'0'0'427'0,"0"0"-70"0,0 0-74 0,0 0-50 0,0 0-32 16,0 0-23-16,0 0-20 0,0 0-17 15,0 0-17-15,0 0-16 0,0 0-15 0,0 0-11 16,0 0-17-16,-69-57-10 0,59 56-10 0,-1 1-11 16,-2 0-3-16,-3 4-3 0,-1 2-4 0,-2 2 1 15,-2 2-1-15,-1 2-2 0,-3 2-2 16,4 1 1-16,-1 2-5 0,-1 1-2 0,-1 0-2 16,3 2-3-16,0 1-3 0,3 1-1 15,2 0-1-15,0 2-5 0,4 2 2 0,1 0 2 16,0-1-3-16,2 2 4 0,2-2-4 0,4 1-1 15,2 0 0-15,1 0 2 0,0 1-3 0,1 3 2 16,6-3-2-16,-1 0-1 0,5-3 2 0,-1-1 0 16,3-2 2-16,1-2 3 0,2-4 1 15,1-1 4-15,4-3 5 0,3-4 3 0,2-3 3 16,3-2 1-16,5-2-1 0,1 0 1 0,3-6-1 16,-3-1-1-16,2-2-1 0,-4-2-7 15,-5-1 2-15,-4 3 2 0,-7-1 2 0,-5 2 10 0,-4 1 4 16,-5 3 5-16,-3 1 0 0,0-1-3 15,0 0-9-15,-7 2-10 0,1 1-13 0,-6 1-12 16,-2 0-15-16,1 1-15 0,-4 5-18 0,4 1-32 16,0 1-55-16,-1 0-123 0,9-3-407 0,-1 0-924 15</inkml:trace>
  <inkml:trace contextRef="#ctx0" brushRef="#br0" timeOffset="3323.61">4033 5884 0 0,'0'0'0'0,"0"0"0"16,0 0 0-16,0 0 0 0,0 0 27 0,0 0 181 15,0 0-17-15,0 0-13 0,0 0-16 0,0 0-14 16,0 0-15-16,0 0-13 0,-27 0-7 0,27 0-11 15,-1 0-10-15,1 0-13 0,0 0-11 16,0 0-10-16,0 0-7 0,0 0-5 0,0 0-8 16,0 0-3-16,0 0-11 0,0 0-6 0,0 0-4 15,0 0-4-15,1 0 0 0,-1 0-3 0,1 0 1 16,2 0-7-16,-1 0 3 0,0-2 4 16,5 1 5-16,-2-2 10 0,4-2 2 0,1 2 1 15,6-5-6-15,-2 0 3 0,5-3-1 0,3 0 4 16,4-4 4-16,2-2-1 0,8-3 1 0,-1-1-4 15,5-3 2-15,5-2-6 0,-1-2-1 16,6 0-1-16,1-4-5 0,2 2 0 0,5-3 1 16,0 0-3-16,1-1-1 0,-1-3-1 0,2 3-4 15,-2 0-1-15,-3 2 1 0,2 3-3 0,-5 1 1 16,-4 1 1-16,-3 1 0 0,-3 0-1 16,1 1 0-16,-4 2 0 0,-1 1-4 0,1-2 1 15,-3 2 1-15,2-3 0 0,0 1 0 0,0-1 3 16,4-1-2-16,-1-1 3 0,2-1 1 0,2 1 1 15,2-2 2-15,2 0-1 0,-1-1 1 0,0 0-1 16,1 0-1-16,1-1-2 0,0-1 0 0,0 2-1 16,0 0 0-16,1 1 0 0,-1 2 0 0,0 1 0 15,-1 1-2-15,-1-1 0 0,3 0 0 16,-3 0-2-16,1 3 2 0,-3-4 0 0,2 2 0 16,2-1-1-16,-1 0 1 0,2-2-1 15,0 3-2-15,3-4 2 0,-1 2 0 0,2-2 0 16,1 1 4-16,1-1-1 0,1 1-1 15,0 0 1-15,1-2 0 0,-1-1 3 0,-1 1 0 16,1-1 2-16,-1 1 1 0,-3 1 0 0,2 2 1 16,-3 0 0-16,1 1-1 0,-3 0 1 0,-2 2-2 15,0 0-2-15,-3 2 0 0,-1 2 0 16,-3 0-2-16,-4 1 2 0,-2 1-2 0,0 1 0 0,-2 0 1 16,-3 2-2-16,0 1 1 0,-1 0-2 0,-3-1 0 15,-3 3 0-15,-2 2-5 0,-4 0 5 16,-2 4-1-16,-5 0-2 0,0 3 3 0,-5-1-5 15,-1 3-1-15,-2 0-1 0,-2 1-1 0,-1 0-3 16,0 0-5-16,0 0-14 0,0 0-31 16,0 0-38-16,0 0-37 0,0 1-50 0,0 4-79 15,0 0-141-15,0 1-223 0,0-2-497 0</inkml:trace>
  <inkml:trace contextRef="#ctx0" brushRef="#br0" timeOffset="8249.9816">4016 6110 0 0,'0'0'0'16,"0"0"0"-16,0 0 0 0,0 0 0 15,0 0 0-15,0 0 0 0,0 0 0 16,0 0 0-16,0 0 0 0,0 0 0 0,0 0 0 0,0 0 81 16,-55 0 66-16,50 1-7 0,1-1-5 15,1 1 6-15,-1-1 1 0,2 0 2 0,1 1-7 16,0-1-18-16,1 0-17 0,0 2-14 0,0-2-12 16,0 0-10-16,0 0-10 0,0 0-6 0,0 0-6 15,0 0-9-15,0 0-12 0,2 0-14 16,-1 0-5-16,4 0-2 0,-1-2 0 0,5 0 5 15,0 0 1-15,1-1-1 0,3 0 1 0,-1-1 1 16,5 1-2-16,0-1 1 0,1 1 1 16,6-2 2-16,-2 0 2 0,6 1 0 0,2-3 2 15,3 0 0-15,6-2 0 0,-2-1 1 0,7-1-2 16,1 0 2-16,3-1-1 0,3 0-2 0,2 0 0 16,6-1-2-16,0 2 0 0,6-3 0 15,0 2 0-15,2-1 1 0,4 0-1 0,0 0 0 16,2 2-2-16,2-2 3 0,0 1-1 0,-2-2-1 15,5 1-2-15,-3-2 2 0,5 1 1 16,-2 0 3-16,-1 1 1 0,-1-1-2 0,-3 0-2 0,-2 1 0 16,-3 0 1-16,-3 1 1 0,1 0 3 15,-2-1 5-15,-2 0 1 0,4 1 11 0,0 0 2 16,2-1 3-16,-3 1 1 0,4 0 0 0,0 0-1 16,0-1-1-16,2 0-2 0,2 0-5 15,0 2-2-15,0 1-3 0,1-1-1 0,-1 1-2 16,-2 1-3-16,-2-2-1 0,-2 2-4 0,-4-2 2 15,-3 0 1-15,-1 1 1 0,-4 0 2 0,-1 0-2 16,-1 1-1-16,-3 1-1 0,-1-1 0 16,1-2 0-16,-1 2 0 0,-1 0 1 0,-2 1-2 15,2-1-2-15,-5 1 0 0,3-1-1 0,-3 0-3 16,-2 2 2-16,0-1-2 0,-4 2-1 0,-2-1 1 16,-1 0-3-16,-2 1 1 0,-3 0-1 15,-2 1-1-15,-1 0-1 0,-2 1-1 0,-4 0 0 16,0 0 1-16,-5 2-1 0,0 0-1 0,-4-1 1 15,-1 1-1-15,-1 0 0 0,-3 1 1 0,-1-2 1 16,4 2-1-16,-5-1 0 0,3 2-2 16,-4-2 0-16,3 2 0 0,-4-1-1 0,0 1 0 15,0-1-1-15,-1 1 0 0,-1-1 0 0,0 1-4 16,0 0-2-16,0 0-5 0,0 0-9 0,0 0-12 16,0 0-23-16,0 0-39 0,-3 0-51 15,1 0-42-15,-2 0-42 0,-2 2-100 0,2 1-300 16,0-2-712-16</inkml:trace>
  <inkml:trace contextRef="#ctx0" brushRef="#br0" timeOffset="9123.1667">3942 6725 0 0,'0'0'0'0,"0"0"0"0,0 0 0 0,0 0 0 16,0 0 0-16,0 0 0 0,0 0 0 0,0 0 75 0,0 0 10 16,0 0 8-16,0 0 2 0,0 0-2 15,0 0-2-15,51-33-4 0,-41 31-6 0,1 0-9 16,5-1-9-16,-2 2-6 0,5 1 5 15,2-1 14-15,1 1 16 0,8 0 3 0,1 0-4 16,9 0-9-16,1 0-13 0,6-1-3 16,0 1-4-16,8-1-1 0,1 1 6 0,5 0-4 15,7 0-5-15,2 0-6 0,4 0-10 0,5 2-4 16,2 1 0-16,2 2-2 0,2-1-1 16,1 3-1-16,-2 0 0 0,3 2-4 0,-4 1 0 0,1 1 0 15,4 2 2-15,-3 0 3 0,-1 1 0 0,0 3 1 16,-1-2-1-16,-1 3 0 0,1-1-2 15,-1 1-3-15,3 1 0 0,-1 1-1 0,2 1 4 16,1 0-1-16,-1-1 0 0,-1-1 1 0,-1-1-5 16,1-2 1-16,1 0-2 0,0-1 1 15,0 0 1-15,1-1-2 0,0-1-3 0,-2 0-3 16,-4-2 0-16,1 1-4 0,-3 0 0 0,-3-2 0 16,-1 0-1-16,-1-1 1 0,-7 1-2 0,-2-2 2 15,-4-1-1-15,-7 0 0 0,-3 0 1 0,-7-1-5 16,-4-1-2-16,-5 1 1 0,-5-2 1 0,-3 0 0 15,-4 0 0-15,-6 0-1 0,-2-2-4 0,-5 1 2 16,0-2-2-16,-4 0 0 16,-2 0-2-16,-1-1 1 0,-1 1 0 0,-2-1 1 15,0 0 5-15,0 0-3 0,0 0-1 0,0 0-1 16,0 0-3-16,0 0-1 0,-2 0-5 0,1 0-11 16,0 0-21-16,0 0-35 0,-4 0-52 0,0 0-63 15,-6 0-90-15,-5 4-197 0,4-1-413 16,3-2-335-16</inkml:trace>
  <inkml:trace contextRef="#ctx0" brushRef="#br0" timeOffset="10040.8539">3466 7201 0 0,'0'0'0'16,"0"0"0"-16,0 0 0 0,0 0 17 0,0 0 34 15,0 0-8-15,0 0 12 0,0 0 23 0,0 0 17 16,0 0 14-16,0 0 8 0,0 0 6 0,0 0 1 15,0 0 10-15,132 20 4 0,-103-14 0 16,3 1-2-16,5-1-13 0,2 1-19 0,4 2-16 16,2-1-10-16,4 3-13 0,3 3-6 0,0 3-2 15,6 1-13-15,0 1-1 0,2 5-1 0,-2 2-8 16,3 1 0-16,-1 1-4 0,1 3-2 16,0 1 5-16,1 1 3 0,4 1 4 0,-1 1 5 15,5 1 1-15,5 0 0 0,1 0-1 0,4 0-2 16,3-1 0-16,4-1 1 0,0-2 0 15,3 0 4-15,1-1-2 0,1 1-4 0,-1 0-2 16,-1 1-6-16,-2 0 0 0,-3 1-1 16,-2 2-1-16,-1 0-2 0,-3 2-6 0,0 2-2 0,-2-1-2 15,1 1 3-15,1 0-1 0,-4 3 1 16,2-3-1-16,0-1-1 0,-2-1 1 0,1-1-6 16,1-1 3-16,0-1-6 0,1 1 0 0,1 0 3 15,0 1-1-15,0-2 2 0,-1 1-3 16,-3 0 0-16,1-2-3 0,-4 1 0 0,-1-2 0 0,-4 1 0 15,2-4-1-15,-3-1-1 0,-3 0 2 16,0-1-1-16,-4-2 1 0,1 0 1 0,-6-4-2 16,-1 1-3-16,-2-5-1 0,-3-1-1 15,-1-2-1-15,-4-2 4 0,-5-2-6 0,-3-1 0 16,-5-2 0-16,-7 0-3 0,-3-2 5 0,-4-1-4 16,-4-3 0-16,-6 1 1 0,-2-2-2 0,-3-1 1 15,-1 0-4-15,0 0-2 0,0 0-3 0,0 0-6 16,-2 0-18-16,-5-4-28 0,-3-2-41 15,-5-1-45-15,-5-2-59 0,-7-1-77 0,-8 0-159 16,9 2-330-16,5 2-631 0</inkml:trace>
  <inkml:trace contextRef="#ctx0" brushRef="#br0" timeOffset="11094.1944">3427 7036 0 0,'0'0'0'16,"0"0"0"-16,0 0 0 0,0 0 0 0,0 0 0 15,0 0 0-15,0 0 112 0,0 0 72 0,0 0-9 16,0 0-27-16,0 0-55 0,0 0-60 0,0 0-52 16,0 0-32-16,-42-47 18 0,42 50 35 15,1 1 27-15,3 2 31 0,-1 2 4 0,-1 0-4 16,5 3 6-16,-3 0 5 0,2 2 19 0,-2 4 20 16,3-1 15-16,-3 4-2 0,4 2-8 15,-2 3-10-15,-2 5-12 0,2 1-10 0,-2 7-4 16,4 1-12-16,-3 6-10 0,3 5-2 0,0 4-8 0,1 3-1 15,1 4 1-15,2 5-6 16,0 1-3-16,5 2-2 0,-2 3-5 0,3 0-1 16,3 4 3-16,-1 0-1 0,0 2 4 0,1 3 2 0,0 1 1 15,-1 3 0-15,2-1 0 0,-1-3-7 16,2 0-1-16,-2-1-3 0,0 1-1 16,-1 2 5-16,0 1 1 0,0 0 0 0,-3 0-1 0,6 0-5 15,-2-3-4-15,1 1 0 0,0-4-3 0,1-1-3 16,1-1-2-16,-3-2-2 0,0 1-3 15,0-2 5-15,-2-3-1 0,1-2 2 0,1-2 2 16,-2-4-1-16,-1 0-1 0,1-2 2 16,0 1-4-16,1-1 1 0,-3-3-1 0,-2 1-2 15,1-2 2-15,-3 0-5 0,-1-3 2 0,2-2-4 16,-3-2-1-16,-1-1 2 0,0-3-1 0,-2-2 3 16,0-1 0-16,0-2-1 0,2-2-2 0,-2 0-1 15,-3-2-1-15,3 0-1 0,2-3 1 16,-2-2 1-16,-1-1-3 0,-2-2 3 0,4-4-1 15,-5-3-3-15,3-3 0 0,-4-2 1 0,3-2-1 16,-3-1 2-16,3-3 0 0,-3-1-2 0,-2-1 2 16,4-1-2-16,-3-1 1 0,-1 0-1 0,0-3 1 15,0 0 0-15,0-2-2 0,-1 0 5 16,3-1-4-16,-3 1 2 0,0-1-1 0,1 0-2 16,-1 0 2-16,1 0 2 0,-1 0-1 0,1 0-2 15,-1 0 2-15,0 0-2 0,0 0-2 16,0 0 2-16,0 0-4 0,0 0-2 0,0 0 0 15,0 0 2-15,1 0-4 0,-1 0-2 0,0 0-2 16,1 0-9-16,-1 0-3 0,0 0-9 0,0 0-9 16,0 0-8-16,0 0-16 0,0-1-17 0,0 0-18 15,-3-2-61-15,-3-1-113 0,2-5-232 16,-3 2-398-16,5 1-262 0</inkml:trace>
  <inkml:trace contextRef="#ctx0" brushRef="#br0" timeOffset="12056.94">2787 6746 0 0,'0'0'0'0,"0"0"0"0,0 0 0 0,0 0 0 0,0 0 12 16,0 0 216-16,0 0-10 0,0 0-11 0,0 0-16 16,0 0-23-16,0 0-14 0,0 0-10 0,0 0-13 15,-33-53-14-15,33 53-17 0,0 0-26 0,0 0-26 16,0 0-23-16,-1 0-16 0,1 4-2 0,-2 2 4 15,-1 4 7-15,0 4 11 0,0 2 3 16,-3 4 3-16,2 3 8 0,-4 5 5 0,-2 3 2 16,1 5 1-16,-2 3-1 0,-1 2-2 15,-4 2-3-15,2 2-1 0,-3 1-5 0,1 4-7 16,-1 1-8-16,-2 4-4 0,1 2-7 0,2 3 2 16,-3 5-3-16,0 2 0 0,-1 3 3 15,1 4-1-15,1 2-1 0,-4 2 1 0,3 5 2 16,-1 1-4-16,-3 5 6 0,1 3 1 0,2 4 0 15,-2 1 5-15,0 1-3 0,2 0-2 0,0 0-2 16,0 0 2-16,2 2-4 0,-1 2 1 0,4 2-1 16,-2 1 2-16,0-1 0 0,2 2 1 15,-3-2-2-15,5 0-6 0,-2 1 4 0,2 1-3 16,2 1 2-16,0-3 6 0,0-1-3 0,0 1 0 16,-2-1-1-16,1-3-4 0,2 0-3 0,-1-4 0 15,3 0-2-15,1-4-2 0,-1-3 1 0,0-7-2 16,4-3 3-16,-2-2 0 0,4-5-1 15,0-3 0-15,2-6-5 0,0-8 0 0,0-6 3 16,1-5-2-16,1-6 2 0,2-5 1 0,0-3-2 16,-2-3 2-16,2-1-1 0,0-5 0 0,-3 0 0 15,3-1-1-15,-2 0 2 0,1-1 1 0,-2-3-1 16,0 1-1-16,-1-3-1 0,0-2-2 16,1 1 3-16,-1-3 1 0,0-1 1 0,0 1 2 15,0-4-3-15,0 0-1 0,0-1-1 0,0-1 2 16,0-2-4-16,0 0 1 0,0-1-5 15,1 1-10-15,1-1-7 0,-1-1-19 0,3 0-23 16,-2 0-42-16,6 0-64 0,2-5-89 0,1-5-220 16,-1 2-475-16,1 0-60 0</inkml:trace>
  <inkml:trace contextRef="#ctx0" brushRef="#br0" timeOffset="13008.5061">8508 3432 0 0,'0'0'0'15,"0"0"0"-15,0 0 0 0,0 0 113 0,0 0 9 16,0 0-4-16,0 0 2 0,0 0 14 0,0 0 10 16,0 0-1-16,0 0-3 0,0 0-12 15,-32-57-16-15,28 56-15 0,-1 1-19 0,2 0-16 16,-5 0-9-16,-1 4-10 0,2 2 1 0,-3 2-1 16,-4 3-1-16,3 3-3 0,-4 3-5 0,-1 4-5 15,1 4-5-15,0 1 0 0,1 2-4 0,0 2-5 16,4 2-2-16,3 0-4 0,1 1-1 15,2-4-4-15,4 2-1 0,0-1-1 0,6 0 2 16,7-1 3-16,1-1 4 0,4 0 2 16,5-4 4-16,0-2 4 0,6-3 1 0,1-4 6 0,1-5 9 15,2-3 7-15,5-6 10 0,-2-1 13 16,2-2-1-16,2-8 2 0,1-3-2 0,-1-5-10 16,0-4-4-16,1-2-7 0,-1-3-7 0,2-3-7 15,1-3-2-15,-5 0-6 0,-1-1 1 16,-5 1 0-16,-4 3 4 0,-5 0 7 0,-8 1 8 15,-3 1 6-15,-7 2-2 0,-4 0-2 0,-1-2-4 16,-8 1-9-16,-7 0-5 0,-6 1-8 0,-3-2-5 16,-7 2-2-16,-4-2-2 0,-6 1-2 15,-2 0-4-15,-6 3-3 0,-1 6-5 0,-1 7-6 0,0 10-5 16,-1 4-3-16,-3 15-5 0,1 9-1 16,1 8-3-16,3 5-11 0,3 7-11 15,2 6-24-15,3 5-34 0,3 4-45 0,3 5-92 16,2 1-220-16,12-14-325 0,7-20-396 0</inkml:trace>
  <inkml:trace contextRef="#ctx0" brushRef="#br0" timeOffset="13578.666">8699 5236 0 0,'0'0'73'0,"0"0"131"0,0 0-12 16,0 0-27-16,0 0-26 0,0 0-20 0,0 0-28 16,0 0-28-16,0 0-24 0,0 0-12 15,0 0-1-15,0 0 10 0,-123-19 8 0,110 33 0 0,2 4-5 16,0 1-8-16,2 2-8 0,3 2-6 16,0 1 1-16,3 3-3 0,3 0-6 15,0 3-2-15,0 0-6 0,2 1 2 0,5-2 1 16,0 0 1-16,4-4 4 0,1 0 2 0,0-2 3 15,7-1 1-15,-1-2 1 0,2-4 3 0,4-2 5 16,-1-4 8-16,5-4 14 0,-3-4 17 0,5-2 19 16,1-5 19-16,4-8 6 0,1-5 4 0,4-3-5 15,-1-6-12-15,2-3-8 0,1-5-15 0,-1-3-10 16,1-5-12-16,1-2-8 0,-2-1-4 16,-1 1-4-16,-6 0-1 0,-3 4 3 0,-4 1 6 15,-10 4 5-15,-6 1 7 0,-7 1-2 16,-4 3-3-16,-9-2-6 0,-3 2-9 0,-9 0-6 15,-3 2-8-15,-7 2-7 0,-5 2-5 0,-3 2-5 16,-2 7-7-16,-8 5-11 0,-1 11-8 0,-4 5-9 16,-4 16-4-16,-1 12-2 0,-2 9-4 15,0 12-15-15,1 7-26 0,3 7-40 0,3 7-68 16,5 5-145-16,13-17-340 0,14-20-764 0</inkml:trace>
  <inkml:trace contextRef="#ctx0" brushRef="#br0" timeOffset="14244.2506">8427 7234 0 0,'0'0'0'0,"0"0"0"0,0 0 0 0,0 0 0 16,0 0 0-16,0 0 0 0,0 0 77 0,0 0 103 15,0 0 15-15,0 0-16 0,0 0-34 0,0 0-46 16,0 0-30-16,-74-40-21 0,65 54-6 16,-1 5 9-16,-4 6 0 0,0 6-3 0,0 4 2 15,-2 4-1-15,1 7 0 0,-2 4 0 0,1 1-4 16,2 4-3-16,1 1-5 15,3-2-2-15,2-1-5 0,4-1-4 0,3-7-2 0,1-1-5 16,4-8-1-16,6-3 2 0,5-6 2 0,0-5 6 0,6-6 12 16,4-5 15-16,1-7 19 0,5-4 19 15,7-4 12-15,0-10 1 0,5-6-10 16,0-5-14-16,5-5-14 0,-1-3-12 0,0-6-7 16,3 0-7-16,-5-3-8 0,1-2-6 0,-5-3-5 15,1 0-5-15,-1 0-2 0,-3 1 0 0,-6 1 2 16,-6 2 1-16,-6 3 10 0,-9 0 10 15,-7 2 7-15,-4 2 11 0,-12 1-6 0,-8 1-8 16,-8 0-10-16,-4 3-13 0,-8 1-4 0,-5 4-5 16,-3 4-8-16,-7 6-3 0,-2 7-7 0,-4 9-8 15,-2 9-5-15,0 12-1 0,0 11-1 0,4 7-2 16,3 7-6-16,6 7-11 0,4 1-24 0,7 4-31 16,5 6-38-16,9 3-67 0,3 2-120 15,7 3-240-15,6-16-198 0,5-19-37 0</inkml:trace>
  <inkml:trace contextRef="#ctx0" brushRef="#br0" timeOffset="14859.7339">8852 9336 0 0,'0'0'0'0,"0"0"0"0,0 0 0 0,0 0 0 15,0 0 4-15,0 0 143 0,0 0-12 16,0 0-8-16,0 0-14 0,-103-118-10 0,90 118-16 16,-2 0-7-16,2 6 4 0,-6 2 14 0,-1 4 13 15,-2 2 6-15,-4 2 5 0,3 2-8 0,3 1-7 16,-2 0-11-16,1 3-15 0,0 1-13 16,2 3-12-16,-1 4-5 0,1 0-9 0,1 4-7 15,5 2-1-15,-3 2-4 0,3 3-4 0,1 2-2 16,3-1-4-16,1-1-5 0,5 2-2 0,2-1-1 15,1-2-2-15,1-2 0 0,6-1-5 0,3-4-1 16,4-3-2-16,2-5-1 16,3-3 9-16,3-3 6 0,2-6 13 0,2-4 4 0,3-3 2 15,2-5 3-15,5-1 2 0,3-9 4 16,0-5 4-16,3-2 2 0,1-9-4 0,-1-4-2 16,3-5-6-16,2-5-4 0,0-6-7 0,-2-3-6 0,2-2-1 15,-5-2-5-15,-1 2 1 0,-3 1 2 16,-8 2 2-16,-7 2 5 0,-8 0 10 0,-10 3 4 15,-5-1 1-15,-11 3-1 0,-8 0-9 0,-9 2-5 16,-5 1-4-16,-8 2-1 0,-2 2-5 16,-7 4-2-16,-1 7-4 0,-4 9-6 0,-4 10-2 15,0 6-2-15,-4 15-7 0,-4 7-2 0,1 6-5 16,-1 5-8-16,-1 1-9 0,7 6-18 0,4 2-27 16,3 0-37-16,6 2-65 0,4 1-181 15,13-11-426-15,11-13-700 0</inkml:trace>
  <inkml:trace contextRef="#ctx0" brushRef="#br0" timeOffset="15582.2056">4498 11324 0 0,'0'0'0'0,"0"0"7"16,0 0 211-16,0 0-43 0,0 0-17 0,0 0-21 16,0 0-7-16,0 0-15 0,-98 124-24 0,90-96-11 15,4 5-14-15,-2 2-12 0,5 0-11 0,1 4-6 16,5 1 0-16,1 0 8 0,4-2 6 15,6-1 6-15,-3-4 3 0,6-4-6 0,0-4 1 16,3-3 4-16,1-8 10 0,5-4 15 0,1-5 8 16,1-5 3-16,2-2 2 15,1-11 0-15,5-4-6 0,-1-7-10 0,-1-3-13 0,2-5-11 0,1-3-8 16,-5-3-8-16,3-1-6 0,-4-2-9 16,-2-1-1-16,-3 3-2 0,-4 0-1 15,-5 1 0-15,-6 3 4 0,-4 2 4 0,-4 1 7 16,-5 3 9-16,-6 2 0 0,-7 3-4 0,-8 4-9 15,-7 0-11-15,-8 4-8 0,-6 2-5 16,-5 4-6-16,-9 2-5 0,0 3-2 0,-5 4-4 0,-2 1-6 16,-1 8-5-16,2 7-12 0,2 7-11 15,6 4-12-15,0 7-17 0,6 2-36 0,3 4-74 16,9 1-181-16,8-10-466 0,9-11-560 0</inkml:trace>
  <inkml:trace contextRef="#ctx0" brushRef="#br0" timeOffset="16281.8181">2005 11755 0 0,'0'0'0'0,"0"0"0"0,0 0 0 16,0 0 0-16,0 0 131 0,-137 56 73 15,108-34-7-15,-1 3-16 0,-1 6-18 16,0 2-13-16,-2 5-23 0,4 1-13 0,-1 5-18 15,1 2-10-15,5 1-12 0,3 4-16 0,5 0-11 16,5 1-18-16,3 1-13 0,7-2-6 16,1 1-4-16,5-2 8 0,8-3 2 0,0-4 3 0,7-1 1 15,3-5-2-15,5-5-3 0,-1-6 1 16,5-2 3-16,0-9 3 0,4-4 8 0,2-6 9 16,4-5 11-16,3-11 8 0,2-6 13 0,4-11 3 15,3-5-4-15,-2-10-1 0,7-6-13 0,-5-8-4 16,4-4-7-16,-4-4-8 0,-2-3-6 0,-1-1-5 15,-2 0-2-15,-8 0 0 0,-4 3 2 16,-12 4 10-16,-6 6 12 0,-12 4 10 0,-7 4 9 16,-11 5 3-16,-13 3-11 0,-7 1-10 0,-10 5-15 15,-5 1-13-15,-11 4-8 0,-4 4-3 16,-3 3-4-16,-7 4-5 0,-6 7-2 0,0 7-4 16,-2 4-6-16,0 14-4 0,2 11-5 0,6 8-4 15,5 9-5-15,5 9-1 0,5 5-8 0,8 5-12 16,5 3-28-16,8 1-43 0,9 3-71 15,5 1-160-15,9-15-401 0,6-20-630 0</inkml:trace>
  <inkml:trace contextRef="#ctx0" brushRef="#br0" timeOffset="24580.7853">11428 4775 0 0,'0'0'108'0,"0"0"148"0,0 0-47 0,0 0-6 16,0 0 6-16,0 0-3 0,0 0-9 16,0 0-24-16,0 0-34 0,0 0-31 0,0 0-20 15,0 0-19-15,-4-7-24 0,9 7-10 16,0 0-3-16,4-1 6 0,2 0 11 0,5-1 7 16,-1 2 1-16,7-3-4 0,5 2-5 0,3-1-10 15,3 0-6-15,4 1-3 0,2-2-6 16,1 1-2-16,2 1-4 0,1 0-3 0,0 0-3 0,4 1-2 15,-3 0-3-15,1 0 0 0,-3 0-2 16,-2 0-2-16,-5 0 0 0,-1 1-6 0,-7 0-4 16,-3 0-16-16,-8 1-27 0,-6-1-46 0,-2 1-69 15,-6-1-59-15,-2 0-44 0,0 0-73 16,-2 0-197-16,0-1-328 0</inkml:trace>
  <inkml:trace contextRef="#ctx0" brushRef="#br0" timeOffset="24895.2471">11809 4813 500 0,'0'0'5'16,"0"0"66"-16,0 0 59 0,0 0 84 0,0 0-3 15,0 0-16-15,0 0-6 0,0 0-14 16,0 0-27-16,18 127-25 0,-16-103-26 0,-2 1-14 0,2 4-17 16,1-1-9-16,-2 1-6 0,0-1-1 15,0 0-6-15,-1 0-4 0,0-2-8 0,0-1-11 16,0 0-3-16,0-2-6 0,0 0 0 16,0-2-5-16,-1-2 0 0,1-1-5 0,-1 0-5 0,1-2-5 15,0 0-20-15,0-1-35 0,0-1-55 16,0 0-76-16,0-3-102 0,1-1-200 15,0-2-250-15,1-3 138 0</inkml:trace>
  <inkml:trace contextRef="#ctx0" brushRef="#br0" timeOffset="25300.6364">12189 5197 313 0,'0'0'245'16,"0"0"-26"-16,0 0-20 0,0 0-36 0,0 0-26 16,0 0-42-16,0 0-41 0,0 0-19 15,0 0-15-15,0 0-6 0,-39 118-3 0,39-108-3 16,1 2-3-16,2-1-1 0,0-2-1 0,4-1 3 15,-1-2-1-15,-1 0 3 0,4-4 6 16,-2 0 5-16,2-2 12 0,-1-2 5 0,2-3-2 16,4-4-7-16,0-3-7 0,-2 0-6 0,4-2-5 15,-3-1-1-15,3 0-6 0,-3 0 1 0,-2 0 3 16,-1 2 5-16,-4 1 9 0,-4 1 8 16,-2 1 6-16,0 2 0 0,-7-1-3 0,-4 1-15 15,0 1-8-15,-2 0-13 0,-4 3-10 0,-1 2-10 16,3 2-4-16,-4 0 2 0,0 3 1 0,-1 4 9 15,0 0-2-15,5 3-8 0,-1-3-12 0,4 3-36 16,3-1-91-16,0 0-202 0,7-2-263 0,0 0 151 0</inkml:trace>
  <inkml:trace contextRef="#ctx0" brushRef="#br0" timeOffset="25634.4266">12722 4959 912 0,'0'0'443'0,"0"0"-91"15,0 0-79-15,0 0-99 0,0 0-63 16,0 0-50-16,0 0-37 0,0 0-12 0,0 0-2 15,0 0 7-15,0 0 2 0,0 0 3 0,0 0-2 16,-8 81 8-16,8-60 4 0,1 0 1 0,1 4 3 16,0 0-3-16,-1 0-5 0,0 0-2 15,0 0-4-15,-1 0-7 0,0-2-2 0,1-1-5 16,-1-2-5-16,0-1-6 0,0-4-13 16,1-1-30-16,2-2-55 0,0-3-77 0,0-2-95 0,-1-3-188 15,2-2-270-15,-2 0-187 0</inkml:trace>
  <inkml:trace contextRef="#ctx0" brushRef="#br0" timeOffset="25831.2836">12510 5185 545 0,'0'0'325'0,"0"0"-72"16,0 0-27-16,0 0-46 0,0 0-57 0,0 0-42 15,0 0-34-15,0 0-17 0,0 0-3 0,0 0-9 16,0 0-10-16,0 0-9 0,0 0-14 0,122-32-14 16,-94 24-24-16,1-1-35 0,1 0-82 15,2-1-106-15,0 1-172 0,-9 3-97 16,-5 2 307-16</inkml:trace>
  <inkml:trace contextRef="#ctx0" brushRef="#br0" timeOffset="26491.8778">13140 5102 252 0,'0'0'410'0,"0"0"-210"0,0 0-62 16,0 0 35-16,0 0 12 0,0 0 8 0,0 0 4 16,0 0-68-16,0 0-27 0,0 0-14 0,0 0-13 15,0 0-2-15,0 0-3 0,0 0 0 16,-1 101 1-16,-5-93-4 0,-2 3-2 0,0-2-8 0,-3 1-10 15,-1 1-6-15,-3-4-9 0,0 2-5 16,0-2-4-16,0 0-1 0,2-3-2 16,1 0 5-16,2-2 4 0,5-2 5 0,-1 0 5 15,3 0-3-15,1-3-4 0,-2-2-11 0,3-2-10 16,1 0-7-16,0-2-7 0,0 0-4 0,0-4-1 16,0 1 0-16,1-1 0 0,4 1 1 0,-1-3-2 15,1 4 1-15,0-1-3 0,1 3-2 16,1 2 0-16,0 2-6 0,0 0 4 15,0 2-2-15,1 2 1 0,1-1 1 0,1 2-2 0,0 0 2 16,1 3 1-16,-1 0 1 0,-1 3 3 0,2 0 3 16,-1 1 0-16,-1 2 3 0,1-1 2 15,-1 0 2-15,-1 0 2 0,2 0 0 0,0-1-1 16,0-1 0-16,1 0-1 0,0-1 0 0,0 0 0 16,2-3 3-16,-1-1 2 0,2-1 0 0,-1 0 1 15,-1-1-1-15,4-3 0 0,-3-1 0 16,2-4 1-16,0 2 2 0,0-4-2 0,1 0-1 15,1-3 1-15,-1 0-2 0,2-1-1 0,0-1 5 16,1 0-5-16,-1-2 3 0,-2-1 1 0,-1 1 1 16,-4-2 5-16,-6 2 0 0,1-3 3 15,-6-1-4-15,0 0 1 0,-8-1-1 0,-1-1-1 16,-3-1 0-16,-3-2-1 0,1 2-1 0,-4 0 4 16,3 3 1-16,-2 2 2 0,3 5-1 0,-2 4 0 15,6 4-4-15,-1 3-3 0,2 4-5 16,1 0-5-16,-2 4-4 0,2 3 1 0,-3 4-1 15,3 2 3-15,-2 3 4 0,3 3-1 0,1 0 1 16,3 2 0-16,1 1 1 0,2 2 0 0,0 1 0 16,2 0 0-16,6 3-1 0,0 3 0 15,3 3 0-15,1 1 0 0,0 3-1 0,5-1 0 16,0 1 1-16,-1-1-3 0,3 0 4 0,-2-3-3 16,-1-1-3-16,0-3-10 0,0-1-44 0,-1-1-74 15,-2-3-144-15,-3-7-462 0,-2-7-845 0</inkml:trace>
  <inkml:trace contextRef="#ctx0" brushRef="#br0" timeOffset="28489.3518">14284 4924 0 0,'0'0'0'0,"0"0"0"0,0 0 320 0,0 0-27 16,0 0-31-16,0 0-30 0,0 0-23 15,0 0-33-15,0 0-39 0,0 0-32 0,0 0-24 16,0 0-14-16,-27-27-8 16,16 32-1-16,-2 3-3 0,0 2-4 0,-1 2-7 0,1 3-10 15,-1 2-10-15,-1 3-9 0,3 3-5 0,-2 0-7 16,2 3 3-16,4 0 1 0,1 2-2 0,1 1 3 16,5 0-3-16,0 0-2 0,1 1 1 15,2-3 1-15,4-2-1 0,4 0 3 0,0-4 0 16,2-2 1-16,3-3 5 0,1-2 0 0,3-3 5 15,1-3 3-15,0-1 4 0,2-4 5 0,0-3 2 16,-1 0-2-16,3-4-1 0,0-3-3 16,-2-3 0-16,-1-1-2 0,0-2-1 0,2-2-4 15,-3-1 0-15,1 0-2 0,0-2 2 0,-3 1-1 16,0 1-1-16,-2 1 0 0,-2 0 5 0,-4 2 4 16,-1 1 6-16,-5 2 5 0,-2 0-4 0,-1 2-3 15,-1 1-2-15,0 4-4 0,0 0-5 16,0 2-3-16,-1 1-6 0,1 0-14 0,-1 0-11 15,0 0-6-15,-1 4-2 0,0 2 4 0,0 3 10 16,-1 1 1-16,3 2 2 0,0 0 2 16,0 0-3-16,3-2-2 0,3 1-2 0,0-2-6 0,2-1 5 15,2-1 3-15,2-3 6 0,0 0 5 16,2-3 2-16,1-1 1 0,0 0 1 0,0-3 4 16,0-3 2-16,-3-2 1 0,2-3 2 15,1 1 0-15,-4-3 0 0,3-1 0 0,-2 0 0 16,2-3-4-16,-4 1 1 0,2-2-4 0,-1 2 1 15,0 0-1-15,-3 0-1 0,1 3 3 0,-2-1-2 0,-3 1 4 16,-3 2-2-16,-1-1 0 0,0 1 1 16,-2 2-6-16,-6 1-4 0,-1 2-6 15,-1 1-10-15,-3 3-6 0,-3 2 0 0,1 4-1 0,-6 5 4 16,1 2 5-16,0 2 2 0,0 4 2 16,1 0 1-16,4 1-3 0,1 0 1 15,4-1-4-15,2 1-2 0,3-3 0 0,4 2 0 0,1-4-2 16,0 0 0-16,0-2-1 0,5 0 1 0,0-3 2 15,2-1 5-15,0-1 3 0,2-2 3 16,0-2 3-16,1-2 3 0,4 0 3 0,-1 0 4 16,2-6 2-16,2-2 0 0,0-2-1 15,1 0 0-15,0-2-1 0,4-1-1 0,0-2 1 16,0-1-5-16,2-1 2 0,-2 0-1 0,-2 1-3 16,0 0 2-16,0 1 1 0,-5 1 2 0,0 0 4 15,-5 0 4-15,-2 1 1 0,-2-1 2 0,-1 0 1 16,-3 1 0-16,-1 2-4 0,-1 2-2 15,0 2-2-15,0 2-6 0,0 3-2 16,0 1-9-16,-1 1-21 0,-3 0-6 0,-1 5-2 0,1 2 4 16,-3 4 18-16,3-1 1 0,-1 3 3 0,3 3 1 15,2-2-3-15,0-1 3 0,1 1 0 16,5-1 2-16,2-2 2 0,1-1-4 0,3-1 6 16,2-2 2-16,3 0 3 0,2 0 4 0,3-1-1 15,2-2-1-15,-2 1-1 0,2-2 3 0,0 2-5 16,-2 0 0-16,1 0 1 0,-2-2-3 15,-3 2 2-15,0 0-1 0,-6 1-1 0,-1-2-2 0,-3 2 1 16,-1 0 0-16,-4-1-1 0,-1 1 2 16,-2 3 1-16,0-3 0 0,0 3 3 0,-5 1 0 15,-3 0 1-15,-2 2 0 0,-4-1 1 0,-2-1-4 16,-4 2 3-16,1-3-2 0,-1-1 1 16,4-1 2-16,0-2-2 0,1-1 0 0,2-2 2 15,3-2 3-15,4 0 2 0,1 0 2 0,2 0 0 16,0-1 1-16,3-3-7 0,0-2-6 0,0 0-7 15,4-2-12-15,4 0 1 0,2-1-1 16,2-1 4-16,1-2 7 0,4 1-2 0,1-1 5 16,2-2 0-16,0 1 0 0,2-4 5 15,1 1-1-15,-2-4 2 0,4 2-1 0,0-3-2 16,4 1-1-16,-2-1 0 0,1-4 0 0,1 2 1 16,0-2 0-16,-1 2 0 0,-5 2 2 0,-3 0 3 15,-2 3 2-15,-6-1 4 0,-6 1 2 0,-2-2 3 16,-4 0 0-16,0 0 1 0,-4-2 0 15,-4-1-2-15,0-2 0 0,-5-1-1 0,2-2 1 16,-1 1 1-16,0 0 2 0,2 5 3 0,3 2 1 16,1 5 1-16,-1 5 0 0,5 4-2 0,1 3-2 15,-2 0-4-15,2 3-7 0,1 0-7 16,-1 0-15-16,1 4 0 0,0 4 2 0,0 2 4 16,0 6 14-16,0 4-4 0,1 3 1 0,3 2-1 15,-1 4 0-15,4 3 3 0,0 0 1 16,-2 4 2-16,1 3-4 0,-1 1 4 0,2 4 0 0,-2 0 0 15,1 2 3-15,0-2-3 0,0-3 1 16,1-3-1-16,-1-2 2 0,0-4-3 16,0-2-1-16,-2-5-1 0,2-2-7 0,-2-2 3 0,0-4-1 15,1-3-9-15,-3-2-6 0,0-3-16 0,2-4-19 16,-2-2-18-16,-1-3-9 0,0 0-18 16,3-3-35-16,1-2-85 0,0-4-183 0,1 2-363 15,-4 1-431-15</inkml:trace>
  <inkml:trace contextRef="#ctx0" brushRef="#br0" timeOffset="28734.9404">15366 4853 136 0,'0'0'253'0,"0"0"-62"15,0 0-6-15,0 0 21 0,0 0 1 16,0 0-16-16,0 0-30 0,0 0-43 0,0 0-25 16,0 0-23-16,143-27-17 0,-110 24-13 0,5 0-14 15,4-3-11-15,7 2-7 0,1-1-14 0,1 0-27 16,5-2-60-16,2 0-191 0,-11 2-379 16,-15 1-211-16</inkml:trace>
  <inkml:trace contextRef="#ctx0" brushRef="#br0" timeOffset="29584.3985">16662 4914 0 0,'0'0'65'15,"0"0"193"-15,0 0-44 16,0 0-17-16,0 0-7 0,0 0-18 0,0 0-40 0,0 0-43 16,0 0-26-16,0 0-11 0,0 0 0 0,0 0-1 15,-27 6 16-15,33-6 12 0,5 0 13 16,3-2 2-16,3 0-17 0,3-1-19 15,5-2-18-15,0 2-11 0,1 0-9 0,2 1-4 0,-5 1-5 16,1 1-4-16,0-1-4 0,-1 1-8 16,-2 0-4-16,-2 0-16 0,0 1-35 15,-5 3-57-15,2 1-80 0,-6 1-122 0,-3 0-162 0,-3 3-83 16,-2-4 213-16,-2 0 351 0</inkml:trace>
  <inkml:trace contextRef="#ctx0" brushRef="#br0" timeOffset="29764.5144">16714 5064 0 0,'0'0'0'0,"0"0"181"0,0 0 194 16,0 0-67-16,0 0-74 0,0 0-73 16,0 0-64-16,0 0-71 0,0 0-37 0,0 0 7 15,0 0 14-15,0 0 29 0,0 0 19 0,0 0-7 16,-15 21-10-16,35-21-19 0,2 0-17 0,5 0-22 16,-4-3-16-16,5-1-25 0,-2-1-26 15,-1 0-56-15,1-1-94 0,0 0-140 0,-9 2-117 16,-4 0 329-16</inkml:trace>
  <inkml:trace contextRef="#ctx0" brushRef="#br0" timeOffset="29989.1858">17021 4857 0 0,'0'0'0'0,"0"0"54"0,0 0 90 15,0 0-124-15,0 0-14 0,0 0 18 16,0 0 51-16,0 0 67 0,0 0 17 0,0 0 7 15,0 0-15-15,0 0-13 0,0 0-4 0,0 0-12 16,72 23-14-16,-63-17-5 0,1 2-12 16,-3 0-6-16,-2 1 1 0,0 3-14 0,-1 0-12 15,-4 2-8-15,0 4-4 0,-2 0-4 0,-7 4 2 16,-4 1-8-16,-4 0-10 0,-1 1-10 16,-3 1-14-16,-1-2-18 0,1 2-44 15,1 0-95-15,1 0-189 0,7-7-380 0,4-6-207 0</inkml:trace>
  <inkml:trace contextRef="#ctx0" brushRef="#br0" timeOffset="31037.3225">18062 4496 0 0,'0'0'0'0,"0"0"0"0,0 0 0 16,0 0 0-16,0 0 0 0,0 0 42 0,0 0 197 15,0 0 6-15,0 0-26 0,0 0-27 0,0 0-21 16,0 0-14-16,57-87-18 0,-55 78-14 0,-2 0-23 15,0 2-21-15,0-2-13 0,0 1-12 16,0 0-1-16,0 1-1 0,-3 0-6 0,1 0-7 16,-3 1-8-16,2-1-10 0,-1 0-3 0,0 0-1 15,-2 1 1-15,2-1 5 0,-1 0 1 0,-1 0 0 16,2 0 1-16,-2 1 1 0,2 2 1 0,-1-1 1 16,0 0-7-16,-1 3-4 0,3 1-6 15,-2 1-8-15,2 0-2 0,-2 0-8 0,-1 5-2 16,-3 3-2-16,0 6 3 0,-1 3 3 15,-2 4 5-15,0 5 5 0,0 2-3 0,-1 1 1 16,5 1 1-16,-1 2-3 0,2 3 5 0,-1 4 0 16,4 2-2-16,-3 1 0 0,3 3 1 0,-1 0-1 15,3 1 0-15,2-1 3 0,-1-1-2 16,1-1 3-16,0 0 0 0,0 0 1 0,0-1-2 16,0-3-2-16,0-1-2 0,1-3-3 0,-1-2 2 15,0-2 2-15,0-2-1 0,0-3-1 0,0-3-7 16,-2-3-11-16,-1-1-21 0,-1-5-38 0,2-1-51 15,-2-1-61-15,0-6-83 0,3-1-124 16,0-2-215-16,-1-3-228 0</inkml:trace>
  <inkml:trace contextRef="#ctx0" brushRef="#br0" timeOffset="31259.4631">17673 4984 146 0,'0'0'184'16,"0"0"-90"-16,0 0-62 0,0 0 36 16,0 0 66-16,0 0 66 0,0 0-14 0,0 0-46 15,0 0-38-15,0 0-16 0,129-14-14 0,-99 8-11 16,2 2-12-16,0-1-16 0,0 0-15 0,0 1-10 16,2-1-12-16,-4 0-13 0,-4 3-21 15,1 0-61-15,-4 1-135 0,-7 1-259 16,-5 0-235-16</inkml:trace>
  <inkml:trace contextRef="#ctx0" brushRef="#br0" timeOffset="31506.2342">18262 4913 404 0,'0'0'319'16,"0"0"-66"-16,0 0-123 0,0 0-77 0,0 0-10 15,0 0 24-15,0 0 11 0,0 0 25 16,0 0 15-16,0 0-8 0,0 0-12 0,0 0-7 16,0 0-12-16,0 0-9 0,30 133-13 0,-28-112-10 15,4-1-13-15,-4 1-9 0,-1 0-1 16,0-1-7-16,-1-1-3 0,0 0-3 0,0-1-10 0,0-3-16 16,0 0-26-16,0-2-43 0,2-2-60 0,2-2-88 15,-2-1-164-15,-1-3-263 16,-1-4-16-16</inkml:trace>
  <inkml:trace contextRef="#ctx0" brushRef="#br0" timeOffset="31711.9833">18309 4716 900 0,'0'0'242'0,"0"0"2"16,0 0-38-16,0 0-63 0,0 0-55 0,0 0-40 15,0 0-41-15,0 0-57 0,0 0-30 16,0 0 0-16,0 0 4 0,0 0 23 0,0 0 0 16,0 0-34-16,1 33-87 0,9-18-193 0,-5-5-211 15,2-3 298-15</inkml:trace>
  <inkml:trace contextRef="#ctx0" brushRef="#br0" timeOffset="31939.5953">18589 4947 906 0,'0'0'406'15,"0"0"-81"-15,0 0-54 0,0 0-78 0,0 0-60 16,0 0-56-16,0 0-46 0,0 0-23 0,0 0-10 16,0 0 6-16,0 0 9 0,0 0-3 15,0 0 0-15,0 0 1 0,88 64-2 0,-69-47-1 16,0-2 1-16,-4 1-4 0,2-1-2 0,-5-2-3 15,0-1-4-15,-4 0-8 0,-1 0-15 0,-3-1-30 16,-1 0-53-16,0-1-79 0,-3 1-142 0,0-3-315 16,0-4-408-16</inkml:trace>
  <inkml:trace contextRef="#ctx0" brushRef="#br0" timeOffset="32146.3152">18783 4921 428 0,'0'0'230'0,"0"0"-42"16,0 0-53-16,0 0-48 0,0 0-35 0,0 0 6 15,0 0-3-15,0 0 5 0,0 0 16 16,0 0 19-16,0 0 11 0,0 0 2 0,0 0-5 16,0 0-6-16,-94 109-14 0,83-97-14 0,-3 3-14 15,-1 1-22-15,-1 1-13 0,-2 1-9 16,-3 4-12-16,-1 1-20 0,-1 1-56 0,3 2-116 15,6-8-288-15,5-5-895 0</inkml:trace>
  <inkml:trace contextRef="#ctx0" brushRef="#br0" timeOffset="33202.3684">19094 5046 4 0,'0'0'397'0,"0"0"-49"16,0 0-62-16,0 0-69 0,0 0-46 0,0 0-39 16,0 0-18-16,0 0-3 0,0 0-18 0,0 0-19 15,0 0-19-15,0 0-18 0,0 0-10 0,0 0-5 16,52-21-1-16,-42 16-3 0,3-1-1 15,1 0-4-15,-2 0-1 0,-1 1-3 0,-2 0-2 16,-1 1 1-16,-4 2 0 0,2 1 4 0,-5 0 2 16,0 1 9-16,-1 0 7 0,0 0 3 15,0 0-5-15,-1 0-13 0,-5 0-11 0,2 2-7 16,-4 1 0-16,-2 2 3 0,-3 1 4 0,-3 3 3 0,2 0 0 16,-2 2 0-16,1 0-4 15,0 2-2-15,3 1-2 0,2 0-4 0,1 0 0 16,1 1 0-16,3 0 1 0,2-1 0 0,0 0 1 15,3 0-2-15,0-3 1 0,5 0-1 0,4-3 0 16,-2-1 0-16,6-3 3 0,1-1 6 16,2-1 3-16,1-2 8 0,4 0 3 0,-1-4-1 0,5-2 3 15,-2-4-1-15,-2 1-1 0,1-2 0 16,2 0 2-16,-3-2 0 0,-4 2 2 0,1 0 2 16,-1 0-1-16,-3 0 2 0,-3 4 3 0,-1 0 7 15,-1 1 8-15,-4 2 9 0,-3-1 4 0,-1 2 0 16,-1 0-7-16,0 1-9 0,0 1-10 15,0 0-9-15,0 1-8 0,0 0-10 0,-2 0-14 16,-3 0-6-16,2 4-5 0,-4 1 3 0,3 2 7 16,-4 1 4-16,4 1 1 0,-1 1 2 15,1 1-3-15,-1-1 1 0,4-1 2 0,1 1 0 16,0 0 0-16,5-2 3 0,0-1-1 0,2 0 3 16,1-3 2-16,3 1 2 0,-1-2 0 0,2-1 1 15,1-2 2-15,2 0 1 0,0-4 4 16,2-2-2-16,2-1-2 0,1-1 0 0,0-2-2 15,-2 0-2-15,4-1 2 0,-4 0-2 0,2-1-1 0,-2-1 3 16,0 2 1-16,-4 0 1 0,1-2 1 16,-5 1 0-16,-4 1 3 0,0 0 1 0,-6 2 3 15,0-2-3-15,-7 2-3 0,-2-2-3 16,-2 2-6-16,-1 0-2 0,-2 3-3 0,-4 0-5 16,-1 4-4-16,-2 2-2 0,-1 0 0 0,-4 4 1 15,4 4 3-15,-5 2 1 0,4 3 0 0,0 0 1 16,4 2 0-16,1 0-6 0,7 0-1 0,0 1-3 15,8-2-7-15,2 0 2 0,1-2 1 16,2 1 4-16,6-2 7 0,2-2 6 0,1-3 3 16,2-1-1-16,0 0 4 0,5-4 0 0,-1-1 4 15,0 0 3-15,1 0-1 0,2-5 1 16,1-1-1-16,-3-1-1 0,0-2-1 0,-3-1 0 16,3 0 1-16,-2-2 1 0,-2 1 0 0,-2-2 0 15,4-2 0-15,-5 1-2 0,0-1 5 0,-3-2 1 16,-3 0 1-16,1-1 4 0,-4 0 0 15,0-1-1-15,-2-3 0 0,0-1 2 0,0-3-4 16,0 0 4-16,0-4-1 0,0-2-1 0,0-2 5 16,-1-2 3-16,-1-1 3 0,0 2 1 15,-3 4 1-15,3 5-5 0,0 10-2 0,-3 4 0 16,4 6-7-16,-1 5-3 0,-1 1-11 0,2 0-16 16,-2 0-16-16,1 6 0 0,1 3 6 0,-2 5 11 15,-2 3 17-15,3 3 0 0,0 3-1 16,1 0 0-16,-1 4 1 0,2 2-2 0,0 1 1 15,2 2 2-15,1 3-8 0,2 4 4 0,1 3 0 16,3 2-2-16,-1 2 3 0,1 1-9 0,-2 0-23 16,8-1-25-16,-2 0-60 0,8-4-104 15,3-1-73-15,3-6-144 0,-7-9-303 0,-4-12-449 0</inkml:trace>
  <inkml:trace contextRef="#ctx0" brushRef="#br0" timeOffset="33722.9182">20454 4840 0 0,'0'0'123'0,"0"0"297"16,0 0-43-16,0 0-61 0,0 0-60 0,0 0-33 15,0 0-38-15,0 0-24 0,0 0-26 0,0 0-27 16,0 0-23-16,0 0-27 0,0 0-27 16,0 0-14-16,-75-55-8 0,58 62 2 0,-3 3 0 15,-2 4 2-15,-3 2 0 0,2 2-1 16,1 4 0-16,-1 1-4 0,5 2-2 0,2 1-4 0,4-1 1 16,3 1-2-16,6 0 0 0,2-3-1 15,1-2 2-15,5-2 0 0,4-2 0 0,3-2 3 16,5-2 1-16,2-2 2 0,3-4 4 15,1-1-1-15,6-2 2 0,2-3 1 0,0-1 0 16,5-1-1-16,-4-6-2 0,0 0 0 0,-2-2-3 16,-5 0-3-16,0-2-1 0,-4 2-5 0,-2-1-6 15,-5 0-5-15,0 1-12 0,-3 1-23 0,-5 0-29 16,0 1-54-16,-3 1-97 0,-3-1-196 0,1 2-357 16,-1 3-231-16</inkml:trace>
  <inkml:trace contextRef="#ctx0" brushRef="#br0" timeOffset="34133.9967">20853 4918 604 0,'0'0'464'15,"0"0"-90"-15,0 0-93 0,0 0-79 0,0 0-76 16,0 0-44-16,0 0-36 0,0 0-22 15,0 0-11-15,0 0-1 0,0 0 2 16,0 0 0-16,0 0 1 0,0 0-3 0,-98 68-3 16,90-54-4-16,2 2 0 0,1-2-3 0,1-1-2 15,4-1 1-15,0 0-2 0,0-3 5 16,8-1 0-16,-3-1 2 0,3-3 9 0,3 0-2 0,0-1 10 16,2-3 8-16,1 0 3 0,0 0 3 15,2-4-2-15,-1-2-7 0,2-1-2 16,2-1-6-16,-1-1-3 0,-4 0 3 0,3-3 0 0,-4 0 4 15,1 1 2-15,-2-2 0 0,-2 0 4 0,0 0 0 16,-5-1 2-16,2 0 0 0,-5 0-4 0,-1 2-3 16,-1-2-3-16,-1 2-6 0,-6-1-3 15,-3 0-8-15,-3 2-7 0,-1 3-10 16,-5 1-12-16,-3 4-5 0,-3 3-4 0,1 2 0 0,-4 7 5 16,-1 3-2-16,3 4-6 0,0 4-15 15,5 2-42-15,4 1-74 0,7 2-90 0,5 0-159 16,4-6-260-16,1-7-383 0</inkml:trace>
  <inkml:trace contextRef="#ctx0" brushRef="#br0" timeOffset="34805.5808">21103 5031 78 0,'0'0'550'0,"0"0"-90"0,0 0-118 16,0 0-81-16,0 0-50 0,0 0-34 0,0 0-27 15,0 0-18-15,68-126-23 0,-64 108-15 0,0-1-13 16,-2 1-12-16,1 0-7 0,-2-1-6 15,-1 5-6-15,0 0-5 0,0 3-4 0,-4 4-16 16,-1 3-14-16,-3 1-13 0,0 2-19 16,-3 1-2-16,-2 0-1 0,-2 5 4 0,0 3 6 15,2 1-1-15,0 2-2 0,5 0-8 0,2 0-4 16,5 1-8-16,1-1-3 0,2 1 0 0,9-1-3 16,1-3 3-16,4 2 5 0,3-3 8 15,2-1 9-15,0 0 12 0,3-3 5 0,1 0 4 16,-2-1 4-16,1 1 1 0,-1 0 1 0,-1 0 1 15,-1-1 0-15,-2 0-4 0,-2 3-1 0,-2-1 0 16,-1 1-5-16,-3 2 3 0,-2 0-1 0,0 0-2 16,-3 1-3-16,-3 1 1 0,-2-1 0 15,-1 2 4-15,0 4 6 0,-1 0 2 0,-6 0 10 16,-4 1 4-16,-1-1 3 0,-1 0-1 0,-4-1-2 16,2-1-4-16,-4-1-3 0,1-2 0 0,-1 1-3 15,4-3-2-15,1 0-2 0,2-2-4 16,2-2 0-16,5 0-3 0,0-1 0 0,3-1-3 15,2-1 1-15,0 0-2 0,0 0-2 16,2 0-7-16,5-4-2 0,4 0-2 0,5-5-3 16,4 1 8-16,3-2-6 0,3-1 0 0,1-1 3 0,2-1-4 15,0-2 2-15,1-2 2 16,-1-2 0-16,0-2 0 0,0-5 0 0,0 0 0 16,-2-3 1-16,-4 2 7 0,-1-4 6 0,-3 0 4 0,-4 0 6 15,-3-1 5-15,-4 0 5 0,-3 0 10 16,-4 0 11-16,-1 0-3 0,-1 3 7 0,-5 2-2 15,1 4-8-15,-3 5 1 0,1 4-6 0,3 4-7 16,-1 3-3-16,3 5-6 0,-1 2-7 16,2 0-16-16,-2 0-4 0,0 9-1 0,-1 2 1 15,1 5 10-15,-2 2 1 0,3 3 0 0,0 2 0 0,1 2 2 16,1 1-2-16,0-1 1 0,2 0 0 16,1-1 0-16,5-1-2 0,-1 2 2 0,0 2-1 15,1 0-1-15,0 1 4 0,0 2-4 0,-1-3 0 16,0 2 0-16,0-3-3 0,-2 0 2 0,0-4 0 15,1-2-2-15,-2-2-8 16,-2-2-20-16,2-3-32 0,-4 1-42 0,2-2-56 0,1-2-61 16,-1-3-85-16,1-2-163 0,-1-2-309 0,2-2-82 15</inkml:trace>
  <inkml:trace contextRef="#ctx0" brushRef="#br0" timeOffset="35015.9236">21432 4786 182 0,'0'0'493'16,"0"0"-107"-16,0 0-42 0,0 0-53 15,0 0-83-15,0 0-80 0,0 0-47 0,0 0-19 16,0 0 3-16,0 0 7 0,0 0-12 0,0 0-11 16,143-22-16-16,-91 17-11 0,7-2-9 0,5 0-10 15,5-2-26-15,5 2-64 0,1-2-155 16,-18 1-467-16,-18 2-722 0</inkml:trace>
  <inkml:trace contextRef="#ctx0" brushRef="#br0" timeOffset="35856.8315">19138 6252 472 0,'0'0'333'0,"0"0"22"0,0 0-47 0,0 0-61 15,0 0-62-15,0 0-62 0,0 0-52 16,0 0-32-16,0 0-15 0,0 0 6 0,0 0 12 15,0 0 1-15,17 39-3 0,-8-21-11 0,2 1-9 16,-1 3-3-16,-1 1 0 0,0 1-1 16,-3 2 1-16,0 4 0 0,-3-2 1 0,-1-1 0 15,1-1 6-15,-3-1-4 0,0-3-5 0,0-1-3 16,-4-1-13-16,1-2-16 0,0-2-35 16,-1-2-57-16,3-2-86 0,1-2-105 0,0-3-141 15,0-2-240-15,0-2-75 0</inkml:trace>
  <inkml:trace contextRef="#ctx0" brushRef="#br0" timeOffset="36084.2185">18918 6453 54 0,'0'0'350'0,"0"0"0"0,0 0-54 0,0 0-66 16,0 0-55-16,0 0-52 0,0 0-36 0,0 0-22 0,0 0-4 15,0 0-2-15,0 0-4 0,0 0-11 16,165-28-15-16,-110 24-10 0,4 1-8 0,9 1-6 16,-2 1-6-16,3-1-18 0,2 2-42 15,1-1-84-15,-1 0-170 0,-18 0-329 0,-16 0-184 16</inkml:trace>
  <inkml:trace contextRef="#ctx0" brushRef="#br0" timeOffset="36786.5422">17594 7581 0 0,'0'0'164'0,"0"0"235"0,0 0-49 0,0 0-76 15,0 0-45-15,0 0-47 0,0 0-50 16,0 0-48-16,0 0-44 0,0 0-19 0,0 0-1 16,0 0 10-16,0 0 19 0,0 0 6 0,-6 55 3 15,2-31-4-15,2 2-10 0,0 3 0 16,0 1-1-16,-3 2 0 0,3 2-2 0,-1 0-5 16,-4 4-4-16,4-2-4 0,-3-1-3 0,3-3-4 15,-3 0-3-15,3-3-2 0,-4-2-4 16,4-4-2-16,2 0-4 0,-1-4-7 0,-2-1-11 15,4-1-24-15,0-5-45 0,0 2-75 0,0-4-92 0,4-1-135 16,-2-4-260-16,-1-3-357 0</inkml:trace>
  <inkml:trace contextRef="#ctx0" brushRef="#br0" timeOffset="37057.5379">17236 7845 212 0,'0'0'321'16,"0"0"-75"-16,0 0-52 0,0 0-50 0,0 0-22 16,0 0-6-16,0 0-10 0,0 0 6 0,0 0 14 15,0 0 7-15,0 0-3 0,0 0-16 0,0 0-26 16,132 29-26-16,-89-32-23 0,7-2-15 0,2-3-12 15,4 2-13-15,-4-1-21 0,-1 1-40 16,-5 1-69-16,-1 0-116 0,-5 2-231 16,-10 1-380-16,-11 0 356 0</inkml:trace>
  <inkml:trace contextRef="#ctx0" brushRef="#br0" timeOffset="37620.134">17815 8278 466 0,'0'0'331'0,"0"0"-91"0,0 0-51 0,0 0-1 0,0 0 9 16,0 0-34-16,0 0-35 0,0 0-26 15,0 0-17-15,0 0-8 0,0 0-4 0,130-76-4 16,-116 62-5-16,3 1-1 0,-4-4 1 0,1 1-3 15,-3-2-3-15,-1-3-7 0,-1 0-8 16,-3 1-9-16,1-2-7 0,-4 1-2 0,-1-1-3 16,0 2-3-16,-2-1 1 0,0 0-3 0,-3 1-1 15,0 3 1-15,-3 4-1 0,2 2 0 16,-3 2-2-16,2 3-7 0,-3 4-8 0,-1 2-8 16,-3 0-6-16,-2 6 1 0,-1 2 2 0,-3 3 4 15,5 2 3-15,-2 0 1 0,3 1-1 0,2 0-1 16,6 1-1-16,2-5-3 0,2 3 3 0,0-2 1 15,4-2 1-15,6-1 0 0,2-2 2 0,3-3 0 16,4-1 1-16,0-2 4 0,3 0-1 16,1-5 1-16,-1 0 0 0,4-3 0 0,-3-1 2 15,-1 0-1-15,4 1 2 0,-3-2 2 0,-2 2 3 16,0-1 4-16,0 1 4 0,-4 1 3 0,-4 2 1 16,-3 2-1-16,-2 1 2 0,-6-1 0 15,1 3-5-15,-1 0-5 0,0 0-7 0,-2 0-4 16,0 0-4-16,1 3 0 0,0 0 3 0,0 3-2 15,0 2 3-15,-1 1 0 0,1 2 0 0,-1 2 1 16,0 2 0-16,0 2 2 0,-1-2 2 16,-3 4 1-16,-4-1-1 0,0 2-3 0,0 1-2 15,1 0-2-15,-3 0 0 0,2 1-4 0,0-1-3 16,2-1-12-16,1-1-7 0,-2-3-17 16,5-2-22-16,1-2-27 0,1-1-42 0,0-3-65 15,0-1-65-15,2-2-120 0,5-2-288 0,-5-3-514 16</inkml:trace>
  <inkml:trace contextRef="#ctx0" brushRef="#br0" timeOffset="38109.988">18600 7952 405 0,'0'0'405'0,"0"0"-95"15,0 0-118-15,0 0-86 0,0 0-42 0,0 0-22 16,0 0 8-16,0 0 22 0,0 0 17 0,0 0 6 16,0 0-1-16,0 0-6 0,0 0-4 15,8 56-8-15,-8-47-4 0,0 0 2 0,0 0 0 16,-5 2 3-16,-2-3-4 0,-3 3-12 0,-2-2-10 16,-3 0-12-16,1 0-8 0,-3-1-8 15,2 0-5-15,-1-1-8 0,2 0 0 0,2-3-5 16,2-1 1-16,1 1 3 0,2-3-2 0,4-1 6 15,2 0 2-15,-2 0 2 0,3-2-2 16,0-3-5-16,0 0-6 0,0-3-3 0,3 0-2 0,1-3 0 16,0 1 3-16,2-1-2 0,1-1 3 15,-2 1 0-15,3-2-2 0,0 1 4 0,1 0-4 16,-3 1-1-16,2 0 2 0,2 1-2 16,0 2 0-16,-1 0-1 0,0 1-2 0,2 2-1 0,-2 3 2 15,0-2 0-15,1 2 2 0,-3 1-3 0,2 1 1 16,0 0-3-16,1 0-1 0,-2 2 1 15,-1 3-1-15,-1 2 2 0,2 1 0 0,-1 2 2 16,-3-1 0-16,-2 4 2 0,2-4 1 0,-4 3-3 16,0 0 6-16,0-1 1 0,-4 0 0 0,1 1 1 15,-3-2-4-15,3 2-3 0,-5-1-10 16,6-1-20-16,-2 1-47 0,0-3-70 0,3 2-93 16,1-1-20-16,0-2-77 0,0-3-228 15,0 0-631-15</inkml:trace>
  <inkml:trace contextRef="#ctx0" brushRef="#br0" timeOffset="38912.2236">18737 7997 731 0,'0'0'482'0,"0"0"-94"0,0 0-98 0,0 0-81 16,0 0-57-16,0 0-41 0,0 0-24 0,0 0-18 15,0 0-12-15,0 0-8 0,0 0-3 16,0 0-6-16,0 0-3 0,0 0-5 15,85-73-5-15,-76 73-7 0,-3 0-9 0,-1 0-3 0,2 2-9 16,-2 3 1-16,4 2-1 0,0 1 1 16,2 2 5-16,1 1 1 0,1 2 2 0,-6 1-1 0,1-1 2 15,-2 0-1-15,-3 0 1 0,-2 0 0 16,-1-2-3-16,0 1 2 0,0-4-1 0,0 1 0 16,0-1 0-16,0-2-2 0,0-2-2 0,0-1 2 15,0-1-3-15,0-2 1 16,0 1 2-16,0-1-1 0,0 0 4 0,0 0 9 0,0-1 0 15,0-2-2-15,0-2-4 0,0-2-10 0,1-1-4 16,0 1 0-16,3-2-3 0,-1 0-2 0,-1-1-1 16,5-1-3-16,1-2 0 0,-1-2 2 15,3 0 2-15,4-2-2 0,-2 0 2 0,1 1 0 16,-1 1-2-16,2 2 3 0,-2 2-4 0,-1 4 2 16,-3 1-1-16,-2 3 1 0,1 0-2 0,-4 3-7 15,3 0-5-15,-4 0-5 0,4 6 1 16,-1 0 3-16,1 1 7 0,-3 3 4 0,3-1 3 15,-3 0 4-15,-1 0 0 0,3-1 2 0,-2 0 1 16,0 0 2-16,2-3 1 0,-3 0 0 0,0-2 3 16,-2 0-1-16,1-2 2 0,0-1 3 0,2 0 4 15,-1 0 9-15,0 0 3 0,0-1 2 16,4-4-3-16,2 0-4 0,-3-1-3 0,4-3-2 16,1 1-2-16,1-2-2 0,-1-1-1 0,1-1-2 15,4 0 0-15,-2 0-1 0,0-2-1 0,3 0 1 16,-1-2-4-16,2 1 2 0,-3 1 0 15,0 1 2-15,-4 3 2 0,-5 3 1 0,-4 3 2 16,0 1-1-16,-1 2-10 0,0 1-12 0,-3 0-7 16,-6 5-6-16,1 2 5 0,1 1 6 15,-1 2 1-15,0 2 4 0,5-2 0 0,2 3 1 16,1-1 2-16,1-1 1 0,8-1 2 0,1 0 2 16,3-1 1-16,5-1 0 0,2 1 4 15,2-1 0-15,1-1 3 0,3 2-1 0,-2-2 1 0,-3 1 1 16,-1 0 0-16,-2 1-1 0,-6-2-2 0,-4 1-1 15,-4 0 0-15,1 2 0 0,-5 0 4 16,0-1 5-16,-6 1 4 0,-3 2 3 0,-2-2 7 16,-3 2-2-16,-2-2-1 0,-3 0-5 0,2 0-5 15,-2-1-1-15,1-2-4 0,0 1-1 0,5-5 0 16,2 2-3-16,2-3 3 0,0 0 1 16,6-2 4-16,-2 0 3 0,4 0 5 0,0 0-3 15,1 0-4-15,0-3-1 0,0-2-10 0,1 1-8 16,5-3-8-16,-2 1-15 0,6 1-16 15,-1-1-21-15,1 0-48 0,6 1-69 0,-3-1-149 16,-2 3-408-16,-3 0-792 0</inkml:trace>
  <inkml:trace contextRef="#ctx0" brushRef="#br0" timeOffset="39707.0164">19540 7769 0 0,'0'0'0'0,"0"0"0"0,0 0 72 15,0 0 115-15,0 0 25 0,0 0 26 0,0 0 23 16,0 0 7-16,0 0-20 0,0 0-30 15,0 0-27-15,0 0-36 0,0 0-31 0,0 0-32 16,75-67-28-16,-75 67-33 0,0 0-23 0,0 2-7 16,1 7-1-16,3 2 9 0,-1 3 10 15,-1 5 6-15,6 3 3 0,-3 2 0 0,1 5 1 16,2 2 3-16,1 2 14 0,0 4 9 0,-4 0 5 16,4 1 0-16,-3 3-9 0,-2-1-10 0,-2-1-4 15,-1 0-4-15,-1-4-4 0,0-1-2 0,0-2-3 16,-3-4-5-16,-5 0-2 0,4-5-2 15,-3-1-3-15,3-4-1 0,-2-4 1 0,2-1-2 16,-1-5 1-16,3-3-2 0,1-1-2 0,1-2 2 16,0 0 9-16,0-2 14 0,0 0 12 0,0-4 1 15,0-3-11-15,0-2-14 0,0-3-13 0,0-3-4 16,0-3-2-16,0-1 0 0,0-3-2 16,1-3-2-16,1-2 1 0,4-3-1 0,-2-3-1 15,4-4-3-15,0-2-1 0,4-3 1 0,0 0-5 16,6-3 0-16,0 2 0 0,2 4-4 15,0 4 4-15,1 6-1 0,0 2-3 0,-1 9 2 16,1 4-3-16,0 2 1 0,1 4 1 0,-3 3 1 16,1 1 2-16,-2 3-2 0,-3 1 1 0,1 0-6 15,-3 6-2-15,-2 3 1 0,0 3 0 16,-3 2 2-16,-3 3 5 0,-2 1 3 0,-2 3 2 0,-1-2 5 16,-1 2-1-16,-5-1 2 0,-4 0 2 15,-1-2 0-15,0-1 2 0,-3 0 2 0,-1-1 1 16,-4-1-1-16,3-1 2 0,-4 0-1 0,0-2-3 15,0 0 1-15,-1-1 0 0,3 0-2 16,-1-2 2-16,0 0-2 0,5-2-8 0,-3-1-8 16,5-2-15-16,1 0-22 0,-1-3-27 15,2 0-35-15,2-1-40 0,-1 0-58 0,6 0-108 0,0 0-301 16,1-2-592-16</inkml:trace>
  <inkml:trace contextRef="#ctx0" brushRef="#br0" timeOffset="40112.2505">20291 7843 223 0,'0'0'400'0,"0"0"-62"16,0 0-59-16,0 0-80 0,0 0-55 15,0 0-21-15,0 0-16 0,0 0-10 0,0 0-4 16,0 0-4-16,0 0-4 0,0 0-9 0,0 0-8 15,-98 58-10-15,87-42-14 0,2 0-9 16,0 3-7-16,4-1-6 0,-2 1-5 0,5 0-4 16,1-2-2-16,1 0 0 0,0-3 1 0,3-1 0 15,5-1 0-15,1-1 0 0,1-2 1 0,3-2 3 16,-1-1 2-16,4-1 4 0,-2-3 1 0,4-2 7 16,-1 0 5-16,-1-2-1 15,0-6 3-15,-2 1-5 0,-1-1-7 0,2-2 0 0,-4 1 2 16,0-1-4-16,0-1 2 0,-1 0-2 0,-1-1-2 15,-1-1 0-15,-4-1-1 0,-1-2 0 0,-1 0-5 16,-2-2-3-16,0 0-3 0,-6-1-4 16,-4 1-1-16,0-1-3 0,-1 2-1 0,-2-1-2 15,-3 5-5-15,3 4-7 0,0 2-12 0,-3 4-9 16,4 3-13-16,-5 3-10 0,4 6-19 16,-3 4-41-16,4 4-63 0,1 1-92 0,3 1-116 15,5 0-179-15,1-5-237 0,2-5 262 0</inkml:trace>
  <inkml:trace contextRef="#ctx0" brushRef="#br0" timeOffset="40857.8468">20511 8047 0 0,'0'0'1'16,"0"0"411"-16,0 0-7 0,0 0-26 0,0 0-45 16,0 0-55-16,0 0-51 0,0 0-46 0,0 0-43 15,0 0-35-15,0 0-24 0,0 0-17 16,0 0-14-16,0 0-7 0,48-20-5 0,-40 15-6 15,-1-2 1-15,-2 0-5 0,5 0-1 0,-3-2 1 16,0 0 0-16,-1 0 3 0,1-1-2 16,-3-2 0-16,-3 2-3 0,3-3-5 0,-4 2-1 15,0 0-6-15,0 1-1 0,0 2-5 0,-4 1-2 16,1 2-4-16,-3 2-5 0,2-1-3 0,-1 1-5 16,0 2 1-16,2 0-4 0,-2 1-2 0,3 0-2 15,0 0-5-15,1 0 4 0,1 0 1 16,-3 2 4-16,3 0 1 0,0 0 2 0,0-1 3 15,5 1-1-15,-2-2 6 0,4 0 0 0,-1 0 0 16,5 0 3-16,1 0 0 0,1-3 0 16,2-2 0-16,1 0-1 0,2 0 0 0,-5 0 3 0,4 0-1 15,-5 2 1-15,-1 0-1 0,-2 2-2 16,-2 0-1-16,-4 1-2 0,-1 0-1 0,3 0-6 16,-2 1-1-16,-1 3 0 0,-1 2 2 0,4-1 4 15,-3 4 3-15,0-1 3 0,-1 1-3 16,2 1 5-16,-1 2-1 0,-1-1 2 15,0 2 3-15,-1 0-2 0,1 0 0 0,0-1-1 0,-1-1 2 16,1 0-2-16,3 2 2 0,0-4-1 0,-1-2-2 16,4 0 7-16,0-1-1 0,-2-2 4 15,5-2 2-15,-2 0 1 0,3-2 6 0,2 0 0 16,5 0 3-16,2-1-4 0,1-3-8 16,0-2-3-16,0-1-5 0,1-2 0 0,-4 1 0 15,1-1 2-15,-5-1-4 0,0 0 5 0,-5-2 0 16,-4 1 0-16,0-3 0 0,-3 0 1 0,-1-1-2 15,-1-2 0-15,0 0 3 0,-1-3-4 0,-1 1 1 16,-1-2-1-16,0 1 0 0,0-1 2 16,-1-3 1-16,2 1 2 0,-1 1 0 0,1-2-1 15,-1 3 1-15,1 0-1 0,-1 9 1 0,2 2-2 16,0 4 0-16,0 4-3 0,-1 2-2 0,2 0-3 16,-2 0-9-16,1 3 1 0,-1 4-4 0,-2 5 6 15,0 3 5-15,1 2 2 0,-1 0 2 0,1 2 0 16,0-2-2-16,2 1 0 0,1 1 1 15,0 1-1-15,1-1 2 0,3 1-1 16,3 0-2-16,-1 1 3 0,0 0 0 0,0-3 0 16,-1-1 0-16,2-1 0 0,-4 0-1 0,2-2-1 15,-2-3-1-15,-1 0-6 0,0-2-14 0,-1 0-29 16,1-2-40-16,-2-3-56 0,1 0-65 0,-1-3-73 16,0-1-71-16,1 0-105 0,-1 0-223 0,1-1-120 15</inkml:trace>
  <inkml:trace contextRef="#ctx0" brushRef="#br0" timeOffset="41070.9833">21047 7793 0 0,'0'0'360'0,"0"0"54"0,0 0-88 0,0 0-70 15,-119-12-27-15,94 12-41 0,3 1-29 0,5 2-23 16,3 0-23-16,5 1-27 0,2-3-28 0,5 1-20 16,-1-1-18-16,3 0-7 0,0 0-4 0,0-1 1 15,0 0 7-15,5 0 11 0,2 0 13 16,3 0 7-16,4 0-2 0,5-1-10 0,4-4-15 15,5 1-13-15,2-3-13 0,3 0-12 0,3-1-20 16,0 0-19-16,5 1-28 0,0-1-43 16,2 1-42-16,-1 0-93 0,-3 2-134 0,-11 0-199 15,-10 3-317-15</inkml:trace>
  <inkml:trace contextRef="#ctx0" brushRef="#br0" timeOffset="41710.2915">21369 7753 0 0,'0'0'6'0,"0"0"281"0,0 0-70 15,0 0-27-15,0 0-9 0,0 0-29 0,0 0-30 16,0 0-22-16,0 0-6 0,0 0 1 0,0 0-1 16,0 0-3-16,0 0-10 0,0 0-10 0,23 86-8 15,-18-76-8-15,-1-2-8 0,-3 0-1 16,1-1 0-16,-2 0 8 0,0 0 9 0,0-1 8 16,-3-1 7-16,-3 1-1 0,-1-1-6 0,-4 0-12 15,-1 1-12-15,0-3-15 0,0 2-10 0,1-1-4 16,-1-1-5-16,2-1-1 0,0 0-1 15,1-1 3-15,3-1 2 0,2 0 6 0,1 0 4 16,1-3-4-16,2-1-6 0,0-1-12 16,0-2-9-16,4-1-4 0,3-1-1 0,1-1 1 0,0-2 3 15,4 1 1-15,2-3 0 0,-2 3 2 16,0 1 2-16,2 2-2 0,-1 0 0 0,-1 2 0 16,-1 1-3-16,-1 1-2 0,0 4-3 0,-1 0-2 15,0 0-5-15,-3 2 0 0,2 4 0 0,0 1 3 16,-1 1 2-16,-2 1 3 0,2 0 1 15,-3 0 3-15,2 3 5 0,0-3-3 0,1 2 4 16,3 0 4-16,0-1 3 0,1 1 8 0,5-3 2 16,-2 0 3-16,2 0 1 0,1-3 2 0,3 0 1 15,1-3 1-15,0 0 1 0,3-1-4 16,-2-1-4-16,0 0-4 0,-2 0-4 0,-2-3-1 0,-4 1 1 16,-3-3 2-16,-4 0 3 0,-3-1 3 15,-1-1-1-15,-2-1-4 0,-1-1-2 0,0-2-3 16,0-1-1-16,0-2 1 0,-3 0-1 15,1-3-1-15,-2 0-2 0,-1-3-1 0,2-1 0 0,-2 1 0 16,1-2 0-16,0-1 0 0,0 0-2 16,1 0 1-16,2 2 1 0,0 3 0 15,0 6 3-15,0 3-3 0,0 4 1 0,1 4-2 16,-2 1-4-16,2 0-12 0,-1 0-9 0,-1 7 0 16,1 2 1-16,-1 5 13 0,-2 1 7 0,2 1 3 15,0 0-1-15,2 1 1 0,0-2 1 16,0 0 0-16,2 2 4 0,4-1-2 0,-3 0-1 0,4 1 0 15,-1-1-1-15,2 2 3 0,-1 0-1 16,-2 1-1-16,2-3-2 0,-1 0 0 0,-2-3-2 16,2 0 0-16,-1-1-7 0,-2-1-20 0,1-3-33 15,-3-1-51-15,2-1-71 0,-2-1-85 0,0-1-92 16,1-3-168-16,-2 0-212 0,0-1 83 0</inkml:trace>
  <inkml:trace contextRef="#ctx0" brushRef="#br0" timeOffset="42045.6751">21753 7817 0 0,'0'0'11'16,"0"0"328"-16,0 0-74 0,0 0-75 16,0 0-49-16,0 0-31 0,-121-15-29 15,113 15-36-15,5 0-34 0,1 0-28 0,2 0-5 16,0 1 5-16,2 0 25 0,2-1 36 0,6 0 23 16,0 0 11-16,3 0-4 0,5 0-20 15,2 0-18-15,2-2-14 0,1-3-10 0,4 1-4 16,0-1-2-16,0 0-4 0,2 1 0 0,-3-1-2 0,3 1-2 15,-3-1-1-15,0 0 3 0,-5 2 4 16,-6-1 2-16,-1 2 9 0,-7 1 5 0,-2 1 20 16,-4 0 31-16,1 0 27 0,-2 0 15 15,0 0-6-15,0 0-25 0,0 0-35 0,0 0-25 16,0 3-7-16,0 2 3 0,0 2 10 0,0 2 17 0,1 0 1 16,0 3-2-16,2-1 0 15,1 1-11-15,-1 1-3 0,1-1-4 0,-1-1-4 0,1 2 0 16,0-1-2-16,-1-2-4 0,0 0-5 15,1 0-3-15,0-1-4 0,-3-1-11 0,-1-1-32 16,1 0-66-16,-1-2-113 0,0-1-143 0,0-1-307 16,0-1-536-16</inkml:trace>
  <inkml:trace contextRef="#ctx0" brushRef="#br0" timeOffset="42225.2517">22084 7635 284 0,'0'0'489'0,"0"0"-133"0,0 0-91 0,0 0-96 16,0 0-82-16,0 0-57 0,0 0-56 0,0 0-69 15,0 0-13-15,0 0-1 0,0 0 4 0,0 0 19 16,0 0-71-16,0 0-160 0,-28-16-187 16,28 22 331-16</inkml:trace>
  <inkml:trace contextRef="#ctx0" brushRef="#br0" timeOffset="42961.4272">22280 7807 652 0,'0'0'441'0,"0"0"-112"0,0 0-84 15,0 0-93-15,0 0-56 0,0 0-42 16,0 0-28-16,0 0-17 0,0 0-9 0,0 0 2 15,0 0 3-15,0 0-4 0,0 0 1 0,0 0 0 16,-113 68-2-16,103-49 3 16,0-1 0-16,3 1 1 0,2-1 0 0,0 0 1 15,5-2 3-15,0 0 0 0,2-4 2 0,5-2 3 16,4 0 3-16,2-5 3 0,3-1 10 0,2-2-1 0,4-2-2 16,1-2-6-16,0-3-12 0,1-2-13 15,0-2-3-15,-3-1-7 0,1 1-2 0,-3-2 7 16,-3 1 4-16,-1-3 5 0,-5 1 7 15,-2 0 3-15,-3-2 3 0,-4 0 4 0,-1-2 1 16,0 0 2-16,-1-1-1 0,-4-2 1 0,-3 2 1 16,-1 0 0-16,-3 1 3 0,1 0 0 0,0 2-1 15,-3 1-5-15,3 5-8 0,1 1-7 0,0 4-4 16,0 1-6-16,0 2 1 0,4 0-2 16,-1 0-1-16,2 2-1 0,3 1-2 0,1-1-2 15,1 0 1-15,0 0 4 0,0 0 4 0,0-1 6 16,5 2 6-16,1-1 9 0,3-1 10 0,2 0 7 15,1-1 4-15,4 0-1 0,0 0-3 16,2 0-4-16,1 0-2 0,-1 0-4 0,1 0-4 0,-3 0-6 16,2 2-5-16,-3 0-3 0,1 1-3 15,-5 1-1-15,0 2 0 0,0 0-3 0,-2 0 1 16,-1 3 0-16,0 0 0 0,-3-1 1 0,0 3 2 16,0 0-2-16,-1-3 1 0,0 2 3 0,1-1-2 15,-3 2 0-15,1-5-1 0,-2 1 2 16,1-1-1-16,0-1 2 0,-1-2 1 0,-1 0-3 15,0 0 3-15,0-1-1 0,0-2 1 0,0 0-1 16,0 2 2-16,0-2 0 0,0 0 6 16,0 0 12-16,0 0 14 0,0 0 14 0,0 0 3 15,0-2-10-15,1 0-14 0,2-3-18 0,2-2-8 16,1-1-3-16,4 0 1 0,1-5 2 16,5-2-1-16,1 2 2 0,2-3-2 0,1-2-1 15,0 2 1-15,0 2 2 0,-2 1-4 0,-5 2-1 16,-3 4 0-16,-2 4-1 0,-4 0 0 0,-1 2-1 15,-2 1-8-15,-1 0-26 0,0 1 2 0,0 6 1 16,0 1 7-16,0 3 28 0,0 2-4 0,0 1 1 16,0 2 1-16,0 1-4 0,-1 0-1 15,-1 1-6-15,2 3-17 0,0-1-50 16,6-2-76-16,4 1-108 0,4-1-170 0,-2-6-400 0,-3-2-147 0</inkml:trace>
  <inkml:trace contextRef="#ctx0" brushRef="#br0" timeOffset="43574.6981">23148 7668 0 0,'0'0'183'16,"0"0"135"-16,0 0-17 0,0 0-75 0,0 0-38 16,0 0-51-16,0 0-37 0,0 0-22 15,0 0-22-15,0 0-14 0,0 0 0 0,0 0-7 16,0 0-6-16,0 0-4 0,-52 36-6 0,46-22-3 16,0 0-5-16,-2 1 1 0,2 3 0 0,2 0 2 15,0 2 1-15,2-1-1 0,-1-1-1 16,3 1-1-16,0 1 4 0,0-4-1 0,0-2 2 15,2 2-3-15,0-3-6 0,5-2-2 0,-1 0-3 16,2-1-1-16,1-3-14 0,2-1-15 0,3-1-15 16,-1-3-27-16,3 0-22 0,-1-2-71 15,2 0-141-15,-4-2-234 0,-6 1-199 0</inkml:trace>
  <inkml:trace contextRef="#ctx0" brushRef="#br0" timeOffset="44606.4032">23334 7797 370 0,'0'0'531'0,"0"0"-107"15,0 0-114-15,0 0-98 0,0 0-78 0,0 0-55 16,0 0-46-16,0 0-25 0,0 0-13 15,0 0 1-15,0 0 3 0,0 0 3 16,0 0 1-16,-82 59 0 0,73-43-2 0,0 0-2 0,2-1-1 16,3 0-1-16,3-1-2 0,1-1 0 15,0-2-2-15,5-1-2 0,0-1-2 0,5-2-4 16,-3-1-2-16,2-2 2 0,2-2 4 0,-1-1 5 16,2-1 6-16,0 0 4 0,-1-3 4 0,3-3-1 15,-2 2-3-15,0-3-1 0,1 1-1 0,-3-2 3 16,4 0 2-16,0 1 4 0,-2-3 2 15,1 1 5-15,0-1 6 0,-2-1 8 0,-3 1 9 16,-2 0 7-16,-2-1 5 0,-3 1 0 0,-1-2-2 16,0 3-10-16,-3 0-8 0,0 1-10 0,-4 1-11 15,1 2-11-15,-2 3-14 0,-1 2-12 0,-1 0-7 16,-1 1 1-16,-2 6 2 0,2 1 8 16,-2 2 3-16,5 1 0 0,0 2-3 0,1-2-1 15,5-2-3-15,0 1 0 0,2-2 1 0,0-1 2 16,2-1 3-16,1-1 4 0,3 0 6 0,-1-3 5 15,3 0 11-15,-2-2 10 0,0 0 11 16,4 0 7-16,0-2 2 0,2-2-3 0,-2-1-4 16,2 0-2-16,-1-1-4 0,-1 1 0 0,0-2 1 15,0 1 2-15,0-2 1 0,-2 2 2 16,4-3 1-16,-4-2-4 0,1 3-1 0,0-2-1 16,0 1-1-16,-3 0 4 0,-1 0 1 0,-2 3-2 15,0 0-3-15,-2 1-4 0,-1 3-3 0,0 1-8 16,0 0-12-16,0 1-22 0,-1 0-19 0,-2 0-2 15,0 4 5-15,0 1 9 0,1 1 15 16,0-1-1-16,1 2-1 0,1 0 4 0,0 0-2 16,1 0 1-16,5 0 1 0,-2 0 4 0,3-1 4 15,0 1 4-15,-1-3 2 0,2 3-1 0,-2-1 0 16,3 0 0-16,-2 3 0 0,0-2 1 16,-2 0 0-16,0 1 0 0,-4 0-4 0,0 0 2 0,-1 1-1 15,0 0 3-15,0-2 2 0,-1 2 3 16,-3-1 2-16,-2 2 1 0,-1-2 5 15,-1-1-1-15,-2 0 0 0,1-3 0 0,1 0-4 16,-1 0 1-16,2-2 1 0,4-1-5 0,2-1 2 16,-1 2-1-16,2-2 4 0,0 0 7 0,0 0 9 15,2 0 0-15,1-3-7 0,2-1-13 16,4-2-10-16,0 1-3 0,1-4 3 0,3 0 5 16,0 0-1-16,-1 0 4 0,3-3 4 0,-1 0 3 15,-1-2 4-15,2-1 3 0,-2-4-1 0,-2 0 0 16,0-6 1-16,0 3-3 0,-2-4-1 0,-1 0-2 15,1-1-3-15,-6-2 0 0,1-2-1 16,-1 1 0-16,-2-4-4 0,0 1 3 0,-1 1 0 16,0 1 2-16,0 4 4 0,-1 3-4 0,-2 4 2 15,-1 4 0-15,2 6-1 0,1 3 6 16,-2 3-2-16,1 4-5 0,1 0-14 0,-1 0-18 0,0 5-2 16,2 4 3-16,-2 4 10 0,-1 3 13 0,2 2 1 15,-1 3 2-15,2 1 5 0,0 1-3 16,2 0 1-16,2 1-1 0,-1 1-4 15,5-3 8-15,-4 1-1 0,4 0 2 0,-3 0-2 16,0 0-1-16,2 0-3 0,-2 0 1 0,1-1 2 16,-2-1-3-16,2-2 0 0,-3 0 0 15,1-3-3-15,0-2-3 0,-3-2-6 0,0 0-17 16,-1-3-30-16,0 1-38 0,0-3-45 0,0-3-55 16,-1 0-59-16,0-1-83 0,-2-2-127 0,3 0-173 15,0-1-53-15</inkml:trace>
  <inkml:trace contextRef="#ctx0" brushRef="#br0" timeOffset="44798.4619">23691 7778 0 0,'0'0'0'0,"0"0"177"0,0 0 256 16,0 0-56-16,0 0-58 0,0 0-73 16,0 0-52-16,0 0-51 0,0 0-45 0,0 0-36 15,0 0-22-15,0 0-18 0,0 0-6 0,0 0-4 16,94-28-5-16,-63 23-4 0,4 0-3 0,2 1 0 15,4-1-3-15,5 2-8 0,1 0-21 16,-1 2-66-16,2-1-172 0,-12 1-333 0,-12 1-529 16</inkml:trace>
  <inkml:trace contextRef="#ctx0" brushRef="#br0" timeOffset="45489.954">19103 8997 0 0,'0'0'0'16,"0"0"442"-16,0 0-3 0,0 0-53 15,0 0-66-15,0 0-57 0,0 0-47 0,0 0-36 0,0 0-32 16,0 0-20-16,0 0-18 0,0 0-13 16,-20-87-19-16,19 85-19 0,0 2-23 0,1 0-28 15,-3 6-9-15,3 4-5 0,-1 8 3 0,1 4 12 16,-1 6 2-16,1 4 4 0,-2 2 3 15,2 2-2-15,-1 0 0 0,1-2-1 0,-1 0-1 16,1-2-2-16,0-2-1 0,0-3-1 0,0-1-1 16,0-3 1-16,0-2 0 0,0-2-5 0,0-2-1 15,0-2-7-15,0-1-10 0,0-2-13 16,0-3-32-16,0-1-42 0,0-2-64 0,2-3-83 16,0 0-84-16,3-1-169 0,-2-2-334 0,-1 0 25 15</inkml:trace>
  <inkml:trace contextRef="#ctx0" brushRef="#br0" timeOffset="45681.0482">18895 9246 0 0,'0'0'387'0,"0"0"-8"16,0 0-82-16,0 0-35 0,0 0-31 16,0 0-32-16,0 0-46 0,0 0-38 0,0 0-29 15,0 0-10-15,0 0-6 0,0 0-5 0,0 0-12 16,145-47-13-16,-93 38-6 0,4 1-8 0,5-2-8 15,6 1-7-15,-2 0-4 16,2 2-6-16,-3-1-8 0,2 2-31 0,-6 0-90 0,-4 1-185 16,-14 0-501-16,-14 3-396 0</inkml:trace>
  <inkml:trace contextRef="#ctx0" brushRef="#br0" timeOffset="46399.872">17572 10046 0 0,'0'0'38'0,"0"0"398"16,0 0-62-16,0 0-62 0,0 0-78 16,0 0-77-16,0 0-55 0,0 0-41 0,0 0-17 15,0 0 6-15,0 0 9 0,0 0 2 0,0 0 1 16,-45 58-7-16,45-39-1 0,0 0-2 0,1 2 0 15,2 2-1-15,4 2-5 0,-3-1 6 16,4 1 4-16,0 1 3 0,-1-2 10 0,2 0-4 16,0-1-3-16,-1-1-5 0,3-2-9 15,-4-2-9-15,0-1-4 0,-1-3-5 0,1-1-5 16,-3-3 0-16,0-1-3 0,0-2-2 0,-2-1-3 16,-1-3 0-16,2 1-4 0,0-2 4 0,-1-1 5 15,0 0 6-15,1-1 9 0,2 0 11 0,-2 0 10 16,3 0-1-16,0-5-4 0,2-4-9 0,5 0-14 15,0-4-6-15,1-2-5 0,3-4-6 16,-2-2-1-16,2-3-2 0,0-2-4 0,-3-3 3 16,1-2-1-16,-1-4-2 0,-1-2 0 0,-2-4-2 15,1 2 3-15,-1-1-1 0,-3 3-1 0,1 5 1 16,0 7-9-16,-3 8 4 0,-3 7-2 16,-2 3-3-16,-1 5-2 0,0 2-16 0,0 0-16 15,1 5-8-15,2 6-9 0,1 3-12 0,-2 5-19 16,4 3-41-16,-1 2-60 0,3 1-91 0,-1 0-146 15,-3-5-401-15,2-8-553 0</inkml:trace>
  <inkml:trace contextRef="#ctx0" brushRef="#br0" timeOffset="47676.7779">18212 10269 706 0,'0'0'331'16,"0"0"-83"-16,0 0-91 0,0 0-51 15,0 0-12-15,0 0 5 0,0 0 6 0,0 0-3 16,0 0-8-16,0 0-8 0,0 0-7 16,0 0-5-16,0 0 2 0,0 0 4 0,21 68 7 15,-24-58 0-15,-5-2-5 0,-2 3-15 0,-2-1-13 16,-1 1-15-16,-4-1-9 0,-1 0-7 0,3-2-7 15,-1 1-3-15,3-2-4 0,1-1-2 0,1-3 0 16,2 1-2-16,1-2 1 0,0-1 4 0,1-1 2 16,1 0 3-16,-1-1 3 0,3-5-5 15,-2 1-4-15,2-2 1 0,-1-4-6 0,4-1 1 16,0-1-1-16,1-3-3 0,0-2-2 0,2 0 1 16,6 1-1-16,0 0-2 0,2 3 1 15,0 0-3-15,2 3 2 0,1 1 3 0,3 3-2 16,-3-1 1-16,4 3-3 0,-4 2 1 0,4 0 0 15,-4 3-1-15,3 0 2 0,-2 0-3 0,1 5 0 16,0 1-2-16,-4 2 1 0,2 0 0 16,-3 1 1-16,0 0 3 0,-2 1-1 0,0 0 4 15,-5-2-1-15,4 1 1 0,-5-2 0 0,5 1-1 16,-4-2 0-16,0 0 2 0,3-2-2 16,-3 1 2-16,2-1 5 0,-2-2-5 0,5 0 4 15,-5-2 4-15,5 1 2 0,-1-1 3 0,-1 0 4 16,3 0-3-16,0 0-7 0,-1 0 2 0,-3 0-4 15,3 0-1-15,-2 0 0 0,-3 0-1 0,-1 0 1 16,-2 0 3-16,0 0 0 0,1 0 1 0,-1-1 1 16,0 1 3-16,0 0 4 0,0 0-3 15,0 0 1-15,0 0-3 0,0-2-4 0,0 2 8 16,0 0 0-16,0-1-1 0,0-2-1 16,0 1-8-16,0-1-6 0,1-1 3 0,3-1 1 15,-3 1-3-15,1 0 2 0,-1 0-2 0,5-2-4 16,-3 1 1-16,0 1 3 0,3 0-5 0,-3-1 0 15,2 2 4-15,-1 1-2 0,-2-1 3 0,4 0 1 16,-4 1-3-16,0 0 2 0,-1 1-1 16,3-2 2-16,-2 2-1 0,-1 0-2 0,0 0 0 15,1-2-4-15,1 2 4 0,-1-1 2 0,0-2-3 16,-1 2 5-16,5-2-1 0,-3-1-2 0,-1 2 4 16,4-2 1-16,-3-1 0 0,3-1-4 15,-2 1 3-15,2-1-1 0,-2 0-2 0,-3 0 0 16,1 0-1-16,2 1-2 0,-4-1 4 0,0 2 3 15,0 0-2-15,0-1 1 0,-5 1-1 16,2 1-2-16,-6 0-2 0,1 1-2 0,2 3-6 0,-4 0-1 16,-4 0 0-16,3 0 0 0,-1 2 5 15,3 1 0-15,1 0-2 0,3-1-1 0,-1 1 5 16,4-2-1-16,2-1 2 0,0 0-1 0,0 1-2 16,0-1-2-16,0 0 2 0,0 0 1 0,6 0-2 15,-1 0 2-15,4 0-1 0,1 0-2 16,3 0 2-16,3 0 1 0,2 0-1 15,-2 0 0-15,5 0 2 0,3 0 2 0,-2-2 1 16,-2-1 0-16,-1 1-3 0,-3-2-1 0,1 2-1 0,-5 0 2 16,-1 0 2-16,-2-1 2 0,-3 2 0 15,-3 0-2-15,-2 1 5 0,-1 0-1 0,0 0 2 16,0 0 1-16,0 0-4 0,0 0-2 0,0 0-5 16,0 1 1-16,-1 4-4 0,-2 0 4 15,-2 5 0-15,2 1 0 0,-3 3 4 0,3 1-3 16,-4 1 1-16,4 2-1 0,1-2 1 0,0 2-1 15,-2-2 5-15,4-1 2 0,0 2-5 0,0-5 0 16,4 2 0-16,-1-5 0 0,0 2 1 16,4-3 1-16,-3-1-2 0,3 0 3 0,0-4-1 15,-1-1 2-15,4-2 2 0,1 0 0 0,4 0 1 0,-2-2-1 16,7-3 0-16,-2-2 1 0,2-1-5 16,-1-2 1-16,1 1-3 0,-3-1 1 0,1-1 0 15,0 0 1-15,-3-2 0 0,5-1-1 0,0 2 2 16,0-2-1-16,-1 0 1 0,-2 0 3 15,-3 1-1-15,-5 0 2 0,-1 3 3 0,-4 2-1 16,1 2 3-16,-4 1 1 0,-1 3-4 0,0 2-2 16,0 0 1-16,0 0-3 0,0 0-1 0,0 0-2 15,0 2-2-15,-4 3-3 0,3 1 3 16,-1 2 1-16,0 1-1 0,0 0 2 0,1 2-2 16,-2 0 0-16,2 0 0 0,1 2 0 0,0 0-1 15,0 2 1-15,0 0 1 0,1 1-2 0,4-1 3 16,-2-1-2-16,-2 2 0 0,4-3-1 15,-3-2-1-15,0 0-3 0,-1-1-14 0,3-4-21 16,-3 1-30-16,1-4-43 0,-1 1-51 0,0-1-86 16,0-2-107-16,3-1-365 0,-2 0-799 0</inkml:trace>
  <inkml:trace contextRef="#ctx0" brushRef="#br0" timeOffset="47872.3076">19098 9963 1469 0,'0'0'336'0,"0"0"-58"0,0 0-70 16,0 0-60-16,0 0-28 0,0 0-28 0,0 0-29 0,0 0-25 15,0 0-22-15,0 0-12 0,0 0-6 16,0 0-3-16,0 0-2 0,-65-12-3 0,69 17-13 16,4 1-36-16,0 1-69 0,2 0-110 0,-1 0-165 15,0-1-396-15,-5-3-299 0</inkml:trace>
  <inkml:trace contextRef="#ctx0" brushRef="#br0" timeOffset="48857.2028">19521 10283 0 0,'0'0'182'0,"0"0"206"0,0 0-68 0,0 0-73 15,0 0-35-15,0 0-34 0,0 0-17 0,0 0-24 0,0 0-17 16,0 0-21-16,0 0-18 0,0 0-23 15,0 0-25-15,0 0-18 0,-38-20-7 0,38 20-5 16,4 4 5-16,-2 0 6 0,1 0 6 0,-1 1 5 16,3 1 7-16,-2 0 5 0,-1-1-2 0,3 1 4 15,-3-2-2-15,-2 2 0 0,0-1 8 16,0 1 7-16,-3-1 3 0,-5 1 3 0,-1-1-6 16,-4 2-9-16,-4 0-10 0,-2-3-10 0,0 1-7 15,2 0-3-15,-2-1 0 0,2-3 2 16,3 0-2-16,-1-1 3 0,5 0 1 0,4-2 3 15,0-3 6-15,3-1-6 0,2 0-3 0,1-2-6 0,0-3-8 16,1 0-1-16,2-3-2 0,7 0 1 16,-2-1-2-16,2 0 1 0,1 0-2 15,0 2 1-15,0 0-1 0,5 1-2 0,-3 3 1 16,1 0-3-16,1 3 2 0,-1 1 2 0,-2 2 0 0,3 1 0 16,-3 2-2-16,-1 0-1 0,2 2-2 15,0 5 1-15,-1 1 0 0,-3 1 1 0,0 2 2 16,-4-2-3-16,3 1 5 0,-5 0-3 0,-1 0 0 15,2-1 3-15,-2-1-1 0,-1-1 3 16,0 0 2-16,2-1 0 0,0-2-2 0,-1 0 1 0,-1 0-1 16,4-1 1-16,0-1 2 0,1-1-1 15,0-1 2-15,3 0-1 0,2 0 5 16,0-1-6-16,5-4 1 0,-3 0 1 0,5-1-9 16,-2-1 9-16,1 0 0 0,-2-1-1 0,-1-2 5 15,-3 1 0-15,-2-2 3 0,1-2 2 0,-2 1 2 16,-4-4-3-16,3-1-3 0,-4-1-4 15,-2-2 0-15,1-1-1 0,-2-1 3 0,0 0 1 16,0-2-2-16,-3-1 1 0,0 1-3 0,-2 0 2 16,3 3 1-16,1 3 0 0,-1 5-5 15,1 5 3-15,0 3 0 0,1 3-5 0,-3 2-2 0,3 0-7 16,-1 0-7-16,1 4 1 0,-1 4 4 16,1 3 4-16,-1 3 1 0,0 3 5 0,1 4-1 15,-1-1 1-15,1 3 2 0,0 0-2 0,0 0 0 16,0-1-1-16,0 0 1 0,1 2 0 0,1-2 0 15,0-3 0-15,3 4-2 0,-1-3 0 0,4 2 0 16,1-3-1-16,1-1 3 0,0-2 1 16,3-1-1-16,-1-3 2 0,5-1 1 0,-1-4 1 15,2-2 0-15,0-3 2 0,2-1 1 0,0-1-1 16,0 0 3-16,0-3-2 0,-1-1-4 16,0-2 3-16,-4-2 1 0,1 1 2 0,-6-2 6 0,0 0-1 15,-5-1 1-15,1 1 2 0,-3-4-2 16,-3 2-1-16,0-3 0 0,0 2-5 15,-1-3 1-15,-7-1-2 0,2 0-2 0,-4-1 0 16,-4 1-9-16,2 1 3 0,-3 1-2 0,-2 3-6 16,-1 5 3-16,-2 4-8 0,1 2-3 0,-2 0 2 15,-1 7 2-15,2 3 1 0,-1 1-1 0,2 1-4 16,4 3-10-16,-1 1-20 0,5 0-29 16,1 2-51-16,0-2-63 0,6 1-95 0,-1-2-117 15,4-4-273-15,1-3-661 0</inkml:trace>
  <inkml:trace contextRef="#ctx0" brushRef="#br0" timeOffset="49325.7454">20320 10281 357 0,'0'0'365'0,"0"0"-64"0,0 0-58 16,0 0-52-16,0 0-27 0,0 0-33 0,0 0-19 15,0 0-11-15,0 0-14 0,0 0-12 16,0 0-12-16,0 0-5 0,0 0 11 0,0 0 26 16,-38 37 27-16,42-37 10 0,5-4-12 0,0 0-28 15,2-3-29-15,-1 0-21 0,4-1-11 16,-1-1-7-16,0-1-4 0,-1 1-2 0,0-1-1 0,2-4 3 16,-4 1-1-16,1-4-2 0,0-3-3 15,-2-1-6-15,-1-4-4 16,-2-1-1-16,3-4 1 0,-5-1 0 0,1-4-2 0,-3 0 2 15,-2-3-3-15,0-2-1 0,0-1 4 0,-3 2-2 0,-5 1-2 16,-4 4 2-16,-1 5 1 0,-3 5-5 0,3 5 1 16,-4 6-4-16,5 7-6 0,-3 4-3 15,1 2 1-15,1 2 0 0,-1 5 0 0,1 4 5 16,3 3-2-16,3 2 3 0,3 0 2 16,1 2 2-16,3 2 1 0,0 3 0 0,2 0 2 15,3 0-2-15,2 0 5 0,3 0-3 0,0 0 0 16,1 1 2-16,2 4-1 0,-3 3 1 0,1 3-3 15,-4 4 1-15,0 1-2 0,-5-2 2 0,-1 2 0 16,-1-5-3-16,0-1-1 0,-1-4-2 16,0-1-3-16,0-7-6 0,0-3-14 0,1-3-29 15,0-4-37-15,2-3-57 0,2-2-77 0,3-3-116 16,0-2-348-16,-3-1-767 0</inkml:trace>
  <inkml:trace contextRef="#ctx0" brushRef="#br0" timeOffset="49764.6456">20614 10167 35 0,'0'0'463'0,"0"0"-82"0,0 0-37 16,0 0-60-16,0 0-50 0,0 0-30 15,0 0-46-15,0 0-35 0,0 0-23 0,0 0-9 16,0 0-4-16,0 0 0 0,0 0-9 15,16 1-17-15,-5-3-12 0,6-1-12 0,0 1-8 0,-1-1-2 16,4-2-3-16,-2 1-4 0,3-1-2 16,-1 0-3-16,-2-1-1 0,-3 2-4 0,0-1 1 15,-4 0-1-15,-3 0 2 0,-3 2 5 0,-3 0 3 16,0 0 1-16,-2 1-1 0,0-2-4 0,0 1-5 16,-3-1-2-16,-1 1-5 0,-4 0-5 0,-3 1 0 15,-3 2-2-15,-1 0 2 0,-3 0 4 16,2 1-1-16,-2 4 2 0,0-1-3 0,5 2 1 15,-3 1-4-15,5 1-3 0,0 2 3 0,0 2 1 16,2 2 2-16,-1 0 2 0,5 1-3 0,-1 1-1 16,2 0 1-16,0 1-3 0,4 0 1 0,0-2-1 15,0 2 0-15,7-2-1 0,2-1 2 16,4-1 2-16,1-2 0 0,3-2 2 16,3-2-3-16,3-3-2 0,5 0-2 0,2-4-5 15,2 0-12-15,5-2-17 0,3-4-33 0,4-2-57 16,2-2-77-16,2-1-141 0,-11 1-328 15,-12 5-840-15</inkml:trace>
  <inkml:trace contextRef="#ctx0" brushRef="#br0" timeOffset="51164.454">21575 10065 0 0,'0'0'97'0,"0"0"354"16,0 0-33-16,0 0-67 0,0 0-68 0,0 0-64 15,0 0-56-15,0 0-51 0,0 0-44 0,0 0-30 16,0 0-18-16,0 0-5 0,0 0 1 16,0 0 2-16,-102-9 4 0,87 24 1 0,-3 4-3 15,1 2-1-15,1-1-5 0,1 2-1 0,3 0-2 16,2-1-1-16,2-2-2 0,6-1-2 0,2-1 1 16,0-2 0-16,4-1 2 0,7-3 1 0,5-2 2 15,3-2 4-15,4-2 5 0,5-3 4 16,2-2 2-16,1 0 6 0,3-3 5 0,0-3 2 15,0-1 0-15,-2 0-2 0,-2-1-8 0,-1 0 0 16,-4-1-4-16,-1 1-2 0,-4-2-2 0,-2-1-2 16,-1 1-3-16,-1-1-1 0,-3 0 3 15,0-3 2-15,-5 3 4 0,-1-2 6 0,-3 0-2 16,1 2-1-16,-4 0-3 0,-1 1-5 0,0 2-2 16,0 1-3-16,-3 1-4 0,0 3-6 0,-1 2-4 15,0 1-7-15,1 0-3 0,-1 0-2 0,-2 4 0 16,0 3 0-16,2 3 4 0,0-1 2 15,1 3 0-15,3 0 4 0,0 0-2 0,0 0 1 16,3-2 2-16,3-2-2 0,-2-1 2 0,0-1-3 16,2-1 3-16,0-2-2 0,2-1 3 15,0 0 3-15,1-2-2 0,2 0 3 0,2 0-1 16,1-4-1-16,2-1-1 0,0 1 1 0,-1-2-1 16,-2-2 0-16,2 2 1 0,-3-2-2 0,1 0 1 15,-3-2-2-15,-1 2 3 0,-1-2 1 0,-1 1 4 16,-3 1 2-16,-1-2-3 0,-2 0-1 0,-1 0 0 15,0 1-2-15,-2-1-2 0,-3 1 1 16,-5-1-3-16,-1 1 0 0,-2 1-2 0,-3 2-3 16,-3 4-1-16,-1 2-3 0,-2 0 2 0,-3 5 1 15,4 2 2-15,0 2 4 0,3-2-6 0,6 4 1 16,0-1-4-16,3 1-1 0,5 0 1 16,0 0 3-16,3-2 1 0,1 0-1 15,0-2 1-15,5 0 1 0,1 0 2 0,5-2 3 16,1-3 0-16,0 1 1 0,4-2 1 0,1-1-2 15,1 0 1-15,2-1 1 0,-1-3-3 0,-1-1 2 16,0-1 0-16,-1 0 0 0,1-1 0 0,-3 0 1 16,2 0 1-16,-2-1-3 0,3-2 3 15,-1 1 0-15,0 0-3 0,-1 0 2 0,2-2-2 16,-3 0 1-16,0-1 2 0,1 0 1 0,-5-1-1 16,-1 1 2-16,1-1 2 0,-3 1 1 0,-2-1 2 15,-2 2-1-15,0 2 2 0,-3 1-3 0,-1 3-1 16,1 2 2-16,-1 0-7 0,0 3-3 15,0 0-6-15,0 0-11 0,1 0 1 0,2 3 1 16,0 3 2-16,2 1 10 0,2 2 1 0,-1 0 2 16,3 2 1-16,3 1 1 0,2 0 0 0,2 0 0 15,3 0 2-15,0 1-1 0,3 1-2 0,-2-2-1 16,1 0 0-16,-1 1-1 0,-3 0 1 16,-2-2 2-16,-4 0-1 0,-3-3 0 0,-2 2 0 15,-5 0 0-15,-1-1 1 0,-2-1 4 0,-8 2 3 16,-3-1 2-16,-3-1 1 0,-3-1-1 15,-2 0-2-15,-3 0-6 0,0-3-1 0,4 1-1 16,-1-2 2-16,1-1 0 0,6-1 2 0,3-1 0 16,2 0-1-16,3 0 7 0,5 0-1 0,-1 0 3 15,2-3-5-15,0-2-6 0,2-1-5 16,6-2-7-16,3 0-1 0,2-2-2 0,7 2 0 16,2-2 0-16,2 2 2 0,1 0 3 0,4 0 3 15,-3 0 2-15,0 0 0 0,0-1 2 0,-2 1-1 16,1-3 0-16,-1 1 0 0,0-1 0 0,1 0 0 15,-1 0-1-15,-3-2 3 0,0 0-2 0,-2 0 3 16,-3 1 2-16,-5 0-3 0,-2 1 3 16,-2-1 0-16,-4 2-1 0,-2 0 1 0,-1-1-1 15,0 1-1-15,-5-1 2 0,-1 0 0 0,1 2-2 16,-3-1 2-16,2-1 0 0,0-3 2 16,-1 1 0-16,2 2 4 0,0 2-2 0,1 1-1 15,1 2 2-15,2 2-1 0,-2 2 0 0,2 2 0 16,1 0-3-16,-1 0-3 0,1 0 2 15,-1 0-2-15,1 0-4 0,0 0 1 0,-2 4-1 16,2 3 0-16,-1 3 3 0,1 2 1 0,0 6 1 16,0 1-4-16,0 0 2 0,3 2-3 15,4 1 2-15,0-2 3 0,3 2 0 0,2 0-1 0,2-1-1 16,-1 1 5-16,2-1-4 0,-1 0 0 0,0 1 2 16,-1-1-7-16,-3-3 4 15,0 1 1-15,-2-5-2 0,-1 0-3 0,-1-2 1 0,-1-3-5 16,0-1-4-16,-1-1-12 0,0-3-29 0,1 2-34 15,1-3-54-15,-1-2-59 0,3-1-70 16,0 0-165-16,0 0-406 0,-2-1-365 0</inkml:trace>
  <inkml:trace contextRef="#ctx0" brushRef="#br0" timeOffset="51360.577">22670 9992 199 0,'0'0'562'0,"0"0"-103"0,0 0-78 15,0 0-101-15,0 0-52 0,0 0-50 0,0 0-40 16,0 0-33-16,0 0-24 0,0 0-8 0,0 0-9 16,0 0-13-16,0 0-12 0,0 0-11 0,100-43-10 15,-55 34-4-15,0 0-3 0,4-1-5 16,2 0-1-16,0 1-9 0,0 1-8 0,2 0-34 0,-2 0-95 16,-1-1-185-16,-13 1-664 0,-12 3-411 0</inkml:trace>
  <inkml:trace contextRef="#ctx0" brushRef="#br0" timeOffset="80890.2634">21831 4132 0 0,'0'0'0'16,"0"0"0"-16,0 0 0 0,0 0 0 15,0 0 0-15,-128-69 0 0,108 58 46 16,0-3 41-16,-2 0 15 0,0 0 24 0,1-1 17 16,-2-1 15-16,1-1 1 0,-1-2-4 0,-4 1-12 15,4-2-24-15,-5 2-19 0,-1 0-21 0,-2 1-13 16,1 1-5-16,-4-1-4 0,-5 1-1 0,-1-2 0 16,-3 1-4-16,-5 0 0 0,0 0-4 15,-2 0-1-15,-2-1-3 0,-1 1 1 0,-2 1 0 16,-2 1 1-16,-3 0 8 0,1 3 3 0,-1 2 4 15,-2 3-2-15,-2 1-7 0,-1 4-8 0,-5 2-8 16,-3 0-5-16,-3 2-5 0,-5 4-4 0,0 3-4 16,-7-1 0-16,-5 3-4 0,-1 0 1 15,-7 1-2-15,4 0-4 0,-1 2 4 0,0-2-2 16,5 3 2-16,2-2 4 0,6 2-3 0,3 2 3 16,4 0 1-16,4 2-1 0,5 1-3 0,6 2-3 15,2 0-2-15,3 3-3 0,4 0 2 16,-1 3-1-16,2 1-2 0,1 1-1 0,2-2 0 0,-1 4 1 15,0-3 0-15,0 2 2 0,-2-1-1 16,2 3 0-16,2 0 2 0,-1 0 1 16,2 1-3-16,2-1 2 0,2 1-3 0,0-2-5 15,7 0 2-15,2-1-3 0,2 0 2 0,4 2 0 0,0 0-1 16,6 1 2-16,-3 1 0 16,4 2 0-16,-1 0 1 0,1 1-2 0,-3-1 1 0,3 1-2 15,1-2 1-15,-2 1 1 0,-2 2-1 16,5 0-2-16,1 0 3 0,2 3-1 0,0-2-1 15,2 1 2-15,1 3-2 0,4-2 0 0,1 2 1 16,5-2 3-16,2 2-2 0,2-4 1 16,3 0-1-16,7-1-1 0,4-3 0 0,2 1 0 0,2-4 2 15,4-1-2-15,1-3 3 0,4 3-2 16,2-3 1-16,-3 2-1 0,4-2-1 0,0 1 1 16,3 1 3-16,1-3 3 0,-1 1 1 0,2-2 0 15,2 1-1-15,2-1 1 0,3-4 5 16,5 3-4-16,0-3 1 0,7-2-1 0,2-3 0 15,5-1 2-15,6-2-1 0,4-1 2 0,2-1-3 16,1-3 2-16,6 1-1 0,2-4 0 0,3 1 0 16,2-3-1-16,4 0 0 0,1-1 0 15,4 1 3-15,-2 0-4 0,0-2 1 0,-1 1 0 16,5-2-6-16,-3 0 6 0,4-2 3 0,1 0-4 16,3 0 4-16,0 0-4 0,2-2 0 15,2-3-1-15,1 1 2 0,0-3-4 0,3 1 0 0,1 0-1 16,2-4 2-16,0 0-3 0,-2 1 0 15,0-3 1-15,-4 0-7 0,1 0 5 0,-6 0 1 16,-2 0 0-16,-2-1-2 0,-6 0-1 0,-5-1 1 16,-4 1-1-16,-5-2 9 0,-6 0-2 0,-6-2 2 15,-6 2 4-15,-5-2 0 0,-5 2 4 0,-4-2 2 16,-4 2 1-16,-3-5-3 0,-3 2 1 16,1-1 1-16,-1-2-1 0,-1-1 0 0,1-1-2 15,-3-3-3-15,0 3-1 0,-1-3 5 0,-2 2-3 16,-1 1-1-16,-2 1 1 0,-2 0-5 15,-5 1 4-15,-2 1 0 0,-3 0 1 0,-5-3-2 16,0 0 3-16,-3-1-3 0,-3-1-2 0,-1-2 1 16,-2 0-5-16,-1-1-1 0,-1 1 1 15,0-3-1-15,-2 1-2 0,-3-3-1 0,1-1 1 16,-2-3-6-16,-2 0 6 0,3-5 0 0,-2-1-2 16,2-3 1-16,0-2-3 0,-2 0 2 0,0-1-1 15,0 1 2-15,-1 1-1 0,-2 0-2 0,0-1 2 16,-2 4 0-16,0 1 0 0,-2 1 0 0,-1 2 1 15,1 3-5-15,-2 1 3 0,2 2 0 0,-3 0 0 16,1 2 3-16,-4 0-2 0,1 0 0 16,-5 1 0-16,1 2-2 0,-3-2 0 15,-3 4-2-15,2 1 3 0,-3 0-2 0,0-1 0 0,2 2 1 16,-3 0-1-16,1 2-1 0,-1 0 1 16,0 1-1-16,0 1-1 0,0 1 2 0,-3 1 0 15,-1 1 0-15,-1 4 0 0,-4 1 0 0,-4 2-2 16,-1 3-1-16,-5 1-1 0,-1 3 2 15,-4 0 0-15,-4 3 1 0,-2 0 3 0,-3 0-2 16,-3 6 1-16,2 0 0 0,-5 1-2 16,-1 2 1-16,0-1 2 0,-2 3-1 0,1-1 0 0,1 0-2 15,0 2-1-15,4 0-6 0,4-1-7 0,3-1-13 16,8-1-10-16,4 0-10 0,6-2-10 16,2 0-10-16,3 0-19 0,3 2-23 0,1-2-31 15,2 2-40-15,0 3-47 0,1 3-74 0,-1 4-117 16,5-5-304-16,12-3-608 0</inkml:trace>
  <inkml:trace contextRef="#ctx0" brushRef="#br0" timeOffset="91909.9967">23441 7109 0 0,'0'0'0'0,"0"0"0"0,0 0 0 0,0 0 0 16,0 0 0-16,0 0 0 0,0 0 0 0,0 0 0 15,0 0 0-15,0 0 97 0,0 0-15 0,0 0-9 16,-35-44-15-16,32 40 1 0,-4 2 3 16,1-1 13-16,-3-1 4 0,-1 1 7 0,-1-1-4 0,-3-1 2 15,-1 1-1-15,-3 0-5 0,-2-2 2 16,-1 0 0-16,-4 0 5 0,-1-1 6 0,-4 1 0 16,-3-2-4-16,-2 1-4 0,1 0-2 15,-5-1-2-15,-1 0-1 0,-1-1-5 0,0 0-3 0,-4 0-8 16,-1 2-4-16,-1-2-3 0,-1 1-6 15,-3-1-3-15,0 2-6 0,-1-1-6 16,-2 1-4-16,0-2-2 0,-2 1-4 0,0 2 0 16,0-1-3-16,-3 1-2 0,0 0 1 0,-2 2-4 15,-2-1-1-15,-2 0 0 0,-3 2-5 0,-1 1 2 16,-2-2-2-16,0 2 1 0,-2-1-2 0,0 1 0 16,-1 0 0-16,3 1 0 0,3 1 4 15,0-2-1-15,2 2 1 0,1 0 1 0,4 0-1 16,1 0 1-16,5 0-2 0,0 0 0 0,2 0-3 15,2 0 1-15,0 0-3 0,0 0 2 0,1 0-1 16,-1 0-1-16,0 2-1 0,1 0-1 0,-4 1 3 16,-3 1-5-16,2 1 2 0,-3-1-2 15,4 1-1-15,-4 1 2 0,3-1 1 0,-3 1-1 16,0 1 0-16,3 0 1 0,-2 0-1 0,0 1 1 0,0-2 0 16,-1 1 0-16,3-2-1 15,-2 1 1-15,6 1 1 0,2-1-1 0,4 0-1 0,0-1 1 16,1 0-3-16,2 1 4 0,2-1-2 0,0 1 0 15,0 1 1-15,-1 0-2 0,1 0 0 16,-1 1 1-16,-2 1-1 0,-2 0-1 16,-3 2-1-16,-1 0 0 0,-1 0 1 0,-1 0 0 0,1 2 1 15,-1 1-1-15,-1 0-4 0,1-1 2 16,0 0 0-16,0 1-1 0,1 0 6 0,1 0-4 16,3-1 1-16,-2 3-1 0,0-2 0 0,3 0 0 15,-4 1 0-15,6 0 2 0,-1-1-3 16,-1-1 4-16,4 2-2 0,0-3 1 0,-2 4 2 15,0-1-4-15,-1 0 1 0,2 1 0 0,-1 0-2 16,-4 1 2-16,3 2 2 0,-5-1-2 0,0 0-2 16,-1 0 4-16,-1 0-2 0,0 0 1 15,1 0 1-15,0 1-2 0,4-1-2 0,-3 1 3 16,7 1 0-16,1-1 0 0,2-1-1 0,5-3 0 16,2 2-2-16,5-2 0 0,0 0 1 0,6 0-2 15,0 0 0-15,2 1 0 0,4-1 0 0,-3 1 1 16,3 1 3-16,-1 1-3 0,-1 0 0 15,-1 2 0-15,1-1-2 0,-3 3 2 0,0-1 0 16,2-1-2-16,-1 1 1 0,5-3 0 16,-2 0 1-16,4-1 0 0,1 1 0 0,1-1 1 15,1 2-3-15,2 0 1 0,2-1 3 0,4 1-4 16,0-2 0-16,1 2 0 0,0 0-2 16,0 3 3-16,3-2 4 0,6 1-2 0,-2 0 3 0,2 0-1 15,1 2 0-15,4-2 2 0,-3 1 0 0,5 2 0 16,-1-4 0-16,1 1 2 0,0-3-1 15,4 0-1-15,0 0-1 0,0-2 0 0,2 1 1 16,1-2 2-16,1 1 1 0,-1-2 1 0,4 0 0 16,-2-1 2-16,4-1 2 0,1-1 0 0,2-2 4 15,2-1-2-15,1-1 0 0,0-2 0 0,4 1-4 16,1-2 2-16,3-1-1 0,2 0-1 16,1-1-1-16,1 0 0 0,2 2-5 0,0 0 1 15,-3 2-2-15,3-2 1 0,2 0 1 0,-1-2 2 16,2 0 0-16,1 1 0 0,2-1-4 15,-1 2-1-15,3 0-3 0,0-1 1 0,4-2 2 16,2-1 1-16,3 0 1 0,-4 0-1 0,1 0 0 16,2 0 0-16,-3 0 1 0,0 0-1 15,1 0 1-15,3 0-3 0,0 0 2 0,2-3-2 16,-2 2-1-16,2-3 1 0,-1 1-2 0,-2 1 2 16,-3 0 0-16,2-2 1 0,0 2 1 0,-1-1-4 15,0 1 2-15,0 1-1 0,3-2 0 0,-2 2 1 16,4-1 0-16,-4 0 1 0,2 0-2 15,-1 1 2-15,-2 1-1 0,-2 0-2 0,0 0 0 16,-3 0 0-16,1 3 0 0,-1 0 1 0,1-2 2 16,1-1-1-16,-1 0 0 0,0 0 0 0,-3 0 1 15,1 0-2-15,-5 0 1 0,0 0-1 16,2 0-2-16,-1-1 4 0,-1 1-3 0,-1-1 2 16,-1-1-2-16,-1 2 1 0,-1-1-1 0,2 0 2 0,-2-1 0 15,0-1 0-15,-2 2 0 0,1-1-2 16,-2 0 4-16,-3-1-4 0,-1 0 1 15,1 0 1-15,-3 1-4 0,-1-1 4 0,0 0 0 0,-4 1-1 16,0 0 2-16,-2 1-2 0,-4-2-1 16,-1 1 2-16,-4 0 0 0,-1-1-1 15,0 0 2-15,-5 1-1 0,0 1 0 0,-3-1-1 16,3 1 0-16,-3 1 1 0,5-1-1 0,-3 0 5 16,4-1-2-16,1 2 3 0,-1-2 0 0,4 1-4 15,-2-2 0-15,2 1-1 0,-2-1-2 0,2 2 1 16,1 1 0-16,1-3-1 0,-1 2 0 0,1-2 2 15,0 2 0-15,2 0-1 0,0 0 2 16,1 0-2-16,1-1 1 0,1 2 1 0,0-1-2 16,1 0 1-16,1 0-2 0,3 0 0 0,-4 0 0 15,4-1 0-15,-1 2 0 0,1-1 0 0,-1 1 0 16,1 0 1-16,0-1 0 0,0 1-1 16,-2 0 2-16,-2 0-1 0,2-1 0 0,-2 1 2 15,1 0-1-15,-1-1-1 0,1 1 0 0,-2-1-1 16,-1-1-2-16,-1 1-2 0,0-1 2 0,0 1 0 15,1-2 1-15,-2 1 4 0,3-1 0 16,1 0 0-16,0-1 4 0,3 1-5 0,1-2 1 0,1 0 1 16,2 1-3-16,-2-1 4 0,2 0-1 15,-2 0 0-15,-1 0-1 0,2 0 1 16,-5 1 0-16,2 0-1 0,0-1 1 0,-3 0 0 16,1 1-2-16,-3-1-1 0,-1 0 1 0,-1 1-2 15,-1 0 4-15,-2-1-2 0,-5 2 0 0,0-1 3 16,-1 0 0-16,-4 1 1 0,1-1-2 15,-4 1 2-15,-1 0-1 0,3-2-1 0,-1 2 2 0,0-2-2 16,1 0 1-16,1 1 0 0,-3-1-1 16,4 0-3-16,-2 2 0 0,0-2-2 0,1 1 2 15,-5 1 2-15,1 0-3 0,-1 0 4 0,-3-1-4 16,-2 2 1-16,2-2 2 0,-3 2 1 0,2-1 2 16,-4 1-2-16,1 0 4 0,-1 0-2 15,1-1 5-15,-2 1 3 0,0-1-5 0,0 1 0 16,1-3-3-16,1 1 0 0,-2-2-2 0,1 2 4 15,-2-3-3-15,3 2-2 0,0-4 2 16,1 1-3-16,-3 0 1 0,3-2-1 0,1-1 1 0,-2-1-1 16,4-1-3-16,-1 2 5 0,-1 0-2 15,1-1-1-15,-2 3 1 0,1-2-1 0,-1 1 0 16,-1-1 0-16,1 2 1 0,0 0 1 0,-3-1-1 16,3 0-1-16,-3 0 0 0,2 1-3 15,-1-2 3-15,-2 0-1 0,2 1-1 0,0-3 6 16,-1 1-3-16,1-1-1 0,-1 1 2 0,0-1-5 15,-1 0 3-15,0 0 0 0,0 0 0 0,0-2-1 16,0 1 1-16,0 1 0 0,0 1-1 0,0 0 1 16,0-1 0-16,0 0-2 0,0 1 0 15,0 1 2-15,-1 1 0 0,0 1-1 0,-1-2 3 16,-1 2-4-16,1 0 2 0,2 0 0 0,-2 0-2 16,-1 0 2-16,0 2-1 0,1-1-1 15,0 0 0-15,-1 1 3 0,-1 0-1 0,2 1 0 16,-1-1 1-16,-2 0-6 0,3 0 5 0,-3 0 0 15,1 0 0-15,1 0-1 0,-3-1-1 0,2 1 2 16,-3-1-2-16,3-1 4 0,-3 0-3 16,-1-1-1-16,2-1 1 0,-1 1-2 0,-2-2 2 0,1 2 1 15,-1-1 1-15,2 1-4 16,-3 1 4-16,-2-2-3 0,2 2 1 0,0-1 2 16,-2 1-2-16,2-1 0 0,-2 1-2 0,3 1 4 15,0-1-3-15,0 0 2 0,0 2-1 0,0-1-3 16,1 0 4-16,-2-1-1 0,0 1 2 0,1 0-2 15,2-2 1-15,-3 1 0 0,2 1-2 0,-3-3 3 16,2 3-2-16,0-2 0 0,-1 2 0 16,0 0 0-16,-1 0-2 0,1 0 4 0,0 0-2 15,-1 1-4-15,-1 0 5 0,1 1-3 0,0 1 3 16,-1-1 0-16,0-1-2 0,1 4 2 0,1-2-2 16,-2 1 5-16,2-2-5 0,-3 2 0 0,3-1 0 15,0 2-1-15,-1-1 2 0,1 0 1 16,-1-1 1-16,0 1-2 0,-1-2 2 0,1 1-1 15,0-1 0-15,-1 1 0 0,0 0 0 0,0 0-2 16,-1 0 1-16,1 0 1 0,0 1-2 16,-1-1 0-16,-1 1 1 0,3-1-4 0,-1 0 4 15,1 2 0-15,-1-2 0 0,0 2 0 0,2-1 0 16,-3-1 1-16,2 2-1 0,0-1 4 16,0 0-3-16,1 1-1 0,0-1 1 0,0 2-2 15,0-1 1-15,2 0-1 0,1 2 1 0,0-1-2 0,-2 1 2 16,2 1 1-16,1-2-1 0,-1 2-2 15,1 0 2-15,2-1 0 0,-2 1-1 16,2-1 4-16,0 1-2 0,-2 0-2 0,4 0 3 16,-2 0-3-16,0-2 2 0,2 2-1 0,-4 0 2 15,3 0-2-15,-1 0 0 0,-2 0 0 0,1-1-1 16,0 1 2-16,-1-2-1 0,-1 2 0 0,-1-1-2 16,-2 1 2-16,1 0-1 0,-2 0-1 15,-3 0 1-15,-3 1-2 0,-1 2-1 0,-3 0-3 0,-4 2-7 16,-1 1-19-16,-3 0-22 0,2 1-26 15,1-1-36-15,1-3-57 0,-1 3-100 0,1-1-208 16,6 0-578-16,4-3-425 0</inkml:trace>
  <inkml:trace contextRef="#ctx0" brushRef="#br0" timeOffset="98435.6774">12761 9994 0 0,'0'0'0'16,"-144"118"0"-16,68-94 688 0,13-22-1001 0,15-12 449 15,16-4-51-15,9 7-75 0,5 6-56 16,5 1-50-16,-3 12-107 0,3 3-58 0,3 1 261 16,1-7 0-16</inkml:trace>
  <inkml:trace contextRef="#ctx0" brushRef="#br0" timeOffset="104649.2364">4055 6079 0 0,'0'0'0'0,"0"0"0"16,0 0 0-16,0 0 0 0,0 0 0 15,0 0 0-15,0 0 0 0,0 0 0 0,0 0 0 16,0 0 0-16,0 0 0 0,0 0 0 15,-79 32 0-15,76-30 0 0,0 1 111 0,-1-2 3 16,4 0-16-16,0-1-15 0,0 0-16 0,0 0-23 16,0 0-22-16,0 0-11 0,3 0-6 0,-1-1 22 15,0 0 19-15,4-3 19 0,-2 1 15 16,7-3 0-16,-1-1 4 0,3-3-3 0,3 1 4 0,2-2-12 16,-2-2-2-16,5-2-2 0,3-1-6 0,0-2 0 15,6-2-5-15,3-2-7 0,6-2-2 16,1-4-6-16,2 0-5 0,5-4-3 15,3-1-5-15,3-3-5 0,5 1 0 0,3-2-1 16,2 0-1-16,2-1 1 0,5-1-3 0,-2-2-2 16,2 0-2-16,-2-1 0 0,-1-1 0 15,2 0-2-15,-5 3-2 0,1 1-1 0,0 0-2 0,-2 2 1 16,-2 0 1-16,1 1-1 0,-1 0 1 16,0 0-1-16,0 0 2 0,-1 0 2 0,0-1 1 15,-2 2 2-15,-2 1-2 0,1 0 0 0,-1 2-3 16,-1-2 2-16,-1 0-2 0,-3 1 0 0,2-2 3 15,-2 3-3-15,-1 1 1 0,-1 1-2 16,-1 0-1-16,-5 4 0 0,-2-1 0 0,-2 0 1 16,-1 1-1-16,-3 2-2 0,-1 1-2 0,1 0-1 15,-1 1 2-15,-2-1-1 0,2 0-1 0,-2 1-2 16,1 1 0-16,0 0-4 0,1 0 5 16,0 0-1-16,0 0 1 0,1-1 1 0,1 2-1 15,0-1 1-15,2 0 0 0,-2 1 3 0,1-1-2 16,-3 1 0-16,1-1 0 0,-3-1 0 15,2 1-1-15,-3-2-1 0,2 1-2 0,2 3-2 16,-3-1 2-16,0 2 1 0,0 2-1 0,-1-1 3 0,-1 2-2 16,1 0 3-16,-2 1-1 0,1-2-1 15,0 1 2-15,-4 2 0 0,1 0 0 0,1-2 1 16,0 1-1-16,0 0 0 0,-1 1-1 0,2-1-2 16,-2 2 3-16,-2-1 0 0,0 3 1 15,-1-2 3-15,-1 1-1 0,1 0 0 0,-2 0 1 16,1 0 2-16,-2-1-2 0,0 3-1 0,0-4 1 15,0 3-3-15,-2 0 3 0,0 2-1 16,-1 0-2-16,-4 0 2 0,0 2-1 0,-4 1 0 16,-2 1 1-16,-1 1 2 0,-4 1 2 0,1 1 2 15,-3 0 4-15,1 1 1 0,-2 0-2 0,0 0-1 16,0 0-5-16,0 0-7 0,0 0 0 0,0 0-3 16,0 0-2-16,0 0 1 0,0 0-3 0,0 0-2 15,0 0-1-15,0 0-2 0,0 0-1 16,0 0-4-16,0 0-3 0,-2 1-6 0,-3 1-1 15,2 3 14-15,-5 1 9 0,-1 3 9 16,-5 4 11-16,-5 0-5 0,-6 2-3 0,-5 4 1 16,-6-1-7-16,-5 3-4 0,-4 2-1 0,-7 1-5 15,-3 1 3-15,-5 1-3 0,-2 4 0 0,-8 0-2 16,-1 3-2-16,-2 0-2 0,-4 2-4 0,-1 2-3 16,-3 2-6-16,-2 1-2 0,-1 0 1 15,-4 2 1-15,0 0 2 0,-5 3 1 0,1 2-3 16,-1 4 3-16,-4 2 2 0,-1 2 0 0,-1 3 5 15,-2 0-6-15,-2 4 1 0,1 0 1 0,1 1 0 16,1 2 4-16,0-4-1 0,1 0 0 16,2-1 2-16,3-2-2 0,1-1 3 0,6-1 2 15,6-4 0-15,5-2 5 0,8-2-2 0,4-6 1 16,6-2 1-16,1-2 1 0,5-2 0 0,2-1-1 16,4 0 0-16,0 0-5 0,1-4 5 0,0 1-1 15,3-2 2-15,0 0 3 0,1 1-6 0,2 0-1 16,-2-2 0-16,3 2 1 0,4-3 3 15,1-1 1-15,3-1 0 0,2-2 2 16,1-2 0-16,4-3 0 0,3-2 0 0,1 0-2 0,5-4-1 16,-3 0 2-16,6-3-1 0,0-4 2 0,2 0-1 15,4-3 0-15,0 0 2 0,4-2 1 16,1 0 0-16,0-1 1 0,0 0-1 0,0 0-3 16,0 0-2-16,0-1-4 0,6-3-4 0,-2 1 3 15,6-3 6-15,3-3 5 0,5-2 5 16,2-4 1-16,7-3-3 0,0-3-1 0,8-2-4 15,1-2 1-15,10-5 0 0,3-3 0 0,6-4 6 16,8-4-2-16,12-4 1 0,4-3 1 0,9-5-3 16,5-5 2-16,8-7-3 0,8-2-1 15,4-4-2-15,8-1-1 0,5-2-1 0,6-1 2 16,3 1 0-16,0-1-2 0,2 1 1 0,1-2 1 16,-1 0 1-16,1-2 1 0,0 2 2 0,-5-1 0 15,-4 3 1-15,-3 3-1 0,-5 1 0 0,-3 6-1 16,-6 1-2-16,-6 5-2 0,-4 2 0 15,-5 1 0-15,-5 6 1 0,-3 2 1 0,-8 5 1 16,-4 2-1-16,-5 6 1 0,-8 1 0 16,-6 6 0-16,-5 2 2 0,-10 4-1 0,-4 3 0 15,-8 3 0-15,-4 3 1 0,-6 2-1 0,-2 0 2 16,-5 3-3-16,-4 3 2 0,1-2-3 0,-2 2-1 16,-3 1 2-16,-1 1-2 0,2-1 0 15,-4 1-2-15,0 1-4 0,0-2-10 0,-3 2-20 16,0 1-34-16,0 0-52 0,0 0-77 0,-3 0-97 15,-3 1-182-15,-1 3-361 0,3-2 106 0</inkml:trace>
  <inkml:trace contextRef="#ctx0" brushRef="#br0" timeOffset="106861.1225">3014 4809 0 0,'0'0'0'0,"0"0"0"0,0 0 0 15,0 0 0-15,0 0 0 0,0 0 0 0,0 0 35 0,0 0 165 16,0 0-13-16,0 0-17 0,0 0-12 15,0 0-3-15,0 0-3 0,0 0-12 0,0-24-8 16,0 23-10-16,0-1-14 0,-3 2-13 0,3 0-21 16,0 0-22-16,0 0-22 0,0 0-17 0,0 0-13 15,-1 0-7-15,1 0-14 0,0 2-24 16,0-1-7-16,0 2 9 0,0 3 14 0,0 2 23 16,5 2 10-16,-2 3-1 0,0 1-1 0,3 2 4 15,-2 0 3-15,1 1 1 0,-2 0 4 0,0-1 3 16,2 3 2-16,-3-2 1 0,0 1 1 15,0-2-1-15,1 1 2 0,-2-2 5 0,0-2 0 16,0 0 3-16,-1-1-2 0,2-2-4 16,-1-2-2-16,-1-2-1 0,2-1-2 0,-2-2 3 15,2-1 3-15,-2-2 7 0,0 0 16 16,0 0 19-16,0 0 19 0,0 0 14 0,0 0 7 16,1 0 1-16,-1-2 3 0,0 0-1 0,0-3-26 15,0-3-27-15,0-3-27 0,0-2-25 0,0-2-2 16,-3-1 0-16,0 0 2 0,1-3-1 0,0 2 0 15,-2 0 1-15,0-2-1 0,-3 1 0 16,2 0 2-16,-4-2-1 0,1 1 0 0,3-2-1 16,-3 0 0-16,-1 0-2 0,3-1 0 0,-1 3-2 15,0 2 0-15,3 3 2 0,-3 3 0 0,4 4 0 16,-1 3-1-16,2 3-1 0,1-1-1 0,-1 2-3 16,1 0-2-16,-1 0-1 0,-1 0-4 15,1 2-3-15,-3 1 0 0,-2 3-5 0,-1 1 6 16,-2 2 5-16,0 1 5 0,-2 1 3 0,1-1 1 15,-5-1 1-15,5-1-1 0,0-1 4 16,1-2-1-16,4-1 0 0,2-2 2 0,3-2-5 16,0 0-1-16,1 0-1 0,0 0-3 0,0 0-10 15,0 0-10-15,0 0-20 0,0 0-32 0,0 0-47 16,2 0-6-16,2-1-17 0,1 1-30 0,4 0-34 16,0 0-88-16,1 0-127 0,-1 0-195 0,-4 0-58 0</inkml:trace>
  <inkml:trace contextRef="#ctx0" brushRef="#br0" timeOffset="107374.0141">2907 5263 0 0,'0'0'291'0,"0"0"-45"0,0 0-15 15,0 0-15-15,0 0-17 0,0 0-15 0,0 0-17 16,0 0-17-16,0 0-25 0,0 0-21 0,0 0-18 16,0 0-19-16,0 0-15 0,0 0-13 0,-13-3-12 15,13 2-11-15,0 1-11 0,0 0-12 16,2-2 1-16,4 0-1 0,0-1 5 0,4-2 8 15,5-3-1-15,0 0 4 0,6-2 4 0,0-2 3 16,6-1 4-16,2-2 1 0,1-3 0 0,1 0 2 16,2 0-4-16,0-4 1 0,4 3-1 15,-3-3-3-15,5 1 2 0,-2 2-5 0,-3-1-1 16,-2 1-1-16,-2 4-2 0,-3 0 7 16,-6 3 2-16,-7 4 1 0,-4 4 5 0,-3 2 4 15,-6 2 6-15,-1 0 8 0,0 0 4 0,0 0-4 0,0 0-5 16,-1 1-5-16,-1 1-1 0,-4-2 7 15,2 3-3-15,-3 1-3 0,-3 0-11 16,-3 2-10-16,-3 2-4 0,-1 1 0 0,-6 1 2 16,0 2-2-16,-3 3-1 0,-2 0 0 0,-7 2-1 15,2 2-1-15,-6 1-1 0,1 1-1 0,0 1-3 16,-2 2 3-16,-1-2-2 0,3 1 0 0,0-1-2 16,4 0-5-16,5 0-23 0,5-6-42 15,6-2-68-15,8-5-131 0,3-3-238 0,5-4-607 0</inkml:trace>
  <inkml:trace contextRef="#ctx0" brushRef="#br0" timeOffset="108459.1857">9339 3269 0 0,'0'0'0'0,"0"0"0"0,0 0 201 0,0 0 40 16,0 0-37-16,0 0-6 0,0 0-5 0,0 0-17 15,0 0-15-15,0 0-18 0,0 0-15 0,0 0-18 16,-19 0-20-16,19 0-14 0,0 0-5 0,0-2-1 16,2-1-6-16,3-1-15 0,-2-2-20 15,4-2-17-15,1 1-5 0,2 0-3 0,0 1 2 16,4 0 0-16,-3 0-1 0,1 2 1 0,2-2-1 15,-1 3 1-15,-1 0-2 0,-3 1-1 16,-2 2-4-16,-2 0-5 0,1 0-2 0,-2 2-6 16,-3 2 2-16,0 3 1 0,-1 2 4 0,0 4 9 15,-2 2 7-15,-2 1 8 0,-3 0 7 16,-3 4 2-16,1-1 8 0,-4 1 10 0,-2 0 8 16,1 1 2-16,-1 0-5 0,0-1-8 15,4-1-7-15,0-1-6 0,0 1-5 0,3-2-5 16,0-2-7-16,4-1-3 0,1-1-3 0,0-3-3 15,3-1 1-15,0-1-1 0,6-2 0 0,-1-2 1 16,4 1 7-16,6-4 3 0,1-1 6 0,8-1 3 16,3-8-7-16,7-3-1 0,3-1-9 15,9-5-17-15,0-1-34 0,7-2-34 0,3-1-70 0,3 1-111 16,-17 5-232-16,-13 7-954 0</inkml:trace>
  <inkml:trace contextRef="#ctx0" brushRef="#br0" timeOffset="109179.3244">9452 5137 0 0,'0'0'277'0,"0"0"91"0,0 0-69 16,0 0-39-16,0 0-31 0,0 0-25 0,0 0-32 15,0 0-43-15,0 0-36 0,0 0-27 0,0 0-16 16,0 0-13-16,0 0-5 0,0 0-2 0,27-47-3 15,-17 39-2-15,3 3-2 0,0-2-2 16,5-1-4-16,1 1-2 0,2 1-5 0,0 0-3 16,-1 3-2-16,0 0-3 0,1 3-2 15,-6 0-2-15,0 0 0 0,-5 5-4 0,-3 1 2 0,-4 1-2 16,-2 1 1-16,-1 3 2 0,0 0 10 16,-4 2 9-16,-4 0 5 0,-3 3 8 0,-3-1-5 15,0 0-5-15,-2 2-4 0,2-2-4 16,-2 0 0-16,4-3 0 0,3-1-1 0,3-3-4 15,2-2-5-15,2-2-5 0,2 0 1 0,0-1 0 16,3-2 3-16,1 1 3 0,5 1 2 0,-4-2 1 16,4 1 0-16,0 0-2 0,1 0-1 0,1 0-3 15,2 1 2-15,1 0-1 0,-2 0-1 0,3 2-1 16,-2-1-2-16,-1 2 1 0,-1 0 0 16,-2 0-1-16,1 1 3 0,-4 1-1 0,-1-1 1 15,-3 3 3-15,-1 2 0 0,-1 0 5 0,0 4 2 16,-4 2 2-16,-5 4 7 0,-4 1 2 15,-4 5 2-15,-3 3 0 0,-2 1-8 0,-5 2-7 16,2 1-20-16,-5-1-36 0,-1 4-55 0,-3 0-95 0,1 0-126 16,10-9-246-16,4-10-877 0</inkml:trace>
  <inkml:trace contextRef="#ctx0" brushRef="#br0" timeOffset="109769.0364">9322 7328 315 0,'0'0'346'0,"0"0"-73"0,0 0-85 0,0 0-52 0,0 0-52 0,0 0-31 15,0 0-17-15,0 0-19 0,0 0-1 16,0 0 5-16,0 0 2 0,0 0 4 15,0 0 5-15,-21 31 3 0,22-23 4 0,3 0 0 16,-2 2-5-16,0-1-3 0,5 1 9 0,-4 1 3 16,1-1 5-16,1 1 1 0,-2-2-11 0,4-1-6 15,0 0-2-15,-1-2 4 0,2-1 7 16,-1-1 5-16,1-3 8 0,-1 0 1 0,2-1 3 0,0 0-1 16,1-2-1-16,-2-4-3 0,0-1-4 15,-1 0-7-15,3-4-7 0,-2-1-7 0,1 0-4 16,1-2-4-16,-3-2 0 0,2 1 4 0,-2 0 1 15,2 1 10-15,-3 0 8 0,-2 3 4 16,-1 0 1-16,2 2-4 0,-4 1-11 0,0 3-10 16,-1 2-8-16,0 3-10 0,0 0-9 0,0 0-12 15,0 2-11-15,0 3-2 0,2 3 5 0,1 2 11 16,3 4 7-16,-1 2 3 0,1 4 2 0,3 1 1 16,2 6 2-16,-2 0 1 0,2 5-2 15,1 4-2-15,0 4-6 0,-1 0-20 0,2 3-38 16,-2-1-67-16,1 2-108 0,-2-1-133 15,-3-11-270-15,-4-11-791 0</inkml:trace>
  <inkml:trace contextRef="#ctx0" brushRef="#br0" timeOffset="110325.1755">8395 10784 0 0,'0'0'0'16,"0"0"0"-16,0 0 208 0,0 0 38 0,0 0-19 16,0 0-8-16,0 0-4 0,0 0-7 15,0 0-14-15,26-122-11 0,-25 111-21 0,1 1-14 16,-2 4-16-16,0-1-17 0,0 3-16 0,0 2-15 16,-4-1-18-16,0 3-16 0,2 0-15 0,-3 0-12 15,-2 0-12-15,0 3-4 0,-5 4-5 16,-1 2-5-16,-2 3 1 0,-1 3 0 0,-1 1 0 15,-1 3 2-15,-3 2 2 0,2-1-3 0,3 0 1 16,0-1-1-16,5 1-3 0,2-3 0 16,2-2-1-16,4-1-4 0,3-5 0 0,0 0 3 15,5-4 0-15,1-1 2 0,3-2 4 0,1-1 1 16,3-1 0-16,1 0 4 0,1-1 0 0,1-3-3 16,-1 0 1-16,2-1-1 0,-4 1-2 15,1-1 1-15,0 2 0 0,-6 2-2 0,-3-1 0 16,-1 2-1-16,-4 0 0 0,0 5 5 0,-4 1 6 15,-5 6 4-15,-5 4 5 0,-6 5-2 16,-8 5-2-16,-5 7-9 0,-8 2-20 0,-7 6-32 16,-4 2-63-16,-3 2-89 0,-4 1-121 0,0 3-219 15,11-14-303-15,17-13 243 0</inkml:trace>
  <inkml:trace contextRef="#ctx0" brushRef="#br0" timeOffset="110858.0715">5101 11789 133 0,'0'0'393'15,"0"0"-38"-15,0 0-45 0,0 0-47 0,0 0-50 16,0 0-54-16,0 0-50 0,0 0-39 0,0 0-25 15,0 0-16-15,0 0-10 0,0 0 1 0,0 0 0 16,0 0 4-16,-52 93 4 0,43-63 2 0,-2 5-2 16,1 1-1-16,0 3 1 0,0 3-5 0,1-4-1 15,5 0-2-15,-2-1-5 0,5-5-4 0,1-4-3 16,0-5-2-16,1-4-1 0,5-2 2 16,1-5-3-16,4-2 2 0,-1-3 1 15,2-2 6-15,0-3 4 0,0-2 5 0,3-2 8 16,-1-6 1-16,-1-3 8 0,4-1 1 0,-4-3-3 15,4-3-1-15,-5 1-6 0,-1 1-2 0,-3 0 2 16,-4 2 6-16,0 2 5 0,-4 3 5 0,0 0-1 16,-6 1-5-16,-3 3-9 0,-4-1-12 15,-4 3-9-15,-4 2-10 0,-1 1-6 0,-7 5-4 16,-2 5-8-16,-1 7-8 0,-6 3-33 0,2 7-60 16,-6 4-130-16,9-7-326 0,11-7-1017 0</inkml:trace>
  <inkml:trace contextRef="#ctx0" brushRef="#br0" timeOffset="111330.4575">2816 12817 718 0,'0'0'314'0,"0"0"-40"15,0 0-35-15,0 0-37 0,0 0-32 0,0 0-33 16,0 0-32-16,0 0-31 0,0 0-20 15,0 0-16-15,0 0-15 0,0 0-16 0,0 0-13 16,0 0-2-16,-21-12 4 0,31 5 10 0,3-3 6 16,4-1 2-16,4-5 0 0,2 2-2 15,2-3-1-15,-1 2-2 0,3 0-1 0,-2 3-3 16,0 1 2-16,-5 2-1 0,-3 3 0 0,-1 3-3 16,-5 2-2-16,-1 1 0 0,-2 1 1 15,-2 4 5-15,1 3 0 0,-4 2 7 0,3 2 12 0,-5 3 8 16,1 3 11-16,0 2 6 0,-2 2-3 15,0 3-5-15,0 3-2 0,0 1-6 0,0 2-6 16,-3-2 0-16,2 2-7 0,0 0-2 0,0 3 0 16,0-1-3-16,0 0-6 0,-2 2-10 15,3-4-16-15,0-1-41 0,4-2-74 0,1-6-130 16,4-1-217-16,0-7-482 0,-3-6-98 0</inkml:trace>
  <inkml:trace contextRef="#ctx0" brushRef="#br0" timeOffset="112762.4105">5487 4087 0 0,'0'0'0'16,"0"0"171"-16,0 0 113 16,0 0-3-16,0 0-38 0,0 0-36 0,0 0-33 15,0 0-38-15,0 0-32 0,0 0-23 0,0 0-5 0,0 0-9 16,-83 18-9-16,69-10-3 0,0-1-9 15,-1 4-2-15,-1 0-1 0,-1 2-5 0,1 3-1 16,-3 1-2-16,0 3-2 0,-1 3-6 0,1 2-3 16,3 3-5-16,-2-1-3 0,0 3-2 15,6-1-2-15,0 1-3 0,2 1-3 0,2 0-2 16,3 0-3-16,1 0 1 0,4 2 0 0,0-4-1 16,0-1 0-16,8-1 2 0,1-4-1 0,3 0 0 15,0-4 1-15,6 0 4 0,0-3 3 16,4-2 3-16,1-5 5 0,4-2 12 0,0-4 12 15,3-3 19-15,1 0 17 0,3-7 8 0,-1-3 1 0,-1-4-5 16,-1-3-10-16,2-2-11 0,-6 0-8 16,-1-1-8-16,-3 2-4 0,-3 2-6 0,-5 0-2 15,-1 3-2-15,-5 3 1 0,-5 0 2 0,0 4 1 16,-2 1-1-16,-2 0-5 0,0 3-4 16,0-1-9-16,-5 3-10 15,3-1-6-15,-3-1-11 0,1 2-22 0,1 0-38 0,-1 0-61 0,2 3-94 16,0 5-169-16,1-3-371 0,-1 0-848 0</inkml:trace>
  <inkml:trace contextRef="#ctx0" brushRef="#br0" timeOffset="113247.3033">5751 4303 14 0,'0'0'375'0,"0"0"0"0,0 0-80 0,0 0-64 15,0 0-81-15,0 0-78 0,0 0-64 16,0 0-43-16,0 0 3 0,0 0 14 0,0 0 24 15,0 0 33-15,0 0 12 0,-8 20 9 16,11-12 9-16,1 0 4 0,-2 2 4 0,1 1 5 16,2 0 0-16,-2 2-6 0,4 1-8 0,-2 1-8 15,1 1-9-15,-1 0-7 0,1 2-2 16,2 1-7-16,-1-1-4 0,0 0 3 0,2 0-3 16,-1-1-3-16,3 1-3 0,0-4-21 0,3 0-55 15,3-3-185-15,0-4-391 0,-6-3-883 0</inkml:trace>
  <inkml:trace contextRef="#ctx0" brushRef="#br0" timeOffset="114278.1699">5984 4327 0 0,'0'0'188'16,"0"0"140"-16,0 0-69 0,0 0-45 0,0 0-46 15,0 0-15-15,0 0-23 0,0 0-20 0,0 0-25 16,0 0-26-16,0 0-25 0,0 0-17 16,-23-34-10-16,27 28-7 0,2 0 3 0,1-2 1 15,4 1 3-15,-1 0 0 0,3 0 0 0,0 1-3 16,-2 1-3-16,3 1-1 0,-2 3-3 0,-4 1-7 15,-2 0 1-15,2 0-2 0,-5 4 0 16,1 2 2-16,-1 2 5 0,-1 1 7 0,-2 4 12 16,0 1 17-16,0 3 15 0,-2 1 16 15,-5 2 9-15,3 1 2 0,-5 0-3 0,2 1-12 16,-1-1-10-16,2-1-8 0,-1-2-6 0,3-2-11 0,1-2-7 16,3-2-6-16,0-3-6 0,4 0 1 0,4-5 6 15,5-1 15-15,6-3 19 0,5-6 22 16,13-11 7-16,6-5-6 0,10-7-16 15,7-5-22-15,5-3-21 0,3-1-48 0,2-1-100 0,-16 11-224 16,-18 9-766-16</inkml:trace>
  <inkml:trace contextRef="#ctx0" brushRef="#br0" timeOffset="115026.6852">6503 5279 0 0,'0'0'0'0,"0"0"0"0,0 0 0 15,0 0 0-15,0 0 0 0,0 0 0 0,0 0 179 16,0 0 36-16,-12-120-15 0,11 113 7 16,-3 2-6-16,2 0-10 0,-1 1-11 0,-3 1-15 15,2 0-21-15,-2 3-29 0,0 0-18 0,-2 0-23 16,-3 0-14-16,-3 4-12 0,-1 3-10 0,-4 0 1 16,-1 4-3-16,-2 1 1 0,0 2 2 0,-5 3 0 15,2-1 1-15,-2 2-2 0,-1 2-1 16,1-1-3-16,0 2-2 0,2 1-4 0,1 1-5 15,3 2-7-15,0 3-4 16,7 2-5-16,-2-1-3 0,6 4-1 0,3-4-2 0,4-1-2 0,3-3 0 16,0-1-2-16,7-2 3 0,4-2 1 0,2-2 2 15,5-4 1-15,2-1 2 0,3-3 3 16,4-6 3-16,4-2 3 0,3-2 1 16,6-6-1-16,2-5-2 0,5-4 3 0,2-2-6 15,-1-4-5-15,-1-1-7 0,-4 1-16 0,-5 0-12 16,-4 0-18-16,-5 3-29 0,-6 1-45 0,-5 5-58 15,-7 2-71-15,-5 2-137 0,-5 4-236 16,1 3-335-16</inkml:trace>
  <inkml:trace contextRef="#ctx0" brushRef="#br0" timeOffset="115306.9385">6804 5386 1200 0,'0'0'361'15,"0"0"-129"-15,0 0-102 0,0 0-48 0,0 0-17 16,0 0-9-16,0 0-5 0,0 0 4 0,0 0 4 16,0 0-4-16,0 0-3 0,0 0 2 0,0 0-5 15,-7 129-4-15,7-105-8 0,0 0-5 16,0 1-4-16,1 2-3 0,2-2 2 0,1 0-1 15,-1 2-6-15,3-2-9 0,-1-1-31 0,4 1-103 16,1-5-248-16,-2-6-613 0,-1-4-270 16</inkml:trace>
  <inkml:trace contextRef="#ctx0" brushRef="#br0" timeOffset="118001.8177">7042 5457 0 0,'0'0'0'0,"0"0"59"0,0 0 197 15,0 0-17-15,0 0-10 0,0 0 10 0,0 0-6 16,0 0-20-16,0 0-27 0,0 0-31 0,0 0-31 16,0 0-32-16,2-9-27 0,-1 9-25 15,0 0-16-15,1 0-7 0,-1-1-7 0,2 1-3 16,1-2-1-16,3 1-5 0,0 0 0 0,1 1-3 16,-1 0-2-16,0 0 0 0,1 0-1 15,-2 1 1-15,-1 3-1 0,-1 0 3 0,-2 1-4 16,1 2 1-16,-3-1 3 0,0 2 4 0,0 2 7 15,0-3 7-15,-3 2 3 0,0 0 2 0,-2-1-1 16,-2 0-3-16,1 1-1 0,-1-1-5 16,0-2-1-16,1 1-1 0,1 0-5 0,0 0 2 0,2-2-6 15,1 1-4-15,2-2 0 0,0 0-3 0,0 1 1 16,0-3 2-16,4 1 2 0,0-1 1 16,1-1 2-16,0 1 1 0,1-2 2 15,3 2 1-15,0-2-1 0,0 0 2 0,0 0-4 0,0 1 4 16,0 0 0-16,-2-1-1 0,0 1 3 15,1 2-2-15,-3-2 2 0,1 3 3 16,-3-3-2-16,0 4 2 0,0 0 6 0,-2 2 4 0,-1 0 12 16,0 1 14-16,-4 2 12 0,-1 1 12 15,-4 3 5-15,-3-2-7 0,-1 4-7 0,-4-1-15 16,-2 1-11-16,0 0-9 0,0 1-8 0,-4-2-2 16,4 0-5-16,-4-1-4 0,2-3-8 0,-1 1-23 15,1-3-43-15,1 0-76 0,0-2-148 16,4-1-359-16,5-2-921 0</inkml:trace>
  <inkml:trace contextRef="#ctx0" brushRef="#br0" timeOffset="118663.5202">6240 6751 0 0,'0'0'0'0,"0"0"156"0,0 0 217 16,0 0-46-16,0 0-54 0,0 0-42 0,0 0-16 15,0 0-31-15,0 0-26 0,0 0-22 16,0 0-22-16,0 0-14 0,0 0-15 16,-79-61-10-16,73 60-11 0,-1 0-10 0,0 1-10 0,-3 0-12 15,-1 0-9-15,-2 5-5 0,-1 2-3 16,-3 4 0-16,-2 3 1 0,-3 4-2 0,-1 1 0 15,-2 5-1-15,3 3-2 0,0 1-3 0,0 3-4 16,4 3 1-16,2-1-3 0,4 2-1 0,5-3 2 16,3-2-5-16,4 0 0 0,0-3 0 15,8-3-2-15,3-1 1 0,4-3-1 0,4-2 1 16,6-3 2-16,1-5 1 0,5-2 0 0,2-4 4 16,2-2-3-16,1-2 4 0,-1-3 0 0,4-3 1 15,-3-5 5-15,-1-1-3 16,-3-1 1-16,-1-1-4 0,-1-1-11 0,-2 0-23 0,-3 0-37 15,-1 0-69-15,-4 2-116 0,-2 0-216 16,-5 2-438-16,-6 6-52 0</inkml:trace>
  <inkml:trace contextRef="#ctx0" brushRef="#br0" timeOffset="118940.1855">6628 6988 1564 0,'0'0'299'16,"0"0"-79"-16,0 0-103 0,0 0-60 0,0 0-27 16,0 0-12-16,0 0-7 0,0 0 4 0,0 0 10 15,0 0 6-15,0 0 2 0,0 0-5 0,0 0-2 16,0 0-4-16,-25 114-1 0,19-95 1 0,2 1-3 15,-2 0-7-15,2 0-10 0,-1 1-17 16,2-3-45-16,1 1-103 0,2-2-168 0,0-6-278 16,0-4-677-16</inkml:trace>
  <inkml:trace contextRef="#ctx0" brushRef="#br0" timeOffset="119401.952">6905 6988 809 0,'0'0'362'0,"0"0"-97"0,0 0-79 16,0 0-53-16,0 0-33 0,0 0-29 0,0 0-26 0,0 0-7 15,0 0 1-15,0 0 3 0,0 0 6 16,0 0-3-16,0 0-9 0,-14 48-6 0,11-37-3 15,1 1-5-15,-1 1 4 16,0 0-2-16,3-2-3 0,0 0-6 0,0-1-4 16,0-2-2-16,2 0-2 0,3-2 5 0,0-2 6 15,2 1 3-15,0-2 7 0,3-3 7 0,-2 0-1 16,1-2 5-16,3-5 1 0,1 0-7 0,-1-2 0 16,2-2-6-16,-1 2-6 0,-2-4-1 0,-1 3-2 15,-1-2-3-15,-2 0 2 0,-1 3-2 0,-1-1 2 16,-2 3 6-16,-1 1 5 0,-1 0 11 0,-1 3 5 15,0-1 5-15,0 3 0 0,0 0-8 0,0 1-5 16,-1 0-11-16,1 0-11 0,-1 0-8 16,1 0-10-16,-1 1-6 0,-1 3 0 0,1 1 4 15,0 4 1-15,-1-1 3 0,1 3 2 16,0 0-4-16,0 2 5 0,0 2-1 0,1 2 0 0,0-1-2 16,0 5 1-16,0 1 0 0,0 2 0 15,1 0 1-15,1 2-3 0,-1-1-6 0,3 0-25 16,-1 0-63-16,0-3-103 0,1 1-199 0,-1-6-497 15,-1-7-629-15</inkml:trace>
  <inkml:trace contextRef="#ctx0" brushRef="#br0" timeOffset="120107.5551">5689 8149 0 0,'0'0'294'16,"0"0"87"-16,0 0-39 0,0 0-43 0,0 0-43 0,0 0-39 15,0 0-38-15,0 0-42 0,0 0-29 0,0 0-16 16,0 0-15-16,0 0-15 0,0 0-3 0,0 0-6 16,-54-36 1-16,43 36 2 0,-3 0-4 15,2 0-2-15,-2 3-5 0,-2 2-4 0,-1 0-5 16,2 2-6-16,-3 2-4 0,-1-1-6 0,1 4-4 16,2 1-1-16,-2 0-4 0,0 3-7 15,3 4 1-15,0 1-3 0,2 2-3 0,3 2 5 16,0 2-5-16,7 0-3 0,1 1 1 15,2 0 0-15,1-2-1 0,4-3 1 0,7-3-1 16,3-2-8-16,3-4 8 0,3-1 0 0,1-6 1 16,2 0 4-16,5-3-5 0,-1-3 0 0,1-1-1 15,-3-1 1-15,3-4-2 0,-3-3-7 0,-2 0-14 16,2-2-20-16,-4 2-20 0,-3-1-39 0,-3-2-60 16,0 2-109-16,-3 0-218 0,-4 3-406 0,-5 1 37 15</inkml:trace>
  <inkml:trace contextRef="#ctx0" brushRef="#br0" timeOffset="120457.8228">5889 8447 768 0,'0'0'489'0,"0"0"-111"16,0 0-112-16,0 0-89 0,0 0-45 0,0 0-29 16,0 0-33-16,0 0-32 0,0 0-30 0,0 0-11 15,0 0 0-15,0 0 5 0,0 0 10 16,0 0 2-16,0 75-2 0,0-57 3 0,1 0 0 15,0-1 0-15,1 0 0 0,0-2-2 0,1 2 0 16,0-3-2-16,-1-1 1 0,0-1-4 0,1-3-8 16,1 0-33-16,-2-2-84 0,4-1-148 15,-2-3-215-15,1-2-358 0,-1 0-9 0</inkml:trace>
  <inkml:trace contextRef="#ctx0" brushRef="#br0" timeOffset="120828.6089">6206 8338 167 0,'0'0'458'0,"0"0"-67"0,0 0-79 16,0 0-66-16,0 0-49 0,0 0-57 0,0 0-45 15,0 0-31-15,0 0-18 0,0 0-8 0,0 0-2 16,0 0-2-16,0 0-3 0,0 0-5 15,-75 44-5-15,67-34-6 0,0 2-8 0,0-1-3 16,5 0-4-16,0 1-2 0,2-1-1 0,1-2-2 16,0-1 0-16,3-2 1 0,1 0 2 0,6-1 4 15,-2-3 8-15,2 1 2 0,3-2 2 16,-1-1 6-16,4 0-2 0,-3 0 5 0,3 0 3 16,-2 0 1-16,-1-1 1 0,1 1-2 0,-3 0-3 15,0 0-5-15,-3 0-8 0,-2 0-3 16,0 4-2-16,-4-1-1 0,1 2 4 0,-1 2 3 15,-2 1 4-15,0 3 11 0,-6 3 7 0,-5 3 4 16,-5 2 0-16,-4 4-10 0,-6 3-12 0,-4 2-17 16,-2 1-22-16,-2 1-42 0,1 0-77 15,2-1-184-15,8-8-538 0,5-7-497 16</inkml:trace>
  <inkml:trace contextRef="#ctx0" brushRef="#br0" timeOffset="121795.4107">4061 9067 0 0,'0'0'0'0,"0"0"110"15,0 0 199-15,0 0-37 0,0 0-28 16,0 0-31-16,0 0-26 0,0 0-32 0,0 0-23 16,0 0-22-16,0 0-27 0,0 0-14 0,0 0-10 15,0 0-11-15,-26-13-10 0,22 13-7 16,-4 4-8-16,-2 2-3 0,0 2 4 0,-2 5 0 16,-5 1 2-16,4 4-2 0,-5 3-2 0,4 1-5 0,-3 1-1 15,5 1-2-15,0 0-4 0,3 2-4 16,2-2-3-16,3 2-1 0,0-2-2 15,4 1 1-15,0-2-2 0,1-1-2 0,6 1 0 0,1-3 0 16,2-1 0-16,3-1 3 0,-1-2 1 16,6-3 2-16,1-3 2 0,2-2 3 15,0-3 4-15,2-3 6 0,1-2 6 0,-1 0 3 16,-2-3 3-16,0-3 5 0,0-2 3 0,-2-2 3 16,-1 1 6-16,-3-1-2 0,1 0-3 0,-4 0-5 15,-1 1-8-15,-1 1-4 0,-1 1-3 0,-5 1 3 16,1 4 2-16,-4-2 3 0,0 3-5 15,-1 0-18-15,0-1-32 0,-1 2-43 0,-5 0-57 16,2 0-93-16,-5 2-155 0,5 0-308 0,-1 0-711 16</inkml:trace>
  <inkml:trace contextRef="#ctx0" brushRef="#br0" timeOffset="122121.318">4380 9419 927 0,'0'0'454'15,"0"0"-111"-15,0 0-88 0,0 0-83 16,0 0-64-16,0 0-45 0,0 0-37 0,0 0-19 15,0 0-10-15,0 0-1 0,0 0 4 0,0 0 7 0,0 0 5 16,0 0 0-16,6 64 0 0,-3-48 0 16,-1-1 0-16,0 0 1 0,3-1 1 15,-3 0 2-15,0-2-3 0,3 1 6 0,-4-1-2 0,1 0-1 16,-2 0-4-16,1-1-15 0,-1 0-40 16,1 2-90-16,-1-3-170 0,1-1-288 0,3-1-302 0,-3-3 324 15</inkml:trace>
  <inkml:trace contextRef="#ctx0" brushRef="#br0" timeOffset="122876.124">4572 9394 0 0,'0'0'238'0,"0"0"109"0,0 0-67 0,0 0-56 15,0 0-37-15,0 0-21 0,0 0-18 0,0 0-8 16,0 0-8-16,0 0-13 0,0 0-10 0,0 0-16 16,0 0-15-16,-27 3-16 0,27-5-16 15,2 0-20-15,1-1-17 0,0 0-11 0,2-2-4 16,-1-1 4-16,3 1 2 0,-1-2 4 0,2 0 2 15,1 0 1-15,-2 1 4 0,-1 1 2 0,2 1 4 16,-2 0 3-16,-3 1-4 0,-1 1 0 16,0 1-4-16,2 1-2 0,-4 0-3 0,2 0-3 15,-2 0-3-15,0 0-1 0,0 0-2 16,0 0-3-16,0 1-1 0,0 1 2 0,0 0 6 0,0 0 5 16,0-1 5-16,0 2 4 15,0-2 1-15,0 0 7 0,0 0 2 0,0-1 7 0,0 1 6 16,0-1 0-16,0 0 4 0,0 0-2 0,0 0-2 15,0 0-4-15,0 0-2 0,0 0-7 0,0 0-3 16,0 0 0-16,0 0 0 0,0 0-1 0,0 0-6 16,0 0 0-16,0 0-4 0,0 0-1 15,0 0 3-15,0 0-3 0,0 0-3 0,0 0 1 16,-2 0 1-16,2 2 1 0,-1-2 3 16,-3 1-4-16,3-1-1 0,-1 1 2 0,0 0-5 0,-3 0 2 15,4 2-3-15,-2-1-5 0,-3 3 0 16,3-1-1-16,-5 1 3 0,4 2-2 0,-4 1 0 15,-1 0-1-15,0 2-2 0,0 0 3 0,3 1-1 16,-2 1 1-16,-1 0-2 0,1 1 2 16,4 0-4-16,-3 3 1 0,4-2 3 0,-3 2-6 15,4 0 2-15,2-2-1 0,0 1-3 0,0-1 0 16,1-1 3-16,6 1-1 0,-4-2 1 16,4 0 1-16,-2-2 0 0,3-2 4 0,2 0 2 15,0-1-3-15,0-1 0 0,1-2-2 0,0 0-1 0,-1-2 3 16,3-2-1-16,-2 0 4 15,-4 0 0-15,3-3 3 0,-1-1 0 0,-1-2 4 0,0-1 4 16,-4 0 0-16,2 0 3 0,-3-1-1 0,-2 1 5 16,0 0 0-16,-1 1 6 0,0 1-4 0,-1 0-3 15,-3 0 0-15,-3 1-6 0,-4-1-2 16,1 2-5-16,-3 0-5 0,-3 1-2 0,3 0 0 16,-5 0-2-16,0 2-5 0,5 0-5 0,-5 3-16 15,6 3-23-15,-1 2-45 0,-2 2-72 0,5 2-132 16,4-1-332-16,-1-4-990 0</inkml:trace>
  <inkml:trace contextRef="#ctx0" brushRef="#br0" timeOffset="123697.0964">1192 9078 314 0,'0'0'546'0,"0"0"-408"0,0 0-6 0,0 0-27 16,0 0-21-16,0 0-22 0,0 0-10 15,0 0-4-15,0 0-7 0,0 0-8 0,0 0-4 16,0 0-5-16,-85 93-5 0,81-70-3 0,1 2-3 15,2 1-4-15,1 1-1 0,0 1-1 0,5-2 0 16,0 0-2-16,4 0-4 0,2-4-1 0,-2-1 3 16,2-3 1-16,2 0 7 0,2-4 0 0,-2-3 1 15,-1-1 6-15,4-4 2 0,-4-1 8 16,-2-3 6-16,1-1 10 0,-2-1 17 16,0 0 18-16,1-1 19 0,-6-5 12 0,4-1-3 0,-2-3-18 15,0-1-19-15,3-2-20 0,-4 0-12 16,-1 1-7-16,-1 0-2 0,-1 2-5 15,-1 0-2-15,-1 2-3 0,0 3-5 0,0 0-8 0,0 2-13 16,-1 2-34-16,-1 1-77 0,2 0-145 0,0 0-119 16,0 2-129-16,0 2-243 0,0 0 105 15</inkml:trace>
  <inkml:trace contextRef="#ctx0" brushRef="#br0" timeOffset="123980.6468">1442 9261 1360 0,'0'0'157'0,"0"0"-69"0,0 0-67 0,0 0-28 16,0 0 11-16,0 0 14 0,0 0 18 15,0 0 13-15,0 0 5 0,0 0 2 0,0 0-4 16,0 0-9-16,0 0-4 0,38 113-2 0,-30-99-1 16,-2 1 2-16,2-1 1 0,-4 0-4 15,3-1 0-15,-3 1-5 0,3-1-8 0,-4-2-23 16,3 1-59-16,-3-3-129 0,1-1-185 16,0-2-305-16,-3-3-260 0</inkml:trace>
  <inkml:trace contextRef="#ctx0" brushRef="#br0" timeOffset="124333.6611">1507 9222 466 0,'0'0'341'16,"0"0"-140"-16,0 0-55 0,0 0-62 0,0 0-62 15,0 0-23-15,0 0-2 0,0 0 14 16,0 0 26-16,0 0 22 0,0 0 9 0,0 0 8 16,0 0 7-16,0 0 9 0,121-89 7 15,-104 75 0-15,-5 3-7 0,-2 0-13 0,0 6-12 16,-5 0-2-16,-1 2-4 0,-3 2-5 0,-1 1-6 16,0 0-17-16,0 0-12 0,0 1-17 0,0 3-16 15,0 0-1-15,0 0 4 0,0 3 11 0,0 3 14 16,1 1 9-16,1 2 8 0,0 2 2 0,1 1 2 15,-1 1 0-15,-1 2-5 0,1-1-4 16,4 2-2-16,-4 1-6 0,3-2-1 0,0 2-2 16,-2 0-1-16,4 0 3 0,0 1-1 0,-1 0-3 15,2-1-23-15,2 0-76 0,3-3-129 0,4 0-229 16,-5-5-467-16,-2-5-204 0</inkml:trace>
  <inkml:trace contextRef="#ctx0" brushRef="#br0" timeOffset="130689.4961">13028 7836 0 0,'0'0'0'0,"0"0"0"16,0 0 0-16,0 0 0 0,0 0 216 15,0 0 65-15,0 0-33 0,0 0-35 0,0 0-24 16,0 0-21-16,0 0-21 0,0 0-23 0,12-34-6 15,-15 33-6-15,1-2-5 0,-2 1-3 0,0 1-14 16,-1-2-12-16,1 1-8 0,-2 0-7 16,0 0-7-16,-2 0-5 0,3 1-7 0,-3 0-8 15,-2 1-5-15,1 0-4 0,-2 0-5 0,-1 0-2 16,-3 0-1-16,1 0-4 0,-3 3-1 0,1 2-1 16,-2 0-1-16,-1 2-1 0,-1-2 0 15,0 3 2-15,-2 1-3 0,1 0 0 0,1 1-1 16,0 1-4-16,0 2 2 0,0 0-1 0,0 1-1 15,1-1 2-15,-1 2-2 0,1 2 0 16,4 0 0-16,-2 1-1 0,3 0 0 0,-1-1-2 16,4 2 3-16,2 0 0 0,0 0 0 0,2 1 0 15,0 2-3-15,0-2-2 0,4 3 2 16,0 1 0-16,0-2 0 0,1 5 0 0,2-4 0 16,0 2 1-16,2-1-1 0,5 0 2 0,0 0-2 15,1-4 1-15,3 1 1 0,1-2 2 0,0-2-1 16,5-2 2-16,-2-2 0 0,4-3 1 0,1-2 8 15,-1-1 3-15,2-2 6 0,-1-1 6 0,0-2 1 16,-1-2 7-16,-2 0 3 0,0 0 2 16,-1-1-1-16,-2-2-2 0,-1-3-5 0,1 1-4 15,-3 0-4-15,-1-1-6 0,0 0-3 0,-1 0-4 16,-2 1-1-16,1-1-1 0,0 1-1 0,-3-1-1 16,2 2-2-16,-2-1-2 0,0 2-3 15,-1 0 0-15,-1 0-1 0,0 0-2 0,-3 3 0 16,3-1-1-16,-3-1 0 0,0 1-5 0,0 1-1 15,0 0-9-15,0 0-16 16,0 0-23-16,0 0-30 0,0 0-22 0,-2 0-27 0,2 3-33 16,0 0-58-16,0 1-114 0,0 1-168 0,0-1-315 15,0-2-143-15</inkml:trace>
  <inkml:trace contextRef="#ctx0" brushRef="#br0" timeOffset="131161.2832">13169 8287 0 0,'0'0'440'0,"0"0"10"15,0 0-86-15,0 0-78 0,0 0-50 16,0 0-36-16,0 0-35 0,0 0-28 0,0 0-24 16,0 0-13-16,0 0-13 0,0 0-6 0,0 0-6 15,0 0-8-15,2-45-6 0,-2 45-9 0,0 0-12 16,0 0-9-16,0 0-10 0,0 0-13 16,0 0-3-16,0 0-7 0,0 1-2 0,0 4 1 0,1 1 0 15,1 3 5-15,1 0-2 0,-1 2 4 16,-1 1-1-16,0-1 0 0,2 0 1 0,-1 2 1 15,0 1 1-15,-1-4 1 0,0 4-1 16,-1-1-2-16,1-2 3 0,2 1-2 0,-2-1-1 0,1-2 6 16,-1-1-3-16,0 0 1 0,-1-1 0 0,1-1 0 15,-1 0 0-15,0-1 0 0,0 0 2 16,0-2-3-16,0 1 2 0,0-1 0 0,0-1 1 16,0 0-2-16,0-1-1 0,0 2-1 0,0-2-4 15,0 0 4-15,0-1-7 0,0 0-1 16,0 1-6-16,0-1-16 0,0 0-19 0,0 0-31 15,0 0-32-15,0 0-45 0,0-1-54 0,0 0-61 16,0-3-166-16,-1 2-354 0,1-1-314 0</inkml:trace>
  <inkml:trace contextRef="#ctx0" brushRef="#br0" timeOffset="131585.2422">13200 8075 0 0,'0'0'14'0,"0"0"422"16,0 0-49-16,0 0-82 0,0 0-50 0,0 0-27 16,0 0-32-16,0 0-31 0,0 0-24 0,0 0-24 15,0 0-20-15,0 0-17 0,0 0-17 16,0 0-11-16,-36-19-13 0,32 19-10 0,4 0-6 15,-3 0-7-15,1 0 3 0,-3 1-1 0,4 0 2 16,-2 2 5-16,0-2 9 0,0 0 5 0,2 0 5 16,0-1 6-16,1 0 0 0,0 0 6 15,0 0 3-15,0 0 3 0,0 0-5 0,0 0-10 16,0-2-9-16,0-1-13 0,0 0-3 0,0 1-1 16,0-1-3-16,0-1-1 0,0 2-2 15,0-1-2-15,0 0-1 0,0 0 0 0,0 1-6 0,0 1 3 16,0-1 0-16,0-1-3 0,0 2 2 15,0-1-5-15,0 2-2 0,0-1-3 0,0 1-2 16,0 0-7-16,0 0-11 0,0 0-11 16,0 2-11-16,1 4-22 0,0 1-23 0,2 1-34 15,1 2-46-15,-1 0-68 0,0 3-122 0,2 0-214 16,-3-3-345-16,2-3 110 0</inkml:trace>
  <inkml:trace contextRef="#ctx0" brushRef="#br0" timeOffset="132088.9044">13431 8220 90 0,'0'0'525'0,"0"0"-58"0,0 0-105 0,0 0-83 15,0 0-50-15,0 0-43 0,0 0-34 0,0 0-30 16,0 0-28-16,0 0-26 0,0 0-28 16,0 0-25-16,0 0-19 0,1-38-7 0,0 39 1 15,0 5 6-15,6 1 6 0,-4 3 0 0,1 1 0 16,2 2 0-16,-2 0 3 0,1 3 1 0,-1 1 4 16,2 2 0-16,-3-1 0 0,0 0 0 15,0 2 2-15,-3-3 2 0,0-1 3 0,0 0 4 16,-1-2 1-16,-4-1 2 0,1-1 1 0,-3 0-1 15,0-3-1-15,0 1-5 0,-2-2-1 0,-2 2-4 16,2-3 1-16,0-1-2 0,0 1-2 0,0-2-3 16,4-1-2-16,-2-2 2 0,0 0 2 0,3-2 5 15,1 0 4-15,-2 0 1 0,4 0 3 16,-2-2-6-16,-1-3-2 0,2-2-3 0,0 0-4 16,1 0-1-16,1-2-1 0,0 0-2 0,0 0-2 15,1 0-1-15,1-1 0 0,4 1-1 0,-2 1 1 16,2 0-1-16,-3 2 1 0,4 0-2 15,-3 2 0-15,-1-1-1 0,1 2 1 0,-1 1-2 16,0 1-3-16,1-1-2 0,-1 2-5 0,4 0-3 16,-3 0-6-16,3 4-10 0,-2-1-25 15,2 1-36-15,-3 2-46 0,3-1-69 0,-4 1-86 0,2-1-143 16,-3 0-271-16,-2-3-319 0</inkml:trace>
  <inkml:trace contextRef="#ctx0" brushRef="#br0" timeOffset="132556.4117">13402 8004 0 0,'0'0'0'0,"0"0"114"15,0 0 274-15,0 0-66 0,0 0-54 16,0 0-17-16,0 0-18 0,0 0-25 0,0 0-27 16,0 0-18-16,0 0-15 0,0 0-19 0,0 0-26 15,0 0-28-15,-22-33-25 0,22 33-26 16,-2 0-15-16,2 3-7 0,-4 0-2 0,3 3 4 15,0 1 5-15,-1 2 2 0,-1-2 2 0,0-1 1 16,3 1 0-16,-1-2 2 0,0-2 3 0,1 1 1 16,0-3 6-16,0-1 2 0,0 1 10 0,0-1 8 15,0 0 9-15,0 0 11 0,0 0 0 16,0 0 2-16,0 0-2 0,0 0-6 0,1 0-7 16,0-1-10-16,-1-3-11 0,2 1-10 0,1-1-3 15,-1 1-3-15,0-2-2 0,-1 0-3 16,1 3-3-16,2-3 0 0,-2 0-1 0,-1 1 3 15,0 0-5-15,-1 1-1 0,0 1-7 0,0 1-11 16,0 1-18-16,0 3-25 0,0 5-34 0,0 6-46 16,0 3-63-16,0 4-167 0,1-5-418 15,1-5-829-15</inkml:trace>
  <inkml:trace contextRef="#ctx0" brushRef="#br0" timeOffset="135279.0372">3649 6538 0 0,'0'0'0'16,"0"0"0"-16</inkml:trace>
  <inkml:trace contextRef="#ctx0" brushRef="#br0" timeOffset="201855.656">14219 8051 0 0,'0'0'15'0,"0"0"255"0,0 0-57 0,0 0-29 16,0 0-5-16,0 0 8 0,0 0 9 15,0 0-9-15,0 0-18 0,0 0-23 0,0 0-21 16,0 0-16-16,-6-27-12 0,6 27-22 0,0 0-18 15,0 0-18-15,0 0-13 0,0 0-9 16,0 0-3-16,0 1-1 0,0 0-7 0,-2-1-4 0,2 1-5 16,0 1-3-16,0 2 2 0,0 1 6 15,0 2 3-15,0-1 9 0,0 2 4 0,0 3 2 16,0 1 6-16,0 2-1 0,0 0 3 0,0 2-1 16,0 0 3-16,0-1-5 0,0 2-4 15,0-3 0-15,0 0-4 0,0 0 0 0,0-1 3 16,0-2-2-16,3-2-1 0,-2 0-2 0,0-2-2 15,-1 0-3-15,1-1 0 0,-1-1-1 0,0 0 0 16,0-1-2-16,2-3 0 0,-2 1 1 0,0-1-3 16,0-1-1-16,0 1-2 0,0-1-2 15,0 0-1-15,0 0-1 0,0 0-7 16,0 0-15-16,0 0-28 0,0 0-48 0,0-1-64 16,0 0-70-16,0-1-99 0,0-1-140 0,0 1-313 15,1-1 201-15</inkml:trace>
  <inkml:trace contextRef="#ctx0" brushRef="#br0" timeOffset="202155.5766">14041 8181 0 0,'0'0'0'15,"0"0"0"-15,0 0 341 0,0 0 129 0,0 0-50 16,0 0-70-16,0 0-61 0,0 0-68 15,0 0-54-15,0 0-39 0,0 0-28 0,0 0-24 16,0 0-19-16,-15-5-13 0,17 4-10 0,1 0-7 16,-1 1-10-16,1 0-5 0,2 0-7 0,0 0-3 15,3 0 0-15,2 0 0 0,1 1 2 16,3 2 1-16,1 0-1 0,3-3 0 0,-1 2 0 0,2 0 1 16,2-2-2-16,-1 0 0 0,1 0 0 15,0 0-1-15,-1 0 2 0,0 0-1 0,-3-2-2 16,0 1-3-16,-5 0-2 0,-2 1-11 15,-2 0-24-15,-4 0-48 0,0 0-84 0,-2 0-93 16,-2 0-156-16,0 1-318 0,0 2-331 0</inkml:trace>
  <inkml:trace contextRef="#ctx0" brushRef="#br0" timeOffset="202461.0516">14377 8126 924 0,'0'0'482'16,"0"0"-85"-16,0 0-106 0,0 0-98 16,0 0-65-16,0 0-48 0,0 0-23 0,0 0-16 15,0 0-11-15,0 0-6 0,0 0-8 0,0 0-1 16,0 0-2-16,-67 17-3 0,57-10 0 0,0 1-3 15,-2 2-2-15,1 0-3 0,-1 0 0 16,-2 3-2-16,0-1-2 0,1 0-2 0,-3 1-11 0,1-1-27 16,-3 0-43-16,1 1-58 0,-2-3-55 15,1 1-73-15,0 0-131 0,5-4-224 16,4-1-276-16</inkml:trace>
  <inkml:trace contextRef="#ctx0" brushRef="#br0" timeOffset="202694.638">14105 8125 197 0,'0'0'537'0,"0"0"-52"0,0 0-87 0,0 0-85 16,0 0-86-16,0 0-65 0,0 0-62 15,0 0-48-15,0 0-21 0,0 0-9 0,0 0-1 16,0 0 3-16,0 0-2 0,0 0-3 0,60 26-4 15,-46-16-8-15,0-1-3 0,1 2-6 16,1-2-8-16,-1 3-15 0,2-1-35 0,1-2-64 0,-4 0-88 16,5-1-185-16,-6-2-357 0,-3-3-298 0</inkml:trace>
  <inkml:trace contextRef="#ctx0" brushRef="#br0" timeOffset="203694.3309">14681 8012 0 0,'0'0'0'0,"0"0"81"0,0 0 310 0,0 0-26 15,0 0-48-15,0 0-40 0,0 0-37 0,0 0-33 16,0 0-24-16,0 0-26 0,0 0-23 0,0 0-18 15,0 0-17-15,2-47-15 0,-2 47-13 16,0 0-20-16,0 0-19 0,0 0-18 0,0 1-13 0,0 2-9 16,0 0 2-16,0 2 5 0,0 3 3 15,0 1 9-15,0 3-1 0,0 0 1 16,0 3 1-16,0 1 1 0,0 0 2 0,1 4 2 0,1-1 4 16,-2 3 0-16,0 1 4 0,0 0 0 15,0 1-2-15,0 0 2 0,0-2-3 0,0-1-1 16,0 0-2-16,0-2 1 0,0 0-1 0,0-1-2 15,0-2-1-15,0 0-3 0,-2-1 0 0,2-3-2 16,-1-2 1-16,1 0-1 0,0-3 0 16,0-1-1-16,0-1 0 0,0-2 0 0,0 0-2 15,0-2 1-15,0-1-1 0,0 1 4 0,0-1 5 16,0 0 7-16,0 0 8 0,0 0 3 0,0 0 8 16,0-1 1-16,0-3-7 0,0 0-8 15,0-2-12-15,0-2-9 0,0-3-3 16,-2 0-1-16,-1-2-3 0,2-3 1 0,0-1-1 0,-2-2 0 15,0-3 2-15,2-2-1 0,-1-2-1 0,2-2 2 16,0-3-2-16,2 1 1 0,3-1 2 16,-1 3-2-16,2 3-1 0,0 5-2 0,-1 3-2 15,0 0 3-15,1 5-2 0,-1 1 2 0,-2 2 0 16,1 2-6-16,0 0 6 0,0 2 0 0,-2 0 0 16,4 0 2-16,-2 1-2 0,2-2-1 15,-2 1 1-15,2-1 2 0,1 1-3 0,1 1-1 16,0-2 0-16,2 0-4 0,1 0 5 0,-1 0 0 15,2 2 1-15,1-1 0 0,-2 0 0 0,-1 2 1 16,2 1-2-16,-2 1 3 0,0-1-4 16,1 2 0-16,-1 0-1 0,-1 4-3 0,1 1 2 15,-1 2 0-15,-2 2-1 0,3 0 2 0,-2 3 0 16,-1 0 0-16,1 3 2 0,-2-1-1 0,1 4 2 16,-3-1-1-16,1 2 2 0,-1-1 2 0,-2 0-3 15,1 2 1-15,-2-1-2 0,-1-1-3 0,0-1 3 16,0 1 0-16,-1-3 0 0,-4 3 1 15,1-2 1-15,-2 0-1 0,-2 0 2 0,0-1 2 16,-1 0-6-16,0-1 6 0,-3 1-2 0,-1-1-2 16,1 2 3-16,-4-2-3 0,1-1 2 15,-4 3-2-15,1-2 1 0,1-1 0 0,-3-1 1 16,3-1 2-16,0 1-3 0,1-3 1 16,-1 0-3-16,3-1 1 0,-2-1 1 0,4 0-1 15,-1-1 2-15,2-3-2 0,1 1 2 0,0-3-1 0,3-1 1 16,-1 0 0-16,3 0-1 0,-2 0 1 15,2 0-2-15,0-2 0 0,0-1-9 0,0 0-7 16,0 1-12-16,0-2-20 0,2 0-19 0,2 1-31 16,0 1-36-16,1-2-62 0,0 2-109 15,1 0-172-15,3 1-368 0,-1 0-536 0</inkml:trace>
  <inkml:trace contextRef="#ctx0" brushRef="#br0" timeOffset="204418.9947">15132 8340 0 0,'0'0'0'15,"0"0"0"-15,0 0 0 0,0 0 0 16,0 0 267-16,0 0 61 0,0 0-15 0,0 0-26 16,0 0-19-16,0 0-32 0,0 0-31 15,0 0-21-15,0 0-23 0,0 0-23 0,8-26-22 0,-8 26-22 16,1 0-27-16,-1 0-21 0,0 0-21 15,0 1-15-15,2 3-8 0,-2 1-1 0,2 1 1 16,2 4 3-16,0 1 1 0,1 2 5 0,0 2 2 16,2 3 2-16,-2 0 7 0,1 3-2 0,-2-1 2 15,1-1 0-15,-2 1-3 0,-2-2 1 16,1 0 1-16,-2 1-1 0,0-3 1 0,-2 0 0 16,-3-2-1-16,-1 0 0 0,-2 0-1 0,1-3-3 15,-3 0-3-15,1 0-1 0,-1-2-2 0,0-1-4 16,3-2 1-16,-2 0-4 0,3-2-1 15,0 0 3-15,1-3 1 0,1-1 4 0,0 0 6 16,2 0 2-16,-2 0 4 0,1 0 2 0,-2-5-3 16,3 0-4-16,-3-1-1 0,1-2-4 15,2-2-3-15,0 0-1 0,0-2-1 0,1 0-4 16,1 0 0-16,0 1 0 0,0 0-1 0,0 3 2 16,1 2-2-16,1-1-2 0,0 1-2 0,1 1-1 15,1 1-2-15,2 0-4 0,0 0-2 16,1 0-4-16,0-1-5 0,2 2-8 0,1 1-11 15,-3-2-24-15,1 2-32 0,-1-1-54 0,1 2-85 16,-3 1-168-16,0-1-449 0,-4 1-567 0</inkml:trace>
  <inkml:trace contextRef="#ctx0" brushRef="#br0" timeOffset="204646.2914">15224 8145 1921 0,'0'0'347'0,"0"0"-77"16,0 0-69-16,0 0-87 0,0 0-49 0,0 0-33 15,0 0-27-15,0 0-30 0,0 0-29 0,0 0-32 16,0 0-88-16,0 0-202 0,0 0-1021 0</inkml:trace>
  <inkml:trace contextRef="#ctx0" brushRef="#br0" timeOffset="210919.7866">13021 8800 0 0,'0'0'0'0,"0"0"0"0,0 0 0 16,0 0 0-16,0 0 0 0,0 0 70 0,0 0 120 15,0 0-3-15,0 0-20 0,0 0-6 0,0 0-7 16,-14-19-4-16,14 18 1 0,-1 0-12 16,0-1-9-16,0 2-13 0,0 0-16 0,-1 0-17 15,-1 0-17-15,2 0-12 0,-1 0-16 0,-4 2-13 16,3 4-10-16,-5 2-6 0,0 3 1 15,-2 5 4-15,-2 4 3 0,-2 3 10 0,-3 4 8 16,-4 2 10-16,-1 2 8 0,-4 0-3 0,0 2-4 16,-2-3-6-16,-2 3-2 0,-1 0-3 0,-1 1-1 15,-3-1-2-15,-1 0-5 0,-3-3 1 16,-1 1-1-16,-2-1-1 0,-2 0 0 0,-5-1-3 16,-3 1-1-16,-5 0-3 0,-4 1-1 0,-2 1-4 15,-6 2 0-15,0-1-4 0,-3 2-2 16,-1-1 0-16,-5 2-2 0,4-2 1 0,-1 1-2 15,0-4 2-15,8-1 2 0,1-5 2 0,11-4 2 16,7-4 1-16,7-3 4 0,11-3-1 16,7-5 6-16,5-2 2 0,8-3 4 0,6-1 0 15,0 0-4-15,4 0-5 0,0 0-9 0,0-1-4 16,0 0-7-16,0 1-6 0,0-1-4 0,4-2 0 16,-2 1 0-16,0 0 2 0,0-2 3 15,4 2-4-15,-4-1-2 0,4 1-6 0,-3 0-6 0,-1 1-7 16,3 1-11-16,-1 0-16 0,-2 0-22 0,3 0-30 15,-1 0-40-15,4 3-60 0,0 4-66 16,-2 1-114-16,2 0-252 0,-2-2-375 16</inkml:trace>
  <inkml:trace contextRef="#ctx0" brushRef="#br0" timeOffset="212759.768">10358 10557 0 0,'0'0'0'16,"0"0"0"-16,0 0 0 0,0 0 88 0,0 0 145 15,0 0-20-15,0 0-15 0,0 0-23 0,0 0-17 16,0 0-10-16,0 0-9 0,0 0-3 16,0 0-17-16,0 0-17 0,-52 0-18 0,49 0-14 15,-5 1-10-15,2 3-16 0,0 1-10 0,-2 1-10 16,-1 0-5-16,0 3-1 0,1 4-2 0,-2 2-3 15,-1 2 1-15,3 1-3 0,-1 4-1 0,0-3 2 16,1 1-7-16,4 1-1 0,-1-1-2 16,3 0-2-16,1-1 2 0,1 1-2 0,0 0 0 15,1-1-2-15,2-1 1 0,4-2-1 16,2 0 0-16,2-2 3 0,0-1-2 0,6-2 0 16,-3-1 2-16,5-5 2 0,0-1 0 0,2-2 4 15,0-2 4-15,-1-2 5 0,1-4 7 0,0-2 4 16,-2-4 2-16,2 0-3 0,-2-3-1 0,-1-3-5 15,-3 1 0-15,0-1-4 0,-2-1-4 0,-2 0-2 16,-2-2-6-16,0 2-1 0,-5-2 0 16,2 0 2-16,-3-1-2 0,-2-1 1 0,-1-1 1 15,0-2-2-15,0-3 2 0,0 0 0 16,-2-2 2-16,-1-1 1 0,-1-1 4 0,2 1 3 16,1 5 0-16,-1 5 0 0,-3 6-1 0,4 6-4 15,0 5 4-15,0 2-1 0,1 3-6 0,0 0-10 16,0 0-16-16,0 0-11 0,0 6 0 0,0 2 3 15,0 4 13-15,0 2 9 0,0 3 3 16,1 1 5-16,5 1-4 0,-3 1-1 0,1 0 0 16,3 1-2-16,0 0 3 0,-2 0 1 0,4 0 0 15,1 0 2-15,-1 0-2 0,1-1-1 0,0 0 1 16,-1-3 1-16,-1-1-1 0,1-4 1 16,-2 1 1-16,1-2-3 0,0-4 3 0,-4-1 0 15,2-3 0-15,-3-1 0 0,0-2 7 0,1 0 6 16,-1 0 8-16,-1 0 10 0,5-3 0 0,-4-2-2 15,3-1-4-15,-3-2-5 0,3 1-5 0,-2-2-5 16,2 0-3-16,-2 0-4 0,2 0 0 0,-2-2 1 16,3 0-2-16,-3-1 1 0,4 0-2 15,-4 3-3-15,4-1 0 0,-2 4 0 16,-3 2-2-16,3 1-4 0,-2 2-3 0,-2 1-7 0,3 0-2 16,-3 2 2-16,0 3 1 0,1 2 4 0,3 1 7 15,-4 0 2-15,4 0 1 0,-2 1 3 16,1 0-2-16,-2-2 1 0,-1-1-1 0,3 1 2 15,-2-2-2-15,-1 0 2 0,3-1-1 0,0-2-1 16,-3 0 2-16,3 0-2 0,-2-1 2 0,-1-1 0 16,3 0 5-16,-2 0 3 0,2 0 3 15,0-1 3-15,-2-3-2 0,3 0-2 16,-3 1-1-16,4-3-3 0,-3 1-1 0,4-2 3 0,0-1-3 16,0-1 1-16,-2-3 1 0,3 1 2 15,0-2 6-15,-1 0 3 0,0 1 2 0,-3-1 1 16,2 2 0-16,-4-1-1 0,2 3-2 0,-2 3-2 15,-2 1-2-15,-1 3-3 0,1 2-3 0,-1-1-5 16,0 1-5-16,0 0-8 0,0 0 0 0,0 2-1 16,2 2 4-16,2 2 6 0,-2-1-1 15,1 2 2-15,2 2 0 0,-2-3-2 0,-1 1 1 16,3 0 1-16,-2 0-1 0,-2-1 0 0,2-1 0 16,0 1-3-16,-1 0-4 0,0 0-10 15,-2 0-20-15,3-1-55 0,-2 0-72 0,2-1-107 16,-2 0-140-16,-1-3-306 0,0 0-517 0</inkml:trace>
  <inkml:trace contextRef="#ctx0" brushRef="#br0" timeOffset="212927.7005">10973 10382 886 0,'0'0'392'0,"0"0"-24"0,0 0-113 0,0 0-85 16,0 0-64-16,0 0-57 0,0 0-59 0,0 0-35 15,0 0-17-15,0 0-16 0,0 0-28 0,0 0-97 16,0 0-319-16,0 0-678 0</inkml:trace>
  <inkml:trace contextRef="#ctx0" brushRef="#br0" timeOffset="213184.3176">11258 10461 16 0,'0'0'374'0,"0"0"-55"15,0 0-72-15,0 0-33 0,0 0-15 0,0 0-22 16,0 0-27-16,0 0-25 0,0 0-35 0,0 0-27 16,0 0-25-16,0 0-17 0,-79 125-7 15,80-115-4-15,5-1-2 0,-2-1-2 0,4 1-3 0,-4-2-6 16,3-1-9-16,2-3-14 0,-1 0-32 15,-3-3-34-15,4 0-47 0,-1 0-89 0,1-4-130 16,0-2-164-16,-3 0-114 0,0 2 636 16</inkml:trace>
  <inkml:trace contextRef="#ctx0" brushRef="#br0" timeOffset="213546.1422">11435 10455 0 0,'0'0'292'0,"0"0"187"16,0 0-106-16,0 0-86 15,0 0-63-15,0 0-61 0,0 0-53 0,0 0-34 0,0 0-21 0,0 0-17 16,0 0-6-16,0 0-7 16,0 0-4-16,92-21-2 0,-84 27 0 0,-2 0-1 0,-3-1 4 15,-1 2 3-15,-1 0 4 0,-1 0 5 0,0 1 3 16,-2 1 6-16,-3 1-2 0,-3-1-2 16,-2 1-6-16,-1 0-12 0,0-1-2 0,-3 1-5 15,3-1-3-15,-1-1 0 0,3-2-3 16,0 0-3-16,3-4 1 0,-3 0 1 0,2-2 1 0,5 0 4 15,-1 0 0-15,-1 0-1 16,3-2-4-16,-1-2-5 0,1-3-3 0,1 0-7 0,0-3 0 16,0 1 1-16,1-2-1 0,2 2 3 15,4-1-2-15,0 0 1 0,-1 1-1 16,4 0 2-16,-1 1-3 0,0 2 0 0,0 2 3 0,-4 1-6 16,3 1 4-16,-1-1 0 0,-2 2-2 0,4 1 3 15,-1 0 1-15,0 0-3 0,-3 0 4 16,4 0 1-16,-3 0-2 0,-2 0-1 0,1 2-5 15,-1 2-11-15,-3-1-18 0,1 1-39 0,2 2-79 16,-3 0-94-16,0 1-146 0,0-2-233 0,0-2-312 16</inkml:trace>
  <inkml:trace contextRef="#ctx0" brushRef="#br0" timeOffset="214381.703">11700 10335 0 0,'0'0'370'0,"0"0"90"0,0 0-83 16,0 0-62-16,0 0-62 0,0 0-53 0,0 0-55 15,0 0-49-15,0 0-34 0,0 0-29 0,0 0-20 16,0 0-13-16,0 0-2 0,0 0 1 0,7-4 6 15,-7 9 6-15,0 1 1 0,0 1 3 16,0-1 4-16,0-3 1 0,-1 4 3 16,-2-3 0-16,-2 1-2 0,2 0-2 0,-3-1-2 0,3-1-2 15,-5 0-4-15,5-2 0 0,-3 1-1 16,3-2 0-16,0 0 1 0,-2 0-2 0,3 0-3 16,-2-3-1-16,0 0-2 0,2-2 1 0,1 2-1 15,0-3-1-15,0 1 0 0,1 0-1 0,0 0 1 16,0-1 1-16,0 2-1 0,1-1-1 15,1 0-2-15,-1 3-4 0,4 0-2 0,-2-1-2 16,-1 3-2-16,4 0-4 0,-2 0 1 0,3 6 0 16,1 1 2-16,-1 5 2 0,2 0 3 0,0 4 1 15,2 3 2-15,-2 0 3 0,-1 4 2 16,-3 2-1-16,3 2 0 0,-2 2 1 0,-4 1 2 16,0 1 4-16,-2 1 5 0,0 0 2 15,-4 1 0-15,-6-1-1 0,0 0-3 0,-6-1 0 0,-2 1-1 16,0 0-1-16,-7-1-3 0,0-1-2 0,-3-2-4 15,-1-2-1-15,5-3 0 0,0-6 2 16,8-4 4-16,0-5 11 0,7-6 11 0,6-2 9 16,1-1-1-16,1-7-10 0,1-5-17 0,0-3-8 15,1-2-3-15,3-4 0 0,4-2 2 0,0-3-2 16,1 0-1-16,-2-4-3 0,3 1-4 0,6 0-4 16,-3 1-13-16,5-2-18 0,2 4-25 15,0 1-40-15,2-1-57 0,-1 2-98 0,1 3-158 16,-4 6-274-16,-6 6-176 0</inkml:trace>
  <inkml:trace contextRef="#ctx0" brushRef="#br0" timeOffset="214714.9118">11926 10329 138 0,'0'0'448'0,"0"0"-14"0,0 0-103 16,0 0-100-16,0 0-72 0,0 0-61 0,0 0-44 15,0 0-32-15,0 0-12 0,0 0-3 16,0 0 4-16,0 0-1 0,0 0-3 0,-38 47 1 16,38-33-1-16,0 0-1 0,0-1 0 0,2 0 0 15,3-1-2-15,1 0 3 0,1-3 1 0,1-1-1 16,-2-3 1-16,4 0 1 0,-1-3 4 16,0-2 5-16,-1 0 9 0,-2 0 4 0,2-4 5 15,-1-2 1-15,-2 0-2 0,2-4 3 0,0 1 0 16,-3-3-1-16,0 1-1 0,0-2-1 0,-2 1-1 15,-1-1 1-15,3-1 2 0,-4 1 0 16,0 1 0-16,0 0 3 0,0 2 2 0,-4-1-11 16,1 3-7-16,-5 0-8 0,4 3-15 0,-4 1-6 15,0 3-21-15,0 1-21 0,2 3-15 16,-5 4-25-16,-1 4-43 0,0 4-72 0,1 0-120 16,5-1-288-16,1-6-650 0</inkml:trace>
  <inkml:trace contextRef="#ctx0" brushRef="#br0" timeOffset="218302.7956">13556 8688 0 0,'0'0'0'16,"0"0"0"-16,0 0 0 0,0 0 0 0,0 0 0 16,0 0 0-16,0 0 255 0,0 0-8 0,0 0-4 15,0 0-12-15,0 0-7 0,0 0-16 16,0 0-27-16,0 0-22 0,-17-28-24 0,15 26-19 15,0 0-17-15,0 0-15 0,-2 1-12 16,3 0-11-16,-1 1-10 0,2 0-7 0,-1 0-7 16,1 0-10-16,0 0-8 0,0 0-9 0,0 0-9 15,0 0-8-15,0 0-3 0,0 1 0 0,0 4 1 16,0 2 5-16,1 2 3 0,1 4 1 16,4 1 2-16,-1 4 1 0,1 1 0 0,2 3 0 15,-1 0 1-15,4 3 2 0,1 3 2 0,0 2 2 16,0 4 0-16,1 1-1 0,2 3 2 0,-2 3 2 15,3 1 7-15,-2 0 5 0,3 3 3 0,-3-3 1 16,4-1-1-16,-2 0 1 0,3 0 0 0,0-2 2 16,0 0 3-16,4 1-3 0,-2 0 1 15,-1-2-2-15,3-1-3 0,-1 2-1 0,-1-3-3 16,2 0-3-16,1-1 1 0,1-2 0 0,0-2-2 16,0 1 2-16,-2-4 1 0,4-1-2 0,-3-2 1 15,-2-2 1-15,-2-1-7 0,-1-4-2 0,-2 0 0 16,-1-5-4-16,-3-1 4 0,0-2-2 15,-3-2-1-15,-2-2 0 0,-3-1 1 0,1-2 1 16,-4 0 3-16,-1-3 4 0,-1 0 5 0,2 0 5 16,-2 0 6-16,0 0 5 0,0 0-6 15,0 0-3-15,0 0-4 0,0 0-8 0,0 0 0 16,0-2-4-16,0 0-6 0,0 0-3 0,0-1-1 16,0-1-3-16,-2 1-2 0,1 1 0 0,-1-1-7 15,-1 0-7-15,0 2-13 0,-1-2-18 16,-1 1-24-16,2-1-23 0,-3 2-25 0,2 0-39 15,-2 1-43-15,0 0-57 0,-2 0-73 0,2 0-96 16,-1 0-147-16,-1 1-144 0,2 1 140 0,4-2 576 16</inkml:trace>
  <inkml:trace contextRef="#ctx0" brushRef="#br0" timeOffset="218967.8467">14032 10044 0 0,'0'0'0'15,"0"0"0"-15,0 0 261 0,0 0 6 0,0 0-46 16,0 0-46-16,0 0-49 0,0 0-11 0,0 0 0 16,0 0 10-16,0 0 1 0,0 0-4 15,0 0-10-15,8-18-10 0,-6 16-10 0,0 1-11 0,0 0-12 16,0 1-17-16,1 0-13 0,0 0-10 0,1 0-5 16,1 0-1-16,2 2 3 0,-2 2 2 15,3-1 1-15,2 1 5 0,-1 0-2 16,1 0 1-16,2 0-2 0,-1 1-4 0,2-1-2 15,-2 0-2-15,-1-1-4 0,1 1-7 0,-2-2 1 16,0 0-4-16,-1 0 1 0,1-1 1 16,-3-1-3-16,0 1 0 0,0-1-4 0,-2 0 2 15,2 0-4-15,-3 0-4 0,0 0-13 0,1-1-24 16,-1 0-44-16,0-2-61 0,2 0-93 0,0-1-152 16,2-1-297-16,-5 4-385 0</inkml:trace>
  <inkml:trace contextRef="#ctx0" brushRef="#br0" timeOffset="219192.9574">14367 9855 0 0,'0'0'357'16,"0"0"-4"-16,0 0-86 0,0 0-73 0,0 0-52 16,0 0-37-16,0 0-31 0,0 0-26 0,0 0-16 15,0 0 1-15,0 0 16 0,0 0 27 0,0 0 25 16,0 0 12-16,-26 58-2 0,20-41-7 0,-3 0-14 15,-2 1-17-15,-2 1-13 0,-3 0-18 16,-1 0-13-16,-2 2-11 0,-1-2-7 0,0 3-16 16,2-1-48-16,-1-1-116 0,4-1-191 0,5-5-440 15,3-6-295-15</inkml:trace>
  <inkml:trace contextRef="#ctx0" brushRef="#br0" timeOffset="221296.9975">13657 10670 0 0,'0'0'0'0,"0"0"0"0,0 0 0 15,0 0 71-15,0 0 215 0,0 0-26 0,0 0-37 16,0 0-17-16,0 0-33 0,0 0-32 0,0 0-33 15,0 0-30-15,-31-20-14 0,22 25-12 16,0 1-1-16,1 1 3 0,-3 1 0 0,1 0 3 16,-1 0-3-16,2 2-7 0,-1 0-5 15,0 4-8-15,3-1-5 0,-3 2 1 0,3 0-2 0,1 1 1 16,2 2 1-16,1 0-1 0,-3 0 2 16,5 3-3-16,1-1-2 0,0 0-1 0,0 1-7 15,0-1 0-15,1-1-3 0,6 0-1 0,-3-4-1 16,5 1-1-16,0-5 1 0,3-2 0 15,4-2 1-15,-1-1 0 0,4-3 1 0,2-3 1 16,2 0-3-16,0-6 6 0,0-3 0 0,-1-1-1 16,2-1 4-16,-1-2-5 0,-2-2-2 15,-1 0 2-15,-3-1-3 0,0 2-1 0,-2 1-2 0,-3 0 0 16,-3 2 1-16,-5 3 3 0,0 1 6 0,-4 2 7 16,0 1 1-16,0-1-3 0,-4 2-4 15,1-1-11-15,-4-2-2 0,3 2-1 0,-1-1-3 16,0 0 3-16,1 2-2 0,2 0-3 0,0 1-3 15,2 1-5-15,0 1-7 0,0 0-10 16,0 0-4-16,0 0 0 0,1 4 8 0,2 3 8 16,1-1 7-16,1 2 1 0,1 2 2 0,-1-1-1 15,0 3 0-15,-2 0 2 0,4-1-1 16,-3 1-1-16,1-1 1 0,-2 1-2 0,1-3-1 16,1 4 2-16,-2-3 2 0,5 0-1 0,-2-2 3 0,0-1-1 15,0-2 0-15,0-2 0 0,0-3-2 16,2 0 3-16,-3 0-1 0,1 0 4 0,0-3-1 15,1-3 1-15,2-1 0 0,0-1-1 16,-3-1 1-16,2 0 0 0,-1-2 2 0,-2 2 0 16,1 0 4-16,-4 1-4 0,3-1 2 0,-4 3 1 15,-1 0-2-15,0-2 4 0,0 0-2 0,0 1-2 16,-1-1 1-16,-4 1-5 0,4 0 1 16,-2 2-1-16,0-1-2 0,2 2 0 0,-1 1-1 15,1 1-1-15,1 0 3 0,-1 1-5 0,1 1-2 16,-1 0-4-16,1 0-8 0,-1 0-1 0,1 3-3 15,0 1 2-15,-1 1 3 16,1 3 8-16,0 1 3 0,0 0 3 0,0-1 3 0,0 1-4 16,0 0-1-16,1-2 0 0,1-1-4 0,0-3 2 15,3 1 0-15,-1-2-1 0,-1 1 2 0,1-3 1 16,-1 0 1-16,1 0 3 0,1 0 2 0,-3-3 1 16,4-1 1-16,-2-1 1 0,2-3 1 15,-2 0-5-15,4 0 0 0,-2-2-2 0,0-3-4 16,1 3 6-16,-1-3-2 0,1 1 0 0,-3 0 4 15,1 1-2-15,-1 1 0 0,-2 1 2 16,1 0 2-16,-3-1-1 0,0 3 1 0,0-1 1 0,0 3-4 16,-1 1 0-16,-1 2-4 0,1 1-2 15,0 1-9-15,-1 0-2 0,2 0-2 0,-2 3-2 16,1 3 6-16,0 1 4 0,1 0 1 0,0 1 3 16,0-1-1-16,0-1 0 0,3 0-1 15,1-2 1-15,2 1 0 0,2-2 1 16,-1 0-1-16,5 1 2 0,2-2 1 0,0 2-1 0,2-2 1 15,-1 1 1-15,2 2 0 0,-3 0 2 16,1-1 0-16,-2 2 0 0,-5-1 0 0,1 2 0 16,-5-2-1-16,0 0 1 0,-3 0-4 0,-1 2 6 15,0-1 2-15,-4 0 2 0,-1 0 3 0,-2 0-1 16,-2 0-4-16,0 0 3 0,1-3-1 16,-2 2-1-16,1-1 2 0,1-1 1 0,0-2 2 15,2-1-2-15,2 0 3 0,-1 0 0 0,1-1-4 16,2-4 2-16,0 1-2 0,1 0-5 0,0-2 0 15,1-1-8-15,0 0-3 0,0-1-2 0,1-2-1 16,2 1-3-16,2 0 3 0,1-2 1 16,-1-1-2-16,2 1 4 0,0-1 2 0,0 1-3 15,-1-1 3-15,1 1 3 0,2-2 0 0,-2 4 4 16,-1-2 1-16,1 1-3 0,1 0 0 0,-2-2 0 16,1-1 1-16,-2 2 0 0,1-2 1 0,0 0 0 15,-4 0 0-15,0-2 4 16,-2 0-1-16,0 0 2 0,0-1 1 0,0-1 1 0,-2 2 1 15,-2 0 3-15,0 2-2 0,1 3-1 0,0 5 1 16,1 2-3-16,0 0-1 0,2 3-3 16,0 0-7-16,0 0-5 0,0 6-3 0,0 3 2 15,0 4 5-15,0 3 4 0,2 2 4 0,2 2-4 16,-1 1 0-16,2-1 1 0,0 1-1 16,-1-1 0-16,1-3 1 0,-1-1-1 0,2 0 1 15,-2-2 0-15,1-4-1 0,-1 2 0 0,-1-4-2 16,1 1 2-16,-1-1-3 0,-1-2-1 0,0 0-11 15,0-1-27-15,-1-3-42 0,0 2-67 0,0-3-83 16,1 0-84-16,-1-1-136 0,0 0-295 16,-1 0-186-16</inkml:trace>
  <inkml:trace contextRef="#ctx0" brushRef="#br0" timeOffset="221526.1921">14216 10696 0 0,'0'0'0'0,"0"0"99"0,0 0 207 15,0 0-45-15,0 0-9 0,0 0-27 16,0 0-26-16,0 0-28 0,0 0-32 0,0 0-28 16,0 0-25-16,0 0-26 0,0 0-18 15,0 0-17-15,100-61-13 0,-86 51-12 0,1 0-26 16,-2 0-43-16,2 1-114 0,1-4-187 0,-3 6-297 15,-5 0-6-15</inkml:trace>
  <inkml:trace contextRef="#ctx0" brushRef="#br0" timeOffset="221950.6117">14582 10618 925 0,'0'0'420'0,"0"0"-110"0,0 0-114 0,0 0-65 16,0 0-41-16,0 0-24 0,0 0-16 0,0 0-9 15,0 0 0-15,0 0-5 0,0 0-6 16,0 0-7-16,0 0-6 0,0 0-6 0,-81 92-2 15,79-80-3-15,1-3-3 0,1-1 0 0,0-1-3 16,0 0 2-16,0-3-2 0,1 1 0 0,1-2 1 16,1 0-2-16,0-2 4 0,0-1 2 15,1 0 5-15,2 0 5 0,-1-4 2 0,1 0 0 16,1-2-3-16,0 0-1 0,2-1-5 0,-2-2 1 16,0 1-2-16,-1-2 1 0,1 2 3 0,-2-2 0 15,1 2 1-15,-2-2-2 0,0 1 3 0,-2 2 1 16,-2 0 4-16,0 0 6 0,0 2-1 15,-1 2-3-15,-4-1-7 0,-1 0-8 0,-2 3-12 16,-2 1-9-16,0 1-9 0,-1 7-11 0,-4 1-10 16,3 3-28-16,-1 2-71 0,3-1-107 0,2-1-216 15,2-5-389-15,1 0 73 0</inkml:trace>
  <inkml:trace contextRef="#ctx0" brushRef="#br0" timeOffset="223335.1052">14739 10686 0 0,'0'0'283'0,"0"0"114"0,0 0-96 0,0 0-92 16,0 0-38-16,0 0-28 0,0 0-41 0,0 0-29 16,0 0-16-16,0 0-9 0,0 0-4 15,0 0-1-15,0 0-5 0,0 0-3 16,-36 27 0-16,29-25 1 0,4-1 11 0,0-1 6 15,0 0 4-15,2 0 2 0,-2-1-10 0,1-4-7 16,1 0-9-16,-1-1-10 0,2-2-7 0,0-2-5 16,0-1-5-16,0-4-5 0,2-1-1 15,2-2-3-15,2-2-2 0,-1 2 0 0,3-1-1 16,-2 2 2-16,2 1-2 0,-1 6 1 0,3-1-4 16,-1 3-2-16,1 2 7 0,4 0 4 0,-2 3 0 15,1 2 1-15,-1 1-6 0,-3 0-1 0,1 6 3 16,-3 2-3-16,-1 0 3 0,-2 3 2 15,0 1 0-15,-2 1 6 0,0 0 1 0,-2-1 0 16,0-1 0-16,0-2-2 0,0-1 0 0,0-1-2 16,0-1 1-16,0-1-2 0,1-3 0 0,0 0-2 15,1-2 2-15,0 0-2 0,1 0 0 16,0 0 0-16,1-1-7 0,1-4 2 0,-1 0-4 16,1-2-2-16,0 0 0 0,1-2-6 15,-1 2-2-15,0-3 0 0,-1 0 3 0,2 2 4 16,-1-1 2-16,2-1 2 0,1 2 3 0,-1-2 4 0,1 1 3 15,-1 1 3-15,0-1-5 0,-1 2 2 16,0 1-3-16,-2 3-1 0,-1 0 4 0,1 0-4 16,-2 1 2-16,2 1-2 0,-1 0-1 15,-1 1 1-15,1 0-3 0,0 0-2 0,0 0-5 16,1 1 0-16,-1 2 2 0,1 1 1 0,-2 1 3 16,0 1 2-16,-1 1 0 0,-1 0 5 15,0 1 5-15,0-2 0 0,0 3 0 0,0-2 0 16,0-1-2-16,0 1 0 0,0-2 1 0,0-1 0 0,0-1-4 15,0-1 3-15,2 1 1 0,0-2 5 16,2-1 7-16,-1 0 5 0,1 0 2 0,2-1 1 16,0-3-5-16,2 0-4 0,1-2-5 15,-1 0-5-15,2 0-1 0,-1-3-1 0,0 1 0 0,1-1 0 16,-3 1-3-16,1-3 1 0,-1 2-3 16,0-1 2-16,0 1 3 15,-3 0 3-15,-1-1 2 0,0 2 3 0,-3 0 2 0,0 2-1 16,0 0 0-16,0 2 0 0,0 1-1 0,0 2 0 15,-1 0-2-15,-1-1-6 0,0 2-7 0,-1 0-4 16,1 2-4-16,-2 1 1 0,-1 3 5 0,1 1 1 16,-1 3 4-16,2 0 0 0,-2 2 0 15,1-1 1-15,0 0 1 0,2 1-2 0,0-3 1 0,2 1-2 16,0-2 0-16,0-1 1 0,2 0 1 16,1-1 1-16,1-3-1 0,1 1 3 0,-1-3 2 15,2 0 6-15,0-1 3 0,2 0 3 0,-1 0 0 16,1-4-2-16,2-1-3 0,0-1-4 15,0-1-2-15,2-3-1 0,1 1 0 0,0-1-2 0,1-1 2 16,0-1-1-16,-1-1 0 0,1 0 0 16,0 1 0-16,-4 0 1 0,-1 1 2 0,-4-1 1 15,1 1 1-15,-5-1 1 0,-1 2 0 0,0 0 3 16,0-1 0-16,0 3-1 0,-3 1-1 16,1 1-3-16,-2 3 0 0,2 1 0 0,1 2-3 15,-2-2-4-15,0 2-6 0,2 0-4 0,-1 0-1 16,0 0 1-16,0 3 0 0,-1-1 3 15,2 2-1-15,0-2 0 0,1 0 0 0,0 0 0 16,0 0 2-16,1-1 0 0,2 1 4 0,0-2 0 16,0 0 2-16,2 0 2 0,1 0 1 15,3 0-3-15,-3 0-2 0,3-4-1 0,1-1-2 16,-2 0-1-16,0-1-1 0,1 3-1 0,1-2 4 0,-5 3 0 16,0 1 4-16,-4 0-2 0,0 1 1 15,-1 0-1-15,0 0-4 0,0 0-7 0,0 0 0 16,0 2 2-16,-1 3 3 0,1-1 11 0,-4 3-1 15,2 0 2-15,-1 0 0 0,1 0-1 16,-1 1-1-16,1-1 0 0,-2 0 0 0,3-1-1 16,1 0 0-16,0-1-1 0,0 0 1 0,0-3 0 15,0 0 0-15,0 0 3 0,1-1 1 0,4-1 5 16,-1 0 5-16,1-1 4 0,1-4 0 0,0-1-6 16,3-1-3-16,-1 0-5 0,1 0-1 0,0-3 0 15,2 0 0-15,0-2-2 0,2 1-2 16,-3 0 1-16,0 0-2 0,-1-1 3 0,-1 2-2 15,1-1 1-15,-4 0-1 0,1 1 1 16,2 0 4-16,-4 1 0 0,2 0 1 0,-4 2-1 16,0 2-2-16,0 1 1 0,-2 4-2 0,1 0-4 15,-1 0-8-15,0 0-12 0,0 2-1 16,0 3 2-16,0 3 9 0,0 0 9 0,1 4 1 0,2-1-1 16,-1 2 1-16,3-2 1 0,-1 2-1 15,1-3 1-15,0 3-1 0,2-4 1 0,0 0 2 16,1 2-2-16,0-3 1 0,-2 1-2 0,0-2-4 15,2-1 6-15,-5 0-3 0,2 0 5 0,-2-1 3 16,-1-2-7-16,1 1 1 0,-2-2 0 16,2 0-4-16,-3 0-11 0,0 0-26 0,0 0-37 15,0 1-62-15,0 1-62 0,-5-3-108 16,1 3-232-16,-1-2-322 0,1 0 455 0</inkml:trace>
  <inkml:trace contextRef="#ctx0" brushRef="#br0" timeOffset="224360.6151">13895 11480 389 0,'0'0'224'16,"0"0"0"-16,0 0-41 0,0 0-14 0,0 0-15 15,0 0-20-15,0 0-44 0,0 0-43 16,0 0-33-16,0 0-6 0,0 0 6 0,0 0 11 15,0 0 10-15,0 0 10 0,3 17 11 0,-2-11 4 16,2 2 3-16,-2 2-2 0,1 0-1 0,-1 2-4 16,1 0-2-16,-2 3-4 0,1 0-6 15,-1 1-4-15,0 0-5 0,0-1-6 0,0 0-5 16,0-1-7-16,1 1-6 0,0-1-3 0,0-1-1 16,2-2-3-16,1 1 1 0,-1-2-1 0,1-2-1 15,1 1 0-15,0-2 0 0,0-1-1 16,-1-1-1-16,2-3 3 0,-2 0 0 0,1-1 5 15,-1-1 8-15,2 0 2 0,0 0 9 0,1-3 4 16,0-3-2-16,2 0-1 0,-1-2-7 0,2-1-5 16,1-2-7-16,-1 1 0 0,0 1-4 15,3 0-1-15,-3 1-2 0,1 0-4 0,-1 2-4 16,-1 1-10-16,-3 3-17 0,0 1-42 0,-1 1-62 16,-1 0-85-16,-2 1-112 0,0 2-171 0,-2 1-273 15,0-2 175-15</inkml:trace>
  <inkml:trace contextRef="#ctx0" brushRef="#br0" timeOffset="224730.8246">14227 11533 0 0,'0'0'317'0,"0"0"19"16,0 0-73-16,0 0-55 0,0 0-46 15,0 0-31-15,0 0-38 0,0 0-27 0,0 0-14 16,0 0-8-16,0 0 3 0,0 0-1 0,0 0-2 16,-33 58-2-16,32-50-5 0,0 2-8 0,1-3-6 15,0 0-3-15,0 0-6 0,0-2-3 0,0-1-2 16,0 0-2-16,1-3 4 0,1 1 2 16,1-1 4-16,1-1 7 0,2 0 12 0,0-3 10 15,1 0 5-15,1-5-2 0,0-1-8 0,4 0-11 16,-4-1-7-16,1-1-2 0,0 1-2 15,-3-1 2-15,1 2 2 0,-3-1 1 16,0 2 3-16,-2 0 4 0,0 2-2 0,-2 0 3 0,0 3-3 16,0-1-8-16,-4 2-10 0,-4 1-14 0,0 1-16 15,-3 0-14-15,-1 6-12 0,-1 2-8 16,-2 3-9-16,1 2-11 0,1 2-23 0,0 2-46 16,0 2-61-16,5-1-122 0,2-4-226 0,2-5-408 0</inkml:trace>
  <inkml:trace contextRef="#ctx0" brushRef="#br0" timeOffset="225053.1285">14570 11436 0 0,'0'0'376'0,"0"0"-87"0,0 0-84 0,0 0-57 16,0 0-31-16,0 0-18 0,0 0-21 15,0 0-19-15,0 0-10 0,0 0-3 0,0 0 6 16,0 0 7-16,0 0 12 0,0 0 7 0,-106 37 4 16,101-29-6-16,-2 1-8 0,4-1-8 0,1-1-11 15,1 2-6-15,1 0-6 0,0-1-6 0,0 0-5 16,1 0-6-16,2-1-5 0,1 0-4 16,2-3-4-16,-1 2-6 0,2-2-2 15,-1-3-2-15,3 1-3 0,-1-2-2 0,1 0-2 0,2-5-2 16,2 0-2-16,-1-2-1 0,2-1-6 15,-3-1-7-15,-1 0-7 0,1-2-4 0,-2 2-8 16,0 1-19-16,-2-1-29 0,-1 1-62 0,2 1-87 16,-2 0-163-16,-1 1-224 0,0 3 218 0</inkml:trace>
  <inkml:trace contextRef="#ctx0" brushRef="#br0" timeOffset="225769.1046">14706 11392 0 0,'0'0'42'0,"0"0"194"0,0 0-96 15,0 0-65-15,0 0-25 0,0 0-3 16,0 0-1-16,0 0 4 0,0 0 8 0,0 0 16 16,0 0 47-16,0 0 11 0,0 0-3 0,0 0 0 15,33-9-33-15,-30 9-5 0,-1 1 2 0,-1-1-6 16,1 0-7-16,-1 1-6 0,0-1-5 0,1 0-9 15,0 1-10-15,-1 1-9 0,2 1-4 16,1-1-4-16,0 1 0 0,-1-1-3 0,1 1-6 16,-2 0-1-16,1 2-2 0,-3-2 3 0,0 2 6 15,0 0 6-15,0 1 1 0,0-1-1 16,-5 3-8-16,0-2-8 0,-3 1-4 0,1 0-4 16,-1 0-2-16,1 0-2 0,-3-2 0 0,4-1 0 15,1-1-1-15,-2 0 0 0,4-2 3 0,0-1 4 16,0 0 5-16,0 0-1 0,2 0-5 15,1-5-9-15,0-2-9 0,0 0-8 0,2-1 2 16,6-3 1-16,-2 0 2 0,0 1 3 0,2 0 0 16,1-1 3-16,-1 2 0 0,-2 1 2 0,1 2 0 15,-2 1 0-15,-1 1-1 0,-1 3-4 16,1-1-2-16,-1 2-5 0,0 0-3 0,1 2-1 16,-1 3 4-16,1-1 4 0,2 3 2 0,-3-2 4 15,1 3 1-15,-1-3 1 0,0 1 1 0,1-1 3 16,1 0-3-16,-2-1 1 0,5-1 0 0,-5-1-5 15,4-1 8-15,-1-1 1 0,0 0 4 0,3 0 4 16,-2-3 1-16,2-3-2 0,1-2-1 16,4-3-1-16,-2 0-3 0,3-1 0 0,-2-2-1 15,1 2-2-15,-1-3 1 0,1 0 1 0,-3 2-1 16,-2-2-2-16,-2 3 2 16,-1-1 1-16,-2 2-1 0,-3 0 3 0,-1 2-3 0,0 1 0 15,-2-1 1-15,-3 0 1 0,-3 0 0 16,1 0 2-16,-1-1 0 0,1-1-2 0,-3 0 3 15,3 1-3-15,0 3-1 0,1 2-1 0,2 2 2 16,1 1 0-16,0 1-2 0,1 1 0 0,2 0-10 16,-2 0-4-16,1 4 1 0,0 3 0 0,1-1 3 15,0 3 0-15,0 1 0 0,0 0 0 0,0 2 2 16,4-1 1-16,-1-1 0 0,5 2 2 16,-3 0-1-16,2-2 2 0,1 1 0 0,2-2 1 15,-2 1-4-15,0 0-2 0,-2-2-2 0,3 2-22 16,-3-3-42-16,0-2-83 0,-1 2-107 0,-1-3-192 15,0 0-371-15,-2-2-136 0</inkml:trace>
  <inkml:trace contextRef="#ctx0" brushRef="#br0" timeOffset="226129.2553">14895 11323 0 0,'0'0'0'0,"0"0"280"0,0 0-104 0,0 0-93 15,0 0-57-15,0 0-24 0,0 0 4 16,0 0 14-16,0 0 19 0,0 0 4 0,0 0-8 16,0 0-2-16,0 0-7 0,0 0-5 0,101-52-4 15,-84 43-1-15,1 0-4 0,-2-1-3 16,0 2-4-16,0 1-1 0,-2 0 0 0,1 1 2 16,-3 2 0-16,-3 0-3 0,0 1 2 0,-4 1-2 15,-1-1 3-15,-1 2 4 0,-1 1 3 0,-2 0 11 16,1 0 20-16,-1 0 30 0,0 0 35 0,0 0 34 15,0 0 17-15,0 0-1 0,0 0-18 0,0 0-30 16,0 0-36-16,0 0-29 0,0 0-23 0,0 3-13 16,0-1-2-16,0 2 1 0,0 1 3 15,0 1 2-15,0 1 1 0,0 1 2 0,2 0-1 16,1 1-4-16,1 2-1 0,-3-1-4 16,4 0-1-16,-3 1-1 0,-1-2-5 0,2 0-12 15,-3-2-35-15,0 0-81 0,1-1-104 0,-1-1-176 16,0 0-276-16,0-3 35 0</inkml:trace>
  <inkml:trace contextRef="#ctx0" brushRef="#br0" timeOffset="226300.2354">15149 11097 1228 0,'0'0'374'15,"0"0"-60"-15,0 0-106 0,0 0-88 0,0 0-62 16,0 0-53-16,0 0-31 0,0 0-14 0,0 0-5 15,0 0-3-15,0 0-38 0,0 0-91 0,0 0-168 16,0 0-326-16,-9 29-198 0</inkml:trace>
  <inkml:trace contextRef="#ctx0" brushRef="#br0" timeOffset="226987.7013">15300 11185 166 0,'0'0'286'0,"0"0"-91"0,0 0-88 15,0 0-56-15,0 0-21 0,0 0-16 16,0 0-8-16,0 0-7 0,0 0-1 0,0 0 3 16,0 0 6-16,0 0 7 0,0 0 8 15,0 0 5-15,17 91 3 0,-6-91 1 0,-2 0-3 16,0 0-2-16,1 0 1 0,-2-2 6 0,-1-3 4 15,0 1 0-15,2 0-2 0,-3-2-9 0,-1-1-7 16,3 1-2-16,-5-2 0 0,3 0 4 0,-3 2 9 16,1 0 11-16,-3-1 8 0,-1 1 7 0,0-1 4 15,-1 1-1-15,-4 1 4 0,0 1 7 16,-4-1 3-16,2 2 3 0,-2-2-3 16,-2 1-12-16,1 2-8 0,0 0-10 0,0 1-12 15,0 1-8-15,2 0-8 0,3 0-9 0,-1 0-4 0,4 0-6 16,2 0-13-16,0 0-16 0,0 0 0 15,1 0 4-15,6 0 10 0,0-2 16 16,0 0 2-16,2-3 1 0,2 0 1 0,-1-1-1 16,1 0 1-16,0 1 0 0,1 0-1 0,0-1 0 15,-1 1 0-15,2-1 13 0,4 0 8 0,-2 0 4 16,4-1 2-16,-7 1-9 0,2 2-8 0,-5 1 0 16,-3 0-2-16,1 2-5 0,-4 0-3 15,-2 1-5-15,0 0-1 0,0 0 1 0,1 5 0 0,-2 1 1 16,1 2 3-16,-1 0 2 0,0 1 0 15,0 0 1-15,0 2-1 0,0-1-2 0,0-1-1 16,0-1 2-16,0 0-2 0,0-1-1 0,0-1 1 16,0-2-4-16,0-1 3 0,3-1 1 0,-2-1 1 15,1-1 3-15,1 0 6 0,-1 0 0 16,2-5 2-16,2 1 0 0,-2-3-7 0,3 0-1 16,0-1 0-16,-1 0-2 0,4-1 0 0,-3-1 1 15,2-1-2-15,3-1-5 0,-2 1 3 16,2 0-2-16,0-1 1 0,-1 1 2 0,1 2-5 15,1 3-5-15,-1 1 2 0,0 1 5 0,-1 3 1 16,0 0 6-16,0 1-1 0,-2 0-1 16,0 0 6-16,1 2 6 0,0 2 3 0,0 0 5 0,2-1 3 15,-1 1 1-15,2-1 7 0,1-1 1 16,-3 1-2-16,0 0-7 0,-1-2-9 0,-4 2-5 16,-1 0-9-16,0 0-13 0,-1 1-54 0,-2-2-141 15,-1 0-429-15,-1-1-814 0</inkml:trace>
  <inkml:trace contextRef="#ctx0" brushRef="#br0" timeOffset="250067.3084">14792 7553 0 0,'0'0'0'16,"0"0"0"-16,0 0 0 0,0 0 0 16,0 0 0-16,0 0 0 0,0 0 0 0,0 0 0 15,0 0 0-15,0 0 0 0,0 0 157 0,0 0-18 16,-45-63-11-16,36 57-13 0,-2 0-18 0,1-1-8 15,-1 1-11-15,-5-1-9 0,0 2-3 16,-3-2 0-16,-1 0 13 0,0 0 16 0,-5-1 3 16,0 0-3-16,-1 0-7 0,-2-1-5 0,4-1 13 15,-2 0-4-15,1-1-5 0,-2 1-14 16,1 0-17-16,0 1-7 0,-1 1-7 0,1 1-8 16,-2 1-8-16,-2 2-4 0,-2 0 3 0,-3 2-2 15,-5 1 4-15,-2 1 1 0,-5-1-4 0,-2 1 0 16,-6 0 1-16,1 0-2 0,-2 2 0 15,1 1-1-15,-1 2-4 0,2 0 3 0,0-1-1 16,5 2-1-16,2-2 1 0,1 1 3 0,2-2 3 16,3 1-4-16,1-2 1 0,1 2-7 0,0-1-8 15,2 2 1-15,0-1-2 0,-2 2 0 0,-1 0 0 16,-1 2-1-16,-1-2-4 0,1 3 3 0,1-1-1 16,-2 1 1-16,1 2 1 0,1 0-1 15,-2 1 0-15,1 0-1 0,1 2 1 0,1-1-1 16,-1 1 0-16,1 2 0 0,0 0-3 0,4 0 2 15,-3 0-1-15,4 0-1 0,-3 2 1 16,3 0-1-16,-2-2 2 0,3 1-2 0,-4-1 3 16,6 0-4-16,0 0 2 0,4-2-2 0,-1 2 2 15,0-1-1-15,1 0-2 0,4 2 1 0,0-2-4 16,2 1 4-16,1 3-1 0,0-1 2 16,2 5-1-16,-2-3 0 0,1 2-2 0,0 1 0 15,2 0 2-15,-1 2-2 0,-1 1 2 0,5-1 1 16,-2 0-1-16,3 2 0 0,1-1-2 0,-1 1 1 15,3-2-4-15,3 1 4 0,0 0-2 16,0-1 1-16,4 2 0 0,0-2 0 0,0 2-1 16,3 0 0-16,0-2 1 0,5 0 0 15,3-2 2-15,3 1 0 0,2-2 3 0,3 1 1 0,1-3 2 16,7 2 1-16,-2-1 2 0,3 0 3 16,3-1-2-16,3 1 2 0,1-1-1 0,4-1-2 15,0 1 2-15,3 0-1 0,1-2 1 0,0 0-2 16,2-1 1-16,-1-1-1 0,6 2-2 15,-4-2 3-15,0 1-3 0,3 0 0 0,-3-1 1 16,4 1 1-16,-3-2 0 0,4 1 2 0,-2-1-1 16,4-1-4-16,1 2 3 0,0-3-1 0,2 1 0 15,1-1 0-15,-2 1-1 0,1-2-2 0,1 1 0 16,2-1 6-16,-4-1-4 0,0 0 0 16,-1 0 3-16,2-1-7 0,0 0 3 0,0 0 2 15,-1-3-2-15,0 0 2 0,0-2-1 0,4 0 0 16,-1-3 0-16,-1 2-1 0,3-4 0 0,-2 3-2 15,2-2 0-15,1-1 2 0,-4 1-2 16,4-1 2-16,-1 0-2 0,1 0-4 0,0 0 3 16,-1-1 0-16,0-3 1 0,-3 3-2 0,2-3 1 15,-1 1-1-15,-2-1 1 0,-1 1 2 16,-1-1-2-16,-1 1-1 0,0-2 2 0,0 2-2 16,0-2 3-16,-2 0 3 0,0-1-1 0,-3 0-1 15,1-1 0-15,-1 1-1 0,-4-1 2 0,2 0-1 16,-2 2 2-16,-1-2-1 0,-1 1-2 0,-4 0 7 15,-3 1-5-15,-3 1 0 0,-3 0 3 16,-2-1-7-16,-3 1 5 0,-2 1 3 0,-2-2-2 16,-4 2 2-16,-1-1 1 0,-2 0-3 0,-1 1 5 15,0-3 0-15,-1 1 0 0,3-1 0 0,-2-2-7 16,-1 0 4-16,2-1-2 0,2 0-3 0,-2-1 3 16,-1-1-7-16,1 0 2 0,1 0 2 15,-2-1 0-15,0 1 4 0,-2-2-4 16,1 2 3-16,2-2-4 0,-5-1 2 0,1 0-2 15,-1 1-2-15,-1-2 1 0,1 1 1 0,-1-2 0 0,-3 0 0 16,1-2 2-16,-2 0-4 0,1-1 0 0,-1-1 0 16,0-2-2-16,0 0 4 0,0-1-3 15,0-2 2-15,0-1-2 0,0-1-1 0,0-1 1 16,0 0-1-16,-1-4 2 0,0 3-3 16,-1-2 4-16,-3 0-2 0,0 3 1 0,-3 3-1 15,1 0 0-15,-3 4 3 0,0-1-5 0,-2 1 5 16,-1 0-4-16,0-1 1 0,-3 2-1 15,3-1-1-15,-6 1 2 0,0-1-2 0,2-1 3 16,-2 0-3-16,0 1 1 0,1-2 1 0,-2 1-1 16,0-2 2-16,-1 1-1 0,-1-1-2 0,-1-2 2 15,-2 4 0-15,-1-1-1 0,-4 0 1 0,-2 2-2 16,-3 0-2-16,-3 3 2 0,0 1 1 0,-5 0-1 16,2 1-1-16,-1 1 1 0,-3 1-1 15,-1-1-1-15,0 2 7 0,0 0-5 0,-3 1 0 16,2 1 1-16,0 0-3 0,0 1 3 0,1 0-2 15,-1-1 3-15,2 2-3 0,-2-1 2 16,2 0 1-16,-1 1-1 0,4 2 1 0,1-3 0 16,-2 2-2-16,3 1 0 0,2 1 2 0,1 3-1 15,-1 1 0-15,1 1 0 0,1 1-3 0,-1 0 1 16,0 1 1-16,0 3 0 0,-1 2-2 16,1 0 2-16,0 2-4 0,-4 1 2 0,0 0 3 15,-2 0-2-15,0 3 1 0,0 0 0 0,0 0 0 16,-5 2-2-16,4 1 1 0,-5 1 1 0,0 2-6 15,4-3 3-15,-2 1-4 0,3 0-14 0,0-1-13 16,0-1-26-16,3 3-23 0,0-1-37 16,1 0-48-16,7 1-90 0,1 0-125 0,6-1-247 15,14-8-610-15</inkml:trace>
  <inkml:trace contextRef="#ctx0" brushRef="#br0" timeOffset="253327.8224">13748 7581 0 0,'0'0'0'0,"0"0"0"0,0 0 25 16,0 0 205-16,0 0-29 0,0 0-30 0,0 0-24 16,0 0-19-16,0 0-14 0,0 0-8 0,0 0-2 15,0 0-7-15,0 0-1 0,0 0 1 0,-6-5-2 16,6 4-2-16,1-2-6 0,2 2-9 16,0-2-7-16,0-1-3 0,2-1-4 0,3-1-2 15,2-2-1-15,5-4 0 0,3 0 3 0,5-5 1 16,4-2-2-16,2-2-5 0,4-2-7 15,5-1-7-15,4-3-7 0,2-1-4 0,5-1-5 16,1-1-2-16,3-2-3 0,2-1-2 16,4-2-2-16,0 0-2 0,1 1-2 0,-1-1 1 0,-3 1-2 15,-1 0-5-15,-4-1 7 0,-4 0-6 16,-2-1-1-16,-3 1-1 0,0 1-4 0,-5 1 4 16,-3 3-5-16,-4 4 2 0,-5 2 0 0,-5 3 1 15,-1 3 5-15,-7 5 4 0,-2 3 0 16,-2 1 2-16,-6 4-1 0,1 2-2 0,-3 1 1 15,1 1-8-15,-1 1-8 0,0 0-8 0,0 0-20 16,0 0-20-16,0 0-25 0,0 2-8 16,-1 3-11-16,0 2-24 0,-2 2-43 0,2 0-84 0,-2 2-100 15,1 1-136-15,-1-3-217 0,2-3 33 16</inkml:trace>
  <inkml:trace contextRef="#ctx0" brushRef="#br0" timeOffset="254115.632">15323 6521 0 0,'0'0'0'0,"0"0"134"0,0 0 149 0,0 0-43 16,0 0-33-16,0 0-10 0,0 0-13 0,0 0-17 15,0 0-18-15,0 0-19 0,0 0-15 16,0 0-19-16,0 0-18 0,-25-83-24 16,22 83-32-16,-2 1-18 0,-3 5-12 0,0 3-4 15,-4 3 4-15,-3 6 7 0,3 1 0 0,-2 1 3 16,3 2-1-16,1-2-2 0,3-1 0 0,0-3-1 16,5 2-1-16,2-3 0 0,0-2 1 0,2-3 0 15,5-1 0-15,3-1 0 0,-2-2 2 0,5-2 4 16,-1-3 8-16,3-1 8 0,3-1 8 15,-2-5 3-15,4-3 4 0,1 1 1 0,-2-3 2 16,-1 1 2-16,-3 0 2 0,1 1 0 0,-3 0 2 16,-2 1-1-16,-2 1 1 0,0 1 1 0,-3 1-4 15,0 0-3-15,-4 0-4 0,2-2-2 16,-1 4-3-16,-2-2-1 0,0 1 0 0,-1-3-2 16,0 3 2-16,0-1-4 0,0-1-2 0,0 3-5 15,0-2-4-15,-1 2-1 0,0 1-3 16,1 2-3-16,-2 0-3 0,2 0-9 0,-1 0-8 15,1 0-16-15,0 0-11 0,0 1 2 0,0 4 9 16,0 1 13-16,0 1 13 0,0 1 2 0,0 0 0 16,0-3 1-16,4 2 0 0,0-3 1 0,1 1 0 15,1-2-1-15,0-2 2 0,3 1 0 16,0-2 2-16,0 0 3 0,3-2 1 0,-1-3 0 16,0-1 0-16,1-1 0 0,1 0 1 0,-2-3 3 15,-1 2 1-15,0-2 2 0,-1 2 1 16,-3-2 3-16,2 2 1 0,-5-1 3 0,3 0 0 0,-3 2-1 15,-2 0-1-15,0 0 1 0,-1 1-4 16,0 2-3-16,0-2-4 0,-3 1-4 0,-3-1-2 16,2 1-3-16,-4 1-3 0,3-1-7 0,-2 3-10 15,-1 0-11-15,2 2-16 0,0 0-18 0,0 0-24 16,1 4-43-16,-1 5-63 0,2 0-72 16,4-1-96-16,0 0-148 0,0-2-171 15,0-3 68-15</inkml:trace>
  <inkml:trace contextRef="#ctx0" brushRef="#br0" timeOffset="254330.5358">15694 6407 0 0,'0'0'205'0,"0"0"341"0,0 0-86 16,0 0-102-16,0 0-75 0,0 0-59 15,0 0-54-15,0 0-36 0,0 0-25 0,0 0-24 16,0 0-17-16,0 0-14 0,0 0-14 16,0 0-10-16,41-72-9 0,-41 72-9 0,2 0-5 15,0 0-6-15,1 0-2 0,-1 3 0 0,4 1-1 16,-2 2 2-16,1 2 0 0,0 0 1 0,-1 1 0 15,0 1-1-15,-3 0 2 0,1 0-2 16,0 0 1-16,-1 0-1 0,-1 2-5 0,0-2-7 16,0 1-22-16,0-2-42 0,0-1-64 0,0-1-105 15,0 1-128-15,1-6-255 16,-1 2-488-16</inkml:trace>
  <inkml:trace contextRef="#ctx0" brushRef="#br0" timeOffset="254533.3109">15707 6078 739 0,'0'0'360'0,"0"0"-2"16,0 0-76-16,0 0-83 0,0 0-58 0,0 0-44 16,0 0-31-16,0 0-28 0,0 0-39 15,0 0-39-15,0 0-7 0,0 0-3 0,0 0 13 16,-46-37 15-16,52 51-24 0,-1 3-55 0,4 0-94 15,1-1-193-15,-3-4-297 0,-2-5 17 0</inkml:trace>
  <inkml:trace contextRef="#ctx0" brushRef="#br0" timeOffset="255052.4891">15931 6204 453 0,'0'0'503'0,"0"0"-160"16,0 0-144-16,0 0-101 0,0 0-66 15,0 0-18-15,0 0 4 0,0 0 13 16,0 0 22-16,0 0 22 0,0 0 13 0,0 0 15 16,26 130-2-16,-18-103-12 0,-4 1-13 0,2-1-15 15,-4-1-12-15,0-2-6 0,0-2-5 0,-2-1-4 16,0-3-3-16,0-2-5 0,0-2-1 0,-2-3-6 15,1-1-3-15,0-2-2 0,0-1-1 0,1-3-1 16,-1-1-1-16,1 0-2 0,-2-2-1 0,2-1 4 16,0 0 7-16,0 0 13 0,0 0 16 15,0 0 16-15,0-1-2 0,0-3-12 0,0-2-16 16,2-2-21-16,-1-2-6 0,1-2-3 0,2-2 3 16,0-2-5-16,0-1 0 0,2-3-1 15,-4 1-5-15,3-2 6 0,-1-4-1 0,-2 1 1 16,2 2 1-16,0 0-3 0,1 2 0 0,1 4-3 15,0 2 1-15,-1 5-6 0,1 1-3 16,-2 4-3-16,2 0-3 0,-2 2-1 0,3 2-4 16,-1 0-1-16,0 0-3 0,0 2 6 0,3 1 6 15,-3 2 1-15,1 1 8 0,-3-1-3 0,2 1 1 16,-3 1 3-16,-3-1-1 0,0 1 1 16,0 0 4-16,0 1-1 0,-7 1 0 0,-1 0 4 15,-1 0-3-15,-2 2 1 0,-1 0-2 0,-2 1-2 16,1-1-3-16,-3 2-6 0,3 0-8 0,0-3-26 15,1 1-48-15,3 0-79 0,3-1-97 0,2-3-153 16,3-2-327-16,-1-2-276 16</inkml:trace>
  <inkml:trace contextRef="#ctx0" brushRef="#br0" timeOffset="255720.4324">16327 6288 0 0,'0'0'436'0,"0"0"-77"16,0 0-81-16,0 0-62 0,0 0-47 15,0 0-39-15,0 0-39 0,0 0-29 0,0 0-18 16,0 0-8-16,0 0 3 0,0 0 22 0,0 0 39 16,0 0 33-16,-9 7 18 0,15-10-9 15,1-1-34-15,4 0-34 0,-2-2-27 0,1 0-15 16,0 1-10-16,0-1-4 0,-1 1-5 0,-1-1-2 15,-2 0 2-15,1 0-1 0,-4 2 6 16,1-1 2-16,-1 1 2 0,-1-1 0 0,-2 1-2 0,0 0-4 16,0 1-3-16,0 1-4 0,0 1-4 15,0 1-5-15,-2 0-11 0,-4 0-8 0,2 4-6 16,-4 2 4-16,-3 1 7 0,1 3 8 0,-1 2 2 16,0 1-1-16,1 1 0 0,2 0 2 15,-2-1-2-15,5 1 0 0,0 0 0 0,3-2 1 16,0-1 3-16,2-2-1 0,0-1 0 0,0 0 0 15,3-2-2-15,3-1 3 0,-1-3 2 0,5-1 1 16,0-1 4-16,0 0 0 0,5-3 2 0,0-4-4 16,1 0 0-16,-1-2-2 0,3-1 0 15,-3-1 4-15,2 0 1 0,-1-3 0 0,-2 0-1 16,0 0-1-16,2-2-2 0,-4 0 0 0,1 0 1 16,-1-3 1-16,-1 1 2 0,-4-2 0 15,0 2 3-15,-4-1 2 0,-1 3-1 0,-2 1 2 16,0-1-2-16,-2 4-1 0,0 2-2 0,-3 3-4 15,0 4-3-15,1 2-8 0,-3 1-9 0,0 0-5 16,2 3-2-16,-2 3 3 0,0 1 7 16,2 0 0-16,1 1 1 0,1 1 2 0,3 0-1 15,0-2 4-15,2 1 3 0,3-1 2 0,4 0 1 16,-1-2 3-16,4 0 1 0,1 0 1 16,3-1 1-16,7-1 4 0,0 0 4 0,7-1 4 0,0 0 1 15,-1 2-4-15,-5 0-2 0,1 0-3 0,-9 1-2 16,-3 1-2-16,-4-1-2 0,-3-2-2 15,-4 2-1-15,1 0 0 0,-3 0 2 0,0 1 3 16,0 0 3-16,-1 1 4 0,-5 0 4 16,-4 3 0-16,-1-1 0 0,-7 1-4 0,0 1-7 15,-3-1-10-15,0 1-23 0,1 0-40 16,0 2-68-16,2-1-133 0,2 1-207 0,0-3-448 0,9-3-197 16</inkml:trace>
  <inkml:trace contextRef="#ctx0" brushRef="#br0" timeOffset="256435.2741">14030 7540 8 0,'0'0'385'0,"0"0"-12"0,0 0-78 16,0 0-57-16,0 0-36 0,0 0-32 0,0 0-37 15,0 0-27-15,0 0-26 0,0 0-15 0,0 0-11 16,0 0-8-16,0 0-1 0,0 0-1 0,81-56-1 16,-49 48-2-16,4 0-8 0,4-1-3 0,6 2-1 15,5-3 0-15,6 1 6 0,7 0 1 0,3-4 0 16,9-1-2-16,3-1-2 0,6 0-3 15,6-4-4-15,4-2-5 0,3 1-1 0,2-2 0 16,-1 0 2-16,0 1 4 0,-8 3 2 0,-8 0 0 16,-6 2 2-16,-12 1 0 0,-8 4 4 0,-13 0-3 15,-9 4 4-15,-10 0-3 0,-6 3 2 16,-9 2-1-16,-6 1 0 0,-1 0 0 0,-2 1-5 0,-1 0-3 16,0 0-7-16,0 0-7 0,0 0-3 15,0 0-6-15,0 0-2 0,0 0-3 16,0 0-2-16,0 0-4 0,0 0-4 0,0 0 0 15,0 0 3-15,0 2 1 0,0 0 0 0,0 1-8 16,0 0-21-16,0 1-28 0,3 0-46 0,-2 0-69 16,1 1-108-16,2 0-151 0,-1-2-335 15,-2-1-453-15</inkml:trace>
  <inkml:trace contextRef="#ctx0" brushRef="#br0" timeOffset="256965.2595">16279 7056 248 0,'0'0'438'0,"0"0"-104"0,0 0-53 0,0 0-62 16,0 0-55-16,0 0-40 0,0 0-42 16,0 0-27-16,0 0-16 0,0 0-12 15,0 0-6-15,0 0-3 0,0 0-3 0,0 0-1 16,-81 2 2-16,69 5 1 0,0 0 0 0,1 1 0 16,0 1-3-16,2 0-5 0,1 2-3 0,2 0-3 15,0 1 0-15,2-1-3 0,4 0 2 0,-2 0-2 16,2-2 0-16,0 1-2 0,2-1 1 0,2-2 1 15,2-1 0-15,2-3 1 0,-1 0 1 16,3-2 3-16,0-1 8 0,0 0 7 0,2-1 9 16,1-3 2-16,0-3 4 0,1-1 1 15,-1-1 1-15,0 0 4 0,-2 0 4 16,2-1 1-16,-2 1-2 0,-2 0 2 0,1-2-2 0,-2 1-3 16,-1-1-2-16,1 2-2 0,-5 0 0 0,2 1 1 15,-4 0 4-15,-1 1-8 0,0-1-4 16,-3 0-8-16,-2-1-9 0,-4 2-3 0,-1-1-5 15,-2 1-5-15,-1 1-5 0,-2 3-7 0,3 0-6 16,-2 3-6-16,-1 0-2 0,1 4 0 0,0 1-2 16,4 4-5-16,2 0-12 0,1-1-29 0,1 2-51 15,4 0-77-15,2 0-84 0,0-1-102 16,5-1-188-16,0-3-215 0,0-2 447 0</inkml:trace>
  <inkml:trace contextRef="#ctx0" brushRef="#br0" timeOffset="257443.3029">16466 6983 0 0,'0'0'0'15,"0"0"376"-15,0 0 75 0,0 0-79 0,0 0-70 16,0 0-66-16,0 0-65 0,0 0-47 16,0 0-44-16,0 0-34 0,0 0-27 0,0 0-13 15,0 0-8-15,0 0 4 0,-13-18 3 0,11 24 1 16,-3-2 1-16,3 0 2 0,1 1 0 0,0 0-2 15,0-2 0-15,-1 1-1 0,2-1-3 16,0 1 2-16,0-1 0 0,0 2 0 0,0-2 3 16,0 1-2-16,0 2 0 0,0-2 2 0,0 1-1 15,0-2 2-15,0 2 2 0,2 0-1 0,-2-1 2 16,0 0 0-16,1-1 0 0,-1 0 0 0,0 0 0 16,0-2 0-16,0 1 0 0,0-2 1 15,0 1 1-15,0-1 2 0,0 0 4 0,0 0 7 16,0 0 5-16,1 0 2 0,-1 0-1 0,0 0-8 15,0 0-5-15,0 0-8 0,0 0-8 0,0 0-5 16,0 3-3-16,1-1 2 0,0 0 2 16,0 2 2-16,2-1-1 0,0 1 0 0,-2-1-3 15,0 0 3-15,0-1 0 0,3 2-1 16,-3-2 5-16,1 2-5 0,-1-3 3 0,0 1-1 0,-1-2-1 16,0 1 1-16,0-1 0 0,1 2-1 15,-1-2 1-15,0 0 1 0,0 0-1 0,0 0 1 16,0 0 2-16,0 0 3 0,0 0 4 0,0 0 2 15,1 0-1-15,-1 0-3 0,0 0-4 16,0 0-4-16,0 0-9 0,0 0-17 0,0 0-34 16,0-2-47-16,2 1-76 0,-2-2-159 0,0 1-379 15,0-1-596-15</inkml:trace>
  <inkml:trace contextRef="#ctx0" brushRef="#br0" timeOffset="257638.7886">16352 6765 816 0,'0'0'365'0,"0"0"-3"0,0 0-63 15,0 0-72-15,0 0-57 0,0 0-38 0,0 0-35 16,0 0-40-16,0 0-48 0,0 0-44 0,0 0-17 16,0 0 4-16,0 0 14 0,0 0 9 0,-8-34-37 15,16 52-94-15,0-2-130 0,-1-3-249 16,-2-5-671-16</inkml:trace>
  <inkml:trace contextRef="#ctx0" brushRef="#br0" timeOffset="258287.8003">16539 6996 110 0,'0'0'528'15,"0"0"-181"-15,0 0-115 0,0 0-100 0,0 0-55 16,0 0-26-16,0 0-21 0,0 0 0 0,0 0 0 16,0 0 0-16,0 0 1 0,0 0 0 0,0 0 3 15,0 0 1-15,39 43 3 0,-35-39 0 16,-2 0 0-16,-1-1-2 0,-1-1-5 16,0 0-2-16,1-2 0 0,-1 2 0 0,0-2 4 0,0 0 11 15,1 0 14-15,0 0 19 0,1 0 24 16,0-2 11-16,1 0-10 0,-2-3-20 0,4-1-27 15,0 0-22-15,4-1-11 0,-3-3-5 16,0 2-2-16,2-1-4 0,-2-2 1 0,2 0 1 0,0-1-2 16,1-1-1-16,0 0-3 0,-2 2-4 15,-1 2-3-15,2 2 1 0,-5 3-2 0,4 0-2 16,-5 2-3-16,0 1-5 0,1 1-4 0,0 0-7 16,-1 1-3-16,2 6 3 0,0-1 3 15,-1 1 6-15,4 2 4 0,-4-2 4 0,-1 0 1 16,1 0 2-16,1-1 2 0,-3 0 0 0,3-1 0 15,0-1 0-15,-1 0 0 0,4-1 1 16,-4-1 2-16,3 0 0 0,-2-2 2 0,2 0 2 0,-3 0-3 16,5 0 7-16,-4 0-1 0,4-2-1 0,0-1 1 15,-3-1-2-15,4-2-1 0,0 0 1 16,-2-1 3-16,-2-1-1 0,3-2 0 0,-2 1-4 16,0-1 3-16,1-1-3 0,-1-1-1 0,0 3 3 15,-2-1-3-15,0 1 6 0,-3 2 4 0,-1-3 0 16,0 0 2-16,0 0-2 0,0-2 0 15,-1-1-1-15,-2 0 1 0,0-1-4 0,1 1 0 16,1 2-2-16,0 4-1 0,-1 2 3 0,0 3-1 16,1 2 1-16,1 0-12 0,0 0-12 15,0 1-11-15,0 5-2 0,0 3 6 0,0 2 9 16,0 2 9-16,0 2 1 0,1 0 1 0,1 1 0 16,1 0-1-16,-2-1 1 0,-1 1-1 0,1 0-1 15,2-1 2-15,0 0-3 0,-2-1-1 16,1-3-8-16,-1 0-18 0,2-1-36 0,0 0-53 15,-1-3-21-15,0 1-69 0,2 0-86 0,1-3-113 0,-4-2-267 16,1-1-264-16</inkml:trace>
  <inkml:trace contextRef="#ctx0" brushRef="#br0" timeOffset="258492.0359">16769 6872 0 0,'0'0'0'0,"0"0"135"15,0 0 160-15,0 0-73 0,0 0-90 16,0 0-42-16,0 0-40 0,0 0-36 0,0 0-29 16,0 0-27-16,0 0 14 0,0 0 31 0,0 0 35 15,0 0 38-15,-15-8 2 0,35 5-21 16,4-1-24-16,-1-3-20 0,5 0-17 0,2-2-9 16,0-2-40-16,2 1-108 0,-6 1-208 0,-9 3-182 0</inkml:trace>
  <inkml:trace contextRef="#ctx0" brushRef="#br0" timeOffset="259821.1771">17170 6923 0 0,'0'0'0'0,"0"0"227"0,0 0 5 0,0 0-5 16,0 0 13-16,0 0 5 0,0 0-11 15,0 0-5-15,0 0-31 0,0 0-44 0,0 0-35 16,0 0-34-16,0 0-19 0,-57 51-17 0,43-46-10 16,3 0-6-16,1 0-6 0,2-3-1 15,1 0 2-15,0 0 5 0,4-2 6 0,-1 0 9 16,1 0 2-16,2-2-4 0,1-2-10 0,0-2-10 16,0-3-7-16,0-1-6 0,0-3 0 0,4-2-6 15,0-1-3-15,3 0-2 0,-2 1-4 0,4 2 1 16,-4 2-1-16,1 2-1 0,2 0-2 0,-2 2-1 15,1 1-3-15,1 1-2 0,1 1-2 16,-3 2-3-16,1 1-2 0,2 1-2 0,-2 0-1 16,-2 0-1-16,2 3 2 0,2 1 3 15,-2 2 3-15,-2-1 3 0,2 1 1 0,-2-1 1 16,-1 1 1-16,1-2 1 0,-3-1 1 0,3 1 1 16,-3 0 2-16,0 0 2 0,-1-2 0 0,3 1 0 15,-2-2 0-15,-1 0 0 0,2-1-1 16,0 0 1-16,2 0 0 0,-2 0-2 0,3 0-2 15,0-1-3-15,-1-3-6 0,5 1-3 0,-4-1 0 16,1 0 2-16,0 1 5 0,2-2 5 0,-5 0 6 16,3 1 2-16,-5-1 3 0,2 0 0 0,0 1 1 15,-3 1-1-15,0 0-2 0,0 1 0 0,2-1-2 16,-2 2 0-16,2 0-2 0,-2 0-5 16,0 1-2-16,-1 0-7 0,1 0-6 0,0 0-4 15,4 0-5-15,-3 0 1 0,0 2 4 0,4 1 4 16,-3-1 8-16,4 0 4 0,-4 1 1 15,5 1 3-15,-2-2 1 0,0 2 1 0,3-1 3 16,-3 0 0-16,0-1 2 0,-2-1 0 0,1 0 2 16,-2-1 3-16,3 0 1 0,-4 0 4 0,1 0 2 15,3 0-1-15,-1-3-1 0,1-1-2 16,3 0 0-16,-1-1 0 0,-2 2 1 0,2-2 1 0,1 0 2 16,-3 0 5-16,-1 0 3 0,-1 0 2 15,0 1-2-15,-2-1-1 0,3-1-7 16,-1 0-2-16,-2 1 0 0,-1 0-2 0,0 1-1 15,-1 0 2-15,2 1-2 0,-2 3-1 0,0-1-1 16,0 1-5-16,0 0-8 0,0 0-8 0,0 0-19 16,0 0-23-16,0 1 3 0,0 3 8 15,0 0 18-15,0-1 23 0,0 2 1 0,2-1 2 16,-1-1 0-16,0 1-2 0,1-2 1 0,-1 0 1 0,2 1 0 16,0-2 2-16,-1 0 1 0,1-1 3 15,3 0 3-15,-3 0 2 0,4 0 7 0,-3 0-2 16,3-2-3-16,1-2 1 0,-3 1-3 0,2-1 3 15,-4-1 2-15,3 1 5 0,-4-1-1 16,1 0 2-16,2 0-3 0,-3-1-4 0,-1 1 0 16,0-1-4-16,-1 1 2 0,1-1 0 15,-1 1 2-15,0-1-4 0,0 0-2 0,0-1-1 0,0 1-5 16,0-1 3-16,-2 0-1 0,2 1 0 16,-2 0 0-16,-4 0-1 0,4 0-2 0,1 3-1 15,-2-1 3-15,-2 2-4 0,4 1 0 16,-2 0-3-16,-2 1-2 0,3 0-2 0,-1 0-2 15,-3 1-2-15,3 3-4 0,-1 1 2 0,0 2 2 16,2 1 2-16,0 0 4 0,0 1 0 0,0 0 1 16,2 2 2-16,0 0 1 0,0-1 0 0,0 0-2 15,4 0 1-15,-1-1-2 0,-2 0 3 0,3-1 1 16,0 0 0-16,-1-1-1 0,3-2 1 16,-3 1-1-16,3-1 1 0,-2-2 4 0,2-1-3 15,-3 1 1-15,6-2 4 0,-3-1 1 0,0 0 2 16,4 0 1-16,-1 0-1 0,0-1-5 0,0-3 4 15,-1 0-1-15,0 0 0 0,1-2 6 0,0 2-6 16,1-1 1-16,-3-1 0 0,-2-1 2 16,2 1 0-16,-3-1 3 0,2 0-1 0,-4 0 0 15,2-1 2-15,-1-1-2 0,-2 0-3 16,1-3-3-16,-1 0 1 0,0-2-2 0,1 1 2 16,0-3 2-16,-1 0-6 0,-1-2 1 0,1-1-2 15,-1 1-4-15,0 1 2 0,1 2 0 0,-1 4 0 16,0 2 2-16,0 3 1 0,0 2 0 0,0 3-2 15,0 1-3-15,0 0-6 0,-1 0-10 16,1 0-15-16,-1 0-3 0,0 4 1 0,-3 1 9 16,3 1 15-16,0 1 7 0,1-2 0 0,0 2 1 15,0-2 2-15,0 2-2 0,0 1 6 0,0-2 0 16,2 3-1-16,4 1 4 0,-2-1-3 0,4 3 3 16,0 0 2-16,-1 1-1 0,3 0 2 15,3 3 0-15,-2-1 0 0,0 3-1 0,0 0 0 16,-1-1-2-16,1-2-1 0,0 0 0 0,-1-2-3 15,0-1 1-15,-3-1-2 0,-3-2 0 0,2 0 0 16,-4 1-3-16,0-2-4 0,-1-2-19 16,-1 1-28-16,0 0-49 0,0-1-65 15,-1-1-69-15,-1-1-56 0,-3 0-105 0,1-2-212 0,2-2-305 0</inkml:trace>
  <inkml:trace contextRef="#ctx0" brushRef="#br0" timeOffset="260031.1512">17691 6722 0 0,'0'0'138'0,"0"0"335"0,0 0-77 16,0 0-105-16,0 0-73 0,0 0-50 15,0 0-55-15,0 0-39 0,0 0-33 0,0 0-25 16,0 0-12-16,0 0-8 0,0 0 1 0,0 0 4 16,-12-15 4-16,17 14 4 0,5 1-4 0,1-3-5 15,5 0-8-15,-2 2-14 0,5-4-20 16,-1 1-22-16,3-1-45 0,0-2-45 0,0 1-79 15,1-1-132-15,2-1-162 0,-9 4 106 0,-4-1 421 16</inkml:trace>
  <inkml:trace contextRef="#ctx0" brushRef="#br0" timeOffset="266844.0773">22848 9649 0 0,'0'0'0'0,"0"0"0"15,0 0 0-15,0 0 0 0,0 0 0 16,0 0 12-16,0 0 70 0,0 0-10 16,0 0-5-16,0 0 11 0,0 0 20 0,0 0 16 15,-112-36 7-15,92 33-1 0,-2 0-7 0,-2-1-6 0,-1 2-6 16,2-2-4-16,-5 1-8 0,0 1-6 0,-2-2-8 15,-1 2-3-15,-3-1-4 0,-1 1-4 16,-2 0-5-16,0-1-8 0,-1 2-7 0,-2-2-5 16,-1 2-5-16,0-1-3 15,1 1 1-15,-1 0-3 0,4-1-1 0,-3-1-3 0,3 2-2 16,-2 0-3-16,0-2 0 0,1 1-1 16,-2 0 0-16,0-1 0 0,-1 1-3 0,0-2 0 0,-5 0 0 15,1 3-1-15,-3-3-2 0,0 2 0 0,-2 0 2 16,-2-1-1-16,0 3 0 0,-3-3 1 0,0 0-1 15,-4 2-1-15,3-2 1 0,-2 0-1 16,0 1-1-16,0-1 0 0,1-1-2 0,-1 1 4 16,2-1-1-16,-1 0 1 0,0-1 1 15,4 0-3-15,-2 0-1 0,0 0-1 0,-1 1 0 16,0 0-1-16,1 0-3 0,-3 2-1 0,2-1-2 16,-2 2 0-16,-1 0 1 0,3 0 1 0,-3 1-2 15,1 0 2-15,-1 0 0 0,1 0 0 0,-2 0 0 16,0 2 1-16,0 1-1 0,1-2 3 15,-1 1 1-15,4 0 0 0,-2-1-3 0,0 0-1 16,4 0-3-16,-3 0 1 0,3-1 3 0,0 0 0 16,-1 2 1-16,2-2-3 0,-3 0 3 15,0 1-3-15,4-1 1 0,-2 3 0 0,-1 1-2 0,3-1-1 16,0 2 5-16,-2 0-4 0,-1 0 0 16,2-1 1-16,0 2-6 0,-3 1 2 0,1 0 1 15,-3 1 1-15,2 0 1 0,-3-1-1 0,1 2 1 16,3-2-1-16,-3 1 2 0,5-1-1 15,0 0-2-15,4-1-1 0,0 0 1 0,2-1 1 16,3-1 1-16,4 0 0 0,0-1-1 0,0 0 1 16,3-1 1-16,1 2-1 0,-1-2 0 0,4 2 0 15,2 0 0-15,1 1 0 0,1 0 0 16,1 0 0-16,2 1-1 0,-2 1-1 0,3 1-2 16,-3-1-1-16,1 4 2 0,1 0 1 0,-2 2 2 15,-2 1 1-15,0 0-1 0,1 4-3 0,1 0 1 16,0 0 1-16,1 1-1 0,1-1 0 0,3-1-1 15,2-2-1-15,4 1 0 0,2-3 0 16,2 0-2-16,0-1-1 0,1 1 3 0,0 1-1 16,1 0 2-16,0 0 2 0,-3 0-2 0,1-1 2 15,1 3-2-15,1-1 2 0,1 2-4 0,-2-1 2 16,2 2-2-16,0-1 2 0,-3 3-1 0,3-2 0 16,-1 3-1-16,1 0 0 0,1-1-3 15,-1 1 3-15,2 0 0 0,-1 1-1 0,1 0 3 16,2-2-1-16,0 2-2 0,1 0 2 0,1 0-2 15,3 0 1-15,1-1 0 0,0 0-1 16,2 0 5-16,5 0-3 0,2 0 0 0,-2-1 0 16,3 1-6-16,2 0 7 0,1 1 1 0,-1-1 0 15,3 0 3-15,0 2-2 0,4-3-1 16,0-1 1-16,-1 2 2 0,5 1-3 0,-1 1 2 16,-1-4 0-16,3 3 2 0,0 1 0 0,-1-2 2 15,1 1 1-15,2-1-3 0,0-1 4 0,1 0 1 16,3-4 1-16,1 1 4 0,3-2-2 15,1-1 0-15,5 0 0 0,2-3 3 0,5 2 2 16,4-3 1-16,2-1 0 0,1-1-2 0,5-2 0 16,1 0-1-16,-1-2 0 0,1-1-2 0,-1-1-1 15,2 2-3-15,0-1 1 0,0 1-3 16,2-1 1-16,-1 2-2 0,0-1-1 0,0 0 1 0,1 3 0 16,2-4 1-16,-3 2 0 0,0-2 0 15,-1 2 0-15,0-2 0 0,1 0 0 0,0-2 0 16,1-1 0-16,5 0 0 0,-3 0 0 0,4-2 1 15,1-3 2-15,2-1-1 0,0 0 0 16,-1 0 0-16,0-1-1 0,1-1 1 0,0 0 0 16,3 1 1-16,-2-2-4 0,0 0 2 0,0 0-2 15,2 0-2-15,-3 0 1 0,2 1-1 0,-3 1 0 16,1 0-2-16,-1 1 1 0,0 0 1 16,4 0-1-16,-1-1 0 0,0 0 3 0,-1-1-1 15,0 0 3-15,-4 0-1 0,4-1-2 0,-2 2-1 16,-2-3-1-16,3 1 1 0,0 1 3 15,-1 0-1-15,1-1 1 0,-1 2-1 0,-3-1-1 16,0 0 1-16,-4-1 1 0,-1 1-2 0,-4-2 0 16,1 1 0-16,-6-1 0 0,-2 2-1 0,-5-3 0 15,-2 1-1-15,-3-2 2 0,-4 1 3 16,0 1 2-16,-2-2 4 0,-3 2-1 0,-2-2 0 0,-1 1 0 16,0 0-4-16,-1 1 1 0,-1-1-1 15,1 0-3-15,1 0-1 0,1 1-1 0,-2 1-4 16,2-1 1-16,2 1-2 0,0 0 0 0,0 1 2 15,0 0 1-15,0 0 0 0,-2-1-3 0,1 1 2 16,-3 0-1-16,-1 1 1 0,-2-1 3 16,-2 1 0-16,-2 0-3 0,0 2-1 15,-1-1 0-15,-2-1-1 0,-1 2 3 0,-1-2 0 0,-2 0 0 16,0 0 5-16,0-1-3 0,0-1 5 0,0 0-2 16,-1 0-1-16,2-1 1 0,-2 1-4 15,2-1 2-15,-1 0-1 0,1-1-3 0,-2 2 0 16,-1 0-2-16,1 1-2 0,-2-1 5 0,1 2 0 15,-2 1 0-15,-2 0 4 0,1 0-4 16,-2 0 0-16,0 3 1 0,-2-1-1 0,-1-1 2 16,1 3-1-16,-2-2 0 0,0 1 1 0,1-2-1 15,-3 0 1-15,2 2-1 0,1-1-2 0,-3-2 4 16,3 1 1-16,-2 1 1 0,1-2 0 0,0-1-6 16,-1 0-3-16,2 0-1 0,0 0 2 0,0-1 4 15,-1 1-1-15,1 2 1 0,-1-1-4 16,-2 0 0-16,3 1 1 0,0 1-1 0,-1-1 2 15,-1 0 0-15,0 1 1 0,1-2 0 16,-2 2 1-16,1-1-1 0,-1 0-5 0,1-1 5 0,1 1-2 16,-2 2 1-16,0-3 0 15,1 1-2-15,-1-2 2 0,1 1 0 0,-3-1 0 0,2-2 1 16,1 0-2-16,-2 1 2 0,0-1 0 16,1-1 0-16,-2 1-2 0,0 0 2 0,0 0-1 15,0-1-1-15,0-2 1 0,0 1-2 0,0 0 2 16,-2-2-1-16,-1 2 1 0,-1-2-1 0,1-1 2 15,0 0 0-15,-1-3 0 0,0 2-2 0,-1 1-2 16,2 0 0-16,-5 1-1 0,3 0 3 16,-4 1 1-16,2 3-2 0,-1-1 0 0,1 1-1 0,-3 2 1 15,0-1 2-15,-1 1 1 0,-3 0-2 16,0 1-2-16,-3-1 2 0,-1 1-3 16,-1-2 1-16,-4 1 0 0,2-2-4 0,-5 3 4 0,0-1 1 15,-3-1-1-15,2 1 3 0,-1 0-2 16,0 0 0-16,-1 0 2 0,-1-1 1 0,0 0-6 15,-2 0 2-15,1 4-2 0,0-2 0 0,-2 1 3 16,0 2-5-16,-1-1-7 0,-2 1-12 0,-3 1-10 16,-3 1-11-16,-3 1-18 0,-2 0-18 15,-4 0-32-15,-4 4-33 0,-4-1-50 16,-3 1-91-16,-4 1-242 0,15-3-488 0,15 1-221 0</inkml:trace>
  <inkml:trace contextRef="#ctx0" brushRef="#br0" timeOffset="324917.35">17637 11212 0 0,'0'0'0'0,"0"0"0"16,0 0 0-16,0 0 0 0,0 0 0 0,0 0 0 16,0 0 0-16,0 0 0 0,0 0 0 15,0 0 28-15,0 0 105 0,10-11-1 0,-10 11 0 16,0 0-2-16,0 0-6 0,0 0-6 0,0 0-6 15,0 0-5-15,0 0-1 0,0 1-3 0,0-1-6 16,0 0-2-16,0 1-5 0,0-1-8 16,0 0-6-16,0 0-6 0,0 0-5 0,0 0-2 15,0 1-5-15,0-1-6 0,0 0-6 0,0 1-3 16,0-1-4-16,0 0-5 0,0 0-3 16,0 0-8-16,0 2-4 0,0-2-3 0,0 1 0 15,0-1 5-15,-2 4 3 0,0-1 4 0,-1 2 0 16,-3 1 3-16,2 2 5 0,-4 1 1 0,0 2 0 15,0 2 2-15,-2 1-2 0,-2 1 0 16,1 3 0-16,-1-1-3 0,-1 3-2 0,-4 0-2 16,3 0 1-16,-4-1-3 0,0 1 1 15,-1-1 1-15,4 2-6 0,-4 0 3 0,0-1-2 16,3 2-2-16,-1 0 2 0,-1-1-6 0,-1 3-1 16,3-1-1-16,-1 1-1 0,-3 0 0 0,1 3 0 15,-1 0-1-15,-1-1 0 0,1 2 0 0,-2 0 2 16,-2 4 3-16,-2-2-3 0,1 2 0 15,-2 1-3-15,-2 1-2 0,-1 1 1 0,1 1-1 16,-1-1 0-16,-1 1 0 0,1 0-3 0,-1-2 1 16,0 0 0-16,-1-1 0 0,0 2 0 15,-2-1-1-15,1 1 0 0,1 0-2 0,1 0 1 16,2-1-4-16,1 2 2 0,-1-1-3 0,3-2-1 16,-3 1 4-16,5 1-1 0,1-2 0 0,-1 0 3 15,2-1 0-15,0-1 0 0,2 0 2 0,-1-2 3 16,0 2-4-16,2-4-2 0,-1 0 0 0,0-2-5 15,2-2 4-15,1-2-1 0,2-1-1 16,-1 1 1-16,2-3 0 0,-1 0-1 0,3-1 1 16,0-2 0-16,0 0-2 0,2-1 1 0,0-1 0 15,0-2 3-15,3 0-5 0,-1-2 1 0,1-1-1 16,0 0-7-16,4-1 8 0,-4 0-2 16,5-3 2-16,-2 1 3 0,2-1-8 0,-1 0 4 15,2-3-4-15,1 1 3 0,-2-2 0 0,2 0-1 16,0 0 0-16,0 0-5 0,0 0-2 15,0 0-11-15,0 0-18 0,0 0-34 0,0 0-56 16,0 0-107-16,0-2-178 0,0 1-594 0,0-1-604 16</inkml:trace>
  <inkml:trace contextRef="#ctx0" brushRef="#br0" timeOffset="326317.8138">13564 13972 0 0,'0'0'165'0,"0"0"148"0,0 0-66 16,0 0-21-16,0 0-10 0,0 0-10 0,0 0-9 15,0 0-22-15,0 0-27 0,0 0-24 16,0 0-18-16,0 0-21 0,0-14-23 0,0 14-20 16,-1 0-19-16,1 0-10 0,-4 4-2 15,1 3 7-15,1 3 1 0,-2 3 4 0,1 3 3 16,-1 3-4-16,0 4 3 0,2 3-4 0,1 1 2 15,0 2 0-15,1 3-3 0,0-1 0 0,0-1-4 16,0-1-1-16,2 0-3 0,5-3-2 0,-2-2 0 16,2-5-1-16,4-3-3 0,-1-3 1 0,0-3-2 15,1-3-1-15,1-2 8 0,1-3 1 16,-1-2 6-16,0 0 6 0,0-4 0 0,1-3 1 16,2-4-4-16,-3-1-4 0,4-2-5 0,-1-2-2 15,1-3-1-15,0-2-2 0,1 0-1 16,-2 1-1-16,2-1 0 0,-2 0-2 0,-1 0 3 15,-3 1 2-15,-1 1 2 0,-2-1 6 0,-2 2-1 16,-1-1 3-16,-3 2 1 0,-2 1-1 16,0 3-2-16,2 2-1 0,-2 3-1 0,0 2-1 15,0 5-1-15,0-1-2 0,0 2-4 0,0 0-2 16,0 0-3-16,0 0-2 0,0 5 1 0,1 3 1 16,2 2 0-16,-2 4 0 0,2-1 0 0,-1 3 0 15,2 3-1-15,-2-1 1 0,1 4 0 16,0-1 0-16,0 1 2 0,-1 1-1 0,-1-1 1 0,-1 1 1 15,2 0-2-15,-2 0-1 0,1 2 0 16,-1-3-2-16,0-2-2 0,0 0-4 0,0-1-14 16,0-3-29-16,-1 0-55 0,-1-2-93 0,2-2-161 15,-1-3-407-15,0-4-814 0</inkml:trace>
  <inkml:trace contextRef="#ctx0" brushRef="#br0" timeOffset="326532.8802">14093 14168 1743 0,'0'0'359'0,"0"0"-74"15,0 0-88-15,0 0-63 0,0 0-45 0,0 0-26 16,0 0-19-16,0 0-6 0,0 0 1 0,0 0-3 16,0 0-4-16,0 0-6 0,0 0-9 0,0 0-6 15,-25 52-3-15,25-44-3 0,0 0-4 0,0-2-3 16,0-1-7-16,0 1-20 0,0-1-58 0,0 0-112 15,-1 0-239-15,-1-4-581 0,2 0-325 0</inkml:trace>
  <inkml:trace contextRef="#ctx0" brushRef="#br0" timeOffset="326940.0547">14438 13927 207 0,'0'0'746'0,"0"0"-346"0,0 0-70 15,0 0-80-15,0 0-76 0,0 0-44 16,0 0-30-16,0 0-24 0,0 0-15 0,0 0-9 16,0 0-4-16,0 0-5 0,0 0-6 0,0 0-7 15,-130 55-6-15,116-40-9 0,0 2-4 0,3-1-2 16,2 2-6-16,4 0-1 0,3-4-1 0,2-1-2 15,2-1 0-15,6-4 1 0,4-1 0 16,1-2 0-16,4-2 4 0,-1-2-3 0,1-1 2 16,0 0 0-16,-1 0-1 0,-1-2 2 15,-1 0 0-15,-4 0-2 0,-1 1 0 0,0 1-2 0,-3 0-1 16,-1 1 1-16,-1 3-1 0,-1 1 1 16,-1 2 0-16,-1 1 0 0,-1 0 2 0,0 3 1 15,-2-1 3-15,-5 1 4 0,-1 2 0 0,-3 0 7 16,-3 1 0-16,-2 0 0 0,-2-1-1 15,0 2-5-15,-1-2-1 0,0 1-3 0,0-3-1 16,6 1-3-16,-3-3-3 0,6-1-3 0,0-3-7 16,2-2-27-16,4-2-84 0,3-1-168 0,1 0-443 15,0 0-852-15</inkml:trace>
  <inkml:trace contextRef="#ctx0" brushRef="#br0" timeOffset="327619.695">14648 14387 744 0,'0'0'481'15,"0"0"-83"-15,0 0-85 0,0 0-81 0,0 0-49 0,0 0-37 16,0 0-32-16,0 0-26 0,0 0-15 16,0 0-10-16,0 0-11 0,0 0-6 0,0 0-7 15,7-47-8-15,-2 35-1 0,0-1-2 0,-1-1-1 16,1-1 0-16,-1-3-5 0,2-2-1 15,-2 0-2-15,0-2-3 0,0-1 1 0,1-2-3 16,0 0-2-16,-2 0-5 0,1 1 3 0,-1 0-2 16,-2 2 1-16,2 3-2 0,-2 5-2 0,-1 4 1 15,1 2-2-15,-1 4 3 0,0 3-5 0,0 1-3 16,0 0-2-16,1 0-4 0,0 2 3 16,1 5 1-16,-1 2 0 0,3 3 0 0,2 0 2 15,-2 2 0-15,0-1 2 0,2 1 0 0,0-2-1 16,1-3 0-16,-1 1-2 0,1-4 6 15,-1 0-4-15,0-1 0 0,3-2 1 0,-3-1-8 16,0-2 9-16,2 0-1 0,3 0 0 0,-1-5 3 16,0-1-4-16,2-3-1 0,0 2 3 0,0-4 2 15,2 0-2-15,-2-1-2 0,2-2 0 0,0 1 0 16,-3 1 2-16,0 0 0 0,-2 2 1 0,1 0-3 16,-7-1 6-16,0 1 3 0,-2 2 4 15,-1-1 4-15,0 2 0 0,0 2 0 0,0 2-1 16,0 2-1-16,0 1-6 0,-1 0-5 0,0 2-3 15,-1 4-2-15,1 2 3 0,0 3 0 16,0 2-1-16,-2 2-2 0,2 3 1 0,1-2-1 16,-1 3 2-16,1 1 2 0,0-1-3 0,0 0-1 0,2 2-1 15,3-2 5-15,3 0-4 16,-2-1 0-16,1-2 2 0,3 0-5 0,-2-1 2 0,0 0-2 16,-1-2-7-16,0 0-19 0,-1-3-37 15,-1 0-61-15,2-2-128 0,-4-3-298 0,1-1-731 0</inkml:trace>
  <inkml:trace contextRef="#ctx0" brushRef="#br0" timeOffset="328865.9973">15383 13858 0 0,'0'0'0'0,"0"0"49"16,0 0 336-16,0 0-46 0,0 0-32 0,0 0-37 15,0 0-48-15,0 0-41 0,0 0-38 0,0 0-34 16,0 0-22-16,0 0-20 0,0 0-13 16,6 4-10-16,1-3-4 0,-1 1 5 0,4 3 6 15,2 0 8-15,2 2 3 0,3 2-3 0,3 1-7 16,-1 3-4-16,2 2-4 0,2 0-1 0,-2 0-3 15,0 2-7-15,1-2-3 0,-3 1-7 16,1-2-2-16,-3 2-6 0,-2-2-5 0,-2 0-2 16,-2-3-6-16,-2 0 5 0,-2 0-3 0,1-2-2 15,-5 0 1-15,0 1-7 0,-1-3-8 16,-2 1-14-16,0-1-24 0,0-1-49 0,0 0-74 16,0-2-133-16,-2-2-262 0,-1 0-366 15,2-2 148-15</inkml:trace>
  <inkml:trace contextRef="#ctx0" brushRef="#br0" timeOffset="329155.6865">15760 13797 0 0,'0'0'170'0,"0"0"285"15,0 0-90-15,0 0-116 0,0 0-87 0,0 0-44 16,0 0-8-16,0 0 16 0,0 0 19 0,0 0 4 15,0 0-4-15,0 0-13 0,0 0-8 16,0 0-6-16,-39 85-7 0,26-71-10 0,-1 1-13 16,1 3-15-16,-5 0-8 0,0 0-10 15,0 3-5-15,-2 0-6 0,-2-1-12 0,2 3-5 16,-1 0-7-16,1 0-6 0,1-1-2 0,1-2-4 16,-1 1-1-16,4-3-3 0,0 0 0 15,4-2-2-15,1-1-3 0,0-1-3 0,2-2-4 16,3 0-11-16,3-2-26 0,2-1-46 0,0-2-77 15,0-2-114-15,5-2-196 0,1-1-427 0,-2-1-379 16</inkml:trace>
  <inkml:trace contextRef="#ctx0" brushRef="#br0" timeOffset="330221.2267">16123 13833 0 0,'0'0'0'0,"0"0"0"0,0 0 0 15,0 0 61-15,0 0 204 0,0 0-15 0,0 0-18 16,0 0-29-16,0 0-34 0,0 0-17 0,0 0-18 16,0 0-13-16,0 0-12 0,0 0-14 0,7-38-6 15,-7 37-8-15,1 1-4 0,-1-1-2 0,0 1-1 16,0 0-6-16,0 0-5 0,0 0-10 15,0 0-12-15,0 0-6 0,0 0-8 0,0 0-6 16,0 0-6-16,0 3 0 0,0 2 0 0,0 1 6 16,0 2 6-16,0 1 1 0,0 3 3 15,0 0 3-15,0 2 1 0,0 1-2 0,0 1-1 16,0 0-2-16,0 1-8 0,2 1 0 0,-1-1-4 16,2 1-2-16,-2 1-2 0,0 1-2 15,-1-1 4-15,0 1 3 0,0-4 9 0,0 2-5 16,0-3-2-16,0-1-2 0,0-2-10 0,0 0 6 15,0-2-2-15,0 0-3 0,0-4-1 16,0 1-5-16,0-2-1 0,0 0-1 0,0-2 2 16,0-1-4-16,0 1-1 0,0-3-3 0,0 0-2 15,1 2-9-15,2-2-22 0,1 0-50 0,-1 0-81 16,2-4-104-16,0-2-218 0,-1 1-403 0,0 2-244 0</inkml:trace>
  <inkml:trace contextRef="#ctx0" brushRef="#br0" timeOffset="330775.496">16444 13863 0 0,'0'0'211'0,"0"0"166"0,0 0-67 15,0 0-68-15,0 0-47 0,0 0-27 16,0 0-40-16,0 0-32 0,0 0-20 0,0 0-10 16,0 0 3-16,0 0 3 0,0 0 3 0,0 0 2 15,-36 1 0-15,31 3-5 0,0 0-3 0,-1 1-8 16,1-2-4-16,0 1-5 0,1 1-6 0,-1-1-2 16,1 1-11-16,-2 1-8 0,3 1-5 15,-1 3-7-15,0-1-2 0,2 4-3 16,-2-2-1-16,2 3-2 0,1-2-2 0,1 3 1 0,0-1 0 15,0-2 0-15,1 3-1 0,5-4-2 0,-2 2 1 16,3-4-1-16,1 1 1 0,0 0 2 0,0-2 1 16,2 0 0-16,2-4 7 0,0 0 5 15,3-4 7-15,-1 0 12 0,4 0 3 0,0-6 4 16,3-3-3-16,3 1-2 0,0-3-7 16,-2 0-3-16,1 1 1 0,3-4 0 0,-4 2 1 15,-1 1 2-15,-1-2-2 0,1 2-2 0,-4 0-2 16,-3 0-2-16,-2 1 0 0,-3 2 0 0,0-2 2 15,-5 2-1-15,-1-2 0 0,-3-1-1 16,0 0-6-16,-5-1-4 0,1-1-4 0,-5-1-6 16,-1-1 2-16,-1 1-2 0,-1 0 0 0,0 2-3 15,-2 1 0-15,3 0 1 0,0 4-2 0,-1 0 4 16,-2 2-4-16,-1 3-2 0,1 0 1 0,-3 2-1 16,-1 0-2-16,-1 0 0 0,0 0-3 0,1 1-6 15,1 1-6-15,0-1-15 0,4 2-23 16,1 0-29-16,0 1-46 0,3 0-72 0,1 0-116 15,1 2-287-15,4-1-513 0,0-3 180 0</inkml:trace>
  <inkml:trace contextRef="#ctx0" brushRef="#br0" timeOffset="332073.9701">17351 13742 0 0,'0'0'0'0,"0"0"0"0,0 0 0 15,0 0 0-15,0 0 239 0,0 0-13 0,0 0-9 16,0 0-24-16,0 0-16 0,0 0-16 0,0 0-19 15,0 0-21-15,0 0-25 0,0 0-23 0,-24-51-13 16,15 51-9-16,2 0-5 0,-4 3-3 16,-2 3 1-16,1-1-2 0,-6 4 0 0,4-1-4 15,-4 0-4-15,-1 3-6 0,3 0-7 0,1 0-5 16,2 1-6-16,3 0-4 0,1-1-2 16,2 1-3-16,2 1-1 0,2-2 0 0,0 2-1 15,3-2 0-15,0 1 2 0,1 0-2 0,4-2 0 16,-2-1 0-16,3 0-1 0,-1-1 3 0,3-1 0 15,-1 0 3-15,3-2-1 0,-2-1 1 16,1 0 4-16,2-2 2 0,1 1 4 0,-2-2 1 16,3 0 4-16,-3 0 3 0,0 1 2 0,1 0 0 15,-3-1-2-15,1 2-5 0,-2-1-4 16,2 1 1-16,-1 1-2 0,-5 1 3 0,3-1 1 0,-3 3 3 16,-3 0 5-16,0 1 8 0,0 3 7 15,0-2 5-15,-6 4 6 0,-3 0 1 0,-5 3-4 16,1-2-3-16,-6 1-10 0,-1 1-5 0,-2 2-3 15,-3-3-2-15,-1 2-1 0,-1-1-5 16,0-3-5-16,0 1-2 0,-2-1-5 0,3-2-1 16,1-2-2-16,2-2-8 0,4-2-5 0,1-1-19 15,6-3-46-15,3-1-76 0,3-1-150 16,2-4-369-16,4 2-548 0</inkml:trace>
  <inkml:trace contextRef="#ctx0" brushRef="#br0" timeOffset="332404.7505">17513 13537 0 0,'0'0'175'0,"0"0"235"0,0 0-37 15,0 0-66-15,0 0-76 0,0 0-45 0,0 0-36 16,0 0-33-16,0 0-17 0,0 0-5 16,0 0-8-16,0 0-1 0,0 0-2 15,-94 89-3-15,81-67-4 0,-4 2-6 0,1 4-11 16,-4 2-8-16,-1 5-8 0,-3 4-6 0,1 4-4 16,-5 5-5-16,2 2-6 0,-1 3-6 0,-2 1-4 15,3 3-1-15,0 0 1 0,1 0-2 0,1-1-7 16,3-2-11-16,2-4-29 0,6-2-129 15,2-14-352-15,3-12-1117 0</inkml:trace>
  <inkml:trace contextRef="#ctx0" brushRef="#br0" timeOffset="373232.5296">13926 15270 126 0,'0'0'425'16,"0"0"-6"-16,0 0-60 0,0 0-68 16,0 0-61-16,0 0-52 0,0 0-42 0,0 0-28 15,0 0-21-15,0 0-19 0,0 0-16 16,0 0-10-16,0 0-9 0,0 0-3 0,-41-7-1 16,34 14-2-16,-2 2-1 0,1 1-6 0,0 2-1 15,2-1-5-15,0 3-5 0,-1 1-2 0,4 0-2 16,2 1-2-16,1-4 0 0,0 3 0 15,1-3-1-15,5 0-2 0,1-2 2 0,0-2-6 16,5 0 4-16,0-3 3 0,3-2 2 16,0-2 7-16,2-1-2 0,2 0 2 0,1-7 2 15,2-1 0-15,-1-5 0 0,1-1-2 0,-4 0-4 16,3-2 0-16,1 0-1 0,-4-2 1 0,0 2 0 0,-2 0 1 16,-1 1 1-16,-4 3 4 0,-3 0 2 0,-2 3 12 15,-3 2 7-15,-2 1 12 0,-1 3 1 16,0 1-5-16,-4 0-10 0,-2 2-14 0,-1 0-8 15,0 4-7-15,-2 4-3 0,-2 1-1 0,3 2 0 16,0 2 2-16,0 1-1 0,4 1 0 16,1 0-1-16,3-1-1 0,0-1-3 0,3 0 0 15,5-3 2-15,2 0-2 0,3-2 4 0,1-1-1 16,3-3-3-16,2 0 0 0,2-4 1 0,-1 0 2 16,2-2 3-16,0-5 3 0,-2-1-2 15,1-3-1-15,-2 1 1 0,-3-3-3 0,2 1 3 16,-4-2-2-16,-1 0 1 0,-3 0-1 0,-1-1 2 15,0 1 1-15,-3 0 0 0,-5 2 2 0,0 0 3 16,-1 1 0-16,-2 2 2 0,-3-2 1 16,-4 2-7-16,-1 1 1 0,-2-1-3 0,-3 1-4 0,2 0 2 15,0 0-2-15,0 3-1 0,4 1-3 16,1 4-5-16,1 0-6 0,3 4-8 16,0 5-15-16,1 3-41 0,2 0-93 0,1 0-156 15,0-3-370-15,0-3-922 0</inkml:trace>
  <inkml:trace contextRef="#ctx0" brushRef="#br0" timeOffset="373479.4001">14695 15175 1460 0,'0'0'443'0,"0"0"-95"0,0 0-127 15,0 0-79-15,0 0-44 0,0 0-36 0,0 0-24 16,0 0-16-16,0 0-5 0,0 0 4 0,0 0 4 15,0 0 6-15,0 0 2 0,0 0 0 0,-9 67-5 16,7-52-6-16,2 0-7 0,0 0-2 16,0 0-5-16,0-1-2 0,0 2-1 0,0-3-5 0,0 1 3 15,0-1-2-15,0-1-3 0,-1 1-2 16,-1-1-42-16,-2-2-81 0,0-2-146 16,1-2-346-16,0-2-998 0</inkml:trace>
  <inkml:trace contextRef="#ctx0" brushRef="#br0" timeOffset="373668.2944">14641 15079 1628 0,'0'0'304'16,"0"0"-29"-16,0 0-89 0,0 0-64 16,0 0-41-16,0 0-24 0,0 0-26 0,-19-118-20 0,20 116-12 15,1 2-11-15,2 0-3 0,0 4-7 16,0 4-15-16,2 4-56 0,-3 0-119 0,2 5-278 15,-3-4-465-15,0-4 97 0</inkml:trace>
  <inkml:trace contextRef="#ctx0" brushRef="#br0" timeOffset="374154.3139">14865 15114 469 0,'0'0'451'0,"0"0"-39"0,0 0-128 16,0 0-124-16,0 0-75 0,0 0-31 0,0 0-3 15,0 0 15-15,0 0 17 0,0 0 20 0,0 0 13 16,0 0 6-16,36 131-4 0,-32-101-17 0,0 3-14 16,-3 1-14-16,0 1-12 0,-1-2-3 15,0 0-7-15,0-4-6 0,-1 0-7 0,-2-5-9 16,0-2-3-16,0-4-7 0,1-2-3 0,-1-4-5 15,1-3-1-15,-1-2-4 0,2-3-1 0,1-2 3 16,0-1 0-16,0-1 6 0,0 0 9 16,0 0 3-16,0-4 1 0,-1-3-7 0,1-1-8 15,0-2-7-15,0-1 0 0,0-1-1 16,0-1-1-16,0-4-2 0,0-1 0 0,0-3-2 0,0-2-1 0,0-5 5 16,3-1-2-16,2-2 0 15,2 1 1-15,0 1-4 0,3 3-1 0,1 2 1 16,1 5-2-16,2 2 1 0,-1 3-1 0,3 1 2 15,-1 3-3-15,2 1 2 0,-3 0-1 0,2 4-1 16,-4 0 0-16,-1 1 2 0,-1 3-1 16,-3 1 0-16,-2 0 0 0,0 6-4 0,0 1 3 15,-1 1 1-15,-2 3 2 0,0 1 2 0,-2 1-1 16,0 2 0-16,-8 1 0 0,0 0 1 16,-2 1-1-16,-2 1 1 0,-1-2-2 0,0-1 1 0,0 2-3 15,-1-3-3-15,1 0-8 0,1-3-18 0,-1-1-33 16,1 0-52-16,3-2-83 0,0-1-128 15,2-3-302-15,3-1-495 0</inkml:trace>
  <inkml:trace contextRef="#ctx0" brushRef="#br0" timeOffset="374862.5999">15247 15210 246 0,'0'0'504'0,"0"0"-100"0,0 0-122 16,0 0-102-16,0 0-57 0,0 0-34 0,0 0-13 16,0 0-2-16,0 0-1 0,0 0-3 0,0 0-1 15,0 0-5-15,0 0-7 0,0 0-5 0,69-21-11 16,-60 15-7-16,-3-1-6 0,-1 1-1 15,1-1 0-15,-2 2 2 0,2-1 2 0,-4-1 3 16,0 1 1-16,-1 3 0 0,-1-2-1 16,0 1-2-16,0 0-2 0,0 2-1 0,-1 1-5 0,-3 0-4 15,-2 1-8-15,0 0-4 16,-2 4-4-16,-2 2 0 0,-2 2 0 0,-1 3 0 0,1 0-1 16,-2 1-2-16,1 3 1 0,1-1 0 0,3-1-1 15,2 2 0-15,1 1-2 0,2-1 1 0,3 1-2 16,1-2 6-16,0 1-5 0,0-3 0 15,5 1 1-15,2-5-1 0,1 2 3 0,2-3 1 16,2-3-1-16,-1-1 1 0,2-2 0 0,2-1 2 16,0-3 2-16,0-4 0 0,1-2 1 15,1-2-3-15,-2-2 1 0,4-1 2 0,-2-2-1 16,1-1 0-16,0 0-1 0,2-4-2 0,3 2 7 16,0-3 4-16,0-1 3 0,-2 1 5 0,0 0 0 15,-2-2 3-15,-4 1-1 0,-3-2 4 0,-6 2-1 16,-1-2 0-16,-3 6-2 0,-2 2 0 0,0 6-3 15,0 3-3-15,-4 5-6 0,-1 3-10 16,-1 0-1-16,0 6-4 0,-3 3 1 0,0 5 1 16,-1 2-2-16,4 3-1 0,1 1-1 0,2-2 3 15,3-2-3-15,0 2 1 0,3-4-1 16,4-1-2-16,6-2 4 0,-2-2 1 0,6-2-1 16,0-1-1-16,5-2 2 0,-1-2 0 0,3 0 1 15,-1 0 2-15,4-2-2 0,-1 1-1 0,0 0 1 16,0 0 0-16,-2 0 1 0,-2 1 0 15,-2 0 1-15,-5 1-4 0,-3 0 5 0,-5-1-2 16,-3 2 1-16,-3 1 5 0,-1 0-3 0,-1 1 6 16,-6 1 4-16,-3 1 5 0,-1 0-2 0,0 1-4 15,-4 1-5-15,0-1-5 0,0 1 1 16,-1 0-2-16,1-1-1 0,0-2-8 0,-1 0-5 16,1 0-21-16,3-2-41 0,-1 0-64 0,1-2-114 15,0-2-192-15,3-1-532 0,5 2-532 0</inkml:trace>
  <inkml:trace contextRef="#ctx0" brushRef="#br0" timeOffset="376162.8027">19619 11157 0 0,'0'0'0'0,"0"0"0"0,0 0 0 0,0 0 0 15,0 0 0-15,0 0 210 0,0 0 14 16,0 0-15-16,0 0 16 0,0 0 11 0,0 0-8 15,0 0-20-15,0 0-45 0,0 0-34 0,29-86-25 16,-27 82-14-16,-2 2-11 0,0 1-18 16,0 1-17-16,0 0-15 0,1 0-16 0,0 0-11 15,0 0-1-15,1 3-2 0,5 4 4 0,-3 2 5 16,5 4 2-16,1 1 4 0,4 2 4 0,1 5 5 16,4 1 6-16,0 5 5 0,3 0-1 15,0 4 3-15,1 1-3 0,5 3-2 0,-2 0 1 16,4 2-2-16,1 1 0 0,1 1 0 0,0 1 1 15,1 3 4-15,1 1 2 0,1 1 0 0,-3 3 0 16,2-1-5-16,0 2-2 0,-1 1-2 16,-1 2-2-16,-1 0 3 0,1-1-1 0,-3 1 0 15,1-1-2-15,0-2 0 0,0-1-3 0,0-1-3 0,0-3 0 16,0-2-1-16,0-1-2 0,1 0-1 16,1-3 1-16,2 1-4 0,2-3 0 15,1-2 5-15,1-1-6 0,0 0-3 0,0-1 0 16,0-1-3-16,-1-2 3 0,1-3 6 0,-4 1 0 15,0-3-2-15,-6-1 2 0,-3-2-1 0,-4-3-2 16,-4-1 1-16,-4-2-4 0,-3-4 0 16,-5-2 0-16,-1-2 6 0,-2-1-3 0,-1-3 0 15,-1 0 0-15,0-1-8 0,0-1 7 0,0-1 3 16,0 0-1-16,0 0 2 0,0 0-1 0,0 0-4 16,0 0-2-16,0 0 3 0,0 0-9 0,0 0-3 15,0 0-4-15,0 0-12 0,-1 0-14 16,-1 0-23-16,-2 0-30 0,-1 4-40 0,-2 0-49 15,-4 1-75-15,1 4-138 0,-4-1-295 0,3-3-344 16,3 0 278-16</inkml:trace>
  <inkml:trace contextRef="#ctx0" brushRef="#br0" timeOffset="376578.5003">20825 12916 0 0,'0'0'0'0,"0"0"0"15,0 0 198-15,0 0 121 0,0 0-42 16,0 0-23-16,0 0-24 0,0 0-26 0,0 0-30 16,0 0-32-16,0 0-28 0,0 0-31 15,0 0-22-15,-9-4-9 0,15 4-1 0,4-1 7 16,1 0 6-16,5-1 5 0,4-1-1 0,2 1-6 15,2-1-9-15,3-1-11 0,-1 1-14 0,1 0-8 16,-3 1-8-16,0-1-4 0,-3 2-2 16,-2 1-3-16,-5 0-8 0,2 0-21 0,-4 0-63 15,-1 0-110-15,-2 0-172 0,-4 0-326 0,-1 0-473 16</inkml:trace>
  <inkml:trace contextRef="#ctx0" brushRef="#br0" timeOffset="376784.3896">21270 12765 482 0,'0'0'699'0,"0"0"-317"16,0 0-92-16,0 0-72 0,0 0-74 0,0 0-44 15,0 0-36-15,0 0-30 0,0 0-19 16,0 0-2-16,0 0 3 0,0 0 5 0,0 0 1 16,0 0 0-16,-48 81-2 0,35-58-2 0,-1 1-4 15,-4 1-6-15,-1-1-6 0,0 1-14 16,3-1-26-16,-2 0-72 0,4-2-148 0,4-6-319 15,3-7-617-15</inkml:trace>
  <inkml:trace contextRef="#ctx0" brushRef="#br0" timeOffset="397254.6558">14611 13821 0 0,'0'0'0'0,"0"0"0"16,0 0 0-16,0 0 229 0,0 0 85 0,0 0-24 15,0 0-26-15,0 0-20 0,0 0-24 16,0 0-23-16,0 0-32 0,0 0-27 0,0 0-25 0,0 0-25 15,10-42-18-15,-10 42-20 0,0 0-16 16,0 0-12-16,0 0-8 0,0 0-6 16,0 1-3-16,0 3-1 0,2 1 2 0,0 2 5 0,2 2 6 15,-1 4 8-15,1-1 5 0,3 4 5 16,-3 1 2-16,2 3 2 0,0 2 2 16,0 3-2-16,-2 3-2 0,3 1-6 0,-5 2-2 15,3 2-2-15,-2 2-4 0,-2-1 1 0,2-1-4 0,-2 1-2 16,0-2-1-16,-1 0-2 0,1-1-2 15,-1 0-2-15,2-2-1 0,-2-3-4 0,1-3 1 16,0-1 1-16,0-4-2 0,2-2 2 0,-1-1-3 16,1-3 0-16,-2 0-1 0,0-2 1 15,2-2-1-15,-2 1-1 0,0-4-1 0,-1 0-2 16,1-2 2-16,1 0-2 0,-2-2 0 0,0-1-2 16,0 0-2-16,1 0-3 0,-1 0-13 0,1 0-29 15,-1-4-60-15,2-2-91 0,-1-3-158 16,0 2-345-16,-1 1-696 0</inkml:trace>
  <inkml:trace contextRef="#ctx0" brushRef="#br0" timeOffset="397790.3567">14953 13739 0 0,'0'0'155'0,"0"0"71"15,0 0-62-15,0 0-30 0,0 0 11 16,0 0 17-16,0 0-3 0,0 0 10 0,0 0-2 16,0 0-2-16,0 0-7 0,0 0-11 0,0 0-13 15,0 0-16-15,3 101-13 0,-12-84-18 16,-2 3-11-16,-3 1-12 0,-2 2-10 0,-5 0-5 16,0-1-12-16,-3 3-4 0,-2 0-8 0,0-1-7 15,0 4-4-15,1-6-4 0,1 0-1 0,2-4-3 16,4 0 0-16,2-3-3 15,5-4 0-15,2-2-1 0,4-3-1 0,2-2 1 0,0 0 0 16,2-3 1-16,1-1 1 0,0 0 4 0,0 0 5 16,0 0 3-16,0 0 7 0,0 0-4 15,0 0-1-15,0 0-3 0,0-1-3 0,0-1-2 16,1 2 0-16,2-3-1 0,0 1 0 0,0 1 0 16,4-1 0-16,-1-1 2 0,3 2-1 15,3-2 1-15,2 2 0 0,1-2-2 0,5 2 4 0,3 1-3 16,3 0 1-16,0 0 1 0,4 4-2 0,0 1 2 15,1 3-2-15,0 1-2 0,-1 1-1 16,-3 1 1-16,1 3-1 0,-5-3 1 0,1 3-2 16,-5 0 0-16,-2 0-1 0,-2 0 1 0,-1 1 4 15,-4-1-1-15,-2-1 0 0,0-1 1 0,-2-1-2 16,-1-2-1-16,0 1 0 0,0-2-1 16,-1-2-3-16,1 0 3 0,-2-2-2 0,0 0-3 15,1-3 1-15,-2 2-2 0,1-1-2 0,-2-1 1 16,1 0-1-16,0-1-4 0,-1 0-9 15,-1 0-18-15,1 0-32 0,-1 0-54 0,0 0-74 16,0-1-156-16,-1-1-443 0,-2 1-797 0</inkml:trace>
  <inkml:trace contextRef="#ctx0" brushRef="#br0" timeOffset="398388.5435">15049 13803 0 0,'0'0'0'0,"0"0"0"0,0 0 67 0,0 0 223 16,0 0-15-16,0 0-32 0,0 0-27 0,0 0-17 15,0 0-24-15,0 0-25 0,0 0-26 16,0 0-28-16,0 0-16 0,9-21-10 0,-10 24-2 16,-3 2 0-16,2 2-1 0,-3 3-5 0,-3 1-9 15,1 1-11-15,-1 3-9 0,-1-1-5 16,-2 4-3-16,1 0-2 0,-1 1-3 0,-3 0-1 16,1 2 0-16,-3 0-1 0,-2 0 0 0,0-1-1 15,-1 1 0-15,1-1-4 0,0-2 0 0,3-2-2 16,-1-1-1-16,4-2-3 0,2-3-3 0,2-1 2 15,0-1-1-15,4-3-1 0,1-1 3 16,1-1-3-16,1-3 4 0,1 0 6 0,0 0 8 16,0 0 11-16,0 0 2 0,0 0-2 15,0-1-7-15,0-3-8 0,0 2-5 0,0-1-2 16,0 0-3-16,0 1-3 0,0-1-1 0,0 1 0 0,0 0 2 16,1 0-2-16,2 1-2 0,-1 1-1 15,1 0-2-15,2 0 1 0,1 0 0 0,3 5 1 16,2 2 0-16,3 2 1 0,2 3 1 0,0 1 1 15,4 0 2-15,0 1 0 0,0 1 3 16,2 0 4-16,1-1 5 0,-2-1 0 0,0-1 0 16,2 1-3-16,-4-1-4 0,0-3 0 0,0 2-1 15,-5-2-2-15,-1 1-4 0,-2-1 0 0,-2-1 0 16,0-1 0-16,-3-1 3 0,2 0-7 16,-5 0 0-16,4 1-2 0,-3-1-1 0,1 0-6 15,-2-1-15-15,2 1-29 0,-1-1-48 0,-2 0-76 16,1-1-131-16,2-1-254 0,-4 0-375 0,2-3 24 15</inkml:trace>
  <inkml:trace contextRef="#ctx0" brushRef="#br0" timeOffset="398970.6111">15021 13787 0 0,'0'0'0'0,"0"0"0"16,0 0 16-16,0 0 220 0,0 0-22 0,0 0-15 15,0 0-24-15,0 0-28 0,0 0-21 16,0 0-18-16,0 0-18 0,0 0-23 0,0 0-24 16,0 0-15-16,25-22 0 0,-24 27 9 0,-1 2 21 15,0 1 11-15,0 2 7 0,0 3 0 0,0 2-4 16,-3 0 4-16,-3 2-4 0,-1 0-1 0,-1 2-3 15,-2-1-7-15,-2 2-5 0,1-2-5 0,-3 0-6 16,0 1-5-16,2-3-2 0,-4 2-3 16,2-4-4-16,-2 2-4 0,1 0-7 0,1-3-3 15,2-1-3-15,-1-3 2 0,3 0-2 0,3-3-3 16,0 0 0-16,1-3-3 0,3 0 2 0,1-3 1 16,1 0-1-16,1 0-4 0,0 0 0 15,0 0-3-15,0 0-2 0,0 0 0 0,0 0-5 16,0 0-2-16,0 2 1 0,1 0 0 0,2 1 3 15,2 4 2-15,1 1 0 0,1 4-2 16,2 2 2-16,3 2 0 0,1 1 0 0,2 3 1 16,3 0 0-16,1 0-2 0,3 1 0 0,0-2 4 15,3 0-3-15,1-1-1 0,1-1 0 0,3-2-9 16,0-1-29-16,2-2-129 0,-8-4-295 0,-8-3-686 16</inkml:trace>
  <inkml:trace contextRef="#ctx0" brushRef="#br0" timeOffset="401390.11">20406 13566 0 0,'0'0'0'0,"0"0"0"0,0 0 0 16,0 0 203-16,0 0 89 0,0 0-21 0,0 0-24 16,0 0-27-16,0 0-33 0,0 0-35 15,0 0-33-15,0 0-23 0,1-15-18 0,-1 15-11 16,0 0-10-16,0 0-6 0,0 0-8 0,0 0-3 15,0-1-2-15,0 1-3 0,0 0-2 0,0 0-3 16,0 0-2-16,0-2 1 0,0 2 2 16,0 0-2-16,0 0-1 0,0 0-1 0,0 0-5 15,0 0 0-15,0 0-4 0,0 0-3 0,0 0 0 16,0 0 0-16,0 0 0 0,0 0-1 0,0 0-1 16,0 0-3-16,0 0-2 0,0 0 1 0,0 0-1 15,0 0-1-15,0 0 0 0,-1 0-2 16,1 0-1-16,0 0 5 0,-1 0 0 0,1 0 2 15,-1 0 0-15,-1 0-3 0,-4 0-3 0,3 0-1 16,-4 2-2-16,2-1 0 0,-3 1-1 0,-2 1 0 16,0 0 0-16,0 2 0 0,-2 0-1 15,1 1 0-15,-5 3-2 0,4 0 3 0,-2-1 0 16,-1 1 1-16,2 1 1 0,-2-1-3 0,4 2 1 16,0-1-1-16,1 2-1 0,5-1 0 15,-1 0-1-15,1 1 0 0,1-1-1 0,4 0 2 16,0-2-1-16,0 0 0 0,7 1 0 0,-4-3 2 15,5 2 1-15,0-2-1 0,0 0 3 0,0-1-2 16,2-2 0-16,3-1 1 0,-1-1 0 0,0-2 3 16,1 0 1-16,-2 0-1 0,4 0-1 0,-2-2 2 15,-2-1-1-15,3 0 0 0,-1-1 4 16,0 1-6-16,-2 0 0 0,-1 2 0 0,1 0-3 16,-1 1 0-16,-2 0-1 0,1 0 0 0,-5 4-3 15,2-1 4-15,-3 2-1 0,-2-1 0 0,1 3 1 16,-2 0 0-16,0 1 2 0,0 1 0 15,-3 2 4-15,-1 0-3 0,-5 1 1 16,-2 2 2-16,-4 2-5 0,0-1 6 0,-2-1-2 0,-3 2-1 16,-1 0-1-16,1-2-1 0,0-1 0 15,-1 0-1-15,4-3 2 0,0-1-2 0,2 0 1 16,3-2-1-16,3-4-1 0,4 1-1 0,-1-2-5 16,5-2-8-16,0 0-16 0,1 0-33 15,0 0-52-15,0 0-74 0,0-2-85 0,2-2-97 16,4-2-165-16,-2 2-215 0,-1 0 297 0</inkml:trace>
  <inkml:trace contextRef="#ctx0" brushRef="#br0" timeOffset="402135.4516">20596 13589 0 0,'0'0'0'0,"0"0"0"0,0 0 0 16,0 0 0-16,0 0 0 0,0 0 0 15,0 0 0-15,0 0 0 0,0 0 176 0,0 0-8 16,0 0-14-16,0 0-7 0,0 0-14 15,9-38-7-15,-9 37-11 0,0 1-13 0,0 0-8 16,0-2-6-16,0 1-3 0,0 0-1 0,0 0 1 16,0-1 1-16,-2 1 1 0,2 0-2 0,-1 0-5 15,-1-2-5-15,2 2-5 0,-1 0-2 0,1 0-8 16,0 0-5-16,0 0-8 0,-1-1-8 16,1 2-2-16,0-1-5 0,0 1-2 0,0 0 1 15,0 0-7-15,0 0 0 0,0 0-4 0,0 0-4 16,0 0-1-16,0 0-3 0,0 0-1 15,0 0-2-15,0 0 1 0,0 0-1 16,0 0-1-16,0 0 0 0,0 0-1 0,0 0 0 16,0 0 1-16,0 0 2 0,0 0-2 0,0 0 4 0,0 0 0 15,0 0 1-15,0 0 1 0,0 0 0 16,0 0-1-16,0 0 2 0,0 0 1 0,0 0 0 16,0 0-1-16,0 0-1 0,0 0-1 0,0 0-2 15,0 0-1-15,0 0-3 0,0 0-1 0,0 0-3 16,0 0-1-16,0 0-2 0,0 0 1 15,0 0-2-15,0 0 0 0,0 0-1 0,0 0 2 16,0 0-1-16,0 3 1 0,1 0 1 0,0 2 0 0,2 1 1 16,1 1-1-16,-1 4 0 0,4 1 1 15,-4 5-1-15,4-1 0 0,-4 2 1 0,3 2 2 16,-2-1-1-16,-1 3 1 0,3-1 0 16,-4 0 1-16,1 1 2 0,0 1 1 15,-1-3 1-15,-1 0-1 0,-1-2 1 0,0-1 1 16,1-1-1-16,-1-2 3 0,2-1-2 0,-1-3 2 0,-1 1 0 15,2-3-2-15,-1-1 2 0,0-2-1 16,0 0-1-16,0-1 0 0,-1-2 0 0,1 0 0 16,1-2 1-16,-2 1 0 0,2-1-1 0,-2 0 0 15,0 0-1-15,0 0 0 0,0 0-1 0,0 0-3 16,0 0-1-16,0 0-3 0,0 0-2 16,0 0-8-16,0 0-18 0,0 0-29 0,0 0-45 15,0-1-76-15,0 0-110 0,0-1-179 0,0 1-251 16,0-2-332-16</inkml:trace>
  <inkml:trace contextRef="#ctx0" brushRef="#br0" timeOffset="403527.9793">20961 13519 0 0,'0'0'0'15,"0"0"310"-15,0 0 29 0,0 0-69 0,0 0-48 16,0 0-29-16,0 0-29 0,0 0-34 0,0 0-23 16,0 0-23-16,0 0-17 0,0 0-17 15,0 0-12-15,0 0-13 0,-8-18-10 0,3 18-7 16,1 0-5-16,-3 0-4 0,1 0 1 0,-4 2 0 16,1 3 3-16,0-1 1 0,-1 4 2 15,-1-2 2-15,2 2 1 0,0 0 0 0,1 1-1 0,2 1-3 16,-1 2-2-16,5 0-1 15,-2 0-2-15,1-1 1 0,3 0 0 0,0-1 2 16,0 0-2-16,0-1 1 0,0 0-1 0,0-1 1 0,0-1 0 16,3 0 0-16,1-2-1 0,-1 2 1 15,3-1 1-15,-3 0 0 0,4-1 1 0,-2 0 1 16,3-2 1-16,-2 0 1 0,-1 1 0 16,2-2 0-16,-1 2 0 0,1-3 1 0,-1 2-1 0,-2-1-1 15,2-1 0-15,-1 0-2 0,1 2-2 16,-2-2 0-16,-1 1 0 0,1 1-2 0,-1-1 3 15,-1 1-1-15,1-1 1 0,-1 2 1 0,1 0-1 16,-3 0 2-16,1 1 1 0,-1 0 3 0,0 0 3 16,0 1 0-16,-1-1 3 0,-3 2 2 15,-2 0 1-15,3 1-1 0,-4 0 0 0,2 0-3 16,-3 1-2-16,-1 0 1 0,0 0-1 0,-1 1 0 16,-1-1-3-16,2 0-2 0,-1-1-1 0,2-2 0 15,1 1-1-15,1-1-2 0,0 1-2 16,3-3 1-16,0 0-2 0,-2-1-8 0,2 0-23 15,1-2-65-15,0 0-124 0,1 1-231 0,-1-2-348 16,2 0-26-16</inkml:trace>
  <inkml:trace contextRef="#ctx0" brushRef="#br0" timeOffset="404082.2671">21207 13462 0 0,'0'0'0'0,"0"0"0"16,0 0 0-16,0 0 0 0,0 0 42 16,0 0 244-16,0 0-10 0,0 0-6 15,0 0-16-15,0 0-29 0,0 0-27 0,0 0-29 0,0 0-26 16,0 0-21-16,-9-28-13 0,8 27-15 0,0 0-10 15,1 1-12-15,-1 0-13 16,0 0-11-16,1 0-8 0,-2 0-11 0,2 0-11 0,0 0-5 16,0 0-8-16,0 1-3 0,0 3 4 15,0 3-3-15,0 2 4 0,0 3 3 0,0 2 1 0,0 2 2 16,0 1 4-16,0 3 3 16,2-1 3-16,-1 2 1 0,0 2 0 0,-1-3-1 15,1-1-3-15,-1 0-1 0,0 0-1 0,0-1 0 0,0-1 1 16,0-2-5-16,0-2-3 0,0 0-3 15,0 0-4-15,0-2 1 0,0-1-1 0,0-3-2 16,1 1 0-16,-1-2-2 0,1-1-1 0,-1 0-2 16,3-3-4-16,-3 1-13 0,1-2-26 15,1 1-44-15,-1-2-64 0,0 0-82 0,0 0-89 16,0-3-199-16,1-2-310 0,-1 2 191 0</inkml:trace>
  <inkml:trace contextRef="#ctx0" brushRef="#br0" timeOffset="404491.9294">21391 13398 0 0,'0'0'325'0,"0"0"4"0,0 0-121 15,0 0-88-15,0 0-24 0,0 0 0 0,0 0 4 16,0 0 9-16,0 0 7 0,0 0-8 0,0 0-13 15,0 0-10-15,0 0-13 0,-33 82-9 16,21-67-6-16,-3 1-9 0,-2 0-5 0,1 0-8 16,-3 0-5-16,0-1-7 0,4 0-2 0,-1-3 1 15,4-3-2-15,2-4 3 0,1 0 2 16,5-3 4-16,1-1 8 0,3-1 13 0,0 0 14 0,0 0 10 16,0 0 4-16,0 0-2 0,3 0-10 15,-1-1-16-15,0-2-14 0,2 0-13 0,0 1-7 16,-1-2-1-16,3 2-2 0,-2-1-2 15,2 1-3-15,1 2-2 0,0 0-1 16,1 0-1-16,0 2 0 0,3 4 0 0,0 2-1 0,1 2 0 16,2 1 1-16,1 1 1 0,1 1 3 0,1-1 4 15,2 0 4-15,0-1 2 0,1-1-2 16,0-2-1-16,0 1-5 0,-1-2-4 0,0 0-4 0,-1 0-13 16,1-3-34-16,0 1-87 0,-1-1-201 15,-4-2-582-15,-4-1-705 0</inkml:trace>
  <inkml:trace contextRef="#ctx0" brushRef="#br0" timeOffset="406712.818">21873 13462 0 0,'0'0'0'16,"0"0"375"-16,0 0-66 0,0 0-58 15,0 0-63-15,0 0-33 0,0 0-6 0,0 0-8 16,0 0-15-16,0 0-16 0,0 0-16 0,0 0-13 0,75-48-12 16,-61 48-9-16,2 0-9 0,-3 0-8 15,1 5-5-15,0 1-7 0,-1 2-4 0,-1 1-4 16,-3 0-2-16,2 2-2 0,-1 0 0 15,-2 1-1-15,0 0-4 0,2 0 0 0,-3 0-3 16,0 0-3-16,0 0 0 0,1-1-3 0,-2-2-2 16,-1 0-4-16,0 0-10 0,1-2-18 0,-1 0-37 15,-1-1-74-15,-1-1-112 0,0 0-170 16,-1-3-244-16,1-1-159 0,-3 1 776 0</inkml:trace>
  <inkml:trace contextRef="#ctx0" brushRef="#br0" timeOffset="407018.0779">22191 13314 422 0,'0'0'318'15,"0"0"1"-15,0 0-57 0,0 0-59 16,0 0-44-16,0 0-46 0,0 0-36 15,0 0-27-15,0 0-7 0,0 0 10 0,0 0 12 0,0 0 15 16,0 0 4-16,0 0 1 0,-56 70-3 16,46-54-11-16,-4-2-9 0,0 4-8 0,-1-2-10 15,-1 4-7-15,0-3-6 0,0 3-8 16,-3 0-7-16,2 1-3 0,-1-2-3 0,0 0-3 16,0-1-2-16,0-2-2 0,1 1-2 0,0-2-3 15,4 1-5-15,0-2-20 0,3 0-50 0,2-1-96 16,1-2-141-16,4 0-225 0,1-4-352 0,2-2 129 15</inkml:trace>
  <inkml:trace contextRef="#ctx0" brushRef="#br0" timeOffset="408821.4309">22487 13355 0 0,'0'0'0'0,"0"0"5"0,0 0 274 15,0 0-18-15,0 0-25 0,0 0-19 16,0 0-20-16,0 0-32 0,0 0-27 0,0 0-20 15,0 0-14-15,0 0-9 0,0 0-6 0,0 0-13 16,-17 0-17-16,20-3-17 0,4-2-13 0,0-1-3 16,4 0 6-16,-1 1 3 0,2 0 2 15,0 0-1-15,1-1-6 0,0 3-5 0,1-1-5 16,-3 2-6-16,0 0-5 0,-1 2-2 0,-2 0-1 16,2 2-4-16,-5 2 2 0,0 2-4 0,-2 2 0 15,0-1 0-15,-2 4 4 0,-1 1 3 0,0 1 5 16,-1 1 4-16,-4-1 0 0,-4 1 3 15,-1 0 0-15,0 0 0 0,-1-1-1 0,-3 0-2 16,2 0-1-16,-3-2-2 0,4 1 1 0,-1-3-4 16,1 0-2-16,1-1 0 0,3-1-1 0,-2-1-1 15,5-1-1-15,1 0-1 0,2-1-5 0,-1-3 2 16,2 1-1-16,0 1 0 0,0-2 3 16,0 2-3-16,0-1 1 0,4 4 1 0,0-1-1 15,1 2 1-15,1 0-1 0,1 0 1 0,0 0 0 16,1 0 2-16,2 0-1 0,0 0-1 15,3-1 0-15,-2 1-1 0,1-2 0 0,1 0-2 16,-1 0 0-16,2-4-10 0,0 1-9 0,-2 1-25 16,3-3-44-16,-1 0-69 0,-1 0-92 15,0-5-151-15,0 0-249 0,-4-1-225 0,-4 2 720 0</inkml:trace>
  <inkml:trace contextRef="#ctx0" brushRef="#br0" timeOffset="409231.6143">22918 13327 0 0,'0'0'208'16,"0"0"103"-16,0 0-39 0,0 0-69 16,0 0-47-16,0 0-28 0,0 0-29 15,0 0-23-15,0 0-9 0,0 0-4 0,0 0-5 0,0 0-10 16,0 0-7-16,0 0-5 0,-72 59 0 15,67-44 1-15,1 2 1 0,3 0 1 0,-1 1-1 16,1 0 2-16,1-1-3 0,0-2-2 0,1 2 3 16,2-1-2-16,3-2 5 0,-1-2 0 0,3-1 0 15,0-1 1-15,0-4 1 0,1 0 2 16,-1-3 2-16,2 0 2 0,0-3-2 0,2 0 1 0,1 0-2 16,0-5-5-16,2-1-7 0,0-2-5 15,1-2-6-15,0-2-2 0,0-1 0 0,-1-1-5 16,1 0-1-16,-2-2-3 0,3 2-2 0,-3-1 4 15,1 1 2-15,-4 0 6 0,-5 3 5 0,0-1 3 16,-6 1 0-16,0-1-6 0,-4 1-8 16,-2-3-7-16,-5 0-3 0,0-1-3 0,-1-1 1 15,-2 1-1-15,1 1-1 0,-3 3 0 16,2 0-6-16,-3 5-6 0,0 5-7 0,-2 1-12 16,1 3-25-16,-5 7-72 0,1 5-159 0,6-3-539 15,3-3-796-15</inkml:trace>
  <inkml:trace contextRef="#ctx0" brushRef="#br0" timeOffset="410760.0397">20568 14705 0 0,'0'0'0'0,"0"0"200"16,0 0 95-16,0 0-37 0,0 0-39 0,0 0-33 16,0 0-29-16,0 0-19 0,0 0-19 0,0 0-15 15,0 0-11-15,0 0-17 0,-44-19-14 16,38 17-14-16,2 2-9 0,-2 0-10 16,2 0-6-16,-3 2-5 0,-2 3-5 0,2 2-5 15,-1 0-3-15,-1 4 0 0,-1 3-4 0,0 2 2 16,1 2 0-16,-1 2-3 0,2 2 3 0,1-1-1 15,2 0 0-15,0-1-1 0,1-2-1 0,4-3 0 16,0-2 0-16,0-1 2 0,1-2-2 0,7-1 0 16,-3-2 2-16,2 0 2 0,2-3 1 0,1-1 4 15,0 0 3-15,0-2 1 0,2-1 4 16,-2 0 2-16,2-4-1 0,2 1-2 0,-3-5-2 16,1 1-3-16,-1-1-2 0,-1-1 1 0,1 0-2 15,0-1 0-15,-2-1-1 0,2-2 0 0,-2 1-1 16,0 0 1-16,0 0-1 0,-3 0-3 0,0 1 4 15,-2-2-2-15,0 3 4 0,-2-2 4 16,-2 1-3-16,0-1 0 0,0 0 0 0,-3 0-2 16,-3 1 1-16,-1-1 0 0,1 1 3 15,-3 0-2-15,0 2 0 0,0 2-3 0,1 2-9 16,1 1-10-16,0 3-10 0,-2 1-7 0,1 2-2 16,1 6 4-16,-1-1 2 0,-1 4 5 15,0-1-2-15,2 1-13 0,2 0-31 0,-2 0-83 0,5 0-165 16,0-3-226-16,1 1-233 0,1-5 388 0</inkml:trace>
  <inkml:trace contextRef="#ctx0" brushRef="#br0" timeOffset="411060.3296">20872 14723 1261 0,'0'0'467'0,"0"0"-122"15,0 0-109-15,0 0-82 0,0 0-50 0,0 0-28 16,0 0-34-16,0 0-24 0,0 0-14 16,0 0-6-16,0 0 2 0,0 0 3 0,0 0-1 15,-5 24-1-15,5-12 1 0,0-1 0 0,0 2 2 16,0-2 0-16,0 1-3 0,0-2 0 0,0-1-3 15,0 0 5-15,2 0-4 0,-1-1-4 0,0 0-20 16,0-1-83-16,-1 0-126 0,2 1-241 16,-2-3-507-16,2-4 86 0</inkml:trace>
  <inkml:trace contextRef="#ctx0" brushRef="#br0" timeOffset="411282.4296">20940 14464 392 0,'0'0'499'0,"0"0"-65"0,0 0-71 0,0 0-92 16,0 0-90-16,0 0-53 0,0 0-34 0,0 0-30 15,0 0-29-15,0 0-18 0,0 0-25 0,0 0-23 16,0 0-13-16,0 0-18 0,-5-25-19 0,12 37-70 15,1 3-192-15,-2-4-429 0,-1-1-214 0</inkml:trace>
  <inkml:trace contextRef="#ctx0" brushRef="#br0" timeOffset="411723.2867">21013 14736 0 0,'0'0'297'0,"0"0"-7"0,0 0-81 0,0 0-73 16,0 0-42-16,0 0-5 0,0 0 2 0,0 0 19 0,0 0 2 15,0 0-7-15,0 0-2 0,0 0-1 16,0 0-2-16,0 0-10 0,12 88-15 16,-12-80-15-16,0 0-14 0,0-1-8 0,0 0-6 15,0-2-6-15,0-1-5 0,0-2-4 0,1-1-3 16,-1-1 3-16,0 0 8 0,1 0 8 0,1 0 14 15,1 0 5-15,-1-3-3 0,0-3-8 0,3-3-13 16,-2 1-10-16,3-2-7 0,-1 0-4 0,2 1-3 16,-2-4-2-16,3 2 1 0,1 0-1 15,-3 0-1-15,1 1-1 0,2 1 1 16,-1 1 0-16,-1 2-4 0,-1 1 0 0,1 2-2 0,0 0-3 16,-1 3 1-16,-1 0-2 0,1 0-1 15,1 0 4-15,0 5-1 0,0 0 4 0,0 2 0 16,-1-1 2-16,0 1 2 0,-1 0 0 0,0 0 0 15,-1 0 3-15,0 2 1 0,-1-1 2 0,-1-2-2 16,-1 1 1-16,1 0-1 0,-2-1-1 16,1-1 1-16,-1 1-3 0,0 0 0 0,0 0-4 15,0-1 0-15,1 0-3 0,0 2-4 0,0-1-19 16,0-1-80-16,5 0-118 0,-3 0-221 16,-1-3-353-16,1 1-155 0</inkml:trace>
  <inkml:trace contextRef="#ctx0" brushRef="#br0" timeOffset="412000.6206">21463 14466 169 0,'0'0'472'0,"0"0"-84"0,0 0-72 16,0 0-81-16,0 0-69 0,0 0-28 0,0 0-18 15,0 0-15-15,0 0-11 0,0 0-8 0,0 0-6 16,0 0-10-16,0 0-3 0,0 0-5 16,-51 107-4-16,57-89-7 0,-3 2-5 0,1 2-6 15,0 0-6-15,-2-1-6 0,0 0-6 0,0-2-3 16,-1-2-8-16,-1 1-3 0,0-4-5 0,0 2-8 16,0-3-1-16,0 0-15 0,0-4-43 15,0 2-93-15,-3-4-162 0,3-1-307 0,-1-2-476 0</inkml:trace>
  <inkml:trace contextRef="#ctx0" brushRef="#br0" timeOffset="412219.7165">21299 14658 355 0,'0'0'675'0,"0"0"-266"15,0 0-102-15,0 0-76 0,0 0-78 16,0 0-43-16,0 0-36 0,0 0-32 0,0 0-14 15,0 0-4-15,0 0 0 0,0 0 3 0,0 0-3 16,0 0-3-16,42-21-6 0,-22 15-2 0,-2 1-7 16,4-1-2-16,3 1-2 0,2-1-3 15,4-1-7-15,4 0-14 0,0-1-28 0,2 2-78 16,1-2-142-16,-9 3-383 0,-9 1-759 0</inkml:trace>
  <inkml:trace contextRef="#ctx0" brushRef="#br0" timeOffset="413616.7298">21779 14795 458 0,'0'0'604'0,"0"0"-203"15,0 0-129-15,0 0-88 0,0 0-62 0,0 0-34 16,0 0-27-16,0 0-18 0,0 0-13 0,0 0-8 16,0 0-2-16,0 0-2 0,0 0 1 0,0 0 1 15,-80-36 0-15,76 31 0 0,-2 1 3 0,3 0 4 16,2-1 5-16,1 1 0 0,0-1-5 0,0 0-5 15,0-2-9-15,0 1-3 0,3-3-4 16,4 2 2-16,-2-2 2 0,2-2 0 0,4 1 1 16,0-1-4-16,-1 1-1 0,1 0-2 15,3 0-3-15,-1 3-2 0,1 0 2 0,1 1-1 16,-2 1 2-16,0 0 3 0,0 3-5 16,-1 2-1-16,-2 0-2 0,-1 0-2 0,-2 5 1 0,1 0 2 15,-3 1 1-15,0 1-1 0,-4 1 2 16,2 0-1-16,-1 2 2 0,-2-2 0 0,0 2 0 0,0-1 2 15,0-1-4-15,-2-1 1 0,-1 0-1 16,2 0 0-16,-2-2 2 0,1-1-1 0,1 0 2 16,1-2-4-16,0-1 0 0,0-1-3 0,0 0-2 15,0 0-3-15,1 0-2 0,2 0 1 16,1-2-3-16,3-1-3 0,1-1-2 0,0 1-4 16,0-3-1-16,4 2 1 0,-4 0 6 15,1 0 3-15,1-4 5 0,-3 2 3 0,1-1-1 16,-2 0 1-16,3 1 3 0,-2 1 0 0,-2 1 1 15,3 0 3-15,-3 1-3 0,1 0 2 0,0 1-2 16,-1 1-2-16,0 0 2 0,-1-2 0 0,2 2 0 16,-1 1 1-16,0 0-3 0,-1 0 0 15,1 0-2-15,0 0 0 0,-1 2 1 16,0 2 1-16,1-2 1 0,-1 2 4 0,0-1-2 0,0 0 1 0,-1-1 0 16,0 1-4-16,1 0 4 15,-1 1 0-15,1-3 0 0,1 1 0 0,-1 1 1 16,3-1 4-16,-2 0 0 0,4-1 4 0,-2-1 2 15,1 0-1-15,-2 0 2 0,3-1-2 0,1-1 2 16,0-2-4-16,1 0 0 0,-1-1 1 16,1 0-3-16,2 1 3 0,-3-1-1 0,-2 0 4 0,0 0 1 15,0 0 4-15,-4 3 5 0,-1-1 5 16,-2 1 4-16,-1-1 2 0,0 1-2 0,0 0-4 16,-1-1-2-16,-2 1-8 0,1 0-3 0,-2 0-8 15,0 1-4-15,0 1-4 0,1 0-6 0,-1 0 1 16,3 0-2-16,-2 3 1 0,1 1 2 15,1 0 1-15,-1 1 0 0,2 0 1 0,0 2 2 16,0 0 0-16,0 1 2 0,3 0-1 0,2 3 0 16,-1 0 1-16,0 0-3 0,3-1 1 15,-2 0 0-15,0-1-1 0,0-1 3 0,0-1 0 0,0-1 0 16,0-1 0-16,1-2-1 0,1-2-2 16,1 0 2-16,2-1 1 0,-2 0 4 0,5-2 0 15,0-3 0-15,1 0-1 0,2-3-2 16,0 1 4-16,1-2 0 0,-1 1 2 0,-1-3 1 15,0 1 1-15,0-1-1 0,-4 0 0 0,0 0-2 0,-1 0-2 16,-2 0 2-16,-1 1 0 16,-2 1 1-16,1 1 4 0,-3 2 2 0,-1 2-1 0,0 1-1 15,-2 1-1-15,0 1-2 0,0 1-4 16,0 0-6-16,0 0-8 0,0 0-6 0,0 3 0 16,0 0 6-16,0 2 2 0,0 2 6 0,1 1 3 15,1-2-3-15,0 0 3 0,-1 2-1 0,0-2-2 16,3 1-1-16,-2-1 1 0,1-1-1 0,3-1 2 15,-2 0 1-15,2-1 0 0,-2 0 0 16,2-1-1-16,0-1 4 0,3 0-1 0,1-1 0 16,0 0 1-16,5 0-3 0,0-2 3 0,3-1-2 15,2-3 0-15,0-1 0 0,3 3 0 0,-2-3 0 16,-1 0 0-16,1 1 0 0,-6 0 1 0,-1 1 0 16,-4 0 1-16,-4-1 6 0,0 1 1 0,-5-1 1 15,0 2 3-15,1-2-6 0,-2-2 2 16,0 0-1-16,0-1-3 0,0-2 1 15,-3 0-1-15,2-4 0 0,0 0 1 0,-3-1 0 0,3-1 2 16,0-3 0-16,1 0 3 0,0-2 0 0,0 1 3 16,0 1 2-16,0 5 1 0,0 4 0 15,0 3 4-15,0 2 3 0,0 4 1 16,0 1 2-16,0 1-5 0,0 0-6 0,0 0-8 16,0 0-5-16,-2 3-5 0,1 5 0 0,0 0 5 15,1 5-3-15,-1-1 5 0,1 2 1 0,0 0 0 16,0 2 1-16,2-2 0 0,7 2 4 15,-2 3 6-15,4-1 7 0,4 4 5 0,3 0 0 16,0 2-4-16,4-1-1 0,-2 0-6 0,-1-1-2 16,-1 1-1-16,-3-4-12 0,-3-1-2 0,-1-3-2 15,-3-2-5-15,-2-1 5 0,-2-2-4 0,-3 0-7 16,0-2-9-16,1-1-18 0,-2-1-25 0,0-1-33 16,0-3-38-16,-2 0-67 0,1-2-66 15,0 0-112-15,0-1-299 0,1-1-411 0</inkml:trace>
  <inkml:trace contextRef="#ctx0" brushRef="#br0" timeOffset="413832.6863">22953 14514 0 0,'0'0'311'0,"0"0"149"0,0 0-72 16,0 0-66-16,0 0-66 0,0 0-50 16,0 0-37-16,-116-10-13 0,113 10-13 0,2-1-7 0,1 1-10 15,0 0-13-15,0-1-16 0,1 0-17 16,2-2-18-16,1 1-19 0,2 0-16 15,4-3-8-15,5 0-3 0,4 1-1 0,3-2 0 0,5 0-3 16,5 0-4-16,4-3-1 0,5 1-5 16,2-1-1-16,6 0-3 15,1 0-9-15,4-1-21 0,3-1-59 0,-2-2-127 0,-12 4-339 16,-15 2-1112-16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05T03:49:40.92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292 2532 0 0,'0'0'0'0,"0"0"0"0,0 0 0 0,0 0 134 16,0 0 52-16,0 0-4 0,0 0-7 0,0 0-13 16,0 0-16-16,0 0-30 0,0 0-35 0,0 0-33 15,0-8-26-15,0 9-12 0,0 2 0 16,0 0 10-16,1 1 11 0,-1 2 7 0,0 1 2 16,2 1 0-16,-2 3-2 0,0 0 0 15,0 4-5-15,0 0-4 0,0 5-2 0,0 0-1 16,-3 0 10-16,1 3 5 0,-2 2 5 0,2-3-1 15,-2 2-6-15,0 1-4 0,0-2-3 0,0 0-5 16,1 0 0-16,-2-4-2 0,0 1-2 0,4-2-1 16,-3-3-5-16,1 1-4 0,2-3-2 15,0-1-3-15,0-3 3 0,1 1-2 16,0-2 2-16,0-1 2 0,0-1-4 0,0-3 1 0,0 1-2 16,0-2 0-16,0-1 1 0,0 0 3 15,0-1 14-15,0 0 18 0,0 0 23 0,0 0 23 16,0 0 14-16,0-2-2 0,0-2-22 0,0-3-28 15,0-1-26-15,0-1-18 0,0-4-5 16,0 0 3-16,0-3-1 0,0-4-1 0,0 1 3 16,-2-5-3-16,1-2 2 0,1-3 3 0,0-3-4 15,0-2 3-15,0-2-3 0,0 2-1 0,3 0 0 16,-1 2-2-16,3 2 0 0,-2 3-3 0,3 4 2 16,-1 0-2-16,-3 5 0 0,3-1 2 15,-2 3 0-15,0 1-1 0,3 2 1 16,-4 0-3-16,4 2 1 0,-3 1-1 0,0 3-2 0,1 2-5 15,-1 1 1-15,0 1-2 0,2 0-2 16,-1 1 1-16,2 1-4 0,0-1-2 0,1 2 1 0,2 0-1 16,0 2 4-16,0 2 4 0,3 3 2 15,0 1 1-15,-2 1 0 0,0 4 2 16,2 1 1-16,-1 1 1 0,-2 1-1 0,0 0 0 0,-2 0 1 16,-2-1-1-16,-1 0 3 0,0 0-1 15,-4-1 0-15,1 0 3 0,0-1-1 0,-1 1 1 16,0 0 0-16,0 0 0 0,-1-1-3 0,-1-1 4 15,-3 1 0-15,1-1 1 0,-4-1 2 0,2-1-2 16,-1 0-1-16,-2-2 4 0,0 0 2 16,1 0-2-16,-1-1 2 0,1-1-1 0,-2 1-5 15,1-3 6-15,-2 2-2 0,0-2-3 0,0 0 2 16,1-2-4-16,1 0-2 0,-1 1-3 0,2-3 1 16,0 0-6-16,3 0-7 0,0 0-10 15,3 0-19-15,2-4-36 0,0 1-64 0,0-1-139 0,1-2-225 16,6 2-328-16,-4 1 16 0</inkml:trace>
  <inkml:trace contextRef="#ctx0" brushRef="#br0" timeOffset="997.4631">692 2844 902 0,'0'0'336'0,"0"0"-40"15,0 0-74-15,0 0-50 0,0 0-61 0,0 0-45 16,0 0-31-16,0 0-20 0,0 0-17 0,0 0-13 16,0 0-7-16,0 0 5 0,0 0 10 15,-9 24 12-15,4-18 11 0,-2 0 3 0,-1-1-1 16,0 1-1-16,-1 1-1 0,0-4-3 0,0 2 0 15,1-1 1-15,-1-1-1 0,3 0 1 0,0-2 2 16,-2-1 5-16,3 0 4 0,-1 0 3 16,2 0-1-16,-2-1-5 0,1-5-3 0,0 2-5 15,3-1-3-15,-2 0-3 0,1-1-4 0,1-1-2 16,2 0-3-16,0-1 2 0,0 0-3 16,0-1-1-16,0-1-4 0,3-1-3 15,3 0 2-15,-2-1-2 0,4 1 3 0,-1 0 0 16,1 1 0-16,1 2 1 0,-1 0-1 0,1 2 1 15,0 1-2-15,1 1-2 0,-2 2 1 0,0 1-1 0,-1 1-1 16,1 0-1-16,1 0 1 0,-3 0-3 0,0 2 2 16,0 1 1-16,0 1 4 0,1 2 0 15,-4 0 1-15,3 1 3 0,-3 0-1 16,1 0 3-16,0 0 3 0,-3 1-2 0,1-1 2 16,-1 0 0-16,1 0 1 0,-1-1 0 0,0 1 3 15,-1 0-2-15,2 0 1 0,-2 0 2 0,1-1-4 16,0-1 0-16,1 1 0 0,1 0-1 0,1-1 1 15,-2-1 3-15,3 1 2 0,1-1 2 0,1-2 5 16,0 0 3-16,1-2 3 0,3 0 0 16,-1 0 1-16,1 0-2 0,3 0-3 0,-3-4 2 15,2 0-4-15,1-2-3 0,0 2 1 0,-4-2-1 16,1 0-1-16,-1 0 4 0,-1 0 0 16,-2-1 1-16,-1 0 1 0,2 0 1 0,-3 0 0 15,0 0 0-15,-3 0 2 0,1-1 0 0,-2 0-1 16,-1-1 5-16,0 0-5 0,0 0 0 0,-2 0-1 0,-2 0-7 15,-1 1-3-15,0 1-1 0,-3 1-2 16,4 1-1-16,-3-1 1 0,2 2-2 0,-1 0-1 16,1 1 2-16,-1 1-3 0,2 1-1 0,-1 1 1 15,2 0-2-15,-2 0 0 0,3 0-1 16,-1 0-2-16,0 0-3 0,-1 0-3 0,2 1 1 16,2 1-1-16,-1 1 0 0,-1 0 1 0,2-2 0 15,0 2-1-15,0-2 2 0,0 0 4 16,3 0 0-16,-1 1 4 0,5-2 1 0,0 0 0 15,0 0 4-15,3 0-2 0,3 0-2 0,1 0 1 16,0-4-1-16,3-1 0 0,-1 1 0 0,0-1 1 16,3 0-3-16,-3-1 2 0,0 2-1 15,-1 0 1-15,0 0 1 0,-6 2 0 0,0 0-1 16,-5 0-2-16,-1 2-1 0,-2 0-3 0,-1 0-6 16,0 0-8-16,0 2 0 0,0 1 4 15,0 2 7-15,-3 0 11 0,2 2 1 0,-2 1-1 16,0 0 1-16,1-1-1 0,-1 1 2 0,1 2-2 15,1-2-1-15,-1 2-1 0,2-1-1 0,-1 1-1 16,1 1 1-16,0 0 0 0,0-1 0 0,0 2 2 16,0-2 0-16,1 1 1 0,2-1 1 15,-2-1 1-15,3 0-1 0,-2 1-2 0,1-3 5 0,0 1-6 16,-2-3-2-16,2 3 0 0,0-3-6 16,-2 1 1-16,1-2-11 0,1 0-17 0,0 0-45 15,-1 0-59-15,0-1-69 0,1 0-133 0,0-1-177 16,-1-1-333-16,-1-1 318 0</inkml:trace>
  <inkml:trace contextRef="#ctx0" brushRef="#br0" timeOffset="1801.7915">1313 2738 0 0,'0'0'118'0,"0"0"199"0,0 0-15 16,0 0-63-16,0 0-68 0,0 0-58 0,0 0-70 16,0 0-53-16,0 0-7 0,0 0 3 0,0 0 18 15,0 0 21-15,0 0-3 0,0 0-2 0,25 29-2 16,-23-22-1-16,0-1-1 0,-2 2 20 15,0 0 3-15,0-1 9 0,0 3 11 0,0-1-10 16,0 0 8-16,-5 2-1 0,-1-2-4 0,-1 0-8 16,1 0-8-16,0-2-4 0,-4 0-7 0,2-1 1 15,1-1-7-15,0-1-6 0,-3-2 0 16,1 1 2-16,4-1 0 0,0-2 6 0,3 0 6 0,-2 0 7 16,-1 0 3-16,3 0 1 0,-3-4-4 15,2 1-8-15,2-2-6 0,-2-1-5 0,0 0-7 16,2-1-1-16,0 0-3 0,1 0-2 15,0-1 1-15,0-1 1 0,0 1 1 0,2-3 1 16,4 3 2-16,-2-2-2 0,3 2 1 0,0-2 3 16,-1 2 1-16,2-2 3 0,1 0 2 0,2 1-1 15,-3 1-1-15,0 0 1 0,1 0 1 16,-2 0 1-16,1 1 1 0,0 1-2 0,-3 0-2 16,3 2-2-16,-5 2-4 0,3 1-2 0,-5 0-4 15,1 1 1-15,-1 0-5 0,1 0-3 0,1 0-1 16,-1 2-2-16,-1 2 1 0,2 0 1 15,0 2 2-15,0 0 0 0,-2 1 4 16,0 0-1-16,2 2 2 0,-1-1 1 0,1 1-2 0,-2 0 1 16,1 1 1-16,1-2 1 0,0 1 1 0,-1-1 1 15,0 1-3-15,2 0 0 0,0 0 2 0,-3 1-1 16,3-1 6-16,0-1 0 0,-3 0 5 16,1 1 0-16,1-1-5 0,-2 0 1 0,2 0-5 15,-2-2 2-15,-1 0 0 0,1 1-2 16,0-2-1-16,-1 1-1 0,2-1-3 15,0 2-2-15,-1-3-6 0,1 0-16 0,0-1-22 0,0 0-30 0,4-2-23 16,-2-1-45-16,4 0-68 0,3-4-146 16,-2 0-294-16,-3 0-346 0</inkml:trace>
  <inkml:trace contextRef="#ctx0" brushRef="#br0" timeOffset="2707.2036">1721 2867 36 0,'0'0'345'0,"0"0"-164"15,0 0-22-15,0 0 20 0,0 0 0 16,0 0-30-16,0 0-22 0,0 0-24 0,0 0-15 16,0 0-5-16,0 0 6 0,0 0 6 0,0 0 2 15,0 0 0-15,4 13-13 0,-6-12-13 0,0-1-11 16,1 1-5-16,-1-1 5 0,-2 1 9 16,-1 1 2-16,-2 0-10 0,1 0-9 0,-2-1-18 15,2-1-9-15,0 1 1 0,-2-1-2 0,5 0 1 0,-3 0 2 16,4-1 3-16,-2-1-2 0,1-2-2 15,0 0-2-15,2-1-8 0,-4-1-6 16,2-1-1-16,1 0-3 0,1-3-1 0,-2 1 3 16,3 0-5-16,0-1 1 0,0 1-2 0,0 0-4 15,3 0 1-15,0 1 1 0,4-1-3 16,-3-1 2-16,4 1 1 0,1 0-5 0,1 1 1 16,0-1 1-16,1 4-2 0,0-2 2 0,0 3 0 15,0 0-1-15,2 1 1 0,-2 1-3 0,-1 1 2 16,1 1-3-16,-2 0-2 0,0 0 2 0,-1 4-4 15,0 2 0-15,0-1 1 0,-3 3 1 0,3-3 2 16,-5 3 2-16,3 0 2 0,-3 0-1 16,0 0 2-16,0 0 0 0,-2 0 0 0,-1-1 1 15,0 1 1-15,0-2-2 0,0-2-2 0,0 1 3 16,0-1-5-16,0-2 2 0,0 0-1 16,0-2 1-16,0 0 2 0,0 0 4 0,0 0 1 15,0 0-1-15,0 0 7 0,0 0 4 0,1 0-4 16,-1-4-1-16,2-1-8 0,1-1-5 0,0 0 1 15,0 0 2-15,2-2 0 0,-1 1 2 16,1-1 1-16,0-2-2 0,1 2 3 0,1-3 2 16,1 1-1-16,0-1-3 0,-1 1 1 0,1 0-2 15,0 2-1-15,1 3 4 0,-1 0-7 16,-3 2 0-16,3 1 0 0,-3 0-3 0,0 2 0 0,3 0-3 16,-1 0-2-16,0 4-4 0,1 2 4 15,1 0 5-15,0 0 1 0,-2 2 4 0,-1 1 0 16,2 1 2-16,-1 0 2 0,-2 1 3 0,0-2-2 15,-1 1 0-15,-2 0 1 0,0 0-4 0,0-1 5 16,-2 0 1-16,2-1 0 0,-2 0-1 0,0-1 1 16,0 0-3-16,0-2-4 0,0 3-1 15,0-1-7-15,0-2-30 0,0 1-76 0,0-1-84 16,0 0-93-16,2 1-275 0,-1-3-218 0,-1 0 76 16</inkml:trace>
  <inkml:trace contextRef="#ctx0" brushRef="#br0" timeOffset="3453.1128">2317 2664 440 0,'0'0'424'0,"0"0"-110"0,0 0-68 15,0 0-34-15,0 0-37 0,0 0-30 0,0 0-22 16,0 0-20-16,0 0-13 0,0 0-10 0,0 0-8 16,0 0-18-16,0 0-19 0,21-2-14 15,-13-1-13-15,-1-1-3 0,-2 0 2 0,2 1-1 16,-3 1 1-16,0-1 4 0,0 0 4 0,-2 1 2 16,0-1 3-16,3 1 2 0,-4 0-2 15,0-1 2-15,-1 0-3 0,1 0 1 0,-1 0-2 16,0 0 0-16,0 3 0 0,0-2-4 0,0 1-2 15,0 1-7-15,-1 0-9 0,-3 0-9 0,-2 0-7 16,1 0-4-16,-2 1 2 0,-2 2 5 16,-3 5 6-16,0-1 3 0,-1 1 1 0,1 3 1 15,1 0-2-15,0 1 1 0,2 2 0 0,1 0-1 16,3 1-4-16,-2 1-1 0,4-1 2 0,-2 0 4 16,3-1 4-16,2 0-1 0,0 0 2 15,0-3 1-15,1 1 1 0,4-3 0 0,-2-1 1 16,5-2 1-16,-3-1 1 0,3-3 4 0,2 0 1 15,3-2 3-15,3 0 6 0,0 0-1 0,0-1-1 16,4-3-1-16,1-3-4 0,-2 0 0 0,3-3-2 16,0-1 1-16,0-1-2 0,-1 2-1 0,-1-4 3 15,-3 1-3-15,2 1 2 0,-5-2 1 16,0 0 0-16,-4 2 1 0,-3-4 3 16,-1 2-1-16,-1-1 1 0,-2-2 1 0,-1 1-1 0,-2 0-2 15,0-4 0-15,0 3 0 0,0 2 2 16,0 2 3-16,0 2-2 0,-2 3 0 0,-1 2 0 15,0 2 0-15,1 1 1 0,1 2 4 16,-2 0 1-16,-1 1-1 0,3 0-1 0,0 0-7 0,0 0-7 16,1 1-2-16,-3 2-3 0,-1 1-2 15,1 1 1-15,2 4 1 0,-1-1-2 0,-2 3 1 16,4 0 2-16,0 4-1 0,0 0 1 0,0 3 2 16,2-1 0-16,2 0 0 0,-1 4 1 0,3-2-1 15,-4 2-1-15,3 1 0 0,1-1 0 0,-4 0-2 16,3 0 2-16,-3-3-1 0,0-1 1 15,-1-2-1-15,2-3 2 0,-1 0-2 0,-1-3 1 16,0 0 0-16,-1-4-1 0,1-2 2 0,-1 1-5 16,1-4-7-16,0 0-15 0,1 0-14 0,2 0-19 15,-2-1-26-15,-1-5-37 0,5-1-80 16,-2-1-170-16,2 0-324 0,-3 3-795 0</inkml:trace>
  <inkml:trace contextRef="#ctx0" brushRef="#br0" timeOffset="3706.488">2601 2655 0 0,'0'0'432'0,"0"0"-92"16,0 0-57-16,0 0-54 0,0 0-44 16,0 0-24-16,0 0-20 0,0 0-32 0,0 0-22 15,0 0-21-15,0 0-18 0,0 0-11 0,0 0-6 16,0 0-6-16,-27 19-3 0,27-19-3 15,0 0-6-15,0 0-6 0,5 0 6 0,-3 0 5 16,6 0 5-16,-3 0 5 0,6 0-8 0,1 0-9 16,3-4-10-16,-2 1-15 0,6-1-23 15,0-2-39-15,2 0-73 0,4 1-101 0,1-1-199 16,-7 1-357-16,-6 3 238 0</inkml:trace>
  <inkml:trace contextRef="#ctx0" brushRef="#br0" timeOffset="5268.1701">2852 2694 260 0,'0'0'293'0,"0"0"-71"0,0 0-79 15,0 0-65-15,0 0-46 0,0 0-38 0,0 0-30 16,0 0-22-16,0 0 20 0,0 0 29 0,0 0 35 15,0 0 48-15,0 0 14 0,0 0 22 16,18 16 19-16,-13-16 16 0,-1 0 8 0,2 0-4 16,-2 0-13-16,3-1-19 0,1-1-22 0,1-2-22 15,-2 0-16-15,2 0-12 0,0 0-10 16,0 0-3-16,0-1-1 0,-2 0-1 0,0 1 0 16,1-1 1-16,-5 0-2 0,3 2 0 0,-5-2 0 15,1 3-3-15,2 0 5 0,-4-1 0 0,0 3-3 16,0-3-1-16,0 2-4 0,0 0-6 15,0-2-3-15,-2 2-6 0,-2 0-7 0,3 1 0 16,-2-1-3-16,-3 1-4 0,3 0 0 0,-3 0-5 0,-3 0 0 16,4 0 2-16,-4 3 3 0,1 2 2 15,-3-1-1-15,2 2 1 0,1-1-1 0,1 3 3 16,0 0-4-16,0 0 2 0,4 0-4 16,0 1-2-16,-1 0 3 0,3 1-2 0,0-2 2 15,1 1 0-15,0 0-1 0,0-1 1 0,2 0 3 16,3 0-2-16,-3-1 2 0,5-1 2 15,-3-1-2-15,6 0 4 0,-2-3 2 0,2 1 1 16,3-3 3-16,-1 0 0 0,5 0 3 0,1 0-2 16,-3 0 1-16,3-2-1 0,0-1-4 0,-1-2 2 15,0 0-2-15,1 0 3 0,-3-2 0 16,1 0-1-16,-2 0 1 0,2-1 0 0,-4 0 2 0,0-1-1 16,-2 2 1-16,0-2 1 0,-2 1 2 15,-2 1 1-15,-3-1 3 0,-2 0-2 0,-1 0 0 16,0 0-2-16,0-1-2 0,0 2-2 0,-4-1-1 15,-1 1-1-15,2 1 0 0,-4 1-1 16,4 1 0-16,-4 0-3 0,4 1-2 0,-3 3-2 16,2-2-2-16,-2 2-1 0,2 0-1 0,-3 0-2 15,4 0 1-15,0 0 1 0,-2 2 1 0,4-1 0 16,0-1 1-16,0 2-1 0,1 0-5 16,0-1 2-16,0 0 1 0,0-1 1 0,0 2 4 0,1-1 0 15,0 0 1-15,5-1 2 0,-2 1 2 16,5-1 2-16,-1 0-2 0,0 0 3 0,0 0-1 15,6 0-1-15,-4 0 0 0,1 0-1 0,-1 0-2 16,-2-1 0-16,0 0 1 0,1 1 1 16,-2 0-2-16,-3 0 2 0,1-1-2 0,-2 1-1 15,-3 0 2-15,0 0 0 0,0 0-2 0,0 0 1 16,0 0-2-16,0 0-5 0,0 0 0 0,0 3 3 16,0 0 0-16,0 3 4 0,1 0 2 15,0 0-2-15,-1 2 0 0,1 2 3 0,-1 0-4 16,4 1 1-16,-2-1 1 0,0 0-2 0,-1-1 3 15,1 1-1-15,2-2 0 0,-1 0 1 0,2-2 1 16,-2 0 1-16,0-1 2 0,4-2 3 16,-4 1 4-16,3-2 1 0,-2-1 8 0,4-1 8 15,0 0 3-15,-2 0 2 0,3 0-2 0,1-2-8 16,5-3 0-16,-3 1-4 0,1-2-2 0,-1-1-4 16,3 0-3-16,-2-1 1 0,-2-1-5 0,4 0 6 15,-3-2-3-15,-1 0 1 0,-1 0 1 16,-1-1 2-16,-3 0-3 0,2 0 1 0,-2-1-1 15,-2-2-5-15,-3 1 2 0,0 1 2 0,-1 0-2 16,0 1 1-16,0 3 2 0,-2 0-3 16,-1 3-1-16,-2 1-2 0,2 3-11 0,0 1-6 0,-4 1-4 15,3 0-4-15,-3 0 1 16,-1 5 2-16,-1 1 0 0,4 0 0 0,-1 2 6 0,3 2 0 16,1-1 2-16,2 0 3 0,0 0-4 15,0 0 2-15,4 1 0 0,3 0 4 0,3 0 0 16,1 1 4-16,1 0 0 0,5 1-3 0,-3-1 5 15,6 2-3-15,-1-1 1 0,-2 2-2 0,0-1 1 16,1 1 0-16,1-2 0 0,-1 2 6 16,-3 0-6-16,3 0 0 0,-6-4 2 0,-1 1-4 15,-2-3 2-15,-2-2 2 0,-5 0-2 0,-1-1-2 16,-1-3 6-16,0 2-1 0,0-2 2 0,0 2 6 16,-2-1-2-16,-5 0 2 0,-3 2 0 15,0-1-2-15,-2 1-1 0,-6 1-6 0,1 0-6 16,-2 1-19-16,-5-1-34 0,0 3-49 0,0 0-84 15,-2 0-140-15,5-2-294 16,8-3-936-16</inkml:trace>
  <inkml:trace contextRef="#ctx0" brushRef="#br1" timeOffset="18838.5954">415 3623 0 0,'0'0'0'0,"0"0"0"0,0 0 0 0,0 0 0 16,0 0 0-16,0 0 0 0,0 0 132 0,0 0 12 16,0 0-13-16,0 0-1 0,0 0-7 15,0 0-3-15,-1-11 3 0,1 10-4 0,0-1 0 16,0 1-4-16,0 1-7 0,0-1-5 0,0 1-10 15,0-1-5-15,0 1-6 0,0-1-8 0,0 1-11 16,0 0-9-16,0 0-11 0,0 0-7 16,0 0-6-16,0 0-9 0,0 0-8 0,0 0-7 15,0 0-6-15,0 0-4 0,0 0-3 0,0 0-7 16,0 0 0-16,0 2 2 0,0 2 4 0,0-1 5 16,0 1 4-16,0 1-2 0,0 0 1 0,0 2 0 15,0 0 2-15,0 0 1 0,0 1-2 16,0 1 1-16,0-1-1 0,0 2 1 0,0-1 0 15,0 2 0-15,0-1-1 0,0-1 2 0,0 0-1 16,1 2-1-16,-1-2 1 0,0 1-2 16,2-1 1-16,-2-1 0 0,0 0-1 15,0 0 2-15,0-2-2 0,0 3 1 0,0-3 0 16,0 1 1-16,0-1 0 0,0-3 1 0,0 3-1 16,0-2-2-16,0 0 3 0,0 1 0 0,0-1-1 15,0-1 1-15,0 1-2 0,0-2 2 0,0 0 0 16,0 0 2-16,0-1-2 0,0 1 1 0,0-1 0 15,0 0 1-15,0 0 0 0,0 2 0 16,0-2 0-16,0 0-1 0,0 0 1 0,0 0 0 16,0 0 0-16,0 1 1 0,0-1-2 0,0 0-1 15,0 0 0-15,0 0-1 0,0 0 1 0,0 0-1 16,0 0-1-16,0 0-1 0,-2 0 1 16,2 1 0-16,0-1 0 0,0-1-1 0,0 2 1 15,0-2-1-15,0 1 1 0,0-1 1 0,0 1-2 16,0 0 0-16,0 1 1 0,0-2-1 0,0 1 1 15,0-1 1-15,0 0-1 0,0 1-2 16,0-1 3-16,0 0-1 0,0 0 0 0,0 1 1 16,0-1-1-16,0 1 0 0,0-1 1 0,0 2 3 15,0-2-3-15,0 1-1 0,0 0 1 16,0 0-3-16,0 0 2 0,0 0 2 0,0 2-2 16,0-2 2-16,0 1-2 0,0 1 0 0,0-1 0 15,0 0 3-15,0 0-2 0,0-1 0 16,0 0-1-16,0-1 2 0,0 1-2 0,0-1 1 15,0 0-1-15,0 2-2 0,-1-2 3 0,1 0 1 0,0 0 1 16,0 0 3-16,0 0 0 0,0 0 2 16,0 0 3-16,0 0 3 0,0 0 0 0,0 0 3 15,0 0 3-15,0 0 1 0,0 0 6 16,0 0 7-16,0 0 7 0,0 0 10 0,0 0 11 16,0 0 11-16,0-2 4 0,0 0-10 0,0-2-21 15,0-1-18-15,0 0-16 0,0-2 0 0,0-1 0 16,0 0-1-16,0 0-3 0,0-3-2 0,0 1 3 15,0-2 0-15,0 1 0 0,0 0 1 16,0-2-1-16,-1-1-1 0,-1 1 1 0,0-1 2 16,0 2-3-16,2-1 0 0,-1 0-1 0,-2 2 1 15,1 1-1-15,0 0-1 0,0 1-1 0,2 1-4 16,-1 0 1-16,-1 2 2 0,1-1-2 16,0 1 4-16,1 2-2 0,-2 0-1 0,2-1 1 15,0 0 1-15,-1 1-1 0,1-1-2 0,0 0 0 16,0 2-4-16,-1 0 3 0,1 2 1 0,0 0 1 15,-1 1 2-15,1 0-4 0,0-1-1 0,0 1-1 16,0 0 0-16,0 0-1 0,0 0-3 16,0 0-2-16,0 0-3 0,0 0 3 15,0 0-3-15,0 0-1 0,0 0-4 0,-1 0-6 16,1 0-3-16,0 0-6 0,0 2 6 0,0 2 8 0,0 0 7 16,0 3 11-16,0 0-1 0,0 3-2 15,0-2 2-15,0 3-4 0,1-1 1 0,-1 1 1 16,0 0-1-16,0-1 1 0,0 0 0 0,0-1-1 15,0 0 1-15,0 1-1 0,0-1 3 0,0 0-3 16,0 0 0-16,0-1 1 0,0 0-1 16,0-1 1-16,0 1 0 0,0-2-1 0,0 0 1 15,0 0 1-15,0-2-2 0,1-1 3 0,-1 0-2 16,0 0 0-16,0-1 1 0,1 0 0 16,-1 0 0-16,0-1 0 0,0-1 0 0,0 0-1 15,1 1 1-15,-1-1 2 0,0 0 0 16,0 0 2-16,0 0 0 0,0 0 3 0,0 0 3 15,0 0 1-15,0 0 2 0,2 0 3 0,-2 0-1 16,0 0 3-16,0 0 0 0,0 0-1 0,0 0 1 16,0 0-5-16,1-1-2 0,-1 1-3 0,0-1-9 15,0 0-8-15,0 0-19 0,0-1-24 16,0 1-40-16,0-1-48 0,0-2-59 0,0 0-77 16,0 0-128-16,0-1-197 0,1 3-692 0</inkml:trace>
  <inkml:trace contextRef="#ctx0" brushRef="#br1" timeOffset="22612.0883">825 3724 0 0,'0'0'0'0,"0"0"0"15,0 0 0-15,0 0 0 0,0 0 0 16,0 0 60-16,0 0 76 0,0 0-6 0,0 0-8 16,0 0-6-16,0 0-3 0,0 0-9 0,-5-6 0 15,5 6 0-15,0 0 4 0,-1 0-3 16,1 0-4-16,-2 0-9 0,2 0-2 0,-1 0-3 15,1 0-7-15,0 0-8 0,0 0-12 0,0 0-15 16,0 0-11-16,0 0-8 0,0 0-3 0,0 0-4 16,0 0-2-16,0 0-1 0,0 0-4 0,0 0 0 15,0 0-1-15,1 0 0 0,1 0-3 0,-2 0 1 16,1 0-3-16,-1 0-1 0,1 0-1 16,1 0-4-16,-1 0 0 0,1-1 6 0,4 1 7 15,0 0 3-15,2-1 2 0,1-1-6 0,1 1-5 16,1 0-1-16,-1 1-2 0,-1-1 1 15,2 0 1-15,-2 0-1 0,1 1 0 0,1 0-2 16,-2 0-2-16,0 0-1 0,-1 0 0 0,2 0 0 16,-3 0 0-16,1 0-2 0,1 0 1 0,0 0 0 15,-3 0-4-15,0 0-6 0,2 0-13 0,-3 0-24 16,1 0-35-16,-4 0-34 0,0 0-31 16,1 0-23-16,0 0-19 0,-2 0-26 0,0 0-31 15,0 0-30-15,0 0-50 0,1 0 46 0,-2 0 281 16,0 0 0-16</inkml:trace>
  <inkml:trace contextRef="#ctx0" brushRef="#br1" timeOffset="22944.6764">783 3836 0 0,'0'0'0'0,"0"0"0"0,0 0 40 0,0 0 181 15,0 0-26-15,0 0-47 0,0 0-47 0,0 0-51 16,0 0-32-16,0 0-15 0,0 0-2 16,0 0 1-16,0 0-3 0,0 0-7 0,2 3 4 15,2-1 26-15,0-1 29 0,3 1 31 0,-1-1 19 16,5 0-4-16,0-1 1 0,1 0-8 15,3 0-8-15,0 0-14 0,1 0-10 0,1-2-12 16,-2-1-12-16,3 0-9 0,-2 1-10 0,-1 0-8 16,0 0-8-16,-2 1-17 0,-1-1-35 0,-3 0-83 15,0 2-118-15,-2 0-133 0,-2 0-206 16,-4 0 393-16</inkml:trace>
  <inkml:trace contextRef="#ctx0" brushRef="#br1" timeOffset="23811.0531">409 3412 0 0,'0'0'0'0,"0"0"16"0,0 0 190 15,0 0-34-15,0 0-24 0,0 0-15 0,0 0 4 16,0 0 4-16,0 0-14 0,0 0-15 0,0 0-16 16,0 0-7-16,0 0-11 0,0 0-6 15,-1-28-12-15,1 28-17 0,0 0-15 0,0 0-13 16,0 0-10-16,0 0-11 0,0 0-11 16,0 0-10-16,0 0-14 0,-1 0-9 0,1 0-2 15,0 2 22-15,-1 0 21 0,-1 1 18 0,0-1 14 16,1 0-5-16,-1 1-5 0,2-2 2 0,-1-1 0 15,1 1 7-15,0-1 11 0,0 0 14 16,0 0 21-16,0 0 16 0,0 0 11 0,0 0 7 16,0 0-2-16,0 0-5 0,0 0-8 0,0 0-8 15,0 0-9-15,0 0-7 0,0 0-15 0,0-1-14 16,0 0-12-16,0-2-11 0,0 1 0 16,0 1 0-16,0 0 0 0,0-2 0 0,-1 2-1 15,1-1-3-15,0 1 0 0,-1 1-3 0,1-2 1 16,-2 2 0-16,2-1-5 0,0 1-6 0,0 0-9 15,0 0-9-15,0 0-43 0,-1 0-50 0,0 4-56 16,-1 4-109-16,0 4-125 0,1-1-250 0,1-4-276 16</inkml:trace>
  <inkml:trace contextRef="#ctx0" brushRef="#br1" timeOffset="24862.2657">975 3636 0 0,'0'0'0'16,"0"0"0"-16,0 0 0 0,0 0 0 0,0 0 0 15,0 0 0-15,0 0 0 0,0 0 108 0,0 0 74 16,0 0-3-16,0 0-1 0,0 0-16 0,0 0-14 15,0 0-11-15,1-8-23 0,-1 8-27 16,0 0-33-16,0 0-30 0,0 0-37 0,0 0-43 16,0 0-8-16,0 4 5 0,0 2 16 0,2 0 39 15,3 2 7-15,0 1-1 0,2-1 1 16,0 1 1-16,-1 1 0 0,2-2 2 0,-1 1 6 16,0 0-4-16,0-1 0 0,0-1 0 0,-2-1-7 15,1 0 2-15,-3-2 0 0,1 1 0 0,-2-2 0 16,0 0 0-16,-1-1 1 0,-1-1 3 0,0-1 8 15,0 2 9-15,0-2 8 0,0 1 8 16,0-1 6-16,-1 1 21 0,-3 2 15 0,-1-1 8 16,-2 2-8-16,1 0-21 0,-1 2-24 15,-1 0-14-15,0 1-7 0,0-1-7 16,0 3-3-16,-1-1-3 0,-1 1 2 0,2 1-1 16,1 1-2-16,-2 0-1 0,2 1-9 0,0 1-22 0,3-1-70 15,-2 2-127-15,2-4-198 0,1-3-649 0</inkml:trace>
  <inkml:trace contextRef="#ctx0" brushRef="#br1" timeOffset="25615.0487">1512 3685 0 0,'0'0'114'0,"0"0"212"15,0 0-53-15,0 0-75 0,0 0-63 0,0 0-56 16,0 0-57-16,0 0-47 0,0 0-1 0,0 0 15 15,0 0 19-15,0 0 27 0,0 0 0 16,0 0-5-16,53 22-3 0,-44-13 0 0,-3-1-1 16,1 0-2-16,1 2-3 0,-4-2-1 15,2 1-2-15,-4-1-3 0,2 0 1 0,0 1 1 16,-3-3 4-16,-1 0 2 0,0 1 1 0,1-3-2 16,-1 1-4-16,0-3 0 0,0 1-2 0,0-1-3 15,0-1 2-15,0-1-2 0,0 0 1 16,0 0 9-16,0 0 14 0,0 0 24 0,0 0 28 15,1 0 27-15,0 0 21 0,-1 0 12 0,2-3-1 16,1-1-35-16,-1-2-36 0,0-1-38 0,4-1-31 16,-3 0 0-16,2-2-1 0,1 0-2 0,1-1-1 15,-2 1 2-15,2-2-2 0,3 2-1 0,-2 0 0 16,-1-1-5-16,1 3 1 0,0 1 1 16,1 2-1-16,-5 1 0 0,2 2-3 15,-1 1-1-15,0 1-6 0,-2 0 0 0,3 0-3 0,-3 0-2 16,4 3 1-16,-4 2 1 0,4 1 3 0,-1-1 3 15,1 2 3-15,-2 0 1 0,0-1 1 16,0 0-1-16,1 0 1 0,-2 0 0 0,1 0 1 16,-3 0 2-16,1-2-1 0,1 2 1 0,-3-1 0 15,0 0 1-15,1-1 0 0,0 1 0 0,1 0 1 16,-2 3 1-16,1-2 2 16,-2 0-3-16,1 3-4 0,-1-1-10 0,0 0-28 0,1 1-50 15,-1-3-69-15,0 2-101 0,0-1-114 0,1-2-188 16,-1-2-447-16</inkml:trace>
  <inkml:trace contextRef="#ctx0" brushRef="#br1" timeOffset="26078.5077">2081 3671 0 0,'0'0'333'0,"0"0"63"0,0 0-60 0,0 0-62 15,0 0-73-15,0 0-60 0,0 0-48 0,0 0-41 16,0 0-28-16,0 0-16 0,0 0-7 16,0 0-2-16,0 0-2 0,0 0-2 0,-89 32 2 15,79-22 0-15,4 1 0 0,1 1 3 0,0-2-1 16,1 1 0-16,4-2-1 0,-1 0-1 0,1 0 1 15,0-2 1-15,0 0 0 0,1-1 1 0,1-1 4 16,4-1 2-16,-3 0 4 0,4-2 7 16,0 0 6-16,1-2 8 0,2 0 4 0,5 0 2 15,-3-1-4-15,-1-3-4 0,4-1-7 16,-2 0-4-16,-1 0 0 0,-1 0 0 0,-2-1 3 16,1 0 4-16,-2 1 1 0,-4-1 3 0,3 1 1 0,-5 0 0 15,0 0 1-15,2-1 2 0,-1 2-1 16,-2-1 4-16,-1-1 0 0,0 1-4 0,0 0-5 15,-4-1-10-15,-2-1-8 0,-1 2-10 0,2-1-10 16,-5 1-9-16,1 2-11 0,0 1-7 16,-1 2-8-16,0 0-1 0,1 0-10 0,0 5-27 15,4 1-52-15,-4 1-81 0,4 0-103 0,2 0-151 16,2-1-280-16,1-2 436 0</inkml:trace>
  <inkml:trace contextRef="#ctx0" brushRef="#br1" timeOffset="26454.8384">2360 3787 126 0,'0'0'616'0,"0"0"-185"0,0 0-65 0,0 0-71 0,0 0-58 15,0 0-48-15,0 0-36 0,0 0-34 16,0 0-22-16,0 0-16 0,0 0-16 15,0 0-16-15,0 0-13 0,0 0-19 0,3-24-13 16,-5 24-13-16,1 0-8 0,1 0-16 0,-1 0-11 16,1 1 6-16,-1 1 8 0,0 1 17 0,-1 0 14 15,-3 0 2-15,4-2-3 0,1 2 0 0,0-3 1 16,0 1-1-16,0-1 6 0,0 0-2 0,0 0 5 16,0 0 6-16,0 0 7 0,4 0 8 15,-2-3 4-15,1 0-5 0,-2-2-9 0,3 2-6 16,0-5-6-16,-3 2 1 0,2 2-2 0,1-1 2 15,-3 0-1-15,1 2-1 0,-2-1 6 0,0 2-8 16,0 1-1-16,0 1-9 0,0 0-19 0,0 0-28 16,-3 0-41-16,-2 3-29 15,0 4-57-15,-3 3-94 0,-2 0-179 0,1-1-497 16,6-2 143-16</inkml:trace>
  <inkml:trace contextRef="#ctx0" brushRef="#br1" timeOffset="27598.2138">2840 3596 0 0,'0'0'0'0,"0"0"16"0,0 0 230 16,0 0 11-16,0 0-8 0,0 0-28 16,0 0-12-16,0 0-24 0,0 0-24 0,0 0-9 15,0 0-20-15,0 0-20 0,0 0-20 16,0 0-31-16,13-27-27 0,-13 27-23 0,0 0-27 15,0 1-29-15,0 3-22 0,1 0 8 0,0 2 13 16,0 1 25-16,2 2 23 0,2 3-3 16,-3-1 2-16,2 1 3 0,-1 2 0 0,-1-1 3 15,0 2 0-15,0 0 0 0,-2-1 1 0,2 1 1 16,-2-2 0-16,0 1-1 0,0-3 0 0,0 1-2 16,0-2 0-16,0-2 0 0,0-1 1 0,0-2-4 15,0 0 1-15,0-1 0 0,0-2 1 16,0 0 2-16,0-2-2 0,0 2-1 0,0-2 5 15,0 0 5-15,0 0 13 0,0 0 16 0,0 0 18 16,0 0 19-16,0 0 18 0,0 0 8 16,0 0 4-16,0-3-14 0,0-1-31 0,0-2-25 15,-2-2-27-15,2-2-9 0,-1 0-1 0,1-2-1 16,0-2-1-16,0-1-1 0,0-2 0 0,0-2 0 16,0-2 0-16,0-1-3 0,1-2 5 0,3 0-1 15,-1 1 1-15,0-4 1 0,3 6-2 0,-2 2 1 16,1 2-2-16,-1 5 0 0,1 1-4 15,-2 4-5-15,0 0-3 0,2 3-6 0,-2 0-2 16,-1 2-4-16,4 0-2 0,-2 1-2 16,3 1 3-16,-3 0-2 0,3 0 0 0,3 1-2 15,0 5-1-15,-2 0 4 0,1 2 4 0,-2 1 4 16,2 0 4-16,-1 2 4 0,0 1 0 0,-2-2 2 16,0 0 0-16,-4 1 1 0,0-3 0 0,1 2 2 15,-2 0 3-15,-1 0 1 0,0-1 1 0,-4 0 3 16,1-1-1-16,-4 1 2 0,0-1 1 15,-1 0-1-15,-1 1 5 0,-1-1 0 0,-1-1 0 16,1-1 1-16,-4 1 0 0,1 0-3 0,3-1 0 16,-2-1 2-16,3-1-5 0,0 0 1 15,2-3-1-15,0 2-4 0,0-2 1 0,4 0-6 0,-2-1-4 16,2 0-13-16,2 0-23 0,1 0-44 16,0-1-81-16,0-1-153 0,1 0-196 0,2 1-490 15</inkml:trace>
  <inkml:trace contextRef="#ctx0" brushRef="#br1" timeOffset="28383.5275">3209 3641 0 0,'0'0'0'0,"0"0"0"15,0 0 0-15,0 0 130 0,0 0 38 0,0 0-23 16,0 0-7-16,0 0-18 0,0 0-7 0,0 0-10 15,0 0-6-15,0 0 0 0,0 0-6 16,-7-13 3-16,7 13-8 0,-1 0-11 0,1 0-6 16,-1 0-9-16,0-1 0 0,0 1-4 0,-3-2-6 15,3 2-6-15,1 0-9 0,-1 0-6 16,0 0-8-16,1 0-4 0,-2 0-7 0,0 0-8 16,-2 0-5-16,2 0-4 0,0 0-2 0,-2 3 0 15,0-1-1-15,2 2 2 0,-4-1 2 0,4 3 0 16,-2 0 1-16,-3 2 2 0,4-1 0 15,-3 2 2-15,3 0 1 0,-2 0 0 0,2-1-1 16,2 2-1-16,-1-3-1 0,1 0-1 0,1 0 2 16,0-1-1-16,0 1 1 0,0-1 1 0,0 0 0 15,0 0 0-15,0-1 0 0,2-2-1 16,0 0 0-16,0-1 1 0,3 0 4 0,-2-1 4 0,3-1 11 16,-2 0 10-16,5 0 5 15,-1 0 0-15,-2-3-1 0,3-2-7 0,1 2-2 0,-1-4 2 16,0 1 0-16,0 1 1 0,-4-1 3 15,3 0-2-15,-4 0 1 0,1 0 3 0,-3 1 4 0,3 2 4 16,-3-2 5-16,-2-1 3 0,0 0-2 16,0 0-4-16,0 0-6 0,-1-1-9 0,-6 0-7 15,4-2-5-15,-3 2-8 0,1 0-2 0,-2 0-3 16,-2 1-6-16,1 1-5 0,2 1-5 16,-1 3-5-16,-2-1-9 0,4 2-4 0,-1 0-3 15,-1 2 0-15,3 1 3 0,-4 2-5 0,4 2-22 16,-3 0-49-16,4 1-77 0,-2 1-126 15,4-2-201-15,0-3-615 0</inkml:trace>
  <inkml:trace contextRef="#ctx0" brushRef="#br1" timeOffset="28731.8067">3442 3538 374 0,'0'0'552'0,"0"0"-118"16,0 0-62-16,0 0-96 0,0 0-84 0,0 0-39 16,0 0-28-16,0 0-28 0,0 0-29 15,0 0-27-15,0 0-25 0,0 0-21 0,0 0-20 16,0 0-24-16,-8-14 7 0,8 20 9 0,0 3 16 15,0 2 24-15,0 1-3 0,1 3 0 16,0 0-2-16,1 0-1 0,1 2 2 0,-2 1-1 16,0 1 4-16,0-3 0 0,0 3-1 15,-1-2 2-15,1-1 0 0,-1-1 0 0,1-1-1 16,0-1-3-16,3-3-11 0,-2 0-18 0,-1-1-35 16,1-2-65-16,4-1-94 0,-3-1-133 0,-1-3-175 0,3 1-410 15,-3-3 599-15</inkml:trace>
  <inkml:trace contextRef="#ctx0" brushRef="#br1" timeOffset="29017.9153">3352 3607 0 0,'0'0'155'0,"0"0"183"0,0 0-64 0,0 0-59 0,0 0-55 0,0 0-58 16,0 0-44-16,0 0-41 0,0 0-22 16,0 0-12-16,0 0-20 0,0 0 24 0,0 0 26 15,0 0 26-15,4 4 44 0,5-4 1 0,3 0-7 16,3 0-13-16,0 0-19 0,3-3-17 16,2 0-15-16,2-1-10 0,-1-1-25 0,3 2-54 15,-2-1-86-15,0-1-98 0,-5 2-171 0,-5 0-314 16</inkml:trace>
  <inkml:trace contextRef="#ctx0" brushRef="#br1" timeOffset="30114.9711">3679 3643 0 0,'0'0'521'0,"0"0"-237"0,0 0-87 16,0 0-47-16,0 0-31 0,0 0-31 0,0 0-13 15,0 0-16-15,0 0-21 0,0 0-16 0,0 0 28 16,0 0 19-16,0 0 15 0,0 0 11 0,40 3-29 16,-32-3-17-16,1-1-4 15,-2-1-4-15,1 1 4 0,1-2 1 0,-2 1-4 0,-2 1-2 16,1 0-5-16,-3-2-4 0,2 2-2 0,-3 0 2 15,-1-1 3-15,-1 2 5 0,0 0 4 0,0 0 0 16,0 0-1-16,0 0-5 0,0 0-5 16,0 0-6-16,-2 0-7 0,-2 0-19 0,1 0-15 0,-4 0-13 15,2 0-8-15,-3 0 6 0,-2 0 5 16,2 0 5-16,-2 3 6 0,3 1 2 0,-1-1 3 16,0 3 1-16,-2 0-2 0,6 0-4 0,-2 0-2 15,3 2-4-15,-1 0 3 0,2 2 1 16,2-2 0-16,0 1 0 0,0-1-2 15,0 0-7-15,2 0-4 0,3 0-10 16,-2-1-17-16,3 0-15 0,-2-1-8 0,2-1-3 0,-1-1 15 16,2-3 17-16,-3-1 18 0,3 0 15 0,0 0 13 0,-1 0 9 15,2-1 2-15,1-2 1 0,-1-2 0 16,2 0-3-16,-4 0-1 0,3 0 1 16,0-1-1-16,1 0 0 0,0 0 1 0,-2 2-1 0,1-1-1 15,-4-1 3-15,3 1 0 0,-2-1 4 0,-1 0 4 16,1 1 2-16,-2-2 3 0,-1 1 5 0,3-2 2 15,-3 2-2-15,3 0 0 0,-2-1-5 16,1 2-7-16,-2 0-3 0,-2 3-6 16,4 0-5-16,-2-1-3 0,-1 2-6 0,3 1-4 15,-2 0-5-15,1 0-5 0,2 0-1 0,-3 1-2 16,3 3 3-16,-3 0 2 0,3 1 3 0,-2 0 3 16,-1-1 1-16,1 1 2 0,-1 0 3 15,-2-1 2-15,0 0 3 0,0-1 3 0,2-1 1 0,-2 0 2 16,0 0 1-16,0-1 1 0,0 0 4 15,1-1 5-15,2 0 5 0,0 0 6 0,0 0 1 16,3 0 1-16,1 0-8 0,0-1-1 0,2 0-4 16,-3-2-6-16,2 1 2 0,0 1-3 15,1 0-2-15,-4-1 1 0,-2 1-2 0,2 1-2 16,-3-1 0-16,-2 1 1 0,2 0-1 0,-3 0-2 16,3 0 2-16,-3 0 0 0,0 0-1 0,0 0 5 15,0 0-2-15,0 0 0 0,0 0 0 0,0 0-1 16,1 0 0-16,0 0 7 0,1-1 6 15,0 1 1-15,4-1 5 0,-2 0-7 0,4-1-7 16,3 0 1-16,-1 1-2 0,3-1-2 16,2 0 2-16,-3 0-1 0,5 0-3 0,-4 0 1 0,4 0 1 15,-3 1-5-15,5-2 9 0,0 1 7 16,-4 0 0-16,2-1 1 0,-5 1 7 0,-2 1 2 16,-2 0 8-16,-5-2 15 0,-1 2 6 15,1-1 2-15,-2-1 3 0,-1 0-7 0,1-2-11 16,-1 1-8-16,0-1-6 0,0-2-1 0,0 1-1 15,0-2-1-15,0-2 0 0,0 0 0 0,0-1-1 16,-1 0 1-16,-3 1-3 0,3 0 1 16,-1 1-4-16,2 1 1 0,-1 1-1 0,-1 1 1 0,1 4 1 15,-4 0 0-15,4 2 0 0,1 0-5 16,0 0-3-16,-1 0-5 0,1 0-8 0,-1 0-8 16,1 0-13-16,-1 0-13 0,0 0 0 0,0 4 9 15,-2 1 9-15,1 2 15 0,2 2 1 0,-1-1-1 16,0 3 2-16,1 0 0 0,0 0 2 15,0 2 0-15,0 1 1 0,1-2-3 0,0 1 1 16,4 0 0-16,-3 1 0 0,0-1 4 0,0-1-2 16,-1 1 2-16,4-2 0 0,-4 0-1 15,1 0-4-15,-1-1-5 0,1-3-1 0,2 0-12 0,-1 0-28 16,-2-1-32-16,1-1-44 0,3-2-40 16,-4 0-18-16,0-2-16 0,1-1-6 15,3 0-12-15,-3 0-38 0,0 0-55 0,0-3-89 16,3 0-65-16,-3 2 463 0</inkml:trace>
  <inkml:trace contextRef="#ctx0" brushRef="#br1" timeOffset="30514.3538">4277 3581 0 0,'0'0'0'0,"0"0"0"16,0 0 0-16,0 0 0 0,0 0 12 0,0 0 65 15,0 0 7-15,0 0-5 0,0 0 9 0,0 0-8 16,0 0-16-16,0 0-16 0,0 0-10 15,-48 19 1-15,56-16 27 0,-1-2 22 0,2 0 12 16,3-1-1-16,0 0-24 0,1 0-22 0,4-1-20 16,-3-3-7-16,3 2-9 0,-3-1-8 0,2 0-5 15,-4 0 3-15,4 1 0 0,-4-1-1 16,1 0 1-16,2-1-7 0,-2 1-3 0,-1-2 0 16,-1 2-1-16,1 0 1 0,-2 1-1 0,0 0 12 15,1-1 4-15,-3 2 0 0,-2 0 10 0,-4 1 25 16,-1 0 46-16,-1 0 31 0,0 0 11 15,0 0-29-15,0 0-51 0,-1 0-34 0,1 1-24 16,-1 0-26-16,0 2 11 0,0 0 4 0,-2 2 13 16,2 2 18-16,1 0-11 0,0 1 3 0,0 1 0 15,0 0 1-15,0 1 4 0,0 1 3 0,0 0 0 16,0 0 0-16,0 0-1 0,1-3 0 16,-1 1 0-16,0-2 1 0,0 0 1 0,0 0 1 15,0-1-2-15,0-1-5 0,0-1-6 0,3 0-12 16,-2 0-33-16,0-2-59 0,-1 2-103 0,1-3-134 15,0 1-178-15,-1-2-307 0</inkml:trace>
  <inkml:trace contextRef="#ctx0" brushRef="#br1" timeOffset="30746.9906">4552 3424 0 0,'0'0'0'0,"0"0"420"0,0 0-55 16,0 0-56-16,0 0-47 0,0 0-37 0,0 0-45 15,0 0-40-15,0 0-32 0,0 0-33 0,0 0-26 16,0 0-18-16,0 0-16 0,0 0-16 16,-3-8-15-16,3 8-34 0,0 0-26 15,0 0-8-15,2 3-40 0,1 2-95 0,1-1-178 16,-2-1-487-16</inkml:trace>
  <inkml:trace contextRef="#ctx0" brushRef="#br1" timeOffset="31466.205">4705 3650 0 0,'0'0'0'0,"0"0"0"0,0 0 0 0,0 0 157 0,0 0-18 16,0 0-13-16,0 0-19 0,0 0-8 0,0 0-1 15,0 0 4-15,0 0 5 0,0 0 6 16,0 0-2-16,-22 72-7 0,14-70-14 0,-2 1-14 16,0-1-13-16,1-1-11 0,0 0-8 0,1-1-10 15,0 0-10-15,1 0-8 0,1-2-6 16,1-2 1-16,1 0-4 0,-1 0-3 0,3-3-1 0,0 1-7 15,2-2 0-15,0 1-2 0,0-2-1 0,0-1 0 16,1 1-2-16,2-1 5 0,5 1 0 16,-2-1 0-16,2 2 3 0,2 1-7 0,4 1-3 15,-2 0-4-15,1 1-4 0,-3 1 1 0,1 4-2 16,0-1-1-16,-2 1-6 0,1 0-3 16,0 1 1-16,0 3 2 0,0 2 2 0,-1 0-1 15,0-1 1-15,-1 2 2 0,-3 0 6 0,4 0 6 16,-2 0 9-16,-2 0 6 0,2-1 7 0,-2-2 3 15,2 2 5-15,-1-3 8 0,-1 1 6 16,3-1 15-16,1-1 10 0,1-1 0 0,1-1 12 16,1 0-8-16,2 0-6 0,0 0-3 0,1-1-14 15,2-3-8-15,-2 1-6 0,0-1-2 16,-3-1 2-16,-2 2 4 0,-1-1 7 0,0-2 7 0,-5 1-1 16,2 0 6-16,-4-2-7 0,-1 0-5 0,2-2-3 15,-1 2-12-15,-2-4-4 0,0 1-3 16,0-2-6-16,0-2-3 0,0 0-1 0,-4 0-2 15,2-4 1-15,0 0 1 0,0-2 1 0,-3-3-3 16,3 1 2-16,-1 0 1 0,-3 0 2 16,3 1 4-16,-3 4 3 0,4 3 0 0,-2 2 4 15,-1 3 6-15,2 4 2 0,-2 1 2 0,2 3-4 16,2 1-8-16,-1 0-13 0,1 0-16 0,-4 0-11 16,3 3-4-16,-3 2 3 0,0 2 9 15,0 2 6-15,-1 0 3 0,1 3 4 0,1 1 2 16,2 1 3-16,1 1 1 0,0 3 0 0,1-1 1 15,0 2 1-15,0 2 2 0,0 2-1 0,2 0 1 16,0 0-1-16,0 0 0 0,3 0 2 16,-2 0-3-16,4-1-2 0,-3-1 5 0,4-1-1 15,-2-1 5-15,3-2 4 0,-1-1-2 0,1-1-2 16,0-2-8-16,0-1-16 0,-4-2-45 0,3-1-80 16,-1-1-155-16,-4-2-245 0,0-4-921 0</inkml:trace>
  <inkml:trace contextRef="#ctx0" brushRef="#br1" timeOffset="35237.0618">5390 3691 0 0,'0'0'0'0,"0"0"0"0,0 0 164 15,0 0 88-15,0 0-38 0,0 0-15 0,0 0-33 16,0 0-20-16,0 0-11 0,0 0-17 0,0 0-15 16,0 0-15-16,0 0-15 0,0 0-9 0,48-22-11 15,-40 17-8-15,0 2-7 0,0-3-8 16,1 0 2-16,-1 0-1 0,0-1 2 0,3 1 0 16,-2-1 1-16,-1 1-1 0,0-2 0 0,-2 2 3 15,2-2-4-15,-4-2-1 0,1 1-1 0,-3-1-2 16,1-1-1-16,0 1-1 0,-3 0 0 15,0-2-1-15,0 2-1 0,0-3-4 0,-5 2-3 0,2-3-4 16,-1 0-2-16,0-1-1 0,0 1-3 16,-1-1-1-16,2 1-1 0,-2 3-1 15,2 1 0-15,2 3-1 0,-1 3 0 0,-1 2-2 16,2 2-1-16,-1 0-6 0,1 0-5 0,1 0-8 16,-1 0-4-16,0 1 3 0,-3 3 2 0,0-1 6 15,2 2 8-15,-4 2-1 0,3 2 2 0,0 1 1 16,0 1 2-16,0 1-1 0,2 0 1 15,1 1-1-15,0 1 1 0,0 0 0 0,0 1 1 16,0 0 2-16,2-1-1 0,3 2 4 0,-2-3-3 16,1 1-1-16,1 2 0 0,-2-4-2 15,2 0 3-15,-1 0 1 0,-3-1 1 0,4 0-4 16,-3 0-1-16,0-1-4 0,3-1-10 0,-1 0-22 16,-2-2-56-16,1-2-81 0,2 2-115 15,-3-4-127-15,3 0-192 0,-3-2-177 0</inkml:trace>
  <inkml:trace contextRef="#ctx0" brushRef="#br1" timeOffset="35670.815">5738 3568 0 0,'0'0'320'0,"0"0"50"0,0 0-55 0,0 0-87 0,0 0-61 16,0 0-70-16,0 0-53 0,0 0-22 16,0 0-10-16,0 0 0 0,0 0-7 0,0 0 1 15,0 0 1-15,0 0-1 0,-70 51 3 16,62-40-2-16,2 1-2 0,2-1-3 0,0-1 1 16,1 2-4-16,1-3 1 0,2 0 1 0,0-1-1 15,0 0 4-15,5-1 3 0,0-4 4 16,1 2 2-16,-2-1 11 0,5-3 10 0,2 0 12 15,-1-1 13-15,5 0-4 0,0-2-7 0,1-3-11 16,-1 0-10-16,1-1-4 0,-1-2-1 16,0 0 2-16,-1 0 0 0,-3-2 1 0,0 2-1 0,-2 0-2 15,0 2 2-15,-4-1 3 0,0 0 6 16,-3 0 6-16,-1 0 7 0,-1 1-1 0,0 0-7 16,0-2-9-16,-5 1-10 0,-2-2-4 0,-2 1-5 15,1-2-2-15,-3-1-5 0,-1 3 4 16,2 1-3-16,-1 3-5 0,1-1-2 0,1 3-12 0,-1 2-8 15,4 0-6-15,-1 0-6 0,-1 4-2 16,3 1-3-16,-1 4-5 0,2 2-18 0,-1 1-48 16,4 1-99-16,1 1-148 0,0-3-206 0,0-4-415 15</inkml:trace>
  <inkml:trace contextRef="#ctx0" brushRef="#br1" timeOffset="36662.8239">6091 3532 0 0,'0'0'0'15,"0"0"0"-15,0 0 46 0,0 0 184 0,0 0-18 16,0 0-16-16,0 0-18 0,0 0-18 16,0 0-12-16,0 0-19 0,0 0-16 0,0 0-19 0,0 0-24 15,0 0-22-15,-16-32-21 0,13 32-15 16,-4 0-1-16,-1 2-1 0,0 2 1 0,-5 1 3 15,3 0-4-15,-2 2-3 0,1 0-1 16,1 1-5-16,-1 0-1 0,3 2-1 0,-1 1-3 16,5 0 0-16,-3 1-1 0,6-2-1 0,-1 1 0 15,2 0 3-15,0-1-2 0,0 1 4 16,1-1 3-16,1 0-2 0,5 1-1 0,-3-1-4 16,2-3-4-16,-2 0-8 0,4-1-4 0,-1-3-6 15,-1 1 0-15,3-3 8 0,-1 0 9 0,3-1 6 16,-1 0 2-16,1-2-1 0,1-3-2 0,1 2 1 15,1-2-7-15,-2 0-11 0,2 1-23 0,-1-1-54 16,-1 1-92-16,1-2-123 0,-4 2-208 16,-4 2 180-16</inkml:trace>
  <inkml:trace contextRef="#ctx0" brushRef="#br1" timeOffset="37435.6516">6279 3557 0 0,'0'0'0'0,"0"0"164"0,0 0 13 0,0 0-53 15,0 0-33-15,0 0-13 0,0 0-14 0,0 0 3 16,0 0 10-16,0 0-1 0,0 0 4 16,0 0-1-16,0 0 2 0,0 0 5 0,64 25 1 0,-64-20 3 15,0-1 5-15,0 1 3 0,0-1 5 16,-3 1-4-16,-2-1-7 0,1 3-9 0,-3-4-10 15,1 2-9-15,-1 1-12 0,-3-1-8 0,2 1-12 16,-2-1-7-16,1 0-6 0,1 0-5 16,-2-2-2-16,2-1-3 0,0 0-2 0,2-2-1 15,1 0 0-15,1 0 0 0,0-2-4 16,1-1 0-16,0 0-1 0,0-2 0 0,1 0 0 0,1 1-1 16,0-2-4-16,0-1-1 0,1 1-1 15,0-2-3-15,0 1-1 0,1 0-5 0,1 0-1 0,5 1-2 16,-1-1 3-16,2 1 3 0,1-1 1 15,0 2-1-15,0 0 0 0,1 2 3 16,0 2 0-16,-1-1 5 0,1 2-6 0,0 0-3 16,-1 0-2-16,-1 2-2 0,2 1 3 0,-1 2 1 15,-1 0-4-15,1 0 0 0,-4 2-1 0,1-1 3 16,-2 0 7-16,1 0 5 0,-1 1 3 16,2-2 0-16,-4 1 2 0,2-1 0 0,1 1-1 0,-1 0 3 15,1-1 0-15,-1 0 0 0,2-1 1 16,-1 0 1-16,2-2 2 0,0 0 5 0,-1 0 3 15,2-2 2-15,2 0 4 0,-1 0-2 0,1 0-2 16,0-2-1-16,1-1-6 0,0-1 2 0,1 1 0 16,1-3 0-16,-2 1 5 0,-1 0 1 15,-2-1 2-15,1-1 3 0,-3 0 1 0,-1 0 0 16,0-1 0-16,-3 1 0 0,0-1-1 0,1-2-2 16,-3 0-3-16,0-1 0 0,0 1-1 15,0-2-2-15,0-1-1 0,-3-2 0 0,1 1 0 16,-1-2 0-16,-1-1-1 0,1 0 1 0,1 1 4 15,0 2 9-15,-2 1 2 0,1 4 4 0,-1 3-1 16,0 1-2-16,2 2 0 0,1 1-4 16,0 2-8-16,0 0-8 0,1 0-10 0,0 0-14 15,-1 0-19-15,1 0 2 0,-2 5 2 0,1 3 10 16,1 1 20-16,0 1-3 0,0 3 3 0,0 0-1 16,4 0-1-16,-1 2 2 0,3 2 0 15,-1 0 0-15,2 1 2 0,-2 2-1 0,0 0 3 0,-2-1-2 16,2 0 1-16,-1-3-6 0,-3-3-1 15,0 1 1-15,1 0-2 0,-1-2 0 0,1 0-10 16,-1-4-22-16,0 0-29 0,0-1-42 0,2-1-53 16,-2-3-68-16,2 0-84 0,0-3-116 0,0 2-157 15,-1-2-294-15</inkml:trace>
  <inkml:trace contextRef="#ctx0" brushRef="#br1" timeOffset="37865.7671">6509 3512 0 0,'0'0'205'15,"0"0"197"-15,0 0-38 0,0 0-35 0,0 0-51 16,0 0-73-16,0 0-67 0,0 0-62 0,0 0-48 16,0 0-47-16,0 0-27 0,0 0-7 0,0 0-1 15,28-7 20-15,-13 9 8 0,-1 3 6 16,4-1-6-16,1-1-23 0,1 0 6 0,2-1-5 0,2 1-7 15,3-3-12-15,0 0-46 0,0 0-51 16,0 0-26-16,-2 0 10 0,-2-3 26 0,-4 1 49 16,-4-1 47-16,-5 1 38 0,-2 1 47 15,-3-2 48-15,-5 2 30 0,0-2 21 0,0 1-1 16,-4 1-14-16,-1-2-1 0,1 1 1 16,1 0 3-16,-2 1 0 0,3-1-4 0,0 2-5 0,0 0-11 15,2 0-14-15,0 0-16 0,0 0-13 0,0 0-10 16,0 0-6-16,0 0-2 0,0 0-8 15,0 0-9-15,0 0-14 0,0 0-16 0,0 2-2 16,0 2 6-16,0 1 9 0,0 2 15 0,0 2 6 16,1 0-2-16,0 2 3 0,1 1 0 15,-2 1 1-15,2 3-1 0,-1-2 0 0,0 0 0 16,-1 1 2-16,2-1 6 0,-2-2-5 0,0 2-3 16,0-3-7-16,0 0-11 0,0-2-9 15,0 0-22-15,0-2-42 0,0-2-65 0,0 0-118 0,0-1-157 16,0-2-206-16,0-2-293 0</inkml:trace>
  <inkml:trace contextRef="#ctx0" brushRef="#br1" timeOffset="38100.9803">6853 3382 209 0,'0'0'486'16,"0"0"-34"-16,0 0-68 0,0 0-98 15,0 0-85-15,0 0-56 0,0 0-55 0,0 0-43 16,0 0-41-16,0 0-39 0,0 0-48 0,0 0-1 16,0 0 12-16,0 0 22 0,-17-4 40 0,18 12-5 15,3 2-26-15,1 1-54 0,2 1-105 16,1-1-134-16,-1-2-201 0,-3-2-243 0</inkml:trace>
  <inkml:trace contextRef="#ctx0" brushRef="#br1" timeOffset="39241.4941">7101 3551 222 0,'0'0'433'0,"0"0"-79"16,0 0-89-16,0 0-81 0,0 0-66 0,0 0-46 16,0 0-33-16,0 0-13 0,0 0-5 15,0 0-5-15,0 0-3 0,0 0-3 16,0 0-3-16,0 0-3 0,-88 56 0 0,84-44-1 15,-1 3-1-15,1-1 2 0,3-1-3 16,0-1 3-16,1-1-1 0,0 0-2 0,2-2 0 0,3-2-3 16,1 0 1-16,1-3 3 0,0-1 5 0,3-1 8 15,0-2 7-15,1 0 3 0,2-2 1 16,0-2-4-16,-1-1-3 0,3-2-3 0,-4-1 1 16,1 2 1-16,-2-2 3 0,0-1-1 0,-1 0-1 15,-4 1 1-15,1-1 3 0,-3-1 5 0,-1 0 3 16,-2 1-1-16,0-1-6 0,0 0-2 15,-5-1-5-15,-3 0-2 0,2-2-1 0,-3 0-3 16,0 2-1-16,-1 2-1 0,0 1-3 0,1 2-8 16,0 2-7-16,-2 3-10 0,2 1-6 15,-1 0-2-15,1 2 3 0,0 3 2 0,4 0 3 0,1 1 0 16,1-2-1-16,3 1-2 0,0-2 4 16,0 1 1-16,2 0 4 0,4-2 5 15,-1 1 4-15,3-3 10 0,3 0 5 0,-1 0 6 16,3 0 0-16,1-2-1 0,-1-2 0 0,3-1-2 0,-3 1 1 15,1-2-2-15,0 2-1 0,-1-2 1 16,-1 3-3-16,-2-1-2 0,0 0 0 0,-2 1-2 16,-1 1-1-16,-2 1 0 0,-1-1-3 0,0 1-1 15,-1 1-3-15,-1 0-5 0,1 0-4 16,0 0-6-16,0 4 0 0,2 1-1 0,-1 1 5 16,2 2 4-16,-2 0 1 0,-1 1 3 0,2 0 3 15,-2 2-2-15,1-1 2 0,-2 0 3 0,1-2 1 16,-3 1 2-16,1-2 0 0,-1-1 0 15,1 0-2-15,-1-2 1 0,0 2 1 0,0-2 0 16,0 0 2-16,0-1 0 0,-1 1 0 0,0-2-3 0,1-1 0 16,0 0-1-16,-2 1 0 0,2-2 2 15,0 0 3-15,0 0 8 0,0 0 17 16,0 0 20-16,0 0 13 0,2-3-13 0,-1 0-17 16,4-3-27-16,-2 0-12 0,1-3 3 0,2 2 0 15,1-2 5-15,-1-2 0 0,4 0 2 16,-1-2 0-16,-1-1 3 0,3 1-1 0,-3 2-2 0,1 0 1 15,-3 4-3-15,3 0-1 0,-6 1 1 16,2 3-1-16,-1-1-2 0,-1 2 1 0,0 1-3 16,-1 1-5-16,-2 0-7 0,1 0-10 0,0 0-3 15,3 1 0-15,-2 3 4 0,-1 2 5 0,1 1 4 16,0-1 4-16,0 2 3 0,-1 0 3 0,0 0 2 16,0 1 1-16,-1-1 2 0,1-1 0 15,1 0 0-15,-2 0-2 0,0-3 4 0,1-1-3 16,-1 1 1-16,1-1 0 0,1 0-1 0,-2 1 1 15,1-2-1-15,-1 0 1 0,1 1 1 0,0-2 0 16,1 0 1-16,-2 1-1 0,1-2 2 0,-1 0 1 16,0 1-1-16,0-1 1 0,1 0 2 15,-1 0 3-15,1 0 5 0,2 0 15 0,-1-1 4 16,1-1 5-16,2-1-1 0,1-2-11 16,1-2-4-16,1 0-7 0,1-1-1 0,-1-5-2 15,1 1 2-15,1-2 0 0,-1-1 0 0,-2 1 2 16,-1-3-1-16,2 2-2 0,-3-2-2 0,0 0-2 15,1 1-3-15,-2 3-1 0,1-1 1 16,-2 3 1-16,-1 3 2 0,-2 2 1 0,0 2-3 16,0 3-6-16,0-1-14 0,-3 2-23 0,0 0-16 15,-1 0 2-15,0 3 5 0,-2 3 17 16,2-1 11-16,0 2-2 0,2 2 3 0,0 0 0 0,2 0 5 16,0 2 2-16,0-2 3 0,2-1 3 15,3 2 1-15,0-1-2 0,-1-1 1 0,1 2-2 16,0-2-1-16,-1 1 2 0,0 0-3 0,0-1 3 15,0 0 0-15,-3-1 0 0,1 1 3 0,-2 0-2 16,0 0 0-16,0-1 1 0,0 2-1 16,-1-2 1-16,-1-1 1 0,-1 0-2 0,-1 1 0 15,1-2 1-15,0 1 1 0,-2-1 1 0,2 0 5 16,0-1-2-16,-2 0 0 0,3 0-1 16,-2-1 1-16,1 1-8 0,1-1-7 0,0-1-28 0,1 0-67 15,1 0-106-15,0 1-81 0,3-1-144 16,-1-1-397-16,2 0 181 0</inkml:trace>
  <inkml:trace contextRef="#ctx0" brushRef="#br1" timeOffset="39942.255">7984 3386 0 0,'0'0'0'0,"0"0"0"0,0 0 174 16,0 0 126-16,0 0-34 0,0 0-22 15,0 0-54-15,0 0-14 0,0 0-15 0,0 0-17 16,0 0-12-16,0 0-11 0,0 0-17 0,0 0-13 16,68-94-6-16,-65 84-1 0,-1 1-6 15,0 0-7-15,-2-1-8 0,0 0-11 0,0-2-4 16,-2-1-2-16,0-1-12 0,-2-2-10 0,1 1-7 15,-4 2-8-15,5 0 4 0,-3 3 2 0,1 3 1 16,3 2-1-16,-2 3-2 0,1 1-7 16,-1 1-10-16,2 0-9 0,-1 0-16 0,-1 0-5 15,-2 5 3-15,0 4 10 0,-2 2 12 0,-2 4 6 16,-1 3 0-16,1 1-2 0,3 1 3 0,0 0 0 16,-2 2 2-16,3-2 0 0,2 4 0 15,-1-2 0-15,3 3 0 0,-1 0 1 0,1 0 0 0,0 2-1 16,-2 0 0-16,1 0 2 0,1 0-1 15,-3-3 2-15,3-3-1 0,0 1-1 0,-1-4 1 16,2 0-1-16,0-2 0 0,0-1-4 16,0-2-3-16,0-2-15 0,0 0-33 0,0-3-52 15,2 0-76-15,-1-3-113 0,0 0-126 0,-1-1-161 16,0-2-399-16</inkml:trace>
  <inkml:trace contextRef="#ctx0" brushRef="#br1" timeOffset="40173.238">7762 3554 0 0,'0'0'0'0,"0"0"24"0,0 0 255 0,0 0-48 16,0 0-16-16,0 0-20 0,0 0-24 0,0 0-9 15,0 0-27-15,0 0-19 0,0 0-37 0,0 0-29 16,0 0-26-16,0 0-22 0,34-13-5 15,-18 10 1-15,2 1-2 0,1 1-2 0,4 0-7 16,2-1-27-16,0 1-82 0,0 1-155 0,-5 0-228 16,-9 0-206-16</inkml:trace>
  <inkml:trace contextRef="#ctx0" brushRef="#br1" timeOffset="40583.0498">8112 3499 147 0,'0'0'502'16,"0"0"-110"-16,0 0-88 0,0 0-97 16,0 0-83-16,0 0-77 0,0 0-58 0,0 0-16 15,0 0-1-15,0 0 15 0,0 0 18 16,0 0-1-16,0 0-1 0,0 0 0 0,-43 75-4 0,40-64 1 15,1 0 1-15,0-2-2 0,2-1 0 16,0 0-1-16,0-2-1 0,6-1 3 16,-2 0 0-16,3-1 7 0,1-3 3 0,1 0 10 15,1-1 2-15,5 0 2 0,-3-4 0 0,6 0-5 0,-3-3 1 16,1 1 2-16,-2 0 3 16,1-1 6-16,-4-1 7 0,-1 2 5 0,0-1 8 0,-3 0 11 15,-2 0 3-15,0-1 3 0,-2-1-1 16,-2 2-6-16,-1 1-4 0,0-2-9 0,0 0-9 15,-4-2-14-15,-3 3-5 0,0-2-7 0,0 1-4 16,-3 2-4-16,1 0-13 0,2 2-8 16,-4 2-12-16,3 2-7 0,2 0-9 0,0 0-5 0,-3 5-17 15,4 1-31-15,0 1-50 0,3 1-78 16,-1 2-98-16,3 1-114 0,0-3-148 0,0-2 98 16</inkml:trace>
  <inkml:trace contextRef="#ctx0" brushRef="#br1" timeOffset="41043.1967">8294 3584 0 0,'0'0'0'0,"0"0"0"15,0 0 230-15,0 0-17 0,0 0-37 0,0 0-20 16,0 0-26-16,0 0-17 0,0 0-5 16,0 0-15-16,0 0-2 0,0 0-4 0,0 0-9 15,0 0-5-15,121-38 19 0,-110 35 3 0,-2-1 2 16,-2 1 0-16,-2-1-18 0,0 0 1 0,-4 3 6 15,1-3 1-15,-2 0-8 0,0 1-13 16,0-2-19-16,-2 0-10 0,-3 0-6 0,2-1-6 16,-2 0-3-16,0 1-4 0,0-2-5 0,0 1-6 15,0 2-2-15,0 0-6 0,1 3-6 16,-1 0-8-16,3 1-4 0,-2 0-5 0,0 0-1 16,3 0 3-16,-2 0 3 0,2 1-1 0,1 0-1 15,0-1-2-15,0 0-3 0,0 1 2 0,0-1 2 16,1 0 3-16,2 2 6 0,2-2 6 15,1 0 4-15,2 0 4 0,3 0 4 0,-1 0-1 16,3 0-2-16,3-2 0 0,-4 0-4 0,3 0 3 16,-1-1 1-16,-2 2 0 0,-3 0 1 0,-3 1-2 15,-1 0 0-15,-3 0 1 0,0 0 0 16,0 0 1-16,-2 0-3 0,0 0-6 0,0 0-11 0,0 0-14 16,0 4 3-16,0-1 5 0,0 3 10 15,0 1 14-15,1 2 0 0,-1-1 1 16,0 2 4-16,0 1-2 0,0 1 1 0,0 0-1 0,0 0 0 15,2 1-1-15,-2 1 0 0,1-1-4 16,1 1-1-16,1-1-2 0,2 2-8 16,-2-1-59-16,4 0-126 0,0-2-186 0,-3-2-282 0,0-6-245 0</inkml:trace>
  <inkml:trace contextRef="#ctx0" brushRef="#br1" timeOffset="42206.9639">9106 3317 0 0,'0'0'0'0,"0"0"302"0,0 0 36 0,0 0-43 15,0 0-19-15,0 0-44 0,0 0-56 16,0 0-58-16,0 0-50 0,0 0-40 0,0 0-27 15,0 0-24-15,0 0-38 0,0 2 12 0,0 4 13 16,0 3 22-16,1 2 43 0,0 1-7 0,2 4-2 16,-2-1 3-16,2 3 1 0,-2 1 2 15,-1 1 2-15,0 1 1 0,0-2-6 0,0-1-1 16,0 1-1-16,0-3-3 0,0-1-2 0,0-2 1 16,0-1-1-16,-1-2-1 0,-2-2 4 15,2-1 0-15,-1-2-4 0,1 0 2 0,1-2-5 16,-1-2 0-16,1-1 1 0,0 1 5 0,0-1 12 15,0 0 16-15,0 0 25 0,0 0 21 16,0 0 21-16,0 0 11 0,0-2-13 0,0-1-29 16,0-3-32-16,0-1-30 0,0-2-14 0,1 0 3 15,0-3-5-15,1-1 1 0,-1 0-1 16,-1-3-4-16,2 0 2 0,-2-4 0 0,0-1 2 0,1-2-8 16,0-1 8-16,-1-1-2 0,2-1-2 15,2-2 7-15,0-1-5 0,3 0 0 0,-3 1 0 16,3 3-1-16,-3 1-2 0,2 6 0 15,-3 3-2-15,3 4-5 0,-2 6-4 0,-1 0-5 16,4 2-9-16,-2 1-5 0,1 0 1 0,3 2 1 16,0 0 1-16,0 0 6 0,2 1-5 0,-1 5 2 15,0 1 3-15,0 2 0 0,-3 3 4 16,0-1 2-16,0 0 4 0,-2 1 0 0,1 1 3 16,-5-3 1-16,1 2-1 0,-2-2 2 0,0 0 1 15,0 2 3-15,0-2 3 0,-2 2 5 0,-2-2-4 16,-3 0 2-16,2 0 1 0,-1-1-4 0,-2-1 5 15,-1 0 0-15,2 0 0 0,-2-1 0 16,1 1 0-16,-3-2-1 0,2 1-4 0,0-2-2 16,-1 0-12-16,0 0-14 0,1-2-20 0,0-2-27 15,1 1-43-15,2-2-60 0,-2 0-80 0,4 0-96 16,-1 0-107-16,3 0-235 0,1 0 374 0</inkml:trace>
  <inkml:trace contextRef="#ctx0" brushRef="#br1" timeOffset="42845.9464">9329 3542 0 0,'0'0'0'0,"0"0"0"0,0 0 0 0,0 0 0 16,0 0 0-16,0 0 0 0,0 0 14 15,0 0 88-15,0 0 1 0,0 0-4 0,0 0 1 16,0 0 4-16,0 0 5 0,0 0 13 16,6 24 25-16,-4-24 27 0,-1 0 36 15,0 0 27-15,5 0-8 0,-1-3-30 0,3 1-49 0,-1-3-51 16,4 0-37-16,1 0-18 0,0 0-12 16,-1-2-5-16,1 0 3 0,2-2 1 0,-1 0 5 15,-2 0-1-15,0-2 0 0,0 0-3 0,0-1-1 16,-1 0 0-16,-2-1 1 0,0 0 0 0,-5 1 0 15,1-3-4-15,0 0-3 0,-4 0-3 16,0-1-5-16,0 0-4 0,-1-2-1 0,-5 0-2 0,3 0-2 16,-1-3-2-16,-1 0-2 0,1-1-1 0,-1 3-2 15,2 3 0-15,-1 3 1 16,0 4-2-16,4 4 0 0,-1 3 0 0,0 1-6 0,0 1-5 16,-1 0-16-16,2 0-20 0,-1 1-15 0,-2 4 7 15,2 3 14-15,0 0 20 0,-1 6 19 16,-2-2-1-16,3 3 1 0,0 0 2 0,1 2 0 15,0-1 0-15,0 3 0 0,0 0 1 16,0-1-1-16,2 2 1 0,0 0 1 0,0 1 0 0,-1 0 1 16,-1-2 1-16,0 2 0 0,1-3 0 15,-1 1-1-15,0-3-2 0,0-1-2 0,1-1-6 16,0 0-21-16,0-4-50 0,4 1-91 0,-2-3-150 16,1 0-190-16,1-2-320 0,-3-3 149 0</inkml:trace>
  <inkml:trace contextRef="#ctx0" brushRef="#br1" timeOffset="44186.505">9748 3432 125 0,'0'0'385'16,"0"0"-19"-16,0 0-20 0,0 0-69 0,0 0-79 0,0 0-74 16,0 0-55-16,0 0-29 0,0 0-14 0,0 0-10 15,0 0-8-15,0 0-8 0,0 0-5 16,0 0-11-16,8 8-12 0,-8-5 12 0,0-1 7 15,0 1 10-15,0 2 18 0,0-1-6 0,0 1-3 16,0 1 5-16,-5 1 5 0,0-1 4 16,-5 1 5-16,1-2-2 0,-1 1-7 0,-1-2-3 15,2 1-6-15,0-1-4 0,1 0 1 0,2-3 1 16,-1 0 4-16,5-1 6 0,0 0 7 0,-1 0 6 16,0 0 2-16,2-1-3 0,1-3-8 0,-1-1-10 15,1 0-5-15,0-2-7 0,0 0-5 16,0-1 0-16,3-2-2 0,2 0-1 0,-1 0 2 15,3 0 3-15,-1 1-3 0,2 0-1 0,0 2-1 16,0 0-6-16,0 3 4 0,-2 0 3 16,2 1 1-16,-3 1 1 0,0 1-7 0,5 1-7 0,-5 0-4 15,2 1-1-15,1 3 2 16,1 2 3-16,-2 0 5 0,0 1 1 0,2-1 5 0,1 1 3 16,-3-1 2-16,-2-1-2 0,1 1 3 0,-3-2 0 15,3 0 1-15,-3 0 2 0,0-1-3 16,1 1 1-16,-2-1-3 0,-1 0-3 15,0 0-9-15,0 0-16 0,-1-2-31 0,2 2-44 0,-2-3-53 16,0 3-42-16,0-2-32 0,0 0-14 0,0-1-1 16,1 0 9-16,-1 0 31 0,2 0 53 15,0 0 47-15,-1 0 46 0,1-2 48 0,3-3 14 16,-1-1 0-16,0 0 0 0,1-1 0 0,-2 0 40 16,4-1 22-16,0 0 14 0,-1 2 3 15,2-1 5-15,2 1 8 0,-2 1-2 0,1 2-1 16,-3 1-1-16,1-1-3 0,0 1-4 0,-2 1 3 15,1 1-4-15,-3-2-4 0,1 2-2 0,-1-1-9 16,0 1-9-16,-3 0-12 0,2 0-14 16,2 0-13-16,-3 0-8 0,0 0-7 0,2 0 0 0,-3 1-2 15,2 3-1-15,0 0 1 0,1-1-1 16,-1 2 2-16,-1-1-2 0,0 1 3 0,2 1 0 16,0-2 0-16,-2 1 3 0,0-2-1 0,0 1-1 15,0 0 1-15,2-2 0 0,-1 1-1 0,0-1 1 16,-1-1 4-16,2-1 3 0,0 1 13 15,1-1 10-15,-1 0 8 0,4 0-1 0,0-1-8 16,0-1-10-16,2-2-9 0,1-1-2 0,3 2-1 16,0-2 0-16,-2 1 2 0,1-1 6 0,-2-1 4 15,0 0 0-15,1 0 3 0,-2-1-3 16,-1 0 2-16,-4 0 5 0,4 1 0 0,-5 1 5 16,2-1 0-16,-2 3-1 0,-3 1 0 0,1-1 2 15,0 3-2-15,-1 0-8 0,0 0-11 16,0 0-20-16,0 0-37 0,0 0-30 0,0 3 1 15,0 1 10-15,0 1 30 0,3 2 32 0,0 0-1 16,-1 0 2-16,1 2 0 0,3-2-3 0,-2 1 14 16,4-1 12-16,1 0 2 0,1 0 7 15,0-1-13-15,1 0-4 0,0-2 8 0,-1 0 0 16,-1-2 10-16,1 1 0 0,-4-3-5 0,0 0 7 16,0 0-2-16,-2 0 2 0,3-2 1 0,-4 0-1 15,3-1-1-15,-3-1-2 0,0-1-2 0,2 1-1 16,-3-3-8-16,0 0-5 0,2 0-3 0,-1-1-4 15,-2 0-3-15,0-2 0 0,-1-2-2 16,0 0-2-16,0 0 0 0,0-2 1 0,0 1-3 16,0-4 0-16,0-1 0 0,0-1-2 0,0-3 2 15,0 1 0-15,0-4 2 0,0 0-1 16,0 1 3-16,0 1 0 0,0 5 3 0,-1 4 3 16,0 6 2-16,-2 2 2 0,-1 4-1 0,3 1-5 15,0 1-10-15,1 0-16 0,-1 0-20 0,-1 4 4 16,-2 1 4-16,2 2 12 0,-1 1 18 15,-2 1-3-15,3 2 1 0,2 1 1 0,-1 1 1 16,1 0 1-16,0 1 1 0,0 0 1 0,0 0 0 16,1 1 0-16,0 0 2 0,4 1 0 15,-3 1 3-15,0 2-1 0,2 0-1 0,1 1 2 16,-3-1 3-16,2 2 4 0,-1-3 1 0,-2 1 1 0,-1-2-5 16,0-1-2-16,0-2-3 15,0 1-2-15,0-5 1 0,0 2-2 0,0-2 0 0,0-2-1 16,0 0-2-16,0-2-1 0,0-1 0 0,0-2-3 15,0 0-5-15,0-2-9 0,0 0-16 16,0-1-13-16,1 0-13 0,-1 0-10 0,0 0-7 16,0 0-4-16,1-3-47 0,0 0-68 15,3-3-100-15,-1-2-133 0,-2 2-122 0,1 2-278 0</inkml:trace>
  <inkml:trace contextRef="#ctx0" brushRef="#br1" timeOffset="44451.1801">10245 3316 0 0,'0'0'0'0,"0"0"0"0,0 0 14 15,0 0 196-15,0 0 12 0,0 0-2 0,0 0 8 16,0 0 6-16,0 0 7 0,0 0-7 16,0 0-13-16,0 0-29 0,0 0-31 0,0 0-29 0,-62 0-21 15,62 0-20-15,0 0-9 0,0 0-17 16,0-2-16-16,0 0-9 0,2-1-17 15,3 1-10-15,-1-2-6 0,4 1-4 0,3-1-3 0,0 1-1 16,7-2 1-16,1 2-2 0,5-2 2 0,5 0 5 16,4 1-6-16,5 0 0 0,3 1-2 0,0 0-10 15,0-1-9-15,1 1-33 0,3-1-67 0,-2 0-123 16,-11 1-295-16,-11-1-971 0</inkml:trace>
  <inkml:trace contextRef="#ctx0" brushRef="#br1" timeOffset="61978.5019">364 4500 0 0,'0'0'0'0,"0"0"0"16,0 0 210-16,0 0 29 0,0 0-26 0,0 0-33 16,0 0-37-16,0 0-30 0,0 0-21 0,0 0-14 15,0 0-8-15,0 0-4 0,2 0-4 0,-2 0 1 16,0 0 0-16,0 2 2 0,0-2 6 0,0 0-1 16,0 0 2-16,0 0-6 0,0 1-12 15,0-1-15-15,0 0-12 0,0 1-9 0,0-1-8 16,0 0 0-16,0 0-7 0,0 0-1 0,0 1-3 15,0-1-3-15,0 1-7 0,0 0 6 0,0 2 6 16,0 0 2-16,1 1 10 0,-1 0-3 16,0-1-5-16,1 3 1 0,-1 0-2 0,1 0-1 15,-1 1 3-15,2 1 4 0,-1 1-2 0,0 1-2 16,1 0 3-16,-1 2 3 0,0 0 6 16,0-1 4-16,3 2-3 0,-3 1-4 0,2-1 1 15,-2 1 4-15,-1 2 3 0,1-3 5 0,0 1-5 16,0 0-7-16,-1 0-2 0,0-1 5 15,0 1-1-15,0-1 5 0,0 0 5 0,-1 0-12 16,-1 1 1-16,-1 0-3 0,-3 0 1 0,1-2 3 16,-1 1 3-16,0-1-3 0,1 0-4 15,-4-1-1-15,3 0-3 0,0-2 1 0,-2-1 1 16,3-1 1-16,-1 0-2 0,2-2 1 0,-1 0 2 16,1-1-3-16,-1-3 6 0,2 2 1 0,0-3 4 15,-2 1 6-15,3-1-1 0,-3 0 0 0,0 0-3 16,-2 0-3-16,3 0-6 0,-5-2-5 0,4-1-1 15,-1 1 0-15,1-2 2 0,0 1 0 0,-3-2-6 16,3 1-5-16,-1-2-2 0,2-1 1 16,0 0 1-16,2 2 3 0,1-1-3 0,1 1-2 15,0-2-1-15,0 0-2 0,0-1-2 16,5 0-2-16,0 0 4 0,2 0-5 0,1 1 6 16,0 0 0-16,1 0-1 0,0 1 6 0,2 0-3 15,-2 3 2-15,0-1 0 0,-2 1 0 16,-1 1 0-16,-1 1-2 0,-1 1 0 0,0 0-1 0,-2 0 0 15,1 0 2-15,-2 0 0 0,0 0-3 16,3 0 3-16,-3 0-1 0,2 0 0 0,-2 0 6 16,1 0-4-16,1 0 0 0,-1 0 0 0,1 0-3 15,-1 0 0-15,1 0-9 0,1 0-11 0,-3 0-22 16,0 0-28-16,0 0-45 16,2 0-57-16,-2 0-79 0,-1 1-156 0,0-1-239 0,0 0-484 0</inkml:trace>
  <inkml:trace contextRef="#ctx0" brushRef="#br1" timeOffset="62511.9371">327 4406 0 0,'0'0'173'15,"0"0"207"-15,0 0-32 0,0 0-49 0,0 0-50 16,0 0-57-16,0 0-42 0,0 0-35 16,0 0-28-16,0 0-14 0,0 0-13 0,0 0-9 15,0 0-10-15,0 0-8 0,0 4-8 0,0-4-10 16,-1 0-6-16,1 1-5 0,0-1-3 16,-1 2 4-16,-1-1 2 0,0 2 4 0,-1-2 2 15,2 0 0-15,0 1-1 0,1-2 4 0,0 0 6 16,0 0 11-16,0 0 13 0,0 0 12 15,0 0 9-15,0 0 4 0,0-2-8 0,0 0-19 16,0-1-13-16,0-1-15 0,0 0-5 0,0 1 0 16,0-1 1-16,0 1-2 0,0-1 0 0,0 2-2 15,0-1 0-15,0 2-1 0,0 0-2 0,-1 1-1 16,1 0-2-16,0 0-2 0,0 0-3 16,0 0-2-16,0 0-7 0,0 0-8 0,0 0-13 15,0 0-17-15,-2 0-14 0,2 0-17 0,-1 1-43 16,1 4-67-16,-1 0-106 0,1 1-214 15,0-2-358-15,0-1 208 0</inkml:trace>
  <inkml:trace contextRef="#ctx0" brushRef="#br1" timeOffset="63222.6958">796 4638 0 0,'0'0'0'0,"0"0"224"0,0 0 80 0,0 0-13 16,0 0-21-16,0 0-28 0,0 0-36 0,0 0-23 16,0 0-18-16,0 0-19 0,0 0-22 15,0 0-23-15,0 0-14 0,-29 5-21 0,29-5-14 16,0 0-11-16,0 0-11 0,0 0-6 16,0 0-7-16,0 0-3 0,0 0-8 0,1 0 0 15,-1 0-4-15,1 0-2 0,-1 0-2 0,3 0-1 16,-2 0 2-16,4 0 1 0,2 0 6 0,1 0-3 15,1 0-2-15,-1 0 2 0,3 0-6 16,0 0 4-16,-1 0 1 0,2-2 0 0,-2 0 2 0,1 0-2 16,0-1-1-16,0 1 2 0,2-1 0 15,-3 0-5-15,1 0-2 0,0-1-11 0,-2 2-12 16,0-1-22-16,-1 1-31 0,0 0-42 0,-3-1-60 16,-1 2-76-16,-3 0-135 0,1 0-117 0,-2 1-231 15,1 0 501-15</inkml:trace>
  <inkml:trace contextRef="#ctx0" brushRef="#br1" timeOffset="63583.3727">732 4749 0 0,'0'0'0'0,"0"0"0"0,0 0 59 16,0 0 206-16,0 0-20 0,0 0-33 0,0 0-23 16,0 0-8-16,0 0-12 0,0 0-7 0,0 0-16 15,0 0-26-15,0 0-24 0,0 0-19 16,0 7-19-16,0-7-17 0,0 0-14 0,0 0-12 16,0 0-7-16,1 0-5 0,1 1 4 0,1-1 9 15,1 1 6-15,1 0 13 0,2 0 6 16,2-1 0-16,0 0 0 0,2 0-3 0,0 0-6 15,3 0-5-15,2-2-2 0,-1 0-6 0,1-2-3 16,-1 1-4-16,0 0-5 0,-1-1 1 0,-2 2-7 16,-2-2-3-16,-1 2-7 0,-1 0-11 0,-1 1-18 15,-4 0-30-15,1 1-46 0,-1-1-66 16,-3 1-89-16,0 0-133 0,1 0-151 0,-1 0-253 16</inkml:trace>
  <inkml:trace contextRef="#ctx0" brushRef="#br1" timeOffset="65422.0692">979 4476 0 0,'0'0'0'0,"0"0"0"0,0 0 0 16,0 0 0-16,0 0 0 0,0 0 25 16,0 0 109-16,0 0 10 0,0 0 5 0,0 0 0 15,0 0-11-15,0 0-12 0,0 0-15 0,0 0-4 0,-8-13-3 16,8 12-2-16,-2 0-3 15,2 0-5-15,0 0 1 0,0 0-5 0,-1 0-5 0,1 1-7 16,0 0-10-16,0 0-10 0,0 0-20 16,0 0-14-16,0 0-21 0,0 0-22 0,0 0-28 15,0 3-2-15,0 0 6 0,0 2 16 16,0 2 25-16,0 2 3 0,3 2 0 0,2 0-1 0,0 2 3 16,1 0-1-16,3 0 2 0,1 1-1 15,0-1-2-15,0-1 2 0,2 1 1 16,0 0 0-16,1 0 3 0,-2-2-3 0,-1-2 0 0,0 0-1 15,-4-1-1-15,2-1 0 0,-5-1-1 0,3 0 1 16,-5-3-1-16,2 1 2 0,-3-1 3 16,2-1 3-16,-2-1 4 0,0 0 6 0,0 1 9 15,0 0 9-15,0-1 11 0,-2 3 2 0,-1-2 2 16,1 3-3-16,-4-1-7 0,3 3-6 0,-4-2-7 16,1 1-6-16,-2 0-5 0,-2 2 1 15,0-1-5-15,-3 2 0 0,0 1-2 0,-1-1-2 16,0 0-2-16,0 2-3 0,-1-1-1 0,3 0-4 15,-2 0-4-15,3 0-5 0,2-1-10 16,2 1-21-16,2-3-34 0,1 1-52 0,3 0-61 16,1-2-81-16,0 1-101 0,2-3-178 0,1-1-244 0</inkml:trace>
  <inkml:trace contextRef="#ctx0" brushRef="#br1" timeOffset="66205.198">1580 4582 0 0,'0'0'0'0,"0"0"274"0,0 0-25 15,0 0-22-15,0 0-35 0,0 0-28 0,0 0-41 16,0 0-44-16,0 0-32 0,0 0-21 16,0 0-13-16,0 0-9 0,0 0 1 0,22-15-1 15,-17 16 1-15,4 3 0 0,-3 0 0 0,0 2 2 16,2 1 0-16,-3 1 5 0,1 1 3 0,-1 1 3 16,-1 1 2-16,-2 0 2 0,0 1-1 15,1 1 3-15,-3-2 5 0,0 2 0 0,0-2 1 16,0 0-3-16,0-2-3 0,0-1-1 0,0-2-2 15,0-1-2-15,0 0 0 0,0-1 0 0,0-2-3 16,0-1-2-16,0 0-1 0,0-1 0 0,0 0 4 16,0 0 12-16,0 0 15 0,0 0 20 15,0 0 19-15,0 0 12 0,0 0 7 0,0-1 0 16,0-1-21-16,0 0-24 0,3-3-26 16,-2-1-19-16,1 1-6 0,1-4-2 0,2 1 0 0,-3-1-1 15,2-1 0-15,0-1 0 0,-1 0 2 16,3-2 0-16,-3 0-1 0,5 2-1 0,-4-2-1 15,3 2-1-15,0 0 0 0,-3 2-3 16,5 1 0-16,-3 2-2 0,0 2-1 0,1 0-2 16,-1 0 1-16,0 3-1 0,0-1 1 0,-2 2-3 0,3 0-2 15,-4 0-3-15,2 3-1 0,1 0 0 16,-1 2 1-16,-1 0 6 0,1 0 1 0,-1 3 3 16,-2-1 3-16,2 1 1 0,-1-1 1 15,0 1 1-15,-2-1-2 0,0 1 2 0,0-1-1 16,1 1 2-16,0-1-1 0,-1 0 1 15,0 1 0-15,-1 0 0 0,1-1-1 0,-1 1 2 0,0-1-2 16,0 0 1-16,0 0 1 0,0-2-2 16,0 1 0-16,0-1-2 0,0 0-5 0,0-1-11 0,0 1-23 15,1-1-56-15,-1-1-95 0,1 1-128 16,1-2-190-16,-1 0-335 0,-1 0 330 0</inkml:trace>
  <inkml:trace contextRef="#ctx0" brushRef="#br1" timeOffset="66664.1649">2049 4573 0 0,'0'0'272'0,"0"0"129"0,0 0-61 0,0 0-74 16,0 0-68-16,0 0-49 0,0 0-43 0,0 0-30 16,0 0-30-16,0 0-17 0,0 0-10 0,0 0-8 15,0 0-4-15,0 0-3 0,-62 36-1 16,56-27-1-16,4 0 0 0,-3 1 0 0,4 1-2 16,0-1 1-16,1 0-1 0,0 0-2 15,0 0 2-15,0-2 0 0,1 1 2 0,3-1 0 16,0-1 2-16,2-2-1 0,-1 0 3 0,-2-3 1 15,4 0 5-15,0-2 8 0,0 0 4 0,0 0 7 16,2 0-1-16,-1-3-2 0,1-2-2 0,-2-1-2 16,2-1-2-16,-1 0 1 0,1 0 1 15,-3 0 2-15,0 1 1 0,-2-1-2 0,1 0 0 16,-3-1 1-16,2 2 3 0,-1 0 3 16,-1-3 1-16,-2 2 2 0,0-2-2 0,0 1-2 0,0-2-2 15,-1 0-6-15,-3 1-2 0,-1 0-4 0,2 1-3 16,-3 2-5-16,3 2-7 0,-3 1-13 15,4 2-23-15,-3 1-26 0,-1 0-13 0,1 5 1 16,-1 2 0-16,-2 2-26 0,2 1-101 0,0 3-172 16,1-5-271-16,2-1-383 0</inkml:trace>
  <inkml:trace contextRef="#ctx0" brushRef="#br1" timeOffset="66924.7624">2278 4666 482 0,'0'0'584'0,"0"0"-135"0,0 0-114 16,0 0-95-16,0 0-63 0,0 0-46 0,0 0-30 15,0 0-36-15,0 0-25 0,0 0-14 0,0 0-14 16,0 0-7-16,0 0-5 0,0 0-4 0,-6 2-6 15,5-1-2-15,1 2 1 0,-2-1-1 16,1 3-7-16,0 0-41 0,-1-1-96 0,1 1-184 16,-1 0-274-16,-1-3-795 0</inkml:trace>
  <inkml:trace contextRef="#ctx0" brushRef="#br1" timeOffset="68788.547">3102 4418 0 0,'0'0'0'0,"0"0"0"0,0 0 0 0,0 0 163 15,0 0 31-15,0 0-12 16,0 0-13-16,0 0-10 0,0 0-6 0,0 0-9 0,0 0-4 15,0 0-13-15,0 0-14 0,-26-25-11 16,22 25-16-16,2 0-16 0,0 0-17 0,-2 0-16 16,-1 0-12-16,2 0-6 0,-3 0-7 0,2 2-2 15,-3 1-1-15,0 2-3 0,0-1-1 16,0 3-2-16,-1 1-1 0,3 0 1 0,-3 3-2 0,1-2 0 16,2 2-1-16,-2 2 0 0,3-1 0 15,-3 4 0-15,3-1 1 0,-1 0-1 0,4 0 0 16,0-2 0-16,0 1-1 0,1-2-1 15,0 1 0-15,0 0-1 0,2-1 2 16,4-1-2-16,0 1-1 0,3-3 0 0,-1-1-4 0,2 1 3 16,2-2 0-16,-1 0-3 0,5-3-1 15,-3 0-1-15,3-3-2 0,-1-1 2 0,3 0 1 16,-5 0-2-16,3-3 8 0,-4 1 0 0,-2-3 5 16,1 0 4-16,-2 1-2 0,-4-1 1 0,2 0 4 0,0-1 4 15,-3 1 2-15,-2-1 6 0,3-1 2 16,-3 0 1-16,0 1 0 0,0-3-1 0,1 2 2 15,-1-1 4-15,0 0 8 0,-2 0 6 0,1-1-3 16,-1 1-5-16,0-1-2 0,1 3-5 16,-1 0 2-16,0 2 3 0,0 0-5 0,0 2-2 15,0 1-4-15,0-1-7 0,0 2-7 0,0 0-11 16,0 0-12-16,0 0-22 0,0 0-30 16,2 3 6-16,-2 2 9 0,3 1 21 0,-2 2 30 15,1 2-2-15,-1 0 1 0,0 1 3 0,1 0-1 16,2-1-1-16,-2 0 1 0,-1-1-3 15,1-3 3-15,2 1 1 0,-2 0 0 0,-1-4 2 0,1 0 0 16,4-1 1-16,-4-2 5 0,0 0 6 16,4 0 4-16,-3 0 6 0,5 0 0 0,-3-1-4 15,3-2-1-15,2-1-1 0,-1-1-4 16,1 0-2-16,-1-1 1 0,-1 1 0 0,-3-2 1 0,4 1 3 16,-4-1-5-16,0 0 0 0,-2 0 0 0,3 1 2 15,-4-1 1-15,4 0 1 0,-4 2 0 16,0-3-2-16,-1 2 1 0,1 0-3 0,1-1-1 15,-2 1-3-15,-1 3 0 0,1 1 0 16,-1 0-2-16,0 1 0 0,0 1-8 0,0 0-5 16,0 0-8-16,0 0-14 0,0 0-16 0,0 1-9 15,0 2 8-15,0 0 9 0,0 2 24 0,0 0 11 16,0 0 1-16,0 1 2 0,1-1-4 0,0-1 2 16,0 2-1-16,1-3 0 0,2 2 1 0,-1-2 0 15,-1-1 2-15,5 1-3 0,-4-1 8 0,4-1 4 16,0 1 2-16,-3-2 3 0,5 0 1 15,-4 0 2-15,2 0 1 0,2 0 1 16,-5-2-4-16,4-1-1 0,0 0-1 0,-4 0 1 16,3-1 0-16,2-1-2 0,-5-1 1 0,4 1-4 0,-2-1 2 15,-2 0 0-15,3-3-2 0,-3 1 1 16,1-3 1-16,-2 4-1 0,-1-3 4 16,-1 0 4-16,0 0-5 0,2 2 1 0,-3-2-3 15,0 1-4-15,0 2 0 0,0 3-1 0,0 0-2 16,0 2-3-16,0 2-2 0,0 0-9 0,-3 0-11 15,3 0-16-15,-1 0-31 0,0 2 8 16,1 3 9-16,0 2 18 0,0 2 30 16,0 0 0-16,0 2-1 0,1 1 0 0,5 0 1 0,-2-1-1 15,5 0-4-15,1 1 4 0,1 0 2 0,4-2 0 16,-1 1 5-16,3-1 0 0,-3 1-2 0,2 0 1 16,-3-2 0-16,-1-1-5 0,-2 0 3 15,-2-1-1-15,-5-1 0 0,2-1 0 0,-4-1-1 16,-1-1 1-16,0 1 1 0,0-1 0 0,-4 2 4 15,0-1 1-15,-4 2 3 0,-1 0 3 0,-1-2-2 16,-1 1 0-16,0-2 0 0,0 0-4 0,0-1 2 16,0-1 0-16,-1-1 0 0,3 0 3 0,1 0 0 15,0 0 3-15,5 0 1 0,0-1 3 16,-1-1 1-16,4 0-3 0,0 0-2 0,0-1-8 16,0 0-11-16,4 0-11 0,-1-1-9 0,4-1-3 15,0 0 6-15,3-1 5 0,3 1 5 16,1 0 6-16,-1-1 0 0,5 0 1 0,-2 0 0 15,0 0-3-15,3 1 3 0,-2-1-1 0,-3 0 1 16,-1 1 0-16,-3 1 3 0,0-1 2 16,-2 0 2-16,-3 1 2 0,-2-1 0 0,-1 0 1 15,-1 1-3-15,3-2 3 0,-4 0-2 0,1 0-1 16,-1-1 2-16,0 0-2 0,0-3 1 0,0 1 0 16,0-2 1-16,0 1-1 0,0-1 3 0,0 0 0 15,0 4 1-15,-4 0 0 0,3 1 1 16,-1 1 0-16,2 1 1 0,-2 1 4 0,1 0 0 15,0 3 2-15,-3-2 5 0,3 1 1 0,1 1 4 16,0-1 1-16,0 1-4 0,0 0-8 0,0 0-8 16,0 0-11-16,0 0-12 0,0 0-12 15,0 2-4-15,0 4 8 0,2 2 10 0,3 3 13 16,-1 3 3-16,3 0 1 0,-2 0 0 0,3 0 0 16,0 2-1-16,-4-4 0 0,3 2-1 0,-5-2 2 15,2 1 0-15,-2-1 1 0,-1-2 0 16,0 0-1-16,0-2-3 0,-1-1 0 0,2 0-5 15,1-3-10-15,-1 0-15 0,0-1-31 0,-1-2-41 16,0 1-58-16,3-2-70 0,-2 0-117 16,1 0-172-16,-3 0-357 0,1 0 331 0</inkml:trace>
  <inkml:trace contextRef="#ctx0" brushRef="#br1" timeOffset="69055.1745">3772 4468 0 0,'0'0'176'0,"0"0"62"0,0 0-67 15,0 0-28-15,0 0-9 0,0 0-6 0,0 0 7 16,0 0-8-16,0 0-6 0,0 0-10 16,0 0-10-16,0 0-10 0,0 0-8 15,0 0-1-15,-40 25-9 0,44-25-5 0,0 0 1 16,4 0-4-16,1-2-9 0,4 0-10 0,3-1-16 15,0 1-15-15,3 0-6 0,-1 0-5 0,0-1-3 16,0 1-10-16,2 0-39 0,0-1-89 0,5 1-191 16,-1 0-215-16,-6 0-332 0,-5 1 538 15</inkml:trace>
  <inkml:trace contextRef="#ctx0" brushRef="#br1" timeOffset="69487.299">4075 4467 281 0,'0'0'481'16,"0"0"-43"-16,0 0-77 0,0 0-84 0,0 0-57 0,0 0-49 15,0 0-40-15,0 0-29 16,0 0-27-16,0 0-26 0,0 0-24 0,0 0-22 15,0 0-12-15,0 0-3 0,-21-1 2 0,15 6 4 16,2 5 2-16,0-1 1 0,-2 1 2 0,3 2 3 16,-2-1-2-16,3 2 2 0,1-1-3 15,1-1 0-15,0-1-1 0,0 0 0 0,0-2-1 0,1 2-1 16,2-3-2-16,3 0-1 0,-2-1-3 16,3-3-3-16,2 1-1 0,-4-2 3 0,3-2 6 15,1 0 6-15,1 0 4 0,0 0 5 0,0-5-3 16,1 1 1-16,-1-2-1 0,0 0 0 15,0-1 2-15,-2 1 0 0,-3-1 2 0,2 2 1 16,0-2 3-16,-4 0 4 0,-2 1-2 0,0-1 3 16,-1 1-1-16,0-2 0 0,0 0-3 0,-1-1-3 15,-3 0-6-15,-3-1-5 0,-1-1-2 16,2 1-2-16,-2-1 1 0,-1 2-2 0,1 3-9 16,4 0-18-16,-3 4-25 0,3 1-34 0,-3 1-40 15,-1 2-76-15,4 6-134 0,-2-2-185 16,4-1-680-16</inkml:trace>
  <inkml:trace contextRef="#ctx0" brushRef="#br1" timeOffset="70121.0767">4391 4589 144 0,'0'0'447'0,"0"0"-82"0,0 0-94 16,0 0-77-16,0 0-54 0,0 0-32 0,0 0-20 15,0 0-20-15,0 0-13 0,0 0-8 0,0 0-7 16,0 0-2-16,0 0-3 0,-72-5-2 16,69 3 1-16,-3 0-2 0,4-1 6 0,0 1 1 15,-2-2-1-15,3-1-2 0,1-1-8 0,0-1-9 16,0-1-10-16,1-1-4 0,5 0-4 15,1-1 1-15,-2 0 1 0,4 0 2 0,1 0 1 16,-1 2-2-16,2-1 2 0,0 2-2 0,-1 1-3 16,1 1 0-16,-1 2-1 0,1-1-1 0,-1 3 1 15,-1 0-2-15,1 1-3 0,-1 0-1 16,-2 1 0-16,-2 3-1 0,3 0 3 0,-3 1-2 0,1 0 0 16,-3 2 1-16,2-1 0 0,-3 0 3 15,-1-2 0-15,0 1 1 0,-1 1 0 0,1-2 3 16,-1 1 1-16,0-1 2 0,0 0 1 0,0 0-3 15,0-2-1-15,-1 2-1 0,1 0-2 0,0-3-2 16,0 0-3-16,0 0-2 0,0-1-1 16,0 0 4-16,0 0 3 0,0 0 7 15,0 0 4-15,1-1-2 0,4-5 0 0,-2 2-5 16,2-1 0-16,0-2-1 0,2 0 1 0,-2 0 2 16,3-2-3-16,0 1 1 0,-3-1 0 0,3 1-2 15,0 1-1-15,0 2 1 0,-2-1-2 16,2 1 1-16,-1 1 0 0,-4 2-2 0,3 1 0 0,-1 0 0 15,-3 1-3-15,2 0-7 0,-1 0-5 16,-2 2-5-16,1 3 0 0,3-1 5 0,-4 4 8 16,1-2 5-16,-2 2 4 0,0 1 2 0,0 0 2 15,0-1 0-15,0 2 2 0,0-2-3 16,-1 1 1-16,-1-1 0 0,1 1 0 0,1-2-1 16,-1 0 0-16,1 0-2 0,0-2-2 0,0-1-6 15,0 1-26-15,0-2-82 0,0 1-133 0,0-1-199 16,2 0-60-16,-1-1-380 0</inkml:trace>
  <inkml:trace contextRef="#ctx0" brushRef="#br1" timeOffset="71017.7625">4885 4416 0 0,'0'0'0'0,"0"0"24"0,0 0 171 16,0 0-39-16,0 0-24 0,0 0-66 0,0 0-31 15,0 0-17-15,0 0-17 0,0 0 5 0,0 0 3 16,0 0 16-16,0 0 24 0,0 0 20 16,-7 6 20-16,8-6 10 0,2 0-2 0,0 0 37 15,0 0 17-15,1 0 1 0,2 0-3 0,2 0-48 16,1-1-34-16,0-2-24 0,1 1-13 0,2-1-10 15,-1-1-4-15,0 1-2 0,0 0-1 16,-2-2-1-16,-1 2 2 0,-4-1 5 0,3 2 3 0,-4-1 8 16,-2 1 7-16,0 0 5 0,-1 0-1 15,0 1-1-15,0-2-4 0,0 2-4 0,0-1 1 16,0 0-5-16,-2 1-6 0,1 0-8 16,-2 0-7-16,-4 1-7 0,4 0-3 0,-4 0-1 15,-1 0 2-15,-1 0 0 0,0 1 2 0,-1 3 2 16,0-1-1-16,-1 3 0 0,0-1-1 0,1 4 0 15,1-1 3-15,1 2-5 0,-1 0 1 0,0 1-1 16,1 1-6-16,4-2 4 0,-2 1-2 16,4 1 0-16,1-2 2 0,0 0-2 0,1 0 0 15,0-2-1-15,0-2 0 0,1 1 0 0,2-2 1 16,4-2 3-16,-1 0 6 0,3-1 4 16,3-1 6-16,2 1 7 0,1-2-4 0,2 0 6 15,4 0 15-15,0-4 1 0,-2 0 6 0,1 0 2 16,0-1-15-16,-3-2 3 0,-1 1 1 0,0 0-10 15,-2 0 0-15,-3 1-4 0,-1 0-4 0,-1-1 9 16,-1 1 5-16,-5 0 5 0,0-1-1 0,0 0-2 16,-3-1-5-16,0-1-8 0,0 0-3 0,0-1-4 15,0-1-2-15,-1 1-1 0,-3-1-1 16,2 0-3-16,0 1-3 0,-2 2 1 0,1 1-6 16,2 1 4-16,-1 2-1 0,0 1 0 0,0 1-1 15,-1 1-2-15,2 0-2 0,0 0-4 16,1 0-1-16,-2 0-9 0,0 0-4 0,0 0 0 15,-2 1 1-15,3 2 6 0,0 0 2 0,-1 1 2 16,2-1-2-16,0 1 4 0,0-1 1 0,0-1 3 16,0 2 3-16,0-3-1 0,2 1 0 15,0 0 1-15,2-1 2 0,1-1 3 0,1 0 2 16,0 0 3-16,2 0-3 0,1-1 1 0,1-2-1 16,-1 0 0-16,1-1-1 0,1 0 0 15,-3 0 0-15,-1 2-2 0,0 0 4 0,-4 0 1 16,3 1 0-16,-5 0 5 0,0 1 1 0,-1 0 1 15,0 0 1-15,0 0-3 0,0 0-4 0,0 0-3 16,0 0-4-16,0 0 0 0,0 0-2 16,0 0-6-16,0 0-7 0,0 1-10 0,0 3 5 15,0 1 2-15,0 1 9 0,0 1 10 0,0 3-4 0,0-2 1 16,0 3 0-16,2-1 1 0,-1 1-1 16,4 0 2-16,-2 0 1 0,4 2-2 15,-3 0 5-15,4 0-5 0,-4 0 0 0,2-1-2 16,-3-2-1-16,3 0-10 0,-3-1-48 0,0-2-75 15,3 0-136-15,-3-2-190 0,3 0-428 0,-4-4-176 16</inkml:trace>
  <inkml:trace contextRef="#ctx0" brushRef="#br1" timeOffset="71731.5438">5760 4319 21 0,'0'0'404'0,"0"0"-81"16,0 0-60-16,0 0-72 0,0 0-59 0,0 0-21 16,0 0-8-16,0 0-3 0,0 0-3 15,0 0-5-15,0 0-11 0,0 0-11 0,0 0-14 0,0 0-12 16,-43 3-9-16,43-3-3 0,0 0-1 0,0 0-1 16,2 0 0-16,0 0 1 0,5 0 10 15,0 0 9-15,6-3 7 0,1 0 1 16,6 0-14-16,2-1-12 0,3 1-11 0,-1 0-6 15,0 2-1-15,-1 1-4 0,-5-2 0 0,-1 2-2 16,-4 0-2-16,-2 0-2 0,-5 0-2 0,0 0 0 16,-3 0-4-16,-2 2-3 0,-1 2 1 15,0 1-3-15,0-2 5 0,0 4 2 0,0 0 1 16,-4 0 3-16,-2 1 2 0,-1 1 2 0,-3 0 5 16,0 1 1-16,-2 1-3 0,-1-1 0 0,1 2-2 15,-3-2-3-15,3 1 0 0,2 1-3 0,-1 0 1 16,2-1-2-16,4 0-1 0,-1 2 0 15,2-1 0-15,0-1 0 0,2 0 0 0,1 1-2 16,0-3 2-16,1 1 0 0,0-2-1 0,0-1 2 16,2 0-1-16,3-2 1 0,0 1 0 15,3-2 2-15,1 0 0 0,2-2 0 0,2 1-1 16,5-3-9-16,1 0-10 0,3 0-22 0,-1-2-33 16,4-2-41-16,1-1-54 0,-1 1-90 0,0-2-132 15,-3 0-112-15,-3 2-167 0,-8 0 130 0</inkml:trace>
  <inkml:trace contextRef="#ctx0" brushRef="#br1" timeOffset="72504.0931">6279 4379 0 0,'0'0'394'0,"0"0"-57"0,0 0-62 15,0 0-65-15,0 0-37 0,0 0-35 0,0 0-25 16,0 0-14-16,0 0-17 0,0 0-14 0,0 0-16 15,0 0-12-15,0 0-11 0,0 0-10 16,-94 94-3-16,93-83-2 0,1-2-2 0,0 1 3 16,0-2-3-16,4-1 2 0,2-2 5 0,-2 1-1 15,6-3 8-15,0 0 6 0,0-3 5 16,2 0 2-16,4 0-7 0,-2 0-6 0,0-4-7 16,1 0-2-16,-3-4 0 0,0 2 1 15,-1-1 4-15,-2-1 3 0,1 0 2 0,-2-2 0 16,-1 0 1-16,-3 0-6 0,1-1 1 0,-3-1 1 0,-1 2 0 15,-1-3 2-15,0 2-5 0,0-2-3 16,-5 2-6-16,0-2-2 0,-3 1-2 0,3 3-3 16,-4 2-3-16,2 3-10 0,0 0-4 15,0 3-9-15,-1 1-5 0,0 0 0 0,3 0 0 16,-1 2 4-16,1 3 3 0,0-2 1 0,5 1-2 16,0 1-3-16,0-3 1 0,0 2 0 0,3 1 5 15,4-2 2-15,1 1 7 0,0-1 0 0,3-1 6 16,0 1 3-16,0-3 2 0,2 1 5 0,-1-1-4 15,2 0 0-15,-2 0-1 0,0 0 0 16,-1 0-1-16,2 0-2 0,1 0 0 0,-2 2-2 16,-1 2 1-16,0-1 1 0,-2 0-1 0,-1 3-3 15,-2-1 1-15,3 1-3 0,-3-1 0 16,0 0 4-16,0 3-5 0,2-2 6 0,-3 0 0 16,0-2-1-16,-1 2 4 0,1-2-3 0,-2 0 0 15,-1 0 2-15,0-2 0 0,2-1 3 0,-3-1 1 16,-1 1 4-16,1-1-1 0,-1 0 5 15,0 0 7-15,1 0 8 0,-1 0 6 0,2 0-2 16,0-2-8-16,1 0-10 0,0-2-3 0,-1 1-3 16,2-1 1-16,-1 1-2 0,1-3-1 15,2 1 0-15,-2-1 0 0,1-1 1 0,0-1 0 0,2 0-1 16,0-1-1-16,1 0 2 0,-2 0-3 16,3 2-3-16,-1 0-1 0,2 2-2 0,-1 2 0 15,-1 0 0-15,2 2 2 0,-1 1-2 0,-2 0 0 16,0 0-2-16,-1 0-1 0,0 1 1 0,-2 3-3 15,1 1 0-15,-2-1 2 0,1 2-2 0,0 1 5 16,1-1 0-16,0 2 4 0,-2-2 0 16,3 3 0-16,-1-1 2 0,0-2-1 15,1 3 5-15,-4-1-3 0,3 0 0 0,-1 0-2 16,0 0-1-16,-1 1 0 0,1-1 0 0,0 1 1 16,-1-2-3-16,0 0 2 0,0-1 0 0,-1 0-5 15,0 0-1-15,1-2-19 0,0 3-55 0,0-4-72 16,1 2-92-16,2-3-193 0,-1 1-318 0,-1-2-249 15</inkml:trace>
  <inkml:trace contextRef="#ctx0" brushRef="#br1" timeOffset="73057.2108">7016 4341 610 0,'0'0'503'0,"0"0"-89"0,0 0-131 0,0 0-90 15,0 0-58-15,0 0-30 0,0 0-18 0,0 0-18 16,0 0-17-16,0 0-19 0,0 0-18 0,0 0-8 16,0 0 0-16,18 5 0 0,-11-3 3 15,1-2 2-15,2 0-3 0,2 1 0 0,-1-1 3 16,1 0 0-16,-1 1 5 0,0-1 3 0,3 0 2 15,-3 0 2-15,1-1-3 0,-1 0-3 16,0-3-1-16,-1 1-2 0,-2-1 0 0,0 1 1 16,-3-1 1-16,0 1 1 0,-3 0 3 0,1 1 0 15,-3-1-1-15,0 1 2 0,0-1-1 0,0 2-4 16,0-3-2-16,0 1-4 0,-4-1-4 16,0 0-4-16,-1-1-2 0,-2 2-1 0,-1-1-3 0,0 2-2 15,-1-1 1-15,0 1-2 0,-1 0 1 0,1 1-1 16,-1 1 0-16,-1 0 0 0,3 0 2 15,-3 4 1-15,2 0-1 0,0-1 0 16,3 3-2-16,-1 3 1 0,0 0-1 0,1-1-1 0,1 4 3 16,2-1-1-16,0 1 3 0,0 1 0 15,2 0 0-15,1-1 0 0,0 2 0 0,0-2 2 16,0 1-1-16,1-1 1 0,3 1 0 16,-1-1-2-16,1 0-2 0,3 0 1 0,0-1 3 15,1-2 1-15,0-2 6 0,5 1 3 0,-2-3 4 16,3-1 6-16,3-2 1 0,2-1 2 0,-1-1-1 15,6 0-4-15,-2 0 0 0,0-2-4 0,0 0-3 16,-1-1-4-16,-2 1-2 0,-2 0-3 16,-4-2-8-16,-2 3-18 0,-4 1-43 0,-5 0-89 15,-2 0-160-15,0 0-332 0,-2 0-930 0</inkml:trace>
  <inkml:trace contextRef="#ctx0" brushRef="#br1" timeOffset="87258.8172">282 5485 0 0,'0'0'0'15,"0"0"0"-15,0 0 0 0,0 0 0 0,0 0 0 16,0 0 0-16,0 0 0 0,0 0 0 0,0 0 94 15,0 0 27-15,0 0-1 0,0 0 10 0,-10-1 2 16,10 1 0-16,-1 0-10 0,1 0-6 0,0 0-1 16,0 0-4-16,0 0-3 0,0 0-7 0,0 0-13 15,0 0-13-15,0 0-13 0,0 0-15 16,0 0-14-16,0 0-10 0,0 0-14 0,0 0-12 16,0 1-16-16,0 2-1 0,0 0 4 0,0-1 7 15,0 3 13-15,0 1 0 0,-1-1 0 16,1 1 2-16,-2-1 0 0,2 1 2 0,-1 0-1 15,0 1 1-15,0 1 0 0,1-2 0 0,0 2 1 16,-1 2-1-16,1 0 1 0,-2 2-2 16,2 0 0-16,-1 1 0 0,1 1-2 0,0 0 1 15,0 1-1-15,0-1 1 0,0 0-1 0,0 0 1 16,0-1 0-16,0-1 0 0,1 0-1 0,1-2-4 16,-1 1 6-16,-1-2 18 0,0 0 17 15,0 0 11-15,0-4-1 0,0-1-15 0,0 1-13 16,0-2-5-16,0 0-4 0,0-2 0 0,0-1-1 15,1 1 2-15,-1-1 3 0,0 0 8 0,0 0 10 16,0 0 13-16,0 0 14 0,0 0 10 16,0 0 7-16,0 0 3 0,0 0-3 0,0 0-1 15,1 0-5-15,-1-1-12 0,0-3-22 16,0 1-15-16,0-2-17 0,0-3-5 0,-1 3 2 16,0-3 1-16,0 0-1 0,-2 0 0 0,-1-3-1 15,2 1-1-15,1-1 1 0,-2 0 0 0,1 1-1 16,-1-2 0-16,1 1-2 0,0 0 3 15,1 1-1-15,0 0-1 0,0 0 0 0,-1 2-6 16,2 0 6-16,0 1-1 0,0 0 0 0,0 0 5 0,0 1-4 16,0 0-1-16,0 0 2 15,0-1-2-15,0 0-1 0,0 1 1 0,0-1 0 16,2 0 0-16,-1 1 0 0,1-1 0 0,0 0-1 16,0 0-2-16,1 0 3 0,-1 0-1 0,1 0 0 15,-2 0 4-15,1 0-5 0,2 3 2 0,-1-3-2 16,-2 0 2-16,0 1 0 0,1 2-1 0,1-1 1 15,-2 0-5-15,2 1 5 0,-3 1-1 0,1-2 2 16,0 1 0-16,0 0-2 0,-1 1 0 0,2-1-1 16,-1 1 3-16,0-1-3 15,1 2 1-15,-1-1 0 0,0 0-4 0,0 0 4 0,2 0 0 16,-1 1 0-16,-1-2-3 0,1 2 2 0,-1 0 0 16,1-2 0-16,1 2 3 0,1-1-4 15,-2 0 1-15,2 0 0 0,0-1-1 0,2 1 0 16,-1 0 1-16,1-1-1 0,0 1 0 15,2-1 1-15,0 2-1 0,0-1 0 0,-1 1 0 0,1-1-1 16,2 3-2-16,-3 0 0 0,1 0 4 16,1 0-5-16,-1 0 0 0,1 2 1 0,0 3-6 15,1-2 7-15,-2 3 1 0,0 0-2 0,1-1 5 16,-1 0-2-16,1 2-1 0,0 0 1 0,1-1 0 16,-2 1 0-16,0 0 1 0,-2 0 0 0,3-1 0 15,-4 1-2-15,0 0 0 0,-2 0 2 16,3 1-6-16,-5 0 4 0,2 0 2 0,-1 3-1 15,-1-4 2-15,1 4-1 0,-2-1-1 0,0 1-1 16,0 0 2-16,0 1-2 0,-3-1 1 0,0-1 1 16,1 2 1-16,-3-1-1 0,0-2 0 0,1 0 2 15,-1 0-4-15,-2 0 4 0,2-1 0 16,-3 2-1-16,2-2 3 0,0-1 0 0,-3 0-1 16,1 0 1-16,2-1 2 0,-1 2-2 0,-3-3 1 15,1 1 1-15,1-2-4 0,-3 2 2 16,1-1 1-16,-1-1 2 0,-1 0 1 0,2 0-1 15,0-1-1-15,-2 0 0 0,0-1 3 16,1-1-1-16,0-1 0 0,1 1 1 0,2-1-1 16,0 0 1-16,1 0 1 0,4 0-1 0,-2-1-2 15,1-2 1-15,1 2-1 0,0-2-2 0,-1 1 2 16,3 1-4-16,-2-2-1 0,2 2 0 0,0 1-2 16,1-1 0-16,0 1-2 0,0 0-2 0,0 0-6 15,0 0-11-15,0 0-21 0,0-2-32 16,0 2-53-16,0 0-29 0,0 0-56 0,5 0-81 15,1 2-222-15,-2 0-525 0,1-2 311 0</inkml:trace>
  <inkml:trace contextRef="#ctx0" brushRef="#br1" timeOffset="87894.7975">710 5673 0 0,'0'0'0'16,"0"0"255"-16,0 0 56 0,0 0-19 0,0 0-24 16,0 0-32-16,0 0-31 0,0 0-21 0,0 0-27 15,0 0-27-15,0 0-29 0,0 0-26 16,0 0-23-16,0 0-18 0,14-14-14 0,-13 14-7 16,1 0-5-16,0 0-1 0,1 1-1 15,-1 2 1-15,2 0-1 0,0 2 1 0,1 1 0 16,1 1 3-16,-1 1-1 0,0 0 3 0,-1 2 0 15,0 0 0-15,-3-1 2 0,0 3 1 0,0-1 4 16,-1 0 0-16,0-1 1 0,0 2-1 16,-3 0-1-16,-3-1-3 0,0 1-2 0,0-1-4 15,-3 0-1-15,3-1 4 0,0-1 1 0,-3 0 0 16,0-1 0-16,2 0-3 0,-1-2 0 0,1-1 0 16,-1 0 5-16,2-2-2 0,0 0 3 15,2-2 5-15,-1-1-2 0,3 0 9 0,-4 0-1 16,2 0 0-16,0 0-1 0,0-4-2 0,2 2-4 15,1-1 0-15,-2-1-1 0,2 0-4 16,-2 0 0-16,2-2-2 0,0 0 0 0,1 0-2 16,0 2-2-16,0-2-3 0,0 1-6 0,0 0 3 15,0 1-1-15,2-1-2 0,2 2 2 0,0 0-3 16,0-1 0-16,1 1-2 0,-2-1 3 0,4 1-3 16,-4 0 0-16,1 1-1 0,-1 1-1 15,-1 0-1-15,0 0-4 0,1 1-7 0,0 0-13 0,-2 0-16 16,1 0-20-16,-1 0-27 0,2 1-38 15,1 1-53-15,-3 0-78 0,2 0-149 0,0-1-209 16,-2 0-534-16</inkml:trace>
  <inkml:trace contextRef="#ctx0" brushRef="#br1" timeOffset="88233.6654">800 5560 635 0,'0'0'507'0,"0"0"-67"15,0 0-105-15,0 0-93 0,0 0-57 16,0 0-30-16,0 0-28 0,0 0-26 0,0 0-16 15,0 0-12-15,0 0-9 0,0 0-6 0,0 0-12 16,0 0-6-16,-26-40-8 0,25 38-6 0,1 0-4 16,0-1-1-16,0 1-5 0,0 1-3 0,0-2 0 15,-1 2-7-15,1 0-3 0,0 1-2 16,0 0-8-16,0 0-15 0,0 0-32 0,0 0-37 16,0 4-48-16,0 2-96 0,0-1-222 0,0-1-693 0</inkml:trace>
  <inkml:trace contextRef="#ctx0" brushRef="#br1" timeOffset="89803.887">1180 5513 0 0,'0'0'0'0,"0"0"0"0,0 0 0 0,0 0 0 16,0 0 0-16,0 0 47 0,0 0 98 15,0 0 15-15,0 0 9 0,0 0-2 0,0 0-3 16,0 0-11-16,-31-1-13 0,30 1-14 0,1 0-10 16,-1 0-11-16,-1 0-10 0,2 0-9 15,-1 0-13-15,1 0-14 0,0 0-15 0,0 0-9 16,0 0-8-16,0 0-3 0,0 0-5 0,1 0-7 16,2 0-9-16,-2 0-8 0,6 0 11 0,-1-1 9 15,6-1 12-15,4-1 5 0,3-1-8 0,5-1-4 16,4 0-7-16,2-1 0 0,-3 0-4 15,-1 0-2-15,-1 2-4 0,-2 0-1 0,-2-1-2 16,-4 2-4-16,-2 0-8 0,-2 3-34 16,-2 0-63-16,-5 0-97 0,-1 0-136 0,-2 4-134 15,-2 0-194-15,-1-2 400 0</inkml:trace>
  <inkml:trace contextRef="#ctx0" brushRef="#br1" timeOffset="90060.2169">1175 5623 0 0,'0'0'0'16,"0"0"162"-16,0 0 59 0,0 0 8 16,0 0-22-16,0 0-37 0,0 0-43 0,0 0-33 15,0 0-22-15,0 0-9 0,0 0-7 0,0 0-9 16,0 0-12-16,0 0-5 0,128-8-6 15,-109 8-8-15,0-2-3 0,-5 2-8 0,4 0-4 0,-4 0-5 16,1-1-10-16,-4 1-18 0,0 0-47 0,-1-1-104 16,-1 0-137-16,-3 1-203 0,-2 0 106 0</inkml:trace>
  <inkml:trace contextRef="#ctx0" brushRef="#br1" timeOffset="90375.5775">1350 5432 0 0,'0'0'29'0,"0"0"285"0,0 0-63 16,0 0-94-16,0 0-55 0,0 0-39 0,0 0-30 15,0 0 1-15,0 0-1 0,0 0-1 0,0 0 2 16,0 0 9-16,0 0 5 0,106 12 2 15,-88-4-4-15,-3 1-14 0,-1 0-7 0,-3-1 0 16,-1 2 5-16,-3-2 9 0,-2 0 12 0,-1 1 12 16,-1-1 11-16,-2 3 7 0,-1-2 5 15,0 2 1-15,-3 1-2 0,-3 1 5 0,-2 1-5 16,-2-1-12-16,-1 3-13 0,-1-1-14 0,0 2-12 16,-4-2-8-16,3 3-8 0,-2-1-10 0,0 1-13 0,3-2-40 15,-1 2-94-15,0-1-188 0,6-4-299 16,2-5-619-16</inkml:trace>
  <inkml:trace contextRef="#ctx0" brushRef="#br1" timeOffset="94184.256">2440 5309 0 0,'0'0'0'15,"0"0"183"-15,0 0 110 0,0 0-13 0,0 0-13 16,0 0-17-16,0 0-35 0,0 0-54 16,0 0-55-16,0 0-59 0,0 0-49 0,0 0-48 15,0 0-7-15,0 0 5 0,0 11 17 0,0 0 32 16,0 5 9-16,0 1 1 0,0 1 1 0,0 4 5 16,0 1-6-16,0 0 0 0,0 0 2 0,0 1-1 15,0-3 3-15,-1 0 0 0,1-3-3 16,-2 0 1-16,-1-1-1 0,0-3 1 0,1 0 1 15,1-2-1-15,-1 1-2 0,-2-4 1 0,2 0-1 16,1-2 5-16,0-2 0 0,0 0-2 16,1-1 1-16,-1-2-4 0,1 0 3 0,0-2 6 15,0 0 12-15,0 0 22 0,0 0 26 16,0 0 26-16,0 0 24 0,0 0 15 0,0-2 3 0,0 0-31 16,0-3-37-16,0-2-34 0,0 0-32 15,0-2-4-15,0-1-1 0,0-1-1 0,0-1 0 16,0-2-1-16,0-1 0 0,0 0 2 0,0-3-1 15,0 0-1-15,1-1-1 0,1-3 0 16,-1-2 0-16,3-1 0 0,0-1-1 0,0 1-2 0,3 0-1 16,2 5 0-16,-3 1 2 0,0 4-2 0,3 3-2 15,1 1-1-15,-1 1-1 0,0 2 0 16,-1 2 1-16,0 0 0 0,1 3 0 16,-1 1-1-16,2 0-2 0,-4 2-3 0,1 0-3 0,2 0-6 15,1 3 2-15,-1 2 2 0,1 3 4 0,1 2 4 16,-3 0 1-16,1 2 3 0,0 0 1 15,-2 2-1-15,1 1 3 0,0 1-1 0,-2 0 1 16,0 2 1-16,-1 0-1 0,-1-2 2 16,-3 1 0-16,-1-2-1 0,0 1 3 0,0-3 3 15,-5 1 0-15,-2 0 4 0,-3-1 0 0,0-1 1 16,-1 2 0-16,-5-3 2 0,3 2-2 0,-4-2-1 16,3-3 0-16,-4 2-2 0,5-1-1 15,-3-3 0-15,4 1-1 0,1-3-2 0,3 1 1 16,1-3 1-16,2 1 3 0,2-3 5 0,-3 0 0 15,4 0-2-15,1 0-3 0,-1 0-7 0,-2 0-9 16,2-1-14-16,1-1-18 0,-1 0-28 16,1 1-37-16,-3 0-62 0,3 0-110 0,1 1-186 15,0 0-160-15,0 0-307 0,0 0 798 0</inkml:trace>
  <inkml:trace contextRef="#ctx0" brushRef="#br1" timeOffset="94752.7976">2833 5507 225 0,'0'0'517'0,"0"0"-77"16,0 0-102-16,0 0-97 0,0 0-75 0,0 0-55 15,0 0-36-15,0 0-22 0,0 0-12 16,0 0-5-16,0 0-4 0,0 0 2 0,0 0 0 16,0 0-2-16,9 0-5 0,-5-1-8 0,2 0-7 15,-2-1-6-15,3-1 0 0,-3 1 1 0,4-1-1 16,-2 0 1-16,-1 2 0 0,2-2-1 0,-3-1 1 0,2 0 1 16,-2 1 1-16,2-1 1 0,-2 2 4 15,-3-2 1-15,4 1 5 0,-3 0 3 16,-1 0 1-16,0 0 1 0,0 0 0 0,0-1-1 15,1-1 1-15,-2 0 1 0,0 1 0 0,0-1-1 16,0 1-2-16,0-1-2 0,-2 2-3 16,1-1-3-16,0 1-2 0,-1 0-4 0,-3 1-1 15,3 1-5-15,0 0-3 0,-1 1-6 0,-2 0-5 16,0 0-2-16,-1 0-1 0,0 0 2 0,0 4 3 16,-4 1 1-16,1 3 1 0,0-1-1 0,1 2 4 15,1 0 1-15,-1 1 0 0,0 1 3 0,4 0-3 16,-2 0 0-16,-1-2 1 0,3 1 1 15,1 1 0-15,-2-2 0 0,3 0-1 0,2 1 0 16,-1-4-2-16,1 1 1 0,0-1 1 0,0 0-4 16,1-3 5-16,2 1-1 0,3-1 1 15,-3 0 3-15,5-1-2 0,-1 0 3 0,-1-2 0 0,3 0 2 16,2 0-1-16,0 0 0 16,3-2-2-16,-2-3-1 0,-1 2-4 0,1-2-3 15,0-1-11-15,-1 2-23 0,2-2-34 0,-5-1-57 0,0 0-94 16,1 2-183-16,-2-1-344 0,-5 3-378 15</inkml:trace>
  <inkml:trace contextRef="#ctx0" brushRef="#br1" timeOffset="95583.9334">3059 5441 235 0,'0'0'479'15,"0"0"-53"-15,0 0-103 0,0 0-80 0,0 0-47 16,0 0-44-16,0 0-36 0,0 0-38 15,0 0-30-15,0 0-29 0,0 0-14 0,0 0-3 16,0 0-4-16,0 0 4 0,29 1 1 16,-21 5-4-16,-3-1 1 0,3 2-2 0,-5 0 2 15,4 1 0-15,-5 1 3 0,4-1-1 0,-4-1 2 16,-1 0 2-16,0 0-2 0,-1 0 1 0,0-1 0 16,1-1 0-16,-1-1 0 0,0-1-1 15,0-1 1-15,0 0 1 0,0-1-2 0,0-1 5 0,0 2 0 16,0-2 6-16,0 0 12 0,1 0 9 0,2 0 22 15,-2 0 13-15,0-2 7 0,1-1-11 16,-1-1-22-16,4 0-20 0,-2-2-20 0,0 0-1 16,4-1 0-16,-3 0 0 0,2 0 0 15,-2 0-1-15,3-1 1 0,1-3 0 0,-4 2-1 16,3-1-1-16,-3 1 0 0,3 1 0 0,-4 2 0 16,4 0 1-16,-5 2-3 0,-1 3-2 0,1-1-3 15,1 2-6-15,-1 0-5 0,0 0-5 16,0 3 0-16,3 3 1 0,-3 1 3 0,1 1 4 15,3 0 4-15,-4-1 3 0,1 1 2 0,1-1 3 16,-2 1 0-16,-1 0 2 0,0-4-1 0,0 1 0 16,0-2-1-16,2 1 0 0,-3-2 1 15,1-1 0-15,0 1 2 0,0-2-1 0,0 0 1 0,-1 0 1 16,0 0 1-16,1 0 2 0,-1 0 1 16,2 0 2-16,3-2 1 0,-3 0 1 0,1-1-2 15,3-1-2-15,-3 1-2 0,3-1-1 0,-3-1 0 16,5-1-1-16,-5-2 0 0,4 2 1 15,-4-2-2-15,4 0 0 0,-2 1-1 0,3-1 1 16,-2 0-1-16,-2 1-2 0,2 0 1 0,-3 3-3 16,4-1 2-16,-3 3-1 0,-1-2-1 0,2 3-2 15,-3 0-4-15,1 1-5 0,2 0-4 0,-3 0-2 16,1 0-1-16,3 4 2 0,-4 0 3 16,0 2 5-16,2 0 2 0,-1-1 3 0,-2 2 3 15,0 0 0-15,3 0 2 0,-3 0-1 0,1 1 2 16,-1-1 2-16,0 1-2 0,0 1 0 15,4-1-2-15,-3 0 5 0,0 0 2 0,-1 0 1 0,1-1 2 16,1-1-4-16,-3-1-2 0,0 0 1 16,0 0 1-16,0 0 1 0,0-1-1 0,0-1-1 15,0 2-4-15,0-2-9 0,0 2-34 16,-3 0-61-16,1-1-105 0,1 2-151 0,-1-1-207 16,1 0 4-16,1-3-273 0</inkml:trace>
  <inkml:trace contextRef="#ctx0" brushRef="#br1" timeOffset="96121.7356">3649 5434 717 0,'0'0'342'0,"0"0"-61"0,0 0-92 0,0 0-51 16,0 0-34-16,0 0-32 0,0 0-24 16,0 0-14-16,0 0-7 0,0 0-5 0,0 0-3 15,0 0 0-15,0 0-2 0,0 0 9 16,32 30 5-16,-32-23 5 0,0 0 5 0,0 1 4 0,-3-2 5 16,-4 1 4-16,2 0 0 0,-2 0-7 15,-2 0-8-15,0-1-5 0,2 0-8 0,-1-2-4 16,-1 2-4-16,-1-2-1 0,2 0-4 15,3-2 4-15,-1 0 1 0,3-2 6 0,-3 0 8 16,4 0 3-16,1 0 1 0,0 0-6 0,-1-4-3 16,-1 1-8-16,2-3-7 0,0 1-4 0,1-2-6 15,0 1 0-15,0-2-2 0,0-2 0 0,0 1-1 16,1-1-1-16,3-2-1 0,0 2 0 0,-1-1 0 16,4 1-2-16,-4 1-1 0,3 1-1 15,-2 2-2-15,2-2 2 0,-2 3-4 16,4 2-1-16,-2-1-4 0,-2 2-4 0,3 2-5 15,-2 0-4-15,4 0 0 0,-2 0 1 0,-2 4 6 0,2 1 4 16,3 1 7-16,-3 2 2 0,-2 0 3 16,2 0 2-16,-3 0 0 0,4-1 3 0,-5 1 0 15,3-1 0-15,-4 0 0 0,0 0 0 0,2 0 0 16,-2-2 2-16,-1 0 2 0,0 0-1 16,0 1 0-16,-1-3-3 0,1 2-6 0,-1-2-11 15,3 1-44-15,-3 0-71 0,0 0-107 0,0-1-118 16,0 0-122-16,0-1-171 0,0-1 45 0</inkml:trace>
  <inkml:trace contextRef="#ctx0" brushRef="#br1" timeOffset="97365.3975">3796 5424 0 0,'0'0'0'0,"0"0"346"0,0 0 5 0,0 0-39 0,0 0-50 15,0 0-48-15,0 0-53 0,0 0-52 16,0 0-41-16,0 0-34 0,0 0-17 0,0 0-7 15,0 0-5-15,12-15 3 0,-12 15 5 0,2 0 5 16,0 0 18-16,0 0 1 0,4 0 0 16,-3 0-8-16,3 0-16 0,-2 1-7 0,2 1-2 15,-3 2-2-15,-1 0 0 0,3-1 0 16,-3 1-1-16,-1 1-1 0,1-1 0 0,2 1 0 0,-3 1 2 16,0-3 4-16,-1 4-2 0,0-3 5 15,0 2-2-15,0-2 2 0,0 0 1 0,0-1-4 16,0 0 1-16,0 0-3 0,0-2-1 0,0 0 1 15,0-1-1-15,0 0 0 0,2 0 0 0,-2 0 2 16,0 0 1-16,0 0 6 0,1 0 1 0,0 0 12 16,3-2 6-16,-1-1 3 0,0 0 0 15,4-1-13-15,-3 0-7 0,2 0-4 16,1-2-5-16,-2 1 3 0,0 0 1 0,-1-2-1 16,2 0 3-16,-3 0 0 0,1-2-1 0,2 1 0 15,-3 0-3-15,2 1-1 0,-1 1-2 0,-2 2-2 16,2 1 2-16,-1 1-3 0,-2-1 1 0,-1 2-2 15,2 1-7-15,-2 0-6 0,1 0-12 16,2 0-2-16,-1 1-3 0,0 2 5 0,0 4 6 16,2-1 3-16,-2-1 3 0,0 2 4 0,-2 1 2 15,1-2 3-15,0 1 2 0,0-3 2 0,2 1-1 16,-2-1 1-16,0-1-1 0,0 0 1 0,0-1 0 16,-1-1 0-16,2-1 1 0,-1 2-1 15,-1-1 1-15,1-1 2 0,2 0 2 0,-2 0 2 16,0 0 2-16,0 0 5 0,0 0 5 0,2 0 4 15,4 0 4-15,-1-1-6 0,1-1-7 16,1 0 4-16,1-1-4 0,0 0 1 0,1-2 5 16,-2 0-6-16,-3 0 3 0,3-1 1 0,0 1 3 15,-5-2 2-15,3 1-2 0,-3 0 1 0,-1 0-7 16,0 2-3-16,2 1-2 0,-3 1 0 0,-1 1-1 16,0 1-1-16,0 0-1 0,0 0-5 15,0 0-5-15,0 0-10 0,0 0-14 0,0 0-17 0,0 1 5 16,0 3 8-16,0 0 12 0,0 1 17 15,2-1-2-15,-1 1 4 0,2-2-2 0,1 2 3 16,-2 0 2-16,0-2-2 0,4 1 2 16,-2 0 1-16,5 0 3 0,1-2 0 0,0 0 1 15,0-1 6-15,1 0-2 0,0-1 4 0,-1 0 0 16,0 0-3-16,-1 0 0 0,-2 0 1 16,-3-1 5-16,2-1 0 0,-4-1 6 0,0 0 1 0,0-1-2 15,2-1-3-15,-2 0-4 0,0-1-3 16,-1-1-3-16,3 0-1 0,-3-1-1 0,1 2 1 15,-1-2-2-15,0 1 0 0,-1-1-1 0,0 0 0 16,1 1 2-16,-1-2 1 0,0 0-2 16,0 2 0-16,0-1-2 0,-1 2-3 0,-1 0-2 15,-1 3-4-15,-2 0-8 0,-3 2-9 0,2 1-9 16,-4 0-3-16,-4 1 5 0,1 5 5 0,-1 2 7 16,-2 2 2-16,5 1 2 0,1 1 1 15,1 1 0-15,4 0 2 0,0 0 1 0,3 0 0 0,1 0 3 16,0 0 1-16,1-2 1 0,0-1 0 0,0-1-2 15,1-3 0-15,1 0 1 0,0-2 1 16,2-1 1-16,-1 1 1 0,-1-3 5 16,4 1 1-16,-3-1 2 0,4 0 5 0,-3-1-1 0,5 0 2 15,0 0-2-15,0-1-1 0,1-2-3 16,2-1 0-16,-1 0-3 0,-1-1 0 0,3-1 2 16,1-1-1-16,-1-1 0 0,-2-2 0 0,-1-1-1 15,1-1 3-15,-1-1 1 0,-3 0 2 16,-3 0-1-16,2-2 0 0,-3 1-2 0,-3-2-5 15,0 0 1-15,0-3 0 0,0 0 0 0,-1-3-1 16,-2-1 2-16,-3-1 0 0,2 0 0 0,-2 0 2 16,2 4 0-16,-2 2 1 0,3 5 0 15,-4 4 1-15,5 2-1 0,0 4 0 0,-2 2-1 0,3 1-2 16,0 0-3-16,1 0-6 0,-1 0-8 16,1 0-7-16,-1 4 3 0,0 3 4 0,-1 1 8 15,-1 0 7-15,3 5-2 0,0 1 1 16,0 2 0-16,0-1-1 0,5 4 2 0,-2-1-1 0,3 0 2 15,-3 3-3-15,4 1-1 0,-3 1 1 16,2 2 0-16,-3 1-1 0,0 0 3 0,3 2-2 16,-3 0-1-16,5-2 4 0,-4-2-3 15,2-2 0-15,-2-4 3 0,1 0-3 0,-2-3 2 16,3-3 1-16,-4 0-2 0,0-2-2 16,-1 0-3-16,2-3-5 0,-1 0-16 0,-1-3-29 0,-1-1-54 15,0-1-75-15,0 1-126 0,0-3-189 0,0 0-344 16,0 0-88-16</inkml:trace>
  <inkml:trace contextRef="#ctx0" brushRef="#br1" timeOffset="98729.6537">4900 5389 0 0,'0'0'0'0,"0"0"0"15,0 0 167-15,0 0 124 0,0 0-15 0,0 0-14 16,0 0-17-16,0 0-21 0,0 0-22 15,0 0-28-15,0 0-26 0,0 0-33 0,0 0-31 16,0 0-22-16,9-18-20 0,-9 18-12 0,0 0-12 16,0 0-13-16,1 0-7 0,3 0-10 0,-2 2 5 15,1 0 4-15,2 1 4 0,-1 1 8 16,3 1-3-16,-1 0-2 0,2 0 1 0,-1 1-1 0,-2 1-1 16,1 0-1-16,-2 0-1 0,0 1 1 15,-2-2-1-15,-2 1 3 0,0 1 1 0,0-1 3 16,-2 1 5-16,-5 1 5 0,-2 0 4 15,-1-2 4-15,-2 0 1 0,0 2-2 0,-2-3-2 0,1 0-6 16,1-1-2-16,-1 0-4 0,0-4-3 16,3 2 0-16,1-3 0 0,3 0 2 0,0 0 1 15,3 0 1-15,1-3-3 0,-1-2-3 0,0 1-3 16,2-3-4-16,1 0-3 0,0-3-2 0,0 3 1 16,0-4 1-16,0 1-1 0,0-1 2 15,1 0-1-15,2 0 0 0,1 1 0 16,-1 2-1-16,3-2-1 0,-3 3-1 0,3 1-1 15,-1 1-1-15,3 0 1 0,-1 2-1 0,-2 0 2 16,5-1-1-16,-1 1 2 0,0 1 1 0,1 1 3 16,1 0-3-16,-1 1-1 0,0 0 1 0,1 1-2 15,-2 3 2-15,0 0 2 0,0 1-1 16,-3 2 0-16,1 0 2 0,-2 0 1 0,1 3-1 16,2-1 4-16,-4-1-2 0,4 1 1 0,-3-1 2 15,1 0 0-15,3-1 1 0,-1-1 0 0,-3 1 1 16,3-2 1-16,0 1 0 0,-3-3 3 0,2-1 2 15,0 1 3-15,-2-2 5 0,3-1 2 0,-1 0 5 16,-2 0 2-16,3 0 1 0,0 0-3 16,-2-2-3-16,3-1-3 0,0-1-1 15,2-3-1-15,-2-1 0 0,1 0-2 0,1-2-2 16,-3 2 0-16,0-3-4 0,-3 0 0 0,3 1-1 0,-6-2-1 16,3 1 2-16,-4 0 0 0,-1 1-3 15,0-2-1-15,0 0-1 0,-3-3-2 0,0 3 3 16,-1-3-2-16,-2-1 0 0,3 0 2 0,-2-2-2 15,1 0 3-15,1 1-2 0,-1 2 1 16,2 2-1-16,1 3-3 0,-1 3 6 0,1 3 1 16,-1 3 2-16,-1 1 2 0,3 0-2 0,0 0-3 15,0 0-5-15,0 0-8 0,0 0-10 0,0 0-11 16,0 1 3-16,0 4 5 0,0 1 7 16,0 3 11-16,0 3 2 0,3-1-2 0,0 3 3 15,-1 0-1-15,0 1 2 0,3-1 1 0,-2 0-3 16,-1 1 1-16,3 1-2 0,-1-1 2 0,0 2 0 15,0 0-1-15,-2-1 0 0,0 1-2 0,2 0 1 16,-3-3 1-16,1 0 1 0,-1-3 0 0,0 1 1 16,2-3-3-16,0 1 0 0,-1-3-2 15,-1-1-4-15,4 1-8 0,-2-2-16 0,0 0-26 16,-2-3-34-16,4 1-32 0,-4-3-35 0,1 0-40 16,-1 0-30-16,2 0-58 0,0-3-107 15,-1 1-125-15,0-1-384 0</inkml:trace>
  <inkml:trace contextRef="#ctx0" brushRef="#br1" timeOffset="98962.1022">5123 5296 0 0,'0'0'0'0,"0"0"0"0,0 0 0 0,0 0 0 15,0 0 185-15,0 0 17 0,0 0-24 0,0 0 6 16,0 0 10-16,0 0 0 0,0 0-10 0,0 0-7 15,0 0-21-15,3-1-20 0,10-2-18 0,0 1-39 16,5-1-25-16,1 1-23 0,-2 1-15 16,4 1-7-16,2 0-5 0,0 0-2 0,2 1-7 15,0 3-4-15,-2 0-22 0,-3 1-45 0,3 0-109 16,1-1-161-16,-10 0-216 16,-1-2-327-16</inkml:trace>
  <inkml:trace contextRef="#ctx0" brushRef="#br1" timeOffset="100985.0304">6112 5189 0 0,'0'0'0'0,"0"0"0"0,0 0 0 16,0 0 29-16,0 0 166 0,0 0-4 0,0 0-6 16,0 0-6-16,0 0-16 0,0 0-22 15,0 0-19-15,0 0-21 0,0 0-18 0,0 0-12 16,-12-22-14-16,10 22-8 0,1 0-10 0,-1 0-3 16,0 0-3-16,-1 0-4 0,0 0-7 0,-1 3-7 15,-3 1-6-15,1 3-5 0,0 3 0 16,-2 2 2-16,-2 2 0 0,0 3 2 0,1-1 1 15,4 2-2-15,-3 0-1 0,2 1-1 0,2-1 1 16,1 1 1-16,0-1 6 0,1-1-2 0,2 2 2 16,0-3 0-16,0-1-5 0,3-3 3 15,1-1-2-15,-1-2 2 0,5-2 6 0,0-1 3 16,-3-1 10-16,4-2 5 0,1-2 7 16,3-1 2-16,0 0-2 0,0 0-6 0,-1-3-6 15,3-2-5-15,0 0-4 0,-1 0-3 0,0-1-1 0,-2-1 0 16,0 2 2-16,-2-2 2 15,-1 1 2-15,-1-2 1 0,-4 1 5 0,2 0 2 0,-3 0 2 16,0 0 1-16,0 0-2 0,-2 0-1 0,0-1-3 16,-1-1-3-16,1-1-3 0,-1 2-1 0,0-2-3 15,0 1 0-15,0 1 0 0,1 1-1 16,-1 1 1-16,0 3-2 0,0 1-2 0,0 0-1 0,0 1-6 16,0 1 0-16,0 0-5 0,0 0-5 15,0 0-12-15,0 0-23 0,0 1 0 16,0 4 1-16,0 2 11 0,0 1 20 0,2 2 4 15,-1-1 0-15,1 2 4 0,0-2-2 0,0 0 0 0,-1 0 2 16,0-4-3-16,2 3 2 16,0-3 0-16,-1-1 1 0,0 0 1 0,0-1 0 0,2-2 1 15,-2-1 2-15,0 2 4 0,5-2 0 16,-2 0 1-16,2 0-1 0,1-2-3 0,2-1 0 16,-3-1-1-16,0 1 1 0,2-2 1 0,-1 0 2 15,-2 0 2-15,1 0 1 0,-3 1 0 0,1-2 0 16,2 0-2-16,-4 0 1 0,-1 0 2 0,1-1-1 15,0 0 0-15,-1-1 0 0,-1 1-9 16,0 0 5-16,-1 1-2 0,0 1 0 0,0 1 2 16,0 2-4-16,0-1-1 0,0 2-1 15,0 1-1-15,0 0-3 0,0 0-5 16,0 0-6-16,0 0-9 0,0 0-17 0,0 0 0 0,0 4 5 16,0 0 5-16,0 1 22 0,0 1 4 0,0-1 2 15,2 0 3-15,1-1-3 0,-1 1 0 16,0-1 0-16,2 0 1 0,2-1 0 0,-2-1 2 0,2 0 1 15,1 0-1-15,-1-2 3 0,3 0 2 16,0 0 0-16,-1 0-1 0,2-3 1 0,-3 0-1 16,1-1 0-16,-1 1 3 0,1-2-1 0,-4 1 1 15,3-1 1-15,-3 1-3 0,2-2 2 16,-4-1-1-16,4 1-1 0,-2 0-2 0,-1 0 1 0,-1-1 1 16,2 0 0-16,-3 1 2 0,0-1-1 15,1-1-1-15,-1 0 1 0,0 1 0 0,-1 1-4 16,0 2-2-16,0 2-2 0,0 1-5 15,0 1-4-15,0 0-11 0,0 0-20 0,-2 1-2 16,0 5 4-16,0 1 10 0,0 2 20 0,-1 0 6 16,3 2-3-16,0-1 3 0,0-1-2 0,0 0-3 15,4 0 2-15,1-1-2 0,2 0 2 0,2-1-4 16,1 2 7-16,2-2 3 0,3 0 2 0,0-2 4 16,2 1-2-16,-4 0 0 0,1 0-1 15,-2-2 3-15,-3 0-4 0,0 2-3 0,-3-1-1 16,-2 1-4-16,-2-2 3 0,0 2 0 15,-1 1 0-15,-1 0 1 0,0 0 2 0,0 0 0 16,-4-2 3-16,0 1 1 0,-3-1 3 0,0 2 0 16,-1-3 0-16,0 1 1 0,-1-1-1 0,0-2 0 15,3 0 2-15,-1-1 0 0,-1-1 3 16,3 0 6-16,-1 0-1 0,2 0 1 0,0-2 0 16,2-1-3-16,0-1 0 0,1-1-3 0,0 1-6 15,1-3-4-15,0 0-3 0,0-2-4 0,0 0-1 16,1 0-1-16,2-1-5 0,4 2-3 0,-1 0-3 15,2 0-4-15,3 3 1 0,-3 1 2 16,5 1 2-16,-2-1 4 0,-1 3 2 0,3-1 2 16,-3 0 1-16,1 0 0 0,0 0 2 0,0-1 1 15,0 1 2-15,-2-1 1 0,0-1 1 0,-3 0 1 16,2-1 0-16,0 1 1 0,-2 0-1 16,2-2 0-16,0 2 0 0,0-2 0 0,-2 0-1 0,2 0 2 15,-2-1 0-15,0 1-1 16,-1 1 3-16,-3 0 1 0,1-1 1 0,-2 2 4 0,-1 0 1 15,0-2 1-15,0 1 1 0,0 0 0 16,0-1-3-16,-2 0 0 0,0 1 0 0,0 0-2 16,0 3 1-16,0 0-1 0,1-1 2 0,0 3-2 15,1-1 0-15,-2 1 1 0,2 0-2 16,0 0 1-16,0 0-5 0,0 0-6 0,0 0-6 16,0 1-5-16,0 4 0 0,0 2 4 0,2 1 7 15,0 2 2-15,2 1 2 0,0 0 0 0,1 1-3 16,0 4 3-16,1-2-1 0,2 1 2 0,-4-1 1 15,2 0-2-15,-3-1-2 0,0 1-2 0,-1-1 4 16,0-2-2-16,0 1 0 0,-1-3 0 0,1-1-2 16,0-2-4-16,0-2-4 0,1 0-13 15,-2-3-18-15,2 2-18 0,-2-3-26 16,0 1-20-16,2-1-17 0,-1 0-16 0,-1 0-23 0,1 0-43 16,-2-4-65-16,2 1-99 0,0-5-117 15,-2 4-219-15,1 0 417 0</inkml:trace>
  <inkml:trace contextRef="#ctx0" brushRef="#br1" timeOffset="101194.456">6775 5287 0 0,'0'0'0'15,"0"0"324"-15,0 0 15 0,0 0-59 16,0 0-33-16,0 0-17 0,0 0-13 16,0 0-20-16,0 0-29 0,0 0-32 0,0 0-31 15,0 0-26-15,0 0-22 0,0 0-22 0,-24-8-15 16,28 7-16-16,2 1-7 0,1-1-6 15,4 0 0-15,1 0 5 0,3 1-2 0,1-1-2 16,2 0-15-16,1-2-32 0,2 1-22 0,2-1-46 16,2-1-77-16,1 1-90 0,1-2-110 15,2 2-113-15,-9 0-205 0,-6 1 718 0</inkml:trace>
  <inkml:trace contextRef="#ctx0" brushRef="#br1" timeOffset="101553.5346">7076 5252 0 0,'0'0'365'0,"0"0"-4"0,0 0-38 15,0 0-42-15,0 0-41 0,0 0-47 0,0 0-42 16,0 0-48-16,0 0-42 0,0 0-33 16,0 0-18-16,0 0-5 0,0 0-1 0,-41 22 2 15,35-14-1-15,1 3 0 0,1 0-4 0,-1 2 2 16,3-2 1-16,2 0 0 0,0 0 3 15,0 0-2-15,0-1 1 0,3-2 2 0,4-1 3 16,-1 0 2-16,3-1 5 0,-2-1 7 0,2-3 3 16,2-1 5-16,0-1 1 0,1 0-1 0,0-2-3 15,-1-3 3-15,0 1-3 0,2-2-2 0,-3-2 6 16,-2 3-3-16,2-2 2 0,-2-2 3 0,-2 1-4 16,0 0 0-16,-1-1-2 0,-1 1-4 15,-3 0-1-15,-1-1-1 0,0 1-6 0,0-2-3 16,-1 1-5-16,-6 1-3 0,2-1-4 0,-3 0-3 15,-1 1 1-15,-1 0-6 0,2 2-9 0,-2 2-12 16,-1 3-14-16,1 1-7 0,-1 0-12 16,-2 7-25-16,1 2-54 0,-3 1-107 0,3 1-182 15,3-3-358-15,5-2-197 0</inkml:trace>
  <inkml:trace contextRef="#ctx0" brushRef="#br1" timeOffset="102866.0489">7454 5421 1371 0,'0'0'371'0,"0"0"-47"0,0 0-101 16,0 0-70-16,0 0-35 0,0 0-25 0,0 0-28 16,0 0-17-16,0 0-16 0,0 0-13 15,0 0-8-15,0 0-6 0,0 0-5 0,0 0 0 16,-40-21 2-16,30 20-1 0,-1 0 1 15,-1 0 2-15,0 0-2 0,2-2 2 0,0 1 1 0,1 0 3 16,3-1 2-16,0-1 8 0,3 0 5 0,2-1 2 16,0-2 0-16,1-2-7 0,0-1-7 15,0-5-6-15,3 3-3 0,1-5-1 0,4-1-1 16,0 1 0-16,1-1-1 0,1 2-2 0,0 0 0 16,-1 6-2-16,-2 1-1 0,1 3 1 15,-1 3-5-15,-2-1-4 0,1 4-4 0,1 0-7 16,0 0 0-16,2 4 2 0,1 2 6 0,0 1 6 15,1 0 4-15,0 3 5 0,0-2 0 0,2 0 3 16,-3-1 1-16,1 0-3 0,-4-2 3 16,1 0-3-16,-1-2 1 0,-2 0 2 0,1-1 0 15,-4 0 2-15,0-2 0 0,1 0 1 0,-3 0-1 16,1 1-1-16,-1-1-1 0,0 0 0 0,0 0-2 16,0 0 2-16,0 0-2 0,0 0 2 15,0 0 2-15,0 0-1 0,0 0 5 0,1 0 4 16,1 0 2-16,0-1-1 0,4-3-3 0,-1-2-3 15,4-1-4-15,0-1 1 0,1-2-1 16,2-2 0-16,1 0-1 0,-2 3 0 0,1-2-1 16,-2 2-1-16,1 2 0 0,-3 2-2 0,-2 1 1 15,0 1-1-15,-2 2-2 0,0 1-5 0,1 0-7 16,-4 0-6-16,3 2-3 0,-1 4 2 0,0 3 6 16,1 1 5-16,0 0 5 0,-2 1 2 0,0 0 3 15,2-1 1-15,0 0-1 0,-2-1 2 16,2-2-1-16,0-1 2 0,-2-1-1 0,3 0 1 15,-2-2 2-15,3 0 2 0,0 0 3 0,2-3 3 16,-1 2 2-16,3-1-2 0,4-1 2 0,0 0-5 16,3 0-1-16,4 0-2 0,3 0-2 0,1 0 0 15,-2 0-1-15,0 0 0 0,-6 0 1 16,-1 0 2-16,-4 0 1 0,-5 0 5 0,-1 0 8 16,-2-3 6-16,-1 2 4 0,-2-2-2 15,-1 0-4-15,1-1-8 0,0 0-3 0,0-2-4 16,2-1-2-16,-2 1 0 0,2-3-1 0,-3 0 1 15,2 0-2-15,0-1 0 0,1 2 1 0,-3 0-2 16,2 0-1-16,-2 3 2 0,0 0-3 16,0 2 2-16,0 0-2 0,-4 2-3 0,1 1-3 15,1-2-4-15,-3 1-5 0,0 1-1 0,-3 0 0 16,0 0 1-16,0 0 5 0,-1 3-1 0,2 2 2 16,-2-1 1-16,3 1 1 0,0 1 0 0,2 0 0 15,-1 1-1-15,2-1-1 0,-1 2-1 0,1 2 1 16,1 0 1-16,0 1 2 0,2 0 2 0,0 0 1 15,0 1 1-15,0 3 2 0,0-2-2 16,3 0 0-16,2 0 0 0,0 1-1 0,1-1-1 16,0-2 1-16,2 0 0 0,3-1 1 0,-1-2 4 15,2-2-1-15,5-2 3 0,-1 0-1 16,5-4 0-16,0 0 2 0,2 0-1 0,-1-5 2 16,3-2-1-16,0 1-2 0,-4-1 1 0,1 0 0 15,-2 0 1-15,-3 1 2 0,-4-1 3 16,-3 0 2-16,-2-1 7 0,-5 2 0 0,1-2-1 15,-3 1 0-15,-1-1-9 0,0-1 0 0,-1 0-3 16,-5-2-3-16,0 0 2 0,1 0-4 16,-3-1 0-16,2 1-1 0,-1-1 0 0,-1 1 0 0,2 3-1 15,1 1 0-15,0 2-3 0,0 0-1 16,0 2-2-16,0 0-1 0,1 2-8 0,0 1 0 16,2 0 0-16,-1 0-2 0,1 0 6 15,0 0-3-15,-1 0-1 0,3 0-1 0,0 3 0 0,0-2 2 16,0 0 2-16,0 1 3 0,3-1 1 15,1 1 5-15,1-1 4 0,3 0 3 0,1 0 2 16,2-1-1-16,-1 0 1 0,0 0-1 0,4-2 4 16,0-3-5-16,0 0 0 0,1 1 0 0,0-1-3 15,-1 0 3-15,1 1 0 0,-3-1 0 16,-1 1-3-16,0-1 2 0,-3 3-2 0,-2-1 1 16,-2 1 4-16,-3 2-2 0,-1-1 3 0,0 1-2 15,0 0-3-15,0 0-5 0,0 0-4 16,0 0-6-16,0 2-1 0,-1 2 5 0,1 1 4 0,-1 1 6 15,-2 2-2-15,2 1 4 0,-2 2-1 16,2 0 0-16,1 1 8 0,0-1-5 0,0 1-1 16,0-1 1-16,1 1-4 0,5 0 4 15,-2 0 2-15,4 1 0 0,-2-1 0 0,1-1 0 16,0 0 0-16,3-1 1 0,-4-1 0 0,1-1-1 16,1-1-2-16,-1-1-3 0,-1 1 1 0,2-1-8 15,1-1-15-15,2-1-24 0,1 0-65 0,3-3-116 16,-3-1-317-16,-5 0-871 0</inkml:trace>
  <inkml:trace contextRef="#ctx0" brushRef="#br1" timeOffset="104291.6052">9030 5155 0 0,'0'0'0'0,"0"0"37"0,0 0 279 0,0 0-34 16,0 0-30-16,0 0-26 0,0 0-28 15,0 0-24-15,0 0-31 0,0 0-19 0,0 0-16 16,0 0-22-16,0 0-19 0,-33-19-17 0,35 19-20 15,-1-1-15-15,2 1-13 0,-1 0-7 0,3-1-3 16,0 1 1-16,1 0 1 0,0 0-1 16,3 0 3-16,0 0 3 0,1 0 2 0,0 0 2 15,3 1 2-15,-1-1 2 0,-1 1-1 0,-1-1 3 16,-3 0 1-16,1 0 0 0,-3 0 9 0,-1 0 1 16,-3 0 2-16,0 0 5 0,-1 0-4 15,0 1 3-15,0-1 3 0,0 1-2 0,-2 0-6 0,-1 2-2 16,-3 2 0-16,-1-2 1 0,0 4 6 15,-3 3 1-15,-2-1-2 0,-1 0-5 0,1 3-2 16,0-1-4-16,2 1-3 0,-1-1 0 0,2 0-6 16,1 0-2-16,2-1-1 0,2 1-1 15,-1-3-1-15,2 3 2 0,2-2-1 16,1-1-2-16,0-1 3 0,0-2-2 0,0 1 3 16,1-2 3-16,4 1 2 0,-1-1 4 0,1-2 3 15,0 0 8-15,2 1 1 0,-1-2 2 0,3-1 2 16,0 0-8-16,4 0-5 0,2 0-8 15,-2 0-10-15,5 0-14 0,0-2-29 0,-1-2-40 0,2 2-51 16,0-2-68-16,2 1-25 0,2-1-50 0,1-1-93 16,-5 3-182-16,-7 0-262 0</inkml:trace>
  <inkml:trace contextRef="#ctx0" brushRef="#br1" timeOffset="105101.7006">9464 5144 0 0,'0'0'0'0,"0"0"195"0,0 0 49 0,0 0-61 16,0 0-45-16,0 0-8 0,0 0-8 0,0 0-6 15,0 0-3-15,0 0-13 0,0 0-12 16,0 0-11-16,-118 71-11 0,111-59-12 16,5-1-10-16,-3 1-11 0,4 1-4 0,1-3-2 15,0 1 1-15,0-2 5 0,7 1 2 0,1-2 3 16,1-1 2-16,4-2 6 0,0 0-1 0,5-3 1 15,-1-1 0-15,-1-1-3 0,3 0-2 0,0-3-4 16,-5-2-9-16,4 2-5 0,-6-5-2 0,4 2 0 16,-5-2 1-16,-1 1 4 0,0-2 0 0,-5 2 0 15,2-1 0-15,-2 0-6 0,-1 1 0 16,-2-2-2-16,-1 2-1 0,-1-1-1 0,0 0-3 16,0-1-3-16,-3 2-3 0,-3-1-2 0,2-1-3 15,-4 1-1-15,1 2-5 0,0 0-3 16,-1 2-7-16,-1 2-9 0,-1 2-3 0,1 0-1 15,0 0 3-15,0 2 4 0,2 3 6 0,-1 0 3 16,2-2-1-16,3 2-2 0,2-1-4 0,1 0-5 16,0-2-2-16,0 2 2 0,3-3 4 15,5 1 12-15,1-1 8 0,3-1 5 0,0 0 4 16,5 0-3-16,-4 0 0 0,5-2 1 0,-3-2-3 16,1 0 1-16,1 0 0 0,-2 0 0 15,2-1 1-15,-3 0-1 0,2 2 1 0,-3 1 0 16,-3 0-2-16,-1 1-2 0,-2 1-2 0,-3 0-5 15,-1 0-2-15,1 1 0 0,-2 3-2 0,-1 2 3 16,0-1 2-16,0 3 3 0,1 1-2 0,-2-1 4 16,1-1-2-16,1 2 1 0,-2-1 1 0,1 0 0 15,-1 0 2-15,1 0-2 0,-1-3 0 16,0-1-1-16,0 0 1 0,0-2 0 0,0-1-1 16,1-1 1-16,-1 2-1 0,0-2 1 0,0 0 3 15,1 0 0-15,2 0 4 0,-3 0 4 0,1 0 6 16,2 0 7-16,-1 0 5 0,0 0-1 15,3-3-1-15,-2 1-8 0,4-2-6 0,-3 1-7 16,5-2-3-16,0 1-1 0,0-1 0 0,3-1 3 16,-1-1-1-16,1 0 1 0,5-1-1 15,-1 0 0-15,1 0-1 0,2 0-3 0,-3 1 1 16,2 1-1-16,-1 1-2 0,-1 1 2 0,-3 1-2 16,-4 2 3-16,-3 1 0 0,-1 0-1 0,-3 0-3 15,-1 0-4-15,0 1-2 0,0 5 1 0,1-1 0 16,0 2 3-16,-2 0 0 0,0 0 1 15,0-1 2-15,0 3-1 0,0-1 3 0,0-1-2 16,0 1 1-16,0-1 2 0,-2-1-2 16,2 1 0-16,-2-1 0 0,2-2-2 0,0 2 2 15,0-2 1-15,0 1-3 0,0 0-2 0,4 1-4 16,-1-1-12-16,4 0-21 0,-1 1-40 0,3-3-76 16,1 2-128-16,4-2-149 0,-6-2-236 0,-1 0-258 15</inkml:trace>
  <inkml:trace contextRef="#ctx0" brushRef="#br1" timeOffset="105609.6106">10181 5150 0 0,'0'0'264'0,"0"0"36"16,0 0-85-16,0 0-48 0,0 0-20 0,0 0-12 15,0 0-3-15,0 0-5 0,0 0-6 16,0 0 0-16,0 0 0 0,0 0-9 16,0 0-10-16,34 4-17 0,-23-6-21 0,2-1-4 0,-1 2-8 15,-2-3-6-15,2 1-4 0,-2-1-6 16,-1 2-2-16,1-2-3 0,-5 2-2 0,3-2-3 0,-1 2-1 16,-4 0 1-16,4-1 0 0,-5 2 9 15,0-2 2-15,-2 0 1 0,1 1 0 0,-1-2-7 16,0 1-3-16,0-1-5 0,0-1-1 0,0 2-5 15,-1-2-5-15,-2 1-1 0,0-1-4 16,-2 0-1-16,3 2-1 0,-4-1-2 0,3 2-8 16,-1 1-1-16,-1 0-5 0,0 1-1 0,-2 0 2 15,-1 0-2-15,-1 2 2 0,-2 4 2 16,2 2 0-16,-1 1 2 0,-1 1-1 0,1 3 2 16,3 1 1-16,0 1 1 0,-1 1 0 0,1 1 0 15,4-3-1-15,0 2 0 0,1-2 3 0,0 0-1 16,2-3 4-16,0 0-4 0,2-1 0 15,3 0 1-15,0-4-2 0,1 2 4 0,4-2 2 16,0-1 2-16,0-2 1 0,5-1 1 0,0 0 3 16,5-1 1-16,1-1 2 0,0 0-2 0,5 0 0 15,-2-3-2-15,1 0 0 0,0-1-4 16,-3 1 0-16,0-1-1 0,-2 0-6 0,-3 3 1 16,-5-2-2-16,-3 1-10 0,-6 1-24 0,-3 0-60 15,0 1-112-15,-3 0-140 0,-4 0-251 0,4 0-911 0</inkml:trace>
  <inkml:trace contextRef="#ctx0" brushRef="#br1" timeOffset="107836.2116">11109 5031 0 0,'0'0'0'0,"0"0"0"0,0 0 0 16,0 0 0-16,0 0 158 0,0 0 37 15,0 0-1-15,0 0-5 0,0 0 12 0,0 0-6 16,0 0 3-16,0 0-8 0,0 0-22 0,0 0-16 15,-12-36-25-15,11 34-17 0,0 1-13 0,1 0-14 16,-1 1-9-16,1 0-14 0,0 0-16 0,0 0-18 16,0 0-21-16,0 0-25 0,0 1-28 15,0 2 2-15,0 5 7 0,0 2 17 0,0 2 26 16,0 3-1-16,0 4 1 0,1 1-1 0,0 3 2 16,0 0 0-16,2 1-2 0,-2 1-2 0,2-2 2 15,-1 1-1-15,-1 0 6 0,0-2 10 0,-1-2 4 16,0 0 4-16,0-3-3 0,0 1-7 0,-3-3 0 15,-4 0 0-15,2-2 4 0,-2 1 3 16,-2-2 1-16,-1-2 0 0,0 0 0 0,0-4-2 16,-2 0 0-16,2-1-1 0,0-1-2 0,0-2 3 15,1 1-4-15,1-2 3 0,3-1 4 0,-2 0 4 16,-1 0 6-16,4-1 2 0,-2-4-2 16,3 1-7-16,-1-3-2 0,-1-2-5 15,2 1-4-15,0-3-1 0,-1-2-7 0,3-1-3 16,0 2 0-16,0-2-3 0,1 3 0 0,0-1-2 15,0 3-2-15,0 1-2 0,0 3 2 0,0 0-1 16,0 0-2-16,0 2-4 0,2-1-2 0,-1 2-6 16,3-2-4-16,-1 2 0 0,1-1-10 15,3 2-7-15,0 0-19 0,-1 1-33 0,3 0-49 0,0 0-86 16,-1 0-137-16,-4 0-223 0,2 0-838 16</inkml:trace>
  <inkml:trace contextRef="#ctx0" brushRef="#br1" timeOffset="108051.7851">11110 4811 890 0,'0'0'596'0,"0"0"-226"0,0 0-118 15,0 0-103-15,0 0-84 0,0 0-65 16,0 0-87-16,0 0-7 0,0 0 2 0,0 0-1 16,0 0-104-16,0 0-403 0,0 0-559 0</inkml:trace>
  <inkml:trace contextRef="#ctx0" brushRef="#br1" timeOffset="110731.8117">4955 5293 0 0,'0'0'0'0,"0"0"0"0,0 0 0 0,0 0 131 16,0 0 151-16,0 0 4 15,0 0-9-15,0 0-24 0,0 0-30 0,0 0-37 16,0 0-38-16,0 0-30 0,2-32-29 0,-3 32-27 15,1 0-27-15,0 0-28 0,-1 2-21 0,-1 2-2 16,0 3 2-16,0 1 11 0,0 6 13 0,0 1 0 16,-3 1 1-16,3 2 1 0,0 3 2 0,1 0 2 15,-2 3 3-15,1 1 2 0,0 0 2 16,2 2-2-16,-2-5 1 0,1 0 1 16,0-4-1-16,-3 2 0 0,3-2 0 0,0-4 2 0,-1 0 0 15,1-2 1-15,0 0-1 0,-2-2-3 0,2 0-3 16,1-3-3-16,0 1-2 0,0-2 0 15,0 1 0-15,0-3-1 0,0-2 0 0,0 1 1 16,0-2-1-16,0-1 2 0,0 1 3 0,0-1 6 16,0 0 9-16,0 0 8 0,0 0 9 15,1 0 5-15,-1 0 4 0,3 0-1 0,-3-1-6 16,1 0-10-16,-1-2-12 0,1 0-18 0,0-2-30 16,0-2-50-16,0-1-85 0,-1-1-132 15,0 2-298-15,0 1-967 0</inkml:trace>
  <inkml:trace contextRef="#ctx0" brushRef="#br1" timeOffset="110973.5223">4889 5202 832 0,'0'0'380'0,"0"0"-24"0,0 0-64 15,0 0-75-15,0 0-43 0,0 0-23 0,0 0-23 16,0 0-24-16,0 0-26 0,0 0-24 0,0 0-23 16,0 0-17-16,0 0-17 0,-2-77-24 0,2 77-25 15,1 4 0-15,-1 3 7 0,4 4 10 16,0 2-7-16,-1 2-77 0,4 1-128 0,1 1-198 16,-3-4-371-16,-3-5-112 0</inkml:trace>
  <inkml:trace contextRef="#ctx0" brushRef="#br1" timeOffset="111656.2388">5187 5367 409 0,'0'0'413'0,"0"0"-52"0,0 0-50 15,0 0-73-15,0 0-57 0,0 0-38 16,0 0-37-16,0 0-28 0,0 0-22 0,0 0-12 16,0 0-10-16,0 0 1 0,0 0 2 0,0 0-3 15,7-55-4-15,-6 55-10 0,1 0-9 0,-2 0-8 16,2 0-2-16,0 3-4 0,0 2-1 0,2-1 0 15,0 6 0-15,-1 1 4 0,5 3 3 16,-5 4 2-16,3 0 1 0,-3 3 0 0,3 0 0 16,-3 1 2-16,-2 0 3 0,3-4-2 0,-1 0 2 15,-2-3-3-15,0-1 2 0,-1-2-4 0,1-2 0 16,-1 1-1-16,0-2-3 0,0-2 8 0,0-2 2 16,0-1 2-16,0-1 2 0,0 0-4 15,0-2 0-15,0 0 3 0,0-1 7 0,0 0 13 16,0 0 18-16,0 0 16 0,0 0 10 0,0 0 3 15,0-2-11-15,0-3-21 0,0 0-22 0,0-2-15 16,0-1-10-16,0-3 1 0,1 0-2 16,0-3-1-16,3-1 0 0,-1-2-1 15,1-2 2-15,1-1-2 0,0 0 0 0,3 0 1 0,-2 2-3 16,-1 3 2-16,3 1-1 0,0 4-1 16,-4 2-3-16,3 1-1 0,-2 2-2 0,0 3-3 15,0 0 2-15,2 0-5 0,-1 2-1 0,-1 0 0 16,4 2 0-16,1 1 5 0,0 2 3 15,-1 1 4-15,1 0 0 0,0-1 1 0,-2 3 2 16,0-2 0-16,0 1 2 0,0 0-2 0,0 1 1 16,-4 0-2-16,5 1 1 0,-3-1 2 0,-2 2-1 15,0 0 0-15,1 0 1 0,-3 1 0 0,4-3 0 16,-4 2 1-16,0-1 0 0,-2 0 0 0,1 2 1 16,1-1-2-16,-1-1 2 0,-1 2-1 0,2-2-3 15,-2 0 2-15,2 0-3 0,-1-3 3 16,-1 0 0-16,1 1 0 0,-1-1 0 0,1 1-4 15,1-2-5-15,1 1-18 0,-1 1-56 16,0 0-95-16,5 1-27 0,-3 1-106 0,1-4-489 16,-2 0-691-16</inkml:trace>
  <inkml:trace contextRef="#ctx0" brushRef="#br1" timeOffset="122736.7913">341 6388 0 0,'0'0'0'0,"0"0"0"15,0 0 0-15,0 0 0 0,0 0 0 0,0 0 0 16,0 0 0-16,0 0 3 0,0 0 128 0,0 0 2 15,0 0-4-15,-1-5 6 0,-1 5 4 16,2 0-4-16,0 0-1 0,0 0-3 0,0 0-12 16,0 0-9-16,-1 0-14 0,1 0-5 0,0 0-2 15,-1-2-3-15,1 2 2 0,0 0 1 16,0 0 0-16,0 0-4 0,0-1-7 0,0 1-8 16,0 0-10-16,0 0-8 0,-1 0-7 0,1 0-8 15,0 0-9-15,0 0-10 0,0 0-9 0,0 0-8 16,0 0-6-16,0 0-4 0,0 0-5 15,-2 3 1-15,2-1 2 0,0 1 5 0,-1 0 6 16,1 2 1-16,-1 1 2 0,1-1-2 0,-2 3 1 16,2-1 1-16,-1 4 1 0,1-1-1 0,0 1 2 15,-1 1-1-15,0 2-1 0,1 1 0 16,0 1 0-16,-1 0-1 0,-1 2 2 0,1 0-1 16,0-1 0-16,1 2 2 0,-3-1-3 15,3 1 0-15,0-1-1 0,0-1 5 0,0-2 1 16,0-1 2-16,0 0 5 0,0-3-5 0,0 2-2 0,0-5-1 15,0 2-4-15,0-3 2 0,0 0-1 16,0 1 1-16,3-1-2 0,-3-1 1 16,0 1 1-16,1-1 0 0,-1-2 5 0,0 1 0 0,0-2 1 15,0-1-1-15,0 1 0 0,0-2 0 16,0 0-2-16,1 0 0 0,-1 0-2 16,0 1 1-16,0-2-1 0,0 0 1 0,0 1 0 15,0-1-1-15,0 0 1 0,0 0-1 0,2 0 5 16,-2 0-4-16,0 0 1 0,0 0 2 15,0 0-1-15,0 0 2 0,0 0 2 0,0 0 0 0,0 0-1 16,0 0 0-16,0 0-1 0,0 0-2 0,0 0-3 16,0 0 0-16,0 0-2 0,0 0 0 0,0 0 1 15,1 0-2-15,-1 0 1 0,0 0 0 16,0 0-2-16,0 0 3 0,0 0 1 0,0 0-1 16,0 0 2-16,0 0-1 0,0 0 1 0,0 0-1 15,0 0 1-15,0 0 0 0,0 0-1 0,0 0-1 16,0 0 0-16,0 0-2 0,0 0 1 15,0 0-1-15,0 0-2 0,0 0 1 0,0 0 0 16,0 0-1-16,0 0 0 0,0 0 0 16,0 0-1-16,0 0 0 0,0 0 0 0,0 0 0 15,0 0 1-15,0 0 0 0,0 0 0 0,0 0 0 0,0 0 0 16,0 1 1-16,0-1 1 0,0 0-1 16,0 0 1-16,0 0 0 0,0 0 1 15,0 0-1-15,0 0 2 0,0 0 0 0,0 0-2 16,0 0 1-16,0 0 1 0,0 0 0 0,0 0 2 15,0 0 1-15,0 0 2 0,0 0 1 0,0 0 4 16,0 0 1-16,0 0 3 0,0 0 1 16,0 0-1-16,0 0-1 0,0 0-2 0,0 0-2 15,0 0-3-15,0 0-2 0,0 0-4 0,0 0-2 16,0-1-3-16,0 1-7 0,0-1-12 0,0 1-25 16,0-2-42-16,0 2-42 0,0 0-42 0,0-1-59 15,0 1-75-15,0-2-82 0,0 1-163 16,0-2-418-16</inkml:trace>
  <inkml:trace contextRef="#ctx0" brushRef="#br1" timeOffset="123765.9803">509 6472 0 0,'0'0'0'0,"0"0"0"0,0 0 0 0,0 0 0 15,0 0 0-15,0 0 136 0,0 0 12 16,0 0 7-16,0 0 1 0,0 0 11 0,0 0-4 16,0 0 3-16,0 0-1 0,0 0-13 15,6-16-15-15,-5 14-12 0,1 1-13 0,-2 0-7 16,0-1-10-16,1 2-11 0,-1 0-4 0,0 0-9 15,0 0-7-15,0 0-13 0,0 0-16 0,0 0-16 16,0 0-16-16,0 0-17 0,0 3-14 16,0 0 1-16,-1 2 4 0,-2 1 12 0,0 2 14 0,0 2 2 15,0-1 1-15,-4 1 2 0,2 2 1 16,-1-2 1-16,-2 2 0 0,0-2 3 0,0 1-2 16,-1-2 5-16,-1 2 0 0,-1-2 0 0,0 0 2 15,-1 1-2-15,0-1-1 0,1 0 0 0,-1 0-1 16,0-2-2-16,1 1-2 0,-1-1-2 0,2 0 0 15,0-2-3-15,1 0 2 0,2 0-1 16,2-2 0-16,1-1 2 0,1-1-1 0,1-1 0 16,1 1 2-16,1-1 1 0,0 0 3 0,0 0 2 15,0 0 3-15,0 0-3 0,0 0 3 16,0 0-1-16,0 0-2 0,0 0 2 0,0 0-5 16,0 0 0-16,0 0-2 0,0 0-2 0,0 0 2 15,1 0-1-15,-1 0-2 0,1 0 1 0,-1 0-2 16,1 0-3-16,-1 0-2 0,2 0-6 15,-2 0 0-15,1 0-1 0,3 0 3 0,-1 0 7 16,4 1-2-16,-1 2 1 0,4 0-2 0,0 0-2 16,-1 2 3-16,2 2-1 0,0 0 0 0,0 1-1 15,1 0 0-15,0 1 0 0,0-1-1 0,1 1 1 16,-1-1 1-16,2 0 0 0,-2-1 1 16,1 0 2-16,-2 0-2 0,1-1-1 0,2 1 2 15,-3-3 2-15,2 1 4 0,-4 0 3 0,-2-2-1 16,-1 1-5-16,0-2 2 0,-2 0-2 0,-2 1 0 15,1-2 1-15,0 0 1 0,-2-1 0 16,-1 0 0-16,0 2 0 0,0-2 1 16,0 0-1-16,0 0 1 0,1 0-2 0,-1 0 2 0,0 0-1 15,0 0 1-15,0 0 0 0,0 0 3 16,0 0 1-16,0 0 1 0,0 0 3 0,0 0-2 16,0 0 2-16,1 0-3 0,-1 0 1 0,0 0 2 15,0 0-2-15,0 0-1 0,0 0-1 0,0 0-2 16,0 0-1-16,0 0 0 0,0 0-1 15,0 0-1-15,0 0-1 0,0 0 0 0,0 0 0 16,0 0-3-16,0 0 1 0,0 0-3 0,0 0-2 16,0 0 3-16,0 0-3 0,0 0 2 0,0 0-2 15,0 0 0-15,0 0 0 0,0 0-1 0,0 0 1 16,0 0-1-16,0 0-1 0,0 0 2 0,-1 0-4 16,1 0-5-16,0 0-10 0,-1 0-18 15,1 0-20-15,0 0-27 0,0-2-35 0,0 1-32 16,-1 0-32-16,1 0-50 0,-2-3-130 0,2 0-195 15,0 1-411-15,0 1 517 0</inkml:trace>
  <inkml:trace contextRef="#ctx0" brushRef="#br1" timeOffset="124721.9626">561 6460 0 0,'0'0'0'0,"0"0"0"0,0 0 0 15,0 0 76-15,0 0 129 0,0 0-27 0,0 0-19 16,0 0-24-16,0 0-34 0,0 0-29 0,0 0-28 15,0 0-17-15,0 0-7 0,0 0 4 0,0-11 5 16,0 11 5-16,0 0 5 0,0 0-3 16,0 0-3-16,0 1-2 0,0-1-9 0,-1 2 3 15,0 0 10-15,-2 1 11 0,-1 1 7 0,0 0 2 16,-3 2-9-16,0 0-7 0,-2 1-3 0,0-1-6 16,1 3-3-16,-3 0-2 0,1 0-5 0,-1 1-3 15,0-1-6-15,3 2-2 0,-1-1-2 16,-2 0 3-16,2-1-1 0,0 0 0 0,1-1 1 15,1-1-5-15,0 1 4 0,2-1 1 16,-1 0 2-16,-2-1 1 0,3 0 0 0,-2-1 1 0,2-1 0 16,0 1-2-16,0 0-1 0,-1-1-3 15,-1 1-1-15,4-2-2 0,-4 0-1 0,4 1 1 16,-4 0-1-16,4-2-1 0,-1 2 1 16,0-3-1-16,2 1 0 0,2-1 1 0,-2-1-2 15,1 0 2-15,1 2 2 0,0-2 2 0,0 0 4 16,0 0 0-16,0 0 2 0,0 0 1 15,0 0 0-15,0 0 0 0,0 0-2 0,0 0-1 0,1 0-3 16,-1 0-3-16,0 0-3 0,2 0-3 0,-2 0-3 16,0 1-4-16,0 0 0 0,1 0 2 15,0 1 5-15,2 1 1 0,-2 1 2 0,1 0-1 16,0 1 1-16,1-1-1 0,2 1 1 0,-2 0 2 16,3 0-2-16,-1 1 8 0,3-2 3 15,1-1 6-15,-1 2 10 0,2-1 4 0,1-1 6 16,0 0 1-16,1 0-4 0,-1-1-5 0,2 0-8 15,-1 2-7-15,0-1-6 0,-3 2-5 16,0-1-1-16,0 1-3 0,-2 0-4 0,0 1 3 16,-1-2-1-16,2 3 0 0,-3-2 5 0,0 1-5 15,0 0 1-15,0-1-1 0,0 1 0 0,0-2 1 16,0 1 0-16,-1-1 0 0,-3 1-1 16,2-1 3-16,0-2-1 0,0 0 2 0,-2 1 1 15,1-2-1-15,-1-1 1 0,1 1 2 0,1-1 2 16,-1 2 0-16,-1-2 0 0,-1 1-1 0,1-1-3 15,-1 0 1-15,1 0 1 0,-1 2-1 0,0-2-2 16,1 1 1-16,-1-1-2 0,0 0 1 0,0 1 2 16,2-1-2-16,-2 1-1 0,0-1-2 15,0 2 0-15,0-2-5 0,0 1-3 0,0-1-16 16,0 1-27-16,0 0-33 0,-2-1-50 0,-1 1-67 16,2-1-72-16,-4 0-128 0,2 0-200 15,1 0-173-15</inkml:trace>
  <inkml:trace contextRef="#ctx0" brushRef="#br1" timeOffset="125442.2051">337 6700 0 0,'0'0'0'0,"0"0"259"0,0 0 49 0,0 0-30 16,0 0-25-16,0 0-41 0,0 0-26 0,0 0-30 15,0 0-19-15,0 0-18 0,0 0-21 0,0 0-26 16,0 0-25-16,0-14-23 0,0 14-16 16,0 0-12-16,0 0-7 0,0 2-3 0,0 0 5 15,0 2 4-15,1 2 9 0,1 1 1 0,-1 1-1 16,0 1 3-16,0 1 1 0,1 1 1 0,-1 0 0 16,0 1-1-16,0-1 1 0,-1 1 1 15,3 1 2-15,-2-1 2 0,-1 1 0 0,0-1-3 16,1 0-1-16,-1-1-5 0,1-2 1 0,1 1-2 15,-2-1-1-15,0 0 0 0,1 0-1 0,-1-1 1 16,1-1 1-16,-1-1-1 0,0-1 1 0,0 0 1 16,1-1-1-16,-1-2 2 0,0 0-1 15,0-1 1-15,0 0 0 0,2-1 3 0,-2 1 0 16,0-1 5-16,0 0 5 0,0 0 8 0,1 0 12 16,-1 0 14-16,0 0 17 0,0 0 14 0,0 0 10 15,1 0 2-15,-1 0-5 0,0-2-20 16,0-2-21-16,0-2-19 0,0 0-16 15,0-3-2-15,0 2-2 0,0-5-2 0,0 2 0 0,0-2-1 16,0-1-2-16,0 0-1 0,0-1 1 0,0-1-2 16,0-1 1-16,0 0 1 0,-1 1-3 15,0-2 0-15,-1 2-1 0,1 0 0 0,0 2-1 16,0 1 1-16,1 4-2 0,0 1-2 0,0 2 2 16,0 1 1-16,0 1 0 0,0 1-1 15,0-1-2-15,0 2-1 0,0 0 0 0,0 0-1 0,0 1-3 16,0 0-4-16,0 0-3 0,-2 0-7 15,2 0-9-15,0 0-14 0,0 0-21 0,0 0-22 16,0 0-5-16,0 0-6 0,0 2-6 0,0 0-9 16,2 1-33-16,1 0-49 0,1 1-58 15,-1-1-72-15,2 0-92 0,-1-1-148 0,-3 1-20 16</inkml:trace>
  <inkml:trace contextRef="#ctx0" brushRef="#br1" timeOffset="133802.2389">813 6673 0 0,'0'0'0'0,"0"0"0"15,0 0 83-15,0 0 156 0,0 0-11 0,0 0-23 16,0 0-6-16,0 0-7 0,0 0-21 0,0 0-15 16,0 0-18-16,0 0-20 0,0 0-15 15,0 0-21-15,0-17-19 0,0 17-21 0,0 0-14 16,0 0-6-16,0 0-10 0,0 0-6 0,0 0-2 15,0 0-9-15,0 0-1 0,0 0-4 0,0 0-6 16,0 3 4-16,1 0 3 0,-1 2 7 16,2 0 7-16,1 4 2 0,-1 0-2 0,0 1-1 0,-1 3 1 15,0-1 0-15,0 3 0 0,-1 1 0 16,0-2 0-16,2 2-5 0,-2 0 5 0,0-1-2 16,0 1 0-16,0-2 2 0,0 0-4 15,0 0 2-15,0-1-2 0,0-2 2 16,0 2-1-16,0-4 0 0,1 0 1 0,-1-3-1 15,0 2 2-15,0-3-2 0,0-1 2 0,0 1-3 0,0-2 3 16,0 0 1-16,0-1 0 0,0 0 3 16,0 0-1-16,0-1 0 0,0-1 0 0,0 1 1 15,0 0-2-15,0-1 2 0,1 0 0 0,-1 1-2 16,0-1 4-16,0 0 0 0,0 0-3 0,0 0 1 16,0 0-2-16,0 0 0 0,0 0 0 15,2 0 4-15,-2 0 1 0,0 0 2 0,1 0 0 16,-1 0-2-16,0 0 0 0,0 0 2 0,0 0 0 15,0 0-8-15,1 0-3 0,-1 0-17 16,0 0-34-16,0 0-38 0,0 0-73 0,0-2-95 16,0 0-176-16,0-1-290 0,0 2 84 0</inkml:trace>
  <inkml:trace contextRef="#ctx0" brushRef="#br1" timeOffset="134213.3035">814 6490 0 0,'0'0'23'16,"0"0"348"-16,0 0-74 0,0 0-23 16,0 0-13-16,0 0-17 0,0 0-31 0,0 0-41 15,0 0-35-15,0 0-32 0,0 0-28 0,0 0-27 16,0 0-22-16,0 0-14 0,-14-7-11 0,13 7-9 15,1 0-5-15,-1 1 1 0,-1 1 4 16,1 0 3-16,1 0 8 0,-1 2-2 0,0-3 2 16,1 0 0-16,0 0 1 0,0-1 7 0,0 0 9 15,0 0 16-15,0 0 21 0,0 0 20 0,0 0 18 16,0 0 10-16,0 0 2 0,0-1-7 16,1-1-20-16,0-2-22 0,0 0-18 0,-1-1-19 0,2 1-3 15,-2-1-4-15,1 0-3 0,-1 1 3 16,0 1-3-16,0 0-3 0,0 2 2 0,0-1-5 15,0 1-2-15,0 0-3 0,0 1-2 16,0 0-5-16,0 0-6 0,0 0-10 0,0 0-14 16,-1 0-24-16,1 0-27 0,0 2-22 0,0 4-35 15,0 1-37-15,1 5-77 0,3 0-144 16,-2 0-211-16,1-5-674 0</inkml:trace>
  <inkml:trace contextRef="#ctx0" brushRef="#br1" timeOffset="135082.3035">1412 6561 0 0,'0'0'0'0,"0"0"0"0,0 0 0 0,0 0 129 0,0 0 74 16,0 0-5-16,0 0-23 0,0 0-21 0,0 0-21 16,0 0-12-16,0 0-7 0,0 0 1 15,0 0 3-15,-28-14-8 0,28 14-5 0,0 0-18 16,0 0-20-16,0 0-16 0,0 0-14 0,0 0-10 16,0 0-7-16,0 0-5 0,1 0-7 15,1 0-2-15,-1 0-4 0,1 0-2 0,0 0 0 16,0-1 8-16,3 1 8 0,1-1 6 0,2 1 5 15,1-3-5-15,2 2-5 0,0-1-2 0,1-1-1 16,4 1-2-16,-4 0-5 0,1-1-1 16,2 2-5-16,-2 0-5 0,-3 0-5 0,1 1-11 15,0 0-25-15,-1 0-59 0,-2 0-73 16,-2 1-102-16,0 1-101 0,-1 2-100 0,-2-2-157 0,-2 1 610 0</inkml:trace>
  <inkml:trace contextRef="#ctx0" brushRef="#br1" timeOffset="135357.7647">1360 6664 0 0,'0'0'185'0,"0"0"134"15,0 0-60-15,0 0-46 0,0 0-29 0,0 0-35 16,0 0-33-16,0 0-33 0,0 0-35 15,0 0-30-15,0 0-16 0,0 0-4 0,0 0 2 16,0 0 6-16,41-1 0 0,-30 0-3 16,0 0 1-16,4-1-1 0,-1 0-1 0,-1 1-6 15,1-1-7-15,1 0-18 0,-3 0-48 0,2 0-88 16,0-1-88-16,-2-1-77 0,3 1-96 0,-5 0 123 16,-4 2 303-16</inkml:trace>
  <inkml:trace contextRef="#ctx0" brushRef="#br1" timeOffset="135627.3734">1545 6473 0 0,'0'0'0'0,"0"0"97"0,0 0 135 16,0 0-56-16,0 0-32 0,0 0-22 15,0 0-44-15,0 0-35 0,0 0-19 0,0 0-4 16,0 0 7-16,0 0 8 0,0 0 1 0,56 18 2 16,-47-9 0-16,0-1-4 0,-1 1 2 15,0-1 2-15,-4 1-3 0,3 0 0 0,-6 1-6 16,1-1-5-16,1 1 3 0,-2-1 4 0,-1 1 3 16,0 2 6-16,0 1 1 0,-3 0-2 0,-1 0-3 15,-4 1-16-15,1 1-23 0,-2 2-69 0,-2-2-152 16,2-2-245-16,3-5-372 0</inkml:trace>
  <inkml:trace contextRef="#ctx0" brushRef="#br1" timeOffset="137297.1676">2541 6350 0 0,'0'0'0'0,"0"0"0"0,0 0 0 0,0 0 54 16,0 0 157-16,0 0-11 0,0 0-16 15,0 0-1-15,0 0-23 0,0 0-12 0,0 0-16 16,0 0-22-16,0 0-17 0,0 0-18 0,-3-23-20 16,-2 23-14-16,2 0-11 0,-2 0-9 0,0 0-2 15,-2 0-1-15,-1 0-1 0,0 4 4 0,-4 0 3 16,-2 1 3-16,2 2 0 0,0 0-1 15,-4 3-3-15,4 0-7 0,1 4-4 0,0 0-6 16,2 1-2-16,-1 3 1 0,3 1 1 0,3-1-2 16,-3 0-2-16,5 2 0 0,0-2-3 0,1 1 3 15,-1-1 2-15,2-2 1 0,0 0 2 16,0 0-1-16,4-2-1 0,-1-3 1 16,4 0 0-16,-1-1 1 0,1-2 8 0,2-3 3 15,0 0 8-15,1-1 4 0,1-3 2 0,0-1 4 16,0 0-1-16,4 0-1 0,-2-1-5 0,0-3-6 15,2 0-8-15,-1 1-6 0,2 0-8 16,-2 0-16-16,-3 2-58 0,2 1-143 0,-5 0-276 16,-2 0-949-16</inkml:trace>
  <inkml:trace contextRef="#ctx0" brushRef="#br1" timeOffset="138450.0369">2797 6529 619 0,'0'0'341'0,"0"0"-32"0,0 0-69 0,0 0-74 0,0 0-39 15,0 0-34-15,0 0-30 16,0 0-24-16,0 0-15 0,0 0-11 0,0 0-9 16,0 0-2-16,0 0-3 0,0 0 0 0,88-6 3 15,-88 16 5-15,0 0 4 0,0 1 5 0,-6-2 6 16,0 1 1-16,-2 0 1 0,-2-2 1 0,-2 1-5 16,1 0-1-16,-3-2-4 0,1 1-4 0,1-2-2 15,-2 0-4-15,1 0-3 0,2-2-1 16,1-1-1-16,2 0-1 0,3-3 2 0,-1 0-2 15,4 0 4-15,-1 0-1 0,0-4 0 0,0-1 4 16,2 0-8-16,0-2-2 0,1 0-3 16,0-1-6-16,0-1 3 0,0-1-2 0,3 1 4 15,4-3 2-15,-3 1 1 0,3 0 0 0,1-1 0 16,0 3 0-16,-1 1 0 0,0 1 2 0,1 2-1 16,-3 0 4-16,3 1-1 0,-1 2 2 15,-2 0-1-15,3 2-2 0,-1 0 2 0,1 0-1 16,0 0 0-16,0 0 0 0,2 4 1 0,-1 0 0 15,-1 1 2-15,-3-1 1 0,4 1-1 0,-2 1 0 16,-3 0-1-16,3 0 1 0,-3 0 1 0,4 0 3 16,-5-2 0-16,4 0-2 0,-4-1 4 15,4 1-3-15,-1-3 2 0,0 2 4 0,1-1-1 16,-1-2 0-16,-1 0 5 0,4 0 4 16,-1 0 3-16,-2 0 3 0,3-1-5 0,0-3-6 15,1 1 0-15,-2 0-4 0,0-2 2 0,-1 0 1 0,1-1 2 16,-2-1 2-16,-2 0 1 0,-2 0 0 15,2 0-2-15,-3 0 1 0,-1-1-4 0,0 1 0 16,0-1-5-16,0-2-3 0,-3 0 0 0,-1-1-3 16,2 0 5-16,-4-4-1 0,4 1 0 0,-2-1-1 15,-3 1-2-15,4 0 0 0,-2 1 2 16,3 4-1-16,1 4-1 0,0 0-1 0,-1 3 0 16,-1 1-1-16,3 1-3 0,-1 0-10 0,1 0-13 15,-1 2-6-15,1 4 6 0,-1 0 8 16,1 5 13-16,0 0 8 0,0 2-4 0,0 2 1 15,0 0 0-15,0 2-2 0,0 1 2 0,0-1 3 16,0 2-1-16,0 1 0 0,1 2 2 16,0 0-1-16,3 0-1 0,-1 0 1 0,-1 2 7 0,5 0 7 15,-1-1 5-15,2-2 5 0,0-1-5 16,-1-1-7-16,-3-3-2 0,3-1-2 0,-4-3 1 16,-2-2 0-16,1-1 2 0,-2-2-1 0,3 0-2 15,-3-3 1-15,0-1-4 0,0 0 2 16,0-1 0-16,0-1-1 0,0-1 1 0,0 0 4 0,0 0 11 15,0 0 13-15,0 0 13 0,0 0 4 16,0 0-10-16,0-4-13 0,-4-1-13 16,2-1-10-16,1-1-3 0,-1-3 0 0,-2 0-3 15,1-2-1-15,2-1 1 0,0-3-3 0,1-1 1 16,-1-3 0-16,1 1-1 0,0-3 0 0,0 0 2 16,1-3-2-16,1 1-2 0,5 1 0 0,-3 1-1 15,3 3-1-15,-3 4 2 0,3 2 0 0,-2 3-4 16,2 0 0-16,0 4-3 0,-2 1-2 15,2 0 0-15,1 2-3 0,-3 1 3 0,3-1-1 16,-1 3-1-16,0 0 2 0,2 0 0 0,0 0 0 16,0 1 2-16,2 5 2 0,-1-3-1 15,-1 3 0-15,2-1 1 0,-2 0-1 0,-2 3 2 16,-2-3-1-16,3 2 1 0,-5 0-1 0,2 1 0 16,-3 0 2-16,-1 0 1 0,-1-1 1 0,0 1 0 15,0 0 2-15,-1 0 3 0,-5 0-1 0,1 2 0 16,-4-1 0-16,0 0-1 0,-1 0 0 15,-3 0 1-15,1 1 0 0,-4-2 0 0,5-1 1 16,0 0-3-16,0 0 0 0,2-1-1 16,0-1-2-16,2-1-2 0,3-1-9 0,-1 1-24 0,1-3-35 15,3 1-46-15,-1-2-64 0,2 0-115 16,0 0-145-16,0 0-319 0,1 0-245 0</inkml:trace>
  <inkml:trace contextRef="#ctx0" brushRef="#br1" timeOffset="139666.818">3523 6480 231 0,'0'0'393'16,"0"0"-65"-16,0 0-68 0,0 0-93 0,0 0-60 15,0 0-42-15,0 0-28 0,0 0-12 0,0 0 14 16,0 0 12-16,0 0 11 0,0 0 6 0,0 0-15 16,0 0-3-16,3 28-2 0,-4-23 0 15,-6 0 4-15,3 0-4 0,-4 1-6 0,-2 0-5 0,-1 0-4 16,0-1-7-16,1 1-4 0,-2-2-5 0,3 1-8 16,0-1 3-16,-1-1-1 0,2-3 0 15,3 2 1-15,-1-2 2 0,-2 0 2 16,5 0 3-16,0 0 5 0,-2-2-1 0,3 1-1 0,1-4-2 15,0 2-4-15,1-3-4 0,0 0-6 16,0 0-4-16,0-1-2 0,0 0 0 0,1-2 1 16,1 1-1-16,5-2 2 0,-3 1-3 0,5 1-1 15,-2-2 1-15,1 2-3 0,-2 0 1 16,3 1 0-16,0 2-1 0,0 0-1 0,1 0 2 16,-1 1 1-16,0 0-1 0,-2 2 1 0,3-1 0 15,-1 2-1-15,0 0 1 0,0 1 2 0,-1 0-4 16,-3 0 0-16,3 1 0 0,-2 3-3 15,-1-1 4-15,2 3-2 0,-4-1 2 0,3 1-1 16,-2 1 0-16,-1 0 1 0,3 0 0 0,-4 0 2 16,0 1 1-16,3 0 0 0,-2-1 2 15,-2 0-1-15,3 0-1 0,-1-1 0 0,-2-1 1 16,0-3-3-16,0 2 2 0,3-2 2 0,-3 1 0 16,2-2 3-16,-2 0 0 0,-1-1 3 0,2 0 2 15,2 0 4-15,-2 0 1 0,0 0 0 0,-1 0-2 16,4-1-4-16,-1-1 2 0,-1-1-2 0,3 1-2 15,-3-2 0-15,3 2 0 0,-3-2 1 0,3-1 1 16,-3 1 5-16,3-1-4 0,-1-1 1 16,-2 0 1-16,3 0-1 0,-3-1 0 0,3-3-2 15,-3 3-3-15,3-3-4 0,-1 1 3 16,2-1-3-16,0 0 0 0,-2 1 1 0,4 1-3 0,-2 1 0 16,-2 1 0-16,2 0 2 0,-2 1-2 15,3 0-2-15,-2 2 2 0,-2 1-3 0,1-1 1 16,-1 2-1-16,-2 1-2 0,2 0-8 0,-2 0 2 15,1 0-4-15,-2 0-2 0,1 0 5 16,2 0-3-16,-3 2 2 0,1 1 3 0,0-1 3 16,-1 2 2-16,2-3 2 0,-2 1 1 15,0-1-1-15,0 1 2 0,-1-1 1 0,1-1 1 16,-1 1-1-16,0-1 1 0,0 0 1 0,0 0-1 0,0 0 4 16,1 0-2-16,-1 0 1 0,1 0 2 0,-1 0 0 15,1 0 5-15,-1 0 1 16,0 0 0-16,0 0 1 0,0 0 0 0,0 0 1 0,0 0-1 15,0 0 1-15,0 0-5 0,0 0-2 16,0 0-7-16,-1 0-8 0,0 1-11 0,0 1-4 16,-2 1 2-16,-3 1 3 0,2 1 12 0,-3 2 2 15,2 2 1-15,-2 0-2 0,0 1 1 0,4 2 0 16,0-2 1-16,-2 1 3 0,4 0-1 0,-1-2 0 16,1 0 1-16,1 0-2 0,0-1 0 0,0-1 0 15,0-2 0-15,3 0-1 0,0-2 2 16,3-1 1-16,-2 1 3 0,3-2 0 0,2-1-2 15,2 0 0-15,0 0-1 0,2 0 0 16,1 0 0-16,0-4 2 0,2 0-2 0,-1 0 0 16,0-1 5-16,-1 0-4 0,-1 0 4 0,1-1-1 15,-2-1 0-15,-2 1 2 0,-1 0 1 0,-2-2 3 16,0 0-1-16,1 1 3 0,-5 1-2 16,3-3 2-16,-3 1 1 0,3-1-1 0,-2-1 0 15,-2 2-4-15,3-1 3 0,-3-2 0 0,-1 2 2 16,0 1 2-16,-1 0-1 0,0 1-2 0,0 1 0 15,0 2-2-15,0 1 0 0,0 3 1 0,0 0-4 16,0 0-1-16,0 0-5 0,0 0-8 16,0 0-12-16,0 0-10 0,0 3 1 0,0 4 6 15,1 0 12-15,3 3 9 0,-2-1 1 0,0 1 0 16,-1 1 1-16,2 2 0 0,1 1-1 0,-3-1 1 16,1 0 1-16,-2-2 0 0,0 1 2 15,1-2-2-15,-1-1 0 0,0 0 0 0,0-2-1 16,0 0 1-16,0-1-1 0,0-1 2 0,0-1-6 15,0 1-11-15,0-3-28 0,1 0-53 0,0 2-74 16,-1-3-104-16,3 1-131 0,-3-2-170 16,0 0-342-16,0 0 638 0</inkml:trace>
  <inkml:trace contextRef="#ctx0" brushRef="#br1" timeOffset="139903.1757">4011 6199 215 0,'0'0'431'16,"0"0"-4"-16,0 0-63 0,0 0-88 0,0 0-68 15,0 0-56-15,0 0-48 0,0 0-42 0,0 0-29 16,0 0-18-16,0 0-12 0,0 0-6 16,0 0-1-16,-10-21 1 0,9 22 1 0,-2 2 3 15,3-1-1-15,0 2-2 0,0 0-1 0,0 1-9 16,3 0-19-16,0 0-54 0,1 1-103 15,3-1-166-15,1 0-257 0,-5-1-382 0</inkml:trace>
  <inkml:trace contextRef="#ctx0" brushRef="#br1" timeOffset="140183.3051">4225 6331 393 0,'0'0'440'0,"0"0"-24"0,0 0-69 0,0 0-63 0,0 0-62 15,0 0-46-15,0 0-44 0,0 0-40 0,0 0-36 16,0 0-30-16,0 0-24 0,0 0-6 0,0 0-3 16,20-4 0-16,-17 15 6 0,-1 0-3 0,3 4 3 15,-3 0 3-15,-1 1-1 0,0 1 5 16,0 0-2-16,-1 2 1 0,4-2 1 0,-4-2 2 15,0 0 0-15,0-1 1 0,0-2-4 0,0 0-2 16,0-3-9-16,1 1-21 0,-1-3-40 0,1-1-56 16,-1 0-85-16,1-2-109 0,0-1-120 15,-1-2-185-15,0 0-190 0</inkml:trace>
  <inkml:trace contextRef="#ctx0" brushRef="#br1" timeOffset="140441.3295">4165 6439 0 0,'0'0'0'0,"0"0"221"0,0 0 47 16,0 0-56-16,0 0-32 0,0 0-31 0,0 0-27 16,0 0-30-16,0 0-17 0,0 0-8 0,0 0 4 15,0 0 7-15,0 0 3 0,0 0 0 0,27 0-19 16,-12-1-18-16,5-2-17 0,1-1-10 15,0 1-8-15,0 0-5 0,3 0-8 0,-1-1-3 16,0 3-2-16,-2-3-23 0,1 2-61 16,0 0-99-16,0 0-122 0,-7-1-149 0,1 2-206 15,-10 0 592-15</inkml:trace>
  <inkml:trace contextRef="#ctx0" brushRef="#br1" timeOffset="140982.526">4512 6388 0 0,'0'0'8'0,"0"0"328"15,0 0-78-15,0 0-86 0,0 0-82 16,0 0-45-16,0 0-34 0,0 0-7 0,0 0-2 16,0 0 3-16,0 0 2 0,0 0 1 0,0 0 3 15,0 0 3-15,-13 39 2 0,15-33 15 16,0-3 8-16,4 0 8 0,-3-1 16 0,3-1 15 16,-2 0 17-16,3-1 12 0,-2 0 3 15,4 0-13-15,0 0-18 0,1-2-15 0,0-1-13 0,0-1-11 16,-1-1-7-16,2 2 6 0,0-2-6 15,-1 1 7-15,1-1 4 0,-1 0-11 16,-1 1 8-16,1 0-3 0,-6 0 2 0,2 0 7 0,-4 1 3 16,0 0 4-16,1-1 1 0,-3 2-2 15,0-2-7-15,0 2-5 0,0 0-8 0,0 1-6 16,0 1-8-16,0-2-7 0,0 2-9 0,0 0-14 16,0 0-18-16,-3 0-10 0,2 5 1 15,0 2 5-15,0 2 19 0,0 2 6 0,1 4 4 0,0-1 2 16,0 6-4-16,0 2 2 0,2 1 0 15,3 1 2-15,-1 1 6 0,-2 2-1 0,4-1 2 16,-3 1-1-16,-2-1-2 0,-1 0 3 16,0-1-1-16,0-1 2 0,-2 1 3 0,-7-4 3 15,-1 1 1-15,-2-1 2 0,-6 0 4 0,-2-2 0 16,-1 1 0-16,-3 0-3 0,-5-1-8 0,-3-2-3 16,-3-2-5-16,2-1-3 0,0-1-5 15,2-5-2-15,1-1 2 0,3-2 5 0,6-3 5 16,3-2 4-16,7 0 4 0,2-5 3 0,6-2 2 0,0-2-2 15,2-2-3-15,1 0-5 0,0-4-6 16,4 0 3-16,4-3-2 0,1 0 0 16,2 1 2-16,1 1-3 0,0 1-1 0,4 1 1 0,-3 1 0 15,2 1 0-15,1 0 0 0,1 2-1 16,-3 0-1-16,5 2-4 0,-1 2-7 16,-2 0-12-16,4 1-32 0,-1 3-68 0,3-1-158 0,-4 1-335 15,-7 0-872-15</inkml:trace>
  <inkml:trace contextRef="#ctx0" brushRef="#br1" timeOffset="142192.5623">5417 6396 0 0,'0'0'0'15,"0"0"0"-15,0 0 0 0,0 0 101 0,0 0 96 16,0 0-8-16,0 0-12 0,0 0-5 0,0 0-8 16,0 0-3-16,0 0-10 0,0 0-3 0,0 0-12 15,0 0-14-15,9-61-11 0,-9 60-19 16,-1 0-13-16,0 0-17 0,-1 1-15 0,-2 0-12 15,2 0-9-15,-1 0-9 0,-3 0-6 0,3 0-1 16,-4 0-1-16,3 0 1 0,-2 2 2 0,2 0-3 16,-2 2 0-16,3-1-1 0,-5 2 1 0,5 0-4 15,-3 1 1-15,3 2-2 0,-4 0-3 16,4 3 1-16,-3 2 0 0,1-1-1 0,0 2 0 16,1 1 1-16,1 1 0 0,-2-2 0 0,4 0 1 15,0-1-2-15,1 0 1 0,0-2-1 16,0-3 0-16,1 1 4 0,3-2 1 15,1-2 2-15,0 1 0 0,1-3 3 0,5-1 6 16,-1-1 7-16,6-1 8 0,-2 0 3 0,4-3-1 16,0-2-3-16,1-2-7 0,-2 1-7 0,2-2-2 15,-1 1-2-15,-5 1 3 0,0-1 4 0,-2 0 2 16,-4-2 1-16,1 2 1 0,-3 1 2 0,1-1 0 16,-5-2 3-16,0 3-1 0,-1-2-3 15,0-1-4-15,0 0-5 0,0-2-2 0,-2 2-6 16,-4 0-1-16,0-1-3 0,-2 1-3 0,2 0 1 15,-1 1-3-15,-2 0-1 0,1 2-1 0,-1 2-3 16,4 1-9-16,-4 3-10 0,1 0-9 16,0 0-10-16,1 8-12 0,-2 1-35 0,1 3-56 15,0 0-113-15,4 4-186 0,-2-5-388 0,5-4-104 16</inkml:trace>
  <inkml:trace contextRef="#ctx0" brushRef="#br1" timeOffset="142638.0862">5904 6195 508 0,'0'0'388'0,"0"0"-19"0,0 0-53 0,0 0-72 15,0 0-69-15,0 0-37 0,0 0-27 0,0 0-25 16,0 0-13-16,0 0-10 0,0 0-7 0,0 0-6 16,-50-122-5-16,48 115-7 0,0 0-6 15,-1 0-4-15,0-1-4 0,2 0-4 0,-1-1 0 16,0 0-3-16,-1 2-2 0,0 1-5 0,1 0 0 16,0 3-4-16,-1-1 0 0,0 3-2 15,3 0-3-15,-1 1-3 0,0 0-9 0,0 0-11 16,-1 3-6-16,-2 4 0 0,2 2 5 0,-1 5 8 15,-2 4 7-15,4 1 4 0,-2 3 3 16,1 2 0-16,0 3 0 0,2-1 0 0,0 0 0 16,0 2 1-16,0-2 0 0,0 2 0 0,0-2 1 15,0 1 1-15,0 0 2 0,0-2-2 0,-1 0 1 16,-2-2-1-16,2 0 2 0,-1-3-2 0,-2-2 2 16,1 0-2-16,1-2-3 0,0-3 2 0,-1 0-7 15,1-2-13-15,2-2-32 0,-1 0-45 0,1-2-57 16,0 0-75-16,0-3-89 0,0-1-100 15,0 1-150-15,0-3-257 0,0-1 769 0</inkml:trace>
  <inkml:trace contextRef="#ctx0" brushRef="#br1" timeOffset="142889.4731">5658 6388 0 0,'0'0'58'0,"0"0"387"16,0 0-90-16,0 0-29 0,0 0-46 16,0 0-35-16,0 0-37 0,0 0-42 0,0 0-34 15,0 0-26-15,0 0-19 0,0 0-27 0,0 0-24 16,0 0-22-16,-8-16-15 0,18 15-8 0,4 1 1 16,3 0 3-16,4 0 1 0,-1 2 4 0,5 2-1 15,-1-1-5-15,-1 1-15 0,2-2-31 0,-2 0-57 16,0 1-97-16,0-3-140 15,-7 2-200-15,-4-2-528 0</inkml:trace>
  <inkml:trace contextRef="#ctx0" brushRef="#br1" timeOffset="144685.3151">6615 6246 0 0,'0'0'0'0,"0"0"0"0,0 0 0 15,0 0 171-15,0 0 51 0,0 0 7 16,0 0 3-16,0 0-13 0,0 0-9 0,0 0-31 16,0 0-26-16,0 0-30 0,0 0-27 0,0 0-20 15,7-8-15-15,-7 8-10 0,0 0-9 16,0 0-8-16,0 0-3 0,0 0-7 0,0 0-7 15,0 0-3-15,0 0-9 0,0 0-2 0,0 1-3 16,0 2 0-16,0 0 3 0,1 2 0 0,-1 1 3 16,1 2-1-16,0 1 3 0,-1 2 2 15,2-2 2-15,-1 4 4 0,-1-1 2 0,0 1 2 16,0 1 0-16,0-1 3 0,0 1-4 0,0-1 0 16,-3 1-3-16,2-2-2 0,0-1-1 15,-1 2-1-15,0-1-2 0,0 0-1 0,2-3 1 16,0 1-1-16,-2 0 2 0,2-2 2 0,0 0-1 15,0-1 2-15,0 0 2 0,0-3-2 16,0 1-3-16,0 0 0 0,0-2-7 0,0 1-12 0,0-1-41 16,-1 0-82-16,-1-1-183 0,1 0-323 15,-1-2-797-15</inkml:trace>
  <inkml:trace contextRef="#ctx0" brushRef="#br1" timeOffset="144916.6727">6629 6004 84 0,'0'0'542'0,"0"0"-211"0,0 0-27 0,0 0-49 16,0 0-46-16,0 0-30 0,0 0-23 0,0 0-26 15,0 0-35-15,0 0-28 0,0 0-25 16,0 0-20-16,0 0-17 0,-18-34-18 0,18 34-19 15,1 0-4-15,2 0-6 0,1 2-22 0,2 2-61 16,3 2-147-16,-4-2-231 0,0 0-831 16</inkml:trace>
  <inkml:trace contextRef="#ctx0" brushRef="#br1" timeOffset="145288.5388">6981 6198 771 0,'0'0'374'0,"0"0"-62"0,0 0-54 0,0 0-59 15,0 0-49-15,0 0-37 0,0 0-42 0,0 0-38 16,0 0-33-16,0 0-18 0,0 0-1 0,0 0 6 16,0 0 11-16,0 31 8 0,0-17 1 15,0 0-1-15,-3 2-1 0,0 0 2 0,1 1-2 16,-1-1 2-16,1 0-1 0,0-1 1 0,0-1-1 16,1-1 3-16,0-2-3 0,1 1 2 15,0-2 1-15,0-1-1 0,0 2 1 0,0-3-1 16,0 0-3-16,0-1-4 0,0-1-9 0,0-2-25 15,-2 1-53-15,0-2-83 0,1 1-134 0,-1-2-181 16,1 1-329-16,1-3 355 0</inkml:trace>
  <inkml:trace contextRef="#ctx0" brushRef="#br1" timeOffset="145529.2228">6858 6332 0 0,'0'0'278'0,"0"0"115"0,0 0-124 0,0 0-77 16,0 0-55-16,0 0-41 0,0 0-32 0,0 0-24 16,0 0-7-16,0 0-1 0,0 0-2 15,0 0-4-15,0 0-1 0,0 0-9 0,121-37-5 16,-102 34-5-16,1 0-6 0,1 2-13 0,-2-3-31 15,2 1-85-15,0 0-144 0,-7 0-183 0,-4 2-277 0</inkml:trace>
  <inkml:trace contextRef="#ctx0" brushRef="#br1" timeOffset="146012.1789">7164 6181 38 0,'0'0'407'0,"0"0"-46"0,0 0-45 0,0 0-50 16,0 0-50-16,0 0-52 0,0 0-59 15,0 0-57-15,0 0-42 0,0 0-16 0,0 0-5 16,0 0 8-16,0 0 13 0,0 0 3 0,9 40 1 16,-5-27 0-16,0 2-2 0,0 1 1 15,0 2 2-15,-1-1 2 0,-1 1-2 0,-2 0 2 16,0-1 0-16,0 0-2 0,0-1 3 0,0-2 2 15,0-2-3-15,-2-1 2 0,1 0-2 0,-2-3-3 16,1-1-1-16,1-2 1 0,1 0-4 0,0-3-2 16,0 0 2-16,0-2 1 0,0 0 7 0,0 0 11 15,0 0 11-15,0 0 10 0,1 0 8 16,2-2-6-16,1-3-10 0,-1 1-11 0,3-2-16 16,-1-1-1-16,1-1-3 0,2-1 2 0,-2 2-3 15,1-2-1-15,0-1 0 0,-1 2-2 0,2-1 3 16,-2 0 0-16,0 0 0 0,-1 2-2 0,0 2 1 15,1-1-1-15,-2 2 0 16,-2 0 1-16,1 2-2 0,-1 0 0 0,1 0-2 16,-3 2 1-16,1-1-3 0,0 1-5 0,0 0-3 0,2 0-7 15,-1 1 1-15,0 2 3 0,2 1 1 16,0 1 4-16,0 0 3 0,0-1 0 0,-1 3 3 16,-1-1 2-16,0-1-1 0,1 0 0 0,-1 0 0 15,-1 1-2-15,1-2-1 0,-1 1-6 0,0-1-17 16,2-1-44-16,-2 3-70 0,-1-2-99 15,1-1-117-15,0 0-166 0,1-2-458 0</inkml:trace>
  <inkml:trace contextRef="#ctx0" brushRef="#br1" timeOffset="146834.1723">7456 6328 0 0,'0'0'308'16,"0"0"68"-16,0 0-77 0,0 0-58 15,0 0-42-15,0 0-38 0,0 0-37 0,0 0-27 16,0 0-20-16,0 0-14 0,0 0-13 0,0 0-9 16,0 0-2-16,0 0-5 0,14-1-4 0,-11 1 1 15,2-1-5-15,2 0-4 0,-2-1-1 0,3 1-1 16,-3-1 0-16,3 0-1 0,-3 1 2 0,-1 0 1 15,1 0 0-15,1-1 4 0,-3 0 1 16,2 1 2-16,-2 0-1 0,-1-1 2 0,1 1 2 16,-1-2 2-16,0 2 0 0,-2-2-2 0,0 1-2 15,0 1-4-15,0-2-4 0,0 2-2 16,0-2-6-16,0 2-1 0,0-2-4 16,0 1-1-16,-2-1-4 0,1 2 0 0,0 1-3 0,0-1-2 15,-1 1-3-15,2-1-1 0,-1 1-1 16,1 0-2-16,0 0-1 0,0 0-3 15,0 0 0-15,0 0 1 0,0 0-2 0,0 0 2 0,0 0-1 16,0 0 3-16,0 0 1 0,0 0 3 0,0 0 3 16,0 0 1-16,0 0 2 0,0 0-1 0,0 0-2 15,0 0 2-15,0 0 0 0,0 0-1 0,0 0 1 16,0 0-1-16,0 0 0 0,0 0-2 16,0 0-1-16,0 0 0 0,0 0-3 0,0 0 2 15,0 0 2-15,0 0-1 0,0 0 2 0,0 0 1 16,0 0-1-16,0 0 3 0,0 0-1 0,0 0 1 15,0 0 0-15,0 0 1 0,0 0 0 0,0 0 0 16,0 0 3-16,0 0-4 16,0 0 1-16,0 0 0 0,0 0-1 0,0 0 1 0,0 0-1 15,0 0-2-15,0 0 1 0,0 0 2 16,0 0-2-16,0 0 1 0,0 0-1 0,0 0-1 0,0 0-2 16,0 0 1-16,0 0 2 0,0 0-3 15,0 0 1-15,0 0 0 0,0 0-3 0,0 1 2 16,0 1-2-16,0-1-5 0,0 2-7 0,0-2-11 15,0 0-9-15,-1 1-1 0,0-2 0 16,1 0 5-16,-2 1 5 0,2-1 5 0,-1 2 4 16,1-1 6-16,-1-1 4 0,1 0 0 15,-1 0 3-15,1 0 5 0,0 0 1 0,0 0 3 16,0 1 3-16,0-1-2 0,0 0 1 0,0 0 0 16,0 0 0-16,0 0 0 0,0 0-1 0,0 0 1 0,0 0-2 15,0 0 2-15,0 0 1 0,0 0-1 16,0 0 2-16,0 0-1 0,0 0-3 0,0 0-1 15,0 0 2-15,0 0-4 0,0 0-2 0,0 0 0 16,0 0-5-16,0 0-6 0,-2 0-30 16,1 0-57-16,-1 0-80 0,-1 0-103 0,-3 3-114 15,4-2-167-15,-1 0-236 0</inkml:trace>
  <inkml:trace contextRef="#ctx0" brushRef="#br1" timeOffset="147744.2465">8176 6435 0 0,'0'0'113'0,"0"0"167"0,0 0-33 16,0 0-22-16,0 0-36 0,0 0-25 0,0 0-21 15,0 0-15-15,0 0-10 0,0 0-3 0,0 0-11 16,0 0-13-16,0 0 1 0,118-63-13 0,-107 56-10 15,0-1-3-15,-1-1-15 0,0 0-4 0,-1-1 2 16,0-1 3-16,0 0 0 0,-3 0-2 0,-1-2-9 16,-2-2-7-16,0-1-8 0,0 0-4 0,-2-2-2 15,-1-2-2-15,0 0-1 16,0-4-3-16,0 0-1 0,0-1-2 0,-3 1 2 16,1 0 0-16,-2 3 1 0,2 2 2 0,-2 4-2 15,-1 2 0-15,2 3-1 0,-2 4-5 0,3 3-3 16,0 3-6-16,-1 0-8 0,0 0-5 0,1 0-6 15,-2 1-3-15,-1 5 1 0,0 3 6 0,-2 2 5 16,2 2 4-16,0 2 1 0,2 4 3 0,1 0 0 16,0 1 1-16,2 2 1 0,0 1 1 15,0-1 2-15,4 1-2 0,0-1 0 0,1 0 0 16,0-1 0-16,2-2 2 0,-2 2 0 0,0-2 1 16,-1 0 0-16,0-1-2 0,-1-2-6 15,-1 0-23-15,-1-2-56 0,3-1-77 0,-3-2-131 16,2 0-174-16,-2-5-341 0,0-1-75 0</inkml:trace>
  <inkml:trace contextRef="#ctx0" brushRef="#br1" timeOffset="148173.3506">8607 6247 17 0,'0'0'370'0,"0"0"-122"0,0 0-107 0,0 0-54 15,0 0-16-15,0 0 0 0,0 0 2 16,0 0-16-16,0 0-8 0,0 0-9 0,0 0-9 16,0 0-6-16,0 0-3 0,0 0-5 15,-43 87 0-15,43-80 7 0,3 0 10 0,-1-2 16 16,5 0 11-16,-4 0 9 0,4-3 10 0,-1 0 6 15,0-1 7-15,4-1 1 0,-1 0-1 16,-1 0-7-16,5-2-12 0,-2-1-10 0,-1-2-13 16,2 0-6-16,-1 1-7 0,-2 0-3 0,0-2 3 15,0 1-1-15,-4-1 0 0,0 1-3 0,-2 0-3 16,0 0-1-16,1-1-1 0,-4 1-2 0,0-1-4 16,0-1-3-16,0 1-8 0,-4-3-1 0,-1 0-5 15,-1 0-3-15,0-2 0 0,-3 1-3 0,-2 1 0 16,1 1-3-16,-4 2-4 0,3 1-9 15,-1 3-10-15,0 2-8 0,2 0-3 0,-1 4 6 16,0 3 3-16,0 2-3 0,1 2-25 16,0 2-61-16,1 2-95 0,2 0-163 0,4-2-251 15,0-6-530-15</inkml:trace>
  <inkml:trace contextRef="#ctx0" brushRef="#br1" timeOffset="150072.9846">9041 6218 0 0,'0'0'0'0,"0"0"0"16,0 0 123-16,0 0 137 0,0 0-13 15,0 0-15-15,0 0-18 0,0 0-17 0,0 0-19 16,0 0-14-16,0 0-20 0,0 0-19 0,0 0-21 16,0 0-23-16,-27-36-25 0,20 35-20 15,0 1-17-15,1 0-11 0,-4 0-6 0,-1 1 1 16,-2 5 0-16,-1 1-3 0,0 3 1 0,0 2-2 15,-1 2-3-15,3 0 3 0,-1 1 0 0,5 2 1 16,0-2-1-16,6-1 1 0,-1-2-1 16,3 3 1-16,0-3 2 0,0-1 0 0,5-2 0 15,1 0 2-15,-1-2-3 0,5 0 1 0,-4-2 0 16,3-1 0-16,0-1-2 0,2-1 4 16,-1-2-1-16,0 0-4 0,2 0-1 0,-2 0-11 15,2 0-11-15,0 0-17 0,-2-2-24 0,1-2-32 16,-1 1-33-16,0-2-38 0,1 1-46 0,1-2-38 15,3 0-36-15,-1-1-40 0,4 0 24 16,-1-1 19-16,0-1 285 0,1 1 0 0,-2-2 0 0,-2 2 0 16,-1-1 0-16,-1 0 0 0,-2 3 0 15,-3-1 0-15,1 0 0 0,-5 2 0 0,1 0 0 16,-1 2 0-16,-2 0 135 0,0 2 100 16,0 0-4-16,0 0-12 0,1 1-19 0,-2 0-29 15,1 0-27-15,-1 0-39 0,0 0-35 0,0 0-32 16,0 0-31-16,0 1-16 0,0 1 0 0,0 1 4 15,0 0 8-15,0 1 8 0,0-1 3 16,0 1 3-16,-3-1 10 0,1 1-2 0,1-1 4 16,-1 1-1-16,-3 0-4 0,2-1 1 0,-1 2 1 15,-3-2 2-15,2 2 4 0,-2 0 3 0,-2-1-1 16,-1 1-5-16,1-2-7 0,-1 2-9 0,2-1-8 16,0-1-6-16,3-1 1 0,-2 1-3 15,5-2 2-15,0-1 4 0,-1 0 1 0,3 0 7 16,0 0 0-16,0-4-1 0,0 0-4 0,0-1-7 15,0 0-2-15,4-1 0 0,-2 0 3 16,4-1 1-16,-2 0 1 0,3 0 0 0,1 0-2 16,-1 1 1-16,1-2-2 0,1 3-1 0,2-1-3 15,-2 2-1-15,0 1 0 0,-1 0-1 16,-1 2-2-16,0 1-4 0,-1 0-6 0,-1 0-5 16,3 0-2-16,-5 4 1 0,4 0 4 0,-4 1 4 15,4 0 5-15,-4 1 7 0,5-2 2 0,-2 1 3 16,0 1 0-16,3-2 14 0,2 0 6 0,0 2 3 15,0-2 7-15,5-2-8 0,-4 1 1 16,4-2 3-16,-1 0-1 0,2-1 0 0,-4 0-2 0,2 0-1 16,-2-1-1-16,-1-2 4 0,-2 0 0 15,-1-1 6-15,-3 0 7 0,1-1 2 0,-3 0 0 16,0 1-1-16,-3-3-6 0,1 0-5 16,-1 1-4-16,-1-1-7 0,2-1-3 0,-2 1-5 15,0-1-2-15,0-2-3 0,0 0-1 0,0-2 1 16,0 1 0-16,0-2 0 0,-2-1 1 15,2 0-1-15,0-1 1 0,-1 3 2 0,1 0 3 0,0 2 4 16,-1 4 3-16,0 3 0 0,1 2-3 16,0 1-9-16,-1 0-20 0,0 0-18 0,-2 4-3 15,0 4 5-15,2 3 12 0,-1 1 15 0,-1 2 4 16,1 2 1-16,0-1 0 0,2 0 0 16,0 0 0-16,0 0 0 0,0-1 1 0,4 1 0 15,-1-3-1-15,-2 2 3 0,0-1 0 0,1-3 1 16,0 2 1-16,-1-4-4 0,2 2-3 0,-2 0-4 15,-1-2-13-15,1-4-29 0,0 3-37 0,2-3-38 16,-2 0-15-16,2-3-24 0,-2 0-25 0,-1-1-32 16,1 0-47-16,1 0-29 0,3-3-20 0,-3-2-8 15,-1-1 45-15,0 1 277 0,0-1 0 16,-1 3 0-16</inkml:trace>
  <inkml:trace contextRef="#ctx0" brushRef="#br1" timeOffset="150408.8812">9531 6244 0 0,'0'0'0'0,"0"0"0"16,0 0 0-16,0 0 212 0,0 0-80 15,0 0-30-15,0 0-34 0,0 0-14 0,0 0-13 16,0 0-9-16,0 0-8 0,-120-28-14 16,116 30-10-16,0-2-9 0,4 2 1 0,0-1-2 15,0 0 0-15,6 0 24 0,-2-1 26 0,4 0 22 16,2 2 15-16,1-2-9 0,1 0-22 0,5 0-15 16,-2 0-9-16,2-3-7 0,0 1-1 15,1 0-4-15,1-1 0 0,3-1-3 0,0 0-3 16,0 1 3-16,-3-1-2 0,-3 1 4 0,-1-1 3 15,-3 2 8-15,-4 0 21 0,-4 1 47 0,-1-1 57 16,-1 2 39-16,-1 0 12 0,-1 0-29 0,0 0-50 16,0 0-40-16,0 0-33 0,0 0-24 15,0 0-18-15,0 0-20 0,0 0-4 0,0 4 3 16,1 1 4-16,0 2 13 0,1 0 2 0,1 1 2 16,1 0 0-16,-2 1 0 0,0 0 1 0,1-2-1 15,1 3 2-15,-3-2 1 0,3 1-2 0,-1-1 0 16,-2-1 0-16,1-2-5 15,-1 1-14-15,2 0-54 0,-3-2-87 0,0 1-132 16,0-2-101-16,0 1-264 0,0-3 87 0</inkml:trace>
  <inkml:trace contextRef="#ctx0" brushRef="#br1" timeOffset="150609.0988">9747 6083 386 0,'0'0'442'0,"0"0"-77"0,0 0-72 0,0 0-94 16,0 0-67-16,0 0-56 0,0 0-46 16,0 0-52-16,0 0-48 0,0 0-6 0,0 0 10 15,0 0 26-15,0 0 32 0,0 0-5 0,4-18-22 16,3 26-42-16,1 3-61 0,3 1-92 16,-1-2-97-16,-3 0-140 0,-3-5 113 0</inkml:trace>
  <inkml:trace contextRef="#ctx0" brushRef="#br1" timeOffset="150957.4006">9947 6259 0 0,'0'0'0'0,"0"0"0"0,0 0 122 15,0 0 9-15,0 0-17 0,0 0-19 16,0 0-10-16,0 0-2 0,0 0-16 0,0 0 6 16,0 0 3-16,0 0-3 0,0 0 26 0,0 0 5 15,2 40 0-15,6-40-6 0,-2 0-27 16,2 0-16-16,1 0-13 0,0 0-7 0,1-1-3 0,-1-2-1 15,1 0-1-15,1 0 4 0,0 0 2 16,2 0 23-16,0-2 19 0,1 0 7 0,-2 0 6 16,-1 0-15-16,0-1-13 0,-3-1-4 0,0 0-1 15,-4 0-4-15,2 0-4 0,-4 0-6 0,3 2-6 16,-2 0-7-16,-1 2-5 0,-1 1-4 16,-1 1-7-16,0 1-7 0,0 0-10 15,0 0-22-15,0 0-27 0,0 1 2 0,0 3 6 0,2 1 17 16,2 0 25-16,-2 2 0 0,0-1 0 15,4-1 4-15,-3 1 0 0,5-1 1 0,-4 2 2 16,4-3-4-16,0 2 1 0,3-1 3 0,2 0 1 16,2-2 4-16,2 0 1 0,4-1-1 15,-1-1-2-15,5-1-3 0,-2 0-10 0,1 0-22 16,3 0-67-16,1-3-124 0,3 0-223 0,-9 0-288 16,-4 1-196-16</inkml:trace>
  <inkml:trace contextRef="#ctx0" brushRef="#br1" timeOffset="151573.8716">10977 6091 0 0,'0'0'214'0,"0"0"147"0,0 0-11 0,0 0-38 15,0 0-40-15,0 0-36 0,0 0-48 0,0 0-38 16,0 0-29-16,0 0-25 0,0 0-20 0,0 0-15 15,0 0-14-15,21-121-8 0,-21 111-7 16,-2-1-5-16,-1 0-3 0,-3 1-3 0,4 0-2 16,-4 2 1-16,3 1-2 0,-1 1-3 0,-1 3-6 15,3 2-6-15,1 0-7 0,-1 1-9 16,-2 0-5-16,2 2-7 0,0 4 0 0,-1 5 3 16,-2 3 5-16,1 4 9 0,2 2 4 0,-1 2 3 15,3 1 0-15,0 3 1 0,0-1 0 0,0 1 0 16,4 1 2-16,-3-1-2 0,1 1 0 15,-2-2 2-15,2-2-1 0,-2-1 3 0,0-3-1 16,0 1 0-16,0-2 0 0,-2-1-5 0,-1-3-9 16,-2 3-31-16,3-1-34 0,-1-1-12 0,-2 2 8 15,2-5-29-15,1-1-138 0,-2-4-278 16,3-4-886-16</inkml:trace>
  <inkml:trace contextRef="#ctx0" brushRef="#br1" timeOffset="151792.6299">10806 6229 0 0,'0'0'351'0,"0"0"-15"0,0 0-68 0,0 0-53 0,0 0-61 16,0 0-32-16,0 0-33 0,0 0-21 0,0 0-12 15,0 0-15-15,0 0-4 0,0 0-7 0,0 0-6 16,94-6-5-16,-69 6-6 0,3 0-6 0,-2-1-14 15,3 0-27-15,1 0-74 0,-1-1-116 0,0 1-154 16,-7 0-236-16,-9 1 149 0</inkml:trace>
  <inkml:trace contextRef="#ctx0" brushRef="#br1" timeOffset="152593.5183">11260 6179 0 0,'0'0'47'16,"0"0"205"-16,0 0-88 0,0 0-48 16,0 0-13-16,0 0-13 0,0 0-14 0,0 0 0 15,0 0-2-15,0 0-5 0,0 0-10 0,0 0-15 16,0 0-17-16,0 0-7 0,-110 91 0 0,110-86 3 16,0 0 3-16,7 0 7 0,1-1 13 15,-2-1 7-15,4 0 16 0,5-2-2 0,-2 0-13 16,4-1-8-16,-2 0-15 0,4 0-5 0,-1-1-3 15,1-3-4-15,-5 0-4 0,3-1 2 16,-5 0 8-16,0-1 3 0,-3 0 7 0,-2-1 1 16,-3 1 2-16,4-1 4 0,-6 2 4 0,0-1 6 15,-1 0 4-15,-1 0 2 0,0 1 1 0,0-1-2 16,0 0-5-16,-3 0-6 0,0 1-6 0,-4-1-7 16,3 1-6-16,-2 0-10 0,3 4-5 15,-3 0-8-15,3 1-10 0,-4 0-6 0,4 1-6 16,-3 3-3-16,3 2 6 0,-1 2 4 0,-1 1 4 15,4 1 3-15,0 0 0 0,1-1-2 16,0 0-1-16,1-2-2 0,1 2-1 0,4-3-2 16,-2-1 4-16,3-2 3 0,1-1 1 0,-2 1 6 15,3-3-1-15,1 0 3 0,2 0 2 16,3 0 0-16,0-4-1 0,3 0-1 0,0-2 1 16,1 0-2-16,-4 0 3 0,4-1 1 0,-2 0 1 15,-3 1 0-15,2-1 3 0,-3 0 2 0,-2 0 2 16,-1 0 5-16,-1 0 0 0,-2 0 3 0,-3 1 5 15,-2 0 3-15,-1 1 2 0,-1-2-2 0,0 0-5 16,-1-2-8-16,-1 1-3 0,-5 0-4 0,2-1 0 16,-3 2-2-16,-1 0-3 0,1 2-4 15,2 1-2-15,-2 0 0 0,0 2-4 0,4-1-1 16,-2 3 0-16,4 0-3 0,0 0 4 0,1-1-1 16,1 1-1-16,0-1-1 0,0 1-2 15,0 0-2-15,0 0-3 0,2 0 1 0,0 0 4 16,3 0 4-16,0 0 5 0,1 0 1 15,-1 0 1-15,5 0-3 0,-1 0 1 0,1 0-2 0,1 0 1 16,-1 0 1-16,2 0-1 0,3 0 2 16,-2 0-2-16,3-1 0 0,-1 0 1 0,3-2 0 15,0 2 0-15,-1-2 1 0,2 0-1 16,-2 0 0-16,-3-1 2 0,-3 2 1 0,-2-1 3 16,0 1 6-16,-8 1 9 0,0 1 11 0,-1 0 3 15,0 0-6-15,0 0-21 0,0 0-25 0,-2 4-9 16,1 3 1-16,-3 1 8 0,-1 4 13 0,2 2 2 15,1 0 0-15,-2 2 0 0,3 0 2 16,1 0 1-16,0-2 0 0,0-1 0 0,0-1 1 0,0-2 1 16,2 1 2-16,2-4-1 0,0 2 0 15,1 0-2-15,0-2-2 0,3 0-1 0,-3 0-11 16,2-1-21-16,1-1-53 0,0-1-81 0,-2 1-170 16,1 0-209-16,-4-3-581 0</inkml:trace>
  <inkml:trace contextRef="#ctx0" brushRef="#br1" timeOffset="153292.7013">12286 6059 212 0,'0'0'321'15,"0"0"-101"-15,0 0-108 0,0 0-72 0,0 0-23 16,0 0 11-16,0 0 18 0,0 0 4 0,0 0 4 16,0 0 3-16,0 0-1 0,27 119-1 15,-25-99-1-15,-2-1-7 0,1-1-4 0,-1-3-8 16,0 2-4-16,0-3-2 0,0-3-1 0,0 1-2 16,0-4 0-16,0 0 3 0,0-1 3 0,0-1 0 15,0 0 49-15,0-2 17 0,0 0 9 16,0-2 5-16,0-1-42 0,1-1-9 0,-1 0 7 15,0 0 18-15,0 0 25 0,0 0 5 0,0-2-20 16,1-4-27-16,-1-1-35 0,0-1-20 0,1-1-3 16,-1-3-1-16,0-1 0 0,0 0-5 0,0-3 1 15,0-3-1-15,3 0-3 16,-1-4 2-16,1-2 0 0,-1-3 0 0,6-4 2 16,-2 0 0-16,-1-1-1 0,4 0-1 0,-1-1 1 0,0 0 0 15,-2 4 0-15,2 3-2 0,0 5 1 0,-3 6-5 16,1 5-2-16,-3 4-5 0,3 3-11 15,-3 3-7-15,5 1-6 0,-4 0-3 0,5 1 1 16,0 5 5-16,2 3 6 0,-1 3 6 0,0 1 8 16,2 1 2-16,-3-1 1 0,1 2 0 15,-2-1 0-15,-2 0 0 0,-2 0-1 0,-2-2 3 16,-1 0-5-16,-1-2 5 0,0 1 1 0,0-1 0 16,-2 0 3-16,-5 1 0 0,1 0 2 0,-4 0 0 15,-1 0 1-15,-4 0-1 0,3 1 1 16,-4 0 0-16,2-2-3 0,-4 1-3 0,6 0-5 15,0-2-18-15,0 0-26 0,3-2-37 0,2 0-55 16,3-2-86-16,2 0-87 0,2-3-88 0,0 0-75 16,3-1-361-16</inkml:trace>
  <inkml:trace contextRef="#ctx0" brushRef="#br1" timeOffset="153736.6992">12587 6231 0 0,'0'0'0'0,"0"0"0"0,0 0 98 15,0 0 112-15,0 0-10 0,0 0-10 0,0 0-15 16,0 0-6-16,0 0 4 0,0 0-2 0,0 0 4 16,0 0 4-16,0 0-4 0,0 0-10 0,2 39-20 15,2-39-30-15,4-2-25 0,3-1-25 0,0-2-14 16,3-1-11-16,0-1-5 0,-2 1-4 15,4-2-4-15,-4 0 4 0,1-2-7 16,-2-1 2-16,-1-2-1 0,0 0-2 0,-1-4 0 0,1-1-3 16,-3-3-3-16,0 1-4 0,-1-1-2 15,-4-1 0-15,0 1-2 0,0-2-1 0,-2 0-2 16,0 1 0-16,-2-4-1 0,-2 3 1 0,0 1-3 16,-2 2-1-16,1 3-1 0,0 4-6 15,0 5 2-15,0 2-5 0,1 5-9 0,-2-1-9 0,4 2-9 16,-5 2-4-16,4 3 4 0,-2 3 10 15,0 4 6-15,-2 2 9 0,4 2 3 0,-1 0 2 16,0 3 2-16,4 0 3 0,0 0 2 0,0 1-2 16,0 1 2-16,5-2-1 0,-1 3 0 0,-2-1 2 15,3 0-2-15,-2 3 0 0,-2-3 2 0,0 1 0 16,1-2 1-16,0-2-2 0,-2 0-3 16,1-4-6-16,-1 1-26 0,1-3-59 0,0 1-83 15,0-3-142-15,3 0-164 0,-1-5-255 0,0-1-157 0</inkml:trace>
  <inkml:trace contextRef="#ctx0" brushRef="#br1" timeOffset="155006.0097">12937 6192 0 0,'0'0'282'0,"0"0"-15"0,0 0-51 16,0 0-52-16,0 0-28 16,0 0-27-16,0 0-20 0,0 0-11 0,0 0-6 0,0 0-6 15,0 0-8-15,0 0-5 0,0 0-8 0,0 0-8 16,62 33-6-16,-57-26-4 0,-3-1-5 16,-1 1 4-16,-1 0 2 0,0-1 7 0,-2 1 5 15,-5 0 5-15,0-1 4 0,0 0-2 0,-4-2-2 16,-1 0-7-16,2 0-7 0,-1-1-8 0,1 0-6 15,2-1-5-15,-2 0-3 0,3-2 1 16,1 0 3-16,2 0 4 0,1-2 3 0,-2-2-1 16,4 0-4-16,-1 0-5 0,2-2-6 0,0 0-5 15,0-2-3-15,3-1-2 0,4-1 1 16,1-1 3-16,-1 0 3 0,2-2 3 0,1 2-1 16,0 1-2-16,0 2-2 0,-1 1-2 0,0 3-1 15,-1 0-2-15,1 3-2 0,-3 1-4 0,2 0-2 16,0 0-1-16,1 4 0 0,-1 0 2 15,-1 1 4-15,2 2 3 0,2 0 3 0,-1 0 3 16,-1-1 0-16,2 1-1 0,-2-1 0 0,-1 1-1 16,-1-2-1-16,-1 0-5 0,-2 1-9 0,1-3-18 15,-3 2-36-15,1-3-48 0,2 2-48 16,-4-2-46-16,0 0-43 0,3 1-36 0,-1-1-30 16,-1-1-30-16,0 0 24 0,4-1 328 0,-3 1 0 15,4-1 0-15,0 0 0 0,0 0 0 0,0 0 0 16,-2-2 0-16,2-3 0 0,-2 1 0 0,0-1 0 15,-1 0 0-15,0 0 0 0,-1-1 0 16,2-1 38-16,-1 0 149 0,1 0-16 0,0 0-14 16,-3-3 2-16,4 2-10 0,-2 0-21 15,-1 1-23-15,1 3-29 0,-2-1-24 0,-1 3-22 16,3 1-13-16,-2 1-17 0,-1 0-21 0,0 0-14 16,0 1-8-16,0 2-4 0,3 1 10 0,-1 2 14 15,0 0 10-15,0 1 7 0,0-1 4 0,0 1-1 16,-2-1 0-16,3-2 0 0,0 1 0 15,-2-2-1-15,-1 1 0 0,2-2-3 0,1 0-4 16,-1 0 2-16,0-2 0 0,2 0 4 0,3 0 4 16,-3 0-3-16,4 0 2 0,1 0-3 0,1-4 1 15,2 2 2-15,3-1 5 0,-2 0 3 16,2-2 8-16,-4 1 4 0,4-1 6 0,-6-1 15 0,-1 0 9 16,-2-1 23-16,1-1 13 0,-4 0 15 15,1-3 17-15,-1-1 4 0,0 1-1 0,-1-2-12 16,0 1-14-16,2 1-14 0,-3 1-9 0,-1 2-10 15,0 2-10-15,-1 1-7 0,0 4-14 0,0 0-15 16,0 1-28-16,0 0-59 0,0 1-16 16,0 5 4-16,0 2 19 0,0 0 52 0,-1 3 13 15,1 0 2-15,0 1 1 0,0-1 1 16,0 0-1-16,1 0 2 0,5 0 9 0,-1 0 22 16,3-1 17-16,3 1 4 0,1-2-8 0,-2 2-14 15,2-2-10-15,-3-1-1 0,0 0 5 0,0-2-9 16,-2 0-1-16,-2-1-2 0,0-2-2 15,-2 0 1-15,2-2-1 0,-2 0-3 0,-2-1 0 0,0 1-1 16,-1-1-1-16,0 0 2 0,0 0 8 16,0 0 9-16,0 0-1 0,0-1-4 0,0-3-12 15,0 0-13-15,0-1-7 0,0-1-2 16,0-1-1-16,0 0 4 0,0-1 3 0,0 1 3 0,0-4 4 16,0 0 0-16,0-2 0 0,0-2 0 0,-1-1 0 15,1-2 1-15,-1 0 0 0,0-1 2 16,-3-2-1-16,3-1-1 0,-2-1 2 0,2-1 0 15,0-1-2-15,-1 0 2 0,-1-3 2 0,1 2-2 16,1 1 3-16,-1 1-1 0,0-1-1 0,-1 5 3 16,1 0-3-16,2 4 2 15,0 3 0-15,-1 3-2 0,1 2-3 0,-1 2 1 0,1 3-1 16,-1 2-2-16,1 1-17 0,-1 0-30 16,1 0-21-16,-2 4 1 0,0 3 15 0,-1 4 26 15,3 2 19-15,-1 2 4 0,1 3 0 0,0-1 3 16,0 1 4-16,0 4-1 0,1-2-1 0,2 1 4 15,2 4 0-15,-2 1 2 0,2 0 5 16,-2 0-2-16,1 1 0 0,0-1 2 0,-1-1-3 16,0 1 2-16,0-1 0 0,0-2-1 0,-2-3-2 15,0 0 1-15,-1-3 0 0,0-1 1 0,0-1 1 16,0-1 1-16,0 1 0 0,0-5-2 16,0 3-2-16,0-3-6 0,0-1-1 0,0 1-4 0,0-2-7 15,0-1-16-15,0 0-38 0,-1-3-50 16,-1 0-78-16,-2-2-113 0,1 1-126 0,2-2-186 15,1-1-197-15</inkml:trace>
  <inkml:trace contextRef="#ctx0" brushRef="#br1" timeOffset="155245.1724">13456 6028 582 0,'0'0'316'0,"0"0"-42"15,0 0-38-15,0 0-17 0,0 0-35 0,121-29-48 16,-85 22-45-16,4 1-32 0,5-1-21 16,6 1-14-16,4 1-11 0,9-3-18 0,4-2-54 15,5 1-185-15,-18 0-340 0,-18 4-696 16</inkml:trace>
  <inkml:trace contextRef="#ctx0" brushRef="#br1" timeOffset="180957.2886">280 7676 0 0,'0'0'0'16,"0"0"0"-16,0 0 0 0,0 0 190 0,0 0 21 15,0 0-11-15,0 0-12 0,0 0-9 16,0 0-9-16,0 0-7 0,0 0-13 0,0 0-14 16,-3-26-18-16,3 23-15 0,0 2-9 0,0-1-6 15,0 1-1-15,0-1-8 0,0 1-6 0,0 0-5 16,0 0-4-16,0 1-4 0,0-2-5 0,0 2-3 15,0 0-7-15,0 0-3 0,0 0-5 16,0 0-7-16,0 0-2 0,0 0-8 0,0 0-4 16,0 0-5-16,0 0-3 0,0 0-3 0,0 0-3 15,0 0-1-15,0 0-6 0,0 0-4 0,0 0-6 16,0 0-3-16,1 4 0 0,2 1 4 16,1 1 6-16,-2 2 4 0,4 0 3 0,-2 2-2 15,2 3 2-15,1 1-1 0,-2 1 2 0,3 2 1 16,-2 0-1-16,1 2 2 0,-2 1-4 15,0-1 3-15,2 2-1 0,-3-1 0 0,2 2 2 16,-3-2-1-16,2 0 1 0,-1-1-2 0,-2-1 0 16,3-2 1-16,-3-1 0 0,1-2-1 15,-1 0 2-15,2-3-2 0,-1-1 3 0,-2-2 2 16,3 1-1-16,-2-2 0 0,1 0-2 0,-2-2-2 16,1 2 2-16,2-3-1 0,-2 2 0 0,1-2 1 15,-2 1 0-15,2-1 2 0,0 0 1 16,-1-2 0-16,-1 2 2 0,1-2 0 0,0 1 0 15,0-1 5-15,0-1 2 0,-1 0 3 0,-1 0 8 16,2 0 5-16,1 0 11 0,0-1 6 16,0-2 2-16,0 0-3 0,3-2-9 0,-3-1-6 0,4 0-8 15,-2-4-4-15,2 2-2 0,1-3-4 0,-2-1-1 16,0-1-3-16,3 0 0 0,-2-3-1 16,-1 1 1-16,2-3 0 0,0 3-1 0,-3-3-2 15,2 1 1-15,-2 0-1 0,-1 0-2 0,-1-1 1 16,1 1-1-16,1 1 0 0,-3 0 1 15,2 0-2-15,0 4-1 0,-2 1-1 0,2 0-2 16,-1 2 2-16,0 1 0 0,1 0-1 16,0 1 0-16,-1 1 0 0,1 1 0 0,-1 0 0 15,-1 2 0-15,1-1 0 0,-1 0-1 0,1 2 1 16,-3 1 0-16,1 0-2 0,0 0 2 0,0 1-2 16,-1 0 1-16,2 0 0 0,-2 0 1 0,0 0 1 15,0 0 0-15,0 0-1 0,0 0 0 16,0 0 2-16,0 0 0 0,0-2-1 0,0 2 0 15,0 0 0-15,0 0-1 0,0-1 2 0,0 1 2 16,0 0-2-16,0-1 0 0,1-1 1 0,-1-1 1 16,2 1 1-16,-2 0 1 0,0-2-1 15,2 1-1-15,-2-1-1 0,1-1 0 0,-1 0-1 16,0 1 0-16,1-1-1 0,-1 1-1 0,0 1 1 16,1 1-1-16,-1-1 1 0,0 1 0 15,0 1 0-15,0 0-1 0,0-1 2 0,0 0-2 16,0 1 0-16,1 1 0 0,-1-3-3 0,2 2 1 15,-2-2-2-15,1 1 1 0,-1-2-2 0,1 2-2 16,1-1-3-16,-1 0-5 0,-1-2-5 16,2 2-4-16,0-1-11 0,0 1-9 0,-1-1-14 0,1 1-21 15,0 0-27-15,-1 1-34 0,2 1-51 16,1 0-82-16,-3 1-115 0,1 0-185 0,1 0-474 16</inkml:trace>
  <inkml:trace contextRef="#ctx0" brushRef="#br1" timeOffset="183213.0388">936 7677 0 0,'0'0'0'0,"0"0"0"0,0 0 40 0,0 0 183 15,0 0-21-15,0 0-12 0,0 0-12 16,0 0-20-16,0 0-12 0,0 0-10 0,0 0-9 16,0 0-7-16,0 0-11 0,0 0-4 15,0-26-8-15,0 25-11 0,-2 0-4 0,0-1-8 16,2 1-11-16,-1 0 1 0,0 0-9 0,-1 0-5 16,1-1-1-16,0 1-7 0,0 0-3 0,0 1-3 0,-2-1-5 15,2-1-5-15,-2 2-3 0,1 0-4 16,2 0-3-16,-3 0-5 0,1 0-2 0,0 0-5 15,-2 0-2-15,3 0 2 0,-3 0-3 0,-1 0 1 16,1 2 0-16,-1 1-2 0,0 2 0 16,0 0 1-16,-4 1 0 0,4 0-2 0,-2-1 0 15,2 2 1-15,0 0-1 0,-3 0 0 16,4 1 0-16,-3-1 0 0,3 2 0 0,-1-1 1 16,2 1 0-16,-2 0 0 0,1 1-1 0,2 0 0 15,-1 1 1-15,0-1 0 0,1 2 0 0,1-1 0 16,0 0-1-16,-1 2 0 0,1-1 1 0,1 1 0 15,0 1 0-15,0-3 0 0,0 2 1 16,0-2-2-16,0-1 1 0,4-1 0 0,-3 0-1 16,3-2 0-16,1 0-1 0,-2-1-1 0,5-1 1 15,-3 0 0-15,1-1 0 0,2-2 0 16,-1 0 0-16,2 1 2 0,-1-2 2 0,1 0 0 16,1 1 2-16,-1-2-3 0,-1 0 1 0,-1 0 1 15,-1 0-1-15,0 0 0 0,-1 0 0 0,2 0 1 16,-4 0-1-16,2 0 2 0,-1 0 1 0,-1-2 0 15,0 1 0-15,1 0 5 0,-3 0-3 0,2-1 3 16,1 1-2-16,-3 0-3 0,0-1-2 16,1 0 1-16,1 2-3 0,-2 0 0 0,1 0 0 15,-2-1-2-15,1 1-1 0,-1 0 0 0,0 0-1 16,0 0-1-16,0 0 1 0,0 0 0 0,2 0 1 16,-2 0 0-16,1 0 2 0,-1 0-1 15,1 0 0-15,-1 0 1 0,0 0 0 0,0 0 1 16,0 0 1-16,0 0-1 0,0 0-1 0,0 0 4 15,0 0-2-15,0 0 0 0,0 0 1 16,0 1-4-16,0-1 1 0,-1 0-2 0,1 2-2 16,-1-2 0-16,-1 1 1 0,2-1 3 0,-3 1 0 15,2 0 5-15,-2 0-1 0,1 1 0 0,1 0 0 16,-2-1 2-16,1 1 0 0,-1-2 1 0,2 0 3 16,0 0-2-16,-2 1 3 0,0-1 0 0,1 0 0 15,1 0 2-15,-1 0 0 0,-2 0-2 16,1 0-2-16,1 0-2 0,-1-1-2 0,-1 1-2 15,1 0 0-15,2 0-2 0,-3-2 0 0,0 2 1 16,1 0-1-16,0-1 1 0,-1 1-1 16,2 0-2-16,-1-1 1 0,-1 0 1 0,2 1 1 15,0-2 3-15,-1 0 0 0,-1 1 1 16,1-2 2-16,0 1 2 0,-1-1 1 0,2 0 0 0,-1-1 0 16,1 1-1-16,-2-3-2 0,2 1-1 15,-1-2-1-15,-1 0-2 0,2 0-1 0,0-1 4 16,-1-1-2-16,0 0-1 0,1-2 2 0,1 0-5 15,1-2 3-15,0 2-2 0,0-2 2 0,0 1-1 16,0-1-1-16,0 2 0 0,0 1-2 16,0 1 2-16,0-1-4 0,0 0 3 15,1 2-2-15,1 0-1 0,1 1 3 0,0 1-3 0,0 1 1 16,-1-1-2-16,2 0 0 0,0 1-2 0,1-2 0 16,-1 1-1-16,2 0-1 0,1 0 1 15,1 0-1-15,-2 2 2 0,0-1 0 0,1-1 0 16,1 0 3-16,-2 0-4 0,2 0 6 0,0 2-1 15,-1-1 1-15,-1 2 1 0,2 0-2 0,-3-1 1 16,0 1-2-16,-1 1 1 0,3 0 0 16,-5 0-2-16,3 2-1 0,-2 0-1 0,0 0-2 0,2 0 0 15,-3 0-1-15,4 0-3 0,-2 0 2 16,-1 3 2-16,1-1 1 0,-1 2 3 0,0-2-1 16,1 1 0-16,-1 1-2 0,1-1 2 0,0 1-1 15,-1-1 3-15,-1 1 0 0,1-1-2 16,-1 1 3-16,0-1 0 0,-1 1 1 0,1-2 1 15,-1 2-1-15,1-3 0 0,-1 0-2 0,-1 1 3 16,0-1-2-16,2 0 0 0,-2 0 1 0,0 0-1 16,1-1 1-16,-1 1 2 0,0-1-2 15,0 0 0-15,0 2 2 0,0-2 0 0,0 0 0 16,0 0 5-16,0 0-3 0,0 0 2 0,0 0 2 16,0 0 5-16,0 0 1 0,0 0 2 0,0 0 3 15,0 0 2-15,0 0-1 0,0 0-5 16,-1 0-1-16,-4-2-11 0,3 1 3 0,1-1-2 15,-3 0-2-15,0 0 4 0,2 0-4 0,-3-1-2 16,0 1 0-16,1 0-2 0,0-1 2 0,1 1 0 16,-2 0 0-16,1 0-2 0,-3 0 2 0,3 1 0 15,-1 0-1-15,0 1 0 0,-3 0-1 0,2 0-2 16,-2 0 1-16,-1 0 3 0,0 3-4 16,0 2-1-16,0 0 1 0,2-1-6 15,0 1 7-15,-1-1 1 0,-1 1-1 0,3-1 2 16,-1 2-2-16,-2 1-1 0,1 0-2 0,2 1 1 15,0 0-3-15,1 2 2 0,-1-2-1 0,1 3 3 16,1-1 1-16,1 1-1 0,-1 0 2 0,1-1-5 16,2 2 3-16,0-1 2 0,-1 1 0 15,1 0 2-15,1 0 0 0,0 0-2 0,0 2 1 16,0-3 2-16,0 1-1 0,0-2-1 0,3-1 1 16,-2 0-4-16,1 1 4 0,1-3 0 0,1 0 0 15,-3 0 0-15,3-2 0 0,2-1-1 16,-1 1 0-16,0 0 3 0,2-2-1 0,1 0 1 15,1 0 2-15,0-2-2 0,1 1 2 0,3-2-2 16,-2 0 0-16,0 2-1 0,1-2 2 0,-1 0 1 16,-1 0 2-16,1 0 5 0,-2 0 0 0,0 0 2 15,-3-2 0-15,1 1 0 0,1-1-1 0,-4-1 1 16,3 3 1-16,-1-3-1 0,-1 1 3 16,0 0-1-16,-1-1 1 0,-1 1-2 0,1 0 0 15,0 0 0-15,-3 1-2 0,3 0 2 16,-3 0-3-16,0 0-1 0,1 1-1 0,-1 0 0 15,-1 0-1-15,1-1-2 0,-1 1-1 16,0-2 1-16,0 2-2 0,0 0-1 0,0 0 0 0,0 0-2 16,0-1-1-16,0 1 0 0,1 0-4 15,-1-1 2-15,0 1-7 0,0 0-10 0,0 0-15 16,0 0-22-16,0 0-32 0,0 0-44 0,0 0-63 16,0 2-128-16,-1 1-237 0,1-2-544 0</inkml:trace>
  <inkml:trace contextRef="#ctx0" brushRef="#br1" timeOffset="193465.6586">1271 7907 0 0,'0'0'0'15,"0"0"0"-15,0 0 5 0,0 0 211 0,0 0-24 16,0 0-15-16,0 0-4 0,0 0-9 0,0 0-9 15,0 0-6-15,0 0-5 0,0 0-10 0,0 0-6 16,0-3-8-16,0 3-12 0,0-1-15 16,1 1-15-16,-1 0-10 0,0-1-7 0,1 1-8 15,-1 0-12-15,0 0-11 0,0 0-13 0,0 0-5 16,0 0-8-16,0 0 0 0,0 0-4 16,0 0-2-16,0 0 1 0,0 0-2 0,0 0 0 15,0 0-1-15,0 1 2 0,0 0 2 16,0-1 0-16,0 2 4 0,0-1-1 0,0 0 1 0,0 0 2 15,0 1-1-15,0-1 2 0,0-1-2 16,0 1 4-16,0-1-2 0,0 0 5 0,0 0-1 0,3 1 1 16,-3-1 2-16,0 0-3 0,0 1 0 15,0-1-2-15,0 2-2 0,0-1 1 16,1 1-3-16,-1-1 2 0,0 0-1 0,0 2-1 16,2-2 1-16,-2 1-2 0,0-1 1 0,0 2 2 15,0-1-2-15,0 0 2 0,0 2-1 0,1-2-2 16,-1 1 1-16,0 0 1 0,1 0-1 15,-1-2 1-15,0 1 1 0,0 2-1 0,0-2-1 16,0 1 3-16,0-1-3 0,0 2-1 0,0-2 2 16,0 1-2-16,0 0 2 0,0 0-1 0,0 0 1 15,0 0-2-15,0 1 1 0,0 1 0 0,0-1-1 16,0-1 1-16,0 2-3 0,0-1 1 0,0 0-1 16,0 0 2-16,0 1-1 0,0-1 0 15,0 1 2-15,0-2-3 0,0 3 2 0,0-3 1 16,0 0 0-16,0 0 0 0,0 0 2 0,0 0-3 15,0-1 2-15,0 2-2 0,0-2-1 0,0 0-1 16,0 1 0-16,0 1 0 0,0-3 1 0,0 0 0 16,0 2 2-16,0-1-2 0,0-1 1 15,-1 2-1-15,1-2 0 0,0-1 3 0,0 0-3 16,0 2 1-16,0-2-3 0,0 1 0 0,0 0 0 16,0 1 1-16,0-1 1 0,0 0-1 15,0 0 1-15,0 0-1 0,0-1 2 0,0 1-2 16,0-1 1-16,0 0-1 0,0 2-2 15,0-2 2-15,0 1 0 0,0 0 0 0,0-1-1 16,0 1-1-16,0 0 2 0,0 0-2 0,0-1 2 16,0 2-2-16,0-1 2 0,0 1-2 0,0-1 2 15,0 0 0-15,0 1-2 0,0-1 1 0,0 0-3 16,0-1 2-16,0 1 1 0,0 0-1 0,0 1 0 16,0-2-1-16,0 1 2 0,0-1-1 0,0 1 2 15,0-1 1-15,0 1-3 0,0 1 1 16,0-2 0-16,0 0-1 0,0 1-1 0,0 0 2 15,0 0-3-15,0 0 1 0,0-1 2 0,0 1 1 16,0 1 0-16,0-1 0 0,0-1-1 16,0 0 0-16,0 1 1 0,0-1-1 0,0 0 1 15,0 1-2-15,0-1-1 0,0 1 0 0,0 0 0 16,0-1 1-16,0 2-1 0,0-2 1 16,0 1 1-16,0-1 0 0,0 0 2 0,0 1 0 15,0-1 1-15,0 0 0 0,0 0 3 0,0 0 0 16,0 0 1-16,0 0 1 0,0 0-1 0,0 0 1 15,0 0 1-15,0 0 2 0,1 0-1 0,-1 0 0 16,0 0-3-16,0 0-2 0,0-1-3 16,0 0-5-16,0-1-10 0,0 1-9 0,0 0-18 0,0-1-32 15,0-2-35-15,0 0-39 0,-1 0-43 16,0-2-58-16,-1 1-94 0,1-1-96 0,1 0-110 16,0 2-143-16,0 0 608 0</inkml:trace>
  <inkml:trace contextRef="#ctx0" brushRef="#br1" timeOffset="197269.7749">1870 7738 0 0,'0'0'0'16,"0"0"0"-16,0 0 0 0,0 0 164 0,0 0 60 15,0 0-18-15,0 0-19 0,0 0-15 16,0 0-10-16,0 0-15 0,0 0-15 0,0 0-24 16,-4-6-19-16,4 6-14 0,0 0-13 0,0 0-13 15,0 0-11-15,0 0-10 0,0 0-7 0,0 0-2 16,0 0-3-16,0 0-1 0,0 0-4 15,0 0-6-15,3 0-3 0,-2 0 0 0,2 0 4 16,3-1 3-16,0 1 5 0,2-1 1 0,1 0 0 16,1-1 5-16,4 0 1 0,-1 1 0 15,1-3-2-15,4 2-1 0,-1-2-4 0,0 2-2 16,1-2 0-16,0 2-6 0,-4 0-2 0,-1 2-3 16,0-1 0-16,-3 0-1 0,-2 1-2 15,-2 0-2-15,3 0-7 0,-2 0-4 0,-3 0-20 16,0 1-42-16,0 0-54 0,-2 2-71 0,-1-1-66 15,3 1-61-15,-2-1-70 0,-1 1-79 16,-1-2 287-16</inkml:trace>
  <inkml:trace contextRef="#ctx0" brushRef="#br1" timeOffset="197887.0381">1870 7827 0 0,'0'0'0'0,"0"0"0"0,0 0 0 0,0 0 0 16,0 0 72-16,0 0 24 0,0 0-23 16,0 0-12-16,0 0-13 0,0 0 0 0,0 0 1 0,0 0 9 15,0 0 13-15,0 0 12 0,-7 6 2 16,7-6-4-16,0 0-7 0,2 0-8 0,1 0 0 16,-1 0 14-16,1 0 9 0,4 0 11 0,1 0 6 15,3 0-6-15,0 0-3 0,1 0-10 16,5 0-10-16,-1 0-10 0,2-2-8 0,3 0-4 15,0 0-6-15,-2 0-7 0,0-1-4 16,0 1-5-16,-5 0-4 0,2-1-4 0,-4 2-4 16,-1 0-4-16,-2 1-3 0,-1-1-3 0,-5 1-3 15,1 0-3-15,-1 0-3 0,-2 0-2 0,-1 0-1 16,0 0-5-16,0 0-3 0,0 0 1 0,0 0 0 16,0 0 1-16,0 1 5 0,0 0-2 15,0 2-1-15,-1-1-6 0,-1 0-7 0,-1 1-12 16,2-1-23-16,-1 0-32 0,0 1-47 15,-4-1-72-15,4 0-77 0,0-1-121 0,-1 1-228 0,1-1 284 0</inkml:trace>
  <inkml:trace contextRef="#ctx0" brushRef="#br1" timeOffset="198773.6345">1232 7756 0 0,'0'0'0'0,"0"0"0"0,0 0 0 16,0 0 0-16,0 0 27 0,0 0 130 15,0 0-8-15,0 0-9 0,0 0-5 16,0 0-7-16,0 0 2 0,0 0-1 0,0 0-2 15,0 0 0-15,8-32-9 0,-8 30-13 0,0 0-8 16,0 1-9-16,0-1-8 0,0 0-4 16,0 0-7-16,0 1-9 0,0 1-6 0,0 0-9 15,0 0-7-15,0 0-8 0,0 0-10 0,0 0-7 16,0 0-10-16,0 0-12 0,0 0-7 0,0 0-14 16,0 0-4-16,0 1 7 0,-1 1 7 0,0 1 10 15,-1-1 10-15,2 0 0 0,0 0-1 0,0-1 2 16,0 1-1-16,0-1 2 0,0-1 1 15,0 0 3-15,0 1 5 0,0-1 6 0,0 0 9 16,0 0 9-16,0 0 10 0,0 0 13 0,0 0 8 16,0 0 7-16,0 0-1 0,2 0-7 0,-2 0-9 15,0 0-10-15,0 0-11 0,0 0-9 16,0 0-6-16,0 0-5 0,0 0-3 0,0-1-3 16,1 1-3-16,-1-1-6 0,0-1-4 0,1 2-11 15,-1 0-19-15,0 0-42 0,0 0-57 16,1 0-82-16,3 0-107 0,1 3-163 0,-2 0-397 15,1-1 345-15</inkml:trace>
  <inkml:trace contextRef="#ctx0" brushRef="#br1" timeOffset="199503.1832">2915 7652 0 0,'0'0'83'0,"0"0"235"16,0 0-39-16,0 0-64 0,0 0-72 0,0 0-54 15,0 0-55-15,0 0-39 0,0 0-14 16,0 0 6-16,0 0 11 0,0 0 15 0,0 0 3 16,0 0 0-16,12 39 3 0,-5-29 1 0,-3-2 4 15,3 3 2-15,-3-2-2 0,3 1-1 16,-3 0-1-16,3-1 0 0,0-1 0 0,-3 0 6 16,-2-2 3-16,4-2 6 0,-4 1 7 0,2-2 4 15,-1 0 10-15,0-2 15 0,-1 0 18 0,1-1 17 16,1 0 13-16,-2 0 3 0,4 0-9 0,-2 0-16 15,3-4-22-15,-1 0-19 0,1-1-13 16,2-1-8-16,0-1-6 0,0-1-2 0,0-1-1 16,-3 0-2-16,3 0 2 0,1-3-1 15,-2 1-1-15,-2-1-3 0,0-3-1 0,2-1-2 0,-4-1-5 16,4 0 4-16,-2-2-8 0,-2 4-3 0,4 1-3 16,-5 2-7-16,3 3 0 0,-3 3-7 15,-1 2-10-15,1 3-18 0,1 1-26 0,-1 0-43 16,3 6-59-16,-3 2-81 0,-1 4-127 0,2-3-172 15,-4-3-430-15</inkml:trace>
  <inkml:trace contextRef="#ctx0" brushRef="#br1" timeOffset="200621.0903">3455 7698 313 0,'0'0'249'0,"0"0"-119"15,0 0-73-15,0 0-16 0,0 0 13 16,0 0 15-16,0 0 8 0,0 0 0 0,0 0-7 16,0 0 1-16,0 0-3 0,0 0 5 0,0 0 4 0,29 56 4 15,-36-49 0-15,1 1-6 0,-7-2-7 16,2 0-10-16,-1 1-10 0,0-2-5 0,-1 1-8 15,-3-1-4-15,5-1-6 0,1-1-1 16,0-1-3-16,1-2 1 0,5 0 2 0,-2 0 3 16,4 0 4-16,0-2-1 0,-3-3 3 0,4 1-9 15,0-3-5-15,1 0-6 0,0-1-9 16,1 0 3-16,5-3-4 0,-2 0 0 0,3-1 0 16,-2 1-3-16,3 1 0 0,2 0-4 0,0 2-1 15,-1 1-1-15,0 3 0 0,0 0 0 0,-4 3 4 0,3 0-2 16,1 1-2-16,-4 0 1 0,3 1-5 15,1 2 5-15,1 2-1 0,-1 0 2 0,-1 1 2 16,-2 0-1-16,2 0-1 0,0 1 0 16,-5-1 3-16,3 0-1 0,-3 0 1 0,0 1 2 15,3-1-1-15,-4-1 1 0,3 1 1 0,-2-3 2 16,0 2 0-16,3-2 2 0,-2 0 4 0,5-1 0 16,-1-1 7-16,1 0 4 0,3-1 3 15,0 0 1-15,0 0-1 0,5-2-2 0,-3-3-2 16,4 1 0-16,0-2-2 0,-4-1 0 0,4 0-1 15,-6 1 2-15,2-2 3 0,-3 3 2 0,-5-1 5 16,1 1 5-16,-5 0 4 0,0 1 1 16,-2-1-3-16,0 0-7 0,0 0-7 0,0-1-5 15,0-1-6-15,-2 1-2 0,0-1-3 0,-1 2-1 16,-3-1-3-16,4 3 0 0,-3-1-2 0,2 3-6 16,0 0-2-16,-3 1-4 0,4 0 1 0,-2 0 1 15,-1 2 3-15,1 2 1 0,-1-2 3 16,4 1-1-16,-1-1 2 0,0-1 0 0,2 0-2 15,0-1 0-15,0 2-1 0,0 0-1 0,4-1 3 16,1-1 0-16,0 1 3 0,4-1-1 0,3 0 1 16,3 0 2-16,0-1-2 0,2-2 0 0,-1 0 1 15,2-3-2-15,2 1-1 0,-2-1 2 16,0 0 0-16,-2 1-2 0,1 1 3 0,-4 1-2 16,-2 1 0-16,-3 0 3 0,-2 1 0 15,-4 1 1-15,-2 0-2 0,0 0 0 0,0 0-4 16,0 0-1-16,0 0-5 0,0 1-3 0,-1 3 3 15,-3 0-1-15,1 2 7 0,1 1 0 0,0 0 1 16,-3 1 0-16,4 1 0 0,-1-1 2 0,0 0-1 16,-1 1 1-16,3-1 0 0,0 0 0 15,0-1 0-15,0-1 0 0,0 1 2 0,5-2-1 16,-2 2-1-16,4-1 0 0,-2-2-1 0,2 1 1 16,3 0 0-16,0-2 0 0,0 1 1 15,2-2 2-15,4 0 0 0,-1-2 1 0,3 0 0 16,3 0 0-16,-1-5-1 0,1 0 0 0,-1 0-1 15,0-1-1-15,-1-1 1 0,-4 1 1 0,0-1 1 16,-4 1 3-16,-2-1 2 0,-5 0 2 0,3 0 1 16,-5 0 1-16,0 0-1 0,2 0-1 15,-4 0 0-15,0-1 0 0,0-1 0 0,0 1 0 0,-4-1 0 16,2 1-3-16,0 1-1 0,0 2-1 16,-2 1-1-16,3 1 1 0,0 1 0 15,0 1 1-15,1 0 1 0,0 1-1 0,0 0-3 16,0 0-3-16,0 0-3 0,0 0-5 15,0 0-9-15,0 0-1 0,0 2 0 0,0 3 4 0,1 0 6 16,4 3 5-16,-2 2 3 0,0 0 0 16,3 1 1-16,-3-1-1 0,-1 0 2 0,3 1-3 15,-2-2 2-15,-2 1-1 0,3 0-1 0,-2-1 2 16,-1 1 0-16,0-1 1 0,0-1 0 0,-1-1 0 16,1 0-1-16,0-2 0 0,4-1 0 0,-4 1-6 15,0-1-11-15,0-1-24 0,-1-1-50 0,1 2-77 16,0-2-141-16,-1-1-238 0,1 1-508 0</inkml:trace>
  <inkml:trace contextRef="#ctx0" brushRef="#br1" timeOffset="200886.7629">4134 7433 1129 0,'0'0'435'15,"0"0"-72"-15,0 0-104 0,0 0-91 16,0 0-60-16,0 0-29 0,0 0-23 0,0 0-23 16,0 0-18-16,0 0-15 0,0 0-20 0,0 0-9 15,0 0-15-15,0 0-32 0,24-31-88 0,-14 40-174 16,-1 0-292-16,-2-2-714 0</inkml:trace>
  <inkml:trace contextRef="#ctx0" brushRef="#br1" timeOffset="201968.936">4464 7622 0 0,'0'0'0'16,"0"0"0"-16,0 0 0 0,0 0 0 0,0 0 93 15,0 0 140-15,0 0 4 0,0 0-9 16,0 0-11-16,0 0-4 0,0 0-22 0,0 0-26 16,0 0-29-16,0 0-31 0,29-15-21 0,-25 15-21 15,-2 0-16-15,1 0-18 0,-1 0-13 16,4 0-7-16,-4 0-5 0,4 3-1 0,-2 3-1 15,2 0-3-15,-3 1 0 0,0 0 1 0,1 2 2 16,-1-1 1-16,-2 0 1 0,-1-1 6 16,0 0 1-16,0 0 5 0,-2 0 5 0,-5-1 0 0,3 0 3 15,-3-3 0-15,-1 2 0 0,-2 0-3 0,4-1-2 16,-3-1-5-16,0 0-4 0,0 0-2 16,1-1-2-16,4-1-2 0,-2-1 3 0,4 0 1 15,0 0 4-15,1-1 2 0,0-1-1 16,-3-3-4-16,4 1-2 0,0-2-2 0,0-2-2 0,0 2-1 15,0-1 1-15,4-2-3 0,-1-1 1 16,-1 1-1-16,4-1-1 0,-3 0-2 0,3 2-2 16,-2 0-2-16,3 2-1 0,-3 2 0 15,0 1-4-15,1 2-3 0,1 1-3 0,-2 0-4 16,2 0-3-16,-1 1 3 0,3 4 0 0,-3 0 7 16,2 2 5-16,3 0 2 0,-3 1 4 0,-2-2 0 15,3 1 4-15,-2-2-2 0,0-1 2 0,1-1 2 16,-1 0 0-16,0-1 2 0,2 0 2 15,-3-1 0-15,3-1 0 0,2 0 1 0,0 0-1 0,0 0 2 16,4-2-2-16,0-1-2 0,-1-1 1 16,3 1 0-16,-2-1 0 0,1-1 0 0,0-1 3 15,0-1 2-15,-1 0 4 0,-2-1 9 16,-2 0 5-16,-2 0 2 0,-4 0 6 0,2-1-1 16,-3 0-3-16,-1-1 0 0,0 0-4 0,-2-2-4 15,0 1-3-15,0-3-5 0,0 0-2 0,0-1-4 16,-2-2-2-16,0 0 0 0,0-2-1 15,0 1 0-15,-1 3 1 0,1 2 2 0,1 4 2 16,0 1-1-16,0 4 2 0,0 1 0 0,1 2 0 16,-1 1-3-16,1 0-7 0,0 0-10 0,-1 0-21 15,1 0-12-15,0 2 1 0,0 4 7 0,0 3 16 16,0 0 15-16,1 4 1 0,2 1 4 16,-1 0-1-16,4 2-1 0,-1 0 0 0,2 0-1 15,0 1 0-15,-2 1 0 0,3 0 0 0,0 0-1 16,-3 1 1-16,4 1 0 0,1-2 4 15,0 0 4-15,0-3-1 0,1-2 3 0,-3-4-4 16,-1-1 2-16,-2-2 1 0,2 0-1 0,-3-3 2 16,3 0 1-16,-4-1 2 0,3-2 5 0,-3 0 5 15,4 0 4-15,-1 0-1 0,2 0-3 16,-1-1-3-16,-3-3-3 0,4 2 2 0,-1-3 0 0,-3 2 2 16,0-3-1-16,1 1 1 0,-4-1 2 15,1 1-2-15,0-3 1 0,0 0-3 0,-2-3-1 16,0 1-4-16,0-3-3 0,-5 0-4 0,3-1-2 15,-5 0-2-15,3 0-1 0,-5 2 1 0,3-2-4 16,-1 6 1-16,-2 0-3 0,-1 2-8 16,-1 2-5-16,0 3-7 0,-4 1-3 0,3 0 4 15,-4 7 4-15,2 1 5 0,0 3 1 0,0 1-9 16,3 2-32-16,0 0-48 0,4 1-72 16,1 1-123-16,2-2-203 0,1-3-401 0,3-4-65 15</inkml:trace>
  <inkml:trace contextRef="#ctx0" brushRef="#br1" timeOffset="202462.4016">5111 7665 0 0,'0'0'0'0,"0"0"69"0,0 0 162 0,0 0-17 15,0 0-29-15,0 0-18 0,0 0 7 0,0 0 24 16,0 0 14-16,0 0 1 0,0 0-11 0,0 0-25 16,0 0-22-16,20 9-15 0,-15-9-21 15,2-2-26-15,2 0-16 0,2-3-19 0,-2 1-13 16,1-1-5-16,2-2-8 0,-2-2 0 16,0 1-1-16,1-2-1 0,-1-1-3 0,3 1-2 15,-3-2-4-15,-1-2-3 0,-1 0 1 0,2 0-1 16,-2-2 3-16,-3 0-5 0,-1-3-1 0,-3 1-2 15,-1-2-3-15,0 0 2 0,-2-1-7 16,-5-1-2-16,1-2-3 0,0 2 0 0,-2 1 1 16,-2 3-2-16,2 2 1 0,0 5-4 0,1 2-1 15,-1 3-5-15,2 3-3 0,1 2-5 0,0 0-4 16,-1 1-2-16,1 0-3 0,1 2 2 0,-1 4 0 16,1 2 0-16,3 1 6 15,0 3 4-15,0 1 6 0,1 0 5 0,0 3 2 0,3 1-1 0,4 1 3 16,-1 0 1-16,1 2-1 15,1-2 6-15,0 3-6 0,-3-1 0 0,3-1 0 0,-2 1 0 16,0-1 1-16,-2-1 2 0,0 0 0 0,-2-1-3 16,1 0-2-16,0-2-19 0,-1 0-43 15,0-1-61-15,1-2-88 0,3-1-105 16,-1-2-62-16,3-1-7 0,2-1-62 0,0-2-191 0,-2-2 358 16</inkml:trace>
  <inkml:trace contextRef="#ctx0" brushRef="#br1" timeOffset="202920.3737">5425 7567 0 0,'0'0'355'0,"0"0"-18"0,0 0-116 15,0 0-39-15,0 0-37 0,0 0-20 0,0 0-11 16,0 0-11-16,0 0-5 0,0 0-1 0,0 0-3 15,0 0-3-15,0 0 10 0,0 0 10 16,13 2 2-16,-6-2 7 0,-1 0-18 0,0 0-18 16,4 0-15-16,-2-1-15 0,1-2-11 0,1 1-10 15,-3-2-3-15,3 1-7 0,-3 0-3 16,2 0-1-16,-2-1-1 0,-3 1 2 0,3-1 3 16,-4 1 3-16,1-2-3 0,0 2 0 0,-2-1-3 15,-1-1 0-15,-1 0 0 0,0 0-2 0,0 0-3 16,0 2-5-16,0-1-4 0,0 1-4 0,-2 2-4 15,-3 0-5-15,0 1-8 0,-1 0-5 0,0 0 1 16,-3 0 0-16,-2 0 6 0,0 4 4 0,1 2 2 16,-1 1-3-16,2 1 1 0,0 2-3 15,0-1 2-15,0 4 2 0,3-1 2 0,1 1 3 16,2 1-2-16,-3-1 3 0,5-1-2 0,1 0 2 16,0-1 2-16,0-2 0 0,3-1 0 15,3-1 2-15,-1 0 0 0,2-2 0 0,1 0 3 16,2 0 2-16,0-3 1 0,2 0 2 15,5-2-2-15,0 0 2 0,1 0-3 0,2 0 1 16,0-2-2-16,3-1-5 0,3 0-6 0,2 0-22 0,0 0-78 16,0 0-214-16,-6 2-600 0,-7 0-698 15</inkml:trace>
  <inkml:trace contextRef="#ctx0" brushRef="#br1" timeOffset="203572.9277">6408 7413 0 0,'0'0'209'0,"0"0"211"0,0 0-49 16,0 0-50-16,0 0-67 0,0 0-41 0,0 0-31 15,0 0-27-15,0 0-27 0,0 0-24 0,0 0-24 16,0 0-19-16,0 0-19 0,0 0-15 16,-19-32-4-16,11 32-12 0,-1 0-3 0,-1 5-1 15,-3 2-2-15,-1 2-1 0,0 2 1 0,3 1-3 16,0 2-2-16,0 1 0 0,3-1 0 0,4 1-1 16,-2-1 2-16,6 0-1 0,0-1 0 15,0-1 1-15,0 1 2 0,4-3-2 0,2 0 2 16,0-1 0-16,0-2-1 0,3-1 4 0,0 0 1 0,1-2 3 15,1-2 2-15,3-1 2 16,3-1-2-16,1 0-2 0,1 0-1 0,2-5-7 0,0 2-5 16,1-3-11-16,1 1-19 0,-3-1-31 0,1 1-41 15,-3-1-58-15,1-1-81 0,-1 2-120 16,-3-4-184-16,-1 5-287 0,-7-1 481 0</inkml:trace>
  <inkml:trace contextRef="#ctx0" brushRef="#br1" timeOffset="203973.705">6737 7442 0 0,'0'0'370'0,"0"0"-24"0,0 0-93 15,0 0-98-15,0 0-68 0,0 0-40 16,0 0-9-16,0 0 6 0,0 0 17 0,0 0 4 16,0 0 4-16,0 0-6 0,0 0-6 0,0 0-7 15,-22 54-3-15,22-46-1 0,0-1 1 16,0 1-1-16,0-3-5 0,1 1 1 0,2 0 1 15,2-2 0-15,0 1 6 0,0-1 1 0,-2-2 4 0,4 0 5 16,-1-2 4-16,2 0 2 16,0 0 0-16,1 0-5 0,0-1-10 0,1-2-9 15,0-2-10-15,0 0-7 0,2-1-3 0,-1 1-4 16,0-2 3-16,2 0 0 0,-1-1 6 0,1-1 2 16,-3 2 0-16,-3-1 1 0,-1 0-1 0,-1-1 1 15,-2 1-2-15,-2 0-1 0,-1 0-5 0,0 0-4 16,-1-1-5-16,-4 0-6 0,-2 1-3 0,0 0-6 15,-2 3-6-15,-2 1-6 0,-1 3-4 16,-3 1 0-16,-1 2 2 0,0 6 5 16,-1 0 3-16,1 2 0 0,2 1-2 0,3 0-8 15,1 2-15-15,4-2-20 0,1 2-26 0,2-1-30 16,3-3-28-16,0 2-47 0,0-2-57 0,6-1-72 16,-2-1-83-16,6-1-81 0,-3-1-133 0,-3-2 367 15</inkml:trace>
  <inkml:trace contextRef="#ctx0" brushRef="#br1" timeOffset="204722.3292">7046 7501 0 0,'0'0'352'16,"0"0"0"-16,0 0-26 0,0 0-33 0,0 0-39 16,0 0-44-16,0 0-39 0,0 0-37 0,0 0-31 15,0 0-22-15,0 0-21 0,0 0-11 0,0 0-11 16,28-19-6-16,-24 14-3 0,0 0-1 15,2 1-1-15,0-2-1 0,0 0-1 0,0-2 1 16,0 0-2-16,1 0-2 0,-2 0-1 0,2-1-1 16,-3 0 0-16,1-1 0 0,-3 0 0 0,-1 2-2 15,1 1-5-15,-2 1-4 0,0 2-4 16,0 0-6-16,-3 3-12 0,0-1-13 0,-1 2-12 16,-1 0-8-16,-1 0 5 0,-1 3 8 0,2 3 6 15,-1 2 4-15,1 0-1 0,1 3 0 0,1 0-2 16,1 1-3-16,2-1-4 0,0 0 0 15,2-1 0-15,3-1 1 0,-1-1 6 0,4 0 2 16,0-2 7-16,1-1 7 0,2-1 8 0,1 0 4 16,1-1 2-16,-1 0 2 0,3 1-3 0,-3-2 1 15,-2 1 2-15,0 1 0 0,-2-1-1 0,-1 1 0 16,-1 0-3-16,-2-1-2 0,1 0 1 16,-3 2-1-16,1 0 0 0,0-1 0 0,-2 2 1 15,0 0 0-15,-1-1 5 0,0 0 2 0,-2-1 2 16,-4 2 5-16,-2 0 1 0,0-1 2 0,-2 1 0 15,-2-2-2-15,1 1-5 0,-3 0-3 16,2-1-1-16,2-3-2 0,2 1 1 0,1-1 5 16,3-1 5-16,2 0 8 0,-1 0 9 0,3 0 2 15,0-1-4-15,0-2-7 0,0 0-11 0,1-2-9 16,3 0-7-16,2 1-5 0,1-2-3 16,4 0 1-16,0-1 1 0,5 0 0 0,1 0 2 15,1-2 2-15,3 0 0 0,-2-1 5 16,2-2 1-16,-1 0 0 0,-3 0 1 0,1-1 1 0,-3-1 0 15,-3 1 1-15,-1-1 2 0,-2 1-1 16,0-1 4-16,-6 0 2 0,1 2 1 0,-3-3 4 16,-1 1 1-16,0 0 0 0,0 1 0 0,0 2 1 15,-2 2-1-15,-1 1-3 0,1 3 3 16,-1 0-6-16,1 3-1 0,-3 1-2 0,4-1-2 16,-3 2 0-16,2 0 0 0,0 0 1 0,1 0-7 15,0 0 0-15,1 2-5 0,-2 3-3 16,2 1 4-16,0 2 1 0,0 3-1 0,0 0 5 15,0 5 2-15,2-2 0 0,3 3 3 0,0 1-1 0,0-2-2 16,0 2 1-16,-2-3-1 0,2 0 2 0,-2 1 0 16,1-2 1-16,-1-1 2 0,-1-1-2 15,0-1 0-15,3 1-5 0,-3-3-8 16,0 0-17-16,0-1-30 0,2-2-50 0,-2 0-67 16,1-3-88-16,2-1-160 0,-1 0-242 15,-3-1-486-15</inkml:trace>
  <inkml:trace contextRef="#ctx0" brushRef="#br1" timeOffset="204934.335">7263 7407 0 0,'0'0'0'0,"0"0"189"0,0 0 89 16,0 0-89-16,0 0-38 0,0 0-19 0,0 0-12 15,0 0 11-15,0 0 2 0,0 0-5 0,0 0-8 16,0 0-28-16,0 0-26 0,52-7-21 0,-32 4-17 15,3 0-8-15,4 0-8 0,4 0-9 16,3 1-28-16,-1-3-81 0,4 3-150 0,-10 0-240 16,-8 0-458-16</inkml:trace>
  <inkml:trace contextRef="#ctx0" brushRef="#br1" timeOffset="205176.5887">8166 7317 396 0,'0'0'457'16,"0"0"-115"-16,0 0-99 0,0 0-81 0,0 0-55 15,0 0-38-15,0 0-12 0,0 0 1 16,0 0 18-16,0 0 5 0,0 0 1 0,0 0-3 0,0 0-16 16,0 0-9-16,37 60-9 0,-29-49-7 15,-2 1-4-15,-1-2-6 0,0 2-4 0,0-1-4 16,0 1 4-16,-1-1-7 0,-2 0-1 0,2-2-6 15,0 0-10-15,-2-1-17 0,-1-1-49 16,0-1-87-16,1-1-155 0,-2 0-236 0,0-1-446 16,0-2 486-16</inkml:trace>
  <inkml:trace contextRef="#ctx0" brushRef="#br1" timeOffset="205405.3872">8092 7195 641 0,'0'0'449'0,"0"0"-54"0,0 0-77 0,0 0-81 15,0 0-74-15,0 0-38 0,0 0-27 0,0 0-22 16,0 0-22-16,0 0-22 0,0 0-16 0,0 0-25 16,0 0-16-16,0 0-6 0,3-62-3 0,2 70 13 15,4 2 8-15,0-1-2 0,2 5-17 16,0-2-42-16,1 4-80 0,2 0-114 0,1 1-123 15,-3 0-144-15,0-5-179 0,-5-4 426 0</inkml:trace>
  <inkml:trace contextRef="#ctx0" brushRef="#br1" timeOffset="205693.7639">8331 7414 0 0,'0'0'0'0,"0"0"211"16,0 0 30-16,0 0-29 0,0 0-36 0,0 0-30 15,0 0-21-15,0 0-15 0,0 0-11 0,0 0-11 16,0 0-3-16,0 0-3 0,0 0-5 15,0 57 0-15,2-54-2 0,-1-2 5 0,0-1 7 16,0 1 5-16,2-1 4 0,-1 0 3 0,1 0 0 16,-2 0 0-16,3 0-5 0,0-1-10 15,-1-2-13-15,5-1-11 0,-3-1-10 0,1-1-10 16,3 0-5-16,-1-3-3 0,2 0-3 0,-1 0-1 16,2-2-2-16,-1-1-6 0,0 2-6 0,0 4-6 15,-3-1-4-15,0 4-2 0,-1 2-3 0,-2-1-2 16,0 2-5-16,1 0-7 0,-3 2-2 15,2 3-1-15,1 2 2 0,-3 3 5 0,5 1 2 16,-3-1 5-16,4 3 1 0,2-2 1 16,0 2-3-16,2 0-21 0,5-1-23 0,1 0-34 15,6-1-53-15,2 0-81 0,9-2-78 0,1-2-164 0,-6-1-293 16,-12-3-172-16</inkml:trace>
  <inkml:trace contextRef="#ctx0" brushRef="#br1" timeOffset="206462.3387">9182 7328 237 0,'0'0'193'15,"0"0"-108"-15,0 0-57 0,0 0 5 0,0 0 18 16,0 0 9-16,0 0 11 0,0 0 8 15,0 0 0-15,0 0 4 0,15 126-6 0,-13-106 53 16,4 0 33-16,-3 0 16 0,1-2 3 0,1 0-65 16,-1-1-40-16,1-2-19 0,-2-1 4 15,-1-3 4-15,1-2-3 0,0-1-11 0,-2-4-14 16,-1-1-9-16,0-2 0 0,0-1 4 0,0 0 10 16,0 0 12-16,0 0 24 0,0 0 18 0,0 0 10 15,0-1-13-15,0-5-27 0,-1 0-26 16,-3-4-25-16,0-1-4 0,1-2-5 0,-2-2 1 0,1-2-1 15,2-1-2-15,0-6 1 0,1-1 0 16,1-4-3-16,0-4-2 0,5-3 2 0,4-1-1 16,1-1 2-16,0 2 1 0,1 1-3 0,0 2 1 15,-1 8-2-15,0 1-2 0,-1 7-2 0,-2 6-2 16,0 1-6-16,2 5-8 0,-1 2-2 16,-1 1-5-16,0 2-2 0,4 0-1 0,0 6 3 15,1 3 2-15,1 4 6 0,-2 0 8 0,0 4-1 16,-1-1 3-16,-2 1 1 0,-5 0-2 15,4-1 3-15,-6 0 0 0,0-3 0 0,-1 0 0 16,0-2 3-16,-1 2 2 0,-7-1-2 0,2 0 4 16,-4 0-2-16,-3 1 0 0,0-2-1 0,-6 2-3 15,1 0-11-15,-1 0-26 0,0 1-40 16,-2-1-52-16,3-1-86 0,0 0-114 0,1-2-153 16,9-2-285-16,3-3 126 0</inkml:trace>
  <inkml:trace contextRef="#ctx0" brushRef="#br1" timeOffset="206925.8253">9596 7529 0 0,'0'0'0'0,"0"0"182"16,0 0 99-16,0 0-15 0,0 0-14 0,0 0-42 15,0 0-28-15,0 0-29 0,0 0-39 16,0 0-21-16,0 0-8 0,0 0 12 0,0 0 21 16,0 0 11-16,-18 28 3 0,21-28-15 0,0 0-26 15,5-1-18-15,-1-3-21 0,2-1-13 16,2-1-5-16,2 0-5 0,-2-2-2 0,1-2 0 16,-2 0 1-16,0-2-3 0,2-1-1 0,-2-2-1 15,-1-4-4-15,2-1-3 0,-2-4-4 0,0-2-5 16,1 0-2-16,-4-1 0 0,-1 1-2 15,-2-1 4-15,1 1 0 0,-4 0-3 0,0 2 2 16,0 2-4-16,-5 4 0 0,1 4-2 0,-2 4-4 16,2 4-3-16,-5 2-9 0,1 4-7 15,0 0-2-15,-1 0-4 0,-1 6 2 0,1 2 5 0,1 3 2 16,-1 2 6-16,4 2 6 0,1 3-1 16,3-2 5-16,1 3 1 0,0-1-1 0,0 0 2 15,2 1 1-15,4-2 0 0,-3 1 2 0,5 2 1 16,-4-2-1-16,2 2 1 0,-3 0-1 0,3-1 1 15,-3-1 2-15,-1 0-3 0,1-2 0 0,1 0-11 16,-2-2-42-16,1 3-31 0,3-2-92 16,0 1-168-16,0-5-252 15,2-4-891-15</inkml:trace>
  <inkml:trace contextRef="#ctx0" brushRef="#br1" timeOffset="208066.2247">9987 7448 0 0,'0'0'402'0,"0"0"-24"0,0 0-59 0,0 0-56 16,0 0-53-16,0 0-47 0,0 0-43 0,0 0-40 15,0 0-29-15,0 0-19 0,0 0-11 16,0 0-7-16,0 0-7 0,82 3 1 15,-82 2-3-15,0 2 2 0,0 0 5 0,-5 0 5 16,1 0 6-16,-6 0 4 0,-1-1 4 0,-2 3-1 16,-3-4-4-16,1 3-6 0,-1-3-7 0,0 0-9 15,2-1-8-15,2 1-2 0,1-3-3 0,4 1 2 16,2-3 5-16,2 0 8 0,2 0 1 0,0-2 3 16,1-3-1-16,0 0-5 0,1-2-2 15,3 0-1-15,1-2 0 0,5 1 3 0,-2-2 2 16,1 1 4-16,-1-2 1 0,3 2 5 0,-1 0 1 15,-1 0-1-15,0 2 0 16,-1 1-7-16,1 0-3 0,-1 2-4 0,0 0-1 0,-1 2-1 16,2 1 0-16,1-1-2 0,-1 2-5 0,-1 0 2 15,-3 2-4-15,4 1 0 0,-2 3 0 16,-1 0 0-16,-1 1 1 0,-2-1 1 0,2 1 4 0,-3 1-3 16,-1-3 2-16,-1 2-2 0,2 0 0 15,-2-1 0-15,0-1-3 0,0 1-5 0,0-2-13 16,0 1-11-16,0 0-17 0,3-3-19 0,0 0-8 15,-1-1-2-15,1-1 14 0,4 0 20 16,0 0 19-16,3 0 15 0,0-3 6 0,2-2 6 16,0-1 2-16,0 0 4 0,4-1 1 15,-3-1 3-15,0 0-1 0,1-2 6 0,-1 1 4 16,-1-1 6-16,1 1 8 0,-2-1-3 0,-3 0 1 0,-1 1-4 16,0 2-7-16,-4 1-1 0,-1 4-2 15,1-2-3-15,-3 4-9 0,0 0-17 0,0 0-37 16,0 0-5-16,0 6 0 0,0-1 15 0,0 2 34 15,0 0 6-15,0 1 5 0,0-1-2 0,2 0 0 16,1 0 1-16,-1-2-1 0,5 1 2 16,-1 0 12-16,1-2 4 0,4 1 3 0,0-2 4 15,5 0 0-15,-3-3 0 0,6 0 0 16,0 0-5-16,1 0-9 0,1 0-5 0,-2-1-5 0,-2-2-1 16,-1-2-3-16,1 2-1 0,-5-2-2 0,-2 0 3 15,-4-1 5-15,0-1 3 0,-5 1 6 0,0-1 2 16,-1-2-1-16,0 1-1 0,0-1 3 15,0 0-2-15,0-1 1 0,0-2 3 0,0 1-2 16,0-2 7-16,0-1 3 0,0 0 1 16,0 0 5-16,4 0-1 0,-1 3 1 0,-2 2-2 15,1 3-5-15,3 2-2 0,-3 3-6 0,-2 0 0 16,1 1 0-16,-1 0-15 0,0 0-14 16,0 0-4-16,1 5-8 0,0 0 10 0,4 1 13 15,-3 4 2-15,0-1 5 0,3 2 0 16,-1 1-1-16,2 1 1 0,-1-1 0 0,3 1 2 0,-1-1 1 15,-1 0 0-15,3-1 0 0,0 1 2 0,0-3 2 16,-1-1 1-16,-2-1 0 0,2-1 0 16,-2-3 3-16,-2 0 0 0,-2-2 0 0,2 0-2 15,-3-1-2-15,-1 1 6 0,2-1 14 0,-2 0 8 16,0 0-1-16,1-4-7 0,-1-1-18 0,0-2-11 16,0-1-4-16,0-1-4 0,0-1-1 15,0-2-1-15,0 1-1 0,0-3 2 0,0-1 0 16,0-2 1-16,1-1 0 0,-1-2 3 0,1-1 2 15,1-1 3-15,1-1 2 0,-1-1 0 0,-1-1-1 16,-1 2 3-16,0-1 2 0,0 4 0 16,0 4 6-16,-1 5-6 0,-1 2-1 0,-2 4-4 15,2 3-5-15,1 2-7 0,-2 0-9 0,-1 0-6 16,2 3-2-16,0 4 5 0,-1 3 6 16,-1 0 6-16,3 3 4 0,1 0 4 0,0 2 2 15,0 2 0-15,1 0 7 0,4 0-4 0,-2 2 1 0,4-1 2 16,-1 1-3-16,1 1 4 0,-3 1-2 15,2-2 1-15,-1 2 0 0,0 0 0 0,-2-1 1 16,2 0 1-16,-3 1 1 0,0-4-1 16,-1 0-4-16,3-1-7 0,-4-2-14 0,1-1-42 15,-1-1-59-15,0-3-127 0,0 0-177 0,0-4-306 16,0-2-242-16</inkml:trace>
  <inkml:trace contextRef="#ctx0" brushRef="#br1" timeOffset="208296.5592">10458 7313 355 0,'0'0'379'0,"0"0"-39"0,0 0-23 0,0 0-51 15,0 0-66-15,0 0-67 0,132-25-41 0,-96 18-21 16,0 0-18-16,10-1-17 0,0 1-13 15,6 1-10-15,6-2-10 0,3-1-26 0,1 1-89 16,4 0-182-16,-19 2-322 0,-12 3-620 16</inkml:trace>
  <inkml:trace contextRef="#ctx0" brushRef="#br1" timeOffset="208735.3875">11472 7275 43 0,'0'0'443'0,"0"0"-26"0,0 0-46 0,0 0-57 15,0 0-49-15,0 0-48 0,0 0-47 0,0 0-42 16,0 0-42-16,0 0-34 0,0 0-26 15,0 0-21-15,0 0-7 0,0 0-2 0,20 2 3 16,-17 7 5-16,5 4 3 0,-4 1 2 0,3 0 3 16,1 2-3-16,1 2 0 0,-4-1 0 15,3 1-3-15,-1-1 5 0,-2-1 2 0,3-3 2 16,-5 1 2-16,4-2-4 0,-4 1-5 0,2-3-12 16,-2-1-34-16,2 0-69 0,-2-2-95 15,-1 1-166-15,-1-5-271 0,-1 0-675 0</inkml:trace>
  <inkml:trace contextRef="#ctx0" brushRef="#br1" timeOffset="208972.9644">11505 7056 932 0,'0'0'402'0,"0"0"-10"15,0 0-91-15,0 0-73 0,0 0-57 0,0 0-31 16,0 0-20-16,0 0-25 0,0 0-25 0,0 0-22 16,0 0-19-16,0 0-18 0,0 0-18 0,0 0-17 15,-10-45-4-15,18 46-9 0,1 4-26 16,3 2-84-16,5 1-234 0,-5-2-621 0,-2-1-248 0</inkml:trace>
  <inkml:trace contextRef="#ctx0" brushRef="#br1" timeOffset="212377.9911">407 8685 0 0,'0'0'0'0,"0"0"0"15,0 0 257-15,0 0-3 16,0 0 0-16,0 0-4 0,0 0-17 0,0 0-24 15,0 0-30-15,0 0-26 0,0 0-20 0,0 0-17 16,-13-35-14-16,13 34-11 0,-1-2-13 0,1 2-12 16,0 0-6-16,0 1-8 0,-1 0-3 0,1-1-1 15,0 1-6-15,0 0-4 0,0 0-9 0,0 0-11 16,0 0-8-16,0 0-8 0,0 0-2 16,0 0-7-16,0 0-4 0,0 2 1 15,0 2 0-15,0 1 6 0,0 4 4 0,0-1 2 0,0 2 0 16,0 3 2-16,0-1-1 0,0 4 0 0,0 1 1 15,0 1-2-15,0 1 0 0,0 1-1 16,-2 2 3-16,1-1 0 0,0 0 4 0,1-1-3 16,-1 1-2-16,1-1 2 0,0 1-2 15,0-3 3-15,0 0-1 0,0-1 1 0,0-1-2 16,0 0-1-16,0-1 4 0,0-2-2 0,0 1-1 16,0-2 2-16,0-1-4 0,0-1 2 0,0 1 1 15,0-2-1-15,0-1-2 0,0-1 2 0,0-1-2 16,0-2 2-16,0 0 2 0,0-2-1 0,0 0 1 15,0 0-1-15,0-1 2 0,0 1 1 16,0-2 1-16,0 1 0 0,0-1-4 0,0 0 3 16,0 0 0-16,0 0 1 0,0 0 5 15,1 0-2-15,-1 0-1 0,0 0 4 0,0 0-1 16,0 0 0-16,0 0-1 0,0 0-5 0,0 0-3 16,1-1-7-16,-1 1-4 0,0-2-12 0,0 1-25 15,0 0-27-15,1-1-44 0,-1-1-44 0,2-3-48 16,0-1-91-16,1-1-148 0,-3 0-213 15,1 3-325-15</inkml:trace>
  <inkml:trace contextRef="#ctx0" brushRef="#br1" timeOffset="213129.2382">418 8694 0 0,'0'0'0'0,"0"0"0"0,0 0 0 0,0 0 170 15,0 0 30-15,0 0-6 0,0 0-12 16,0 0-12-16,0 0-5 0,0 0-12 0,0 0-5 16,0 0-14-16,0 0-11 0,0 0-18 0,-21-27-7 15,21 25-10-15,0 0-8 0,0 0-6 0,0 1-10 16,0 1-3-16,0-2-8 0,0 2-4 16,0 0-8-16,0 0-8 0,0 0-6 0,0 0-5 15,0 0-3-15,0 0-3 0,0 0-1 0,1 0-5 16,-1 0 0-16,1 0-2 0,-1 0-1 15,2 0 0-15,-1 0-2 0,0 0 1 0,3-1-3 16,-2 1 2-16,4 0-2 0,-1 0 1 0,2 0 0 16,0 0 0-16,-1 0 3 0,2-1 1 0,1 1 3 15,-2 0 1-15,3-2 1 0,0 2 1 0,3-1 0 16,0 1 2-16,2-1-5 0,1 1 0 0,2 0-4 16,-1 0 0-16,-1 0-1 0,2 0 0 15,0 0-1-15,-3 0-3 0,3 0 2 0,-5 1-1 16,4 0 1-16,-5 2 2 0,1-2-2 0,-1 1-1 15,-2-2-1-15,-1 1 2 0,-1-1-1 0,-1 2 1 16,-4-2 1-16,1 0 0 0,-1 1 3 0,-2-1 2 16,0 0 5-16,-1 0 0 0,1 0 0 15,-1 0 0-15,0 0-4 0,0 0 0 0,0 0-7 16,0 0-2-16,2 0-4 0,-2 0-8 0,1 0-6 16,0 0-26-16,2 0-41 0,-2 0-52 15,1 0-71-15,-1 1-91 0,2 1-125 0,-2 1-204 16,-1-1-398-16</inkml:trace>
  <inkml:trace contextRef="#ctx0" brushRef="#br1" timeOffset="214156.4299">470 8927 0 0,'0'0'0'0,"0"0"0"0,0 0 0 15,0 0 0-15,0 0 0 0,0 0 0 0,0 0 0 16,0 0 0-16,0 0 0 0,0 0 0 0,0 0 138 16,0 0 27-16,0 0-5 0,0 0-17 0,-21 4-20 15,20-4-15-15,1 0-6 0,-1 0-21 0,-1 0-6 16,1 0-15-16,-1 0-9 0,0 0-12 15,0 0-6-15,1 0-3 0,-2 0-4 0,1 0 0 16,0 0-5-16,-1 0-3 0,1 0-3 0,-1 0 0 16,-1 0-1-16,3 1 4 0,-2-1 4 15,0 0 8-15,0 1 10 0,2-1 8 0,-2 0 8 16,2 0 3-16,-1 0 1 0,0 0 2 0,1 0-4 16,1 0-3-16,-1 0-2 0,1 0-2 15,0 0 5-15,0 0 1 0,0 0-4 0,0 0-3 16,0 1-8-16,0-1-7 0,0 0-3 0,0 0-5 15,1 0-6-15,0 0-4 0,1 0-3 0,-1 0-4 16,1 0 1-16,1 0 0 0,4-1 0 0,1 1 0 16,2-1 4-16,3 0-1 0,0 1 0 15,3-2-1-15,0 2-2 0,3-1-3 0,-2 1 1 0,2-1 0 16,-3 1-1-16,2-1 0 16,-5 1-1-16,2-1 1 0,-2 1 0 0,-1-1 2 0,-2-1-1 15,-1 2 2-15,1 0 3 0,-5-1 0 16,0 1 4-16,-2-2 0 0,0 2-1 0,0 0-1 15,-3 0 0-15,1 0-3 0,-1 0-2 0,0 0-1 16,0 0-3-16,0 0-2 0,0 0 2 16,0 0-2-16,0 0 1 0,0 0-1 0,0 0 1 15,0 0-3-15,0 0 4 0,-1 0-3 0,1 0 2 16,-2 0 0-16,2 0-1 0,-1 0 3 0,1 0-3 16,-1 0 2-16,-1 0-1 0,0 0-4 15,-2 0 3-15,-1 0-1 0,-1 2 0 0,-1-1 2 16,0-1-3-16,1 2-2 0,-1 0 0 0,-3-1-1 15,2 1 0-15,-1 0 2 0,0-1-2 0,0 0 2 16,-1 0-1-16,-1 0 1 0,1 1-1 0,0-1 0 16,-1 0 1-16,1 0 0 0,-1 1 2 15,2-2-1-15,0 1-2 0,0 0-1 0,0 0-2 16,0 2 2-16,-1-1-2 0,0 1 2 0,-1-2-2 16,0 2 0-16,1 0 2 0,1 0-1 15,0-1 0-15,0 1 1 0,0-1 0 0,3 0-1 16,0 0 4-16,1-1-2 0,1-1-2 0,2 0 2 15,-1 0-2-15,1 0 1 0,-1 0 2 0,2 0 0 16,1 0 1-16,-1 0-1 0,1 0 0 0,0 0 1 16,0 0 1-16,-1 0 0 0,1-1-4 0,0-1 0 15,-2 1 0-15,2 0-3 0,0 1-1 16,-1-1 0-16,1 1-3 0,0 0 1 0,0 0 1 16,-1 0-3-16,1 0 1 0,0 0-2 0,0 0-3 15,0 0-4-15,0 0-6 0,0 0-7 0,0-1-10 16,0 1-5-16,0 0-12 0,0-1-14 15,0 1-18-15,0 0-27 0,0-2-29 0,2 2-36 16,1 0-61-16,2 0-117 0,0 0-175 0,-4 0-448 0</inkml:trace>
  <inkml:trace contextRef="#ctx0" brushRef="#br1" timeOffset="214852.7788">387 8974 0 0,'0'0'126'0,"0"0"259"0,0 0-47 0,0 0-42 15,0 0-42-15,0 0-37 0,0 0-44 0,0 0-27 16,0 0-23-16,0 0-15 0,0 0-19 15,0 0-10-15,0 0-11 0,0 0-14 0,0-10-11 16,0 10-14-16,0 0-10 0,0 0-10 16,0 0-6-16,0 0-2 0,0 0-7 0,0 1-1 0,0 2-1 15,0 0 2-15,0 2 5 0,0 0 1 16,1 1 0-16,0 1 2 0,-1 2-1 0,1 2 2 0,-1 0 3 16,2 1-4-16,-2 0 1 0,1 2-2 15,0-1-1-15,1 1 2 16,-2-1-1-16,1 0 0 0,-1 1 1 0,1-1-1 0,0-2 1 0,1-1 0 15,-1 1-1-15,0-2 2 0,0 0-1 0,-1 1 0 16,2-3 2-16,-1 0-2 0,-1 0 0 16,0 0-1-16,0-1-1 0,1-1 2 0,-1-1 1 15,0 0 0-15,0-2 1 0,0 1-1 0,0-1 2 16,0-1 0-16,0 1 0 0,0-2-1 0,1 0 1 16,-1 0 1-16,0 0-2 15,0 0 1-15,0 1 1 0,0-1-2 0,0 0 0 0,0 0 3 16,0 0 0-16,0 0 1 0,0 0 0 15,2 0 0-15,-2 0 3 0,0 0 1 16,0 0 3-16,0 0-1 0,0 0 1 0,0 0 2 0,0 0-5 16,0 0 5-16,0 0-3 0,0 0-1 0,0 0 0 15,0 0 1-15,0 0 3 0,0 0 4 16,0 0 1-16,0 0 2 0,2 0 2 0,-2 0 2 16,0 0 2-16,0 0 0 0,0 0 0 0,0 0 1 15,1-1-2-15,-1 1 1 0,0-2-9 0,0-1-6 16,0-1-5-16,0 0-10 0,0 1 6 15,0-1-2-15,0 0 0 0,0 0 1 0,0 1-3 16,0-2-2-16,0 2 0 0,0-1 1 0,0 2-2 0,-1-2 2 16,1 3-2-16,0-3-1 0,-2 2 2 15,2-1-2-15,-2 1 2 0,2 0-8 16,0 0-2-16,-1 1-11 0,1 0-20 0,0 1-14 0,-1-1-42 16,1 1-53-16,0 0-92 0,0-2-187 15,-1 2-274-15,1 0-773 0</inkml:trace>
  <inkml:trace contextRef="#ctx0" brushRef="#br1" timeOffset="222509.2993">918 9039 0 0,'0'0'0'0,"0"0"236"0,0 0 11 0,0 0-33 0,0 0-20 15,0 0-13-15,0 0-17 0,0 0-19 16,0 0-7-16,0 0-20 0,0 0-9 0,0 0-10 16,0 0-12-16,0 0-3 0,4-22-8 15,-4 21-10-15,0 0-6 0,2 1-6 0,-2-1-3 16,0 1-4-16,0 0-7 0,0 0-6 0,0 0-9 16,0 0-8-16,0 0-6 0,0 0-7 15,0 0 0-15,0 0-3 0,0 0-2 0,0 0-2 0,0 0-5 16,0 0-4-16,0 2-4 0,0 1 3 15,0 0 5-15,0 4 8 0,1 0 3 0,-1-1-1 16,1 2 0-16,1 2-3 0,0-1 1 0,-1 0 0 16,0 2 1-16,1-1 0 0,0 1 2 15,-2 1 0-15,0-1-1 0,1 1 1 0,-1-3-2 16,1 0 2-16,-1-1 0 0,1-1-1 0,-1 0 1 0,2-2-2 16,-2 2 0-16,0-3 0 0,0 1 2 15,0-1 1-15,0 0-2 0,0-1 3 16,0 1 0-16,0-3 0 0,0 3 0 0,0-3 0 15,0 2-1-15,0-2 1 0,0 0-1 0,0 0 0 16,0-1 0-16,0 0-3 0,0 2 3 0,0-2 0 16,0 0 0-16,0 1 3 0,0-1-3 15,0 0 0-15,0 0 0 0,0 0 0 0,0 0 1 16,1 0-1-16,-1 0 1 0,0 0-3 0,2 0 2 16,-2 0-1-16,0 0-1 0,0 0 0 0,0 0 0 15,0 0-1-15,0 0 0 0,0 0 1 0,0 0-2 16,0 0 1-16,0 0-2 0,0 0 0 0,0 0 2 15,0 0-2-15,0 0 1 0,0 0-1 16,0 0 0-16,0 0 0 0,0 1 2 0,0-1 0 16,0 1-1-16,0-1 3 0,0 1 1 0,0-1 2 15,0 0-1-15,0 1 1 0,0-1-1 16,0 0-2-16,0 0 5 0,0 2-2 0,0-2 2 16,0 0-1-16,0 0-3 0,0 0 0 0,0 1-1 15,0-1 3-15,0 1-3 0,0 0 3 16,0 0-2-16,0 0-1 0,0 1 1 0,0-1-4 0,-2 1 1 15,2-1-1-15,0 1 1 0,0-1 1 0,0 0 0 16,-1 0 0-16,1-1-1 0,0 0 2 16,0 2-2-16,0-2 5 0,0 0-1 0,0 0 3 15,0 0 3-15,0 0 2 0,0 0 5 16,0 0-3-16,0 0-1 0,0 0-2 0,0 0-4 16,0 0-1-16,0 0 0 0,0 0-5 0,0 0 2 15,0 0-2-15,0 0-2 0,0 0 2 0,0 0-1 16,0 0-3-16,0 0-1 0,0 0-2 0,0 0 5 15,0 0-2-15,0 1 3 0,0-1 2 16,0 0-4-16,0 2 3 0,0-2-1 0,0 0 0 16,0 1 1-16,0-1-1 0,0 0 2 0,0 0 0 15,0 0 3-15,0 0-1 0,0 0 1 0,0 0 2 16,0 0 3-16,0 0-2 0,0 0 3 0,0 0-2 16,0 0-6-16,0 0 2 0,0 0-6 15,0 0-3-15,0 0-7 0,0 0-22 0,0 0-54 16,0 1-97-16,0 0-189 0,0 0-385 15,0 0-728-15</inkml:trace>
  <inkml:trace contextRef="#ctx0" brushRef="#br1" timeOffset="223265.7211">1000 8888 0 0,'0'0'0'15,"0"0"0"-15,0 0 16 0,0 0 177 0,0 0 2 16,0 0-17-16,0 0-1 0,0 0-1 16,0 0 3-16,0 0-7 0,0 0-9 0,0 0-18 15,0 0-18-15,0 0-12 0,-9-25-13 16,9 24-13-16,-2 0-8 0,1 0-6 0,1-1-9 16,-1 2-6-16,1 0-6 0,-1 0-11 0,1 0-7 15,-1 0-11-15,-1 0-10 0,1 0-9 0,-2 0-8 16,1 0-4-16,0 2 0 0,-2 0 1 15,-2 1 3-15,3 1 0 0,-2-1 2 0,3 2 0 0,-2-1-1 16,1-2 2-16,1 1-2 0,1-1 2 16,0 0 1-16,-1 0 2 0,2-2 4 0,0 0 6 15,0 0 7-15,0 0 15 0,0 0 17 0,0 0 12 16,2 0 11-16,-1-2-5 0,-1 0-14 16,1-1-19-16,-1-1-13 0,0-1-10 0,2 0-3 15,0 1 4-15,-1-2-3 0,0-1-2 0,1 3 0 16,-1-1 0-16,-1 2-3 0,0-1 3 0,1 1 0 15,-1 1-3-15,0 0 6 0,0 0-5 16,0 2-3-16,0-1-1 0,0 1-4 0,0 0-1 16,0 0-1-16,0 0-3 0,0 0-5 0,-1 0-3 15,1 0-5-15,-1 0 5 0,-2 3 3 0,2-1 2 16,-2 0 7-16,2 1-3 0,-1-2 1 0,-1 2 3 16,1-3-1-16,2 1 2 0,-1-1-1 15,1 1 2-15,0-1 1 0,0 0 1 0,0 0 4 16,0 0-1-16,0 0 2 0,0 0-3 15,0 0 4-15,0 0 2 0,0 0 1 0,0-1 3 16,0 1-1-16,0-1-1 0,0-1-5 0,0 0-2 16,0-1-2-16,0 0-1 0,0-1-1 15,0 1 1-15,0 0-1 0,0 0-3 0,0 1 2 16,0-1-4-16,0 0 1 0,0 2 0 0,0-1-2 16,0 2 2-16,0 0-5 0,0 0-5 0,0 0-14 15,0 0-28-15,0 0-40 0,0 2-59 0,0 5-75 16,0 2-177-16,3-1-425 0,0-2-581 0</inkml:trace>
  <inkml:trace contextRef="#ctx0" brushRef="#br1" timeOffset="224763.9987">1893 8794 0 0,'0'0'0'15,"0"0"0"-15,0 0 0 0,0 0 163 0,0 0 32 16,0 0-16-16,0 0-24 0,0 0-24 0,0 0-15 16,0 0-24-16,0 0-14 0,0 0-2 15,0 0-9-15,-45 5-1 0,42-4 2 0,0 1 3 16,2-1 3-16,0 0 1 0,1 1-5 0,-1-1-5 15,1-1-2-15,0 0 1 0,0 1-1 0,0-1 1 16,0 0 2-16,0 0-1 0,0 2-1 0,0-2-3 16,0 0-7-16,0 0 0 0,0 0 0 15,0 0-2-15,1 0 0 0,-1 0-6 0,1 0-3 16,0 0-7-16,2 0-5 0,1 0-5 0,-1 0-7 16,5 0-4-16,-2 0-4 0,1 0-2 0,1-2 0 15,3 2 0-15,-2-1-2 0,1 0 0 16,2 1-1-16,-2-2-1 0,0 2 0 0,2-1 0 15,0 1 0-15,1 0-2 0,0-1 1 0,1 1 0 16,1 0-3-16,-2-1 2 0,3 1-2 0,-3-1 1 16,4 0 2-16,-3-2-1 0,4 1 2 0,-2 0 0 15,0-1 0-15,-2 0-1 0,2 0 1 16,-5 1-1-16,0 0-2 0,-1-1 0 0,-1 1 0 16,-4 0-3-16,-1 2-2 0,-2 0-6 0,-1-1-24 15,-1 1-33-15,3 0-39 0,-3 0-46 0,0 1-49 16,0 3-68-16,-4 2-79 0,1 0-145 15,-3-1-275-15,4-3 339 0</inkml:trace>
  <inkml:trace contextRef="#ctx0" brushRef="#br1" timeOffset="225165.8706">1847 8972 0 0,'0'0'0'0,"0"0"170"0,0 0 96 15,0 0-40-15,0 0-41 0,0 0-41 16,0 0-35-16,0 0-24 0,0 0-23 0,0 0-12 16,0 0-5-16,0 0-1 0,0 0 13 0,0 0 20 15,10 3 12-15,-2-2 6 0,3 0-12 16,4 0-17-16,0 0-12 0,3-1-1 0,2 0-3 16,5 0 0-16,-2 0 0 0,3-1-3 0,-2-3 1 15,2-1-3-15,-1 0-1 0,-3-1-3 0,1 1-13 16,-4-1-6-16,-1 1-6 15,-3 0-6-15,-1 1 3 0,-4 0-6 0,-3 2-4 0,-2 2-6 0,3 0-13 16,-6 0-36-16,0 0-84 0,-1 6-164 16,1-2-274-16,-2-1-779 0</inkml:trace>
  <inkml:trace contextRef="#ctx0" brushRef="#br1" timeOffset="225754.8008">3445 8436 168 0,'0'0'334'0,"0"0"-44"15,0 0-52-15,0 0-53 0,0 0-38 16,0 0-23-16,0 0-12 0,0 0-16 0,0 0-12 16,0 0-10-16,0 0-14 0,0 0-8 0,0 0-12 15,0 0-8-15,10-110-2 0,-10 104-4 16,0-3 3-16,0 2 3 0,-1-1 4 0,-1 2-2 0,-4-2 2 16,3 1-4-16,-3 0 0 0,2 1 2 15,-3 1-4-15,4 2 0 0,0 0-8 0,-2 2-5 16,2 1-5-16,-3 0-6 0,3 0 0 0,-3 0-8 15,3 4 2-15,-1 4 2 0,-2 2-3 0,2 5 3 16,-2 0 1-16,3 5 0 0,-3 4 2 0,4 1 5 16,1 2-4-16,0-1 1 0,1 1-1 15,0-1-2-15,-1 1 2 0,1-1-1 16,0 1 1-16,-1-1 1 0,-2 1 1 0,2-2 2 16,0 0 1-16,0-3 4 0,0 0-4 0,1 0-3 15,-1-3-4-15,1-1-10 0,-1-2-17 0,1-2-39 16,0-1-59-16,0-1-101 0,0-3-177 0,0-2-341 15,0-2-303-15</inkml:trace>
  <inkml:trace contextRef="#ctx0" brushRef="#br1" timeOffset="225998.2727">3231 8697 313 0,'0'0'572'0,"0"0"-208"0,0 0-119 0,0 0-84 15,0 0-66-15,0 0-26 0,0 0-13 0,0 0-12 16,0 0-10-16,0 0-12 0,0 0-8 0,139-41-6 16,-115 38-10-16,4 0-20 0,1-1-68 15,-2 2-152-15,-3 0-258 0,-11-1-641 16</inkml:trace>
  <inkml:trace contextRef="#ctx0" brushRef="#br1" timeOffset="226306.9939">3762 8553 303 0,'0'0'578'0,"0"0"-121"0,0 0-99 0,0 0-94 15,0 0-68-15,0 0-47 0,0 0-48 16,0 0-44-16,0 0-37 0,0 0-19 0,0 0-3 16,0 0-1-16,0 0 7 0,4 22 0 0,-2-9 4 15,1 0-2-15,-2 1 1 0,0-1 0 16,3-1 1-16,-3 1 1 0,0-1 3 0,0-1 0 15,0 0 0-15,-1-1-3 0,0-1-2 0,0-1-7 16,0 0-19-16,0-1-54 0,0-1-97 0,0-1-177 16,0 0-296-16,0-3-689 0</inkml:trace>
  <inkml:trace contextRef="#ctx0" brushRef="#br1" timeOffset="226500.4917">3767 8430 335 0,'0'0'502'16,"0"0"-128"-16,0 0-63 0,0 0-70 15,0 0-64-15,0 0-34 0,0 0-31 0,0 0-34 16,0 0-34-16,0 0-31 0,0 0-29 0,0 0-7 16,0 0-2-16,0 0 5 0,-9-38 7 15,17 45-24-15,2 1-63 0,0 2-138 0,1 0-195 16,-1 0-381-16,-4-4 203 0</inkml:trace>
  <inkml:trace contextRef="#ctx0" brushRef="#br1" timeOffset="226745.3257">4025 8551 257 0,'0'0'505'0,"0"0"-126"0,0 0-65 0,0 0-85 15,0 0-89-15,0 0-56 0,0 0-41 0,0 0-24 16,0 0-6-16,0 0-1 0,0 0-1 0,0 0 1 16,0 0 2-16,0 0 1 0,91 66 3 0,-81-52 0 15,1-1 0-15,0 1 1 0,-2-2 3 16,-1-1 1-16,-3 1-5 0,1-4-7 0,-4 2-17 16,0-2-50-16,1 0-97 0,-3-2-198 15,0-2-337-15,0-2-252 0</inkml:trace>
  <inkml:trace contextRef="#ctx0" brushRef="#br1" timeOffset="226940.287">4218 8542 0 0,'0'0'255'15,"0"0"34"-15,0 0-87 0,0 0-54 0,0 0 1 16,0 0 12-16,0 0-8 0,0 0-11 15,0 0-17-15,0 0-12 0,0 0-12 0,0 0-9 16,0 0-12-16,-121 90-20 0,108-80-19 0,-1 0-10 16,-1 2-11-16,4-2-7 0,0 2-6 15,2-3-22-15,-1 2-55 0,7 0-130 0,-1-4-238 16,3-2-553-16</inkml:trace>
  <inkml:trace contextRef="#ctx0" brushRef="#br1" timeOffset="227992.7696">4428 8610 604 0,'0'0'409'0,"0"0"-87"0,0 0-83 0,0 0-86 16,0 0-47-16,0 0-31 0,0 0-21 15,0 0-8-15,0 0 0 0,0 0-2 0,0 0 0 16,0 0-2-16,0 0-5 0,0 0-2 0,58-29-4 16,-50 25-5-16,1-1-3 0,2 3 0 0,-1-3-1 15,0 0 1-15,0 1 1 0,-1-2 0 16,1 1 0-16,-2-1 3 0,-3 2 0 0,1-1-1 16,-4 1 2-16,1 2 0 0,-3 0-1 0,0 2 2 15,0 0-2-15,0 0-5 0,0 0-9 16,-2 0-14-16,0 0-10 0,-6 0-4 0,1 3 3 15,-3 2 5-15,-3 2 5 0,0 0 2 0,1 1 0 16,-1 1 0-16,-1 1 0 0,4 0-1 0,0 1 0 16,4 1 0-16,0-1-1 0,2 0-1 0,0 1-1 15,3-3-2-15,1 1-7 0,0-1-4 16,7-1-5-16,-2-2-5 0,2 0-2 0,4-3-3 16,-1-2 3-16,1 1 6 0,5-2 8 0,-3 0 9 15,2-2 5-15,1-3 1 0,1-1 4 0,-4-1-2 16,5-1 2-16,-5 0-1 0,3-1 3 15,-3 1 3-15,1 1 2 0,1 0 0 0,-3-1 2 16,-1 1-2-16,-1 0 1 0,-2 0 1 16,-1 1 2-16,-2 1 2 0,-3 1 5 0,2-1 1 0,-2 1-1 15,-2 3-1-15,0-1-4 16,0 2-6-16,0 0-9 0,0 0-12 0,0 0-6 0,-2 2-2 16,-2 1 1-16,2 3 6 0,-1 1 4 0,-1 1 3 15,3-2 0-15,1 1 1 0,0 0-2 0,1 0 2 16,5-1-4-16,-2-1 2 0,4 0 2 15,1-3-1-15,0 1 5 0,0-2 1 0,0 0 0 16,2-1 1-16,0 0 3 0,2-1 1 0,-2-3 0 16,2 1 2-16,0-2-2 0,-3 1 1 0,0 0 1 15,-2-2 3-15,-2 1-3 0,0-1 4 16,-2 0 0-16,0 1 2 0,0-1 1 0,-1-1-3 16,-2 0 0-16,0 2-1 0,-1-2-3 15,0 1-1-15,0-1-3 0,0 0-2 0,-4 1-2 0,-1-1 0 16,0 0 0-16,-3 2 0 0,3-2 0 0,-4 1-3 15,1 0-1-15,-1 4-7 0,-1 1-5 16,0 1-7-16,0 0 1 0,0 6 0 0,0 2 4 16,4 1 5-16,-2 2-1 0,1 2 3 0,3 1 2 15,1 0 0-15,1 2-2 0,2-3-1 0,0 1 1 16,4-2-2-16,1-1 3 0,-1-4 1 0,2-1-1 16,0-1 4-16,-1-1 1 0,4-3 1 15,-2-1 6-15,0 0 1 0,1 0 3 16,3-1 3-16,-1-5-1 0,3 2-2 0,-1-3 2 15,-1 1-2-15,-1-2 3 0,2 0 0 0,-2-1 1 16,0 0-1-16,1-2 0 0,-2 0 1 0,-1-1-2 16,-2 0 2-16,1 0 0 0,-3-1-1 0,-1 0 1 15,-2-2-2-15,-1 3 0 0,0-4-1 16,0 0 1-16,0 0-1 0,-4-3 3 0,1-2-2 0,-1 0 3 16,-3-1 1-16,3 0 2 0,-2 2 5 15,3 3 1-15,-3 5 0 0,3 3 2 16,-1 4-7-16,1 1-3 0,0 3-6 0,1 1-7 0,1 0-5 15,-3 1-4-15,2 4-4 0,1 3 3 16,-1 2 5-16,1 3 1 0,-2 3 3 0,3 2-1 16,0 1 2-16,3 1 1 0,0 0-1 0,0 1 3 15,2 2-5-15,-2 1 3 0,0 0-1 0,-1 2 2 16,0 0 2-16,-2 0-2 0,0-2-1 0,0 0-6 16,0-1 0-16,3-1-7 0,4-1-24 15,1-2-51-15,4-2-78 0,-2-1-144 16,-5-6-256-16,1-4-565 0</inkml:trace>
  <inkml:trace contextRef="#ctx0" brushRef="#br1" timeOffset="229451.6597">5721 8457 103 0,'0'0'412'0,"0"0"-50"0,0 0-66 15,0 0-79-15,0 0-48 0,0 0-36 0,0 0-27 16,0 0-24-16,0 0-13 0,0 0-6 15,0 0-5-15,0 0-5 0,0 0-6 0,0 0-5 16,-124 27-9-16,106-14-6 0,6 1-5 0,-1 0-7 0,3 3-3 16,3 1-4-16,0-1-2 0,6 3 0 15,1-2-2-15,0 1 1 0,1-2 1 16,7-1 0-16,0-1 2 0,3-2 2 0,0-1 1 0,0-1 4 16,6-3 1-16,-3-2 4 0,5-1 5 15,1-4 0-15,0-1 3 0,2 0-3 0,-1-3-3 16,-1-3 0-16,0-1-5 0,0-1 0 0,-3-2 0 15,-2 1 3-15,0 1-1 0,-1-3 2 16,-3 1-1-16,1 0-2 0,0-2 1 0,-1 2-1 16,-3 0 1-16,0 0 4 0,-1 0 3 0,-5 1 1 15,1-1 1-15,-3 1-4 0,0 2-4 0,0-2-3 16,0 3-4-16,-2 2-2 0,1 1-5 16,0 2-5-16,0 1-10 0,0 0-5 0,-2 0-4 15,2 5-1-15,-1 2 7 0,0 1 2 0,2 1 4 16,0 0 3-16,2 0 0 0,3 1 4 0,-1-1-3 15,2-1 1-15,-2-1 1 0,3-1 1 16,-2-1-1-16,2-3 1 0,-2 1 2 0,2-2 0 0,-1-1 2 16,1 0 1-16,0 0-1 0,0 0 2 15,-1-2-2-15,1-2 1 0,2 0-1 0,-1-1 0 16,-1 0-1-16,0-1 0 0,3-1 1 0,-3 0 0 16,-1 0 1-16,1-1 0 0,0 1-1 15,-3 0-3-15,1 1 0 0,-2 0 4 0,-1-1-1 16,-2 0 1-16,0 1 2 0,0-1-2 0,-1-2-3 15,-2 3 0-15,-3-1-1 0,2 3-4 0,-4-2-1 16,0 6-5-16,1 0-5 0,-1 0-2 0,-2 2 0 16,-1 4 2-16,0 2 4 0,0 2 4 15,1 0 1-15,3 3 2 0,-1-1-2 0,4-1-1 16,1 1-1-16,1-3-2 0,2 0 1 0,0-1-1 16,5-1 1-16,-1-1 0 0,3-1 1 15,0-2 3-15,3-1-1 0,4-2 3 0,-1 0 1 16,2-3 1-16,1-2 1 0,4 0 0 0,-2-2 0 15,1 0-2-15,-1 0 1 0,-1-3-2 0,3 2 2 16,-3-2 1-16,-1 1 1 0,0 0 0 0,-3-1 1 16,0 1-1-16,0-2 1 0,-3 3 2 0,-3-3 0 15,-1 3 1-15,-3 0 0 0,2 1 2 16,-4 1-1-16,-1 2-2 0,0 1-1 16,0 2-5-16,0 1-7 0,-1 0-4 0,-4 0-3 0,1 4-2 15,-2 3 4-15,1 0 3 0,-2 2 2 0,4 0 3 16,-2 1 1-16,4-2 0 15,1 3-1-15,0-2 1 0,5 2-1 0,1-2 2 0,2 1 4 16,4-1-2-16,3 2 6 0,1-2 3 16,2 2 1-16,2 0 2 0,0 1 0 0,0-3-5 15,-3 1-1-15,-4-1-2 0,-3-1-3 16,-1 0 0-16,-6-2 0 0,-1 0-1 0,-1-2-2 0,-1 1 7 16,0-1 0-16,-3 0 4 0,-1 0 7 0,-5 0 0 15,-1-1 0-15,-2 1-1 0,-2-2-3 0,0 1-3 16,-3-2-1-16,2 0-1 0,0-1-4 15,2 0 3-15,1 0 1 0,2-1 1 0,2-3 1 16,4 1 3-16,-2-2 0 0,5 0 1 16,1 1-2-16,0-3-9 0,1 0-4 0,7 0-5 15,0-1-5-15,2-2 2 0,3 2 1 0,1-2 0 16,4 0 0-16,1-1 3 0,3-1 1 0,1-1-1 16,1-2 3-16,-1 1-1 0,2-1 2 15,0-2 2-15,-3 1 2 0,-3 0-2 0,-1 1 0 16,-5 2 1-16,-2-2-4 0,-3 3 5 0,-4-1-2 0,0-1 2 15,-3 1 0-15,0-3 0 0,-1 2-1 16,0-4 1-16,0 2 4 0,-2 0-2 0,-2 0 1 16,2 1-1-16,0 3-1 0,0 3 0 15,-1 2 1-15,0 2 0 0,3 3-3 0,-1 0 1 16,0 2-3-16,0 0-8 0,-1 0-1 0,0 6-5 16,1 4 2-16,0 1 9 0,-1 4 4 0,2 2 1 15,0 5 2-15,0 0 0 0,4 1-6 16,1 0 4-16,-1 1 1 0,2 1 1 0,-2 2 0 15,1 1 2-15,-2 1-2 0,0 0 2 0,-1-2 3 16,-1-2-2-16,1-2 1 0,-2-2-2 0,0-3-2 16,1-2-5-16,-1-2-5 0,1-2-16 15,-1-4-38-15,1-2-53 0,-1-3-73 0,0-2-105 16,0-1-121-16,0 0-240 0,0 0-682 0</inkml:trace>
  <inkml:trace contextRef="#ctx0" brushRef="#br1" timeOffset="229674.2949">6383 8487 0 0,'0'0'400'0,"0"0"56"0,0 0-80 16,0 0-77-16,0 0-74 0,0 0-64 16,0 0-33-16,0 0-9 0,0 0-5 0,0 0-11 15,0 0-34-15,0 0-23 0,0 0-17 16,150-15-9-16,-109 11-7 0,0 0-2 0,2-2-3 15,5-1-10-15,3 1-34 0,0-2-63 0,3 1-59 16,3-1-156-16,-14 1-240 16,-15 3-860-16</inkml:trace>
  <inkml:trace contextRef="#ctx0" brushRef="#br1" timeOffset="230310.24">7523 8474 36 0,'0'0'430'0,"0"0"-84"0,0 0-76 0,0 0-72 16,0 0-36-16,0 0-25 0,0 0-28 0,0 0-26 15,0 0-26-15,0 0-14 0,0 0-8 16,0 0-3-16,0 0-1 0,0 0 3 0,-77 18-2 16,66-7-2-16,-2 0-4 0,2 1-5 0,0 2-6 15,2 0-2-15,3 2-2 0,0-3-1 0,4 0-5 16,1-1 1-16,1 0-4 0,0-3 2 0,4 0 3 15,5-1 3-15,-2-1 6 0,4 0 8 16,1-6 7-16,1 2 4 0,5-3-1 0,-1 0 0 16,1-3-3-16,2-2-1 0,-2-2 0 0,1-2-1 15,1 1 5-15,-5 0 3 0,1-3 2 0,-1 2 4 16,-1-2-2-16,-3 1-2 0,-2-1-1 16,-1 2-3-16,-3-2 0 0,-2 1-3 15,-2 0-4-15,-1 2-4 0,-3-3-10 0,-5 2-3 0,-2-2-8 16,-5 2-2-16,-1 0-1 0,-4 2-3 15,1 2-4-15,-3 3-4 0,-1 2 0 0,2 0-4 16,1 6-4-16,3 1-10 0,2 1-27 0,5 2-40 16,1-2-55-16,7 2-86 0,2-1-123 0,0-3-191 15,0 0-525-15</inkml:trace>
  <inkml:trace contextRef="#ctx0" brushRef="#br1" timeOffset="230639.3115">7912 8409 121 0,'0'0'620'0,"0"0"-210"0,0 0-93 0,0 0-104 15,0 0-63-15,0 0-28 0,0 0-20 0,0 0-16 16,4-124-13-16,-7 106-6 0,2 0-8 16,-1-1-7-16,0 0-3 0,1 0-3 0,0 1 0 15,-2-2-1-15,0 5 3 0,0 1 1 0,0 3-1 16,0 1-1-16,-1 3-1 0,3 4-10 0,-2 1-8 15,2 0-10-15,1 2-15 0,-1 0-10 16,-2 2-3-16,1 5-2 0,-3 3 3 0,1 3 7 16,-3 3 0-16,3 3 0 0,-3 3 4 15,4 1-3-15,0 4 3 0,-1-2-2 0,2 5 1 16,1 0-1-16,-2 1 0 0,1 0 2 0,-2 0-2 0,2-2 2 16,-5-1 1-16,2-2-1 0,-1-2 0 15,0-1-6-15,0-2-6 0,2-2-27 0,0 0-46 16,2-3-59-16,0-1-84 0,1-4-122 0,1-2-154 15,0-2-311-15,0-3 106 0</inkml:trace>
  <inkml:trace contextRef="#ctx0" brushRef="#br1" timeOffset="230856.7829">7598 8531 0 0,'0'0'569'0,"0"0"-142"15,0 0-98-15,0 0-75 0,0 0-57 16,0 0-44-16,0 0-35 0,0 0-15 0,0 0-21 16,0 0-23-16,0 0-20 0,135-20-13 0,-97 13-9 15,4 3-9-15,1-1-4 0,3-1-4 0,-1 0-12 16,2 0-57-16,-2 1-169 0,-12 1-335 0,-12 2-901 0</inkml:trace>
  <inkml:trace contextRef="#ctx0" brushRef="#br1" timeOffset="232100.4215">8740 8404 0 0,'0'0'72'16,"0"0"308"-16,0 0-81 0,0 0-78 0,0 0-58 15,0 0-34-15,0 0-14 0,0 0-15 16,0 0-5-16,0 0-8 0,0 0-9 0,0 0-5 16,0 0-10-16,-121 6-8 0,105-1-8 0,1 1-6 15,3-1-7-15,-4 2-6 0,5 2-6 16,0-1-8-16,2 1-7 0,3 1 0 0,1 2-1 15,3-1-1-15,0 1 0 0,1 2-3 0,1-2-2 16,0 1 3-16,3-2 1 0,1 1 1 0,3-2 1 16,2-2-4-16,2 0-1 0,-1-4 0 15,1 0 3-15,3-3-1 0,-2-1 5 0,2 0 4 0,-2 0 2 16,2-4 4-16,1-3 3 0,0 0-5 16,0-2-1-16,-2 1 2 0,3-1-2 0,-4-1 3 15,1 0 3-15,0 0-3 0,0 2 3 0,-5-1 3 16,0-1 2-16,-3 2 7 0,-3-2 2 15,-1 2-1-15,-1 0-6 0,0 0-3 0,-2-1-7 16,-4 0-7-16,-2 1-2 0,0 0-6 0,-5 1-2 16,2 0 1-16,-3 1-3 0,3 3-7 0,0 2-4 15,-1 1-6-15,-1 0-5 0,-1 4-3 16,3 2-14-16,1 1-27 0,-1 2-47 0,2 1-75 16,4-1-112-16,0 2-139 0,4-3-264 0,1-4 7 15</inkml:trace>
  <inkml:trace contextRef="#ctx0" brushRef="#br1" timeOffset="232847.0791">8956 8288 0 0,'0'0'0'0,"0"0"0"0,0 0 212 16,0 0 0-16,0 0 7 0,0 0 10 16,0 0-10-16,0 0-17 0,0 0-21 15,0 0-13-15,0 0-15 0,0 0-14 0,0 0-13 0,0 0-15 16,-17-86-10-16,17 81-10 0,0 2-8 16,0 1-6-16,0-1-9 0,0 2-4 0,0 1-12 15,0 0-8-15,0 0-12 0,0 0-12 0,0 0-7 16,0 0-5-16,0 0-6 0,0 0-1 15,0 0-3-15,0 0-2 0,0 0 1 0,0 1 2 16,0 2 0-16,0 1 1 0,0 1 0 0,2 1 1 16,-1 2-2-16,1 1 1 0,0 3 0 0,1 2-2 15,0 5 4-15,-1 2-1 0,2 3 1 16,-2 4 1-16,1 1 1 0,-2 1-1 0,-1 0 1 16,0-1 2-16,0-1-2 0,0-3 1 0,0-1-1 15,0 0-1-15,0-1 5 0,0-1 10 0,0-3 4 16,0-2 4-16,0-3-2 0,0-1-8 15,0-3-2-15,-1-1-3 0,0-2-1 0,-1 1-3 16,1-4 2-16,0 1-3 0,-1-2 2 0,1 1 2 16,1-3-3-16,-1 0 1 0,1 0 1 15,0-1 1-15,0 0 3 0,0 0 6 0,0 0 7 0,0 0 8 16,0 0 11-16,0 0-2 0,-1-3-7 0,0-2-9 16,-1-1-13-16,1-1-7 0,-2-1-2 15,2-3 1-15,1-1-4 0,-1-4-2 0,1 1 2 16,0-3-2-16,0 0 0 0,0-3 3 0,0-1-3 15,2-1 0-15,2-2 4 0,1 0-5 16,2-3 0-16,0 1 1 0,3 1-4 0,-2 2 2 16,1 1-1-16,1 6-1 0,-1 1-3 0,0 6-3 15,-1 2-1-15,1 2-2 0,0 3 0 16,1 0 2-16,4 2-2 0,-2 1 1 0,3 0 2 16,0 2-2-16,0 4 2 0,0 2 2 0,-2 2-3 15,0 1 4-15,-2 3 0 0,1-1 1 0,-5 3 2 16,-1-1 0-16,-4-1 1 0,0-1 0 0,-2 0 2 15,0 0-1-15,-4 0 1 0,-2-2 1 16,-4 0-1-16,-3 1 1 0,0-2 2 0,-5 1 0 16,2-2-2-16,-4 0 2 0,1-1-2 15,1 0-2-15,-2 0-4 0,2 0-10 0,1 0-24 16,0-3-29-16,3 0-36 0,1-2-42 0,2-1-41 16,5-1-85-16,2-1-126 0,3 0-182 0,1 0-480 0</inkml:trace>
  <inkml:trace contextRef="#ctx0" brushRef="#br1" timeOffset="233850.4088">9399 8396 0 0,'0'0'0'0,"0"0"114"16,0 0 62-16,0 0-30 0,0 0-9 16,0 0-1-16,0 0 1 0,0 0 6 0,0 0 18 15,0 0 12-15,0 0 5 0,0 0-5 16,0 0-24-16,13 15-25 0,-7-15-25 0,-2 0-16 16,3 0-14-16,0 0-10 0,-1 0-7 0,3-2-8 15,0 0-4-15,1-1-4 0,0 0-3 0,0 0-6 16,1-2-1-16,-2 1-2 0,1-1-2 15,-3-1 3-15,2 0-3 0,-2-1 3 0,1 0 0 16,-4 1 1-16,3-1 4 0,-5 0-2 0,-1-1 1 16,-1 2-4-16,0-2-3 0,0 2-4 15,-1 0-5-15,-2 3-4 0,-4-1-8 0,1 3-7 16,-2 1-4-16,-2 0 2 0,-3 1-2 16,-1 5 6-16,-2 2 2 0,1 2-2 0,0-1 3 0,0 4-2 15,3-2 0-15,2 2-2 0,1-1 1 0,1 1 3 16,5-4-3-16,-1 1 2 0,3 0-2 0,1-1 2 15,0 0-1-15,0-1 1 0,1-1 0 16,3 2-1-16,3-4 3 0,-2 2-6 0,3-3 4 16,0 2-4-16,1-2-1 0,1 0 0 0,2-1-5 15,1-1-3-15,-2-2-3 0,4 0 3 16,-1 0-5-16,-2 0 3 0,2-1 5 0,0-3-4 16,-2 0 12-16,-1-1 4 0,-1 2-1 0,0-2 4 15,-1 1-1-15,-1 0 0 0,-4 1 0 0,3-2 5 0,-4 2-5 16,1-2 1-16,-1 0-2 0,-2 1 0 15,1-1 1-15,1-1-1 0,-1-1 2 0,0 1-5 16,-1-2 4-16,1 1 0 0,1 1-1 0,2 0 4 16,-4 2-6-16,2 0-1 0,1 2-2 15,-2 1-2-15,0-1-3 0,2 1-1 0,1 1-3 16,0 0-1-16,1 0 2 0,2 0 1 16,-4 0 2-16,3 0 1 0,0 1 3 0,-2 1 0 15,2 0 0-15,-3 0 5 0,3 1-3 0,-1-1 2 16,0 0 1-16,1 1-3 0,-3 0 3 0,2-1 3 15,-3 2 1-15,3-2 0 0,-2 1 1 0,-1 1-1 16,3 0-2-16,-3 0 6 0,3 1-5 16,0 0 10-16,1 2 13 0,2-1 8 0,0 0 4 15,-1-2-7-15,-2 1-15 0,1-1-8 0,-4-2 1 16,2 0 0-16,-2-1 2 0,-3 0-1 16,1-1-3-16,0 0 1 0,-1 0 1 0,0 0 3 15,0 0 2-15,0 0 3 0,0 0 4 0,0 0 4 16,0 0 4-16,0 0 5 0,0 0 3 0,2 0-9 15,-2-1-6-15,3-3-9 0,0-2-8 0,-2 0-1 16,5-1-3-16,-3-1 0 0,4-2-1 0,-2 2 2 16,4-3-1-16,1 1-1 0,-1 0 1 0,-1-1-6 15,2 2 3-15,-4 0 0 0,1 3-2 16,1 0 2-16,-3 3 0 0,1 1 0 0,-3-1-1 16,1 3-2-16,0 0-3 0,-2 0-3 15,4 0 0-15,-2 4-1 0,0 0 3 0,1 2 2 16,-3 0 3-16,4 3-1 0,-3-2 4 15,1 1 0-15,1-1 1 0,-2 0 1 0,2 0-1 0,-2-1 0 16,-1 1 0-16,3 0 1 0,-2 1 0 16,1-1-2-16,3 1 2 0,-3 1 0 0,1-1 2 15,-2-2 0-15,2 1 1 0,-3-1-3 0,-1 1-1 16,1-1-1-16,2-1-8 0,-3 1-32 0,1 1-59 16,0-1-22-16,1 0-68 0,2 0-96 15,0-1-167-15,0 0-319 0,-3-3-236 0</inkml:trace>
  <inkml:trace contextRef="#ctx0" brushRef="#br1" timeOffset="234350.8921">10234 8356 0 0,'0'0'0'0,"0"0"359"0,0 0 46 16,0 0-38-16,0 0-69 0,0 0-70 0,0 0-77 16,0 0-50-16,0 0-34 0,0 0-26 0,0 0-13 15,0 0-1-15,0 0 5 0,0 0 11 0,15 11 11 16,-11-4 5-16,-1 0-1 0,3 1-2 15,-4 1-6-15,5 0-5 0,-3 0-7 0,-2 1-8 16,3 2-5-16,-3-1-3 0,-1-1-5 0,1 0-1 16,-2-1-1-16,0 0-1 0,0-3 0 15,0 1-2-15,0 0-5 0,0-1-7 0,-1-1-7 16,0-1-28-16,0-2-44 0,0 0-50 0,-1 1-107 16,-2-3-140-16,3 1-213 0,0-1-639 0</inkml:trace>
  <inkml:trace contextRef="#ctx0" brushRef="#br1" timeOffset="234552.6699">10231 8171 96 0,'0'0'510'0,"0"0"-110"0,0 0-51 15,0 0-78-15,0 0-67 0,0 0-43 16,0 0-37-16,0 0-31 0,0 0-31 0,0 0-25 15,0 0-20-15,0 0-23 0,0 0-16 0,0 0-2 16,-17-50 1-16,21 57 6 0,2 3-1 0,1 0-31 16,3 3-77-16,0 1-142 0,1-1-203 15,-2-2-429-15,-4-3 500 0</inkml:trace>
  <inkml:trace contextRef="#ctx0" brushRef="#br1" timeOffset="235438.8212">10495 8363 803 0,'0'0'381'0,"0"0"-52"16,0 0-84-16,0 0-88 0,0 0-78 15,0 0-58-15,0 0-22 0,0 0 0 0,0 0 7 0,0 0 4 16,0 0-4-16,0 0 1 0,0 0-4 16,0 0-3-16,22 64 4 0,-20-55 0 15,0-3-1-15,0-1 2 0,1 0 0 0,-1-1 2 16,-1-2 2-16,0 0 4 0,2-1 5 0,-1-1 10 15,0 2 14-15,0-2 8 0,4 0 1 0,-2 0-4 16,2 0-12-16,-1-3-11 0,4 1-5 0,0-2-2 16,0 1-4-16,0-2 2 0,0 2-2 15,-1-2 0-15,1-1 2 0,0 1 2 0,1 0-1 16,-1-1-1-16,-2 0-2 0,-2 0-6 0,2 2-1 16,-5 2 1-16,1 0-1 0,0-1 3 0,-2 2-1 15,-1 1-4-15,1 0-3 0,-1 0-4 0,0 0-7 16,0 0-2-16,2 0 2 0,-1 0 4 15,1 1 3-15,3 1 5 0,-2 0-1 0,4 0-3 16,-3-1 4-16,3-1 0 0,0 1-1 0,-1-1 3 16,3 0-3-16,1 0 1 0,-2 0 0 0,1 0 0 15,1-2-2-15,-1 0 0 0,-2 0-1 16,2-1 0-16,0 0 3 0,-2 1 0 0,-4-1 0 16,1 1 1-16,-1-1 2 0,0 1 0 0,-2-1 2 15,-1 0 0-15,1 0-1 0,0-1-1 16,2 1 1-16,-1-1-3 0,-1 1 0 0,0 0 2 0,0 1-3 15,-1 0 0-15,0 1 1 0,0 1-3 16,0 0-1-16,0 0-2 0,0 0-4 0,0 0-4 16,0 0-5-16,1 0 3 0,0 4 2 0,3-1 7 15,-2 1 4-15,-1 0 1 0,2 0 1 0,1-1 0 16,0-1 0-16,-3 0 2 0,4 0 3 0,-2-1 1 16,0-1 2-16,4 1 2 0,0-1 0 15,0 0 3-15,1 0-3 0,1 0 2 0,-1 0-3 16,-2 0 1-16,1-1 1 0,1-2-2 0,-4 1 1 15,5-1-1-15,-3-2 0 0,-2 0 0 16,2 1 4-16,-3 0 1 0,-2-1 1 0,1 0 4 16,-2 1-2-16,3-1 0 0,-3 1 1 0,0 2-5 15,0 0-2-15,0 1-5 0,0 0-4 0,0 1-8 16,-3 0-9-16,1 0-4 0,1 4-2 16,-2 2 3-16,-2 4 9 0,3 2 2 0,0 1 3 15,1 3 1-15,1 1-2 0,0 4 1 0,4 2-1 16,5 4-1-16,2 4 4 0,-1 2 1 15,1 3 1-15,1-1 1 0,-2 0-1 0,-1 0-1 16,-2-2 0-16,-6 0 1 0,-1-2 1 0,0-2 2 16,-10-1 0-16,-3-2 2 0,-7-3-4 15,-7 0-2-15,-4-5-5 0,-4-1-12 0,-8-4-14 0,-1-4-16 16,-1-3 0-16,-3-5 6 0,5-1 20 16,2-6 15-16,4-4 10 0,7-4 8 0,7-3 2 15,4-3 11-15,4-3 4 0,8-1 0 0,1-1 3 16,6-4-12-16,0 3-7 0,9-1-5 0,6 3-6 15,1 2-3-15,5 5-3 0,3 2-2 0,1 2-3 16,-2 3-1-16,5 1-6 0,1 0-13 16,1 0-32-16,0 0-66 0,3 0-118 0,-1-1-251 15,-4 2-522-15,-9 1 158 0</inkml:trace>
  <inkml:trace contextRef="#ctx0" brushRef="#br1" timeOffset="236219.3064">11602 8417 0 0,'0'0'376'0,"0"0"40"0,0 0-62 16,0 0-54-16,0 0-62 0,0 0-52 15,0 0-38-15,0 0-38 0,0 0-24 0,0 0-20 16,0 0-16-16,0 0-13 0,0 0-8 0,0 0-6 15,44-29-5-15,-44 29-5 0,2 0-2 16,1 0-1-16,0 2-5 0,-1 0 6 0,-1 1-5 16,1-1 0-16,2 0 1 0,-1 0-3 0,-2 1 3 15,1 0 1-15,3-1-2 0,-3 2 1 16,0-2 0-16,2 2 0 0,-1-2 0 0,-1 1 0 16,0 0-1-16,2 1 0 0,-3 1-2 0,1-2 3 15,-1 2-3-15,-1 0 1 0,0-1 4 0,0 2-2 16,0-1 7-16,-2-1 4 0,-4 0 6 0,0 1 2 15,-3 0 1-15,-1 0-4 0,-6-2-7 0,3 2 1 16,-6-3-10-16,4 1-4 0,-2-2-2 16,0 1-3-16,3-2-1 0,2 0 1 15,-2 0-1-15,7 0-4 0,-1-2 7 0,1-1 2 0,5 0-2 16,-1-2 7-16,-1 0-8 0,4-1-3 0,0-1-3 16,0 0 0-16,5-1-1 0,-2-3 2 15,4 2 3-15,-2-1-5 0,3 2 4 0,3 0-1 16,-3 1 1-16,1 1 0 0,0 1 0 0,-3 2 3 15,2 0-2-15,1 0 4 0,0 1-1 0,-1-1-2 16,-2 2 4-16,3 0-5 0,1 0 4 16,0 1 1-16,-1 0 0 0,1 0-2 0,-2 0 2 15,-2 0 0-15,2 0-1 0,0 1 5 0,-3 1-2 16,2 1-1-16,0-1 0 0,-3 2 1 16,4-2-2-16,-5 1-1 0,3 1 1 0,-3-1-3 15,-1 1 2-15,3-2 1 0,-3 1-1 0,-1-1 0 0,1 2-1 16,1 1 1-16,0-3-3 0,-2 5 7 15,0-3-5-15,0 3 1 0,1 0 0 0,2 0-4 16,-2 0 4-16,0 0 0 0,0 0 1 0,3-1-1 16,-3 0 0-16,4-1 2 0,-1-1-1 15,0 0 3-15,-1 0-2 0,2 0 0 0,-1 0-1 16,2-2 0-16,-1 2-9 0,1-2-27 16,0 0-67-16,-2 0-119 0,4 0-209 0,-4 1-442 15,-2-3-246-15</inkml:trace>
  <inkml:trace contextRef="#ctx0" brushRef="#br1" timeOffset="236921.1932">12446 8181 784 0,'0'0'327'0,"0"0"-91"0,0 0-124 0,0 0-63 16,0 0-4-16,0 0 12 0,0 0 11 0,0 0-3 16,0 0-4-16,0 0-5 0,0 0-1 15,-15 126-1-15,15-103-4 0,0 1-5 16,0 1 28-16,0-1 18 0,4-3 18 0,0 0 7 0,1-2-35 16,0-1-18-16,2-2-12 0,-3-2-3 15,1-1-4-15,-1-2-5 0,-2-1-11 0,2-2-5 16,-2-1-3-16,-2-2-3 0,1-2 0 0,-1-1 1 15,0-2-1-15,0 0 5 0,0 0 7 0,0 0 8 16,0 0 10-16,0 0 9 0,0 0-7 16,-3-4-9-16,-3 0-9 0,2-2-14 0,-1-2-5 0,0-1-2 15,-2-1-3-15,3-2-3 0,-1-2 1 0,2-2 0 16,1-4-5-16,-1-3-2 0,3-3 0 16,0-5-2-16,3-5-1 0,2-3 1 15,3-2-2-15,2 2 1 0,0 0 3 0,0 2 2 16,1 4 1-16,-1 3 1 0,-1 7-5 0,0 5-5 15,-3 7-6-15,2 3-7 0,1 3-5 16,1 5 1-16,1 0 2 0,1 0 5 0,5 6 4 16,-1 1 4-16,1 4 1 0,3 0 2 0,-2 1 3 15,-2 2 0-15,-1 2 1 0,-2-1-1 0,-4 0-7 16,-1 2 0-16,-6-1 0 0,-2 0-2 0,0 0 7 16,-1-1 2-16,-7 0 1 0,-1 0 1 0,-3-2 2 15,-1 2 0-15,-4-1 2 0,2-2 0 0,-3 2 0 16,0-2 0-16,-1 2-1 0,4-2 0 15,-2-1-3-15,6-2-1 0,-1 1-8 0,3-2-24 16,1-1-35-16,4-1-47 0,-2-1-56 0,5 0-70 16,1-1-91-16,0 0-148 0,6-3-305 0,-4-1 25 0</inkml:trace>
  <inkml:trace contextRef="#ctx0" brushRef="#br1" timeOffset="237333.5456">12732 8447 0 0,'0'0'302'0,"0"0"-25"0,0 0-9 0,0 0-33 0,0 0-24 0,0 0-7 15,0 0-12-15,0 0-13 16,0 0-5-16,0 0-6 0,0 0-20 0,0 0-26 0,0 0-27 16,0 0-28-16,51 7-16 0,-33-14-3 0,-1 0-10 15,2-1-3-15,1-2-1 0,-1-1-6 16,0-1 1-16,-4-3 0 0,0-2-2 0,-3-4-3 15,-2-3-2-15,-1-2-5 0,-4-1-4 16,-1 0-3-16,-2-4-3 0,-2 1 0 0,0-1 0 0,0 1 3 16,0 0-4-16,-4 3-3 0,-3 4-1 15,-1 4-9-15,0 6 1 0,-2 5-5 0,0 4-6 0,-3 4-1 16,2 0-1-16,-2 3 0 0,1 4 3 16,0 0 6-16,2 5-3 0,3-1 3 15,0 4 2-15,1 0 2 0,2 2 2 0,3 1 1 16,-1 0 1-16,2-1-1 0,0 3 4 0,0 0 1 0,3 0 3 15,3 3-3-15,-2 0 1 0,2 2 0 16,-2 0 1-16,2 2 3 0,-1-2-3 16,0-1 2-16,-1-2 0 0,0-3-3 0,1-2-2 0,-3-1-7 15,3-2-26-15,-2-2-56 0,0-2-71 0,2-1-109 16,-1-3-168-16,-1-2-231 0,0-2-641 16</inkml:trace>
  <inkml:trace contextRef="#ctx0" brushRef="#br1" timeOffset="238272.6733">13156 8352 155 0,'0'0'488'16,"0"0"-87"-16,0 0-96 0,0 0-90 16,0 0-44-16,0 0-32 0,0 0-12 0,0 0-7 15,0 0-14-15,0 0-16 0,0 0-16 0,0 0-15 16,0 0-12-16,0 0-8 0,73 9-13 15,-70-6-6-15,0 1-8 0,-1 0-6 0,-2 0 0 16,0 1 2-16,-2 1 8 0,-2 0 9 0,-6 1 6 16,-1 0 4-16,-2 1-5 0,-5-1-5 0,-1-2-6 15,-1 3-5-15,0-3-5 0,-1 0-3 16,7-1-3-16,-2-1 0 0,6-1-1 0,5 0-1 16,0-2 2-16,3 0 0 0,1 0 4 0,1 0 0 15,0-3-2-15,0-1-4 0,3-2-7 0,5-1 1 16,1-2 0-16,2 2 3 0,1-4 4 0,5 1-1 15,-3-1 1-15,2-2 0 0,-3 1-2 16,-2 1 0-16,1 2 0 0,0 1-3 0,-1 2 0 16,-2 2-1-16,-2 3-3 0,2 1-2 0,-1 0-3 15,-3 0 0-15,3 0-1 0,-1 5 1 16,0 1 6-16,0 3-1 0,0-1 2 16,-1-1-1-16,0 2 0 0,-1-1 2 0,0-1 2 0,-3 2-1 15,0-4 2-15,-1 2 1 0,2-2-2 16,-2 0 3-16,0 0-2 0,1-2-4 0,-2 1-6 15,3-1-9-15,0-1-15 0,0-1-12 0,4-1-6 16,-2 1-3-16,4-1 13 0,0 0 17 0,3 0 10 16,-2 0 10-16,0-2 2 0,1-3 3 15,-1 1 2-15,-1-2 3 0,0 0 2 0,-2 0-1 16,-2-2 4-16,0 0 0 0,-1-1 3 0,-1 1 1 16,2 0 1-16,-2-1 2 0,-2 2 0 0,2 0-2 15,0 2-3-15,-1 2-3 0,-1 1 0 0,-1 1-2 16,1 1 0-16,1 0-1 0,-2 0-6 0,2 0-5 15,-1 0 0-15,0 0-2 0,2 3 2 16,-1 1 5-16,3 2 0 0,-2-2 1 0,1 1 1 16,1 0 0-16,2 0 0 0,-2-2 3 0,5 2-1 15,0-2 1-15,2 1 0 0,0-2-3 0,0 1 1 16,-1-1-3-16,-3-1-1 0,-2 0-1 16,2-1-1-16,-4 2 1 0,2-2 0 0,-3 0 3 15,-1 0 2-15,1 0 3 0,-2 0 1 0,1-2 0 16,-1 0-1-16,2-2-1 0,1 1 1 15,-1-1-2-15,0 0 0 0,4-2 1 0,-3-2-1 16,3 3-1-16,1-4 2 0,3 0-1 0,-1 0-1 16,1 0 2-16,2-2 0 0,-2 1-2 0,1-4 1 15,-1 1 2-15,-3-1 2 0,1-1 2 16,-1 1 0-16,-1-2-1 0,-4-1 2 0,2 2 2 16,-3-1 2-16,-2 3 2 0,0 0-1 0,0 5-3 15,-1-1 0-15,-3 3-2 0,1 0-2 0,1 3 0 16,-2-1-1-16,1 1 2 0,2-1 4 0,-2 1 6 15,0 2 8-15,2-2 7 0,0 1 7 0,1 1 4 16,0-1-1-16,0 2-3 0,0 0-6 16,0 0-15-16,0 0-12 0,0 0-14 0,0 3-9 15,0 3 2-15,0 3 3 0,0 3 4 0,0 3 6 16,1 1 1-16,3 2 0 0,-1 2 1 16,0 0 0-16,-1 1-1 0,1 1 1 0,-1 1 0 15,-1-1 2-15,1 1-7 0,1-1 2 0,-1-1-3 16,0-2-9-16,-1-3-17 0,2-2-45 0,0-4-61 15,-2 0-66-15,1-5-107 0,-1 0-150 16,0-3-266-16,-1-1-398 0</inkml:trace>
  <inkml:trace contextRef="#ctx0" brushRef="#br1" timeOffset="238480.7308">13563 8231 460 0,'0'0'419'15,"0"0"-63"-15,0 0-71 0,0 0-46 0,0 0-52 16,0 0-40-16,0 0-27 0,0 0-20 16,0 0-11-16,0 0-13 0,0 0-17 0,0 0-18 15,0 0-14-15,0 0-11 0,80-25-5 0,-48 19-5 16,5-1-6-16,7 0-12 0,2 2-45 0,3 0-95 16,0 0-169-16,-11 2-281 0,-15 0-876 15</inkml:trace>
  <inkml:trace contextRef="#ctx0" brushRef="#br1" timeOffset="239056.1505">14600 8090 0 0,'0'0'49'0,"0"0"247"16,0 0-98-16,0 0-77 0,0 0-14 0,0 0 9 16,0 0 4-16,0 0 14 0,0 0 17 15,0 0 12-15,0 0 2 0,0 0-8 0,0 0-22 16,0 0-25-16,12 29-22 0,-9-22-13 0,-2 2-9 16,0 4-10-16,2 0-5 0,-1 2-9 15,1 1 2-15,-2 1 12 0,3 0 3 0,-1 2 1 16,0-3-10-16,0 0-16 0,-1-1-9 0,-1-1-1 15,-1-1-5-15,0-2-2 0,0 2-8 0,-1-4-10 16,-4-2-16-16,2 1-41 0,-1-4-60 16,0-1-108-16,1-2-182 0,0-1-312 0,1 0-529 15</inkml:trace>
  <inkml:trace contextRef="#ctx0" brushRef="#br1" timeOffset="239267.0882">14594 7952 885 0,'0'0'384'0,"0"0"-39"15,0 0-81-15,0 0-79 0,0 0-38 0,0 0-28 0,0 0-21 16,0 0-25-16,0 0-17 0,0 0-17 16,0 0-20-16,0 0-15 0,0 0-21 15,0 0-15-15,41-103-7 0,-39 111-5 0,2 5-14 16,-2 2-62-16,1 3-120 0,1 0-179 0,-2-3-343 15,1-5-125-15</inkml:trace>
  <inkml:trace contextRef="#ctx0" brushRef="#br1" timeOffset="239652.2997">14860 8131 0 0,'0'0'238'0,"0"0"-65"16,0 0-51-16,0 0 20 0,0 0 14 15,0 0-6-15,0 0-5 0,0 0-6 0,0 0-5 0,0 0-9 16,0 0-17-16,0 0-16 16,0 0-18-16,0 0-9 0,34 93-11 0,-29-84-10 15,0 0-11-15,0-2-8 0,-3 0-5 0,2 0-1 16,1-2 0-16,-4-1-3 0,2 0 0 0,-1-2 2 16,1-1 5-16,-2 1 1 0,-1-2 6 0,2 1 4 15,0-1 6-15,0 0 10 0,1 0 2 16,-2 0-2-16,1 0-7 0,1-3-10 0,2 0-4 15,-2-2-4-15,4 1-2 0,-2-1-2 0,1-3-2 16,3 2 0-16,-2 0 0 0,2-4 0 16,0 2-1-16,2-3 0 0,-1 0-7 0,1 2 3 15,1-1-3-15,-2 4 1 0,0 0-1 0,0 2-5 16,-2 0-1-16,-1 2-1 0,0 2-2 0,-1 0-3 16,-1 0-2-16,-3 1-2 0,2 2-1 0,0 2 2 15,-2 1 2-15,2-1 0 0,0 2-1 16,0 0-1-16,1 0-3 0,1 1-14 0,1-1-31 15,2 1-61-15,2-2-71 0,0 1-102 0,7-2-134 16,-7-1-229-16,-1-1-381 0</inkml:trace>
  <inkml:trace contextRef="#ctx0" brushRef="#br1" timeOffset="240009.1801">15826 7981 753 0,'0'0'469'0,"0"0"-43"0,0 0-91 15,0 0-90-15,0 0-62 0,0 0-42 0,0 0-35 16,0 0-23-16,0 0-26 0,0 0-25 0,0 0-29 16,0 0-14-16,0 0-3 0,0 0 4 0,3-12 12 15,2 31 7-15,-1 4 2 0,2 0-2 16,-3 4 0-16,3-2-2 0,-5 4-2 0,1-1 1 16,-2-1 1-16,0-2 2 0,0-1 2 0,0-4 0 15,-2-2-3-15,-1-1-7 0,-1-2-13 16,1-3-35-16,2-2-59 0,-4-1-87 0,1-4-182 15,3-1-296-15,-2-2-828 0</inkml:trace>
  <inkml:trace contextRef="#ctx0" brushRef="#br1" timeOffset="240278.0255">15765 7756 1076 0,'0'0'472'0,"0"0"-67"0,0 0-108 0,0 0-72 16,0 0-62-16,0 0-37 0,0 0-29 0,0 0-30 16,0 0-23-16,0 0-18 0,0 0-13 0,0 0-11 15,0 0-15-15,0 0-2 0,0-52-5 16,6 56-7-16,0 1-17 0,2 1-41 0,1 2-64 15,0 0-85-15,1 2-139 0,-4-3-186 16,-1-1-468-16</inkml:trace>
  <inkml:trace contextRef="#ctx0" brushRef="#br1" timeOffset="240549.9695">16159 7912 234 0,'0'0'812'0,"0"0"-345"0,0 0-80 0,0 0-100 15,0 0-89-15,0 0-64 0,0 0-58 0,0 0-38 16,0 0-30-16,0 0-8 0,0 0 0 16,0 0 3-16,0 0 4 0,0 0 2 0,26 57 1 15,-22-40 3-15,-3 3 1 0,3-2 0 0,-3 0 0 16,2-3 0-16,-2 2 4 0,-1-5-1 15,0 3-1-15,1-3-5 0,-1-1-14 0,0-3-31 16,0-1-55-16,0-1-75 0,-1-2-149 0,0-2-213 16,-1 0-419-16,1-1 218 0</inkml:trace>
  <inkml:trace contextRef="#ctx0" brushRef="#br1" timeOffset="240749.0476">16042 8019 278 0,'0'0'413'16,"0"0"-48"-16,0 0-88 0,0 0-71 16,0 0-49-16,0 0-57 0,0 0-34 0,0 0-23 15,0 0-19-15,0 0-6 0,0 0-4 0,0 0-1 16,128-11-8-16,-102 10-5 0,-2-3-8 16,1 1-13-16,-2-1-22 0,-1 0-30 0,-1-2-39 15,-2 0-33-15,2 0-20 0,0-3-60 0,-2 1-75 16,-5 2-153-16,-4 2 19 0</inkml:trace>
  <inkml:trace contextRef="#ctx0" brushRef="#br1" timeOffset="241108.8929">16469 7792 0 0,'0'0'0'0,"0"0"387"0,0 0-90 0,0 0-98 16,0 0-86-16,0 0-46 0,0 0-25 0,0 0-6 16,0 0 12-16,0 0 14 0,0 0 9 15,0 0 13-15,0 0 15 0,0 0 3 0,-25 83-6 16,25-68-7-16,4-1-13 0,0 2-10 0,-2-1-7 15,0 1-12-15,4-3-12 0,-4 0-7 0,0 0-2 16,2-1-6-16,-1-1 1 0,-1 0-3 16,1-2-5-16,1 0 6 0,-2 0 0 0,3-4 1 15,-1 1 0-15,-2-2 1 0,-1-1-3 0,2-1 1 16,-2-1 0-16,1-1 4 0,-1 0 14 0,0 0 18 16,-1 0 8-16,2 0-6 15,2-5-11-15,0 1-19 0,2-1-12 0,-1-2 2 0,0 1-1 16,0-1 2-16,1-2 4 0,0 1 3 0,2 0 3 15,-3 2 2-15,0 0-2 0,0 1-6 16,-1 3-7-16,-2 0-6 0,3 0-5 0,-2 2-8 16,-1 0-3-16,2 0-5 0,1 5-4 0,-2 2 7 15,4 2 3-15,0 2 0 0,-1 2 8 0,2 3-4 16,2 2-16-16,0 1-15 0,0 2-48 0,0-1-71 16,1 1-100-16,0-2-153 0,-2-6-281 15,0-5-540-15</inkml:trace>
  <inkml:trace contextRef="#ctx0" brushRef="#br1" timeOffset="241728.6127">17111 8321 378 0,'0'0'490'0,"0"0"-113"0,0 0-74 15,0 0-73-15,0 0-65 0,0 0-45 16,0 0-37-16,0 0-22 0,0 0-14 0,0 0 1 16,0 0 30-16,0 0 6 0,0 0-1 0,0 0-13 15,62-18-30-15,-51 11-11 16,0 1-5-16,2-3-1 0,1-3-1 0,0-3-1 0,-3 0 1 15,1-3 0-15,0-3-4 0,-4-2 3 0,1-4-4 16,0 1-4-16,-2-5 0 0,-3 0-6 0,2 0 0 16,-3-1-3-16,-3 0 1 0,1 3-3 15,-1-2-1-15,0 5 2 0,-2 2-5 0,-3 3 3 16,0 6-3-16,-3 3-1 0,4 6-9 0,-4 1-5 16,1 4-5-16,2 1-6 0,-3 0 5 15,-2 6 0-15,1 2 6 0,0 2 6 0,0 3-1 0,2 2 7 16,-1 2-1-16,0 2 5 0,3 0-1 15,-1 2 3-15,3 1 2 0,0 0 1 0,1-1 4 16,2 2-2-16,0 3 0 0,0-1-2 0,2 1-1 16,1 1 2-16,0-1 0 0,0 1 2 15,2-3 1-15,-2 1-1 0,-1-4-1 0,4 1-3 16,-3-2-12-16,5 0-32 0,1 2-4 0,0-1-5 16,2-3-56-16,2-2-102 0,3-2-227 0,-3-6-465 15,-4-2-128-15</inkml:trace>
  <inkml:trace contextRef="#ctx0" brushRef="#br1" timeOffset="242072.1415">17629 8210 179 0,'0'0'391'0,"0"0"-22"0,0 0-62 15,0 0-50-15,0 0-38 0,0 0-31 16,0 0-36-16,0 0-30 0,0 0-27 16,0 0-18-16,0 0-12 0,0 0-17 0,0 0-14 15,0 0-12-15,-48-10-13 0,39 16-4 0,-2 3-5 16,1 1 1-16,-1 3 1 0,0 2 1 0,2 1 1 16,0 2-3-16,3-1 1 0,1 1 0 0,3-1 2 15,1-2 2-15,1 0-3 0,0-3 2 16,4-1-1-16,6-2 1 0,0-1 2 0,1-2-1 15,6-1 1-15,-1-3-3 0,2-2 3 0,2 0-2 16,0 0-1-16,2-1-4 0,1-3-7 0,0-2-12 16,-2 1-18-16,0-1-20 0,-1-1-31 0,-2 1-45 15,0-3-72-15,-1 0-138 0,3-2-206 16,-8 3-296-16,-2 2 507 0</inkml:trace>
  <inkml:trace contextRef="#ctx0" brushRef="#br1" timeOffset="242637.161">18051 8233 266 0,'0'0'483'0,"0"0"-100"0,0 0-91 0,0 0-86 15,0 0-47-15,0 0-33 0,0 0-29 16,0 0-23-16,0 0-17 0,0 0-11 0,0 0-4 0,0 0-5 15,0 0-4-15,0 0-1 0,-25-23-3 16,24 22 0-16,0 1 2 0,-2-1-3 0,3 1-2 16,-1-1-3-16,0 1-6 0,1-1-1 0,0 1 0 15,0 0-2-15,0 0 1 0,0 0 0 16,0 0 3-16,0 0 1 0,0 0 4 0,0 0 0 16,0 0 3-16,0 0 0 0,0 0-2 0,0 0-3 15,-1-2-6-15,1 1-3 0,-1 1-5 0,1-1 1 16,-1 1-1-16,0 0-4 0,0 0-2 15,-3 0-5-15,2 0-5 0,-1 0 0 0,-3 5 0 16,-1-1 2-16,1 2 3 0,-2 2 1 0,0 0 0 16,1 1 1-16,0 2 0 0,0-1-1 15,4 1 1-15,-1-1 1 0,1 1 1 0,3-3 0 16,0 3 2-16,0-3-2 0,5 1-1 0,-1 0 3 16,5-2-2-16,3 0 3 0,1-4 4 0,3-1 1 15,1 0-2-15,-1-2 2 0,2 0-1 0,1 0 0 16,-2-4 3-16,-2 0-1 0,-1-2 0 15,1-1 3-15,-4-1 0 0,-1 1 2 0,1 1 4 16,-2-3 0-16,-2 1 3 0,-3 1-1 0,2-1-1 16,-4-1-1-16,-2 0-4 0,0 1-2 0,0-2-2 15,-6 1-3-15,0 0 1 0,-2 0-5 0,-1 0-3 16,-1 2 0-16,0 0-4 0,-1 1-3 16,-2 1-2-16,-1 3-4 0,2 0-4 0,-2 2-1 15,-2 0-6-15,2 3-14 0,-2 2-19 0,3 0-29 16,-1 0-41-16,-1 1-49 0,5 0-93 0,0 2-136 15,1-5-214-15,6 1-562 0</inkml:trace>
  <inkml:trace contextRef="#ctx0" brushRef="#br1" timeOffset="243130.0005">17620 8258 0 0,'0'0'0'15,"0"0"277"-15,0 0 59 0,0 0-21 16,0 0-30-16,0 0-29 0,0 0-37 0,0 0-30 16,0 0-28-16,0 0-20 0,0 0-20 15,0 0-21-15,0 0-19 0,0 0-17 0,53-49-14 16,-53 49-12-16,0 0-11 0,1 0-13 0,0 0-10 16,3 0-6-16,-2 0-1 0,1 2-1 0,5 3 4 15,-2 1 0-15,1 1-1 0,2 0 1 0,1 4 0 16,-1-1 2-16,-1 2-2 0,-1-2 0 15,0 3 0-15,-1-3-2 0,-2 1 3 0,-2 0-1 16,2 0 1-16,-2 0 1 0,-2-3 0 0,0 2 3 16,0-3 0-16,0 1 2 0,0-2 1 0,-4 1 3 15,0-1 3-15,-2 0 3 0,-1-2 2 16,-2 2-2-16,0-3 0 0,-1 2-6 0,-2-1 0 16,1 0-3-16,1-1-5 0,-2 1-1 0,3-2-16 15,-1 2-24-15,1-2-35 0,1 0-50 0,-1 1-77 16,5-2-138-16,-4 0-196 0,6 0-414 15,0-1 387-15</inkml:trace>
  <inkml:trace contextRef="#ctx0" brushRef="#br1" timeOffset="243646.764">18316 8128 206 0,'0'0'474'0,"0"0"-59"0,0 0-93 0,0 0-84 15,0 0-67-15,0 0-37 0,0 0-37 0,0 0-36 16,0 0-18-16,0 0-12 0,0 0-3 16,0 0 1-16,0 0-2 0,-64-31-1 0,53 31 0 15,0 3 3-15,1 0 0 0,-2 1 1 16,-3 2-1-16,3 2-5 0,1-1-2 0,-1 5-1 0,-3-1-7 16,3 3-2-16,0 0-3 0,1 1-2 15,0 1 0-15,0 0-1 0,1 0-1 0,2 1 1 16,0 0-2-16,1-1 2 0,2-1-1 0,0 0 2 15,1-1-1-15,4 1-4 0,0-4 3 16,0 1-1-16,0-3 4 0,2 0 5 0,6-2 0 16,0 0 5-16,4 0 4 0,-1-3 4 0,6 1-2 15,-2-2-1-15,3 1-4 0,1-2-8 0,0 0 13 16,1 1 8-16,-4-3 7 0,4 0 0 0,0 0-10 16,-2 0-10-16,2 0-6 0,-3-3 1 0,-3 0-9 15,2 0-3-15,-3 1-3 0,-3-1-6 0,-3 2-8 16,-2-1-13-16,-4 0-25 0,0 0-41 15,-1 0-50-15,0-2-70 0,0 2-149 0,0-1-245 16,0 3-737-16</inkml:trace>
  <inkml:trace contextRef="#ctx0" brushRef="#br1" timeOffset="244722.8884">18507 8253 110 0,'0'0'485'16,"0"0"-114"-16,0 0-41 0,0 0-77 0,0 0-43 15,0 0-30-15,0 0-29 0,0 0-22 0,0 0-25 16,0 0-21-16,0 0-26 0,0 0-16 0,0 0-13 16,0 0-14-16,98 3-4 0,-98 2-1 0,0-1 6 15,-2 1 9-15,-3 1 11 0,-3 0 2 16,1 1 4-16,-7-1-3 0,2-1-7 15,-6-1-4-15,4 1-7 0,-5 0-7 0,1 0-4 0,4-2-3 16,-3 0-2-16,5-1-1 0,3 1 0 0,0-3-3 16,6 0 3-16,0 0 3 0,2 0 2 15,-2 0-2-15,3-4 1 0,0 0-3 0,0-2-6 16,3 0 2-16,1-2-5 0,4 1-4 0,-3 0 3 16,5-2-1-16,4 1 1 0,-3-1 0 15,1 1 0-15,0 1-4 0,-1 2 2 0,0 1 0 16,0 1-2-16,-2 0 2 0,0 2-3 0,0 1 0 15,-1 0-2-15,0 0 0 0,-1 2 2 0,3 1 2 16,-1 1 3-16,1 1 2 0,2-2 3 16,1 2 2-16,0-2 0 0,0 0 0 0,2 1 0 15,1 0 0-15,4-1 0 0,0-1 2 0,0 0-2 16,2-2 1-16,-2 0 0 0,0 0-2 0,0 0 3 16,-5 0-2-16,-2-2 5 0,-4-1-1 15,-5-1 3-15,2 0 2 0,-4-1 0 0,-1 2-1 16,-1-2-3-16,0 0-1 0,0 0-5 0,0 0 1 15,0-1 0-15,0 1 1 0,0-1 1 16,-1-1-1-16,1 0 2 0,-1-2 0 0,0-2 0 16,1 0 1-16,0-2 1 0,0-2 7 0,0 0 0 15,0-2 5-15,2 0 3 0,-1-1 1 16,4 3 0-16,-1 1 5 0,-2 2 1 0,-2 4-1 0,0 3 3 16,1 2-8-16,-1 2-4 0,0 0-7 0,0 1-9 15,0 0-10-15,0 0-10 0,0 3-1 0,0 4 0 16,-1 2 9-16,0 4 8 0,0 0 1 15,-1 1 1-15,2 2 1 0,0 0 0 0,0 0-1 16,0 0 2-16,0 1-1 0,2 1-1 0,0-3 1 16,-1 2-2-16,0-2 2 0,3-1-3 15,-1 0-4-15,-2 1-5 0,5-2-17 0,-3 1-22 16,0-5-34-16,2-1-41 0,-2-2-41 0,-1-1-42 16,-2-1-37-16,0-4-21 0,0 0 12 15,0 0 32-15,0 0 24 0,0-4 16 0,0-1 7 16,-2-2 14-16,1 0 46 0,-3-1 47 0,-1 0 37 15,2-1 20-15,-3 0 15 0,3-1 23 0,-4 0 29 16,4-1 33-16,-5 1 35 0,4 0 24 16,-3 0 11-16,3-1 0 0,-2 2-20 0,-3 1-28 15,4 0-24-15,-2 1-23 0,-2 1-19 0,0 2-15 16,2 1-13-16,-5 1-11 0,4 2-3 16,-1 0 1-16,2 0-2 0,0 0-1 0,5 0-2 15,0 0-4-15,2 0-3 0,0 0 4 0,2 2 17 16,4-1 23-16,4 1 17 0,3-1 3 0,5-1-9 15,3 0-17-15,2 0-12 0,-1 0-5 0,6 0-2 16,0 0-1-16,1-1-1 0,1-3-2 0,-3 1-3 16,3-1-1-16,-1 0 1 0,-3-1 2 0,-4-1 1 15,0 1 4-15,-4 0 3 0,-5 1 6 16,-3-1 16-16,-3 1 20 0,-4 2 22 0,-2 0 12 16,-1 2 1-16,0-1-13 0,0 1-19 0,0 0-17 15,0 0-21-15,0 0-17 0,-3 0-10 16,-2 3-2-16,1 3 2 0,-2 1 4 0,2 2 5 15,-2 0-1-15,4 3 1 0,-1-1 1 0,2 1-1 16,0-1 2-16,1 0 3 0,0 1 0 16,0-1-1-16,0 0 4 0,2 0 0 0,1-1 0 15,-2-1 5-15,3 0-4 0,-1 0 1 0,-1 0 0 16,-1-2-3-16,3 0-3 0,-1 1-9 0,1 0-19 16,2 1-48-16,-3-4-74 0,2 1-134 0,-2-2-257 15,-2-1-532-15</inkml:trace>
  <inkml:trace contextRef="#ctx0" brushRef="#br1" timeOffset="244943.3228">19145 8024 1010 0,'0'0'464'0,"0"0"-119"0,0 0-111 0,0 0-75 15,0 0-47-15,0 0-27 0,0 0-33 0,0 0-26 16,0 0-19-16,0 0-23 0,0 0-16 0,0 0-1 15,0 0 3-15,0 0 8 0,18-47 1 16,-13 59-32-16,2 1-75 0,1 2-134 0,-2 1-188 16,2-4-336-16,-2-3 125 0</inkml:trace>
  <inkml:trace contextRef="#ctx0" brushRef="#br1" timeOffset="245702.1376">19511 8202 849 0,'0'0'413'0,"0"0"-92"0,0 0-91 0,0 0-82 16,0 0-42-16,0 0-37 0,0 0-26 0,0 0-19 15,0 0-11-15,0 0-6 0,0 0 2 16,0 0 5-16,0 0 4 0,0 0 4 0,-111-38 0 16,93 45-3-16,5 0-4 0,0 1 0 0,-1 3-4 15,4 1-1-15,3 0-2 0,-1-1-4 0,1 2-1 16,4-1 0-16,2 0 1 0,1 0-2 15,0-1 5-15,1-2 1 0,2 0 1 0,4 0 6 16,2-2 2-16,-3-1 4 0,4 1 5 0,4-3 1 16,-2-2-1-16,1-1-2 0,6-1-7 0,-1 0-4 15,0 0-2-15,-2-3 0 0,2-2 0 16,-1-1 0-16,-3 0 3 0,-2 0 3 0,-2-1 4 16,-1 0 5-16,-1-2 1 0,-5 1 0 0,2-2-3 15,-3 0-3-15,-2-1-6 0,0 0-4 16,0 0-3-16,-5-1-3 0,1-1-1 0,-5 1-2 15,1-1 1-15,-1 2-1 0,3 0-2 0,-4 3-1 16,1 1-4-16,0 4-1 0,-1 0-6 0,1 3-1 16,4 0-3-16,-1 0 0 0,3 3 3 0,-3 1 0 15,5 0 2-15,1 0 0 0,0 1 5 0,0-1 3 16,6 0 2-16,-1 1 4 0,4-2 0 0,2-1 5 16,6 2-1-16,-2-3 2 0,4 1-3 15,1-2-2-15,-1 0-1 0,1 0-2 0,0 0 2 16,-1 0 0-16,2-2-1 0,-1 2 1 0,-1-3-2 15,-1 2 1-15,-2 1 0 0,0 0-1 16,-4 0-1-16,-3 0-3 0,-1 1-1 0,-2 4-3 16,-2 0 0-16,0-1 0 0,-2 2 1 15,-1 0 0-15,0 1 3 0,2 1 1 0,-3-3 2 16,0 1 0-16,0-1-1 0,0 0 2 0,0-1-1 16,0 0 3-16,0-1-1 0,0-1 0 0,0 1 0 15,0-1-2-15,0-1 1 0,0-1 0 0,0 0 1 16,0 1 1-16,0-1 1 0,1 0 5 15,2 0 4-15,0 0 6 0,3 0 0 0,-2 0 2 0,5 0-2 16,0-2 0-16,1-2-3 0,1 1 0 16,1-2 0-16,4 0-1 0,-2-2 2 15,4 0-2-15,2-1-1 0,-2-1 1 0,2 0 0 0,1-3 2 16,-2 1 1-16,2 0 2 0,-3 0-2 0,-1 1-4 16,-1 4-1-16,-5 0-3 0,-3 2-5 15,-2 2 0-15,0 2-2 0,-4 0-5 0,0 0-1 16,1 0-2-16,1 2 0 0,-1 5 1 0,4 0-1 15,-2 1 2-15,3 2 2 0,-1 0-1 0,-1 1 3 16,1 2-1-16,3 0-1 0,0 2-1 16,0 1 0-16,1 1-4 0,4 2-19 0,-1 0-47 15,-1 1-88-15,6 0-186 0,-8-6-495 16,-2-4-755-16</inkml:trace>
  <inkml:trace contextRef="#ctx0" brushRef="#br1" timeOffset="254004.4509">637 9928 0 0,'0'0'0'0,"0"0"0"0,0 0 0 16,0 0 0-16,0 0 0 0,0 0 124 0,0 0 2 15,0 0 16-15,0 0 5 0,0 0 4 16,0 0 11-16,0 0 3 0,9-20-6 0,-8 19 1 16,0-3-6-16,-1 2-5 0,2 0-8 0,-2 0-15 15,0-1-16-15,0 1-10 0,0 0-11 0,0 1-9 16,0-2-9-16,-2 2-8 0,0-1-4 15,1 0-6-15,-1 0-5 0,0 1-3 0,2-2-7 16,-3 1-5-16,2-1-3 0,0 2-4 0,-2 0-5 16,1 1-4-16,1-1-3 0,-4 1-1 0,2 0-1 15,1-2 0-15,-1 2-1 0,-1 0-3 16,1 0 1-16,0 0-2 0,-2 0 0 0,2 0-1 16,-4 0-2-16,2 2 0 0,-2 0-2 0,0 2 4 15,-1 1-4-15,-2-2 2 0,1 2 1 0,-3-1-5 16,1 3 5-16,0-2 0 0,-1 1-2 15,1 3 1-15,0-1-2 0,0 2-2 0,-1-1 2 16,2 0 1-16,-1 1-3 0,0 1 0 0,2 0 0 16,-1 1 0-16,2-1 0 0,-1 0 0 0,1 1 1 15,2 1-4-15,-1 0 4 0,2 0 0 0,0 0-1 16,0 1 3-16,0 1-3 0,1-1 0 16,2 2-2-16,-1 0 1 0,2 0 0 0,1 0 0 15,0 2-1-15,0 0 0 0,0 0 3 0,2-2-1 16,2-1 3-16,1 0 1 0,4-1-2 0,-2 0 0 15,2-2 0-15,1 0 0 0,0-3 1 0,0-2 0 16,2 1 1-16,1-1 1 0,-2-2 2 16,4-2 3-16,-1-1 2 0,-1 0 1 0,1-2 2 15,1 0 1-15,0 0 1 0,0-2 1 16,-3-1 0-16,-1-2 0 0,2 1 1 0,-3 0 3 16,0-1 0-16,0 1 1 0,-2 0-3 0,-1-1-2 15,1 2-2-15,-3-1-2 0,0 1 0 0,-1 0-2 16,0 1-3-16,-2-1-2 0,0 2-1 15,-2 1-2-15,1-1 1 0,-1 1-2 0,0 0-1 16,0 0 1-16,0 0 1 0,0 0 1 0,0 0-3 16,0 0 2-16,0 0-3 0,0 0-1 0,0 0 2 15,0 0-1-15,0 0-3 0,-1 0-4 0,1 0-4 16,-2 0-6-16,1 0 1 0,0 0-5 0,0 0-9 16,-1 1-13-16,0 2-22 0,1-1-26 15,-2 0-33-15,0 1-41 0,0-1-49 0,0 0-112 16,-3 1-149-16,4-2-294 0,1-1-217 15</inkml:trace>
  <inkml:trace contextRef="#ctx0" brushRef="#br1" timeOffset="257200.1065">886 10231 0 0,'0'0'0'0,"0"0"55"16,0 0 196-16,0 0-1 0,0 0-13 0,0 0-29 15,0 0-18-15,0 0-21 0,0 0-17 16,0 0-22-16,0 0-19 0,0 0-16 0,0 0-15 16,0 0-15-16,5-18-5 0,-5 18-8 0,2-1-9 15,-2 0 1-15,0 0-6 0,1-1-2 16,-1 2 2-16,0-1-5 0,0 1 2 0,0 0-4 15,0-1-4-15,0 1-3 0,0 0-2 0,0 0-1 16,0-1-1-16,0 1 2 0,0 0-4 0,0 0-1 16,0 0-1-16,0 0-3 0,0 0 1 15,0 0-1-15,0 0 1 0,0 0-2 0,0 0 0 16,0 0 1-16,0 0-1 0,0 0 1 0,0 0 0 16,0 0 0-16,0 0 2 0,0-1 2 0,0 1 0 15,0 0-1-15,0 0-1 0,0 0 2 16,0-1 0-16,0 1 0 0,0 0-3 0,0 0-2 15,0 0-3-15,0 0 0 0,0 0 0 0,0 0 2 16,0 0-3-16,0 0 1 0,0 0-3 0,0 0 0 16,0 0 0-16,0 0 0 0,0 0-2 0,0 0 1 15,0 0-2-15,0 0-2 0,0 0 2 0,0 0-6 16,0 0 3-16,0 0 0 0,0 0 0 16,0 0 2-16,0 0 0 0,0 0-2 0,0 0-1 15,0 0-2-15,0 0 2 0,0 0-1 0,0 0 0 16,0 0 0-16,0 0-3 0,0 1 0 15,0 1 2-15,0 0 0 0,0 2 0 0,0-1 3 16,0 2 0-16,0 0-1 0,-1 1 2 0,1 0-2 16,-2 3 0-16,2 0 2 0,-1-1-1 15,1 4 3-15,-1 0-1 0,-1 1 0 0,1 0-3 16,0 2 0-16,1-3 3 0,-1 2-3 0,0-2 4 16,-1-2 2-16,1 1-3 0,-1-1 0 15,2 0-2-15,-1-3 1 0,1 2-1 0,0-3 1 16,0 0-1-16,0-1 1 0,0 1 0 0,-1-3-1 15,1 2 1-15,0-2-2 0,0 1 2 0,0-2 0 16,-1 0 2-16,1 1 1 0,0-2-4 16,0 1 0-16,0 0 0 0,0-1-2 0,0 0 4 0,0 0 0 15,0-1-2-15,0 0 2 0,0 2-2 16,0-2 2-16,0 0 0 0,0 0 1 16,0 0 0-16,0 0-1 0,0 0 1 0,0 0 2 15,0 0-2-15,0 0 2 0,0 0-2 0,0 0 2 16,0 0 3-16,0 0 2 0,0 0-1 0,0 0 2 15,0 0-3-15,0 0-5 0,0 0-1 16,0 0-4-16,0 0-9 0,0 0-16 0,0-2-24 16,-2 1-39-16,0 0-41 0,1 0-56 15,0-1-103-15,-1 0-161 0,1 0-263 0,0 0-408 16</inkml:trace>
  <inkml:trace contextRef="#ctx0" brushRef="#br1" timeOffset="257882.265">885 10113 0 0,'0'0'0'16,"0"0"0"-16,0 0 0 0,0 0 0 0,0 0 42 15,0 0 147-15,0 0-12 0,0 0 1 0,0 0-13 16,0 0-9-16,0 0-9 0,0 0-4 0,0 0-4 16,0 0-6-16,-1-29-1 0,0 28-14 15,1 0-7-15,0 1-11 0,-2-1-15 0,2 1-10 16,0-2-8-16,-1 2-11 0,1 0-9 0,0 0-6 16,0 0-5-16,-2 0-3 0,2 0-4 0,0 0-5 15,0 0-8-15,0 0-6 0,-1 0-5 16,1 0-7-16,0 0-3 0,-1 0 0 0,0 2 0 15,-1 0 0-15,-1 0 3 0,0 2 1 0,1-1-1 16,1 1 5-16,0-1 0 0,-1-1 1 0,1 1 3 16,1-2 1-16,-1 0-2 0,1 0 3 0,0-1 2 15,0 1 1-15,0-1 10 0,0 0 13 16,0 0 13-16,0 0 16 0,0 0 13 0,0 0 3 16,0-1-6-16,1-2-10 0,0 0-16 0,1-1-14 15,-1-1-8-15,0 0-4 0,1 0-8 0,0 1 1 16,0-3-2-16,2 3-2 0,-4-1 1 15,1 1-3-15,0-1-2 0,0 2 0 0,-1 0 0 16,0 0-2-16,2 1 2 0,-2 0 0 16,0 1-2-16,0 0 1 0,0 1-2 0,0 0-6 15,0 0-4-15,0 0-11 0,-2 0-11 0,0 1-3 16,1 3 2-16,-3 2 3 0,2 1 2 0,-1 0-20 16,1 4-56-16,2 0-77 0,0 1-120 0,0-1-225 15,0-1-458-15,3-5 50 0</inkml:trace>
  <inkml:trace contextRef="#ctx0" brushRef="#br1" timeOffset="258667.961">1129 10214 0 0,'0'0'0'15,"0"0"0"-15,0 0 303 0,0 0-39 0,0 0-12 16,0 0-25-16,0 0-15 0,0 0-22 15,0 0-18-15,0 0-18 0,0 0-22 0,0 0-8 16,0 0-8-16,0 0-8 0,11-33-6 16,-11 32-12-16,0 0-13 0,0 0-10 0,0 1-6 0,1 0-12 15,-1 0-11-15,0 0-12 0,0 0-12 16,0 0-6-16,0 0-4 0,0 0-6 0,0 1-3 16,2 1-1-16,0 1 1 0,1 2 4 0,-2 0 2 15,2 2-1-15,1 0 0 0,-1 3 1 0,-3-2 1 16,2 2 2-16,-1 1 2 0,1 0-1 15,-2 2-3-15,0 1 4 0,0-1-1 16,0 1 2-16,0 2 1 0,-2-4-2 0,1 3-3 0,-1-2 1 16,-1-1 2-16,1 0 0 0,-3-1 1 15,3-1 0-15,-2 0-3 0,0-2 5 0,2 1 0 16,-4 0 2-16,3-2 4 0,-4 0-2 0,2-1-1 16,-3-1-1-16,1 0 0 0,0 1-6 0,0-3-3 15,-2 1-2-15,3-2-1 0,0 0 4 16,-2-2 1-16,5 0-1 0,-3 0 3 0,3 0-1 15,-1 0 1-15,1-4 3 0,1 0 1 0,-1-1-3 16,1 2 2-16,0-2-4 0,2 1 3 16,0-2-2-16,0 2 0 0,0-2 1 0,0 0-6 15,3 0 6-15,1-1 0 0,-1-1 0 0,3 1 0 16,-2 0-2-16,3 1-2 0,-1-1 1 0,-1 2 1 16,1-2-3-16,-1 1 1 0,2 3-3 0,-3-2 1 15,1 2-1-15,-2 0 1 0,-1 1 0 16,1 1-3-16,-2 1 0 0,1-1-3 0,-1 1-5 0,-1 0-8 15,1 0-22-15,-1 0-33 0,0 0-45 16,0 0-56-16,0 0-81 0,1 0-121 0,-1 1-195 16,0 1-410-16,0-2 500 0</inkml:trace>
  <inkml:trace contextRef="#ctx0" brushRef="#br1" timeOffset="259155.3981">1149 10063 43 0,'0'0'407'16,"0"0"-24"-16,0 0-48 0,0 0-75 15,0 0-42-15,0 0-36 0,0 0-43 0,0 0-32 16,0 0-33-16,0 0-20 0,0 0-18 0,0 0-14 16,0 0-8-16,-2-10-1 0,2 10-4 15,0 0 2-15,0 0 0 0,0 0-1 0,0 0 0 0,0 2 2 16,0-1 4-16,-2 0 3 0,2 0 6 16,0-1 3-16,0 0-2 0,0 0 1 0,0 0-3 15,0 0-2-15,-1 0-3 0,1 2-2 16,0-2 0-16,0 1 1 0,0-1 4 0,0 0 3 15,0 0 8-15,0 0 6 0,0 0 9 0,0 0 9 16,0 0 6-16,0 0 3 0,0 0-1 0,0 0-2 16,0-1-5-16,0-2-6 0,0-2-6 0,0 0-6 15,1-2-6-15,1 0-6 0,-1 0-4 16,-1 0-5-16,1 0-5 0,0 2-3 0,-1 2-4 16,0-1 1-16,0 3-2 0,0 1-4 0,0 0-4 15,0 0-8-15,0 0-12 0,-1 2-1 0,0 4 3 16,-2 2 4-16,1 2 5 0,-1 2-20 15,2 2-47-15,1 1-81 0,0 0-135 16,4-4-309-16,0-4-1018 0</inkml:trace>
  <inkml:trace contextRef="#ctx0" brushRef="#br1" timeOffset="260654.8755">2122 9864 0 0,'0'0'0'0,"0"0"0"15,0 0 0-15,0 0 0 0,0 0 0 0,0 0 0 0,0 0 69 16,0 0 62-16,0 0-11 0,0 0-20 0,0 0-10 16,0 0 8-16,0 0 8 0,0 0 1 15,-48 3-2-15,46-3-4 0,-4 1 0 0,3 0 4 16,1-1-3-16,-1 0-6 0,-1 1-13 16,3-1-8-16,-1 1-5 0,0-1 1 0,1 0 4 15,1 2 5-15,-2-2 0 0,2 0 0 0,0 0-6 16,0 0-6-16,0 0-5 0,0 0-9 0,0 0-6 15,0 1-7-15,0-1-6 0,0 0-3 16,0 0-8-16,0 0-4 0,0 0-6 0,0 0-2 16,0 0-3-16,2 0-3 0,-1 0-4 0,1 0-4 15,0 0-2-15,-1 0 2 0,5 0 3 0,-1 0 2 16,3 0 3-16,4 0 1 0,1 0 1 0,3 0 1 16,3 0 1-16,0-3-2 0,1 1 0 15,0-3-2-15,-1 1 1 0,1-1 0 0,-3 0-1 16,2 0-3-16,-1 0-4 0,-3 3-5 0,0 0-17 15,-2-1-35-15,-1 2-56 0,1 0-103 0,-3 1-172 16,-4 0-255-16,0 0-532 0</inkml:trace>
  <inkml:trace contextRef="#ctx0" brushRef="#br1" timeOffset="261263.1636">2070 10044 0 0,'0'0'0'0,"0"0"0"0,0 0 0 16,0 0 127-16,0 0 53 0,0 0-21 15,0 0-26-15,0 0-11 0,0 0-14 0,0 0 16 16,0 0 16-16,0 0 14 0,0 0 15 0,0 0 0 16,-35 2-9-16,35-2-19 0,0 0-20 15,0 0-22-15,0 0-17 0,0 0-18 0,0 0-12 16,0 0-14-16,0 0-11 0,2 0-6 0,-1 0-9 0,2 0 3 16,-2 0 8-16,3 1 8 15,3-1 11-15,1 0 3 0,1 0 0 0,3 0-3 0,1 0-2 16,6 0-4-16,1 0-6 0,1-1-4 15,2-1-4-15,3 0-1 0,-2-2-3 0,4 1 1 16,-1-1-5-16,-2 2-1 0,0-2-3 16,-1 2 2-16,-4 0 2 0,-3-1-3 0,-3 1 1 0,0 1-3 15,-4-1 0-15,-1 1 2 0,0 0 0 16,-2 1-1-16,-5 0-1 0,0 0 0 0,1-1-1 16,-3 1-1-16,0 0-3 0,0 0-4 0,0 0-5 15,0 0-4-15,0 0 0 0,0 0-9 0,0 0-12 16,-2 1-42-16,0 3-69 0,1-1-97 15,-1 2-198-15,-3-2-398 0,4 0-404 0</inkml:trace>
  <inkml:trace contextRef="#ctx0" brushRef="#br1" timeOffset="261999.7565">2318 9836 0 0,'0'0'0'0,"0"0"272"0,0 0 83 0,0 0-60 16,0 0-24-16,0 0-28 0,0 0-27 0,0 0-39 15,0 0-38-15,0 0-30 0,0 0-38 16,0 0-32-16,0 0-26 0,-12-40-25 0,12 43-2 16,0 1 1-16,0 3 6 0,2 4 10 0,2 1 2 15,1 3-1-15,3 2 2 0,-3 1 1 16,2-1 1-16,2 0 0 0,1-1 2 0,-1 0 0 16,1-3 4-16,-1 1 3 0,0-3 0 0,1 0-2 15,-2-2-2-15,2-1 0 0,-2-1-1 0,0-1 3 16,-3-2 1-16,3 2 0 0,-4-2 1 15,1 0 3-15,-4 0 0 0,1-2 1 0,2 2 3 16,-2-2-3-16,-1 1-1 0,-1 2 1 0,0-2-1 0,1 2 2 16,-1 0-1-16,0 1 0 0,0-1 1 15,-2 3 2-15,-4-1 3 0,2 1-1 16,-4 2 3-16,-3-1-1 0,0 1-5 0,-1 0 1 16,-4 1-7-16,3 0-4 0,-5 0-4 0,5 2-6 15,-3-1-6-15,5-1-25 0,0 1-53 16,2-1-83-16,5 0-148 0,-2-5-278 0,4 0-904 0</inkml:trace>
  <inkml:trace contextRef="#ctx0" brushRef="#br1" timeOffset="262853.0275">2239 8697 0 0,'0'0'0'0,"0"0"73"0,0 0 191 15,0 0 1-15,0 0 1 0,0 0-20 0,0 0-17 16,0 0-28-16,0 0-26 0,0 0-30 15,0 0-25-15,0 0-20 0,0 0-20 16,0 0-14-16,-22-28-14 0,20 26-10 0,-2 1-7 0,-1 1-5 16,3-1-3-16,-5 1-2 0,5 0-3 15,-3-1 0-15,1 1-1 0,2-1 0 0,0 1 2 16,-2-2 2-16,2 2-1 0,1 0 0 0,1-1 0 16,0 1 0-16,-1 0-1 0,0 0-1 15,1 0-2-15,-1 0-3 0,-1 0-2 0,2-2 2 16,-2 2-2-16,0 0 1 0,1-1-2 0,1 1-2 15,-1 0-1-15,1 0-1 0,0 0-5 0,0 0-2 16,0 0-3-16,0 0-5 0,0 0-7 16,0 0-4-16,0 1 1 0,0 2 1 0,4 2 6 15,2 1 5-15,-2 3 1 0,4 0 4 0,2 1-2 16,2 1 2-16,1-1 1 0,2 0-1 16,0-1 2-16,1 1-1 0,1-2 1 0,-3 1-2 15,2-1 2-15,-3-1 3 0,-3 0-6 0,0-1 1 16,-2-1-4-16,-5-1-4 0,-1 2 6 0,-1-2 0 15,-1 1 1-15,0 0 3 0,0 2 1 0,-3 0 0 16,-2 2 4-16,-3 0-2 0,-1 2-1 16,-2 3-3-16,-4 1 2 0,2 3-4 0,-5 0 1 15,3 1 0-15,-3 0-2 0,0 0 0 0,5-1 1 16,-3 0 0-16,4-1-1 0,1-1 0 16,1 1-1-16,1 0-6 0,2-2-32 0,0 0-74 0,-2-1-174 15,1-4-436-15,5-3-857 0</inkml:trace>
  <inkml:trace contextRef="#ctx0" brushRef="#br1" timeOffset="263696.2144">2136 7592 0 0,'0'0'0'0,"0"0"0"16,0 0 101-16,0 0 131 0,0 0 7 0,0 0-8 16,0 0-16-16,0 0-20 0,0 0-25 0,0 0-17 15,0 0-17-15,0 0-13 0,0 0-14 16,0 0-16-16,-12-10-7 0,12 10-10 0,-1 0-10 16,1 0-11-16,0 0-11 0,0 0-13 0,0 0-10 15,0 0-6-15,0 0-9 0,0 0-6 16,0 0-6-16,0 2 1 0,1 2 1 0,-1 1 3 15,2 1 3-15,1 2-4 0,2 0 4 0,-1 2 0 16,3 1 2-16,1 2 4 0,-1 1-3 16,5-1 1-16,-1 0 1 0,1 0 2 0,3-1 1 15,0-1-1-15,3 0 0 0,-5-1-3 0,5 0 1 16,-6-1-1-16,1 0-2 0,-3-1-1 0,-2-1-2 16,0 0-1-16,-5-1 1 0,-1-2 2 15,0-1 0-15,-2 1 2 0,0 0 4 0,0-1 5 16,0 1 9-16,-4 0 5 0,-4 1 2 0,2 0-5 0,-4 1-1 15,-5 2-6-15,3 3-5 0,-1 0-2 16,-5 0-4-16,3 1-3 0,0 0 0 16,0 3 0-16,-1 1-5 0,5 0-7 0,0 0-29 0,1 2-62 15,2 0-87-15,-1 0-169 0,6-5-235 16,1-4-839-16</inkml:trace>
  <inkml:trace contextRef="#ctx0" brushRef="#br1" timeOffset="264504.0456">1575 6421 0 0,'0'0'0'0,"0"0"0"16,0 0 87-16,0 0 167 0,0 0-30 0,0 0-45 15,0 0-46-15,0 0-47 0,0 0-34 16,0 0-20-16,0 0-6 0,0 0 2 0,0 0 10 16,-8 10 12-16,7-6 4 0,1 0 2 0,0 0 0 15,0 0-3-15,0 1 1 0,1 0 3 0,3 1 8 16,2-1 15-16,3 2 17 0,2 2 9 15,2-3-2-15,3 3-10 0,-3-1-23 0,5 0-24 16,-4-1-14-16,2 3-14 0,-4-2-6 0,0 1 0 16,-3-1-6-16,-1 0-2 0,-4-3 0 15,-1 0 0-15,-1 0 1 0,-2 1 8 0,0-1 9 16,-2 3 12-16,-5 0 10 0,-1 1 4 0,-1 3-2 16,-4-1-6-16,1 4-9 0,-5 1-7 0,3 0-8 15,-4 2-4-15,3 2-2 0,-2 0-3 0,1 0-8 16,3 1-32-16,2 0-103 0,4-2-216 15,3-3-532-15,0-6-365 0</inkml:trace>
  <inkml:trace contextRef="#ctx0" brushRef="#br1" timeOffset="274493.3189">3594 9687 0 0,'0'0'244'0,"0"0"79"0,0 0-29 0,0 0-26 0,0 0-26 16,0 0-21-16,0 0-24 0,0 0-35 15,0 0-25-15,0 0-22 0,0 0-14 0,0 0-18 16,-1-19-12-16,1 19-11 0,-3 0-14 0,3 0-13 16,0 0-14-16,-1 0-12 0,1 0-14 0,0 0-8 15,-1 4 2-15,1 2 3 0,0 3 9 0,0 3 2 16,-1 0 4-16,1 2 0 0,-1 1-2 0,0 2 3 15,-1 4-4-15,2-4 0 16,-3 1 1-16,2 0 3 0,1-1 0 0,-1-1 3 0,1-1-1 16,-1-2-2-16,1-2 2 0,0-2-2 15,0 1 1-15,-1-1-2 0,1-1 0 0,0 0-2 16,-1-1-1-16,0 0 0 0,0 0-2 0,-2 0-3 16,2-1-5-16,0-1-10 0,0-1-23 0,1 1-38 15,0 0-56-15,0-1-75 0,0-2-81 0,0-1-139 16,2-1-197-16,-1 0-208 0</inkml:trace>
  <inkml:trace contextRef="#ctx0" brushRef="#br1" timeOffset="274752.1162">3504 9790 0 0,'0'0'0'0,"0"0"23"15,0 0 298-15,0 0-22 0,0 0-34 0,0 0-19 16,0 0-17-16,0 0-34 0,0 0-38 16,0 0-48-16,0 0-45 0,0 0-40 15,0 0-33-15,0 0-8 0,-9-8-7 0,16 8 6 16,0 0 12-16,7 0 3 0,0 0 2 0,5 0-4 16,0-3-11-16,3 2-27 0,2-4-39 0,3 0-52 15,2-2-101-15,-1 1-138 0,-5 1-252 0,-9 2 284 16</inkml:trace>
  <inkml:trace contextRef="#ctx0" brushRef="#br1" timeOffset="275388.7332">3732 9975 841 0,'0'0'310'0,"0"0"-79"0,0 0-38 16,0 0-19-16,0 0-9 0,0 0-26 16,0 0-29-16,0 0-24 0,0 0-22 0,0 0-14 15,0 0-7-15,0 0-2 0,0 0-3 0,0 0 0 16,76-39 1-16,-64 32 0 0,0-1 3 0,-2-1 2 15,-1 0 3-15,-1 0 0 0,-2 0-1 16,1-2-5-16,-1-2-7 0,-2 0-3 0,-2 0-5 16,3 1 0-16,-4 0-4 0,-1 2-1 0,0 1-2 15,0 0-2-15,0 2-3 0,-5 1-5 16,2 0-1-16,0 3-5 0,-2 2-5 0,1-1-5 0,-2 2-8 16,0 0-1-16,-3 3 1 0,-1 1 4 15,-1 2 5-15,0 1 6 0,-2-3-2 0,5 1 2 16,0 0-1-16,1-1 0 0,5-1 1 0,0-1-2 15,1-1 1-15,1 0-6 0,0-1 2 0,0 2 0 16,0-2 0-16,2 0 4 0,2 0-1 0,4 0 2 16,3 0-1-16,1-2 2 15,3-1-1-15,-1-1 0 0,1 0 2 0,0-1-4 16,-4 1 4-16,5 0 0 0,-5 0-2 0,0-1-1 16,-1 0 2-16,-1 2-1 0,0-1 2 0,-2 2 2 15,1 0-1-15,-2-1 2 0,-3 2 1 0,3 0 0 16,-3 0 5-16,0 0 2 0,-1 1 1 0,1 0 1 15,-3 0-5-15,0 0-2 0,0 0-5 16,0 0-4-16,0 1-1 0,0 2 0 0,0 3 2 16,1 2 3-16,-1 3 1 0,1-2 2 0,-1 2-3 15,0 1 3-15,1 1-2 0,-1 1-2 0,0-1 3 16,0 1-3-16,0 0-1 0,0 0 0 16,0-2 1-16,0-1-1 0,0 1 2 0,-1 0 0 15,0 0-1-15,-3-3-1 0,2 2 0 0,0-2-5 16,-1 0-10-16,-1-1-31 0,2 0-67 0,1-1-103 15,-1-4-148-15,1 1-275 0,1-3-887 0</inkml:trace>
  <inkml:trace contextRef="#ctx0" brushRef="#br1" timeOffset="275913.6896">4189 9826 807 0,'0'0'443'0,"0"0"-121"15,0 0-99-15,0 0-98 0,0 0-41 0,0 0-26 16,0 0-21-16,0 0-7 0,0 0-6 0,0 0 0 16,0 0-1-16,0 0 1 0,0 0 1 15,0 0 2-15,39 52-2 0,-38-44-2 0,-1 1 3 16,0 1 2-16,0-3 6 0,-2 0 4 0,-2 2 1 15,-3-2 0-15,-1 0-5 0,-2-2-2 16,1 2-5-16,0-3-7 0,3 2-5 0,-4-2-4 16,2-1-3-16,0 1-1 0,4-3-1 0,-4 1 2 15,4-2 1-15,-2 0 3 0,4 0 0 0,0-3 3 16,-2-2-5-16,3-1-2 0,0-1-6 0,1 1 0 16,0-3-2-16,0-2-4 0,0 1 2 15,0-3-1-15,6 0 0 0,-3 0 4 0,3-1-1 16,-1-1-2-16,2 2-2 0,-2 2 2 0,3 0 0 15,-1 3 3-15,-3 3 4 0,5-1-5 0,-2 1 2 16,-3 1 0-16,4 2 0 0,0 0 1 0,-3 1 1 16,4-1-4-16,-2 2 0 0,-1 0 0 15,3 0 0-15,-1 3-1 16,0 1 0-16,-4 2 1 0,5 1 0 0,-6 1 3 0,4 2 1 0,-5 0-2 16,3 1 0-16,-2 1-2 0,-3-1 0 15,1 2 1-15,0-4 2 0,-1 1-1 0,0 0 0 16,0-1 1-16,0-1-3 0,0-1-3 15,0 0-11-15,-1-1-33 0,0 0-59 0,1-2-102 0,-1-1-130 16,1 0-222-16,0-1-379 0,0-2 370 16</inkml:trace>
  <inkml:trace contextRef="#ctx0" brushRef="#br1" timeOffset="277311.8972">4390 9786 386 0,'0'0'514'0,"0"0"-95"0,0 0-88 15,0 0-105-15,0 0-64 0,0 0-31 0,0 0-27 16,0 0-20-16,0 0-17 0,0 0-12 16,0 0-15-16,0 0-12 0,0 0-10 0,0 0-6 15,48-4 1-15,-45 10-2 0,3 2 3 0,-2 4 4 16,-2 1-4-16,4 2 2 0,-3 0 2 0,3 1-1 15,-3-1 0-15,1-2 1 0,1-1-5 0,-3-2-1 16,-1-1 1-16,-1 0 1 0,1-2-2 16,-1-2 0-16,0 0 0 0,0-2-2 0,0-1 1 15,0 1-1-15,0-3-3 0,0 1 0 0,0-1 1 16,0 0 3-16,0 0 9 0,0 0 0 0,0-1-6 16,0-4-7-16,0 1-9 0,0-2-3 15,0-1-1-15,0 0 1 0,2-2-1 0,1-1 0 16,0 0 5-16,-1-2 0 0,4 0-2 0,-3-1 1 15,5-1-2-15,-5 3-1 16,4 1-1-16,-3 1-1 0,3 0-1 0,-3 4-1 0,2 1-2 16,-4 2-2-16,1 1-2 0,1 1-4 0,-2 0-3 15,-1 0-3-15,5 1 2 0,-3 4 4 16,2 0 6-16,0 2 3 0,-2 1 1 0,3-1 2 0,-4 0 2 16,3 2 2-16,-3-2 1 0,0 0 1 0,0 0-1 15,0-2 2-15,2-1 2 0,-3 0 1 16,0-2-2-16,0-1 0 0,-1 0 2 0,1-1-2 15,0 0 7-15,3 0 5 0,-2 0 3 0,0 0 1 16,4-1-1-16,-2-2-5 0,2-1-2 0,0 0-1 16,2-2-2-16,-1 0 2 0,0-1 1 15,1 0-1-15,0-2-1 0,-1 2 1 0,-1-1 1 16,2-1 0-16,-2 1 6 0,-2-1 2 0,-2 0-1 16,2 1 2-16,-4 0-3 0,1-1-5 15,-1 4-3-15,0 2-1 0,0 1-7 0,0 2-4 16,0 0-6-16,0 0-11 0,-3 0 0 0,0 2-2 15,2 2 3-15,-1 3 7 0,-2-1 4 0,1 1 2 16,2-1 3-16,1 2 1 0,0 0-2 16,0 0 0-16,0 0 0 0,1-1 1 0,4 2 0 0,-1-4 0 15,2 4-3-15,0-1 2 0,4-1 3 16,0-1 3-16,0 2 1 0,0-4 0 0,-1 0 1 16,-1 0 0-16,-4 0 1 0,1-1 0 0,-1 0-3 15,-4 0 1-15,0-1-1 0,0 0 0 0,0-1 2 16,0 2 2-16,0-1 1 0,-4 2 0 15,-2-2 2-15,1 2-2 0,-2 1-1 0,-2-2 3 16,0 1-3-16,3-2 0 0,-1 1-1 0,-1 0-3 16,3-2 1-16,-1 1-2 0,4-1-1 15,1-1 0-15,0 0-1 0,1 0 3 0,0 0 0 16,0 0 0-16,0 0 1 0,0 0-6 0,3-2-5 16,-1-1-3-16,5-1-5 0,-2 1 2 0,3-3 3 15,0 1 0-15,-1-1 4 0,0-1 2 0,1 1 1 16,0-4 5-16,-2 1-2 0,2-1 2 0,1-2 0 15,-2 1-1-15,-1-2 5 0,-1 1 2 16,-1-3 0-16,0 2 2 0,-2-2-2 16,-1-1-1-16,0-3 0 0,-1 2-2 0,2-3 5 0,0 1 0 15,1-1 3-15,-2 0 2 0,1 3 2 16,-2 0 1-16,2 7 0 0,0 0 5 0,0 4-3 16,-2 4 2-16,0-1-5 0,0 3-6 0,0 0-8 15,0 0-13-15,0 1-4 0,0 4 1 0,0 1 5 16,0 3 9-16,0 1 3 0,0 3 1 15,0 1 2-15,0 1 1 0,1 1-1 0,1 0 3 16,1 2-2-16,2 1 2 0,-1 1 0 0,-2 4-1 16,2-2 1-16,-1 3-1 0,-2 0-2 15,4 2 0-15,-2-2 5 0,0-1 5 0,2 0 3 16,-3-2 0-16,0-1-1 0,-1 0-3 0,0-1-1 16,1-1-1-16,-2-2-2 0,0-1 0 0,0-2-1 15,-2-1-4-15,1-3 3 0,0-1-1 0,0-2 0 16,0-1 2-16,0-2-5 0,1-3 2 15,0 1 2-15,0-2 3 0,0 0 10 0,0 0 11 16,0 0 10-16,0 0 7 0,0-2-6 0,0-1-13 16,-1-2-10-16,1-1-12 0,0-1-3 0,0 0 0 15,0-4-2-15,0 0 3 0,0-3-5 0,0-1 2 16,0-2-2-16,0-2-2 0,3-2 4 16,0 0-5-16,4-2 0 0,0 0-2 0,0 0-1 15,2 1-1-15,1 1-1 0,1 1-1 0,1 4-1 16,-2 3 1-16,3 1-1 0,-3 3 2 0,0 2-3 15,1 2-1-15,-1 2-2 0,0 0-4 16,3 3 4-16,-2 0-1 0,6 0 2 0,-4 4 2 16,5 2 2-16,-6 1 2 0,-1-1-2 0,0 3 2 15,-2 0-4-15,-3 0 4 0,-2 1-1 0,-3 1 1 16,2-2 4-16,-3 0-2 0,0 1 2 16,0-2 1-16,-4-2 1 0,1 1 0 0,-3 1 3 15,1-1-1-15,-2 0-2 0,-3 0 3 16,1-1 0-16,-1 1 1 0,-1-2-1 0,1 1-1 15,0 0-1-15,-2 0-1 0,1-2 4 0,0 1-5 16,-2-2-1-16,3 0-6 0,2 0-15 0,-1-2-22 16,1-1-38-16,2 0-53 0,1 0-62 0,2 0-102 15,-1-2-238-15,2 0-572 0</inkml:trace>
  <inkml:trace contextRef="#ctx0" brushRef="#br1" timeOffset="277746.6635">5376 9788 0 0,'0'0'439'0,"0"0"-34"0,0 0-98 15,0 0-98-15,0 0-67 0,0 0-47 0,0 0-23 16,0 0-15-16,0 0-5 0,0 0-13 0,0 0-5 16,0 0-8-16,0 0-9 0,0 0-3 0,-74 114-7 15,70-103-2-15,2 0 3 0,1-2 5 16,1-2 1-16,0 0 6 0,3-1 0 0,2-2 1 16,0 0 6-16,2-2 6 0,2-2 8 0,0 0 6 15,2 0 20-15,-1-2 9 0,1-3 4 0,1 1 6 16,1-2-17-16,0-1-10 0,-2 1-6 15,0-2-6-15,0 0-4 0,-2-1-1 0,0 1-4 16,-3-2-5-16,2 1-3 0,-3-2-4 0,-2 1 1 16,-2-2-3-16,-1 1-3 0,0-1-6 0,-2 2-4 15,-4-2-2-15,-1 1-2 0,-1 0-2 16,-2 0-1-16,-1-1-3 0,-2 5-4 0,0 3-4 16,1 1-5-16,0 3-7 0,1 1-1 0,-2 5-7 15,3 3-9-15,3 1-36 0,-1-1-68 0,2 1-118 16,3 1-224-16,0-3-420 0,2-4-157 0</inkml:trace>
  <inkml:trace contextRef="#ctx0" brushRef="#br1" timeOffset="278554.3062">5498 9923 324 0,'0'0'522'0,"0"0"-132"15,0 0-70-15,0 0-78 0,0 0-54 0,0 0-49 16,0 0-38-16,0 0-34 0,0 0-30 16,0 0-12-16,0 0-1 0,0 0 1 0,0 0 1 15,0 0 0-15,60-30 2 0,-52 23 0 0,-2 0 2 16,1 1 2-16,-1-3-1 0,-1 1 3 0,1-1-2 16,-3 0-3-16,-2 0-4 0,1-1-4 15,-2 1-3-15,0 0-5 0,0 1-2 0,-2-2-5 16,0 3 1-16,-3 0-1 0,2 0-2 0,-3 2-1 15,1 2-5-15,1 0-3 0,-2 3-5 0,2 0-2 16,-2 0-4-16,4 0 0 0,-4 4 2 16,3-2 2-16,3 2 1 0,0-1 0 0,0 1 1 15,0-1-1-15,0 0 4 0,4-2-1 0,3 0 1 16,0 1 4-16,1-2-1 0,-2 0 4 0,5 0-2 16,1 0 0-16,0 0 0 0,1 0-3 15,-1-4 5-15,4 0 1 0,-3-1 2 0,0 1 4 16,1 0-5-16,-4 1 1 0,1-1-1 0,-4 1 1 15,0 0 0-15,0 1 0 0,-2 0 0 16,2 1 0-16,-4-1-1 0,3 1 1 0,-3 1 1 16,-3 0-2-16,0 0-1 0,0 0-8 0,0 0 4 15,0 3 0-15,0 2 0 0,-1 1 6 0,-2 4-2 16,-3 0-1-16,4-1 1 0,-3 2-1 16,1 1-2-16,0-1-2 0,1 2 3 0,1 0-2 15,2-1 3-15,0 0 1 0,0-1-3 0,3-2 2 16,3-2 0-16,-2 0 1 0,2 1-1 0,1-5 3 15,-2 2-1-15,4-1 0 0,1 0 4 0,-2-3 0 16,2-1 2-16,0 0 4 0,0 0 0 16,0 0-2-16,1 0 1 0,-2-4-2 0,1-1-5 15,2 0 1-15,-2 2-3 0,-1-5 0 16,1 1 3-16,-1 0 1 0,-2-2-2 0,2-1 0 0,0-1 1 16,1-2 0-16,-2 1 3 0,2-4 4 15,-4 0 0-15,0 1 0 0,0-3 2 0,-2 0 0 16,-2 1 1-16,0-1 4 0,-2 0 0 0,0 0-1 15,-2 0 5-15,-2 2 0 0,0 4 1 0,0 1 2 16,2 4-2-16,0 3-3 0,-1 1-1 16,1 2-7-16,2 1-6 0,-1 0-9 0,1 0-7 15,0 3-2-15,-1 2 3 0,-1 2 5 0,1 2 3 16,-1 2 1-16,2 1 2 0,0 1 0 0,0 0 3 16,0 1-1-16,0 0-2 0,0 2 0 15,2 0 2-15,0 0-1 0,0 4-1 0,-2-2-1 16,3 1-1-16,-2-2-4 0,2 0 4 15,-1-1 0-15,-1-1 0 0,-1-3 1 0,3-2-3 0,-2-2-4 16,1 0-8-16,-2-2-26 0,0 0-50 16,1-1-71-16,-1-3-98 0,0-1-123 0,1 0-228 15,-1-1-455-15</inkml:trace>
  <inkml:trace contextRef="#ctx0" brushRef="#br1" timeOffset="278797.9183">5868 9707 131 0,'0'0'430'16,"0"0"-40"-16,0 0-89 0,0 0-93 15,0 0-53-15,0 0-55 0,0 0-31 0,0 0-4 16,0 0 24-16,0 0 38 0,0 0 17 0,0 0-1 16,0 0-29-16,11 3-42 0,1-3-28 15,2-2-16-15,4 0-10 0,1-2-6 0,1 1-5 16,0-1-4-16,2-1-4 0,-1 2-9 0,-1-1-21 15,1 0-38-15,-1 0-68 0,-1 0-103 16,1 0-129-16,-1-1-144 0,-7 1-131 0,-4 2 8 0</inkml:trace>
  <inkml:trace contextRef="#ctx0" brushRef="#br1" timeOffset="279482.6663">6189 9653 0 0,'0'0'0'16,"0"0"309"-16,0 0-17 0,0 0-49 0,0 0-37 15,0 0-35-15,0 0-19 0,0 0-9 16,0 0-7-16,0 0-10 0,0 0-13 0,0 0-16 15,0 0-19-15,0 0-21 0,-4 9-12 0,5-8-2 16,0 1-1-16,0 1 2 0,0 1-3 16,2 2-11-16,-1-1-5 0,0 1-1 0,-1 2-2 15,-1 2 6-15,0 0 3 0,0 1 1 0,0 1 4 16,0 3-3-16,0-1-2 0,-1-1-3 0,-3 0-3 16,1 0-3-16,2 0-2 0,-1-1-2 15,0-2-3-15,0 1 1 0,1-2 0 0,-1-2 1 16,2 1 2-16,0-3-1 0,0-1-1 0,0-1-4 15,0 0 0-15,0-1 0 0,0-2-2 0,0 2-2 16,0-2-3-16,0 0-3 0,0 2 3 0,0 0-1 16,0-1-1-16,0 2 1 0,0-1-1 15,0-1 1-15,-2 3 2 0,1-1-1 0,-3 0 0 0,0 1 1 16,2-2-1-16,0 0 0 0,-2 1 0 16,2-2 1-16,-1 0 1 0,0 0 1 0,0-1 3 15,2 1 3-15,-1-1 2 0,-2 0 2 0,0 0-2 16,3 0 0-16,-2 0-4 0,-1 0-3 15,1 0-2-15,1 0-5 0,-2 0-1 0,1 0 1 16,2 0-2-16,0 0 2 0,-1 0 0 0,-1 0-1 16,2-1 1-16,-2 0 1 0,2 1 0 15,0-1 3-15,0 0-2 0,0 1 0 0,-1-1 0 16,2-1-3-16,-1 2 1 0,1-1-1 0,0 0 0 16,0 0-1-16,0 0 2 0,0 0-1 0,0-1 0 15,0 2 0-15,0-1-1 0,0 0 1 16,0 1-1-16,0 0 0 0,1-1-2 0,-1 1-1 15,0-1 0-15,2 1-3 0,-2-2 2 0,1 1 2 16,0 1 1-16,-1-1 1 0,1 0-1 16,-1 1 2-16,0 0-2 0,1-2 1 0,-1 2 0 15,0 0 0-15,0 0 0 0,0 0 0 0,3 0-1 16,-3 0 0-16,0 0-3 0,0 0 1 0,0 0 3 16,0 0 0-16,0 0 1 0,1 0 0 0,-1 0-2 15,0 0 2-15,1 0-1 0,-1 0 2 0,0 0-3 16,0 0-1-16,0 0 1 0,2 0-2 15,-2 0 2-15,0 0-1 0,0 0 0 0,0 0 0 16,0 0 2-16,0 0 0 0,0 0 1 16,0 0-1-16,0 0-2 0,0 0 3 0,0 0-3 15,0 0 0-15,0 0-1 0,0-1-3 0,0 1-3 16,0 0-9-16,0 0-2 0,0 0-12 0,0-1-16 16,0 1-24-16,0 0-38 0,0 0-56 0,0 0-98 15,0 0-147-15,0 0-313 0,0 0-634 0</inkml:trace>
  <inkml:trace contextRef="#ctx0" brushRef="#br1" timeOffset="281732.4581">6156 9778 0 0,'0'0'0'16,"0"0"0"-16,0 0 0 0,0 0 173 0,0 0 73 0,0 0-16 15,0 0-24-15,0 0 2 0,0 0-11 16,0 0-17-16,0 0-15 0,0 0-25 0,0 0-33 15,0 0-31-15,12-20-36 0,-12 20-41 0,0 0-17 16,2 4-3-16,0 2 6 0,1 1 16 0,-1 0 4 16,0-1 1-16,1 2 0 0,0 1 3 15,-2-2 0-15,1 2 2 0,-1-1 2 0,-1 1-1 16,0 0 1-16,0-1 4 0,0 1 2 0,0-2 4 16,-3 0 4-16,-2 0 2 0,1-2 2 0,-5 2 4 15,3-3 0-15,-2 2-1 0,0-3-5 16,-2 2-7-16,1-3-6 0,0 0-1 0,1 1-4 15,-1-2 0-15,2 0 0 0,0-1 1 16,3 0 3-16,-2 0 3 0,5 0 1 0,0-2-3 16,0-3-1-16,1 0-3 0,0-1-2 0,0-1-1 15,0-2-2-15,0-2-4 0,1 0-2 0,4-2 3 16,0-2 0-16,0 1 1 0,2-1 1 16,0 0 0-16,1 2-6 0,1 3 3 0,-2-2-1 15,1 5-2-15,0 0 4 0,-4 2-2 0,2 3-3 16,-2-1 0-16,2 3-3 0,-2 0-2 15,1 0-1-15,1 3-1 0,1 1 3 0,-1 3 2 0,1 2 2 16,2 1 1-16,-4-1-2 0,1 0 3 16,0-1-1-16,-3 2 2 0,1-3 3 0,0 2-4 15,-2-1-1-15,0 1 1 0,0-1-3 0,-1 0 0 16,1 0 4-16,0-1-4 0,0-1 2 0,-1 0 1 16,2-3 0-16,1 2 0 0,-2-2 3 0,1-1 1 15,2 0 2-15,-2 1 6 0,3-2 3 16,0-1 2-16,1 0 2 0,2 0-2 15,1-1-4-15,1-2-1 0,1-2-2 0,2 0-2 0,1 0 0 16,-3-1 0-16,1-2 0 0,1 0 3 16,-3-1 0-16,1-2 2 0,-2 3-1 0,-1-2 1 15,0 0 1-15,-3 1-3 0,0 0 2 0,-3 0-1 16,-2 0 3-16,-1-2 2 0,0 1-2 16,0-1-3-16,-4 0-1 0,-2 0-3 0,0-1 0 15,-3-1 2-15,1 1 0 0,3-1 1 0,0 4 1 16,1 0 1-16,-1 2 0 0,3 2 4 0,1 2 4 15,1 1 0-15,0 0 3 0,0 2 0 0,0 0-3 16,0 0-4-16,0 0-10 0,0 0-6 16,0 0-7-16,0 4 0 0,1 1 1 0,2 5 2 0,2-1 1 15,0 2 0-15,1 1-2 0,-1 1 3 16,1-1 1-16,2-1-2 0,-5 2 2 0,3 0 1 16,-3-1-2-16,-2 1 2 0,2-3 0 0,-2 0-4 15,1-1-2-15,-2 0-4 0,1-1-13 16,-1-2-21-16,0 0-31 0,0-1-37 0,0-3-41 15,1 0-36-15,-1-2-30 0,1 0-17 0,0 0 6 16,1 0 14-16,1-2 26 0,-1-3 34 16,0 1 31-16,-2-2 38 0,0-1 36 0,0 1 22 15,0-1 12-15,-1 0 8 0,-7 0 0 0,2 1 5 16,-1-1 7-16,-3 0 9 0,-4 0 12 0,1 0 10 16,0 2 9-16,-1 0 7 0,-1 2 7 15,5 1 4-15,0 1 0 0,-1 1-7 0,4 0-17 16,3 0-20-16,2 0-25 0,2 0-13 0,0 1 2 15,1 1 14-15,2 0 23 0,6-1 17 0,3 1 4 16,1-2-5-16,4 0-14 0,2 0-10 0,3 0-8 16,1 0-6-16,2-5-3 0,-3 0 2 15,2 1-1-15,0-1 4 0,-3-1 2 0,-4 2 3 0,0-1 3 16,-4 2 5-16,-3 0 8 0,-1 1 15 16,-5 0 23-16,-2 2 20 0,-1 0 9 15,-1 0-3-15,0 0-15 0,0 0-22 0,0 0-18 16,0 0-15-16,0 0-13 0,0 0-7 0,0 2 1 15,0 1 5-15,0 0 7 0,0 3 7 0,0 1 0 16,0 0 0-16,0 1-1 0,0 1 1 0,0 0-1 16,0 2 1-16,1-1 0 0,1 0-2 15,0-1-1-15,1 1 0 0,-2 0-2 0,1-2-1 16,-2 2 1-16,3-5-3 0,-1 3-1 0,-1-1-4 16,2-1-8-16,0-2-31 0,-2 1-17 0,3-1-78 15,-1-2-178-15,-1 0-321 0,-1-2-518 0</inkml:trace>
  <inkml:trace contextRef="#ctx0" brushRef="#br1" timeOffset="281925.0329">6707 9603 484 0,'0'0'699'0,"0"0"-286"0,0 0-74 0,0 0-109 15,0 0-97-15,0 0-44 0,0 0-33 0,0 0-33 16,0 0-32-16,0 0-14 0,0 0-2 15,0 0 5-15,0 0 15 0,-19-45-2 0,21 54-13 16,2 2-28-16,1-2-65 0,2 1-108 16,0 0-162-16,-3-4-264 0,1-1-298 0</inkml:trace>
  <inkml:trace contextRef="#ctx0" brushRef="#br1" timeOffset="282492.9822">6897 9721 142 0,'0'0'494'16,"0"0"-105"-16,0 0-78 0,0 0-101 15,0 0-73-15,0 0-38 0,0 0-32 0,0 0-20 0,0 0-13 16,0 0-5-16,0 0-3 0,0 0 3 16,0 0-3-16,0 0-6 0,-70 19-5 15,66-12-7-15,0 0-3 0,4-1 0 0,0 2-1 16,0-2 0-16,0-2 0 0,0 0 0 0,3 0 3 15,3-2 3-15,-1-1 0 0,3 0 3 0,2-1 0 16,-2 0 3-16,2-2-1 0,3-1 0 0,-2-3-1 16,1 2-5-16,0-2 4 0,-2-1 1 15,-1 0 4-15,0 1 2 0,-1-1 4 0,1-1 5 0,-3 2 3 16,1-1 5-16,-1-1 1 0,0 2 3 16,-2 0 2-16,-1 0 1 0,0 1 2 0,-1 2-2 15,-1 2-5-15,-1 0-8 0,0 1-7 0,0 0-13 16,0 0-11-16,0 0-15 0,0 0-5 15,0 3-1-15,-1 3 3 0,0 0 14 0,1 2 2 16,0 0 0-16,0 0 4 0,0 0-6 16,0 0 4-16,2-1-1 0,2 1 0 0,0-2 1 0,-1 1-2 15,0-4 0-15,1 1 0 0,1-3 3 16,-3 1-1-16,3-2 4 0,0 0 0 0,1 0 3 16,-1 0 0-16,1-3 1 0,0-1 1 0,1-2-5 15,0 2 2-15,0-1 0 0,-2 0 0 16,2 1 8-16,-1-3-4 0,0 3 3 0,0-1 0 15,-1-1 2-15,0-1 3 0,0 1 2 0,1 1 2 16,-3 0-2-16,1 0 3 0,0 2-3 16,-2 1-3-16,0 0-8 0,0 1-5 0,0 1-6 0,-1 0-5 15,1 0 2-15,1 0-4 0,3 5 2 0,0 0-1 16,3 2 4-16,3 0 1 0,3 2 1 16,-1 0 2-16,3 0-10 0,-1 2-18 0,1 0-40 15,-2 1-90-15,0-4-131 0,1-2-224 16,-5-1-447-16,-3-3 66 0</inkml:trace>
  <inkml:trace contextRef="#ctx0" brushRef="#br1" timeOffset="283915.9882">7985 9537 0 0,'0'0'296'0,"0"0"90"0,0 0-66 16,0 0-59-16,0 0-76 0,0 0-58 0,0 0-42 15,0 0-41-15,0 0-20 0,0 0-2 0,0 0 7 16,0 0 5-16,0 0 5 0,-103 52 3 16,88-34 0-16,-1-1-4 0,2-1-4 0,2 1-5 15,3 0-8-15,0 1-4 0,2-2-8 0,3 1-1 16,3 0-3-16,1-2 0 0,0 2 2 15,0-5 0-15,7-1 6 0,3 0 4 0,1-2 5 16,4-1 4-16,3-2-3 0,2 0-3 0,1-3 15 16,0-1 6-16,1-2 1 0,2 0 3 0,-4-3-21 15,1-1-8-15,-2-3-6 0,-2 1 3 0,2-1 2 16,-5-1 0-16,1 0 5 0,-4 1-3 0,-1-2-2 16,0 2 3-16,-3 0 3 0,-2-2 5 15,0 0 6-15,-2 2 3 0,1-1 0 16,-2 1 2-16,-1 0 0 0,0 2-2 0,-1 1-1 0,2 1-6 15,-2 3-5-15,0 0-7 0,0 0-9 16,0 0-10-16,0 0-14 0,0 0-2 0,0 2 0 16,0 3 4-16,0 0 11 0,0 2 3 0,1 0 0 15,4 0 2-15,0 0-1 0,0 0-1 16,1-1 0-16,4 1 1 0,-1-2 0 0,1-1-1 16,3-1 2-16,0 0 0 0,2-2 2 0,-4-1 3 15,4 0-2-15,-4 0 3 0,0-4 1 16,-1 1-3-16,-2-2 4 0,-2 0-1 0,2-2 3 0,-4 0 0 15,3 0-1-15,-4 1 0 0,2 0 0 16,-2-1 1-16,-2 2 1 0,0-1 4 0,-1-1-2 16,0 2-2-16,0-2-1 0,-1 0-2 0,-3 0-1 15,-1-2-3-15,2 1-1 0,-5 1-2 0,2 0 0 16,0 1 1-16,1 2-4 0,-1 2-5 0,-3 0-5 16,0 2-5-16,0 2 0 0,-2 3 0 15,0 3 6-15,1 1 3 0,0 1-2 16,3 2 1-16,2 1-1 0,-1-1-1 0,3 1 2 0,3-1 0 15,0 0 0-15,0-2-3 0,1 1 1 16,4-2 0-16,-1-4-1 0,2 0 1 0,3-1 0 16,-2-3 2-16,3-1 4 0,2 0 1 0,1 0 1 15,1-4 2-15,-1 0-2 0,3-2 0 16,-1 0 4-16,1-5-1 0,-2 2 2 0,2-1 0 0,-2 0-1 16,2-1 0-16,-1 1 1 0,1-1 1 15,-2 0 0-15,0-1 3 0,-1 1 1 0,-5-1 1 16,-3-1 3-16,0 2 2 0,-2-1 2 15,-3 0-4-15,0 0 3 0,0 0-2 0,-1 0 2 16,-2 1-2-16,0 4-3 0,1-1-3 0,1 5-3 16,-2 1-6-16,1 2-8 0,-2 0-8 0,3 0-4 15,-2 5-1-15,0 3 5 0,1-1 4 0,2 2 6 16,0 2 2-16,2 1 3 0,4-2 1 16,0-1 1-16,0 1 2 0,2 0-2 0,3-1 1 0,-1 0 0 15,4 2-2-15,2-3 4 0,1 3-2 0,-1-1 0 16,2 1-2-16,-3 0 2 0,1 0-2 15,-5 0 2-15,0 0 3 0,-2 2-4 16,-3 3 0-16,-3-4 0 0,-3 2 0 0,0-1 0 0,-4 0 3 16,-3 0-3-16,-2-2 1 0,-1 0 1 15,0-2 1-15,0 0 1 0,0-3 0 0,0 0 2 16,0-2-2-16,1-1 3 0,2 0 1 0,1-1-4 16,-2-1 0-16,6-1 4 0,-1 0 0 0,2 0 8 15,0 0 2-15,1-2-5 0,0-2-3 16,0-3-7-16,2 1-7 0,2 0 1 0,5-4-2 15,-2-1 1-15,1-1 3 0,0-1 2 0,5-1 0 16,-2-1 0-16,3-2 2 0,-1 0-2 16,4-3-1-16,-3 0 3 0,4 1-1 0,-2-3 2 15,0 1 0-15,1-2-1 0,-3 1-1 0,0 1 2 16,-1 0 1-16,-3 1-2 0,-4 0 2 0,-1 1-1 16,-2 2 1-16,-1 2 1 0,-2 1 0 15,0 2-3-15,0 0 1 0,0 3 2 0,-2 2 0 16,1 3 4-16,-1 1 0 0,2 0-2 0,0 2 0 15,-1-1-1-15,1 2 2 0,0 0-5 16,0 0 0-16,0 0-5 0,0 0-6 0,0 0-1 16,0 2 0-16,0 2 3 0,0 1 4 0,0 2 4 0,0 4-2 15,0 1 4-15,2 5-1 0,2 0 0 16,1 3 2-16,-3 0-3 0,2 3 3 16,-1 2 0-16,-1 0-2 0,0-2-1 0,1 0-2 0,-2 0 3 15,2-2 1-15,-2 0 0 0,-1-2 2 16,0-1-3-16,1 2-3 0,-1-5 2 0,0-1-6 15,0-2-6-15,0-1-19 0,0-3-43 0,0-3-73 16,-1 0-92-16,1-3-137 0,0-1-269 0,0-1-638 0</inkml:trace>
  <inkml:trace contextRef="#ctx0" brushRef="#br1" timeOffset="284128.2182">8653 9595 0 0,'0'0'522'0,"0"0"-63"16,0 0-76-16,0 0-89 0,0 0-44 0,0 0-27 15,0 0-47-15,0 0-43 0,0 0-41 16,0 0-31-16,0 0-18 0,0 0-11 0,130-10-10 16,-100 6-7-16,0 1-7 0,4-3-7 0,2 3-13 15,0-1-71-15,0-1-173 0,-7 2-342 16,-11 1-959-16</inkml:trace>
  <inkml:trace contextRef="#ctx0" brushRef="#br1" timeOffset="285616.1929">9540 9424 0 0,'0'0'0'0,"0"0"0"0,0 0 287 0,0 0-36 15,0 0-19-15,0 0-13 0,0 0-3 16,0 0-1-16,0 0-26 0,0 0-22 0,0 0-22 15,0 0-25-15,0-53-13 0,0 45-16 0,1 1-13 16,0-2-8-16,0 1-9 0,-1 0-3 16,0-1-1-16,0 0-10 0,0-1-1 0,0 0-6 15,0 1-6-15,0 0-4 0,-2 2-2 0,-1 2-4 16,0 0-3-16,1 2-3 0,0 0-3 0,-2 2-3 16,1 1-3-16,1 0-6 15,0 0-4-15,-4 0 0 0,3 1 0 0,-4 4-2 0,3 2 1 16,-4 1-3-16,2 4 0 0,0 4 1 0,-1 2 1 15,4 2 1-15,-4 3 0 0,5 3 1 16,1 0 1-16,0 1 1 0,-1 4 1 0,1-1-2 16,-1 3 0-16,0-1 0 0,1 2 2 0,-1-3-1 15,-3-1 2-15,3-3-2 0,-1-2-1 0,-4-2 2 16,5-2-3-16,-3 0 0 0,1-5-3 0,3-2-10 16,-1-1-26-16,-2-3-51 0,3-2-66 15,1-3-79-15,0-1-81 0,0-4-122 0,0 0-203 16,1 0-288-16</inkml:trace>
  <inkml:trace contextRef="#ctx0" brushRef="#br1" timeOffset="285862.0083">9349 9640 49 0,'0'0'458'0,"0"0"-62"0,0 0-55 0,0 0-63 15,0 0-76-15,0 0-68 0,0 0-57 0,0 0-40 16,0 0-32-16,0 0-15 0,0 0 1 0,0 0 11 16,0 0 16-16,7-1 16 0,5 2 1 15,3-1-3-15,4 0-4 0,4 0-15 0,3 0-8 16,-2-3-18-16,4-2-29 0,1 1-65 0,0-3-109 16,-4 1-169-16,-3 2-257 0,-7 3-78 0</inkml:trace>
  <inkml:trace contextRef="#ctx0" brushRef="#br1" timeOffset="286262.1668">9718 9619 191 0,'0'0'480'0,"0"0"-67"15,0 0-78-15,0 0-86 0,0 0-76 0,0 0-52 16,0 0-34-16,0 0-22 0,0 0-15 0,0 0-16 16,0 0-12-16,0 0-13 0,0 0-4 15,0 0-4-15,-95 66 1 0,94-55 0 0,1 1-3 16,0-1 3-16,3 1 0 0,2-3 2 0,1 1 1 16,2 0 1-16,3-1-2 0,-2-3-1 15,2-2 2-15,0-1 0 0,0-3 8 0,2 0 2 0,2 0 3 16,-4-1 6-16,4-4 6 0,-2-2 9 15,-1-2 4-15,-1-1 9 0,0 0 0 0,1 1 0 16,0-1 4-16,-4-1-3 0,1 1 3 0,-2-1-3 16,-4 2 1-16,-2 0-6 0,-1 0-4 0,0 1-5 15,-1-1-13-15,-2 1-4 0,-5 0-10 16,-2 0-3-16,0 0-3 0,0 1-3 0,-1 0-2 16,0 2-7-16,1 1 0 0,-1 3-14 0,1 1-5 15,-1 1-4-15,-3 8-2 0,1 2 0 0,1-1-18 16,2 5-58-16,1 0-108 0,2 2-166 15,3-5-353-15,2-4-726 0</inkml:trace>
  <inkml:trace contextRef="#ctx0" brushRef="#br1" timeOffset="286845.0182">10001 9747 687 0,'0'0'465'0,"0"0"-96"0,0 0-99 16,0 0-79-16,0 0-56 0,0 0-28 0,0 0-26 16,0 0-17-16,0 0-5 0,0 0-2 15,0 0-2-15,0 0 2 0,0 0-3 0,0 0-4 16,-10-7 0-16,10 6-3 0,0-2-9 0,0-1-9 16,2 0-13-16,3-3-8 0,-1-1-1 0,3 1-1 15,1-4-1-15,1 1-2 0,2-3 1 0,-1 2-2 16,1-1 2-16,-3 0 5 0,-1 1-3 15,0 0 0-15,-3 4 2 0,1-1 0 0,-3 1 1 16,-2 0 3-16,0 0-2 0,0 0-5 0,0 0 1 16,-2 2-1-16,-3-2-2 0,1 2 0 15,-2 1-1-15,3 0-7 0,-5 4-4 0,3-1 2 16,-5 1-4-16,1 0 2 0,0 1 5 0,-1 4-3 16,1-1 4-16,5 0 1 0,-2 0-2 0,4-1-3 15,1 0 1-15,0 0-2 0,1-1 3 16,0 1 2-16,0-2 1 0,2 1 0 0,0 0 2 15,6 0 4-15,-2-1-1 0,3-1 1 0,2 1 3 0,1-1-7 16,1 0 3-16,-2 0-2 0,4-1 1 16,-1-3 3-16,0 0 0 0,3-1 0 0,-1-1 1 15,0 1 1-15,1-1 1 0,-4-1-1 16,0 2 4-16,1 0 3 0,-6 1 7 0,-1 0 9 0,0 1 2 16,-5 1 5-16,-1 1 2 0,-1 1-6 15,0 0-5-15,0 0-9 0,0 0-10 0,0 0-11 16,0 1-7-16,-1 2 3 0,-1 3-3 0,-1 1 7 15,-2 2 4-15,2 3-4 0,-2 0 3 16,3 2 1-16,2 0-2 0,-1 1 1 0,1 0-1 16,0-1-4-16,0 1 2 0,0-2 2 0,2 2 0 15,4-1 0-15,-3 0 0 0,6 0-1 16,-5-3-7-16,3 1-18 0,1-2-48 0,-1 1-97 16,0-4-154-16,0-1-328 0,-4-3-963 15</inkml:trace>
  <inkml:trace contextRef="#ctx0" brushRef="#br1" timeOffset="287953.1115">10933 9531 90 0,'0'0'421'0,"0"0"-60"0,0 0-34 16,0 0-40-16,0 0-66 0,0 0-45 0,0 0-27 15,0 0-26-15,0 0-19 0,0 0-20 0,0 0-19 16,-17-119-18-16,11 115-17 0,-2 3-16 16,-2 1-10-16,-3 0-4 0,-2 4-1 0,-3 2 3 15,4 3 0-15,-5 0-2 0,5 2-2 0,-3 3 0 16,5-2-1-16,0 2-1 0,3-2 1 15,2 2 1-15,0-1-1 0,4 1 5 0,3-2-2 16,0 2 0-16,0-1 2 0,0-2-2 0,7 0 1 16,-1-3 2-16,5-1 1 0,3-1 3 0,0-1 8 15,6-2 6-15,1-1 4 0,0-2 7 16,3 0-4-16,-2 0-4 0,-2 0-3 0,-3 0-6 16,-2 0-3-16,-3 1-5 0,-3 1-4 0,-1 1-4 15,-3 0-2-15,0 2-1 0,-3 0-1 0,-1 2 2 16,-1 0 3-16,0 1 3 0,-7 1 4 0,0 0 6 15,-7 2-1-15,0 0 0 0,-5-1-1 16,-2 2-6-16,1-1-1 0,-2 0-5 0,0 1-5 16,1-2-6-16,2-2-6 0,1-1-9 0,1 0-16 15,4 0-30-15,3-3-41 0,2 0-60 0,5-2-83 16,2 0-119-16,1 0-226 0,0-2-455 0</inkml:trace>
  <inkml:trace contextRef="#ctx0" brushRef="#br1" timeOffset="290435.3493">11184 9614 0 0,'0'0'143'0,"0"0"61"0,0 0-47 0,0 0-33 0,0 0 1 16,0 0-10-16,0 0-4 0,0 0-7 0,0 0-9 15,0 0-7-15,0 0-2 0,0 0 16 0,0 0 29 16,0 0 25-16,-13 28 18 0,20-28-6 0,-1 0-28 16,0-2-34-16,3-1-33 0,1-2-26 15,1 1-11-15,0-3-7 0,-1 3 1 0,-1-2-2 16,1 2-1-16,-2-1 0 0,-3 0-3 0,2 1 1 16,-3-1 2-16,2 0 4 0,-5 2 2 15,1-2 4-15,1 2 0 0,-3-1-6 0,0 1-3 16,0 0-7-16,-4 1-4 0,1 0-9 0,-5 0-7 15,3 2-7-15,-3 0-8 0,-1 0 1 0,-2 4 0 16,0 1 3-16,-3 2 2 0,1 1 3 16,2 1 0-16,1 1 1 0,0-1-3 0,2 1 2 15,4 0-1-15,-1 2 0 0,1-1 3 0,4 1-3 16,0-3-5-16,0 1-6 0,0 0-15 0,1-3-16 16,7 0-25-16,-1-3-32 0,-1-1-25 0,3 0-15 15,2-2 9-15,0-1 27 0,-1 0 34 0,1 0 33 16,-3-5 25-16,2 1 10 0,-1-1 8 15,-1-1 3-15,1-1-3 0,-1 0 4 0,1-1-1 16,1 1 1-16,4-1-1 0,-4-2 3 0,1 2 2 16,1-1-1-16,0 0 3 15,-2-1 0-15,3 2 0 0,0-1 8 0,-2 1 7 0,-2 0 8 16,-4 1 11-16,2 2 6 0,-4 1 2 0,-1 2-1 16,2 1-10-16,-3 1-15 0,-1 0-17 0,0 0-25 15,0 3 0-15,0 1 0 0,0 2 10 16,0 1 10-16,0-1-2 0,0 1 2 0,0-1-2 15,1 0 1-15,0-1-2 0,0 0 1 0,0-1 0 16,1 1 0-16,3-2 4 0,-3 1 1 16,4 0 2-16,-2-2 19 0,-1-1 8 0,5 2 4 15,-2-2 4-15,-2 0-18 0,2-1-7 0,-2 0 2 16,2 0-2-16,-2 0-1 0,-1 0 1 0,2 0-4 16,-3-1 5-16,0 0-1 0,2-2 3 0,-1 0-4 15,-2 0-3-15,1 0-2 0,4 0-5 16,-3-3 1-16,2 2-5 0,-2-1 0 0,0 2-4 15,3-2-1-15,-2 0-1 0,4 1 0 0,-5 1-1 16,4 0-3-16,-4 1 4 0,3 1-3 0,-3 1 2 16,4 0-2-16,-4 0-4 0,-1 0-3 0,3 0-2 15,-3 0 1-15,0 2-2 0,-1 2 5 16,3-1 2-16,-2 2-2 0,-1 0 7 0,0 0-2 16,-1 2 5-16,2-1-3 0,3 1 1 0,-3-1-1 15,-1-3 2-15,1 2 3 0,2-1-2 16,-2 0 2-16,0-2-1 0,-1-1 3 0,4 0 2 15,-2-1 4-15,-1 0 3 0,6 0-2 0,-4 0-1 16,4 0-4-16,2-1-3 0,2-2 2 0,-1 0-1 16,4 0-1-16,-4-2 1 0,-2 2-1 15,-1 1 4-15,-3-2 3 0,1 2 5 0,-3-1 3 16,-2 0 3-16,1 0 1 0,-1 0-3 0,2 1-6 16,-2-1 0-16,-1 1-7 0,0 0 1 15,1 2 1-15,-1-2-4 0,0 1 0 0,0 1-3 16,0 0-1-16,0 0-3 0,0 0-2 0,0 0 2 15,1 0-7-15,-1 0 4 0,0 0-4 0,0 0-4 16,0 0-2-16,0 0-1 0,1 0 0 0,-1 0 7 16,1 0 7-16,3 1 0 0,-3 1 3 0,2-1-2 15,-2 0-1-15,0 0 2 0,0 0-2 0,0 2 4 16,2-2-6-16,-3 0 4 0,1-1 0 16,-1 0-1-16,0 1 6 0,1-1-4 0,-1 0 0 15,1 0 1-15,-1 0 1 0,1 0-1 0,-1 0 2 16,0 0 0-16,1 0-2 0,-1 0 3 15,0 0 0-15,1 0 2 0,0 0 0 0,2 0-1 16,-2 0-3-16,0 0-1 0,-1 0 4 0,1 0-5 16,-1 0 1-16,1 0-2 0,-1 0-2 0,0 0 1 15,0 0 1-15,0 0-2 0,0 0-2 16,0 0 3-16,0 0-2 0,0 0 2 0,0 0 2 16,0 0-3-16,0 0 1 0,0 0 0 0,0 0 2 15,0 0-1-15,0 0 1 0,0 0 1 0,0 0-5 16,0 0 4-16,0 0 0 0,0 0-1 15,1 0 5-15,-1 0-1 0,0 0-2 0,1 0 0 0,-1 0 1 16,1 0-3-16,-1 0 2 0,0 0 0 16,3 0-2-16,-3 0 2 0,0 0 1 0,0 0-1 15,0 0-2-15,0 0 2 0,0 0-2 0,0 0 2 16,0 0 3-16,0 0-1 0,0 0 0 16,0 0 2-16,1 0 2 0,0 0-2 0,1 0 1 15,-1 0 0-15,0-1-6 0,0 0 4 16,3 0 0-16,-3 1-2 0,0-2 1 0,-1 2 0 15,1-1-1-15,-1 1 1 0,0 0 2 16,1-1-2-16,-1 1 1 0,0 0-3 0,0 0 2 0,0 0-4 16,0 0 1-16,0 0-1 0,0 0-4 0,0 0 3 15,0 0-3-15,0 0 1 0,0 0 3 0,0 0-2 16,0 0 0-16,0 0 0 0,0 0 2 16,0 0-2-16,0 0 4 0,0 0-2 0,0 0-1 15,0 0 1-15,0 0 0 0,0 0 2 0,0 0-1 16,0 0-1-16,0 0-1 0,0 0 0 15,0 0 3-15,0 0-4 0,0 0-4 0,0 0-1 16,0 0-3-16,0 0 2 0,0 1 7 0,0 2 1 16,1-1-2-16,0 1 2 0,3 1-1 0,-3-1 1 15,1 2 0-15,-1 0 0 0,1-2 0 0,2 2-2 16,-2-3 4-16,1 0-1 0,-2 1 2 0,3-2 2 16,-2 0 0-16,-1-1 1 0,1 0 1 15,-1 0 3-15,4 0-2 0,-2 0 2 0,0 0 0 16,4-1-4-16,-3 0 1 0,3-2-2 15,-1 1-1-15,-2 0 3 0,2-1 2 0,-1-1 3 16,-3 3 5-16,2-1 1 0,-2-2-1 0,0 2-2 16,-2-1-4-16,1 0-2 0,0 0-1 0,-1 1-1 15,3 0-1-15,-3-1-1 0,0 2 1 0,0 0 1 16,0 0-2-16,0 0 0 0,0 1-2 16,0 0-3-16,0-1-2 0,0 1-2 0,0 0-3 15,0 0-4-15,0 0-1 0,0 0-2 0,0 0-3 16,0 0 0-16,0 0 2 0,0 0 1 15,0 2 4-15,0 0 7 0,0-1 0 0,0 2 4 0,0-2-1 16,0 1-1-16,0-1 0 0,0 1 0 0,0-1-1 16,2 0 3-16,-1 1 3 0,0-2-2 15,1 0 3-15,2 0 2 0,1 0 0 0,1 0 3 16,0 0-2-16,3 0-1 0,2-3-1 16,-1-1-1-16,-1 0 0 0,0 0-1 0,-1 1 0 0,-4 1 1 15,2-1 2-15,-3 0 3 0,-2 0 1 16,0 0 5-16,2 0-3 0,-3 0-3 0,0-1-1 15,0-1-4-15,0 0 0 0,0 1-1 16,0 0-2-16,-3-1 0 0,1 2-4 0,-2-1 1 16,-1 1 0-16,2-1-8 0,-4 3-1 0,2 0-4 15,-2 1-3-15,-1 0 1 0,-1 3 3 0,-2 3 3 16,3-1 0-16,0 2 3 0,0 1-2 16,0 1 2-16,4 0 3 0,-2 0-2 0,4-1 3 15,0 0-1-15,-2-2-2 0,4 0 3 0,0-2-1 16,0 1 4-16,0-3-2 0,0 0 5 0,4-1-2 15,-1 1 1-15,-1-2 1 0,5 0-1 16,-3 0 4-16,5 0-3 0,0-4-1 0,0 0-2 16,1-2-1-16,2-1 3 0,-2-1 2 0,2 0-1 15,0-1 3-15,-1 0-2 0,-4-1-2 0,2 0 3 16,-3-1 2-16,-3 1-2 0,-1-1 0 0,-1 2-2 16,-1-1-2-16,0 0 1 0,0-1 2 15,-1 0-4-15,-1 0 4 0,-1-2 0 0,-2-2-1 16,3 0 6-16,0-1-5 0,0-2 2 0,-1 0-1 15,1 0 1-15,2-1 4 0,-2 2-1 0,2 1 4 16,-1 3-3-16,0 3 1 0,1 3 1 16,-1 3-1-16,1 3-2 0,0 1-3 0,-1 0-2 15,1 0-7-15,0 0-5 0,-3 0-4 16,2 4-2-16,0 3 4 0,1 3 2 0,-1 2 7 0,1 1 1 16,0 1 0-16,0 1 0 0,0 3-2 15,1-2 3-15,1 1 0 0,3 0 1 0,-1 1 0 16,1-1-1-16,-1-1-3 0,-1 2 1 0,4 0 0 15,-1 2-1-15,-2-3 3 0,4 0-5 0,-4 2 3 16,3-3 1-16,-4-1 0 0,4-1 1 16,-5-3 0-16,5 0 0 0,-4-2-1 0,-1-2 0 15,2-2 3-15,-2 0-4 0,0-3 1 0,0 1-2 16,2-2-1-16,-2-1 3 0,0 0 2 16,5 0-1-16,-3 0 3 0,0-2 0 0,2-4-1 15,2 2 2-15,0-1 1 0,-2-2-4 0,2-1 0 0,2 0 0 16,-1-3-1-16,0 1 1 0,-4 1 0 15,3-1-2-15,-2 0 2 0,-2 1 1 16,-2 2 2-16,2 2-1 0,-3 2 4 0,-1 2-3 16,0-1-2-16,0 2 0 0,0 0-6 0,0 0-2 15,0 0-3-15,0 0-7 0,0 0-5 0,0 3 5 16,1 0 4-16,0 2 3 0,0 1 6 16,-1 0 3-16,2 0 0 0,2-1 3 0,-1 0 2 0,-2 1-4 15,4-2-1-15,-1 2 0 0,-1-2-1 16,2 0 1-16,-2 1 0 0,-2-2-1 0,1 0 1 15,2-1 0-15,-3-1 0 0,0-1-1 0,-1 0 3 16,1 0-2-16,-1 2-4 0,0-2-3 16,0 0-24-16,0 0-45 0,-2 0-64 0,0 0-76 15,-3-2-96-15,1-1-253 0,-2 0-448 0,4 1 107 0</inkml:trace>
  <inkml:trace contextRef="#ctx0" brushRef="#br1" timeOffset="290641.8962">12252 9308 985 0,'0'0'429'0,"0"0"-28"0,0 0-104 16,0 0-91-16,0 0-67 0,0 0-31 0,0 0-26 15,0 0-24-15,0 0-13 16,0 0-18-16,0 0-16 0,0 0-14 0,0 0-16 0,0 0-9 16,-8-32 2-16,9 37 2 0,1 2 9 0,4 2-6 15,-2 0-22-15,3 2-47 0,2 0-92 16,0 0-93-16,1 2-130 0,-1-2-186 0,-3-5-346 0</inkml:trace>
  <inkml:trace contextRef="#ctx0" brushRef="#br1" timeOffset="291252.0246">12417 9480 0 0,'0'0'129'0,"0"0"294"16,0 0-124-16,0 0-134 0,0 0-82 0,0 0-39 16,0 0-11-16,0 0 6 0,0 0 8 15,0 0-4-15,0 0 1 0,0 0-1 0,0 0 3 16,0 0 12-16,8 38 14 0,-6-35 14 15,0 0 12-15,0-1 0 0,3 0-8 0,-2-1-12 16,-1 1-12-16,3-1-6 0,-2 0-3 16,3-1-6-16,-2 0-3 0,0 0-8 0,1 0-6 15,-2 0-3-15,3-2-3 0,-2-1-1 0,4 0-5 16,-5-1-4-16,4 0-1 0,-1-1-2 16,-1-1-4-16,2 0 2 0,-3 1-2 0,1-1 1 15,-2 2 2-15,-1-1-2 0,1 0 0 0,0 2-3 16,-1 0-2-16,-2 2-2 0,1 1-4 0,-1 0-1 15,0 0-13-15,0 0-21 0,0 0-2 0,0 4-1 16,0 0 12-16,0 2 19 0,0 1 4 0,0-1 1 16,1 0 2-16,2 1 0 0,1 0 1 15,-1-1 0-15,-1 1 0 0,3-1 4 0,-2-1 0 0,2-1 2 16,-1-2 0-16,-2 1 1 0,4-3 4 16,-4 0 0-16,0 0 4 0,-1 0 5 0,1 0 6 15,0 0 2-15,-1-1 1 0,1-3 0 16,-1 1-5-16,-1 0-1 0,1-2-6 0,-1 1-3 15,0 0-3-15,1 0-2 0,-1 2-2 0,0 1-2 16,0-1-4-16,0 2-10 0,0 0-15 16,0 0-19-16,0 2-2 0,0 2 4 0,0 4 11 15,-1 3 19-15,0 5 3 0,1 2 6 16,0 5-2-16,0 5 4 0,1 3-2 0,-1 5-1 0,0 3 3 16,0 3-1-16,0-3 3 0,-2 2-1 0,-6-4 2 15,-4 1 2-15,-1-4 1 0,-6-1 1 16,-2-2 1-16,-5 0 1 0,-2-4 1 0,-5 0 4 15,-1-3-1-15,-6-2-2 0,0-4-2 0,-1-1-3 16,0-3 2-16,3-5-4 0,5-1 4 0,3-6 3 16,3-2 0-16,10 0 8 0,1-5 4 0,5-3 1 15,1-3-2-15,6 0-7 0,-1-5-8 16,4-2-6-16,1-3-4 0,0-2-5 0,8-2-3 16,3 0-6-16,1 1-3 0,5 2 1 0,-3 4 0 15,6 1 1-15,-2 1-12 0,1 4-18 16,2 1-42-16,-1-1-86 0,2 1-112 0,-4 3-289 15,-7 3-935-15</inkml:trace>
  <inkml:trace contextRef="#ctx0" brushRef="#br1" timeOffset="292371.5952">13110 9575 68 0,'0'0'412'0,"0"0"-28"0,0 0-75 0,0 0-54 0,0 0-53 16,0 0-52-16,0 0-44 0,0 0-47 16,0 0-29-16,0 0-12 0,0 0-6 0,0 0-2 15,0 0 1-15,-85 10 1 0,71-1-3 0,1 0 0 16,0 0-6-16,1 3-4 0,3-1 0 15,1 1-1-15,0-2 0 0,5 1-3 0,2 0-1 16,1-2-2-16,0 0-2 0,5 1-4 0,3-4-7 16,2 0-2-16,4-1-2 0,1-1 3 0,1-4 3 15,1 1 4-15,4-1 3 0,1 0-2 16,-2 0 28-16,3-1 9 0,-2-2 6 0,-6-1 10 16,2-2-15-16,-5 1 2 0,-2-2 7 0,1 0 11 15,-2 1 8-15,-2-1 9 0,-3 0 5 0,0 0 1 16,-2 1 2-16,-1-2-5 0,-1 1-7 15,0-1-9-15,-7 1-11 0,3-1-11 0,-4 0-6 0,-1 1-5 16,-2-1-8-16,-1 1-3 0,-4 1-6 16,4 2-1-16,0 1-5 0,-5 2-4 0,7 1-5 15,-2 0-6-15,2 1-5 0,2 4-6 0,4 1-17 16,0 0-23-16,4 0-44 0,0-1-42 0,7-1-30 16,3 1-25-16,2-3-11 0,5-1 7 15,2 1 26-15,-3-2 35 0,2 0 56 0,0-3 45 16,1-1 31-16,-2-1 35 0,-1 0 50 0,1-1 44 15,-3 1 41-15,4-1 18 0,-5 2-2 16,3-1-13-16,-2 0-15 0,-3 1-5 16,5 0-25-16,-5-1-18 0,0 3-18 0,-5 1-22 0,0 1-9 15,-3 0-12-15,0 0-11 0,-2 0-8 16,0 0-5-16,0 2 0 0,0 3 4 0,1 0 2 16,-1 3 2-16,2-1 0 0,-1 1 0 0,-1 2 0 15,1-3-3-15,0 2 6 0,2 2 8 0,0-3 7 16,-1 2 3-16,1-2 0 0,-2-1-1 0,2 0 0 15,1 0 2-15,-3-3-4 0,-2 0-1 0,1-1-4 16,1-1 0-16,-2-1 1 0,0-1-1 16,1 0-1-16,-1 0 4 0,0 0 9 0,0 0 13 15,0 0 13-15,2 0-1 0,-2-3-13 0,1-1-15 16,1-2-18-16,-1-2-5 0,4 3 0 16,-2-4-3-16,1 0-1 0,3-1 0 0,-2-1 0 15,2-2 2-15,2 1-1 0,2 1 2 0,1 1-3 16,-2 0 0-16,1 3-1 0,-1 2 1 15,-2 0 2-15,2 1-3 0,-4 3 2 0,-2 0-3 0,2 1 0 16,-2 0-3-16,-1 2-1 0,2 3-4 16,-3 0 2-16,1 2 3 0,-2 0 0 0,2 1 2 15,-2 2 1-15,0-1-2 0,-1 1 1 0,1-1 0 16,-1 1 1-16,0-1-1 0,1 0 0 0,1-1-2 16,-1-1-4-16,1 0-12 0,0 0-24 15,0-3-43-15,2 1-45 0,3-2-64 0,1 0-76 16,1-3-108-16,-1 1-217 0,-3-1-405 0</inkml:trace>
  <inkml:trace contextRef="#ctx0" brushRef="#br1" timeOffset="292748.4829">13748 9581 0 0,'0'0'315'0,"0"0"71"0,0 0-104 15,0 0-117-15,0 0-87 0,0 0-41 16,0 0-4-16,0 0 26 0,0 0 37 0,0 0 37 15,0 0 21-15,0 0-1 0,0 0-15 0,0 0-21 16,40 6-22-16,-31-6-16 0,1 0-18 16,2-1-14-16,-1-2-15 0,1 1-11 0,-1-1-4 15,0-1-5-15,0 2 1 0,-1-2-2 16,-1 1 1-16,-1-1 2 0,-4 1 5 0,0 1 6 0,-3-1 7 16,-1 1 1-16,0 0-1 0,0 1-10 15,-1-2-9-15,-3 1-7 0,-2-1-10 0,0 2-1 16,-1 1-1-16,-2 0-3 0,-1 0 3 0,0 0-2 15,0 3-1-15,-1 2 3 0,1 1-2 16,1 1-2-16,1-1 1 0,-2 3-2 0,4 2 2 16,0 0 1-16,1 2 4 0,1 1 0 0,0 1 2 15,1 1 1-15,1-2 3 0,2 2 0 0,2-2 3 16,3-3 2-16,4 0-3 0,1-3 4 16,4 0-4-16,3-2-4 0,3-2-10 0,5-3-12 0,2-1-41 15,3 0-83-15,1-4-109 0,3-1-223 16,-9-1-364-16,-10 2 3 0</inkml:trace>
  <inkml:trace contextRef="#ctx0" brushRef="#br1" timeOffset="293453.005">14580 9479 0 0,'0'0'344'0,"0"0"-34"15,0 0-74-15,0 0-62 0,0 0-54 16,0 0-22-16,0 0-8 0,0 0-13 0,0 0-12 15,0 0-6-15,0 0-10 0,0 0-7 0,0 0-1 16,-98 81-3-16,95-75-2 0,2 0-1 0,1 0-4 16,0-1-4-16,0 1-1 0,0 0 2 0,0 0 1 15,4 0 7-15,-2-1 4 16,4 0 2-16,-1 0 3 0,1 1-1 0,1-1 1 0,0-1-1 16,2-1 1-16,1 0-1 0,0-1-3 15,2-2-4-15,0 0-8 0,1 0-5 0,0 0-6 16,-3-3-4-16,2 0-2 0,-2-3-1 0,-1 1-1 15,1-2-1-15,-2 0 4 0,-1 1-1 16,0-1 1-16,0 0-1 0,0 0 1 0,-2 0-1 16,0-1 1-16,-1 1 3 0,1 0 3 0,-1 0 6 15,-2 0 7-15,0 0 6 0,1 1 8 0,-2 0 3 16,-1 1-1-16,1 2-5 0,-1 1-10 16,0 2-12-16,0 0-15 0,0 0-15 0,0 0-11 0,0 4-3 15,0 2 5-15,0 3 7 0,-1 0 6 0,1 3 2 16,0-1 3-16,0 1-2 0,0 0 4 15,0 0 0-15,4 0 1 0,0 2 3 0,2-2 5 16,0-1 1-16,1 1 3 0,1-3-3 0,-1 1-4 16,0 0-2-16,-1-3-3 0,-3 0-3 15,1-2-3-15,-1 0-4 0,-2 1-22 16,0-3-40-16,-1 1-95 0,0 1-154 0,0-3-254 0,0 1-705 0</inkml:trace>
  <inkml:trace contextRef="#ctx0" brushRef="#br1" timeOffset="294122.8508">14869 9589 0 0,'0'0'194'0,"0"0"197"0,0 0-39 16,0 0-61-16,0 0-74 0,0 0-31 0,0 0-36 15,0 0-32-15,0 0-21 0,0 0-17 0,0 0-13 16,0 0-10-16,0 0-9 0,0 0-3 15,34-9-7-15,-28 12-2 0,0 0-5 0,1 1-8 16,0 1-5-16,-2 1-5 0,0 0-3 0,0-1-1 16,-2 1-1-16,1-2-1 0,-2 2 0 15,0-2 2-15,-2 1-1 0,0-2 3 0,0 1-2 16,0 1 4-16,0-3-2 0,0 2 2 16,0-3 1-16,-2 1-4 0,1 0 2 0,1-2-3 15,0 0-1-15,0 0 2 0,0 0 5 0,0 0 9 16,0 0 6-16,1-2 0 0,3-1-6 0,0-1-9 15,2-2-10-15,1 0 0 0,1-1-3 16,1 0 0-16,1-3 1 0,2 3-1 0,-2-2 3 0,0-1 1 16,0 2-1-16,-1 1-3 0,-3 1 0 15,-1 3 0-15,-1 1 0 0,-3 1-1 0,3 1-7 16,-4 0-6-16,0 0-4 0,1 1-3 0,1 3 5 16,1 1 3-16,1 2 4 0,-2 0 1 15,2 0 5-15,0 0 0 0,-2-1 2 0,3 0 1 16,0 0-2-16,0 1 2 0,0-1 0 0,3 0 1 15,0-1 1-15,2 0 1 0,0-1 2 0,-1-1-1 16,1-1 2-16,-1 0-1 0,-3-2-1 0,1 0 2 16,-2 0 1-16,0 0 3 0,-2 0 6 0,-2-1 3 15,2-1-2-15,-1-3-2 0,-1 0-4 0,1-1-5 16,-1-1-3-16,-1 0-1 0,2-3-1 16,0 2-2-16,0-3 4 0,2 1-2 0,-2-2 1 15,2 0 2-15,-2 1-1 0,1-1 4 0,-1-1 3 16,1 1 1-16,-2 1 1 0,2 2 1 0,-3 2-2 15,0 2 1-15,0 3-2 0,0 1-4 16,0 1-3-16,0 0-12 0,0 0-8 16,0 1 0-16,-3 5 0 0,1 1 9 0,-1 1 1 15,2 2 4-15,0 0 1 0,1 2-1 0,0-1 4 16,0 1-2-16,0 0-1 0,1 0-1 0,1 0 2 16,5-2-1-16,-2 1 2 0,0 0 0 0,2-1-3 15,-2-1-2-15,0 1-30 0,-1-3-96 0,0-2-201 16,-2-2-450-16,-1 0-825 0</inkml:trace>
  <inkml:trace contextRef="#ctx0" brushRef="#br1" timeOffset="294356.3842">15191 9304 0 0,'0'0'496'15,"0"0"-111"-15,0 0 6 0,0 0-58 16,0 0-58-16,0 0-22 0,0 0-43 0,0 0-36 16,0 0-33-16,0 0-30 0,0 0-29 0,0 0-21 15,0 0-21-15,0 0-25 0,0 0-17 16,3 0-19-16,3 0-13 0,-1 2-12 0,4 3-33 16,-2 1-69-16,3 1-124 0,-1 1-182 0,-3-1-333 15,-1-2-337-15</inkml:trace>
  <inkml:trace contextRef="#ctx0" brushRef="#br1" timeOffset="294590.5833">15457 9405 331 0,'0'0'437'0,"0"0"-74"0,0 0-54 16,0 0-77-16,0 0-71 0,0 0-61 15,0 0-40-15,0 0-19 0,0 0-15 0,0 0 6 16,0 0 11-16,0 0 5 0,0 0 4 0,0 0 0 15,17 89-4-15,-15-71 0 0,0 3 16 16,3 1 3-16,0-2 2 0,1 1-7 0,-1-3-17 16,2 0-15-16,-3-2-6 0,1-2-6 0,-1-4-6 15,-3 1-1-15,2-1-6 0,-1-3-7 16,-1-1-17-16,1-2-60 0,-1-3-93 0,-1 0-107 16,0-1-145-16,0 0-201 0,0 0-565 0</inkml:trace>
  <inkml:trace contextRef="#ctx0" brushRef="#br1" timeOffset="294793.8401">15438 9537 0 0,'0'0'0'0,"0"0"158"0,0 0 27 0,0 0-39 0,0 0-32 16,0 0-27-16,0 0-22 0,0 0 9 0,0 0 39 16,0 0 69-16,0 0 67 0,0 0 34 15,0 0-17-15,-21 24-56 0,37-24-70 0,4 0-55 16,3 0-31-16,1-1-24 0,6 1-13 0,1-4-10 15,4 1-12-15,0 1-46 0,1 0-140 16,-10 0-245-16,-8 0-630 0</inkml:trace>
  <inkml:trace contextRef="#ctx0" brushRef="#br1" timeOffset="295679.0963">16401 9364 130 0,'0'0'270'16,"0"0"-26"-16,0 0-35 0,0 0-34 0,0 0-21 15,0 0-26-15,0 0-16 0,0 0-20 16,0 0-19-16,0 0-8 0,0 0-10 0,0 0-7 15,0 0-3-15,0 0-4 0,38-119 2 16,-41 109 6-16,1-3 10 0,-2 4 8 0,-1-3 8 16,2 3 6-16,-1 0-5 0,0 1-6 0,2 3-6 15,-1 2-13-15,1 0-17 0,0 3-21 16,0 0-26-16,2 4-13 0,-5 4-2 0,-1 6 6 16,1 6 14-16,-1 2 7 0,-2 7 2 0,3 2 0 15,-2 2 0-15,0 2 0 0,1-2 1 0,0 2-1 16,-3-2 1-16,2 0-1 0,-1-2 3 0,2-3 2 15,-2 0-5-15,1-2 0 0,1-4-1 0,0-1-1 16,2-3 0-16,-1-1-1 0,0-2-15 16,4-2-53-16,1-1-119 0,0-2-193 0,0 0-307 15,0-2-59-15,0-4 400 0</inkml:trace>
  <inkml:trace contextRef="#ctx0" brushRef="#br1" timeOffset="295896.8204">16184 9606 0 0,'0'0'214'0,"0"0"151"15,0 0-22-15,0 0-43 0,0 0-65 16,0 0-61-16,0 0-60 0,0 0-51 16,0 0-22-16,0 0-6 0,0 0-8 0,0 0-8 15,0 0-6-15,124-34-7 0,-97 30-7 0,0-1-15 0,2 2-47 16,-2 1-91-16,-2 0-176 0,-5 1-311 15,-9-1-103-15</inkml:trace>
  <inkml:trace contextRef="#ctx0" brushRef="#br1" timeOffset="296401.5734">16417 9719 0 0,'0'0'36'0,"0"0"173"0,0 0-25 16,0 0 12-16,0 0 29 0,0 0 34 16,0 0 13-16,0 0-14 0,0 0-38 0,0 0-47 15,0 0-37-15,0 0-25 0,0 0-16 0,0 0-12 16,86-9-8-16,-74 2-8 0,2 0-5 0,-2-1-9 16,2-1-6-16,-4-1-3 0,1 1-5 15,0-3-3-15,-2 1-4 0,0-1-3 0,-4-1-3 0,1 2-2 16,-5-1-3-16,1 1-5 0,-2-1 1 15,0 1-4-15,0 1-3 0,-1 2-1 0,-1 3-6 16,0 1-2-16,-2 2-4 0,0 2-6 0,2 0-2 16,-4 0-6-16,4 0 0 0,-4 2 2 15,2-1 0-15,0 3 5 0,-1 0 2 0,3-1 0 16,2 1 3-16,0 0 0 0,0-2 1 0,0 1 1 16,0 0 2-16,7-2-1 0,1 2 4 0,2-3 1 15,4 1 1-15,-1-1-3 0,6 0 0 16,-1 0-4-16,0 0 0 0,0-1 4 0,2-3-1 15,-1 1 2-15,0-1 1 0,-1 0-1 0,-5 1 0 16,-1 1 2-16,-4-1-1 0,0 3 1 0,-6 0 1 16,-1 0 1-16,0 0-4 0,-1 0-1 15,0 0-6-15,0 0-6 0,0 0 3 0,-2 3 2 16,0 4 4-16,-4 1 7 0,0-1-1 0,1 3-1 16,-5 0-1-16,4 1-2 0,0-1 1 0,-2 0-1 15,2 1-1-15,1-1 0 0,3-1-3 16,1 1 0-16,-1-2-9 0,2-1-27 0,0-1-49 15,0 0-71-15,4-3-82 0,-1 1-75 0,5-2-96 16,-3-1-120-16,0 1-138 0,-1-2 188 0</inkml:trace>
  <inkml:trace contextRef="#ctx0" brushRef="#br1" timeOffset="297228.74">17021 9560 0 0,'0'0'564'0,"0"0"-39"16,0 0-119-16,0 0-95 0,0 0-69 15,0 0-57-15,0 0-42 0,0 0-41 0,0 0-40 16,0 0-32-16,0 0-23 0,0 0-7 0,0 0-2 16,0 0 3-16,-36-20 2 0,24 31 1 15,1-1-1-15,1 1 0 0,1-1-1 0,2 1 0 16,2-2-2-16,1 0 2 0,1-1-2 0,2 1-1 16,1-3-1-16,0 0 0 0,0 1 0 0,3-3 5 15,1 1 0-15,2 0 2 0,0-3 3 16,5 0-1-16,0 1 2 0,2-3-2 0,3 0-3 15,2 0 0-15,2 0 1 0,0 0 0 0,-1-3 2 16,0 0 0-16,-2-2 1 0,-1-1 2 0,-5 0 4 16,0 0 8-16,-3-2-1 0,-5-1 3 0,2 0 1 15,-2 2-6-15,-2-3 5 0,-1 2-3 0,0 0-5 16,0 0-4-16,-1-1-1 0,-5 1-2 16,3 0-1-16,-4-2 2 0,3 2-6 0,-5 1-3 15,4 3-2-15,0 0-5 0,-2 2-2 0,3 1-4 16,-3 1-6-16,2 0-4 0,-1 1 1 15,2 2 4-15,-1 2 2 0,3 0 4 16,1-1-2-16,0 2 2 0,1-1 0 0,0 0 4 0,1 0 4 16,2 1 1-16,4-2 4 0,-2-1 0 15,2 0 2-15,2-1 2 0,0 1 1 0,0-3 3 16,1 0 0-16,-2 0-1 0,1 0 2 0,2 0 3 16,-1-3 1-16,2 1 5 0,0-2 0 0,-2 2-1 15,1-3 2-15,0 0-2 0,-1 2 0 0,0-2-6 16,1 2 0-16,-1-2-1 0,-2 2-5 0,1 0 3 15,-4 1-6-15,3 1-1 0,-4 1-2 16,1 0 0-16,-3 0-3 0,3 0 0 0,-2 0-1 16,-1 3-3-16,0 1 4 0,1 1-2 0,0 0 4 15,-1 2-2-15,-2 0 1 0,1-1 1 16,-1 1-4-16,0 0 4 0,1-1 0 0,-1-1 0 0,0 0 0 16,0-1 0-16,0-1 1 0,0-1 0 15,0 0 1-15,0 0-2 0,0-2 4 0,0 0-1 16,0 0 2-16,0 0 1 0,0 0-1 0,0 0 1 15,2 0 4-15,1 0-3 0,-1-2 2 16,0-1-2-16,5-1-5 0,-3 0-1 0,3-1 2 16,-2 0-1-16,1-2 4 0,4 0-4 0,-1-1-2 15,2 1 0-15,1-3-2 0,2 2 4 16,2-1-1-16,-4 1-1 0,4 0 0 0,-4 2-3 16,-2 1 4-16,0 2 0 0,-3 1 1 0,-3 1-1 15,2 0 1-15,-3 1-2 0,-1-2 1 0,2 2-1 16,-1 0-6-16,-1 0-1 0,-2 0-5 0,2 4 1 15,-1 0 4-15,3 2 3 0,-2 1 3 16,-1 1-1-16,-1 1 2 0,0 0 0 0,0 2 1 16,0 1 1-16,0 0-2 0,0 5-1 0,1 0 0 15,-1 1 2-15,1 0-3 0,1 1 1 16,-1-1-1-16,1-1-3 0,-1-1-4 0,-1 0-34 16,1-4-89-16,-1 1-150 0,0-5-260 0,1-1-623 0</inkml:trace>
  <inkml:trace contextRef="#ctx0" brushRef="#br1" timeOffset="297750.2684">18178 9320 0 0,'0'0'348'0,"0"0"85"0,0 0-18 0,0 0-47 16,0 0-78-16,0 0-89 0,0 0-80 15,0 0-56-15,0 0-46 0,0 0-18 0,0 0-3 16,0 0 7-16,0 0 16 0,0 0 4 0,-10 36 5 15,7-23 3-15,1 1 0 0,1 3 2 16,1 2 30-16,0 1 9 0,0 1 7 0,1 1-1 0,3 0-26 16,-1 2-12-16,-2-2-7 0,1 0-4 15,0-1-6-15,1-2-3 0,-3 0-5 16,0-2-3-16,0-3 0 0,0-2-4 0,0-1-3 16,-1-3 0-16,-1-2-6 0,0-2 2 0,1 0-6 0,0-3-24 15,1-1-48-15,-2 0-57 0,1 0-94 16,-2-5-182-16,1 1-347 0,0 1-642 0</inkml:trace>
  <inkml:trace contextRef="#ctx0" brushRef="#br1" timeOffset="298381.8416">18168 9197 0 0,'0'0'418'0,"0"0"26"0,0 0-31 0,0 0-51 16,0 0-74-16,0 0-67 0,0 0-47 16,0 0-27-16,0 0-28 0,0 0-19 0,0 0-16 15,0 0-19-15,0 0-16 0,0 0-17 0,-3-91-15 16,1 91-13-16,2 0-12 0,0 0-12 16,-1 0-14-16,1 0 1 0,0 2 0 0,0 3-1 15,0-1-15-15,1 1-75 0,6 2-138 0,2-3-216 0,-1 0-439 16,-4-2-28-16</inkml:trace>
  <inkml:trace contextRef="#ctx0" brushRef="#br1" timeOffset="298672.0465">18415 9211 517 0,'0'0'579'0,"0"0"-118"0,0 0-88 0,0 0-98 16,0 0-78-16,0 0-40 0,0 0-35 0,0 0-33 15,0 0-32-15,0 0-25 0,0 0-27 0,0 0-15 16,0 0-2-16,0 0-1 0,7-1 8 0,-9 7 6 16,-1 3 1-16,3 2-1 0,0 2 1 15,0-1 1-15,0 3-1 0,0 1 4 0,0-2-1 16,0 0-1-16,0-1-1 0,0 0 1 0,0-1 1 15,0-1-3-15,0-1 1 0,0-1-4 0,0-2-7 16,-2 1-15-16,2-1-42 0,-2-2-75 0,0 0-101 16,-2-1-136-16,2-2-230 0,2 0-352 0,-1-2 513 0</inkml:trace>
  <inkml:trace contextRef="#ctx0" brushRef="#br1" timeOffset="298911.2636">18321 9313 0 0,'0'0'0'0,"0"0"133"0,0 0 136 0,0 0-44 16,0 0-38-16,0 0-49 0,0 0-27 15,0 0-13-15,0 0 11 0,0 0 23 0,0 0 5 16,0 0-9-16,0 0-23 0,0 0-35 0,23-1-26 16,-5 1-17-16,1 0-12 0,1-1-6 0,-4-2-5 15,3 2-8-15,-2-2-10 0,-2 0-26 0,0 0-38 16,-2-1-44-16,-3-1-68 0,1 0-66 15,0-1-54-15,-2-2-94 0,1 1-61 0,-2 0 407 16,-5 3 58-16</inkml:trace>
  <inkml:trace contextRef="#ctx0" brushRef="#br1" timeOffset="299265.2215">18585 9157 0 0,'0'0'0'0,"0"0"202"16,0 0 109-16,0 0-12 0,0 0-24 0,0 0-23 15,0 0-45-15,0 0-66 0,0 0-57 0,0 0-47 16,0 0-27-16,0 0-5 0,0 0 4 0,-13 15 7 15,13-4 6-15,-3-1 5 0,3 3 7 16,0-1 6-16,0 2 3 0,3 0-1 0,-2 0-4 16,1-2-1-16,-1 1-6 0,0-1-5 15,-1-2-3-15,0 0-7 0,1-3-1 0,-1-1 3 0,0-1-2 16,0-1-1-16,0-1 1 0,0-1-1 16,0-1 0-16,0-1 4 0,0 1 6 0,1-1 12 15,-1 0 17-15,4 0 16 0,-4 0 0 0,1-1-11 16,1-2-15-16,0-2-21 0,0 0-2 15,4 1 2-15,-3 0 6 0,3-2 9 0,-2 0 2 16,4 0-3-16,-5 1-5 0,3 1-5 0,-3 0-3 16,2 1-7-16,-2 2-1 0,-2 0-5 0,1 1-5 15,3-1 1-15,-3 1-4 0,0 0-4 16,-1 0 0-16,4 2-1 0,-2 2 0 0,0 1 1 16,2 1-1-16,-2 0 0 0,-1 1 2 0,4 0-3 15,-4 0 2-15,0 2-7 0,3 2-7 16,-2-1-10-16,-1 3-6 0,4 0-45 0,-3-1-94 15,5 1-164-15,-5-4-257 0,1-2-900 0</inkml:trace>
  <inkml:trace contextRef="#ctx0" brushRef="#br1" timeOffset="300166.3635">18854 9771 0 0,'0'0'84'0,"0"0"210"15,0 0-33-15,0 0-26 0,0 0-31 0,0 0-28 16,0 0-16-16,0 0-13 0,0 0-10 15,0 0-9-15,0 0-10 0,0 0-8 0,0 0-16 16,0 0-13-16,110-46-13 0,-95 39-11 0,-1 0-3 0,2-1-8 16,-1-1-1-16,-2 0-3 0,5-4 1 15,-7 2-2-15,4-3-2 0,-4 0-2 0,-1-2-3 16,0-1-1-16,-5-2-1 0,2 0 0 16,-5 0-4-16,0-2-3 0,1 0-3 15,-3-1-7-15,0-1 0 0,0 0-3 0,-5 0-3 16,2 0 0-16,-4 1-3 0,4 2 1 0,-3 1-2 0,2 4 2 15,-2 1-3-15,3 2 0 0,0 5 0 16,-2 4-2-16,4 0 0 0,-1 2-8 0,1 1-3 16,-4 0-6-16,2 1-3 0,-1 5 3 0,-1 1 1 15,0 5 8-15,-2 2-3 0,1 0 5 0,2 5 2 16,1 0 1-16,-1 1 0 0,2 2 0 16,2 1 2-16,0-1-6 0,0 0 5 0,0 2 2 15,0-2-2-15,1 0 2 0,0-1 0 0,3-2-4 16,-2 0 2-16,1-4 3 0,0-1-3 0,2-2-1 15,-1-1-3-15,3-1-14 0,0-3-23 16,0-1-49-16,2-2-73 0,1-2-90 0,5-1-125 0,-2-1-200 16,-3 0-365-16,-2 0 502 0</inkml:trace>
  <inkml:trace contextRef="#ctx0" brushRef="#br1" timeOffset="300550.9313">19433 9553 0 0,'0'0'203'0,"0"0"111"15,0 0-31-15,0 0-37 0,0 0-71 0,0 0-27 16,0 0-26-16,0 0-17 0,0 0-6 0,0 0-2 0,0 0-3 16,0 0-3-16,0 0-8 0,0 0-10 15,-107 33-9-15,95-26-11 0,2 1-11 0,1 1-14 16,0 0-8-16,1 1-9 0,1 1-2 0,4 0 0 15,0 0-6-15,2-1 0 0,1 0-2 16,0 0-3-16,1-2 6 0,3 0 1 0,4-1 3 16,1-1 3-16,2-2 7 0,1-1 3 0,1-3 9 15,3 0 11-15,-3 0 2 0,3-4 5 0,-3-2 0 16,3 0-7-16,-3 0-6 0,-1-3-5 16,0 2-1-16,2-1-1 0,-4 0 5 0,-3 1 1 15,0-3 0-15,0 2-3 0,-4-1-1 0,-2 1-3 16,-1-3-4-16,0 2 1 0,0-1-10 15,-4 0-5-15,-4-1-4 0,-1 2-8 0,0-1-1 16,-2 4-7-16,0 0-10 0,0 3-18 0,-1 3-14 16,-2 0-31-16,1 4-72 0,3 5-118 0,-1-1-203 15,2-1-391-15,5-2-220 0</inkml:trace>
  <inkml:trace contextRef="#ctx0" brushRef="#br1" timeOffset="301565.9298">19818 9555 393 0,'0'0'460'0,"0"0"-57"15,0 0-54-15,0 0-86 0,0 0-78 16,0 0-63-16,0 0-38 0,0 0-23 0,0 0-14 15,0 0-5-15,0 0-1 0,0 0-2 16,0 0-6-16,-92-13-5 0,81 21-5 0,0 0-7 16,1 2-4-16,-1 2-6 0,3 1-3 0,0 1-1 15,4 0-1-15,0 2-1 0,0-2-3 16,4 0 2-16,0 0-2 0,0-3 1 0,8 1-3 16,-1-3-3-16,-1-1-8 0,4-1-5 0,3-2-8 0,1-2-5 15,-1-1 3-15,4-2-8 0,-3 0-5 16,3-1-15-16,-3-3-19 0,2-1-24 0,-3 0-29 15,3-3-33-15,-1 3-49 0,1-3-51 0,-2 1-47 16,2-3-32-16,0 1-13 0,1 0 19 0,-1-1 318 16,-1-2 19-16,2 1 0 0,-4-1 0 15,-1 2 0-15,-1-3 0 0,-1 3 0 0,0-1 0 16,-1 2 0-16,-2 2 151 0,-2 0 189 0,1 3-8 16,-2 2-23-16,-1 0-31 0,-1 1-29 15,-1 1-43-15,-1 0-33 0,0 0-30 0,0 0-34 16,0 0-30-16,0 0-27 0,0 0-18 0,0 0-16 15,0 1-10-15,1 1-4 0,0 0-2 0,0 2 4 16,0 1 3-16,3-1 2 0,-2 3-1 16,1 0 1-16,-2 2-2 0,0-2-3 0,3 1 1 15,-4 0 0-15,0-1 0 0,0 2 1 0,-1-1 6 16,-4 0 4-16,-3 0 5 0,0-1 2 0,-3 0-4 16,-1-1-3-16,1-2-7 0,-2 2-2 0,1-2-4 15,-1 0-2-15,5-3-1 0,-1 0-2 16,3-1 4-16,1 0 2 0,1 0 3 0,2-1 3 15,2-3-5-15,0-1-2 0,0-2-9 0,5-1-5 16,1-1-1-16,2-2 1 0,2-1 7 16,2-1 3-16,-1 0 4 0,4-3-2 0,-1 2 0 15,-3 1-2-15,3 4-1 0,-2 0-2 0,-2 2-1 16,-2 4 0-16,-1 1-5 0,-1 2-1 0,-2 0-4 16,2 0-1-16,-1 3-2 0,3 2 4 0,-2 4 1 15,-1-1 1-15,0 1 4 16,-1 0-2-16,-1-1 3 0,2 1 2 0,-3-1 2 0,0 0 0 15,1-2 3-15,1 1 1 0,-1 0-3 0,5-2 1 16,0 1 3-16,2-2 3 0,0 1 3 16,3-2 4-16,-1 0 0 0,0-3-4 0,3 0 0 15,-3 0-2-15,0 0-1 0,-2 0 2 0,-1-4 2 16,-2 1 6-16,-3-2 0 0,-1 0 2 0,0-1-5 16,-2-1-4-16,-1-2-7 0,0 2 1 0,0-2 0 15,-1-2-4-15,-2-1 2 0,0-2-4 16,2 1 3-16,0-3 0 0,0-2 0 0,1-1 3 0,0-2-4 15,1-1 0-15,2-2 1 0,3 0 0 16,-3 1 1-16,2 1 2 0,-1 5-3 16,-2 3 2-16,1 5 2 0,-1 4 0 0,-2 3 2 0,0 1-4 15,0 1-12-15,0 0-14 0,-2 2-2 0,-2 4 2 16,2 2 7-16,-1 2 13 0,-1 1 2 16,3 0-2-16,0 1 2 0,0 1 1 0,1 1 0 15,0 0 2-15,0 1 2 0,2 1-3 16,-1 1 3-16,3 1-1 0,-2 1-2 0,0 1 2 15,-1 1-3-15,-1-2 2 0,0 1-1 0,0-2 1 16,0-2-4-16,-3 0-11 0,-1-1-40 0,0-2-97 16,0-1-131-16,-1-2-232 0,3-5-396 15,0-1 50-15</inkml:trace>
  <inkml:trace contextRef="#ctx0" brushRef="#br1" timeOffset="301975.0007">20217 9488 0 0,'0'0'0'0,"0"0"0"0,0 0 0 16,0 0 0-16,0 0 228 0,0 0 177 16,0 0 5-16,0 0-62 0,0 0-81 0,0 0-71 15,0 0-84-15,0 0-39 0,0 0-11 16,0 0-16-16,68-13-14 0,-52 10-7 0,1 2-9 15,0-3-9-15,1 2-1 0,1-2-5 0,-2 1-8 16,2 0-8-16,2-1-26 0,-2-1-37 16,2 1-53-16,-2 0-42 0,2 0-46 0,-1 1-45 15,-4 0-16-15,-2 3-21 0,-4 0 37 0,-4 0 51 16,-3 0 16-16,-2 0 146 0,-1 0 51 0,0 1 0 16,0 4 0-16,-3 0 0 0,1-1 0 0,-2 0 0 15,3 1 87-15,-1-1 74 0,0 0-13 0,1-1-17 16,-1 2-5-16,2-1 2 0,0 3 4 0,0-1 10 15,0 1 2-15,0-1 5 0,3 1-6 16,-1 1-17-16,0 1-15 0,1 2-23 0,1-1-22 16,-2 3-16-16,0-2-3 0,3 2-3 0,-2-1-2 15,-2 1 2-15,0-4-13 0,0 2-10 0,1-2-3 16,-2 0-7-16,0-2-12 0,0 0-37 16,0-1-97-16,0-1-121 0,0-2-192 0,0-2-301 15,0-1 186-15</inkml:trace>
  <inkml:trace contextRef="#ctx0" brushRef="#br1" timeOffset="302178.8808">20629 9293 883 0,'0'0'368'16,"0"0"-65"-16,0 0-81 0,0 0-84 15,0 0-51-15,0 0-39 0,0 0-25 0,0 0-26 16,0 0-24-16,0 0-20 0,0 0-5 0,0 0 9 15,0 0 10-15,0 0 16 0,-4-29-3 0,2 37-36 16,2 4-72-16,0 2-160 0,0-2-309 0,0-5-164 16</inkml:trace>
  <inkml:trace contextRef="#ctx0" brushRef="#br1" timeOffset="302809.5097">20788 9555 597 0,'0'0'292'0,"0"0"-66"15,0 0-55-15,0 0-99 0,0 0-55 0,0 0-19 16,0 0-5-16,0 0 4 0,0 0 11 16,0 0 5-16,0 0 2 0,0 0-2 0,0 0 0 15,-124 31-3-15,116-22-4 0,-1-1-1 0,2 0-2 16,3-1-1-16,-1 1 3 0,4-2 3 15,1-1 3-15,0 0 9 0,1-2 16 0,6 1 20 16,0-3 19-16,2-1 7 0,1 0-4 0,4 0-16 16,-1 0-15-16,4-1-14 0,-3-3-9 15,4-1-3-15,-3 0-1 0,2-1 1 0,-3-1 4 16,1-1 0-16,-3 1 2 0,-2-3 0 0,1 2-2 16,-2-2 1-16,1 0 4 0,0 1 10 0,-3-2 14 15,-3-1 6-15,2 3 5 0,-3-1-2 0,-2 0-11 16,-1 3-7-16,0 3-12 0,0 2-14 15,0 1-15-15,0 1-20 0,-3 0-13 0,-4 1-6 16,3 4 5-16,-3 3 8 0,-2 2 9 0,5 0 5 16,1 1 1-16,0-1-1 0,3 1-1 0,0-4-5 15,0 1 4-15,0-1 2 0,3-2 1 0,2 0 3 16,1-2 2-16,0-1 3 0,2 0 4 16,-1-2 7-16,0 0 3 0,2 0-1 0,0 0 2 15,-1-2-4-15,0 0-1 0,2-3 1 0,-2 2-1 16,-1-2 0-16,4 1-1 0,-3-2-2 0,1 2-2 15,0-2 1-15,1 1 3 0,0-1 3 0,0-1 1 16,2 0 6-16,-1 1 2 0,1-1 1 16,-2 1 2-16,0 0-8 0,1 2-7 0,-4 2-3 15,-4 2-8-15,0 0-5 0,0 0 0 16,-2 1-6-16,0 4 1 0,0 2 3 0,-1 2 3 16,2 0 1-16,-2-1 4 0,1 2-1 0,-1-2 0 15,0 1 2-15,0-1-2 0,0-1 1 0,0 1-2 16,0 0 2-16,2 0-2 0,-1 0 2 15,1 1 2-15,0-2-2 0,1 1 2 0,1 2 0 16,-1-1-1-16,1 0 1 0,1 0-1 0,0 1 0 16,0 1-4-16,0-2-18 0,-1 0-58 0,-1 0-126 15,1-1-206-15,0-2-398 0,-2-3-375 0</inkml:trace>
  <inkml:trace contextRef="#ctx0" brushRef="#br1" timeOffset="303354.2525">21629 9357 448 0,'0'0'414'0,"0"0"-25"0,0 0-36 0,0 0-69 16,0 0-69-16,0 0-49 0,0 0-34 0,0 0-27 15,0 0-30-15,0 0-26 0,0 0-27 16,0 0-27-16,0 0-8 0,0 0 0 0,15-45 8 15,-15 59 11-15,0 5 3 0,0 1 0 16,0 2 2-16,0-1 0 0,1 2 0 0,-1-1 2 16,1-1 0-16,-1-1-2 0,0-2-1 0,0-1 2 15,0-1-1-15,0-1 3 0,0-3 1 0,0-1-4 16,0-1-4-16,0-1-2 0,0-1-13 16,0-4-22-16,0 2-54 0,0-2-89 0,0-3-115 0,0 0-175 15,0 1-271-15,0-2-281 0</inkml:trace>
  <inkml:trace contextRef="#ctx0" brushRef="#br1" timeOffset="303601.8334">21502 9404 0 0,'0'0'632'0,"0"0"-201"0,0 0-76 15,0 0-72-15,0 0-72 0,0 0-55 16,0 0-34-16,0 0-9 0,0 0-11 0,0 0-12 16,0 0-16-16,0 0-14 0,117-17-11 0,-90 15-19 15,1 0-11-15,1 1-9 0,-1 1-8 0,-1 0 0 16,1 0-8-16,-6 0-24 0,2 1-78 0,0 0-146 16,-9 0-263-16,-3-1-620 0</inkml:trace>
  <inkml:trace contextRef="#ctx0" brushRef="#br1" timeOffset="304056.2037">21975 9510 208 0,'0'0'553'16,"0"0"-102"-16,0 0-69 0,0 0-81 0,0 0-86 15,0 0-57-15,0 0-29 0,0 0-29 0,0 0-24 16,0 0-22-16,0 0-21 0,0 0-17 0,0 0-22 16,6-18-9-16,-9 20-1 0,-2 4 1 0,-4 1 10 15,1 4 5-15,-2-1-2 0,-2 2 2 0,4 1 1 16,0-1-3-16,0 1 2 0,3-2-2 15,1 0 1-15,4-1 0 0,0-1 1 16,0 0 1-16,2-2 0 0,7-2 2 0,-1 2 1 0,2-4 5 16,6 0 3-16,0-2 2 0,0-1 1 15,-1 0-2-15,2-1 2 0,-3-3-4 0,1-1 2 16,-1 1 1-16,-1-3-3 0,-1 2 3 0,-1-4 1 16,0 2 0-16,-2 0 2 0,-2-2 5 0,-1 0 0 15,-1 0 3-15,-2-1 0 0,-2 0-5 16,-1 0-4-16,0-1-7 0,-2-1-3 0,-5 0-5 15,-1 0-2-15,-1 4-6 0,-1-2-10 0,-5 3-11 16,0 3-10-16,-4 4-10 0,-2 0-26 0,0 3-75 16,0 4-133-16,4-1-271 15,5-1-783-15</inkml:trace>
  <inkml:trace contextRef="#ctx0" brushRef="#br1" timeOffset="305436.889">22638 9307 0 0,'0'0'0'0,"0"0"0"0,0 0 116 0,0 0 145 16,0 0-33-16,0 0-28 0,0 0-10 0,0 0-9 15,0 0-17-15,0 0-12 0,0 0-22 0,0 0-17 16,0 0-12-16,0 0-12 0,12-33-3 16,-12 31-3-16,0 2-6 0,0 0-7 0,0 0-15 15,0 0-18-15,0 0-14 0,0 0-22 0,0 0-10 16,0 2-7-16,0 0 2 0,0 1 3 0,0 2 10 16,0 0 3-16,0 1 1 0,0 2 4 0,0-3-2 15,0 2 2-15,0 0 1 0,0 0-1 16,1 0 3-16,1 1 1 0,0 0-1 0,1 3-3 15,0 1 1-15,1 1-4 0,0 2 4 16,0 1-2-16,-2 2 0 0,3 1-2 0,-2 1 4 16,-1 3 18-16,-1 0 16 0,2-1 10 0,-3 1 0 15,1-2-14-15,-1 1-13 0,0-4-4 0,-1 1 2 16,-4-2 2-16,-2-2 1 0,0-1 2 0,0-1 1 16,-3-2 1-16,0 0 0 0,0-2-2 15,0-1-3-15,-1 0-4 0,-2-3-4 16,2 0-2-16,-3 0-1 0,2-3-4 0,-1 1 0 0,1-3 0 15,-3 0-4-15,4 0 1 0,-2-2-2 16,0-1 0-16,3-3 0 0,1 1 0 0,0-2 0 16,2-1 0-16,1 0-1 0,-1-2 0 0,0-1 0 15,3 3-1-15,1-3 2 0,1 0-1 0,1 0-3 16,1 1-2-16,0-2-3 0,4 1 0 0,1 0-1 16,2 1-1-16,2 0 1 0,-2 1 3 15,3 0 0-15,1 1 0 0,1 1 2 0,1 0-3 16,0 1-1-16,-1 2 2 0,2 1 2 0,-3-1-3 15,0 2 0-15,-1 2-2 0,-2-1-4 0,-1 1-4 16,1 0-6-16,-3 0-12 0,0 0-27 16,-1 1-50-16,0 1-76 0,-1 0-118 0,0 0-153 15,0-1-261-15,-2 0-430 0</inkml:trace>
  <inkml:trace contextRef="#ctx0" brushRef="#br1" timeOffset="305808.6077">22799 9071 185 0,'0'0'478'0,"0"0"-96"0,0 0-21 0,0 0-39 0,0 0-85 15,0 0-59-15,0 0-38 0,0 0-19 0,0 0-25 16,0 0-18-16,0 0-17 0,0 0-20 16,0 0-16-16,0 0-14 0,29-28-10 0,-24 35-5 15,-1 5 2-15,2 3-1 0,-1 2 3 0,0 4 2 16,-1 0-3-16,-1-2 1 0,-1 2 2 0,0-2 1 15,-2 1 1-15,0-3-1 0,0 1 1 0,0-2-4 16,-2-3-4-16,0 1-20 0,0-2-62 0,0-3-105 16,1-1-141-16,-1-2-223 0,2-3-379 15,0-2 335-15</inkml:trace>
  <inkml:trace contextRef="#ctx0" brushRef="#br1" timeOffset="306038.9477">22693 9239 18 0,'0'0'677'0,"0"0"-371"0,0 0-88 16,0 0-48-16,0 0-63 0,0 0-24 0,0 0-10 16,0 0-10-16,0 0-13 0,0 0-13 15,0 0-13-15,130-22-12 0,-110 20-7 0,-2 0-11 16,0-1-15-16,0 1-28 0,-2 0-50 0,0-1-79 15,-1-1-102-15,0-1-134 0,-5 1-227 16,-1 3 486-16</inkml:trace>
  <inkml:trace contextRef="#ctx0" brushRef="#br1" timeOffset="306416.2033">23018 9036 0 0,'0'0'321'0,"0"0"-24"16,0 0-7-16,0 0-44 0,0 0-45 15,0 0-55-15,0 0-45 0,0 0-31 0,0 0-29 16,0 0-14-16,0 0-11 0,0 0-4 0,0 0 4 16,0 0 10-16,-19 15 14 0,21-4 11 15,1 3 8-15,2 2 2 0,-1 2-2 0,2-1-4 16,1 2-3-16,-2-1-5 0,3 1-9 0,-4-1-8 16,2-2-14-16,-5-1 3 0,1-2-6 15,1-1 2-15,-3-2 2 0,1-2-6 0,-1-1 1 0,0-1-2 16,0-2 1-16,0-2 2 0,0-1 5 15,0-1 11-15,0 0 16 0,0 0 20 16,1 0 17-16,1 0-2 0,-1-1-16 0,1-4-16 0,1-1-17 16,2-1-9-16,-1 0 7 0,2 1-4 15,0-2 2-15,0-1 1 0,2 1-3 0,-1 1-2 16,1 0-2-16,-2 1-6 0,0 3-5 0,-3-1-2 16,2 3-6-16,-3 1-6 0,2 0-5 0,0 1-4 15,1 5 1-15,0 1 6 0,1 2 5 16,0 2-1-16,1 1 0 0,1-1 0 0,0 0-5 15,0 1-1-15,1 1-14 0,-2-3-35 0,2 2-43 16,0-2-47-16,3 0-76 0,-1 1-103 16,2-3-197-16,-4-3-398 0,-3-2 170 0</inkml:trace>
  <inkml:trace contextRef="#ctx0" brushRef="#br1" timeOffset="307624.5179">23618 9379 23 0,'0'0'366'16,"0"0"-45"-16,0 0-37 0,0 0-50 0,0 0-44 16,0 0-37-16,0 0-30 0,0 0-20 0,0 0-18 15,0 0-9-15,0 0-4 0,0 0-9 0,0 0-11 16,0 0-6-16,-59-18-8 0,59 18-4 15,3 0 14-15,2 0 14 0,6 0 8 0,-1 0 4 16,6 0-11-16,2 0-18 0,3 0-12 0,1 0-11 16,0-1-8-16,-1 1-2 0,-2-2-3 15,-4 0 2-15,0 1-3 0,-5-1 2 0,-4 1 1 16,-2 0-1-16,-1 1 6 0,-3 0-7 0,0 0-2 16,0 0-10-16,0 0-11 0,-1 2 3 0,-6 5 2 15,1-1 8-15,-5 3 3 0,-3 0 4 16,-1 2-2-16,-2 1 2 0,-2 0 1 0,1 1-4 15,1-1-2-15,1 0-2 0,-1 0-1 0,4 1 1 16,-2 1 1-16,4-2 1 0,1 2-1 0,1-1-2 16,2 0 1-16,3-2 0 0,0-1 1 0,3 1 1 15,1-2-2-15,0 0 2 0,0 0 0 0,4-3 0 16,1 0 1-16,-2 0 3 0,4-2 0 16,3-1 2-16,0-2 2 0,0-1-2 0,3 0-2 15,1 0-7-15,1 0-19 0,1-4-42 0,0 1-78 16,1-2-97-16,-1-1-116 0,-4 3-229 0,-4 2-625 15</inkml:trace>
  <inkml:trace contextRef="#ctx0" brushRef="#br1" timeOffset="308408.9454">23973 9400 0 0,'0'0'82'16,"0"0"196"-16,0 0-15 0,0 0-39 0,0 0-71 0,0 0-44 15,0 0-25-15,0 0-9 0,0 0-2 0,-120 52 2 16,109-41-3-16,2 0-2 0,2 1-9 16,2-1-11-16,0-1-8 0,2 1-3 0,3-1 9 15,0-1 12-15,3-2 13 0,3 0 17 0,3 0 5 16,1-3-1-16,2 1-7 0,3-3-16 0,1 0-18 16,3-2-11-16,0 0-13 15,-3 0-6-15,1 0-4 0,1-3-2 0,-6-2-2 0,2 2 0 16,-3-2 5-16,-1-2-2 0,-1-1 5 0,-1 2 0 15,0-2-4-15,-3-1-1 0,-1-1-2 16,-2 1-1-16,-1-1-2 0,-1 0-3 0,0 0-4 16,0 0-1-16,-2-2-2 0,-4 3 1 0,1-3-1 15,-2 0-1-15,0 3-1 0,0 0-4 16,-1 3-2-16,0 2-8 0,0 2-7 0,-1 2 0 0,2 0 1 16,-2 0 5-16,0 2 4 0,3 3 0 15,1-2-1-15,4 1 1 0,-2 0-1 0,3-1 2 16,0-1 7-16,0 0 2 0,4 0 6 0,4 0 8 15,-2-1 6-15,5-1 5 0,-1 0 1 0,3 0-2 16,0 0-5-16,-1 0-4 0,4-1-3 16,-4 0-3-16,3 0-1 0,-1-1-4 0,-1 1 1 15,1 0-2-15,-1 0 2 0,0-1-1 0,-3 0-1 16,0 2-1-16,-1-1 0 0,-3 1 1 0,0 0 2 16,-1 0-1-16,0 0-1 0,-3 0-1 15,3 0-3-15,-4 0-2 0,1 1 0 0,-2 2-1 16,1-1 2-16,-1 2 1 0,0-1 2 0,0-1-1 15,0 2 0-15,0 1 0 0,0-1-2 0,0-1 2 16,0-1 0-16,0 0 1 0,0 1 2 16,0-2-4-16,0-1 4 0,0 0-3 0,0 0 3 15,0 0 3-15,0 0 0 0,1 0 5 0,2 0 3 16,1 0 2-16,-2 0 3 0,4-1-1 16,-1-2-5-16,3 1 1 0,-2-2 0 0,2 1-3 15,-2-2 3-15,4 1-5 0,-1-2 0 0,0-1 0 0,2 0-2 16,-1 0 2-16,2-1-2 0,1 2-3 15,3 1-4-15,-2 1 0 0,2 1-1 0,-3 2 1 16,-2-1 1-16,-1 2-3 0,-1 0 2 16,-2 2-6-16,-4 2 2 0,2 1-1 0,-2 3-2 0,-1 0 3 15,-2 1 1-15,1 1 2 0,-1 2 0 16,0 0 0-16,0-1-1 0,-1 0 1 16,-2-1 3-16,0-1-1 0,0 0 2 0,2 0 0 0,-1-1-2 15,-1-1-1-15,0 1 2 0,2-2-1 16,0 1-3-16,1 0 2 0,0-1-4 15,0-2-9-15,0 2-27 0,1-2-53 0,3 0-47 0,1-1-96 16,-1 0-118-16,2-1-181 0,2-1-369 16,-5 0 199-16</inkml:trace>
  <inkml:trace contextRef="#ctx0" brushRef="#br1" timeOffset="308838.0959">24585 9371 0 0,'0'0'0'16,"0"0"0"-16,0 0 0 0,0 0 190 0,0 0 31 15,0 0-28-15,0 0 30 0,0 0 63 0,0 0 48 16,0 0 4-16,0 0-43 0,0 0-77 16,0 0-71-16,0 0-48 0,50 14-26 0,-35-14-17 0,-1 0-16 15,-1-2-6-15,1 1-9 0,-1-1-5 0,-1 0 0 16,-2-1 1-16,-2 0-1 0,-4 2 4 15,3-2 4-15,-5 2 4 0,0-2 2 0,0 0-1 16,0 2-9-16,-2-2-6 0,0-1-3 0,0 2-4 16,0-2-5-16,-4 1-3 0,2-1-3 15,-4 0-5-15,1 0 5 0,2 1 1 0,-4-1-2 16,1 4 3-16,-1-1-5 0,-2 1-5 0,-1 0 2 16,0 1 1-16,-2 5-2 0,2 1 3 15,-2 4 0-15,3 0-2 0,0 1 3 0,1 1-1 16,-1 1-1-16,5 1 1 0,-2 2 4 0,4-3-1 15,1 1 2-15,1-1 1 0,0 0-1 0,2-1-1 16,5 1 0-16,2 2-2 0,4-3 3 0,-1 0 4 16,8-2 0-16,0-1 0 0,0-2-2 0,5-2-1 15,1-1-3-15,3-1-9 0,2-2-25 16,1 1-62-16,5-1-126 0,-1 0-228 0,-7-2-601 16,-9 1-120-16</inkml:trace>
  <inkml:trace contextRef="#ctx0" brushRef="#br0" timeOffset="373438.1326">356 11165 43 0,'0'0'275'0,"0"0"-34"16,0 0-18-16,0 0-27 0,0 0-10 0,0 0-11 15,0 0-25-15,0 0-19 0,0 0-29 0,0 0-19 16,0 0-11-16,0 0-11 0,2-23-7 0,-1 23-6 16,-1 0-2-16,0 0-5 0,2 0-6 15,-2 0-7-15,0 0-7 0,0 0-3 0,0 0-6 16,0 0-7-16,0 0-9 0,1 0 0 0,0 4-1 16,2 1 3-16,-1 2 4 0,3 2 0 15,-2 3 0-15,0 1 3 0,1 3 1 0,-1-1 3 16,-2 2 0-16,0 0 0 0,-1 1-1 0,1 0 0 15,-1 0-3-15,0-1 3 0,0-1-1 0,0 1 0 16,0-3 2-16,0-2-3 0,0-2 3 16,0 0-1-16,0-2 1 0,0-1 1 0,0-1-1 0,0-2 2 15,0 0 0-15,0-2 1 0,0-1 1 16,0-1 1-16,0 2 4 0,0-2 9 0,0 0 10 16,0 0 14-16,0 0 9 0,0 0 9 0,0 0-7 15,-1-4-12-15,0-1-14 0,1-1-19 0,-1-2-6 16,1-1-3-16,-2-3-3 0,2-1 1 0,-1-3-2 15,1-4-1-15,0 0-1 0,0-1 0 16,0-3 0-16,0 1 0 0,3-4 0 16,-1 1-1-16,2-2 0 0,1 0 1 0,-1 0 2 0,2 3 0 15,1 1-2-15,-1 3-1 0,2 3-3 16,0 3 2-16,0 2-1 0,-1 3-3 0,0 3-1 16,2 0-3-16,-1 3 2 0,0 0-3 0,2 2 1 15,0 1 0-15,3 1-2 0,0 0 0 16,2 1 1-16,0 5 1 0,-2 0 2 0,1 3 1 15,0 1-1-15,-3 1 3 0,0 2-2 0,1 1 2 16,-3 1-1-16,0 0 1 0,0 0 0 16,-3-1 2-16,-1 2-1 0,-1-3 2 0,-2 3 2 0,0-4-2 15,-2 4 2-15,0-2 0 0,-3 2-2 0,-3-2 2 16,-2-1 2-16,0 0-1 0,-2 1 2 16,-3 0 0-16,1-1 0 0,-2-1 0 0,-2 1-1 15,2 1 0-15,-3-3 0 0,0 2 0 0,0-2 1 16,1-1-4-16,0-1 0 0,2-1-1 0,2-1-2 15,-1-1 2-15,1 0 0 0,2 0 0 16,-2-1-1-16,3-2-3 0,1 1-4 0,2-2-5 16,-1 2-13-16,4-3-26 0,-1 0-48 0,3-1-80 15,-2 0-115-15,3 0-148 0,0-1-262 16,0 0-323-16</inkml:trace>
  <inkml:trace contextRef="#ctx0" brushRef="#br0" timeOffset="374873.2074">804 11208 472 0,'0'0'463'0,"0"0"-101"0,0 0-92 0,0 0-104 15,0 0-59-15,0 0-30 0,0 0-16 16,0 0-12-16,0 0-12 0,0 0-9 0,0 0-6 16,0 0-1-16,0 0 3 0,32-11 2 15,-24 7 4-15,1 0 1 0,-3 1 1 0,0-2 3 0,2 0-1 16,-1 2 2-16,-2-3 2 0,0 1 2 16,-1 1 5-16,-1-1 8 0,1-1 1 0,-1-1-2 15,-3 1-2-15,2-2-12 0,-2 3 1 0,0 1-4 16,0-1-4-16,0 0-1 0,0 2-9 0,-2-1-5 15,-3 3-5-15,0 0-6 0,0 1-5 16,-4 0-4-16,-2 6-2 0,-1 1 1 0,-1 2 1 16,1 2 1-16,-3 1-1 0,2 3-4 0,2 0 3 15,1 0 1-15,0 2-1 0,4-2 1 0,1 0-2 16,1-1 0-16,2-1 1 0,1-1 1 0,1-1-1 16,0 0-3-16,1-4 1 0,5 0-4 15,-1-2 4-15,0-1 3 0,5-1 1 0,-3-1 4 16,3-2-2-16,1 0 2 0,3 0-1 0,-2-1 3 15,3-4-1-15,-2 2 0 0,1-3 1 16,-1 1 1-16,-1-1 1 0,-3 2 1 0,0-2-4 16,-2 0-3-16,2 2 4 0,-1-2-1 0,-2 2 0 15,0-2 5-15,1 1-3 0,-2-1 2 16,2 1-1-16,-2-2 3 0,0 1-3 0,1-2 0 16,0 0 0-16,1-1-4 0,-1 0 1 0,-1-2-1 15,4 2-4-15,-1-1 0 0,-1 2 0 0,1 1-3 16,1 0 1-16,2 1 1 0,-2 0-3 0,1 2 1 15,0 1 0-15,-3 1-1 0,2-1 2 16,1 3 0-16,-3-2-2 0,1 1-1 0,1 1 1 0,-1 0-3 16,-2 0 3-16,2 0 1 0,-2 0 1 15,-1 0 1-15,1 1 5 0,-2 1-1 0,-2-2-1 16,2 2 1-16,-2-1-3 0,-1 1 0 0,-1-2 3 16,1 0-1-16,-1 0 1 0,0 0 0 15,0 0 2-15,0 0 1 0,0 0 0 0,0 0 2 16,0 1-2-16,0-1 3 0,0 0-1 0,0 0-1 15,0 0 3-15,0 0 0 0,0 0 0 0,0 0 0 16,0 0 2-16,0 0-1 0,0 0 1 0,0 0-2 16,0 0 1-16,0 0-1 15,0 0-1-15,0 0 1 0,0 0-4 0,0 0 0 16,0 0-1-16,0 0-3 0,0 0 1 0,0 0-1 0,0 0-2 16,0 0 0-16,0 0 0 0,0 0-1 15,0 0 2-15,0 0 0 0,0 0 0 0,0 0 2 16,0 0 0-16,0 0 0 0,0 0-1 0,0 0 0 15,0 0-2-15,0 0-1 0,0 0 1 0,0 0 1 16,0 0 0-16,0 0 2 0,0 0-1 16,0 0 0-16,0 0 1 0,-1 0 0 0,1 0-1 15,0 0-2-15,0 0 1 0,0 0-2 0,0 0 0 16,0 0-1-16,0 0 0 0,-1 0-1 16,1 0 3-16,-2 0 0 0,2 0 2 0,-1 0 2 15,1 0-1-15,-1 0 0 0,1 0 2 16,0 0 0-16,0 1 0 0,0-1 1 0,0 0-2 15,0 0 0-15,0 0 1 0,0 0 1 0,0 0 0 16,0 0 2-16,0 0-2 0,0 0 1 0,0 0-1 0,0 0-1 16,0 0 0-16,0 0-1 0,0 0-2 15,-2 0 1-15,2-1 0 0,-1 1 0 16,0-1 1-16,0-1-2 0,0 2 1 0,-2 0 0 16,-1-1 0-16,3 1 1 0,0-2-2 0,-3 2 2 15,1 0-1-15,0 0 0 0,2-2 0 0,-3 2 0 16,0 0-1-16,0 0 0 0,-2 0 0 0,3 0-2 15,-4 0 0-15,2 0-1 0,-1 0 1 16,0 2-1-16,0 1 1 0,-3 2 0 0,2 0-2 16,0 1 0-16,-3 2-2 0,3 0-2 0,-2 2 0 15,1 2 0-15,1 0-2 0,1 1 0 0,3 0 0 16,-1-2-1-16,4 2 1 0,0-1 0 16,0 1-5-16,7-2 4 0,1-1 1 0,4-1 4 15,0-1 3-15,4-2 3 0,0-2 0 0,4-2 1 16,-1-2 3-16,3 0 1 0,2 0 3 0,1-6 3 15,0 0 1-15,0-1 1 0,-2 0 3 16,0-2 1-16,-2 1 0 0,-4-1 3 0,1-1-3 0,-1 1 0 16,-2-2-1-16,1 1-1 0,-3-1-3 15,1 0-2-15,-2 1 2 0,-3 0 0 0,-3 2 5 16,-1 0 3-16,-2-1 1 0,-2 2 1 0,-1-1-5 16,0 0-1-16,0 1-6 0,0 0-1 0,0 1-3 15,0 2-1-15,-1 1 0 0,1 1-4 16,-1 2 0-16,1 0-3 0,0 0-2 0,0 0-4 15,0 0-10-15,0 0-12 0,0 1-1 0,0 4 5 16,0 2 11-16,0 2 13 0,1 0 2 0,0 2 1 16,3-1-1-16,1 0-1 0,-3 1 3 15,0-2-2-15,3 2 1 0,-3-2 2 16,1 0-4-16,2-1 3 0,-3-2 0 0,3 2 1 16,0-1 0-16,-3-3 0 0,0 1-3 0,3 0-9 15,-3-1-35-15,-2-3-79 0,2 2-108 0,-1-2-139 0,-1-1-237 16,2 0-490-16</inkml:trace>
  <inkml:trace contextRef="#ctx0" brushRef="#br0" timeOffset="375058.6438">1488 10946 406 0,'0'0'417'0,"0"0"-19"0,0 0-62 0,0 0-114 15,0 0-82-15,0 0-61 0,0 0-67 0,0 0-56 16,0 0-20-16,0 0 0 0,0 0 15 0,0 0-11 16,0 0-81-16,0 0-177 0,6 30-274 15,-4-25-86-15</inkml:trace>
  <inkml:trace contextRef="#ctx0" brushRef="#br0" timeOffset="375749.048">1650 11236 0 0,'0'0'543'0,"0"0"-132"0,0 0-73 0,0 0-78 16,0 0-67-16,0 0-45 0,0 0-36 0,0 0-14 16,0 0-12-16,0 0-7 0,0 0-3 15,0 0-2-15,0 0-3 0,96-121-9 0,-86 102-3 0,0 1-11 16,-1 0-11-16,-2 4-7 0,1 2-13 15,-1 4-7-15,-4 2-1 0,1 3 1 0,-3 1-3 16,-1 1-4-16,0 1-6 0,0 0-16 0,0 0-19 16,0 3 1-16,-4 1 0 0,2 4 11 15,-4 2 22-15,2 0 1 0,-3 2 1 16,4 0 3-16,-2 1-3 0,2-1-1 0,2 0-1 0,1-2 0 16,0 0 0-16,7 0 1 0,-2-2 0 0,3-1-3 15,3-2 2-15,-1 0 2 0,3-3-1 0,3 0 5 16,-1-2-2-16,2 0-2 15,3 0 3-15,0 0 0 0,1 0-1 0,0 0 2 0,-1 2 0 16,0-1 1-16,-2 0 1 0,-3 1-1 16,-4 1 0-16,-4-1-3 0,-1 1-1 0,-4 1-1 15,-2 1 1-15,0 0 5 0,-1 0 1 0,-5 1 0 0,0 0 3 16,-3 1-3-16,-1-2-1 0,-2 3 1 16,-2-2-3-16,3 0-1 0,0-2-1 15,4 1-3-15,0-2 1 0,1 0-1 0,2 0 1 0,3-3 0 16,-1 0 4-16,2 0 2 0,0 0-11 15,3-3-14-15,1-2-12 0,3 2-13 0,2-2 1 16,2 0 2-16,3 1 0 0,3 0 5 0,2-2 4 16,-1 2 1-16,0-1 1 0,2-1-9 0,1 2-9 15,-1-1-1-15,-1-1 0 0,-1 1-1 0,-2-1 2 16,-3 3 6-16,-2-2 11 0,-7 1 22 16,1 1 22-16,-3-1 19 0,-2 1 11 0,0-2 6 15,0 1 10-15,0 0 11 0,0-2 14 16,0 0 13-16,-2-1 0 0,0-1-1 15,-1 2-8-15,1 0-14 0,1 2-10 0,0 1-9 0,0 1-8 16,1 1-6-16,0 0-8 0,0 1-9 0,0 0-8 16,0 0-10-16,0 0-10 0,0 0-8 15,0 0-2-15,0 3 3 0,3 3 3 0,-1 1 9 16,4 0 1-16,-3 3 1 0,3 0 1 0,-2-1-1 0,2 0 1 16,-3 0 0-16,2-1-3 0,-1 2-8 15,-3-2-26-15,1 0-65 0,-1-1-97 0,1-2-111 16,-2-1-153-16,0-1-244 0,0 0-340 0</inkml:trace>
  <inkml:trace contextRef="#ctx0" brushRef="#br0" timeOffset="375949.8953">2214 10997 740 0,'0'0'432'0,"0"0"-54"16,0 0-79-16,0 0-93 0,0 0-74 0,0 0-44 15,0 0-35-15,0 0-36 0,0 0-36 16,0 0-22-16,0 0-6 0,0 0 0 0,0 0 9 16,0 0-18-16,-3-28-70 0,8 38-139 0,0-4-251 15,-2-1-674-15</inkml:trace>
  <inkml:trace contextRef="#ctx0" brushRef="#br0" timeOffset="376656.1978">2552 11094 0 0,'0'0'281'0,"0"0"-56"0,0 0-56 0,0 0-28 16,0 0-15-16,0 0-22 0,0 0-31 15,0 0-32-15,0 0-19 0,0 0-12 16,0 0-4-16,0 0-7 0,0 0 2 0,0 0 1 0,-83 81-4 15,83-75 6-15,2 0-1 0,5-2-2 16,-4-1 5-16,4 0 5 0,-2-2 8 0,3-1 4 16,2 0 5-16,-1 0-6 0,1-1-3 0,2-3-1 15,-1 0-1-15,1-2-2 0,1 2 2 0,-3-2 2 16,-2-1-2-16,0 1 10 0,0 0 8 16,-5 0 12-16,2-1 22 0,-3 1 16 15,-2 0 11-15,0 0 8 0,0 1-1 0,0-2-10 0,-2 1-9 16,-4-1-9-16,2 1-12 0,-4-3-8 15,0 2-8-15,2 0-10 0,-2 2-10 16,0-1-3-16,3 2-9 0,-1 3-7 0,1 0-7 0,0 1-12 16,3 0-8-16,-1 0-5 0,1 3-4 15,1 2 3-15,1 0 3 0,0 1 1 0,0-1-1 0,5 1 4 16,-1 0-3-16,3-1 0 0,-1-1 0 16,3-1-1-16,0 0 4 0,0-2 1 0,2 0 4 15,0-1 1-15,-1 0 2 0,3 0 4 0,-1 0 2 16,0 0 4-16,0-1 0 0,-2-2 0 0,3 1 0 15,-1 1 1-15,0 0 1 0,0 0-1 16,-1 1-1-16,0 0-3 0,-1 0 0 0,-2 3-2 16,-3 1 4-16,0 1-2 0,-2 1-1 0,-2 1 3 15,-1 0-3-15,0 1 4 0,0 0 0 0,0-1 0 16,0 0-1-16,0 0-2 0,-1-3 1 16,0 1 1-16,-1-3 2 0,2 1-4 0,0-3 1 15,0 0 1-15,0 0 5 0,0 0 12 0,2 0 4 16,-1-4 1-16,2 1-4 0,2-2-6 0,-3-1-1 15,4 0 1-15,-2 0 2 0,2-1 2 16,-1 0 2-16,2-2 1 0,-2 1 2 0,3-2-1 0,2 0 3 16,-1 0-1-16,1 0 1 0,0-1 1 15,0 2 0-15,-1 0 0 0,0 4 0 16,-3 1-4-16,2 0-3 0,-2 3-3 0,-2 0-6 16,0 1-5-16,1 0-4 0,-1 1-2 0,3 4 0 15,-2 1 2-15,0 1 3 0,4 1-3 0,-1 2 0 16,-3-1 2-16,4 2-2 0,-1-1 2 0,2 3 0 15,0-2-9-15,0 1-24 0,1 1-71 16,0-3-99-16,0 1-127 0,-1-4-227 0,-2-3-465 16</inkml:trace>
  <inkml:trace contextRef="#ctx0" brushRef="#br0" timeOffset="377219.8799">3512 11003 0 0,'0'0'0'0,"0"0"285"0,0 0 36 15,0 0-32-15,0 0-32 0,0 0-14 0,0 0-42 16,0 0-52-16,0 0-60 0,0 0-43 0,0 0-22 16,0 0-5-16,0 0 7 0,0 0 12 15,-4-16 19-15,12 20 18 0,1 1 8 0,1 0 2 16,1 2-8-16,1 0-12 0,4 3-15 0,-2 0-10 15,2 1-9-15,-2 1-8 0,-1 1-5 0,1-2-4 16,-2 3-4-16,-2-4-2 0,0 1 3 0,-5-2-2 16,2-1 3-16,-4-2 1 0,2-2-3 15,-3 0 0-15,-2-1 0 0,1-1 0 16,-1-1 3-16,1-1 6 0,-1 0 8 0,0 0 13 16,1 0 16-16,2 0 6 0,-2-3-7 0,2 0-8 0,-1-3-14 15,4-1-9-15,-3-2-4 0,3 2-3 16,-2-2-2-16,5-2-2 0,-2-1 0 0,-1-1 0 15,3-1-2-15,1 0 0 0,-1-2-4 16,-1 1-1-16,-3 4 0 0,3 0-3 0,-2 4-1 16,-2 3 0-16,-2 1-6 0,3 0-4 0,-3 3-6 15,0 0-5-15,3 0-5 0,0 3-4 0,3 1-20 16,0 2-49-16,-2 1-71 0,4 1-90 0,0 0-98 16,0 0-114-16,1-2-124 0,-2 1-109 0,-2-5 271 15</inkml:trace>
  <inkml:trace contextRef="#ctx0" brushRef="#br0" timeOffset="378194.7388">4051 11044 0 0,'0'0'144'0,"0"0"350"0,0 0-75 0,0 0-81 16,0 0-77-16,0 0-70 0,0 0-41 0,0 0-29 15,0 0-25-15,0 0-16 0,0 0-16 16,0 0-13-16,0 0-9 0,0 0-8 0,54-13-6 16,-47 13-2-16,-2 4-4 0,3 1-2 15,-2 1-4-15,-2-1-5 0,-2 2 0 0,0-1 4 16,-2 1 9-16,0-2 6 0,-3 2 3 0,-1 1-4 15,-3-2-4-15,-2 1-4 0,-2-1-3 0,0 1-3 16,1-3-4-16,-2 1-1 0,1-2-3 0,1-1 0 16,-1 1-2-16,3-3 1 0,1 0 0 0,4 0 3 15,-2 0 4-15,4-3-1 0,-1-2-2 16,2 0-3-16,0-2-5 0,0 0-2 0,2-1-2 16,3 1-1-16,-1-4 0 0,4 1 0 15,0-3 0-15,2 1 1 0,-3-3 1 0,5 3-2 16,-1 0-4-16,-1 3-4 0,1 1 0 0,0 2-4 15,-2 3 2-15,1 1-1 0,1 2-4 0,-1 0 3 16,0 1 0-16,2 3 1 0,-2 3 6 0,0 1 1 16,0 0 1-16,-2 2 1 0,-3-1 1 15,2 1 0-15,-4 0 0 0,4-1 2 0,-4 1 0 16,0-2 1-16,2-1 3 0,-3 0-1 0,3 0-1 16,-2-2 1-16,0 0-1 0,4-1 2 0,-3 0 1 15,4-2 3-15,0 1 1 0,3-3 1 0,0 0 6 16,0 0-3-16,6 0-1 0,-4-2 0 15,5-1-8-15,-4-2 5 0,4 1 2 0,-6-1 0 16,0 0 5-16,-3-1 1 0,-1 0 2 0,-5-1 3 16,2 1 1-16,-4-2-3 0,-1 0-4 15,0-1-6-15,-6-1-1 0,2-2-3 0,-4 2 1 16,0-2 0-16,2 0-5 0,-3 3 3 0,1-1 0 16,1 2-2-16,3 2 2 0,-3 1-5 15,4 3-3-15,-1 1-4 0,-1 1-3 0,4 0-2 0,-1 0-1 16,-1 0 0-16,1 1 2 0,1 1 2 15,1 1 2-15,0-1 3 0,0 2-1 0,0-2 3 16,5 2-1-16,-1-2 2 0,4-1 5 0,3 0-1 16,0 0 1-16,1-1 1 0,6 0-4 0,1 0 3 15,0-2 0-15,4-1 1 0,-1-3-2 16,3 2 0-16,-3-1 0 0,-1 0-1 0,-3 0 1 16,-3 1-1-16,-3-1-1 0,-1 1-1 0,-4 4 5 15,-3-1 0-15,-2 1 0 0,-2 0 1 16,0 0-6-16,0 0-2 0,0 1-1 0,-2 2-1 15,-1 1 2-15,2 4 3 0,-2-2 1 0,-3 2-1 16,4-1 4-16,-1 2-5 0,-1 0 0 0,2 0 1 16,2-1-3-16,0 1 3 0,0-1 1 15,0 1 2-15,1-3-1 0,6 1 0 0,-3-2-1 16,3 0 2-16,0-2 0 0,-2 0 0 0,5-1 2 16,0-1-1-16,0-1 3 0,2 0-1 0,3 0-1 15,-1-3 1-15,2-2-5 0,-1 0 4 0,3-1-1 16,0-1 0-16,-4 1 0 0,3-3-1 15,-5 1-1-15,0 1 1 0,-3 0 2 0,-1 1 0 16,-5 1 4-16,2 0 2 0,-3 1 2 0,-2-1 3 16,0-1-1-16,0 2 1 0,0-4-3 0,0 2 4 15,-1-1 1-15,-2 1 1 0,0 2 5 16,2 1-4-16,0 1-3 0,1 1-3 16,-1 1-5-16,1 0-8 0,-1 0-8 0,1 1-1 0,0 4-3 15,-1 2 6-15,1 1 6 0,0 0 0 16,0 0 1-16,0 0-1 0,1 1-2 0,1-1 0 15,0 0 1-15,3-1 1 0,-2 0 1 0,1 0-1 16,2 0-1-16,-3-1 1 0,2-1-2 0,-2 1-5 16,-1-1-23-16,1-1-55 0,-1 1-94 15,-2-3-124-15,0 0-174 0,0-2-337 0,0 1-395 16</inkml:trace>
  <inkml:trace contextRef="#ctx0" brushRef="#br0" timeOffset="378393.5365">4873 10801 201 0,'0'0'805'0,"0"0"-355"0,0 0-84 0,0 0-107 15,0 0-86-15,0 0-47 0,0 0-37 16,0 0-35-16,0 0-33 0,0 0-20 16,0 0-19-16,0 0-1 0,0 0 0 0,-16-62 1 0,19 67 5 15,3 1-15-15,1 0-35 0,-1 3-86 0,2 1-128 16,0-1-233-16,-3-1-400 0,1-3 389 15</inkml:trace>
  <inkml:trace contextRef="#ctx0" brushRef="#br0" timeOffset="379178.0029">5210 10899 186 0,'0'0'350'15,"0"0"-131"-15,0 0-89 0,0 0-45 16,0 0 15-16,0 0 3 0,0 0 5 15,0 0 5-15,0 0 2 0,0 0 9 0,0 0-12 16,0 0-14-16,0 0-17 0,4 121-16 0,-8-112-4 16,-3 1-4-16,-2-3-3 0,-1 1-7 0,-1-2-7 15,1 0-6-15,-2 0-9 0,0-3-4 16,1 1-7-16,-4-1-2 0,4-2-2 0,-1-1 2 16,2 0-1-16,0 0 3 0,0-3 2 0,6-2-1 15,-2 1 4-15,5-3-1 0,0-2-3 0,1 0-6 16,0-2-4-16,3-1-1 0,4-3-1 0,0 1 2 15,-1 1-2-15,4-1-2 0,-2 4 0 16,2-1-1-16,-2 3-1 0,-3 3-1 0,3 1-4 16,-2 1 2-16,0 2-1 0,0 0-3 0,-2 1 1 15,4 0-3-15,0 2 1 0,-3 1 2 16,2 3 1-16,-1 0 2 0,0 0 0 0,1 1 0 16,-3 1 2-16,3 1 0 0,-3-1 0 0,3-1 1 15,-1 1-1-15,0-1 1 0,1 0 1 0,-2-1 4 16,3 0-1-16,0-1 3 0,-1-2-2 0,0 0-2 15,2 0 3-15,2-1 0 0,-2-2 3 0,2 0 1 16,2 0 1-16,0 0-3 0,0-1 2 16,-2-3 1-16,1-1-2 0,1 2 4 15,-1-3 0-15,0 0 4 0,-2-1 1 0,-1 0 1 16,-3-3 0-16,1 2 0 0,-3-4 2 0,0-1-3 16,-3 0 1-16,-1-3-4 0,0-3-4 0,0-2-2 15,0-2-3-15,-1-1 3 0,-2-2 1 0,0-1 3 16,2-1 4-16,-1 0 3 0,0-1 5 15,-2 4 2-15,1 3 2 0,2 6-2 0,-1 4 0 0,-1 6-3 16,1 3-6-16,2 3-8 0,-1 0-16 16,0 2-5-16,0 6-1 0,0 2 3 0,-1 3 10 15,-2 2 1-15,3 2 1 0,1 2-2 0,0 2 0 16,0 0-3-16,0 0 3 0,5 2-1 16,-2 2 0-16,2 1 1 0,1 1 0 0,1-1 2 15,0 2-2-15,0-3 3 0,1 0-3 0,2-3 0 16,-1-1 0-16,1-3 3 0,1-1-2 0,1-5 0 15,-2 1-1-15,2-4-5 0,-3-2 6 0,1-2 2 16,1-1 3-16,-1-4 5 0,0 0-3 16,0 0 4-16,-1 0 2 0,-1-7 2 0,-2 1 5 15,0-1 1-15,-3-2 0 0,2-3-6 16,-3 0-2-16,-1-3-3 0,-1-1-4 0,0-3-1 16,0 1 2-16,-1 0 1 0,-4-2 2 0,1 2 2 15,-3-1-4-15,2 5-3 0,-3 3-2 16,-1 3-8-16,-2 5-2 0,1 3-7 0,-3 0 0 15,-5 2-3-15,1 6 1 0,0 1-2 0,0 2-11 16,3 2-26-16,-1 0-52 0,4-1-80 0,1 0-108 16,3-1-175-16,2-1-331 0,3-6-354 0</inkml:trace>
  <inkml:trace contextRef="#ctx0" brushRef="#br0" timeOffset="379573.7241">5778 11019 60 0,'0'0'548'16,"0"0"-87"-16,0 0-95 0,0 0-127 0,0 0-79 15,0 0-34-15,0 0-18 0,0 0-8 16,0 0 0-16,0 0-2 0,0 0-5 0,0 0-13 16,0 0-18-16,-16-5-13 0,19-1-12 0,2 2-3 15,1-2-2-15,0-1-6 0,1 0-6 0,-1-2-2 16,2-1 1-16,-1-2-3 0,-1-3 0 15,1-2-1-15,-1-3-4 0,-1-5-1 0,1 0-4 16,-3-4 2-16,3-2-3 0,-3 0 0 0,-2-1-1 16,-1 1-1-16,0 2 1 0,-2 2 0 0,-5 3-1 15,2 3-2-15,-3 6 0 0,0 5-1 0,-1 3-2 16,4 5 0-16,-4 2-6 0,1 1-2 0,-1 7 2 16,2 2 3-16,0 2 2 0,0 2 4 15,2 1-1-15,0-1-5 0,5 0 5 0,0 1-1 16,0 1 3-16,0 0 0 0,1 0 0 0,5 3-1 15,-3 0 2-15,3-2-2 0,-1 1 0 0,1 1 0 16,-3-2-2-16,4 2 0 0,-4-2-1 16,0 0-5-16,1-1-13 0,-1 0-47 0,-1 0-76 15,3-4-96-15,-1-1-102 0,2-3-132 0,-3-2-172 16,0-4-334-16</inkml:trace>
  <inkml:trace contextRef="#ctx0" brushRef="#br0" timeOffset="380193.0347">6051 10876 0 0,'0'0'233'0,"0"0"217"16,0 0-77-16,0 0-110 0,0 0-73 15,0 0-46-15,0 0-28 0,0 0-19 0,0 0-12 16,0 0-9-16,0 0-9 0,0 0-2 0,0 0 1 16,0 0 6-16,-21 5 14 0,25-5 5 0,1 0-1 15,2 0-11-15,2-2-20 0,0-1-14 0,0 2-9 16,2-3-6-16,-2 1-4 15,1 0 0-15,1-2-5 0,-4 2-4 0,0-1-4 0,0 2-3 16,-5 0-2-16,-1 0 0 0,2 2 1 16,-3 0-3-16,0 0-2 0,0 0-6 0,-4 0-4 15,-2 0 0-15,0 5 1 0,-2 0 5 0,-3 2-1 16,2-1 0-16,-1 2-2 0,3 1-2 0,-1 2 2 16,0-1-1-16,1 1-2 0,3 0 2 15,0 1 0-15,1-2 0 0,2 0 4 0,1 0-2 16,0-1 0-16,0-1 1 0,1 0 1 0,4-2 1 15,0-1 1-15,1 1 1 0,-1-5 0 0,4 2 0 16,1-3 5-16,0 0-2 0,1 0 2 16,5-1 2-16,-2-2-5 0,3-4 2 15,-3 0-1-15,4 0 0 0,-5-1 1 0,5-1 0 0,-6 0 0 16,4-3 1-16,-4 1 0 0,0-2 0 0,-2 0 1 16,0-4-2-16,-1 0 2 0,-1-1-1 15,-3-2 2-15,1-1 0 0,-3 2-2 0,-2-2 2 0,1 1-2 16,-1 5 0-16,-1 1 1 0,0 4-2 15,-1 5-2-15,-2 1-7 0,0 4-5 0,-3 0-5 16,1 6-3-16,-2 2 0 0,0 2 4 0,2 2 2 16,1 0 3-16,1 2 3 0,2 1-3 15,1 2 1-15,0-3-3 0,1 2 3 0,3-2 0 16,2 0 2-16,1 0 1 0,-3-3 2 0,4 1-1 16,-3-1 0-16,1-2 1 0,2 1 1 0,-3 0-3 15,1-2 2-15,-2 0 0 0,2 1-1 16,-2-2 3-16,2 0-2 0,-4-1-2 0,-1 1 2 15,1-1 3-15,-2 0-1 0,0-2 5 0,-2 1-2 16,-1 1-1-16,-5-2 3 0,1 2 1 0,1-1-1 16,-2 1-5-16,-2-1-1 0,1 1-6 15,-1-1-8-15,-1 2-27 0,1 2-85 0,0-1-176 16,0-1-491-16,7-3-820 0</inkml:trace>
  <inkml:trace contextRef="#ctx0" brushRef="#br1" timeOffset="676362.8685">6245 11544 0 0,'0'0'0'0,"0"0"0"0,0 0 0 16,0 0 0-16,0 0 0 0,0 0 0 0,0 0 140 15,0 0 81-15,0 0 10 0,0 0 11 16,0 0-11-16,0 0-14 0,27-25-27 0,-27 25-27 16,0 0-27-16,0 0-24 0,0 0-26 15,0 0-17-15,0 0-15 0,0 0-12 0,0 0-7 0,0 0-7 16,0 0-5-16,0 0-5 0,0 0-5 15,0 0-3-15,0 0-1 0,1 0-2 0,-1 0 1 16,0 0 1-16,1 0-4 0,-1 0 0 0,2 0-4 16,-2 0 2-16,1 2 2 0,1-1 0 0,-1 0 3 15,1 0-2-15,-1-1 0 0,2 1 0 16,-2 0-1-16,1 1 2 0,-1-1-1 0,1 0 4 0,1-1 3 16,0 1 5-16,0 0 6 0,0 0 5 15,0-1 2-15,0 0 2 0,1 2 1 16,0-2-1-16,-2 0-1 0,2 0-4 0,1 0-7 15,-3 0-4-15,0 0-6 0,0 1-4 0,0-1-3 16,-2 1-2-16,0-1 1 0,1 1-3 16,-1 0 3-16,0-1-1 0,0 2 1 0,0-2 0 15,0 1 1-15,0-1 1 0,0 1-1 0,0-1 2 16,0 1-2-16,0-1-2 0,0 0 1 0,0 0-3 16,0 0 2-16,0 2 0 0,0-2 1 0,0 0 0 15,0 1-1-15,0-1 0 0,0 0 0 0,0 0 1 16,0 0-3-16,0 0 0 0,0 0-1 15,0 0-2-15,0 0-2 0,0 0-1 0,-1 0 0 16,1 0-1-16,-2 0 5 0,1 0 1 0,-2 1 1 16,3 0 3-16,-1-1-3 0,1 0 2 0,-1 2 0 15,1-2-1-15,-1 0 1 0,1 0-1 16,0 0-1-16,0 0-1 0,0 0 2 0,0 0 0 16,0 0 1-16,0 0 0 0,0 1 0 0,0-1 3 15,0 0-1-15,0 0 2 0,0 0-3 16,0 0-1-16,0 0 0 0,0 0-1 0,0 0 0 15,0 0-1-15,0 0 0 0,0 0-2 0,0 0 3 16,0 0 2-16,0 0 2 0,0 0 5 0,0 0-4 16,0 0 1-16,0 0 0 0,0 0 0 0,0 0 3 15,0 0-1-15,0 0 2 0,0 0-1 16,0 0 2-16,1 0 0 0,1 0-2 0,0 0 0 16,0-1-3-16,3-1 0 0,-2 1-1 0,3 0 2 15,2 0-4-15,-3-1 0 0,3 2-1 16,0 0-3-16,-1 0 2 0,3 0 0 0,-1 0-2 0,1 0 0 15,1 3 0-15,0 1 0 0,2 1 1 16,-2 1 3-16,-1 2-4 0,1 0 0 0,-2 1 2 16,0 2-2-16,-1 0 2 0,1-2-2 0,-2 3 1 15,-2 0-4-15,0-1 5 0,-1 2 0 16,-1-1 1-16,-1 1 4 0,-2 1 1 16,0-2 3-16,0 3 1 0,-5-3 1 0,1 2-1 0,-3 0 0 15,-1-1 1-15,-1 1-1 0,0 1 1 0,-2-3-1 16,-2 1-3-16,0-3 1 0,2 2-1 0,-2-2 0 15,-1-1-1-15,1-1-1 0,2 0 0 0,-1 0-3 16,0-1 2-16,-1-2-1 0,0 1-1 16,1-2 0-16,0 0-2 0,-1 0-2 15,2-2 0-15,0 1-1 0,2-1-3 0,2-1-3 0,-1 0-7 16,0 0-14-16,4-1-19 0,0 0-30 0,2 0-52 16,2 0-94-16,0 0-98 0,3 0-182 15,2-2-309-15,-3 1-197 0</inkml:trace>
  <inkml:trace contextRef="#ctx0" brushRef="#br1" timeOffset="676747.1827">6711 11583 265 0,'0'0'367'0,"0"0"-8"0,0 0-30 0,0 0-63 15,0 0-37-15,0 0-39 0,0 0-41 16,0 0-38-16,0 0-27 0,0 0-17 0,0 0-13 16,0 0-9-16,0 0-7 0,0 0-3 0,-37-19-4 15,31 22-1-15,-3 2-1 0,3 2-1 16,-2 0-5-16,2 1-3 0,-1 1-3 0,2 2-5 16,1-2 0-16,-1 4 1 0,2-1-4 0,0 2 1 0,0 2-1 15,0 0-2-15,2 1 0 16,0 0-1-16,0-1-1 0,1 1 0 0,0 0-1 0,0-3 0 15,0 1-1-15,1-2-1 0,1-1 1 0,1-3-2 16,1 1 4-16,1-3-3 0,1 0 1 16,1-3 3-16,2 0 2 0,0-3 5 0,3-1 2 15,1 0 1-15,1 0-1 0,3-5-2 0,-2 0-2 16,2-2-3-16,-1-1-5 0,-1 2 1 0,1-1-3 16,-2 0-4-16,0 0 0 15,0 2-15-15,-3 0-36 0,-1 2-65 0,0 0-112 16,-2 2-166-16,-4 1-308 0,-1 0-766 0</inkml:trace>
  <inkml:trace contextRef="#ctx0" brushRef="#br1" timeOffset="677112.683">7034 11798 874 0,'0'0'516'0,"0"0"-137"0,0 0-80 0,0 0-112 16,0 0-55-16,0 0-35 0,0 0-40 0,0 0-29 16,0 0-17-16,0 0-7 0,0 0-2 15,0 0 4-15,0 0 8 0,11 27 3 0,-8-17 12 16,0 2 7-16,0 1 2 0,-1 1 6 0,2 0-5 15,-3-1-4-15,1 0-3 0,0-2-5 0,-1-1-4 16,0-1-3-16,-1 0-5 0,2-3-4 16,-2 1-1-16,0-2-1 0,1 0-2 0,-1-1-3 15,0 1-2-15,0-2-4 0,0 2-9 0,0-2-16 16,0 2-58-16,0-2-97 0,0 1-141 16,0-2-269-16,-1-1-449 0,1 0 300 0</inkml:trace>
  <inkml:trace contextRef="#ctx0" brushRef="#br1" timeOffset="677334.8034">7059 11659 836 0,'0'0'484'0,"0"0"-47"15,0 0-80-15,0 0-121 0,0 0-74 16,0 0-29-16,0 0-19 0,0 0-20 0,0 0-15 15,0 0-10-15,0 0-12 0,0 0-11 0,0 0-12 16,0 0-11-16,-17-33-10 0,17 33-8 16,0 0-8-16,0 0-5 0,0 0-8 0,0 0-4 15,0 0-2-15,0 2-2 0,0 2-9 0,0 1-30 16,0 1-64-16,3 0-87 0,1 3-105 0,-1 1-149 16,1-2-245-16,-1-2-436 0</inkml:trace>
  <inkml:trace contextRef="#ctx0" brushRef="#br1" timeOffset="677861.8021">7294 11805 0 0,'0'0'427'16,"0"0"23"-16,0 0-43 0,0 0-86 0,0 0-61 15,0 0-45-15,0 0-49 0,0 0-34 0,0 0-23 16,0 0-25-16,0 0-22 0,0 0-22 16,0 0-19-16,0 0-15 0,9-25-8 15,-7 30-1-15,1 2 3 0,3 2 2 0,-2 2 4 16,1 2-1-16,0 1 2 0,-1 0 0 0,0 2 6 15,0 1 7-15,2 0 4 0,-3-1 5 0,2 1 1 16,-3-2-2-16,0 0 0 0,-1 1-2 0,-1-4-1 16,0 2-2-16,0-2 0 0,-1 0-3 15,-3-2 1-15,-1-1-4 0,1 2-2 0,-3-3-2 16,-1 1-2-16,1-1-1 0,-1-2-2 0,0 0-2 16,-1-1-1-16,0-1-2 0,2-1 1 0,-1-2 3 15,1-1-2-15,2 0 1 0,0 0 1 0,-2 0 0 16,3-1 2-16,0-2 0 0,0-2-1 15,2 0-2-15,-1-2 0 0,1 1 0 0,0-2-2 16,1 0 2-16,0 0-2 0,1 0-1 16,0 1-1-16,0-2 0 0,0 2 0 0,0 0 1 0,2 1-2 15,1 3-3-15,1-2-2 0,-3 0-2 16,3 2-4-16,-1 0-6 0,0 2-8 0,0 1-17 16,1 0-33-16,-1 0-65 0,1 0-91 0,-1 2-121 15,0 2-220-15,-2-2-362 0,2 0 107 0</inkml:trace>
  <inkml:trace contextRef="#ctx0" brushRef="#br1" timeOffset="678213.8966">7332 11636 1072 0,'0'0'498'16,"0"0"-158"-16,0 0-52 0,0 0-100 0,0 0-58 16,0 0-22-16,0 0-21 0,0 0-13 15,0 0-11-15,0 0-8 0,0 0-3 0,0 0-5 0,0 0-5 16,0 0-4-16,-29-47-4 0,29 44-7 15,0 1-7-15,0 0-4 0,0-1-6 0,0 2-3 16,0-1-5-16,0 2-7 0,0 0-9 0,0 0-7 16,0 0-9-16,4 4-21 0,-2 3-75 15,4 2-150-15,-3-4-253 0,-1 0-873 0</inkml:trace>
  <inkml:trace contextRef="#ctx0" brushRef="#br1" timeOffset="681055.7828">7866 11792 0 0,'0'0'0'0,"0"0"79"15,0 0 219-15,0 0-26 0,0 0-25 0,0 0-24 16,0 0-28-16,0 0-21 0,0 0-31 0,0 0-16 16,0 0-12-16,0 0-17 0,0 0-7 0,0 0-12 15,-35-2-9-15,35 2-5 0,-1 0-4 16,1-1-4-16,0 1-2 0,0-2-4 0,-2 1-4 15,2 1-3-15,0-1-1 0,0 1-5 0,0 0-4 16,0 0-5-16,0 0-2 0,0 0-2 16,0 0-1-16,0 0-4 0,0 0-3 0,0 0-2 15,0 0-2-15,0 0-2 0,0 0 0 0,0 0-2 16,0 0-1-16,0 0-3 0,0 0 1 0,0 0-1 16,0 0 1-16,0 0-1 0,0 0 2 15,0 0 1-15,0 0 0 0,0 0 1 0,0 0-1 16,0 0-1-16,0 0 0 0,0 0 1 0,0 0-2 15,0 0-1-15,0 0 0 0,-1 0-3 0,1 0 2 16,0 0 0-16,0 0-2 0,0 0 4 0,0 0-3 16,0 0 0-16,0 0-1 0,0 0 0 0,0 0 0 15,0 0 0-15,0 0 0 0,0 0-1 16,0 0 1-16,0 0 0 0,0 0 0 0,0 0 0 16,0 0 2-16,0 0 1 0,0 0 1 0,0 0 3 15,0 0-3-15,0 0-1 0,0 0-1 16,0 0-1-16,0 0 1 0,0 0-2 0,0 0 0 15,0 0-3-15,0 0 2 0,0 0-1 0,0 0 0 16,0 0 2-16,0 0-2 0,0 0 2 0,0 0 0 16,0 0 1-16,0 0-3 0,0 0-1 15,0 0-1-15,0 0 0 0,0 0 2 0,0 0 0 0,0 0 0 16,0 0-2-16,0 0 1 0,0 0 1 16,0 0 1-16,0 0 1 0,0 0 0 15,0 0-1-15,0 0 0 0,0 0 1 0,0 0-1 16,0 0-1-16,0 0 0 0,0 0-3 0,0 0 4 15,0 0 0-15,0 0 0 0,0 0 2 0,0 0-3 16,0 0 1-16,0 0 1 0,0 0 0 0,0 0 0 16,0 0-1-16,0 0-1 0,0 0-2 0,0 0 3 15,0 0-1-15,0 0 0 0,0 0 0 16,0 0 2-16,0 0 0 0,0 0 1 0,0 0 2 16,0 1-2-16,0-1-1 0,0 0 2 0,0 0 1 15,0 0-2-15,0 0 0 0,0 0-1 0,0 0-6 16,0 0 6-16,0 0 1 0,0 0-1 0,0 0 4 15,0 0-6-15,0 0-1 0,0 0 1 16,0 0-1-16,0 0 0 0,4 0 0 0,1 1 3 16,0 2-1-16,2-2 3 0,2 0 2 0,5-1-1 15,1 0 0-15,3 0 4 0,2 0 1 16,3 0 1-16,-1-1 6 0,2-3-9 0,-2 2-2 16,2-1 1-16,-1 0-5 0,0-1 3 0,-3 1-1 15,0 0 0-15,-4 1-5 0,1 0 3 0,-4-1 1 16,-2 1 0-16,-1 0 3 0,-1 1-3 15,-3 1 0-15,-2-2 0 0,-3 1 0 0,0 1-2 16,0 0-3-16,-1 0-3 0,0-1-10 0,0 1-15 16,0 0-45-16,0 0-63 0,0 0-103 0,0 1-145 15,0 2-349-15,0-1-832 0</inkml:trace>
  <inkml:trace contextRef="#ctx0" brushRef="#br1" timeOffset="681324.214">7907 11920 209 0,'0'0'315'0,"0"0"-68"0,0 0-68 0,0 0-40 16,0 0 12-16,0 0 12 0,0 0 4 0,0 0-7 0,0 0-5 15,0 0-8-15,0 0-21 0,0 0-18 16,0 0-19-16,102 13-18 0,-79-16-13 15,2-1-14-15,-3-1-8 0,1 0-10 0,-2 1-6 16,-3-1-7-16,-1 1-4 0,-3 0-5 0,-2-1-5 16,-3 2-11-16,0 0-34 0,0-2-73 15,-5 1-118-15,0-1-216 0,-1 0-321 0,-2 3-220 0</inkml:trace>
  <inkml:trace contextRef="#ctx0" brushRef="#br1" timeOffset="681600.8352">8139 11644 132 0,'0'0'372'0,"0"0"-56"16,0 0-113-16,0 0-89 0,0 0-10 16,0 0 10-16,0 0 4 0,0 0-2 0,0 0-5 15,0 0-10-15,116 5-9 0,-96 3-12 0,-1 0-13 16,0 3-10-16,-3 3-12 0,-2 0 1 15,-4 3 3-15,-2 0 3 0,-4 3 7 0,-2 0 1 0,-2 0 0 16,0-1-2-16,-2 3-2 16,-4-3-5-16,-4-1-3 0,0 0-3 0,-3-1-3 0,0 0-9 15,0-1-5-15,-3-1-9 0,1 0-6 16,-3 0-4-16,-1 1-9 0,1-1-11 0,1 2-31 0,2 0-87 16,-2 0-67-16,3-1-188 0,2-4-499 15,4-4-342-15</inkml:trace>
  <inkml:trace contextRef="#ctx0" brushRef="#br1" timeOffset="683202.3416">9002 11692 0 0,'0'0'0'0,"0"0"0"0,0 0 0 16,0 0 191-16,0 0 12 0,0 0-5 16,0 0 14-16,0 0 8 0,0 0 7 0,0 0-1 15,0 0-18-15,0 0-24 0,0 0-33 0,0 0-27 16,17-48-31-16,-17 48-21 0,0 0-20 0,-2 0-12 15,0 3-6-15,-2 1-1 0,-1-1-2 0,-1 3-2 16,0 1-1-16,-2 2-4 0,2 1-1 16,-2 2-3-16,0 0-1 0,0 1-4 0,2 2-2 15,1 0-2-15,1 3-7 0,-2 0 3 0,4 2-1 16,0 0-2-16,0 0 5 0,1 2-7 16,1-2 0-16,0-1 1 0,1-1-3 0,3-3 2 0,1 0 1 15,1-1 1-15,3-1-1 0,0-4 4 16,1 1 3-16,2-3 5 0,-1-2 4 0,3-2 5 15,-2-2 3-15,1-1 3 0,-1 0 4 16,0-6-5-16,4 0-4 0,-4-3-3 0,3 0-5 16,-1-1 0-16,-1-1-1 0,0-1 1 0,1-1-4 15,-2-1 4-15,-1-1-1 0,1-1-1 0,-2 0 4 16,0-2-6-16,-1-1-2 0,0-1 0 0,-1 3 0 16,-5-3-3-16,1 0 3 0,-1 0-3 15,-3 1-3-15,0 0 2 0,0-2-1 0,-2-1 0 16,-2 1-1-16,1 2-1 0,-3 1-2 0,1 2-2 15,-3 5 5-15,0 3-7 0,3 2-1 0,-3 2-3 16,-2 3-6-16,0 1 2 0,-1 0 2 0,-1 3 1 16,0 2 1-16,1 1 3 0,-1 1-1 15,4 1-2-15,1 2 2 0,-2 1-2 0,2-2 0 16,4 4 0-16,-2 0 4 0,1 3-3 0,3 1 1 16,0-1 1-16,1 0-4 0,0 0 5 0,1 0 3 15,1 0-3-15,4 0 6 0,-2-1-4 16,4-1-2-16,-1 0 0 0,2-2 3 15,-1-2-2-15,4-1 0 0,1-1 0 0,0-2 1 16,3-3 0-16,1-1 2 0,1-2 0 0,2 0-4 0,-2-3 4 16,2-1-1-16,-1-3 0 0,-2 1 6 15,1-1-5-15,0-1-1 0,-3 1 2 0,2-1-3 16,-4 1 2-16,0-2 1 0,0 1 0 0,-4-2-2 16,-4 3 5-16,1-2 3 0,-4-1 2 15,-1 1-1-15,-1-1-2 0,0 0-4 0,0-1 0 16,-1 1 5-16,-1-1-5 0,-1 1 0 0,0-1-3 15,1 2 1-15,2 3 0 0,-2 0 0 0,1 2 2 16,-1 1-8-16,2 1 7 0,-2 1-1 0,2 1-1 16,0 0 3-16,0 0-6 0,0 0-5 15,-1 0-3-15,1 0 0 0,0 5 1 0,-1 1 4 16,1 2 3-16,-1 1-1 0,1 1 4 0,0 1-1 16,0-1 1-16,0 0-2 0,0 2 1 0,0 0-2 15,0-1 2-15,2 1 2 0,1-1-2 0,0 1 0 16,-1 0 0-16,3 0-2 0,-1-1 1 15,-1-1 2-15,3-1-2 0,-3-1 1 0,1 0 1 16,1-1-1-16,-2-2 2 0,4 0 1 0,-1-1 1 16,-1-2-1-16,0 0 2 0,0-2 2 15,0 0 1-15,0 0 2 0,-1 0 0 0,2 0-2 16,-3-4 1-16,3 0-1 0,-2-1 0 0,2 1 0 16,-3-2-1-16,4 0 0 0,-3-1-1 0,2 1 0 15,-3-1-1-15,4-1-2 0,-4 0 0 16,5-3-2-16,-4 1 2 0,2-1 2 0,-3-1 2 15,3 0-1-15,-4-1-1 0,1 1-1 0,2-2-1 16,-3 2 2-16,-1 0 0 0,0 1-3 0,0 3-1 16,-1 0 3-16,0 3-3 0,0 1 3 15,0 1-2-15,0 1-4 0,0 0 5 0,0 1-1 16,0-1 3-16,-1 1 0 0,0-1-2 0,1 2-1 16,0-1 0-16,0 0 0 0,-1 0 0 0,1 1 0 15,0 0-1-15,0-2 3 0,-1 2-2 0,1 0 3 16,0-1 0-16,0 0-5 0,0 0 4 15,0 1-1-15,0 0 0 0,0 0 5 0,0 0-4 16,0 0-4-16,0 0 1 0,0 0-3 0,0 0-2 16,0 0-3-16,0 0-1 0,0 2-1 0,0 2 2 15,0 3 5-15,1 1 1 0,0 3 1 16,1 2-2-16,1 0 0 0,0 2 1 0,-1-3 0 16,0 3 3-16,3-1-3 0,-2 0 0 15,-1 2 1-15,4-2-2 0,-3 1 3 0,1 0 1 16,1 0-1-16,2-1 0 0,-4-1-2 0,5-2 1 15,-5 0 0-15,-1-3 0 0,3 1 0 16,-3-3-2-16,-1 1-2 0,0-2 4 0,-1 0 0 0,1-1 0 16,-1 0 1-16,0-2-4 0,0 1-1 0,0-1-6 15,0-1-20-15,0 0-28 0,0 0-49 0,0-1-74 16,0 0-99-16,0 0-149 0,0 0-346 16,0 0-735-16</inkml:trace>
  <inkml:trace contextRef="#ctx0" brushRef="#br1" timeOffset="684533.5645">9815 11706 353 0,'0'0'527'0,"0"0"-119"0,0 0-117 16,0 0-141-16,0 0-77 0,0 0-29 15,0 0-15-15,0 0 2 0,0 0-3 0,0 0-2 16,0 0 2-16,0 0-4 0,0 0-2 0,0 0 1 16,62 42 7-16,-58-32 3 0,1-1 2 15,-3 0 2-15,0 0-7 0,-2-1 5 0,0 0 5 16,0 0 4-16,-4 0 4 0,-4-2-5 0,-2 0-10 16,-2 1-9-16,-1-2-6 0,-1 0-11 0,2 1-3 15,2-3-2-15,-1 1-1 0,2-2 0 16,0-1 0-16,2-1-1 0,2 0 0 0,0-1 5 15,0-3 0-15,4-1 1 0,-1-1 3 0,-2 1-7 16,4-3-1-16,0-2-1 0,0 1-4 0,0-2 0 16,5-1 0-16,-2 1 1 0,4-2-3 0,-2 1 2 15,3 1 1-15,1 2-1 0,-1 0 1 16,0 2 0-16,0 2 2 0,1-2-1 0,-1 3 2 16,3 0-3-16,-2 2-1 0,-1-1-2 0,0 3-4 15,0 0 0-15,0 0-1 0,1 2 2 0,1 2 0 16,0 1 5-16,0 0 2 0,2 2 1 0,-2-2 3 15,0 3-2-15,0-1 1 0,-2 0-1 16,-4 3 1-16,2-2 1 0,-3 2-3 0,0-2 2 16,0-2-2-16,-2 1 2 0,0 0 0 0,-1-2 1 15,0 0-2-15,0-1 2 0,2-1-1 16,-2-1 0-16,0 0 4 0,0-2-4 0,1 1 0 16,-1-1 2-16,1 0-1 0,3 0 4 0,-2 0 0 15,0-1 0-15,2-3-1 0,1 2 0 16,-3-1 0-16,4-2-2 0,-2 1-1 0,2-3 0 15,-3 1 0-15,4-1 2 0,-3 0-2 0,4 2-3 16,0-1-5-16,-3 1-1 0,3 2-4 0,-1 0 0 16,-4 3 2-16,3 0-2 0,-2 0-2 15,-2 0 1-15,1 3 1 0,1 1 2 0,-2 2 3 16,2 1 0-16,1 1 1 0,3-1 0 0,0 1 2 0,0 1 1 16,4-1 2-16,-2-1-1 0,-2 0 1 15,3 0 2-15,-3-1 1 0,1-3 2 0,-1 1 2 16,1-1-1-16,-4-1 2 0,3-1 3 0,-1-1 2 15,-2 0-1-15,4 0-1 0,-1-1 0 16,1-3-3-16,-1 1 3 0,-2-2 0 0,3 1 0 16,-2 0 1-16,-2-3-1 0,3 2 0 0,-2-2-2 15,-1 0 2-15,1 0 1 0,-2-1 3 16,-2-1 2-16,1 0-1 0,-1-3 0 0,-2 1-3 16,0-2-2-16,0 0-2 0,0-2 2 0,-5-2-1 0,3-1 5 15,0-3 4-15,0 0 5 0,-2 2 9 0,2-2 6 16,1 4 4-16,-1 5-6 15,0 4-2-15,0 3-8 0,2 2-6 0,-1 2-5 16,1 1-6-16,0 0-8 0,-1 0-9 0,1 0 0 16,0 5-1-16,0 3 3 0,0 1 10 0,0 4-4 15,0-1-1-15,2 4 1 0,2-1-3 0,-2 1 2 16,0 0 0-16,3 0 0 0,-2 1 0 0,-1-1 0 16,2 1 2-16,-1-1-2 0,0 0-1 15,-2 0 0-15,2-2 0 0,1 0 2 0,-2-1-1 16,2-3-4-16,0 0-9 0,-2-2-22 0,0-4-42 15,3 1-51-15,-3-1-57 0,-1-3-55 0,-1-1-38 16,1 0-41-16,-1 0-48 0,1-1-30 16,-1-3-37-16,0-1 3 0,0 0 341 0,0-2 90 15,0-2 0-15,-1 0 0 0,-1 1 0 0,0-2 0 16,-5 0 0-16,4 0 0 0,-4-1 0 0,3 0 0 16,-3 0 0-16,-3 0 0 0,2 0 0 15,-1 2 192-15,3 1 42 0,-4 2-37 16,1 1-48-16,0 3-44 0,-1 2-33 0,0 0-21 0,2 0-19 15,3 1-14-15,-3 3-6 0,5-1-3 16,-2 1-4-16,4-1 0 0,-1 1-3 0,2-2-3 16,0 1 1-16,0-1 5 0,3 1 12 0,5-1 10 15,3-1 6-15,1-1 0 0,5 0-7 0,-1 0-5 16,2 0-7-16,5-2 1 0,0 0-1 16,1-2-2-16,3 1 1 0,-3 0-1 0,2-1 2 15,-5 0 4-15,-2 1 7 0,-4-1 4 0,1 1 5 16,-5 1 7-16,-1-1 5 0,-5 2 8 0,1 0 11 15,-4 1 9-15,-2 0-4 0,0 0-11 16,0 0-22-16,0 0-17 0,0 2-5 0,0 3 3 16,-1 0 10-16,0 0 7 0,-1 3 3 15,-1 0 2-15,2 0 0 0,1 0 0 0,0 2-3 16,0 0-2-16,0 2-5 0,0-1-4 0,0 2 1 0,1-2 0 16,4 1 3-16,-3-2-1 0,1 0-2 15,3-1-4-15,-4-2-4 0,4 0 0 0,-3-1-3 16,-1 0-4-16,1-1-1 0,2-1-4 0,-4 0-5 15,1-2-17-15,2 1-60 0,-3-2-103 16,0-1-141-16,-1 0-257 0,0 0-385 0,0 0 544 16</inkml:trace>
  <inkml:trace contextRef="#ctx0" brushRef="#br1" timeOffset="684747.1279">10551 11529 593 0,'0'0'407'0,"0"0"-33"16,0 0-101-16,0 0-84 0,0 0-53 0,0 0-42 16,0 0-37-16,0 0-29 0,0 0-22 15,0 0-13-15,0 0-7 0,0 0 1 0,0 0 4 16,-14-10 7-16,17 16 2 0,5 0-2 0,-4 1-11 16,3 1-28-16,2 0-65 0,1 2-122 15,0-2-208-15,-3-1-356 0,-3-1 298 0</inkml:trace>
  <inkml:trace contextRef="#ctx0" brushRef="#br1" timeOffset="684993.5164">10810 11599 0 0,'0'0'165'0,"0"0"277"16,0 0-21-16,0 0-102 0,0 0-90 15,0 0-91-15,0 0-72 0,0 0-37 16,0 0 0-16,0 0 11 0,0 0 7 0,0 0-1 0,0 0 0 16,0 0-6-16,1 87-7 0,1-67 2 0,0 0-1 15,3 0-5 1,-1 1 1-16,-3-3-6 0,3 0-3 0,-2-2-2 0,-2 0-7 0,0-3-6 16,0-1-10-16,0-1-19 0,-1-3-58 0,-4-2-84 15,4-2-134-15,-1 0-243 16,-1-3-386-16</inkml:trace>
  <inkml:trace contextRef="#ctx0" brushRef="#br1" timeOffset="685701.4761">10680 11744 0 0,'0'0'0'0,"0"0"0"0,0 0 0 15,0 0 0-15,0 0 131 0,0 0 12 0,0 0-48 16,0 0-37-16,0 0-14 0,0 0-4 0,0 0-8 16,0 0-8-16,120-6-12 0,-103 4-5 15,1-1-11-15,1 2-5 0,-1-2-6 0,0 0-5 16,-4 3-5-16,3-3-4 0,-4 0-9 16,-1 0-10-16,-1 1-15 0,-1-1-10 0,-1 1-1 0,0-1 7 15,-3 1 17-15,-2 1 13 0,-3 0 16 0,0 1 8 16,-1 0 13-16,0 0 0 0,0 2 0 15,-2 3 0-15,-1 0 0 0,-1 3 0 0,2 1 38 16,1 1 60-16,-1 1 24 0,2 0 14 0,0 0 4 16,0 0-21-16,0 0-8 0,3-2-8 15,3 0-7-15,-1-1-8 0,3 1-6 16,1-4-6-16,-1-1-1 0,-1-1 1 0,4-3 2 0,1 0 2 16,-1 0-6-16,2 0-12 0,-1-1-12 0,1-3-14 15,2-1-7-15,-3-1-3 0,1 0-2 16,1 1-3-16,-2-1-2 0,-1-1-6 0,-1 1-5 15,0-1 0-15,-1 1-4 0,-1-3 1 0,-2 1 1 16,3 0 0-16,-2-1 3 0,-3-1 2 16,2-1 5-16,-3 1 4 0,-2 0 3 0,1 0 7 15,-2 2 5-15,0 0 6 0,0 3 0 0,0 1-2 16,0 2-11-16,-3 0-18 0,2 2-11 0,-1 0-11 16,-3 5-4-16,3-1 2 0,1 5 2 0,0 0 1 15,0 3 3-15,1 1 6 0,0 3 0 16,0 2-1-16,3 1 1 0,2 3 1 0,-1 2 4 15,3 2 1-15,-3 2-1 0,-1 3 0 0,3 2-4 16,-3 1 1-16,3 3 0 0,-4 0 2 0,-1 0 2 16,0 0-1-16,-1 0 3 0,-2-5-2 15,-8 2 3-15,-1-3-3 0,-7 0 0 0,-4-2 0 16,-5-1-3-16,-6-2-1 0,-3-2-8 0,-8 0-5 16,-2-2-13-16,-4-2-9 0,-2-3-2 0,-3-2-3 15,5-3 13-15,5-5 13 0,5-6 12 16,8-1 13-16,4-3 15 0,8-6 14 0,9-4 9 15,3-2 4-15,6-2-9 0,2-3-15 0,1-3-10 16,8-4-9-16,2-3-2 0,8 0-4 0,2-1-7 16,1 2-4-16,6 4-3 0,0 2-1 0,-1 2-3 15,6 5-4-15,-2 1-10 0,2 1-22 16,0 2-52-16,4 1-118 0,-12 2-255 0,-6 5-471 0</inkml:trace>
  <inkml:trace contextRef="#ctx0" brushRef="#br1" timeOffset="686800.5742">11920 11739 0 0,'0'0'48'15,"0"0"390"-15,0 0-65 0,0 0-50 16,0 0-54-16,0 0-47 0,0 0-42 0,0 0-40 16,0 0-28-16,0 0-26 0,0 0-21 0,0 0-14 15,-23-14-15-15,17 14-9 0,2 1-9 16,-3 3-4-16,0 1-2 0,1 1-4 0,-2 1-1 16,1 4-1-16,2 1-2 0,-2 0-1 0,2 2 0 15,-1 0-2-15,4-2 0 0,0 1-1 0,-1-1-2 16,2 0 2-16,1-1-1 0,0-2 0 15,1-1-1-15,5-2 1 0,0 0 2 0,1-2 3 0,2-2 4 16,0-1 4-16,4-1 3 0,1 0 2 16,1-4 1-16,0-2-2 0,0 0-3 15,-1-3 0-15,-1 1-1 0,-1 0 3 0,-3 0 5 0,-1-1 2 16,-4 1 6-16,4 0 0 0,-5-3 2 16,3 3 1-16,-4-3 2 0,-1 0-1 15,-1 1 0-15,0 0-5 0,-3 0-6 0,-3 0-1 0,-3 0-8 16,-1 0-2-16,-1 1-5 0,-3 1-3 0,-2 3-2 15,2 1-6-15,-3 3-4 16,3 1-11-16,-3 4-6 0,3 4-7 0,0 3-13 0,2 3-45 16,3 2-126-16,5 0-195 0,-1-4-375 0,5-4-493 15</inkml:trace>
  <inkml:trace contextRef="#ctx0" brushRef="#br1" timeOffset="687122.3395">12231 11626 163 0,'0'0'575'0,"0"0"-166"15,0 0-51-15,0 0-94 0,0 0-58 0,0 0-63 16,0 0-34-16,-9-122-31 0,4 102-21 0,4-2-9 16,-1-1-6-16,0 0 0 0,-2 0 1 15,1 1 2-15,1 5 1 0,-1 3 1 16,-1 3-2-16,3 7-6 0,-1 2-11 0,1 2-16 15,-2 0-12-15,0 3-5 0,1 8-3 0,-1 2 5 16,-4 6 3-16,5 0 0 0,-2 4 0 0,2 3 1 16,2 1 0-16,0 1 0 0,0 3 1 15,0 2-2-15,0 2 2 0,0 2 0 0,0 1 1 16,-1 3-2-16,-1 0-2 0,-5 2 0 0,2 0-10 16,-4-1 5-16,1 1-4 0,-2-3-7 0,2-1-22 15,2-3-55-15,-1-3-94 0,5-6-136 16,-3-3-246-16,4-9-426 0,1-6 457 0</inkml:trace>
  <inkml:trace contextRef="#ctx0" brushRef="#br1" timeOffset="687350.5566">12023 11766 647 0,'0'0'321'15,"0"0"-31"-15,0 0-78 0,0 0-67 16,0 0-45-16,0 0-41 0,0 0-23 0,0 0-5 16,0 0 8-16,0 0 9 0,0 0-2 15,0 0-14-15,0 0-18 0,120 5-23 0,-78-10-38 16,4-1-74-16,5-1-148 0,1 0-204 0,-12 2-319 16,-14 1 483-16</inkml:trace>
  <inkml:trace contextRef="#ctx0" brushRef="#br1" timeOffset="688023.925">12709 11689 58 0,'0'0'624'16,"0"0"-172"-16,0 0-51 0,0 0-97 16,0 0-90-16,0 0-60 0,0 0-43 0,0 0-33 15,0 0-26-15,0 0-24 0,0 0-17 16,0 0-10-16,0 0-2 0,0 0 1 0,-19 12 4 16,11-3-2-16,-1 1 2 0,-2 0-1 0,0 2 1 15,1 0-2-15,-1 1-1 0,3 0-1 0,-1-2 0 16,6-1 0-16,-2 0-3 0,5-1 0 0,0-1 0 15,6-1-1-15,2-1 4 0,2-1 2 0,4-2 2 16,2 0 0-16,3-2 3 0,2-1-2 16,2 0 1-16,-1-2 0 0,5-3 1 15,-3-1 2-15,-1-1 1 0,1 0 3 0,-2-2-1 16,-3 2 1-16,-2-2 2 0,-2 1-1 0,-3 0 6 16,-1-1 4-16,-2 1 4 0,-2 1 7 0,-4 0 7 15,-2 1 7-15,-1 2 5 0,0-2-1 0,0 1-7 16,-4 0-9-16,-3 0-11 0,-3 2-8 15,0 0-8-15,0 3-6 0,-3 0-3 0,-3 0-4 16,2 5 2-16,-1 1-2 0,1 1 0 0,3 1 1 16,1 0-3-16,1 1-3 0,6-1-4 0,1 2-2 15,2-3-3-15,1 2 1 0,6-2 2 16,4-1-1-16,2-1 1 0,1-2-1 0,4-1-4 16,1 0-3-16,1-2-2 0,2 0 1 0,0 0 1 15,0 0 11-15,2-2 5 0,0-1 5 0,-2-2 5 16,2-1-3-16,-2 1 1 0,-4-1 1 0,-1 0 1 15,-1 2-1-15,-5-3 3 0,0 1 2 0,-3 1 3 16,-3-2 6-16,0 1 1 0,-2-1 4 0,-2 0 4 16,-1 0 4-16,0 0 0 0,-1 1-1 15,-5-2-4-15,0-1-6 0,-3 0-3 16,-2 0-3-16,0 0-2 0,-5 0-1 0,3-1-3 0,-3 0 0 16,3 3-3-16,1 0 0 0,1 1-5 0,2 4-6 15,0 2-7-15,0 0-5 0,2 3-5 16,1 5-7-16,0 1-19 0,4 1-45 0,1 0-89 15,1 1-122-15,0 0-168 0,1-4-275 0,0-1-425 16</inkml:trace>
  <inkml:trace contextRef="#ctx0" brushRef="#br1" timeOffset="688268.9299">13233 11690 159 0,'0'0'576'0,"0"0"-85"0,0 0-82 0,0 0-95 16,0 0-86-16,0 0-53 0,0 0-34 15,0 0-19-15,0 0-18 0,0 0-15 0,0 0-16 16,0 0-17-16,0 0-18 0,0 0-17 0,18-33-15 16,-18 35-8-16,0 1 0 0,0 4-1 15,0 0 4-15,0 2 0 0,0 2 0 16,0-2-2-16,0 3 2 0,0-1 2 0,0 2-2 16,0-1 1-16,1 1-2 0,3 0-2 0,-2-1 1 0,0 1 1 15,0-3-1-15,-1-1-9 0,-1 0-10 16,0-2-34-16,0-2-63 0,0-1-98 0,-3 0-151 15,1-3-302-15,-1 0-850 0</inkml:trace>
  <inkml:trace contextRef="#ctx0" brushRef="#br1" timeOffset="688467.7663">13242 11478 1231 0,'0'0'354'0,"0"0"-55"0,0 0-125 0,0 0-105 16,0 0-49-16,0 0-19 0,0 0-6 0,0 0 4 16,0 0 4-16,0 0 0 0,0 0 0 0,0 0-2 15,0 0-9-15,0 0-46 0,2 82-101 16,5-73-165-16,0-2-308 0,-3-3-359 0</inkml:trace>
  <inkml:trace contextRef="#ctx0" brushRef="#br1" timeOffset="689005.5757">13452 11606 0 0,'0'0'160'0,"0"0"303"0,0 0-38 0,0 0-86 16,0 0-98-16,0 0-85 0,0 0-69 0,0 0-48 0,0 0-26 15,0 0-2-15,0 0 6 0,0 0 5 16,0 0 8-16,-21 49 7 0,21-29 1 16,-1 2 0-16,-1 4 2 0,-1 3 18 0,2 4 20 15,0 3 15-15,-1 1 9 0,-1-1-15 0,0 0-16 16,1-1-15-16,0-2-14 0,-3-3-6 0,2-2-5 16,-1-5-6-16,-1-4-3 0,3-2-5 15,-2-4-4-15,0-5-1 0,2-1 0 0,1-3 2 16,-2-1 6-16,1-2 19 0,2-1 18 15,-2 0 5-15,1-5-3 0,1-1-20 0,-2-2-19 16,1-1-6-16,-3-2-6 0,2-2-2 0,0-1 0 0,0-5-3 16,1-1 1-16,-1-4-3 0,1-2 0 15,1-4 0-15,0-2 0 0,3-3 2 0,2-3-4 16,3 0 1-16,2 2 0 0,0 4-1 0,1 5 3 16,0 5-4-16,-1 6-1 0,0 2-4 0,0 3 1 15,0 3-7-15,-1 2-2 0,2 1 0 0,1 3-5 16,0 2 7-16,4 0 1 0,-1 0 2 15,3 4 0-15,-1 3 1 0,-4 0 0 0,0 1 2 0,-3 2 3 16,-3-1-5-16,-1 1 1 16,-3 0 0-16,-3 0 0 0,0 0 4 0,-1-1 1 15,-7 1 1-15,1 0 1 0,-4 0-1 0,-1 1 0 0,1-3 0 16,-3 2-1-16,-1-1 0 0,0 0-5 16,0 1 0-16,2-2-3 0,2 0-6 0,0-1-11 15,0 2-21-15,3-4-38 0,0 1-63 16,1-1-91-16,3-2-132 0,3 1-243 0,0-2-436 15</inkml:trace>
  <inkml:trace contextRef="#ctx0" brushRef="#br1" timeOffset="689735.0541">13818 11694 0 0,'0'0'316'16,"0"0"-49"-16,0 0-56 0,0 0-48 0,0 0-5 16,0 0 5-16,0 0-12 0,0 0-22 0,0 0-28 15,0 0-24-15,0 0-5 0,0 0 6 16,0 0 13-16,0 0 9 0,-20 9-7 0,22-9-17 16,2 0-20-16,3-2-20 0,2 1-14 0,0-1-3 15,3 1-2-15,-2-2-2 0,2 1-2 0,-1 0-1 16,-3-1 1-16,1 0 1 0,-1-1 5 15,-2 0 4-15,-2 3 4 0,-1-4 5 0,-1 3 2 16,-2-1 5-16,0-1 1 0,0 1-3 0,0-1-6 16,-2 2-6-16,-2-1-10 0,-4 3-7 0,-1 0-5 15,-2 0-5-15,-4 4 3 0,0 2 1 16,-4 1 0-16,2 3 0 0,1-1-2 16,-1 2-2-16,4 0 0 0,2 2 0 0,0 0 1 0,2 1 2 15,2 1-4-15,4 1-2 0,-1-3-2 16,1 2-2-16,3-2 4 0,0 0 2 0,0-2 2 15,5-1 0-15,0-2 0 0,4-2 3 0,4-1 2 16,1-3 3-16,1-1 0 0,2-1-1 0,3 0 2 16,-1-4-3-16,-1-2 1 0,2-1-1 15,-3-2-2-15,2 1-4 0,-2 0 7 0,0-3 0 16,-1 0 0-16,3-1 4 0,-3-1-4 0,-1-1 0 0,1-1 1 16,-1-1 1-16,0 0 1 0,-2-2 0 15,-1 0 4-15,-2-1 2 0,-4 1 4 0,-2 1 4 16,-3-1 0-16,-1 1-2 0,0 2 0 15,-5 2-1-15,0 3-4 0,-1 3 1 0,-3 4-8 16,2 0-6-16,-2 3-3 0,-1 0-5 0,0 0 1 16,1 6-2-16,2 1-1 0,0 0-2 15,2 2 2-15,4 2 1 0,1-1-2 0,0 2 5 0,4-1-1 16,5-1 3-16,-1 2 2 0,4-2 1 16,2 1-1-16,-2-1-2 0,3-2 1 0,-3 0-3 15,3-1 3-15,-1 1 0 0,0 0-2 0,0 1-1 16,-1 0 3-16,0 0 0 0,-3-2 2 0,-3 3 3 15,0-1-7-15,0 2 2 0,-4-4 0 0,-2 2-4 16,-1 0 5-16,0-2-1 0,0 0 0 16,-2 2 0-16,-5-2 4 0,1 0 1 0,-2-1-2 15,-2 0 2-15,-1 0-3 0,1 0 0 16,-1-2 0-16,-2 2 2 0,2-2-7 0,-2 0-2 16,3-1-10-16,2 0-20 0,2-2-30 0,-2 1-65 15,0-2-100-15,5 2-165 0,-1-1-355 16,1-1-671-16</inkml:trace>
  <inkml:trace contextRef="#ctx0" brushRef="#br1" timeOffset="690356.8164">14497 11424 0 0,'0'0'266'0,"0"0"74"0,0 0-16 0,0 0-24 16,0 0-58-16,0 0-89 0,0 0-67 15,0 0-54-15,0 0-29 0,0 0 7 0,0 0 17 16,0 0 18-16,0 0 13 0,0 0 14 0,-57 130 7 15,43-98 2-15,-3 4-4 16,-1 3-14-16,-1 3-13 0,-2-1-14 0,0 5-13 0,-1 0-8 16,0 0-1-16,0 2 6 0,1-2 10 0,1 0 5 15,0-4-1-15,4-3-8 0,1-5-11 16,2 0-2-16,2-6-7 0,2 1-1 0,3-4-4 16,1-3-11-16,3-4-25 0,1-3-91 0,1-2-135 15,0-5-231-15,1-4-390 0,2-1 107 0</inkml:trace>
  <inkml:trace contextRef="#ctx0" brushRef="#br1" timeOffset="690802.6315">14572 11794 405 0,'0'0'422'0,"0"0"-11"0,0 0-71 0,0 0-88 16,0 0-74-16,0 0-64 0,0 0-50 0,0 0-27 16,0 0-13-16,0 0 3 0,0 0 2 0,0 0-1 15,0 0 0-15,-83 81-8 0,69-62-6 0,3 1-5 16,1-1-5-16,4-1-1 0,2-1 1 0,2-2-2 15,2 0-4-15,0-2 2 0,0-3-2 0,6-1 0 16,0 0 2-16,3-5 0 0,0 0 4 0,2-4 4 16,3 0 8-16,0-3 0 0,3-4-2 15,-1-1 0-15,2 0-6 16,1-2 1-16,-4 1 1 0,1-2 2 0,-3 0 2 0,-1-1 1 16,-1 1 5-16,-3 0 2 0,-1-1 6 0,-3 0 1 15,-2 1 1-15,-2-1 0 0,0 1 1 0,-3-1-6 16,-3 1-4-16,-4 0-7 0,-3 1-12 0,1 3 0 15,-2 3-7-15,-3 0-7 0,-2 4-2 16,2 0-9-16,-2 5-6 0,2 2-9 0,2 3-17 16,2 0-46-16,3 2-108 0,6 0-153 0,3-1-230 15,1-3-306-15,0-3 433 0</inkml:trace>
  <inkml:trace contextRef="#ctx0" brushRef="#br1" timeOffset="691056.852">14769 11876 0 0,'0'0'146'0,"0"0"267"0,0 0-76 0,0 0-51 16,0 0-32-16,0 0-35 0,0 0-23 0,0 0-20 16,0 0-23-16,0 0-20 0,0 0-21 15,0 0-19-15,0 0-25 0,48-29-22 0,-48 29-21 16,0 0-17-16,0 4-1 0,0 2-8 0,-2 1 4 16,1 0 5-16,0 2-4 0,0 2 4 15,1-2 0-15,0 2-2 0,0-1-1 0,0 1 0 16,0 0-1-16,0 0 0 0,0-1 0 0,-2 0-1 15,1-1-3-15,0 1-4 0,-1-2-9 0,1-1-37 16,0-1-86-16,-1-1-129 0,0-2-241 16,1 0-388-16,1-2 29 0</inkml:trace>
  <inkml:trace contextRef="#ctx0" brushRef="#br1" timeOffset="691208.5739">14866 11712 237 0,'0'0'622'16,"0"0"-195"-16,0 0-73 0,0 0-119 0,0 0-113 16,0 0-68-16,0 0-60 0,0 0-36 0,0 0-14 15,0 0 4-15,0 0 16 16,0 0-6-16,0 0-47 0,0 0-105 0,3-2-164 0,-2 11-216 16,2-2-28-16</inkml:trace>
  <inkml:trace contextRef="#ctx0" brushRef="#br1" timeOffset="691822.6873">14977 11889 0 0,'0'0'0'16,"0"0"0"-16,0 0 81 0,0 0 107 16,0 0-44-16,0 0-21 0,0 0-13 0,0 0-5 15,0 0 1-15,0 0 3 0,0 0-9 16,0 0 40-16,0 0 12 0,0 0-1 0,6 77-7 15,-6-72-59-15,0-3-30 0,0 0-19 0,0-2-10 16,0 1-1-16,0-1 7 0,0 0 14 16,0 0 19-16,3 0 13 0,2 0 2 0,0-3-11 15,2-1-19-15,4-1-16 0,2-1-10 0,2-1-2 16,1-1 0-16,3 0 0 0,-2-1-4 0,3 0-4 16,0 1-3-16,-2 0-2 0,-4 1-3 0,-2 4 0 15,-4-1-2-15,-1 2 1 0,-4 0 0 16,-2 2-2-16,1 0-1 0,-2 0-5 0,0 0-4 15,0 0-2-15,0 0 1 0,0 4 2 0,0 0 5 16,-2 1 2-16,1 0 2 0,-2 1-2 16,3 1 1-16,-2-2 0 0,2 1-2 0,0-1 0 0,0 0 1 15,0 0-1-15,0-2 1 0,0 0 1 16,2-1 0-16,1 0 1 0,1-1 1 0,0-1 3 16,2 2 0-16,-1-2 0 0,4 0 0 0,2 0 0 15,-2 0-1-15,4-3-1 0,0 0-1 0,1-1 2 16,-2 1-1-16,0-3 1 0,1 0 3 15,-4-1 0-15,-3 0 2 0,-1-1 1 0,-1-2-3 0,-3 0-1 16,-1-2 1-16,0-1 2 0,0-1 3 16,0 0 1-16,-1-2 4 0,-3-1 3 15,1 0 4-15,1-2 2 0,2-1 4 0,-1 5 2 0,-1 0 2 16,1 5 0-16,0 3-4 0,0 3-9 0,1 3-8 16,0 1-11-16,-2 0-11 0,2 1-2 15,0 6-1-15,-1 2 3 0,0 2 7 0,1 1 1 16,0 3 1-16,0 0 0 0,0 2 0 15,0 0-2-15,1 1 0 0,0-2-2 0,-1 1 2 16,0 1-2-16,2-1 0 0,-2-2-4 16,0 0-10-16,0-2-29 0,0-1-57 0,0-1-98 15,-2-2-130-15,1 0-104 0,0-3-273 0,1-3-397 16</inkml:trace>
  <inkml:trace contextRef="#ctx0" brushRef="#br1" timeOffset="692031.9234">15276 11782 0 0,'0'0'53'0,"0"0"216"0,0 0-98 15,0 0-91-15,0 0-39 0,0 0-8 0,0 0 11 16,0 0 18-16,0 0 23 0,0 0 13 16,0 0 1-16,0 0-10 0,0 0-22 0,0 0-17 15,49 19-13-15,-34-19-11 0,2-2-12 16,2-1-15-16,-1-2-21 0,3 0-52 0,1 2-108 15,1 0-161-15,-4-1-262 0,-7 3 514 0</inkml:trace>
  <inkml:trace contextRef="#ctx0" brushRef="#br1" timeOffset="694083.2103">15597 11971 0 0,'0'0'294'0,"0"0"61"0,0 0-79 15,0 0-60-15,0 0-54 0,0 0-45 16,0 0-23-16,0 0-22 0,0 0-13 0,0 0-8 16,0 0-4-16,0 0 3 0,-122 26 7 15,105-24 8-15,4 1 4 0,1-2-4 0,3-1-5 16,3 0-5-16,3 0 10 0,2 0 4 0,1-5-2 16,0 1-8-16,3-3-14 0,2-2-10 0,3-1-4 15,1-1-2-15,5 1-5 0,0-2-3 0,0 2-4 16,3-1-4-16,0 2-3 0,-2 0 1 15,1 1-1-15,-3 2 0 0,2-2 2 0,-4 1-5 16,1 2-1-16,-2 2-3 0,-1 1-5 0,-3 0 1 16,3 2-3-16,-4 0-2 0,0 0-1 0,-3 5 0 15,1 0 0-15,-1 1 2 0,-2 1 2 0,0 0 1 16,0 1 2-16,0 0 1 0,0 1 2 0,-1-2-2 16,-1 2-1-16,0-2-1 0,1 0-5 15,1-1 5-15,0-2-2 0,0 0 1 0,0-2 2 16,0 0-2-16,4-1 2 0,0 0-1 0,1-1 2 15,1 0-2-15,1 0 0 0,-1-1-1 16,2-1-1-16,2-1-1 0,-1-1 0 0,1 0 0 16,1-2-2-16,2 0 4 0,4 0 1 15,-4-1 2-15,1 0 4 0,0 0-1 0,-4 0 3 0,0 1 0 16,-4-1 4-16,-1 0 1 0,-1 1 2 16,-2 1 2-16,1 2-5 0,-3 1-2 0,1 0-7 15,-1 2-11-15,0 0-11 0,0 0-3 0,0 4 3 16,0 2 6-16,0 1 9 0,-2 2 3 15,0-1 1-15,1 1 2 0,-2 0-1 0,2-2 0 16,1 0 0-16,0-1-2 0,0 0 1 0,0-2 0 16,1 1 1-16,2-3 0 0,1 1 2 0,-2-1-1 15,6-2 3-15,-4 0 0 0,4 0 0 0,2 0 0 16,2 0-4-16,2-2 3 0,2-2-4 16,2 0 1-16,1-1 0 0,-1-1 0 0,1 0 0 15,-2 0 4-15,1 0-1 0,-5 0 2 0,1-1 3 16,-2 0-1-16,-3-1 4 0,-3 1 3 0,0 1-3 15,-4 2 5-15,-2 0-1 0,1 2-1 0,-1 1-3 16,0 1-7-16,0 0-10 0,0 0-7 16,-1 0-2-16,0 2 2 0,-2 3 6 15,1 1 3-15,0-1 1 0,1 1 0 0,1-1-2 16,0 1 2-16,0-1-2 0,0 0 4 0,0-1 0 16,3 1-1-16,-1-2 2 0,1 1-1 0,-2-1-1 15,3 1 3-15,1-1 0 0,-2 1-1 0,2-2 0 16,-1 0 2-16,1 1-1 0,-1-1-1 0,1-1 2 15,1 2-3-15,-1-2 1 0,0 0 0 16,4 0 0-16,-3-1 1 0,4 1 1 0,0-1-1 16,0 0 0-16,2 0 0 0,-2 0 2 0,2 0-3 15,0-2 3-15,-2 0-1 0,0-1-2 0,0 0 2 16,-3-2 2-16,-1 2 1 0,1-3 3 0,-3 1 0 16,2-1 1-16,-5 0 0 0,1 0-1 0,0-1 0 15,-2-2-1-15,0 2 1 0,0-2-2 16,-2-1 0-16,0 0-1 0,1-1 1 0,-3 1 0 15,1-1 4-15,0 5-2 0,2 0 1 0,-2 2-1 16,2 1-1-16,1 2-3 0,-2 1 1 16,2 0-1-16,0 0 0 0,0 0 1 0,0 0 1 15,0 0 1-15,0 0 3 0,0 0 5 0,0 0 1 16,0 0 5-16,0 0 5 0,0 0 0 0,0 0-2 16,0 0-5-16,0 0-5 0,0 0-5 15,0 0-3-15,0 0 0 0,0 0-3 0,0 0-2 16,0 0 0-16,0 0-3 0,0 0 1 0,0 0 0 15,0 0-1-15,0 0 1 0,0 3 1 0,0-2 0 16,0 1 3-16,0 0-1 0,0-1-1 0,0 1 0 16,0 0-1-16,0-1 0 0,0 0 2 15,0-1-2-15,0 0 0 0,0 0 2 0,0 0 0 16,0 0-1-16,0 0 2 0,0 0 0 0,0 0 0 16,0 0 4-16,0 0 1 0,0 0 2 15,0 0-1-15,0 0 1 0,0 0-1 0,0 0 0 16,0 0 2-16,0 0-2 0,0 0 1 15,0 0-1-15,0 0 2 0,0 0-1 0,0 0 0 0,0 0-1 16,0 0-6-16,0 0 1 0,0 0-2 16,0 0-4-16,-1 0 3 0,1 0-3 0,0 0-2 15,0 0 1-15,0 0 1 0,0 0 1 0,0 0-1 16,0 0 2-16,0 0-1 0,0 0 2 0,0 0 1 16,0 0-1-16,0 0-1 0,0 0 2 15,0 0-2-15,0 0 0 0,0 0 3 0,0 0-3 16,0 0 1-16,0 0 1 0,0 0-2 0,0 0 1 15,0 0 2-15,0 0-1 0,0 0 1 0,0 0-1 16,0 0 0-16,0 0-1 0,0 0-2 16,0 0 1-16,0 0-2 0,0 0 1 0,0 0 5 15,0 0-4-15,0 0 2 0,0-1-1 0,0 1-3 0,0 0 4 16,0 0-1-16,0 0 0 16,0 0 0-16,0 0 0 0,0 0-2 0,0-1 1 15,0-1 1-15,0 2-1 0,0-2-1 0,0 1 1 16,0 1 0-16,0 0 2 0,0 0 0 0,0 0 0 15,0 0-4-15,0 0 1 0,0 0-1 16,1 0 0-16,-1 0 2 0,0 0-1 0,0 0 1 16,0 0-1-16,0 0 3 0,0-2-3 0,2 2 1 15,-1-1 2-15,-1 1-8 0,2-1 8 0,-2 1-1 16,1 0-1-16,-1 0 1 0,0 0-1 0,0-1-1 16,1 1-1-16,-1 0 1 0,0 0-5 0,0 0-2 15,0 0-3-15,0 0 1 0,3 0 0 16,0 2 4-16,1 2 1 0,-2 1-3 0,2 0 6 15,1-1 0-15,-1 2 0 0,2 0 6 0,-1 0-5 16,1 1-2-16,0 1 3 0,-2 1-1 0,3-1 0 16,-5 0-1-16,0 1 1 0,2-1-1 15,-4 2 3-15,0-3 0 0,0 2 1 0,0 0-3 16,-2-1 1-16,-1 0 0 0,2-2-1 0,-1 1 6 16,-1-1-5-16,0 0 0 0,2-3-2 15,0 0 0-15,1-1 1 0,0-1 2 0,0-1 0 16,0 1-1-16,0-1 3 0,0 0 1 0,0 0 1 0,0 0 3 15,2-1-3-15,1-1 0 0,2-2-2 16,1 0-3-16,-1-1 0 0,1-1 2 0,-1-1 0 16,2 1-2-16,0-1 1 0,-1-1 0 15,2 0-1-15,-2-2 2 0,0 2-1 0,3 1-1 16,-4 1-2-16,0 1 0 0,-3 2-3 0,2-1-1 16,-1 3 0-16,-2 0-1 0,0 1 2 0,0 0-2 15,0 0-1-15,2 0-1 0,-1 0-1 0,1 4 1 16,-2-1 2-16,1 1 1 0,1-1 1 15,0 2 2-15,-2-1 0 0,1 0 3 0,2-2-2 16,-1 2 0-16,-1-1 2 0,6 0-4 16,-2 3 5-16,2-3 2 0,7 1-1 0,0-2 2 15,6 0-2-15,-2 1-1 0,2-2 0 0,2-1 1 16,-1 1-1-16,1-1-1 0,-1 0 0 0,-1 0 1 16,-2 0-1-16,2 0 1 0,-2-1 2 15,-6-2-3-15,0 0 3 0,-2-2 3 0,-6 1 1 0,-1-2 4 16,-4-1-4-16,0 0-4 0,-3-2-2 15,-1-3-3-15,-3 0 1 0,-1-2 2 0,3-3 0 16,-3 2 0-16,3-4 3 0,1-1 0 0,1-1-1 16,-1-3 1-16,2 1-2 0,2 1-1 0,0 1 3 15,2 2 0-15,3 4-2 0,-3 7 0 16,0 2-2-16,0 3-2 0,-1 3-1 0,-1 0-4 16,0 0-3-16,2 5-2 0,-1 4 5 0,0 3 4 15,1 1 4-15,2 3 1 0,0 2-2 16,-2-1-1-16,2 3 0 0,1 0-1 0,-1 3 2 15,0 2 0-15,-1 0 2 0,1 1-2 0,0 1 0 16,-2-3 0-16,1 0-1 0,2-2 1 16,-3-2-1-16,0-2-3 0,3 0-3 0,-3-3-12 0,1-1-33 15,0-2-52-15,0-3-74 0,-2-2-93 16,0-3-127-16,0-2-250 0,-1-1-334 0,0-1 476 0</inkml:trace>
  <inkml:trace contextRef="#ctx0" brushRef="#br1" timeOffset="694299.5795">16688 11826 0 0,'0'0'474'0,"0"0"-17"0,0 0-60 0,0 0-83 15,0 0-70-15,-123-12-47 0,118 12-32 0,1 0-32 16,4 0-28-16,0 0-29 0,5 0-21 16,5-3-13-16,5 1-11 0,5-1-9 15,6 0-5-15,7-1-6 0,4-1-5 0,9 1-1 16,6-1-3-16,7-1-6 0,4 0-19 0,5 0-78 0,2 0-138 15,-16 2-326-15,-18 0-990 0</inkml:trace>
  <inkml:trace contextRef="#ctx0" brushRef="#br1" timeOffset="694997.6247">17799 11589 0 0,'0'0'0'0,"0"0"238"16,0 0 131-16,0 0-45 0,0 0-45 0,0 0-45 16,0 0-49-16,0 0-44 0,0 0-38 0,0 0-35 15,0 0-21-15,0 0-6 0,0 0 0 0,0 0 6 16,-38-19 8-16,23 22 4 0,3 0 0 15,1 1-2-15,-6 1-7 0,5 0-6 0,-5-1-8 16,2 2-7-16,-4 3-6 0,0-1-5 0,4 4-7 16,-3 1-4-16,5 0-2 0,0 0-4 0,6 1-1 15,1-2-4-15,6 0-1 0,0-1-3 0,7-2 5 16,5-2 3-16,1-1 5 0,7-1 8 16,2-5-3-16,4 0 2 0,3 0-1 0,0 0-2 15,1-3 0-15,-3-1-3 0,1 2 0 0,-6 0-4 16,-4 2 1-16,-3 0 0 0,-5 2-4 0,-4 1 0 15,-2 3 0-15,-2-1 3 0,-2 4 4 16,0 1 5-16,-6 2 5 0,-4 0 5 0,-4 2 2 16,-3 1 1-16,-4 0-4 0,-4 2-5 15,0 2 6-15,-4 0 7 0,0-3 2 0,3-1 1 16,-1-1-9-16,3 0-11 0,-1-2-7 0,4 0 1 16,-1-1-1-16,3-5-2 0,6 0-2 0,2-2-8 15,3-4-23-15,7 0-57 0,1 0-88 0,0-4-142 16,10-4-243-16,-4 2-369 0,0 1 109 0</inkml:trace>
  <inkml:trace contextRef="#ctx0" brushRef="#br1" timeOffset="695640.1524">17916 11529 0 0,'0'0'320'0,"0"0"-93"0,0 0-92 15,0 0-54-15,0 0 35 0,0 0 48 0,0 0 27 16,0 0 7-16,0 0-9 0,0 0-21 16,0 0-27-16,18 123-21 0,-16-102-24 0,0 2-22 15,-1 0-9-15,2 0-9 0,0 0 9 16,-1-2 3-16,-1 3 1 0,4-4-8 0,-2-1-14 16,-1-1-7-16,0-3-10 0,3-3-4 0,-3-1-6 15,-1-2-4-15,0-4-3 0,0-2-2 0,-1 1 0 16,0-4 1-16,2 0 6 0,-2 0 8 0,2 0 13 15,-1 0 10-15,0 0-4 0,1-5-9 16,2-1-16-16,1-2-11 0,0-1-5 0,2-1 0 16,0 0-2-16,1-3 0 0,-1-1 0 0,5-1-1 15,0 1 1-15,-2 2 0 0,2 1-3 0,-2 3-2 16,-2 2-1-16,-2 3-1 16,1 1-3-16,-5 1-3 0,2 1-3 0,-1 0-3 0,-1 3 1 15,0 0 5-15,1 5 3 0,1 0 4 0,-1 2 2 16,-1-1 0-16,2 0 1 0,-1 1 0 0,-1-2 1 15,3-1 0-15,-2 0 0 0,-1-2-1 0,4 0 1 16,-2-3 0-16,4 0 3 0,0-2 0 16,1 0 0-16,3 0 0 0,0 0-1 15,7-2 1-15,-2 0 0 0,1-2-1 0,2 1-2 0,0-1 2 16,-1-1-2-16,-2 1 3 0,-3-1 1 0,-3 0 0 16,-1 0 2-16,-1 1 1 0,-3-2 5 15,-3 1 0-15,-2 1 3 0,-1-2-1 0,1 0 0 16,-1 0-3-16,0-1-1 0,0 1-2 0,0-1-1 15,-1 0 0-15,0 1-1 0,1 0 1 16,0 1 0-16,-1 2-4 0,1 0-1 0,0 2-2 16,0 1-4-16,0 0-3 0,0 0-5 0,0 0-6 15,0 1 1-15,0 3 5 0,0 1 4 0,1 2 6 16,0 0 1-16,2 0 0 0,0 0 0 16,-1 1 1-16,-1 1 0 0,0 0 0 0,3-1-2 0,-2 0-2 15,-1 1-5-15,-1 0-13 0,0-1-34 0,0 2-68 16,0-3-116-16,-3 0-187 0,-1-3-422 15,3 0-500-15</inkml:trace>
  <inkml:trace contextRef="#ctx0" brushRef="#br1" timeOffset="695841.5152">18362 11586 602 0,'0'0'459'0,"0"0"-72"0,0 0-80 0,0 0-96 0,0 0-93 16,0 0-54-16,0 0-39 0,0 0-47 16,0 0-17-16,0 0-3 0,0 0 7 0,0 0 22 15,0 0-5-15,0 0-34 0,18-3-61 0,-13 13-109 16,3 1-170-16,-5-3-248 0,3-4 55 0</inkml:trace>
  <inkml:trace contextRef="#ctx0" brushRef="#br1" timeOffset="696337.957">18586 11648 502 0,'0'0'444'0,"0"0"-67"0,0 0-113 16,0 0-133-16,0 0-83 0,0 0-30 0,0 0 0 15,0 0 14-15,0 0 22 0,0 0 14 16,0 0 8-16,0 0 4 0,0 0 4 0,0 0-2 15,-38 137-4-15,34-108 10 0,-2 1-2 0,3 4 2 16,0-1-1-16,-2 3-19 0,3 0-10 16,1 1-14-16,-1 2-10 0,-2-5-6 0,4 0 0 15,0-5-8-15,0-1-4 0,0-5-4 0,0-1-8 16,0-4 4-16,0-3 0 0,0-2-1 0,0-5 5 16,0-2-4-16,0-3 3 0,0-2 9 0,-1-1 15 15,0 0 8-15,0-2-2 0,-2-4-9 0,-3-2-16 16,3-3-10-16,-4 0-2 0,3-2-2 15,-3 1-7-15,0-3 5 0,4-2-1 16,0 1-3-16,-1-4 7 0,3-5-6 0,1 0-2 16,4-4 2-16,1 0-1 0,5-4-1 0,1 2 3 0,2 3-3 15,2 3-3-15,-3 5 1 0,4 4 0 16,-3 4-2-16,0 3-1 0,3 2-1 0,-3 1-2 16,-1 3 1-16,3 0 5 0,-1 3-3 15,-2 0 2-15,5 0-2 0,-5 5 1 0,4 1 3 0,-5 1 1 16,-1 1 1-16,0-1-5 0,-7 2 5 15,0 0 1-15,1 0 0 0,-4 0 5 0,0 2-3 16,-5-1-1-16,0 0 2 0,-4 1 1 0,-1-1 0 16,-1 1 1-16,-1-2-2 0,-2 0-6 15,2 0 2-15,0 0-3 0,0-1-8 0,0 1-13 16,0-2-28-16,1-1-53 0,5-1-93 0,0-4-140 16,2 1-294-16,0-2-567 0</inkml:trace>
  <inkml:trace contextRef="#ctx0" brushRef="#br1" timeOffset="696843.8571">18892 11632 6 0,'0'0'255'0,"0"0"-77"15,0 0-59-15,0 0-32 0,0 0 45 16,0 0 24-16,0 0 19 0,0 0 9 0,0 0-3 15,0 0-2-15,0 0-15 0,3 129-17 0,-3-105-22 16,0 1-19-16,-2 1-17 0,1 0-13 0,-2 3-6 16,-2 1-2-16,3 3 2 0,0-1 3 0,0-1-1 15,-2 2-9-15,2-4-16 0,2-3-10 16,-1-3-10-16,-1-1-6 0,1-2-3 0,-3-5-6 16,2-2 1-16,1-2-2 15,0-4-1-15,-1-2 0 0,1-2 2 0,-2-2 5 0,3-1 14 16,0 0 19-16,0 0 8 0,0-2-5 0,-1-4-12 0,1-1-20 15,-1-1-12-15,1-1-1 0,-1-2-4 16,1-4-1-16,0 1-1 0,0-6 0 16,0-1-1-16,0-4 2 0,0-2-4 0,3-4 1 15,5-1 0-15,-1 0 1 0,1 2-1 0,-2 4-1 16,4 3-1-16,0 4-3 0,-1 3 1 0,2 4-1 16,-1 1-3-16,-1 3-1 0,2 2-2 0,-1 3 0 15,0-1 1-15,3 3 2 0,2 1-1 16,-2 0 0-16,-2 0 0 0,1 4 0 0,3 1 1 15,-2 1 3-15,-2 2 0 0,-1 0 1 0,-3 1-2 16,-5 0 0-16,0 2-1 0,-2-1 1 0,-1 2 2 16,-3-1 0-16,-5 1 1 0,-3 0 0 0,-3 1-2 15,0-1-4-15,-1-1-8 0,-3 2-12 16,4-3-17-16,-3 2-31 0,6-3-53 0,0 0-92 0,3-1-132 16,2-3-274-16,4-2-439 0</inkml:trace>
  <inkml:trace contextRef="#ctx0" brushRef="#br1" timeOffset="697870.4562">19219 11862 207 0,'0'0'451'16,"0"0"-59"-16,0 0-97 0,0 0-91 0,0 0-62 0,0 0-40 15,0 0-25-15,0 0-16 0,0 0-13 16,0 0-7-16,0 0 0 0,0 0-3 0,0 0 5 16,34-10-1-16,-29 7-3 0,4 1-2 15,-1-1-9-15,-3 0-3 0,3 2-4 0,0-2-2 0,-4 1-1 16,2 1-3-16,-3-1 1 0,-1 0 1 16,2 2 3-16,-3-1 3 0,-1 1 2 0,0 0-4 15,0 0-1-15,0 0-9 0,-2 0-10 0,-3 0-2 16,0 1-6-16,-3 2 3 0,-3 1 2 15,-3 0 1-15,1 2 1 0,1 1-1 0,-1 1 0 16,-1 2-4-16,4 0 2 0,0-1 0 0,3 0-1 16,1 3-1-16,-1-2 0 0,5 2 0 0,0-2-3 15,1 1 3-15,1-1-6 0,0-1-3 16,2-1 1-16,4-1-5 0,-1-2 8 0,4 0 1 16,1-1 2-16,0-2 2 0,1 0 5 0,1-2 2 15,3 0 1-15,0-2 7 0,1-2-5 0,-2-1 2 16,1-1 2-16,-1 1 2 0,-3-2 1 15,1 1 0-15,2-2 6 0,-3 1-4 0,0-1 7 16,-1 0-1-16,-1 1-3 0,1-1 2 0,-4 2 1 16,2 0 9-16,-2 2 8 0,-3-1 12 0,-1 1-2 15,-1 2-6-15,-1 1-9 0,0 1-18 0,0 0-6 16,0 0-16-16,0 0-7 0,-1 0-1 16,0 3 3-16,-2 2 7 0,-2 1 1 0,4-1 3 15,-1 1-1-15,1 1-1 0,1-1 2 0,0 0 1 16,0-1-1-16,0-1-1 0,1-1 2 15,1 0-3-15,0-2 5 0,4 1 2 0,-3-1 0 16,5-1 4-16,-1 0-1 0,-2 0 0 0,3 0 0 16,0 0 1-16,-3-3-4 0,3 1 0 0,-1 0-1 15,-1-2-1-15,3 1 4 0,-1-2-2 0,-3 0 1 16,1 0 2-16,1-1 1 0,-4-1 4 16,0 0 0-16,1-1 1 0,-2-2-3 0,-1 1 0 0,-1-3 0 15,0-2-2-15,0 1 0 0,0 0-1 16,-2 0 0-16,-3 2-5 0,1 0 2 0,-4 2-1 15,4 2-4-15,-3 3-6 0,-2 1-8 16,-2 3-3-16,1 1-1 0,0 6 4 0,-3 2 0 16,3 3 2-16,0 1 1 0,1 3-2 0,2-2 7 15,3 0-2-15,2 0 4 0,-2-2-2 16,4-1 3-16,0-2 0 0,0 0 0 0,0-2 4 0,4 0-3 16,0-1 2-16,2-1 3 0,-1-3 0 15,5-1 2-15,-1-1 0 0,0 0 0 0,3 0-1 16,-2-2 2-16,6-3-3 0,-3 0 0 0,4-1 1 15,-2-1-1-15,3 0 1 0,-4-2 3 16,4-1 2-16,-2-1-3 0,-1-2 3 0,-3-1-2 16,3 0 1-16,-4-2 5 0,-2-2-2 0,-5 0 2 15,3-3 1-15,-5 0 1 0,-2 0-1 0,0-1 1 16,0-2-1-16,-4 2 0 0,-1-3 3 16,0 3-1-16,0-3 5 0,1 3-3 0,-2 0 2 15,4 3 4-15,0 3-3 0,-3 6 7 0,3 3-4 16,2 3 0-16,-1 3-6 0,1 1-6 0,-1 0-7 15,1 0-7-15,-1 4 2 0,0 3-4 0,1 2 5 16,-2 4 3-16,2 1-3 0,0 2 3 16,0 1-2-16,0 4 0 0,0 3-2 0,2 2 4 15,-1 5-1-15,-1 3 0 0,0 3 2 0,0 3-5 16,-3-1 0-16,0-1 1 0,3 0-2 16,0-5-3-16,0 0-4 0,0-2-14 0,5-2-31 15,-1-2-51-15,1-3-89 0,0-5-123 16,-2-3-249-16,2-5-456 0,-3-5 217 0</inkml:trace>
  <inkml:trace contextRef="#ctx0" brushRef="#br1" timeOffset="698508.7115">20341 11536 0 0,'0'0'0'0,"0"0"44"16,0 0 398-16,0 0-23 0,0 0-29 15,0 0-57-15,0 0-71 0,0 0-52 0,0 0-40 16,0 0-32-16,0 0-27 0,0 0-24 0,0 0-14 15,0 0-15-15,71-72-9 0,-68 63-5 0,0 1-9 16,3-1-5-16,-4-1-5 0,5-2-7 16,-3-1-2-16,-1-2-3 0,2-1-1 0,-2-3-1 15,2-5-1-15,-2-4-3 0,-1-4 1 0,3-1 0 16,-4 0 0-16,-1 2 2 0,0 5 0 0,0 5 3 16,-6 6 1-16,4 4 0 0,0 8-4 0,-2 1-11 15,0 2-6-15,-2 7-4 0,-5 9 1 16,-1 6 4-16,-1 5 4 0,-2 6 2 0,2 4-2 15,2 2 3-15,2 2-2 0,0 0-1 16,4 1 2-16,-3 1-1 0,0 1 0 0,3 1 2 16,-2 0 0-16,-3 0-3 0,4 0-2 0,0 1-1 15,-1 0 0-15,2-4 3 0,-1-1 2 0,2-4-1 16,1-4 0-16,1-3 1 0,2-3-2 0,0-1 3 16,0-5-1-16,0-1-3 0,2-4 3 15,1-3-2-15,0-6-2 0,2-3-14 0,-1-2-30 16,-1-2-61-16,0 0-79 0,2-3-104 0,-3-2-226 15,1 0-327-15,-1 1-168 0</inkml:trace>
  <inkml:trace contextRef="#ctx0" brushRef="#br1" timeOffset="698734.2565">20190 11821 0 0,'0'0'258'0,"0"0"140"0,0 0-54 0,0 0-55 0,0 0-36 16,0 0-45-16,0 0-45 0,0 0-41 15,0 0-34-15,0 0-14 0,0 0-16 0,0 0-17 16,0 0-8-16,0 0-8 0,34-12-7 0,-8 7-6 16,-1 1-2-16,4 1-6 0,1 0-5 15,-2 1-10-15,-1 0-24 0,-1 1-57 0,-1-2-90 16,0 2-128-16,-3 1-208 0,-5 0-242 0,-7 0 271 0</inkml:trace>
  <inkml:trace contextRef="#ctx0" brushRef="#br1" timeOffset="699083.6931">20630 11825 303 0,'0'0'422'0,"0"0"-106"16,0 0-93-16,0 0-85 0,0 0-57 0,0 0-29 16,0 0-20-16,0 0-6 0,0 0 3 15,0 0-1-15,0 0 5 0,0 0 2 16,0 0-2-16,0 0 1 0,-104 110-1 0,99-97-4 15,3 0-5-15,1 0-4 0,1-1-3 0,0-1 3 16,3 0 19-16,3-3 11 0,1-1 13 16,0-2 4-16,3-1-2 0,3-3-4 0,1-1-4 0,3 0-5 15,-3-3-10-15,6-2-8 0,-1-3-6 16,-3 2 1-16,1-2-1 0,-1-1 0 0,-2 1 4 16,-4 0-3-16,0-3 6 0,0 2-2 15,-4-2 2-15,-2 0 1 0,-3-2-4 0,-1 2-2 16,-2-3-4-16,-6 2-8 0,-3-2-8 0,0 0-2 15,-3 0-3-15,-1 3-1 0,-1 0-2 0,0 3-6 16,-2 4-7-16,4 3-4 0,-4 1-3 16,4 1-4-16,-2 6-5 0,4 2-4 0,1 1-20 15,1 1-36-15,3 2-100 0,5 0-147 0,2 0-245 16,0-3-327-16,0-5 272 0</inkml:trace>
  <inkml:trace contextRef="#ctx0" brushRef="#br1" timeOffset="699557.2739">20902 11974 0 0,'0'0'585'15,"0"0"-157"-15,0 0-97 0,0 0-105 16,0 0-85-16,0 0-51 0,0 0-37 0,0 0-20 16,0 0-7-16,0 0 1 0,0 0 5 0,0 0 8 15,0 0 8-15,0 0 7 0,-50 6 4 0,49-4 4 16,1-2-3-16,-1 0-5 0,1 0-9 15,0 0-9-15,0 0-3 0,0 0-2 0,0 0 1 16,2 0-1-16,2 0-1 0,3 0-3 16,1 0-3-16,1-3-2 0,2 0-2 0,2 0-5 0,0-2-2 15,2 2-3-15,-2-2-3 0,3 1-1 16,-4 1 0-16,1-2-1 0,-1 0 2 0,-1 1 0 16,-1-1 4-16,-2-1 4 0,1 0 1 0,-3 0 3 15,-1 1 2-15,-3-1 1 0,-1 0 1 16,-1 1-2-16,0-1-5 0,0 0-2 0,-5-2-6 0,-1 1-2 15,0-1 1-15,-2 0-3 0,-1 1 1 16,-3-1-1-16,2 1 0 0,-2 0 1 0,1 2 0 16,-1 2-2-16,1-1-3 0,0 3-1 15,0 1-3-15,2 0-1 0,2 0 1 0,-1 3-3 16,1 0-1-16,3 1-1 0,0-1 0 0,1 1 1 16,3 0 0-16,-1 0 2 0,1-2-2 15,0 1 2-15,0-1-1 0,0-2 1 0,1 2 1 16,2-1 1-16,0 1 3 0,1 0-2 0,-1-1 2 15,2-1 0-15,-2 2 0 0,2-2-1 0,-1 0-5 16,-1 1-8-16,1-1-18 0,0 0-37 0,-1 1-55 16,0-1-82-16,-1 0-92 0,0 0-150 0,0 0-261 15,-1 1-323-15</inkml:trace>
  <inkml:trace contextRef="#ctx0" brushRef="#br1" timeOffset="700173.0747">20511 12104 0 0,'0'0'0'0,"0"0"311"0,0 0 148 15,0 0-25-15,0 0-79 0,0 0-76 16,0 0-53-16,0 0-40 0,0 0-30 0,0 0-31 15,0 0-26-15,0 0-20 0,0 0-16 0,0 0-14 16,91-48-9-16,-84 41-7 0,2 0-7 0,-2 0 1 16,-2-2-2-16,1 2-1 0,-2-1 0 15,1-2-1-15,-1-1-1 0,-2 0-2 0,-2-3 0 16,2 0-6-16,-2-1-3 0,0-1 0 0,0 0-1 16,0-1 1-16,-2-1 0 0,0 1 2 15,-2 2-4-15,-1 1 6 0,1 5-1 0,-2 0-4 0,3 3 3 16,-4 3-9-16,1 0-5 0,-1 3-2 15,-1 0-3-15,-1 1-2 0,-2 4 2 0,2 0 0 16,1 2-1-16,1-1 2 0,0 2 0 16,3-3 0-16,-1 2-3 0,4-3 1 0,1 2-2 15,0-2 1-15,0-1 7 0,3 1-3 0,3-2 4 16,3-1 3-16,1 0-1 0,2-1 3 0,5 0-1 16,0 0-1-16,4-2-4 0,2-3 6 0,1-1-2 15,-2 0 0-15,5-1 1 0,-3 0-2 16,2-1 2-16,-3 1 3 0,-3-2 2 0,-1 2-3 15,-4 0 2-15,-1 1-1 0,-4 1-3 0,-4 1 9 16,-2 2 1-16,-1 1 5 0,-3 1 1 0,0 0-2 16,0 0-4-16,0 0-7 0,-4 2-2 15,-2 3-4-15,-3 0 0 0,0 3 2 0,-2 3 0 16,1 0-2-16,0 0-1 0,-1 4-1 0,2-2-3 16,3 1 5-16,1 0-2 0,0-2 0 0,2 1 4 15,1 0-5-15,2-1-1 0,0-1 1 0,0-1-3 16,5-2-3-16,-1-1-4 0,0 0-5 0,1 0-10 15,0-3-10-15,2 0-24 0,1 0-32 16,-2 0-37-16,3-1-42 0,-1-1-9 0,5-1-41 16,0 0-62-16,2-1-162 0,-6 0-301 15,0 0-160-15</inkml:trace>
  <inkml:trace contextRef="#ctx0" brushRef="#br1" timeOffset="701149.59">21189 11805 121 0,'0'0'579'0,"0"0"-160"0,0 0-102 0,0 0-95 16,0 0-87-16,0 0-44 0,0 0-28 16,0 0-11-16,0 0-9 0,0 0-7 0,0 0-3 15,0 0-6-15,0 0-3 0,-123 1 1 16,114 8 1-16,-1 1 1 0,2 0 1 0,1-1-3 16,0 4-1-16,1-2-4 0,1 3-1 0,2-2-2 15,0 1-6-15,1 0-1 0,2 0-2 16,0 1-1-16,0-2 2 0,0 1 0 0,3-2 1 15,2 0 1-15,1-2 6 0,0-1 2 0,3-2 5 16,0 0 2-16,2-3 0 0,1-1 3 0,1-2 0 16,1 0-3-16,-1-2-2 0,4-2-6 15,-2-1-3-15,1 0-1 0,-3-2 0 0,1 0 2 16,0-1 2-16,-2 0 3 0,-2-1 2 0,-2 0 5 16,-5 0 4-16,3-2 2 0,-5 1-3 0,-1-1-3 15,0 0-6-15,-7 0-7 0,-1 1-1 0,-2-1-5 16,-2 0-5-16,1 1 0 0,-2 0-2 0,-1 2-4 15,1 4-4-15,-1 2-3 0,0 2-5 16,0 0-1-16,1 5 0 0,0-1 0 0,0 4-3 16,3-1-2-16,5 0-6 0,-2 0-5 15,5-1-3-15,1-2-6 0,1 1 1 0,1 0 7 0,3-4 6 16,5 2 9-16,0-2 10 0,2-1 4 0,3 0 3 16,2-1 4-16,2-2-1 0,0-2 0 15,1-1 1-15,2 1-1 0,0-1 1 0,-2-1-1 16,1 1 4-16,-3 0 0 0,0 0 1 15,-3 3 2-15,0 0-4 0,-1 1 2 0,-1 2-3 16,-3 0-3-16,-3 0 0 0,0 0-4 0,-1 2 1 16,-1 1-1-16,-1 4 1 0,-3 0 3 0,3 0-1 15,-1 1 2-15,-1 1 0 0,0 0 0 0,-1 1 2 16,1 0 1-16,-1-1-4 0,0 0 3 0,0-1-1 16,0 1-1-16,0-4 1 0,0 1-1 15,0-2-1-15,0-1 1 0,0 0 0 0,0-2 3 16,0 2 1-16,1-3 6 0,0 1 2 0,1-1 7 15,2 0 5-15,-1 0 0 0,2 0-2 16,1 0-3-16,1 0-7 0,-1-3-2 0,1 0 1 16,2-1-4-16,0 0 1 0,0-1-2 0,1-2-1 15,0 0-1-15,1-2 2 0,2 0 0 16,-1-1-4-16,3-2 1 0,-2 0-1 0,0-2-3 16,1 0 4-16,-2 1-3 0,-1 3-1 0,-2 0 1 0,-4 5-3 15,0 1 1-15,-2 1-1 0,-1 3-3 16,-1 0-9-16,2 0-3 0,-3 0-3 0,1 5 2 15,0 1 5-15,1 2 5 0,0 0 2 0,-2 2 1 16,1-1 3-16,0 0-1 0,1 1 0 16,-1-2 1-16,1-1-1 0,1-1 1 0,-2 1 1 15,2 0-1-15,0-4 0 0,-2 1 0 16,2-2 2-16,1 1 0 0,-3-3 0 0,1 0 0 0,-1 0 1 16,1 0 0-16,-1 0 6 0,2 0 0 0,-1 0 0 15,0 0 2-15,1-4-7 0,2-1 1 16,-1 2 0-16,2-2-1 0,-2-1 0 15,3 0-1-15,-2-2-2 0,3 1-1 0,1-2 3 0,0 0-1 16,0 0 0-16,1 1-1 0,-1 1 1 16,-2 1-2-16,-1 1 1 0,2 2 1 0,-5 0-7 15,2 3 2-15,-2 0-4 0,-1 0-2 0,1 2 3 16,0 1-1-16,0 3 1 0,0 1 3 0,1 0 4 16,2 2-2-16,-2 1 1 0,0 2 0 15,2 0-4-15,-2 0 4 0,5 1 0 0,-4 1-2 16,3 0-1-16,-4 0-5 0,0 0-22 0,-1 0-51 15,0-2-102-15,-1 0-140 0,0-5-282 16,-1-2-562-16</inkml:trace>
  <inkml:trace contextRef="#ctx0" brushRef="#br1" timeOffset="701898.6924">22292 11736 0 0,'0'0'0'0,"0"0"225"15,0 0 145-15,0 0-29 0,0 0-32 0,0 0-34 16,0 0-31-16,0 0-46 0,0 0-59 0,0 0-46 15,0 0-47-15,0 0-30 0,0 0-13 0,0 0 2 16,12-3 10-16,-11 18 9 0,1 4 9 0,-1 1-1 16,1 3 0-16,-2 0-1 0,0 1-1 15,0 1-2-15,-3-1 3 0,0 2 11 16,0-1 12-16,0 0 9 0,0-4 3 0,1 1-10 16,-1-4-14-16,2 0-9 0,-1-4-6 0,2-2-3 15,-2-3-2-15,1-2-5 0,0-2-4 0,1-3-1 16,-1 0 1-16,1 0 7 0,0-2 7 0,0 0 13 15,0 0 10-15,0 0 7 0,0-4-4 0,0-1-11 16,0-3-13-16,0-1-15 0,-2-4-6 16,-1-1-3-16,1-4-2 0,-1-3 0 0,0-2 0 15,1-3 1-15,2-4-3 0,0-3 0 0,0-6-1 16,7-6 0-16,6-1-1 0,1-6 1 16,4 0-1-16,3-3-1 0,3 3 0 0,1 4 0 15,3 3-2-15,0 10-2 0,-3 8 0 0,-5 6-1 16,0 7 1-16,-4 5-2 0,-1 3-3 0,-3 4-4 15,3 2-1-15,-1 0 0 0,2 7 0 0,-1 2 3 16,0 4 0-16,-1 3 2 0,-2 1 5 0,-3 1-1 16,0 2 0-16,-6 1-2 0,-1-1-6 15,-2 1 7-15,0 1 2 0,-5-1 2 0,-4-1 1 16,0 0 0-16,-3 1-1 0,-2-2 0 0,-2 1 4 16,1-1-3-16,-4-1 1 0,0-1-2 0,-2 0-2 15,-1-1-3-15,1-1-10 0,-2-1-14 16,2-1-27-16,0-2-36 0,5-1-45 15,0-1-71-15,2-2-83 0,3-1-138 0,2-4-228 0,4 1-497 16</inkml:trace>
  <inkml:trace contextRef="#ctx0" brushRef="#br1" timeOffset="702782.046">22669 11874 454 0,'0'0'420'0,"0"0"-122"0,0 0-80 0,0 0-68 16,0 0-46-16,0 0-33 0,0 0-22 0,0 0-3 15,0 0 6-15,0 0 11 0,0 0 15 16,0 0 8-16,0 0 2 0,-20 43-7 0,5-35-12 16,0 0-17-16,-4-2-14 0,1 1-12 0,2-2-6 15,-1 0-6-15,5-2-2 0,2-1 1 16,1-1 2-16,6-1 15 0,0 0 12 0,2 0 5 15,1-2-4-15,0-3-10 0,0-2-14 0,6-2-8 16,0-2-4-16,5-1-4 0,1 0-1 0,3-1-1 16,0 1 0-16,1 0-1 0,-1 2 1 15,1 0 1-15,-5 4-4 0,0 1 4 0,-1 2-1 16,-2 2-4-16,1 1-2 0,-1 0-1 0,0 0 0 16,-1 3 2-16,2 2 5 0,-1-1-4 0,-1 3 1 15,-1 0 0-15,-1 1-3 0,-1-1 3 16,1 0 0-16,0 0 1 0,-4 0-1 0,1-2 0 15,2 0 0-15,-1 0-6 0,-2 0-8 0,3-2-25 16,-1 1-43-16,1-2-34 0,2 1-8 0,-1-1-16 16,3-1-6-16,-3-1-21 0,1 0-47 15,1 0-12-15,-3-1 20 0,0-2 54 0,-2-1 64 0,1 0 55 16,-2-1 37-16,2 0 17 0,-1-1 9 16,2-1 17-16,0 1 21 0,2-2 25 0,-1 0 26 15,1 1 13-15,2 0 3 0,-2 1-18 0,1 1-24 16,1 2-19-16,-3 0-15 0,1 1-11 15,0 0-1-15,0 1-10 0,-1 1-10 0,0 0-8 16,-1 0-11-16,0 0-4 0,0 1 1 0,-1 3 0 16,1-1-3-16,-2 0 3 0,1 1-1 0,-1 0 2 15,0 0 3-15,-1-1-2 0,0 1 2 16,0-1 1-16,2 0 0 0,-2-1 0 0,2 2-1 16,-2-3 4-16,1 2 2 0,2-3 8 0,0 1 3 15,2-1 0-15,0 2-2 0,2-2-3 0,3 1-3 16,-1-1 0-16,0 0 2 0,1 0-5 15,-1 0 0-15,-1-3 3 0,1 0 3 0,-4-1 7 16,-1 2 2-16,-4-1 8 0,2-1-5 0,-1 1-1 16,0-1-2-16,-1-1-12 0,0 3-1 15,-1 0-5-15,0-1-5 0,0 2-1 0,0 1 0 0,0 0-8 16,0 0 0-16,1 0-2 0,-1 0-5 0,0 0 6 16,1 0 1-16,-1 0 3 0,2 0 2 15,0-1 1-15,2 1 1 0,-2-2 0 16,2 2 3-16,0-1-1 0,-2-1 0 0,3 2 2 15,-2-1-2-15,1 1 1 0,-1-1 0 0,1-1 2 16,-2 2-1-16,1-1 3 0,-1 1 1 0,-2 0-2 16,2 0 0-16,-2 0-5 0,0 0-1 15,0 0-1-15,0 0-1 0,0 0-3 0,0 0 0 0,0 0-2 16,0 0-3-16,0 0 4 0,-2 0 0 16,2 0 1-16,-1 0 2 0,0 1 1 0,1 1 1 15,-1-1-1-15,1-1 3 0,0 1-4 16,0-1 0-16,0 0 0 0,0 3-4 0,0-3 0 15,-2 2-9-15,2 0-17 0,-2 1-41 16,1-1-77-16,-4 0-115 0,0 2-229 0,1-2-464 0,0-1 258 16</inkml:trace>
  <inkml:trace contextRef="#ctx0" brushRef="#br1" timeOffset="703291.2819">22624 11978 0 0,'0'0'290'0,"0"0"70"0,0 0-14 16,0 0-19-16,0 0-41 0,0 0-70 0,0 0-60 15,0 0-34-15,0 0-14 0,0 0-10 0,0 0-9 16,0 0-9-16,0 0-11 0,0 0-8 0,121-27-8 15,-106 22-5-15,0-2-2 0,1 1-3 0,0-2-2 16,-1 0-2-16,1 1-4 0,1-3-4 16,0 1-3-16,-1-4-4 0,3 0-4 0,-2-3-1 15,2 0 0-15,-2-2-3 0,0-1 1 16,-3-2 0-16,0-1 1 0,-1-1-2 16,-2-2 1-16,-1-2-4 0,-3-2-3 0,2-1 0 0,-2 1-6 15,1-2-3-15,-3 0 0 0,1 0-1 0,-1 2-1 16,-1 2 3-16,-4 4 2 0,1 3-3 0,-1 7 3 15,0 4-5-15,0 5-6 0,-1 4-9 16,-3 0-5-16,-2 7-1 0,-4 6 8 0,1 4 10 16,-2 4 4-16,0 0 1 0,2 1-3 0,2 2-1 15,-1-4-1-15,2 2 4 0,4-2 1 16,-2-3-2-16,1 3 6 0,2-2-5 0,0 0-1 16,1-1 3-16,0 2-5 0,0 0 2 0,0 1 1 15,0-1-1-15,1-1-1 0,-1 3 2 0,1-1-1 16,-1 0-1-16,0 0 0 0,1-2-1 0,-1 0-10 15,0 1-16-15,0-3-14 0,0 0-39 16,0-2-55-16,2 1-84 0,-2-2-124 0,1-3-235 16,-1-3-436-16,0-3 380 0</inkml:trace>
  <inkml:trace contextRef="#ctx0" brushRef="#br1" timeOffset="704360.7497">23192 11855 741 0,'0'0'493'0,"0"0"-107"16,0 0-123-16,0 0-125 0,0 0-61 15,0 0-33-15,0 0-14 0,0 0-2 16,0 0 3-16,0 0 3 0,0 0-4 0,0 0-1 0,0 0-3 16,0 0-6-16,29 34 3 0,-29-29-4 15,0 0 1-15,0 0 2 0,-3 1 3 0,-3-1 4 16,-3 2 3-16,-2-1 0 0,-1 1-5 0,-5-2-6 15,4 1-7-15,-5-3-5 0,6 1-5 16,-3-2 1-16,4-2-1 0,2 0 5 0,2 0 7 16,3 0 6-16,1-4 2 0,2 0 2 15,1-2-7-15,0-1-8 0,1-1-5 0,8-1-7 16,-2 1 1-16,5-2 0 0,0 2-2 0,3-1 1 16,1 0 0-16,0 1-1 0,0 1 1 0,0 1 1 15,-5 0 1-15,2 3 0 0,-1 0 0 0,-3 0 0 16,0 2-3-16,0 0 2 0,-1 1-2 0,0 0 1 15,-3 0 0-15,1 0 0 0,-2 0 0 16,3 0-1-16,-3 2 0 0,0 2-1 0,0-1-2 16,-2 2 2-16,1 1 0 0,1 1 2 0,-3 0 2 15,0 2-1-15,0-2-1 0,0-1-1 0,1 1-3 16,-1 0-3-16,0-1-4 0,2-1-12 0,0 0-6 16,1-1-7-16,0-1-20 0,1-1-12 15,1 0-13-15,2-1-10 0,-1-1 12 0,2 0 27 16,-1-1 20-16,4-3 20 0,-2-1 8 0,0-1 2 15,2 1 2-15,-1-2 3 0,1 0 4 0,0 0 0 16,-2-2 5-16,1 0 6 0,-1 0 6 16,-1-1 6-16,0 0 4 0,-2 3 1 0,-2 2-6 15,-1-1 1-15,0 3-3 0,-2 1-6 0,-2 1 2 16,1 1-10-16,-1 0-7 0,0 0-10 0,0 0-11 16,1 0 2-16,1 2 2 0,0 2 7 15,1 0 4-15,-2 1 1 0,4 0 2 0,0-1-1 16,-2 1 2-16,4 0 0 0,3 0 3 0,1 0-1 15,3-2 5-15,1 1-1 0,0-2-1 0,2 0 1 16,-3-1-2-16,2 1-1 0,-5-2-2 16,0 0 1-16,-1 0-4 0,-1 0 5 0,-4-3 5 15,0 1 5-15,-3-3 8 0,5 1-3 0,-5-2-1 16,2-1-3-16,0 0-5 0,-1-1-2 0,3 0-1 16,0-1-3-16,1 1-3 0,1-3 0 15,0 2-2-15,1 0 1 0,-1-2-3 0,1 2-2 16,-1 1-3-16,-2 3-1 0,0 2 5 0,-2 1-5 15,-1 2-5-15,-3 0-7 0,1 0-4 0,-1 2 4 16,1 4 8-16,0 0 7 0,2 1 3 0,-1 0 0 16,2-1 1-16,-2 1 2 15,6-1 2-15,-3 0 1 0,2 0 0 0,1 0 1 0,3-1 4 16,0-2-1-16,0-1 4 0,3 0 0 16,-2-1-5-16,1-1 0 0,-3 0-1 0,0 0-2 15,1 0 4-15,-3-2 1 0,-2-1 2 0,-1-3 2 16,-4 1 0-16,0-2-4 0,1 1-2 0,-2-2-3 15,0 1 0-15,0-3 1 0,0 1-1 0,-2-3 3 16,0 1-3-16,0-2 2 0,-1-1 2 16,2-4 2-16,-1-2 3 0,2 0-2 0,0-2 2 15,0-2-2-15,4-3 2 0,0 0 1 0,2 0 4 16,0 1 9-16,-1 6 4 0,-1 3 7 16,0 5 1-16,-1 4-4 0,-3 5-7 0,1 2-10 15,-1 1-9-15,0 0-11 0,0 0-6 0,0 2-4 0,0 5 1 16,0 2 6-16,1 4 3 0,0 0 2 15,0 4 0-15,2 0 1 0,0 0 1 0,0 3-2 16,-1-1 0-16,1 4-1 16,-2 1 0-16,2 2 0 0,-2 3-2 0,1 1 0 0,2-1 0 0,0 1 1 15,0 0 2-15,3-2-2 0,-2-2-1 16,0-1-2-16,-1-3-5 0,0-3-14 0,-3-3-34 16,0-2-53-16,-1-3-79 0,0-4-94 15,0-1-152-15,0-4-287 0,0-1-504 0</inkml:trace>
  <inkml:trace contextRef="#ctx0" brushRef="#br1" timeOffset="704581.4838">23965 11678 0 0,'0'0'0'0,"0"0"94"16,0 0 136-16,0 0-27 0,-123-12-8 16,108 12-14-16,3 0-25 0,4 2-35 0,4 1-50 15,2 1-22-15,2-3-7 0,0 1 15 16,0-1 38-16,6 0 42 0,2-1 34 0,5 2 4 15,3-2-27-15,6 0-40 0,4 0-41 0,0 0-25 16,4-3-14-16,1 0-7 0,1 0-6 16,1 0-3-16,0-1-4 0,2 0-6 0,0 1-15 15,0-1-37-15,-4 0-72 0,1-3-93 0,-3 2-146 16,-5 1-288-16,-10 1-369 16</inkml:trace>
  <inkml:trace contextRef="#ctx0" brushRef="#br1" timeOffset="705817.5803">24697 11555 0 0,'0'0'0'0,"0"0"137"0,0 0 243 0,0 0-33 15,0 0-41-15,0 0-45 0,0 0-53 0,0 0-54 16,0 0-45-16,0 0-32 0,0 0-27 15,0 0-16-15,16-3-9 0,-15 3-4 0,1 1-1 16,-1 1-2-16,2 3 1 0,0-1 2 0,0 4-1 16,-2 2 4-16,3 1 2 0,-1 5 4 15,-1-1 5-15,-2 5 3 0,0 1 1 0,0 1 7 16,0 2 1-16,-2-2 0 0,-1 2 2 16,-1-3-10-16,3-2-6 0,-1-1-2 15,-1-3-8-15,0-1-3 0,1-1-5 0,2-3-3 0,-1-1-1 16,1-2-1-16,0-2-1 0,0-2-1 15,0 0 1-15,0-3 1 0,0 0 1 0,0 0 3 0,0 0-2 16,0 0 1-16,0 0-2 0,0 0-2 0,0 0-8 16,0 0-19-16,-1 0-48 0,-3-3-86 15,0-2-149-15,2 1-291 0,0 1-525 0</inkml:trace>
  <inkml:trace contextRef="#ctx0" brushRef="#br1" timeOffset="706151.4102">24726 11442 0 0,'0'0'654'15,"0"0"-229"-15,0 0-59 0,0 0-65 16,0 0-74-16,0 0-62 0,0 0-42 0,0 0-37 16,0 0-25-16,0 0-19 0,0 0-7 0,0 0-5 15,0 0 3-15,0 0 3 0,-29-3 6 16,23 5 0-16,0 1-4 0,-2-1-4 0,6 0-8 15,-1-1-2-15,1-1-5 0,1 1 3 0,1-1 8 16,0 0 13-16,0 0 18 0,0 0 11 16,3 0-1-16,0-2-11 0,3-3-16 0,0 0-16 15,2-2-5-15,1-1-2 0,0 0-1 0,-2 1 1 16,-1 0-4-16,-2 2 0 0,0 1-1 0,-3 0-2 16,-1 2-4-16,0 2-7 0,0-1-10 0,0 1-13 15,0 0-10-15,-2 0-10 0,-4 2-13 16,0 3-25-16,-1 1-50 0,-2 1-89 0,6 2-150 0,-2-1-256 15,4-2-438-15,1-3 283 0</inkml:trace>
  <inkml:trace contextRef="#ctx0" brushRef="#br1" timeOffset="706510.2091">24456 11619 0 0,'0'0'255'0,"0"0"54"0,0 0-41 0,0 0-59 0,0 0-62 0,0 0-45 16,0 0-37-16,0 0-17 0,0 0-4 16,0 0 2-16,0 0-1 0,0 0-4 0,0 0-3 15,-65 113-7-15,62-94-1 0,-3 1-6 0,4 0-7 16,1 0-1-16,1 1-3 0,0-4 7 16,1 0 7-16,5-1 3 0,1-4 0 0,2-1-9 15,5-2-20-15,-1-1-20 0,2-1-8 0,2-3-44 16,2-3-107-16,-1-1-229 0,-3 0-433 15,-6 0 505-15</inkml:trace>
  <inkml:trace contextRef="#ctx0" brushRef="#br1" timeOffset="706766.338">24898 11492 445 0,'0'0'466'0,"0"0"-96"0,0 0-103 16,0 0-113-16,0 0-60 0,0 0-13 16,0 0 5-16,0 0 20 0,0 0 17 0,0 0 7 15,0 0-5-15,0 0-18 0,0 0-22 16,0 0-17-16,71 137-9 0,-63-112-18 0,2 3-5 0,-2 2-9 16,-1 1-9-16,1 4-3 15,-4 1-4-15,-1-1-3 0,-3 3-5 0,-3-3-6 0,-8 0-19 16,-2-2-59-16,-10-1-164 15,4-8-564-15,5-9-802 0</inkml:trace>
  <inkml:trace contextRef="#ctx0" brushRef="#br1" timeOffset="709949.8837">9055 12600 0 0,'0'0'0'0,"0"0"197"16,0 0 140-16,0 0-51 0,0 0-42 0,0 0-26 15,0 0-25-15,0 0-39 0,0 0-37 0,0 0-32 16,0 0-15-16,0 0-4 0,3-11-2 0,-3 11-1 15,0 0-4-15,0 0-9 0,0 0-11 16,0 1-13-16,0 1-13 0,0 3-3 0,0 1-1 16,0 3 6-16,0 6 11 0,0 1 5 0,0 3 8 15,0 4 2-15,0 4 2 0,0 2-4 16,-1 1-6-16,-1 0-1 0,1-2-3 0,-2 0 1 16,-1-3 2-16,2-2-3 0,1 1 1 0,-2-5-5 15,2-1-3-15,-1 0-3 0,1-4-5 16,0-1-3-16,1-1 0 0,-2-2-1 0,2-2-1 0,0-1-1 15,0-2-3-15,0-2 1 0,0-1 0 16,0 1-1-16,0-2-1 0,0-1-5 0,0 0-8 16,0 0-28-16,0 0-50 0,0 0-75 0,0-1-115 15,0-4-251-15,0 2-472 0,0 0 197 0</inkml:trace>
  <inkml:trace contextRef="#ctx0" brushRef="#br1" timeOffset="710197.2326">8919 12817 0 0,'0'0'90'0,"0"0"251"16,0 0-17-16,0 0-42 0,0 0-29 16,0 0-33-16,0 0-43 0,0 0-48 0,0 0-37 15,0 0-29-15,0 0-24 0,0 0-14 0,0 0-7 16,0 0 7-16,-28-3 15 0,34 4 29 0,1 1 27 15,7-2 9-15,2 2-2 0,6-2-20 16,6 0-24-16,3-5-19 0,4 0-18 0,1-2-7 0,2-1-6 16,-2 2-7-16,1 1-13 0,-6 2-48 15,-2 2-104-15,-8 1-172 0,-5 0-354 16,-8 0-775-16</inkml:trace>
  <inkml:trace contextRef="#ctx0" brushRef="#br1" timeOffset="710660.465">9352 12867 866 0,'0'0'416'0,"0"0"-51"0,0 0-74 0,0 0-96 16,0 0-56-16,0 0-21 0,0 0-27 0,0 0-23 16,0 0-23-16,0 0-23 0,0 0-6 0,0 0-12 15,0 0-4-15,-18-5 1 0,13 13-2 0,-4 0 0 16,0 2 1-16,2 2 1 0,-2 0-1 0,1 4 0 16,-1-2 0-16,1 2 0 0,5 1-1 15,-1-3 0-15,1 0 0 0,3 0-5 0,0-1 5 16,1-3 0-16,5-2 1 0,-2-1 6 15,4-3-3-15,2-1 1 0,0 0 5 0,0-2 5 0,1-1 6 16,-1 0 7-16,0-4-1 16,2-2-3-16,0 0-2 0,2-3-2 0,-3 0 0 0,0-1-2 15,0-1-2-15,-1-2 0 0,0 2-3 16,0 0 5-16,-2 0 2 0,-4 1 8 0,2 1 10 16,-4-1 7-16,-1 2 4 0,-1-2 0 0,-1 1-9 15,-6 0-13-15,-5 0-7 0,-5 1-11 0,-6 0-6 16,-3 4-5-16,-4 2-9 0,-2 2-2 0,0 0-1 15,4 3-4-15,2 4-10 0,6 1-38 16,7 0-106-16,4 1-180 0,6-2-426 0,2-2-838 0</inkml:trace>
  <inkml:trace contextRef="#ctx0" brushRef="#br1" timeOffset="712694.6619">10386 12783 0 0,'0'0'0'16,"0"0"0"-16,0 0 0 0,0 0 54 0,0 0 164 15,0 0-23-15,0 0-6 0,0 0-7 16,0 0-23-16,0 0-24 0,0 0-31 0,0 0-28 15,0 0-15-15,0 0 2 0,-28-19 7 0,25 21 9 16,-4 0 6-16,3 2 9 0,-4-1 5 16,4 0-8-16,-5 1-6 0,1-1-13 0,0 3-19 15,1 3-12-15,-2 0-13 0,0 2-9 0,-1 3-5 16,-1 2 3-16,-1 0-4 0,2 2-2 16,1 2 1-16,1 0-5 0,0 1-2 0,5-2 1 15,0 1-3-15,1-1-1 0,2 0 0 0,0-1-2 16,7-2 0-16,0-1 3 0,-1-2 0 0,3-1 3 15,2-4-1-15,3-1 6 0,1-3 6 0,1-1 3 16,1-3 8-16,5 0-2 0,-2-7 1 0,3 1-2 16,-2-2-5-16,-1-2 3 0,1 1-1 0,-2 0 2 15,-4-1 3-15,3 1 4 0,-6-2 1 16,1 1 1-16,-2-1 3 0,-4 2-1 0,1 0 5 16,-5 2 3-16,2-1 5 0,-4 2-6 0,-1 0-4 15,0-1-6-15,0 2-10 0,0 0-2 0,0 2-5 16,-1 0-4-16,0 3-5 0,1 0-4 0,-4 0-9 15,4 0-4-15,-1 1-1 0,0 4-1 16,0 3 6-16,1 1 4 0,0 3 2 16,0-1-1-16,0 2-1 0,3 0 1 0,4-1-3 0,-3 1 4 15,3-2 1-15,1 1 0 0,-2-3 4 16,2 1-4-16,1-2 0 0,-2-2 2 0,1 0-1 16,-3-3 1-16,3 0 0 0,-4-3 3 15,3 0 0-15,0 0 2 0,-1-3 1 0,2-1-1 16,0-2 0-16,0-3-2 0,0 1 1 0,0 0-1 15,1-2 3-15,1 1-4 0,-1 1-2 0,-2-1 1 16,-2 1-1-16,1 3 1 0,-2-2 2 0,-2 1 1 16,2 0 1-16,-4 0 3 0,1 3 0 0,-1-2 0 15,0 3-1-15,0-1-5 0,0 2-1 16,0 1-4-16,0 0-4 0,-4 0-3 0,2 0-3 16,1 2 1-16,-1 2 0 0,-1 1 2 0,-1-1 0 15,2 2 3-15,1 0-1 0,-1 1 2 0,1-1 2 16,-2 0-1-16,3 0 1 0,0 0 0 15,0 0 0-15,0-1 0 0,4 2 1 0,-1-1 1 16,-2 0-2-16,4-1 1 0,-1-1-1 0,-1 1 1 16,3-3 2-16,-3 1 0 0,4-2-1 15,-1-1 2-15,1 0 1 0,2 0 1 0,0 0 0 0,0-4-1 16,2 0-1-16,0-2 2 0,0 0-4 16,0-1 3-16,-1-1-2 0,1 2 2 15,0-2 0-15,-2 1 0 0,1-1 4 0,-2 2-2 16,-4-3 2-16,1 2 0 0,-3 0 2 0,0 0 1 15,-2 0 2-15,0 1-2 0,0-2-1 0,-1 1-3 16,-1 0-4-16,-1 2 1 0,-2 1-1 0,2 1-2 16,-3 0-2-16,2 2-5 0,-2 1-1 0,2 0-5 15,-3 1 0-15,4 5 0 0,-2 0 0 0,2 1 5 16,3 2 0-16,-1 0 4 0,1 0 0 16,0-1-1-16,1 1 1 0,6-1 0 0,-2-1 2 15,3 0 1-15,3 0-1 0,-2-1 0 0,0-1 0 16,1 1 2-16,2-1 0 0,-2-1 0 0,1 1 2 15,-1-3-2-15,0 2 0 0,0-3 2 0,-3 1-2 16,-3-1 1-16,3 1 0 0,-4-1-1 0,3 1 0 16,-2 0 0-16,1 1 0 0,-3-1-1 15,0 1-1-15,-1 0 0 0,1 1 1 16,-2-1 2-16,0 1-1 0,0-1 1 0,0 3-2 16,-3-2 3-16,0 1 1 0,-3-2 0 0,-3 2 2 15,2 0-4-15,-2 0 2 0,-1-2-1 0,1 1 0 16,0-3 1-16,1 0-2 0,2-1 3 15,0 0 1-15,3 0 3 0,-2 0 1 0,4-3-2 0,0-1-1 16,0 0-2-16,1 0-2 0,0-2-2 16,1 2-3-16,4-3-7 0,1 1 2 0,5-1-2 15,0 1 2-15,4-1 4 0,-1 0 0 0,2 0 1 16,0-2 1-16,2 1 0 0,3 0 0 16,0-1 0-16,2 0 1 0,0 0 0 0,0-2 1 15,-1 0 1-15,-2 0 1 0,-1 1-3 0,-4-1 1 16,0 0 1-16,-4 2 0 0,-1-1 3 0,-2 0-2 15,-4 1 1-15,2-2 2 0,-4 2-1 16,-2-2 2-16,0 0 1 0,0 1 1 0,-2 0-2 16,-3 0 2-16,3 3 0 0,0 1-1 0,0 4 1 15,-1 1-2-15,3 1-3 0,-1 0-3 16,0 0-2-16,0 1-1 0,0 5 0 0,-1 2 1 16,1 2 1-16,-4 1 2 0,4 2 0 0,1 1 2 15,0 0-3-15,0-1 1 0,0 0 0 16,0 1-2-16,0-1 5 0,3 0-5 0,1-2 1 15,-1 0 0-15,-1 0-1 0,2-1 2 0,-1-1 0 16,-2 0-2-16,2 1-2 0,1-4-1 0,-2 1-2 0,0-2-12 16,-1 0-27-16,4-3-57 0,-3 0-80 15,0-2-87-15,0 0-110 0,3 0-180 0,-3 0-228 16,-1 0-74-16</inkml:trace>
  <inkml:trace contextRef="#ctx0" brushRef="#br1" timeOffset="712899.111">11250 12951 0 0,'0'0'231'0,"0"0"222"16,0 0-65-16,0 0-73 0,0 0-48 0,-124-11-53 16,107 11-40-16,5 0-31 0,4 0-35 15,4 1-31-15,3 0-26 0,1-1-23 0,0 1-6 16,3-1 2-16,5 2 11 0,5-2 12 16,6 0-1-16,3 0-5 0,6 0-12 0,1 0-10 15,2-4-5-15,0 2-8 0,-1-2-4 0,1 2-5 16,-1-1-10-16,1 2-21 0,-1-1-53 15,-1 0-71-15,-4 1-83 0,-3 0-89 0,2 1-141 0,-9 0-195 16,-5 0-65-16</inkml:trace>
  <inkml:trace contextRef="#ctx0" brushRef="#br1" timeOffset="713227.0368">11557 12922 0 0,'0'0'300'15,"0"0"138"-15,0 0-120 0,0 0-87 0,0 0-58 16,0 0-32-16,0 0-12 0,0 0-18 0,0 0-12 15,0 0-14-15,0 0-14 0,0 0-6 0,0 0-12 16,0 0-8-16,-102 85-13 0,100-73-7 16,0 1-10-16,1-2-5 0,1 1-3 0,0-2-5 15,4 1 7-15,3-3 2 0,2-1 5 0,0-1 9 16,1-3-3-16,3 0 6 0,0-2 9 16,4-1 3-16,-3 0 5 0,4-4-1 0,-1-1-9 15,-1-3-5-15,1 3-3 0,-3-4-2 0,1 2-1 16,-3-1-3-16,-2 0 5 0,-2-1 1 0,-4 1 1 15,1-1 12-15,-4 0-6 0,-1 1-3 16,0-1-3-16,-6 0-10 0,-2 2-4 0,-3-3-5 16,-2 2-4-16,-6 0-5 0,-1 0 2 0,0 0 1 15,1 1-1-15,2 2 0 0,2 0-6 0,0 3-8 16,1 2-10-16,2 0-9 0,2 4-32 16,1 3-78-16,5 1-123 0,-2 2-163 0,5-4-296 15,1-1-648-15</inkml:trace>
  <inkml:trace contextRef="#ctx0" brushRef="#br1" timeOffset="713938.9263">11877 13079 0 0,'0'0'432'0,"0"0"58"0,0 0-64 15,0 0-93-15,0 0-86 0,0 0-64 0,0 0-51 0,0 0-40 16,0 0-27-16,0 0-22 15,0 0-14-15,0 0-7 0,0 0-4 0,-47-14-4 16,37 14-2-16,0 0 1 0,-1 0-3 0,1 0 1 16,2 0-1-16,1 0-2 0,1 0 2 0,3 0 4 15,-1 0 8-15,3 0 6 0,1-1 2 0,0-2-6 16,0-2-6-16,4-1-6 0,0-1-4 0,2-2-2 16,4-1 0-16,-3 1 0 0,7-2 1 0,0 2 1 15,1 1 0-15,0 0 2 0,1 2-1 16,0 2 0-16,1 0 1 0,-2 1-1 0,1 2-2 15,-2-1 0-15,1 2-2 0,-2 0-2 0,-3 0 1 16,0 0-2-16,1 3 1 0,-1-1-3 16,-1 0 1-16,0-1-1 0,-4 2 1 0,2-1 0 15,-4-1 0-15,3 2 1 0,-5-2 0 0,1-1 0 0,-1 1-2 16,-1-1 2-16,0 1-2 0,0 0 0 16,0 2 2-16,0-1-1 15,-3 1 4-15,0 0-2 0,-2 1 2 0,2-1-3 0,-3 0 3 16,4-1-1-16,0-1 0 0,1-1 3 0,1 0-2 15,0 0 4-15,0 0-2 0,1-3 0 16,2-2-2-16,5-2-4 0,0 2 1 16,3-3-1-16,-1 1 0 0,1-1-1 0,1 1 1 0,-3 1-1 15,1 0 0-15,1 3 1 0,-3-1-1 0,0 2 2 16,-4 1-2-16,3 1-3 0,-3 0 0 0,1 0-2 16,-2 0 2-16,-1 0-1 0,3 3 1 0,-2 1-1 15,-1 0 1-15,2 3 3 0,0-2 0 16,-3 2 1-16,0 0 0 0,0 0 0 0,0 0 0 15,1-1 1-15,0 2-1 0,-1-1-2 0,1 0 1 16,-1 1-3-16,4 2 3 0,-1-2 0 0,-2 1 0 16,5-1 0-16,-4 0-3 0,3 1-22 15,-3 0-93-15,3 0-148 0,-2-3-281 0,-3-3-601 16</inkml:trace>
  <inkml:trace contextRef="#ctx0" brushRef="#br1" timeOffset="714749.724">12399 12971 0 0,'0'0'198'16,"0"0"303"-16,0 0-72 0,0 0-98 15,0 0-75-15,0 0-41 0,0 0-34 0,0 0-21 16,0 0-16-16,0 0-4 0,0 0-11 0,0 0-15 15,0 0-23-15,0 0-27 0,18 12-24 0,-5-16-14 16,4 1-8-16,-1-1-7 0,0 2-1 0,1-2-3 16,-2 2 2-16,4-1-4 0,-1-1 0 15,-2 2 0-15,1-2-4 0,-5 3 6 0,0-3 2 16,-4 1 4-16,0 1 4 0,-6-2 5 0,3 1 4 16,-4-1 0-16,-1 2 2 0,0-3-10 15,0 1-3-15,0 0-3 0,0-1-5 0,-2 2-1 0,-3-2-4 16,1 1-1-16,-2 2-3 0,-1 0 0 0,1 2-2 15,-2 0-3-15,-2 0-1 0,-2 1 2 16,-1 5 3-16,-3 1 1 0,3 0 6 16,-4 2-7-16,5 1 1 0,-5 2-1 0,5-1-5 15,1 1 3-15,0 1-2 0,2-1 0 0,1 1-1 16,5-2-3-16,1 1-1 0,2-3-4 0,0 0 0 16,4-1 1-16,4-2 2 0,1 1 3 0,2-3 7 15,1 0-5-15,2-2 3 0,3-1 1 0,3 1-3 16,0-2 9-16,1 0 0 0,3-3 1 0,1-1 0 15,0-1-2-15,2 0 1 0,1-1 0 16,1 1 1-16,-1-2 0 0,-1 0-1 0,2 0 0 16,-3 1 0-16,0-3 2 0,-6 1-1 0,-2 0 4 15,-6 0 0-15,-3 1 6 0,-5 0 4 16,-2-1-1-16,-2 1-1 0,0-1-7 0,-6 1-3 16,-2-2-2-16,-2 2 0 0,0 1-3 0,-1 0 0 15,0 1-2-15,-1 3-1 0,1-1 2 16,-1 2-2-16,-1 1 0 0,3 0 0 0,2 0-1 15,0 0 3-15,1 1-2 0,0 3 1 0,5-2-3 16,0 1-1-16,0-2-1 0,2 1 0 0,0-1 1 16,0 1 1-16,0-1 1 0,2 0 0 0,2-1 4 15,4 0 0-15,3 0 2 0,-1 0 2 16,3 0-3-16,2-1 1 0,-3-2-1 0,5 0 0 16,-3-2-1-16,2 0 0 0,-2 1 0 0,3-1 0 15,-4 0 2-15,-1 1-3 0,-2 0 2 0,-1 1-1 16,-3 0 0-16,-3 2 2 0,-1 1-2 0,-1 0 2 15,-1 0-7-15,0 0-1 0,0 0-2 16,0 4-1-16,0 0 5 0,0 3 3 0,0 0 1 16,0 0 0-16,0 2 0 0,-1-1 1 0,1 2-1 15,0 1 0-15,0-2 0 0,0 2 0 16,0 1 0-16,1-1 2 0,4 0-2 16,-1 0 0-16,2 1 0 0,-2-2-2 0,3 0 2 0,0 0-1 15,-1-1-1-15,1 1-4 0,-3-2-44 0,4-1-96 16,-1-1-165-16,-3-3-347 0,-3 1-908 0</inkml:trace>
  <inkml:trace contextRef="#ctx0" brushRef="#br1" timeOffset="715383.8882">13729 12845 0 0,'0'0'0'0,"0"0"0"0,0 0 0 16,0 0 0-16,0 0 42 0,0 0 237 16,0 0 17-16,0 0 14 0,0 0-14 0,0 0-43 15,0 0-38-15,0 0-30 0,0 0-16 0,0 0-15 16,-101-29-15-16,94 29-16 0,2-1-16 0,2 1-17 15,-2-1-14-15,4 1-14 0,1 0-17 0,0 0-11 16,3 0-10-16,4 0-3 0,4-2 1 16,6 0 1-16,4 1-5 0,5-1-2 0,2-1-4 15,5 2-3-15,1 0 1 0,-2 1-4 0,-1 0-1 16,-3 0-1-16,-6 0-1 0,-3 2-1 0,-5 1 0 16,-5 0-1-16,-5 1-4 0,-1 1 3 15,-3-1 0-15,0 2 2 0,-4 1 2 0,-2 2 2 16,-4 0 2-16,-3-1 0 0,0 2 5 0,-5 0-6 15,0 1 1-15,-1-1-2 0,-3 2-6 16,0 1 3-16,4-2 1 0,-2 1-2 16,4-1 1-16,1 2-2 0,2-3 0 0,2 2-2 0,2-1 1 15,4-1 0-15,0 1-2 0,2-2 0 16,2 1 4-16,1-2-3 0,0 1-1 0,5-2-1 16,3 0-4-16,5-1 1 0,2-1-4 0,2-2-23 15,4-1-49-15,2-2-84 0,2 0-96 0,0-2-137 16,-2-2-213-16,-4 0-292 0,-9 2 268 15</inkml:trace>
  <inkml:trace contextRef="#ctx0" brushRef="#br1" timeOffset="716147.202">14134 12918 0 0,'0'0'344'0,"0"0"50"0,0 0-75 0,0 0-111 15,0 0-61-15,0 0-26 0,0 0-16 16,0 0-5-16,0 0-6 0,0 0-11 0,0 0-8 15,0 0-8-15,0 0-5 0,-112 58-8 0,103-49-7 16,3 2-9-16,3-2-11 0,2 0-5 16,1-2-6-16,0 0 2 0,6-1 7 0,1-1 7 15,5-1 6-15,2 1 1 0,4-2-6 0,2 0-5 16,4-1-2-16,3-1-4 0,-2-1 0 16,4 0-7-16,-4 0-2 0,0-2-4 0,-1 0 0 15,-5-1 8-15,0-2-6 0,-5 1 3 0,-1-2 5 16,-6 1-4-16,1 0 10 0,-2-2 3 0,-3 0 0 15,-2 0 0-15,-1-1-2 0,0 1-4 16,0 0-5-16,-7-2-1 0,0 1-8 0,-6 0-3 16,1 1-2-16,-2-1 2 0,-2 0-3 0,0 3-1 15,1 0 2-15,-1 2-10 0,0 1 3 0,4 2-3 16,1 0-3-16,1 3 2 0,-1 3 0 0,3-1-1 16,1 2 0-16,3 0 2 0,2 1-6 15,2-1-1-15,0 1 0 0,4-1-1 0,4 0 5 16,1-3 4-16,4-1 3 0,-1 0 0 0,4-2 1 15,-1-1 0-15,3 0 1 0,-1 0 5 0,0 0-2 16,-1-2-1-16,2-2 1 0,-3 0 1 16,2 1 0-16,1-1 3 0,-1-1 1 0,1 2-2 15,-2 0 4-15,0 2 0 0,-4 0-3 0,2 1-1 16,-4 0-3-16,-1 0-3 0,-3 4 0 0,1 0 1 16,-3 2 0-16,0 0-2 0,-2 3 2 15,1-2-1-15,-2 2 1 0,0-2 2 0,1 1 0 16,-1 0-1-16,-1-1 0 0,1 0 1 0,-1-1-1 15,0-1 4-15,0-1-2 0,0-1-1 0,0-2 1 16,0 0 1-16,1 1 1 0,-1-2 2 16,0 0 3-16,1 0 3 0,-1 0 5 0,0 0 3 0,2 0 4 15,-1 0-2-15,3-3-3 0,-2-1-7 16,0 3-5-16,2-4-1 0,1 2-3 16,0-2-1-16,2 0 1 0,1 0-5 0,0-1 3 0,3-1 1 15,3-2-2-15,1 0 4 0,3-1 0 16,1 0 2-16,4 1 3 0,-1 1-1 0,0 0-1 15,-1 3-4-15,0 1-2 0,1 1 1 16,-5 3-1-16,-1 0 2 0,-3 0 0 0,-2 0-3 16,-4 0 0-16,-2 0-1 0,-2 0-2 0,0 4 1 15,-2-1 1-15,-1 2 0 0,1 0 0 16,-1 1 2-16,0 1-1 0,0 1 0 0,0 0-1 0,0 0 0 16,-1 2 0-16,0-1 2 0,-1 0-2 15,2 0 0-15,0 1-1 0,0 1-2 0,0-1-1 16,4 1-6-16,0-1-26 0,2 1-56 0,1-3-89 15,1 1-119-15,1-3-201 0,-3-3-459 0,-1-1-84 0</inkml:trace>
  <inkml:trace contextRef="#ctx0" brushRef="#br1" timeOffset="716604.7612">14952 12977 34 0,'0'0'521'0,"0"0"-69"0,0 0-97 16,0 0-124-16,0 0-67 0,0 0-33 0,0 0-8 0,0 0-1 15,0 0-6-15,0 0-6 0,0 0-13 16,0 0-10-16,0 0-7 0,39-7-10 0,-27 4-14 16,2 2-9-16,-2 0-10 0,1 0-7 0,-1-1-4 15,1 1-3-15,0-2-4 0,-1 2-2 16,0-1-4-16,-1-2 1 0,1 3-1 0,-1-2-1 15,-4-1 3-15,1 1-3 0,-1-1 3 0,-2 1 1 16,0-1 0-16,-2 2 1 0,-1-2-2 0,-1 0 0 16,2 1-4-16,-2-1-1 0,0 1-1 15,-1-1 0-15,0 0-3 0,0 0 2 0,0 2-2 16,0 1-2-16,-1 0-2 0,-3 1-12 0,-1 0-6 16,-3 0-3-16,-2 5 2 0,0 4 6 15,-5 1 3-15,0 2 2 0,0 1-1 0,0 2 2 16,1 3 2-16,1-2 0 0,0 3 4 0,1 0-3 15,3-1-3-15,1 1 1 0,5 0 0 16,-1 0-1-16,4-1 2 0,0-2 1 0,7-1-2 16,2-3 5-16,4 0 1 0,3-3 1 0,1-2 3 15,5-2 1-15,2-3 2 0,6-2-1 0,4 0 1 16,2 0-6-16,6-3-1 0,3-2-3 0,1-1-16 16,3 2-87-16,1-3-198 0,-16 1-651 0,-9 2-698 15</inkml:trace>
  <inkml:trace contextRef="#ctx0" brushRef="#br1" timeOffset="717478.2597">16191 12887 0 0,'0'0'0'0,"0"0"0"0,0 0 0 0,0 0 131 0,0 0 169 15,0 0 0-15,0 0-4 0,0 0-37 16,0 0-40-16,0 0-35 0,0 0-42 0,0 0-41 16,0 0-38-16,0 0-24 0,18 1-13 0,-15 4 0 15,1 2 11-15,0 2 6 0,2 3 4 0,-2 1 1 16,1 4-2-16,0 3-3 0,-2 2-2 15,-1 1-6-15,-1 0-6 0,-1-1-1 0,0 0-5 16,0-1 0-16,-3-2 0 0,-1-2-3 16,-1-2-1-16,0-2-2 0,-3-2-2 0,0 0 2 15,-1-1-1-15,-1-2 1 0,0-1-2 0,-4 0-2 16,3-1-2-16,-1-2-1 0,0-1 0 0,2 0-2 16,-1-2-1-16,4-1 2 0,0 0 5 0,2 0 4 15,0-1 6-15,2-4-1 0,0 1-3 0,2-3-4 16,0 0-2-16,1-1-4 0,0-1 0 15,0-2-2-15,4 0-2 0,0-3 3 0,4 2 0 16,-2-4 0-16,2 3 0 0,1 1-2 0,0 0-1 16,0 4 1-16,0 1 1 0,-2 2-2 0,-1 0-1 15,2 3-3-15,-4-1-1 0,1 3-2 0,-2 0-1 16,0 0-3-16,-1 0-5 0,1 2-6 16,-2 2-20-16,-1 2-73 0,0 1-132 0,0 0-201 15,0 0-519-15,0-4-213 0</inkml:trace>
  <inkml:trace contextRef="#ctx0" brushRef="#br1" timeOffset="717847.5903">16159 12750 192 0,'0'0'467'0,"0"0"-5"0,0 0-77 0,0 0-89 16,0 0-80-16,0 0-54 0,0 0-27 0,0 0-21 15,0 0-15-15,0 0-13 0,0 0-14 16,0 0-16-16,0 0-17 0,0 0-15 0,39-89-9 16,-38 89-9-16,-1 0-7 0,0 0-7 0,0 0-11 15,0 3 0-15,0 4-13 0,0 1-42 0,0 3-104 16,0 2-156-16,0-4-272 0,0-1-900 0</inkml:trace>
  <inkml:trace contextRef="#ctx0" brushRef="#br1" timeOffset="718161.9201">15975 12861 192 0,'0'0'419'0,"0"0"-8"0,0 0-73 16,0 0-80-16,0 0-79 0,0 0-55 16,0 0-26-16,0 0-23 0,0 0-14 0,0 0-6 15,0 0-12-15,0 0-5 0,0 0-12 16,0 0-3-16,-114 33-9 0,102-13 1 16,-2 1 3-16,3 3-7 0,1 2 6 0,0 4-3 0,5 0-2 15,0 1 3-15,4 2-4 0,0-1-4 0,1-2-1 16,2-1-2-16,7-5-5 0,2-1-8 15,3-2-24-15,3-4-21 0,2-1-11 0,2-3-42 16,1-4-69-16,2-3-166 0,-7-5-285 0,-4 1-443 0</inkml:trace>
  <inkml:trace contextRef="#ctx0" brushRef="#br1" timeOffset="718422.4579">16363 12875 972 0,'0'0'433'0,"0"0"-54"0,0 0-116 15,0 0-99-15,0 0-34 0,0 0-18 0,0 0-11 0,0 0-16 16,0 0-3-16,0 0-12 0,0 0-14 16,0 0-6-16,0 0-10 0,105 21-7 0,-88-6 1 15,2 3-5-15,0 3-3 0,-7 0-4 0,-2 4-3 16,-1 2-4-16,-6 1-2 0,-2 3 1 0,-1 1-4 15,0-1-1-15,-4 1-8 0,-5-1-8 16,-1 1-24-16,0 0-48 0,-6-1-122 16,6-7-287-16,4-10-1163 0</inkml:trace>
  <inkml:trace contextRef="#ctx0" brushRef="#br1" timeOffset="771620.4424">6453 14233 0 0,'0'0'0'0,"0"0"0"0,0 0 88 0,0 0 199 16,0 0-17-16,0 0-21 0,0 0-26 0,0 0-15 15,0 0-8-15,0 0-10 0,0 0-9 16,0 0-24-16,-41-14-20 0,41 13-24 0,0-2-13 15,0 2-9-15,0 0-12 0,0 1-5 0,0-1-9 16,0 1-5-16,0-1-7 0,0 1-4 16,0 0-9-16,0 0-6 0,0 0-8 0,-1 0-5 15,1 0-5-15,0 0-5 0,0 0-1 0,0 0-7 16,0 0 1-16,0 0 1 0,0 0-3 0,0 0 2 16,0 0-2-16,0 0-2 0,0 0 1 0,0 0 2 15,0 0-1-15,0 0 1 0,0 0-3 16,0 0 2-16,0 0 0 0,0 0-2 0,1 0 3 15,1 1-4-15,2 2 1 0,-1 0 0 0,1 0 0 16,2 2 5-16,2 2-5 0,-1 0 1 16,3 1 0-16,1 4-2 0,2 1 3 0,-2 2 0 15,1 0 1-15,2 2-1 0,0-3 0 0,0 0 1 16,-1-2 0-16,2-1 0 0,-3 1-1 16,3-1-1-16,-2-2 1 0,-1 1 4 15,2-2-3-15,-1-1 1 0,-2 1 1 0,0-3-4 0,-2 1 5 16,0-2-1-16,-2 1 1 0,-1-2-1 0,-2 2-1 15,1-3-1-15,-2 2 0 0,-1-2 2 16,1-1-3-16,-1 1-1 0,0 0 0 0,-2 0 0 16,0-1 0-16,1 1 1 0,-1-1-2 0,0 2-4 15,0-2 3-15,0 0-2 0,0 0-2 16,0 1-1-16,0 0-9 0,-1 0-10 0,-2 0-15 16,0 1-14-16,2-2-27 0,-1 1-34 0,-1-1-37 15,0 0-61-15,-1 1-87 0,1-1-137 16,0-1-192-16,1 0-453 0</inkml:trace>
  <inkml:trace contextRef="#ctx0" brushRef="#br1" timeOffset="772222.9667">6901 14279 0 0,'0'0'73'0,"0"0"289"0,0 0-50 0,0 0-32 15,0 0-29-15,0 0-37 0,0 0-34 0,0 0-22 16,0 0-20-16,0 0-9 0,0 0-8 0,0 0-12 16,0 0-4-16,0 0-11 0,1-43-6 0,-1 43-8 15,0-2-9-15,0 1-7 0,0 0-6 16,-1 1-5-16,1 0-10 0,0 0-7 15,0 0-8-15,-2 0-8 0,2 0-2 0,-1 0-5 16,1 0-7-16,-1 0-5 0,0 0-4 0,-1 1-1 16,0 2 3-16,-1 1 2 0,-2 2-1 0,1 3 1 15,-1 4 0-15,-2 1 1 0,1 4 1 16,-1 0-1-16,-1 0 1 0,1 3-3 0,-1-1 3 0,2 1 1 16,-3 2 0-16,0 0 0 0,1 2-1 15,-1-1-1-15,-1 1 2 0,0 1 3 0,1-1 1 16,0-1 1-16,1-1 0 0,0-1 4 0,1-1 0 15,0-1-2-15,1-1 0 0,-1-1 1 0,2-1-3 16,0 0 5-16,1-2 0 0,-2 2-2 16,2-4 0-16,2 1-3 0,-2-3-1 0,2 1-3 15,0-3 3-15,0 1-3 0,1-1 1 0,-2-3 0 16,2 1-1-16,0-2 2 0,1 0 1 16,-2-2 1-16,2-1-4 0,-1 1 1 0,1-1-1 15,-2-1-3-15,2 0 4 0,0 1-1 0,0-1-2 16,0-1 0-16,0 0 0 0,0 0 0 0,0 0-1 15,0 0 3-15,0 0-2 0,0 0 1 16,0 0 1-16,0 0-1 0,0 0 0 0,0 0-1 16,0 0-4-16,0 0-3 0,0 0 3 0,0 0-2 15,0 0-5-15,0 0-8 0,0 0-18 0,0 0-23 16,0-1-23-16,0-1-23 0,0 1-35 0,0 1-51 16,3-1-79-16,0-1-177 0,1 0-332 15,-2 0-534-15</inkml:trace>
  <inkml:trace contextRef="#ctx0" brushRef="#br1" timeOffset="773997.531">7071 14665 0 0,'0'0'0'0,"0"0"325"0,0 0-2 16,0 0-60-16,0 0-29 0,0 0-24 16,0 0-27-16,0 0-25 0,0 0-25 0,0 0-29 15,0 0-23-15,0 0-18 0,0 0-15 0,0 0-7 16,1-4-4-16,-1 4-5 0,0 0-2 0,0 0-3 15,0 0-6-15,0 0-3 0,0 0-6 16,0 1-3-16,0 1 1 0,0 2 0 0,0 0 5 16,0 2-2-16,0 0-2 0,2 1 1 0,-2 0 1 15,0 2-1-15,0 2 1 0,0 1 0 0,0 2 8 16,0 0 9-16,0 0 3 0,1 1 3 0,-1 0-6 16,0-1-5-16,0 1-2 0,0-1-2 15,0-1 0-15,0-1-3 0,0 0-2 16,0-2-2-16,-1-1 3 0,1-1-2 0,0 1-2 15,0-4 0-15,0 1-8 0,0-2 6 0,0 1-1 16,0-3-1-16,0 1 4 0,0-1-4 16,0-2 1-16,0 1-1 0,0-1 2 0,0 0-2 0,1 0 1 15,-1 0-3-15,0 0 1 0,0 0-3 16,0 0 0-16,0 0-4 0,0 0-8 0,0 0-7 16,0 0-21-16,0 0-29 0,0 0-44 0,0 0-64 15,0-1-88-15,-1 0-111 0,-1 0-168 0,1-1-332 16,0 1 360-16</inkml:trace>
  <inkml:trace contextRef="#ctx0" brushRef="#br1" timeOffset="774380.0914">7067 14548 0 0,'0'0'417'0,"0"0"41"0,0 0-51 16,0 0-86-16,0 0-60 0,0 0-48 15,0 0-45-15,0 0-31 0,0 0-28 0,0 0-24 16,0 0-24-16,0 0-19 0,0 0-17 0,0 0-13 16,-4-27-6-16,1 31-3 0,1 0 6 0,-2 1 0 15,1 0 0-15,1-1 3 0,-1 1-8 16,1-1 8-16,0-1 2 0,1-1-3 0,0 0 6 15,1 0-3-15,0-2 7 0,0 0 13 0,0 0 15 16,0 0 14-16,0 0 12 0,0 0 3 16,2-2-4-16,-2-1-11 0,3-2-15 0,0-1-13 0,-1-2-17 15,0-2 0-15,1 1-4 0,0 0-4 0,-1 0 5 16,1 0-9-16,-3 5-2 0,0-1-3 16,0 4-1-16,0 0 0 0,0 1-13 0,0 0-21 15,0 0-35-15,0 4-45 0,-2 6-86 0,2 1-157 16,-1 0-403-16,1-3-881 0</inkml:trace>
  <inkml:trace contextRef="#ctx0" brushRef="#br1" timeOffset="779473.3366">7807 14483 0 0,'0'0'0'0,"0"0"0"0,0 0 0 0,0 0 0 0,0 0 0 15,0 0 0-15,0 0 0 0,0 0 112 16,0 0 41-16,0 0 4 0,0 0-10 0,0 0-2 16,-38 0 5-16,34 0-1 0,3 0-3 15,-3 0 2-15,1-1-15 0,1 0-14 0,2 1-13 16,-3 0-16-16,2 0-11 0,0-1-9 0,0 1-3 0,1 0-8 15,-2 0-6-15,2 0-7 0,0 0-5 16,0 0-3-16,0 0-2 0,0 0-1 0,0 0-5 16,0 0-1-16,0 0-2 0,0 0-2 0,0 0 0 15,0 0-3-15,0 0-3 0,0 0-4 16,0 0 0-16,0 0 0 0,0 0-2 0,0 0 1 16,0 0-2-16,0 0 0 0,0 0-1 0,0 0 1 15,0 0-3-15,0 0 0 0,0 0 3 16,0 0-4-16,0 0 6 0,0 0 0 0,0 0 0 15,0 0 2-15,0 0-4 0,0 0 0 0,0 0-2 16,0 0 0-16,0 0-2 0,0 0 1 0,0 0-1 16,0 0 0-16,0 0-2 0,0 0-1 15,0 0 0-15,0 0-6 0,0 0 8 0,0 0-1 16,0 0 2-16,0 0 4 0,0 0-6 0,0 0 1 16,0 0-1-16,0 0 1 0,0 0-2 0,0 0 2 15,0 0 1-15,0 0-1 0,0 0 1 0,0 0-1 16,0 0 0-16,0 0-2 0,0 0 3 15,0 0 0-15,0 0 0 0,0 0 5 0,0 0-8 16,0 0 2-16,0 0-1 0,0 0-2 0,0 0 2 16,0 0-2-16,0 0-1 0,0 0-5 0,0 0 3 15,0 0-2-15,0 0-1 0,0 0 2 0,0 0-4 16,2 0 1-16,0 0 1 0,1 1-4 16,-1 1 6-16,4-1 1 0,-1 1 1 0,3 0 2 15,0-1-1-15,1 0-1 0,4-1 1 0,-2 0 0 16,-1 0 2-16,3 0 1 0,1 0-1 15,0 0 3-15,1-2-3 0,0 0 2 16,1-1-2-16,-1 0 0 0,-4 0 0 0,0 0-3 0,-1 1 0 16,-1 0-2-16,-3 1-2 0,-2 1-6 15,0-1-14-15,-2 1-27 0,-2 0-34 0,2 0-41 16,-2 2-49-16,0 2-57 0,0 1-78 0,-2-1-137 16,-1 0-258-16,1-2-152 0</inkml:trace>
  <inkml:trace contextRef="#ctx0" brushRef="#br1" timeOffset="779738.3226">7714 14595 0 0,'0'0'60'0,"0"0"202"0,0 0-44 0,0 0-52 15,0 0-27-15,0 0-31 0,0 0-18 0,0 0 1 16,0 0 16-16,0 0 24 0,0 0 10 15,0 0 4-15,0 0-14 0,0 0-19 0,35 18-15 16,-20-18-20-16,-1 0-10 0,3-2-12 0,0 1-12 16,-1 0-6-16,3 0-10 0,0 1-8 15,-3 0-4-15,0 0-3 0,0 0-3 0,-1 0-3 16,-2 0-4-16,-3 0-2 0,1 0-11 0,-4 0-32 16,1 0-71-16,-2 0-97 0,-1-1-142 0,-1-1-217 15,-2 2-416-15</inkml:trace>
  <inkml:trace contextRef="#ctx0" brushRef="#br1" timeOffset="779999.1617">7949 14422 394 0,'0'0'331'0,"0"0"-92"0,0 0-88 16,0 0-53-16,0 0 10 0,0 0 6 15,0 0 10-15,0 0 6 0,0 0-4 0,0 0-9 16,0 0-15-16,0 0-16 0,0 0-14 16,0 0-10-16,110 37-9 0,-105-27-8 0,-1 1-2 0,-3 2-4 15,-1 2 0-15,0 0-4 0,-1 2-3 16,-7 0-2-16,-1 1-3 0,-3 0-5 16,-2 2-9-16,-3-1-18 0,-1 1-52 0,-2 1-96 15,0 1-129-15,8-6-289 0,2-6-925 16</inkml:trace>
  <inkml:trace contextRef="#ctx0" brushRef="#br1" timeOffset="781448.7257">9268 13996 0 0,'0'0'0'0,"0"0"0"0,0 0 0 0,0 0 55 0,0 0 186 16,0 0-19-16,0 0-6 0,0 0-28 16,0 0-17-16,0 0-17 0,0 0-19 0,0 0-3 15,0 0-9-15,57-63-5 0,-57 63-10 0,0-1-10 16,0-1-6-16,0 2-10 0,-1-1-10 0,-2-1-6 15,1 0-9-15,-3 1-9 16,-1-1-2-16,-3-1-8 0,1 2-1 0,1-2-3 16,-4 1-6-16,2-2 5 0,-1 0-1 0,-3 1-2 15,3-1 0-15,-2 3-4 0,1-1-3 0,1-1-4 16,-2 2-1-16,2 0-6 0,1 1-5 0,-2 0-4 16,3 2-3-16,1 4-1 0,-2 1-2 0,-1 4 0 15,0 0-4-15,0 5 3 0,-1-1 1 0,3 4 2 16,0 0 4-16,-2 0-3 0,6-1-2 0,-1 0 0 15,4-1-2-15,1-2-1 0,0-1 1 16,2-3-1-16,4 1-2 0,1-2 5 0,0 0 0 16,2-2 1-16,1 1 2 0,0-1-4 0,0 0 2 15,-1-1 1-15,1 0 0 0,-4 1 0 16,0 0 0-16,-1 1-1 0,-1-1 1 0,0 1 0 0,1 1 1 16,-3-2 0-16,-2 3-1 0,0 0 1 0,0 2 1 15,0 0 0-15,0-1 0 0,-1 1-3 16,-5 0 0-16,1 1 1 0,-3-2-1 0,2 0 2 15,0 1 0-15,-3-2 0 0,2-1 0 16,2 0-1-16,-2-3 1 0,2 2 0 0,-1-3-1 16,3 0 1-16,-2-1 0 0,3-1-1 0,0-1 2 15,-1 0 0-15,0 0-2 0,1-1 1 16,0 0 0-16,-2 1 0 0,-2-1 0 0,-1 0-4 16,3-1-1-16,-4 1 1 0,1-1 3 0,2 0 1 15,-1-1 3-15,4 0-2 0,0 0 0 16,0 0-3-16,2-2-3 0,0 0-5 0,0-1-3 0,0-1-3 15,0 2-3-15,2 0-2 0,0-2 0 16,2 2-1-16,1-1 2 0,1 2 3 0,0 0 2 16,2 1 2-16,-1 0 1 0,2 0 2 15,-2 4 2-15,2-1 0 0,-1 3 2 0,-1 1 1 0,-1 1-1 16,-1 3 1-16,-1 3 2 0,-3 2 0 16,-1 4 4-16,0-1 1 0,0 4 0 0,0-1 2 15,-2 5 0-15,-5 1 1 0,1 4 1 16,-3 2 4-16,0 3 3 0,0 2 5 0,-2 5 5 0,1 0-1 15,-1 6 0-15,0 0-1 0,-2 4-2 16,1-2-3-16,0 0-2 0,2-3 0 0,1 2-4 16,1-1 5-16,2 0 0 0,-1 0-1 0,5-2 3 15,-2 1 1-15,3-3 1 0,1-2 2 16,0 2 2-16,0-3-5 0,0-1 2 0,0-2-1 16,2 0-5-16,2-2 2 0,0-4-3 0,2-1-1 15,1-4-2-15,1 0 1 0,0-1-3 0,1-3 2 16,4-2-1-16,-2-1-1 0,2-3 2 0,0-1-1 15,4-2 2-15,0-2-3 0,2-3 2 0,1-2-1 16,3-3-2-16,1-1 3 0,-3-3-3 16,2-2 0-16,0 0-3 0,-6 0-8 0,1-1-25 15,-6-3-57-15,-1 1-103 0,-3-2-205 0,-6 2-552 16,-1 0-613-16</inkml:trace>
  <inkml:trace contextRef="#ctx0" brushRef="#br1" timeOffset="782198.594">9745 14140 0 0,'0'0'160'0,"0"0"180"0,0 0-38 0,0 0-56 16,0 0-49-16,0 0-21 0,0 0-14 15,0 0-25-15,0 0-14 0,0 0-16 0,0 0-13 16,0 0-7-16,0 0-5 0,0 0-12 0,1-20-10 15,-3 20-13-15,-5 0-7 0,4 0-7 0,-3 0-3 16,3 2 0-16,-1-1-9 0,0 3-5 16,2-2-6-16,-3 2-7 0,2 2-2 0,1 1-2 15,1 0 2-15,-1 3 0 0,-2-3 1 0,2 3 0 16,1 1 1-16,0-1 0 0,0 3 0 0,1-1 0 16,0 1-1-16,0-1 1 0,0 1-1 15,0 0-1-15,2 0 1 0,0-1-1 16,5 0 1-16,-3 0-1 0,4-2 1 0,1-3-1 0,0 0 4 15,3-1 1-15,-2-2 4 0,0 0 5 0,3-2 0 16,2 0 6-16,-1-2 2 0,2 0 1 16,-2 0 3-16,3-5 0 0,-3 0 2 0,2-1-1 15,-2-1 2-15,-2 1 2 0,3-3-1 0,-2 0 1 16,-3-1 3-16,1 0-2 0,-3-2 1 0,-2 0 3 16,-1 3-5-16,-4-5-1 0,0 2-3 15,-1-2-6-15,0-2-1 0,0-1-6 0,-4 2-2 16,-3-4-2-16,-3 1-3 0,-1-2-1 0,-1 0-1 15,-4 1-1-15,2 1-1 0,-3 2-3 0,3 4 0 16,-4 4-1-16,3 3-5 0,-1 5-5 0,-1 0-3 16,2 8-5-16,-2 5 2 0,2 6-6 0,-1 2-15 15,2 4-40-15,4 2-75 0,2 3-128 16,1-8-238-16,5-7-825 0</inkml:trace>
  <inkml:trace contextRef="#ctx0" brushRef="#br1" timeOffset="783410.6024">9855 15244 0 0,'0'0'362'0,"0"0"23"0,0 0-89 0,0 0-57 0,0 0-44 15,0 0-30-15,0 0-29 0,0 0-21 16,0 0-14-16,0 0-18 0,0 0-12 0,0 0-10 16,0 0-10-16,0 0 2 0,14-56 1 0,-13 54 1 15,0-1 5-15,3 2 2 0,-3-1-2 16,-1-1-1-16,1 2-2 0,-1-1-8 0,0 1-3 15,0 1-5-15,1-2-5 0,-1 2-2 0,0 0-3 16,0-1 0-16,0 1-8 0,0 0 1 0,0 0-5 16,0 0-3-16,0 0 2 0,0 0-9 0,0 0-3 15,0 0-1-15,0 0-3 0,0 0-1 16,0 0 1-16,0 0-4 0,0 0-1 0,0 0 0 16,0 0 0-16,0 4 2 0,0-1-2 0,0 3 3 15,0 1 0-15,0 2-1 0,0 1 8 0,0 0-7 16,0 3 2-16,0 0 2 0,-2 3-4 0,-3 0 7 15,2 1 1-15,-3 1 0 0,1 3 0 16,-3 0-1-16,2 2-1 0,0 0 2 0,-2 0 1 16,3-1-5-16,-1 1 1 0,3 0-2 0,-3-2 0 15,5-1 4-15,-1-1 0 0,0-4 1 16,0 1 0-16,1-4-1 0,-1-1 0 0,2-2-1 16,-1-3 3-16,1 0-3 0,0 0 1 0,0-2-1 15,0-2 1-15,0 0 2 0,0-2 1 0,0 1 2 16,0-1 3-16,0 0 4 0,0 0 2 0,0 0-1 15,0 0 2-15,0 0 1 0,0 0 1 16,0 0 4-16,1-2-3 0,-1-1-5 0,2-2-4 0,-1-1-6 16,1-1-4-16,0-5 0 15,0-1-3-15,-1-4-2 0,4-2 3 0,-3-4-1 16,0-2 1-16,2-3 0 0,0-2-3 0,-2 1-3 16,2-3 1-16,-1 0 1 0,0 1-1 0,-1 3 0 15,-1 1 0-15,3 4-2 0,-3 5 2 16,-1 5 2-16,0 3 0 0,0 3 2 0,0 2-4 0,0 2 0 15,-1 1-1-15,-3 1-2 0,3 1 1 16,-1 0-6-16,-1 0-1 0,0 0 1 0,-2 0 0 16,2 1 3-16,-4 2 4 0,4-1-1 15,-3 1 1-15,-1-2 3 0,2 1-1 0,-2 0 2 0,3-2-1 16,-4 3-2-16,0-2 1 0,3 1-1 16,-3 0 1-16,-1 1 0 0,-3-2-3 0,2 2 0 15,-1-1-3-15,1 0-2 0,1 0-2 0,1-1-7 16,5-1-4-16,2 0-15 0,1 0-18 15,0 0-27-15,3 0-18 0,6-1-24 0,2-3-42 16,8-1-74-16,3 0-117 0,-5 2-220 0,-5-1-526 16</inkml:trace>
  <inkml:trace contextRef="#ctx0" brushRef="#br1" timeOffset="784017.0831">9724 15666 0 0,'0'0'0'0,"0"0"258"0,0 0 78 0,0 0-50 0,0 0-41 16,0 0-38-16,0 0-28 0,0 0-23 15,0 0-21-15,0 0-14 0,0 0-15 0,0 0-8 16,0 0-10-16,-9 0-10 0,9 0-4 15,0 0-8-15,0 0-6 0,0 0-8 0,0 0-8 16,0 0-13-16,0 0-9 0,0 0-7 0,0 0-6 16,0 0-5-16,0 0-1 0,0 0-3 15,1 0 0-15,2 0 6 0,4 0 1 0,0 0 4 16,1 0 4-16,4 0 2 0,-1 0 1 0,2 0-1 16,1-1 0-16,1-2-5 0,-2 1 0 0,2-1 0 15,-2 1-2-15,-3 1 3 0,-1-1-1 0,-2 1 3 16,-2 0 1-16,-4 1 6 15,0 0-1-15,0 0 5 0,-1 0 7 0,0 0-3 0,0 0 4 0,0 0-5 16,0 0-5-16,0 0-5 0,-2 0-3 16,1 0-1-16,-2 1-4 0,-3 2 2 0,-3-3-2 15,1 2-3-15,-4 1-1 0,-1-1-1 0,1 0 0 16,-5 1-1-16,3 3 3 0,-4-3-6 0,3 1 2 16,-5 1-1-16,3-1-5 0,-3 2 4 15,1-1-4-15,2 0-1 0,3-1-1 0,2 0-15 0,2-1-44 16,2 0-95-16,3-2-200 0,4-1-495 15,-1 0-786-15</inkml:trace>
  <inkml:trace contextRef="#ctx0" brushRef="#br1" timeOffset="786382.1405">11420 14089 0 0,'0'0'284'0,"0"0"112"0,0 0-85 15,0 0-41-15,0 0-48 0,0 0-42 0,0 0-32 16,0 0-20-16,0 0-20 0,0 0-11 0,0 0-14 16,0 0-21-16,0 0-14 0,0 0-21 15,-17-11-19-15,17 11-11 0,0 4-4 0,0 1 2 16,0 6 7-16,0 2 6 0,-1 2 0 0,1 4 3 16,-1 4-1-16,-1 1 6 0,-3 3-3 0,3 0 1 15,-2 0 1-15,-1-2-2 0,2-2 6 16,-4-2-2-16,5-3 3 0,-1-2 0 0,-2-1-1 15,4-2 2-15,0-2-1 0,-1-4 0 16,1 2-2-16,1-4-2 0,-1 0-2 0,1-2 1 16,0 0 0-16,0-2 2 0,0-1 6 0,0 0 6 15,0 0 13-15,0 0 12 0,0 0 8 16,0 0 0-16,0-3-9 0,0 0-14 0,1-3-13 0,1 1-10 16,-1-3-5-16,0 0-4 0,-1-2 0 15,1-1-4-15,0-2 4 0,2 0-1 0,-3-3-2 16,0 0 0-16,0-5-1 0,0-1 0 0,0-3 0 15,0-2-1-15,0-2-1 0,0-1 0 16,1 1-3-16,1 2 4 0,0 2-1 0,4 2 0 16,-2 3 0-16,-1 0-2 0,4 3 1 0,-1 2 0 15,-1 1-2-15,5 2 2 0,-2 1-4 16,0 3-1-16,2 0-1 0,-4 2-2 0,2 3 0 0,2 0-2 16,-1 2-2-16,-1 1-1 0,-2 0 0 15,3 1 1-15,1 5 4 0,-1 0 1 0,1 0 3 16,-1 1 1-16,-2 2-1 0,-2-1 1 0,1 1 1 15,-2 1-1-15,-2 1 1 0,3-3 1 16,-3 1-3-16,-1 1 4 0,-1-2-1 0,0 2 0 16,0 0 3-16,0-2 0 0,-4 2 0 15,-2-1-1-15,1-1 1 0,-1 2-2 0,-2-2 0 16,-1 1 0-16,2-1 2 0,-2 1-1 0,-1-1 0 0,-1 2-1 16,1-2 0-16,0-1 0 0,-1 2-2 15,1-1-1-15,1-2-7 0,-1 3-14 0,3-2-30 16,4 0-50-16,-2 0-83 0,3-1-98 0,2-1-179 15,0-2-505-15,0 1 6 0</inkml:trace>
  <inkml:trace contextRef="#ctx0" brushRef="#br1" timeOffset="786872.0228">11667 14361 0 0,'0'0'543'0,"0"0"-249"0,0 0-74 16,0 0-48-16,0 0-10 0,0 0-5 0,0 0 3 0,0 0 14 16,0 0 1-16,0 0-6 0,0 0-21 15,0 0-33-15,0 0-30 0,32-3-22 0,-19-3-13 16,-1-1-6-16,0 1-7 0,0-3 0 15,-2 0-4-15,1-1-3 0,4-1-2 0,-4-3-3 16,0-2-2-16,2-1-1 0,-3 0-5 0,3-4-2 16,0 1-3-16,-2-4-5 0,0 1 2 0,-5 1 0 15,2-3 0-15,-2-1 1 0,-2-2-1 16,-4 0 0-16,0 0 0 0,0-1 0 0,-3 1-2 16,-3 2 1-16,2 2-2 0,-4 4 0 0,0 4-1 15,2 4-2-15,-1 5-1 0,0 2-2 0,4 3-1 16,-4 2-2-16,4 0-2 0,-6 3 1 0,5 4 0 15,-3 2 2-15,-1 1 0 0,3 3 2 16,-2 1-2-16,5 3 1 0,0-1 0 0,1 3-3 16,1 1 4-16,0 0-1 0,0 2 2 0,0 1 2 15,3 0-2-15,-1 3 1 0,3-3-1 16,-3 3 1-16,0-2-1 0,-1-1-1 0,-1 0 2 16,0-1-1-16,0-2-2 0,0-1-3 0,0 0-7 15,1-2-32-15,0 0-50 0,4-2-46 0,-2 0-80 16,0-2-112-16,3-5-336 0,-5-1-854 0</inkml:trace>
  <inkml:trace contextRef="#ctx0" brushRef="#br1" timeOffset="788096.7554">12080 14233 729 0,'0'0'411'16,"0"0"-120"-16,0 0-107 0,0 0-79 16,0 0-30-16,0 0-13 0,0 0-4 0,0 0 3 15,0 0 1-15,0 0-1 0,0 0 4 0,0 0-3 16,0 0-4-16,0 0-5 0,40 60-8 0,-40-52-2 16,0-3 4-16,-6 2 4 0,1 0 0 0,-3-1 0 15,-2 0-8-15,-2-2-8 0,-2 1-7 16,1-1-6-16,2-1-4 0,0-3-2 0,0 2 2 15,2-2-3-15,1 0 3 0,1 0 3 16,3-2 0-16,0-2 1 0,0-1-4 0,2-1-3 16,2-1-5-16,0-1-3 0,0-3-4 0,1 0-4 15,5-2 1-15,0-2-2 0,2-1 0 0,2 0 0 16,3 0-2-16,2 1-1 0,-3 2 2 16,6 1 0-16,-5 5-1 0,3 0 5 0,-4 2-4 15,1 3 1-15,-2 1-1 0,1 1-3 0,1 0 4 16,-2 3 0-16,1 4 0 0,-2-1 1 15,1 3 1-15,0 0 0 0,-1 1 1 0,-1 1 0 0,0 1 3 16,-4-1-1-16,2 0 1 0,-4 1 1 16,2 0-3-16,-2 0 2 0,-2-1-3 0,4-2 0 15,-3 1 1-15,-1-3 0 0,1 0 0 0,-2-2-1 16,5-1 0-16,-4 1 0 0,0-2-1 0,1 0-2 16,-1-2-9-16,2 2-18 0,-1-2-35 15,0-1-40-15,0 0-36 0,-2 0-36 0,1-1-15 16,0-3-17-16,4-2-16 0,-4-1-5 0,1-2-4 15,-1-1 19-15,3 1 27 0,-1-1 41 16,0 0 48-16,-2-2 39 0,4 2 32 0,-4-1 26 16,1 3 21-16,-1 2 30 0,1 0 34 0,3 2 27 0,-3 2 15 15,0 0-5-15,-1 2-20 0,5 0-7 16,-3 0-14-16,4 0-2 0,-3 0-4 0,5 3-10 16,-3-1 0-16,-1 2 5 0,3-1 3 0,-1 1-1 15,-2-2-4-15,0 1-7 0,-1-1 4 16,4 1 10-16,-2 0 5 0,1 0 1 0,3-1-8 15,-2 0-14-15,2 1-8 0,-1-1-9 0,-4 0-7 16,2 0-11-16,-2 1-8 0,0-1-6 0,-3 2-4 16,-2-1-2-16,1 1 0 0,-1-2-2 15,1 1 3-15,-1 0 0 0,0-1 1 0,0 0 1 16,0 1-3-16,3-3 2 0,-3 0-3 0,1 1 3 16,0-1-1-16,0 0 2 0,1 0 5 0,-1 0 0 15,4-1 2-15,-1-2 0 0,2-1-3 0,-2-1-3 16,2-2-1-16,-1 0-2 0,3 0 1 15,0 0-1-15,-3-1-2 0,3 0 0 0,0 2 0 16,-4-1 1-16,4 1-1 0,-3 1 0 0,-1 0-2 16,-1 3-3-16,2 0 0 0,-2 1-2 15,0 1-1-15,4 0 1 0,-4 0-1 16,4 1 1-16,-4 3 1 0,4 1 2 0,0 1-1 0,-1 1 1 16,2 0 1-16,-1 0 0 0,-1 2 2 0,4-1-1 15,-1 0 1-15,1-1 0 0,1 0-1 0,-2-1 0 16,-1-1 1-16,-2-1 2 0,2 0-3 15,-1-2 3-15,0-1-1 0,-2-1 2 0,1 0 1 16,-1 0 0-16,3 0 0 0,-1-2 0 0,-2 0 0 16,5-2-2-16,-1 0 0 0,-1 0 1 15,1-3 0-15,-1 0 1 0,-1-1 2 0,1 1 3 16,-1-3-1-16,-2 0 3 0,2-1-1 0,-4-1-1 16,2-1 3-16,-3 0-5 0,-1-2 2 0,0 0-1 15,-1-3-3-15,0 1 3 0,0-2-2 16,0-1 1-16,0-2 3 0,0-1 2 0,0 1 5 15,0 3 10-15,-1 1 4 0,0 6 4 0,0 1 1 0,0 5-6 16,-1 3-2-16,0 2-4 0,2 1-9 16,0 0-4-16,-1 0-10 0,1 0-2 0,0 1-1 15,0 3 1-15,0 5 0 0,0 0 2 16,0 1 0-16,1 3-1 0,3 0 2 0,-2 0-1 16,0 1-1-16,-1 4-1 0,4-3 4 0,-3 2-1 15,1 1 2-15,-1 1-2 0,2-1-3 16,-3 2 3-16,0 1 0 0,-1-2 1 0,0 2 0 0,0-2-1 15,0-1 0-15,0-1-2 0,0-3 0 16,0-1 0-16,0-1-2 0,0-3 0 0,0 0-3 16,1-1-3-16,0-1-9 0,0-1-13 0,1-3-18 15,1 1-21-15,-1-1-21 0,0-3-23 16,1 0-25-16,1 0-34 0,-2 0-39 0,1 0-46 16,1-2-91-16,-3-1-190 0,0 1-477 0</inkml:trace>
  <inkml:trace contextRef="#ctx0" brushRef="#br1" timeOffset="788539.4813">12798 14153 0 0,'0'0'136'0,"0"0"232"0,0 0-47 0,0 0-53 15,0 0-50-15,0 0-24 0,0 0-34 0,0 0-37 16,0 0-29-16,0 0-26 0,0 0-17 0,0 0-12 16,0 0-11-16,-8-7-1 0,13 7-3 15,1 0 3-15,3-1 6 0,3 1 2 16,2-1-2-16,6 0-4 0,0-1-8 0,1 1-4 15,5 0-5-15,-1 0-12 0,5-1-29 0,4-1-75 16,3 0-121-16,-6 2-317 0,-8-1-884 0</inkml:trace>
  <inkml:trace contextRef="#ctx0" brushRef="#br1" timeOffset="789187.2254">13456 14151 10 0,'0'0'326'0,"0"0"-32"0,0 0-60 16,0 0-14-16,0 0-27 0,0 0-22 15,0 0-27-15,0 0-44 0,0 0-27 0,0 0-21 16,0 0-17-16,0 0-13 0,0 0-7 0,0 0 0 15,4 7 5-15,-2-4 12 0,1 4 7 16,4-2 6-16,-3 2 3 0,2 0 4 0,0 1 4 16,0-1 5-16,-2 3-1 0,2-1-7 0,-3-1-7 15,0 2-10-15,1-3-5 0,-3 1-5 0,0-1-3 16,-1 0-4-16,0-2-2 0,0-1-1 16,0-1 0-16,0 0-1 0,0-2-1 0,0 1 2 15,0-2 5-15,2 0 10 0,-2 0 11 0,1 0 12 16,1-3 2-16,-1 0-7 0,1-2-13 15,0-1-16-15,5-2-11 0,-1 0-5 0,2-1-3 16,1-1 1-16,2-3 1 0,1 0 0 0,3 0 0 0,-2-2-1 16,3 1 0-16,-1 1-1 15,-2 3 0-15,1 1-1 0,-3 4-2 0,0 1-2 16,-3 2-1-16,-1 1 2 0,-1 1 0 0,1 0-1 0,-2 3 1 16,3 2-1-16,-3 1 3 0,1 2 1 15,1 1 1-15,-3 3 1 0,3 0-2 0,-4 1 0 16,2 0 0-16,-2 0-1 0,-1 1 2 0,0-1-2 15,-1-1-1-15,1 1 3 0,-2-4-2 16,0 2 1-16,0-3-2 0,0-1-13 0,0 2-32 16,0-2-60-16,1-1-29 0,2 1-53 15,-1-2-75-15,5-1-143 0,-5-2-373 0,2-1-229 0</inkml:trace>
  <inkml:trace contextRef="#ctx0" brushRef="#br1" timeOffset="789529.2968">13935 14184 40 0,'0'0'353'16,"0"0"-69"-16,0 0-79 0,0 0-72 0,0 0-32 16,0 0-21-16,0 0-13 0,0 0-11 0,0 0-5 15,0 0-4-15,0 0 4 0,0 0-1 0,0 0 3 16,-56 117 0-16,62-109 1 0,1-1 10 0,1-1 11 15,2-1 7-15,0-2-5 0,0 0-8 16,1-3-13-16,0 0-6 0,-1 0-4 0,3 0-7 16,-2-4-3-16,0 1-4 0,-1-2 1 0,-1-1 5 15,1 0 0-15,-4-1 4 0,-1 0-2 0,0-1-4 16,-3-2-3-16,1 1-2 0,-2 0-4 16,-1 1-2-16,0 0-3 0,-1-1-3 0,-3 0-4 15,-2-1-5-15,-3 1-4 0,0-2-4 0,-4 3-1 16,1 0-2-16,-1 0-7 0,-4 5-8 0,4 3-26 15,0 0-35-15,-3 1-65 0,4 6-97 16,-1 4-171-16,4-5-552 0,3-1 137 0</inkml:trace>
  <inkml:trace contextRef="#ctx0" brushRef="#br1" timeOffset="790153.6831">14260 13998 0 0,'0'0'432'15,"0"0"-52"-15,0 0-84 0,0 0-87 0,0 0-71 16,0 0-47-16,0 0-21 0,0 0-4 0,0 0 1 16,0 0 5-16,0 0 5 0,0 0 2 15,0 0 0-15,0 0-5 0,-16 108-6 0,18-86-13 16,1 1-12-16,-2 0-5 0,2-2-9 0,-1 3-4 16,-1-3-4-16,0-1-2 0,-1 0-4 15,0-3 0-15,0 0-6 0,0-3-2 0,0-2-9 16,-1-2-35-16,-1-2-85 0,1-1-105 0,-2-1-80 0,2-2-211 15,1 0-572-15</inkml:trace>
  <inkml:trace contextRef="#ctx0" brushRef="#br1" timeOffset="790365.7168">14131 14161 311 0,'0'0'481'0,"0"0"-91"0,0 0-74 0,0 0-75 0,0 0-63 16,0 0-42-16,0 0-36 0,0 0-22 16,0 0-12-16,0 0-7 0,0 0-11 0,0 0-11 15,0 0-11-15,128-17-6 0,-89 13-5 16,6 1-5-16,1-1-2 0,3 1-7 0,1-1-25 16,1-1-63-16,4 0-108 0,-3 0-188 0,-12-1-295 15,-14 2-476-15</inkml:trace>
  <inkml:trace contextRef="#ctx0" brushRef="#br1" timeOffset="790888.2936">15113 14061 0 0,'0'0'212'16,"0"0"152"-16,0 0-40 0,0 0-49 0,0 0-42 15,0 0-20-15,0 0-34 0,0 0-34 16,0 0-33-16,0 0-35 0,0 0-31 0,0 0-22 16,0 0-11-16,0 0 1 0,0-3 14 0,0 14 15 15,0 3 11-15,0 3 5 0,0 3 2 0,0 0-3 16,0 3-10-16,0 1-8 0,0-2-7 16,0 2-13-16,-1-2-1 0,-1-1-5 0,2-1-3 15,-1-2-3-15,1-2-2 0,0-1-3 0,0-2-1 16,0-3-9-16,0-1-45 0,0-2-91 0,0-2-113 15,0-1-162-15,1-3-318 0,1 0-390 0</inkml:trace>
  <inkml:trace contextRef="#ctx0" brushRef="#br1" timeOffset="791123.4353">15018 14214 0 0,'0'0'400'0,"0"0"-51"0,0 0-42 15,0 0-56-15,0 0-51 0,0 0-52 0,0 0-29 16,0 0-30-16,0 0-24 0,0 0-13 16,0 0-14-16,0 0-12 0,0 0-6 0,0 0-5 15,1-22-2-15,15 20-3 0,2-1-3 16,2 2-1-16,3-2 0 0,1 0 0 0,3 2-1 16,0-1-6-16,3 1-11 0,-2 1-43 0,2 0-99 15,-1 0-211-15,-8 3-458 0,-7-2 101 0</inkml:trace>
  <inkml:trace contextRef="#ctx0" brushRef="#br1" timeOffset="791438.6954">15430 14201 0 0,'0'0'318'0,"0"0"7"0,0 0-76 0,0 0-92 15,0 0-50-15,0 0-25 0,0 0-12 16,0 0-1-16,0 0-6 0,0 0-7 0,0 0-1 15,0 0-4-15,0 0-7 0,0 0-5 16,-54 112-6-16,59-103-2 0,1-1-2 0,0-1 1 16,0-1-2-16,2-1-1 0,0-2-1 0,1-1 2 15,0 0 4-15,2-2 7 0,-1 0 7 0,1 0 12 16,2-4 6-16,-3 0 2 0,0-2 1 0,1 1-2 16,-4-3-6-16,1 1-1 0,-1-1-3 15,1 0-2-15,-3 0-1 0,-1-1-4 0,-3 1-5 16,-1-1-8-16,0 2-6 0,0 0-7 0,-5-2-8 15,-3 2-5-15,-2 0-7 0,-2 0-6 0,-3 2-6 16,1 1-8-16,-2 2-11 0,1 2-18 16,-2 0-40-16,3 4-63 0,-2 2-88 15,5 0-189-15,2-1-459 0,3-2-51 0</inkml:trace>
  <inkml:trace contextRef="#ctx0" brushRef="#br1" timeOffset="791970.2481">16150 13953 120 0,'0'0'376'0,"0"0"-22"0,0 0-61 16,0 0-71-16,0 0-67 0,0 0-36 16,0 0-23-16,0 0-17 0,0 0-8 0,0 0-9 15,0 0-7-15,0 0-6 0,0 0-4 0,0 0 0 16,-31 65 0-16,31-47-1 0,0 4-2 0,2 0-6 15,2 4-7-15,0 0-5 0,-2 3-3 16,4-1 2-16,-4 1 2 0,2-2 1 0,-2-1 0 16,1-2-5-16,1-4-3 0,1-1-2 0,-3-5-4 15,2-2 1-15,1-1-2 0,-2-2 2 16,4-2 2-16,0-3 7 0,-1 0 8 0,3-3 2 0,0-1 3 16,3 0-5-16,-1-1-5 0,3-4-4 15,-1-1-1-15,-2 1-3 0,1-3 0 0,-2 2 1 16,-1-2 0-16,-2-1 5 0,-3 1 2 0,-3 0 1 15,-1-3 1-15,0 2-3 0,-1-2-3 0,-7-2-6 16,-1 0-4-16,-4 1-5 0,-3-1-2 16,0 2-3-16,-4 1-2 0,-1 3-3 0,2 3-2 15,0 1-3-15,3 2-4 0,0 1-5 0,4 0-19 16,2 0-38-16,2 2-62 0,6 2-91 0,2 1-99 16,0-1-162-16,1 0-356 0,1-1-35 15</inkml:trace>
  <inkml:trace contextRef="#ctx0" brushRef="#br1" timeOffset="792422.4029">16576 14275 389 0,'0'0'377'0,"0"0"-89"16,0 0-89-16,0 0-62 0,0 0-33 0,0 0-2 15,0 0 7-15,0 0-10 0,0 0-14 0,0 0-25 16,0 0-27-16,0 0-5 0,0 0 3 0,0 0 11 16,-31 47 11-16,41-47 1 0,0 0-1 15,0 0-7-15,1 0-9 0,1-3-9 0,2-1-6 16,-1 1-3-16,-2-2-3 0,1 1 1 0,-1-1 0 16,-1 1 0-16,-1-2 1 0,-1 0 4 15,-4 0 2-15,1 1 2 0,-4 2 6 0,-1-2-3 16,0 0 0-16,0 1-5 0,-6-2-5 0,2 2-5 15,-4-1-3-15,-3-1-3 0,0 1-2 0,-2 0 3 16,-2 2-2-16,3-1 0 0,-6 3-1 16,5 1-2-16,-4 0-1 0,4 1 0 0,-1 3 0 15,4 2-3-15,2 1 0 0,-1 2-2 0,-1 2 0 16,5 2 1-16,1 1 0 0,0 0 0 0,3-1-4 16,1 1 4-16,0-2-1 0,4-1 0 0,1 0 3 15,2-2-4-15,4 1 0 0,2-2 0 16,2 1 0-16,3-2 2 0,1-1 2 0,3 0-1 15,2-2 0-15,4-3-4 0,3 0-8 16,1-1-17-16,7 0-35 0,2-2-57 0,0-3-75 16,1-1-101-16,-8 1-211 0,-11 2-527 0</inkml:trace>
  <inkml:trace contextRef="#ctx0" brushRef="#br1" timeOffset="793086.2177">17612 14133 0 0,'0'0'0'0,"0"0"0"0,0 0 340 0,0 0-13 16,0 0-35-16,0 0-57 0,0 0-41 15,0 0-43-15,0 0-22 0,0 0-15 0,0 0-16 16,0 0-13-16,0 0-14 0,-31-26-10 0,24 26-3 16,3 2-7-16,-5 2 0 0,3 1-6 0,-1 0-6 15,-1 1-8-15,-3 3-10 0,2 1-5 16,-2 3-6-16,0 1-2 0,1 3-1 0,1 0-3 15,0 1 0-15,6 0-2 0,-2 0 1 0,4-2 0 16,1-1-1-16,0-3 0 0,3-2 0 0,3-1 0 16,4-2 5-16,0-3 6 0,2 0 2 15,5-3 2-15,0-1-1 0,-1 0 0 0,4-5-1 0,-1-1-1 16,1-1-1-16,0 0-4 16,-1-1 2-16,-2-2 1 0,-1 0 1 0,-1-2 4 0,-3 1 1 15,-6-1 2-15,2 1 2 0,-6-1-1 16,0 1 1-16,-2-1-3 0,-2 0-4 0,-3 0-3 15,-5-1-4-15,0 1-2 0,-4-1 1 0,0 0-7 16,1 3 2-16,-4 1-4 0,3 3-6 0,-3 4-3 16,1 2-7-16,1 2-3 0,-3 6-3 0,5 3-4 15,1 0-14-15,1 3-46 0,3 1-80 16,4-1-98-16,4 1-156 0,0-4-256 0,0-4-364 0</inkml:trace>
  <inkml:trace contextRef="#ctx0" brushRef="#br1" timeOffset="793612.5238">17844 14127 0 0,'0'0'439'0,"0"0"-39"0,0 0-64 0,0 0-63 16,0 0-43-16,0 0-39 0,0 0-38 0,0 0-22 16,0 0-27-16,0 0-21 0,0 0-30 15,0 0-24-15,0 0-19 0,0 0-9 0,-20-51 1 16,16 59 4-16,0 4 1 0,2 1 2 15,-1 3 1-15,-1-1 0 0,2 4 2 0,1 1 1 16,0-1-2-16,-1 3 1 0,-2 1-1 0,3-1 1 16,-1 1 1-16,0 0 4 0,-1-1 6 15,-1-2 3-15,3 0 3 0,-4-3-2 0,2 1-4 16,1-4-1-16,0 0-6 0,-1-2 0 0,0-2-3 16,2-2 0-16,0-1 0 0,0-3-1 0,1 0-2 15,-1-3 2-15,1 0 4 0,0-1 11 0,0 0 12 16,0 0 6-16,0 0 7 0,0-3-8 15,0-3-13-15,1 0-7 0,1-4-15 0,-1 0-3 16,2-1-4-16,0 0-2 0,-1-2 4 0,3-3-2 16,1-1-1-16,-2-2-1 0,2-1 0 0,1-1 2 15,0-2-2-15,1 1 0 0,1 0-1 16,1 5-3-16,1 0-2 0,-1 5 4 0,0 3-6 16,0 3-1-16,0 1-2 0,-1 5-4 0,2-1 5 15,-1 1-1-15,1 0 2 0,3 3 3 16,-2 3-2-16,-1 0 3 0,1 2 1 0,-3 1 1 15,0 0 0-15,-3 1 0 0,1 0-1 0,-4 2 1 16,1-2 2-16,-3 1 2 0,-1 0 0 0,0-1-1 16,-2-2 2-16,-4 2-1 0,-3-2 2 0,-1-1-2 15,-1 1 0-15,0-2 0 0,-3 2-3 0,-1-3 6 16,0 2-9-16,-1-1-7 0,2-1-17 16,-1 0-36-16,2-1-45 0,1 1-80 0,-3-3-106 15,5-1-225-15,5 0-515 0,-1-1 276 0</inkml:trace>
  <inkml:trace contextRef="#ctx0" brushRef="#br1" timeOffset="794803.9256">18168 14236 147 0,'0'0'483'0,"0"0"-163"0,0 0-89 16,0 0-80-16,0 0-47 0,0 0-24 16,0 0-28-16,0 0-15 0,0 0 4 0,0 0 12 15,0 0 0-15,0 0 10 0,0 0 8 0,0 0 3 16,36 23 2-16,-22-23-5 0,-3 0-10 0,0 0-5 0,0-2-9 16,-1-2-7-16,-1 1-5 0,1-1-5 15,-5 1 1-15,3-1-1 0,-3 1-1 0,-1-3 2 16,-2 2-2-16,3 0 1 0,-3 0 1 0,-1-2-2 15,0 1 0-15,-1-1-3 0,0 0 0 16,0 0-1-16,-3 1-4 0,-4 1-5 0,3 0-4 16,-3 3-10-16,-2 1-3 0,-2 0-5 0,0 1-1 15,-2 5 1-15,-3 1 0 0,4 2 1 16,-4 1 1-16,6 2-4 0,3 1-3 0,0-1-5 16,2 1-5-16,2-1-9 0,3 0-15 0,0 0-17 15,0-3-14-15,7 1-2 0,1-2 15 0,-2-1 21 16,3-2 14-16,3-2 11 0,-2 0 3 0,0-1 1 15,4-1 5-15,-4-1 4 0,0 0 5 0,-1 0 0 16,-1-1 1-16,2-1 1 0,-1-1-1 16,2-3-1-16,-1 2 1 0,3-1-1 15,-1-1 0-15,0-1 1 0,1 0 0 0,3 1 1 0,-2-2 0 16,4-2 0-16,0 2 2 0,-2-1 3 0,3 0 5 16,-2 0 4-16,-4 0 0 0,3 1 0 15,-4 1 3-15,-3 1-2 0,-4 1-3 0,2 1-4 16,-5 3-5-16,-2 1-6 0,0 0-7 0,0 0-5 15,0 0-1-15,0 5 2 0,-2 1 6 0,0 2 5 16,-3 1 0-16,4 0 2 0,-1-1-1 16,0 2-1-16,1-2 1 0,1 0-2 0,0-2 2 15,0-1 0-15,0-1 1 0,1-2 0 0,3 1 2 16,2-2 1-16,-2-1 3 0,3 0-1 16,1 0 1-16,-2 0-2 0,5-1-3 0,-1-3 1 15,5-1-3-15,-2 1-2 0,0-2 1 0,5 1-1 16,0 0 1-16,0-1 2 0,-1 1 0 15,2 0-1-15,-1 1 1 0,-5 0 0 0,-1 0 3 16,-2 0 3-16,-3 0 6 0,-1 2 4 0,-2-1 5 16,-3 2-1-16,-1 0 0 0,0 0-4 0,0 1-6 15,0 0-7-15,0 0-6 0,0 0-8 0,0 0-14 16,0 0-2-16,0 1 1 0,0 1 5 0,0 1 11 16,2 0 7-16,2 1 2 0,-2-1 1 0,0 0 2 15,0 0-1-15,3-2 0 0,-2 1 0 16,3-1 0-16,-1 0 1 0,2 2 1 0,-2-2-1 15,3 0 0-15,2 0 0 0,-2-1 0 0,1 1-1 16,0-1 1-16,2 0 0 0,-1 0-1 16,-1 0 1-16,2 0 5 0,-2-1-2 0,-3 0 0 15,3 0 2-15,-3-2 0 0,-2 2 8 0,-2-1 5 16,2 1 4-16,-2-1-1 0,-1-1-1 0,-1 0-3 16,1 0-4-16,-1 0-2 0,0 0-3 15,0 1-3-15,0-1-1 0,0 1-2 0,0 1-3 16,0 0-1-16,0-1-1 0,0 1-3 0,0 1 4 15,0-1-1-15,0 1 0 0,0-1 2 16,0 1-2-16,-1-1 1 0,1 0-2 0,-1 1 5 16,1-2-4-16,0 2 0 0,-1 0-1 0,1 0-2 15,0 0 2-15,0 0 1 0,0 0 0 16,0 0-1-16,0 0 0 0,0 0 1 0,0 0-3 0,0 0 1 16,0 0-4-16,0 0-4 0,0 0-4 0,0 0-4 15,0 0-4-15,0 0-1 0,0 0 3 16,0 0 3-16,0 0 7 0,0 0 6 0,0 2 2 15,0-1 4-15,0 0-4 0,0 0 2 0,0-1-2 16,0 1 2-16,0 0 1 0,0-1-2 0,0 0 0 16,0 2 0-16,0-2 1 0,0 0-1 15,0 0 1-15,0 0-3 0,0 0 2 0,0 0 2 16,0 0-2-16,0 0 6 0,0 0-7 0,0 0 0 16,0 0 1-16,0 0-6 0,0 0 6 15,1 0 0-15,-1 1 0 0,0-1-2 0,1 1 1 16,-1-1 2-16,0 1-1 0,0-1 2 0,0 1-1 15,1 0 0-15,-1 1 1 0,0-2 2 0,0 0-4 16,0 1 0-16,1-1-2 0,-1 1-4 16,1 0-3-16,0 1-28 0,3 1-71 0,-2 0-113 15,0-2-208-15,0 2-477 0,2-1-5 0</inkml:trace>
  <inkml:trace contextRef="#ctx0" brushRef="#br1" timeOffset="797095.057">11456 15344 0 0,'0'0'0'0,"0"0"0"0,0 0 0 0,0 0 103 16,0 0 133-16,0 0 1 0,0 0-23 0,0 0-26 15,0 0-21-15,0 0-20 0,0 0-16 0,0 0-11 16,3-25-6-16,-3 24-4 0,0 1-7 0,0-2-5 15,0 2-10-15,-3 0-7 0,3 0-9 16,0 0-13-16,-1 0-9 0,1 0-14 0,0 0-12 16,0 0-11-16,0 0-9 0,0 2-2 0,-1 1-1 15,1 3 0-15,0 3 2 0,0 2 2 0,-1 1 3 16,1 4 2-16,0 0 2 0,-2 3-1 16,1 2 0-16,-4-1 1 0,3 1 1 0,0 1-2 15,-5 0-1-15,4-1-1 0,-3-1 0 0,3 0 5 16,-1-2 1-16,-1 0 1 0,3-4 0 15,-4-1-3-15,3-1 2 0,2-3 0 0,0-2 1 16,0-1-2-16,0-2-2 0,1-1 0 0,0-1-1 16,0-1 7-16,0-1 8 0,0 0 11 0,0 0 10 15,0 0 7-15,0-3-3 0,0-1-11 16,2-1-10-16,0-4-14 0,-1 0-5 0,1 0-1 16,3-2-2-16,-3-1-2 0,-1-1 0 0,0-1-2 15,3-2-1-15,-3-1 3 0,0-1-3 0,-1-2 1 16,1-2-4-16,1-3 2 0,-1-3 0 0,4-1 0 15,-1-2 4-15,4-2-5 0,0 0-1 16,-2-2 0-16,3 3-1 0,2 1 3 16,0 3-2-16,3 2-2 0,-2 7 0 0,-1 3-2 15,1 3 0-15,-1 4-3 0,0 3-1 0,4 3-3 16,-2 2 0-16,-1 1 2 0,3 0 3 0,-2 5-3 16,-2 6 1-16,-1 1 1 0,1 3 0 15,-4 0 5-15,-3 4 1 0,1 0 1 0,-4-1-3 0,-1 1 3 16,0 0 0-16,0-1 1 0,-5-1 6 15,3 0-8-15,-3-2 0 0,0-2 0 0,-1 1-2 16,-1-1 5-16,-2-1 0 0,-1-1 0 0,-3 0-5 16,-2 1 2-16,0-2-2 0,-2 0-5 0,2-1-9 15,-1-2-28-15,-3 3-30 0,4-3-35 16,-2 0-44-16,-1-1-44 0,6-2-54 0,0 0-82 16,0-1-153-16,6-2-293 0,3 0 254 0</inkml:trace>
  <inkml:trace contextRef="#ctx0" brushRef="#br1" timeOffset="797604.0398">11743 15599 122 0,'0'0'486'0,"0"0"-176"0,0 0-98 16,0 0-59-16,0 0-20 0,0 0-14 16,0 0-6-16,0 0 1 0,0 0 4 0,0 0-1 15,0 0-5-15,0 0-16 0,0 0-17 0,26-10-16 16,-16 5-14-16,-1 0-4 0,-1 1-2 15,1-2 3-15,2-1 8 0,-2 0-3 0,1-1-4 16,1-2-9-16,-1-1-12 0,-1-2-6 16,2 1-1-16,-4-5-3 0,2-1 1 0,0 0-2 0,0-4 0 15,-1 0-2-15,0-3-2 0,-2 1 0 16,2-2-4-16,-3 1 0 0,0-3 1 0,-3 2-2 16,2 1 1-16,-4 1 2 0,0 0-1 0,0 5 0 15,-3 4 0-15,1 4-2 0,-1 2 0 16,-2 6-2-16,3 1-3 0,-2 2-4 0,-2 0-2 15,-3 3 0-15,3 3 0 0,-2 3 3 0,-2-1 0 16,2 4-2-16,-1 0 3 0,5 2-1 0,-2 0 0 16,5 2 1-16,0 0-1 0,1 1 1 0,0 2 1 15,0-1 2-15,1 1 0 0,5 0-2 0,-3 2 3 16,0 0-5-16,2 1 1 0,-3-1 1 0,-1 1-9 16,-1 0-21-16,0 1-63 0,0-2-106 15,0-2-158-15,0-4-329 0,0-5-843 0</inkml:trace>
  <inkml:trace contextRef="#ctx0" brushRef="#br1" timeOffset="798850.914">12205 15441 155 0,'0'0'439'0,"0"0"-73"16,0 0-64-16,0 0-110 0,0 0-85 0,0 0-48 15,0 0-30-15,0 0-8 0,0 0 13 16,0 0 12-16,0 0 9 0,0 0-3 0,0 0 1 16,0 0-3-16,0 40 1 0,0-33-1 0,-3 2-2 15,-4-2-4-15,-1 1-5 0,0-1 0 0,-3 0-7 16,-1 0-5-16,-1-1-2 0,0 0-5 16,-3 0-3-16,3-2-2 0,-2 1 0 0,2-3-4 15,1-1 4-15,1-1 1 0,2 0 3 0,2 0 5 16,4-3-2-16,1-3-1 0,1-2-8 15,1 0-5-15,1-3-5 0,3-1-4 0,5-1 2 16,0-1-3-16,2-2 3 0,0 0 0 0,2 0 1 16,2 0 3-16,-3-1-1 0,1 0 0 15,2 3-4-15,-2 1 0 0,-3 2-4 16,0 3 0-16,0 2 1 0,-3 2-4 0,-3 4-1 0,1 0-3 16,-2 0 3-16,-1 4 1 0,1 3 4 0,1 3 5 15,-2 1 2-15,0 2 1 0,0-1-1 16,2 1-1-16,-3-2-3 0,1 0 5 0,-2 0-1 0,1-3 3 15,0 2-1-15,1-2-3 0,1-1 2 16,-2-1-1-16,1-1-2 0,-1-2-3 0,5 0-4 16,-3-1-9-16,0 1-17 0,3-2-27 0,-3-1-39 15,4 0-35-15,-4 0-31 0,5 0-6 0,-3-2 5 16,1-2 5-16,-2 0 13 0,2 0 8 0,-1 1 18 16,-1-1 30-16,-1 1 29 0,2-2 29 15,-2 0 17-15,-1 0 14 0,3-1 11 0,-2 1 9 16,-1-1 15-16,3 0 16 0,-2 1 13 0,-1 1 11 15,3 0 7-15,-2 1-2 0,-1-1 3 0,4 2-8 16,-3 0-4-16,2-1-1 0,-1 0-9 16,-1 1 2-16,2 0-5 0,-2 2-11 0,-1 0-9 15,2 0-9-15,-1 0-6 0,-1 3-1 0,4 1-3 16,-4 2-3-16,0 0 2 0,0 3-2 0,0-1 2 16,1 2-1-16,-2-2-3 0,0 2-2 0,0 1-2 15,-1-2 1-15,2 1 1 0,2-2 0 16,-2-2 2-16,0 0-2 0,-1-2 0 0,2-1 1 15,1-1 1-15,-1-2 3 0,-1 0 5 16,4 0 3-16,-2-1-1 0,3-3 2 0,1-2-11 16,1-1-3-16,1-1-4 0,2-2-4 0,0 1 3 15,0-2-1-15,3 1-1 0,-2-1 2 0,-1 0 1 16,1-1 4-16,-1 1 1 0,-1 1 1 16,-3-1-2-16,-1 1-1 0,1 2-3 0,-4 1 2 15,1 2-4-15,-3 3-3 0,-1 1 0 0,-1 1-8 16,0 0 0-16,0 0-1 0,0 4 1 0,1 2 3 15,1 1 3-15,0 2 0 0,-1-1 2 0,0 0-4 16,-1 2-1-16,1-1 0 0,-1-1-1 16,1 0 5-16,0 0 2 0,-1 0-2 0,1-1 0 15,3 0-2-15,0 0 1 0,-2 0 1 0,3-1 0 16,-2 0 4-16,0-2-2 0,3-2 2 16,-3 1 2-16,6-2 2 0,-2-1 3 0,0 0 0 15,1 0-1-15,3-3-1 0,1 0-1 0,1-1-2 16,1-1-1-16,2-1-1 0,-2 1 2 0,0-3 1 15,1 0 4-15,-3 0-1 0,-2 0 0 16,0 0 2-16,-4-1 2 0,-2 1 5 0,-4-2 1 0,0 1-3 16,0-3-1-16,-1 1-10 0,-4-3 1 0,0 0-2 15,-2-1-3-15,2-3 1 0,-2 0-2 16,3-3 1-16,-2 2 0 0,3-1 4 0,-3 5-1 16,4 3 1-16,-1 4 2 0,0 2 2 0,2 3 0 15,-1 3-1-15,1 0-4 0,1 0-9 16,-2 3 0-16,0 3-1 0,-2 3 1 0,2 1 6 15,2 3-3-15,-1 0 3 0,1 2-1 0,0 0 1 16,0 1 1-16,0 1-1 0,1 0 0 16,1 0-2-16,0 1 2 0,1 1-1 0,-2-2-2 0,0 1 0 15,0-1-3-15,-1-2 2 0,0-2 0 16,1 1 3-16,-1-2-7 0,2 1-14 0,-1-5-34 16,1 2-53-16,-1-3-60 0,2 0-107 15,-2-2-145-15,2-1-315 0,-1-2-298 0</inkml:trace>
  <inkml:trace contextRef="#ctx0" brushRef="#br1" timeOffset="799068.4">12668 15361 317 0,'0'0'408'15,"0"0"-57"-15,0 0-102 0,0 0-95 0,0 0-69 16,0 0-40-16,0 0-20 0,0 0 4 15,0 0-4-15,0 0-2 0,0 0-1 0,0 0-8 16,144-11-5-16,-107 9-10 0,7-2-21 0,0-1-39 16,7 0-100-16,5 2-216 0,-15-1-404 15,-15 2 428-15</inkml:trace>
  <inkml:trace contextRef="#ctx0" brushRef="#br1" timeOffset="800774.3094">13711 15390 0 0,'0'0'0'0,"0"0"0"0,0 0 72 0,0 0 157 16,0 0-20-16,0 0 5 0,0 0-22 0,0 0-21 16,0 0-19-16,0 0-25 0,0 0-12 15,0 0-13-15,0 0-14 0,-3-29-14 0,1 29-15 16,-3 0-13-16,0 0-10 0,-2 1-8 0,-3 5-2 16,0 2 1-16,0 0 0 0,-2 4 0 0,-1 0 0 15,-1 0-5-15,1 1-2 0,4-1-3 16,-2-1-3-16,7 1-2 0,-2-3-6 0,5 1-1 15,1-2-1-15,0 1-3 0,1-3 4 0,6 0 0 16,1 2 0-16,3-3 8 0,0-2 2 16,3-1 4-16,3 0 3 0,0-2-5 0,2 0-2 15,1-3-2-15,-1-1-4 0,0-1-2 0,2-1 1 16,-1-1 0-16,-2 1-3 0,-1 0 2 16,-1-1-1-16,-2 1 0 0,-2-2 2 0,-4 2 3 15,1 0 5-15,-2-1 2 0,-1 2 6 0,-2-2 0 16,-1 1 7-16,0 2 5 0,-2-1 7 15,0 0 7-15,-1 1-2 0,0 0 1 0,0 1-11 0,0 3-5 16,0-1-9-16,0 1-10 0,0 0-7 16,-2 0-6-16,-1 1-2 0,-1 5-4 0,1-1 1 15,-2 2 0-15,1 2-1 0,1-1 4 0,0 2 0 16,3-2 1-16,0 1-1 0,0 0 0 0,0-2-1 16,7 0 0-16,-1-1 4 0,3-1 0 15,3-1 2-15,1-1-2 0,1-2 2 0,1-1-2 16,1 0 0-16,2-4 2 0,0-1-1 0,-2-2-1 15,2 1 1-15,-1-1 4 0,-1-2-1 16,0 0 3-16,0 1 2 0,-2-1-1 0,-1 1 5 16,-1-1 0-16,-1 1 5 0,-1-1-3 0,-3 0 2 15,0 1 0-15,-4 2-5 0,1-3 8 0,-4 3 1 16,0 0 0-16,0 0-2 0,-4-2-4 16,0 1-4-16,-3 0-5 0,-2 1-2 0,1 0-4 15,-3 2-1-15,0 4-4 0,0 0-1 0,1 0-5 16,0 5-4-16,-1 4-7 0,2 0-25 0,4 3-45 15,0 0-88-15,4-2-136 0,1 3-199 0,1-5-528 16,5-2 161-16</inkml:trace>
  <inkml:trace contextRef="#ctx0" brushRef="#br1" timeOffset="800996.5407">14372 15366 944 0,'0'0'409'0,"0"0"-105"15,0 0-81-15,0 0-76 0,0 0-51 0,0 0-31 16,0 0-22-16,0 0-4 0,0 0 6 0,0 0 5 16,0 0 3-16,0 0-2 0,0 0-5 15,-30 41-9-15,29-35-6 0,-1 0-5 0,2 0-4 16,0 0-2-16,0-1-5 0,0 0-3 0,0-1-2 16,0 1-3-16,2 0-10 0,0-2-29 15,1 2-68-15,-1-2-117 0,-1 0-167 0,1 0-363 16,-1-3-465-16</inkml:trace>
  <inkml:trace contextRef="#ctx0" brushRef="#br1" timeOffset="801143.1666">14392 15272 948 0,'0'0'377'15,"0"0"-73"-15,0 0-116 0,0 0-82 0,0 0-58 16,0 0-44-16,0 0-17 0,0 0-13 15,0 0-7-15,0 0-31 0,0 0-124 0,0 0-282 16,0 0-711-16</inkml:trace>
  <inkml:trace contextRef="#ctx0" brushRef="#br1" timeOffset="801576.8722">14504 15529 530 0,'0'0'446'0,"0"0"-131"0,0 0-123 0,0 0-92 16,0 0-48-16,0 0-16 0,0 0-10 16,0 0-4-16,0 0-2 0,0 0 1 0,0 0 8 15,0 0 2-15,0 0 9 0,132-103-1 0,-113 88 0 16,-4 0 6-16,-1-2 3 0,-2 0 4 0,-1-1 1 16,-2 1-3-16,-5 1-5 0,-3-1-2 15,-1 0-2-15,0 2 0 0,-1-2 1 0,-3 4 0 16,-1 0-1-16,0 3-3 0,-3 1-2 0,5 3-2 15,-2 1-1-15,1 2 2 0,0 0-6 16,2 2-3-16,-1 1-10 0,2 0-8 0,1 0-4 0,-3 5-4 16,0 3 2-16,-1 2 0 0,3 3 1 15,-2 2 1-15,1 1 0 0,1 3-1 0,1-1 0 16,0 1 0-16,0 1-1 0,0-1 2 0,0 0-1 16,0 0 1-16,-2-2-2 0,2-3 1 15,0 2 1-15,0-2-2 0,0-2 3 0,0-2-5 16,0-2 1-16,0 0 2 0,5-2-2 0,-1-1 3 15,4-3-3-15,1 1-1 0,3-3 2 0,1 0 2 16,3 0-2-16,2-2 0 0,1-2-4 0,2 0-6 16,2-2 1-16,1 1-4 0,0-1-14 15,-2 0-19-15,-1-1-30 0,-3 0-45 0,-2 1-67 16,-6-1-61-16,0 1-133 0,-7 2-239 0,0 2-472 0</inkml:trace>
  <inkml:trace contextRef="#ctx0" brushRef="#br1" timeOffset="802229.6684">14842 15512 285 0,'0'0'433'0,"0"0"-69"15,0 0-103-15,0 0-99 0,0 0-73 0,0 0-45 16,0 0-21-16,0 0-5 0,0 0-1 15,0 0 6-15,0 0 6 0,0 0 7 0,0 0 8 16,89-43 4-16,-76 37 6 0,-1-1 4 0,-1-1 3 16,-1-1 1-16,1 0-4 0,-3-2-5 0,-2-1-7 15,0-1-7-15,-1-2-3 0,-1 0-3 16,-3-2-10-16,0 0 2 0,-1-2-2 0,0 1-3 16,0-2 4-16,0-1-7 0,-2 1 1 15,-2-1 1-15,2 1 4 0,-3 2 0 0,0 3-2 16,2 4-2-16,1 3-9 0,-1 5-1 0,1 3-9 0,1 0-5 15,-3 3-3-15,-1 8-1 0,-1 4 4 16,1 6 3-16,-3 2 6 0,3 2-4 0,0 3 2 16,3 0-2-16,-1 1 0 0,2 0 3 15,1-1-1-15,0-3 0 0,0-1-2 0,0-1 0 16,4-3 0-16,1-1-2 0,0-2 2 0,0-5-6 16,0 1-10-16,5-4-20 0,-2-1-54 0,4 0-98 15,0-3-129-15,-1-2-281 0,-3-2-783 0</inkml:trace>
  <inkml:trace contextRef="#ctx0" brushRef="#br1" timeOffset="802674.8159">15565 15145 0 0,'0'0'381'0,"0"0"51"0,0 0-57 16,0 0-87-16,0 0-76 0,0 0-60 0,0 0-47 16,0 0-38-16,0 0-14 0,0 0 2 0,0 0 14 15,0 0 9-15,0 0-3 0,0 0-8 0,-24 76-11 16,22-52-8-16,-2 4-10 0,-2 1-7 16,3 2-9-16,1-1-5 0,-1 0-5 0,1-1-2 15,2-3 0-15,0-1 0 0,0 0 0 16,1-5 1-16,3-1-2 0,1-4 2 0,2-3-1 0,1-1 1 15,2-3 1 1,1-3 2-16,1-1 1 0,1-3 5 0,0-1 2 0,3 0-3 0,-2-5 2 16,1 0-7-16,-2-2-2 0,-1-1-1 0,-2 0 1 15,0-2 2-15,-2 0 2 0,-5 0 3 0,1-1 1 16,-4 1 3-16,0-1-1 0,-1-1-3 16,-5-1-3-16,-4-1-4 0,-3 2-1 0,-1-2-2 15,0 0 0-15,-1 0-4 0,-1 2-4 0,0 2-3 16,2 2-2-16,1 3-3 0,2 3-3 0,1 2-4 15,3 0-10-15,1 1-9 0,3 3-16 16,3 1-20-16,0 1-26 0,1 1-35 0,5 1-57 16,3-2-70-16,3 2-112 0,-2-3-223 15,-3-1-659-15</inkml:trace>
  <inkml:trace contextRef="#ctx0" brushRef="#br1" timeOffset="803061.6822">15910 15424 0 0,'0'0'619'0,"0"0"-106"0,0 0-133 16,0 0-120-16,0 0-56 0,0 0-56 0,0 0-42 16,0 0-36-16,0 0-21 0,0 0-9 15,0 0-10-15,0 0-5 0,0 0 0 16,0 0-1-16,36-12 4 0,-31 11 5 0,0-1 4 0,1 1 2 16,0-3 1-16,1 2-4 0,-3 0-2 15,2-2-4-15,-4 1 3 0,2-1-2 0,1-1-2 16,-4 2-2-16,0-1-4 0,-1-1-3 0,0-1-2 15,0 2 0-15,0-2-5 0,0 1-2 16,-1 1-2-16,0-1-4 0,-4 1 0 0,1 0-4 16,2 4-1-16,-4-1-4 0,3 1-1 0,-2 0 1 15,0 0 0-15,-4 1 1 0,2 6 2 0,-2 0 0 16,-1 2 1-16,1 2 2 0,1 0-5 16,-1 0-1-16,-1 3 1 0,4-2-7 0,1 2 7 15,-2-1 2-15,5-1 0 0,-3 1 3 0,4-2 1 16,1 2-3-16,0-4-1 0,1 0 3 15,5-1-4-15,3-1-1 0,1 0 1 0,2-1-3 0,5-1 2 16,1-2 0-16,5 1-2 0,-1-3-13 0,7-1-15 16,2 0-28-16,0 0-40 0,4 0-81 15,0-4-143-15,-6 2-332 0,-11 0-865 0</inkml:trace>
  <inkml:trace contextRef="#ctx0" brushRef="#br1" timeOffset="803707.5088">16692 15359 0 0,'0'0'391'0,"0"0"10"0,0 0-75 16,0 0-63-16,0 0-60 0,0 0-30 0,0 0-33 16,0 0-25-16,0 0-20 0,0 0-26 15,0 0-15-15,0 0-14 0,0 0-13 0,-73-8-6 16,68 16-7-16,-3 3-2 0,2 0-5 0,1-2-2 15,1 3-2-15,0-2-1 0,3 2 1 16,1-2 2-16,0 1 6 0,1-2 2 0,3-1 6 16,1-1 2-16,1-3 0 0,2 1 4 0,0-2 2 15,2-2 5-15,1-1-3 0,5 0-3 0,-3-3-5 16,6-1-4-16,0-1 0 0,0-1-1 16,2-2 0-16,-4 1-3 0,1-2 2 0,-1 1 2 15,-6 0-1-15,-2 0 5 0,-3 1 0 0,-1-1 7 16,-4 1 3-16,-1-1 1 0,0 0-3 0,-6 0-10 15,-1-1-1-15,-2 0-7 0,-5 0-3 0,0 0 0 16,-2 1-6-16,0 0-1 0,-2 2 0 16,4 2-3-16,-3 0-3 0,4 4-3 0,-4 0-9 15,4 0-20-15,-2 6-36 0,2 0-59 0,3 1-89 16,4 0-111-16,2-3-196 0,3 3-410 0,1-5 260 16</inkml:trace>
  <inkml:trace contextRef="#ctx0" brushRef="#br1" timeOffset="804195.2846">16997 15243 629 0,'0'0'397'0,"0"0"-63"16,0 0-91-16,0 0-91 0,0 0-68 15,0 0-34-15,0 0-15 0,0 0-5 0,0 0 11 16,0 0 18-16,0 0 10 0,0 0 8 0,0 0 3 15,0 0-1-15,-23 96 3 0,23-74 0 0,-2 1-7 16,1 0-6-16,-4 1-13 0,1-1-8 0,-1 1-5 16,0 0-7-16,-2-3-2 0,1 0-8 0,-1-3-3 15,1-2-3-15,0-2-9 0,-3-2 4 16,6-2-3-16,-3-2-3 0,3-1 0 0,0-4-3 16,2-1 1-16,-1 0 0 0,2-2 4 0,0 0 3 15,0 0 9-15,0 0 8 0,0 0 1 16,2-5-3-16,1-2-10 0,0-1-8 0,2-1-9 15,0-3 3-15,2-1-1 0,-1-3-2 0,1 0 3 16,2-3-3-16,0-3-2 0,1 0 2 16,0-2 0-16,0 1-2 0,2-1 4 0,-1 3 0 15,4-1-2-15,0 4 1 0,1 0-5 0,-1 6-2 16,1 3-3-16,-1 2-1 0,2 2-1 16,-4 5-4-16,2 0 3 0,-2 0-2 0,-3 3 1 15,1 3 4-15,-2 2 1 0,-4 4 0 0,2 2 2 16,-6 1 2-16,-1 1-5 0,0 1 5 0,-3-2 1 15,-4 1 0-15,-2-1 5 0,1 0-6 0,-3-1 0 16,3 0 3-16,-2-1 2 0,-1-3 0 0,-1-1-2 16,-1 1-10-16,2 0-14 0,-2-2-21 15,1 0-39-15,1-3-51 0,4 1-86 0,1-1-121 16,0-1-272-16,3-3-914 0</inkml:trace>
  <inkml:trace contextRef="#ctx0" brushRef="#br1" timeOffset="805552.6576">17405 15411 103 0,'0'0'343'0,"0"0"-66"15,0 0-56-15,0 0-68 0,0 0-48 0,0 0-32 16,0 0-22-16,0 0 1 0,0 0 10 15,0 0 7-15,0 0 0 0,0 0-6 0,0 0-7 16,0 0-1-16,53-7-3 0,-43 3 2 16,2-1-4-16,-2 1-4 0,0 0-4 0,1 0-6 15,-2-1 0-15,-1-1-1 0,-3-1 4 0,2 1-2 0,-5 1 2 16,0-1 0-16,0 0-2 16,-2 1 2-16,0 2-2 0,0 0-3 0,-4 2-15 0,1 0-7 15,-6 1-8-15,-1 0-5 0,-2 1 4 0,-5 3-2 16,4 4-1-16,-5-1 0 0,5 2 0 15,-3 1 0-15,4 0-1 16,1 1 0-16,2 1-3 0,1-1 2 0,4 0 0 0,0 0-1 0,0 0-4 16,3-2-3-16,1 0-4 0,0 0-4 0,5-3 1 15,1-1-5-15,2 0-1 0,0-2 3 0,3-1-5 16,-1-2 2-16,1 0 0 0,2 0 1 16,-1-2 2-16,3-2 3 0,-2-2 5 0,-2 0 5 15,5 0 6-15,-4-1-1 0,0 1 2 16,-2-1 0-16,0-1 0 0,1 1 3 0,-2-1-1 15,0 0 2-15,0 0 0 0,-4 2 3 0,2-3 4 16,-2 2 4-16,0 0 6 0,-2-2 2 0,4 1 5 16,-5 0-1-16,2 2-2 0,-1 1-7 15,0 3-10-15,-3 1-6 0,2 1-9 0,0 0 0 16,1 0-1-16,-1 0 1 0,0 3 1 0,5 3 2 16,-4 0 1-16,4 2 2 0,-3-1 3 0,4 2-3 15,0-3 0-15,-1 1 1 0,1 0-1 0,0 0 1 16,2-3 1-16,-3 0 0 0,-2 0 0 0,1-1 1 15,-3-1 2-15,4 0 0 0,-4-2 1 16,-1 0 0-16,3 0 0 0,-2 0 0 0,1 0-1 16,1-1 0-16,3-1-2 0,-3-2-1 0,3 2 0 15,1 0 0-15,1-2 0 16,0 0 2-16,0 0-1 0,2 0 0 0,-1 0-2 0,2 1 1 16,1-1 1-16,-2 1-2 0,0 0 1 0,-1-2 0 15,1 2-1-15,-1 0 2 0,-3 1-2 0,0 0 0 16,1 0-1-16,-6 1 0 0,3 0 1 15,-4 1 0-15,0 0-3 0,0 0 2 0,0 0-2 16,-1 0 0-16,0 0 4 0,1 0-3 0,-1 0 2 16,2 1-2-16,0 0-1 0,1 1 4 15,0-1 1-15,2-1 1 0,2 1 0 0,1-1-1 16,3 0 1-16,-2 0-1 0,2 0 2 0,-1 0-3 16,3-1 0-16,-2-2 0 0,-1 0 2 0,0 1 0 15,0-2 1-15,-2 1 1 0,-1-1-2 0,-3 1 4 16,2-1 2-16,-4 0 2 0,0 2 3 15,0-1-2-15,-3 3-1 0,0 0-5 0,0 0 1 16,0 0-5-16,0 0-7 0,0 0-1 0,0 0-1 16,-1 3 2-16,-1-1 4 0,-1 2 2 0,2 0 1 15,1-2-3-15,0 1 2 0,0 0 0 16,0 0-1-16,0 0 0 0,0-1 0 0,4 0 1 16,1-1 0-16,0 2 3 0,4-2 1 0,0-1-1 15,6 2-1-15,-1-2 1 0,1 0 0 16,1 0-2-16,3 0 1 0,0 0-3 0,-1 0 0 15,-3 0 1-15,3-2 0 0,-5 1 1 0,2-2 0 16,-8 2 0-16,1 0 5 0,-2-1 6 0,-3-1 8 16,-3 1 6-16,0 0 1 0,0-1-2 0,0 1-3 15,0 0-5-15,0-2-3 0,0 2-6 16,0-1-2-16,-3 0-1 0,0 1-3 0,-1-1 1 16,0 1-3-16,-2-1-2 0,-3 2-1 0,3 0-3 0,-3 1 0 15,-1 0 1-15,-1 1-1 0,-3 4 1 16,2-1 1-16,2 4-2 0,-2-1 0 0,0 2 1 15,2 1-1-15,1 0-3 0,1-1 4 0,4-1-1 16,-1-1 1-16,4 0 4 0,1-1-2 16,0-2-1-16,0 1 1 0,2-2 0 0,6 0 2 15,1-2 4-15,2-1-2 0,2 0 1 16,3 0-3-16,-1-2 2 0,3-3 1 0,2-1 0 16,1-1 4-16,5 0-4 0,-2-2 0 0,-1 0 2 15,4-1 0-15,-6-1-2 0,1 1 2 0,-1-2-3 16,-4 0 1-16,-3-1 4 0,-1-1-2 15,-3-2 1-15,-5 0 0 0,1-2 0 0,-4-2 2 16,-2-1-1-16,0-2 3 0,0-1-1 0,0-1 4 16,0-1 4-16,0 1 1 0,-1 1 10 0,0 1 4 15,0 5 4-15,-3 2-1 0,3 5-4 16,1 7-10-16,-1 3-13 0,1 1-8 0,-1 2-6 16,0 8 2-16,1 4 3 0,-1 3 5 0,1 1-1 15,0 1 0-15,0 3 2 0,2 2-2 0,0 1 3 16,5 4-1-16,-4 3-1 0,3 4 1 0,-2 4 0 15,2 3 2-15,-1 2-1 0,4-1 3 0,3 1-4 16,5 1-2-16,2-5-1 0,0-2-17 0,3-1-42 16,1-4-103-16,6-3-244 0,-8-7-727 15,-7-9-134-15</inkml:trace>
  <inkml:trace contextRef="#ctx0" brushRef="#br1" timeOffset="806848.8966">19065 13990 0 0,'0'0'0'0,"0"0"162"0,0 0 137 15,0 0-48-15,0 0-40 0,0 0-39 0,0 0-22 16,0 0-21-16,0 0-15 0,0 0-11 0,0 0 4 15,0 0 5-15,-1-72 1 0,1 72-11 0,0 0-34 16,0 0-38-16,0 4-27 0,0 6-10 16,-1 5 5-16,-1 7 15 0,-2 4 4 0,2 3 2 15,-5 5 1-15,4-2 0 0,-1 1 0 16,-2-1-2-16,4 2-1 0,0-3-10 0,2 1-45 16,0-2-162-16,0-9-525 0,3-6-580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05T04:03:52.17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546 2922 0 0,'0'0'0'0,"0"0"0"0,0 0 0 0,0 0 0 16,0 0 0-16,0 0 0 0,0 0 60 0,0 0 44 15,0 0-4-15,0 0 3 0,0 0 7 16,0 0 8-16,0-1 12 0,0 1 15 0,0 1 0 16,0 0-7-16,-1 0-18 0,-2-1-23 0,0 1-14 15,0 1-13-15,-2-1-14 0,2 2-11 0,-2 1-11 16,1-1-6-16,-1 3-6 0,0 0-3 16,-1 3-2-16,0 1-2 0,-1 2-2 0,1 1-3 15,0 2-1-15,-3-1-2 0,4 0-2 0,-1 1 1 16,3 2-1-16,-1-3-1 0,2 3-2 15,1-1-1-15,1-2-1 0,0 0 0 0,6-2 1 16,-1-1 1-16,4 0-1 0,1 0-2 0,0 0 1 16,0-4 2-16,3 0 4 0,2-1 3 15,-1-2 0-15,1-2 3 0,0-1-1 0,-1-1 7 16,1 0 10-16,-2-6 4 0,3-1 6 0,-2-2 3 16,1 0 5-16,0-1 6 0,-1-1 7 0,1 2 4 15,-5-4 4-15,2 4 4 0,-3-1-1 16,0 0 0-16,-3 0-5 0,0 1-3 0,-3-1-3 15,0 1-1-15,0 0-5 0,-3-1-2 0,0 0-9 0,0-1-5 16,-3 1-7-16,-3-1-10 0,-2-2-1 16,1-1-6-16,0 0-4 0,-3 1 1 0,0-1-6 15,1 0 1-15,-1 3-3 0,0 3-3 0,1 3-6 16,0 2-5-16,0 3-5 0,-1 0-7 16,-2 1-4-16,-1 6-2 0,-1 4 0 0,-2 2-3 15,1 2-14-15,-1 0-35 0,2 2-60 0,-1-2-91 16,5 1-186-16,2-5-339 0,5-4-446 0</inkml:trace>
  <inkml:trace contextRef="#ctx0" brushRef="#br0" timeOffset="769.7229">952 2751 0 0,'0'0'0'16,"0"0"22"-16,0 0 222 0,0 0-14 15,0 0-16-15,0 0-10 0,0 0-12 0,0 0-6 16,0 0-23-16,0 0-26 0,0 0-16 15,0 0-26-15,0 0-5 0,0 0-9 0,-83-105-6 16,83 105-8-16,-2 0-12 0,2 0-13 0,0 0-14 16,0 0-11-16,0 0-9 0,0 0-7 0,0 0-5 15,0 0-10-15,0 2-7 0,0 1 5 0,0 3 4 16,0 4 10-16,0 0 10 0,0 2-4 16,0 4 1-16,3 0-1 0,2 2-2 0,-4 2-1 15,3 2 2-15,-1 0 0 0,-1 3-1 0,2-1 1 16,1 0-1-16,-3 0-2 0,2-1 4 0,0 0-1 15,-1-2 0-15,0 0-1 0,-1-2-1 0,1 0 1 16,-2-2 0-16,0-1-1 0,2-2 2 0,-2-1-3 16,0-1 2-16,1-3 0 0,-2 0-2 15,1-1 2-15,-1-2-1 0,0-1-1 0,0 0 2 16,1-1 0-16,-1-2-2 0,0 0 1 0,1-1-2 16,-1-1 3-16,0 1 0 0,0-1 5 15,0 0 10-15,0 0 17 0,0 0 26 0,0 0 24 16,1 0 7-16,-1-4-17 0,0 1-24 15,0-5-28-15,0 1-16 0,0-2 2 0,0-1-3 0,0-4 1 16,0 0-2-16,0-1-1 0,2 1 1 16,-1 0 1-16,0 1 1 0,3 1-1 0,-3 0-1 15,1 2-3-15,3 1-3 0,-3 0 0 16,4 2-2-16,-2-2-3 0,4 3-1 0,-1 0-3 16,0 0 0-16,3 3 1 0,1-2-2 0,1 2 2 15,0 3-1-15,2-1 0 0,-1 1 3 0,4 0 0 16,-5 1 1-16,3 2-2 0,-2 3-1 0,-2 0 0 15,0 1 2-15,-2 2 0 0,1 1 1 0,-2-1 0 16,-2 2 2-16,0-1 0 0,-3 1-2 0,0-1 0 16,-2 1 2-16,-1 0 3 0,0-1 3 0,0 1 4 15,-4-1 0-15,1 0-1 0,-5 1 2 16,0-1-1-16,-1-1-1 0,0-1 1 0,-1 1-2 16,-3-1-1-16,3-1 1 0,-1 0-2 0,-1 0 0 15,2 0-2-15,-1-1-2 0,1-1-3 16,0-1-3-16,2 0-3 0,1-3-9 0,1 0-13 15,1 0-31-15,1-1-48 0,2 0-82 0,-1 0-152 16,1 0-242-16,1 0-539 0</inkml:trace>
  <inkml:trace contextRef="#ctx0" brushRef="#br0" timeOffset="2455.0886">1316 2990 0 0,'0'0'37'0,"0"0"294"0,0 0-22 16,0 0-33-16,0 0-33 0,0 0-44 16,0 0-63-16,0 0-62 0,0 0-65 0,0 0-33 0,0 0-5 15,0 0 5-15,0 0 21 0,18 10 10 16,-10-1 3-16,-3 1 7 0,1 2 9 16,2 1 11-16,-3 4 12 0,2 0 6 0,-1 0 8 15,-1 2 10-15,1 0 5 0,-3 0 5 0,3 2-6 16,-3-1-10-16,-2 0-8 0,1 1-9 0,-2-1-6 15,0-2-6-15,0-1-7 0,0-1-8 16,-1-3-4-16,-1-1 1 0,-5-1-6 0,4 1-1 16,-2-3 0-16,0 0-3 0,0-2 0 0,1 1 0 15,-1-2-3-15,-1-2-5 0,2 0 3 0,-1-1 0 16,2-1 4-16,-3-1 7 0,4-1 1 0,-2 0 4 16,-1 0-1-16,2-1-1 0,-3-3-2 0,3-1-4 15,-1 0-1-15,-1-4-4 0,3 2-1 16,-5-4-3-16,5 1-2 0,0-3 0 0,-1-2-1 15,1 1-2-15,2-3-2 0,0 0 0 0,0 0-6 16,6 0 0-16,1 0-1 0,0 1-1 0,2 0 2 16,1 2 2-16,2 2-3 15,1-1 0-15,2 2 4 0,-3 1-1 0,5 1 2 0,-5 1 6 16,4 1-3-16,-1-1-1 0,3 0 2 0,-5 1-1 16,5 0 1-16,-6 1 2 0,2 1 0 0,1-1 0 15,-4-1 0-15,3 1 2 0,-3 0-2 0,2 2 2 16,-3-1 2-16,-2 1 0 0,0 0 2 15,-1 1 3-15,0 1-1 0,-4-1 1 16,-1 1 3-16,3 0-2 0,-3-1 6 0,-1 1 0 0,1 0 1 16,0-1 1-16,2 0-1 0,-3-1-3 0,-1 0-1 15,1 0-1-15,-1 1-1 0,0-1-1 16,0 2 0-16,0 0 0 0,0 0-3 16,0 2 0-16,0-1-3 0,0 1-5 0,0 0 0 0,0 0-4 15,0 0-3-15,0 0-4 0,-1 0-6 0,0 0-7 16,-3 3 2-16,1 1 6 0,1 1 6 15,-2 2 9-15,0 0-1 0,2 1-2 16,-2 1 2-16,1 1-1 0,0-1-4 0,3 2-1 0,-1 1-1 16,1-1 0-16,0-1 3 0,0 2 3 15,1-1 0-15,2-1-1 0,3-2-1 0,-3-1-2 0,3-1 0 16,-2-2 2-16,4 1 1 0,-2-3 0 16,0-1 2-16,2-1 2 0,0 0 2 0,0 0 3 15,-1 0 2-15,2-3-1 0,1-2-1 16,0 1 1-16,0-2-1 0,0-1 0 0,0 0 0 15,0 0-3-15,1-3 0 0,-1 1 1 0,1 0-1 16,0 0 0-16,-2 0 2 0,0 1 1 16,-1-3 1-16,-3 2 5 0,2-1-1 0,-4 0 1 15,3-1-2-15,-3 1-3 0,1-1-3 0,1 3-2 0,-3 3 0 16,2 0-6-16,0 1-2 0,-2 0-5 16,2 3-5-16,0 0-1 0,2 1 1 0,0 0 0 15,2 1 0-15,0 3 5 0,0 1-2 0,0 1 5 16,1 0 0-16,-1 3-2 0,0-3 1 15,-3 0 1-15,3 0 0 0,-4-1 2 0,1 1-1 16,-3-2-2-16,2 0-2 0,-1-1-1 16,-2 0 0-16,0-1 1 0,1-2 1 0,-1 1 2 0,-1 1 2 15,0-2 5-15,2 0 5 0,-2 0 5 16,0 0 6-16,0 0 6 0,0 0 7 0,0 0 11 16,0 0-3-16,0-3-10 0,0 2-9 0,0-3-12 15,0 1-2-15,0-1 2 0,-3 2-1 16,0-2-1-16,1 0 1 0,-4-1 1 0,3 0 0 15,-3-1-1-15,1-1 2 0,-3-2-3 0,0 2 0 16,1 0 2-16,0 1-1 0,-2 0-1 0,0 3-2 16,3 0-5-16,0 3-3 0,-1 0-5 0,0 0-3 15,1 0-2-15,-1 2-1 0,0 3 2 0,0 3-1 16,-1 1 1-16,2 1 0 0,1 1 1 0,-2 2-1 16,5 0 5-16,-3 1 0 0,2-1 4 15,3 1 1-15,0 0-8 0,0-1-4 0,0-2-3 16,5 0 2-16,-1-1 4 0,3-1 4 0,0-1-1 15,0-2-3-15,4 0 3 0,2-3 2 16,2-1 4-16,-1-2 6 0,1 0 2 16,5 0 4-16,0-2 2 0,0-3 3 0,2-2-1 0,0-2 0 15,3 0 0-15,-2-1-4 0,-1-3 2 16,0 2 0-16,0-2 0 0,-1-1-1 0,-3 0 4 16,0 1 1-16,-2-2 4 0,-2-1 5 0,-3 0 3 15,-3 1 4-15,-4-4 4 0,-1 0 0 0,-1 0-1 16,-2-3-4-16,0 0-5 0,-4-1-3 15,1-1 4-15,-2 1 4 0,0 2 9 0,2 4 6 16,-4 5 2-16,5 3 5 0,-1 5 2 0,0 1-2 16,2 3-10-16,0 0-10 0,1 0-13 15,-1 0-15-15,-1 1-2 0,-1 5-1 0,0 3-1 16,2 0 5-16,-1 4-1 0,-1 1 0 0,1 1 1 16,2-1 1-16,0 1-4 0,0 1 3 0,2-1 1 15,2 1 1-15,-1 0 0 0,3 2 1 16,-2-2-2-16,3 3 0 0,1 1 5 0,-4-1-2 15,4 1-2-15,-2-2 0 0,-1-1-3 0,3 0-2 16,-5-3 4-16,2-1-1 0,0-2 1 0,-3 0-2 16,3-2-2-16,-3-2-3 0,-2 0-5 15,1-2-12-15,0 0-26 0,-1-2-36 0,1-2-42 16,-1 1-43-16,0-2-46 0,0 0-46 0,0-4-190 16,0 0-255-16,0 2-321 0</inkml:trace>
  <inkml:trace contextRef="#ctx0" brushRef="#br0" timeOffset="2856.5786">2174 2910 0 0,'0'0'257'0,"0"0"171"15,0 0-70-15,0 0-90 0,0 0-65 0,0 0-62 16,0 0-51-16,0 0-35 0,0 0-24 0,0 0-16 16,0 0-1-16,0 0 10 0,0 0 13 15,0 0 13-15,-9 27 2 0,27-29-5 0,-2-2-12 16,5 0-11-16,0 0-8 0,0 0-10 15,-2-2 1-15,2 2-4 0,-3-1-2 0,2-1-2 16,-2 2-18-16,-1-1-16 0,-3 1-23 0,-3 1-19 16,-1 1-12-16,-1-1 4 0,-2 2 13 0,-4 1 22 15,-1-1 21-15,1 1 14 0,-1 0 12 16,-1 0 13-16,0 0 12 0,-1 0 13 16,0 0 6-16,1 0-2 0,-1 0-11 0,0 0-18 0,0 0-18 15,0 0-24-15,0 1-1 0,0 3 14 16,0 0 21-16,0 1 23 0,2 2 16 0,1-2 0 0,1 4 3 15,-2-2 4-15,2 3 0 0,0-1 0 16,-2 1 0-16,2 1-2 0,0-1-4 0,-2-1-7 16,0 2-8-16,4-3-6 0,-5 1-2 0,0-1-2 15,1 0-1-15,-1-1-8 0,3-1 1 16,-3 0-5-16,1 0-5 0,-2-1-7 0,2 0-33 16,-1-2-63-16,1 0-71 0,0-1-155 0,-1-1-241 15,-1 1-401-15</inkml:trace>
  <inkml:trace contextRef="#ctx0" brushRef="#br0" timeOffset="3067.3558">2456 2691 457 0,'0'0'463'0,"0"0"-66"0,0 0-93 0,0 0-76 0,0 0-45 16,0 0-31-16,0 0-45 0,0 0-44 0,0 0-37 15,0 0-41-15,0 0-48 0,0 0-18 16,0 0 5-16,0 0 15 0,-15-6 31 0,22 13 1 16,-4 1-33-16,3 2-110 0,-1 2-215 15,2-2-320-15,-5-4 10 0</inkml:trace>
  <inkml:trace contextRef="#ctx0" brushRef="#br0" timeOffset="3760.669">2546 2946 354 0,'0'0'577'16,"0"0"-89"-16,0 0-99 0,0 0-102 0,0 0-84 16,0 0-71-16,0 0-75 0,0 0-51 15,0 0-26-15,0 0 0 0,0 0 6 0,0 0 10 16,0 0 15-16,13 36-3 0,-9-24 0 0,4-1-1 15,-3 0-1-15,0-1 3 0,-2-1 1 0,3-1 0 16,-4-1-1-16,0-2-1 0,4-1-1 16,-5 1 0-16,0-3 0 0,0 1-2 0,0-2-1 15,-1-1 1-15,0 0 0 0,1 0 1 0,-1 0 5 16,0 0 6-16,0 0 11 0,0 0 11 0,2 0 13 16,-2 0 7-16,3-3-5 0,-1 0-11 15,-1-2-13-15,3-1-15 0,1-2-3 0,-1 0-2 16,2-1-1-16,-3-2 1 0,4-1 0 0,-4 1-2 15,4-1-1-15,-2 2-4 0,2 2-2 16,0 0-1-16,-3 2-1 0,2 0-2 0,-2 3-2 0,3-1-3 16,-3 3-1-16,2 0-4 0,-2 1 0 15,2 0-2-15,-3 0-1 0,3 1 3 0,-2 1 1 16,0 1 3-16,1 0 3 0,-3 1 1 16,3-2 1-16,-2 1 2 0,1 1 1 0,1-2-1 15,-3 1 2-15,2-1 1 0,-1 0-2 0,-1-1 2 16,0 1 0-16,3-1-1 0,-2-1 1 0,-1 1 3 15,4-1 0-15,-2 0-1 0,2 1 1 0,-2-1-1 16,2 0-2-16,-3 0 4 0,1 0-1 0,0 0 1 16,-1 0 4-16,1 0 1 0,0-1 3 15,-3-1 4-15,1-1-1 0,1 1 2 0,-1-1 0 16,-1-2-3-16,0-1 0 0,-1-1-2 0,0-1-2 16,0-2 0-16,0 2-2 0,0 0 1 15,0-2 0-15,0 2-2 0,-2 1 0 0,-2 1-1 0,3 3-3 16,-1 1-1-16,2 0-2 15,-1 2-7-15,-1 0-7 0,-3 0-10 0,3 4 0 0,-6 2 4 16,3 2 4-16,-3 3 10 0,-1 3 1 16,-1 0 0-16,1 2 3 0,2 2 0 0,-1-4 1 15,1 3-2-15,4-3-2 0,-1 2-1 0,4-3-2 16,0 0-1-16,5-1 3 0,1 0 0 16,3-2 0-16,3 1 1 0,1-1 1 0,2-3 1 15,4-1 1-15,1-3-3 0,7 0-6 0,1-3-22 16,5 0-60-16,0-3-81 0,6-3-118 0,-10 1-242 15,-9 1-619-15</inkml:trace>
  <inkml:trace contextRef="#ctx0" brushRef="#br0" timeOffset="4397.4156">3424 2573 38 0,'0'0'347'0,"0"0"-7"16,0 0-10-16,0 0-49 0,0 0-43 0,0 0-35 15,0 0-50-15,0 0-21 0,0 0-13 0,0 0-27 16,0 0-27-16,0 0-13 0,-14-124-7 16,8 105 0-16,-4-4 0 0,0 2 5 15,0 0-3-15,-1 2-5 0,2 4-2 0,1 3-7 16,2 3-3-16,-1 3-3 0,4 4-13 0,-1 1-8 15,2 1-11-15,1 0-16 0,-1 3 4 0,-4 7 3 16,2 6 4-16,-5 4 10 0,2 6-1 0,2 4-1 16,-1 4 0-16,3 2 3 0,-3 1 0 0,3-1-1 15,3 2 3-15,-1 3-2 0,0-1 0 16,1 1 1-16,0 0-3 0,0 0 0 0,0-1 3 16,0-3-1-16,0 0-2 0,-2-4 2 0,-1 0-2 15,0-4 1-15,2 1 3 0,-1-5-2 0,1-2-1 16,-2 0 0-16,3-1-3 0,0-5-5 15,0-1-15-15,0-2-53 0,6-4-131 16,-2-2-241-16,2-2-479 0,-4-4-136 0</inkml:trace>
  <inkml:trace contextRef="#ctx0" brushRef="#br0" timeOffset="4648.7871">3137 2935 654 0,'0'0'492'15,"0"0"-86"-15,0 0-84 0,0 0-86 0,0 0-68 16,0 0-59-16,0 0-59 0,0 0-33 0,0 0-21 0,0 0-10 16,0 0 10-16,0 0 3 0,131-41 0 15,-101 34-1-15,-2 0-9 0,2 1-21 0,-2 0-44 16,-2 2-81-16,-4 2-145 15,-3 0-226-15,-5 2-331 0,-6 0 396 0</inkml:trace>
  <inkml:trace contextRef="#ctx0" brushRef="#br0" timeOffset="5070.9964">3496 2885 0 0,'0'0'0'0,"0"0"279"0,0 0 12 16,0 0-34-16,0 0-35 0,0 0-45 0,0 0-46 16,0 0-41-16,0 0-31 0,0 0-17 0,0 0-12 15,0 0-7-15,0 0-1 0,0 0 1 16,-9 85 5-16,16-82 1 0,-4 0 0 0,2 1-5 0,-1-2-2 16,-2 0-3-16,2-1-3 0,-2 1 3 15,0-2 5-15,0 0 6 0,4 0 11 0,-3 0 9 16,-1 0 2-16,4-4-2 0,-2-1-7 0,3 1-11 15,1 0-7-15,-3-3-4 0,2 1-3 16,-3-1 0-16,3-1 2 0,-4-1 2 0,4 0 2 16,-4 2 2-16,3-3 0 0,-4 1 0 15,3 1 0-15,-3 0 1 0,0 2 1 0,-2 1 1 16,0 3 2-16,0 1-2 0,0 1-4 0,0 0-4 16,0 0-9-16,0 0-6 0,0 0-6 0,0 0-8 15,0 0-8-15,0 0-5 0,0 1-4 0,0 1 8 16,0 3 9-16,0 0 6 0,2 1 6 15,2 1-2-15,-1-1-2 0,-1 1 0 0,-1 2 1 16,1-2-2-16,3 1-2 0,-3 2 3 0,0-2 1 16,3 0 0-16,-2 1 3 0,-1-1-7 0,3 1-15 15,-2-1-40-15,-1 0-94 0,3-1-151 0,-2-1-130 16,-1-1-189-16,2-2-315 0</inkml:trace>
  <inkml:trace contextRef="#ctx0" brushRef="#br0" timeOffset="5970.6887">3731 2883 253 0,'0'0'454'15,"0"0"-63"-15,0 0-75 0,0 0-88 0,0 0-77 16,0 0-63-16,0 0-63 0,0 0-56 16,0 0-8-16,0 0 0 0,0 0 16 0,0 0 26 15,0 0 5-15,0 0-1 0,8 15-1 0,-7-13 2 16,1 1 3-16,2 0 3 0,-2 0 0 0,0-2 0 15,1 2-8-15,3 1-1 0,-4 1-2 16,4 0-2-16,-2 1 1 0,-2 2-2 0,3-1 0 16,-3-2 2-16,0 1-1 0,2 1-1 0,-1-4 0 0,-2 0 1 15,1-1-4-15,3-1 6 0,-3 0 3 16,0-1 7-16,0 0 16 0,4 0 14 16,-2 0 5-16,3-2-3 0,1-2-8 15,2-2-12-15,-1-1-8 0,-3-1-1 0,4 0-2 0,-1-2-3 16,0 2 2-16,-1 1 1 0,1-2 3 0,-4 1 5 15,2 0 6-15,-3-1-1 0,2 0-1 0,-2-1-3 16,2 2-5-16,-3-2-4 0,0 3-3 16,2 0-6-16,-3 1-5 0,0 3-7 15,2 1-8-15,-2 1-6 0,0 1-9 0,1 0-6 0,2 0-2 16,-2 1 1-16,3 2 7 0,-3 1 3 0,4 0 13 16,-2 0 3-16,2 0 0 0,-3 0 9 15,2 1-1-15,-3-3-1 0,-1 0 4 0,2-1-1 16,-3-1-3-16,-1 2 3 0,1-2 3 0,-1 0 2 15,1 0 5-15,1 0 1 0,2-2-1 0,-2-1 1 16,0-1 4-16,1 0-3 0,2 0-2 16,-3-1 1-16,1 2-6 0,1-2 4 0,-2 2 2 15,-1 0 5-15,-1 0 2 0,0-1 1 0,0 1 4 16,0 0-1-16,0 0-1 0,0 3-6 16,-3-2-10-16,-2 2-18 0,2 0-17 0,-4 0-12 15,2 2-3-15,-4 2 7 0,-1 3 10 0,-1 1 13 16,0 2 2-16,1 1-2 0,0 1 4 15,0-1-5-15,2 1 1 0,1 0 2 0,4 1-3 16,0 0-5-16,3-2-1 0,0 1 1 0,0 0 2 16,4-1 5-16,3-1 6 0,-1-2 8 0,3-1 3 15,1 0 4-15,-1-2 4 0,3 0 2 0,3-2 6 16,-2-1 5-16,4-2 4 0,-3 0 0 0,5 0 3 16,0-5-5-16,-4-1-4 0,5-1-2 15,-1 0-8-15,2-1 0 0,0-2-3 0,4 0-1 16,-4-2-2-16,1-1-2 0,-2 1-2 0,-2-2 0 15,-3 0 1-15,0-1 2 0,-3-1 4 0,-4 0 7 16,-4-3 5-16,-2 0 7 0,-2-3 2 16,0-2 4-16,0 1-3 0,-2-2 2 0,-1 0 3 15,-4 1-1-15,3 2 14 0,-3 6 5 0,0 0 8 16,5 7 5-16,-1 4-3 0,-1 2-7 0,2 3-16 16,1 0-17-16,1 0-28 0,0 0-18 0,-1 4 2 15,0 5 3-15,-1 0 10 16,-2 5 10-16,4-2-1 0,0 3-2 0,0 0 4 0,6 2-2 15,-2-1 1-15,3 3 2 0,0 0-4 16,-2 0 2-16,4-1 0 0,-3 2 1 0,-2-2 0 16,3-1-2-16,-4 1 2 0,-2-3-2 0,1-3 1 15,2 1-1-15,-4-3-3 0,1 1-4 16,-1-2-8-16,0-2-21 0,0 0-36 0,0-1-58 16,0-3-76-16,0-1-111 0,0-2-161 0,0 0-154 15,0 0-299-15</inkml:trace>
  <inkml:trace contextRef="#ctx0" brushRef="#br0" timeOffset="6321.761">4248 2760 0 0,'0'0'0'0,"0"0"0"0,0 0 111 16,0 0 94-16,0 0-21 0,0 0-31 0,0 0-29 16,0 0-38-16,0 0-26 0,0 0-13 15,0 0 5-15,0 0 17 0,0 0 27 0,0 0 12 16,-7 34-5-16,25-34-15 0,2-1-30 0,1-3-17 15,0-1-14-15,4 2-8 0,-1-2-9 0,-1 0-3 16,3 2-4-16,-5-2-2 0,-1 1-3 16,-1 0-2-16,-6 0 0 0,-2 2-2 0,0 1 3 15,-3-1 0-15,-1 2-1 0,-4-1 5 0,-2 1-2 16,-1 0 2-16,0 0 3 0,0 0 0 0,0 0-8 16,0 0-16-16,0 0-14 0,0 3 12 15,0 2 18-15,0 2 33 0,0 0 28 0,0 2 1 16,1 2 2-16,1 0-5 0,2 0-4 15,-2 1-2-15,1 0-1 0,3 1 4 0,-3 0-2 0,5-2-1 16,-1 1-5-16,-1 0-10 0,2-3-8 0,-1 0-7 16,-2-1-3-16,3 0 1 0,-3-1-4 15,1-1-6-15,-1-2-16 0,-1-1-67 0,-2-1-144 16,2-2-268-16,-1 0-415 0,-2 0 314 0</inkml:trace>
  <inkml:trace contextRef="#ctx0" brushRef="#br0" timeOffset="6517.8152">4591 2585 861 0,'0'0'550'15,"0"0"-143"-15,0 0-96 0,0 0-94 16,0 0-53-16,0 0-26 0,0 0-33 0,0 0-32 16,0 0-36-16,0 0-34 0,0 0-30 0,0 0-24 15,0 0 3-15,0 0 8 0,-18-11 15 16,25 19 3-16,0 2-27 0,3-1-78 0,4 3-165 15,-4-2-271-15,-5-3-795 0</inkml:trace>
  <inkml:trace contextRef="#ctx0" brushRef="#br0" timeOffset="7286.7119">4813 2837 0 0,'0'0'134'0,"0"0"65"16,0 0 15-16,0 0 61 0,0 0-111 0,0 0-37 15,0 0-26-15,0 0-32 0,0 0-20 16,0 0-20-16,-65 121-13 0,64-110-7 0,1-3 0 16,0 2-7-16,5-3 4 0,0-2 5 15,4-1 0-15,0-2 20 0,0-1 5 0,2-1 7 16,-1 0 8-16,2-2-7 0,-2-3-4 0,0-1-4 15,1 0-2-15,-1-3 2 0,-1 3 0 0,-1-2 1 16,1 1-3-16,-4-1-3 0,2 0-1 0,-4-2 2 16,2 0 0-16,-4-1 4 0,-1-1 2 15,0-2 0-15,-3 0-6 0,-2 0-5 0,-3-4-8 16,-2 1-3-16,0-1 4 0,-1 2-2 0,1 0 4 16,-1 5-1-16,1 4-5 0,0 3-6 0,0 3-9 15,-1 1-9-15,-1 1-3 0,0 5 4 16,2 2-1-16,0 2-4 0,3 0-3 0,4 2-7 15,-1-2-6-15,4 1-2 0,0-2 0 0,3 1 4 16,2-3 7-16,4 0 4 0,0-4 6 0,1 0 9 16,3-2 5-16,-1-1 5 0,4 0 3 15,-3 0 0-15,3-5 2 0,-2 2 2 0,-1-3 4 16,2 0-2-16,-3 0 3 0,1-1 3 0,0 0-1 16,-2 0 1-16,2-1 0 0,-3 0-4 0,1-1-3 15,0 0-3-15,-2 1-2 0,-1 0-2 16,1 0 4-16,-5 3 1 0,0 0-4 0,0 1-2 15,-2 2-8-15,-2 0-15 0,1 2-23 0,0 0-16 16,3 2-4-16,-1 5 8 0,0 0 21 16,3 4 15-16,0 2 2 0,0 2 3 0,2 0 2 15,1 2 2-15,-1 0 4 0,0 1-3 0,1-2 3 0,1 1-1 16,-1-1-3-16,0-3 4 0,0-2-2 16,-2-1 3-16,-1-2-1 0,0-3 2 0,-3-1 1 15,-2-2 2-15,3-2 13 0,-2 0 18 0,-1 0 19 16,1 0 4-16,0-5-1 0,1-1-13 15,0-1-15-15,0-1-2 0,-2-2-7 0,2-1-5 16,1 0-2-16,-2 0-1 0,3-2 6 0,0-2 4 16,-2 1 3-16,3-4 8 0,0 0 2 15,1 1-2-15,3-3 2 0,0 3-10 0,1 4-8 16,2 1-6-16,0 4-8 0,0 2-3 0,-2 2-1 16,2 3 0-16,2-1-3 0,-3 2 0 15,4 2 2-15,-2 3-1 0,5 3-1 0,1 3 1 0,0 1-2 16,1 3-1-16,2 3 3 0,-1 1 2 15,4 3-3-15,-3 2 2 0,3 1-2 0,-3 2-9 16,-2 2-16-16,0 1-27 0,0 0-108 0,-3-1-231 16,-5-8-548-16,-4-7-333 0</inkml:trace>
  <inkml:trace contextRef="#ctx0" brushRef="#br0" timeOffset="8303.9066">580 3641 0 0,'0'0'0'16,"0"0"0"-16,0 0 117 0,0 0 93 0,0 0 2 15,0 0-4-15,0 0-8 0,0 0-6 0,0 0-7 16,0 0-6-16,-122-4-9 0,117 3-15 16,1 1-13-16,2 0-12 0,0-1-8 0,1 0-12 15,1 1-14-15,0-2-18 0,0 2-20 0,0 0-19 16,0 0-10-16,0-1-10 0,1 1-8 0,2 0-6 15,0-1-7-15,4-1 0 0,2-1 2 16,4 0-1-16,5-2 1 0,5 1 0 0,5-1 2 16,4 1 1-16,4-2 3 0,4 1-1 0,5 0 1 15,6-2 2-15,5 1-1 0,6-3 4 16,5 2-1-16,7-1-1 0,4 1-3 0,4 0 4 16,6 0 0-16,3 0 1 0,0 0 0 0,0 2-2 15,1 0-3-15,-1 0-1 0,1 0 4 0,-2 1-5 16,-1 0 1-16,-3 0-1 0,4 0-1 0,-6 0 3 15,4 1 3-15,-4 0 0 0,-1 0-2 16,3-1 1-16,-3 2 0 0,-3-2-2 0,-3 2 7 16,0 0-4-16,-3-1-1 0,-4 1-1 15,1-1-3-15,-2-2 1 0,-5 2 2 0,4-3 1 16,-4 2-5-16,3-2 3 0,-2 1-1 0,3-2 1 0,-4 1 4 16,-1-1-6-16,2 2 1 0,-1-2 1 15,-2 0-1-15,1 0 2 0,1 0-4 0,0 1-2 16,-1-1-1-16,3 2 2 0,-1-1 1 0,-2 1 1 15,4 1-4-15,-3 0 2 0,-3 1-1 16,1-1 0-16,0 2 7 0,-2 1-8 0,0-1 0 16,-2 1 3-16,2 0-5 0,-2-2 6 0,1 1 1 15,0-2 1-15,2 1-2 0,-1-1 3 0,-1 1 0 16,2-1-2-16,-1 0 4 0,-1 0-1 0,-1 0-2 16,2 0 2-16,-4 1 3 0,-2-1 0 15,-2 1 0-15,-3 1 1 0,-3 1-4 0,-5-2 3 0,-1 2 1 16,-6 0-1-16,-4 0-1 0,-6 1-2 15,-3-1 0-15,-4 1-2 0,-7 0 6 0,-4 0-5 16,-3 0 2-16,-2 0 0 0,-1 0 2 16,0 0 2-16,0 0 1 0,0 0 1 0,0 0-3 15,0 0 0-15,0 0 1 0,0 0-1 0,0 0 0 16,0 0-2-16,0 0-3 0,0 0-1 0,0 0 1 16,0 0-3-16,0 0-2 0,0 0 0 15,0 0-5-15,0 0 4 0,0 0-2 16,0 0 1-16,0 0 0 0,0 0-2 0,0 0 0 0,0 0-1 15,0-2 0-15,0 2-1 0,0 0-2 0,0 0-5 16,0 0-2-16,0 0-14 0,-1 0-18 16,-1 0-30-16,1 0-11 0,-2 2-33 0,2 2-74 15,0 2-161-15,-1-3-583 0,0 1-725 0</inkml:trace>
  <inkml:trace contextRef="#ctx0" brushRef="#br0" timeOffset="23931.7424">7318 2891 0 0,'0'0'0'0,"0"0"0"0,0 0 0 16,0 0 0-16,0 0 0 0,0 0 0 0,0 0 67 15,0 0 123-15,0 0-13 0,0 0-3 0,0 0-10 16,0 0-17-16,-30-20-14 0,29 19-11 16,-1 1-10-16,0-1-6 0,1 1-7 0,1 0-7 15,-3 0-10-15,2 0-5 0,0 0-11 0,1 0-9 16,0 0-5-16,0 0-8 0,0 0-3 0,0 0-4 16,0 0-2-16,0 0-3 0,0 0-1 15,0 0 0-15,0 0-2 0,0 0 0 0,0 0-2 16,0 0-2-16,0 0-2 0,0 0-4 0,0 0-6 15,0 0-4-15,0 0-5 0,0 0-6 0,0 0-7 16,0 0-11-16,0 0-15 0,5 0 7 0,0 0 11 16,2 1 17-16,4 0 16 0,3 2 2 15,3-2-2-15,2-1-5 0,2 0 6 16,1 0 0-16,0 0-1 0,3-1 5 0,0-2-5 0,-2 0 1 16,4-1 0-16,-5 0-4 0,0 3-2 15,-2-2 0-15,-1 0-2 0,0 1 0 0,-4 0-2 16,1 1-1-16,-6-1-2 0,0 2-5 0,1-1 1 15,-5 1-4-15,0 0-4 0,-1 0-3 16,-1 0-24-16,1 0-32 0,-1 0-43 0,-1 3-59 16,0-1-76-16,-2 3-104 0,-1 0-132 0,0-1-158 15,0 0 271-15</inkml:trace>
  <inkml:trace contextRef="#ctx0" brushRef="#br1" timeOffset="31567.0193">7315 3155 0 0,'0'0'379'0,"0"0"-14"0,0 0-79 0,0 0-44 16,0 0-39-16,0 0-23 0,0 0-18 0,0 0-25 16,0 0-18-16,0 0-15 0,0 0-15 0,0 0-7 15,-1-31-13-15,1 24-6 0,0 0-4 16,0-2-6-16,1-1-4 0,0 1-3 0,-1-1-3 15,0-3-3-15,2 0 2 0,-2-1-1 0,0-1-2 16,1-3-8-16,0-1-1 0,1-2-7 0,-1-3-1 16,0-1 4-16,1-1-5 0,0-1 1 0,0 0-2 15,1 2-5-15,0 0 2 0,0 2-7 16,2 7 0-16,-3 0-2 0,1 7-1 0,-2 0 0 16,2 3-2-16,-2 3 3 0,-1-1-6 15,1 3 0-15,-1 1-4 0,0 0 1 0,0 0-11 16,0 0-7-16,0 0-10 0,1 2-2 0,1 4 10 15,1 1 9-15,4 1 11 0,-1 1 1 16,0 3-2-16,1-1 2 0,0 1-2 0,0 3 6 0,3 0-4 16,-2 1-2-16,2-1 2 0,-2 0-2 15,0 0 3-15,-1-3 2 0,1 0-1 0,-1 0-2 16,-2-1 0-16,0-4-2 0,0 1 1 0,-1-2 2 16,0-2-2-16,-2 1 0 0,2-3 0 15,-3-1 1-15,0-1 0 0,0 0 3 0,1 0 1 16,-1 0 1-16,2 0 4 0,0-3 1 15,1-1 1-15,4-1-3 0,-1-2-2 0,-1 0-1 16,2-2-3-16,-2 0 0 0,1-1 1 0,2 0-3 16,0 0 2-16,0-2 1 0,-1 0 0 0,0-1 3 15,-1-1 1-15,1-1-5 0,-1 0 5 0,-2-1-1 16,0 4-2-16,0-1 5 0,-1 3-8 0,0 2-2 16,-3 1 1-16,1 4 1 0,-2 1 1 15,2 0-2-15,-2 2-2 0,0 0-10 0,0 0-7 16,0 0-15-16,0 3-3 0,3 3 4 0,0 2 13 15,-1 0 13-15,2 5 4 0,0-1 7 0,-2 1-6 16,3 1 0-16,-1 1 3 0,0-1-4 0,2 2 3 16,-4 0 3-16,2-1-1 0,-1-1-1 0,-2 0-1 15,3 0 0-15,-3-2 0 0,1 0-1 16,0 1 0-16,-2-3-2 0,0 1 1 16,1-1-1-16,0-2 3 0,0 0 0 0,1-1 0 15,0-1-1-15,0-2 1 0,0 1 0 0,-2-3 0 0,1 1 0 16,0-1 0-16,0-1 0 0,1 1 0 15,-1 0 0-15,1-1 0 0,0 1 0 0,-2-1-2 16,1 0-2-16,0-1 0 0,0 2-7 16,1-2-19-16,-1 0-33 0,0 1-53 0,1-1-83 15,-2 0-92-15,1 0-154 0,-1 0-241 0,1 0-107 16,0 0 444-16</inkml:trace>
  <inkml:trace contextRef="#ctx0" brushRef="#br1" timeOffset="31915.9052">7858 2848 612 0,'0'0'678'0,"0"0"-252"0,0 0-100 15,0 0-81-15,0 0-67 0,0 0-46 0,0 0-29 16,0 0-43-16,0 0-33 0,0 0-26 16,0 0-25-16,0 0-9 0,0 0 4 0,0 0 9 0,4 33 17 15,0-16 6-15,-3 2 0 0,1-1 2 16,0 2-1-16,0-2 7 0,-1 0-6 0,2 0 1 16,-3-2 0-16,2-2-3 0,0-1 1 0,-1-2 0 15,1-3-2-15,0-1-3 0,-2 0 3 0,1-2-1 16,0 0 0-16,-1 0 1 0,1-1-2 15,-1-2 0-15,2 1-2 0,-1-2-11 0,-1 0-35 16,1-1-77-16,-1 0-125 0,1 0-183 0,-1 0-312 16,0 0-379-16</inkml:trace>
  <inkml:trace contextRef="#ctx0" brushRef="#br1" timeOffset="32151.4005">7843 2670 905 0,'0'0'407'0,"0"0"-52"0,0 0-60 16,0 0-61-16,0 0-54 0,0 0-33 0,0 0-28 15,0 0-27-15,0 0-20 0,0 0-19 16,0 0-18-16,0 0-14 0,0 0-13 0,-25-26-8 16,25 26-8-16,0 0-13 0,0 0-9 0,0 0-20 15,0 0 8-15,4 0 4 0,1 4-6 0,4-1-27 16,0 3-107-16,1 3-147 0,-2-4-271 15,-2 0-747-15</inkml:trace>
  <inkml:trace contextRef="#ctx0" brushRef="#br1" timeOffset="32616.4902">8017 2924 636 0,'0'0'399'0,"0"0"-31"16,0 0-78-16,0 0-98 0,0 0-73 0,0 0-63 15,0 0-59-15,0 0-27 0,0 0 0 0,0 0 11 16,0 0 21-16,0 0 10 0,0 0-1 0,0 0 1 16,24 74 0-16,-22-60 5 0,-1 2-2 15,-1 0 8-15,0-2 4 0,0-1 1 0,0-3 1 0,0-2-5 16,0-2-7-16,0-1-7 0,0-2 0 15,0-2-3-15,0 0 7 0,0-1 14 0,0 0 18 16,0 0 24-16,0 0 23 0,4-2-5 0,-3-3-17 16,2-2-23-16,1-1-28 0,0 0-9 0,1-1-1 15,-1 0-2-15,2-3-2 0,0 0-1 16,2 0 2-16,-2-2 0 0,0 1 2 0,3-3 4 16,-2 2-1-16,-2-1 1 0,3-2-2 15,-2 4-4-15,-1 0-1 0,4 2-1 0,-6 4-1 16,2 1-2-16,-2 2-5 0,-1 3-6 0,1 1-9 15,-1 0-3-15,2 3-3 0,2 2 4 0,0 5 8 16,1 0 6-16,0 2 4 0,0 1 2 0,0 1 0 16,-1 0-2-16,-1 0 0 0,0-1 2 0,-1 1-1 15,1 1 2-15,-3-1 0 0,2 0-2 16,-3 0 1-16,0-1 0 0,2-2 0 0,-2-1 0 16,2 1-4-16,-3-1-12 0,1-1-22 0,1 1-27 15,2-1-100-15,-1 0-218 0,1-4-188 16,-1 0-916-16</inkml:trace>
  <inkml:trace contextRef="#ctx0" brushRef="#br1" timeOffset="33351.7717">9045 2676 0 0,'0'0'0'0,"0"0"0"0,0 0 251 16,0 0 35-16,0 0-38 0,0 0-37 0,0 0-29 16,0 0-14-16,0 0 3 0,0 0 1 15,0 0-9-15,0 0-19 0,0 0-24 0,-53 8-27 16,53-8-26-16,1 0-21 0,0 0-20 0,0 0-13 16,1 0-13-16,4 0 1 0,1 0-6 15,3-1 2-15,4 0 8 0,3-1 4 0,7 0 3 16,3 0 2-16,4 0-2 0,2 1-9 15,0-1 1-15,1 1 1 0,0 0-4 0,-2 1 1 16,-2-1 2-16,1 0-2 0,-1 0 2 0,-4-1 0 16,-1 1 2-16,-6 0-2 0,-2-1 2 0,-2 1 0 15,-4-2-3-15,-2 2 0 0,-3 0-4 16,-2 1-3-16,-3-1-5 0,-1 1-16 0,0-2-27 16,0 2-45-16,0 0-71 0,-1 0-98 0,-1-2-149 15,-1 2-175-15,0 0-246 0</inkml:trace>
  <inkml:trace contextRef="#ctx0" brushRef="#br1" timeOffset="33649.5197">9248 2660 391 0,'0'0'452'0,"0"0"-100"16,0 0-77-16,0 0-83 0,0 0-71 0,0 0-48 15,0 0-49-15,0 0-18 0,0 0 2 0,0 0 13 16,0 0 30-16,0 0 13 0,0 0 9 16,2 97 1-16,1-72 0 0,-2 0-12 0,1 0-4 15,0 2-3-15,-1-1-13 0,1 1-6 0,1-2-9 16,1 0-6-16,-3-4-1 0,3 0-2 16,-1-1-4-16,-1-5-1 0,0 1-5 0,2-2-1 15,0-3-1-15,-3 0-1 0,1 1 3 0,1-3-7 16,0-1-1-16,-2-1-3 0,0-1-10 15,-1-1-14-15,1 0-39 0,0-3-66 0,0-1-105 0,3-1-139 16,-2 0-234-16,-1 0-578 0</inkml:trace>
  <inkml:trace contextRef="#ctx0" brushRef="#br1" timeOffset="34090.8232">9657 2898 30 0,'0'0'369'0,"0"0"-33"15,0 0-27-15,0 0-57 0,0 0-57 0,0 0-45 16,0 0-50-16,0 0-41 0,0 0-28 0,0 0-17 15,0 0-8-15,0 0-5 0,0 0-3 16,0 0-1-16,-107 92-5 0,107-77-1 0,0 0-3 0,2-2-3 16,1 0-1-16,6-1-7 0,0-1-1 15,1-3-1-15,3-2-1 0,0-1 9 0,2-2 4 16,-3 0 8-16,1-3 6 0,2 0 9 0,-4 0 7 16,2-1 8-16,-1-4 6 0,0 0 5 15,0-1 3-15,-2 0 3 0,2-2 3 0,-3 1 1 16,0-1 5-16,-4-1 2 0,3 1 8 0,-3-2 8 15,-1 1 3-15,-3-2 0 0,-1 3-5 16,0-2-10-16,-5-1-12 0,-1 0-7 0,-4-2-9 0,0-2-3 16,-1 1-5-16,-7 0-7 0,5 3-10 15,-5 1-13-15,1 4-17 0,1 4-16 0,-3 2-17 16,4 2-21-16,0 7-27 0,0 2-60 0,2 0-222 16,6-1-424-16,2-4-120 0</inkml:trace>
  <inkml:trace contextRef="#ctx0" brushRef="#br1" timeOffset="34552.6078">10078 2732 0 0,'0'0'0'0,"0"0"221"0,0 0 114 15,0 0-22-15,0 0-26 0,0 0-31 16,0 0-37-16,0 0-37 0,0 0-24 0,0 0-19 15,0 0-14-15,0 0-14 0,0 0-15 0,0 0-11 16,-12-45-16-16,12 45-19 0,0 0-23 0,-2 0-25 16,2 0-26-16,0 2-6 0,0 5 5 15,0 5 11-15,0 3 15 0,4 4 5 0,-1 2-2 16,-2 4 2-16,1 1-1 0,3 1 2 0,-3 0 3 16,0 0-6-16,1-3 0 0,0 0-2 15,-1-1-4-15,-1-2 6 0,1-1-1 0,2-1-1 16,-2-3 3-16,0-1-3 0,-1-2-1 0,2-1 2 15,0-1 1-15,-1 0-4 0,-1-3 2 16,1-1-4-16,1-2-3 0,0-1-8 0,-1-1-22 16,-1-1-54-16,1-2-94 0,2 0-106 0,-2 0-166 0,-1 0-239 15,0 0-196-15</inkml:trace>
  <inkml:trace contextRef="#ctx0" brushRef="#br1" timeOffset="34811.5125">9951 2846 0 0,'0'0'94'0,"0"0"293"16,0 0-21-16,0 0-57 0,0 0-62 0,0 0-33 16,0 0-45-16,0 0-40 0,0 0-28 0,0 0-21 15,0 0-14-15,0 0-13 0,0 0-13 16,-9 0-7-16,14-1-8 0,-1 0 2 0,5-1-6 15,2-2-5-15,5 1-4 0,0-2-8 0,4 2-2 16,0 0 1-16,3 1-3 0,2 0-2 0,-1-1-7 16,2 2-15-16,0-2-35 0,1 0-68 0,1 2-99 15,-1-1-148-15,-5 0-219 0,-9 0-391 0</inkml:trace>
  <inkml:trace contextRef="#ctx0" brushRef="#br1" timeOffset="35599.0942">10506 2871 0 0,'0'0'14'16,"0"0"391"-16,0 0-19 0,0 0-50 15,0 0-89-15,0 0-56 0,0 0-50 0,0 0-38 16,0 0-36-16,0 0-25 0,0 0-16 0,0 0-6 16,0 0 7-16,0 0 7 0,63 27 8 0,-59-20 0 15,1 4-10-15,-3-3-6 0,-2 3-1 0,0-2 9 16,0 0 5-16,-7 2 6 0,1-2-4 16,-3 1-8-16,-2 0-3 0,-3-2-8 0,1 1-5 15,0-2-5-15,-3 0-4 0,1-1-4 0,-2-3-2 16,3 1-2-16,-2-2 0 0,4 0 2 15,2-1-2-15,1-1 5 0,4 0 2 16,-2 0 3-16,4-4 1 0,-1-1-3 0,3 0-2 0,0-2-6 16,1-1-6-16,0 0-5 0,0-2-6 0,5-2-2 15,-1 0 1-15,6-2 3 0,0 0 4 0,0-1 4 16,2 1-1-16,0 3-5 0,3 1-1 16,-3 4-4-16,-2 1 3 0,1 3 0 15,-2 0-3-15,-1 2-1 0,-1 0 1 0,1 2 2 0,1 2 5 16,0 1 4-16,1 1 3 0,-1-1 2 15,-1 4 2-15,-2-2 1 0,3-1-1 0,0 2 0 16,-3-2 0-16,-1 1-2 0,4-2 4 0,-2 0 0 16,-2-1 1-16,4 1 5 0,0-1-1 15,0-1 4-15,0-1 2 0,0-1 0 0,2-1 0 16,-1 0 4-16,0 0-2 0,2 0 0 0,-1-2 0 16,1-2-1-16,-2 0 0 0,0-2 1 0,1 0 2 15,-1-2-1-15,-1-2 1 0,-2 0-1 0,-3-2-6 16,-1 1-1-16,1-1-2 0,-4-2-5 0,0-2 0 15,0-2-2-15,-5-1 0 0,2-3 0 16,-5-1 1-16,2-2 2 0,-2 0 2 0,-1-1 2 16,-2 1 4-16,2-1 5 0,-1 4 3 0,-1-1 5 15,2 6 6-15,-1 2 3 0,0 4 4 16,2 4 6-16,4 2-1 0,-2 3-8 0,4 2-12 16,0 0-18-16,1 0-11 0,-1 2-4 0,-1 4 1 15,2 2 4-15,1 1 3 0,0 3 2 16,0 1 0-16,0 3 2 0,7 2 2 0,-3 0 0 0,3 1 0 15,0 2 0-15,-2 0-2 0,5 2 0 16,-2 1 0-16,-1 0-1 0,-1-1 0 0,3-2-1 16,-2 0 0-16,-3 0 2 0,2-2-2 0,-3 0 2 15,1-1 0-15,1 1-6 0,-2-1 5 16,3 0-2-16,-1 1-7 0,2-2-17 0,0-2-73 0,0-1-76 16,0-3-131-16,3-1-244 0,-4-3-441 15,-1-3 314-15</inkml:trace>
  <inkml:trace contextRef="#ctx0" brushRef="#br1" timeOffset="36274.7404">11775 2625 0 0,'0'0'250'0,"0"0"115"0,0 0-43 0,0 0-65 0,0 0-53 15,0 0-29-15,0 0-24 0,0 0-32 0,0 0-19 16,0 0-12-16,0 0-12 0,0 0-2 16,0 0-3-16,0 0-6 0,-99-9-5 0,82 14-5 0,2-1-9 15,-2 1-11-15,2 2-7 0,-2 1-11 16,0 3-10-16,3 3 0 0,0 1-2 0,-1 3-2 15,3 4 0-15,1 1-1 0,0 2-3 16,1 0 3-16,3 2 1 0,-1 0-2 16,6-2-1-16,0 1-1 0,2-4-2 0,0-1 0 15,1-1-2-15,6-3-4 0,-2-2 2 0,5-1 4 16,5-2 4-16,-2-4 5 0,4-1 2 0,-1-2 2 16,5-3 3-16,4 0 2 0,-2-2 2 0,-2 0-4 0,2-5-2 15,1-1-3-15,-4 1-2 0,0-2-1 16,-3 0 2-16,0-1-5 0,-4-1-8 0,1 3-35 15,-7-1-66-15,1 0-80 0,-5 0-176 0,0 3-383 16,-3 1-485-16</inkml:trace>
  <inkml:trace contextRef="#ctx0" brushRef="#br1" timeOffset="36770.9028">12075 2778 1088 0,'0'0'362'0,"0"0"-64"16,0 0-69-16,0 0-59 0,0 0-38 0,0 0-26 15,0 0-26-15,0 0-27 0,0 0-19 0,0 0-11 16,0 0-4-16,0 0-7 0,0 0-3 0,0 0-1 16,-94-12-6-16,84 20 2 15,1 3 1-15,-2 2-3 0,3-2-1 0,3 4 1 0,-2-1-1 16,3 1 0-16,-1-1 1 0,4 1-3 0,0 1 0 16,1-2 0-16,0-2 0 0,1 1 1 15,5-1-1-15,-1-3-1 0,2 0 2 0,1-2 0 16,1 0 5-16,3-3 2 0,1 0 4 0,1-2 1 15,3-2-2-15,0 0 0 0,-2 0-4 16,4-4 2-16,-2-1-1 0,-3-1 1 0,2 0 0 16,-3-2 2-16,-2-1 3 0,-1 0 3 0,0 0 4 15,-2-2 0-15,-4 1-1 0,2-3 3 0,-4 2 0 16,-2-2-1-16,0-1-1 0,-3 0-5 16,-4-3-5-16,-1-1-4 0,-3 0-2 0,1-2-2 0,-1 3-1 15,0 3-1-15,0 2-5 0,-1 6-10 16,0 4-9-16,-2 2-9 0,2 0-9 0,1 8-9 15,0 3-18-15,0 1-39 0,3 3-90 16,0 2-192-16,6-5-360 0,0-3-514 0</inkml:trace>
  <inkml:trace contextRef="#ctx0" brushRef="#br1" timeOffset="37679.229">12319 2903 441 0,'0'0'563'0,"0"0"-143"16,0 0-85-16,0 0-85 0,0 0-56 0,0 0-41 15,0 0-26-15,0 0-28 0,0 0-17 16,0 0-15-16,0 0-14 0,0 0-11 0,0 0-10 16,28-125-5-16,-20 113-7 0,-4-1-2 0,5 1-2 15,-3-1-4-15,-2 1-2 0,1-2 0 16,-1 4-1-16,-3 2-1 0,1 2-1 0,-2 3 0 15,0 1-3-15,0 0 1 0,0 2-1 0,-1 0-5 16,-1 0-1-16,-2 0-4 0,-2 0-2 0,-1 0-1 16,1 0 0-16,-3 0-1 0,1 3 1 15,2 1-1-15,1 1 0 0,-2 0-2 0,5 2 0 16,1 1 2-16,1 2-1 0,0-1 5 0,1 1 5 16,7 1-1-16,-2-3 3 0,4 3-2 15,3-2-1-15,-2 0 2 0,1 0-2 0,1 0 3 0,2-2 0 16,-1 0 1-16,3 0 1 0,0-1 1 15,0 1 0-15,3 0 0 0,0 0 2 0,-1 3-2 16,2-2-1-16,-1 3 1 0,-1 1-3 0,-1-1 1 16,-4 1 1-16,-2 1-3 0,-2-1 0 15,-3 1 1-15,-4-2 1 0,-2 2 0 0,-1-1 3 16,0 0-3-16,-2-1 0 0,-4-1 0 0,-1-1 1 16,-3 0-1-16,-2-2 0 0,-3 0 0 0,2-1-5 15,-3-2 2-15,1 1 2 0,-1-3-2 16,2 1 1-16,-2-2 0 0,4-1-2 0,1 0 4 15,2 0 0-15,-1-1 0 0,6-2 3 0,-1-2 0 16,3 0 0-16,0-1 1 0,1-1-2 16,1-1-2-16,0-1-4 0,0-1 1 0,3-2 1 0,4-2 0 15,0 0 6-15,5 0-5 0,0-2-1 16,2 0 0-16,3 2-3 0,1-2 1 0,-2 3 0 16,4 0 2-16,0 1-2 0,-1 2 0 0,1 0 0 15,1 1 1-15,-2 1-5 0,0 2 4 0,-2 0 2 16,1 1-1-16,0 0 8 0,-5 2-7 15,1-1 0-15,-2 1 1 0,-4 0-5 0,-3 1 4 16,0-2 1-16,-1 2 3 0,-3-2 1 0,1 1 1 16,0-1-1-16,0 0-1 0,-1-3 2 0,0 2-2 15,0-2-1-15,0 1-1 0,-1-3 1 16,0 1-2-16,0 0 1 0,0-1 0 0,0 0-2 16,-3-2 4-16,-3 1 2 0,1 0 3 0,-2-2 3 15,1 1 5-15,0-1 2 0,-1 2 2 0,2 1 5 16,-1 1-3-16,2 2 0 0,-2 2-3 15,5 2-6-15,-1 1-1 0,-1 1-6 0,1 0 0 16,2 0-6-16,-1 0 1 0,1 0 0 16,0 0-1-16,-1 0 1 0,1 3 0 0,0 3-2 0,0 1 0 15,0 3 2-15,0 2-2 0,0 1 0 16,4 2 0-16,1 1-2 0,0 2 2 0,1 3 1 16,1 1 3-16,0 1 0 0,0 0 0 0,-1 0 0 15,-1 0-2-15,3-1 0 0,-5-2-1 0,3 0 0 16,-4-3 0-16,2-1 0 0,1-1-1 0,-3-2-2 15,3-1 0-15,-1-2-6 0,0-1-5 16,0-1-14-16,-1 0-25 0,3-5-32 0,-2 1-52 16,1-2-80-16,0 0-105 0,1-2-237 0,-3 0-390 15,-2 0 49-15</inkml:trace>
  <inkml:trace contextRef="#ctx0" brushRef="#br1" timeOffset="37938.263">12639 2728 123 0,'0'0'517'0,"0"0"-48"0,0 0-90 0,0 0-105 0,0 0-93 16,0 0-62-16,0 0-44 0,0 0-25 15,0 0-7-15,0 0 6 0,0 0 12 0,0 0 8 16,0 0-1-16,74 8-14 0,-46-7-13 0,3-1-12 15,2 0-10-15,3 0-6 0,0 0-5 0,4 0-10 16,3 0-29-16,1 0-104 0,2 0-241 16,-9-2-612-16,-14 0-121 0</inkml:trace>
  <inkml:trace contextRef="#ctx0" brushRef="#br1" timeOffset="39784.3504">13831 2716 0 0,'0'0'0'0,"0"0"0"0,0 0 0 16,0 0 0-16,0 0 0 0,0 0 166 0,0 0 31 15,0 0-3-15,0 0-11 0,0 0-10 0,0 0-8 16,0 0-7-16,-92-6-12 0,86 8-14 0,0-2-16 16,-1 0-15-16,2 1-8 0,-1-1-7 15,3 0-6-15,-1 1-1 0,1-1 0 0,3 0-2 16,-1 0-2-16,1 0-7 0,0 0-7 0,0 0-8 15,0 0-12-15,0 0-8 0,0 0-14 16,0 0-9-16,0 0-7 0,0 0-6 0,1 0-2 16,-1 0-2-16,0 0 0 0,3 0 0 0,0 0 2 15,0 0 4-15,3 0 2 0,0 0 3 0,3 0 1 16,1 0 3-16,5 0 1 0,1 0 2 0,4-1-1 16,4-3-2-16,2 0-1 0,-1-1-4 15,2 1 2-15,3-1-2 0,1 1 0 0,-1-1 1 16,0 0-2-16,-2 3 0 0,-4 0-2 15,-1 2-6-15,-6 0-11 0,-3 0-22 0,-5 1-46 16,-3 2-66-16,-3 3-84 0,-3-1-124 0,0 0-162 16,0 0-256-16,0-2 329 0</inkml:trace>
  <inkml:trace contextRef="#ctx0" brushRef="#br1" timeOffset="40225.332">13758 2873 0 0,'0'0'0'16,"0"0"0"-16,0 0 142 0,0 0 167 0,0 0-13 15,0 0-27-15,0 0-25 0,0 0-34 0,0 0-21 16,0 0-19-16,0 0-19 0,0 0-19 0,0 0-20 16,-38 1-23-16,38 0-21 0,0-1-13 0,0 0-9 15,0 0-7-15,0 0-8 0,0 1-8 0,0-1-9 16,2 0-6-16,-1 0-4 0,2 1-2 16,0-1 5-16,3 1 6 0,0 1 9 0,5-1 6 15,3-1 4-15,3 0 3 0,3 0-2 16,5 0-1-16,1-4-6 0,2 1-2 0,1-2-4 15,1 0-5-15,-1 1 0 0,1 0-4 0,-2-1 0 16,-3 0-1-16,-1 2 0 0,-2 1-2 0,-6-1-1 16,1 2-2-16,-7 0 0 0,-4 0 0 15,-1 1-2-15,-4 0-1 0,-1 0-1 0,0 0-1 0,0 0-4 16,0 0-8-16,0 0-8 0,-2 0-10 16,-1 0 0-16,2 0-11 0,-3 2-26 0,3 2-61 15,0-2-127-15,1 0-268 0,0 1-580 0</inkml:trace>
  <inkml:trace contextRef="#ctx0" brushRef="#br1" timeOffset="43712.7837">15040 2562 0 0,'0'0'0'0,"0"0"0"16,0 0 0-16,0 0 206 0,0 0 35 0,0 0-7 15,0 0-26-15,0 0-28 0,0 0-31 16,0 0-20-16,0 0-12 0,0 0-13 0,0 0-10 16,0 0-16-16,11-57-12 0,-13 51-9 0,1 1-6 15,0 0-6-15,-2-1-4 0,1 0-1 16,2-2 1-16,-5-1 3 0,3-2 1 0,-2 1-2 15,1-3 1-15,-2 0-1 0,1 0 3 0,-2-1 4 16,0-1 5-16,-1 0-1 0,-1 0 0 0,1 1-3 16,-1 4-8-16,1 3-4 0,3 2-10 15,-1 3-11-15,1 1-8 0,0 1-7 0,1 0-6 16,-2 4 1-16,-1 3 2 0,2 4 0 0,-1 4 2 16,-1 2 3-16,0 5-4 0,1 4 3 15,-1 3 1-15,3 2-3 0,-1 0-1 16,1 0 1-16,1 2-1 0,-2-1 1 0,2 4 0 15,-4-3-2-15,1 1 1 0,1 0 1 0,-1-2 0 16,0 1 0-16,0-4 0 0,-1-2-2 0,1-2 1 0,1-3 1 16,0-1 0-16,2-5-2 0,0 0 1 0,1-2-4 15,1-3 0-15,0-1-5 0,0 0-12 16,0-4-29-16,0 0-59 0,3-1-108 0,-1-3-190 16,2-1-318-16,-2-1-528 0</inkml:trace>
  <inkml:trace contextRef="#ctx0" brushRef="#br1" timeOffset="43956.5651">14815 2733 74 0,'0'0'409'0,"0"0"-52"0,0 0-43 15,0 0-63-15,0 0-64 0,0 0-56 0,0 0-57 16,0 0-41-16,0 0-27 0,0 0-3 15,0 0 7-15,0 0 9 0,0 0 13 0,0 0 4 16,51-1-5-16,-31 1-3 0,3-1-5 0,3-2-10 16,1 0-5-16,2-2-9 0,1 1-8 15,-3 0-19-15,-1 0-37 0,-2 2-101 0,-4-2-173 16,-6 3-231-16,-6 0-291 0</inkml:trace>
  <inkml:trace contextRef="#ctx0" brushRef="#br1" timeOffset="44199.9412">15139 2721 324 0,'0'0'373'0,"0"0"-117"0,0 0-103 0,0 0-61 16,0 0 27-16,0 0 29 0,0 0 20 0,0 0 17 15,0 0-30-15,0 0-34 0,0 0-22 16,0 0-20-16,0 0-16 0,20 107-11 15,-19-92-15-15,1-1-9 0,-2-2-9 0,1 1-6 0,-1-2-6 16,0 0-3-16,2-1-2 0,-2-1-8 0,1 0-1 16,-1 0-10-16,2-4-33 0,-1 0-60 15,0-3-118-15,0 0-199 0,-1-1-227 0,2-1-344 0</inkml:trace>
  <inkml:trace contextRef="#ctx0" brushRef="#br1" timeOffset="44398.8336">15219 2578 270 0,'0'0'518'0,"0"0"-138"0,0 0-65 16,0 0-67-16,0 0-63 0,0 0-33 16,0 0-33-16,0 0-34 0,0 0-31 0,0 0-30 15,0 0-31-15,0 0-32 0,0 0-10 0,0 0-10 16,-6-23-9-16,9 28-11 0,2 4-88 15,1-1-215-15,1-2-246 0,-5-1-244 0</inkml:trace>
  <inkml:trace contextRef="#ctx0" brushRef="#br1" timeOffset="44654.0692">15336 2701 168 0,'0'0'432'0,"0"0"-66"0,0 0-61 15,0 0-52-15,0 0-42 0,0 0-54 16,0 0-57-16,0 0-35 0,0 0-13 0,0 0-2 16,0 0 4-16,0 0 7 0,0 0-7 0,83 29-11 15,-72-15-9-15,1 2-8 0,-4 0-7 0,1 2-3 16,0-2-4-16,-2 1-4 0,-2-1-3 15,0-2-3-15,-1-2-5 0,-2 1-11 0,1-2-24 16,-2-3-43-16,1 1-71 0,-1-2-156 0,-1-3-268 16,0-1-745-16</inkml:trace>
  <inkml:trace contextRef="#ctx0" brushRef="#br1" timeOffset="44926.7569">15628 2638 248 0,'0'0'488'0,"0"0"-70"0,0 0-74 16,0 0-101-16,0 0-85 0,0 0-53 0,0 0-34 0,0 0-11 16,0 0-4-16,0 0-8 0,0 0-9 15,0 0-6-15,0 0-11 0,0 0-5 16,-119 101-4-16,103-86-4 0,1 0-1 0,0 0-4 0,1 1-3 15,2 0-3-15,-1-1-1 0,2 0-8 16,0 1-17-16,2-1-34 0,2 1-77 0,-2-3-199 16,5-2-335-16,2-5-456 0</inkml:trace>
  <inkml:trace contextRef="#ctx0" brushRef="#br1" timeOffset="46025.048">15819 2748 689 0,'0'0'431'0,"0"0"-85"0,0 0-93 0,0 0-83 15,0 0-58-15,0 0-37 0,0 0-24 16,0 0-19-16,0 0-9 0,0 0-7 0,0 0-2 16,0 0 1-16,0 0-2 0,0 0 2 0,64-12-2 15,-52 7 0-15,-1 2-2 0,1-2-1 0,0 2-2 16,-1-1 1-16,-2-2 2 0,-2 2-1 16,2-1 4-16,-4 0 5 0,0 2 2 0,-3-2 5 15,1 1 1-15,-2 0 0 0,-1 0-1 0,0 2-2 16,0-1-5-16,-1 2-6 0,-4 0-6 0,0 1-6 15,-4 0-4-15,1 1 2 0,-4 3 0 16,-3 0 1-16,3 2 3 0,-4 1-1 0,2 0-2 16,0 2 1-16,0 1 0 0,2 1-3 15,1 2-4-15,2 0 1 0,3 1-3 0,1 0 1 16,0 0-1-16,1-2-1 0,3 1 1 0,1-1-2 16,0 0 0-16,0-1-1 0,1-3-3 0,3-1 0 15,1 0 0-15,1-2 2 0,0 0 2 0,2-2 4 16,2 0 3-16,0-3 2 0,0 0 1 15,2 0 2-15,1-3 1 0,-1-1 2 0,2-1 1 16,-2 0-2-16,2 1 0 0,-1-2 1 0,-1-1-1 16,-1 3 1-16,0-3 1 0,0 1 0 15,-1 0 0-15,-1 0 3 0,0 0 3 0,-3 0 4 16,-2-1 1-16,1 0 3 0,-1 0-3 0,-3 0-3 0,0 3 3 16,0-1-5-16,-1 3 0 0,0 0-1 15,0 1-2-15,0 1-2 0,0 0-5 0,0 0-6 16,0 0-13-16,0 0-2 0,0 1 0 0,0 4 4 15,0 1 8-15,0 1 3 0,0 0 0 16,0-1 3-16,2 1 0 0,2-2 0 0,0-1 1 16,0 1 0-16,1-2-1 0,0 1 2 0,1-2 3 15,2 0-2-15,2-1 4 0,0-1 1 0,2 0 1 16,-2 0 1-16,1-1-1 16,1-3-2-16,0-1-2 0,-2 1 0 0,0-1 3 0,0-2-1 15,-2 0 3-15,2-1 2 0,-1 1-4 0,0-2 1 16,1 0 0-16,0 1-3 0,-3 0 2 0,-1 1 3 15,0 0 6-15,-5 0 5 0,0 0 3 0,-1 0-4 16,-1-2-7-16,-3 0-5 0,-2 0-5 16,-1-1 1-16,0 3 0 0,0-1-1 0,-1 2-6 15,1 2-3-15,-2 1-7 0,-1 3-5 0,-1 0 5 16,-1 6 0-16,0 1 3 0,1 2 4 0,0 2-4 16,2 3 0-16,0 0-2 0,4 1-2 15,0 0 0-15,4 1 1 0,-1-1 3 0,2-1-2 16,0-2 5-16,0 0-2 0,2-4 2 0,0 2-1 15,4-3-1-15,-3-2 2 0,4 0 0 0,-1-2 3 16,2-2 4-16,1 0 0 0,1-1 2 16,2 0 1-16,0-1 3 0,-1-3-2 0,3-2 0 15,-2-1 1-15,3 0 3 0,-1-1 0 16,0-3 2-16,1 1-1 0,-3-1-1 0,0-1 2 16,-2-1 0-16,-2 0 0 0,2 1-2 0,-5-2-1 15,1-1-1-15,2 0 0 0,-5-2 5 0,3-1 6 16,-3-2 1-16,-2-1 3 0,-1-4 3 0,0 1-2 15,0-1 0-15,0-1 0 0,-1 2-4 16,-2 1 4-16,1 4 4 0,-1 3 4 0,1 4 3 16,2 4 2-16,-1 3 2 0,0 3-7 0,-1 2-6 15,2 0-18-15,-1 1-14 0,0 6-4 0,-1 6 0 16,1 2 10-16,0 3 2 0,1 1 2 16,0 2-4-16,0 0 0 0,0 1 2 0,0 3 1 15,1 0 0-15,0 5 0 0,-1 0-2 0,0 0-1 16,0 0-3-16,-2-2-6 0,1 1-18 0,-2-3-25 15,2-4-17-15,1 1-11 0,0-5-52 16,1-2-121-16,4-1-179 0,-1-5-361 0,0-3-405 0</inkml:trace>
  <inkml:trace contextRef="#ctx0" brushRef="#br1" timeOffset="46578.628">16987 2587 0 0,'0'0'0'0,"0"0"138"15,0 0 203-15,0 0-50 0,0 0-25 0,0 0-52 16,0 0-35-16,0 0-27 0,0 0-22 0,0 0-14 15,0 0-15-15,0 0-8 0,0 0-4 0,0 0-5 16,-61-11-7-16,50 13-11 0,-1 5-13 16,1 0-14-16,-1 1-11 0,1 2-7 0,-1 3-8 15,0 1 0-15,2 2-3 0,0 1-3 0,4 1 0 16,-1 2-3-16,4 0 0 0,-1 0-2 16,3 0 1-16,1 1 0 0,0-3-3 0,0-2 1 15,5 0-1-15,0-3-2 0,1-2 3 0,4 0-1 16,-1-3 0-16,1-2 3 0,2-1 5 0,2-2 6 15,2-3 3-15,-2 0 5 0,3 0 0 0,-2-3-3 16,1-2 3-16,0-1-7 0,-1-1-1 0,1 0 0 16,-3-1-3-16,-1 3 0 0,-2-1 0 0,-1 0-2 15,-4 0-3-15,-2 0-14 16,-2-1-33-16,-1 0-68 0,0 0-100 0,-5 0-175 0,2 3-278 16,2 1-687-16</inkml:trace>
  <inkml:trace contextRef="#ctx0" brushRef="#br1" timeOffset="46992.8537">17241 2666 696 0,'0'0'470'0,"0"0"-52"0,0 0-90 0,0 0-107 15,0 0-75-15,0 0-49 0,0 0-41 0,0 0-22 16,0 0-13-16,0 0-4 0,0 0-5 0,0 0-2 16,0 0-4-16,0 0 2 0,-88 53-2 0,84-41-5 15,1 0 3-15,2-1-3 0,1 1-2 0,0-3 2 16,1 0-1-16,3-2-1 16,1 0 1-16,-1 0 0 0,1-3 3 0,3 0 7 15,-3-1 7-15,4-3 5 0,0 0 4 0,2 0 0 16,-1-4-2-16,2-1-6 0,-1-1 1 0,1 1-4 15,1-1 1-15,-5-1 4 0,1 0-1 0,0-1 3 16,-2 0 1-16,0-1-1 0,-3 1 1 0,0 0 1 16,-1-2-2-16,-2 1-3 0,-1-2-2 15,0-1-3-15,0 1-5 0,-5-2-1 0,1 0-2 16,-1 2-3-16,0 1-1 0,2 3-4 0,-4 4-14 16,5 0-22-16,-2 3-26 0,0 0-22 0,-2 5-17 15,-1 2-24-15,-1 5-55 0,-1-1-129 0,3 3-243 16,1-4-355-16,3-3 301 0</inkml:trace>
  <inkml:trace contextRef="#ctx0" brushRef="#br1" timeOffset="47760.1166">17390 2751 0 0,'0'0'144'0,"0"0"255"0,0 0-33 0,0 0-50 15,0 0-64-15,0 0-37 0,0 0-38 0,0 0-27 16,0 0-16-16,0 0-14 0,0 0-14 15,0 0-9-15,0 0-9 0,66-38-10 0,-62 32-4 16,2 1-10-16,-2-1-10 0,4 1-9 0,-3-2-11 16,2 0-8-16,-2-1-2 0,0-1-2 0,2 0-1 15,-3-2 2-15,0 1-2 0,0-3-3 16,-2 3 0-16,-1-2-1 0,0 3-1 0,1 0-3 16,-2 2-2-16,0 3-4 0,0 1-5 0,0 2-2 15,-2 1-12-15,0 0-13 0,0 0-6 16,-4 2-5-16,2 4 3 0,-4 1 11 0,4 1 3 15,-1 2 0-15,3 2 3 0,2 0-5 0,0-1-1 16,0 0 7-16,7-1 1 0,-2-1 5 0,6 1 3 16,-1-3 2-16,5 0 0 0,-2 0 3 15,7 0 2-15,0 0 1 0,2 0 0 16,4 1-1-16,-2 0-1 0,-4 0 0 0,1 0 1 16,-4-2-1-16,-6 1-2 0,-2 0 3 0,-5-1-5 15,-1 0-1-15,-3 0 2 0,0-1-1 0,0 1-2 0,-5-1 3 16,-4 0-3-16,-1 0-1 0,-2 0 0 15,-2-1-5-15,-2 1-4 0,-1-2-2 0,1 0-4 16,0 0 0-16,-1-1 5 0,3 0 4 0,1-2 5 16,3 0 7-16,2 0 4 0,0 0 3 0,6-4 6 15,0 1 2-15,2 0-4 0,0 0-4 0,2-2-9 16,5-2-8-16,-1 2-3 0,4-2 0 16,5-1 1-16,-2 1 5 0,5 0 3 0,-3-1 3 15,4 0 2-15,0 1 0 0,0-1 0 0,0-1-1 16,0 1 4-16,-2 0-1 0,0 0 0 15,-2 1 6-15,-3 0 1 0,-4 1 5 0,-1-1 7 16,-3 2 2-16,0-2 1 0,-2 0 0 0,-2-2 0 16,0 1-2-16,0-1 0 0,0 0 1 15,0-1-2-15,0-3 2 0,-2 3 3 0,1-3-2 16,-2 2 2-16,0-3 2 0,2 2-2 0,0-3 2 0,-1 2 3 16,-2 2-2-16,1 2 2 0,2 1 2 15,0 2-3-15,0 0 0 0,0 3 1 0,0 1-4 16,1 0-3-16,0 2-4 0,0 0-9 15,-2 0-6-15,2 0-9 0,0 2-12 0,0 3 1 16,0 4 2-16,4 3 6 0,-1 3 7 0,4 2 2 16,-2 1 0-16,2 0-4 0,0 0 2 0,-3 2 0 15,4 3-1-15,-5-2 1 0,0 2 0 16,0-2-1-16,-1 0 1 0,-1-1 0 0,-1-3-3 16,0 0-4-16,0-3-6 0,0 0-13 0,0-3-13 15,0-1-17-15,0-2-25 0,0-2-28 0,0-1-34 16,0 0-56-16,0-3-81 0,0 1-135 0,1-3-222 15,0 1-554-15</inkml:trace>
  <inkml:trace contextRef="#ctx0" brushRef="#br1" timeOffset="47973.9446">17673 2619 264 0,'0'0'547'15,"0"0"-73"-15,0 0-110 0,0 0-120 0,0 0-70 16,0 0-44-16,0 0-30 0,0 0-26 16,0 0-13-16,0 0-14 0,0 0-8 0,0 0-2 15,122-6-6-15,-91 5-5 0,1 1-11 16,3 0-4-16,-1 0-4 0,4 0-7 0,-2 0-14 0,2 0-51 16,0 0-153-16,-11 0-369 0,-9 0-939 0</inkml:trace>
  <inkml:trace contextRef="#ctx0" brushRef="#br1" timeOffset="50023.9305">18647 2516 0 0,'0'0'0'16,"0"0"0"-16,0 0 23 0,0 0 177 0,0 0 10 15,0 0 4-15,0 0 9 0,0 0 3 0,0 0 0 16,0 0-4-16,0 0-18 0,0 0-22 0,0 0-16 15,0 0-13-15,23-31-17 0,-22 31-23 0,-1 0-26 16,0 0-31-16,0 0-26 0,0 0-20 0,0 0-20 16,0 6 1-16,0 1 2 0,0 4 4 15,3 3 9-15,0 2-2 0,-2 1 1 0,0 2-1 16,-1 0 5-16,0 0-1 0,0 0-1 0,0 0 1 16,0-2-3-16,0 0 1 0,0-1-1 0,0-1-1 15,0-3-3-15,0 2-1 0,0-3-1 0,-1-1-4 16,0 0-6-16,1-2-18 0,-1-2-28 0,1 0-43 15,-2-1-65-15,2-4-88 0,0 1-135 16,0 0-178-16,0-2-258 0,0 0 499 0</inkml:trace>
  <inkml:trace contextRef="#ctx0" brushRef="#br1" timeOffset="50261.3799">18544 2643 0 0,'0'0'0'0,"0"0"127"0,0 0 233 16,0 0 1-16,0 0-27 0,0 0-44 16,0 0-43-16,0 0-54 0,0 0-40 0,0 0-37 15,0 0-29-15,0 0-27 0,0 0-23 0,0 0-16 16,-20-12-7-16,39 9-1 0,5 2-2 16,7-1-1-16,6 0 1 0,2 0-4 0,4 0-2 15,0 2-1-15,0-2-5 0,4 1-9 0,1 1-17 16,-3-2-78-16,4 1-186 15,-16 0-376-15,-10 1-693 0</inkml:trace>
  <inkml:trace contextRef="#ctx0" brushRef="#br1" timeOffset="50742.0148">19583 2466 0 0,'0'0'144'0,"0"0"229"16,0 0-7-16,0 0-32 0,0 0-18 0,0 0-30 16,0 0-39-16,0 0-36 0,0 0-46 15,0 0-28-15,0 0-25 0,0 0-30 0,0 0-26 16,2-38-26-16,-2 38-24 0,0 2-12 15,0 5-5-15,-1 4 4 0,1 1 6 0,0 3 3 16,0 2-1-16,0 1 2 0,0 2-1 0,0-1 1 16,0 2 2-16,0 0-1 0,0-2-3 0,0-1 2 15,0-1-1-15,0-2-2 0,0-1 3 0,0-1-2 16,0-2-3-16,0-1 0 0,0-1 0 16,0-1-8-16,0-1-13 0,0 0-27 0,0-1-48 15,0-3-69-15,3 0-95 0,1 0-172 0,-2-2-261 16,-1 0-430-16</inkml:trace>
  <inkml:trace contextRef="#ctx0" brushRef="#br1" timeOffset="50983.6872">19492 2541 99 0,'0'0'447'0,"0"0"-35"0,0 0-44 0,0 0-68 15,0 0-73-15,0 0-47 0,0 0-48 16,0 0-36-16,0 0-26 0,0 0-19 0,0 0-18 16,0 0-16-16,0 0-11 0,0 0-7 0,16-3 3 15,-4 3 4-15,2 0-4 0,6 0 3 0,5-1-3 16,0 1-5-16,3-2-5 0,1 2-20 0,2-1-47 16,0 0-122-16,0-1-251 0,-9 1-382 0,-9-1-35 0</inkml:trace>
  <inkml:trace contextRef="#ctx0" brushRef="#br1" timeOffset="51567.4499">19807 2716 304 0,'0'0'342'16,"0"0"-75"-16,0 0-8 0,0 0-10 0,0 0-46 16,0 0-48-16,0 0-44 0,0 0-34 0,0 0-17 15,0 0-8-15,0 0-6 0,0 0-5 0,0 0-4 16,71-17-1-16,-55 10-3 0,0-1 1 16,0 0 3-16,-2-1 0 0,1-1 1 0,-4 1-2 15,0-2 3-15,-3 2 0 0,-3-2 2 0,0 2 3 16,-2-1-3-16,-1 0 0 0,-2 0-2 0,0 1-2 15,0 0-6-15,-2 0-4 0,-3 3-9 0,1 0-7 16,-4 1-8-16,2 3-9 0,-4 1-5 16,0 1-2-16,-4 0 5 0,1 0 2 0,1 2 3 15,-1 2 1-15,0-1-5 0,7 1 5 0,-1 0-3 16,1-1-2-16,3-1-1 0,3 1-6 16,0-2-3-16,0 2-1 0,0-3 5 0,3 3 3 15,3-2 6-15,2 1 6 0,2-2 2 0,4 0 0 16,1 0 0-16,0-2-1 0,1-2-3 0,-1 1 2 15,1-1-1-15,-2 0 0 0,1 0 5 0,-3 0-4 16,0 2 0-16,-3-2 1 0,0 2-1 16,1-1 2-16,-4 0 1 0,2 1 0 0,-1 1-2 15,0-2 4-15,-2 2 0 0,-2-1 0 0,2 1 1 16,-3 1-2-16,0-1-2 0,-2 1 1 16,0 0-1-16,0 0-5 0,0 0-1 0,0 0-2 0,0 4-2 15,0 2 3-15,0 2 3 0,0 3-1 16,0 0 0-16,0 1 2 0,0 1 0 0,0 0-1 15,0 0 4-15,0 2-4 0,0-3-2 0,0 0 3 16,0-1-1-16,0 1 0 0,0-1 2 0,0-2-5 16,3 2-7-16,1-2-1 0,-2-1-15 0,3 0-61 15,0-2-123-15,-2 0-128 0,2-1-208 16,-3-2-507-16</inkml:trace>
  <inkml:trace contextRef="#ctx0" brushRef="#br1" timeOffset="52097.546">20363 2564 0 0,'0'0'51'0,"0"0"169"15,0 0-20-15,0 0-41 0,0 0-44 16,0 0 9-16,0 0 19 0,0 0 36 0,0 0 30 15,0 0-37-15,0 0-37 0,0 0-45 16,0 0-34-16,0 0-22 0,50 41-9 0,-49-33-1 0,-1 4 4 16,0 0 4-16,-7 2 5 0,0-1 1 0,-4 0 0 15,-1-1-4-15,0 0-9 16,-1-1-8-16,-3-2-7 0,5-2-7 0,1-2-3 0,-1 1-5 16,5-2-5-16,1-2-1 0,2-1 0 0,-1-1 5 15,3 0 8-15,1 0 15 0,0 0 3 16,0 0 0-16,0-3-1 0,0-2-10 0,0 0 1 15,0 0-1-15,0-2 0 0,0 0-1 0,3 0-1 16,-1-1 1-16,0-2-1 0,0 2 2 0,0-3 0 16,2 1 0-16,-1-1 1 0,-1 1 1 15,4 2 1-15,-3 0 1 0,1 1 1 0,0 1-2 16,0 2 0-16,2-1-2 0,1 0 1 0,0 2 2 16,2-2 4-16,1 2 3 0,1-1 4 0,0 1 2 15,4 1 1-15,-3 0 0 0,-1 1-7 0,1 1-6 16,-2 0-5-16,0 0-6 0,-1 1 1 15,-1 2 0-15,-2 1-2 0,1 2 1 0,-3 0-3 16,2 1 2-16,-4 1-2 0,2 1 0 0,-2 2 0 16,0-2-1-16,-1 0 3 0,-1 1-1 0,3 0 1 15,-1-2-2-15,0 1 1 0,-1-1-2 16,1 0-3-16,-2-1-3 0,3 0-21 0,1 0-26 16,-2-2-50-16,0 0-79 0,1-3-139 0,1 2-242 15,-2-3-400-15,-2 0 543 0</inkml:trace>
  <inkml:trace contextRef="#ctx0" brushRef="#br1" timeOffset="52908.27">20630 2563 323 0,'0'0'417'0,"0"0"-94"0,0 0-99 0,0 0-82 15,0 0-54-15,0 0-16 0,0 0-11 16,0 0 2-16,0 0 2 0,0 0-2 16,0 0-7-16,0 0-7 0,0 0-5 0,0 0-2 15,76 17-3-15,-70-9 0 0,1 0-3 0,-4 1-3 16,2 2-2-16,-3 0-2 0,-1-1-1 0,-1 1-2 16,0 0-3-16,0-2-6 0,-3 0-3 0,-2-2-2 15,3 0-4-15,-1-3 1 0,-2 1-8 0,3-2-7 16,0 0-6-16,0-2-7 0,0 0 0 15,0-1 9-15,2 0 16 0,0 0 1 0,0-1 6 16,0-4-7-16,0 1-8 0,2-2-5 0,3-1 1 16,-2 0 0-16,3 0 0 0,-3-1 7 0,4-1-1 15,-1 0 3-15,1-1 2 0,1 1 0 16,0-4 5-16,-3 2 1 0,5 0 1 0,-2 0-3 16,0 2-2-16,-3 1-3 0,4 2-3 15,-5 3 2-15,1 0-5 0,-2 0-1 0,2 3-3 16,-2 0-8-16,1 0-7 0,1 0-2 0,-2 3 1 0,2 2 3 15,-1 1 10-15,-1 1 5 0,1 0 1 0,-1-1 5 16,0 3-2-16,1-4 0 16,0 2 0-16,-1-2 1 0,1 1 0 0,-1-3 2 0,0 3-1 15,0-2 0-15,-1-3 2 0,0 2 0 16,1-1 7-16,0-1 4 0,0-1 9 0,-1 0 10 16,3 0 0-16,-1 0 4 0,-1 0-3 0,2-1-6 15,-3-2 0-15,4 0-2 0,-1-1-3 16,0-2 0-16,-1 2-5 0,0-3-5 0,2 0 0 0,0-3-6 15,0 1 2-15,2-1-2 0,-1-1-3 16,0 0 1-16,1-2-2 0,1 1 1 0,-2-1 1 16,-3 2-1-16,2 0 3 0,-2 3-1 15,-3 3 1-15,-1 0-1 0,0 2-1 0,0 2-7 0,0 1-10 16,-1 0-8-16,-4 0-3 0,-1 5 6 16,0 1 3-16,0 0 3 0,-1 3-2 0,3-1-2 15,2 0 0-15,0 0 3 0,2 0 0 0,0 0 1 16,2-1 4-16,3 0 1 0,2 0 3 0,2-1 2 15,1 1 0-15,3-2 4 0,0 2-1 0,7 0 5 16,-2 1-1-16,1-1-1 16,-2 0-2-16,-4-1-4 0,-3 0-1 0,-2 0 1 0,-3-3-1 15,-4 1-1-15,-1-2 2 0,0 2 0 0,0-2 0 16,0 2 4-16,-1-2 0 0,-4 1 3 16,-1 1 1-16,-2-1 1 0,1 1-2 0,-1 0-2 15,-2 0-2-15,0-1-3 0,0 1 0 16,0-2 1-16,1 1-1 0,1-2-1 0,1 0-5 15,1 0-11-15,-1 1-23 0,4 1-33 0,-4-2-58 0,4 2-78 16,-3-1-124-16,2 0-239 0,2 0-689 0</inkml:trace>
  <inkml:trace contextRef="#ctx0" brushRef="#br1" timeOffset="53679.205">21137 2400 0 0,'0'0'0'0,"0"0"118"0,0 0 78 15,0 0-11-15,0 0-7 0,0 0-11 0,0 0-37 16,0 0-61-16,0 0-55 0,0 0-22 0,0 0-4 15,0 0 23-15,0 0 31 0,0 0 11 0,21 44 18 16,-19-24 12-16,1 2 8 0,-1 0 0 16,0 2-13-16,-1 0-7 0,-1 2-6 0,0 1-8 15,0 3 32-15,0-1 30 0,0 1 27 0,0-1 13 16,-2-1-27-16,0-1-36 0,-1-1-31 16,0-2-13-16,1-1-11 0,0-4-7 0,-3-2-5 15,4-1-5-15,-1-2-3 0,0-3-5 0,-1-1-3 16,1-3-3-16,2-3-3 0,-2 0 0 15,2-2-1-15,-1-2 3 0,1 0 7 0,0 0 19 16,0 0 14-16,0 0 13 0,0 0 9 0,-1-1-11 16,1-2-14-16,-1-3-18 0,-2-1-17 0,2-3-8 15,-1-1-1-15,0-3 0 0,1-3 0 0,0-2 2 16,1-3-4-16,0-3 2 0,0-3-2 0,6-5-3 16,3 0 3-16,4-3-3 0,1 2-1 0,2 2 0 15,0 3-3-15,1 6-2 0,-3 3 1 16,2 4-2-16,-3 3-2 0,-1 2 0 0,0 3-2 15,2 2 1-15,-3 2 0 0,-1 0-2 0,2 3-3 16,-1 1 2-16,-1 0 0 16,2 1 1-16,-2 4 2 0,2 3 0 0,1 1 2 0,-1 1 4 15,0 1 2-15,-2 0 1 0,0 1 1 0,-1-1 1 16,-3-1-1-16,-1 0 0 0,-3 0-3 0,0-1-2 16,-2 2 0-16,0-1 1 0,-2-1 3 15,-3 0 2-15,-6 1 2 0,-3 0 2 0,1-1-2 16,-6 1 1-16,-2-2 0 0,0 1-1 0,-4-1 0 15,2 0-3-15,-1-1-9 0,3 1-6 16,0-2-10-16,2-2-19 0,4 0-33 0,3-1-51 16,7-1-72-16,2-1-107 0,3-1-118 0,0 0-224 15,1 0-367-15</inkml:trace>
  <inkml:trace contextRef="#ctx0" brushRef="#br1" timeOffset="54085.6936">21591 2594 0 0,'0'0'390'0,"0"0"88"0,0 0-69 0,0 0-113 15,0 0-93-15,0 0-76 0,0 0-51 0,0 0-35 16,0 0-16-16,0 0-6 0,0 0-6 0,0 0-3 15,0 0-3-15,0 0-3 0,-43 55 1 0,39-44-1 16,0 2 1-16,-2-2 3 0,6 0-2 16,-1 1-1-16,1 0 1 0,0-3-2 0,4 1 1 15,3-2 2-15,0-1-1 0,0-1 5 0,2-3 4 16,2-1 3-16,-1 0 6 0,4-2 8 0,-2 0 4 16,1-2 2-16,2-2 2 0,-2-1-1 15,0 0-3-15,-1 0 3 0,2-2 3 0,-4 0 2 0,-1-1 2 16,0-1 0-16,-2 0-3 0,0-1-5 15,-3 2-4-15,0-3-2 0,-3-1-6 0,-1 1-1 16,0-1-3-16,-4-1-10 0,-2 1-4 0,-2-2-8 16,-1 3-5-16,-2 0-7 0,3 4-17 0,-3 1-11 15,1 2-15-15,-2 4-15 0,0 0-4 16,0 1-19-16,-2 6-34 0,3 0-68 16,1 3-125-16,4-2-239 0,0-2-482 0</inkml:trace>
  <inkml:trace contextRef="#ctx0" brushRef="#br1" timeOffset="54869.1078">21841 2741 467 0,'0'0'444'16,"0"0"-86"-16,0 0-86 0,0 0-56 0,0 0-63 15,0 0-53-15,0 0-25 0,0 0-7 0,0 0-1 16,0 0 5-16,0 0-8 0,0 0-14 15,0 0-19-15,0 0-17 0,27-13-4 0,-20 8 0 16,-2-1 3-16,3 1 2 0,-3-2 1 16,1 0 3-16,1-3 2 0,-1 2 2 0,-1-4-2 15,0 0-2-15,-3 0-3 0,1-2-5 16,-1 0 0-16,-2-1 1 0,0 1-4 0,0 0 2 0,0 0-2 16,-1 1-2-16,-3 4 0 0,2 3-4 15,-2 2-9-15,-1 3-10 0,1 1-8 0,-2 0-4 16,0 0 3-16,0 5 9 0,0 1 3 0,1-2 1 15,1 3 0-15,1-2-2 0,3-1-1 0,0 1 2 16,0 0 1-16,3-3 6 0,4 0 7 0,1 0 5 16,2-1 7-16,5-1 2 0,-1 0-1 15,5 0 0-15,-1 0-3 0,2-3-1 0,-3 0 0 16,-1-1 1-16,-1 0 0 0,-2 3 0 0,-5-2 3 16,1 2 0-16,-4-1 2 0,-3 2 2 0,0-2-3 15,-2 2-1-15,0 0-3 0,0 0-5 0,0 0-5 16,0 0-8-16,-3 0-6 0,1 2 1 15,-3 0 4-15,0 3 5 0,0-2 4 16,1 2 0-16,-1 1 1 0,1-2-3 0,1 4 1 16,0 0 1-16,2 0-4 0,1 0 2 0,0 3 1 0,0-2 1 15,0 0 0-15,0 0 2 0,2-1-2 16,2-1 0-16,0 0 1 0,1-1 0 16,-1-1 0-16,1-1 0 0,1-1 0 0,-1 1 1 15,0-2 2-15,0-1 4 0,0 0 0 0,-1-1 8 0,3 0 6 16,-3-1 1-16,0-2 4 0,0-1-1 15,3-2-6-15,-2-2-5 0,2 0-2 0,2-2-6 16,-2 0-1-16,1-1 1 0,-1 1 1 0,1-3 1 16,-2-1 4-16,-1-1 2 0,0 1 2 15,0-2 3-15,-3-2-3 0,1 0 1 0,-2-3 1 16,0 1-3-16,-1-3 1 0,0 2 1 0,0 2 2 16,0 5 0-16,0 3 1 0,0 5 3 0,0 4-10 15,-1 0-4-15,0 2-5 0,0 0-12 16,-1 0-5-16,0 4-2 0,-1 1-1 0,1 3 4 15,0 1 9-15,-1 4 1 0,2 0 0 0,1 1 2 0,0-2 0 16,0 2-2-16,0-1 2 0,2 2-1 16,3-1 0-16,0 1 3 0,0 3-1 15,-1 0-1-15,0 0 2 0,-2 3-2 0,0 2-2 0,-2-3 1 16,0-1-2-16,0 0 0 0,0-2-1 16,-2-1-4-16,0-1-18 0,-2-1-21 0,1-2-38 15,-2-1-48-15,3-2-64 16,-3-2-89-16,1-2-184 0,3-3-313 0,0 0-285 0</inkml:trace>
  <inkml:trace contextRef="#ctx0" brushRef="#br1" timeOffset="55102.1378">22069 2526 0 0,'0'0'0'15,"0"0"138"-15,0 0 141 0,0 0-35 0,0 0-57 16,0 0-17-16,0 0-6 0,0 0 1 0,0 0 2 16,0 0-29-16,0 0-32 0,0 0-26 15,0 0-22-15,107 4-16 0,-87-7-14 0,-2 2-11 0,1 0-5 16,-3-1-12-16,-1 0-7 0,0 0-19 16,-1 0-56-16,-2 1-98 0,1-1-211 0,-3 1-229 15,-5 1-69-15</inkml:trace>
  <inkml:trace contextRef="#ctx0" brushRef="#br1" timeOffset="55867.9442">22394 2568 271 0,'0'0'493'16,"0"0"-69"-16,0 0-62 0,0 0-64 16,0 0-65-16,0 0-59 0,0 0-41 0,0 0-25 15,0 0-28-15,0 0-26 0,0 0-18 0,0 0-21 16,0 0-14-16,0 0-9 0,16-4-2 15,-15 8 1-15,2-1 5 0,-1 3 7 0,1 0-1 16,-2 3 3-16,2-2-4 0,-1 1 0 0,-1 1-2 16,-1 0-1-16,0-2 0 0,0 0-3 15,0 0 0-15,-3 0-5 0,-1-1 0 0,-1-2-5 0,-2 1-4 16,-1-2-3-16,2 1-3 0,-2-2 2 16,2 2 2-16,0-3 7 0,-1 1 5 0,4-1 3 15,0 1 7-15,1-2 0 0,2 0 3 16,0 1 9-16,0-1 9 0,0 0 11 0,0 0 10 15,0 0 6-15,0 0 1 0,0 0-7 0,0 0-10 16,0 0-10-16,0-3-6 0,0 1-1 0,0 1-3 16,0-3 0-16,0 2-2 0,0 0-4 0,-2-2 1 15,2 1-1-15,0-2-3 0,0 0 4 0,0 2 0 16,0-2-4-16,0 0 0 0,0 0-2 16,0 0-2-16,2-1 1 0,2 1 0 0,0-2-3 15,3 1-1-15,-1 1-1 0,2-1 0 0,3 0 0 16,0 1 2-16,-1 0-2 0,0 0 2 0,3 3 2 15,-4 0-1-15,0 2-2 0,1-1 2 16,-3 1-5-16,-2 0 1 0,3 0-1 0,-2 0 0 16,-1 2 0-16,0 1 1 0,-1 1 2 0,-2 1 0 15,2 0 3-15,-2-1 0 0,0 1-1 0,-1 0 1 16,1 1-2-16,2-1 0 0,0 1 2 16,-3-1 0-16,3-1 0 0,-2-1 0 0,1 1 1 15,1-2 0-15,-2 0 3 0,2-2 3 0,1 1 1 16,1-1 1-16,-1 0 2 0,0 0 0 15,2 0 1-15,1-4 0 0,-2 2 0 0,1-3 1 16,-1 0 1-16,-2 0 0 0,0-2-2 0,2 1 1 16,-3-1-1-16,-1-1-3 0,0 0 0 0,-1-1-1 15,-1-1-3-15,0-2-1 0,0 0 2 0,0-1-4 16,-1-2 1-16,-1 0 3 0,1 0-2 0,0-1 3 16,1 2 4-16,-1 1 0 0,-1 1 4 15,1 4 2-15,0 3 2 0,-3 3-1 0,3 0 0 16,0 2-6-16,1 0-9 0,-2 0-8 0,1 0-9 15,-1 6 2-15,1 1 4 0,-2 1 5 16,2 3 3-16,-1-1-2 0,1 1 2 0,1 0 0 16,0 0 2-16,0 2 2 0,0-1-4 0,1 0 0 15,1 1-2-15,0-1 0 0,1 1 2 0,-1 0 1 16,1-1-3-16,-2 1-3 0,2-1-5 16,-1 2-21-16,0-4-26 0,0 1-31 0,-1-1-52 15,0-2-74-15,0-1-104 0,1-3-172 0,-1 0-214 16,-1-3-387-16</inkml:trace>
  <inkml:trace contextRef="#ctx0" brushRef="#br1" timeOffset="56195.8331">22607 2574 0 0,'0'0'420'0,"0"0"43"16,0 0-86-16,0 0-112 0,0 0-91 0,0 0-63 0,0 0-37 16,0 0-31-16,0 0-19 0,0 0-10 0,0 0-7 15,0 0-4-15,0 0-3 0,-65-43-4 16,65 44-8-16,0 0 0 0,3-1 12 0,1 1 14 15,4-1 22-15,2 1 14 0,2-1-1 16,3 0-7-16,3 0-7 0,3 0-10 0,2 0-3 16,2-2-3-16,-2 0-5 0,-2-2 3 0,-1 2 4 15,-5 0 2-15,-3 0 4 0,-2 0 4 0,-3 1 4 16,-2 0 7-16,-4 0 9 0,-1 1 5 16,0 0-2-16,0 0-9 0,0 0-13 0,0 0-14 15,0 0-15-15,0 0-9 0,0 2-6 0,0 3 4 16,-1 0 7-16,-2 2 6 0,2 2 1 0,0 0-1 15,1 0-1-15,0-1-1 0,0 0 2 16,0 2-2-16,0-2-2 0,0-1 1 0,1 2-3 16,1-2 3-16,1 0 0 0,-2-1-1 0,2 0-3 15,1-1-5-15,-1 0-11 0,-1-2-35 0,1 0-108 16,1-1-160-16,-3-2-318 0,0 1-863 0</inkml:trace>
  <inkml:trace contextRef="#ctx0" brushRef="#br1" timeOffset="56384.3185">22839 2413 594 0,'0'0'612'16,"0"0"-129"-16,0 0-136 0,0 0-107 15,0 0-71-15,0 0-45 0,6-117-45 0,-6 115-33 16,0 1-32-16,-3 1-40 0,0 1-8 0,0 4-4 16,-2 3 0-16,1 2 11 0,2 1-11 15,-1 1-13-15,2-1-14 0,1 2-17 0,0-2-35 16,2 0-66-16,2 1-115 0,5-3-168 0,-3 1-250 15,-2-6 187-15</inkml:trace>
  <inkml:trace contextRef="#ctx0" brushRef="#br1" timeOffset="57110.683">23066 2507 69 0,'0'0'406'0,"0"0"-53"0,0 0-90 0,0 0-89 0,0 0-68 16,0 0-46-16,0 0-26 0,0 0-10 15,0 0-7-15,0 0 5 0,0 0 4 0,0 0 3 16,0 0 4-16,-108 63-7 0,98-52-5 16,1 2-6-16,2-1-5 0,2-1-2 0,0 0 0 15,1-1-3-15,3-2 0 0,1-1-2 0,0-1-1 16,0-2 0-16,0-1-1 0,4-1 13 16,2-1 16-16,-1-1 15 0,1 0 13 0,3 0-3 0,1-1-10 15,0-3-11-15,1-1-8 0,0-1-5 16,1-1-6-16,1 0-1 0,1-1-5 0,-4 0 3 15,-2-1 2-15,1 0 7 0,-4 0 6 0,-1 0 7 16,-3 0 7-16,-1-1-6 0,0 1 0 16,0-2-2-16,-3 1-6 0,0 0 4 0,-1 2-5 15,-1 4-4-15,-2-3-7 0,2 4-9 0,-2 2-8 16,2-1-3-16,0 2-1 0,3 0-1 0,-2 0 0 16,2 0 1-16,0 0 0 0,2 0 3 0,0 0 2 15,0 0-1-15,0 0-1 0,0 0-1 16,2 2 2-16,3 0 3 0,-2-1 6 0,4 1 8 15,-1 1 2-15,3 0-4 0,0-2 1 16,0 1-5-16,2 0 2 0,2 0 5 0,-2-2-1 16,3 0 1-16,-3 0 1 0,3 0 1 0,-1-2 3 15,0 0-1-15,0 0 0 0,-3 1-1 0,0-2 3 16,-1 0 2-16,-3 2 1 0,-3 0-5 0,-1 1-9 16,-2 0-11-16,0 0-4 0,0 1-3 0,0 4 1 15,0 0 5-15,0 2-5 0,0 0 6 16,-2 0 2-16,-1 1 1 0,1-2 0 0,-2 0-2 15,2-2 0-15,1 1 0 0,-1-1-1 0,1-1 2 16,1-2-3-16,0 0 3 0,0 1 3 0,0-2 0 16,0 0 5-16,0 0 6 0,3 0 5 15,0 0 5-15,1-2 3 0,1 1-2 0,0-2-4 0,0-1-5 16,2 1-4-16,1-2-6 0,-2 0 1 16,3-1-2-16,0 0-3 0,0-1 2 15,1 0-3-15,3-3-1 0,-2 2 4 0,1-2-1 16,5-1 2-16,-2 0-2 0,3 0-2 0,1 1-4 15,2 3 0-15,-1 2 0 0,-5 2-1 16,-1 2 0-16,-5 1-2 0,-3 0 1 0,0 1-2 16,-1 5-2-16,0 0 0 0,-4 3-1 0,0 1 4 15,-1 0-3-15,0 2 3 0,-1-1-3 0,-4 0-4 16,-1 1-6-16,1 0-7 0,1-1-12 0,3 1-15 16,1-2-24-16,0 0-33 0,1-1-52 0,8 1-79 15,2-2-124-15,-3-1-216 0,-2-3-432 0</inkml:trace>
  <inkml:trace contextRef="#ctx0" brushRef="#br1" timeOffset="57442.1565">24025 2350 194 0,'0'0'348'16,"0"0"9"-16,0 0-35 0,0 0-67 15,0 0-38-15,0 0-39 0,0 0-36 0,0 0-26 16,0 0-18-16,0 0-12 0,0 0-5 16,0 0-10-16,0 0-11 0,-128-32-13 0,114 39-11 0,-1 1-11 15,0 3-5-15,0 0-4 0,1 3-2 16,1 2-3-16,2 1-2 0,-1 0-2 0,1 2-1 16,4-3 1-16,0 1-3 0,3-1 0 0,-1-1-1 15,3 1 0-15,2-2 0 0,0 0 1 0,7-1-1 16,-1-2 3-16,5-3 3 0,4 2 1 15,0-2 2-15,5-2 2 0,1-1 2 0,3-2 0 16,0-1 3-16,3-2-2 0,-3 0-4 0,4 0-2 16,-3-3-5-16,2 1-3 0,1-3-3 0,-2 2-20 15,-1-3-71-15,-3 0-133 0,-5 1-331 16,-9 1-1019-16</inkml:trace>
  <inkml:trace contextRef="#ctx0" brushRef="#br1" timeOffset="57850.3084">24248 2430 198 0,'0'0'692'0,"0"0"-232"16,0 0-101-16,0 0-108 0,0 0-84 15,0 0-59-15,0 0-45 0,0 0-30 0,0 0-14 16,0 0-2-16,0 0-1 0,0 0-2 15,0 0 0-15,0 0-5 0,-69 45-5 0,62-34 2 16,2-1-2-16,-2 2-1 0,4-1 3 0,1 0-2 16,1-2-1-16,1 0 1 0,0-2 0 0,0-2-1 15,3 2 0-15,0-3 2 0,4 1 2 0,-1-3 6 16,2 1 4-16,1-3 3 0,1 0 1 16,2 0 1-16,2 0-3 0,-2-3-2 0,0-1 1 15,-1 0 1-15,1-2 3 0,-1 2 3 0,-2-2 1 16,-1 0 3-16,0-2 3 0,1 1-1 15,-3-2-2-15,0 1 1 0,-1-2-4 0,-1-2 0 16,-3 0 1-16,1 1-6 0,-2-1-6 0,0-3-5 16,-4 1-1-16,-4-3-5 0,0 4-6 0,-2 1-5 15,-1 2-15-15,0 4-6 0,-1 4-9 16,1 2-8-16,-2 0-4 0,-1 7-11 0,3 3-15 16,1 4-33-16,1 1-64 0,5 1-121 0,1 0-210 15,2-4-255-15,1-6-87 0</inkml:trace>
  <inkml:trace contextRef="#ctx0" brushRef="#br1" timeOffset="58536.1787">24391 2546 107 0,'0'0'586'0,"0"0"-80"15,0 0-111-15,0 0-99 0,0 0-70 0,0 0-55 16,0 0-35-16,0 0-27 0,0 0-25 16,0 0-16-16,0 0-12 0,0 0-10 0,0 0-11 15,106-86-14-15,-100 77-5 0,3-5-6 0,0 0-6 16,1-3 3-16,-3 3-2 0,0-1-1 0,0 2 0 15,-5 2-1-15,2 3-2 0,-4 1 1 16,0 2-4-16,0 2-5 0,0-1 1 0,-5 2 0 16,3-1-4-16,-2 1-2 0,0 1-2 0,2 1-5 15,-4 0 2-15,4 0 3 0,-1 0-2 16,0 2 1-16,-1 3-1 0,3 0 2 0,1 2 4 16,0 0 4-16,0-1 2 0,5 2 2 0,1 0 3 15,2 2 0-15,-1-3 3 0,3 2-1 0,-2-1-2 16,1 1-2-16,0-1 0 0,1-1 3 0,-2 0-2 15,-2-1 2-15,0 1 0 0,3-2-3 16,-3 2 1-16,0 1 1 0,2 0-2 0,-1 1 0 16,-2 2 2-16,2-1-2 0,-4 1 0 15,1-1 2-15,-1 1-4 0,-2 0 1 0,-1-2 1 16,0 0-1-16,-6-2 1 0,2 0 1 0,-3-3-2 16,1 1 1-16,-1-2 1 0,-1 1 0 0,2-2-1 15,1-1 1-15,-3 1-1 0,5-2 2 0,-1 1 3 16,1-1 1-16,1 0 4 0,2 0 8 0,0 0 3 15,0 0 3-15,0 0 0 0,0-3-5 16,0 1-7-16,0-3-4 0,4 1-5 0,1-3-1 16,2 0-1-16,2-1 0 0,1-1-1 0,5-2-1 15,-2-2 2-15,6-1-2 0,-1-3 3 0,1-2 2 16,-2-1-1-16,0-5-2 0,0-1 2 0,-4-3-1 16,-3 0 2-16,0-1 0 0,-2 2-1 15,-4 0 0-15,2 1 1 0,-4 3 0 0,-1 3 1 16,0 2 1-16,-1 4-2 0,0 4 1 15,0 2 3-15,0 5 1 0,0 1-2 0,-2 2-3 16,1 1-2-16,-3 0-5 0,0 0 2 0,1 2 0 0,-3 6-3 16,3 1 4-16,-4 1-1 0,4 3 0 15,-2 2 4-15,2 1 0 0,2 3 2 0,1 0-1 16,0 2 1-16,0 1 2 0,2-1-1 0,4 4 4 16,-4 0-6-16,3 2 1 0,-1 2 1 15,-2 0 1-15,-2-1 0 0,0-4-2 0,0-1 0 16,0-4-4-16,0 0 0 0,0-4-3 15,0-1-11-15,-1-1-29 0,0-2-43 0,0-2-70 0,1 0-162 16,0-6-312-16,0 0-894 0</inkml:trace>
  <inkml:trace contextRef="#ctx0" brushRef="#br1" timeOffset="58733.0701">24695 2326 65 0,'0'0'508'0,"0"0"-110"0,0 0-74 15,0 0-81-15,0 0-71 0,0 0-53 16,0 0-47-16,0 0-29 0,0 0-13 0,0 0-1 16,0 0 17-16,0 0 19 0,0 0 4 0,0 0-6 15,20 14-13-15,11-9-18 0,7-2-14 0,5 1-6 16,6 1-17-16,3 0-26 0,-1 0-75 0,1 0-180 16,-13-1-389-16,-16-2-580 0</inkml:trace>
  <inkml:trace contextRef="#ctx0" brushRef="#br1" timeOffset="59411.3567">16119 3585 108 0,'0'0'519'0,"0"0"-92"0,0 0-57 0,0 0-59 16,0 0-59-16,0 0-37 0,0 0-37 0,0 0-28 16,0 0-25-16,0 0-21 0,0 0-16 15,0 0-19-15,0 0-18 0,4-68-22 0,-4 68-21 16,0 0-19-16,0 5-5 0,0 5 1 0,0 4 3 16,1 6 10-16,0 4-3 0,2 2 6 0,-2-1-1 15,-1 0 0-15,1 0 4 0,0 1-5 16,2-4 2-16,-2 1-1 0,1-3-2 0,0-2-8 15,-2 0-12-15,2-4-24 0,1 0-46 0,0-2-71 16,0-2-129-16,2-1-239 0,-1-5-436 16,-3 0 144-16</inkml:trace>
  <inkml:trace contextRef="#ctx0" brushRef="#br1" timeOffset="59634.6235">15957 3699 235 0,'0'0'486'0,"0"0"-37"0,0 0-58 16,0 0-94-16,0 0-108 0,0 0-74 0,0 0-55 15,0 0-36-15,0 0-16 0,0 0-9 16,0 0 2-16,0 0-2 0,0 0 3 0,141-25 1 16,-100 21-2-16,6 0 3 0,-1 0-14 0,4-1-16 15,-1 0-38-15,2 1-94 0,-3-2-208 0,-13 2-283 16,-10 2-341-16</inkml:trace>
  <inkml:trace contextRef="#ctx0" brushRef="#br1" timeOffset="60040.7858">16927 3537 814 0,'0'0'423'0,"0"0"-71"0,0 0-76 0,0 0-64 16,0 0-57-16,0 0-55 0,0 0-45 15,0 0-32-15,0 0-16 0,0 0 1 0,0 0 5 16,0 0 3-16,0 0 8 0,0 0 1 0,70 63 2 16,-60-50-1-16,1 1 0 0,-2-2-5 0,-2 0-4 15,2-1-2-15,-3-2-6 0,-2 1 1 0,3-4-3 16,-4-1 0-16,1-1 1 0,-1-1 0 15,1-1 1-15,-4 0 3 0,1-2 6 16,2 1 4-16,-2-1 11 0,3 0 5 0,-1 0 3 0,4 0-2 16,2-4-7-16,2-1-9 0,0-1-6 15,5-2-4-15,0 0-5 0,3-3 0 16,1 0 1-16,1-2 1 0,-1 0 2 0,-1-1 4 0,-2-1 4 16,-3-1 5-16,-1-2 2 0,-4 2 2 0,0 0 0 15,-3 0-4-15,-3 2-3 0,-1 3-5 0,-2 4-7 16,0 1-4-16,0 3-7 0,0 1-17 15,0 2-31-15,0 2-18 0,0 3-11 0,-1 5-9 0,1 1-6 16,0 3-56-16,1 0-105 16,6 1-203-16,-3-6-293 0,2-1-501 0</inkml:trace>
  <inkml:trace contextRef="#ctx0" brushRef="#br1" timeOffset="60951.9499">17613 3574 749 0,'0'0'400'0,"0"0"-88"0,0 0-81 15,0 0-77-15,0 0-58 0,0 0-37 16,0 0-24-16,0 0-5 0,0 0 3 0,0 0 7 16,0 0 6-16,0 0-2 0,0 0-4 0,0 0-5 15,72 17-2-15,-67-12-1 0,-4-1 2 0,-1 1 0 16,0 1 0-16,-1-1 3 0,-6 1 7 15,-2 0 5-15,-1 2-2 0,-3-2-6 0,-3 1-13 16,1-1-11-16,-3 0-4 0,0-3-6 0,3 1-1 16,-3-3-1-16,6 0-1 0,-2-1 1 15,4 0 2-15,3 0 2 0,-1 0 2 0,7-2 4 16,0-3 0-16,1 1-6 0,0-3-3 0,1 0-6 16,2-2-4-16,6-2-1 0,1 0-1 0,1-3 3 15,3 2 1-15,0-2 3 0,0 1-3 0,0 1 0 16,-1 5-4-16,-2 1-4 0,-2 1-3 0,1 4 0 15,-2 1-4-15,-3 0 0 0,3 1 2 16,1 5 1-16,-3 1 4 0,0 0 5 0,2 2 0 16,-2 0 3-16,1 0 0 15,0 0 0-15,-4-3 2 0,4 1-3 0,-4 0 0 0,4-1 1 16,-4-2 2-16,1 2 0 0,2-2 0 0,-2 0 2 0,2 0 0 16,4-1 4-16,-2 1-1 0,2-2 2 15,1 2-2-15,1-3 1 0,0 1 0 0,5-2 1 16,-3 1 0-16,4-1-2 0,-2 0-1 0,-1 0-2 15,4-1 3-15,-6-2-1 0,4-1 1 16,-6 1 4-16,0-2 1 0,-1 1 8 0,-2 0 5 16,-5-2 2-16,0 1-1 0,0 0-3 0,-2-1-5 15,-1-1-4-15,0-1-1 0,0 1-5 0,-1-3 1 16,-2-1 1-16,-1 1-1 0,2-1 1 0,-4-1 0 16,3-1-2-16,-1 3 1 0,-2-1 1 15,3 4 1-15,-3 0-1 0,3 2 1 0,-3 2-3 16,1 0-2-16,-1 2-4 0,2 1 1 0,-3 0-3 15,3 0 1-15,-2 0-1 0,-2 3 0 0,5 0 2 16,-2 1-1-16,2 0 0 0,2-1-1 16,0-1 0-16,1 2-1 0,0-2 1 0,0 2 0 15,1-2 2-15,6 2 4 0,-2-1 1 0,5 0 1 16,4-1 3-16,1-1-1 0,2-1-1 0,2 0-2 16,-3 0-2-16,4 0 0 0,1 0-3 15,1-1 2-15,3-1-1 0,-2-1 2 0,3 0-1 16,-5 0 1-16,0 0 0 0,-2-1 0 0,-6 2 0 15,2 0 0-15,-8 0 6 0,-2 1 5 16,-3 1 4-16,-2 0 4 0,0 0-3 0,0 0-3 16,0 0-4-16,0 0-4 0,0 0-4 0,0 0-4 15,0 0-1-15,0 0-2 0,-1 0-2 0,1 0-2 16,0 0-3-16,0 1 0 0,0 3 4 16,0-1 3-16,0 3 5 0,0 0-2 0,0 2-2 15,0-2 2-15,1 0 0 0,1 2 1 0,0-1 0 16,3-1 1-16,-2 0-2 0,4-1-2 15,-4-1 1-15,3 1 1 0,-2 1-1 0,-1-1-1 16,4-1 1-16,2 1-1 0,-3-2-4 0,2 1-1 16,1 0-25-16,2 0-33 0,-2-2-49 15,1 1-84-15,2-1-122 0,1 0-254 0,-6-1-480 16,1-1 266-16</inkml:trace>
  <inkml:trace contextRef="#ctx0" brushRef="#br1" timeOffset="61308.2141">18384 3492 0 0,'0'0'69'0,"0"0"409"15,0 0-31-15,0 0-67 0,0 0-102 0,0 0-85 16,0 0-80-16,0 0-58 0,0 0-33 0,0 0-14 16,0 0 3-16,0 0 9 0,0 0 16 0,0 0 13 15,20 30 1-15,-19-21 0 0,1 2-6 16,2-2-4-16,-1 2-8 0,-2-2-7 0,4 4-5 15,-3-5-5-15,0 1-5 0,0 1-3 0,3-2-2 16,-3 1-4-16,0-2-3 0,1 0-11 16,1-3-30-16,-2 1-74 0,0-3-145 0,1 1-258 15,0-2-444-15,-2 0 427 0</inkml:trace>
  <inkml:trace contextRef="#ctx0" brushRef="#br1" timeOffset="61493.9666">18380 3318 1106 0,'0'0'413'0,"0"0"-75"0,0 0-79 16,0 0-83-16,0 0-83 0,0 0-31 0,0 0-37 16,0 0-37-16,0 0-42 0,0 0-4 15,0 0-5-15,0 0-13 0,0 0-39 0,0 0-234 16,19 12-376-16,-13-8-295 0</inkml:trace>
  <inkml:trace contextRef="#ctx0" brushRef="#br1" timeOffset="62512.3716">18669 3560 173 0,'0'0'426'0,"0"0"-6"0,0 0-51 15,0 0-70-15,0 0-60 0,0 0-56 16,0 0-51-16,0 0-38 0,0 0-29 0,0 0-21 15,0 0-15-15,0 0-13 0,0 0-5 16,25-14-3-16,-22 14-2 0,1 2 3 0,4 3-2 0,-1-1 0 16,-3 2-1-16,4 1 2 0,-4 1 1 15,4 1 0-15,-6-1 2 0,3 0-1 0,-3 1 0 16,-2-2 0-16,0 2 2 0,0 1-3 0,-7 0 0 16,0-1-1-16,-3-2-2 0,-4 2 0 0,0-1-2 15,-2-2-8-15,1 0-10 0,-2-1-9 16,2-2-10-16,-1 0-4 0,2-3 0 0,-1 0 0 15,3 0 8-15,3-3 9 0,5-2 9 0,-1 1 7 16,4-3-4-16,1 0-8 0,0-1-6 0,5-1-3 16,0-1 3-16,4-2 7 0,2-2 8 15,0 1 5-15,5-1 7 0,-3 0 3 0,2 0 1 16,0 5-1-16,-3-1-3 0,3 5 0 0,-4 1-2 16,0 0 3-16,-2 3 2 0,0 0 0 15,-3 1-1-15,3 0-2 0,0 0-2 0,0 1-3 16,-1 3 1-16,2 0 0 0,-4 1 0 0,2 1 1 15,1-1 2-15,-4 1 1 0,2 1 3 16,-1 0 2-16,-2 0 2 0,1-2 3 0,0 2-1 16,-3 0-2-16,3-1 2 0,-2 0-4 0,0 0 0 0,3 0 1 15,-3 0 4-15,4-1 0 0,-3-1 5 16,4 1 4-16,0-3 4 0,0 1 4 16,4-2-1-16,-1-1-1 0,2 0-6 0,3 0-4 0,-1 0-2 15,2-2-5-15,-2-2 1 0,2 1-1 0,-1-2 2 16,-4-1 3-16,-2 1 1 0,-1 0 4 15,-3-3 2-15,0 2-1 0,-3-1-4 0,3-3-1 16,-4 2-1-16,0-4-2 0,-2-2 1 0,0-2-3 16,0 1-2-16,0-2-5 0,-3-4-2 0,1-1-3 15,-2-3 2-15,2 2 0 0,2-2-2 16,-1-2 2-16,0 2-1 0,0 2 2 0,-1 3 0 16,-1 3 3-16,2 5 2 0,0 4 1 0,1 4 4 15,0 3-8-15,-2 1-8 0,1 0-19 16,-3 3-3-16,2 6 1 0,1 3 7 15,-3 2 14-15,0 3 1 0,3-1 1 0,0 1 0 0,1 2 0 16,0-1 0-16,0 1-1 0,2-1 2 16,4 0-1-16,-1 0 5 0,2-1-5 0,0-1-1 15,-2 0 0-15,4-1-6 0,-2-1 4 0,-2-2 1 16,2-1 0-16,2-2 3 0,0 0-1 0,-1-2 2 16,-1-1-1-16,4-1 3 0,-1-2-1 0,0-1 2 15,3 0-2-15,-2-2-1 0,0 0 5 0,0 0-3 16,-1 0 4-16,-1 0 3 0,-3-2 2 15,1 0 6-15,-4-1 2 0,2-1 0 0,-3 0-3 16,-1 0-2-16,0-3-2 0,-1 0 0 0,0 0-2 16,0-1-2-16,0-2-2 0,-1 0-6 0,-3-3 2 15,-2 0-1-15,2-1 0 0,-4 3 4 16,0-3-5-16,0 1 0 0,2 2-4 0,-3 4-1 16,0 2-8-16,-1 2-8 0,-1 3-4 0,-1 0-7 15,-3 3 0-15,1 6-8 0,-2 1-15 16,1 3-33-16,-1 1-57 0,4-1-92 0,2 3-185 15,1-4-435-15,6-5-542 0</inkml:trace>
  <inkml:trace contextRef="#ctx0" brushRef="#br1" timeOffset="62952.8845">19366 3580 0 0,'0'0'118'0,"0"0"84"0,0 0-38 0,0 0 9 16,0 0-10-16,0 0-5 0,0 0 3 0,0 0-3 16,0 0-6-16,0 0-11 0,0 0-12 0,0 0-3 15,0 0 9-15,0 0 17 0,0 25 16 16,3-25-6-16,3 0-20 0,-1 0-34 0,3-1-37 16,0-2-23-16,-1 1-15 0,2-1-5 0,2-1-3 15,-3 0 0-15,2-2 0 0,-1-1-1 0,-1-1 0 16,-2-2-2-16,2-1 0 0,2 1-1 15,-2-4-3-15,-1-2-2 0,-2-1-4 0,3-4-1 16,-5-1-6-16,-1 0 2 0,2-2-2 0,-2-1-1 16,-2 3 3-16,0 1-3 0,0 3-1 0,-3 5-4 15,-2 3-1-15,1 4-6 0,-3 3-5 16,3 3-2-16,-3 0-3 0,-1 0 4 0,3 6 2 16,-3 2 5-16,-1 2 0 0,5 2 4 0,-1 2 2 15,2 0 0-15,3 3 3 0,0 0-2 0,0 3 1 16,3-1-1-16,3 2 1 0,-1 0-1 0,3-1 0 15,1-1 0-15,-2-1-1 0,-2 0-1 16,3-4-4-16,-4-1-3 0,3 0-12 0,-3-2-12 16,2-3-25-16,1-2-24 0,-3-1-34 15,6-2-50-15,-1 0-55 0,1-2-106 0,3 0-188 0,2-1-80 16,-2 0-42-16,-5 0 352 0</inkml:trace>
  <inkml:trace contextRef="#ctx0" brushRef="#br1" timeOffset="63331.369">19734 3509 0 0,'0'0'433'0,"0"0"-43"15,0 0-67-15,0 0-90 0,0 0-65 16,0 0-52-16,0 0-39 0,0 0-18 0,0 0-13 16,0 0-11-16,0 0 2 0,0 0 3 0,0 0 15 15,0 0 19-15,-21 19 19 0,29-19 7 0,3 0 0 16,1 0-12-16,0 0-18 0,0 0-14 15,2 0-12-15,-2-3-8 0,-1 1-7 0,-1-2-3 16,-1 2-3-16,-4-1-4 0,3 1 2 0,-1-2 0 16,-3 2 0-16,1-2 5 0,-3 2 1 0,0 0-1 15,-2-1 1-15,0 2-5 0,0 0-5 16,0 0-6-16,-3 1-11 0,-3 0-10 0,-3 0-4 16,1 0-1-16,-2 2 3 0,-3 4 5 0,2 1 2 15,0 2-1-15,-1 2 1 0,3-1-2 0,0-1-3 16,1 2 1-16,5-1 0 0,1 0 0 0,2 0-1 15,0-2 2-15,3 0-1 0,6-2 2 16,0 2 2-16,3-1-3 0,6 0 3 0,4 0 2 16,5-1 1-16,5-2 2 0,8-1 0 0,2-1 1 15,2-2-11-15,3 0-25 0,2 0-71 16,-4 0-110-16,5 0-199 0,-13 0-373 16,-13-1-457-16</inkml:trace>
  <inkml:trace contextRef="#ctx0" brushRef="#br1" timeOffset="64736.087">20607 3417 753 0,'0'0'417'0,"0"0"-47"0,0 0-71 16,0 0-85-16,0 0-84 0,0 0-65 15,0 0-42-15,0 0-22 0,0 0 2 0,0 0 6 16,0 0 1-16,0 0 2 0,0 0 1 0,-82 85 1 16,70-69 0-16,2 1-5 0,-2-3-2 0,6 0-4 15,1 0 1-15,3-2 0 0,2-2 1 0,2-1 2 16,6 0 6-16,7-2 5 0,0-1 9 0,5-2 6 16,1-3 2-16,6-1 0 0,-4 0-2 15,4 0-2-15,-3-1-3 0,2-5-2 0,-3 3-1 16,-4-1-5-16,0-1 3 0,-2 0 1 0,-1-1 0 15,-4-1 4-15,-1 0 0 0,-1 0 1 0,-1-1 3 16,-2-1 1-16,-2 1-3 0,0-2-2 16,-3 3-2-16,0-3-1 0,-2 1-1 0,0 2 1 15,0-1-1-15,0 2-7 0,0 3 2 16,0 0-5-16,0 2-8 0,-1 1 0 0,0 0-15 16,0 0-8-16,0 1 1 0,-2 4-3 0,1 1 8 15,2 1 5-15,0 1 0 0,0 0-2 0,0 0 3 16,2-1 1-16,2-1-1 0,-1 0 2 0,4 0-1 15,-3-1 2-15,6 1 2 0,-1-2 1 16,1-1 2-16,1 0 0 0,0-3-1 0,1 0 0 16,2 0 3-16,-2 0-3 0,1 0 2 0,-3-2 0 15,4-2-1-15,-3 2 1 0,0-3 0 0,0 1-1 16,0-1 1-16,0 0 1 0,-1-1-1 0,0 1 6 16,-2-2-1-16,-1 2 0 0,-1-4 2 15,-1 2-2-15,-1 1 1 0,-2-3 1 0,-2 1 0 16,1 0-3-16,-1-2-2 0,0 2-2 15,-2 0-3-15,-3 0-1 0,-1 1-7 0,-2 4-8 16,-2 1-8-16,-2 2-3 0,-1 0 4 0,-5 2 3 16,0 5 4-16,2 3 2 0,0 0-2 0,0 1-1 15,3 0-1-15,3 0-3 0,4 0 2 0,0 0-1 16,3 0-2-16,3-2 3 0,0-1-1 0,0-1 2 16,1-1 5-16,3-2 3 0,5 1 5 15,-1-3 3-15,3-1 2 0,1-1 0 0,1 0 1 16,2 0 0-16,1-1 2 0,1-1-1 0,-1-3 0 15,-1 2-2-15,1-2-1 0,-1 0 4 0,1-1 0 16,-3 0 2-16,1-1 0 0,0-1-2 16,-1 0 2-16,-3 0 1 0,0-1 2 0,1-1 1 0,-1 0 1 15,-2 0 1-15,0-1 1 0,-2 1 2 0,-1-1 1 16,-2 2 0-16,2-1-2 16,-4 2 0-16,0 4-2 0,-1-1 0 0,0 4-3 0,0 0-10 15,-1 1-14-15,-2 0-9 0,0 1-2 0,-1 4 3 16,0 3 9-16,1 0 4 15,1 0 1-15,1 2 0 0,1 0 2 0,0-1 1 0,4 1 2 16,4-2 2-16,2 1 1 0,3 0 2 16,4 0 2-16,3-1 2 0,1 2 3 0,1-3 2 15,-1 0 1-15,0-2 1 0,-4 0-1 16,-2 0-2-16,-2-1-4 0,-5-1 2 0,0 1-5 0,-3-1-3 16,-3 2-1-16,0 0 0 0,-2-1-1 0,0 0 2 15,0 0 0-15,-2 0 1 0,-5 3 2 16,-4-2 2-16,1 1 0 0,-3-2 0 0,-4 2 2 15,2-2-4-15,-3 0-3 0,1 0 2 0,-1-1-5 16,2 0 1-16,2-2 2 0,0-1-2 16,6 0 1-16,1 0 4 0,2 0 0 0,2 0-1 15,2 0 6-15,1-2-2 0,0-1-2 0,0 0 1 16,4-2-11-16,1 0-3 0,2 1-1 0,1-1-2 16,5 1 4-16,0-1 3 0,1 1 2 0,0-3-1 15,3 3 6-15,0-3-1 0,3 2 1 16,1-4-1-16,2 2-1 0,3-1 0 0,2 0 1 15,1-1 3-15,0-2 0 0,0-1-1 16,-2-1 2-16,0-1-1 0,-7 1 1 0,-1-2 5 16,-6-1 0-16,-2-1 6 0,-3 1 0 0,-4-3-1 0,-3 1-1 15,-1 0-2-15,0 2-1 16,0 0 4-16,-4 4 2 0,1 2 3 0,0 3-1 0,0 3-1 16,1 3-2-16,0-1-8 0,0 2-3 0,-1 0-6 15,-2 5-2-15,2 2 2 0,-1 3 2 16,1-1 0-16,1 5 2 0,1-2-2 0,1 3 2 0,0 1 0 15,1 0 1-15,1 3 0 0,4-1 0 16,-2 3-1-16,4 3 0 0,-4 0 0 16,1 0 0-16,0-1-1 0,-3-1-2 0,2-1 4 15,-2-2-4-15,2 0 1 0,1-2 1 0,-3-2-3 16,3-1 1-16,-3-3 0 0,1 1-2 0,0-4-8 16,0-1-10-16,0-2-14 0,0-3-28 15,1-1-34-15,0-1-62 0,0 0-123 0,2-2-266 16,-3-3-461-16,1 2 24 0</inkml:trace>
  <inkml:trace contextRef="#ctx0" brushRef="#br1" timeOffset="64951.5019">21475 3419 0 0,'0'0'0'0,"0"0"487"0,0 0 26 15,0 0-102-15,0 0-99 0,0 0-99 0,0 0-61 16,0 0-32-16,0 0-3 0,0 0 20 15,0 0 15-15,0 0 1 0,0 0-29 16,39 6-43-16,4-6-30 0,7 0-17 0,4 2-11 16,3-2-9-16,6 1-5 0,2-1-2 0,1 2-5 15,-1-2-4-15,-4 0-15 0,-3 0-63 16,-3 0-208-16,-14-3-678 0,-15-1-679 0</inkml:trace>
  <inkml:trace contextRef="#ctx0" brushRef="#br1" timeOffset="69912.8941">1797 4802 0 0,'0'0'0'0,"0"0"51"0,0 0 239 16,0 0-24-16,0 0-25 0,0 0-12 0,0 0-19 15,0 0-25-15,0 0-28 0,0 0-24 0,0 0-18 16,0 0-17-16,12-59-15 0,-11 53-10 0,0 0-12 15,0-2-7-15,1-1-7 0,-1 0-4 0,1 0-2 16,-1-1-2-16,-1-1-1 0,0 0-5 16,0 0 1-16,0 0-1 0,0 1-3 0,0-3 0 15,-4 1-1-15,-1 0-1 0,0-1 0 0,-2 2 1 16,-1-2 0-16,-2 2 0 0,1-1 3 0,-1 1-5 16,3 5 1-16,0 0-3 0,-1 3-6 15,-1 1-4-15,5 1-7 0,-2 1-7 0,1 1-5 16,-1 5 1-16,-2 3-2 0,3 5 2 15,-3 3 2-15,1 4 1 0,1 4 0 0,-1 5 1 16,5-1-1-16,-3 4-4 0,4-1 7 0,0 1-3 16,1 0 1-16,0 3 1 0,0 1-4 15,0 1 1-15,2 2 1 0,0 1-3 0,-1 2 3 16,-1-1 0-16,0-3 0 0,0 1-2 0,0-3 4 16,0-2-2-16,-1-2 3 0,-2-4-3 0,1-1 0 15,0-4 0-15,0-2 0 0,-1-2 1 0,2-3-2 16,1-2-2-16,0-3-3 0,0-3-10 0,0-3-21 15,0-2-47-15,0-3-72 0,0-1-90 16,0 0-113-16,3-5-201 0,0 0-339 0,-1 1 340 0</inkml:trace>
  <inkml:trace contextRef="#ctx0" brushRef="#br1" timeOffset="70135.2152">1488 5131 235 0,'0'0'434'0,"0"0"-47"0,0 0-71 16,0 0-103-16,0 0-85 0,0 0-55 0,0 0-49 15,0 0-35-15,0 0-4 0,0 0 12 0,0 0 15 16,0 0 18-16,0 0 6 0,77-11-6 16,-51 5-4-16,2 2-2 0,1-2-6 0,0 2-6 15,-3-2-6-15,0 3-21 0,1-2-40 0,-4 3-95 16,-2 0-180-16,-6 1-277 0,-6 1-211 0</inkml:trace>
  <inkml:trace contextRef="#ctx0" brushRef="#br1" timeOffset="70383.3232">1909 5097 0 0,'0'0'211'0,"0"0"-81"0,0 0-47 0,0 0 45 16,0 0-8-16,0 0 21 0,0 0 9 0,0 0 4 15,0 0-7-15,0 0-17 0,0 0-15 16,2 128-16-16,-2-114-16 0,0 0-16 0,0-2-13 0,0-1-15 16,1-1-11-16,-1 1-8 0,1-2-5 15,-1 0-9-15,2-3-10 0,-2 1-31 0,1-3-111 16,-1 0-212-16,2-2-303 0,-2-2-55 0</inkml:trace>
  <inkml:trace contextRef="#ctx0" brushRef="#br1" timeOffset="70587.2309">1936 4985 511 0,'0'0'504'15,"0"0"-135"-15,0 0-53 16,0 0-89-16,0 0-73 0,0 0-45 0,0 0-38 0,0 0-36 16,0 0-33-16,0 0-24 0,0 0-30 0,0 0-28 15,0 0 6-15,0 0 7 0,-5-8-11 0,8 13-67 16,4 4-212-16,-4-3-303 0,2-1-103 16</inkml:trace>
  <inkml:trace contextRef="#ctx0" brushRef="#br1" timeOffset="70870.7746">2084 5159 798 0,'0'0'440'0,"0"0"-49"0,0 0-101 0,0 0-95 16,0 0-62-16,0 0-47 0,0 0-37 0,0 0-33 16,0 0-19-16,0 0-3 0,0 0 4 0,0 0 9 15,0 0 9-15,40 17-5 0,-29-9-1 16,1 1-1-16,0 2-3 0,2-1 5 0,-3 0-5 16,0 1-2-16,1-1 2 0,-2 0-7 15,1 1 2-15,0-2-7 0,-2 0-13 0,-1-1-43 0,2-1-100 16,-5-1-132-16,-1-2-239 0,-2-2-460 0</inkml:trace>
  <inkml:trace contextRef="#ctx0" brushRef="#br1" timeOffset="71157.481">2296 5060 614 0,'0'0'464'0,"0"0"-54"0,0 0-91 0,0 0-125 15,0 0-81-15,0 0-38 0,0 0-27 0,0 0-17 16,0 0-6-16,0 0-1 0,0 0 0 0,0 0 2 16,0 0 0-16,0 0-4 0,-99 108-1 15,87-87-1-15,-5-1-3 0,3 1 2 0,-2 1-8 16,1-3-6-16,-3 1-5 0,6 0-15 15,0-3-44-15,1 0-158 0,3-4-343 0,2-6-939 0</inkml:trace>
  <inkml:trace contextRef="#ctx0" brushRef="#br1" timeOffset="72279.7317">2427 5167 353 0,'0'0'621'16,"0"0"-329"-16,0 0-98 0,0 0-82 0,0 0-23 0,0 0-20 15,0 0-8-15,0 0-11 0,0 0-15 16,0 0-5-16,0 0-14 0,0 0-3 0,0 0 3 15,72-18-2-15,-60 16 1 0,-3-2 0 0,1 0-2 16,0 1-1-16,-2 1 0 0,-3-2 3 16,3 2 4-16,-2-1 3 0,-1 0 3 0,1 1 2 15,-3-2 2-15,0 2 4 0,1-2 7 0,-2 2 6 16,-1-2 9-16,-1 3 4 0,0 0 2 16,0-1-2-16,0 2-9 0,0 0-12 0,-1 0-16 15,-5 0-18-15,2 0-13 0,-4 2-6 0,-2 1 2 0,0 3 5 16,0 3 6-16,-2 0 1 0,2 0 1 15,1 1-3-15,-1 2-2 0,2-1-2 16,4 0-4-16,-3 2 1 0,4-1-1 0,-4 2 1 0,5-1 0 16,1 1-2-16,-1-2-1 15,2-1-3-15,0 0-3 0,0-2-1 0,0 0-4 0,2 0-10 16,1-2 5-16,4-3 7 0,-1 0 12 16,0-1 18-16,3-3 5 0,1 0 0 0,0 0 1 0,2-5-1 15,4 0-1-15,-3-2-3 0,0 0 0 16,2-1-3-16,-2-1 2 0,-2 1 1 0,2 0 2 15,-2-2 1-15,1 2 0 0,-4-3 2 0,1 1-1 16,-1 2 2-16,0 0 5 0,-5 1 3 0,2 2 5 16,-2 0 5-16,-2 2 5 0,-1-1 0 15,0 3-2-15,0 0-5 0,0 1-10 0,0 0-12 16,0 0-13-16,0 0-17 0,-1 0-20 0,0 0-1 16,-1 3 5-16,1 2 9 0,1 1 18 15,0 0 2-15,0 1-1 0,0-1-1 0,3 1-1 16,-1-1 0-16,5-2 2 0,-2 1 2 0,3-1 3 15,3-2-1-15,0 0 10 0,4-1 2 0,-2-1 0 16,-2 0 9-16,0 0-4 0,-2-3 2 16,1-2 2-16,0-1-3 0,-1-1-1 0,0 2-2 15,-2-4 1-15,2 1-1 0,0 1-1 0,-1-3 0 16,1 1-1-16,-1 0-1 0,-3 0 2 16,3-2 1-16,-5 3 1 0,2-3 4 0,-2 3 1 15,-3-2 1-15,0 1-1 0,0 2-1 0,-3-3-3 16,-4 0-1-16,1 1-3 0,-1-2 2 0,-2 1 0 15,-1-1-1-15,1 1-1 0,-1 3-3 0,-1 1-5 16,2 2-5-16,0 4-4 0,-1 0-4 16,-1 4-1-16,1 5 1 0,-2 0 0 0,2 5-1 15,2 0-2-15,2 3 2 0,0-1 0 0,3 1 2 16,3 1 2-16,0-2 2 0,0 0 0 16,2-1 0-16,3-2-1 0,2-1 0 0,0-3-1 0,-3-2 1 15,4-3 2-15,0 0 3 0,1-3 6 16,-2-1 3-16,6 0 5 0,-1-4 1 0,0-3-1 15,5-1-2-15,-3 0 2 0,4-2-1 0,-3 0 2 16,3-2 2-16,-1 1-2 0,-2-1 1 16,0-3 0-16,-1 3 2 0,-4-1-1 0,0 0 1 15,-2 0-1-15,-3-2 2 0,1-1 0 0,-5 0 1 16,-1-2-1-16,0-4-2 0,0 2-1 0,-2-5-5 16,-5 1 1-16,1-1-1 0,-1-1 1 0,-2 0 4 15,0-1 2-15,-2 1 3 0,-1 1 0 0,2 2-1 16,-1 2 0-16,2 4 7 0,1 4 6 15,1 4 5-15,4 4-1 0,0 3-10 16,2 1-11-16,0 1-14 0,-2 2-10 0,2 6-1 0,-1 3 0 16,2 5 7-16,0 0 5 0,0 4 0 15,0 0 1-15,6 1 1 0,-1 2-2 0,2 2 0 16,-2 2 2-16,3 4-1 0,-1 2 2 0,-1 5-2 16,1 0 0-16,0 0 0 0,-4 0-2 15,-1-1 0-15,3-3-1 0,-2-2 2 0,0-1 0 16,2-2 0-16,-2-5-1 0,3-2-2 0,-2-2-8 15,3-4-30-15,-4-2-37 0,4-4-104 0,-4-3-181 16,-1-3-452-16,2-3-779 0</inkml:trace>
  <inkml:trace contextRef="#ctx0" brushRef="#br1" timeOffset="79338.9035">3762 4945 0 0,'0'0'0'0,"0"0"0"16,0 0 0-16,0 0 0 0,0 0 0 15,0 0 0-15,0 0 0 0,0 0 0 0,0 0 101 16,0 0 42-16,0 0 2 0,0 0-7 0,0 0 2 16,0 0 16-16,40-68 1 0,-40 65 6 15,0 0-3-15,0-1-12 0,0 1-9 0,0 1-13 16,0-1-9-16,0-1-14 0,-1 1-10 0,-1-1-10 16,1-1-8-16,-1 2-10 0,-2-2-8 0,2 2-5 15,0 0-4-15,0-1 3 0,-3 2-7 16,4-1 1-16,-1 3-4 0,-3-2-10 0,3 2-3 15,-3 0-9-15,-1 0-6 0,2 0-5 0,-4 0-5 16,-3 2 0-16,0 3-1 0,-3 1 2 0,1 2-1 16,1 0-1-16,-1 2-1 0,-1 1-2 15,3 2-1-15,0 1-1 0,1 1 1 0,2 1-2 16,1 0 3-16,1 2 0 0,2-1 1 0,-1 1 1 16,3 1-1-16,1-1 0 0,1 0-2 15,0 0 3-15,0-1 0 0,0 0 0 0,0-2 1 16,2 0-4-16,0 0 2 0,4-2-3 0,-3-2 1 15,3 0-1-15,-1-2-2 0,2-1 0 16,-2-2 1-16,3 0-3 0,2-1 1 0,-1-1 0 0,1-2-2 16,1-1 2-16,1-1-3 0,5 0-6 15,-3-5-20-15,4 0-37 0,1-1-67 0,0-2-98 16,0 0-181-16,-4 2-323 0,-5 2-233 0</inkml:trace>
  <inkml:trace contextRef="#ctx0" brushRef="#br1" timeOffset="79818.1084">4034 5003 123 0,'0'0'390'0,"0"0"-11"0,0 0-56 0,0 0-71 16,0 0-43-16,0 0-22 0,0 0-24 16,0 0-30-16,0 0-22 0,0 0-22 0,0 0-18 0,0 0-19 15,0 0-16-15,0 0-15 0,-33-1-9 16,27 2-9-16,2 4-1 0,-4 1-2 0,1 4 0 16,2 0 0-16,-2 3-4 0,2 1 2 15,-2 1-1-15,1 0 0 0,3-1 0 0,2 2 0 0,-1-1 1 16,2-2-1-16,0 1 0 0,0-2-1 15,0-2-6-15,3 0-4 0,0-2 1 16,4-2 0-16,1-1 5 0,0-2 3 0,-2-2 4 0,6-1 5 16,1 0 2-16,1-2 4 0,2-4-1 15,-2 0-1-15,3-2 1 0,-3-1-2 0,2 0 1 16,-3 1 1-16,-1-3-1 0,-1 0 2 0,-1 2-1 16,1-1 1-16,-3-1 6 0,0 1 2 0,-4 0 2 15,2 1 9-15,-4-2-1 0,-1 3-1 16,-1-3-2-16,0 0-4 0,-2-1 0 0,-6 3-3 15,0-2-5-15,2 0-6 0,-3 3-5 0,-2-1-2 16,0 3-3-16,-4 2-6 0,3 2-5 0,0 1-6 16,-5 1-6-16,3 2-6 0,-4 5-10 15,4 2-15-15,-2 2-33 0,6 1-84 0,3 1-165 16,3-5-264-16,4-2-524 0</inkml:trace>
  <inkml:trace contextRef="#ctx0" brushRef="#br1" timeOffset="80661.0864">4208 5164 0 0,'0'0'154'16,"0"0"196"-16,0 0-31 0,0 0-23 0,0 0-49 15,0 0-69-15,0 0-42 0,0 0-32 0,0 0-13 16,0 0-10-16,0 0-14 0,0 0 6 0,0 0-5 15,80-30-4-15,-69 21 4 0,1 2-8 0,2-1-1 16,-2 0-2-16,-1-1-3 0,0 0 0 0,0-1-3 16,-1-1 0-16,0 0-3 0,-1-1-1 15,0 0 0-15,-4-2-5 0,3 0-5 0,-2 1-3 16,-3 0-4-16,-2 0-4 0,0 0 1 0,-1 1-1 16,0 1-3-16,0 0-1 0,-1 2-5 15,-3 3-3-15,-1 0-4 0,2 2-5 0,-3 2-5 16,3 1-5-16,1 1-5 0,0 0-8 0,-3 0-5 15,3 0-1-15,0 2-1 0,-2 4 3 0,2 2 4 16,1 1 0-16,1 1 2 0,0 1 4 0,0 3-2 16,7-1 4-16,-2-1 1 0,3-1 1 0,3 1-2 15,-2-1-2-15,1-2-1 0,0 1-2 16,-1 0 0-16,1-3 0 0,0 2-5 0,-1 1 5 16,0-2 0-16,-3-1 6 0,2 0 5 0,-4 0-1 15,1-2-2-15,-2 1 1 0,2-2 2 0,-3 1 2 16,0 0-1-16,-2 1 1 0,0-1-4 15,0 0-2-15,-1 1-4 0,-6 0-1 0,3 0-3 16,-4-1-1-16,-1 1-2 0,0-1-2 0,1 1-3 16,1-2 0-16,-3-1 7 0,2-1 2 15,4 1 11-15,-2-3 7 0,3 0 6 0,-3 0 9 16,5 0 3-16,1-1 1 0,0-3-6 0,0 0-8 16,1-2-13-16,6 0-12 0,-3-1-8 0,5 1-2 15,4 0 5-15,2 0 1 0,2 0 7 16,1 0-2-16,4 0 4 0,2-1 6 0,-2 1 0 15,1 1 7-15,1-1 0 0,-4 1 1 0,-3-2-2 16,1 1 4-16,-6-2 2 0,-2 1 3 0,0-1 3 16,-2-2 2-16,-2 2 2 0,-2 0 1 15,-2-2 6-15,2 0 0 0,-2-3-4 0,-2 1 1 16,0 0-8-16,0-1-1 0,0-1 2 0,0 1 1 16,-1-1 0-16,-5 0 2 0,4-1 2 0,-4 1-1 15,3 0 6-15,-2 0-5 0,1 1 1 0,1 2 1 16,-1 3 2-16,1 2 4 0,2 4 3 15,0 0 2-15,0 2-3 0,0 0-6 0,1 0-13 16,-1 0-14-16,-3 6-4 0,2 3-1 0,1 3 6 16,0 1 3-16,0 4 3 0,1 0-2 15,0 1-1-15,2 1 2 0,1 1-3 0,3 1 1 0,0 1 1 16,1 1 0-16,0 4-2 16,-2-4 3-16,2 2 2 0,-4-2-1 0,4-3 2 0,-5-1-4 15,1-2 0-15,1-1 0 0,-2-4-2 16,-2 1 2-16,2-4-3 0,0-3-2 0,0 0-9 15,-2-1-19-15,0-2-39 0,1-2-59 0,-1-1-90 16,0 0-107-16,0 0-159 0,0 0-206 0,0-1-288 16</inkml:trace>
  <inkml:trace contextRef="#ctx0" brushRef="#br1" timeOffset="80895.33">4604 4942 298 0,'0'0'572'15,"0"0"-131"-15,0 0-110 0,0 0-118 0,0 0-69 16,0 0-52-16,0 0-31 0,0 0-22 16,0 0-12-16,0 0-8 0,0 0-8 0,0 0-2 15,144-43-5-15,-110 42 0 0,2 0-3 0,5-1-4 16,7 1-7-16,4-1-60 0,7-2-164 15,-17 2-364-15,-11 1-753 0</inkml:trace>
  <inkml:trace contextRef="#ctx0" brushRef="#br1" timeOffset="81350.5553">6063 4920 0 0,'0'0'0'0,"0"0"424"16,0 0 15-16,0 0-61 0,0 0-75 0,0 0-42 16,0 0-44-16,0 0-42 0,0 0-28 15,0 0-37-15,0 0-38 0,0 0-26 16,0 0-23-16,-57-29-16 0,57 29-15 0,0 0-15 0,0 0-12 15,5 0 5-15,-1 0 11 0,7 0 15 16,0 0 14-16,7 0 1 0,0 0-1 0,4 0 2 0,3 0-1 16,3-3-1-16,3-1 0 0,2 0 0 15,3-1-4-15,-1 1-2 0,1-1-4 16,-1 2-6-16,0 1-20 0,-3 0-48 0,-2 0-86 0,-5 2-114 16,-2 0-185-16,-9 0-246 15,-5 0-168-15</inkml:trace>
  <inkml:trace contextRef="#ctx0" brushRef="#br1" timeOffset="81580.0981">5995 5060 0 0,'0'0'509'0,"0"0"-54"0,0 0-82 0,0 0-75 16,0 0-86-16,0 0-79 0,0 0-53 15,0 0-40-15,0 0 0 0,0 0-6 0,0 0-5 0,142-43-3 16,-106 37-7-16,0 0-4 0,3 1-4 0,-1 2-4 16,-4-1-2-16,4 2-4 0,-5-1-7 15,-2 2-29-15,-2 1-97 0,-4 0-121 0,-6 0-299 16,-7 0-757-16</inkml:trace>
  <inkml:trace contextRef="#ctx0" brushRef="#br1" timeOffset="81852.2487">6409 4758 576 0,'0'0'485'0,"0"0"-78"0,0 0-135 15,0 0-119-15,0 0-73 0,0 0-46 0,0 0-21 16,0 0-5-16,0 0 4 0,0 0 27 0,0 0 11 15,0 0 2-15,0 0 9 16,82 55 1-16,-57-44-9 0,1 1-4 0,-4 1-12 0,1 1-11 16,-4 1-9-16,-4 0-3 0,-4 1-4 0,-3 1 1 15,-3 0 8-15,-4 1 5 0,-1-1 6 16,-4 2 0-16,-9 1-7 0,-2-1-7 0,-5 4-3 16,-2-1-14-16,-6 2-25 0,-2 3-78 0,-3 2-159 15,5-6-449-15,10-7-816 0</inkml:trace>
  <inkml:trace contextRef="#ctx0" brushRef="#br1" timeOffset="95947.7577">9017 4758 0 0,'0'0'0'0,"0"0"0"15,0 0 0-15,0 0 0 0,0 0 185 0,0 0 37 16,0 0-2-16,0 0-23 0,0 0-9 16,0 0-18-16,0 0-17 0,0 0-5 0,-3-26-14 15,3 26-2-15,0-2-8 0,0 1-6 0,-1-1-9 16,1 2-8-16,0 0-12 0,0 0-16 0,-2 0-15 16,2 0-16-16,0 0-13 0,0 0-9 15,0 0-12-15,0 2-6 0,0-1-6 0,0 1 1 16,0 3 3-16,0 3 4 0,0 0 3 0,0 3-2 15,0 2 1-15,0 1-2 0,3 0 2 0,-2 1-1 16,-1 2 4-16,2 2-1 0,0 0 3 0,-2 1 0 16,0 2-1-16,0 0 3 0,0 1-1 15,0 0 0-15,-3 1 2 0,1-2-1 0,-3 0 1 16,1-1-3-16,-2-2 2 0,1-1-3 0,1 0 0 16,0-2-2-16,2-2 1 0,0-2-3 15,-1-1 1-15,1 0-1 0,1-2-2 0,1-3 1 16,0 1-2-16,0-2 0 0,0-2 0 0,0-1 1 15,0 1 2-15,0-2 2 0,0 0 0 0,0-1 1 16,0 0 1-16,0 0-1 0,0 0-5 16,0 0-6-16,0-1-28 0,0 0-33 0,0-2-50 0,0 1-76 15,0-1-124-15,0-2-209 16,1 0-389-16,1 2 219 0</inkml:trace>
  <inkml:trace contextRef="#ctx0" brushRef="#br1" timeOffset="96370.558">9005 4805 0 0,'0'0'72'0,"0"0"297"0,0 0-64 15,0 0-58-15,0 0-44 0,0 0-23 0,0 0-23 16,0 0-20-16,0 0-16 0,0 0-14 0,0 0-8 16,0 0-8-16,0 0-5 0,-8-20-5 15,8 20-8-15,0 0-8 0,0 0-11 0,0 0-12 16,0 0-8-16,0 0-6 0,0 0-5 0,0 0 0 16,0-1-2-16,2 1-5 0,4-2-3 15,0 1-5-15,3-1-4 0,3 1 1 0,2-2 0 0,4 2 1 16,3 0 3-16,1-1 1 0,3-1 2 15,-1-1 0-15,2 1-1 0,0 0 0 16,-3 0-2-16,2 0 1 0,-5-2 0 0,-1 1-3 0,0 1 2 16,-4 0-2-16,-2 1 0 0,1-1 1 15,-3 2-3-15,-2 0 1 0,-4 0-4 0,0 1-8 16,-2-2-16-16,-3 2-30 0,0 0-23 0,0 0-42 16,0 3-55-16,-3-1-58 0,-2 3-95 0,2 1-162 15,-4-1-306-15,6-1 252 0</inkml:trace>
  <inkml:trace contextRef="#ctx0" brushRef="#br1" timeOffset="96791.5332">9016 4941 0 0,'0'0'180'0,"0"0"185"0,0 0-57 16,0 0-77-16,0 0-40 0,0 0-39 0,0 0-40 15,0 0-17-15,0 0-12 0,0 0-16 16,0 0-8-16,0 0-11 0,0 0-15 0,0 0-4 16,-3 5-6-16,3-5-4 0,0 0 1 0,0 0 1 15,0 0 0-15,0 1 1 0,0-1 7 16,2 1 17-16,2 1 13 0,1 1 8 0,1-1 0 0,2 0-15 15,1 1-6-15,1-1-4 0,4 0-1 0,1 1 0 16,0-2-2-16,0-1-3 0,2 2-2 16,-2-2-4-16,4 0-1 0,-3 0-2 15,0 0-1-15,0 0-5 0,-2-2-2 0,-2 0-1 16,1 0-4-16,-4 1 1 0,-3 0 0 0,1 0-3 16,-5 0 0-16,0 1 0 0,0 0-2 0,-2 0-1 15,0 0 1-15,0 0-4 0,0 0-2 0,0 0-2 16,0 0-1-16,0 0 0 0,0 0-2 0,0 0-2 15,0 0-7-15,-2 0-1 0,1 0-3 16,0 0-16-16,1 0-36 0,-1 1-67 0,0 1-117 16,1 1-153-16,0-1-296 0,0 0-652 0</inkml:trace>
  <inkml:trace contextRef="#ctx0" brushRef="#br1" timeOffset="97339.4821">9492 4989 0 0,'0'0'0'0,"0"0"260"16,0 0 66-16,0 0-33 0,0 0-28 16,0 0-24-16,0 0-34 0,0 0-34 0,0 0-27 15,0 0-30-15,0 0-30 0,0 0-27 0,0 0-22 16,0-3-19-16,0 3-14 0,1 2-2 0,0 3-1 15,1 2 3-15,2 3 6 0,-2 0 1 0,-1 0 0 16,0 1 2-16,2 1 3 16,-2-1-3-16,1 1 1 0,-1 1 1 0,0 0-5 0,-1-1 3 15,0-1-2-15,0 1-1 0,0 0 2 16,0-1-3-16,0 0 4 0,0 0 1 0,0-1 4 16,0 1 3-16,0-3 15 0,0 2 25 0,0-2 3 15,0-1 3-15,0-1-16 0,0-1-25 0,0 0-9 16,0-4-3-16,0 1-1 0,0 0-1 15,0-1 1-15,0-1-2 0,1 1 2 0,-1-1 4 16,0 0 1-16,0 0 6 0,0 0 3 0,0 0 3 16,0 0 3-16,0 0 2 0,0 0-4 0,0 0-4 15,0 0-7-15,0-1-13 0,0 0-8 0,0-1-26 16,0 1-38-16,0-1-48 0,0 2-65 0,0-4-72 16,0 1-102-16,0 1-205 0,0 1-576 0</inkml:trace>
  <inkml:trace contextRef="#ctx0" brushRef="#br1" timeOffset="97819.3504">9554 4855 0 0,'0'0'0'15,"0"0"0"-15,0 0 97 0,0 0 135 0,0 0-19 16,0 0-9-16,0 0-12 0,0 0-14 0,0 0-9 16,0 0-23-16,0 0-20 0,0 0-18 15,0 0-14-15,0 0-8 0,4-8-10 0,-4 8 0 16,0 0-1-16,0 1 1 0,0-1 3 0,0 0-6 15,0 1-5-15,0-1-10 0,0 0-7 16,0 1-9-16,0-1-9 0,0 2-7 0,0-2-13 16,0 1-5-16,0 0-5 0,0 0-4 0,0 0 3 15,-3 2 1-15,1-1 3 0,-1 1 4 0,-2 0 1 16,3 1-3-16,0-1-1 0,-1 0-2 0,0-1-1 16,2-1 2-16,0-1 3 0,1 1 11 15,0-1 15-15,0 0 33 0,0 0 31 0,0 0 22 16,1-2-5-16,1-3-30 0,3-1-29 0,-2-1-25 15,3-1-2-15,-3 0 1 0,1-1-1 16,1 3-1-16,-3 1-6 0,-1 0-3 0,0 2-5 16,-1 0-5-16,0 2-9 0,0 1-7 0,0 0-22 15,0 3-29-15,0 5-80 0,0 3-221 16,0-1-734-16,3-2-612 0</inkml:trace>
  <inkml:trace contextRef="#ctx0" brushRef="#br1" timeOffset="123158.0664">7944 4536 0 0,'0'0'0'0,"0"0"0"0,0 0 0 0,0 0 0 16,0 0 0-16,0 0 0 0,0 0 0 15,0 0 0-15,0 0 0 0,-123 0 0 0,113-1 0 16,-1 0 49-16,3-2 189 0,2 2-2 16,1 0-25-16,1 0-32 0,0-3-27 0,-2 3-14 0,3 0-7 15,-1 0 2-15,-1-1-10 16,2 2-9-16,-2 0-14 0,2-1-14 0,-2 1-8 0,0 0-4 16,2 0-6-16,1 0-3 0,-1 0-9 15,1 0-9-15,2 0-10 0,0 0-5 0,0 0-3 16,0 0-3-16,0 0 2 0,0 0-4 0,0 0 2 15,0 0-2-15,0 0-3 0,0 0-4 0,0 0-5 16,0 0-4-16,0 0-3 0,0 0-2 16,0 0-6-16,1 0-2 0,1 0-4 0,4 0 5 15,-2 0 6-15,5 0 4 0,1 1 6 0,3 2-2 16,1-1 2-16,3 2 0 0,1-2-1 0,1 0 2 16,1 1-3-16,2-2 2 15,2 1 0-15,0-1 1 0,-2-1 1 0,3 2 0 0,0-2 2 0,-2 0 1 16,4 0 0-16,-2 0 1 0,1-4-2 15,-3 2-1-15,2-1 0 0,-3 1-3 0,-2 1-2 16,-3 0-2-16,-3 0-3 0,-4 1-1 16,-3 0-2-16,-2 0 1 0,0 0-4 0,-2 0 1 15,-2 0 0-15,1 0-2 0,1 0 3 0,-2 1-2 16,0 0 1-16,2 0 1 0,-3-1 0 16,1 1 0-16,0 0-2 0,1 1 1 0,0-1-2 15,-2 0 0-15,1 0 0 0,-1 0-5 0,0-1-4 16,0 1-6-16,0-1-10 0,0 0-17 0,0 0-23 15,0 2-38-15,0-2-45 0,-1 1-52 0,-4-1-82 16,1 1-128-16,0-1-188 0,1 0-327 0</inkml:trace>
  <inkml:trace contextRef="#ctx0" brushRef="#br1" timeOffset="124203.7031">7775 4558 0 0,'0'0'121'0,"0"0"191"15,0 0-13-15,0 0-48 0,0 0-45 0,0 0-25 16,0 0-32-16,0 0-26 0,0 0-22 16,0 0-15-16,0 0-18 0,0 0-10 0,0 0-7 15,-60-6-5-15,59 6-1 0,-3 0-2 0,3 0-2 0,0 0-2 16,1 0-5-16,0 0-3 0,0 0-5 16,0 0-6-16,0 0-1 0,0 0-6 0,0 0-3 15,0 0-1-15,0 0-4 0,0 0-5 0,0 0 0 16,0 0-2-16,0 1 4 0,0 3 2 15,0-1 1-15,0 1-2 0,0-1 0 0,0 1 0 16,0 0-1-16,2 0 2 0,2 1 0 0,-1 1 0 16,2 0 4-16,0 1 4 0,3 0 3 0,3 1 2 15,0-1 1-15,2 0-1 0,2 2 1 16,0-1-1-16,2 0-2 0,2-1 0 0,0 2-2 16,2-1 1-16,0 0 2 0,-1-2 2 0,2-1-1 15,-1 0 0-15,-2 0 0 0,1-2-3 0,-4 1 3 16,0-1-1-16,1-2-2 0,-5 3 0 15,-1-2 0-15,-1 1-4 0,-1-1-1 0,-4-2-1 16,0 2-3-16,-1-1-2 0,-2 0 1 0,1 0-3 16,-2-1 1-16,-1 2 0 0,0-1-2 0,0 0-2 15,0 0 3-15,0 0 1 0,0-1 1 0,0 2 3 16,0 0-1-16,0-1 2 0,-1 1 3 16,-1 0 5-16,0 1 3 0,-2 0 2 15,3 0 4-15,-3 0-3 0,-1 3 3 0,0-2 2 0,-2 1-2 16,-1 1-5-16,1 1 1 0,-2 0-2 0,-3-1-4 15,-1 2 5-15,1 0-10 0,-3 3-2 16,-1-1-1-16,-1 3-4 0,-1 0 1 0,0 3 1 16,-3 0-1-16,1 0-1 0,1 0 1 0,1 0 0 15,1 2-1-15,1-2 1 0,0 2-2 0,1 2 2 16,1-4-1-16,0 2 4 0,2-2-2 16,0 0-1-16,1-2 1 0,-1 0-2 0,1-1 0 15,3-1 2-15,-1-1 1 0,1 1-1 0,0-1 2 16,0-2-1-16,2-1-1 0,0 0 0 15,1-1-1-15,0-1-1 0,2 0 2 0,0 0-3 16,0-1 0-16,2-1 0 0,0-1 0 0,-1-1 0 16,1 0 1-16,1-2 0 0,0 2-1 0,0-2 0 15,0 0 0-15,0 0 0 0,0 0-1 16,0 0 1-16,0 0-1 0,1 0 1 0,2 0 2 16,-1 1 4-16,3 0 4 0,0 0 3 0,4 0-1 15,0 1 1-15,2-1-2 0,3-1-1 16,1 0-2-16,2 1-1 0,0-1 1 0,3 0-1 15,3 0 2-15,-1 0-3 0,3 0 1 0,4 0-1 16,1-2 1-16,1-2 1 0,1 2-3 0,2-1 2 16,-2 1-1-16,2 0-1 0,-4-1-1 0,1 1 1 15,-2 0-1-15,-3-1-1 0,-1 1 3 0,-3 1-1 16,-5-2 1-16,-2 2 3 0,-4 0-3 16,-3 1 1-16,1-1 0 0,-7 1 2 0,0-1-3 15,0 1-1-15,-1 0-1 0,-1 0-4 0,0 0 1 16,0 0-1-16,0 0 1 0,0 0-1 0,0 0-1 15,0 0-1-15,0 0 1 0,0 0-2 16,0 0-1-16,0 0-2 0,-1 0-2 0,1 0-3 16,0 0 0-16,0 0-9 0,0 3-12 0,0 0-21 15,0 0-23-15,0 1-36 0,1-1-48 16,2-1-87-16,-2 2-143 0,1-3-377 0,1 0-799 0</inkml:trace>
  <inkml:trace contextRef="#ctx0" brushRef="#br1" timeOffset="126132.3371">7787 5591 0 0,'0'0'0'0,"0"0"0"16,0 0 0-16,0 0 27 0,0 0 196 0,0 0 8 15,0 0-11-15,0 0 0 0,0 0-6 0,0 0 0 16,0 0-4-16,0 0-13 0,0 0-10 16,-2-3-17-16,0 3-16 0,2 0-19 0,-1 0-26 15,1 0-26-15,0 0-25 0,0 0-24 0,-1 0-20 16,1 0-11-16,0 3-6 0,0 0 1 16,0 2 0-16,-1 1 4 0,1 4 0 0,0 0-1 15,0 1 6-15,-2 2-5 0,2 1 0 0,-1 0 0 16,0 1-3-16,0 0 4 0,1-1 2 0,0 0-1 15,-2 0 1-15,0-2-2 0,1-1-1 16,0-2 2-16,-1 1 2 0,2-2-2 0,-1-2-1 16,1-1-1-16,0 0-1 0,0-2 2 0,0 0 1 15,0-1 0-15,0 0 0 0,0 1-2 16,0-2 1-16,0 0 0 0,0-1 0 0,0 1-1 16,0-1-3-16,0 0-2 0,0 1-2 0,0-1-5 15,0 0-14-15,0 0-30 0,0 0-62 16,0 0-105-16,0-1-173 0,-1 0-279 0,1-1-609 0</inkml:trace>
  <inkml:trace contextRef="#ctx0" brushRef="#br1" timeOffset="126619.7576">7760 5488 0 0,'0'0'77'0,"0"0"290"16,0 0-10-16,0 0-44 0,0 0-62 15,0 0-40-15,0 0-26 0,0 0-32 0,0 0-27 16,0 0-25-16,0 0-29 0,0 0-20 0,0 0-18 16,0 0-13-16,-1-15-10 0,1 15-7 0,-2 1-3 15,1 2 3-15,0 0 2 0,-2-1 7 0,1 2 4 16,-1-2 1-16,1 2-1 0,-2-1-2 16,2-1 1-16,-1 1-1 0,1-1 1 0,1 0-1 15,-1-1 1-15,2-1 1 0,0 0 1 0,0 0 4 16,0 0 8-16,0 0 9 0,0 0 11 15,0 0 9-15,2 0 7 0,-2 0 6 0,1 0 1 16,-1-2-12-16,0-2-16 0,2 0-16 0,-1 0-12 16,2-3-2-16,-2 0-1 0,2 0-2 0,-2 1 0 15,-1-1-1-15,1 0-2 0,0 1-4 16,1 1 1-16,-1 1-4 0,-1 1-2 0,1 3-1 0,-1-1-9 16,0 1-15-16,0 0-34 0,0 0-40 15,0 1-32-15,0 5-61 0,0 1-96 0,1 1-207 16,1-3-466-16,-1-2 34 0</inkml:trace>
  <inkml:trace contextRef="#ctx0" brushRef="#br1" timeOffset="127102.0867">7980 5652 0 0,'0'0'0'0,"0"0"0"16,0 0 282-16,0 0-10 0,0 0-17 0,0 0-14 15,0 0-33-15,0 0-21 0,0 0-16 0,0 0-16 16,0 0-14-16,0 0-15 0,0 0-15 0,-28 0-14 16,26 0-12-16,2 0-9 0,0 0-10 15,0 0-5-15,0 0-5 0,0 0-5 0,0 0-9 16,0 0-6-16,0 0-11 0,0 0-9 15,0 0-4-15,0 0-4 0,0 0-3 0,0 0 0 16,2-2-3-16,-1 2-6 0,2-1 4 0,1 0 0 16,1-1 1-16,3 1 6 0,1-3-4 0,3 2-1 15,-1-2 0-15,2 1 0 0,-1-1-2 16,1 1-1-16,1 1-2 0,-2 0-9 0,-2 1-11 16,1 1-23-16,-4 0-56 0,-2 0-95 0,2 0-147 0,-4 0-219 15,-2 0-257-15,1 3 126 0</inkml:trace>
  <inkml:trace contextRef="#ctx0" brushRef="#br1" timeOffset="127321.939">7963 5743 0 0,'0'0'270'0,"0"0"168"15,0 0-68-15,0 0-67 0,0 0-66 0,0 0-70 16,0 0-58-16,0 0-42 0,0 0-28 0,0 0-19 15,0 0-17-15,0 0 1 0,0 0 5 16,0 0 6-16,17 7 12 0,-8-7-1 0,1 0-4 16,1-2-4-16,1 1-7 0,1-3-4 0,1 2-7 15,-1 0-10-15,0-2-25 0,1 1-37 16,-3 2-108-16,-1-1-223 0,-2 2-320 0,-4 0-16 0</inkml:trace>
  <inkml:trace contextRef="#ctx0" brushRef="#br1" timeOffset="128089.6304">8293 5592 0 0,'0'0'0'0,"0"0"0"0,0 0 194 0,0 0 108 0,0 0-33 15,0 0 3-15,0 0-26 0,0 0-31 16,0 0-25-16,0 0-26 0,0 0-21 0,0 0-15 0,0 0-19 16,0 0-17-16,1-8-23 0,-1 8-22 15,0 0-19-15,0 0-15 0,0 0-10 0,0 1-1 16,0 2 0-16,0 0 2 0,0 1 2 0,0 1 0 16,1 1 0-16,2 3 3 0,-2-1 2 0,0 1 0 15,1 2 4-15,-2 1 0 0,1-1 0 16,-1 1 3-16,0 1-2 0,0-1 0 0,0 0-2 15,0-1 0-15,-1 1-3 0,1-2-1 0,-2 1 4 16,2 0 6-16,0-2 5 0,0 0 3 16,0-3-4-16,0-1-9 0,0-1-4 0,0 0-4 15,0-2-1-15,0 0 1 0,0 0-5 0,0-1 4 16,0-1 0-16,0 1 3 0,0-1 6 0,0 0 3 16,0 0 9-16,0 0 2 0,0 0 8 0,0 0 5 15,0 0 8-15,0 0 4 0,0-1 1 16,0-2-10-16,0 1-13 0,0-3-11 0,0 1-14 15,0-2 0-15,0-2-1 0,0-1-2 16,0-2 0-16,0-1 1 0,0-3-2 0,0-1 0 16,0 0 1-16,0-2-2 0,-1 1-1 0,1 1 2 15,-1 1-2-15,1 1-1 0,-3 2 0 16,3 2 1-16,-1 3-1 0,0 2 1 0,1 1 0 0,0 3-1 16,0-1 1-16,-1 2-3 0,1 0-1 15,0 0-2-15,-2 0 0 0,2 0-5 0,-1 0-1 16,1 0 0-16,-1 0-4 0,0 0 2 0,-2 0 5 15,2 2 1-15,0-2 5 0,-2 1 1 0,2 1 1 16,-2-1 1-16,2 0 0 0,0 0-1 0,1-1-2 16,-3 1 2-16,2 1-3 0,0-1 0 15,-3-1-3-15,2 1-5 0,2 0-10 0,-3 1-11 16,1-1-17-16,2 0-30 0,0-1-34 0,0 1-61 16,0-1-110-16,4 0-252 0,-3 1-612 0</inkml:trace>
  <inkml:trace contextRef="#ctx0" brushRef="#br1" timeOffset="129631.7915">7882 4119 0 0,'0'0'0'0,"0"0"0"15,0 0 0-15,0 0 0 0,0 0 50 0,0 0 87 16,0 0-19-16,0 0 4 0,0 0-4 0,0 0-1 16,0 0 13-16,0 0 4 0,0 0-1 0,0 0 1 15,12-8-11-15,-9 8-10 0,-3 0-7 16,1-2-12-16,0 2-12 0,-1 0-13 0,1-1-12 15,1 0-12-15,-1 0-7 0,0 0-6 0,1-1-7 16,-1 1-8-16,-1 1-3 0,2-2-3 16,1 2-4-16,-1-1 2 0,0 1-3 0,-1-1 2 15,-1 1 6-15,0 0 4 0,0 0 8 0,0 0 3 16,1 0 7-16,-1 0-1 0,0 0 5 0,0 0 2 16,0 0-1-16,0 0 1 0,0 0-5 0,0 0-2 15,0 0-3-15,0 0-1 0,0 0-3 16,0 0-3-16,0 0-1 0,0 0-4 0,0 0-1 15,0 0-4-15,0 0-3 0,0 0-5 16,0 0 2-16,0 0-2 0,0 0-3 0,0 0 0 16,0 0-10-16,0 0-5 0,0 4 1 0,0 0 0 0,1 2 7 15,2 1 4-15,-1 1 0 0,1 2-2 16,-2 1 3-16,1 2 3 0,0 0-1 0,-1-1 2 16,0 1 0-16,-1 1 0 0,1 0 2 15,-1-1 1-15,2 1-3 0,-2-2-1 0,1-1 0 16,-1 1-4-16,0-2 3 0,0-1-1 15,0-1 1-15,0-1-1 0,1 0-1 0,-1 0 0 16,1-1 0-16,-1-1 0 0,2 0 0 0,-2 1 0 16,0-2-1-16,1 1 1 0,-1 1-2 0,0-3 0 15,0 2 3-15,0-2-2 0,0 1 1 0,0-1 0 16,0 0-2-16,0-2-1 0,0 1-1 0,0 0-2 16,0 0-7-16,0 0-6 0,0-2-16 15,0 0-16-15,0 0-16 0,0 0-13 0,0 0-22 16,-1-2-55-16,1-2-100 0,-2-1-162 0,1 2-182 15,0 0-357-15</inkml:trace>
  <inkml:trace contextRef="#ctx0" brushRef="#br1" timeOffset="130120.411">7887 4079 0 0,'0'0'0'16,"0"0"138"-16,0 0 211 0,0 0-31 16,0 0-28-16,0 0-43 0,0 0-48 0,0 0-45 0,0 0-42 15,0 0-35-15,0 0-30 0,0 0-16 16,0 0-7-16,-14 10 2 0,8-4 3 16,-1 2 0-16,0 2 0 0,-1-2-1 0,-1 5 1 0,-2-2-2 15,2 1-1-15,-2 2-3 0,0-1-2 16,0-1-2-16,1 0-5 0,1-2-1 0,0 1-1 15,0-3-3-15,2 1-1 0,2-2-1 0,-2-1 0 16,4-2-1-16,1 0 1 0,0-1-2 16,1 0-1-16,1-1 1 0,0-2-1 15,0 1 1-15,0-1 0 0,0 1-1 0,0-1 2 0,0 0 1 16,0 2 2-16,0-2 3 0,2 1 2 0,1 1 3 16,-2 0 0-16,3-1 1 0,1 1 0 15,-2 1 1-15,4-1 0 0,-2-1 3 0,1 1 1 16,0 1 3-16,0-2 2 0,3 2-1 0,0-3 1 15,0 0 2-15,-1 1 0 0,3-1 4 16,1 0 2-16,0 0 3 0,2-3 0 0,3-1 1 16,1-1-1-16,4 0-3 0,2 0-6 0,-2-1-4 15,2 1-7-15,-1-1-5 0,1 3-1 0,-1-2-4 16,-3 3-2-16,-2 0-1 0,-4 0-3 16,-1 2-1-16,-3 0-1 0,-2 0-4 0,0 0-8 0,-4 3-16 15,1 3-24-15,-2-1-59 0,0 4-106 16,1-1-205-16,-2-2-577 0,-1-1-315 0</inkml:trace>
  <inkml:trace contextRef="#ctx0" brushRef="#br1" timeOffset="179533.4605">10072 4848 0 0,'0'0'0'0,"0"0"0"16,0 0 0-16,0 0 164 0,0 0 52 0,0 0-4 16,0 0-8-16,0 0 1 0,0 0 4 0,0 0-12 15,0 0-22-15,0 0-22 0,-10-3-19 16,10 1-19-16,0 2-17 0,0-1-12 0,0 1-10 15,0-1-6-15,0 1-4 0,-1-1-7 0,1 1-6 16,0 0-3-16,0 0-2 0,-1 0-30 16,0 0-23-16,1 0 8 0,-1 0 6 0,1 0 25 15,0 0 16-15,0 0-13 0,0 0-9 0,0 0-4 16,0 0 2-16,0 0-2 0,0 0-3 0,0 0-1 16,0 0-3-16,0 0-2 0,0 0-3 15,0 0 1-15,0 0 0 0,0 0 1 0,0 0 0 16,0 0-3-16,0 0-2 0,0 0-2 0,0 0 0 15,0 0-1-15,0 0 1 0,0 0 1 0,0 0-2 16,0 0 1-16,1 0-4 0,-1 0 0 16,0 0-2-16,0 0-1 0,0 0 0 0,0 0-2 0,0 0 3 15,0 0-4-15,0 0-2 0,0 0-1 16,1 0 1-16,0 2 1 0,2 2 4 0,2 0 2 16,-2 2-2-16,3 0 1 0,-3 0 0 0,5 3-1 15,-4-1 0-15,4 2 0 0,-1 0 0 0,0 1 1 16,1-1 1-16,1 1-2 0,1 1 3 15,1 0 2-15,-3-2 0 0,1 1 5 0,-1-1-3 16,-2-2 0-16,3 1 0 0,-4-2-1 16,1-1-1-16,2 0 0 0,-5-2 2 15,3 0-2-15,-3 1 0 0,-2-3 0 0,4 2-1 16,-4-3-1-16,1 1 3 0,-1 0-2 0,0-1 1 0,1 0 1 16,0-1-2-16,-2 0-3 0,2 1 1 15,-2-1-4-15,1 1 2 0,-1 0 0 0,1 1 0 16,0-2-1-16,-1 1-3 0,0-1-8 0,1 1-16 15,-1-1-26-15,0 0-42 0,1 1-70 0,-1-1-113 16,0 0-218-16,0 0-390 0,0 0-239 0</inkml:trace>
  <inkml:trace contextRef="#ctx0" brushRef="#br1" timeOffset="180075.5775">10264 4850 0 0,'0'0'116'0,"0"0"177"0,0 0-20 0,0 0-33 0,0 0-14 16,0 0-11-16,0 0-19 0,0 0-29 16,0 0-28-16,0 0-20 0,0 0-17 0,0 0-12 15,0 0-13-15,0 0-9 0,0-4-11 0,0 5-7 16,0-1-9-16,0 1-12 0,0 0-4 16,0-1-9-16,-1 1-9 0,-1 2 1 0,-3 0 0 15,1 3 0-15,-4-1 5 0,1 3-3 0,-2 2 1 16,1 0-2-16,-1 0 1 0,-2 2-1 0,-1 0-1 15,0 0 3-15,0 1 0 0,1 1-4 16,-3-1 3-16,-2 1-1 0,2 1 0 16,-2-2 6-16,3 0 0 0,-3 0 4 0,4 0 1 0,-2-2 2 15,2-2 0-15,-1 1-1 0,3-2-1 0,5-3-7 16,-2 1-1-16,2-1-5 0,0-1-2 16,3-1-2-16,0-1 0 0,-1 1-2 0,1-1-1 15,2-1 3-15,-1 0-2 0,1-1 0 0,0 2 2 16,0-2-2-16,0 0 0 0,0 0 1 0,0 0 0 15,0 0 0-15,0 0 3 0,0 0-1 0,0 0 2 16,0 0-1-16,0 0-3 0,0-2-4 0,1 1-7 16,2-1-19-16,1-2-28 0,-1-1-42 15,6-2-61-15,-2-2-82 0,2 0-162 0,-4 3-250 16,1 1-631-16</inkml:trace>
  <inkml:trace contextRef="#ctx0" brushRef="#br1" timeOffset="180922.6036">9900 5014 40 0,'0'0'313'0,"0"0"-12"0,0 0-16 0,0 0-21 16,0 0-39-16,0 0-27 0,0 0-26 0,0 0-24 15,0 0-19-15,0 0-18 0,0 0-12 16,0 0-12-16,0 0-9 0,0 0-5 0,-11 0-9 16,11 0-6-16,0 0-6 0,0 0-8 15,0 0-7-15,0 0-6 0,1 0-9 0,0 0-4 16,1 0-7-16,1 0-5 0,0-3-2 0,-1 2-3 15,4-1 0-15,-2 1-1 0,3-1 0 0,1 2-1 16,0-1 2-16,2 1 0 0,0 0 0 0,3 0 1 16,-2-1 1-16,2 1-1 0,-1 0 0 15,4-1 3-15,-2 1-3 0,3-2 2 0,1 1 0 16,1 0-1-16,0 0 1 0,2-1 1 0,1 1 0 16,-2 0-3-16,1 0 1 0,-3 0 0 15,-2 1-1-15,1-2 2 0,-6 2-2 0,-1 0 0 16,-1 0 2-16,-4 0-1 0,1 0 1 0,-3 0-1 15,1 0 2-15,-1 0-2 0,-1 0 1 0,-1 0 1 16,0 0-1-16,-1 0 1 0,1 0-1 16,-1 0 0-16,0 0 0 0,0 0 0 0,0 0-2 0,0 0 0 15,0 0-1-15,0 0 2 0,0 0 0 16,0 0 1-16,0 0 1 0,0 0-1 16,0 2 1-16,0-2 1 0,0 0 2 0,0 0 1 15,0 0-1-15,0 0 1 0,0 0-1 0,0 0 0 16,0 0 0-16,0 0-1 0,0 0-1 0,0 0-1 15,0 0-1-15,0 0 2 0,0 0-2 0,0 0-1 16,0 0-1-16,0 0-1 0,0 0-1 0,0 0 2 16,0 0-2-16,0 0-1 0,0 0-1 15,0 0 0-15,0 0-2 0,0 0 2 0,0 0-3 16,0 0-1-16,3 0 3 0,0 0 1 0,-1 0 2 16,3 0 5-16,0 0-3 0,1 0 0 0,-2 0-1 15,1 0 0-15,0 0 1 0,-2 0-2 0,2 0 2 16,-3 0-2-16,-1 0 0 0,0 0 1 0,-1 0 0 15,1 0 0-15,-1 0-1 0,0 0 1 16,0 0 0-16,0 0 3 0,0 0-3 16,0 0 2-16,0 0 1 0,0 0-1 0,0 0 5 0,0 0 3 15,-1 0 2-15,0 0 1 0,-2 0 1 16,-3 0-2-16,1 0-6 0,-5 0-1 16,-2 0-6-16,-3 2-2 0,2 0 1 0,-5 1 1 15,-1 1-4-15,-2-1 2 0,0 2-2 0,1-1-5 16,-2 2 4-16,0-2-1 0,2 1-3 0,1-2-1 15,0 1-5-15,6-1-9 0,-1 0-13 0,5-2-16 16,4 2-31-16,3-3-37 0,1 0-61 0,1 0-89 16,1 0-79-16,6-4-201 0,0 2-264 0,-1-1 153 15</inkml:trace>
  <inkml:trace contextRef="#ctx0" brushRef="#br1" timeOffset="181660.2546">10548 4749 0 0,'0'0'23'0,"0"0"255"0,0 0-36 16,0 0-54-16,0 0-25 0,0 0-14 0,0 0-14 15,0 0-11-15,0 0-6 0,0 0 0 0,0 0-2 16,0 0 0-16,0 0-2 16,0 0 1-16,1-18-4 0,0 18-5 0,-1 0-9 0,0 0-19 15,0 0-13-15,0 0-16 0,0 0-14 0,0 0-10 16,1 0-8-16,-1 0-6 0,0 0-5 16,1 0-2-16,-1 0-3 0,0 0-1 0,4 0 2 15,-2 0 2-15,0 0 1 0,4 1 1 0,-2 2-1 16,4-1-2-16,-2 2 2 0,0-2 2 15,2 2-2-15,-1 1 3 0,-1-1-2 0,2 3 2 0,0 0 2 16,-1 0 2-16,2 2 0 0,1 0 0 0,3 1 1 16,-1-3 0-16,-1 2 2 0,1 0 2 15,-1-2 1-15,0 2-1 0,0-2 0 16,0 0-3-16,0-3 0 0,1 3 0 0,-5-3-1 0,2 1-2 16,0 0 2-16,-1-1 0 0,0 0 1 0,-4 0 1 15,5-2-1-15,-6 1-5 0,3-3-1 16,-3 1-1-16,-1 1-1 0,2 0-1 0,-1-1-4 15,-3 0-5-15,2 1-9 0,-1 1-19 16,2-3-37-16,-3 3-70 0,0 0-112 0,0-3-169 16,0 1-276-16,0-1-675 0</inkml:trace>
  <inkml:trace contextRef="#ctx0" brushRef="#br1" timeOffset="182226.7575">11029 4714 534 0,'0'0'355'0,"0"0"10"15,0 0-66-15,0 0-73 0,0 0-66 16,0 0-37-16,0 0-27 0,0 0-11 0,0 0-1 16,0 0-13-16,0 0-15 0,0 0-8 15,0 0-11-15,0 0-9 0,-1 9-10 0,0-7-13 16,0 0-1-16,-2 3-1 0,-4 2 1 0,4 1 7 16,-5 1-7-16,1 1 0 0,2 3 0 0,-2 0-1 15,-1 1 1-15,1 1 1 0,-2 3 4 0,0-1 2 16,-2 0 3-16,0 2 4 0,-2-1 1 0,1 2-1 15,0-1 1-15,-1 0-3 0,-2-1 1 0,3 1-1 16,1-1 1-16,0-4-3 0,2 2-5 16,-1-3 1-16,3-1-5 0,2 0 4 0,-2-2 2 15,3 0-2-15,-2 1 1 0,3-2-3 0,-3 2-1 16,3-2-1-16,0 2 1 0,-2-2 1 16,2 0 0-16,-2 1-1 0,2-2 4 0,1-1-4 15,0-1 0-15,1 1-2 0,-2-2-5 0,2-2 5 16,0 1-1-16,1-3 2 0,0 0 3 0,0-1-5 15,0 0 1-15,0 0 2 0,0 0 2 16,0 0 6-16,0 0 5 0,0 0 3 0,0 0 2 16,0 0 0-16,0 0-2 0,0 0-3 0,0 0-5 15,0 0-2-15,0 0-4 0,0 0-2 0,0 0 1 16,0-1-9-16,0 0-8 0,1 0-21 16,0-2-34-16,3 1-48 0,-2-1-76 0,1-1-92 15,4 1-169-15,-5-1-317 0,0 3-513 0</inkml:trace>
  <inkml:trace contextRef="#ctx0" brushRef="#br1" timeOffset="182741.8601">11120 5013 20 0,'0'0'438'0,"0"0"-42"0,0 0-51 15,0 0-63-15,0 0-44 0,0 0-40 16,0 0-53-16,0 0-37 0,0 0-32 0,0 0-23 15,0 0-19-15,0 0-13 0,0 0-11 0,0 0-7 16,5 0-9-16,-5 1 0 0,0 2 7 0,1 2 4 16,-1 1 12-16,1 1 0 0,0 1 4 15,1 2 7-15,-1 0 3 0,2 1 7 0,-2 0 1 16,0 1-1-16,0 0-4 0,-1 1 0 0,1 0-7 16,-1 0-2-16,0-1-2 0,0-1-4 15,0 0 1-15,0 0 1 0,0 0 0 0,0-2 0 16,0 0-2-16,0-2-3 0,0 0-1 0,0-1-2 15,0-1 0-15,0-3-3 0,1 1 0 0,-1-2 0 16,0 0-1-16,0 0-1 0,0 1-1 16,0-2-2-16,0 1 1 0,0 0-1 0,1-1-1 15,-1 0 2-15,0 1-4 0,0-1 0 0,0 0 0 16,1 1-1-16,-1-1-1 0,0 0 0 0,0 0-1 16,0 0-4-16,0 0-6 0,0 0-16 15,0 0-34-15,0 0-62 0,0-1-100 0,0-2-161 16,0-1-376-16,-1 3-643 0</inkml:trace>
  <inkml:trace contextRef="#ctx0" brushRef="#br1" timeOffset="183194.1803">11158 4846 0 0,'0'0'397'0,"0"0"-5"0,0 0-44 16,0 0-59-16,0 0-43 0,0 0-37 0,0 0-50 15,0 0-37-15,0 0-35 0,0 0-27 0,0 0-19 16,0 0-17-16,0 0-13 0,0 0-12 0,7-3-11 15,-10 3-3-15,2 3 4 0,-2 0 5 16,3 1 8-16,-2 0 2 0,0 1-1 0,-2-3 0 16,2 4-1-16,1-4 2 0,-1 0 1 15,1-1 2-15,1 1 3 0,0-2 6 0,0 1 12 16,0-1 21-16,0 0 23 0,0 0 17 0,0 0 14 16,0 0 2-16,1 0-17 0,0-4-20 0,1 1-21 15,-2-4-18-15,2 4-3 0,2-3 2 16,-2 1 1-16,0 1 3 0,1-1 0 0,1 0-2 15,-3 1 2-15,1 2-1 0,-1-2-1 0,-1 2-3 16,0 1-6-16,0-1-7 0,0 2-9 0,0 0-4 16,0 0-14-16,0 0-21 0,0 0-12 15,0 8-24-15,0 0-58 0,0 5-196 0,0-3-706 16,0-3-638-16</inkml:trace>
  <inkml:trace contextRef="#ctx0" brushRef="#br1" timeOffset="247216.6036">1483 6952 0 0,'0'0'0'15,"0"0"13"-15,0 0 246 0,0 0 4 0,0 0-17 16,0 0-17-16,0 0-17 0,0 0-22 0,0 0-13 16,0 0-13-16,0 0-13 0,0 0-11 0,-16-46-15 15,15 43-13-15,0 1-12 0,0-2-11 0,1 2-14 16,0-1-8-16,0 2-11 0,0 1-10 15,0 0-10-15,0 0-12 0,-1 0-8 0,1 0-8 16,0 0-5-16,0 0-7 0,0 0-13 0,0 4-8 16,0 2 1-16,0 4 7 0,0 2 10 15,0 3 9-15,0 1-2 0,1 3 0 0,0 0 1 16,0 4-1-16,0 0 2 0,-1 2-2 0,0 0 2 16,0-1 0-16,0 0-2 0,0-1 2 15,-1 1-2-15,1-4 0 0,-1-1 1 0,1 0 0 16,-1-2 1-16,1-1 1 0,0-2-1 0,0-1 1 15,0-1 1-15,0-3 2 0,0 1 0 0,0-2-1 16,0 0-2-16,0 0 0 0,1-3-2 16,0 1 0-16,-1-3-2 0,1 1-2 0,1-1-3 15,-2-2-9-15,1 1-13 0,-1-1-25 16,2 0-36-16,-1-1-42 0,-1 0-53 0,1 0-62 16,0 0-92-16,1-1-162 0,1-1-376 0,-1 1 587 0</inkml:trace>
  <inkml:trace contextRef="#ctx0" brushRef="#br1" timeOffset="247520.1944">1320 7118 0 0,'0'0'0'0,"0"0"173"15,0 0 150-15,0 0-48 0,0 0-39 16,0 0-34-16,0 0-12 0,0 0-4 0,0 0-13 16,0 0-17-16,0 0-30 0,0 0-28 0,0 0-27 15,-53-16-21-15,53 16-17 0,0-1-12 0,3 1-12 16,0 0-6-16,5-2-4 0,0 2 2 0,3-1 3 16,3-1 7-16,5-1-3 0,2 0 1 15,6-1 0-15,-2-1-3 0,4 1 2 0,2-2-3 16,0 1-3-16,0 0-10 0,1 1-23 0,-3 0-66 15,-1 1-130-15,0 0-216 0,-11 2-404 0,-5 0 113 0</inkml:trace>
  <inkml:trace contextRef="#ctx0" brushRef="#br1" timeOffset="248343.7248">1696 7290 0 0,'0'0'0'0,"0"0"60"0,0 0 138 15,0 0-32-15,0 0-8 16,0 0-33-16,0 0-35 0,0 0-36 0,0 0-2 16,0 0 14-16,0 0 17 0,0 0 17 0,0 0-16 0,0 0-6 15,0 19 0-15,1-18 5 0,0 0 8 16,1 1 8-16,4-2 8 0,-4 0 9 0,1 0 0 15,4 0-5-15,0 0-13 0,0-4-19 0,2-1-17 16,1 0-16-16,0-3-9 0,1 2-6 16,-1-1-2-16,1-3-7 0,0 3-1 0,-1-2 0 0,0-2-2 15,-2 2 0-15,0-2 0 16,1 2-2-16,-4 0-1 0,-1 0 2 0,-1 0 1 16,-2-1 1-16,-1 1-1 0,0 0-2 0,0 0-5 0,-2 0-2 15,-6-1 0-15,3 2-4 0,-2 0-2 16,-1 2-4-16,1 3-2 0,0 0-1 0,-1 0-2 15,0 2-1-15,2 0-2 0,-1 1-1 16,-1 0 1-16,2 0 1 0,0 0 3 0,-2 2-1 16,4 1 2-16,-2-1-2 0,3 1 0 0,-1 0 1 15,1 0-1-15,1 0-1 0,1 0-1 0,1-1-1 16,0-1 2-16,0 0 2 0,0 2 0 0,0-2 1 16,2 0 0-16,4 0 2 0,-2 0 2 0,4 1 1 15,3-1 1-15,-1-1 2 0,2 0 0 16,5 0 1-16,-4-1 0 0,4-3-1 0,-5-1 1 15,3 1-1-15,-2 0-1 0,0-1 0 16,-3 2 0-16,0-1-2 0,-1 1 0 0,0 0 2 16,-5 2 0-16,3-1 2 0,-5 0 3 0,0 2 2 0,2 0 1 15,-4 0 1-15,1 0-3 0,-1 0-3 16,0 0-3-16,0 0-4 0,0 0-4 0,0 0-1 16,0 0 1-16,0 2 0 0,0 0 4 0,0 1 2 15,1 2-1-15,0-1 1 0,-1 1 1 16,3 1 0-16,-2 1 0 0,3 0 0 0,-2 1 1 15,0 1-2-15,1 0 0 0,1 0-1 0,-2 2-1 16,0 0 2-16,1 0 0 0,0-2 1 16,-2 2-1-16,0 0-1 0,2-1-1 0,-1 1 2 15,-1-1-1-15,2-1-1 0,-2 0-9 0,0-1-21 16,0-1-33-16,2 0-58 0,0 0-84 0,-2-1-126 16,0 0-184-16,0-2-410 0,0-2 297 0</inkml:trace>
  <inkml:trace contextRef="#ctx0" brushRef="#br1" timeOffset="248881.352">2185 7183 228 0,'0'0'588'0,"0"0"-170"0,0 0-88 16,0 0-105-16,0 0-60 0,0 0-43 0,0 0-38 16,0 0-26-16,0 0-19 0,0 0-10 15,0 0-6-15,0 0-6 0,0 0-2 0,46-2-2 16,-42 9-1-16,-3 0 0 0,1 1 0 16,-1 1 2-16,-1-1 3 0,0 3 3 0,0-2 6 0,-3 2-1 15,0-1 2-15,-5-1 1 0,0 0-7 0,-1 0 1 16,0-1-6-16,0-1-5 0,1-1-4 15,-1 0-6-15,-1-3-5 0,2 1-4 0,0-1-1 0,4-1 0 16,-3-1 2-16,5-1 4 16,0 0 2-16,-1 0 1 0,0-1 0 0,1-4-3 15,2 1-5-15,0-1 0 0,0-2 2 0,0-2-1 16,0 0 5-16,0-2-1 0,0-2 2 0,2 0 3 16,1-3 1-16,1 1 2 0,-2 1-1 0,5-2 0 15,-4 5-1-15,2-1 0 0,0 3 0 0,-1 2 1 16,1-2-3-16,1 3 1 0,-1 1 0 15,0 0 0-15,1 0 1 0,2 2-1 0,-1 0-2 16,0 2 0-16,1 0 0 0,0 1-1 0,-1 0-1 16,0 2 0-16,1 4-3 0,1 0 3 0,-2 2 0 15,-1 2 0-15,2-2 4 0,-1 3-3 16,-3-1 0-16,3 2 2 0,-4-1 1 0,2 0 0 16,-1-1 0-16,-3 1 0 0,1 0 0 0,-1-2-2 15,1 1-1-15,0-2-3 0,-1 2-12 0,0-4-36 16,0 1-81-16,0 0-144 0,0-3-223 15,0-1-515-15</inkml:trace>
  <inkml:trace contextRef="#ctx0" brushRef="#br1" timeOffset="249771.4301">2427 7077 34 0,'0'0'604'0,"0"0"-211"0,0 0-97 0,0 0-116 0,0 0-68 0,0 0-35 15,0 0-6-15,0 0 0 0,0 0 2 16,0 0 2-16,0 0-5 0,0 0-10 0,0 0-8 16,51 38-11-16,-48-27-9 0,1 1-3 0,0-2-5 15,-2 1-4-15,0 1 6 0,2-2 1 0,-2-1 1 16,-1 1 4-16,0-2-9 0,-1-1-4 15,1 0-3-15,-1-1-1 0,0 0 2 0,0-1-1 16,0-2 2-16,0 0-1 0,-2-1-3 0,2 0-2 16,0-2-3-16,-1 2 0 0,1-2 1 0,0 0 7 15,0 0 5-15,0 0 0 0,0-2-3 16,0-2-10-16,0-1-10 0,0-1-2 0,0-2-1 16,1-1-2-16,0-1 4 0,6-1 1 15,-4-1 1-15,3-2 3 0,-3 0-3 0,4 0 1 16,-2 1 0-16,3 2-2 0,-4 2 0 0,2 1-2 15,-2 2-1-15,2 1-2 0,-3 1-2 0,4 3-4 16,-4 0-3-16,3 1-3 0,-3 0-1 16,3 0 0-16,-3 4 0 0,4 1 5 0,-3 3 2 0,3 0 3 15,-4 1 5-15,2 0-1 0,-1 0 1 16,-1 0 1-16,3-2 0 0,-3 0 1 0,1 0 1 16,0-1 2-16,-3-1 0 0,1-1 1 0,1 0 0 15,0-3 1-15,-2 2-1 0,0-2 2 0,-1-1 0 16,1 0-1-16,0 0 5 0,0 0 1 0,1 0 6 15,3 0 3-15,-3 0 0 0,4-2-2 16,-2-1-2-16,4-2-4 0,-1 0-1 0,0-2-2 16,2 0-2-16,1 0 0 0,4-1-1 0,-1-2 1 15,0-1 3-15,1-2 1 0,-1-1 3 16,-2 1 0-16,-2-2 0 0,-2-1-1 0,0 2-1 0,-3 2 0 16,0 1 1-16,-3 0-2 0,-1 4-2 0,0 3-1 15,-1 0-6-15,-3 3-3 0,0 0-5 16,-3 1-5-16,1 0 3 0,-1 2-1 0,2 3 2 15,-2 1 0-15,-1 2 0 0,4 0 4 0,1 1 1 16,0 0 0-16,3 0 0 0,0 0-1 0,1 2 1 16,4-2 1-16,-1-2-1 0,4 1 2 15,1 0-2-15,1 1 0 0,3-2 4 0,1 0-2 16,2 1 3-16,2 0 0 0,-3-1-1 16,1 1 0-16,-4-2 0 0,0 0 1 0,0 1 0 15,-3 0-1-15,0-1 0 0,-1 0 0 0,-2 0-2 16,-2 1 2-16,-1-1-1 0,-2-1 0 0,-1 0 3 15,0 3 0-15,0-2 0 0,-4 1 3 16,-5 0-2-16,1 1 2 0,-2-1-1 0,-2-1-1 16,1 1 0-16,-1 0-2 0,1-2-1 0,0 0-2 15,0-1 2-15,2 0-2 0,1-2 2 0,1 0 0 16,2 1-2-16,0-3 2 0,4 1 1 16,0-1 0-16,1 0 1 0,0 0-2 0,0 0-5 0,0 0-5 15,2 0-6-15,3 0-8 0,-2-1-6 16,4-2-11-16,-1 1-20 0,2 1-40 0,2-2-64 15,-1 1-110-15,0 0-89 0,-1-1-243 16,-4 2-404-16</inkml:trace>
  <inkml:trace contextRef="#ctx0" brushRef="#br1" timeOffset="250623.1203">3027 6947 0 0,'0'0'0'0,"0"0"83"16,0 0 196-16,0 0 2 0,0 0-13 0,0 0-15 15,0 0-22-15,0 0-17 0,0 0-27 0,0 0-26 16,0 0-23-16,0 0-43 0,0 0-36 16,0 0-34-16,-9-37-19 0,9 40-6 0,0 4 1 15,0 1 3-15,0 2 3 0,3 4 1 0,2 4 2 16,-2 0 5-16,3 5 0 0,-3 1 3 0,-1 4 0 16,-1 0-3-16,0 2 9 0,2 0 7 15,-1 2 8-15,-1-3 5 0,0 0-2 16,-1-3-4-16,0 0-4 0,1-3-4 0,-1-1-5 15,0-2-3-15,0 0-4 0,0-3-1 0,0-2-1 16,-1-1-1-16,1-5 0 0,0 0-1 0,-1-3 0 16,1-1 0-16,-1-2 0 0,1-2 1 0,0-1 3 0,0 1 7 15,0-1 11-15,0 0 11 0,0 0 9 16,-1 0 7-16,1-1-9 0,-1-2-13 16,-3-3-15-16,3-1-16 0,0-1-3 0,-1-1-2 15,0-2-1-15,-1-3-3 0,0-4 1 0,2-1-1 16,1-2-2-16,0 0 0 0,0-3-1 0,0-1 2 15,0-3-2-15,3-2 0 0,3 1-2 16,-1-1-1-16,3 4 2 0,1 1-1 0,1 5 2 0,-2 2 0 16,1 3-4-16,1 3-3 0,-3 3-3 15,2 1-3-15,-1 2-1 0,2 3 1 0,-1 1 1 16,0 2 2-16,1 0-1 0,1 1 0 0,0 5 2 16,0-1-3-16,1 4 4 0,4-1 3 0,-4 3 2 15,0-1 3-15,3 2-2 0,-5 0 2 16,1-1-2-16,-5 0 0 0,1 0 1 0,-1-2 0 0,-3 0-2 15,-2 1 2-15,-1-3 0 0,0 1 0 16,0 0 4-16,-4 1-2 0,-3 0 1 0,-1-1 1 16,-3 0 0-16,-1-1 2 0,-4 2-1 15,3 0 1-15,-5 0-2 0,4 0-1 0,-4 0 0 16,6-2-2-16,-3-1 0 0,2-1-3 0,3 0-9 16,-1-2-17-16,3 0-25 0,3 0-38 0,-2-3-50 15,6 3-71-15,0-2-114 0,1 0-150 16,0-1-293-16,2 0-128 0</inkml:trace>
  <inkml:trace contextRef="#ctx0" brushRef="#br1" timeOffset="251066.0525">3539 7050 81 0,'0'0'447'0,"0"0"-65"16,0 0-63-16,0 0-72 0,0 0-53 0,0 0-44 15,0 0-41-15,0 0-33 0,0 0-26 16,0 0-17-16,0 0-10 0,0 0-5 16,0 0-5-16,0 0-1 0,-92 43-4 0,89-30-2 15,-3-1-1-15,3 1-1 0,2-1 1 0,0-1 0 16,1 1 1-16,0 0 1 0,2-4 3 0,4 1 2 15,-1-1 1-15,3-2 1 0,2-2-2 0,-1 0 1 16,1-1 4-16,2-2 3 0,-1-1 4 16,-1 0 2-16,2 0-1 0,2-4-1 0,-4-2 1 0,2 1 0 15,-3-2-1-15,-2-1 1 0,1 2 0 0,0-2 1 16,-1-1-1-16,-3 1 2 0,2 0-1 16,-2 1-1-16,-3-2 2 0,0 0 0 15,-1 0-2-15,0 0-3 0,0-1-5 0,-2 1-6 0,-7-1 0 16,4 0-3-16,-4-1-1 0,-2 2-1 0,-2-1-3 15,2 3-2-15,-1 2-4 0,2 2-4 16,-1 2-6-16,0 1-6 0,0 0 0 0,1 4-8 16,0 2-13-16,2 1-30 0,3 3-58 0,0 0-109 15,3 3-163-15,1-4-274 0,1-3-517 0</inkml:trace>
  <inkml:trace contextRef="#ctx0" brushRef="#br1" timeOffset="251902.0945">3696 7200 224 0,'0'0'527'0,"0"0"-118"0,0 0-109 16,0 0-75-16,0 0-41 0,0 0-39 16,0 0-28-16,0 0-24 0,0 0-17 15,0 0-15-15,0 0-11 0,0 0-14 0,0 0-10 16,0 0-5-16,13-49-7 0,-10 41 5 0,2-1 3 15,-2 0 0-15,3-3 3 0,-3 1-4 0,-1-1 0 16,3 0-3-16,-2-1-1 0,-2 1-4 16,1 0 0-16,-1 3-2 0,-1-1-1 0,0 2-1 15,0 3 0-15,0 0-3 0,0 2-3 0,-1 1 1 16,-1 1-2-16,1 1-4 0,-2 0 0 0,-2 0-7 16,2 0-2-16,0 3 2 0,-2 0 0 0,2 0 2 15,-2 1 1-15,4-1 0 0,0 1 0 0,1-1 2 16,0 1 1-16,0-2-1 0,2 2-1 15,3-3 4-15,-2 1 0 0,5-2 3 0,-1 0 3 16,0 0-4-16,2 0 0 0,0 0 0 0,2-1-1 16,-1-1 1-16,-1-2 1 0,0 1-1 15,1-1 1-15,-1 2-1 0,-4-1 0 0,4 1 1 16,-4 1 0-16,-2 0-2 0,-1 1-2 0,-1 0-2 0,0 0-1 16,3 0-3-16,-3 0 1 0,0 1-1 15,0 2 1-15,-1 0 1 0,1 3 1 16,0-2-1-16,0 2-1 0,2-1 3 0,-2 3 1 15,-1 1 2-15,1-1 3 0,-1 2-4 16,0-1 0-16,0-1 0 0,1 2-3 0,1-2 4 0,-2 1 3 16,3-1 1-16,2-1 1 0,-1 0 3 15,3 0-3-15,-3-3 0 0,4 1 1 0,0-2 0 0,-4 1 1 16,3-2 3-16,1-1 2 0,1-1-2 16,-2 0 3-16,2 0-2 0,1 0-2 0,-1-2 2 15,0-2-2-15,1 1-1 0,1-2 2 0,-2 1 0 16,-1-2 1-16,2-1 0 0,-5 1 2 15,3-2-1-15,-5 0 0 0,3-1-1 0,-4 0-1 16,1-2-2-16,0-1-2 0,-3-2-1 0,1 0-3 16,-1-1 2-16,0-1-1 0,0 0 1 0,0-2 1 15,0-1-1-15,0-1 0 0,-1 1 1 16,-3-3 1-16,1 1 2 0,-1 3 1 0,-2 2 0 0,2 2 2 16,-2 5-1-16,3 3-1 0,-2 4-3 15,2 0-4-15,1 2-4 0,-3 0-2 16,3 5-1-16,-1 1 2 0,-2 2 1 0,3 2 2 15,2 2 2-15,0 0 1 0,0 2 2 0,0 1 2 16,1 2-1-16,5-3 2 0,-3 1-1 0,4 0 2 16,-2 1-1-16,3-1 2 0,-2 2-3 0,-2-1 1 15,-1 2 2-15,3 0-2 0,-5 0 0 16,2-1 0-16,-2 0 0 0,-1-2 0 0,0 0 1 16,0 0 0-16,0-3-1 0,0-1-3 0,0 0 0 15,0-1-3-15,0-1-2 0,0-1-6 0,0-2-12 16,0 2-16-16,0-3-22 0,0-1-29 0,0 0-27 15,0-2-27-15,0-1-38 0,3-1-45 0,-2 0-58 16,2 0-111-16,-3-2-160 0,2 1-408 0</inkml:trace>
  <inkml:trace contextRef="#ctx0" brushRef="#br1" timeOffset="252120.5922">3882 7091 0 0,'0'0'55'0,"0"0"315"0,0 0-31 0,0 0-30 16,0 0-31-16,0 0-30 0,0 0-42 16,0 0-41-16,0 0-54 0,0 0-45 15,0 0-32-15,0 0-19 0,0 0-3 0,-3-24 0 16,14 21 1-16,2-1-4 0,-1 1-3 0,4-1-2 0,-3 2-2 16,5 0-5-16,-1-1-9 0,-1 0-29 15,5 0-80-15,-1-1-161 0,-1 3-277 0,-9-1-677 0</inkml:trace>
  <inkml:trace contextRef="#ctx0" brushRef="#br1" timeOffset="253368.111">4378 7070 0 0,'0'0'0'0,"0"0"267"0,0 0 58 0,0 0-30 16,0 0-24-16,0 0-28 0,0 0-36 0,0 0-39 15,0 0-35-15,0 0-37 0,0 0-24 0,0 0-24 16,0 0-17-16,0 0-14 0,42-30-8 16,-40 30-1-16,3 4-3 0,-1 1 0 0,1 0-2 15,-2 1 1-15,0 1 1 0,3 1-1 0,-4 0 2 16,-1-1-1-16,-1 1 4 0,0 0 5 16,-1 0 6-16,-8-1 4 0,1 1 6 0,-2-1-2 15,-3 0-5-15,1-1-2 0,-5-2-9 0,5 1-7 16,-1 0-3-16,-2-2-6 0,3-2 1 15,2 0 1-15,0-1 0 0,2 0 2 0,4 0 2 16,-2-2 1-16,4-1 1 0,1-2 0 0,0-1-1 16,1 1-2-16,0-1-1 0,0-1 1 0,0-1 1 15,1-1-1-15,2-2 3 0,4 0-4 16,0-1 5-16,-2 0-1 0,4-1 1 0,1 1-1 0,-1 2-1 16,0 1-2-16,0 0-2 0,-1 4 0 15,-1 2-2-15,2 0-2 0,0 2 0 0,-1 1-1 16,-2 0-1-16,3 1 1 0,0 3 1 0,0 0-1 15,-1 2 2-15,1 0 4 0,-3 0-2 16,2 0 5-16,-2 1-3 0,-2 0-1 0,4-1 3 16,-5 1-1-16,3-1 0 0,-2 0 1 0,1 0 1 15,-1-2-3-15,-1 1 4 0,5-1 0 0,-2 0 3 16,-2-2 2-16,4 1 3 0,0-3 3 0,1 0 3 16,2 0 2-16,-1 0-1 0,2 0-4 15,-1 0-1-15,1 0-4 0,-1-4 0 0,-1 0 0 16,0-1 3-16,-1 1 0 0,-1 0 8 0,-4-1 3 15,5-1 1-15,-7-1 4 0,3 0-8 16,-2-1-3-16,-2-1-2 0,1-1-5 0,1-2 1 16,-1 0-3-16,-1-2 0 0,0-2-1 0,-1-2 1 15,1 0 0-15,-1-3-1 0,0-3-1 16,0 1 3-16,0 0 1 0,0 4 3 0,0 1 9 16,0 6-5-16,-1 2 0 0,-1 5-2 0,1 1-10 15,0 2 1-15,-2 2-8 0,2 0-10 0,0 1-2 16,0 4-3-16,0 3 4 0,-1 2 7 0,0 1 5 15,2 3 0-15,0 1 0 0,0 2 2 0,3-1 3 16,0 2-3-16,4 2 0 0,-2-4 2 0,3-2-6 16,1 0 5-16,-1 0-2 0,-3-1 2 15,4-2-2-15,-2 2 1 0,-4-3-1 0,3 2-1 16,-3-3 4-16,-2 1-5 0,0-2-1 0,-1 2 0 16,0-3-7-16,0 0-10 0,0-1-20 0,0-1-30 15,0 0-33-15,0-2-28 0,-1-1-31 16,1 1-46-16,-1-3-34 0,0 0-29 0,1 0 10 15,-1 0 10-15,0 0 13 0,-3-3 11 0,3-1-3 16,-1-2 42-16,0 0 39 0,-4 0 38 16,4-3 76-16,-6 1 34 0,4 0 0 0,-4-2 0 15,-1 0 0-15,-2 2 0 0,0-3 0 0,-2 2 65 16,-3 1 47-16,4 1 7 0,-2 1-13 16,-2 2-17-16,0 2-7 0,2 2-2 0,0 0 2 0,2 0 8 15,3 0 11-15,3 0-2 0,4 1-9 16,2 0-23-16,0-1-19 0,0 0 21 0,4 0 24 15,5 2 24-15,1-2 7 0,5 0-32 0,0 0-31 16,6 0-22-16,-2 0-12 0,3-3-8 0,2 1-5 16,-1-2-3-16,0 3-2 0,-2-2-4 15,-1 1 0-15,-2 0 0 0,-4-1-2 0,1 2 1 16,-6 0-1-16,-2 0-1 0,0 0 0 16,-4 1 0-16,1 0 0 0,-2 0-2 0,0 0 0 0,-2 0 1 15,2 0 2-15,0 0 2 0,0 2 4 16,-1 2 3-16,0-1 5 0,0 2 4 0,1 0 5 15,-2 1 0-15,0 1 0 0,1 0-1 0,0 1-1 16,2-1 1-16,-1 3 1 0,0-2 1 16,-1 0 2-16,4 1-1 0,-2-1-2 0,0 2-5 15,3-1-6-15,-2-1-1 0,2 1 5 0,-2-2 2 16,2-2 1-16,-3 1-4 0,-2-1-7 0,4-1-9 16,-4-2-12-16,1 1-26 0,0 0-49 15,-2-2-79-15,0 1-90 0,0-1-110 0,0 1-117 16,0-2-187-16,0 0 293 0</inkml:trace>
  <inkml:trace contextRef="#ctx0" brushRef="#br1" timeOffset="253557.4182">4888 6868 201 0,'0'0'503'16,"0"0"-53"-16,0 0-62 0,0 0-96 0,0 0-79 15,-10-115-61-15,6 111-49 0,-1 1-38 0,4 2-32 16,-2 1-25-16,1 0-17 0,-3 5-7 15,4 1 2-15,0 3 5 0,0 2 4 0,1 1-1 16,0-1-8-16,1 1-25 0,2 1-48 0,6 1-103 16,1-2-140-16,-3-3-208 0,-3-4-508 0</inkml:trace>
  <inkml:trace contextRef="#ctx0" brushRef="#br1" timeOffset="254236.5561">5119 6981 145 0,'0'0'454'0,"0"0"-93"0,0 0-95 0,0 0-87 16,0 0-35-16,0 0-26 0,0 0-18 16,0 0-24-16,0 0-24 0,0 0-22 0,0 0-11 15,0 0-4-15,0 0-6 0,0 0 0 16,-99 50 0-16,96-38 0 0,0 1 2 0,0-2 1 15,2 1-1-15,1-2-6 0,0 0 1 16,0-3-3-16,1 0-3 0,4-2 2 0,-1-1-2 16,-2-1 4-16,4-2 6 0,-1 0 13 0,1-1 9 0,1 0 8 15,-3-2 0-15,4-3-8 0,1-1-1 16,-4 1-2-16,3-1 0 0,-3-1 3 0,1 1 0 16,2-1 0-16,-4-1 4 0,3 1 1 0,-5-1 0 15,3 0 2-15,-2 0-3 0,-2 0 2 16,0 0-3-16,0 0-1 0,-1-1-4 0,0 0-8 15,0-2 3-15,0 2-4 0,0 1 0 0,0-1 2 16,0 3-7-16,-1 0-5 0,1 3-4 0,-1 2-4 16,1-1-7-16,0 2-11 0,0 0-19 15,0 0-5-15,0 3 6 0,0 3 7 0,0-1 18 16,1 5 3-16,5-2 2 0,-3 2 1 0,0 0 2 16,3 0 2-16,-2-1-7 0,4-1-1 15,-1-1-2-15,-2-2-2 0,3 0 3 0,0-2 1 16,-1 1 1-16,-1-3 0 0,2 0 5 0,-2-1 1 0,0 0 3 15,3 0 1-15,-2 0-3 0,-2-1 1 16,3-3 0-16,0 2 0 0,-3-2 1 0,2 1 0 16,-2 0 0-16,0 0 0 0,-2-2 1 0,4 0 1 15,-4 1 0-15,0-1-2 0,1 1 3 16,-2-2-1-16,2-1 2 0,0 0 5 0,-1-1-1 16,4 0 2-16,-4-1 2 0,3-2-2 0,-2 2-2 15,0 0-3-15,1 1-4 0,2 1-4 0,-3 1 0 16,0 3-2-16,1-2-1 0,-3 5-1 15,4 0-3-15,-3 0-3 0,4 4-2 0,-3 1 2 16,0 2-1-16,2 0 1 0,-2 2 4 0,1 2-3 0,-3 0 5 16,5 1 1-16,-4 0 1 0,3 2 1 15,-2-1 0-15,2 1-1 0,-3-1 0 0,4 2 0 16,-3-1-3-16,3 0-15 0,-1 1-42 16,1-2-74-16,2 0-142 0,-1-1-219 0,-4-4-450 15,2-3 127-15</inkml:trace>
  <inkml:trace contextRef="#ctx0" brushRef="#br1" timeOffset="254844.5285">6015 6796 0 0,'0'0'0'0,"0"0"316"0,0 0 32 0,0 0-87 16,0 0-30-16,0 0-28 0,0 0-42 0,0 0-11 15,0 0-20-15,0 0-15 0,0 0-15 16,0 0-19-16,0 0-26 0,0 0-17 0,-54-6-13 16,45 13-10-16,1 2-1 0,-2 1 0 0,-1 4-3 15,0 1-1-15,2 3-1 0,-1 0-2 0,3 2-2 16,3-1 1-16,2-3-2 0,1 2 2 16,1-1 0-16,0-3-1 0,4 0 3 0,2 0 0 15,2-1-1-15,2-1 5 0,0 0 9 16,2-3 4-16,1-1 2 0,1-1 4 0,2-3-3 15,-1-2 3-15,2-2 3 0,-1 0-3 0,-1 0-4 16,1-3-5-16,-2-3-5 0,-2 1-7 0,4-1 0 16,-4-1-1-16,1 1-1 0,-3-1 2 0,0 0-2 15,0 0-2-15,-1-1-4 0,-2 0-10 16,-3 1-24-16,0-1-37 0,-3-1-50 0,-1 2-75 16,0 0-112-16,0 0-155 0,-3 3-388 0,1 2 169 0</inkml:trace>
  <inkml:trace contextRef="#ctx0" brushRef="#br1" timeOffset="255282.2925">6334 6865 368 0,'0'0'488'0,"0"0"-147"0,0 0-115 0,0 0-88 16,0 0-58-16,0 0-27 0,0 0-9 0,0 0-4 15,0 0-3-15,0 0-4 0,0 0-5 0,0 0-1 16,0 0-2-16,0 0-2 0,-56 110-4 16,55-99-1-16,1 1 0 0,0-1-3 0,1-2 1 0,3-2-4 15,1-1 0-15,0-2-1 0,2-1 5 16,0-1 6-16,0-1 6 0,0-1 8 0,4 0-1 15,-1 0 1-15,3-3-4 0,0-1-5 0,-2-2-1 16,1-1-4-16,-2 0 2 0,0-1 0 0,0 0 2 16,-2 0 0-16,-3 0 2 15,2 0 3-15,-3 0-1 0,1-1 1 0,-4-1 0 16,-1-1-3-16,0 0-6 0,-1-1-3 0,-6-3-4 0,0 1-6 16,-2 0 3-16,1 2-8 0,-4 0-6 15,0 4-6-15,-1 3-13 0,1 2-4 0,-3 3-4 16,0 0 3-16,0 8 3 0,2-1 6 0,2 2-6 15,1 1-21-15,3 3-54 0,2 0-112 16,3 0-167-16,2-3-298 0,0-3-459 0</inkml:trace>
  <inkml:trace contextRef="#ctx0" brushRef="#br1" timeOffset="256072.3528">6649 7013 845 0,'0'0'490'0,"0"0"-99"0,0 0-104 16,0 0-76-16,0 0-52 0,0 0-36 0,0 0-31 16,0 0-17-16,0 0-15 0,0 0-11 15,0 0-9-15,0 0-8 0,0 0-3 0,0 0-4 16,6-92-1-16,-8 77-2 0,1 0-6 0,-1-3-2 16,2 2-2-16,0-3-4 0,0 1-1 0,0 1-1 15,2-1-5-15,0 4 2 16,-1 3 0-16,0 3 0 0,-1 2 2 0,0 3-3 0,0 1-3 15,0 2-4-15,0 0-12 0,0 0-16 0,-2 3-3 16,-3 3 1-16,1 3 10 0,-2 0 16 16,2 5 2-16,-2-1 2 0,4 0-3 0,0 0-1 0,2 1-2 15,3-3-3-15,5 1 4 16,0-2-3-16,2-2 2 0,2 0 4 0,0-2 1 16,2-1 4-16,0-3 3 0,0 0 1 0,2-2-2 15,-2 0 2-15,1 0 1 0,-3 0-2 0,1 0 2 16,-5 0-4-16,2 2-1 0,-3 1-2 0,1 3 0 15,-2-1-5-15,1 2-2 0,-2 2-1 0,0 1-7 16,0 2 6-16,0 0 2 0,-2-2 1 0,-1 1 6 16,-1 0 1-16,-1-1-1 0,0 0 1 15,0-2 0-15,0-1 0 0,-1-3-1 0,-1 3 4 16,-2-3 2-16,0 0 3 0,-5-2 3 0,4 1 2 16,-3-2-2-16,2 0 3 0,0-1-1 0,0 0 2 15,2 0 2-15,-1-1 1 0,1-2 2 16,1 0 1-16,2 1 1 0,-1-2-3 0,2 0-3 15,0 1-4-15,0-2-6 0,2-1-2 16,2-1-4-16,3-2 0 0,2 0 0 0,0-2 0 0,4-1 1 16,2 1 0-16,-1 0 0 0,1-2 0 0,3-1 0 15,0-1 2-15,-4-1 0 0,3 0 4 16,-5 0-1-16,-1 0 1 0,-1 0 1 0,-5-1 0 16,-1 2 2-16,-2-2 0 0,-2 2 2 0,0-2-2 15,0 1 0-15,-1 0 0 0,-4 0 2 16,1 0 0-16,1 1 2 0,-2 1-1 0,1 2 3 15,2 2 2-15,-1 4 2 0,1 1 1 0,0 1 1 16,1 3 1-16,0 0 1 0,0 0-1 0,1 1-2 16,0 0-6-16,0 0-7 0,0 0-8 0,-2 0-10 15,2 4-1-15,0 4 3 0,0 1 6 16,0 3 7-16,0 2 0 0,0 1 3 0,3 1-1 16,1 1 3-16,-2 2-1 0,3-1 1 0,0 2 1 15,1 2-1-15,-2-1 1 0,2 3-1 0,-2 0 0 16,0 1-1-16,-2-1 1 0,2-3 1 15,-2-4-2-15,1-1 1 0,-1-2-2 0,0-3-2 16,-2 0-3-16,1-2-6 0,0-1-8 16,0-1-15-16,1-2-19 0,-1-2-28 0,0-2-32 15,0 1-37-15,-1-1-43 0,2-1-56 0,-2 0-92 16,1 0-187-16,0-3-379 0,-1 3 342 0</inkml:trace>
  <inkml:trace contextRef="#ctx0" brushRef="#br1" timeOffset="256282.4002">6878 6803 237 0,'0'0'471'0,"0"0"-62"0,0 0-79 0,0 0-48 0,0 0-40 15,0 0-43-15,0 0-36 0,0 0-31 0,0 0-20 16,0 0-18-16,0 0-19 0,0 0-20 16,0 0-16-16,-77-18-16 0,81 18-9 15,-1 0-3-15,6-1-1 0,2 1 1 0,3-1 2 0,3-1-3 16,4-1 2-16,2 1-6 0,3-2-5 15,3 0-12-15,3 1-34 0,6-1-58 0,3-1-98 16,4 0-183-16,-10 1-425 0,-9 2-589 0</inkml:trace>
  <inkml:trace contextRef="#ctx0" brushRef="#br1" timeOffset="256900.3416">8157 6738 0 0,'0'0'0'0,"0"0"88"0,0 0 190 15,0 0-36-15,0 0-36 0,0 0-28 16,0 0-12-16,0 0-12 0,0 0 0 0,0 0 1 16,0 0-10-16,0 0-13 0,0 0-12 0,0 0-16 15,-76-7-19-15,74 7-13 0,2 0-18 16,0 0-14-16,0 0-9 0,0 0-9 0,6 0 2 16,-1 0 4-16,5 0 5 0,6 0 4 0,3 0-3 15,6 0-8-15,2-1-7 0,4-2-6 0,2-1-2 16,-1 1-4-16,0 0-4 0,-1 0-7 15,-1 0-19-15,-1 1-33 0,-7 0-46 0,-2 1-70 16,-2 1-94-16,-7 0-137 0,-1 0-183 0,-8 0-348 0</inkml:trace>
  <inkml:trace contextRef="#ctx0" brushRef="#br1" timeOffset="257130.0035">8086 6885 798 0,'0'0'491'0,"0"0"-89"0,0 0-89 16,0 0-80-16,0 0-62 0,0 0-58 16,0 0-44-16,0 0-29 0,0 0-21 0,0 0-9 15,0 0-1-15,0 0-2 0,0 0-2 0,128-29-1 16,-97 25-2-16,3-1-1 0,0 2 2 0,-1-1-3 16,2 2-3-16,-2-1-18 0,-2-1-43 15,0 2-71-15,-2 0-123 0,-6-1-204 0,-4 1-376 16,-9 1-71-16</inkml:trace>
  <inkml:trace contextRef="#ctx0" brushRef="#br1" timeOffset="257382.1568">8396 6578 807 0,'0'0'402'0,"0"0"-135"0,0 0-143 0,0 0-82 15,0 0-4-15,0 0 13 0,0 0 21 16,0 0 17-16,0 0 5 0,0 0 6 0,0 0-9 16,0 0-9-16,0 0-15 0,61 118-13 0,-50-101-8 15,1-1-5-15,-1 0-7 0,-3-2-4 16,0-1-1-16,-1-1 1 0,-4 1-1 0,-2-2-1 16,-1 1 1-16,0 1-2 0,-4 0 6 0,-7 4-3 15,-1-1-3-15,-4 4-6 0,-3 1-16 0,-3 0-29 16,-6 3-83-16,-2 0-205 0,6-4-727 15,6-8-298-15</inkml:trace>
  <inkml:trace contextRef="#ctx0" brushRef="#br1" timeOffset="343640.2055">12216 6561 0 0,'0'0'0'15,"0"0"0"-15,0 0 0 0,0 0 0 0,0 0 0 16,0 0 162-16,0 0 9 0,0 0-6 0,0 0-7 16,0 0-9-16,0 0-4 0,0 0-7 15,6-53-3-15,-6 49 0 0,0 0 1 0,-1 1-6 16,-3 1-9-16,3 0-10 0,-2-1-16 0,-4 1-10 16,4 0-12-16,-4 0-8 0,2-1-9 15,-3 2-8-15,-3 1-7 0,0 0-4 0,-5 0-2 16,2 0-1-16,-4 0 1 0,0 4-3 0,1 0 1 15,-4 2 0-15,-2 0-2 0,1 4-1 16,-1 1 0-16,-3 0-2 0,1 4-2 0,-5 1 1 16,-1 2-4-16,-1 4 1 0,-2 2 0 0,7 1-5 15,-1 0-2-15,5 0-6 0,3 2-2 0,3 0-2 16,4-1-1-16,3 0 0 0,3 2-2 16,4-1 1-16,3 0-2 0,0 1-1 0,9-2 2 15,2 0-2-15,3-5 2 0,6 0-1 0,0-2 1 16,2-4-2-16,4-1 4 0,0 0 0 15,3-4 2-15,0-3 3 0,-1 0-1 0,1-1 1 0,-4-3 2 16,1-1 1-16,-3 0-1 0,-3-2 2 16,0 0 1-16,-3-2-2 0,-1-1 4 0,1-4 0 15,-5 1-1-15,-1 1 0 16,1 0-1-16,-3-1-1 0,0 1-1 0,-2 0 0 16,-3 1-2-16,-2 1-3 0,2 0-1 0,-2 2-2 0,-1-1-4 15,-1 1-5-15,0 0-11 0,0 1-21 0,0 0-41 16,0 0-34-16,0 0-58 0,0 5-90 15,0-1-144-15,0 0-289 0,0-1-764 0</inkml:trace>
  <inkml:trace contextRef="#ctx0" brushRef="#br1" timeOffset="343978.0907">12467 7001 330 0,'0'0'589'0,"0"0"-165"0,0 0-65 16,0 0-79-16,0 0-49 0,0 0-40 16,0 0-31-16,0 0-32 0,0 0-32 0,0 0-25 0,0 0-25 15,0 0-21-15,0 0-14 0,0 0-10 16,2-22-3-16,-2 28 1 0,0 1 3 15,0 2 1-15,0 0 2 0,-1-1 1 0,1 2-2 16,0 0 0-16,0 1 1 0,0-2-1 0,-1 1 2 16,1-1 0-16,0-1-2 0,-1 0-1 15,1 0-1-15,-1 0-1 0,1 0 0 0,-2-1-1 16,0 0-2-16,1 0-6 0,0-2-9 0,0 1-17 16,1-2-30-16,0 0-37 0,0-2-58 0,0 0-76 15,0 1-104-15,0-2-180 0,2-1-290 0,-2 1 101 0</inkml:trace>
  <inkml:trace contextRef="#ctx0" brushRef="#br1" timeOffset="344212.9781">12510 6858 0 0,'0'0'374'0,"0"0"32"0,0 0-32 15,0 0-66-15,0 0-64 0,0 0-43 0,0 0-36 16,0 0-29-16,0 0-22 0,0 0-21 0,0 0-17 15,0 0-17-15,0 0-20 0,0-54-20 0,0 54-17 16,0 0-23-16,0 0-17 0,0 0-10 16,0 3-16-16,0 1-9 0,0 1-27 0,0 2-58 15,0 0-116-15,6 1-190 0,-2-3-396 0,-2-2 350 16</inkml:trace>
  <inkml:trace contextRef="#ctx0" brushRef="#br1" timeOffset="344659.1498">12743 6973 736 0,'0'0'455'0,"0"0"-76"16,0 0-93-16,0 0-63 0,0 0-50 0,0 0-41 15,0 0-40-15,0 0-34 0,0 0-26 16,0 0-21-16,0 0-9 0,0 0-3 0,0 0 1 0,0 0 2 16,2 15 1-16,3-6 2 0,-3 1-1 15,0 1 1-15,1 3 1 0,-1-2 1 0,0 1 5 16,0 0 2-16,-2-2 1 0,0 1 1 0,0 1 0 16,-2-4-3-16,-2 3 3 0,0-1 3 0,-2-2-3 15,0 0 5-15,-2-1-5 0,-2 0-4 16,2-1-3-16,0 0 0 0,0 0-3 0,-1-3-2 15,1 1 2-15,0-1-5 0,4-2 3 0,-3-1 1 16,4-1 1-16,-1 0 8 0,0 0 1 0,3 0 5 16,-2 0 1-16,-1-3 3 15,3-2-1-15,0-1-1 0,-1-1-3 0,1-1-3 0,-1-2-2 16,2-1-3-16,0 0 0 0,0-1-7 0,0 1 1 16,0 0-1-16,3 1-2 0,-1 2 3 15,0 1-4-15,3 2-2 0,-2 0-2 0,-1 0-3 16,4 2-4-16,-4 0-5 0,4 1-7 0,-1 2-13 15,-2 0-21-15,1 0-34 0,-1 0-61 16,-2 2-98-16,3 4-159 0,-3-2-302 0,0-2-611 0</inkml:trace>
  <inkml:trace contextRef="#ctx0" brushRef="#br1" timeOffset="344947.132">12754 6873 1170 0,'0'0'418'0,"0"0"-20"0,0 0-106 16,0 0-75-16,0 0-49 0,0 0-32 0,0 0-29 15,0 0-22-15,0 0-16 0,0 0-19 16,0 0-10-16,0 0-13 0,0 0-9 0,0-70-5 15,0 70-7-15,0 0-3 0,-1 0-3 0,1 0-3 16,0 0-6-16,0 0-9 0,0 0-15 0,0 0-16 16,0 0-23-16,0 0-31 0,0 0-34 15,1 3-65-15,2 0-130 0,0-1-218 0,0 1-523 0</inkml:trace>
  <inkml:trace contextRef="#ctx0" brushRef="#br1" timeOffset="354226.2433">13252 6694 0 0,'0'0'0'0,"0"0"0"0,0 0 242 0,0 0 40 16,0 0-17-16,0 0-24 0,0 0-21 16,0 0-33-16,0 0-17 0,0 0-19 0,0 0-18 15,0 0-14-15,0-12-20 0,0 12-25 0,0 0-21 16,0 0-20-16,0 0-14 0,3 0-2 0,-2 0-1 16,1 0 0-16,1 0 3 0,-1 0 3 15,4 2 1-15,0-1 3 0,1 3 1 0,2-2-2 16,0 2-4-16,0 1-1 0,1 3-3 0,0-1-4 15,-1 1-1-15,2 0-1 0,-3 0-7 16,-1 0 4-16,2-1-1 0,1 1-2 0,-3-2 4 16,-2 2-6-16,2-2-1 0,-2 1-1 0,2 0-1 15,-3-1-2-15,1-1-2 0,-3 1-6 0,3-1-11 16,-2 0-18-16,-2 0-31 0,2 0-48 16,-2-2-70-16,2 0-105 0,-2 1-147 0,0-2-173 15,0-1-201-15</inkml:trace>
  <inkml:trace contextRef="#ctx0" brushRef="#br1" timeOffset="354616.418">13491 6625 0 0,'0'0'0'16,"0"0"171"-16,0 0 113 0,0 0-10 0,0 0-18 16,0 0-22-16,0 0-19 0,0 0-27 0,0 0-26 15,0 0-28-15,0 0-28 0,0 0-34 16,0 0-31-16,0 0-17 0,3-19-8 16,-6 24 4-16,-2 4 9 0,0 1 6 0,-2 1 8 0,-2 2 3 15,-1 1 0-15,0 0-5 0,-2 1-4 0,1 2-9 16,-1-1-4-16,-3-1-1 0,3 1-5 15,-1-1-2-15,2-1-2 0,-2 0-5 16,3 0-2-16,1-1-2 0,1 1-1 0,-1-1-1 16,2-3-1-16,0 3 0 0,2-3-2 0,0 0 1 0,0-4-1 15,2 2-1-15,-2-3-1 0,3-1-2 16,1 1-3-16,-1-3-6 0,0 1-11 16,2-1-20-16,0-2-30 0,0 0-43 0,0 0-55 0,0 0-53 15,0 0-67-15,4-1-121 0,-2-3-197 16,-1 3-22-16</inkml:trace>
  <inkml:trace contextRef="#ctx0" brushRef="#br1" timeOffset="354913.6755">13190 6830 151 0,'0'0'379'16,"0"0"-32"-16,0 0-51 0,0 0-54 0,0 0-43 16,0 0-28-16,0 0-23 0,0 0-25 0,0 0-22 15,0 0-19-15,0 0-19 0,0 0-17 16,0 0-14-16,9-19-11 0,-6 18-5 0,4-1-3 16,1 1-2-16,2 0-1 0,0-1-1 0,3 1 0 15,0 0 0-15,4-2-1 0,2 2 1 0,1-1-3 16,0-1-1-16,1 1-1 0,1 0-2 15,-2-1-4-15,0 2-2 0,-1 0-13 0,-5 0-23 0,2 1-35 16,-4 0-81-16,-2 0-135 0,-1 0-196 0,-5 2-302 16,-1 1 138-16</inkml:trace>
  <inkml:trace contextRef="#ctx0" brushRef="#br1" timeOffset="355580.033">13882 6620 0 0,'0'0'357'0,"0"0"7"16,0 0-34-16,0 0-46 0,0 0-46 0,0 0-31 0,0 0-31 16,0 0-37-16,0 0-29 0,0 0-29 15,0 0-23-15,0 0-15 0,0 0-12 0,0 0-7 16,24-26-2-16,-15 26-1 0,4 0 0 0,1 0 7 15,3 1-3-15,3 3-1 0,-2 1-2 0,1 4-8 16,-1 0-1-16,0 2-3 0,-2 1 1 16,-1 0-1-16,-3 3 0 0,0 1 3 0,-4-2 1 15,2 1 9-15,-3 1 6 0,-2-3 4 0,-3 1 2 16,0-2-1-16,-2 0-1 0,0 0 0 0,-4-1 3 16,-2-1-3-16,-2 1-2 0,-2-1-4 15,-1-2-7-15,0 2-3 0,-5-2-5 0,5 0-4 0,-3 1-1 16,-2-2-1-16,3 0-3 0,-1-1-1 15,1-1 0-15,1 0-3 0,0-3 1 0,0 0 0 16,3 0-4-16,0-2-4 0,2 0-8 0,0 0-13 16,3 0-18-16,2 0-26 0,1-4-33 15,1-2-60-15,0 0-87 0,5-3-134 0,4-1-194 16,1 0-277-16,-4 5 263 0</inkml:trace>
  <inkml:trace contextRef="#ctx0" brushRef="#br1" timeOffset="355898.5386">14349 6575 0 0,'0'0'36'0,"0"0"377"15,0 0-41-15,0 0-43 0,0 0-41 0,0 0-51 16,0 0-49-16,0 0-46 0,0 0-33 16,0 0-28-16,0 0-17 0,0 0-1 15,0 0 3-15,0 0 5 0,-59 13-2 0,45-6-4 16,-2 2-5-16,2 1-12 0,-2 1-6 0,3 2-7 15,-1 1-4-15,0 1-5 0,1 2-5 0,2-1-3 16,0 2-6-16,1 2 2 0,3-2-6 16,1-1-1-16,1 2-2 0,2-1-2 0,3 2 2 0,0 1-2 15,1-2 2-15,6 0 0 16,3-2 1-16,2-1 2 0,1-3 0 0,3-3 1 0,0-1-2 16,1 0-1-16,1-2-3 0,2-3-1 0,-1 0-3 15,1-3-4-15,-1 1-3 0,0-2-10 0,0 0-8 16,3-3-14-16,-4-2-25 0,3-1-31 15,-1 0-66-15,-1 1-107 0,0-1-186 0,-5 2-319 16,-5 2-297-16</inkml:trace>
  <inkml:trace contextRef="#ctx0" brushRef="#br1" timeOffset="356263.8975">14721 6914 799 0,'0'0'525'0,"0"0"-103"16,0 0-95-16,0 0-88 0,0 0-52 0,0 0-37 16,0 0-33-16,0 0-19 0,0 0-20 0,0 0-17 15,0 0-16-15,0 0-16 0,0 0-15 0,0 0-12 16,6-17-5-16,-6 23-2 0,0 2 4 15,1 2 2-15,1 2 2 0,-1 1 1 0,0 4-1 16,-1-1 2-16,2 2 0 0,-1 0 3 16,1 0 1-16,-1-2-1 0,0-1-1 0,1-2-2 15,-1-1 2-15,-1-2-2 0,1 0 0 0,-1-2-2 16,0-3-2-16,1 1 1 0,-1-1-1 0,0-2 0 16,0 0-1-16,0-1 0 0,1-1-4 15,-1 0-3-15,0-1-6 0,0 0-19 0,0 0-23 16,0 0-35-16,0 0-47 0,0 0-77 0,0 0-120 15,0-1-285-15,0-1-890 0</inkml:trace>
  <inkml:trace contextRef="#ctx0" brushRef="#br1" timeOffset="356481.8056">14748 6807 779 0,'0'0'485'0,"0"0"-52"15,0 0-98-15,0 0-83 0,0 0-54 0,0 0-47 16,0 0-38-16,0 0-22 0,0 0-15 0,0 0-17 16,0 0-17-16,0 0-14 0,0 0-12 0,0 0-10 15,-14-51-1-15,14 51-7 0,0 0-6 16,0 0-12-16,0 0-25 0,0 0-31 0,0 0-28 16,3 0-53-16,-2 0-72 0,3 4-125 0,-1-1-271 15,-1 1-824-15</inkml:trace>
  <inkml:trace contextRef="#ctx0" brushRef="#br1" timeOffset="356976.3395">14940 6903 475 0,'0'0'488'16,"0"0"-55"-16,0 0-106 0,0 0-71 0,0 0-52 16,0 0-47-16,0 0-28 0,0 0-29 0,0 0-26 15,0 0-25-15,0 0-20 0,0 0-14 16,0 0-3-16,15-8-5 0,-13 11 2 0,1 5-1 0,-1-1-3 16,3 2 7-16,-2 3 2 0,1-1 1 15,-1 3 5-15,1 0-7 0,-3 1 0 0,0 1-1 16,1 0-2-16,-1-1 1 0,-1 1 2 15,1-2 2-15,-1 0-3 0,0-2 1 0,0 0-2 16,0-3 0-16,-2 0-2 0,-1-1 2 0,1-2-1 16,-4 1-1-16,0-2 0 0,0-1-7 0,0 1 0 15,0-2 2-15,0 1-4 0,1-2 3 16,-2 0-1-16,4-2-2 0,-2 0-2 0,1 0 4 16,-2 0 2-16,1 0 0 0,2-2 2 0,0-2-1 15,-1 0 1-15,1-1 0 0,1 0 2 16,-1-1 0-16,2 0 0 0,1 0 0 0,-1 2-2 0,1-3-1 15,0 3 1-15,0-1-2 0,1-1-2 0,3 1 2 16,-1 0-2-16,0 1 0 0,2 0 5 16,-1-1-8-16,0 0 0 0,1 2-1 0,-1-1-4 15,1 2-1-15,-1 0-3 0,0 1-7 0,0-2-12 16,-1 2-13-16,1 0-19 0,0 1-34 16,-3-1-72-16,1 1-112 0,0 0-204 0,-1 0-401 15,0 0-166-15</inkml:trace>
  <inkml:trace contextRef="#ctx0" brushRef="#br1" timeOffset="357257.9948">14990 6708 1509 0,'0'0'454'16,"0"0"-86"-16,0 0-104 0,0 0-78 0,0 0-44 15,0 0-33-15,0 0-31 0,0 0-26 0,0 0-22 16,0 0-13-16,0 0-11 0,0 0-9 0,0 0-12 16,0 0-12-16,1-27-13 0,-1 31-26 15,1 3-48-15,4 0-135 0,-2-2-293 16,-1 0-1062-16</inkml:trace>
  <inkml:trace contextRef="#ctx0" brushRef="#br1" timeOffset="366229.9516">10783 6368 0 0,'0'0'0'16,"0"0"0"-16,0 0 0 0,0 0 0 0,0 0 0 16,0 0 0-16,0 0 0 0,0 0 0 15,0 0 0-15,0 0 0 0,0 0 0 0,0 0 0 16,-27-30 0-16,25 27 0 0,0 1 0 0,1 0 95 15,-1-1 5-15,-3 1 2 0,3-1-1 16,0 2-1-16,-3 0 1 0,2 0 0 0,-2-1 8 16,-1 2 3-16,-1 0 2 0,3 0-3 0,-4 0-5 15,3 0-4-15,-2 0-1 0,0 0-1 0,3 0-2 16,-2 0-7-16,3 0-9 0,-1 0-7 16,0 0-11-16,2 0-5 0,1 0-2 0,0 0-3 0,1 0-2 15,0 0-3-15,0 0-6 0,0 0-6 16,0 0-7-16,0 0-12 0,0 0-6 0,0 0-6 15,0 0-4-15,0 0-3 0,0 0-4 0,0 0-1 16,1 0 0-16,1 0 7 0,6 0 7 0,0 3 5 16,-1-1 6-16,8 2 1 0,-2-3 1 15,3 2 1-15,4-2-1 0,2-1 0 0,3 0-2 16,4 0 0-16,1 0-2 0,1 0-3 16,1-1 0-16,-1-2-3 0,-1 2-1 0,-1-1 3 15,-2-1-2-15,-2 1 1 0,2 0 2 0,-4 0-5 16,-1 1 0-16,-2-2 2 0,0 1-3 0,-2-1 3 15,-2 2-2-15,-3-1 1 0,-3 1 0 0,-2 1-2 16,-4-1 1-16,2 1 1 0,-3 0-3 16,-2 0 1-16,2-2-5 0,1 2-1 0,-2 0 0 15,-1-1-3-15,0 1-1 0,1 0-4 0,1 0-7 16,-1 0-8-16,-1 0-19 0,-1 0-29 16,0 1-39-16,0 3-46 0,0-1-53 0,-2 2-71 15,-4 1-116-15,4-2-162 0,-1-1-387 0</inkml:trace>
  <inkml:trace contextRef="#ctx0" brushRef="#br1" timeOffset="367699.2805">10734 6409 0 0,'0'0'0'0,"0"0"0"15,0 0 0-15,0 0 0 0,0 0 0 0,0 0 2 16,0 0 143-16,0 0-2 0,0 0-3 0,0 0-1 15,0 0 5-15,0 0 0 0,0 0-5 16,0 0-7-16,-14-10-13 0,12 8-10 0,-3 1-7 16,4 0-3-16,-2 0 0 0,-3 1-3 0,3-1-8 15,-2 1-7-15,1-2-10 0,0 2-7 16,-2 0-9-16,3 0-7 0,-2 0-6 0,3 0-8 16,1 0-4-16,-1 0-4 0,0 0-3 0,-1 0-2 15,3 0-2-15,-1 0 1 0,1 0-4 0,0 0 2 16,-1 0-2-16,1 0 0 0,0 0 1 0,-1 0-1 15,1 0-3-15,0 0-1 0,-1 0-1 16,0 0-3-16,1 0-2 0,-1 0 1 0,1 0-5 16,-1 0 2-16,1 0 1 0,-3 0-1 0,2 0 2 15,0 2 1-15,1-2 1 0,-1 1 1 0,0-1 2 16,1 1 0-16,-1-1 1 0,1 1 1 0,-1-1-1 16,1 0-1-16,-2 0 2 0,2 0 0 0,0 0 0 15,0 0 1-15,0 0 0 0,0 0-3 16,0 0 1-16,0 0-3 0,0 0-2 0,-2 1 0 15,2-1-1-15,0 0 0 0,-1 2-1 0,0-2 0 16,1 1 0-16,-1-1-1 0,0 0 1 16,0 0-1-16,-1 0 0 0,0 2 1 0,2-2-2 15,-2 0-1-15,2 1 2 0,0-1-2 16,0 0 0-16,0 0 2 0,0 0 1 0,0 0 0 16,0 0 2-16,0 0 2 0,0 0-2 0,0 0 2 15,0 0-1-15,0 0-2 0,0 0-1 0,0 0-3 16,0 0-2-16,2 1 0 0,0 2 0 0,1 0 0 15,-1 0 2-15,2 2-2 0,2 2 1 16,0 1 0-16,0 0 2 0,4 0-1 0,0 3 0 16,4-1 2-16,-1 1-1 0,-1 2-1 15,5 0 4-15,-3 0-3 0,6 0 2 0,0 0 3 0,0 0-1 16,1-2 1-16,1 0 2 0,-2 1-3 0,1-3-1 16,-2 2-1-16,-1-3 0 0,-5 1-1 15,1-1-2-15,-7-1 2 0,3 0-2 0,-2-2-1 16,-3 1 1-16,-2-1-3 0,-1-1 3 0,0 1-1 15,2-1-1-15,-2-1 2 0,-1 1 0 0,1-2 0 16,-2 0-1-16,0-1 3 0,0 1-2 0,0-1 1 16,0 2 0-16,0-2 0 0,0 1 0 15,0-1-1-15,0 0 2 0,0 1-1 0,0 0 2 16,0-1 3-16,0 0-4 0,0 2 4 0,0-1-2 16,-2 0 0-16,0 2 0 0,0 0-1 0,-2 1-3 15,1 1 2-15,-3 1-3 0,3 1-3 16,-5 1 4-16,2 1-1 0,-2 2-2 0,0 1 4 15,-1 0-3-15,-1 1 0 0,1 0 0 0,0 1 1 16,-2 1-2-16,0 1 0 0,0 2 0 16,-2 1-1-16,-2 0 2 0,1 0 0 0,1-1 0 0,-3 1-2 15,4-2 2-15,-1 0 1 0,-1 0-2 16,3 0 6-16,-1-1-5 0,2 1 0 0,0-2 1 16,-1 0-4-16,2-1 4 0,0-1-1 0,1 0 1 15,1-3-1-15,0 1 0 0,-1-2 2 16,4-1-2-16,-4 0 0 0,5-1 1 0,-3 1 2 15,3-3-1-15,-3 1 6 0,4 0-4 16,-3 0-1-16,0-1 0 0,2-2-4 0,-2 2 4 0,2-1-1 16,1-1 2-16,-3 0 1 0,2 1-2 15,1-2 2-15,-1-1-3 0,-1 2 3 0,2-4-1 16,1 3 0-16,0-1-1 0,1-1-1 0,-1 0 1 16,1-1-1-16,0 2 1 0,0-2-1 15,0 0-1-15,0 0 1 0,0 0 0 0,0 0-1 16,0 1 2-16,0-1-1 0,0 0 0 0,0 0 2 15,0 0-1-15,0 0-2 0,0 0 2 16,0 0-3-16,0 0 0 0,0 0 1 0,1 0 0 16,1 0 1-16,0 1 1 0,6 0 1 0,-1 0 1 15,-1 0 2-15,6 1 2 0,4-1 1 0,3 0 2 16,1-1 1-16,3 0-1 0,3 0-1 16,0-1-1-16,5-2-1 0,0 1-1 0,5 0 1 15,-3 1-2-15,-1-2 2 0,2 1-1 0,-4 0 0 16,-4 0-2-16,1 2 0 0,-5-1 0 0,-1 1 0 15,-1 0 1-15,-3 0 1 0,-3 0 0 16,-1-1 0-16,2 1 2 0,-6 0-3 0,0 0 1 16,-4 0 1-16,4 0-1 0,-2 0 2 0,-3 0 0 15,2 0 0-15,-2 0 0 0,-2 0-4 0,4 0 1 16,-4 0-1-16,-1 0 0 0,1 0 0 0,1 0-1 16,-1 0 0-16,-1 0-3 0,0 0 0 0,0 0-1 15,-1 0 3-15,0 0-4 0,1 0 2 16,-1 0 0-16,0 0-6 0,0 0 6 0,0 0-4 15,0 0 0-15,0 0 0 0,0 0-1 0,0 0 1 16,0 0-6-16,0 0-4 0,0 2-12 0,0 1-11 16,0-1-17-16,0 2-25 0,0 0-26 15,-1 0-52-15,1 0-59 0,-3 0-121 0,2 0-294 16,-3-3-594-16</inkml:trace>
  <inkml:trace contextRef="#ctx0" brushRef="#br1" timeOffset="368649.6799">9436 6397 0 0,'0'0'0'0,"0"0"0"16,0 0 0-16,0 0 0 0,0 0 0 0,0 0 0 15,0 0 107-15,0 0 59 0,0 0 9 16,0 0 2-16,0 0-9 0,0 0-5 0,0 0-10 16,-64-26-4-16,62 25 0 0,0-1-9 0,-1 1-3 15,-1 1-10-15,3 0-11 0,-3 0-8 16,1 0-13-16,1 0-13 0,1 0-13 0,-1 0-10 15,-1 0-6-15,0 0-9 0,3 0-6 0,-1 0-7 16,1 0-9-16,0 0-5 0,0 0-4 0,0 0-2 16,0 0-2-16,0 0-1 0,4 0-3 15,-1 0 3-15,-1 0 2 0,6 0 6 0,-1 0 5 16,6 0 2-16,-1 0 0 0,5 0-1 0,-1 0-1 16,4 0 0-16,1 0-1 0,4 0-1 15,-2 0 0-15,3 0-2 0,0 0 0 0,3 0 1 16,-3 0-1-16,2 0 0 0,1 0 1 0,0 0-3 15,-3 0 0-15,0 0-2 0,-1-1 0 0,-3 0 0 16,-2-1 0-16,-3-1 0 0,-1 1 0 0,-4 0 0 16,-3 0 0-16,-1 1-2 0,-4 1 0 0,1-1-3 15,-4 1-1-15,1 0-1 0,-1 0-3 16,-1 0-1-16,0 0 0 0,0 0-1 0,0 0-4 16,0 0 1-16,0 0-4 0,0 0-6 0,0-2-1 15,0 2-11-15,0 0-15 0,0 0-8 16,0 0-21-16,0 2-28 0,-1 0-34 0,-1 1-54 15,-1-1-66-15,0 0-88 0,0 2-163 16,-1-1-274-16,0 0 160 0</inkml:trace>
  <inkml:trace contextRef="#ctx0" brushRef="#br1" timeOffset="369988.1917">9349 6485 0 0,'0'0'0'0,"0"0"0"0,0 0 249 0,0 0-3 0,0 0-17 15,0 0-4-15,0 0-20 0,0 0-27 0,0 0-22 16,0 0-18-16,0 0-9 0,0 0-19 15,0 0-4-15,-14-29-12 0,13 29-8 0,-1-2-9 16,1 2-10-16,-1-1-12 0,2 1-9 0,-1 0-5 16,0 0-8-16,-1 0-6 0,2 0-7 0,0 0-5 15,0 0-7-15,-1 0-4 0,1 0-3 16,0 3-3-16,-2-2 4 0,2 3 0 0,-1 0 2 16,1-2 1-16,0 3-3 0,0 1 2 0,3 0 1 15,2 0 3-15,0 1 1 0,2 2 3 16,4-1 1-16,1 0 2 0,4 3 3 0,-1-1 0 15,1 1 0-15,3 2-4 0,-2-2 0 0,0 2-2 16,1 0-1-16,1 1 0 0,-5-1-2 0,4-1 2 16,-4 1-1-16,2-1-1 0,-5-1-2 0,1 0 2 15,1-1 3-15,-3 0-1 0,-1 1 5 0,0-2-1 16,-2 0-2-16,1-1-1 0,-5 1-1 16,4-3-2-16,-4 0 1 0,-2 1 1 0,1-3-1 15,-2 2 2-15,2-2-1 0,-2 0 3 0,0 0 1 16,0 0 2-16,0-1 2 0,-2 0-2 15,0 0 4-15,-1 2-3 0,-4 0-1 0,4-1 0 16,-5 2-5-16,2 0-1 0,-4-1-1 0,2 1-1 16,-1 0-1-16,-2 1-1 0,-1 0-2 0,-1-1-3 15,1 3 2-15,1 0-2 0,-1-1 0 0,-2 4-1 16,1-3-1-16,1 1 0 0,1 0 0 16,-2 1 1-16,1 2-2 0,-2 0 2 0,0 0 0 15,-2 1-1-15,0 0 2 0,1 0 0 0,2-1-1 16,-2 0 0-16,1 1-1 0,3 0 0 0,0 1 0 15,-2-2 0-15,3 0 1 0,0 1-1 16,-1-1 1-16,2 0 2 0,-1 0-4 0,0-2 2 16,2 2 2-16,-1-3-2 0,-1 1 3 0,1-2 0 15,3 0-2-15,0 0 1 0,-3-3-1 0,4 1 1 16,0-1 0-16,1-2 1 0,-1 2-3 16,3-2 1-16,-2-1 2 0,-1 0-4 0,3 0 5 15,-2 0-1-15,1 0 0 0,2-1 1 16,-1 2 1-16,-2-2-2 0,1 0-1 0,2 2 1 0,-3-2 1 15,2-1-1-15,-1 2 2 0,1-1 1 16,1-2-6-16,-2 2 4 0,0-1 0 0,2 0-1 16,0 0 6-16,0-1-5 0,0 1-1 0,0 0-1 15,-1-1-1-15,1 2 0 0,-1-2 1 16,2 1 0-16,-1-1-7 0,1 1 6 0,-1 0 0 16,1-1 0-16,-1 1 4 0,1-1-4 0,0 0-1 15,0 1-1-15,0-1 4 0,-1 2-4 0,1-2 0 16,0 1 1-16,0-1-6 0,-1 1 5 0,1 0 0 15,-2 1 0-15,2 1 2 0,-1-1-1 16,-1 1 0-16,1-1 0 0,-1 1 2 0,1-1-3 0,0 1-1 16,0 0 1-16,-2 1 1 0,1-1 0 15,1 1-1-15,0-1 2 0,-1 0-7 0,1 2 5 16,-2-2 1-16,1-1-1 0,1 2 5 16,1-2-5-16,-1 1 1 0,1-1-2 15,0 0 2-15,-1 1-2 0,0-1 1 0,1 0 1 0,-2 1-3 16,2 0 2-16,0 0-1 0,0 1 2 15,-1-3-3-15,1 3 3 0,0-2 0 0,-1 2-1 0,1-3 3 16,0 3-3-16,-2-2 0 0,2 2-1 16,0-3 3-16,0 1-2 0,0 0 0 0,0-1 3 15,0-1-8-15,0 1 7 0,0-1 0 0,0 0-1 16,0 0 5-16,0 0-2 0,0 0-1 16,0 0 0-16,0 0 0 0,0 0 1 0,0 0-2 15,0 0 1-15,0 0-1 0,0 0 0 0,0 0-1 16,3 0 2-16,1 0-2 0,-1 1 3 15,5 1 3-15,1-2-1 0,2 0 5 0,4 0-1 0,2 0 0 16,4 0 0-16,3 0 0 0,2-4 0 0,3 0 0 16,2-2 1-16,2 0-3 0,4 1 3 15,3-2-2-15,-1 0 0 0,-3 0 0 0,2 0-1 16,2 1-2-16,-4 0-1 0,0 1 2 0,2 0-2 16,-3 2 0-16,2 0 2 0,-4-1-2 15,-3 1 3-15,-3 2 0 0,-4-2-1 0,-3 1-1 16,-4-1 0-16,-1 1 2 0,-3 1-2 15,-1-1 4-15,-3 1-3 0,1 0-2 0,-2 0 1 16,-2-1-2-16,1 2 1 0,-2-1-2 0,0 1 0 16,1 0-3-16,-3 0 2 0,1-1-1 0,0 1-1 15,-2-1 2-15,1 1-2 0,-2 0 0 0,0 0-3 16,0 0 1-16,1 0-4 0,0 0-5 16,0 0-9-16,3 0-18 0,-1 0-20 0,2 0-30 15,1 0-44-15,4 0-73 0,2 0-159 0,-3 0-522 16,-1 0-760-16</inkml:trace>
  <inkml:trace contextRef="#ctx0" brushRef="#br1" timeOffset="371257.3808">9195 7781 0 0,'0'0'0'0,"0"0"303"0,0 0 15 15,0 0-29-15,0 0-17 0,0 0-27 16,0 0-24-16,0 0-35 0,0 0-41 0,0 0-41 16,0 0-38-16,0 0-25 0,-8-2-8 0,8 5 5 15,-1 4 6-15,0 0 10 0,-1 1 1 0,1 3-6 16,-1 2 0-16,2-1-7 0,-1 2 0 15,1 3-2-15,-1-2-3 0,0 1-4 0,1 0-8 16,-1-1 1-16,0 0-6 0,-1-2-1 0,1 1-2 16,-1-1-5-16,2-1 0 0,-1-3-2 15,0 0-1-15,1-1-1 0,-1-1-2 0,1-2-1 16,0 0-2-16,0-1-2 0,0 0 0 0,0-1-4 16,0-3-4-16,0 2-6 0,0-1-16 0,0-1-24 15,0 0-37-15,0 0-54 0,0 0-69 0,0 0-109 16,0-3-179-16,0 0-360 0,0 3 217 15</inkml:trace>
  <inkml:trace contextRef="#ctx0" brushRef="#br1" timeOffset="371502.3906">9178 7609 174 0,'0'0'408'15,"0"0"11"-15,0 0-65 0,0 0-72 0,0 0-50 16,0 0-40-16,0 0-33 0,0 0-29 0,0 0-23 16,0 0-17-16,0 0-16 0,0 0-16 15,0 0-17-15,0 0-15 0,-2-3-11 0,2 3-8 16,0 0-4-16,0 0-2 0,0 0-8 0,0 0-7 16,0 0-17-16,1-2-32 0,-1 2-43 0,2 0-47 15,1 0-85-15,1 0-142 0,-2 0-207 0,2 0-606 0</inkml:trace>
  <inkml:trace contextRef="#ctx0" brushRef="#br1" timeOffset="371775.4469">9329 7834 285 0,'0'0'605'0,"0"0"-203"0,0 0-59 0,0 0-92 0,0 0-72 16,0 0-54-16,0 0-41 0,0 0-31 0,0 0-24 16,0 0-12-16,0 0-10 0,0 0-3 0,0 0-2 15,0 0-2-15,71-23-1 0,-55 20-2 0,-1 1-9 16,0 0-15-16,-1 2-24 0,-3 0-29 0,-2 0-42 15,-5 3-73-15,2 2-104 0,-5 1-117 16,-1 0-135-16,0-1-78 0,0-1 629 0</inkml:trace>
  <inkml:trace contextRef="#ctx0" brushRef="#br1" timeOffset="371948.0931">9327 7975 0 0,'0'0'0'0,"0"0"0"0,0 0 89 0,0 0 160 16,0 0-5-16,0 0-12 0,0 0-23 15,0 0-38-15,0 0-50 0,0 0-46 0,0 0-34 16,0 0-23-16,0 0-14 0,126-19-21 0,-107 14-30 16,0-1-53-16,-2 1-104 0,-2 0-162 15,-3 2-213-15,-4 0 439 0</inkml:trace>
  <inkml:trace contextRef="#ctx0" brushRef="#br1" timeOffset="372166.5826">9637 7811 801 0,'0'0'516'0,"0"0"-69"0,0 0-125 0,0 0-91 15,0 0-55-15,0 0-48 0,0 0-44 0,0 0-33 16,0 0-28-16,0 0-14 16,0 0-1-16,0 0-3 0,0 0 3 0,7 15 1 0,-5-2 0 15,-1 4 1-15,-1 1-2 0,0 0-1 0,0-1-5 16,0 2-1-16,0-1-3 0,0 0-9 15,-2-1-16-15,1-2-31 0,1-2-56 0,0 0-78 16,0-2-102-16,0-2-183 0,0-2-261 0,0-3-204 0</inkml:trace>
  <inkml:trace contextRef="#ctx0" brushRef="#br1" timeOffset="372908.1428">9536 5922 0 0,'0'0'0'0,"0"0"243"16,0 0 38-16,0 0-27 0,0 0-33 15,0 0-5-15,0 0-18 0,0 0-19 0,0 0-26 16,0 0-38-16,0 0-41 0,0 0-35 15,0 0-22-15,0 0-10 0,-6-15 1 0,1 23 5 0,4 0-3 16,0 3 2-16,1-1-1 0,0 2 0 16,0 0-1-16,0 1-1 0,0-2-1 0,0 1-1 15,1-2 2-15,2-1-2 0,2 1 1 0,-3-4 4 16,4 1-2-16,-3-1 5 0,2-1 1 0,0-2 5 16,4 1 6-16,-2-3 4 0,2-1 3 0,1 0-2 15,1 0-1-15,-1-5-3 0,0 0 0 16,1-1 1-16,-2-1 1 0,-1-1 1 0,0-1 0 15,0 0-1-15,-2 0 2 0,0 0 2 16,-2 0 2-16,2-2 1 0,-5 3 4 0,1-3 2 16,-2 1 0-16,0 0-1 0,0 2-1 0,0 2-7 15,0 2-3-15,0 0-5 0,-1 3-9 0,0 0-6 16,1 1-9-16,0 0-13 0,-1 2-4 0,0 5 0 16,1 4 4-16,-1 3 9 0,1 4 4 15,0 1-2-15,0 2 0 0,2 2-1 0,1 2 0 16,3 2 0-16,-3 2 0 0,4-1-1 15,-4 1-3-15,2-1-4 0,-1-2-20 0,1-2-47 0,0 1-82 16,-1-3-160-16,0-5-392 0,-2-6-830 16</inkml:trace>
  <inkml:trace contextRef="#ctx0" brushRef="#br1" timeOffset="373809.0964">10688 7875 0 0,'0'0'0'0,"0"0"25"0,0 0 317 0,0 0-14 15,0 0-21-15,0 0-18 0,0 0-26 16,0 0-28-16,0 0-25 0,0 0-29 0,0 0-28 15,0 0-26-15,0 0-22 0,0 0-19 0,-7-61-14 0,7 59-10 16,0 1-12-16,0 1-13 16,0 0-13-16,0 0-15 0,0 0-11 0,0 0-1 15,2 6-1-15,3 1 4 0,-2 2 2 0,3 3-1 16,-1 2 2-16,1 4 0 0,-2-2 7 0,-2 0-5 16,3 2 2-16,-3 0-3 0,-1-3-4 15,0 2 4-15,0-4-1 0,-1 1 1 0,0-3 0 16,0 1 1-16,0-3-1 0,0 0 0 0,0-1 2 15,-1-2-5-15,-1 0 1 0,0 0 0 16,0-2 0-16,-3 1 0 0,2-2-2 0,-3 0 0 16,2 0-4-16,-4-2 3 0,4 2-1 0,-2-2 1 15,-1-1 2-15,3 0 0 0,-4 0 0 0,5 0 0 16,-3-2 3-16,3-2-2 0,-2-1 1 0,1 1 1 16,2-3 0-16,-3 0-2 0,1-1-1 0,3 0-1 15,-1 1-2-15,1-3 3 0,-2 2-2 16,3 1 1-16,0-1 4 0,0 2-6 0,0 0 1 15,0 2-1-15,0-1-2 0,0 0-1 0,4 2-4 16,-2 0-5-16,0 0-10 0,1 0-5 16,2 1-18-16,-2-1-22 0,3 1-38 0,-3 1-75 15,2 1-103-15,-1-2-172 0,-2 2-283 0,2 0-275 0</inkml:trace>
  <inkml:trace contextRef="#ctx0" brushRef="#br1" timeOffset="374066.7837">10663 7698 968 0,'0'0'419'0,"0"0"-30"15,0 0-106-15,0 0-89 0,0 0-58 0,0 0-40 16,0 0-34-16,0 0-26 0,0 0-16 15,0 0-16-15,0 0-16 0,0 0-18 0,0 0-26 16,0 0-31-16,20-70-40 0,-14 78-74 0,-3 1-165 16,2-1-273-16,-2-2-450 0</inkml:trace>
  <inkml:trace contextRef="#ctx0" brushRef="#br1" timeOffset="374278.4397">10903 7757 659 0,'0'0'346'0,"0"0"-58"16,0 0-95-16,0 0-56 0,0 0-39 16,0 0-28-16,0 0-12 0,0 0 0 0,0 0-1 15,0 0-12-15,0 0-13 0,0 0-13 0,0 0-13 16,0 0-14-16,100-1-15 0,-87-1-22 15,-1 0-34-15,0 1-81 0,0 1-130 0,-5 0-156 16,0 0-162-16,-4 0 201 0</inkml:trace>
  <inkml:trace contextRef="#ctx0" brushRef="#br1" timeOffset="374445.3077">10956 7856 0 0,'0'0'100'0,"0"0"321"16,0 0-85-16,0 0-82 0,0 0-74 15,0 0-61-15,0 0-42 0,0 0-16 0,0 0 1 16,0 0-4-16,0 0-1 0,0 0-15 0,0 0-31 16,0 0-27-16,70 0-37 0,-49-5-82 15,-1 1-124-15,0 0-147 0,-3 0-237 0,-8 1 377 0</inkml:trace>
  <inkml:trace contextRef="#ctx0" brushRef="#br1" timeOffset="374640.616">11238 7764 0 0,'0'0'398'16,"0"0"52"-16,0 0-59 0,0 0-75 15,0 0-60-15,0 0-40 0,0 0-53 0,0 0-51 16,0 0-44-16,0 0-37 0,0 0-26 0,0 0-9 16,0 0-2-16,-10 1 0 0,11 8 5 0,0-1-1 15,0 5-7-15,0 0-8 0,-1 3-15 0,0-1-25 16,0 3-27-16,0-1-43 0,0 1-69 15,0-4-116-15,-1 1-174 0,0-3-300 0,1-5 505 16</inkml:trace>
  <inkml:trace contextRef="#ctx0" brushRef="#br1" timeOffset="375624.3597">11128 5794 0 0,'0'0'90'0,"0"0"263"15,0 0-9-15,0 0-38 0,0 0-39 0,0 0-40 16,0 0-30-16,0 0-40 0,0 0-39 16,0 0-33-16,0 0-32 0,0 0-23 0,0 0-13 15,0 0-7-15,-40 0-2 0,31 9 0 0,-1 2-1 16,-2 2-3-16,2 1 2 0,-1 4-1 16,1 0 0-16,0 4 2 0,1 0-4 0,3 2-1 15,-1 1 1-15,1-2-2 0,4 0-1 0,0-1-1 16,2-1-2-16,0-1-1 0,0-2 3 0,3-2-1 15,5-2 1-15,1-3-2 0,2-3 1 0,0-1 2 16,3-5 8-16,1-2 10 0,-1 0 6 0,2-2 6 16,-4-5 2-16,4-1 1 0,-5-1 2 0,1-2 3 15,-2 2 2-15,-2-2 3 16,-3-1 5-16,3 1 0 0,-6 1-1 0,0-1-3 16,-2 2-6-16,0 2-8 0,-2-1-8 0,-5 1-12 0,-1 1-17 15,-5 2-16-15,-1 0-18 0,-4 3-30 16,-2 1-41-16,0 0-90 0,-1 7-218 0,7-1-567 15,5-2-34-15</inkml:trace>
  <inkml:trace contextRef="#ctx0" brushRef="#br1" timeOffset="473801.7027">1649 9553 0 0,'0'0'0'0,"0"0"0"0,0 0 0 16,0 0 0-16,0 0 0 0,0 0 0 0,0 0 86 15,0 0 88-15,0 0-2 0,0 0-2 0,0 0-8 16,0 0-9-16,0-58-11 0,0 53-5 16,0 0-3-16,1 0-9 0,-1 0-3 15,0 1-5-15,0 0-5 0,0 0-3 0,0 1-4 16,2 0-11-16,-2 1-12 0,0-1-15 0,0 1-8 16,0 1-7-16,1-1-4 0,-1 2-8 0,0 0-11 15,0 0-12-15,0 0-10 0,0 0-10 0,0 0-10 16,2 0-8-16,-1 4 0 0,1 1 8 15,3 2 7-15,-1 4 12 0,5 3-2 0,-3 3 0 16,0 2 0-16,2 2 1 0,-1 1 1 0,0 3 0 16,1-2-2-16,-3 2 0 0,1 0-2 0,3-1 1 15,-4-2 0-15,0-1 1 16,1-2 2-16,-2 1 1 0,1-4-3 0,1-1 3 0,-3-2-1 0,3-3-1 16,-4 0 2-16,4-3-3 0,-3 0 0 0,-2-2 2 15,3-1 0-15,-2 0 2 16,1-3 1-16,-3 0 3 0,1-1 7 0,0 0 6 0,2 0 11 15,0 0 4-15,-1 0 4 0,0-2 2 0,2-3-5 16,1-1-5-16,3-2-7 0,-1-2-7 16,0-1-5-16,1-1-4 0,2-4 2 0,-1 0-4 15,-2-7 3-15,2 1-2 0,0-3-1 0,-1-3 1 16,1-1 1-16,0 0-5 0,0 1-2 0,-2-1-2 16,0 3-2-16,1 0 2 0,1 5-1 15,-3 1 1-15,0 5-5 0,-4 3 2 0,3 5-2 16,-3 2-1-16,-2 3-1 0,0 0-6 0,1 2-10 15,1 0-5-15,-1 2-2 0,2 4-8 0,0 0-8 16,-2 3-27-16,2 2-31 0,3-2-49 0,-3 2-68 16,3 1-80-16,-1-2-150 0,1-1-363 0,-4-4-12 0</inkml:trace>
  <inkml:trace contextRef="#ctx0" brushRef="#br1" timeOffset="474948.6704">2218 9620 716 0,'0'0'330'0,"0"0"-66"0,0 0-82 0,0 0-59 16,0 0-31-16,0 0-23 0,0 0-21 0,0 0-18 15,0 0-14-15,0 0-10 0,0 0-2 0,0 0 2 16,0 0 5-16,0 0 9 0,35 17 14 16,-35-9 11-16,0 2 10 0,0 0 4 0,-6 0-3 15,0 1-7-15,-2-1-7 0,-4 1-10 16,-1-1-3-16,0 1-6 0,1-3-3 0,-3 0 0 16,2-1-4-16,2 0-2 0,-1-1-1 0,1-1 1 15,0-1 0-15,3-3 5 0,0-1 1 0,3 0 1 16,0-1-1-16,2-3-3 0,-1-3-6 0,1-1-6 15,2-1-3-15,1-1-2 0,0-1 0 16,0-2 0-16,0-2-2 0,1-1-1 0,4-1 0 0,0-1 4 16,0 1-3-16,0-1-2 0,4 1-2 0,-2 3-6 15,2 2 1-15,-2 3-2 0,1 1 1 16,1 1-1-16,-3 3-1 0,1 0-3 16,1 3-2-16,0 0-1 0,-2 1-4 0,3 0 2 15,0 2 2-15,1 3 5 0,0-1 7 0,0 3 2 16,0 0 2-16,0 0-3 0,-2 0 2 0,-3 1-1 15,3 0 2-15,-1 1 4 0,-4 1 0 0,3 0 2 16,-3-1 2-16,-2 2 1 0,1-1 4 16,1-1 3-16,-1 2 1 0,-1 0 1 0,0-1 1 15,0 1-2-15,-1-2-3 0,2-1-1 0,1-2-3 16,1 1 0-16,-2-2 2 0,2 0 3 0,1-2 1 16,3-1 7-16,-1-1 4 0,1-1 3 15,7 0 5-15,-2-2-2 0,5-4-5 0,-3 0-6 16,6-3-4-16,-1-1-1 0,2 0 0 0,-1 0 1 15,-1-2 1-15,2 0 2 0,-5 0-2 16,0 0 5-16,-2 1-2 0,-3-1 4 0,-6 1 3 0,2 1 3 16,-7 0 4-16,0 1-3 0,-1 0-3 15,0 2-9-15,-2 0-4 0,-4 2-5 0,0 1-6 16,-3 3-2-16,0 1-6 0,-4 0 0 0,-3 1 0 16,1 3 1-16,-2 1 3 0,1-1-1 0,2 1 1 15,2 0 1-15,3-1-1 0,3 0 0 0,2-2-1 16,2 1-2-16,1-2-4 0,-2 1 1 15,3 0 1-15,0 0 3 0,3 0 0 0,0 0 2 16,5-1 2-16,1 2-1 0,4-3 3 0,2 0-2 16,2 0 1-16,1 0-3 0,3-3 1 15,0 0 0-15,-2-2 1 0,2-1 0 0,0 1-1 16,-2-2 2-16,2 1-2 0,0-1 2 16,-2 0 1-16,0 0-2 0,-6 3 2 0,1-1-4 15,-4 2 5-15,-5 0-2 0,0 2-1 0,-2 1 4 16,-1 0-6-16,-1 0-6 0,-1 0-1 0,0 0-3 15,0 3 2-15,0 3 7 0,0 0 2 0,0 2 1 16,-3 2 1-16,0 1-1 0,-1 0 1 16,2 2-1-16,-2 1 0 0,1-3 0 0,1 2 0 15,2-2 2-15,-1 0-3 0,1 0 2 0,0-2-3 0,1 2 0 16,4-2 2-16,0 0 0 16,2-2 2-16,0-1 0 0,1-2 0 0,1 2 1 15,2-5 3-15,-2 2-1 0,1-2 1 0,1-1 3 16,-1 0-2-16,0 0 3 0,2-2-3 0,-2-3 1 15,-1 1-2-15,1-2 1 0,-1 0 4 0,-2-1-1 16,-3-1 4-16,3-1-3 0,-3-1-1 0,2 1-3 16,-3-1-1-16,0 0-1 0,1 0-1 15,-2-2 1-15,-1 0-1 0,-1 1 2 0,0-1-1 16,0 1-1-16,0 0 0 0,0 3 1 0,0 1-1 16,0 3 0-16,0 2 0 0,0 0-3 0,0 2-4 15,0 0-1-15,-1 0-3 0,0 4 1 16,1 3 0-16,-1-1 3 0,1 4-1 0,-2 1 2 15,2 1 2-15,0 0 0 0,0 0 1 0,0 0-3 16,0-1 1-16,3 1 0 0,-2-2 3 0,0-2-1 16,1 2-1-16,-1 1 1 0,3-3-3 15,-1 1-2-15,-3-1-21 0,2 0-43 0,-1-1-72 16,0 0-121-16,-1-2-154 0,3-1-325 0,-3 0-617 0</inkml:trace>
  <inkml:trace contextRef="#ctx0" brushRef="#br1" timeOffset="475157.0428">2935 9393 561 0,'0'0'438'0,"0"0"-103"0,0 0-66 0,0 0-75 16,0 0-51-16,0 0-32 0,0 0-34 0,0 0-32 15,0 0-28-15,0 0-22 0,0 0-5 0,0 0 1 16,0 0 4-16,0 0 3 0,-52-12-8 15,56 21-51-15,5 1-117 0,-1-3-216 0,-3-1-590 0</inkml:trace>
  <inkml:trace contextRef="#ctx0" brushRef="#br1" timeOffset="476025.7783">3281 9566 533 0,'0'0'407'0,"0"0"-76"16,0 0-119-16,0 0-68 0,0 0-36 0,0 0-37 15,0 0-11-15,0 0 1 0,0 0-2 16,0 0 10-16,0 0 1 0,0 0-5 0,0 0-7 16,0 0-8-16,-40 47-15 0,30-40-5 0,0 1-6 15,-2-2-8-15,1 0-1 0,1-1-3 16,0 0 1-16,1 0-1 0,1-3 3 0,-1 1 2 15,6-3 0-15,-3 0 9 0,3 0-1 0,1 0-1 16,1-5 0-16,0-1-11 0,1 0-6 0,0-2-5 16,0 1-4-16,0-4-2 0,4 0 1 0,2-3 0 15,-1 0-2-15,5-1 5 0,-1 2-2 16,-1 0 1-16,2 2-1 0,-4 2-1 0,2 0-3 16,0 4 0-16,0 0 0 0,-3 2-4 0,2 2-4 15,-3 1-3-15,3 0 1 0,1 0-1 16,-3 3 6-16,3 1 3 0,0 1-2 0,-3 1 7 15,3 1 0-15,-1 0 0 0,-3 0 4 16,3 0-2-16,-4 2-1 0,4-2 2 0,-5-1 2 16,0 3-1-16,3-2 2 0,-3 0-1 0,-1-2-2 0,1 2 2 15,2-1-1-15,-2-1 0 0,0-1 1 16,-1-1 2-16,5 1-3 0,-4-2 3 0,1 1 5 0,3-2 0 16,-2-1 3-16,4 0 1 0,0 0 0 15,-2 0 0-15,3-4 0 0,0-2-2 0,1 1-3 16,1-2 0-16,0-1-4 0,5-1-1 0,-3-2-1 15,4-1 0-15,-4 2 1 0,3-3 4 16,-5 2 5-16,-1-3 0 0,-4-1 6 0,0 1 0 16,-3-3-4-16,1 0 3 0,-3-1-2 0,-1-1-2 15,0-1 0-15,-1-1-2 0,-4-1-3 16,2-1 1-16,-2 1 1 0,3 2-2 0,-1 3 4 16,-2 5 0-16,3 3 4 0,1 3 3 0,-1 2 2 15,1 3-4-15,1 0-10 0,-1 1-6 0,1 0-7 16,-3 3-2-16,2 6 4 0,0 2 1 15,1 1 2-15,0 4 2 0,0 2 1 0,0 1 0 16,0 2-1-16,5 1 0 0,-1 0-2 0,-2 2 2 16,5 1 1-16,-3-1 0 0,2 2 0 0,-3-1 1 15,4 1-4-15,-4-1 2 0,5 0 1 16,-1 0 1-16,-2-1 1 0,4-3 2 0,-1-3 1 16,-3-3-2-16,1-2 4 0,-2-3-1 0,1-2 1 15,-3-3 2-15,-1-1-1 0,1-2 2 0,1-2 3 16,-2 0 8-16,2 0 7 0,-2 0 8 15,2-2 0-15,2-3-6 0,-2-2-6 0,3-1-10 0,-2 0-2 16,2-3 0-16,-2-2 0 0,1-1 1 16,-2-3-1-16,-2 0-3 0,0-2-3 15,-1 0-3-15,0-2-1 0,0 2-1 0,-4-1 1 0,-2 2 0 16,-2 1-2-16,4 4 0 0,-4 4-2 16,3 2-2-16,-2 3-7 0,-3 4-6 0,0 0-4 15,-2 5 3-15,-3 3 2 0,2 2 3 16,0 1-4-16,1 2-12 0,-2 1-17 0,5-3-28 15,3 1-35-15,0 0-49 0,5 3-102 0,1-3-154 0,0-2-448 16,0-4-419-16</inkml:trace>
  <inkml:trace contextRef="#ctx0" brushRef="#br1" timeOffset="476510.9609">3782 9645 219 0,'0'0'460'15,"0"0"-189"-15,0 0-118 0,0 0-48 0,0 0-26 16,0 0-8-16,0 0 20 0,0 0 41 0,0 0 46 16,0 0 29-16,0 0-2 0,0 0-32 15,0 0-45-15,0 0-40 0,40-5-25 0,-29 0-19 16,-1-1-10-16,1 1-8 0,3-2-3 0,-3 0-3 15,0-2-1-15,1 0 2 0,-2-1-4 16,0-1 6-16,1 0-5 0,-2-1-1 0,-2-2 1 16,-3-1 0-16,3-3-2 0,-5 0-3 0,0-2-3 15,-2-4-5-15,0-1 2 0,0-1-1 16,-1-2-1-16,-6 0 1 0,1 0-2 16,-2-1 1-16,-1 4-1 0,-2 1 0 0,1 5-2 0,1 4-1 15,-1 4 0-15,1 2-2 0,3 6 1 0,-1 1-5 16,0 2-4-16,2 0 1 0,-2 3 1 0,2 4 1 15,-1 1 2-15,-2 4 3 0,4 1-2 0,-2 2 1 16,4 3 1-16,1-1-1 0,0 2 1 16,1 3 1-16,0-1 1 0,1 1 1 0,2 0 2 15,3 1 1-15,-1 1-2 0,3 2 0 0,-2-2-1 16,-2 2-1-16,2-2 4 0,-2 0 1 0,3-3 0 16,-4-1 1-16,3-2-2 0,-2-3-2 15,-1-1 1-15,2-2-1 0,-2-2-3 0,-1-1-7 16,2-2-16-16,-2-2-33 0,0-1-56 0,-1 0-107 15,4-1-147-15,-3-3-276 0,-1 1-876 0</inkml:trace>
  <inkml:trace contextRef="#ctx0" brushRef="#br1" timeOffset="477229.8121">4104 9550 0 0,'0'0'250'0,"0"0"119"0,0 0-65 0,0 0-62 15,0 0-38-15,0 0-38 0,0 0-39 0,0 0-33 16,0 0-31-16,0 0-19 0,0 0-10 0,0 0-8 16,0 0 2-16,0 0-1 0,5-6 8 0,2 5 8 15,0 0 8-15,-2-1 6 0,3 1 5 16,2-1-1-16,-1-2-2 0,0 0-5 0,1 0-10 15,-4 0-4-15,3 0-7 0,-1-1-2 0,1 0-3 16,-2 2-2-16,-2-2 2 0,1 2-2 16,-3-1-1-16,-1 0-2 0,3-1-2 0,-4 2 2 15,-1 1 2-15,0-2 0 0,0 2-1 0,-1-2-5 16,-6 2-7-16,-1 1-4 0,-1-1-4 0,-2 2-3 16,-1 0-1-16,0 0 0 0,-5 5-2 15,4 1 0-15,-1 0 1 0,0 1 0 0,2 1-1 0,2-2 2 16,0 4-3-16,1 0 1 0,4 1 0 15,-1 0-1-15,2 2 1 0,-1-1 0 16,3 1 3-16,1 1-4 0,1-2 3 0,0-1-1 16,0-1-2-16,2-1 3 0,1 1-1 0,4-2 1 15,0-1 1-15,3-1 1 0,0 0 0 0,2-2 0 16,1-1-6-16,5-2-14 0,1 0-36 0,3-1-47 16,0 0-40-16,5 0-16 0,2-1-68 0,1-3-112 15,-8 0-305-15,-8 2-523 0</inkml:trace>
  <inkml:trace contextRef="#ctx0" brushRef="#br1" timeOffset="478180.6246">5059 9310 0 0,'0'0'331'15,"0"0"59"-15,0 0-64 0,0 0-76 16,0 0-51-16,0 0-44 0,0 0-22 16,0 0-26-16,0 0-18 0,0 0-16 0,0 0-15 15,0 0-2-15,0 0 1 0,0 0 3 0,-114 26-1 16,97-12-3-16,3 1-7 0,-2 0-8 0,3 0-5 16,-3 3-11-16,5 1-5 0,1-2-4 0,1 1-4 15,4 0-4-15,0-3-2 0,3 2-2 16,2-1-1-16,0-1 3 0,1-1-1 0,6 0 5 15,2-1 2-15,3-1 2 0,1-3 6 16,6-1 1-16,0-1 0 0,2-1-6 0,1-2-2 0,3 0-2 16,-3-3-1-16,-1-1 8 0,-1 0-1 15,-6-3 0-15,3-3 0 0,-5 1-3 0,-2-2-2 16,1 0 1-16,-2 1 0 0,0-3-4 0,-1 0 4 16,-3 0-2-16,2-2 0 0,-4 1 2 0,2 0 0 15,-4-1 0-15,-1 2 1 0,0-2 0 0,0-1-1 16,-5 0-2-16,3-2 1 0,-4 1-1 15,2-1 0-15,0 2 2 0,-3 4 9 0,4 0 6 16,-3 2 6-16,4 2 3 0,-1 1-8 0,-1 0-5 16,3 2-9-16,1 0-5 0,0 1-4 0,0 0-2 15,0 0-5-15,0 0 1 0,0 0 0 16,0 0 0-16,-1 0 1 0,1 0-2 0,0 0 0 16,-1 0 0-16,0 0-1 0,0 2 2 0,-2 2-4 15,0-1 1-15,2 2-3 0,1 3 0 0,0-2 3 16,0 2-1-16,0 2 1 0,0 1 1 15,7 0 0-15,-3 0-2 0,3 0 3 0,-1-1-2 16,1-1 0-16,3 0 3 0,0-2-3 0,0-1 2 16,1-3 1-16,0 1-1 0,2-1 1 15,0-2-1-15,-2-1 6 0,2 0-3 0,-2-3 1 16,4-2 1-16,-4 2-7 0,0-3 3 0,2 0 1 16,-4 0 2-16,1-1-1 0,1 1 1 0,-2-1-1 15,-2 2 1-15,-2-2 3 0,2 0-4 16,-4-1 2-16,2 1 1 0,-3 0 3 0,0 0-1 0,-2-1 3 15,0-1-3-15,0 1-3 0,0-3 3 0,-4 2-6 16,-2-2 4-16,-4 1-2 0,1 0 0 16,-2 1-3-16,-1 1 0 0,-1 0 1 0,-4 2-2 15,0 2 1-15,1 1-1 0,-1 2-2 16,-3 1 1-16,4 0 2 0,0 0-2 0,1 1-2 16,1 4 1-16,3-1-5 0,0 2 4 0,2 2 0 15,0 1-3-15,2 3 1 0,0 1-2 0,1 4 0 16,4 0 0-16,0 0-2 0,1 1-4 0,1 0-16 15,0-2-14-15,3 0-23 0,0-1-24 16,4-3-20-16,1-1-28 0,-3-1-49 0,3 0-49 16,2-3-45-16,1-2-66 0,-1 0-102 0,-1-3-254 15,-2-2 156-15</inkml:trace>
  <inkml:trace contextRef="#ctx0" brushRef="#br1" timeOffset="478999.5521">5427 9498 261 0,'0'0'570'0,"0"0"-148"0,0 0-102 16,0 0-78-16,0 0-35 0,0 0-25 16,0 0-27-16,0 0-23 0,0 0-23 0,0 0-23 15,0 0-22-15,0 0-16 0,0 0-17 0,-21-20-12 16,23 14-3-16,4 0-6 0,0 0 3 0,0-1 2 15,3-1-1-15,-1 1 2 0,0-2-1 16,1 0 4-16,0 0-4 0,1-2 0 0,-1 0 0 16,2-2-2-16,-1 0 1 0,-1-1 3 0,1 0-3 15,-4 0 0-15,-2 0 0 0,0 2-5 0,-2 0 2 16,-1 3-1-16,-1 3-3 0,0 2-2 16,0 1-2-16,0 2-6 0,-4 1-5 0,-1 0-3 15,-2 5-5-15,-4 2-1 0,2 3 6 0,-1 3-1 16,1 2 4-16,3 0 4 0,0 2-3 15,5-1 3-15,1-2 0 0,0 3 0 0,7-3 3 0,3 0-1 16,2-3 0-16,0 0 1 0,6 1-1 0,2-2-1 16,2 1 5-16,5-2-5 15,3-1 4-15,-1-1-3 0,1 0 0 0,-2-2 3 16,0 1-1-16,-3-1 1 0,-4 1-1 0,-1 0 3 16,-3-2-4-16,-1 1 1 0,-5 0 0 0,-1 0 0 15,-6 0 0-15,-3 0 1 0,-1 0 0 16,0 1 3-16,-5 2 1 0,-8 1 0 0,-1 0 0 15,-6 2 0-15,-4 0 0 0,-3-1 0 0,-3 1 0 0,-4 0-1 16,-3 0-4-16,3-2 0 0,-3-1 1 16,4-2-1-16,2-2 2 0,3-1 1 0,6-2-1 15,7-1 5-15,6 0 2 0,4-4 2 0,5-2-3 16,1-1-7-16,12-1-2 0,3-3-3 16,6-1 1-16,7 0 1 0,5-1-3 0,3 1-2 15,4-1-4-15,-2 0 0 0,-1 0 0 0,-3 0 1 16,-2-1 2-16,-2 0 2 0,-3 0 3 0,1-1 2 15,-4-1 2-15,-1 1-1 0,-5 0 1 16,-4 1 1-16,-3 0 1 0,-5 1 3 0,0 0-1 16,-6 2 2-16,-1-1-2 0,0 1 0 0,-3-1-1 15,-2 2 0-15,-1-2-1 0,0 2 0 0,-1 0 3 16,3-2 0-16,-4 2 5 0,2 2 0 16,1 1 3-16,-1 1 2 0,2 3 3 0,-1 1 6 15,1-1 1-15,2 3 0 0,1 0-5 0,1 0-4 16,0 0-4-16,0 0-6 0,0 0-4 0,0 0-4 15,0 5-2-15,0 2 2 0,0 3 1 0,3 3 4 16,2 3-2-16,0 1-1 0,1 1 0 0,-1 3 1 16,3 2 0-16,0 1-1 0,-3 2 1 15,4 1-2-15,-1 0 4 0,1-2 2 0,-2 0 0 16,2-2 2-16,-2-1-3 0,3-3 0 0,-2-2-4 16,-2-2-6-16,0-1-8 0,0-3-19 15,0-1-23-15,-3-2-43 0,2-3-51 0,-3-1-93 16,1-3-99-16,1-1-138 0,-3 0-391 0,0-1-189 15</inkml:trace>
  <inkml:trace contextRef="#ctx0" brushRef="#br1" timeOffset="479211.3641">5786 9410 482 0,'0'0'560'0,"0"0"-110"0,0 0-107 0,0 0-64 16,0 0-63-16,0 0-66 0,0 0-57 0,0 0-39 15,0 0-26-15,0 0-8 0,0 0-5 16,0 0-4-16,0 0 0 0,0 0 0 0,88-23 1 16,-47 17-2-16,9 0 0 0,4 0-5 0,2 0-5 15,4 0-35-15,0 1-74 0,2-1-115 0,0 0-164 16,-13 3-418-16,-17-1-392 16</inkml:trace>
  <inkml:trace contextRef="#ctx0" brushRef="#br1" timeOffset="479511.4366">6999 9352 0 0,'0'0'340'0,"0"0"25"15,0 0-81-15,0 0-76 0,0 0-45 0,0 0-41 16,0 0-30-16,0 0-27 0,0 0-21 16,0 0-10-16,0 0-13 0,0 0 4 0,0 0 3 0,0 0 2 15,76-14-2-15,-51 9-5 0,2 2-4 16,4-2 1-16,3 1-3 0,0 0 0 0,-1 0-2 16,-2 2-8-16,-2-1-36 0,-4 3-59 15,-6 0-82-15,-3 0-90 0,-8 0-95 0,-6 4-76 16,-2 2-56-16,-3-2 340 0,-2-1 147 0</inkml:trace>
  <inkml:trace contextRef="#ctx0" brushRef="#br1" timeOffset="479655.2513">7055 9443 0 0,'0'0'194'15,"0"0"219"-15,0 0-121 0,0 0-112 0,0 0-77 0,0 0-36 16,0 0-5-16,0 0 13 0,0 0 10 0,0 0-10 16,0 0-14-16,0 0-13 0,0 0-10 15,130 26-8-15,-93-29-11 0,-1-2-13 16,-1 1-17-16,-2-1-28 0,-1 0-44 0,-5 0-49 15,-3 0-73-15,-3-3-97 0,-6 4-155 16,-6-1-62-16</inkml:trace>
  <inkml:trace contextRef="#ctx0" brushRef="#br1" timeOffset="479841.8859">7374 9201 55 0,'0'0'548'0,"0"0"-144"0,0 0-80 0,0 0-79 15,0 0-66-15,0 0-65 0,0 0-69 0,0 0-46 16,0 0-13-16,0 0 4 0,0 0 16 15,0 0 13-15,0 0 2 0,0 0 6 0,-5 48 3 16,21-30 1-16,-1 2 7 0,0 3 6 0,-3 0 5 16,-1 2 4-16,-2 1 1 0,-4 2-1 15,-2-1-5-15,-3 0 3 0,0 1-2 0,-5-3-3 16,-7 1-6-16,-5 0-15 0,-4 0-40 16,-2 1-109-16,4-7-222 0,5-6-1117 15</inkml:trace>
  <inkml:trace contextRef="#ctx0" brushRef="#br1" timeOffset="682037.956">12124 9048 0 0,'0'0'0'16,"0"0"56"-16,0 0 180 0,0 0 17 0,0 0-4 15,0 0 1-15,0 0-10 0,0 0-26 16,0 0-27-16,0 0-25 0,0 0-24 0,0 0-16 16,20-54-12-16,-19 54-10 0,-1 0-9 0,0 0-9 15,0 0-8-15,0 0-8 0,0 0-6 0,2 0-8 16,-2 0-4-16,0 0-3 0,0 0-4 0,3 0-4 16,-3 0-8-16,0 0-6 0,0 0-8 15,1 0-4-15,0 0-5 0,0 0-6 0,1 3 1 16,5 2-1-16,1 1 2 0,1 3 4 0,3 4-1 15,-1 1-1-15,2 5 0 0,-2 3 0 16,0 1-1-16,2 1-1 0,-1 0 1 0,-2 1-2 16,0-2-3-16,-5-2 5 0,4 0-1 0,-2-1 1 15,-2-2 2-15,3-1-2 0,-2-1-2 0,-1-3 3 16,3-1 0-16,-2-2-2 0,0-1 2 0,1-1-2 16,-4-2 1-16,4-1 2 0,-4-2 1 0,-1-1 3 15,3 1 2-15,-3-2 8 0,0 0 6 0,0-1 5 16,2 0 7-16,-2 0-2 0,0 0 0 15,4 0-1-15,-3 0-1 0,0 0 0 16,4-3 2-16,-2-2-5 0,1-1-7 0,4 1 0 16,-1-3-7-16,0-3-2 0,2 1 2 0,-1-4-2 15,0 0-2-15,2-2 3 0,-2-1-1 0,1-1-4 16,0-2 0-16,-1-1-3 0,0-1-4 16,1-2 5-16,-1-1-1 0,-1-1 0 0,2 1-3 15,-2 2 0-15,-1 3-1 0,-2 5 1 0,1 3 2 16,-2 3-2-16,-2 3-4 0,-1 1 2 0,-2 3-3 15,0 2-2-15,1-1 3 0,-1 1-5 0,0 0-1 16,0 0 2-16,0 0-2 0,0 0 1 0,0 0-2 16,0 0 0-16,0 0 0 0,0 0 4 15,0 0 3-15,0 0-4 0,0 0 0 0,0 0-3 16,0 0-2-16,0 0 3 0,0 0 1 16,0 0-2-16,0 0 1 0,0 0-2 0,0 0-4 15,0 0 0-15,0 0-1 0,0 0-2 0,0 0-1 16,0 0 0-16,0 0-8 0,0 0-12 0,0 1-11 15,0 1-22-15,0-2-24 0,0 0-23 16,0 3-41-16,0-1-62 0,0 1-78 0,4 1-161 16,-3-1-439-16,-1-1-165 0</inkml:trace>
  <inkml:trace contextRef="#ctx0" brushRef="#br1" timeOffset="682985.4022">13094 8964 0 0,'0'0'305'0,"0"0"26"0,0 0-23 15,0 0-38-15,0 0-34 0,0 0-18 0,0 0-36 16,0 0-29-16,0 0-27 0,0 0-22 0,0 0-14 0,0 0-13 15,0 0-13-15,-9-14-16 0,4 14-9 16,3 0-8-16,-3 0 4 0,0 0 1 0,1 0 6 16,-1 0 2-16,1 0-3 0,-2 0 1 15,3 0-5-15,-3 0-4 0,2 0-3 0,-1 0-2 16,0 0-6-16,-2 0-5 0,2 3-4 0,-4-2-6 16,0 5-2-16,-2-1 1 0,0 4-2 0,-2-2 0 15,1 4 0-15,0-1-1 0,1 3-3 16,-1 1 1-16,1 0-1 0,1 1-1 0,-1 2 1 15,2 0-2-15,1 1 1 0,0-1 0 0,2 2 0 16,0-2 0-16,2 1 0 0,-2-2 3 0,4 0-4 16,0-2 3-16,0 1-3 0,2-2-3 15,0-2-2-15,3 1 0 0,0-2-1 0,4 2 0 16,0 1 5-16,3-4-1 0,2 0 7 0,-1-2 3 16,1-1 1-16,0-1 5 0,4-2 11 15,-2 0 6-15,1-2 8 0,0-1 2 0,0 0-5 16,0 0-8-16,-2-1-1 0,2-2-8 0,-3 1 7 15,1-1 1-15,-4 1-2 0,0 0 2 0,-1-1-7 16,-4 2 4-16,0-1-3 0,0 1 4 0,-2 0 1 16,-2-1-5-16,0 2 3 0,0-1-1 15,0 1-5-15,0-1-5 0,0 0-2 0,0 0-5 0,0 0-2 16,-1 1 1-16,1-2-6 0,-1 2-7 16,0 0-18-16,0 0-25 0,-1 0-52 0,2 0-78 15,-1 0-90-15,1 0-124 0,0 0-278 0,0 0-887 16</inkml:trace>
  <inkml:trace contextRef="#ctx0" brushRef="#br1" timeOffset="684799.1632">13346 9301 0 0,'0'0'0'0,"0"0"0"0,0 0 0 0,0 0 0 15,0 0 173-15,0 0 41 0,0 0 3 0,0 0-3 16,0 0-10-16,0 0-27 0,0 0-3 15,0 0-14-15,0 0-12 0,0-23-13 0,0 23-12 16,0 0-8-16,0 0-4 16,0 0-4-16,0 0-7 0,0 0-2 0,0 0-9 0,0 0-11 0,0 0-9 15,0 0-11-15,0 0-10 16,0 0-9-16,0 0-9 0,0 0-10 0,0 0-10 16,0 0-4-16,0 0-5 0,0 0-1 0,0 0-2 15,0 1-2-15,3 2 1 0,-2 2 2 0,0 1 2 16,1 1 1-16,-1 1 2 0,4 3-1 0,-3-1 1 15,0 1 1-15,-1 2-3 0,2-1 2 16,-1 1-2-16,-1-1 0 0,0 1 2 0,0-2 0 16,0 1 3-16,-1-1-3 0,0-2-1 0,0 1-1 15,0-3 0-15,0 1 0 0,1-1 2 0,-1-2-1 16,2 0 0-16,-2-1 2 0,2-1-3 0,0-1 3 16,-2-1 1-16,1 0 3 0,-1 0 2 15,0-1 2-15,1 1 4 0,-1-1-6 0,0 0 2 16,0 0-2-16,0 0-3 0,0 0 1 0,0 0-2 15,0 0 0-15,0 0-3 0,-1 0-4 16,0 0-5-16,-3 0-11 0,2 0-17 0,0 0-32 0,-1 0-69 16,-2 0-107-16,2-1-175 0,-1 0-356 15,1 0-659-15</inkml:trace>
  <inkml:trace contextRef="#ctx0" brushRef="#br1" timeOffset="685231.6653">13418 9090 211 0,'0'0'398'0,"0"0"-35"0,0 0-60 16,0 0-48-16,0 0-39 0,0 0-35 0,0 0-31 15,0 0-34-15,0 0-23 0,0 0-20 16,0 0-13-16,0 0-14 0,0 0-9 0,0 0-11 15,-4-6-9-15,3 7-9 0,-1 2-6 0,-3 1 2 16,2-2 2-16,-1 4 9 0,-2 0 2 0,-2 1 2 16,3-2-3-16,-2 1 0 0,1-1-2 15,2-2-3-15,1 0 1 0,0-2 0 0,2 0 2 16,-1-1 8-16,2 0 13 0,0 0 17 0,0 0 17 16,0 0 16-16,0 0 4 0,0 0-10 0,0-4-17 15,0 1-17-15,0-2-16 0,0-1-6 16,0 0-1-16,0 0-3 0,0-1 2 0,2 0-1 15,-2 1-4-15,1 0 1 0,1 0-3 0,-1 1-3 16,0 0-1-16,-1 3-2 0,1 1-3 16,-1 0-3-16,0 1 0 0,0 0-4 0,0 0 0 0,0 0-7 15,0 0-11-15,0 0-12 16,-1 1-6-16,0 4-8 0,0 2-15 0,1 1-30 0,-2 2-76 16,2 0-121-16,0 1-190 0,0-2-592 15,0-5-94-15</inkml:trace>
  <inkml:trace contextRef="#ctx0" brushRef="#br1" timeOffset="686129.9464">13933 8982 136 0,'0'0'407'0,"0"0"-36"16,0 0-63-16,0 0-52 0,0 0-34 0,0 0-20 15,0 0-27-15,0 0-22 0,0 0-20 16,0 0-16-16,0 0-19 0,0 0-18 0,0 0-21 16,0 0-17-16,2-19-16 0,-2 19-10 0,0 0-9 15,0 0-7-15,0 1 0 0,1 3-3 16,1-1 1-16,0 3 6 0,1 2-2 0,0 1 6 15,2 3 3-15,-1 0 1 0,2 3 0 0,-1 0 0 16,0 0 1-16,0 0-1 0,0-1 1 0,-3 0-3 16,2-1-1-16,-1 0-4 0,1-1 2 0,-2-3 0 15,1 0-2-15,-2-1 3 0,1-1-4 16,0-1 2-16,-2 0-1 0,2-2-2 0,-1 2 1 16,1-2-3-16,-2 0 1 0,1-1-4 0,0 1-4 15,-1-2-13-15,1 1-25 0,-1-1-51 0,1-1-71 16,0-1-83-16,-1 0-103 0,0 0-171 15,0 0-325-15,2 0 174 0</inkml:trace>
  <inkml:trace contextRef="#ctx0" brushRef="#br1" timeOffset="686421.5354">13840 9110 113 0,'0'0'441'0,"0"0"-90"0,0 0-93 0,0 0-64 16,0 0-29-16,0 0-13 0,0 0-12 0,0 0-10 15,0 0-7-15,0 0-16 0,0 0-10 0,0 0-9 16,0 0 3-16,10 7 4 0,-2-7 1 16,2-2-4-16,3-2-17 0,3 1-17 0,2-2-18 15,0 2-9-15,2-2-9 0,2 2-5 0,-3 0-2 16,0-1-4-16,-1 2-4 0,-3 0 1 15,0 0-6-15,-3 0-2 0,-1 1-1 0,0 1-6 16,-1-1-11-16,0 1-30 0,-2 0-58 0,-2-1-86 16,-1-1-110-16,-2 2-150 0,-1-1-248 15,0 1-493-15</inkml:trace>
  <inkml:trace contextRef="#ctx0" brushRef="#br1" timeOffset="686720.6986">14153 8971 769 0,'0'0'459'0,"0"0"-85"0,0 0-114 16,0 0-90-16,0 0-51 0,0 0-39 0,0 0-25 16,0 0-19-16,0 0-8 0,0 0-2 0,0 0 5 15,0 0 5-15,0 0 5 0,0 0 3 0,-24 33-3 16,19-24 2-16,-4 0-2 0,-1 1-5 0,0 0-5 15,-1 1-4-15,-1 0-7 0,0 1-4 16,-4 0-1-16,3 0-7 0,-2-1-1 0,3 0-2 16,-1 0-2-16,3-1-4 0,-1-2-7 0,2-2-11 15,1 0-19-15,4 0-21 0,0-3-32 0,2 0-48 16,0-2-72-16,2-1-92 0,0 0-142 16,0 0-224-16,0 0-169 0</inkml:trace>
  <inkml:trace contextRef="#ctx0" brushRef="#br1" timeOffset="686965.4705">13894 9043 932 0,'0'0'440'0,"0"0"-104"0,0 0-130 0,0 0-93 16,0 0-48-16,0 0-28 0,0 0-13 0,0 0 6 15,0 0 16-15,0 0 25 0,0 0 14 0,0 0-4 16,0 0-12-16,72 42-21 0,-55-34-18 16,3 1-8-16,-3 0-8 0,0-1-5 0,-2 2-5 15,0-2-14-15,0 0-46 0,-2-1-111 16,0-1-170-16,-2-1-404 0,-4-3-610 0</inkml:trace>
  <inkml:trace contextRef="#ctx0" brushRef="#br1" timeOffset="688102.2199">14839 8601 0 0,'0'0'0'0,"0"0"0"0,0 0 152 15,0 0 87-15,0 0-16 0,0 0-2 16,0 0-18-16,0 0-9 0,0 0-14 0,0 0-27 0,0 0-32 16,0 0-23-16,-75-3-15 0,73 3-11 15,2 0-9-15,0 0-7 0,0 0-3 0,0 0-3 16,0 0 3-16,0 0 4 0,0 0 2 15,0 0 2-15,0 0 0 0,0 0-4 0,0 0-5 16,0 0-7-16,0 0-11 0,2 0-10 0,1 1-6 16,-1 0 0-16,2 0 6 0,1 1 7 0,4-1 7 15,2 1 10-15,3-2 8 0,5 0 4 0,4 0 2 16,4 0-5-16,3 0-13 0,4-2-11 16,3-1-9-16,2 0-7 0,1 1-3 0,2-1 0 15,-2 0-4-15,0 0-1 0,1-1 1 16,-1 1-1-16,-2-1 0 0,0 0 2 0,-3 1-1 0,-3-1 1 0,-2-1 2 15,-4 2 2-15,-2-2-3 16,-5 2-2-16,-4 0-2 0,-1 1-6 0,-5 0 5 16,-4 0-1-16,0 1-1 0,-4 1 2 0,-1 0-5 15,0 0-4-15,0 0-3 0,0 0-6 0,0 0-10 16,0 0-12-16,0 0-19 0,0 3-30 0,0 0-26 16,-1 2-40-16,-2-1-59 0,0 2-59 0,-4 0-104 15,-3 0-195-15,3-1-360 0,2-1 332 0</inkml:trace>
  <inkml:trace contextRef="#ctx0" brushRef="#br1" timeOffset="688909.5988">14791 8686 181 0,'0'0'520'0,"0"0"-160"16,0 0-42-16,0 0-43 0,0 0-45 0,0 0-41 15,0 0-30-15,0 0-29 0,0 0-29 0,0 0-15 16,0 0-14-16,0 0-12 0,0 0-10 16,-10-11-12-16,10 11-9 0,0 0-7 0,0 0-4 0,0 0-6 15,0 0-5-15,0 0-3 0,0 0-3 16,0 1-4-16,0-1-4 0,0 3 1 0,0-1-2 15,3 3 7-15,4 1 5 0,1 1 3 0,2 2 11 16,5 2 3-16,0-1 6 0,3 3 5 0,1-2 0 16,2 1 0-16,2-1-5 0,-3 2-2 15,4 0-6-15,-1 0-3 0,-2 0-2 0,2-2-4 16,-2-1 1-16,-1-1 0 0,-4-2 1 0,-1 0 0 16,-1 0-1-16,-3-1-3 0,-3-1-3 0,-1-1 0 15,-2 1 0-15,-1-2-4 0,-3-1 3 16,-1 2-3-16,1-2-2 0,-1 1 3 0,0 0-2 15,0 0 0-15,0 2 2 0,0 0 2 0,0 1-1 16,0 2 3-16,-2 0-1 0,-3 3 0 16,-1-1-1-16,-1 3-1 0,-3 1 4 0,0 0-3 15,0 2 0-15,-2-1 0 0,-1 3-4 0,-2 1 1 16,3 1 1-16,-5 3 0 0,1 0 3 0,-2-1-2 16,2-1 0-16,-1-1 0 0,0 1-2 0,1 0 0 15,-3-1-1-15,2 2 0 0,-3-1 2 0,2 0 0 16,1-2 0-16,1-2 0 0,0 0 0 0,3-2 1 15,1-1-1-15,3-3 3 0,3-1 1 16,1-3-3-16,2-1-1 0,0-2-2 0,3-2-3 16,0 0 2-16,0-2 0 0,0 0 1 15,0 0 1-15,0 0 2 0,1 0 0 0,2 0 0 16,0 1 4-16,1-1 2 0,1 2 4 0,1-2 4 16,0 0 1-16,4 0-2 0,3 2 0 15,3-1 1-15,1-1-1 0,3 0 4 0,4 0 2 16,-2 0-2-16,6 0-1 0,1 0-1 0,3-3-2 15,0 1 0-15,3-1 0 0,1 1-4 0,0-2-1 16,-1 1-3-16,0-2-1 0,-2 1-2 0,0 2 1 16,-2-2-2-16,-1 2 1 0,-5-2 2 15,-4 2-1-15,-6 0 2 0,-3-1 1 0,-2 2-2 16,-2 1 2-16,-5-1 0 0,1 1-1 0,-1 0-6 16,-3 0 0-16,0 0-2 0,0 0-2 0,1 0 2 15,-1-1 0-15,0 1-4 0,0 0 1 0,0-1-3 16,0 1-7-16,0 0-6 0,0 0-14 15,0 0-26-15,0 0-27 0,0 0-42 16,5 0-54-16,0 0-90 0,0-3-118 0,0 1-273 16,0 0-919-16</inkml:trace>
  <inkml:trace contextRef="#ctx0" brushRef="#br1" timeOffset="689556.4286">15891 8767 454 0,'0'0'405'0,"0"0"-43"0,0 0-63 0,0 0-64 16,0 0-47-16,0 0-47 0,0 0-42 0,0 0-27 16,0 0-14-16,0 0-5 0,0 0-1 0,0 0-4 15,0 0-1-15,0 0-4 0,64-3-4 16,-51 3 2-16,2 1-7 0,1 4-1 0,1 0-7 15,-3 2-6-15,3 3-2 0,-4 0-3 0,0 2-2 16,-3 1-3-16,0 2 1 0,-3-3 0 0,0 3 1 16,-5-1 0-16,1 2 1 0,-2-2 2 15,-1 0 6-15,0-1 6 0,-5 1 4 0,-1-1 1 16,-2-1-4-16,-2 1-4 0,-1-1-4 0,-2 0-4 16,0-2 1-16,0 0-4 0,-2-2-2 0,4-1-2 15,0 0-3-15,1-2 1 0,2 0-3 0,1-1 3 16,1-1-3-16,-2-2-2 0,4-1 2 0,0 0-6 15,0 0 0-15,3 0-10 0,0 0-17 16,-1-4-29-16,2 0-45 0,0-3-47 0,0-1-58 16,3-2-77-16,2 0-127 0,3-2-179 0,1 2-323 15,-1 3 518-15</inkml:trace>
  <inkml:trace contextRef="#ctx0" brushRef="#br1" timeOffset="689854.3403">16316 8732 0 0,'0'0'0'0,"0"0"224"0,0 0 144 0,0 0-25 16,0 0-37-16,0 0-29 0,0 0-48 0,0 0-53 16,0 0-50-16,0 0-48 0,0 0-39 15,0 0-22-15,0 0-8 0,5-7 2 16,-9 13 11-16,-2 2 11 0,-1 0 11 0,0 1 10 16,1 1 5-16,0 3 7 0,0 0-2 0,-3 2-1 15,2 2-3-15,1 1-9 0,0-2-2 0,1 2-12 16,-1 2-5-16,1 0-5 0,0 1-9 15,3-2-2-15,-1-1-3 0,2-2-4 0,-1 1-3 16,2-3 1-16,0 0-5 0,4-4 1 0,1 2 3 16,4-2-3-16,0-1 4 0,1-2-2 0,1-1-1 15,4-3 1-15,1 0-2 0,4-2-3 0,1 0-2 16,-1-1-3-16,2 0-20 0,1 0-33 16,-2-2-54-16,-3-1-79 0,2-2-102 0,-6 0-232 15,-3 2-979-15</inkml:trace>
  <inkml:trace contextRef="#ctx0" brushRef="#br1" timeOffset="690188.9282">16714 8978 960 0,'0'0'463'0,"0"0"-86"16,0 0-109-16,0 0-70 0,0 0-36 0,0 0-41 16,0 0-33-16,0 0-24 0,0 0-21 0,0 0-21 15,0 0-12-15,0 0-9 0,0 0-2 0,0 0 3 16,4 23 6-16,-2-14 3 0,0-1 3 0,1 1 2 16,-2 3 1-16,0-1 3 0,-1 2 0 15,0 1-2-15,1-1 0 0,-1-1-1 0,0 0-3 16,0-1-2-16,0-1 1 0,0-1-4 0,0-2-1 15,0-1 2-15,0 0-4 0,0-1 2 16,0-1-3-16,0 1-2 0,0 0 0 0,0-2-3 16,-1 1-4-16,1-3-17 0,-1 2-32 0,0-2-60 15,-2 0-90-15,1-1-116 0,0 0-244 16,2 0-687-16</inkml:trace>
  <inkml:trace contextRef="#ctx0" brushRef="#br1" timeOffset="690416.3679">16690 8822 593 0,'0'0'794'0,"0"0"-349"0,0 0-85 0,0 0-98 0,0 0-69 16,0 0-40-16,0 0-31 0,0 0-27 0,0 0-23 15,0 0-17-15,0 0-17 0,0 0-15 16,0 0-9-16,-1-55-10 0,1 55-8 0,0 0-11 15,0 0-22-15,0 0-30 0,0 0-15 0,0 4-34 16,6 1-74-16,-1 2-114 0,3-1-211 0,-4-2-688 16</inkml:trace>
  <inkml:trace contextRef="#ctx0" brushRef="#br1" timeOffset="690921.8997">17083 8949 624 0,'0'0'646'0,"0"0"-200"16,0 0-116-16,0 0-98 0,0 0-59 0,0 0-39 15,0 0-29-15,0 0-22 0,0 0-23 16,0 0-16-16,0 0-16 0,0 0-13 0,0 0-8 0,0 0-6 16,2-15 2-16,4 20 0 0,-3-1 5 15,2 3 1-15,1 1-3 0,1 3-1 0,-3 1 0 16,2 0-3-16,-3 2 3 0,1 1 2 0,-1 1 1 16,-2 0 0-16,-1 0 0 0,0-1-1 15,0 1 1-15,-1-1 3 0,-6-2 0 16,3 1 1-16,-4-3 1 0,-2-1-1 0,0 1-4 0,0-3-1 15,-1-1-5-15,0 1-1 0,1-2-2 0,-1-2 0 16,2-1-3-16,0 1-2 0,0-3 1 16,2 0 0-16,2-1 3 0,-2 0 6 0,3 0-1 15,-2-2 1-15,4-3 3 0,-3 1-3 0,1-2 0 16,3-1 1-16,0 1-3 0,1-3 1 0,0 0 3 16,0 0-2-16,0 0 2 0,2 1-3 15,2 0 0-15,2 0-1 0,-4 3 1 0,4-1 0 16,-3 1-3-16,3 1 0 0,-2-1-5 0,2 0-1 15,-1 2 1-15,2 1-3 0,-2 0-4 0,1 1-9 16,1 1-15-16,-2-1-27 0,2 1-64 0,-3 0-103 16,2 0-135-16,-4 0-278 0,1 0-875 0</inkml:trace>
  <inkml:trace contextRef="#ctx0" brushRef="#br1" timeOffset="691432.5419">17116 8760 754 0,'0'0'420'0,"0"0"-26"0,0 0-75 16,0 0-96-16,0 0-47 0,0 0-39 16,0 0-26-16,0 0-16 0,0 0-9 0,0 0-9 15,0 0 0-15,0 0-2 0,0 0-6 0,0-15-4 16,0 15-8-16,0 0-4 0,0 0-9 0,0 0-10 16,0 0-8-16,0 0-13 0,0 0-5 0,0 0-5 15,0 0-5-15,0 0 0 0,0 0-1 16,0 0-2-16,0 0 0 0,-1 0 1 0,1 2-1 15,-1-1 5-15,1 0 1 0,0 0-2 0,-1 0 3 16,1 1-1-16,0-2 1 0,0 0 0 0,0 0 4 16,0 0 3-16,0 0 6 0,0 0 14 15,0 0 9-15,0 0 8 0,0 0 6 0,1 0-3 16,-1-3-7-16,0 1-8 0,1-1-8 0,0 0-10 16,0 0 2-16,1-1-4 0,0 1-3 0,-1-1 2 15,-1 2-4-15,0 0-3 0,0-1-2 16,0 2-1-16,0 0-3 0,0 1 0 0,0 0-4 0,0 0-13 15,0 0-19-15,-1 0-29 0,1 0-37 16,0 3-53-16,0 3-83 0,3 1-166 16,-1 0-672-16,3-4-564 0</inkml:trace>
  <inkml:trace contextRef="#ctx0" brushRef="#br1" timeOffset="697111.0557">14853 9869 0 0,'0'0'0'0,"0"0"0"0,0 0 178 0,0 0 50 16,0 0-32-16,0 0-2 0,0 0-26 16,0 0-21-16,0 0 3 0,0 0-12 0,0 0-2 15,0 0-6-15,0-16-9 0,0 16-10 0,0-2-7 16,0 2-9-16,0 0-12 0,0 0-7 16,0 0-5-16,0 0-4 0,0 0-4 0,0 0-6 15,0 0-5-15,0 0-7 0,0 0-4 0,0 0-4 16,0 0-4-16,0 0-3 0,0 0-5 0,0 0-3 15,0 0-6-15,0 0-3 0,0 0-5 0,0 0-5 16,0 0-4-16,0 2-7 0,0-1-3 16,0 2 2-16,0 1 3 0,1 2 3 0,2 1 6 15,0 0-1-15,1 2 0 0,1 0-1 0,-3 0-2 16,3 2 0-16,-1 2-1 0,0-1 2 0,1-1 1 16,-2 2 1-16,1-2-2 0,-1 0 2 15,-2 0 0-15,0-1 1 0,1 0 5 16,-2 0-2-16,0-1 1 0,0 1 1 0,-4-2 1 0,1 2 5 15,-3-2 0-15,-1 1 3 0,0 0-1 16,0 0 0-16,-2-2 0 0,-1 0-2 0,3-1-3 16,-1-3-1-16,1 2 0 0,-3 0-2 15,5-3 3-15,0 0-1 0,0 0-1 0,0-1-1 16,0-1 1-16,1 0 0 0,0 0 5 0,1 0 2 16,-1 0 0-16,1-1 2 0,0-2-1 0,0-1-2 15,1-1 3-15,0 0-3 0,1-2-3 0,-1 0-3 16,2 0-1-16,0-1-2 0,0-1-2 0,0 1 1 15,0 0-5-15,2-1 1 0,1 3 0 16,2-3 1-16,-2 1 1 0,1 2 0 0,1 1 0 16,-2-1-4-16,2 2 2 0,-2 1-1 0,0 0-3 15,-2 2 1-15,-1 1-3 0,1 0-5 16,-1 0-5-16,0 0-4 0,0 0-6 0,2 0 0 16,-1 4-3-16,1-1-23 0,1 2-55 0,-2-2-83 15,3 2-112-15,0-1-181 0,-1-2-290 0,0 0-435 16</inkml:trace>
  <inkml:trace contextRef="#ctx0" brushRef="#br1" timeOffset="697437.2618">14849 9701 916 0,'0'0'310'0,"0"0"-3"0,0 0-51 16,0 0-57-16,0 0-36 0,0 0-30 16,0 0-22-16,0 0-15 0,0 0-12 0,0 0-11 15,0 0-13-15,0 0-9 0,0 0-11 16,-26-11-7-16,26 11-4 0,0-1-3 0,0 1-4 15,0 0-5-15,0-1-8 0,0 1-11 0,0-1-9 16,1 0-22-16,1 1-28 0,0 0-37 0,3 0-78 16,1 0-127-16,3 0-207 0,-2 0-419 15,-2 1 117-15</inkml:trace>
  <inkml:trace contextRef="#ctx0" brushRef="#br1" timeOffset="698362.0076">15144 9895 0 0,'0'0'0'0,"0"0"0"0,0 0 0 16,0 0 0-16,0 0 0 0,0 0 0 0,0 0 0 15,0 0 0-15,0 0 0 0,0 0 0 0,0 0 0 16,0 0 0-16,0 0 0 0,0-5 0 16,0 5 0-16,0 0 0 0,0 0 0 0,0 0 0 15,0 0 0-15,0 0 0 0,0 0 0 0,0 0 2 16,0 0 25-16,0 0 26 0,0 0 35 0,0 0 37 15,0-1 19-15,0 1 12 0,0 0 10 16,0-2-5-16,-1 2 6 0,1-1-4 0,-2 1-20 16,1 0-6-16,0 0-19 0,0 0-22 15,-1 0-14-15,1 0-16 0,0 0-9 0,-1 0-9 16,2 0-4-16,-3 0-5 0,2 0-4 0,0 0-2 0,-1-1 1 16,1 1 0-16,0 0 3 0,0-1 5 0,1 1 3 15,0-1 1-15,-2 1 2 0,2 0-1 16,-1-1-2-16,1 1 1 0,-1 0-3 0,1-1 0 15,-1-1 1-15,1 2-3 0,0-1-5 16,-2 1-3-16,1 0-6 0,1 0-4 0,-1 0 2 16,1 0-5-16,0 0-4 0,0 0-2 0,0 0-4 15,0 0-4-15,0 0 2 0,0 0-1 0,0 0 0 16,0 0-1-16,0 0 2 0,0 0-2 16,0 0 3-16,0 0 2 0,0 0-2 0,0 0 2 0,0 0 0 15,0 0-1-15,0 0-1 0,0 0 1 16,0 0-3-16,0 0 1 0,0 0 2 15,0 0-4-15,0 0 2 0,0 0 0 16,0 0 0-16,0 0-1 0,0 0 3 0,0 0-2 0,0 0-2 16,0 0 0-16,0 0-2 0,0 0-2 0,0 0 1 15,0 0 0-15,0 0-2 0,0 0 3 0,0 0-2 16,0 0-1-16,0 0 1 0,0 0 2 16,0 0-2-16,0 0 0 0,0 0 0 0,0 0-1 0,0 0 1 15,0 0 4-15,0 0-3 0,0 0 0 16,0 0 4-16,0 0-2 0,0 0 3 0,0 0 1 15,0 0-3-15,0 0-1 0,0 0-1 0,0 0-2 16,0 0-1-16,0 0 0 0,0 0-1 16,0 0 0-16,0 0 0 0,0 0 1 0,0 0-2 15,0 0-1-15,0 0 2 0,0 0-2 16,0 0 2-16,0-2-2 0,0 2-3 0,1 0-1 0,0-1 1 16,2 1 1-16,1-1 3 15,-1 0 3-15,4-1-1 0,-1 1-1 0,0 0 1 0,0 0 0 16,-1 0 2-16,2-1-1 0,-1 0 2 15,-1 1-2-15,-2 0 1 0,2 0 0 0,-2-1-2 16,1 1 1-16,-1 0-2 0,2 0 0 0,-1 0 0 16,0 0 2-16,1-1-2 0,0 0 0 0,-1 1 3 15,1-2-4-15,-1 2 1 0,1 0 0 16,-1 0-5-16,1-1-2 0,-1 2-9 0,0 0-16 16,1 0-27-16,-2 0-35 0,0 0-46 0,-1 3-52 0,0 2-61 15,-2 0-78-15,0 2-139 0,0-2-227 16,-2-1-273-16</inkml:trace>
  <inkml:trace contextRef="#ctx0" brushRef="#br1" timeOffset="698604.8812">15104 9979 0 0,'0'0'0'0,"0"0"241"0,0 0 49 0,0 0-20 15,0 0-50-15,0 0-46 0,0 0-36 16,0 0-20-16,0 0-17 0,0 0-9 0,0 0-12 15,0 0-5-15,0 0 1 0,0 0 6 0,14 6 11 16,-5-6-2-16,3-1-12 0,1-1-17 16,1-2-18-16,3 1-14 0,1-2-9 0,1 0-9 0,1 1-5 15,0-1-7-15,-1 1-15 0,0-1-33 16,-2 0-81-16,0 0-138 0,-3 0-172 16,-4 2-316-16,-5 0 12 0</inkml:trace>
  <inkml:trace contextRef="#ctx0" brushRef="#br1" timeOffset="699060.637">15449 9810 801 0,'0'0'447'0,"0"0"-82"15,0 0-89-15,0 0-61 0,0 0-40 0,0 0-25 0,0 0-23 16,0 0-23-16,0 0-18 0,0 0-14 16,0 0-11-16,0 0-15 0,0 0-12 0,10-13-9 15,-10 13-14-15,0 0-4 0,0 0-3 16,0 0-11-16,0 4 2 0,1 1 0 0,1 0 3 16,0 5 4-16,2 1 1 0,-3 2 0 15,3 3-2-15,-2 1 4 0,1-3-2 0,-2 2 2 16,0-1-1-16,2-1-1 0,-1 1-1 0,1 0 0 15,-1-1 6-15,1-2 1 0,-1 0 4 0,1-4 1 16,-3 0-7-16,1-1 1 0,0-3 0 0,-1 1-3 16,0-3 2-16,2 1 1 0,-2-3-2 15,2 1 4-15,-2-1 6 0,0 0 4 0,1 0 8 16,-1 0 6-16,0 0 7 0,0 0 5 0,1 0 9 16,-1-1-2-16,2-2-12 0,-1 0-6 0,-1-2-16 15,0-2-6-15,0-1-1 0,0-1-4 16,1-3 0-16,-1 0-6 0,0-3 5 0,0-1-4 15,0-1-1-15,-1-2 1 0,0 0-9 0,-3-2 4 16,0-1-1-16,2 0-4 0,1 3-5 16,-2 5-7-16,2 2-14 0,-1 6-24 0,2 1-42 0,0 4-102 15,0 1-113-15,0 0-153 0,0 3-369 0,0 0-677 16</inkml:trace>
  <inkml:trace contextRef="#ctx0" brushRef="#br1" timeOffset="700137.1149">15249 8056 0 0,'0'0'64'16,"0"0"295"-16,0 0-36 0,0 0-57 0,0 0-20 15,0 0-24-15,0 0-22 0,0 0-22 0,0 0-22 16,0 0-20-16,0 0-16 0,0 0-25 0,0 0-13 15,0 0-10-15,-18-34-13 0,16 33-7 16,-1 1-9-16,0-1-11 0,0 1-8 0,-1 0-7 16,1 0-4-16,-1 0-6 0,-1 0 1 0,0 0-1 15,-1 1 0-15,-1 2-1 0,1 0 3 0,0 3-7 16,-3 1 1-16,1 1 0 0,-1 1-9 0,0 1 8 16,-1 4-2-16,-1 0 2 0,1 4 2 0,-2-2-3 15,2 3-1-15,-1 1 0 0,2-2 4 16,1 3-5-16,1-3 1 0,0 0 0 15,3 0-6-15,0-2 6 0,1-1-2 0,2-1 2 16,1-3-1-16,0-1 0 0,0 1 0 0,4-4-1 16,2 0 5-16,-1-3-4 0,1 1-1 0,2-3 1 15,3-1 0-15,-3 0 6 0,3-1 2 16,1 0 4-16,-2 0-5 0,0-3 4 0,1-1 0 16,-1 0-2-16,-1 1 8 0,-2-1-8 0,1 1 0 15,-2 1 1-15,-2-2 0 0,1 1 3 0,-3-1 5 16,1 2 4-16,-1-1 1 0,1 1 5 0,-3-1 1 15,0-1 0-15,1 1-1 0,-1-1-5 0,0 1 0 16,0-1-5-16,0 0 3 0,-1-2-4 16,-1 2-4-16,-1-2-1 0,0-1-4 15,-1 1 1-15,1-1-2 0,-2 0 2 0,0 1-7 0,0 1 1 16,-1 2 0-16,1 0-6 0,-3 2 1 16,2 1-8-16,-4 0-4 0,0 0 0 0,-1 1 0 15,-2 5 2-15,1-1-1 0,-2 3-7 0,0 1-28 16,2 0-51-16,1 0-87 0,1 1-138 0,2-3-352 15,3-2-879-15</inkml:trace>
  <inkml:trace contextRef="#ctx0" brushRef="#br1" timeOffset="708913.4074">10931 8774 0 0,'0'0'0'16,"0"0"0"-16,0 0 0 0,0 0 0 16,0 0 0-16,0 0 0 15,0 0 113-15,0 0 30 0,0 0-13 0,0 0-12 0,0 0-2 16,0 0-5-16,-69-16-3 0,63 16 1 0,3-1-10 16,-4 1 2-16,4 0 1 0,-1 0-8 0,-1 0-2 15,2 0-10-15,-2 0-10 0,3 0-5 16,1 0-2-16,-2 0-3 0,0 0 4 0,1 0-3 15,1 0 0-15,1 0 0 0,0 0-5 0,0 0 4 16,0 0-6-16,0 0-1 0,0 0-5 16,0 0-6-16,0 0-4 0,0 0-7 0,0 0-5 0,0 0-3 15,0 0-3-15,1 0-7 0,3 0 0 16,0 0-1-16,-1 0 1 0,5 0 7 0,2 0 5 16,6 0 4-16,-2 0 1 0,6 0-1 0,1 0-3 15,0 0-6-15,5 0 0 0,-2 0-3 0,2 0-4 16,-2 0 0-16,4 0-2 0,-2 0-1 15,2-3 2-15,2 2 0 0,-1-2-4 0,0 1 1 16,-3-1 2-16,2 0-2 0,1 1-2 0,-6 0 1 16,4 1-6-16,-4-1-1 0,-2 1 4 0,-2 1-2 15,-2 0 0-15,-5 0 0 0,0 0-3 16,-4 0-2-16,-4 0 2 0,3 0 0 0,-5 0-3 16,4 0 2-16,-4 1-2 0,0 1 0 0,0-1 1 15,2 0 0-15,-3 0 0 0,1 1-1 16,-1-2 2-16,0 0-1 0,0 1 2 0,2 1-3 15,-2 0-9-15,-1-1-14 0,0 1-38 0,0-1-51 0,0 1-63 16,0 1-75-16,0-1-72 0,-5 0-125 16,3 1-189-16,-1-1-305 0</inkml:trace>
  <inkml:trace contextRef="#ctx0" brushRef="#br1" timeOffset="712628.3792">10871 8885 0 0,'0'0'0'16,"0"0"0"-16,0 0 0 0,0 0 0 15,0 0 0-15,0 0 0 0,0 0 0 0,0 0 0 16,0 0 125-16,0 0 25 0,0 0-15 0,0 0-20 16,0 0-15-16,0 0-16 0,-20-28-16 15,19 27-16-15,1-1-9 0,0 2-8 0,0 0-7 16,-1 0-10-16,1 0-9 0,0 0-13 0,0 0-13 16,0 0-15-16,0 0-13 0,0 0-20 0,0 0-17 15,0 0 8-15,0 0 22 0,1 0 25 0,2 2 17 16,-1 0-40-16,5 1-85 0,-3 0-109 15,3 0 119-15,-5-1 125 0</inkml:trace>
  <inkml:trace contextRef="#ctx0" brushRef="#br1" timeOffset="713170.2684">10863 8874 0 0,'0'0'0'0,"0"0"0"0,0 0 0 15,0 0 0-15,0 0 0 0,0 0 0 0,0 0 0 16,0 0 0-16,0 0 119 0,0 0-1 0,0 0-5 15,0 0-15-15,0 0-13 0,0 0-12 0,-28 0-17 16,27 0-16-16,1 1-11 0,0 0-16 0,0 0-8 16,0 1-4-16,-1 0-2 0,1 0 1 15,-1 1 2-15,1 0 0 0,0 1 0 0,0-1 6 16,0 1 5-16,1-1 9 0,1 2 18 0,5 0 19 16,-3-1 22-16,5 1 16 0,1 1 2 15,0 0-4-15,2 2-15 0,2-2-15 0,-3 2-8 0,2-1-8 16,-3 0-5-16,2 0-1 0,-1-2-8 0,-1 2-7 15,1-1-6-15,-2 0-7 0,-1 0-2 16,0-2-5-16,0 2-1 0,-4 1-3 16,3-1-1-16,-4 0 0 0,4 0-3 0,-4-1 1 15,1 1 2-15,2-1 3 0,-3 1 0 0,2-1 0 16,-2 0-1-16,2-1 0 0,-2 0 0 0,-1-1 1 16,1 1 2-16,2-1 2 0,-3-2 2 0,-2 0 2 15,2 0 2-15,-1 0 0 0,-1-1-1 16,3 1-2-16,-2 1-3 0,-1-1-4 0,1 0-2 15,-1 0-3-15,0 2-6 0,0-1-12 0,0 1-31 16,0 0-37-16,-1 0-51 0,-4 0-78 0,2 2-96 16,0 0-130-16,-3-2-207 0,5 0 636 0</inkml:trace>
  <inkml:trace contextRef="#ctx0" brushRef="#br1" timeOffset="714878.4223">11358 8853 0 0,'0'0'0'0,"0"0"0"16,0 0 0-16,0 0 0 0,0 0 0 0,0 0 43 15,0 0 114-15,0 0-11 0,0 0-4 16,0 0-1-16,0 0-16 0,0 0-15 0,0 0-11 0,0 0-15 15,12-33-13-15,-12 33-16 0,0 0-11 16,0 0-12-16,-1 0-12 0,-4 0-13 16,3 0-5-16,-1 0 0 0,-3 0 9 0,1 0 4 0,-4 0-1 15,0 0 1-15,-1 2-5 0,-3 0 3 0,-1 0 2 16,1 0-1-16,0 1 0 0,-1-1 1 16,1 0-2-16,-1 0 1 0,-3 0 0 15,3-1-1-15,-3 1 0 0,0-1-4 0,2 0 0 0,-3 0 1 16,3 1-4-16,-2-1 3 0,-1 0-1 15,2 0-2-15,0 0 0 0,-4 2-3 0,3-1 1 16,1 0-2-16,-1 1 1 0,-2 0-1 0,2 0-1 16,0-1 1-16,-2 1 0 0,2-1 1 15,1 0-2-15,-1 1-1 0,2-1 0 0,0 0 1 16,2 1 3-16,2-1 1 0,1 0-1 0,1 1 1 16,1-2 2-16,4 0 2 0,-2 0 5 0,2-1 9 15,1 0 10-15,0 0 4 0,2 0 3 16,0 0 3-16,0 0-6 0,1 0 0 0,0 0-4 15,0 0-9-15,0 0-3 0,0 0-6 0,0 0-5 16,0 0-4-16,0 1-4 0,0-1-2 0,0 0-2 16,0 0 2-16,0 0-3 0,0 0-1 0,0 2 2 15,0-2-1-15,0 0 2 16,0 0-1-16,0 1 2 0,0 0-1 0,0 0 6 0,0 1 4 16,0 1 0-16,2 0 6 0,-1 0 0 15,4 1 2-15,-1 1 8 0,-1-1 5 0,4 2 5 0,0 1 5 16,-2 1-1-16,5-1 2 0,0 3-1 15,0 0-3-15,5-1-1 0,-3 3-8 16,1 0-2-16,3-1 1 0,-1 2-4 0,0-1 1 0,0 2-4 16,1 1-1-16,-1 1 1 0,2-1-3 0,-2 0 3 15,3 2 1-15,0-3-1 0,-3-1 3 16,4-1 0-16,0-1 0 0,1-1 3 0,0 0-4 16,-1-1 1-16,0-1-5 0,-2 1 0 0,1-2 1 15,1 0-3-15,-6 0-1 0,4 1-1 16,-6-3-3-16,5 0 7 0,-4 0 7 0,0-1 4 15,4 1 0-15,-4 0-2 0,-1-1-8 0,-1-2-4 0,-1 2 3 16,-4-3-7-16,3 2-1 0,-5-2-1 16,2 0-2-16,-2 0 1 0,-1 0 0 0,3 0-1 15,-2 1-5-15,-1-2 1 0,3 1 1 16,-2 0 0-16,-2-1-1 0,1 1-1 0,2 0-1 0,-2-1 0 16,-1 1 3-16,0 1-1 0,0-2 0 15,0 0 0-15,-1 1-4 0,0-1 4 0,3 0 1 16,-3 0-1-16,0 0-1 0,0 0 0 0,0 0-5 15,0 0 5-15,0 0 1 0,0 0 0 16,0 0 1-16,0 1 0 0,0-1 3 0,0 0 0 16,0 0 3-16,0 0 1 0,0 0-5 0,0 0 3 15,0 0-3-15,0 0 1 0,0 0 1 0,0 0-3 16,0 0 3-16,0 0-4 0,0 0 1 16,0 0 0-16,0 0-4 0,0 0 0 0,0 0 1 15,0 1-2-15,0-1 3 0,0 0 1 0,0 0-5 16,-3 1-1-16,1 0 2 0,1 2-4 15,-3-2 4-15,-2 3 0 0,3 1 0 0,-4-2 0 16,2 3-1-16,-2 0 1 0,-1 0-3 0,-2-1 6 16,1 3-2-16,-1 1 0 0,-1 0 2 0,0 1-2 15,0 1-2-15,-2 1 0 0,-1 2-2 0,1 1-2 16,-1 1 3-16,-4 1 0 16,-1 1 0-16,-1 0 3 0,2 1 0 0,1-3-1 0,-2 0 0 0,2 1 1 15,-2 0-1-15,4 0 0 0,-3 0 2 16,0 1-3-16,2-4 0 0,1 2 0 0,1-2 0 15,0-2 1-15,2-1 1 0,3-1-1 16,3-2 1-16,0-3 0 0,2 1-2 0,2-2 0 16,-1-2 2-16,3 1-2 0,0-2 0 0,0 0 0 15,0-1-1-15,0 1-1 0,0 0 2 16,0 0 1-16,0 2-3 0,0-2 5 0,4 0 1 16,-2 0-1-16,1 2-2 0,-2-1 2 0,4 0-1 15,-1 1-1-15,1-2 3 0,-1 2-3 16,-1 0 1-16,5-1 0 0,0 1 2 0,-1-1 0 0,0-1 0 15,4 2 4-15,-1-3 1 0,4 1 4 0,-1-1 1 16,3 0 3-16,0 0-1 0,3-5 2 16,3 0 1-16,3-2-5 0,0 2 3 0,2-2-5 15,-2-2 1-15,3 2-1 0,0 0-3 0,-3-1 2 16,3 3-4-16,-1 1-1 0,-3-1 1 0,-2 1 1 16,3 1-1-16,-3 1-2 0,-1 0 0 15,-2-1-3-15,-3 1 0 0,1 0 3 0,-3 1 0 16,0 0-2-16,-2 0 0 0,-2-1 2 0,-2 2-3 15,-3-1 4-15,3 1-1 0,-4-1-1 16,2 1-1-16,-2 0-1 0,1 0 0 0,-2 0-1 16,-1 0 0-16,3 0-2 0,-3 0-2 0,-1 0 4 15,0 0-3-15,0 2 3 0,0 0-2 0,2 0 0 16,-2 1-2-16,0-2 0 0,0 1 1 0,-1 2-6 16,1 0-5-16,-1 0-15 0,0 0-19 15,0 2-23-15,0 1-36 0,0 0-55 0,0 0-76 16,-2 1-101-16,-3 3-199 0,3-5-401 0,1-2-78 0</inkml:trace>
  <inkml:trace contextRef="#ctx0" brushRef="#br1" timeOffset="715660.0778">10956 10258 585 0,'0'0'466'0,"0"0"-81"16,0 0-73-16,0 0-71 0,0 0-86 0,0 0-51 15,0 0-39-15,0 0-28 0,0 0-20 16,0 0-13-16,0 0-3 0,0 0-3 0,0 0 6 16,0 0 4-16,0 8 7 0,1 0 8 0,4 0 2 15,-2 3 6-15,-1 0 3 0,2 2-2 0,-2 0 0 16,1 3-2-16,-3-1-4 0,1 2-2 16,-1-1-2-16,0-2-2 0,0 2 0 0,0-3-3 15,0-1-2-15,0-1-3 0,0-2-4 0,0 0 2 16,0-2-4-16,-1 0 0 0,1 0-2 15,0-2-8-15,0-1-10 0,0 0-38 0,0 0-73 16,0-2-108-16,0-2-182 0,0 0-353 0,0 0-415 0</inkml:trace>
  <inkml:trace contextRef="#ctx0" brushRef="#br1" timeOffset="715943.6066">10885 10103 919 0,'0'0'432'0,"0"0"-25"15,0 0-99-15,0 0-88 0,0 0-58 16,0 0-26-16,0 0-28 0,0 0-19 0,0 0-15 16,0 0-13-16,0 0-10 0,0 0-7 15,0 0-5-15,-30-27-10 0,30 27-3 0,0-1-9 0,0 1-6 16,0 0-3-16,0 0-5 0,0 0-2 15,0-1-9-15,0 1-11 0,0 0-28 0,0 0-37 16,1 0-55-16,4 0-98 0,-2 0-112 16,3 2-232-16,-3 0-509 0</inkml:trace>
  <inkml:trace contextRef="#ctx0" brushRef="#br1" timeOffset="716203.5412">11118 10287 577 0,'0'0'595'0,"0"0"-219"0,0 0-99 0,0 0-100 0,0 0-73 0,0 0-39 0,0 0-35 16,0 0-15-16,0 0-7 0,0 0 1 0,0 0 2 16,0 0-7-16,0 0-4 0,0 0-13 0,88-16-24 15,-75 13-52-15,3 1-79 0,-6 1-89 0,-2 1-109 16,-1 0-112-16,-4 0-134 0,1 0 384 0</inkml:trace>
  <inkml:trace contextRef="#ctx0" brushRef="#br1" timeOffset="716397.8819">11108 10413 0 0,'0'0'0'0,"0"0"0"0,0 0 217 15,0 0 47-15,0 0-21 0,0 0-14 0,0 0-12 16,0 0-18-16,0 0-28 0,0 0-43 16,0 0-40-16,0 0-36 0,0 0-28 0,0 0-24 15,103-19-32-15,-84 10-68 0,1-1-131 16,0 1-146-16,2 0-26 0,4 1 71 0,-10 2 35 15,0 2 237-15</inkml:trace>
  <inkml:trace contextRef="#ctx0" brushRef="#br1" timeOffset="716621.2281">11514 10211 309 0,'0'0'731'0,"0"0"-255"0,0 0-75 0,0 0-113 16,0 0-96-16,0 0-48 0,0 0-39 0,0 0-38 15,0 0-34-15,0 0-27 0,0 0-6 0,0 0-3 16,0 0 4-16,-12 10 8 0,12 4-1 16,0 2 1-16,1 0 2 0,-1 2 0 0,0 0 2 15,0-1 1-15,0 2-2 0,0-3-2 16,0 0-1-16,-2-1-3 0,1-1-2 0,-4-2-9 16,4 0-30-16,0-2-68 0,0-1-121 0,0-1-176 15,1-2-360-15,0-2-579 0</inkml:trace>
  <inkml:trace contextRef="#ctx0" brushRef="#br1" timeOffset="717589.4644">10967 8525 0 0,'0'0'0'0,"0"0"15"15,0 0 270-15,0 0-50 0,0 0-41 16,0 0-31-16,0 0-9 0,0 0-2 16,0 0-3-16,0 0-9 0,0 0-9 0,0 0-12 0,0 0-16 15,0 0-7-15,0-10-15 0,0 8-7 16,0 1-10-16,0-1-9 0,1 0 0 0,-1 0-5 16,3 0-2-16,-3 2-5 0,0 0-6 0,1-1-8 15,-1 1-11-15,0 0-8 0,0 0-13 16,0 0-10-16,0 0-11 0,0 1 2 0,0 3 3 15,0 1 8-15,0 1 10 0,0 0-2 0,0 1 5 16,1 0 1-16,-1 0 1 0,1 0 0 0,1 0-2 16,-2 2 1-16,2-4-1 0,-1 2 1 0,3-1-1 15,-1-1 1-15,-2 0 0 0,4-2 1 0,-3 1 4 16,0-1 3-16,3-2 4 0,-2 2 3 16,1-2 6-16,2 0 4 0,-2-1 4 0,4 0 3 15,0 0-5-15,1 0-1 0,0-1-5 0,-2-1-5 16,3-2-1-16,-2 1-2 0,2-1 1 15,-3 1-3-15,-1-1 3 0,2 0-1 0,-2-1-1 0,-2 1 1 16,1 0 0-16,-2 1 3 0,-1 0 2 0,0 0 4 16,-1 0 1-16,2 0 0 0,-3 0 1 15,1-1-3-15,-1 1 1 0,0-2-1 0,0 0 1 16,0 1-2-16,0-1-1 0,0 1-3 0,0 1-4 16,0 0 5-16,0 1-6 0,0 2-2 15,0-1-1-15,0 1-5 0,0 0-2 0,0 0-4 16,0 0-4-16,0 0-5 0,0 0-1 15,0 3 0-15,2 1 4 0,-1 2 4 0,1 2-1 16,3 2 3-16,-3 1-2 0,0-1 3 0,0 1-1 16,3 1-1-16,-3 2 1 0,1 0-3 0,2-1 4 15,-2 0-1-15,-1 1 2 0,3 0 0 0,-2 0-1 16,-1 1-2-16,4 1-9 0,-4-1-49 0,5 1-114 16,-4 0-200-16,0-4-662 0,1-4-516 0</inkml:trace>
  <inkml:trace contextRef="#ctx0" brushRef="#br0" timeOffset="952704.3121">570 11198 0 0,'0'0'0'16,"0"0"0"-16,0 0 0 0,0 0 0 0,0 0 21 15,0 0 113-15,0 0-8 0,0 0 3 16,0 0-2-16,0 0 1 0,0 0 2 0,0 0 2 16,1-7 2-16,-1 5-4 0,0 2-11 0,0-1-13 15,1 1-7-15,-1-1-12 0,0 1-7 16,0-1-4-16,0 1-6 0,0-1-1 0,0-1-6 16,0 2-4-16,0-1-7 0,0 1-8 15,0 0-8-15,-2 0-12 0,1 0-8 0,-4 0-8 0,0 0-4 16,-2 0-4-16,-1 0-3 0,-3 4 1 15,-2 1 0-15,1 1 2 0,-6 0 2 0,3 2 1 16,-2 0 0-16,1-1 2 0,1 2 0 16,1 0-3-16,0 1 1 0,4 0-4 0,-1-1 0 15,4 0 0-15,-1 2-1 0,2-1-1 0,1 1-1 16,0-1 0-16,3-1-1 0,-1 1 3 0,2 0 0 16,1-2 0-16,0 0 1 0,0-1-2 0,0-3 2 15,2 1 0-15,2-2 2 0,2 1 3 0,-1-2 2 16,3 0 4-16,2 0 3 0,2-2 3 15,1 0 2-15,3 0-1 0,1 0-1 0,2 0 0 16,-2-1-2-16,4 0-1 0,-1-2 0 0,-1 2-6 16,0 0-3-16,-4 1-1 0,-2 0-1 0,-1 0-1 15,-2 0-2-15,-3 3 0 0,-1 2-2 16,-1 1 1-16,-1 3 3 0,-2 1-1 0,0 2 5 16,-2 0 1-16,0 1 3 0,-3 2 2 0,-2-1 6 15,-2 0-1-15,-3 1 0 0,-1 1 1 0,1-3-2 16,-5 1-1-16,1 0 1 0,0 0-4 15,-2-3-2-15,2 2 0 0,-1-3-1 0,2 1-2 0,-1-2 1 16,3 0 0-16,-2-2-3 16,3-1 1-16,2-1-1 0,0 0-2 0,1-3-1 0,4-1-2 15,1-1-8-15,1 0-11 0,1 0-48 16,0-3-79-16,0-4-150 0,2 2-272 0,1 1-761 16</inkml:trace>
  <inkml:trace contextRef="#ctx0" brushRef="#br0" timeOffset="953482.0367">824 11316 0 0,'0'0'0'0,"0"0"117"15,0 0 203-15,0 0-25 0,0 0-31 0,0 0-21 16,0 0-30-16,0 0-36 0,0 0-40 16,0 0-34-16,0 0-37 0,0 0-30 0,0 0-24 15,-9-15-24-15,9 15-6 0,0 0-2 0,0 3 3 16,0 3 9-16,0 2 6 0,0 0 0 16,0 3 2-16,0 2 0 0,2 1 2 0,1-2 1 15,1 0 0-15,-2-1 0 0,4 0-1 0,-3 0-2 16,2-2 3-16,1 0-3 0,-1-2 3 15,0 0-1-15,2-3 1 0,-3 1 2 0,4-2 2 16,-3 0 2-16,1-1 3 0,1-1 4 0,-3 0 8 16,3-1 4-16,-3 0 8 0,3 0 6 0,-2 0 4 15,0-1 7-15,1-1 1 0,0-2-4 0,1 1-5 16,-3-2-7-16,2 2-4 0,-2-3-1 0,0 1-2 16,1 0-1-16,0 0-2 0,-1 0-2 0,-3-2-1 15,3 0-2-15,-2-2 1 0,0 1-2 16,-1-2 3-16,-1-1-1 0,0-1-4 0,0-1 0 15,0-1-1-15,0 3-3 0,0 0 0 0,0 0-1 16,-1 3-3-16,-2 3-2 0,0 0-4 16,2 2-1-16,-1 1-6 0,1 2-8 0,-1 0-12 15,-2 0-9-15,0 1-1 0,1 4 3 0,-2 1 5 16,3 0 3-16,-2 0-6 0,1 1-15 16,2-1-31-16,0 0-62 0,1-2-85 0,0 1-108 15,2-3-191-15,4 0-322 0,-5-2 323 0</inkml:trace>
  <inkml:trace contextRef="#ctx0" brushRef="#br0" timeOffset="954214.4734">1086 11130 43 0,'0'0'361'0,"0"0"-20"0,0 0-37 0,0 0-43 0,0 0-33 15,0 0-23-15,0 0-28 0,0 0-40 0,0 0-33 16,0 0-33-16,0 0-31 0,0 0-26 16,0 0-29-16,0 0-10 0,-18-29-1 0,18 38 7 15,1 1 14-15,3 4 5 0,0 2 2 0,2 2 1 0,-1 5-1 16,2 0 1-16,-1 2-2 16,1 0-1-16,-2 2 0 0,0-1 1 15,4 0 3-15,-5-1 4 0,3-4 1 0,-1-1 2 0,-1-3-1 16,1-2-1-16,-2-2 0 0,-1-2 2 0,2 0-1 15,-3-3 0-15,0-2 1 0,1 0-1 16,0-4 1-16,-2 1 1 0,0-2-1 0,-1 0 4 0,0-1 8 16,0 0 19-16,0 0 20 15,1 0 21-15,-1-1 0 0,0-3-18 0,1 0-19 0,-1-1-22 16,0-3-9-16,0 2-2 0,0-4-1 16,0 0-2-16,0-1-1 0,0-1 1 0,0-2-3 0,0-1 0 15,0-1-1-15,0-1-1 0,0 0 0 16,0-1-1-16,0 1-2 0,3 2-2 0,1 1 0 15,-2 3 0-15,0 2 0 0,2 2 0 0,0 0-2 16,1 1-1-16,0 1-2 0,4 2 1 16,-3-1-2-16,1 3 0 0,2 1-3 0,3 0-3 15,1 0 5-15,2 5-1 0,-2 1 3 0,1 1 2 16,-1 0-1-16,-3 1 0 0,1 1 1 16,-3 0 2-16,-4 0-1 0,3-2 0 0,-4 0 0 0,1 1-1 15,-1 0 1-15,-2-1 1 0,0 1 2 16,-1 0-5-16,0 2 3 0,0-1-2 0,-5 1 0 15,-1 1 5-15,-1-1-5 0,2 2-1 16,-3-1 0-16,-2-1-6 0,1 0 5 0,0 1 1 16,2-2-2-16,-3 0-3 0,0 0-4 0,2 1-9 15,-4-3-9-15,5-1-12 0,-2 1-23 0,3-2-28 16,0-1-46-16,0 1-65 0,3-1-113 0,1-2-210 16,0-1-368-16,1 0 497 0</inkml:trace>
  <inkml:trace contextRef="#ctx0" brushRef="#br0" timeOffset="955652.6799">1531 11171 88 0,'0'0'473'16,"0"0"-102"-16,0 0-30 0,0 0-70 16,0 0-72-16,0 0-62 0,0 0-61 0,0 0-36 15,0 0-22-15,0 0-9 0,0 0-4 0,0 0 1 16,0 0 2-16,0 0-2 0,34 37 4 15,-28-22 0-15,1 4 6 0,1 3 15 0,1 0 10 16,-3 1 12-16,0 2 4 0,3 0-1 0,-6-1-2 16,3-3-5-16,-5 1-1 0,0-2-4 0,-1-2-3 15,0 1-2-15,0-3-1 0,-2 1-4 16,-5-1-2-16,-1 0-3 0,0-2-5 0,-2 0-4 16,-2 0-2-16,2-1-6 0,-2-2-2 0,0 0-1 15,1-1-4-15,1-1-1 0,-1-2-1 0,1-1-1 16,1-1 1-16,0-1 4 15,3-3 0-15,0 0 2 0,-1-1 2 0,3 0 1 0,-4 0 1 16,5-3 1-16,-3-2-2 0,3-2-3 16,-4-2-2-16,4 1-2 0,-3-4-2 0,2-1 2 15,2-2-3-15,-1-1-3 0,3 0 1 0,0 0-3 16,0 1-1-16,4 1 0 0,1-1-1 16,2 2 1-16,2-2-1 0,2 0 1 0,4 0 0 15,0 0 0-15,4-1 2 0,-2-1-1 0,6 3 1 16,-1-2 2-16,0 2 0 0,-1 0 0 0,2 0 3 15,-2 4 0-15,-2-2 1 0,-1 2 2 0,1-1-3 16,-2 1 2-16,-3 1 1 0,0-1 2 0,-3 0 4 16,2 1 2-16,-3 0 3 0,-3 1 4 0,1 0 1 15,-1 0 4-15,-2-1 2 0,0 1-1 16,-4-1 0-16,1 1-2 0,1 0-1 0,-1 1-2 16,-1 0-2-16,-1 0-3 0,0 2-4 0,0 0-2 15,0 1-1-15,0 2 0 0,0-1-2 0,-1 3-3 16,-1-1-1-16,1 1-4 0,1 0-5 15,-2 0-5-15,0 0-5 0,1 4-2 0,-4 2 0 16,0 4 5-16,0 2 4 0,0 3 3 0,-1 2 2 16,2 3 2-16,-1-2-2 0,1 1 1 15,3-2-2-15,-1 0 1 0,2 0 0 0,0-3-2 16,0 0 0-16,0-2-2 0,0-1 1 0,2-2 1 16,1-1 0-16,3-2 0 0,-3-1 1 0,5-3 3 15,-3-1 0-15,2-1 2 0,1 0 0 16,3-4 0-16,0-1 2 0,0-4-2 0,2 0 2 15,-3-1 0-15,1 0-1 0,2-1 0 0,-2-2 0 16,1 0 0-16,0-1-1 0,2 3 1 0,0-3-1 16,-3 1 1-16,0 2 1 0,-1-1 0 0,-1-3 2 15,0 2-2-15,-1 0-2 0,-4 1-1 16,3 2-1-16,-3 2 1 0,3 1 0 0,-3 1-2 16,3 2-1-16,0-1 0 0,-2 1-1 0,3 1 1 15,2 0-3-15,-1 0-1 0,0 2 1 0,0 0-1 16,0 1 1-16,-1 0 1 0,0 0 0 15,1 0 1-15,-4 0 1 0,0 0 1 0,-3 2-1 16,1 0 2-16,0-1-3 0,-1 0-1 0,-2 1 0 16,0-2 0-16,0 0-1 0,0 0-3 0,0 0 1 15,0 0-4-15,0 0 5 0,0 0 2 16,0 0 2-16,0 0 4 0,0 1-2 0,0-1 3 16,0 0 1-16,-1 0 2 0,0 0-1 0,-2 0-3 15,0 0 0-15,0 0-4 0,-3 0 2 0,3 0-2 16,-5 0-1-16,3 0-3 0,-3 3 1 15,-2 0 0-15,0 1 0 0,1 1 5 0,0 2-7 16,0 2 0-16,1 0-1 0,2 1-3 0,-2 3 2 16,5 0-1-16,-3 1 0 0,3-1-3 0,3 0 4 15,0 0 2-15,0 0 0 0,0-1 4 0,6 0-3 16,-1-2 1-16,4-3-1 0,-1-1 2 16,4-1 0-16,-1-2 1 0,1-1 2 15,7-2-1-15,-3 0 4 0,1-3 2 0,3-3 1 16,0-2-1-16,3-1 2 0,1-1-1 0,-2-1 0 15,-2-2 4-15,2 0-3 0,-2-2 0 0,-1 3 1 16,0-4-3-16,-5 0 1 0,2 2-1 0,-4 1 0 16,-2 0-1-16,-4 1 7 0,-1 1 4 15,-5-2 0-15,0 1 2 0,-2-2-6 0,-5 0-3 16,0-3-2-16,-1 2 1 0,-1-4-1 0,0 0-1 16,-3-2 1-16,0 0 0 0,-1 0 4 0,3 3 1 15,0 2 2-15,5 2 3 0,-3 4 3 0,5 3 2 16,-2 3-3-16,4 1 0 0,0 2-5 15,1 1-8-15,0 0-3 0,0 0-10 0,0 2-2 16,1 6 1-16,3 1 3 0,1 4 1 0,4 2 7 16,-2 2 4-16,2 0-2 0,-1 2 5 0,3 1-6 15,-2 1 2-15,1 2 1 0,-1 0 0 16,0 2 2-16,1 0-6 0,-1-2 2 0,-2-1-2 0,0-3 2 16,1 0 1-16,1-2-4 0,-3-3-1 15,-1-2 1-15,2-1-1 0,-4-2-1 0,2-2-3 16,1-1-26-16,-4-2-34 0,1-3-44 15,1-1-54-15,-3 0-32 0,0-1-61 0,1-5-109 16,0 0-145-16,-2 0-198 0,2 1-20 0</inkml:trace>
  <inkml:trace contextRef="#ctx0" brushRef="#br0" timeOffset="955841.7207">2339 11029 0 0,'0'0'0'15,"0"0"0"-15,0 0 384 0,0 0 38 16,0 0-37-16,0 0-56 0,0 0-60 0,0 0-60 15,0 0-50-15,0 0-37 0,0 0-29 16,0 0-27-16,0 0-26 0,-75 5-15 0,85-8-15 0,2-2-6 16,9 2 0-16,2-5-2 0,7 0-13 15,6-1-25-15,4-3-56 0,5 0-94 0,6-2-167 16,-11 3-268-16,-11 5-603 0</inkml:trace>
  <inkml:trace contextRef="#ctx0" brushRef="#br0" timeOffset="956230.1935">2979 10812 0 0,'0'0'141'0,"0"0"294"0,0 0-34 15,0 0-40-15,0 0-40 0,0 0-46 0,0 0-52 16,0 0-50-16,0 0-29 0,0 0-21 16,0 0-17-16,0 0-16 0,0 0-19 0,0 0-26 15,-19-52-23-15,19 52-20 0,0 1-10 0,0 5 2 16,3 2 2-16,1 2 6 0,0 2 3 0,3 3 2 15,-1-1 1-15,-1 4 1 0,3-1 2 0,1 1 2 16,-4 2-2-16,2-1 0 0,0-2-1 16,-3-1-5-16,3-1 3 0,-4-1-1 0,3-3-1 15,-4 1-1-15,0-1-2 0,-1-2-2 0,2-1 1 16,-1 0-4-16,-1-1-8 0,0-1-28 16,0-1-59-16,-1-1-93 0,1 0-120 0,-1-3-202 15,0-1-335-15,0 0-186 0</inkml:trace>
  <inkml:trace contextRef="#ctx0" brushRef="#br0" timeOffset="956461.2875">2874 10897 91 0,'0'0'560'0,"0"0"-40"15,0 0-71-15,0 0-103 0,0 0-78 0,0 0-50 16,0 0-46-16,0 0-40 0,0 0-37 15,0 0-31-15,0 0-19 0,0 0-12 0,0 0-4 16,0 0-1-16,59-32-6 0,-36 24-1 16,2 1-5-16,3-1-4 0,2 1-3 0,-1 1 0 15,-1 1-1-15,-3 2-5 0,1 0-3 0,-3 1-10 16,-1 2-42-16,-2 0-55 0,2 0-110 0,3 0-186 16,-11 0-429-16,-2 0-697 0</inkml:trace>
  <inkml:trace contextRef="#ctx0" brushRef="#br0" timeOffset="956924.1758">3375 10829 274 0,'0'0'575'0,"0"0"-107"0,0 0-85 15,0 0-101-15,0 0-72 0,0 0-55 0,0 0-36 16,0 0-27-16,0 0-21 0,0 0-13 16,0 0-15-16,0 0-13 0,0 0-9 0,0 0-6 15,-20-3-3-15,18 8-2 0,-1 0-1 0,-1 1-1 16,2 1-3-16,0-1 1 0,0 4-2 0,-3-1 0 16,4 1 1-16,0 2-2 0,1-1-1 0,0 1 2 15,0-1-2-15,0 1 0 0,1-2 0 16,1 2-3-16,4-3 2 0,-3-1-1 0,2-3 2 15,-1 1-1-15,2-2 3 0,-1-2 4 0,4 0 5 16,-2-1 7-16,2-1 10 0,-2 0 3 0,6-2 10 16,-2-4 3-16,2 0-1 0,-1-1 4 15,4-4-6-15,-2 0-8 0,3 0-1 0,-4-1-2 16,-1-2-2-16,3 1 1 0,-6 2-3 0,-3-1 0 16,2 1 0-16,-6-1-2 0,-1 1 1 0,-1-2-9 15,0-1 2-15,-3 1-6 0,-7-1-4 0,0 0 3 16,-3 1-7-16,-5 3-3 0,-2 1-1 15,-1 4-4-15,-5 2-4 0,3 3-3 16,0 3-4-16,-3 6-7 0,6 4-13 0,0 0-39 16,6 5-89-16,0-1-194 0,5-3-718 0,3-5-633 15</inkml:trace>
  <inkml:trace contextRef="#ctx0" brushRef="#br1" timeOffset="964253.445">1251 12187 0 0,'0'0'0'0,"0"0"0"0,0 0 0 0,0 0 45 16,0 0 177-16,0 0-3 0,0 0-6 0,0 0-16 16,0 0-15-16,0 0-13 0,0 0-15 0,0 0-9 15,0-11-5-15,0 11-7 0,0-1-5 16,0 1-12-16,0-2-13 0,0 2-14 0,0 0-11 16,0-1-6-16,0 1-7 0,0 0-5 0,0 0-2 15,0 0-8-15,0 0-4 0,0 0-5 0,0 0-7 16,0 0-5-16,0 0-4 0,0 0-3 15,-1 0-3-15,1 0-3 0,0 0-5 0,0 0-4 16,0 0-5-16,0 0 1 0,0 0-2 0,0 0-1 16,0 1 2-16,0 2-5 0,0 0 2 0,0 3 0 15,0 0 3-15,0 2 1 0,0 2-2 0,0 0 1 16,0 3-2-16,0-1 1 0,0 4 0 0,0 0 0 16,0 0 0-16,0 1 1 0,0 1 0 15,-1-1 2-15,1-1 1 0,-2-1-2 16,2 0-1-16,-1-1 2 0,0-1-7 0,1-1 6 15,-3-2 0-15,3-1-1 0,0 0 0 0,-1-2 1 16,1-2 2-16,0-1 0 16,0 0 3-16,0-2-1 0,0-1 4 0,0 1 3 0,0-2 5 0,0 1 3 15,0-1 4-15,0 0 7 0,0 0 1 16,0 0 7-16,0 0 5 0,0 0-1 0,0-1 1 16,0-2-8-16,0-1-7 0,0-2-11 15,0-1-2-15,0-2-11 0,0-3-2 0,-1 0-2 16,1-2-6-16,0-1 6 0,0-2-1 0,-1-1 0 15,0 0 0-15,-1 0 0 0,-1-1 0 0,2 1 0 16,0 1 1-16,0 1-1 0,-1 0-2 16,0 3 2-16,-1 1 4 0,1 3-6 0,1 1 0 15,0 1-2-15,-2 4-7 0,-1 1 5 0,3 1-3 16,-1 1-5-16,2 0 2 0,-1 0-13 0,-1 0-4 16,1 0-9-16,0 0-7 0,-1 0-13 0,1 0-23 15,1 1-32-15,-1 0-45 0,1 2-62 16,0-2-111-16,1 2-235 0,3-2-421 0,-1 0 212 0</inkml:trace>
  <inkml:trace contextRef="#ctx0" brushRef="#br1" timeOffset="964947.8001">1433 12064 0 0,'0'0'0'16,"0"0"313"-16,0 0-29 0,0 0-15 15,0 0-23-15,0 0-17 0,0 0-20 0,0 0-26 16,0 0-21-16,0 0-20 0,0 0-22 0,0 0-17 16,0 0-11-16,3-4-12 0,-3 4-2 15,0 0-11-15,2 0-8 0,-2 0-7 0,0 0-8 0,0 0-4 16,0 0-5-16,0 0-4 0,0 0-5 16,0 1-8-16,0-1-5 0,1 0-5 0,-1 0-2 15,0 1-2-15,2 1-1 0,0 1-1 0,0 2 2 16,2 2 0-16,0 2 1 0,3 0 1 15,-2 2-1-15,3 0 2 0,-4 0 1 0,3 2 3 16,-2 3 2-16,1-2 0 0,1 1 0 0,-4 2-1 16,4 2 3-16,-3 1 8 0,4 2 6 0,-4 2 3 15,2-3 0-15,-3 3-4 0,0-2-2 16,-2 1 2-16,-1 2-3 0,0-3 2 0,0 1 0 16,-4-2 0-16,0 0-1 0,-4-1 0 0,-1 0-4 15,-1 0 0-15,-1-1-2 0,0-1 0 16,-3-1-3-16,-1-1-4 0,2 1 0 0,-4-4-4 15,4 1-4-15,-5-2 3 0,5-1-5 0,-4-2 1 16,5-1-2-16,0-2 0 0,-1 1-2 0,3-1-1 16,3-3-5-16,-2-2-11 0,5 0-13 0,1-1-23 15,2 0-32-15,1-1-50 0,0-2-122 0,0-1-294 16,3 1-685-16</inkml:trace>
  <inkml:trace contextRef="#ctx0" brushRef="#br1" timeOffset="1.01403E6">18773 11100 0 0,'0'0'0'0,"0"0"0"0,0 0 0 0,0 0 0 16,0 0 0-16,0 0 0 16,0 0 0-16,0 0 0 0,0 0 0 0,0 0 0 15,0 0 0-15,0 0 87 0,59 3 14 0,-33-1-4 16,0 1 5-16,9 0-2 0,1 0-7 0,4 1-7 15,6-1-7-15,4-1-7 0,2 1-6 0,2-1-1 16,6 0-2-16,2-2-1 0,8 0-2 16,2 0 2-16,7 0-2 0,4-2-1 0,5-3 0 15,4 2-10-15,2-2-7 0,4 1-7 0,0 0-6 16,2 1-2-16,2 0-1 0,0 2 1 0,2 0-6 16,-2 1 1-16,-1 0-3 0,3 0-4 0,-5 0 4 15,2 1-1-15,2 0-1 0,-1 2 4 16,2-1 1-16,0 0-1 0,-1 1 3 15,6-2 3-15,-3 1 5 0,4-1 5 0,1 2 1 0,1-2 2 16,2 1-7-16,-3 0 3 0,1-2-1 0,0 0 1 16,0 2 8-16,0-1-8 0,-4-1-1 15,-1 0-8-15,-3 0-6 0,-3 2-1 0,-2-1-2 16,-2 0 1-16,-3 0-4 0,-5 1 1 0,-3-1-2 16,-2 0-6-16,-6 1 0 0,-3 1-4 15,-4 0-2-15,-4 1 2 0,-5 0 1 0,-2 0-5 16,-6-1 0-16,-5 1-2 0,-6 1-10 0,-7-1-5 15,-6-1-19-15,-7-1-34 0,-4 1-66 16,-5-1-105-16,-7-2-142 0,0 1-190 0,-6-1-213 0,-1 0 605 16</inkml:trace>
  <inkml:trace contextRef="#ctx0" brushRef="#br1" timeOffset="1.0149E6">19183 11715 0 0,'0'0'0'16,"0"0"0"-16,0 0 0 0,0 0 29 0,0 0 144 16,0 0 6-16,0 0-6 0,0 0-17 0,0 0-17 15,0 0-30-15,0 0-32 0,0 0-25 0,0 0-26 16,0 0-7-16,3-12-6 0,5 12 7 15,3 0 10-15,1 0 4 0,8 0 8 0,1 0 4 16,5 1 5-16,4-1 0 0,5 0 2 16,5 0-1-16,3 0-3 0,8 0-2 0,7 0-2 15,4-1-2-15,5-2-3 0,5 1 2 0,4-2-2 16,4 1-2-16,8-2-3 0,-1 1-8 16,6-2-3-16,3-1-1 0,3 3 0 0,3-2-1 0,0 1 0 15,2-1-2-15,3 2-5 0,0-1-1 0,5 2 0 16,0-1-1-16,6 1 2 0,0 0 1 15,4 1-1-15,4 0 0 0,3 2 2 0,6 0-4 16,0 0-1-16,5 1 0 0,-1 2-2 16,2 3-1-16,1 0-2 0,0 0 0 0,0 2-1 0,-5-2 1 15,0 1 3-15,-5-3 1 0,-3 2 5 16,-3-3 2-16,-5-1-1 0,-7 2-5 0,-5-3-2 16,-7 1-2-16,-10 1-4 0,-6-2 2 0,-7 0-3 15,-10-1-1-15,-8 1 0 0,-10-1-2 0,-7 0-2 16,-8 0 0-16,-7 0-6 0,-6-1-6 15,-6-1-10-15,-6 1-29 0,-5-2-45 0,-2 1-74 16,-4 1-127-16,0 0-132 0,-6-1-135 0,4 2-165 0</inkml:trace>
  <inkml:trace contextRef="#ctx0" brushRef="#br1" timeOffset="1.0156E6">18994 12433 0 0,'0'0'0'0,"0"0"0"0,0 0 0 0,0 0 0 0,0 0 0 15,0 0 0-15,0 0 0 0,0 0 0 16,0 0 33-16,0 0 93 0,0 0-9 0,0 0-6 16,0 0-21-16,-19-27-5 0,19 26-4 0,0 1-5 15,0 0 2-15,0 0-1 0,0 0-10 16,0 0-7-16,1 0-15 0,2-1-15 0,0 1-9 16,1 0-3-16,4 0 4 0,1 0 9 0,2 0 5 15,0-1 3-15,5 1 4 0,4-2 4 0,1 1 2 16,2-1 3-16,8-2 4 0,5 2 2 15,2-1-2-15,9-2 2 0,5 0-7 0,7-1-5 16,4 0-5-16,8 1-5 0,9 0 0 0,4-2 0 16,10 1 2-16,4-2-2 0,8 1 0 0,1-1-7 15,5 1-5-15,7-2 1 0,2 3-1 16,2-1 5-16,2 0 2 0,7 1 3 0,-1 2 5 0,4-1 2 16,5 0-1-16,2 1-4 0,2-1-4 15,5 2-2-15,2-1-4 0,0 2 0 0,2-2 1 16,1 3-2-16,-2 0-1 0,2 0 1 0,-5 0-2 15,-2 0 0-15,-6 0-3 0,-7 1-3 0,-6 0-3 16,-6 0-1-16,-10 0 1 0,-11 0-5 16,-9 0 0-16,-10 0-7 0,-11 1-2 0,-8 0 0 15,-10 1-4-15,-9-1 2 0,-7 1-6 0,-7 1-8 16,-9-2-18-16,-5 0-38 0,-7-1-58 0,-4 1-99 16,-5 2-116-16,0-1-136 0,-5-1-267 15,0 2 88-15</inkml:trace>
  <inkml:trace contextRef="#ctx0" brushRef="#br1" timeOffset="1.01654E6">18965 13064 0 0,'0'0'0'0,"0"0"0"0,0 0 0 16,0 0 0-16,0 0 64 0,0 0 94 0,0 0-17 0,0 0-44 16,0 0-35-16,0 0-9 0,0 0 15 15,0 0 32-15,0 0 25 0,0 0 11 16,88-3-4-16,-55 1-14 0,5 1-16 0,4 0-10 0,9 0-11 16,3 0-3-16,7-1-6 0,7-1 1 0,9 1-1 15,5 0 3-15,9-1-2 16,6-1-3-16,12-1-6 0,6 1-8 0,6-1-7 15,7 1-8-15,4-2-6 0,6 0 0 0,7 1 3 0,6 1-2 16,4 1 2-16,4 1 2 0,8 0 0 16,-1 0 0-16,9 1-1 0,0 1-9 0,0 0-3 0,0 0-2 15,-1 0-3-15,-3 0 2 0,-5 1-2 16,-3 2-3-16,-8-1-5 0,-11 2-3 0,-7-1-1 16,-9 1-3-16,-12-1 2 0,-14 1-4 15,-10-2-2-15,-12 1-2 0,-14-1-3 0,-10 0 1 16,-14-1-2-16,-7-1-5 0,-10 0-8 0,-6 0-19 15,-9 0-27-15,-7 0-39 0,-1 0-61 16,-2 0-87-16,-2-1-113 0,-2 1-180 0,-4 0-336 0,3 0 477 16</inkml:trace>
  <inkml:trace contextRef="#ctx0" brushRef="#br1" timeOffset="1.01707E6">19124 13477 0 0,'0'0'0'0,"0"0"0"16,0 0 0-16,0 0 0 0,0 0 0 0,0 0 0 16,0 0 190-16,0 0 26 0,0 0-5 0,0 0-16 15,0 0-23-15,0 0-14 0,0 0-11 0,0 0-7 16,11 11-5-16,-1-9-6 0,1-1-7 15,8 2-7-15,3-2-3 0,8 0-8 0,9-1-8 16,5 0-5-16,13 0-7 0,7 0-8 0,13-5-7 16,8 1-6-16,16-3-9 0,9 2-4 15,12-2-6-15,8 1-7 0,8-1-4 0,12 2-4 16,4-1-4-16,7 3-3 0,6 2-4 0,6 1-3 16,6 0 1-16,5 2 5 0,5 3 5 15,5 2 2-15,3 3-1 0,0 0-4 0,2 3-2 16,4 1-3-16,-3 1 0 0,-2 3-7 0,-2 0 1 15,-2-1-3-15,-6 1 0 0,-9-2 1 0,-9-1-2 16,-11-1-2-16,-7 0-1 0,-17-2 2 16,-11-1-8-16,-17-3 0 0,-11-1-3 0,-14-2-5 0,-12-3-4 15,-11-2-17-15,-8 0-32 0,-8 0-54 0,-9-6-85 16,-9 0-177-16,-7-1-412 0,-9 3-785 0</inkml:trace>
  <inkml:trace contextRef="#ctx0" brushRef="#br1" timeOffset="1.01788E6">19360 10781 0 0,'0'0'0'0,"0"0"0"15,0 0 0-15,0 0 183 0,0 0-29 16,0 0-60-16,0 0-54 0,0 0-27 0,0 0 5 15,0 0 27-15,0 0 44 0,0 0 22 0,-13 49 6 16,12-29 2-16,0 3-3 0,-2 2-6 16,3 5-3-16,-1 4 0 0,-1 7 3 0,0 7-3 15,-4 8-2-15,2 10-3 0,-4 7-2 0,-1 4-7 16,0 3-6-16,2 3-7 0,-6 2-10 16,2 3-9-16,-1 2-4 0,0 4-6 0,-1 3-4 15,-2-1-1-15,4 3-1 0,-2 3-3 0,2-1 0 16,1 2 0-16,-1 4-3 0,3 3-2 0,0-3-4 15,1 0-4-15,2-1-5 0,2-1-2 16,-2-1-1-16,4-2-1 0,0-4 0 0,0-5-1 0,1-5-1 16,0-9-1-16,0-7-2 0,0-5-1 15,0-7-4-15,2-6-5 0,-1-4-3 0,0-7-1 16,3-4-1-16,-3-5 1 0,0-8 0 16,0-5-4-16,0-6 2 0,0-7-2 0,-1-4-3 0,0-3-1 15,2-1-19-15,-1-4-29 0,3-7-53 16,-1-7-97-16,-1-6-140 0,5-7-270 0,-4 7-431 15,2 6 408-15</inkml:trace>
  <inkml:trace contextRef="#ctx0" brushRef="#br1" timeOffset="1.01843E6">20072 10696 0 0,'0'0'0'0,"0"0"0"0,0 0 0 0,0 0 0 16,0 0 0-16,0 0 0 0,0 0 0 15,0 0 0-15,0 0 95 0,0 0 59 16,0 0-7-16,0 0-13 0,0 0-14 0,0 0-8 16,100-75-16-16,-96 75-10 0,2 0-10 0,-1 0-7 15,0 0-6-15,-2 3-2 0,2 2 4 0,-2 1 4 16,3 0 15-16,-2 2 10 0,2 3 10 0,-2 3 0 16,-2 3-7-16,4 5-8 0,-3 11-11 15,-2 4-4-15,3 8 1 0,-3 8 1 0,0 10-4 0,-1 7-3 16,1 7-8-16,-1 5-5 0,0 7-2 15,0 2-4-15,0 0-4 0,0 2-2 0,-3 2-4 16,-2 2 3-16,2 0-4 0,-3 3 2 0,2 0-2 16,-4 2-3-16,1-2-2 0,0 0-2 0,-2 0-2 15,0-1 0-15,0 1-1 0,0-2-3 0,4-2-6 16,-3-2-4-16,3-4-2 16,1 1-3-16,2-4-2 0,0-2 2 0,2-6-3 15,0-1-3-15,0-6 1 0,0-3 1 0,0-6-2 16,0-5 2-16,1-5-4 0,-1-5 0 0,0-4-2 15,0-5 2-15,0-5-4 0,0-5-2 16,-1-5-2-16,-3-6-9 0,2-5-5 0,1-5-21 0,0-7-13 16,0-1-17-16,1-1-49 0,0-10-85 15,0-5-173-15,0 3-314 0,0 1-693 0</inkml:trace>
  <inkml:trace contextRef="#ctx0" brushRef="#br1" timeOffset="1.01895E6">21155 10415 108 0,'0'0'206'0,"0"0"11"0,0 0-27 0,0 0-87 16,0 0-55-16,0 0-22 0,0 0 13 0,0 0 18 15,0 0 23-15,0 0 24 0,0 0 14 16,0 0 7-16,0 0 9 0,13 125 0 0,-6-86-2 16,-4 6-6-16,-2 6-11 0,2 5-9 0,-3 4-10 15,0 7-9-15,0 6-10 0,-4 7-8 16,-3 6-8-16,-4 5-4 0,-1 6-3 0,0 1-3 15,-3-1-1-15,-1 2-4 0,-1 1-1 0,1 3-2 16,-1-3-2-16,-1 4-2 0,4-1 2 0,-3 2-5 16,3 0-3-16,0 5-6 0,2 0-5 0,2 5-2 15,2 1-1-15,2-1 1 0,2 2-3 16,4-1 3-16,0 1-3 0,5-3-2 0,5-2 1 16,3-3-4-16,4-8-1 0,1-6-2 0,-2-8-3 15,1-6-2-15,-2-8-1 0,-2-5-1 16,-3-9-2-16,-1-5 0 0,-3-8-1 0,0-5-2 15,-4-7-1-15,-1-7 2 0,-1-7-9 0,0-6-10 16,-1-6-15-16,-3-6-18 0,0-2-11 16,1-2-37-16,-3-9-61 0,2-6-105 0,-3-6-221 0,5 4-323 15,0 4-491-15</inkml:trace>
  <inkml:trace contextRef="#ctx0" brushRef="#br1" timeOffset="1.01943E6">22078 10489 442 0,'0'0'196'16,"0"0"28"-16,0 0-37 0,0 0-81 16,0 0-64-16,0 0-35 0,0 0 12 0,0 0 22 15,0 0 29-15,0 0 22 0,0 0 17 0,0 0 10 16,0 0 5-16,-18 130 2 0,16-91 1 16,-2 7-9-16,1 7-8 0,-2 7-11 0,0 7-14 15,-2 7-11-15,-2 5-8 0,1 7-7 16,-1 3-6-16,-1 2-1 0,-1 2-1 15,-2 2-8-15,-2 0-1 0,-1 3-3 0,0 3-4 0,1 0 4 16,-4 2-4-16,3 1-1 0,1 0-2 0,1 0-3 16,-2 0-7-16,3 2-5 0,2 0-3 0,1 4-2 15,2-2 2-15,-1-1 1 0,4 1 1 0,2 0-5 16,-2 0 0-16,5-5-1 0,-1-3 1 16,1-5 3-16,0-7-6 0,0-6 0 0,1-8-4 15,2-7-2-15,0-6 0 0,0-6-2 16,-1-6 1-16,-2-5-5 0,0-7 2 0,0-6-2 15,0-8-7-15,0-6-5 0,0-6-20 0,-2-5-21 16,0-4-21-16,1-2-46 0,0-8-81 0,-2-4-161 16,1 0-319-16,2 2-623 0</inkml:trace>
  <inkml:trace contextRef="#ctx0" brushRef="#br1" timeOffset="1.01992E6">22822 10504 437 0,'0'0'162'16,"0"0"44"-16,0 0-5 0,0 0-45 16,0 0-44-16,0 0-53 0,0 0-23 0,0 0-6 15,0 0 11-15,0 0 30 0,0 0 27 16,0 0 19-16,0 0 2 0,-10 112-11 0,9-73-9 0,0 6-5 16,1 7-4-16,0 7 1 0,0 6-4 15,0 6-11-15,0 7-4 0,0 4-7 16,0 5-6-16,0 5-2 0,0 2-4 0,-4 2 0 15,-2 3-5-15,0 1-2 0,-3 0-4 0,0 0-5 16,-2 1-2-16,1 1-1 0,-3 0-2 0,-1 0-5 16,0-1-6-16,-1 1-6 0,1 2 0 0,2 1 3 15,-1-5-2-15,4-1-2 0,1-4-2 16,2-3-7-16,2-1 4 0,3-3 0 0,1-4 0 16,0-4-1-16,0-3-1 0,1-9-1 15,1-3 0-15,3-8 1 0,-2-5-3 0,2-5-3 0,-2-6-1 16,-1-5-3-16,0-4 1 0,1-8 0 0,-3-5-4 15,0-5-2-15,0-6-12 0,0-3-11 16,0-5-12-16,0 0-30 0,0-9-58 0,0-2-102 16,-2-5-188-16,0 2-355 0,1 3-806 15</inkml:trace>
  <inkml:trace contextRef="#ctx0" brushRef="#br1" timeOffset="1.02036E6">23588 10625 603 0,'0'0'135'0,"0"0"45"0,0 0 35 0,0 0-13 16,0 0-21-16,0 0-29 0,0 0-42 15,0 0-38-15,0 0-39 0,0 0-25 16,0 0-6-16,0 0 9 0,0 0 15 0,0 0 17 16,-2 23 15-16,0 4 16 0,2 6 10 0,-1 8 4 15,1 3-5-15,-1 9-5 0,-2 8-11 0,1 6-7 16,-3 6-3-16,0 6-7 0,-3 7-1 16,2 3-6-16,-1 2-1 0,-3 3 2 0,-1 4-4 15,-1 7 3-15,-2 2-2 0,2 4-4 0,-1 7 2 16,-1 1-2-16,0 6-3 0,3-1-6 15,1 3-6-15,0-3-5 0,5-2-1 0,1-6 2 0,3-5-1 16,1-6-3-16,0-5-3 0,2-5-6 0,5-5 0 16,-1-5 2-16,0-7-1 0,3-8 2 15,-2-6-4-15,1-4-3 0,-2-9-1 0,-2-3-3 16,0-7 3-16,-2-5-6 0,-2-6-6 0,0-6-13 16,0-5-15-16,0-6-27 0,-2-4-45 0,-1-6-42 15,-1-3-80-15,2-1-134 0,-1-4-367 16,1 0-809-16</inkml:trace>
  <inkml:trace contextRef="#ctx0" brushRef="#br1" timeOffset="1.02088E6">24350 10528 149 0,'0'0'206'0,"0"0"67"0,0 0 26 16,0 0-33-16,0 0-65 0,0 0-79 0,0 0-57 15,0 0-52-15,0 0-13 0,0 0 4 16,0 0 13-16,0 0 19 0,0 0 16 15,0 0 13-15,1 51 16 0,5-23 16 0,-3 4 9 0,4 5 5 16,-3 10-4-16,3 5-1 0,-4 6-7 16,1 9-9-16,-3 6 1 0,2 6-14 0,-3 5-7 15,1 5-4-15,-1 2-9 0,0 0-2 16,0 0-4-16,0 5-8 0,-2 4-5 0,-5 3-2 0,-1 3-3 16,0 2 0-16,0 5-1 0,1 2 1 15,0 3-3-15,3 3-2 0,4 1-4 0,0-1-5 16,1-3-4-16,8-3-1 0,2-3 0 0,0-1 0 15,7-3 1-15,-1-3-1 0,0-5 4 0,3-3-7 16,0-9 0-16,0-5-1 0,0-5-6 0,-5-7 4 16,0-6-6-16,-5-4 0 0,-1-5-2 15,-3-8-2-15,-2-5 4 0,-4-3-1 0,0-7-1 16,-3-4-1-16,-4-6-2 0,-1-6 0 0,1-3-4 16,-2-7-7-16,1-2-8 0,1-1-13 0,-1-3-13 15,4-1-15-15,-3 0-27 0,4-5-47 0,-2-3-82 16,1-2-173-16,1 1-469 15,0 3-750-15</inkml:trace>
  <inkml:trace contextRef="#ctx0" brushRef="#br1" timeOffset="1.022E6">18682 11357 0 0,'0'0'85'0,"0"0"268"0,0 0-51 16,0 0-22-16,0 0-32 0,0 0-33 15,0 0-22-15,0 0-21 0,0 0-24 0,0 0-19 0,0 0-20 16,0 0-15-16,-35-50-14 0,35 50-11 0,0 0-10 15,0 0-17-15,0 0-15 0,0 0-15 16,0 0-13-16,0 0-1 0,0 3-1 0,0 3 1 16,0 2 3-16,0 2 1 0,1 2 2 15,0 1-1-15,-1-1 3 0,1 0-4 0,-1-1-1 16,0 0 1-16,1 1-2 0,-1-1 0 0,0-1 0 16,0-1-4-16,3 0-9 0,-3-1-10 0,1 0-31 15,0 0-53-15,0-1-91 0,1 0-173 0,-2-3-311 16,1-1-496-16</inkml:trace>
  <inkml:trace contextRef="#ctx0" brushRef="#br1" timeOffset="1.02256E6">18572 11807 0 0,'0'0'199'15,"0"0"149"-15,0 0-51 0,0 0-54 0,0 0-35 16,0 0-30-16,0 0-33 0,0 0-31 0,0 0-34 15,0 0-25-15,0 0-14 0,0 0-8 16,0 0-1-16,0 0-2 0,46-21 4 0,-36 21-1 16,5 0-2-16,-2 4-5 0,-1-2-4 0,-1 2-5 15,-1 0-6-15,-2 0 0 0,-4 1-5 16,2 0-1-16,-4-2 3 0,-2 3 3 0,0 0 11 16,0 1 8-16,-3 1 6 0,-5 1 3 0,-1 2 0 15,-1 0-6-15,0 1-3 0,-1-1-4 0,0 1-8 16,0 0-2-16,2 0-6 0,0 0-1 15,5-1-3-15,-3 0-1 0,5 1-1 0,1-2-5 0,1-1 3 16,0 1-1-16,4-3-2 0,4 2-3 16,1-2-13-16,3-3-24 0,5 0-40 0,-1-2-94 15,8-2-185-15,-7 0-315 0,-3 0-514 16</inkml:trace>
  <inkml:trace contextRef="#ctx0" brushRef="#br1" timeOffset="1.02325E6">18455 12629 0 0,'0'0'0'0,"0"0"227"0,0 0 82 0,0 0-42 16,0 0-26-16,0 0-27 0,0 0-36 0,0 0-27 15,0 0-25-15,0 0-23 0,0 0-20 0,0 0-14 16,0 0-5-16,0 0 3 0,27 0 4 0,-16 0 2 16,1 0-1-16,1 0-7 0,5 0-7 0,0 0-5 15,1-1-7-15,1 0-8 0,-3 1-10 16,3-1-6-16,-1 1-7 0,-1 0-5 0,-5 0-2 15,-2 0-5-15,-3 2-2 0,-1 2-3 16,-5-1-3-16,-2 3 1 0,0-1 2 0,-1 3-1 0,-7 0 4 16,-1 1 1-16,-2 0 2 0,-1 0 1 0,-1 2 1 15,-4 0 0-15,1-1 1 0,1-1-2 16,2 1 1-16,-3-2-5 0,6 0 0 0,0-2-1 16,6 0 0-16,-2-1-2 0,5 0-2 0,1-1 1 15,0-2-1-15,2 2 2 0,6-2 2 16,0-1 2-16,1 2-2 0,2-1 0 0,0 0 0 15,1 1-2-15,-1 1-4 0,0 0 1 0,0 2-1 16,3 1 4-16,-3 4 2 0,1-1 2 16,-1 2 0-16,-2 0 0 0,0 3-1 0,-4-3 0 15,0 2-1-15,-3 0 2 0,-2-2 1 0,0 1 1 16,-7-1 0-16,-3 0-2 0,-2 1 3 0,-3-1 1 16,-4 1 0-16,-3-1 1 0,-4-1-8 15,-3 0-8-15,-1-1-16 0,0-1-31 0,0-2-50 16,4 0-99-16,-1-3-203 0,7 0-452 0,8-2-173 0</inkml:trace>
  <inkml:trace contextRef="#ctx0" brushRef="#br1" timeOffset="1.02381E6">18510 13303 445 0,'0'0'419'0,"0"0"-65"0,0 0-74 16,0 0-79-16,0 0-51 0,0 0-41 16,0 0-37-16,0 0-31 0,0 0-18 0,0 0-14 15,0 0-2-15,0 0 0 0,0 0-1 0,-35 15 2 16,28-3-2-16,4 3-1 0,0 0 0 0,-2-1-2 16,5-1 2-16,0 0 2 0,0-2 1 15,8-2 1-15,-2-2 3 0,0-1 2 0,3-2 7 0,1-1 5 16,0-3 5-16,1 0 3 0,4-1 0 15,-2-5-5-15,0-1-5 0,2-1-6 0,-1-3-3 16,-2 1-1-16,-1-2 0 0,3 1-1 16,-4-2 0-16,-1 2-1 0,-1-1 0 0,0 2 0 0,-1 1 5 15,-4-1 5-15,4 2 7 0,-4 0 6 16,-1 1 7-16,-1 3 2 0,3-1 2 0,-4 3-1 16,1 0-4-16,-1 2-8 0,0 0-9 0,0 0-11 15,0 2-6-15,0 2-2 0,0 3 2 16,0 3 4-16,0 1 6 0,0 2 2 0,0 1 1 15,0 3 0-15,0 3-4 0,0 2-4 0,-1 3-1 16,1 1 1-16,0 2-3 0,0 1 0 0,0-2-7 16,0 0-10-16,0-2-23 0,0-2-60 0,0-3-109 15,2-2-244-15,-1-6-655 0,1-3-123 0</inkml:trace>
  <inkml:trace contextRef="#ctx0" brushRef="#br1" timeOffset="1.02668E6">19635 10469 0 0,'0'0'0'0,"0"0"84"0,0 0 265 15,0 0-17-15,0 0-32 0,0 0-36 0,0 0-38 16,0 0-44-16,0 0-44 0,0 0-36 16,0 0-24-16,0 0-11 0,19 2-8 0,-14 3-1 15,-1 6 1-15,-2 2-5 0,4 2-6 0,-3 3-7 16,-2 2-12-16,1 2-8 0,1 0-6 15,-3 0-5-15,1 0-2 0,-1-1-3 0,0-3-1 0,0-1-4 16,0 1-5-16,0-2-12 0,1-1-25 16,-1 0-45-16,0-2-82 0,1-2-178 0,-1-3-307 15,1-2-558-15</inkml:trace>
  <inkml:trace contextRef="#ctx0" brushRef="#br1" timeOffset="1.02723E6">20379 10599 0 0,'0'0'0'0,"0"0"313"15,0 0-6-15,0 0-38 0,0 0-34 0,0 0-37 16,0 0-34-16,0 0-28 0,0 0-30 16,0 0-21-16,0 0-11 0,0 0-7 0,0 0-2 15,0 0-7-15,104-49-3 0,-79 47-5 0,1-2-7 16,-1 3-2-16,1 0-7 0,-4 1-5 0,-2 0-6 16,-4 2-9-16,-1 4-6 0,-6 2-1 0,-5 1 6 15,0 2 8-15,-4 0 9 0,0 3 9 16,-5 0 4-16,-4 0 3 0,-1-1 2 0,-2 3-1 15,-1-2-8-15,-3-1-3 0,4 0-7 16,-1-1-3-16,0 2-8 0,5-2-4 0,0-1-6 0,1-3-4 16,6 2 2-16,1-1-4 0,0-1-2 15,3 0-1-15,6-1-6 0,5 0 2 0,5-1 1 16,6-1-1-16,8-3-7 0,7 0-14 0,8-2-24 16,8 0-25-16,8 0-32 0,3-4-58 0,8 1-122 15,-20 1-245-15,-16 0-546 0</inkml:trace>
  <inkml:trace contextRef="#ctx0" brushRef="#br1" timeOffset="1.02784E6">21753 10526 0 0,'0'0'0'0,"0"0"92"0,0 0 154 16,0 0 5-16,0 0-17 0,0 0-20 16,0 0-15-16,0 0-29 0,0 0-26 0,0 0-24 0,0 0-18 15,0 0-20-15,0 0-13 16,0 0-11-16,-31-15-6 0,38 14-4 0,1-1-6 0,2-1-3 16,6 2-2-16,-2-1-2 0,3 1-3 0,-3 0-6 15,3 1-3-15,-2 0-3 0,0 0-6 0,-4 0-4 16,-4 2-4-16,0 1-4 0,-2 0-1 15,-3 0 1-15,-1 1 2 0,-1 0 6 0,0 2 7 16,0 0 7-16,0 2 6 0,-5 1 5 16,1 0 2-16,-3 1 0 0,1 1-2 0,-2-3-4 15,1 0-6-15,-3 0-6 0,4-2-4 0,1 2-5 16,1-2-2-16,2 0-3 0,2-2-1 0,0 0 0 16,0-2-1-16,2 1 1 0,2-1 4 0,2-1 0 15,0 2 2-15,3-1-1 0,-1 0-3 0,0 1-3 16,-2 0-2-16,1 1-1 0,-1 0 0 15,-1 1 0-15,-3 0 1 0,0 0-1 0,-2 2 0 16,0 0 2-16,0 1 0 0,-4 0 3 0,-4 0 3 0,-3 3 0 16,0-2 0-16,-5-1 2 0,-1 1-3 15,-3 0-4-15,0 0-1 0,-1-1-4 16,-1 1-4-16,2-2-11 0,-1 0-24 0,2-1-42 16,3-2-65-16,2 0-111 0,5-1-210 0,4-1-412 15,2-2-41-15</inkml:trace>
  <inkml:trace contextRef="#ctx0" brushRef="#br1" timeOffset="1.02834E6">22343 10517 188 0,'0'0'687'0,"0"0"-308"16,0 0-108-16,0 0-81 0,0 0-75 0,0 0-47 15,0 0-19-15,0 0-10 0,0 0 0 16,0 0 0-16,0 0-3 0,0 0-1 0,0 0-5 16,0 0-5-16,-55 105-4 0,57-98-1 0,2 0 1 15,-1-2 1-15,2-3 4 0,0 2 0 16,2-2 5-16,-2 0-3 0,2-2-1 0,2 0-2 15,1 0-6-15,0 0-3 0,1-1-4 0,2-1-2 16,-3-2-4-16,1 1 3 0,0-2-1 0,-1-1 2 16,0 0 1-16,1-1 0 0,-1 0 2 0,-1-1 2 15,1 0 7-15,-1-3 3 0,-1 3 8 16,-1-2 9-16,-1 1 8 0,-2 0 13 0,-1 1 4 16,0-1 0-16,-3 3-7 0,1 0-10 0,0 1-9 15,-1 2-10-15,2 1-8 0,-2 2-11 0,0 0-7 16,0 0-7-16,0 0-5 0,0 4-1 0,1 3 0 15,0 2 2-15,2 5 1 0,-2 1 5 16,1 4-4-16,2 1 3 0,-2 1 0 0,0 3 0 16,1 0 1-16,0 1 0 0,-1-3 5 0,1 3-6 15,1-2-3-15,-1-2-11 0,0-1-27 16,3 0-35-16,-2-3-70 0,2-2-110 0,0-1-220 16,1-5-480-16,-5-4-196 0</inkml:trace>
  <inkml:trace contextRef="#ctx0" brushRef="#br1" timeOffset="1.02935E6">23353 10560 0 0,'0'0'0'0,"0"0"0"15,0 0 0-15,0 0 0 0,0 0 0 0,0 0 69 16,0 0 106-16,0 0 14 0,0 0 7 0,0 0-7 16,0 0-9-16,0 0-11 0,0 0-19 15,6-19-14-15,-6 18-16 0,0 1-17 0,0-1-16 16,-2 1-13-16,0 0-16 0,1-2-12 0,-3 2-11 16,2 0-9-16,-2 0-7 0,0 0-4 0,-2 0-5 15,2 0-3-15,-2 0 0 0,1 3-1 16,-1 1-2-16,-2 1 1 0,2 1-3 15,-2 2-1-15,-1 0-1 0,0 1-2 0,1 0 1 0,1 2-1 16,0-3 1-16,0 3 0 0,2 0 1 0,1-2 0 16,1 0-2-16,2-1 0 0,1 0-1 15,0-1 2-15,0-2 0 0,0-1 1 16,1 1 7-16,4-3 4 0,0 1 8 0,0-1 7 16,0-1 6-16,4-1 1 0,-1 0-2 0,0 1-4 15,-1-1-3-15,4 2-7 0,-2-1-6 0,-1-1-2 0,-1 3-5 16,0-1 0-16,1 0-2 0,-3 2-3 15,0 0 1-15,-1 1-4 0,-2 2 3 0,0 0 1 16,-1 0 2-16,-1 1 5 16,0 0 1-16,-4 1 3 0,-2-1 4 0,-2 1 0 0,-1 0 1 15,-2-1 0-15,0 0-4 0,-2-1-3 0,-4-1-2 16,2 1-7-16,-1 0-7 0,1-1-13 16,0 0-21-16,2 0-39 0,0-1-78 0,3 0-148 0,1-1-255 15,4-2-697-15</inkml:trace>
  <inkml:trace contextRef="#ctx0" brushRef="#br1" timeOffset="1.02992E6">23842 10567 0 0,'0'0'0'0,"0"0"116"0,0 0 174 16,0 0-31-16,0 0-26 0,0 0-23 15,0 0-22-15,0 0-20 0,0 0-14 16,0 0-11-16,0 0-3 0,0 0-15 0,0 0-10 16,0 0-12-16,8-28-19 0,-8 28-20 0,0 0-26 15,-3 0-23-15,0 3-11 0,1 3-3 0,-2 2 2 16,0 4 5-16,1 0-4 0,-2 4 1 0,1-1 1 16,-2 3-4-16,1 0 6 0,3 2-3 0,-1 0-1 15,0 1 1-15,1 2-2 0,2-1 2 16,0 0-1-16,0 0 0 0,0-2-3 15,1 1 3-15,6-1 3 0,-1-3 3 0,5-1 1 0,0-2 4 16,2-2 0-16,-1-3 1 0,0 0 8 0,2-3 2 16,0-3 4-16,-2-1 7 0,1-2 0 0,2 0 4 15,-3 0-2-15,0-4-1 0,4-2-2 0,-4-1 0 16,0 1 1-16,-2-3 1 16,-1 0 6-16,1 0-4 0,-5-1 2 0,-1 0-2 0,-3 1-6 15,-1-1-3-15,0-1-5 0,0-2-6 16,-5 2-8-16,-1 0-4 0,-3-1-7 0,-1 2-3 15,0 1-9-15,-5 4-14 0,0 3-12 16,-4 2-15-16,-2 0-15 0,0 6-40 0,-2 4-84 16,-1 0-179-16,9-1-464 0,3-2-750 0</inkml:trace>
  <inkml:trace contextRef="#ctx0" brushRef="#br1" timeOffset="1.03118E6">24086 11103 0 0,'0'0'0'0,"0"0"0"0,0 0 0 16,0 0 0-16,0 0 0 0,0 0 0 0,0 0 0 15,0 0 3-15,0 0 76 0,0 0 0 0,0 0-2 16,0 0-3-16,-30 0 5 0,29 0-9 0,1 0-14 15,0 0-4-15,0 1-5 16,0 1 16-16,1 0 21 0,3 1 27 0,2 0 22 0,2 1 14 16,3-2 0-16,3 1-10 0,7-1-18 0,6-1-15 15,2 1-15-15,3-2-13 0,6 0-9 16,1 0-19-16,3 0-9 0,1-2-7 0,3 2-8 16,0-3 1-16,3 1-3 0,-1 0 0 0,-1 0-4 15,2-1-1-15,-4 3-2 0,1-3-2 0,-4 0-2 16,-1 1-3-16,-1 1-3 0,-2 0 0 15,-5 0-1-15,-2 1-2 0,-1 0-2 0,-3 0-2 16,-3 0-9-16,-4 0-2 0,0 2-13 0,-2-1-15 16,-2 0-22-16,1 0-38 0,-3 1-59 0,3 0-110 15,-1 0-140-15,-5-1-194 0,-2-1 102 0</inkml:trace>
  <inkml:trace contextRef="#ctx0" brushRef="#br1" timeOffset="1.03172E6">24228 11614 0 0,'0'0'0'0,"0"0"0"0,0 0 229 16,0 0 24-16,0 0-27 0,0 0-49 0,0 0-46 16,0 0-30-16,0 0-13 0,0 0 6 15,0 0-3-15,0 0-6 0,0 0-1 0,31 4-3 16,-16-3 3-16,2 1 2 0,4-1-1 0,6-1-2 15,2 0-4-15,4 0-3 0,6 0-3 0,2 0-5 16,1 0-10-16,7 0-7 0,2 0-10 16,1 0-7-16,1 0-8 0,4 0-6 0,-3 0-7 15,-3 0-6-15,-2 0-5 0,-7 1-9 0,-6 0-14 16,-8 0-26-16,-5 2-56 0,-9-1-97 0,-4 0-168 16,-6 2-210-16,-2-1-345 0,-2 0 644 0</inkml:trace>
  <inkml:trace contextRef="#ctx0" brushRef="#br1" timeOffset="1.03234E6">23587 12357 0 0,'0'0'0'16,"0"0"0"-16,0 0 285 0,0 0 20 16,0 0-29-16,0 0-57 0,0 0-83 0,0 0-71 15,0 0-24-15,0 0 1 0,0 0 31 0,0 0 19 16,0 0 7-16,128-13 2 0,-82 12-7 0,4-2 1 16,9 1-1-16,4 1-4 0,8 0-6 0,1 1-11 15,6 0-12-15,1 0-11 0,0 0-6 16,1 0-7-16,0 2-11 0,0 1-8 0,-3 0-8 15,-2 0-6-15,-3 0-2 0,-5-1 0 16,-2-2-3-16,-9 0-3 0,-5 0-4 0,-7 0-4 0,-10 0-5 16,-4-5-5-16,-4 1-9 0,-6-2-12 0,-4 1-16 15,-1 0-35-15,-2-1-69 0,-2 0-117 16,1 0-192-16,-3 1-291 0,-2 2 214 16</inkml:trace>
  <inkml:trace contextRef="#ctx0" brushRef="#br1" timeOffset="1.03308E6">23782 13008 0 0,'0'0'0'0,"0"0"0"0,0 0 121 0,0 0 47 16,0 0 21-16,0 0 25 0,0 0 21 15,0 0 9-15,0 0-12 0,0 0-28 0,0 0-29 16,0 0-25-16,145 3-20 0,-104-4-16 0,6-1-18 16,5-1-15-16,3 1-13 0,5 0-12 0,0 1-10 15,2-1-10-15,2 1-5 0,-1 1-6 16,0 0-8-16,4 0-4 0,-4 1-3 0,-2 3-9 15,-5-3 0-15,-2 1-2 0,-7 0-9 0,-4-1 2 16,-9 0-11-16,-5 0-5 0,-7 1-9 0,-5 0-22 0,-6-2-26 16,-7 1-47-16,-1-1-56 15,-3 1-51-15,0 0-65 0,0 1-99 0,0 1-152 16,-3-2-78-16</inkml:trace>
  <inkml:trace contextRef="#ctx0" brushRef="#br1" timeOffset="1.03357E6">23994 13787 0 0,'0'0'0'0,"0"0"126"0,0 0 100 16,0 0-23-16,0 0-43 0,0 0-29 0,0 0-30 0,0 0-22 16,0 0-14-16,0 0-1 0,0 0 6 15,0 0 10-15,0 0 5 0,0 0 9 0,71-29 0 16,-52 27-1-16,4-1-2 0,8 1-5 0,6-1-6 15,3 3-7-15,5-1-6 0,6 0-10 16,5 0-3-16,3-2-7 0,5 1-11 0,1 1-9 16,5-2-11-16,-1 1-6 0,0 1-8 15,-1-2-9-15,0 2-24 0,-6-2-33 0,-1 0-102 16,-17 2-308-16,-16-2-547 0</inkml:trace>
  <inkml:trace contextRef="#ctx0" brushRef="#br1" timeOffset="1.03606E6">19467 14168 0 0,'0'0'0'0,"0"0"0"16,0 0 0-16,0 0 161 0,0 0 103 0,0 0-3 15,0 0-11-15,0 0-15 0,0 0-22 16,0 0-20-16,0 0-21 0,0 0-20 0,0 0-22 0,0 0-22 16,4-15-18-16,-4 15-12 0,0 0-15 15,0 0-9-15,0 0-8 0,0 0-10 0,0 0-6 16,0 0-6-16,0 0-2 0,0 2-3 0,0 1 1 15,0-1 4-15,0 1 2 0,0 0 0 0,0 1-1 16,0 2-1-16,0 0 3 0,0 3 1 0,0 0 2 16,-1 4 0-16,0 1-4 0,-1 2-5 15,-2 1-2-15,2 3-2 0,1 1 0 16,-1 0-2-16,-3 1-2 0,4 2-2 0,-1-3-2 16,1 4 6-16,1-3 1 0,0 3 2 0,0-3 1 15,0 2-2-15,-1-4 2 0,1 1-1 0,0-3-2 16,-1-1-1-16,1-3-1 0,-4-1-1 15,3-2 2-15,0 0-2 0,0-3 0 0,0-1-2 16,0-2 0-16,0 0 3 0,0-1-1 0,-2-2-1 16,3-1 0-16,0-1 0 0,0 0 9 0,0 0 7 15,0 0 6-15,0-1 3 0,0-3-11 0,0-1-8 16,0-4-8-16,0 2-6 0,0-4 0 16,0-1-3-16,0-1-1 0,0-2 3 0,0-1-2 15,0-3 2-15,0-1 2 0,0-3-10 0,0-2 5 16,0-1 1-16,0-1-2 0,0-2 6 15,4-2-8-15,-1 0 3 0,0-3-2 0,5-1 1 16,-2 5 2-16,-2 1-3 0,3 6-1 0,-3 3-1 16,4 5 1-16,-4 4 0 0,3 2 0 0,0 3-4 15,-2 0-1-15,5 3-2 0,-1-1 1 16,1 3 5-16,3 1-3 0,2 0 1 0,-1 2 1 16,1 4-1-16,-1 2 4 0,-2 1 1 0,4 2 0 15,-4 0-1-15,-1 2 1 0,0 0 1 16,0 2 0-16,-2 2 3 0,1 0-4 0,-3 0-2 15,-3 1 2-15,2 1-1 0,-4-2 3 0,-1 2 0 0,-1-3-1 16,0 1-2-16,0-2 2 0,-3 1 0 16,-4-1 2-16,-1 1-2 0,1-1 1 0,-2 1-1 15,0 1 1-15,-1-3 6 0,-1 1-5 0,1 0 0 16,-1-2-1-16,0 2-4 0,-2-4 7 16,2 1 1-16,1 0 0 0,1-2-1 0,2-2-1 15,-3 0 1-15,1-1 0 0,0-1 1 0,-1-2-2 16,1 2-2-16,0-1-1 0,-2-2 3 0,0 2-3 15,0-3 0-15,-5 1 0 0,4-3-8 16,-2 1 2-16,-1-1-6 0,2 0-10 0,3 0-10 16,0 0-25-16,0-3-25 0,5 2-31 0,0 0-45 15,3 0-95-15,2 0-143 0,0 0-313 16,0-1-847-16</inkml:trace>
  <inkml:trace contextRef="#ctx0" brushRef="#br1" timeOffset="1.03718E6">19768 14623 295 0,'0'0'484'0,"0"0"-72"16,0 0-56-16,0 0-83 0,0 0-64 0,0 0-46 16,0 0-37-16,0 0-32 0,0 0-23 15,0 0-14-15,0 0-11 0,0 0-9 0,0 0-4 16,0 0-11-16,5-14-1 0,-5 15 2 0,0 3-2 16,0 0 12-16,1 3 2 0,0-1 5 0,0 2 3 15,-1 0-3-15,0 1-1 0,0 0-5 0,1-1-4 16,0 2-6-16,2-1-2 0,-2-1-5 15,1 1 0-15,-1-2-8 0,0 2-2 0,0-2-3 16,0 1-6-16,0-1 0 0,2 0-14 0,-3-2-27 16,1 1-48-16,-1 0-86 0,1-1-132 15,0-3-269-15,0 1-710 0</inkml:trace>
  <inkml:trace contextRef="#ctx0" brushRef="#br1" timeOffset="1.03794E6">20499 14252 0 0,'0'0'268'0,"0"0"156"15,0 0-37-15,0 0-45 0,0 0-85 16,0 0-70-16,0 0-64 0,0 0-51 0,0 0-35 16,0 0-9-16,0 0 11 0,0 0 14 0,0 0 10 15,-11 53 5-15,10-36 2 0,-1 3-4 0,0 1-5 16,-3 0-2-16,1 4-7 0,-2-1 1 0,1 1 0 16,-1-1 2-16,2 2 1 0,-1-1-4 15,2-3-9-15,0 0-7 0,-2-3-5 0,3 0-7 16,-2-3-4-16,-1-2-2 0,2-2-7 0,-2-1-3 15,4-3-1-15,-1-2-2 0,0-2 4 16,1 0 0-16,-1-3-1 0,2-1 3 0,0 0 12 0,0 0 9 16,0-1 2-16,0-5-4 0,0-3-9 15,2-2-10-15,0-3-6 0,0 0 1 0,0-4-4 16,4 0-2-16,-3-3 3 0,4-1-4 0,-3-3 1 16,3-3 1-16,0-1-1 0,-2-1 2 15,5-1-1-15,-2-3-1 0,0 2 1 0,-1 0 0 16,1 3 0-16,2 5-2 0,-2 3-2 0,1 5 1 15,-2 4-2-15,-1 3-2 0,3 2 0 0,0 4-5 16,-1 0 0-16,0 3 0 0,2 0-1 16,1 1 4-16,2 4 0 0,1 5 2 0,1 1 2 15,0 3 1-15,-4 0 0 0,-1 3-1 0,0 1 1 16,-2 1 1-16,-5 1 1 0,2-1 1 0,-3-1 1 16,-1 0-1-16,-1 0-1 0,0-1 0 15,0 0 0-15,-4 0 2 0,-2 0 0 0,-2-2 0 16,-1 1-1-16,-1-1 0 0,-2-2 0 0,-1 2 1 15,0-3-1-15,-3-1-3 0,3 1 0 0,-4-2-5 16,3-2-6-16,-3 1-12 0,3-2-25 0,-2 1-31 16,4-3-41-16,1-2-49 0,0 1-95 0,4-2-189 15,3 1-352-15,0-3-410 0</inkml:trace>
  <inkml:trace contextRef="#ctx0" brushRef="#br1" timeOffset="1.0383E6">20813 14553 758 0,'0'0'420'0,"0"0"-84"0,0 0-87 0,0 0-100 15,0 0-61-15,0 0-37 0,0 0-19 16,0 0-4-16,0 0 3 0,0 0 8 0,0 0 4 15,0 0 0-15,0 0 0 0,0 0-9 0,30 6 1 16,-23-4-3-16,-3-2-1 0,4 2-6 16,-3 0-6-16,-1 1-5 0,-2 0-4 0,-1 1 6 0,1 0 3 15,-2 1 4-15,0-1 4 0,0 1 5 0,0 0-1 16,-3 1 1-16,-1 1 1 0,-1-2-6 16,0 3-2-16,-1-2-4 0,3 0-6 0,-1-2-1 15,1 1-1-15,1 0-7 0,1 0-4 16,0-1 0-16,1 0-6 0,0-1-1 0,0 1-5 15,2-1-14-15,4 1-4 0,7 0-11 16,3-2-22-16,3 1-25 0,6-3-60 0,0 0-103 0,5 0-145 16,1 0-206-16,-7 0-268 0,-7 0 534 15</inkml:trace>
  <inkml:trace contextRef="#ctx0" brushRef="#br1" timeOffset="1.03897E6">21456 14370 95 0,'0'0'422'0,"0"0"-34"16,0 0-87-16,0 0-106 0,0 0-58 0,0 0-28 15,0 0-13-15,0 0-5 0,0 0-9 16,0 0-8-16,0 0-9 0,0 0-2 0,0 0-4 15,-6 110-1-15,3-92-1 0,0 0 2 0,0 2 6 16,0-4 12-16,-2 1 5 0,3-2-3 0,-1-2-10 16,0-1-18-16,1-3-13 0,0-2-13 15,0 0-6-15,1-3-3 0,1-1-5 0,0-1 6 16,0 0 1-16,0-2 6 0,0 0 10 0,-3 0 9 16,3-2 2-16,0-1-4 0,-1-3-10 15,-1-2-15-15,2 0-6 0,-1-1-5 0,1-2 1 16,0-1-1-16,0-2-1 0,0-3 0 0,1-2-6 15,6-2 4-15,-3-3 1 0,2-1 1 0,1 0 2 16,2-3-4-16,1 1 0 0,-2 2 1 16,2 2 0-16,0 0 0 0,-2 5-1 0,0 2-2 15,-1 3-1-15,1 4 0 0,-1 2-1 0,-1 2 2 0,1 2-5 16,3 2 1-16,-2 1-2 0,1 0 0 16,2 1 5-16,-1 4-1 0,0 3-1 0,1 2 0 15,-2 1-1-15,0 3 1 0,-3-1 1 0,1 3 0 16,-3-1 2-16,-1-1 0 0,-2 3 0 0,-1-1 3 15,0 0 0-15,-4 0-1 0,-2-2 0 16,-3 1 1-16,-1-1 2 0,-1 0 0 16,-4 0 0-16,2 0-1 0,-3-1-4 0,2-1 1 15,0-1-1-15,-2-1 1 0,3-1-2 0,1 0-6 16,-2 0-8-16,4-2-23 0,0 1-40 0,4-4-68 0,-1 1-100 16,4-3-176-16,0 1-342 0,3-2-722 0</inkml:trace>
  <inkml:trace contextRef="#ctx0" brushRef="#br1" timeOffset="1.03944E6">21643 14542 573 0,'0'0'722'0,"0"0"-239"0,0 0-125 15,0 0-119-15,0 0-96 0,0 0-53 0,0 0-36 16,0 0-17-16,0 0-7 0,0 0 0 0,0 0-1 16,0 0-1-16,0 0 0 0,0 0-4 0,86-23-3 15,-80 23-6-15,0 0-3 0,-1 1-3 16,-1 2-4-16,-1 0-2 0,0 3 0 0,-3-1 2 16,0 1 0-16,0-1 2 0,-3 3 1 0,-3-1 1 15,0 0 2-15,-1 0 2 0,-1-1-1 16,-3 0-3-16,2 0-4 0,0 0-1 0,-2-2-2 15,5 1 1-15,0-1 0 0,2-2 1 0,2 1-2 16,2-2-1-16,0-1-1 0,0 0 1 0,0 0 4 16,1 0-2-16,5 0 2 0,1 0 0 0,1 0-2 15,4-1-1-15,-2 0-2 0,1 1-1 16,0 0-1-16,0 0 1 0,-1 0 2 0,-1 0-1 16,0 2 1-16,-3 1 0 0,2 0-1 0,-1 0 2 15,-3 0-1-15,0 1-2 0,0-1-1 0,-3 2-2 16,-1-1-2-16,0 0 2 0,-1 1 1 0,-4 0 0 15,0 1 5-15,-3-1 0 0,-1 1 2 16,-3-1-2-16,0 1 0 0,-2-2-4 0,2 0-4 16,-2 0-8-16,3 1-23 0,1-2-33 0,0 0-58 15,2-2-94-15,4-1-190 0,0 0-402 0,2 0-535 0</inkml:trace>
  <inkml:trace contextRef="#ctx0" brushRef="#br1" timeOffset="1.04005E6">22136 14234 397 0,'0'0'542'0,"0"0"-76"15,0 0-100-15,0 0-134 0,0 0-92 0,0 0-56 16,0 0-28-16,0 0 4 0,0 0 12 16,0 0 12-16,0 0 3 0,0 0-4 15,0 0-2-15,0 0-10 0,-15 102-5 0,12-83-15 0,-1 0-10 16,2 2-3-16,0-1-7 0,-1 1-2 16,2-1-2-16,0-1 2 0,-1 1 1 0,2-1 7 15,0-1 1-15,0-2-4 0,0 0 0 0,0-3-9 16,0-1-3-16,0-1-4 0,0-3-5 0,0-2-1 15,0-1-3-15,0-1 0 0,0-3-4 0,0 0 3 16,0-1 2-16,0 0 5 0,0 0 6 16,0 0 6-16,0-1 0 0,0-4-6 0,-1 0 1 15,0-2-14-15,1-2-3 0,-1 0-1 0,1-1-8 16,0-4 6-16,0-1-3 0,0-2 1 16,0-5-1-16,2-1-1 0,3-2 2 0,2-2-1 0,1-5 3 15,3-1-1-15,1-1 1 0,0-1 1 16,1 1 3-16,-1 2-7 0,2 2 0 0,-2 6 0 15,2 6-9-15,-2 2 7 0,-2 6-1 0,1 2-2 16,-1 4 2-16,-1 0-3 0,2 3 1 16,-2 1-1-16,0 0 5 0,1 4-4 0,0 3 1 15,-1 4 1-15,2 1-3 0,-3 4 3 0,0 3 0 16,-1 0-1-16,0 2-1 0,-4 0 3 0,-2 2 1 16,-1-1 0-16,0-2 2 0,-3 1-1 15,-3-1 0-15,-3-2 0 0,1 0 2 16,-2-1-3-16,-1-1-1 0,0-2-1 0,-1-1-7 15,2 0 1-15,-3-2-11 0,0 0-11 0,-1-2-20 16,1 1-33-16,2-3-44 0,0-1-60 0,0 0-104 16,3 0-239-16,1-2-518 0,4-3-29 0</inkml:trace>
  <inkml:trace contextRef="#ctx0" brushRef="#br1" timeOffset="1.0405E6">22442 14470 922 0,'0'0'600'0,"0"0"-188"16,0 0-111-16,0 0-105 0,0 0-78 0,0 0-43 15,0 0-32-15,0 0-19 0,0 0-7 16,0 0-5-16,0 0 1 0,0 0 0 0,0 0-2 15,0 0-1-15,3 37-2 0,-3-29 0 0,0-2-3 16,0 2 1-16,0-3 0 16,0 0-1-16,2-2 3 0,1-1 1 0,2 1 3 0,0-2 6 15,1-1 6-15,0 0 2 0,2 0 0 0,2-3-6 16,-2-1-5-16,1-1-2 0,-1 1-1 16,-1-3 1-16,2 2-2 0,-4 0-1 0,0-2 1 0,1 1-2 15,-2-1 5-15,2 1 1 0,-2-1 4 0,-2 0 10 16,1 2 6-16,-1-2 9 15,1 1 3-15,-2 1-2 0,-1 1-5 0,0 3-8 0,0-1-7 16,1 2-7-16,-1 0-9 0,0 0-7 16,0 0-3-16,0 0-4 0,0 5 4 0,0 1-1 0,0 2 2 15,0 1 2-15,0 1-3 0,0 2 2 16,0 1 0-16,0 3-2 0,0 3 1 16,-1 1-2-16,0 1 2 0,-1-1-3 0,-1-1-6 0,-1-1-20 15,1-2-31-15,0-2-50 0,-2 1-91 16,3-6-168-16,1 0-522 0,0-5-739 0</inkml:trace>
  <inkml:trace contextRef="#ctx0" brushRef="#br1" timeOffset="1.04116E6">23021 14211 1513 0,'0'0'384'16,"0"0"-81"-16,0 0-77 0,0 0-104 15,0 0-64-15,0 0-35 0,0 0-18 0,0 0 6 16,0 0 5-16,0 0 8 0,0 0 3 0,0 0-1 16,0 0 4-16,23 122 0 0,-22-98 0 15,0-1 4-15,-1 1-2 0,0-1 2 0,-3 1 5 16,-1-1 11-16,0-1 4 0,-1-2 0 0,1 0-6 16,-1-4-13-16,-1-2-8 0,1-1-6 0,2-4-4 15,-3-1-10-15,4-3 4 0,-1-1-4 16,1-1 0-16,1-2 5 0,1-1-4 0,-2 0 10 15,2 0 7-15,0-1 1 0,0-5 0 0,0-1-9 16,0-1-8-16,0-1-4 0,0-1-1 16,0-3 0-16,0 0-1 0,0-4-3 0,0 0 0 0,0-4-1 15,4-3 1-15,0-3 6 0,5-1-4 16,1-5-1-16,1-1-1 0,-1-1 0 16,5 0-2-16,-1 3 1 0,-1 1-1 0,2 5-6 15,-1 5 6-15,-2 4-1 0,-1 3 1 0,2 6 2 16,-4 2-7-16,1 2 0 0,-1 1-1 0,0 2 1 15,0 1 2-15,2 1-1 0,-1 5 0 16,0 4-1-16,1-1 3 0,-1 5 1 0,-1 3 3 0,0 1-3 16,-2 1 0-16,-2 4 0 0,-1-2 1 0,-3 1 6 15,0 0-5-15,-1-1 0 0,0 0-1 16,-5-2-6-16,0 1 9 0,-3 0 0 0,-2-1 1 16,1-1 0-16,-5-1-3 0,2 1 0 0,-4-4 1 15,1 0 1-15,-3-1-2 0,1-1-1 0,-3-1-5 16,2-1 3-16,0 0-16 0,1-1-20 15,0-2-37-15,2-1-66 0,3 0-63 0,1-3-145 0,2-2-340 16,4 1-884-16</inkml:trace>
  <inkml:trace contextRef="#ctx0" brushRef="#br1" timeOffset="1.04155E6">23410 14518 1501 0,'0'0'503'0,"0"0"-142"0,0 0-101 16,0 0-85-16,0 0-46 0,0 0-29 0,0 0-27 16,0 0-13-16,0 0-20 0,0 0-14 0,0 0-8 15,0 0-11-15,0 0-1 0,0 0-2 0,-39 0-1 16,25 6-2-16,0 2 1 0,-1-1 0 0,2-1-2 15,3 1 1-15,3 0-3 0,1 2-1 16,3-2-2-16,2-1 2 0,1 0-5 0,0 1-1 16,3-1 3-16,2-2-4 0,3 1 10 15,0-1 1-15,-1-1 2 0,3-3 1 0,-1 2-3 16,1-1 1-16,1 0 1 0,-3 0-1 0,1 1 0 16,0 1-1-16,0 2-4 0,-3-2 2 0,-1 3 1 15,-1-1-3-15,-2 0 0 0,0 1-2 16,-2 0 1-16,0 2 4 0,0 1 1 0,-6 1 3 15,2-1 2-15,-4 0-2 0,-2 0 0 0,0-1-2 16,0-1-2-16,-3-1-4 0,-1 0-7 0,0-2-7 16,2 0-25-16,-1-1-30 0,-1-3-45 15,3 1-59-15,2-1-129 0,2 0-303 0,2 0-877 0</inkml:trace>
  <inkml:trace contextRef="#ctx0" brushRef="#br1" timeOffset="1.04227E6">23916 14277 999 0,'0'0'447'0,"0"0"-74"0,0 0-66 0,0 0-83 16,0 0-66-16,0 0-41 0,0 0-37 15,0 0-32-15,0 0-26 0,0 0-12 16,0 0-7-16,0 0-1 0,0 0 3 0,0 0 3 0,-9 35 1 15,9-17 3-15,0 4 4 16,-2 0 4-16,1 1 6 0,0 1 6 0,-3 2 9 0,-1 0 10 16,2 1 3-16,-4-3 0 0,1 0-9 0,0-1-8 15,1-3-7-15,0-1-3 0,1-3-2 16,-1-3-8-16,3-4-2 0,-2 0 0 0,1-3-8 16,2-1 3-16,1-3-3 0,0-1-2 0,0-1 5 15,0 0 6-15,0 0 11 0,0 0-1 0,0-5 1 16,0 0-6-16,0-4-8 0,0 1-3 15,1-4-3-15,2-2 0 0,0-2-5 0,-1-2 4 16,-1-3-5-16,3-2 1 0,1-4-1 0,1-3-4 16,0-1 3-16,5-2-1 0,1-2 0 15,-1-1-1-15,4-1 2 0,-3 0 2 0,5 2-2 16,-5 1 5-16,3 5-5 0,-4 6-1 0,1 3 1 16,-1 6-2-16,-2 2-2 0,-1 3-1 0,0 4-2 15,0 1-7-15,1 2 5 0,-1 2 0 0,0 0 0 16,1 0 5-16,1 6-2 0,1 1 0 0,0 2 1 15,-1 3 4-15,4 1-2 0,-3 4 0 0,0 0 1 16,-1 2-4-16,-1 3 3 0,0 2 2 0,-3-2-2 16,-1 3 1-16,-4-2 2 0,-1 2 0 15,0-2 2-15,0 0 4 0,-6-1-5 0,-4-2 0 16,0 1 1-16,-3-1-7 0,0-2 7 16,-5 1-1-16,0 0 0 0,-2-3-1 0,-2 0 0 15,0 0 0-15,0-2 0 0,-3-1-1 16,3-1-3-16,1-1-4 0,2-1-11 0,4 0-18 0,0-2-44 15,3-2-55-15,5-1-70 0,3 0-115 16,3-2-272-16,0 0-629 0</inkml:trace>
  <inkml:trace contextRef="#ctx0" brushRef="#br1" timeOffset="1.04266E6">24260 14551 1599 0,'0'0'489'0,"0"0"-156"0,0 0-107 16,0 0-101-16,0 0-64 0,0 0-28 0,0 0-18 16,0 0-2-16,0 0 4 0,0 0-6 15,0 0 0-15,0 0-3 0,0 0-5 0,0 0-1 16,-121 113-4-16,106-94 2 0,3 2 2 0,2-1 0 15,2 1 2-15,1 0 5 0,5 0 4 16,2-2 5-16,0-4-1 0,0 0 0 0,5-4-1 16,3-1-3-16,0-3 4 0,3-5 1 0,1 1 3 15,5-3 4-15,-3 0-1 0,2-1 1 0,-2-3-2 16,-1-3 1-16,0 0 1 0,-2 0 2 16,-1-2 5-16,-2 2 1 0,-3-1 3 0,1 2 1 0,-3-1-2 15,-3-1-5-15,0 2-5 0,0-2-7 16,0 0-6-16,-6 0-4 0,-2-1-7 0,-4 2-8 15,-4 0-10-15,-2 3-16 0,-4 3-31 0,-1 1-59 16,-4 0-110-16,6 4-316 0,6-2-1028 0</inkml:trace>
  <inkml:trace contextRef="#ctx0" brushRef="#br1" timeOffset="1.05852E6">2349 12193 0 0,'0'0'238'0,"0"0"184"15,0 0-62-15,0 0-44 0,0 0-56 16,0 0-48-16,0 0-38 0,0 0-52 0,0 0-47 16,0 0-34-16,0 0-20 0,0 0-6 15,-14-2-1-15,14 12 8 0,-2 0 3 0,2 4 1 16,0 1 2-16,0 4-3 0,-1 0 0 0,1 2-2 15,-2 2 3-15,0-1-1 0,1-2-1 0,-1 1 0 16,-3-2-3-16,2-1 1 0,2-3 0 16,-3-1-1-16,0-1-2 0,3-4 1 0,-1 1-4 15,-1-2-1-15,0-1 1 0,1-1-3 0,2-3 3 16,-1 0-1-16,1-2 4 0,0-1 8 0,0 0 9 16,0 0 15-16,0 0 12 0,0 0 0 0,-1-5-11 15,1-1-16-15,-1-2-17 0,-4-1-8 0,3-3-2 16,1 1-2-16,0-3 2 0,0 0-7 0,1-3 0 15,-1-2 3-15,1-1-6 0,0-3 5 16,0-3-3-16,0-2-3 0,0-4 2 0,3 2 1 16,0-4-1-16,5 0 0 0,1-2 2 0,1 4-3 15,2 2 1-15,-1 5 0 0,5 4-2 16,-4 5-3-16,0 1-1 0,3 6-3 0,-1 0-2 16,0 4 4-16,2 2-1 0,0 2 0 0,-1 1 3 15,3 0-2-15,-5 8 2 0,5 3 0 16,-5 2 0-16,4 4-1 0,-5 3 2 0,0 3 1 15,-4 0 1-15,-4 0 2 0,1 1 0 0,-5 2-1 0,0-4 2 16,-6 0 1-16,-1 2 2 0,-4-3 2 16,-2 1 1-16,1-1-3 0,-6 0 1 15,4 0-1-15,-4-2-2 0,-2-1 0 0,0 0-1 16,-1-1-1-16,0 0 0 0,2-2 0 0,-2-1-1 16,0-1-1-16,2-4 0 0,0 0-4 0,6-2 0 15,0-1-4-15,4-1-7 0,2-3-14 0,4 0-14 16,1-2-23-16,-1 0-32 0,3-2-78 0,3-3-132 15,3-3-227-15,2 2-342 16,-3 2-42-16</inkml:trace>
  <inkml:trace contextRef="#ctx0" brushRef="#br1" timeOffset="1.05957E6">2761 12282 0 0,'0'0'660'0,"0"0"-286"0,0 0-89 16,0 0-88-16,0 0-37 0,0 0-11 0,0 0-6 16,0 0-7-16,0 0-22 0,0 0-21 15,0 0-24-15,0 0-17 0,0 0-6 0,-10 17-5 16,13-17 5-16,-2 0 5 0,1 0 4 0,3 0 5 16,-2 0-3-16,3 0-5 0,-3-2-9 0,4-2-9 15,-3 1-7-15,2-2-6 0,-2 2-3 0,-1-2-3 16,2 1-3-16,-3 2 0 0,-1 0 3 0,0-1-1 15,1 1 1-15,-2 0 1 0,0 1-1 16,0 0-1-16,0 0 0 0,0-1-2 0,-4 0-4 16,0 1-4-16,-2 1-4 0,-4 0-2 0,-1 0 0 15,-1 5 0-15,-6 1 1 0,1 4 1 0,1-1 1 16,-1 3-1-16,-2-1 2 16,6 1 0-16,-2 2-2 0,2 0-1 0,3 0 0 15,3 0-1-15,2-2 0 0,0 2 2 0,3-1-2 16,1-2-1-16,1 1 2 0,0-2-3 0,0 0-2 15,5-3-4-15,-2-2-7 0,4 1-4 0,-2-2-7 16,4 1-11-16,0-3-8 0,1-1-9 0,1-1-9 16,-1 0 0-16,0-1-2 0,2-3-5 0,1-2-6 15,-1-1-10-15,2 0-13 0,-2-2-13 16,3 0-14-16,-2-3-21 0,-1 1-31 0,-1-1-43 16,3-3-57-16,-2 3-54 0,-2-1-42 0,1 1-41 0,-1-1 247 15,-5 2 170-15,2 1 0 0,-3 1 0 16,0 0 0-16,-1 2 0 0,-2 1 0 15,0 0 0-15,-1 3 0 0,2 0 0 0,-2 3 305 16,0-1 31-16,0 1 2 0,0 0-13 0,2 0-33 16,-2 0-58-16,1 0-63 0,-1 0-60 0,1 0-49 15,0 1-26-15,-1 1-3 0,1 0 8 16,3 0 10-16,0 2 10 0,-1-2 1 0,3 2-8 0,-1-1-4 16,3 3-8-16,0 1 28 0,2 3 8 15,0 0-3-15,0-1-6 0,-2 2-35 0,-2-1-18 16,0 1-5-16,-4 0 0 0,-1-2-1 0,-1 1 1 15,0-1-2-15,0-3 1 0,-1 1-1 16,-1 0-2-16,-2-4 4 0,2 0-3 0,0-2 1 16,2 0 1-16,0-1 5 0,0 0 12 0,0 0 9 15,0 0 2-15,0-3-6 0,0-2-10 0,0-2-11 16,3-1-4-16,2 0-1 0,-2-1-3 0,4-4-1 16,-3 2 0-16,4-3 3 0,0 3-4 15,-2-3 3-15,2 1-2 0,0 1-4 0,0 2 3 16,-4 4 0-16,2 0-2 0,-2 1 0 0,-2 4-6 15,3 1-4-15,-2 0-3 0,0 0 0 0,3 5 1 16,-4 0 2-16,4 2 2 0,-3 0 3 16,-1 2 0-16,2-1 2 0,-2 2 1 0,0-2-7 15,-2-1 8-15,1 0-1 0,1-2-1 0,-1 0 8 16,-1 0-6-16,3-1 0 0,-2-2 1 0,0 0-2 16,0-2 1-16,-1 2 2 0,1-2 0 0,-1 0-2 15,0 0 3-15,2 0-1 16,2-3 0-16,-2 0 1 0,0-2-1 0,0-2 0 15,3 0-1-15,-2 1 4 0,4-2-5 0,-3-2 0 16,5 1 0-16,0-1-1 0,2 0 1 0,0 0 2 16,1 0 0-16,3-1-2 0,-2 0 4 0,-1 3 0 15,1 0-1-15,1 0 5 0,-2 2-6 0,-2 2-1 16,2 0-1-16,-2 2-1 0,-2 2 2 16,2 0-1-16,-6 0-1 0,2 1-3 0,-3 3 0 15,1 1-1-15,-2 1 3 0,-1 2-1 0,-1 1 2 16,0 0 1-16,0 2 0 0,-6 0 5 0,3 0-3 15,-1-1-1-15,-2 0 1 0,-2 1-4 0,4-2 3 16,-2 0 1-16,3 0 0 0,-3 0-2 16,4-1 0-16,1 0-3 0,0 1-1 0,1 0-16 0,0-1-54 15,0 0-56-15,0 0-52 0,1 0-91 16,1-1-196-16,2-1-393 0,-2-5-197 0</inkml:trace>
  <inkml:trace contextRef="#ctx0" brushRef="#br1" timeOffset="1.06093E6">3594 12247 207 0,'0'0'700'0,"0"0"-179"0,0 0-119 16,0 0-150-16,0 0-112 0,0 0-65 15,0 0-46-15,0 0-14 0,0 0 2 0,0 0 7 16,0 0 9-16,0 0 6 0,0 0 4 0,0 0 6 15,31 40 1-15,-30-30-1 0,-1 0-4 0,0-1-6 16,0 0-3-16,-1 1-3 0,-5-1-2 16,1 0-3-16,-2-1-4 0,-2 1-3 0,0-1-7 15,-2 0-1-15,0-1-3 0,1 0-4 0,-2 0-1 16,1-2-3-16,-4 0-2 0,4-1 0 16,0-2 0-16,0-2-2 0,2 1 2 0,4-1 0 15,-1 0 3-15,2-2-1 0,-2-3 0 0,5-1-3 16,0-1-3-16,1-3 1 0,0 0 0 15,0-3 1-15,1 1 3 0,6-3 0 0,-3-1 0 0,5-1 1 16,-1 2-1-16,2-1 0 0,-1 5-2 0,1 1-2 16,-3 1-2-16,6 2 2 0,-6 3-1 15,2 1 2-15,2 0 0 0,-2 2 0 0,0 1-1 16,2 0-1-16,-2 0 1 0,-1 0 0 0,1 3-2 16,-3 1 2-16,2 0-1 0,-1 2 0 0,-3 1 0 15,2-1-1-15,-2 2 1 0,-3 0 0 16,0 0 0-16,-1-1 0 0,0 1-1 0,0-1-3 0,0 0-4 15,0 0-6-15,0-1-9 0,-1-1-14 16,0 1-25-16,0-1-32 0,0 1-39 16,-1-2-26-16,2-1-15 0,0-3-4 0,0 0 12 0,0 0 13 15,4 0 23-15,-2 0 28 0,3-2 27 16,-2-2 23-16,2-1 18 0,-1-1 18 0,-1-1 14 16,4 1 14-16,-4-3 11 0,3 0 16 15,-3-1 17-15,4 0 16 0,-4-2 7 0,3 1 1 0,-1 1-5 16,0 1-2-16,-1 3-2 0,-2 2-2 15,2 0-10-15,-2 3-18 0,-1 1-19 0,-1 0-19 16,2 0-15-16,2 1-11 0,0 5-4 16,-3-1 0-16,2 4 6 0,2 0 5 0,-2 1 8 15,3 2 8-15,-2 0 5 0,3-1 3 0,-2-1 0 16,1 1-2-16,-2-2-2 0,1 0 2 0,-3-2 2 16,1-1 0-16,1-3 1 0,0 0 2 0,-3-1 4 15,1-2 11-15,3 0 18 0,-2 0 16 0,2 0 7 16,-1-1-2-16,3-3-14 0,-1 2-12 15,2-3-6-15,-1 0-3 0,1-1 4 0,0 1 8 16,2-2 10-16,4 2 6 0,-2-3 0 0,-1 3-4 16,-1-1 0-16,-2-1-1 0,-3 2 1 15,2-2-4-15,-5 1-7 0,4 1-7 0,-3 0-10 0,0 2-6 16,1 0-6-16,-2 1-5 0,-1 2-4 16,-1 0-4-16,1 0-4 0,-1 0-4 15,0 0 2-15,2 4-3 0,1 0 2 0,-2 1 1 16,0 0-2-16,0-1 4 0,0 1 1 0,-1 0 1 15,0-3 5-15,1 1-1 0,0-1 2 0,3 1 1 16,-3-2 2-16,1-1-1 0,-1 0 2 0,2 1 5 16,1-1 1-16,-1 0 3 0,0 0 0 15,4-2-3-15,0-2-5 0,0 0 0 0,2 1 0 0,2-2-1 16,4-1 3-16,-3 0-2 0,-1-1 1 16,0 1 1-16,0 1 5 15,-2-1 1-15,1 1 3 0,-4 1 4 0,-2-1 0 0,-3 1 7 0,0-1-1 16,-1 1 1-16,0-1-4 0,0 0-3 15,-1 1-4-15,-2-2-5 0,-4 1-2 0,3 0-7 16,-5 1-4-16,1 3-5 0,-1-1-1 0,3 2-3 16,-5 0-1-16,2 2 0 0,-1 1-1 0,0 3 6 15,1 1-1-15,0 1 1 0,0 0 9 16,1 2-8-16,4-2 3 0,-2 3 0 0,4-1-2 0,0 1 2 16,0-2-1-16,2 0 1 0,0-1-4 15,0-1 4-15,0-1 0 0,1-2 0 16,2 1 2-16,0-3 0 0,3 1 1 0,-2-2 4 15,3-1 5-15,2 0-2 0,-2 0 2 0,0-2-1 16,3-3-5-16,-1-1 4 0,2-1-3 16,3 0 3-16,-3-2-2 0,1 0 3 0,0-3 2 15,0 1-2-15,2-1 3 0,-4 0 0 0,-3-1 2 0,0-1 2 16,1-2 2-16,-5 1-5 0,-3-3-2 16,0-4-2-16,0-1-8 0,0-4 6 0,-4-1-1 15,-2-4 1-15,4-1 1 0,0-1-3 0,-2 0 1 16,2-1-1-16,1 1 4 0,1 4-1 0,-1 4 1 15,0 8 4-15,-1 5 4 0,-1 5 2 16,1 4-3-16,1 2-5 0,1 2-9 0,-1 0-1 16,0 3-3-16,0 5 1 0,-3 5 3 15,2 1-2-15,2 4 4 0,0 1 0 0,0 1-1 16,2 3 0-16,4 1 0 0,-2 2-1 0,3 4 0 16,0 3 4-16,0 4 1 0,0 3 2 0,-1 2 0 15,-2-1 0-15,-2-3-1 0,3-1-1 16,-3-4-1-16,0 0-3 0,5-4-1 0,-3-2 0 15,3-2-1-15,-3-2-2 0,3-2-4 0,1-3-8 16,-4-1-16-16,3-3-28 0,0-2-43 0,-2-3-56 16,5-1-70-16,-1-1-130 0,-1-4-350 15,-4-2-848-15</inkml:trace>
  <inkml:trace contextRef="#ctx0" brushRef="#br1" timeOffset="1.06162E6">2231 12729 0 0,'0'0'0'15,"0"0"103"-15,0 0 142 0,0 0 15 0,0 0 20 16,0 0-9-16,0 0-27 0,0 0-38 16,0 0-39-16,0 0-18 0,0 0-20 0,0 0-24 15,0 0-18-15,0 0-26 0,-110 15-18 16,111-15-8-16,3 0 5 0,5 2 15 0,6 0 16 0,5 0 10 15,6-1-3-15,11 1-7 0,6-2-10 16,9 0-7-16,8-2-10 0,6-3-3 16,10-4-3-16,6-1-3 0,9-2 0 0,3-2-5 0,5 0-4 15,5-2 0-15,-1-2 1 0,5 2-2 16,0-1 1-16,-3 2-4 0,-1 2-7 0,-4 3 2 16,-6-1 1-16,-5 2 1 0,-7 1 3 0,-9 1-1 15,-6 1-3-15,-8 3 1 0,-8 0 1 0,-9 0-1 16,-8 3-2-16,-6 0-3 0,-8 0-2 0,-9 0-1 15,-3 0 0-15,-5 0-1 0,-1 0-5 16,-2 0 2-16,4 0 0 0,-4 0-2 0,0 0 13 0,0 0-11 16,0 0-1-16,0 0-2 0,0 0-4 15,0 0 2-15,0 0 0 0,0 0-1 16,0 0-8-16,0 0 4 0,0 0-2 0,0 0-4 0,0 0-10 16,0 0-14-16,0 0-24 0,0 1-30 15,1 1-38-15,0 2-63 0,0 1-109 16,0-2-245-16,-1 0-691 0</inkml:trace>
  <inkml:trace contextRef="#ctx0" brushRef="#br1" timeOffset="1.06328E6">4868 12259 0 0,'0'0'0'0,"0"0"0"0,0 0 110 0,0 0 120 15,0 0 3-15,0 0 6 0,0 0-1 0,0 0-8 16,0 0-22-16,0 0-22 0,0 0-32 0,0 0-25 15,0 0-24-15,0 0-23 0,-39-8-20 0,39 8-20 16,4-1-15-16,-1 1-12 0,4-1-7 0,0-1-2 16,3 1-1-16,4-2 0 0,0 1-1 15,3-1-1-15,3 1-2 0,0-2-2 0,1 1-3 16,0 1-5-16,0-2-8 0,-2 3-15 16,0-2-13-16,-5 2-14 0,3 0-17 15,-5 1-16-15,-1 0-24 0,-3 0-31 0,-5 0-34 0,1 1-20 16,-4 4 3-16,0 0 18 0,-4-1 27 0,-5 3 28 15,-3 0 21-15,-1 1 26 0,-4 0 30 0,1 1 23 16,-2 0 16-16,-1 1 5 0,-1-1 3 0,-1 1 6 16,1-2 3-16,1 2 8 0,1-4 9 15,4 1 10-15,1 0 14 0,4-2 13 0,2 0 9 16,1-2 1-16,4-1-6 0,2 0-11 0,0-1-7 16,0 0 3-16,0 0 16 0,5-1 18 0,0 2 12 15,3-1-1-15,2-1-16 16,0 0-15-16,0 0-15 0,3 0-11 0,-2 0-8 0,5-4-4 15,-3 0-4-15,5 1-4 0,-5-2 0 16,3-1-8-16,-4 1-2 0,-1-1-3 0,1 1-5 0,-3-2-1 16,1 1-5-16,0 1-8 0,-2-1-15 15,-3-1-24-15,3 0-39 0,-2 0-56 16,-3-2-40-16,-1 1-27 0,-2-1-8 0,0 1 39 0,0-1 39 16,0 2 38-16,-2-1 43 0,-6 1 27 0,4-1 20 15,-3-1 15-15,-1 1 16 0,3 0 21 16,-3-1 18-16,2 0 24 0,2 0 31 0,0 0 23 15,0-1 33-15,3 3 21 0,-1 3 2 0,2 0-20 16,0 4-47-16,0-1-46 0,2 1-42 16,4 0-20-16,1 1-4 0,4 1 4 0,-1 4 3 0,3 1 0 15,1 3 4-15,-3 1 0 0,5-2 4 16,-4 3 5-16,-1 0 6 0,0 2 7 0,-2 0 6 16,0 0 9-16,-3 1 3 0,-2 0 6 0,-3 0-1 15,-1 0-1-15,0 0-4 0,-9 1-9 0,-1-2-7 16,0 4-12-16,-5-2-12 0,-1 3-23 0,-3-2-50 15,4 1-95-15,-2-2-201 0,6-3-402 16,2-6-306-16</inkml:trace>
  <inkml:trace contextRef="#ctx0" brushRef="#br1" timeOffset="1.06474E6">7492 11642 0 0,'0'0'0'16,"0"0"0"-16,0 0 185 0,0 0 90 0,0 0-8 15,0 0-13-15,0 0-7 0,0 0-25 0,0 0-24 16,0 0-24-16,-116-18-20 0,108 16-16 0,3-1-21 15,0 1-15-15,0 0-16 0,0 1-15 16,1-1-14-16,-2 1-9 0,3 1-11 0,-2 0-11 16,3 0-6-16,-1 0-6 0,1 0-5 0,1 0-2 15,1 0-4-15,0 0-4 0,0 0 2 0,0 1 1 16,3 1 1-16,4 0 6 0,4 0 6 16,2 2 4-16,8-3 8 0,2 0 5 0,8-1 0 15,5 0-4-15,3 0-1 0,2-5-4 0,4 2-4 16,-2-1 3-16,1-1-4 0,-2 2-1 15,-4-1-2-15,-2 1-2 0,-4 0-2 0,-1 1-2 0,-3 0 0 16,-2-1-6-16,-5 2 2 0,-4 0-1 0,0 0-1 16,-7 1 0-16,-2 0-2 0,-2 0-2 15,-2 0-2-15,0 0 2 0,-3 0-7 0,0 0-1 16,1 2-8-16,-1 1-14 0,-1-1-11 0,1 1-21 16,-1 0-25-16,0 0-36 0,0 0-48 15,0-1-56-15,-4 0-102 0,1 1-156 16,-2-2-236-16,1-1-33 0</inkml:trace>
  <inkml:trace contextRef="#ctx0" brushRef="#br1" timeOffset="1.06538E6">7328 11706 32 0,'0'0'427'0,"0"0"-33"0,0 0-37 0,0 0-58 15,0 0-51-15,0 0-49 0,0 0-30 0,0 0-32 16,0 0-19-16,0 0-20 0,0 0-15 0,0 0-19 16,0 0-16-16,0 0-10 0,-29-14-18 15,29 14-10-15,0 0-7 0,0 0-3 0,0 4 2 16,0-1 2-16,3 2 1 0,2 1 2 0,6-1 5 15,0 2 6-15,6 0 10 0,3 0 6 0,4 0-1 16,5-1-5-16,-2 2-6 0,3 0-4 16,-1 0-4-16,-2 1-1 0,-1 1-3 0,-3 2-6 15,-2-1 0-15,-1 0 0 0,-7 0-1 0,0 0 0 16,-3 1-2-16,-5 0 0 0,0-1 0 16,-4 0 1-16,-1 4 0 0,0-2 3 0,-5 2 1 15,-3 3 0-15,-3 0 3 0,-1 0-1 0,-2 3 1 16,-2 1-2-16,-1 1-2 0,-2 0-1 0,-1 0 0 15,0 1 0-15,-4-1 0 0,2 0-1 16,0 0-1-16,-2 2 0 0,-1 0-1 0,1-1 4 0,-1 0 7 16,2-1 5-16,4-2 2 0,3 0-2 15,2-3-3-15,3-1-5 0,4 0-3 0,1-5-1 16,3 0-3-16,2-3-1 0,1-1 4 0,1-2 1 16,4-2 3-16,3 1 7 0,4-3 6 0,1 0 4 15,5-2 5-15,2 0 0 0,5-2-7 16,1-1-2-16,2-1-5 0,1 2-6 0,1 0 2 15,1-1-3-15,0 1-1 0,3 1-2 0,-2 0-1 16,3 1 0-16,0-1-2 0,1 1 1 0,-1-2-2 16,0 1 1-16,-2 0 2 0,-1-1-1 15,-3 1-1-15,-3-2-1 0,-3 2-1 0,-4-1-2 16,-5 0 1-16,-5 0 1 0,-3 1-2 0,-2 1 1 16,-1 0-2-16,-3 0 1 0,0-2-6 15,0 1-11-15,0 0-17 0,2-2-29 0,1 1-40 16,3 0-54-16,-1-3-74 0,4 0-175 0,-2 0-618 15,1 0-448-15</inkml:trace>
  <inkml:trace contextRef="#ctx0" brushRef="#br1" timeOffset="1.06591E6">8396 11826 0 0,'0'0'263'0,"0"0"100"0,0 0-23 15,0 0-21-15,0 0-30 0,0 0-40 0,0 0-36 16,0 0-42-16,0 0-31 0,0 0-26 0,0 0-22 16,0 0-14-16,0 0-16 0,80-62-6 0,-64 60-9 15,-1 2-9-15,5 0-4 0,0 0-3 16,1 4-2-16,1 2-1 0,1 2 1 0,1 1-4 15,-4 0-3-15,-1 2 0 0,-3 0-4 0,1 2 2 16,-6-2-4-16,-1 4-2 0,-3-1 0 0,-3 0-1 16,-2-1 2-16,-2 1 1 0,0-2 3 15,-3 3 0-15,-4-1 1 0,-2-1 2 0,-3 1-1 16,0 0-5-16,-6-1-3 0,1-1-4 0,0 1-5 16,-3-1 3-16,2-1-1 0,0-1-2 0,3-2 0 15,-3 0 0-15,6-1-1 0,-3-1-2 16,3-1 2-16,1-2-3 0,4 0-2 0,1-1-3 15,2-2-9-15,1 0-16 0,2 0-27 0,1 0-43 16,0 0-62-16,0-2-85 0,7-3-149 0,-4 1-315 16,2 2-825-16</inkml:trace>
  <inkml:trace contextRef="#ctx0" brushRef="#br1" timeOffset="1.06625E6">8884 11786 0 0,'0'0'361'0,"0"0"57"16,0 0-61-16,0 0-54 0,0 0-51 0,0 0-39 15,0 0-31-15,0 0-36 0,0 0-26 16,0 0-19-16,0 0-14 0,0 0-9 0,0 0-7 16,0 0-5-16,-43-15-8 0,36 18-7 0,3 1-8 15,-4 1-11-15,2 3-10 0,0 1-3 0,-2 3-5 16,2 2 2-16,0 1-2 0,-2 3 1 15,3-1-3-15,0 3-1 0,3-1 0 0,-2 1-2 0,3 1 0 16,-1-1-1-16,2 0 1 0,0 0-2 16,2-1 2-16,3-1-3 0,-2-4-3 0,5 1 1 15,2-3-5-15,0-1 4 0,1 0 1 16,5-3 1-16,2-3 2 0,0 0 0 0,3-2-4 16,-2 0-5-16,0-2-6 0,-1-1-13 0,-4 0-16 15,-1 0-19-15,-2 0-25 0,-3-2-28 0,-1-1-37 16,1 1-86-16,-4 0-169 0,0 0-354 15,-1 2-562-15</inkml:trace>
  <inkml:trace contextRef="#ctx0" brushRef="#br1" timeOffset="1.0668E6">9183 12044 514 0,'0'0'546'0,"0"0"-60"0,0 0-115 15,0 0-116-15,0 0-72 0,0 0-65 16,0 0-48-16,0 0-36 0,0 0-18 0,0 0-6 16,0 0 2-16,0 0 5 0,0 0 6 0,0 0 6 15,16 47 4-15,-10-31 3 0,-3-1 2 0,-2 0-1 16,2 4-2-16,-3-2-4 0,0-1-3 0,0 0-4 16,0-2-2-16,-2 0-1 0,0 0-4 15,2-2-3-15,-2-1 0 0,1-2-5 0,-1-1 0 16,2-1-3-16,-1-2-3 0,1 0-3 15,0 0-5-15,0-3-12 0,0 1-20 0,0-2-40 16,0-1-63-16,0 0-95 0,0 0-176 0,3 0-445 16,-2 0-427-16</inkml:trace>
  <inkml:trace contextRef="#ctx0" brushRef="#br1" timeOffset="1.06705E6">9199 11860 1170 0,'0'0'508'15,"0"0"-48"-15,0 0-138 0,0 0-114 0,0 0-52 16,0 0-30-16,0 0-18 0,0 0-23 0,0 0-18 16,0 0-18-16,0 0-15 0,0 0-7 15,0 0-9-15,0 0-7 0,-22-32-11 0,22 30-1 16,0 2-9-16,0 0-16 0,0 0-9 15,0 0-28-15,1 4-30 0,4 3-34 0,-1 2-55 16,4 3-87-16,-3 1-142 0,1-2-370 16,-4-5-570-16</inkml:trace>
  <inkml:trace contextRef="#ctx0" brushRef="#br1" timeOffset="1.06746E6">9376 12062 693 0,'0'0'511'0,"0"0"-56"0,0 0-105 16,0 0-94-16,0 0-63 0,0 0-39 0,0 0-30 16,0 0-20-16,0 0-17 15,0 0-16-15,0 0-18 0,0 0-17 0,0 0-8 0,0 0-13 16,61-52-6-16,-56 59 0 0,-1 6 1 0,1 3 1 15,-3 3 4-15,4 1-1 0,-4 0-7 16,0 2 3-16,2-3-2 0,-4 1-2 0,0-2 2 16,0-1-4-16,0-2-2 0,-4 1 1 0,2-5 3 15,-2 1-4-15,-2-1 4 0,1 0-2 0,-1-2-6 16,-3-1 5-16,1-3-2 0,-1 1 1 16,1-1-1-16,-2 0 1 0,0-2-2 0,2-2 0 15,-1 1 6-15,0-2-4 0,2 0-1 0,3 0 2 16,-4-4-4-16,5-1 3 0,-3 1 2 15,3-3-1-15,2 0-2 0,-2-1 2 0,0-1-1 16,2 1 0-16,1-1 1 0,0 0-3 0,0 2-3 0,1 2 0 16,4-1 2-16,-3 2-7 0,4-1-2 15,-2 2-5-15,5 0-9 0,-4 1-10 0,2 1-16 16,2 0-23-16,0 1-36 0,-4 0-43 16,2 0-67-16,-1 0-106 0,-2 0-277 0,-2 0-818 0</inkml:trace>
  <inkml:trace contextRef="#ctx0" brushRef="#br1" timeOffset="1.06769E6">9440 11868 1305 0,'0'0'520'0,"0"0"-92"0,0 0-139 15,0 0-119-15,0 0-64 0,0 0-45 0,0 0-29 16,0 0-27-16,0 0-16 0,0 0-13 16,0 0-14-16,0 0-24 0,0 0-64 0,0 0-129 0,32 6-329 15,-29 2-956-15</inkml:trace>
  <inkml:trace contextRef="#ctx0" brushRef="#br1" timeOffset="1.06852E6">10001 11932 0 0,'0'0'0'0,"0"0"6"0,0 0 261 16,0 0-23-16,0 0-16 0,0 0-9 0,0 0-20 16,0 0-8-16,0 0-10 0,0 0-13 0,0 0-12 15,0 0-21-15,0 0-17 0,-29-15-13 16,28 15-10-16,1 0-14 0,0 0-12 0,0 0-10 15,0 0-11-15,0 0-9 0,0 0-9 0,0 0-4 16,0 0-7-16,0 0 3 0,0 0-4 16,0 0 1-16,0 0 4 0,0 0 0 0,4 0 9 15,1 0 3-15,2 0 2 0,4-1-6 0,1 0-7 0,2 0-6 16,3-1-7-16,3 0-4 0,-1 1-2 16,1 1-4-16,0 0-2 0,-1 0 2 15,1 0-2-15,-1 0 0 0,-1 0 0 0,2 0-8 16,-1 1-11-16,1 0-19 0,0 0-29 0,-2 1-32 0,-1-2-49 15,-3 0-64-15,-3 1-106 0,-4 1-223 16,-3 0-396-16,-4-1 349 0</inkml:trace>
  <inkml:trace contextRef="#ctx0" brushRef="#br1" timeOffset="1.06877E6">9970 12080 707 0,'0'0'568'16,"0"0"-88"-16,0 0-139 0,0 0-113 0,0 0-74 15,0 0-58-15,0 0-28 0,0 0-16 16,0 0-10-16,0 0-8 0,0 0-9 0,0 0-7 0,122-10-6 16,-92 9-4-16,1-1-6 0,4 1-6 15,1 0-19-15,2 0-45 0,0-2-83 16,2-1-156-16,-11 1-475 0,-10 2-718 0</inkml:trace>
  <inkml:trace contextRef="#ctx0" brushRef="#br1" timeOffset="1.06969E6">11137 11657 0 0,'0'0'205'0,"0"0"217"0,0 0-28 0,0 0-50 16,0 0-45-16,0 0-49 0,0 0-47 0,0 0-43 15,0 0-50-15,0 0-40 0,0 0-32 16,0 0-16-16,0 0-3 0,11-29 11 0,-10 38 15 16,1 2 8-16,3 5 4 0,-2 3-1 0,3 3-11 15,-3 3-3-15,-2 3-6 0,1 3-5 0,1 2-2 16,-3 0-4-16,0 1-3 0,0-2-2 15,0 0-1-15,-3-3-3 0,1-2-2 16,1-1 2-16,-2-1 0 0,-3-3 3 0,4-3 10 0,-1-2 3 0,-1-3 1 16,2-3-6-16,1 1-8 15,-1-5-9-15,-2-2-1 0,3 0 0 0,1-2-2 16,-1-2 2-16,1 0 3 0,0-1 7 0,0 0 9 0,0 0 11 16,-1-2-4-16,1-3-7 0,0-1-10 15,-2-3-9-15,1-3-5 0,-3 1 1 16,3-3 0-16,-1-2-7 0,2-4 5 0,0-1-3 15,0-5 0-15,0 0 2 0,2-3 0 0,3-2-3 16,-2-2 1-16,3-1 1 0,-2-4-1 0,5 1 2 0,0 1 0 16,-1 1 1-16,-1 3 1 15,4 1 1-15,-2 2-1 0,1 6-5 0,0 2 0 0,1 3-4 16,-1 4-1-16,1 2 1 0,-1 5-4 0,4 2 0 16,-1 4-1-16,-1 1-1 0,5 0 2 15,-2 5 1-15,3 3 5 0,2 3-3 0,0 1 4 16,1 3 0-16,-1 1-1 0,-1-1 2 0,0 3-2 15,-4 0 1-15,3 1-1 0,-6 0 4 16,3-1-2-16,-5 2 0 0,-4 1 0 0,1 0-5 16,-5-1 4-16,-1 2 2 0,-1 1 0 0,-1 0 1 15,-3 1 0-15,-4-1-2 0,-2 0 0 16,-2 0 3-16,0-1-2 0,-3 0 0 0,3 0 2 16,-5-1-2-16,4-2 1 0,0-2 1 0,-5-1 2 15,-1 0-8-15,4-3 6 0,-3-2-2 0,0 0 0 16,-2 0 3-16,1-2-2 0,2 0-1 0,-3-1-1 15,0 1 3-15,-1-2-5 0,1-1 1 0,1-1-1 16,1-3-10-16,2 0-6 0,3-2-14 16,2 0-21-16,3 0-28 0,3 0-31 0,0-2-40 15,5-3-80-15,0 1-164 0,4-1-377 0,-1 1-773 16</inkml:trace>
  <inkml:trace contextRef="#ctx0" brushRef="#br1" timeOffset="1.07016E6">11880 11917 1098 0,'0'0'531'0,"0"0"-104"0,0 0-137 0,0 0-104 16,0 0-62-16,0 0-36 0,0 0-28 15,0 0-16-15,0 0-15 0,0 0 1 0,0 0 2 0,0 0 1 16,0 0 10-16,0 0-5 0,52 29-1 0,-46-15-1 16,-3 2-2-16,-1 2-7 0,2 2-5 15,-4 2-4-15,1 1-5 0,-1 0 9 16,0-2 4-16,0 0 1 0,0-2-5 0,-3 2-4 0,-1-5-6 16,-4 0-1-16,1-1 3 0,-1 1-5 15,-2-4-1-15,-2 0-3 16,-2-1-2-16,2-2 0 0,1-1 1 0,0-1 0 0,0-2-5 0,2-2 4 15,0 0 1-15,2-3 1 0,1 0 9 16,0 0 1-16,3-3 0 0,-3-1 2 0,4-2-1 16,0-1-4-16,1 0 1 0,0-1-4 0,1-1-2 15,0-1-1-15,0 0 0 0,0-1-1 16,3-1-5-16,-1 1 4 0,4 1-4 0,-3 1 1 16,4 1 3-16,-2 1-4 0,2 2-1 0,-3 0 0 15,3 0-1-15,-2 2 0 0,1 0-1 0,0 1-2 16,-2 1-4-16,1 0-3 0,-2 0-10 0,-1 1-17 15,3 0-26-15,-1 0-42 0,-3 0-55 0,1 0-64 16,2 0-111-16,-3 1-283 16,-1 0-750-16</inkml:trace>
  <inkml:trace contextRef="#ctx0" brushRef="#br1" timeOffset="1.07041E6">11891 11721 2232 0,'0'0'390'0,"0"0"-103"16,0 0-107-16,0 0-52 0,0 0-29 16,0 0-30-16,0 0-18 0,0 0-15 15,0 0-14-15,0 0-3 0,0 0-6 0,0 0-6 0,0 0 3 16,0 0-13-16,32-63-16 0,-28 63-27 15,0 2-51-15,-1 5-68 0,3 5-113 16,-3-1-354-16,1-3-1032 0</inkml:trace>
  <inkml:trace contextRef="#ctx0" brushRef="#br1" timeOffset="1.09349E6">19664 11572 0 0,'0'0'0'0,"0"0"0"0,0 0 0 0,0 0 0 0,0 0 0 16,0 0 0-16,0 0 0 0,-10-122 0 0</inkml:trace>
  <inkml:trace contextRef="#ctx0" brushRef="#br1" timeOffset="1.13047E6">19176 15589 493 0,'0'0'308'0,"0"0"-7"0,0 0-74 16,0 0-58-16,0 0-32 0,0 0-24 15,0 0-18-15,0 0-17 0,0 0-9 0,0 0-5 16,0 0-3-16,0 0-4 0,0 0-5 0,118-32-6 16,-98 32-5-16,1 2-10 0,-1 4-7 0,-4 4-6 15,2 1-5-15,-5 3 8 0,2 2 2 16,-5 1 4-16,-1 2 4 0,-4-1-1 0,-4 3 1 15,-1-1-1-15,0 0 1 0,-6 1-4 0,-4 0-1 16,-6-1-3-16,-2-1-2 0,-2-2 0 0,-3-2-4 16,0 0-3-16,-4-1-7 0,-2-1-3 15,5-2-5-15,-2-1-4 0,9-3-8 0,-1 1-24 16,6-5-41-16,4-1-61 0,5-2-82 0,3 0-128 16,0 0-249-16,2 0-742 0</inkml:trace>
  <inkml:trace contextRef="#ctx0" brushRef="#br1" timeOffset="1.13072E6">19646 15598 383 0,'0'0'396'0,"0"0"-41"0,0 0-62 16,0 0-59-16,0 0-65 0,0 0-52 15,0 0-43-15,0 0-25 0,0 0-10 0,0 0 8 16,0 0 11-16,0 0 14 0,0 0 5 0,0 0 6 15,-52 56 0-15,42-44-4 0,1 3-6 0,-1-3-9 16,3 2-13-16,-1-1-14 0,1-1-9 0,4 2-11 16,-3 0-3-16,6 0-5 0,0 0-5 15,0-2-2-15,7 0-2 0,0-1-4 0,3-1-8 16,3-1-18-16,1-2-35 0,5-2-54 0,1 0-77 16,1-2-139-16,-3-2-284 15,-7 1-863-15</inkml:trace>
  <inkml:trace contextRef="#ctx0" brushRef="#br1" timeOffset="1.13101E6">19787 15859 1358 0,'0'0'437'0,"0"0"-120"0,0 0-68 15,0 0-75-15,0 0-44 0,0 0-35 16,0 0-33-16,0 0-23 0,0 0-6 0,0 0 4 15,0 0 7-15,0 0 8 0,0 0 1 0,0 0-3 16,-5 45-4-16,0-29-5 0,3 0-7 0,-1 3-6 16,-2 0-6-16,4 1-6 0,-1-1-2 0,0-1-3 15,0 1-3-15,0-1-1 0,2-3-2 16,-1 1 0-16,1-4-2 0,0-1 3 0,0-2-7 16,0-3-3-16,0 0-10 0,0-1-22 0,0-1-22 15,0-1-36-15,0-2-43 0,0-1-49 16,0 0-67-16,3 0-161 0,0-4-380 0,-1 2-591 0</inkml:trace>
  <inkml:trace contextRef="#ctx0" brushRef="#br1" timeOffset="1.13138E6">19909 15723 474 0,'0'0'598'0,"0"0"-197"16,0 0-43-16,0 0-69 0,0 0-88 16,0 0-49-16,0 0-37 0,0 0-25 0,0 0-26 15,0 0-19-15,0 0-18 0,0 0-14 0,0 0-9 16,0 0-11-16,-13-42 0 0,13 42-5 0,0 0-12 16,0 0-20-16,0 0-54 0,0 0-85 0,1 3-127 15,0-1-324-15,4-1-860 0</inkml:trace>
  <inkml:trace contextRef="#ctx0" brushRef="#br1" timeOffset="1.13175E6">20058 15861 887 0,'0'0'841'0,"0"0"-576"0,0 0-81 16,0 0-58-16,0 0-45 0,0 0-11 0,0 0-4 16,0 0-4-16,0 0-4 0,0 0-1 15,0 0 2-15,0 0 1 0,0 0 0 0,55 80-3 0,-55-63-7 16,0 1-5-16,-1 0-6 0,-4 0-6 16,-3 0-1-16,-2 0-9 0,-1-2-6 0,0-1-4 15,-4-1-7-15,3-3 2 0,-2 0-2 16,0-2 0-16,4-1-2 0,-1-3 0 0,5 0 1 15,-2-3-2-15,1-1 4 0,4-1 0 0,0 0 4 16,-1 0 3-16,3-1 2 0,0-3-5 0,0-3-2 16,1 0-5-16,0-1-6 0,0-1 5 15,0 0-2-15,0-3 0 0,1 1 1 0,1 1-1 0,3-2-1 16,-1 1 0-16,-1 1 0 0,3 3-3 0,-3 2 0 16,4-1-2-16,0 1-4 0,-1 1-6 15,2 1-8-15,0 0-13 0,1 2-22 0,-1-2-24 16,-1 3-46-16,1 0-60 0,-1 0-100 0,-4 0-291 15,0 0-701-15</inkml:trace>
  <inkml:trace contextRef="#ctx0" brushRef="#br1" timeOffset="1.13198E6">20097 15668 2179 0,'0'0'220'0,"0"0"-28"0,0 0-49 0,0 0-33 16,0 0-34-16,0 0-24 0,-10-124-15 15,15 112-15-15,3 3-14 0,0 2-14 0,1 4-22 0,0 3-29 16,2 2-58-16,-1 7-108 0,1 5-224 0,-6-1-586 16,1-4-97-16</inkml:trace>
  <inkml:trace contextRef="#ctx0" brushRef="#br1" timeOffset="1.14351E6">7283 12908 523 0,'0'0'555'0,"0"0"-154"0,0 0-87 0,0 0-66 15,0 0-69-15,0 0-32 0,0 0-24 0,0 0-22 16,0 0-21-16,0 0-20 0,0 0-13 0,0 0-11 15,0-34-8-15,0 34-5 0,0 0-6 16,0 0-5-16,0 0-4 0,0 0-7 0,0 3-1 16,0 2 1-16,2 1-2 0,0 3 2 0,1 5 3 15,0 3 1-15,1 0 4 0,-4 2 2 16,2 2 2-16,-2-2 2 0,1 1-1 0,-1-1 2 16,0-3-1-16,0 1-1 0,0-2-2 15,0-1-1-15,0 0-1 0,0-3-4 0,0 0-6 0,0-1-20 16,0-3-39-16,0 0-73 0,0-2-110 15,2-2-217-15,0-1-488 0,1-1-253 0</inkml:trace>
  <inkml:trace contextRef="#ctx0" brushRef="#br1" timeOffset="1.14375E6">7313 12751 1171 0,'0'0'416'16,"0"0"-50"-16,0 0-88 0,0 0-74 16,0 0-37-16,0 0-25 0,0 0-22 0,0 0-23 15,0 0-23-15,0 0-12 0,0 0-14 0,0 0-12 16,0 0-10-16,0 0-14 0,-13-87-7 16,13 87-6-16,0 0-7 0,-1 0-3 15,1 0-3-15,0 0-4 0,0 3-26 0,0 2-67 16,0 1-101-16,4 0-189 0,-2 0-312 0,0-2-851 0</inkml:trace>
  <inkml:trace contextRef="#ctx0" brushRef="#br1" timeOffset="1.14405E6">7516 12961 1392 0,'0'0'382'15,"0"0"-80"-15,0 0-63 0,0 0-69 0,0 0-51 16,0 0-33-16,0 0-30 0,0 0-16 16,0 0-16-16,0 0-9 0,0 0 0 0,0 0-6 15,0 0 5-15,7 0 4 0,8 0 0 16,1-3 2-16,4 1-4 0,3 0-4 0,-1-1-3 0,-1 2-5 15,0-2-3-15,-3 2-8 0,-2 0-14 16,-2 1-30-16,-2 0-42 0,-3 0-60 0,-2 0-101 16,1 1-155-16,-4 1-241 0,-2 0-673 0</inkml:trace>
  <inkml:trace contextRef="#ctx0" brushRef="#br1" timeOffset="1.14423E6">7516 13073 565 0,'0'0'430'15,"0"0"-104"-15,0 0-81 0,0 0-67 0,0 0-51 16,0 0-43-16,0 0 3 0,0 0 13 0,0 0 11 16,0 0-3-16,0 0-15 0,0 0-25 15,0 0-23-15,0 0-13 0,78 18-15 0,-60-20-12 16,3-2-18-16,-3 1-37 0,0-2-64 16,1 1-119-16,-4-2-230 0,-2 3-434 15,-5 1 46-15</inkml:trace>
  <inkml:trace contextRef="#ctx0" brushRef="#br1" timeOffset="1.14446E6">7887 12857 1633 0,'0'0'407'0,"0"0"-125"0,0 0-123 15,0 0-90-15,0 0-23 0,0 0-4 0,0 0 12 16,0 0 16-16,0 0 6 0,0 0-5 0,0 0-14 15,0 0-12-15,0 0-9 0,23 125-6 0,-19-105-5 16,-1 1-8-16,-2-1 0 0,2-1-3 16,-2 1-1-16,1-2 1 0,1 0-9 0,-2-2-11 15,1 0-38-15,1-4-92 0,-1 2-197 16,1-5-524-16,-2-4-781 0</inkml:trace>
  <inkml:trace contextRef="#ctx0" brushRef="#br1" timeOffset="1.14572E6">7572 11049 34 0,'0'0'357'16,"0"0"-48"-16,0 0-35 0,0 0-35 0,0 0-19 16,0 0-25-16,0 0-17 0,0 0-15 0,0 0-20 15,0 0-24-15,0 0-30 0,0 0-31 16,2-34-27-16,-2 34-18 0,0 0-17 0,0 3-3 16,0 3 0-16,0 1 2 0,0 5 8 0,2 2-3 15,-1 1 4-15,0 2-2 0,0 1 1 0,1 1 3 16,0-1-2-16,1-1-1 0,0 1 0 15,0-1-1-15,2-3 2 0,0-2 3 0,1-1-2 16,0-3 2-16,3-1 3 0,-3-2 0 0,2-3 13 16,-1-1 12-16,3-1 14 0,-1-1 12 0,1-5-2 15,1-2-7-15,-1-2-9 0,0-1-9 0,2-1-5 16,-2-2-3-16,-1 0 2 0,1 0-2 0,-1 1 2 16,-3-3 1-16,-1 4-1 0,-1 1-2 0,-2 1 2 15,0 2-6-15,0 4-3 0,-2 0-2 16,0 2-8-16,0 2-4 0,0 0-4 0,0 0-5 15,0 0-10-15,0 2 2 0,0 3 2 0,0 1 1 16,0 2 9-16,0 3 0 0,0 0-1 16,1 2 2-16,0 0 3 0,2 3 2 15,-1-1 0-15,1 1 2 0,-2 0-3 0,3 0-2 16,0 1 4-16,-2 1-1 0,3 1 4 0,0 2-2 16,0-1-8-16,0 1-45 0,2 0-121 0,-2-6-291 15,-1-5-1038-15</inkml:trace>
  <inkml:trace contextRef="#ctx0" brushRef="#br1" timeOffset="1.15905E6">985 14076 0 0,'0'0'280'0,"0"0"23"16,0 0-14-16,0 0-46 15,0 0-29-15,0 0-32 0,0 0-25 0,0 0-14 0,0 0-20 16,0 0-15-16,0 0-15 0,0 0-17 0,-9-8-14 16,9 8-11-16,0 0-10 0,0-2-8 15,0 1-6-15,2-1-7 0,-1-1-4 0,3 0-1 16,-1-3-3-16,2 1 1 0,0-1 1 0,4 0 0 16,-2-1 1-16,2 1-1 0,3-2 1 0,-1 1-1 15,2 1-2-15,-1 1 1 0,2 0-7 0,0 2-2 16,-2 2 1-16,2-1-5 0,-2 2 2 15,0 0-4-15,0 2-1 0,-2 3 0 0,0 2-2 16,0 1 3-16,-3 2-1 0,-2 1 2 0,-1 2-1 16,0-1 1-16,-4 2 2 0,0-1 2 0,0 1 3 15,-1 1 4-15,-7 0 3 0,-1 0 1 0,-2 0 4 16,0 0-2-16,-3-1-1 16,-3-1-2-16,0 1-5 0,0 0 1 0,-3-1-2 0,3-2 0 15,-3-1 1-15,3-1-2 0,3-4 0 0,1 0 1 16,2-2 2-16,2-2 3 0,2-1 2 15,0 0 3-15,3 0 4 0,-1 0 0 0,1 0 0 16,2 0-2-16,-1-3-2 0,0 2-3 0,2-1 2 16,0-1-2-16,1 2 0 0,0 0-1 0,0 0-2 15,0 1-1-15,0 0 0 0,0 0-4 16,0 0-5-16,0 0-4 0,0 0-8 0,1 0 2 16,3 1 0-16,2 5 1 0,2 2 4 0,3 3 1 15,0 0 1-15,2 0 1 0,-1 2 2 0,1-2 0 16,-1 0 1-16,-2-2-1 0,0 0 1 0,1 1 0 15,-1-2-2-15,-1-1-1 0,1-1-15 16,-4-1-19-16,0 0-37 0,2 0-55 0,-2-2-64 16,0-1-109-16,-1-1-180 0,-1-1-286 15,-2 0-239-15</inkml:trace>
  <inkml:trace contextRef="#ctx0" brushRef="#br1" timeOffset="1.15948E6">1209 13865 273 0,'0'0'333'0,"0"0"-8"16,0 0-44-16,0 0-60 0,0 0-28 16,0 0-28-16,0 0-32 0,0 0-28 0,0 0-24 15,0 0-14-15,0 0-11 0,0 0-11 16,0 0-16-16,20-2-10 0,-14 4-7 0,4 5-3 16,0 1 2-16,2 4 1 0,2 3 1 0,-2 3 3 15,1 3 1-15,-2 3 4 0,-1 3 3 0,0 2 4 16,-2 4 1-16,0-2 5 0,-1 1 4 0,-4 0 2 15,2 0 5-15,-4-3-7 0,-1 1-2 16,0-1-1-16,-1-2-4 0,-5 0 1 0,-3-2-2 16,0-2-2-16,-2-1 0 0,-1 0 1 0,-6-1-1 15,-1 1-2-15,-3-2-10 0,0 1-6 0,1-1-20 16,-2 1-42-16,1-2-69 0,2 0-113 16,1-5-215-16,5-3-414 0,6-4-450 15</inkml:trace>
  <inkml:trace contextRef="#ctx0" brushRef="#br1" timeOffset="1.16016E6">2182 13924 37 0,'0'0'437'0,"0"0"-25"0,0 0-42 16,0 0-82-16,0 0-67 15,0 0-51-15,0 0-39 0,0 0-32 0,0 0-24 0,0 0-23 16,0 0-18-16,0 0-16 0,0 0-8 0,-39-29-8 15,28 32-2-15,0 3 1 0,-5 1 3 16,5 0 0-16,-1 2 0 0,-2 1-3 0,1 0-1 16,3 0 0-16,-1-1 0 0,4 1-1 0,2 0 0 15,-2-1 0-15,3 1 0 0,2-1 4 0,0 0-2 16,2-2 2-16,0 2 1 16,0-3-2-16,4 0 1 0,0 0 2 0,3-2 0 0,-1 1 5 15,0-2 3-15,2 1 4 0,3-1 2 0,0 0 1 16,2 0-1-16,1-2-3 0,-1 2-2 15,4-2-4-15,-4 2-1 0,0 0-4 0,-1 1-2 0,1 0 0 16,-5 1-2-16,-1 1-1 16,1 1 1-16,0 0-1 0,-5-1-2 0,-1 1 0 0,1 1 1 15,-3 2 1-15,0-1 5 0,0 0 6 0,-4 2 8 16,-2 0 5-16,-2 0 6 0,-2 2 1 16,-3 0-4-16,-2-2-4 0,2 2-4 0,-5-1 0 15,-3 1-2-15,2 0 1 0,-1-2-3 0,1 0-2 16,-1-3-4-16,4-2-3 0,-1-2-4 0,5 0-4 15,2-2-20-15,2-2-33 0,3 0-40 16,2 0-56-16,3 0-79 0,0-6-266 0,3 0-405 0,1 2 18 16</inkml:trace>
  <inkml:trace contextRef="#ctx0" brushRef="#br1" timeOffset="1.16113E6">2387 14100 1098 0,'0'0'374'0,"0"0"-104"0,0 0-93 0,0 0-85 15,0 0-44-15,0 0-24 0,0 0-7 16,0 0 1-16,0 0 9 0,0 0 2 0,0 0 1 16,0 0-1-16,0 0-4 0,0 0-2 0,-38 98-4 15,37-85-2-15,1-3-5 0,0-1 0 0,0 0 2 16,1-4 0-16,3 1 2 0,0-2-1 0,-2 0 2 15,2-2 3-15,1-2 10 0,-2 0 8 0,3 0 2 16,-2-1 5-16,4-4-8 0,1-1-4 0,-1-1-6 16,3-2-3-16,-1-2-8 0,1-1-1 0,1 1-4 15,-1-3-7-15,0-1 7 0,2 1-2 16,-1-2 2-16,-4 2 3 0,0 0-2 16,-1 1 7-16,-4 1 3 0,1 1 5 0,-3 2 2 15,-1 2-1-15,0 0-1 0,0 5-2 0,0-1-9 0,0 3-8 16,-1 0-12-16,1 0-18 0,-2 1 1 15,0 4-1-15,0 5 2 0,1-2 17 0,0 4-2 16,0 1 4-16,0 0 2 0,1 1-3 16,0-1 3-16,0-2-1 0,0 1 1 0,1-3-1 15,1 0 2-15,0-2-2 0,3 1-1 0,-2-2 0 16,2-1 2-16,1 0 2 0,1 0 3 16,-2-3 5-16,2-1-4 0,0 1 2 0,-2-2 3 15,3 0 1-15,-2-3 5 0,0-3-3 0,3-1 0 16,-5 0-4-16,3-4 0 0,1 0-1 0,-4-2-3 15,5-1 2-15,-3-2-5 0,-2 0 1 0,2-1-1 16,-3-1-1-16,2 2 0 0,-1-4-2 16,-2 1 1-16,-2 1 2 0,1-2 0 0,-1 0 1 15,0 0 0-15,0-1 0 0,-1-1-1 0,0 3 1 16,-2 1 1-16,1 5 1 0,-1 4-1 16,2 4-4-16,0 2-3 0,1 3-4 0,-1 0-12 0,0 0-13 15,1 7-1-15,-1 1-1 0,-1 6 14 16,0 4 13-16,1 1 5 0,1 3 2 0,0 2-3 15,0 0 1-15,0 2 0 0,0 2 0 16,0 3 0-16,0-1 0 0,1 3 2 0,3 0 2 16,-1 1 5-16,-1 4 1 0,1-3 1 0,2 1 1 15,-3-3-3-15,0-1 2 0,3-2-1 0,-4-3 1 16,0-2-3-16,-1-3-1 0,1-3-1 16,-1 0 0-16,0-3 1 0,0-2-1 0,0-4 0 15,0-2-2-15,-1-3 5 0,1-2 1 0,0-1 6 16,0-2 13-16,0 0 9 0,0 0 15 0,-1 0 2 15,0-4-10-15,-4-3-15 0,2-2-17 16,-1-3-8-16,-2-4-4 0,2-2-4 0,-2-4-2 16,3-3-5-16,-2-4-2 0,3-3-2 0,2-5-2 15,0-4 2-15,0 0 0 0,7 1 0 0,-2 3 2 16,2 6 2-16,2 5-2 0,-2 7-1 16,-1 4-4-16,2 5-4 0,-1 2-2 0,0 3 2 0,1 3 0 15,2 0 3-15,1 2 1 0,-1 0 2 16,1 3 1-16,0 3 1 0,1 1 0 0,-4 1 1 0,2 2-1 15,-2 1 4-15,-2-1 0 0,-2 0 3 16,-2-1 0-16,2 2 2 0,-2-1 0 16,-2-1 1-16,0 1 2 0,0 0-1 0,0 0 3 0,-1-1-2 15,-4 2 1-15,1-2 0 0,-3 1 0 16,-1 1 1-16,-1 0-1 0,-1-2 0 0,0 2 1 16,-4-1 1-16,3-1-1 0,0-1-2 15,0-1-8-15,1-1-26 0,1 0-42 0,-1-1-54 16,3-2-86-16,3-1-139 0,2-1-250 0,-2-1-713 0</inkml:trace>
  <inkml:trace contextRef="#ctx0" brushRef="#br1" timeOffset="1.16243E6">2971 13865 601 0,'0'0'353'0,"0"0"-55"0,0 0-91 0,0 0-90 16,0 0-52-16,0 0-25 0,0 0-2 0,0 0 17 16,0 0 20-16,0 0 19 0,0 0 7 15,0 0-3-15,0 0-7 0,-17 121-4 0,15-94 1 16,-1 4 3-16,2 1 0 0,0 1 0 0,-1 1-8 16,1-1-14-16,-3 0-12 0,2 0-8 0,-1-1-7 15,-1-1-1-15,0-2-4 0,2-3-6 16,-3-2-5-16,3-3-5 0,1-1-5 0,-1-4-2 15,0-2-4-15,-1-1 0 0,2-5 0 0,1 0-1 16,-1-2 1-16,1-1-2 0,0-3 2 0,0-2 7 16,0 0 11-16,0 0 14 0,0 0 8 15,0-2 0-15,0-3-12 0,0-3-14 0,0-2-13 16,0-3-7-16,-1-2-2 0,1-3-2 0,0-3-2 16,0-3 0-16,0-2-1 0,0-4-6 15,1-2 0-15,4-3-1 0,-2 2-3 0,1 0 5 0,3 4-3 16,1 0 1-16,-1 6-1 0,-1 3 0 0,2 2-1 15,-1 8-2-15,0-1-1 0,0 4-1 16,0 1-1-16,-3 3 0 0,2-1-2 16,-2 2-6-16,3 2-3 0,-3 0 1 0,4 7 3 15,-4 1 8-15,3 4 3 0,2-1 2 0,-5 4 2 16,2 0-1-16,-3 1 4 0,0 0 0 0,0 1 1 16,-3 1 3-16,0-1-3 0,0-1 1 0,0-1 0 15,-3 1 2-15,-1-1-1 0,1 0 1 16,-3 0 1-16,2-2 2 0,-4 0 0 0,4-2 1 15,-2-2 1-15,2-1-5 0,-2-2 4 0,4 0-1 16,-1-3 1-16,1-1 1 0,1 0-1 0,-1-2 2 16,2 0 0-16,0 0 8 0,0 0 2 0,0 0 1 15,2-4-3-15,3 0-7 0,-2-2-2 16,5-4-4-16,0 0 0 0,3-2-2 0,0-2 0 16,0-3 2-16,2 1 1 0,-1 1 2 0,4-3-2 15,-4-1-1-15,4 1 0 0,-2-1 1 0,0-2 1 16,2-1 0-16,-4 0 1 15,0-1-6-15,1-2 5 0,-7 0 0 0,3 1-1 0,-7-1 7 0,2 0-7 16,-4-1 0-16,0 0 1 0,-4 1 1 16,2-1 1-16,-2 5 1 0,-3 1-2 15,4 6-1-15,-2 5 0 0,3 3-1 0,1 4-4 0,0 2-13 16,0 0-10-16,0 4-3 0,-3 4-2 16,3 5 12-16,0 3 9 0,1 4 1 15,0 3 5-15,0 1 0 0,0 1 2 0,0 1 2 16,3 0-1-16,2 1 0 0,-3-1 0 0,-1 1 2 0,0 1 0 15,0-2-1-15,-1-1 2 0,0-2-3 16,0 0 1-16,0-4 5 0,0-3-4 0,0 1 1 16,3-3 1-16,-3-2-6 0,1-3 6 0,0 0 1 15,1-5 1-15,-1-1 1 0,2 0-1 0,2-3 2 16,-3 0 1-16,5 0 6 0,-3 0-1 16,4-4-3-16,0-2 1 0,1-3-2 0,-2 0-2 15,3-1 1-15,1-3-2 0,-2 1 0 0,1-4 0 16,-1 1 2-16,0 0-1 0,-2 0-1 0,-4 2-2 15,0 4-1-15,2 2-2 0,-5 2 3 16,1 4-4-16,-1 1-5 0,0 0-9 0,0 0-13 16,0 3 4-16,0 1 2 0,0 4 7 0,-1 1 12 15,0 0-1-15,-3 2 2 16,3-2 1-16,0 2 0 0,1-3 1 0,0 2-1 0,0-2 1 16,0 0 0-16,0-1 1 0,0-2-1 0,2-2 1 15,3-1-2-15,-3 1 2 0,0-3 2 0,4 0 0 16,-3 0 5-16,4 0-3 0,-2-1-1 15,3-3 0-15,1-1-1 0,0 0 2 0,1-2-1 16,0-1-1-16,-1 0 1 0,1-1 0 0,-3-1 2 16,1 0 3-16,0-2-3 0,0 1 2 0,-4-2-1 15,1 3-1-15,-3-2 3 0,0 2-3 0,-2 4 0 16,0 1-2-16,0 4-5 0,0 1-5 0,0 0-12 16,-1 1-6-16,-1 8-1 15,-3 2 4-15,4 4 14 0,-2 4 4 0,-3 4 1 0,4 0 2 16,1 4-4-16,-1 4 0 0,-2 3 3 15,1 2-1-15,2 2 2 0,-2 0 1 0,-2 2-2 16,2-1 1-16,-5 0 2 0,0 0-2 0,-2 1 1 16,-3-1 1-16,0 0-4 0,-6-1 1 0,-2-1-1 15,-6 0 0-15,-3-1 0 0,-2-3-2 16,-2 1-6-16,-5-3-13 0,0-4-17 0,-1-1-16 16,-3-5-3-16,3-6 4 0,1-2 17 0,0-7 18 15,7-6 11-15,2 0 10 0,5-7 3 0,3-6 2 16,5-1 2-16,2-6 0 0,5-2 1 15,6-6-2-15,2-2-2 0,2-8-4 0,6-2-2 0,10-3-4 16,4 2-1-16,3 3-5 0,7 0-10 16,1 9-22-16,5 3-61 0,4 4-107 0,2 3-149 15,1 3-196-15,-9 5-373 0,-10 4 415 0</inkml:trace>
  <inkml:trace contextRef="#ctx0" brushRef="#br1" timeOffset="1.16298E6">4034 13902 0 0,'0'0'26'15,"0"0"393"-15,0 0-43 0,0 0-50 16,0 0-46-16,0 0-47 0,0 0-40 0,0 0-38 16,0 0-33-16,0 0-24 0,0 0-21 0,0 0-23 15,0 0-20-15,0 0-18 0,-40-66-10 0,29 75-2 16,1 2-1-16,-1 5 2 0,-5 4 3 0,3 1 2 15,1 2 3-15,0 0 8 0,1 4 2 16,1 1 2-16,2-1 4 0,2 3-8 0,3-3 1 16,2 2-4-16,0-4-1 0,1-1-1 0,0-2 0 15,3 1 1-15,5-3-3 0,0-3 0 0,3-1-4 16,1-2-7-16,-1-4-11 0,6-1-10 0,-3-3-24 16,4-1-30-16,1-4-32 0,-3-1-67 15,3 0-80-15,0-3-139 0,-6 0-208 0,-4-1-472 16</inkml:trace>
  <inkml:trace contextRef="#ctx0" brushRef="#br1" timeOffset="1.16426E6">4208 14047 593 0,'0'0'461'0,"0"0"-60"16,0 0-90-16,0 0-114 0,0 0-68 0,0 0-50 15,0 0-37-15,0 0-24 0,0 0-7 0,0 0 0 16,0 0 5-16,0 0-2 0,0 0 1 16,0 0 0-16,-80 96-8 0,78-80 5 0,0 1-3 15,1-2 0-15,1 1 1 0,0-2 0 0,0-1 2 16,3-3-1-16,2-1 2 0,0-1-1 16,2-1 2-16,-2-5 1 0,2 1 4 0,1-3 1 15,-1 0 2-15,2 0 0 0,1-3-5 0,0-2 1 16,1-2-4-16,2 0-3 0,-2-1 4 0,-4-1-4 15,1 1 2-15,0-3 1 0,-5 2 1 16,4-2 4-16,-5 0 2 0,-1 0 2 0,-1-2 0 16,0 0-1-16,0-1-3 0,-3 1-6 0,-5 0-4 15,2 1-2-15,-2 3-3 0,0 0-2 16,-2 3-6-16,2 3-12 0,3 3-10 0,-3 0-6 16,-1 1-2-16,5 5 5 0,-3 1 3 0,1 1 0 15,4 0-4-15,1 1-7 0,1-1-11 0,0 0-13 16,3-1-12-16,4 0-5 0,0-3 2 0,2 1 14 15,-2-3 14-15,3 1 18 0,0-3 13 0,1 0 9 16,-2 0 8-16,1 0 5 0,0-3 3 0,-2 0 1 16,2-1 2-16,-2 1 0 0,-2 1 4 15,1-2 2-15,1 2 0 0,0 0-5 0,-4-1-2 16,4 1-6-16,-4 0-4 0,3 2 1 0,-3 0-5 16,3 0 0-16,-2 0-3 0,0 2 0 0,-2 3-3 15,3 1 0-15,-3 1 2 0,3 0 0 16,-4 2 3-16,-1-1 2 0,1-2 2 0,-1 3-1 15,2-3 2-15,-3-1 0 0,1-1-1 0,-1-1 3 16,0 1-1-16,0-1 0 0,1-2 2 16,-1-1-1-16,1 1 2 0,0-1 3 0,0 0 8 15,1 0 3-15,3-1 3 0,-3-3-1 16,6 0-5-16,-3-2-3 0,3 0-3 0,-1-1-3 0,-2-2 0 16,4 2 2-16,0-2-1 0,-1-1 1 15,2 0 2-15,-3-1-1 0,1 1 3 0,0-1-2 16,1 4 1-16,-5-2-2 0,1 5-2 0,-3-1-1 15,-1 4-4-15,-1 0-8 0,0 1-19 0,0 0-11 16,0 3-1-16,0 5 5 0,0 1 18 0,0 1 12 16,0 0 2-16,0 0 0 0,0-1 3 15,0 0-3-15,0-1 0 0,2-1 1 0,2-2-2 16,-2 0 1-16,0-3 0 0,5 1 3 0,-4-2 2 16,1-1 2-16,1 0 4 0,2 0 1 0,-2 0 3 15,4-4-1-15,0 0-4 0,-1-1-3 16,-1-2-1-16,1 0 3 0,1-1 0 0,-1-1 2 15,0 1-1-15,-2-1 0 0,2-2-2 16,-1 1 1-16,0 1 2 0,-1-1 0 0,-3 2 2 0,2-2 0 16,-2 0 3-16,-3 2 0 0,2 0 0 15,-2 0 2-15,0 2-5 0,0 3-1 0,0 0-4 16,0 2-10-16,0 1-16 0,0 0-21 0,0 1-4 16,0 5 4-16,0 0 14 0,3 5 17 15,-2 1 6-15,1 1 0 0,0 1 0 0,-1-2-2 16,3 2-2-16,0 0 2 0,-3 0-4 0,3-1-2 15,1 2 3-15,0 0 0 0,1-3 5 0,0 3 2 16,-1-2 0-16,-4 0 1 0,0 0 0 0,-1-2 1 16,0-1 2-16,-1 0 1 0,-3-1 3 15,-2-1 1-15,1 0 2 0,-2-1 3 0,-1-1-1 16,1 0 0-16,-1-2 2 0,1-2-2 16,1 1 3-16,2-3 4 0,0 0 7 0,1 0 9 15,0 0 3-15,3-3-2 0,0-3-9 0,0-1-10 0,0 0-10 16,3-2-10-16,3-2-2 0,1 0-3 15,-1-2-1-15,4-1 1 0,5-1-1 0,-2-1 0 16,5-3 3-16,0 0 3 0,1-3 2 16,2-2 1-16,0-2-1 0,1-1 0 0,0-3 0 15,-3 3 3-15,1 1-2 0,-5 1 3 0,0 1 0 16,-5 2-1-16,-2 2 4 0,-3 2 0 0,-3 4 3 16,-2 3 3-16,0 4 3 0,0 1 3 0,-1 3 5 15,0 1 0-15,-1 1-5 0,-1 1-6 16,0 0-8-16,1 0-5 0,-1 5 0 0,-2 1 0 15,2 0 3-15,0 1 2 0,-2 2 1 0,3 1 2 16,0 1 2-16,-2 0 0 0,3 2 0 0,1 2 1 16,0 0 1-16,0 2 2 0,1 2 3 0,3 2 2 15,-2 0 0-15,0 3 1 0,0 1-3 16,2-2-3-16,-2 0-1 0,0 0-7 0,1-2 3 16,0 0 0-16,-1-3-1 0,-1 0 5 0,2 1-9 15,-1-3-4-15,1-1-16 0,-2 0-33 0,-1-1-48 16,1-2-72-16,-1-2-119 0,0-3-197 15,0-2-454-15,0-3-11 0</inkml:trace>
  <inkml:trace contextRef="#ctx0" brushRef="#br1" timeOffset="1.16446E6">4818 14057 661 0,'0'0'384'0,"0"0"-84"0,0 0-81 0,0 0-72 15,0 0-43-15,0 0-39 0,0 0-34 16,0 0-21-16,0 0-3 0,0 0-2 0,0 0 5 16,0 0-5-16,0 0-10 0,0 0-17 0,93-23-28 15,-63 21-45-15,6-1-65 0,-1 0-116 0,-6 1-170 16,-9 1-448-16</inkml:trace>
  <inkml:trace contextRef="#ctx0" brushRef="#br1" timeOffset="1.16503E6">5056 14297 0 0,'0'0'91'0,"0"0"317"15,0 0-51-15,0 0-53 0,0 0-55 0,0 0-42 16,0 0-32-16,0 0-31 0,0 0-21 0,0 0-22 16,0 0-17-16,0 0-10 0,0 0-14 0,0 0-7 15,105-89-9-15,-94 79-8 0,0-1-4 0,3-1-5 16,-1 0-3-16,1-1-3 0,-3-1-1 16,-1-1 1-16,1 1 0 0,-3-1 2 0,-2 1-1 15,-3 4 1-15,-3-3 1 0,0 2-4 0,-3 1-4 16,-5 2-7-16,-1 1-8 0,-3 3-4 0,-2 3-6 15,-2 1 1-15,-2 0-1 0,-2 4 1 16,0 1 6-16,3 2 1 0,0 1 2 16,3-2 0-16,4 1-3 0,2 0 0 0,2-2-2 15,4 0-2-15,2-2 4 0,0 1-1 0,2-1 1 16,5 1 3-16,4-2 3 0,1 0 2 0,6-2 0 16,-1 0-3-16,6-2-1 0,0-3 0 0,-2 1-2 15,3-2 2-15,-1 0-2 0,-2 0 0 0,-4-3 0 16,0 4 0-16,-3-1-1 0,0-1 2 15,-4 3-1-15,-2-1 2 0,-3 2 2 0,3 0-1 16,-6 1 3-16,1 1 1 0,-3 1-1 0,0 0-1 0,0 0-3 16,0 0-2-16,0 0-5 0,0 3 1 15,0 1 0-15,-2 2 2 0,1 1 8 16,-1 0 1-16,0 1 2 0,-4 3-1 0,4-1 0 16,0 0-1-16,-1 2-2 0,0-1-1 0,2 0 0 15,1 0-2-15,0-1 0 0,0 0-2 0,0 0 1 16,1-2-4-16,4 1-14 0,-1-2-28 0,0 0-43 15,3-1-52-15,-3-1-77 0,2-2-95 16,1 0-136-16,-4-2-167 0,0 0-364 0</inkml:trace>
  <inkml:trace contextRef="#ctx0" brushRef="#br1" timeOffset="1.16563E6">5579 14084 0 0,'0'0'473'0,"0"0"-63"0,0 0-100 0,0 0-58 0,0 0-44 16,0 0-55-16,0 0-48 0,0 0-42 15,0 0-32-15,0 0-17 0,0 0 3 0,0 0 5 16,0 0 6-16,0 0 3 0,41 12 3 16,-41-3 1-16,0-1-1 0,0 0 1 0,0 0 1 15,0-1-1-15,-1 0 1 0,-5 0-2 16,2 0 0-16,0 0-1 0,-3-2-2 0,-1 2 0 0,0-1-5 16,1-1-2-16,-2 0-5 0,1-2-3 15,-1 0-1-15,2 0-2 0,1-1 1 0,-1-2 2 16,1 0 1-16,1 0 4 0,2 0 2 15,-1-3-3-15,1-2-3 0,3 0-5 0,0-1-8 16,0-1 0-16,0-2-3 0,0 0-1 0,4-2 0 16,2 0-1-16,2-1 1 0,0-2 0 0,-1 0 1 15,0 1-2-15,4 2-2 0,-3 3-1 0,-1 1-3 16,-1 0-4-16,2 4-3 0,-3 2-6 16,1 1-3-16,0 0 1 0,-2 4 1 0,2 3 3 15,-1 1 7-15,-1-1 0 0,1 2 6 0,-3 0 1 16,3 0 2-16,-3-1 1 0,0 0 0 0,1 1-1 15,2-4-1-15,-2 3 3 0,4-3-2 16,-2-1 2-16,2 1 2 0,4-2 1 0,0 1 3 16,3-2 1-16,0 0 5 0,-2-2-5 0,4 0 0 15,-3 0-1-15,1 0-2 0,-1-4 2 16,-1 0 0-16,0 1-1 0,-1-2-2 0,0-1 4 0,-1 1 2 16,-1-2 3-16,-1-1 8 0,-4 0-1 15,1-2-1-15,-4 3 0 0,-1-3-4 0,0 0-1 16,0 2-2-16,-4-2-2 0,-1-2-1 0,-1 0 2 15,1 2 1-15,-2-1 3 0,4 1 3 0,-2 2 3 16,2 2 1-16,0 1-2 0,1 3-1 16,2 0-11-16,-2 2-9 0,2 0-9 0,0 4-7 15,0 3 6-15,0 3 3 0,3 3 9 0,1 3 2 16,0 2-1-16,2 5 1 0,1-2 0 0,-3 2 1 16,3 2-2-16,-3 3 1 0,1-3 0 15,-2 2 4-15,-2-1-4 0,0-2-3 0,1 0-6 16,-2-5-30-16,0-2-60 0,0-2-133 0,0-5-291 15,0-5-626-15</inkml:trace>
  <inkml:trace contextRef="#ctx0" brushRef="#br1" timeOffset="1.16585E6">5778 13771 1279 0,'0'0'373'0,"0"0"-12"0,0 0-80 16,0 0-87-16,0 0-47 0,0 0-37 0,0 0-30 16,0 0-30-16,0 0-24 0,0 0-22 15,0 0-12-15,0 0-5 0,0 0-2 0,-11-36 5 16,22 47-8-16,2 0-27 0,0 4-74 0,4 0-123 16,-1 2-217-16,-4-3-466 0,-5-5-126 0</inkml:trace>
  <inkml:trace contextRef="#ctx0" brushRef="#br1" timeOffset="1.16653E6">5963 14123 1022 0,'0'0'454'0,"0"0"-85"0,0 0-105 15,0 0-99-15,0 0-57 0,0 0-39 0,0 0-25 16,0 0-16-16,0 0-9 0,0 0-6 0,0 0-4 15,0 0-6-15,0 0-2 0,0 0-2 0,57-30 0 16,-51 35 0-16,2 3 0 0,-3-1 0 16,1 1 2-16,-1-2-1 0,0-1 3 0,-1 1 0 15,0-3-1-15,-1 0 0 0,1-1 1 0,1-2 2 16,1 0 1-16,0 0 2 0,2 0 1 0,1-5 2 16,-1 1 2-16,1-3-1 0,-2 2 0 0,1-4 2 15,1 2-2-15,-5 0 1 0,3 1 2 16,-3-1-3-16,1 0 1 0,-2 0 0 0,1 1 1 15,0 0 2-15,-1 0-1 0,-1-1-2 0,2 1-1 16,-2 1-3-16,-1 2-3 0,0 1-1 0,1 1-3 16,-1 1-2-16,-1 0-6 0,2 0-3 15,0 1-2-15,0 4-1 0,1 2 3 0,2 4 2 16,-2 0 3-16,3-1 2 0,-2 2 2 0,-1 0 0 16,2 1 1-16,-1 0-2 0,2-1 1 15,-3 0 0-15,3 0 1 0,-2-2 2 0,2-1-2 16,-3-2 2-16,4-2 0 0,-4-2-1 0,1 1 6 15,0-3 0-15,-1-1 4 0,1 0 5 0,1 0 1 16,1-5 4-16,0 2-2 0,2-3-1 16,0-1-4-16,-1 0-2 0,3 0 0 0,-3-3 0 0,1 0 1 15,0-1 1-15,-4 0 1 0,-1-4-1 16,0-1 1-16,-3-2-4 0,1-2-3 0,-1-4-2 16,0 2-2-16,0-3 2 0,0 1 0 0,0-1 2 15,-3-1 1-15,0 1 5 0,2 1 8 16,0 3 5-16,0 4 4 0,1 6 5 0,-1 1 3 15,0 5-3-15,1 3-2 0,-3 1-10 0,2 1-12 16,1 0-8-16,-2 1-7 0,2 5-2 0,0 3 2 16,0 3 2-16,0 2 4 0,0 0-1 15,0 3 1-15,6 1 0 0,-3-1 0 0,1 3 1 16,1 1 1-16,-2 1 1 0,3 4 0 0,-3 1 4 16,4 4-3-16,-3 1 1 0,-1-1-2 0,1 0-3 15,-3-1 2-15,-1-2-2 0,0 0-1 16,0-1-3-16,-1-4-1 0,-3-1-6 0,1-1-9 15,0-3-17-15,-2-3-34 0,1-3-38 16,1 0-67-16,-2-4-110 0,4-3-276 0,-1-3-667 0</inkml:trace>
  <inkml:trace contextRef="#ctx0" brushRef="#br1" timeOffset="1.16674E6">6168 13969 1180 0,'0'0'452'0,"0"0"-67"0,0 0-82 16,0 0-84-16,0 0-48 0,0 0-53 0,0 0-51 15,0 0-41-15,0 0-24 0,0 0 0 16,122-32 1-16,-55 25-2 0,5-1-4 0,8 0-12 16,5-1-26-16,5 2-50 0,1-1-85 15,1 0-201-15,-25 3-537 0,-21 0-398 0</inkml:trace>
  <inkml:trace contextRef="#ctx0" brushRef="#br1" timeOffset="1.16767E6">7425 13975 0 0,'0'0'0'0,"0"0"0"0,0 0 131 0,0 0 132 16,0 0-30-16,0 0-24 0,0 0-21 15,0 0 10-15,0 0 3 0,0 0-8 0,0 0-7 16,0 0-24-16,0 0-19 0,0 0-22 0,-95 1-19 16,93-1-13-16,0 0-14 0,1 1-13 0,1-1-14 15,-1 1-12-15,1-1-11 0,0 0-8 0,0 0-7 16,0 0-5-16,1 0-2 0,2 0 2 16,2 0 8-16,2 0 7 0,6 0 8 0,2 0 1 15,4 0-2-15,4-2-5 0,2-2-7 0,0 2-4 16,2-2-4-16,1 2-4 0,-2 0-6 0,-3 1-13 15,-1 1-27-15,-1 0-46 0,-4 0-52 0,-2 0-76 16,-3 3-97-16,-4 1-138 0,-4-1-200 16,-3-1-301-16</inkml:trace>
  <inkml:trace contextRef="#ctx0" brushRef="#br1" timeOffset="1.16786E6">7353 14113 0 0,'0'0'372'0,"0"0"28"0,0 0-101 15,0 0-65-15,0 0-55 0,0 0-34 0,0 0-21 16,0 0-17-16,0 0-3 0,0 0-13 16,0 0-17-16,0 0-19 0,0 0-19 0,0 0-10 15,119-10-7-15,-94 5-6 0,-4 3-2 0,2-3-7 16,-4 1-3-16,-1 3-7 0,-2-3-16 16,0 1-33-16,-2 0-68 0,0-2-96 0,-2 2-139 15,-1-4-170-15,-4 4-250 0,-2-2 573 0</inkml:trace>
  <inkml:trace contextRef="#ctx0" brushRef="#br1" timeOffset="1.16809E6">7552 13897 150 0,'0'0'464'0,"0"0"-41"0,0 0-61 0,0 0-83 16,0 0-53-16,0 0-51 0,0 0-49 0,0 0-60 16,0 0-48-16,0 0-20 0,0 0-4 0,0 0 10 15,0 0 9-15,0 0 6 0,1 21 1 16,14-5 3-16,-2 2 0 0,0 0-5 0,1 2 11 15,-2-1 2-15,-2 2 3 0,-3 2 7 16,-2-1-6-16,-3-1-2 0,-1-2 1 0,-1 0-1 16,-2 1-1-16,-6 0 3 0,-2-1 0 15,-3 2-1-15,-2 1-3 0,-3 0-3 0,1 0-5 16,-4-1-11-16,1 1-11 0,2-1-69 0,2 0-128 16,5-6-361-16,3-5-1048 0</inkml:trace>
  <inkml:trace contextRef="#ctx0" brushRef="#br1" timeOffset="1.19609E6">18857 11064 0 0,'0'0'0'0,"0"0"0"0,0 0 0 0,0 0 0 16,0 0 0-16,0 0 0 0,0 0 0 0,0 0 0 15,0 0 0-15,0 0 0 0,0 0 0 0,0 0 0 16,-91-6 0-16,82 6 0 0,-1 0 0 0,1-1 0 16,-2 1 0-16,1 0 0 0,-1 0 0 15,0 0 3-15,-2 0 52 0,1 0-6 0,2-2-12 16,1 2-2-16,-2 0 1 0,5 0-2 0,-3 0-6 15,2 0-7-15,-3 0-8 0,1 2-4 16,0-1-3-16,2 5-3 0,-4-3 1 16,-1 3-1-16,0-1 2 0,1 0 3 0,-2 3 2 15,-4-3 3-15,3 2 1 0,-3 0-5 0,3-2 1 16,-3 1 0-16,5-1 3 0,-4 2 5 0,4-1 2 16,1-1-2-16,1 0 1 0,1 1 3 0,-1-3 2 15,5 1 7-15,-2 1-4 0,-1 0-9 0,3-1-4 16,-2 1-6-16,0 1-1 0,3 0 3 15,-2 2-2-15,2-1-3 0,-2 2-2 0,2 0 3 16,-3 2 0-16,4 1 6 0,-2 0 0 0,1 0-3 16,1 2 0-16,-4 1-2 0,4 0-1 0,-4 1 2 15,2 1-1-15,-3 0 4 0,-2 0 2 0,1-2 0 16,0 2 0-16,1-3-6 0,4-1 1 16,-2 1-1-16,4-1-3 0,2-2 3 0,0 1-3 15,0-1 2-15,1 1 0 0,6-2 0 0,-1 0 4 16,0 0 3-16,1-2 6 0,1 2 2 0,-1-3 0 15,2 1-1-15,0-1-2 0,0 1-5 16,1-1 2-16,-2 2-2 0,1-3 0 0,-1 1 3 0,1 0-1 16,0 0-2-16,0 0 0 0,1 0-2 15,-2-1-2-15,1 1 5 0,1-1 0 16,-3 0-1-16,2 0 6 0,1-2 6 0,4-1 13 16,-3-1 17-16,2 0 10 0,-1-1-10 0,4 1-1 15,-2-1 11-15,4-1 11 0,-2 0 17 0,2 0 9 16,1-4-19-16,1 1-23 0,1-1-12 15,-1 1-20-15,0-1-4 0,-1 1 2 0,-1 0 1 0,-1 0 4 16,1 0-3-16,1 1-4 0,-1-2-4 16,-4 1-2-16,4-1-1 0,-5 1 3 0,4-1 3 15,-5 1 1-15,0-2-2 0,3 2-2 0,-4-1-2 16,2-2 1-16,-3 1 0 0,0 0 0 0,2 0-1 16,-2-1-1-16,0 0 2 0,1-1 0 15,-1 0-1-15,-1 1 1 0,2-1-1 0,-2 0 2 16,1 1 0-16,0-2-1 0,0 1-2 0,-3 0 0 15,1-1-1-15,-2 0 0 0,1-1 2 16,-3 1-3-16,3 1-1 0,-4-1-2 0,3-1 1 16,-2 0-2-16,2 0 2 0,-3 1-2 0,2-3-3 15,-3 3 2-15,0-2-2 0,-1 1 2 16,1-2-1-16,1 2-3 0,-2-1-1 0,0 0 1 16,-1-1-2-16,1 0 0 0,-1-1 1 0,0 0-2 0,0 1 0 15,0 0 1-15,-1-1-1 0,0 3 2 16,-4 0-5-16,4 0 3 0,-2 2-1 0,-2-1 0 15,1-2 2-15,-2 2-2 0,2 0-2 0,-2 0 1 16,2 0 0-16,-4 1-1 0,3-1 2 16,-3 0-2-16,-1 1-2 0,0 0 4 0,-3 0-2 15,2 0 2-15,-1 1-2 0,0 1-2 0,0 1-1 16,-2-1-2-16,1 0 2 0,0 0-3 0,-2 2 3 16,-2 1-1-16,1-1 0 0,-1 0 2 15,-3 1 0-15,1 1 2 0,2-2 0 0,-1 0 2 0,-2 0-2 16,4 1-1-16,-4 0 4 0,0 1-3 15,5-1-2-15,-3 1 1 0,3 1-4 16,-2 0-1-16,-1 0 2 0,3 4-1 0,-3-1 1 16,3 2 2-16,-2 1-1 0,1-1-4 0,-1 2-8 15,2 0-18-15,1 0-25 0,-2 0-51 16,6 0-58-16,2 3-80 0,1 1-104 0,3-4-171 16,2-1-457-16</inkml:trace>
  <inkml:trace contextRef="#ctx0" brushRef="#br1" timeOffset="1.19884E6">24685 11242 0 0,'0'0'0'0,"0"0"0"0,0 0 0 16,0 0 0-16,0 0 0 0,0 0 0 16,0 0 0-16,0 0 126 0,0 0 3 0,0 0-3 15,0 0-16-15,0 0-10 0,6-13-2 0,-4 10-4 16,0 3-3-16,-1-3 3 0,0 2 5 0,0 0 0 15,-1 0 1-15,2 1-1 0,-2-1-7 16,0 1-5-16,2 0-5 0,-2 0-10 0,0 0-11 16,0 0-10-16,0 0-6 0,0 0-7 0,0 0-4 15,0 0-3-15,0 0-4 0,0 0-4 0,0 0-1 16,0 0-3-16,0 0-2 0,0 0 2 16,0 0-5-16,0 0-3 0,0 0-2 0,0 0-5 0,0 0 2 15,0 0-2-15,0 0-1 0,0 0-1 16,0 0 1-16,0 0-2 0,0 0 1 0,0 0 2 15,0 0-4-15,0 0 1 0,0 1 1 0,0 0 3 16,1 1-4-16,0 1 2 0,0 2-2 0,0 1-5 16,2 1 8-16,1 0-2 0,-2 3 2 15,-1 0 3-15,1 2-2 0,0 2 3 0,-1 1-1 16,1-1 4-16,-1 2-4 0,-1-2-1 0,1-1 1 16,0-2-4-16,-1 1 2 0,0-2-2 15,0-1 1-15,1 1 0 0,-1-2 1 16,1-1 2-16,1-1-1 0,-1 1 2 0,-1-1-2 0,0 0-1 15,2-2 1-15,-2 2 3 0,0-1-2 16,0-2 1-16,0 1 2 0,0-1-2 16,0 1 4-16,0-1 1 0,0 0 0 0,0-1 0 15,0 1-3-15,0 0-5 0,-2 0-14 0,1 0-31 0,-1-1-56 16,1 1-73-16,0-1-78 0,1-2-102 16,0 0-125-16,0 0-191 0,0 0 319 0</inkml:trace>
  <inkml:trace contextRef="#ctx0" brushRef="#br1" timeOffset="1.19928E6">24909 11222 0 0,'0'0'0'0,"0"0"20"0,0 0 261 0,0 0-64 16,0 0-82-16,0 0-78 0,0 0-52 0,0 0-12 15,0 0 7-15,0 0 20 0,0 0 14 16,0 0 10-16,0 0 7 0,0 0 9 16,0 58 0-16,-3-46-5 0,-3-2-1 0,-1 2-5 0,1-2 3 15,-3-1 3-15,0 0 4 0,-2-1 1 0,0 1-3 16,-4-3-5-16,1 1-8 0,2-3-8 16,-3 1-5-16,2-1-6 0,1-1-5 0,3-2 0 15,0-1 4-15,5 2 6 0,-3-2 10 0,5 0 6 16,0 0-2-16,-1-2-5 0,1-1-7 0,2 1-12 15,0-2-3-15,0 2-6 0,0-1-6 16,0 0 1-16,0 1-3 0,2 1 2 0,1-1 4 16,-1 0 2-16,-1 1 0 0,1 1-2 0,4 0-4 15,-3 0-2-15,3 0-3 16,-2 0-2-16,2 4 0 0,-2 0-1 0,5 0 2 0,-1 3 1 16,-1-1 0-16,1 1 2 0,2-1 1 0,-1 1-1 15,0-1 1-15,1 1 2 0,-1 0-1 16,-2-1 3-16,2-2 0 0,-2 1-3 0,2-1-3 15,-2 1-15-15,0-2-43 0,1 1-82 0,0-2-108 16,-3 0-172-16,0 1-284 0,-3-2 236 16</inkml:trace>
  <inkml:trace contextRef="#ctx0" brushRef="#br1" timeOffset="1.20068E6">25033 11385 84 0,'0'0'393'0,"0"0"-76"0,0 0-41 16,0 0-59-16,0 0-31 0,0 0-19 16,0 0-20-16,0 0-18 0,0 0-25 15,0 0-19-15,0 0-23 0,0 0-20 0,0 0-16 0,18-20-14 16,-17 20-9-16,-1 0-3 0,2 3-1 0,2-1 1 15,-2 3 1-15,0-1 2 0,0 1-1 16,3 0 2-16,-3 2 0 0,0-1 1 0,1 1-1 16,0 1 2-16,-1-1 1 0,-1 0-1 0,0 0 3 15,0-2-2-15,1 2 1 0,1-1 1 16,-2 0-3-16,0 0 1 0,-1-2 0 0,0 2-1 0,1-1 0 16,-1-1-1-16,0 1-1 0,0 0 0 15,0-1 0-15,0 0 0 0,1 1 1 0,-1-1 1 16,0 0 1-16,0-1 1 0,1-1 0 0,-1 0 0 15,0-1-1-15,2-1 2 0,-2 2 1 0,0-2 2 16,0 0 4-16,2 0 2 0,-2 0 1 16,0 0 5-16,0 0 4 0,0 0 4 0,0 0 3 15,0 0 2-15,0 0-2 0,0 0 0 0,0 0-2 16,0 0-5-16,0 0-9 0,0 0-4 16,0-2-8-16,0 2-2 0,0-1 0 0,0 0-2 0,0 0 0 15,0 0 0-15,0-2 1 0,0 2-2 16,0 0 0-16,0 1 1 0,0-1-4 0,0 0 4 15,0 0-1-15,0-1 1 0,0 1 1 16,-2 1-2-16,2-1-2 0,0 0 0 0,0 0 3 16,0 1-3-16,0-1 2 0,-2 1-2 0,2 0 0 15,0 0 0-15,0 0 0 0,0 0 1 16,-1 0-4-16,1 0 4 0,0 0-1 0,0-2-2 16,0 2 8-16,0 0-5 0,0 0-2 0,0 0 2 15,0-1-2-15,0 1 1 0,0 0 1 0,0 0-1 16,0 0-3-16,0 0 4 0,-1 0 0 0,1 0-1 15,0 0 1-15,0 0-1 0,0 0 0 0,0 0-2 16,0 0 7-16,0-1-6 0,0 1 1 0,0 0 2 16,0 0-6-16,0 0 4 0,-1-1 0 15,1 1 0-15,-1 0-1 0,1-1 1 0,-1 1 0 16,1-2 0-16,0 2 3 0,0 0-3 0,0-1 0 16,0 1-1-16,0 0 1 0,0 0 0 15,-1 0 1-15,1 0 1 0,0 0-6 0,0 0 4 16,0 0-1-16,0 0-1 0,0 0 4 15,-2 0-3-15,2 0-2 0,0 0 1 0,0 0 0 16,0 0-1-16,0 0 1 0,0 0-2 0,0 0-3 16,0 0 3-16,0 0 1 0,0 0 0 0,0 0-1 15,0 0 2-15,0 0-3 0,0 0 1 0,0 0 3 16,0 0-2-16,0 0-1 0,0 0 1 16,0 0-1-16,0 0 1 0,0 0 1 0,0 0 0 15,0 0-5-15,0 0 5 0,0 0 1 0,0 0 0 16,0 0 5-16,0 0-4 0,0 0-2 0,0 0 2 15,0 0-2-15,0 0 2 0,0 0 1 0,0 0-1 16,0 0-1-16,0 0 1 0,0 0 0 0,0 0 2 16,0 0-2-16,0 0 0 0,0 0-1 15,0 0 1-15,0 0 4 0,0 0-2 0,0 0-2 16,0 0 1-16,0 0-3 0,0 0 2 16,0 0 2-16,0 0-1 0,0 0-1 0,0 0 2 0,0 0-2 15,0 0 1-15,0 0 2 0,0 0-3 16,0 0-1-16,0 0 0 0,0 0 2 0,0 0-1 15,0 0 1-15,0 0 0 0,0 0-3 16,0 0 2-16,0 0 1 0,0 0-1 0,0 0 0 16,0 0 1-16,0 0-1 0,0 0 0 0,0 0 2 15,0 0-2-15,0 0 0 0,0 0 0 0,0 0-1 16,0 0 0-16,0 0 2 0,0 0-1 0,0 0-2 16,0 0 3-16,0 0-2 0,0 0 1 15,0 0 2-15,0 0-1 0,0 0-2 0,0 0 0 16,0 0 0-16,0 0-1 0,0 0 1 0,0 0 1 15,0 0-2-15,0 0 1 0,0 0 2 0,0 0 0 16,0 0 1-16,0 0-1 0,0 0-2 0,0 0 1 16,0 0 0-16,0 0 0 0,0 0 1 0,0 0 0 15,0 0-1-15,0 0 0 0,0 0 0 16,0 0 1-16,0 0-2 0,0 0 2 0,0 0-2 16,0 0 0-16,0 0 2 0,0 0-1 15,0 0-2-15,0 0 2 0,0 0-2 0,0 0 0 16,0 0 1-16,0 0 0 0,0 0 0 0,0 0 1 15,0 0 0-15,0 0 1 0,0 0-1 0,0 0 0 16,0 0 0-16,0 0 0 0,0 0 1 0,0 0 0 16,0 0 0-16,0 0 0 0,0 0-1 15,0 0 0-15,0 0 2 0,0 0-2 0,0 0 1 16,0 0 0-16,0 0-2 0,0 0 1 16,0 0 1-16,0 0-2 0,0 0 0 0,0 0-1 0,0 0 0 15,0 0 2-15,0 0 0 0,0 0 0 0,0 0 0 16,0 0-2-16,0 0 1 0,0 0-1 15,0 0-2-15,0 0-3 0,0 0-6 16,0 0-8-16,0 0-21 0,0 0-26 0,0 0-38 0,0 0-47 16,0 0-46-16,-2 0-56 0,2 0-77 0,0 0-119 15,-1 0-265-15,1 0 272 0</inkml:trace>
  <inkml:trace contextRef="#ctx0" brushRef="#br1" timeOffset="1.20284E6">18689 11717 0 0,'0'0'0'0,"0"0"0"0,0 0 78 16,0 0 145-16,0 0-34 0,0 0-16 0,0 0-10 15,0 0-14-15,0 0-12 0,0 0-12 0,0 0-16 16,0 0-10-16,0 0-13 0,0 0-1 16,-8-52-8-16,6 48-9 0,1 1-7 15,-3-1-7-15,0 1-7 0,2 0-7 0,-1 1-4 0,-2 0-8 16,3 1-6-16,-2 0-4 0,-2 0-3 16,-3 1-3-16,5 0-1 0,-4 0 0 0,0 0-1 15,-1 1 3-15,3 1 1 0,-2 0 1 0,-1 0 2 16,-1 1 0-16,0 0 1 0,0 1-1 0,-1 0 1 15,2 0-3-15,-1 0 1 0,0 2-2 0,1-2-5 16,0 1 0-16,3 1-4 0,-4 0-2 16,1 0-2-16,0 1-1 0,-1 0-1 0,0 1-1 15,1 0 1-15,0 3 2 0,3-1-1 0,-1 2 2 16,-1 0 1-16,3-1-4 0,-2 1 3 0,1 1-1 16,1-2 0-16,-1-1 7 0,3 1-7 15,0 1 1-15,-3-2-2 0,4 2 1 16,0-1 0-16,0 1 1 0,-2-1 1 0,3 1-3 0,0 2 2 15,0-1 2-15,0-1-1 0,0 2 1 16,1-2 0-16,0 2-2 0,0 0 0 0,0 1 2 16,0 1-4-16,0-1 2 0,2 0 3 0,-1-1-2 15,1-1 9-15,2-1-1 0,0-1 1 16,-1 1 9-16,4 1 3 0,-3-3 8 0,3 0 3 16,1-1-2-16,1-2-1 0,-3 0-3 0,4 0 1 15,-1-1 3-15,3-1-1 0,1 0 4 0,0-3 0 16,-1 0-4-16,4 0 5 0,-3-1-2 0,0-1-3 15,5 0 2-15,-1 0-9 0,-3 0-4 0,3 0-4 16,-3 0-2-16,2-1-4 0,-2-2-1 16,3 2 0-16,-3 0-7 0,4 0 4 0,-1 1 0 15,-1-2-1-15,2 1-2 0,0 1 1 0,-4-1-2 16,2 0 0-16,-3 0 4 0,-1 1-1 0,-2-1 0 16,0 1-1-16,1-2 2 0,-2 1 1 15,-1-1 3-15,0 0 3 0,-1-1-2 0,2 0 3 0,0-1 1 16,2 1 0-16,-2-1 2 0,-1 0-4 15,1 0-1-15,-2 0 0 0,1-2 1 16,1 1-1-16,1 0 2 0,-3-1 1 0,-1 0 1 16,1-1 1-16,1-1 1 0,-2 1-2 0,1-2-5 15,-2 0 1-15,-1-2-5 0,-1 1 0 0,2-1 0 16,-2 0-3-16,-2 0-2 0,1 1 1 16,1-1-3-16,-2 1 3 0,-1 0 0 0,1 0 0 15,-1 1-2-15,0 0 0 0,0-2 0 0,0 1 2 16,-1 0-1-16,-3-2 0 0,2 2-1 0,1-2-2 15,-3 0 2-15,0 0-1 0,2 0 0 0,-1-2 2 16,-3 1-4-16,3 0 2 0,-4 1 0 0,2-1 0 16,-2 3 0-16,4-2 0 0,-3 3-1 15,2 1 0-15,-2 0 0 0,-3 1-1 0,5 1 0 16,-4 0 0-16,0 0-1 0,-2 1 0 0,3 0 1 16,-6 1 0-16,1-1 1 0,0 1 0 0,-1-1-1 15,-2 1 3-15,3 1 3 0,-2 1-3 16,-1 0-2-16,1 1-2 0,-2-1 1 0,2 2-3 15,-2 0 2-15,2 0-1 0,-2 0-4 0,2 0 2 16,-2 3-1-16,2 1-2 0,0-1-3 0,-2 2-4 16,4 1-8-16,0-1-14 0,-2 3-20 15,4-1-26-15,-1 2-38 0,5-1-54 0,0 1-80 16,2 0-117-16,1-1-196 0,2-1-479 16,1-4 327-16</inkml:trace>
  <inkml:trace contextRef="#ctx0" brushRef="#br1" timeOffset="1.2067E6">24633 11872 0 0,'0'0'0'0,"0"0"0"16,0 0 0-16,0 0 0 0,0 0 0 0,0 0 0 16,0 0 0-16,0 0 0 0,0 0 0 0,0 0 0 15,0 0 0-15,0 0 0 0,-1-14 0 16,1 14 0-16,0-1 75 0,0-1 2 0,0 1 15 15,0 0 13-15,0 0 13 0,1 1 11 0,-1-1 6 16,1-1 0-16,0 0-14 0,-1-1-19 16,0 3-15-16,0-3-14 0,1 2 2 0,0-2 1 0,-1 1-2 15,2 1-4-15,0-1-5 0,-1 0-5 0,-1 1-5 16,0 0-3-16,1 1-5 0,-1-2-6 16,0 2-3-16,1 0-6 0,-1 0-9 15,0 0-10-15,0 0-9 0,0 0-5 0,1 0 0 0,0 0 0 16,3 3 1-16,-1 1 2 0,-1 0 0 15,-1 2 2-15,2-1 1 0,1 2 1 0,-2 0-4 16,0 0 1-16,1 2-1 0,1-1 0 0,-3 0 2 16,3 1-1-16,0 0 1 0,-2-1 1 0,0 0-1 15,1 1 2-15,0 0-2 0,0 0 0 16,-2 0-1-16,2 1 1 0,-1-1 1 0,0-1 1 16,-1 2-2-16,0-2 0 0,0-1 1 0,1 0-3 15,-2 0 3-15,1 2 0 0,-1-4 2 0,0 2 2 16,0-1 2-16,0 1 2 0,0-4 2 15,0 2-2-15,0-3 0 0,0 2-3 0,0-2-2 0,0 0-4 16,0-1-2-16,0 1-6 0,0-2-8 16,0 1-15-16,0-1-17 0,0 0-19 0,0 0-27 15,0 0-36-15,0 0-55 0,0 0-89 0,3 0-160 16,-1-1-272-16,-1-1 470 0</inkml:trace>
  <inkml:trace contextRef="#ctx0" brushRef="#br1" timeOffset="1.2072E6">24887 11829 0 0,'0'0'19'0,"0"0"273"0,0 0-39 15,0 0-53-15,0 0-48 0,0 0-48 0,0 0-50 16,0 0-32-16,0 0-16 0,0 0-4 0,0 0 6 16,0 0 10-16,0 0 3 0,0 0 10 15,-14 42 2-15,8-33 4 0,-3 0 4 0,-1 0-1 16,0 0 0-16,-1-1-3 0,2-1-2 0,-2 1-3 16,-1-2-1-16,2 0 0 0,0 0-5 0,0-1-2 15,1-1-2-15,1-1-4 0,1-1-2 0,2 1-2 16,0-1-1-16,1-1 2 0,3-1 0 0,0 1 4 15,1-1 7-15,0 0 9 0,0 0 11 0,0 0 6 16,0 0-4-16,0 0-10 0,0-2-16 16,0 1-6-16,0 0-4 0,0 1 0 0,0-1 4 15,0-1 2-15,0 1 1 0,1 1-1 16,-1-1 0-16,0 1-4 0,2 0-3 0,1 0-4 0,0 0-2 16,-1 0-3-16,2 0 1 0,2 1 1 15,-1 3-2-15,1 0 3 0,2 2 0 0,1 1-1 16,-1-2 4-16,1 1-5 0,-1-1 3 0,3 1-2 15,-2 0 3-15,0-2-1 0,1 2 2 0,0-1 1 16,-2-2-2-16,0 2 2 0,-1-1 0 16,0 0-5-16,1-2-12 0,-4 2-34 0,3-2-53 15,-4 2-84-15,3-2-112 0,-4 2-171 16,-1-2-304-16,-1 1 350 0</inkml:trace>
  <inkml:trace contextRef="#ctx0" brushRef="#br1" timeOffset="1.20773E6">24987 12014 0 0,'0'0'231'0,"0"0"73"0,0 0-56 0,0 0-61 15,0 0-49-15,0 0-32 0,0 0-22 0,0 0-7 16,0 0 3-16,0 0 4 0,0 0 5 16,0 0 1-16,0 0-4 0,28-25-5 0,-22 24-4 15,-1-1-9-15,0 1-7 0,1-1-8 16,-2 1-8-16,3 1-7 0,-2 0-8 0,2 0-4 16,-3 0-5-16,3 0-6 0,-2 0 1 0,1 0-5 15,0 0-3-15,-2 0-4 0,-2 1 0 0,2 2-4 16,-2-1-1-16,-1 1 1 0,0 2-7 0,-1 1 7 15,0 1 2-15,0 0 3 0,0 2 3 16,-4 0-1-16,-2 0 2 0,-2 1 1 0,0-1 0 16,0 0-2-16,-1-1 0 0,-1 0-2 15,1-1-1-15,0 0 0 0,3-1-2 0,-1-2 0 0,0 1-2 16,4 0 0-16,-3-2 0 0,4 1-1 0,0-2 2 16,-3 2-3-16,3-1-1 0,1 1 0 15,0-1 0-15,-2 0 0 0,1 1 0 0,2 1-1 16,-2-1 0-16,2 0 2 0,0-1 0 0,0 3 1 15,0 1 8-15,2 0 6 0,1 0 6 0,1-2 2 16,2 0 2-16,-2 0 0 0,3 0 4 16,0-2 8-16,3 2 2 0,2-2 4 0,2 0 3 15,-1-1-3-15,5 0-3 0,2-2-4 0,0 1-9 16,1 1-6-16,-1-2-4 0,0 1-7 0,0 0-15 16,-1-1-57-16,-5 1-114 15,1 0-248-15,-6-1-658 0,-5 1-80 0</inkml:trace>
  <inkml:trace contextRef="#ctx0" brushRef="#br1" timeOffset="1.21421E6">24574 12539 0 0,'0'0'0'0,"0"0"0"0,0 0 0 16,0 0 0-16,0 0 0 0,0 0 0 0,0 0 97 16,0 0 64-16,0 0-16 0,0 0 5 15,0 0-12-15,0-18-20 0,0 17-6 0,0 0-20 16,0-1-7-16,0 2 6 0,0 0-3 0,1-1-7 15,-1 1-8-15,0 0-10 0,0 0-9 0,0 0-18 16,0 0-15-16,0 0-17 0,0 0-13 16,0 0 1-16,1 4 3 0,1-1 5 0,0 2 6 15,0 0 3-15,-1 3 0 0,1 1 4 0,0 0 0 16,2 1 3-16,-3 3 1 0,0-3-2 16,-1 4 1-16,1-1-2 0,-1 2-1 0,0-3-2 15,0 0-1-15,0-1 1 0,0 2 0 0,0-2 3 16,0-1 0-16,0-1 1 15,-1 0 0-15,0 0 1 0,0-2-2 0,1 0 0 0,0-1 0 16,0-2 0-16,0 0 4 0,0-2-3 16,0 2 1-16,0-2-4 0,0-1-10 0,0 1-4 15,0 0-17-15,0-1-27 0,0-1-45 0,0 0-67 16,1 0-78-16,-1 0-107 0,1 0-177 0,-1-3-29 0</inkml:trace>
  <inkml:trace contextRef="#ctx0" brushRef="#br1" timeOffset="1.21463E6">24763 12475 0 0,'0'0'0'0,"0"0"0"15,0 0 0-15,0 0 0 0,0 0 0 0,0 0 0 16,0 0 82-16,0 0 89 0,0 0-33 15,0 0-16-15,0 0-10 0,0 0-18 0,0 0-19 16,0 0-8-16,-26 89-15 0,17-80-6 0,-1 0-5 16,-1 0-7-16,0 0-1 0,0 0-7 0,-2-1-2 15,1 1-2-15,0-3 6 0,0-1-9 16,3 0-1-16,1-3-1 0,0 0-8 0,2-1 5 16,3 0 1-16,0-1 4 0,2 0 6 0,1 2 6 15,0-2 10-15,0 0 13 0,0 0 5 0,0 0-2 16,0 0-5-16,0 0-11 0,0 0-3 15,1 0-8-15,2 0-7 0,-1 0-6 0,-1 0-12 16,3 1-1-16,0 1-4 0,-1 2 0 0,4 0 3 16,-5 2 0-16,3 0-1 0,0 1-1 15,-3 1 2-15,4 0-1 0,-4 1 0 0,3-2 1 16,0 3-1-16,-1-2 1 0,0 1 3 16,-1-2 1-16,3 1-1 0,-3-2-1 0,3 0-5 0,-1 1-12 15,-1-1-36-15,1-1-77 0,0 2-83 0,1-1-21 16,4-1-88-16,-3 0-186 0,-4-3 142 15</inkml:trace>
  <inkml:trace contextRef="#ctx0" brushRef="#br1" timeOffset="1.21566E6">24857 12733 0 0,'0'0'121'0,"0"0"155"0,0 0-54 0,0 0-48 0,0 0-49 16,0 0-30-16,0 0-18 0,0 0-10 0,0 0 2 15,0 0 0-15,0 0 2 0,0 0-1 16,0 0-4-16,0 0-2 0,41-21-8 0,-35 20-7 15,1-1-4-15,1 1-6 0,1 1-5 0,-3-1-4 16,0 1-1-16,2 0-3 0,-3 0-3 16,1 0-3-16,-3 0-4 0,2 0-4 0,-3 0-3 15,-1 0-2-15,-1 0-2 0,0 0-3 0,1 0-1 16,-1 0 0-16,0 0 1 0,0 0 1 0,0 0 1 16,0 0-2-16,0 0 2 0,0 0 0 15,0 0 0-15,0 0 2 0,0 0 0 0,0 0 1 16,0 0 0-16,0 0 1 0,0 0-1 0,0 0 1 15,0 0-1-15,0 0-1 0,0 0 1 16,0 0 1-16,0 0-1 0,0 0-1 0,0 0-1 0,0 0-1 16,0 0 0-16,0 0-1 0,0 0 0 15,0 0-1-15,0 0-1 0,0 0 1 16,0 0 0-16,0 0 0 0,0 0-1 0,0 0 0 0,0 0-2 16,0 0 1-16,0 0 0 0,0 0 0 15,0 0 1-15,0 0 0 0,0 0-1 0,0 0 0 16,0 0 2-16,0 0-1 0,0 0 0 0,0 0 0 15,1 0 0-15,1 0 2 0,0 1 3 16,-1-1-1-16,0 1-1 0,-1-1-1 0,0 0 0 16,1 2-1-16,-1-2 0 0,0 0-1 0,0 0-1 15,0 0 0-15,0 1 0 0,0-1 1 0,0 0-1 16,0 0 1-16,0 0-3 0,0 0 3 0,0 0 0 16,1 2-1-16,-1-2 2 0,0 1-2 15,1 1 0-15,-1 0 0 0,1-1 1 0,1 0 0 16,-2 0 0-16,2 0 0 0,-2 1-2 0,1-1 1 15,1 0 0-15,-2 0 1 0,0 0 0 0,1 0-1 16,-1 2 1-16,0-2-1 0,0 2 2 16,0 0-1-16,0 1-1 0,0 0 2 0,-1 2-2 15,-4-2 4-15,2 2-2 0,0 1 2 0,-3 0 0 16,4-2 0-16,-4 2 2 0,2-1 0 16,-3 0 0-16,3-1 0 0,-3-1 0 0,4-1-2 15,0 0 0-15,-1 1 0 0,2-2-2 0,1 0-1 16,0 0-2-16,1-1 2 0,0 0 1 0,0-1 0 15,0 1 2-15,0-1-1 0,0 0 3 0,0 0 3 16,0 0 6-16,0 0 3 0,0 0 2 0,0 0 1 16,0-1-6-16,2 0-1 0,0-1-4 15,3 1-3-15,-2-2-2 0,3 1-3 0,-2-1 1 16,2 1-1-16,-1 1 2 0,2-1-2 0,-4 1-1 16,3-1 1-16,-1 1 0 0,0 0 1 0,-1 1-2 15,0-2-1-15,0 2-3 0,-3 0 2 16,1 0 1-16,3 0 0 0,-4 0 3 0,1 0-4 15,-1 3 1-15,0-1-2 0,2 2 1 0,-1-2 0 16,-1 3 0-16,-1 0 2 0,2 1-3 16,-2-1 3-16,0 1 1 0,0 1-2 0,0-2-2 0,-2 1 2 15,-1 0 2-15,0 2 1 0,1-1 10 16,0 0 0-16,-3 0 0 0,2-1 5 0,-4 0-4 16,1-2 4-16,-3 2-1 0,1-1 0 0,-2-1-4 15,0-2 0-15,0 2 0 0,0-2-2 0,-1 0 3 16,1 1-4-16,0-2 1 0,-1 1 0 15,2-2-3-15,1 2-16 0,4-2-43 0,-3 0-96 16,4 0-162-16,1 0-367 0,0-2-758 0</inkml:trace>
  <inkml:trace contextRef="#ctx0" brushRef="#br1" timeOffset="1.21765E6">18566 12619 0 0,'0'0'0'0,"0"0"0"15,0 0 0-15,0 0 0 0,0 0 0 0,0 0 0 16,0 0 0-16,0 0 39 0,0 0 36 0,0 0-1 16,0 0 1-16,0 0 5 0,0 0-7 15,0 0-9-15,-6-67-13 0,3 66-15 0,-5 1-12 16,2 0-11-16,-2 0-3 0,-2 0-3 15,-1 1 3-15,-1 4-1 0,-4-2 1 0,3 3 2 16,-5 0 1-16,4 0 3 0,-5 1 1 0,2-1 0 16,-4 1 1-16,2 1-2 0,4-2 2 0,-3 3-1 15,1 0 1-15,3 0 1 0,2-2-3 0,0 1-4 16,0 2-6-16,2 0-1 0,3 0-2 0,-3 3 3 16,1 2-2-16,1 1-2 0,-2 2 0 0,3 0-4 15,2 2 4-15,-1 1 1 0,4 1 1 16,0 1 1-16,1-2-1 0,0 1 0 0,1-1-1 15,0-1 0-15,0 1-1 0,2-3 1 0,2 0-3 16,4 0 6-16,3-2 0 0,3-1 3 16,2-2 4-16,2-2 1 0,2 0 7 0,1-4 7 15,3-3 7-15,3 0 5 0,2-3-1 0,1-1 2 16,1 0-1-16,2-4 4 0,0-1 2 16,3-4-3-16,-3 0-9 0,4-1-3 0,-5-1-3 15,-1 0-4-15,-2 0 2 0,-5 0-3 0,2 1 0 16,-5 0 3-16,-6 2 5 0,2-2 6 0,-5 0 5 15,-1 1 5-15,-3-2-3 0,-1-1-1 16,-2 0-7-16,1-2-4 0,-2-2-5 0,-1-1-4 16,2-1-4-16,-4-2-1 0,-1-2-4 0,0 0-1 15,0 0-1-15,-1 2-3 0,-4-1-2 0,2 1 1 16,-5 2-2-16,3-1-2 0,-2 1 0 0,-2 1-2 16,-2 0-2-16,1 4 0 0,-1 1-4 0,-3 5-5 15,-2 1-9-15,-3 5-13 0,-2 1-14 16,0 1-15-16,-2 9-17 0,-4 2-15 15,3 6-16-15,-3 2-30 0,5-1-38 0,0 2-57 0,0 0-78 16,4 1-88-16,3-4 64 0,7-7 335 0</inkml:trace>
  <inkml:trace contextRef="#ctx0" brushRef="#br1" timeOffset="1.21848E6">18583 13193 0 0,'0'0'0'0,"0"0"0"0,0 0 0 15,0 0 0-15,0 0 0 0,0 0 0 16,0 0 0-16,0 0 0 0,0 0 26 0,0 0 30 15,0 0-7-15,0 0 4 0,0 0-3 0,0 0-3 16,-107-15-2-16,97 20-4 0,-1-1-4 16,1 1-5-16,0 1-1 0,-1-1 2 0,1 3 1 15,0-1-8-15,-1-1 0 0,2 0-2 0,-1 3-4 16,0-1 8-16,1 2 0 0,3-1 0 0,-3 2 4 16,0 1 5-16,1 0-5 0,-1 3-6 15,-1-1-3-15,4 4-4 0,-2 0 6 0,-1 0 6 16,0 1-2-16,0 3-1 0,0-2-4 0,0 1-5 15,2 1-3-15,-1-1-4 0,1 2 0 0,4-3-2 16,-1 2-3-16,0 1 1 0,3-4 1 16,1 1 0-16,0 0 4 0,1-3-2 0,7 1-1 15,-2-1-2-15,1-1-1 0,2 0-2 0,2-3 2 16,0 2 0-16,2-3 0 0,0-1 3 0,-1 0 0 16,1-2 0-16,3-2 1 0,-1-1 0 15,2-1 4-15,0-4 5 0,-2 1 10 0,4-2 5 16,-1 0 10-16,-1 0 14 0,1-2 10 0,1-3 16 15,1-1 1-15,2 0 1 0,4-3 13 0,-2-1-3 16,4 0-3-16,1-2-12 0,0 1-27 0,1-2-14 16,-3 1-7-16,2 0-3 0,0 1 1 0,-5-2-2 15,0-2-1-15,-2 3-2 0,-2 0-1 16,-6-2 2-16,3 0 1 0,-6 0 4 0,-3 0 1 16,-2-2 0-16,-1-2-4 0,-3 0-5 0,-2 0-3 15,0-2-5-15,0 2-2 0,-3 0-2 0,-3-2-4 16,2 0-1-16,-3-1-3 0,-1-1-1 0,3 0 0 15,-3 0 0-15,-1 0-1 0,-1 0 1 16,1 3-2-16,-1 2 0 0,-1 0-1 16,1 5 0-16,-4-1 0 0,-2 5-5 0,0 0-1 15,-4 3-3-15,0 1-4 0,-5 2 3 0,2 2-4 16,1 0-7-16,-3 0-20 0,3 6-30 0,2 0-54 16,5 1-64-16,-2 1-63 0,4 1-84 0,3 0-114 15,2-2-211-15,5-1 62 0</inkml:trace>
  <inkml:trace contextRef="#ctx0" brushRef="#br1" timeOffset="1.22018E6">24580 13223 0 0,'0'0'0'0,"0"0"0"0,0 0 0 0,0 0 0 15,0 0 0-15,0 0 0 0,0 0 86 16,0 0 42-16,0 0-16 0,0 0 0 0,0 0-15 16,0 0 0-16,0 0 1 0,-6-11-10 15,5 11-5-15,1 0-8 0,-1 0-5 0,1 0-5 16,0 0-1-16,-1 0 2 0,1 0-2 0,0 0 0 16,0 0-2-16,0 0-4 0,0 0-5 0,0 0-3 15,0 0-6-15,0 0-4 0,0 0-5 0,0 0-9 16,0 0-5-16,0 0-10 0,0 0-5 0,0 0-5 15,0 0-1-15,0 0 2 0,0 4 4 16,1 2 4-16,1 0 0 0,-2 1 1 0,2 2 2 16,0 1 2-16,1 1 1 0,-2 0 0 0,0 0-2 15,-1 2 0-15,1-2-3 0,0 0 0 16,1 0-4-16,0 1 3 0,0 1-1 0,-1-3 0 0,0 1 0 16,0-3-1-16,-1 1-2 0,1-3 1 15,0 0-1-15,2 0 3 0,-1-1-1 0,-1-1 3 16,0 1 2-16,0-1-1 0,-1-2 0 15,0 1-2-15,1-1-3 0,-1 0-2 0,0-1-4 16,0 0-9-16,0 0-18 0,0-1-37 0,0 0-51 16,0 0-63-16,0 0-92 0,-1 0-125 0,0 0-259 15,0 0 273-15</inkml:trace>
  <inkml:trace contextRef="#ctx0" brushRef="#br1" timeOffset="1.22061E6">24727 13193 0 0,'0'0'0'0,"0"0"0"0,0 0 70 0,0 0-24 15,0 0 3-15,0 0 2 0,0 0 20 16,0 0 1-16,0 0-6 0,0 0-2 15,0 0-4-15,0 0 5 0,0 0-6 0,0 0-1 16,-29 76-5-16,19-68-7 0,-2-1-2 0,1 0-7 16,1-1-8-16,-2-2-4 0,2 1-2 0,0-2-4 15,0 0 2-15,2 0-1 0,4 0-3 0,-1-2-3 16,3-1-2-16,2 1-5 0,-1-1-1 0,1 0-4 16,0 0-1-16,0 0-2 15,0 0 3-15,0 0 1 0,0 0 4 0,0 0 5 0,0 0 6 16,0 0 7-16,0 0 6 0,0 0 4 0,0 0-1 15,0 1 2-15,1 0 0 0,-1 2-5 0,2-1 3 16,1 1-4-16,0 1-2 0,-1 0 0 0,0 1 0 16,3-1-2-16,-2 2-1 0,3-1 1 15,-1-1-5-15,2 2 3 0,-2-1 0 16,2-1 0-16,3 1 1 0,-1-1-3 0,-2 0-3 0,2 1-5 16,-1 0-5-16,1-2-5 0,-2 2-15 15,-1 1-48-15,1 1-86 0,-2 0-143 0,0-1-243 0,-4-3-222 16</inkml:trace>
  <inkml:trace contextRef="#ctx0" brushRef="#br1" timeOffset="1.22138E6">24856 13346 0 0,'0'0'0'0,"0"0"257"0,0 0 5 16,0 0-60-16,0 0-32 0,0 0-22 0,0 0-17 15,0 0-17-15,0 0-16 0,0 0-10 0,0 0-5 16,0 0-9-16,0 0-10 0,-1-26-10 0,1 26-11 16,0 0-12-16,0 0-13 15,0 0-16-15,0 0-11 0,0 0-2 0,0 3-1 0,0 2 8 16,0-1 5-16,0 2 1 0,0 0 0 0,1 0 1 15,0-1 0-15,0 1 0 0,0 1-1 16,2-3 2-16,2 1 1 0,-2-2 3 0,3 2 1 16,-3-1-2-16,3-2 3 0,-2 0 1 0,4 0 0 15,-2-1 3-15,0-1 2 0,-1 0 1 0,0 1 1 0,3-1 0 16,-5 0 0-16,4 0-1 16,-4 0 0-16,1 0-1 0,1 0 2 0,-3-1 0 0,3 0 1 15,-1-2 2-15,-2 1-1 0,3-2-3 16,-2 1-1-16,-1 0 1 0,2-2-3 0,-2 2 2 15,1-3-1-15,0 1-1 0,0-1 1 0,0-1-1 16,-2 0 0-16,1-1 0 0,2 1 3 16,-3-1 2-16,1 1 3 0,-2 1 1 0,1 1-1 15,0 2-2-15,-1 1-1 0,1 0-2 0,-1 2-3 16,0 0-4-16,0 0-4 0,0 0-8 0,0 0-5 16,0 0-5-16,0 2 1 0,0 1 4 15,0 2 2-15,0 0 5 0,0 1 0 0,0 0 3 0,0 1 0 16,0-1 0-16,0 2 1 0,0 1-3 0,0 0 4 15,2 0 0-15,0 2 0 0,-1 0-2 16,0 0 1-16,0 2 0 0,-1 1-1 0,0 2 4 16,2 0 3-16,1 0 6 0,0-1 5 0,0 0 1 15,-1-1-3-15,3-1-4 16,-4-3 0-16,1 0-4 0,-2-2 1 0,1-1 0 0,-1 0-1 16,0 0 1-16,1-1 1 0,-1-3-2 0,0 0-2 15,0 0-3-15,0 0-10 0,0-1-34 16,0-1-60-16,0 1-109 0,0 0-181 0,0-2-412 15,0 1-372-15</inkml:trace>
  <inkml:trace contextRef="#ctx0" brushRef="#br1" timeOffset="1.23158E6">19580 11353 0 0,'0'0'0'0,"0"0"0"16,0 0 0-16,0 0 0 0,0 0 0 0,0 0 0 15,0 0 0-15,0 0 0 0,0 0 89 16,0 0 12-16,0 0 4 0,0 0-4 0,-4 0 0 15,4 0-11-15,0 0-14 0,0 0-8 0,0 0-3 16,0 0 0-16,0 0-10 0,3 0-12 0,-2 0-10 16,1-2-8-16,-1 1 2 0,1-1 4 15,3 1 2-15,-2 0-1 0,4-1 1 16,-3 1-2-16,1 0-2 0,-1 0-1 0,-2 0-2 0,4 0-3 16,-3 1-3-16,4-2 0 0,-4 2-1 15,1 0-2-15,0 0-4 0,-2 0-2 0,2 0-5 16,-1 0-3-16,0 0-2 0,-2 0-1 0,3 3-2 0,0-2 2 15,-2 1 0-15,0 2-3 16,3-2 0-16,-2 3 0 0,-1-2 1 0,3 2 2 16,-2 1 0-16,-2-2-5 0,3 3 0 15,-2 0 1-15,-1 1 1 0,-1 0 4 0,1 1 0 16,-1 1 2-16,0 0 0 0,0 0 2 0,0-2-1 16,-4 0 3-16,-1 0 3 0,2 0 3 0,-3-1 3 0,2 0 3 15,-3-1 1-15,3-1 2 0,-3-1 1 0,1 1-1 16,0-1-4-16,-1 0 1 0,2-2-2 15,-2 2 0-15,0-2-1 0,4-1-2 0,-1 0 1 16,-1 0-1-16,3-1-3 0,0 0-9 0,-3 0-17 16,3 0-21-16,1 0-26 0,-1-1-38 15,1-1-47-15,-1 1-64 0,2-3-76 0,0 1-134 16,0 0-2-16,0 1 423 0</inkml:trace>
  <inkml:trace contextRef="#ctx0" brushRef="#br1" timeOffset="1.23195E6">19837 11337 0 0,'0'0'0'0,"0"0"0"15,0 0 131-15,0 0 92 0,0 0-24 0,0 0-12 16,0 0-20-16,0 0-22 0,0 0-21 15,0 0-25-15,0 0-19 0,0 0-20 16,0 0-17-16,0 0-13 0,-9-30-13 0,8 30-8 16,-3 0-3-16,-2 0-2 0,-1 3-1 0,1 2 1 0,-1 1 0 15,-2-1 1-15,2 4-1 0,-1 0 0 16,1 0 0-16,-1 0-2 0,2 0 1 0,0 0-1 16,4 0-1-16,-1 0-1 0,0 1 0 0,2-2-1 15,1-1 4-15,0 1 1 0,0-2 2 16,0 0-1-16,0 0 1 0,1 0 0 15,4-1 2-15,-3-1 4 0,0-1 0 0,3 0 0 0,-1-1 1 16,0 2-4-16,1-4 2 0,-2 3-4 0,3-2-3 16,-2-1-7-16,5 1-8 0,-2-1-24 15,-2 0-22-15,3 0-26 0,0 0-49 0,0 0-47 16,-3-1-63-16,3-1-90 0,-5 0-107 0,2 2 275 0</inkml:trace>
  <inkml:trace contextRef="#ctx0" brushRef="#br1" timeOffset="1.23232E6">19947 11416 0 0,'0'0'0'0,"0"0"300"0,0 0-67 15,0 0-52-15,0 0-37 0,0 0-27 16,0 0-31-16,0 0-25 0,0 0-13 0,0 0-23 16,0 0-11-16,0 0-11 0,0 0-3 0,0 0-1 15,-2 6 3-15,2-2 6 0,0 1 4 16,0 1 7-16,0 0 3 0,0 2 12 0,0 2 0 16,0-1-2-16,0 0-1 0,0 1-2 0,0-1-1 15,0 0-1-15,0-1-2 0,-2 1-11 16,0-1 6-16,0-1 0 0,2 0-1 0,0-2 4 15,0-1-8-15,0 1-1 0,0-1 3 0,0-1-6 16,0 0-2-16,0-1-8 0,0 2-10 0,0-2-17 16,0 0-34-16,0 0-62 0,0 0-87 15,0-1-112-15,0-1-148 0,0 1 8 0</inkml:trace>
  <inkml:trace contextRef="#ctx0" brushRef="#br1" timeOffset="1.23278E6">20008 11462 0 0,'0'0'0'0,"0"0"0"0,0 0 211 0,0 0-23 16,0 0-12-16,0 0-11 0,0 0-13 0,0 0-19 16,0 0-6-16,0 0-22 0,0 0-30 0,0 0-28 15,0 0-28-15,0 0-21 0,2-13-6 16,0 15 1-16,3 3 2 0,-2 1 2 0,-1 1 2 0,3 0 2 16,-3 1-1-16,1 1 2 0,1 0 2 15,-3 0 0-15,1 2 1 0,-1-2 2 0,0 1-1 16,-1-2 0-16,0 0-1 0,0 0-3 0,1 2-3 15,1-2-7-15,-2 0-22 0,2-1-34 16,0 0-45-16,0-1-75 0,0-2-92 0,3 0-150 16,-3-1 110-16</inkml:trace>
  <inkml:trace contextRef="#ctx0" brushRef="#br1" timeOffset="1.2333E6">20315 11396 0 0,'0'0'0'0,"0"0"0"0,0 0 136 16,0 0 11-16,0 0-23 0,0 0-6 0,0 0-23 15,0 0-25-15,0 0-19 0,0 0-8 16,0 0-4-16,0 0 3 0,0 0 0 0,0 0-11 16,36-26-5-16,-31 26-11 0,4 0-6 0,0 0 1 15,-2 2 0-15,-1 2 2 0,3 0-4 0,-1 1 1 16,-2-1-2-16,1 1 1 0,-2 0 1 0,-1 1 2 16,1 0-1-16,-2 0-1 15,-1 0-2-15,-2-1 4 0,0 0-1 0,0 0 8 0,0 0 4 16,-1 1 6-16,-5 0 8 0,1 1 3 15,-2-1 2-15,0-1-4 0,-1 1-8 0,-1 0-10 16,0 0-10-16,1-1-15 0,-2 0-25 0,3-1-32 16,2 0-45-16,0 1-72 0,2-2-85 0,1 1-115 15,1-2 16-15,1 0 364 0</inkml:trace>
  <inkml:trace contextRef="#ctx0" brushRef="#br1" timeOffset="1.2336E6">20547 11333 0 0,'0'0'159'0,"0"0"180"0,0 0-122 0,0 0-103 16,0 0-56-16,0 0-29 0,0 0-18 15,0 0 10-15,0 0 18 0,0 0 20 0,0 0 13 16,0 0 4-16,0 0-3 0,-34 37-11 0,30-31-10 15,3 3-12-15,-1-1-6 0,0 1-6 16,-1 0 1-16,0 2-1 0,3 0 1 0,-2-1 5 16,1 2 1-16,0 0-1 0,1-1-4 0,0 0-11 15,0-2-16-15,0 0-34 0,0 0-51 0,0-1-85 16,3 0-97-16,-1-2-137 0,3-2-208 0,-3-2 439 0</inkml:trace>
  <inkml:trace contextRef="#ctx0" brushRef="#br1" timeOffset="1.23388E6">20670 11454 0 0,'0'0'59'0,"0"0"196"0,0 0-82 0,0 0-37 15,0 0-25-15,0 0-11 0,0 0 5 0,0 0 3 16,0 0 10-16,0 0-1 0,0 0-3 0,0 0-11 16,0 0-23-16,17 2-22 0,-13-2-25 15,1 0-13-15,-1 0-12 0,-2 0-6 0,5 0-3 16,-4 3-4-16,0-1-6 0,0 1-7 16,-2 2-9-16,0-1-19 0,-1 2-35 0,0 0-53 15,0 0-52-15,-1 0-76 0,-3-1-97 0,1 0-151 16,1-2 450-16</inkml:trace>
  <inkml:trace contextRef="#ctx0" brushRef="#br1" timeOffset="1.23425E6">20712 11443 0 0,'0'0'0'0,"0"0"144"16,0 0 71-16,0 0-50 0,0 0-44 0,0 0-35 15,0 0-53-15,0 0-39 0,0 0-18 16,0 0-2-16,0 0 8 0,0 0 16 0,0 0 7 16,0 0 1-16,-3 21-1 0,3-16-4 15,0 2-9-15,0 0-23 0,0 1-61 0,0-1-87 16,0-2-172-16,0-1 307 0</inkml:trace>
  <inkml:trace contextRef="#ctx0" brushRef="#br1" timeOffset="1.2346E6">20757 11411 0 0,'0'0'0'0,"0"0"301"0,0 0-48 16,0 0-77-16,0 0-66 0,0 0-54 16,0 0-54-16,0 0-29 0,0 0-1 15,0 0 14-15,0 0 19 0,0 0 4 0,0 0-2 0,0 0 4 16,-15 31 0-16,15-24 5 0,-1 0 5 15,0-1 2-15,0 1 1 0,-1 0-3 0,2 0-1 16,-1 0 0-16,-1 0-2 0,0 0-1 16,1 0 4-16,1 1 2 0,-1 1 0 0,0-2 3 15,0 1-6-15,1-2-5 0,-1 0-6 0,1 1-11 16,0-2-26-16,0 0-62 0,0-1-97 0,0-1-142 16,2 1-221-16,-1-3 547 0</inkml:trace>
  <inkml:trace contextRef="#ctx0" brushRef="#br1" timeOffset="1.23497E6">20841 11360 0 0,'0'0'0'0,"0"0"207"0,0 0-60 0,0 0-57 15,0 0-34-15,0 0-2 0,0 0 6 16,0 0 0-16,0 0 6 0,0 0-1 16,0 0-3-16,0 0 5 0,0 0-2 0,0 0-8 15,70-14-13-15,-67 14-19 0,2 0-16 0,-3 1-11 16,1 2-5-16,-3 2 3 0,0 1 2 0,0 0 7 16,0 0 2-16,-2 2 3 0,-3 0 2 0,0 0 0 15,-2 2 3-15,2-2-2 0,-2 1 2 0,-2-1-2 16,4 1 3-16,-2-2-2 0,0 0-2 15,4 2 1-15,-3-3-5 0,3 0-2 0,0 1-1 0,2-1 0 16,-1-1-1-16,2-1 2 0,0 1 2 16,0-1 3-16,0-1 8 0,4-1 9 0,1 1 3 15,3 0-7-15,2-2-15 0,0 1-44 16,6-1-73-16,-1-1-70 0,7 0 1 0,3 0 12 16,4 0-75-16,-7-1-213 0,-8-1 369 15</inkml:trace>
  <inkml:trace contextRef="#ctx0" brushRef="#br1" timeOffset="1.2354E6">21257 11364 0 0,'0'0'0'0,"0"0"0"0,0 0 233 15,0 0-38-15,0 0-38 0,0 0-37 0,0 0-28 16,0 0-4-16,0 0-2 0,0 0-1 15,0 0-4-15,0 0-3 0,0 0-8 0,0 0-7 16,71-30-8-16,-61 30-11 0,-1 0-6 0,1 1-6 16,-2 3-5-16,-1 0-6 0,2 1-5 0,-1 2-5 15,-2 0 0-15,-1 0-2 0,-1 2 1 0,-1 0 1 16,-1 0 0-16,-2 0 4 0,0 1 1 0,0-1 7 16,-5 2 5-16,0-3 4 0,-2 2 2 15,-2-1-3-15,0-1-6 0,0 0-6 0,2-1-8 16,-1 0-9-16,1-2-13 0,2 0-28 0,1 0-46 15,1-2-71-15,2 2-79 0,1-2-106 0,0-2-162 16,0 1-7-16</inkml:trace>
  <inkml:trace contextRef="#ctx0" brushRef="#br1" timeOffset="1.23567E6">21533 11319 0 0,'0'0'0'0,"0"0"317"16,0 0-43-16,0 0-47 0,0 0-40 16,0 0-27-16,0 0-22 0,0 0-31 0,0 0-19 15,0 0-28-15,0 0-26 0,0 0-18 0,0 0-6 16,0 0-5-16,-23 3 0 16,19 3 2-16,1 2-2 0,2 2 1 0,0-1 3 0,-1 1 2 15,0 1 0-15,0-1 3 0,2 1 4 0,-2 1 3 16,1 1 2-16,0 0-5 0,0-2-13 15,0 0-22-15,1-1-41 0,0-1-72 0,0-1-117 16,0-1-161-16,0-1-211 0,1-5 322 0</inkml:trace>
  <inkml:trace contextRef="#ctx0" brushRef="#br1" timeOffset="1.23591E6">21659 11417 54 0,'0'0'468'16,"0"0"-98"-16,0 0-110 0,0 0-104 15,0 0-65-15,0 0-46 0,0 0-36 16,0 0-13-16,0 0-2 0,0 0 3 0,0 0 9 16,0 0-3-16,0 0 3 0,0 0 1 0,-14 27 0 0,14-18 5 15,0-1 2-15,0 0 0 0,0 1-4 16,0-1-10-16,0 2-27 0,0-3-59 15,0 1-98-15,0-1-145 0,0-2-248 0,0-2 261 0</inkml:trace>
  <inkml:trace contextRef="#ctx0" brushRef="#br1" timeOffset="1.23634E6">21696 11418 0 0,'0'0'0'0,"0"0"0"0,0 0 0 0,0 0 0 16,0 0 0-16,0 0 11 0,0 0 109 15,0 0 17-15,0 0-18 0,0 0 2 0,0 0-19 16,0 0-19-16,0 0 3 0,51-6-15 16,-47 6-7-16,2 0-14 0,-2 0-15 0,-1 0-16 15,-1 0-13-15,-2 0-13 0,1 2 2 0,-1 0 0 16,0 3 1-16,0-1 14 0,-2 1 3 15,-3 1 5-15,1-1 6 0,-5 0-2 0,3 0-2 0,0 0 0 16,-2 0-3-16,1-1-6 0,2 1-4 0,0-2-5 16,2 0-4-16,1 0 2 0,0 1 0 15,2-3-2-15,0 1-3 0,0-1 4 0,0 1 2 16,0-2 9-16,3 1 13 0,0-1 1 0,2 0 1 16,-1 0-5-16,1 0-7 0,1 0-7 15,-2 0-1-15,0 0-3 0,0 0-5 0,1 0 3 16,-2 0-2-16,3 2-1 0,-3 0 3 0,0 2-3 15,0-1-1-15,-1 1 0 0,-2 1 3 16,0 0 2-16,0 1 1 0,0-2 5 0,0 1-1 16,-1 1 4-16,-4-1 5 0,0 0 4 0,-3 1 2 15,0-1 3-15,-1 2-3 0,-3-1-10 0,1 0-19 16,0 2-40-16,-2-2-47 0,0 0-85 0,-1-1-115 16,6 0-158-16,3-2 129 0</inkml:trace>
  <inkml:trace contextRef="#ctx0" brushRef="#br1" timeOffset="1.2369E6">22095 11342 0 0,'0'0'210'0,"0"0"88"16,0 0-82-16,0 0-39 0,0 0-34 15,0 0-14-15,0 0-15 0,0 0-15 16,0 0-4-16,0 0-8 0,0 0-7 0,0 0-8 0,0 0-10 16,0 0-10-16,108-23-10 0,-94 26-11 0,-3 1-10 15,1 1-4-15,-1 3-6 16,-4-1-4-16,-1 1-3 0,-2 2-2 0,0-1 1 0,-3 2 4 16,-1 1 2-16,-1 0 4 0,-4 1 6 15,-4-1 4-15,-1-1 2 0,-2 1-1 0,0-1-5 16,-2-2-8-16,0 0-8 0,1-1-10 0,2 0-23 15,1-2-35-15,1 1-58 0,2-3-83 0,3 0-96 16,2-1-138-16,2-2-229 0,0-1 386 0</inkml:trace>
  <inkml:trace contextRef="#ctx0" brushRef="#br1" timeOffset="1.23717E6">22358 11331 0 0,'0'0'0'0,"0"0"316"0,0 0-50 16,0 0-78-16,0 0-56 0,0 0-47 0,0 0-33 16,0 0-1-16,0 0 9 0,0 0 11 0,0 0 12 15,0 0 5-15,0 0 4 0,0 0-2 16,-45 33-9-16,39-27-10 0,2 0-18 0,-1 3-14 16,2-1-9-16,0 1-7 0,0 0-1 0,1 1 1 15,0 0-1-15,0 1 4 0,1 0 3 0,1 0-4 16,0-2-6-16,0 1-17 0,1-1-35 0,3-2-71 15,2 2-105-15,0-2-120 0,-1-3-195 16,-1 0-316-16</inkml:trace>
  <inkml:trace contextRef="#ctx0" brushRef="#br1" timeOffset="1.23739E6">22499 11410 0 0,'0'0'352'15,"0"0"29"-15,0 0-93 0,0 0-99 0,0 0-62 16,0 0-38-16,0 0-32 0,0 0-26 16,0 0-21-16,0 0-5 0,0 0-2 0,0 0 8 15,0 0 2-15,-21 6 2 0,20 0 4 16,0 0 3-16,0-1 2 0,-1 1 0 0,2 1 0 16,-1 0-4-16,1 0 1 0,0 0 2 0,-1 1 0 15,0 0-1-15,1 1-11 0,-2-2-22 0,1 2-59 16,0-1-112-16,0 0-185 0,-2-2-479 0,3-3 518 15</inkml:trace>
  <inkml:trace contextRef="#ctx0" brushRef="#br1" timeOffset="1.23787E6">22552 11429 0 0,'0'0'0'0,"0"0"240"0,0 0-12 16,0 0-64-16,0 0-53 0,0 0-55 15,0 0-30-15,0 0-17 0,0 0-10 0,0 0 8 0,0 0 4 16,0 0-3-16,0 0 4 0,0 0 0 16,7 17 2-16,-5-14 3 0,-1 1-2 0,0-1 0 15,0 1-2-15,2 0 1 0,-1-3 2 0,1 2 2 16,-2-1-1-16,0-1-1 0,2 0 0 0,-1 0-3 15,1-1-2-15,-1 0-2 0,4 0-2 16,-2 0 0-16,1 0 3 0,-1 0 0 0,2-2 2 16,-2-1 3-16,3-1 0 0,-2 0 1 0,2 0 5 15,-1-1 5-15,0 0 6 0,3 0 11 0,-2-1 9 16,0 0 16-16,-1-1 18 16,1 0 16-16,-2-1 11 0,0 0-5 0,-1 3-7 0,-3-1-16 15,2 3-13-15,-3 2-10 0,1 0-13 0,-1 1-13 16,0 0-14-16,0 0-19 0,0 0-21 0,0 0-17 15,0 1-2-15,0 2 4 0,-1 3 13 16,-2 0 14-16,2 2 3 0,-2 1 1 0,1 0 3 16,-1 2 1-16,1-1 0 0,1 0 2 0,-2 1-3 15,0 0-1-15,0 1 2 0,2 0 1 16,-2 1 2-16,1 0-1 0,1-2 0 0,-1-1-5 0,1 2-6 16,1-1-10-16,0 1-1 0,1 0-7 15,6-1-46-15,1 0-105 0,1 0-160 0,0-4-277 16,-3-1-257-16</inkml:trace>
  <inkml:trace contextRef="#ctx0" brushRef="#br1" timeOffset="1.23846E6">22982 11333 0 0,'0'0'0'0,"0"0"186"0,0 0 111 0,0 0-23 15,0 0-39-15,0 0-39 0,0 0-18 16,0 0-41-16,0 0-30 0,0 0-23 0,0 0-26 0,0 0-18 16,0 0-10-16,47-22-9 0,-42 27-2 15,1 1 1-15,3-2-3 0,-3 5-2 0,0-1-2 16,2 2-2-16,-3-1-3 0,1 0 3 15,0 0 0-15,-2-1 0 0,-2 1 0 0,1-1 1 0,-2 2 0 16,-1-2-1-16,0 1 2 0,-1 0-3 16,-4 0-5-16,-1 0-11 0,-2 0-23 0,1-1-25 15,-2 0-45-15,1-1-63 0,0 0-58 16,0-2-98-16,1 1-127 0,2-1-198 0,2-3 566 0</inkml:trace>
  <inkml:trace contextRef="#ctx0" brushRef="#br1" timeOffset="1.2387E6">23161 11322 0 0,'0'0'0'0,"0"0"285"16,0 0 20-16,0 0-77 0,0 0-37 0,0 0-44 15,0 0-43-15,0 0-41 0,0 0-37 0,0 0-27 16,0 0-9-16,0 0 2 0,0 0 7 0,-13 8 10 15,10 2 3-15,-1 0-1 0,-1 2-1 0,1-1 1 16,1 2 2-16,-1-1-1 0,0 0 4 0,1 1 2 16,1 0-3-16,-1-1 0 0,1 0-9 15,2-1-17-15,0 1-37 0,0-2-96 0,0-1-127 16,0-3-180-16,2-2-101 0</inkml:trace>
  <inkml:trace contextRef="#ctx0" brushRef="#br1" timeOffset="1.23895E6">23310 11396 0 0,'0'0'174'0,"0"0"141"0,0 0-114 0,0 0-94 15,0 0-66-15,0 0-41 0,0 0-2 0,0 0 14 0,0 0 20 16,0 0 5-16,0 0 9 0,0 0 1 15,0 0 5-15,0 0 0 0,-2 59-6 0,0-50-3 16,1 2-10-16,0-1 3 0,0 1-1 16,-2 0-2-16,2-1-7 0,-2-1-16 0,0 1-20 0,3-2-55 15,-1 0-95-15,0-1-147 16,-1-2-283-16,2-2 346 0</inkml:trace>
  <inkml:trace contextRef="#ctx0" brushRef="#br1" timeOffset="1.23948E6">23394 11393 0 0,'0'0'0'0,"0"0"261"0,0 0-63 15,0 0-45-15,0 0-27 0,0 0-23 0,0 0-11 16,0 0-5-16,0 0-11 0,0 0-9 16,0 0-11-16,0 0-6 0,0 0-4 0,0 0 2 15,0-5 2-15,0 5-2 0,0 0-4 0,0 0-9 0,0 0-8 16,0 0-7-16,0 0-5 0,0 0-4 16,0 0-2-16,0 0-1 0,-2 0-3 15,2 0-1-15,-1 0-3 0,0 0-2 0,-3 0-1 16,2 0-2-16,-1 0-3 0,1 1-4 0,-2 2 1 15,2 1-1-15,-2-2 4 0,0 3 3 0,2 0-1 16,-1 1 2-16,-2-1-1 0,4 2 1 16,-1 0-1-16,0 1 3 0,1-1-1 0,0 1-1 15,1 0 1-15,0-2 1 0,0-1-1 0,0 0 0 16,0-1 3-16,2 1 2 0,2-2 6 0,1-1 10 16,1 1 16-16,-1-2 19 0,2-1 13 0,2 0 9 15,1 0-4-15,0 0-6 0,2 0-11 0,-2 0-10 16,-1 0-11-16,-1 0-11 0,0-1-8 15,-3 1-6-15,1 0-5 0,-4 0-4 0,-1 0-5 16,-1 1-3-16,1 2-3 0,-1 0 1 16,0 2 2-16,0 0 2 0,0-1 3 0,-2 2 6 15,-3 0 3-15,0 0 1 0,-4 1 0 16,2-1-1-16,-2 1-1 0,0 1-1 0,0-2-5 0,-1 0-11 16,1 2-37-16,-1 0-74 0,1-1-120 0,3 1-169 15,2-1-339-15,2-5 217 0</inkml:trace>
  <inkml:trace contextRef="#ctx0" brushRef="#br1" timeOffset="1.23995E6">23624 11391 0 0,'0'0'0'0,"0"0"134"16,0 0 131-16,0 0-11 0,0 0-28 0,0 0-26 15,0 0-32-15,0 0-36 0,0 0-37 16,0 0-30-16,0 0-25 0,0 0-12 0,0 0-3 16,0 0-2-16,61-16 3 0,-52 19-1 0,3 2-3 15,-2-1-4-15,1 2-4 0,-2 0-4 0,0 2-1 16,-3 0-1-16,2 0-2 0,-5 1 3 15,1 0 0-15,-1 0 3 0,-3 2 2 0,0-2 2 16,0 0 4-16,-4 1-2 0,-1-1 3 0,-4-2-5 16,2 3-14-16,-2-3-19 0,0 0-33 0,-1-1-57 15,2 0-72-15,0-1-99 0,-2-2-134 16,7 1-220-16,-1-2 377 0</inkml:trace>
  <inkml:trace contextRef="#ctx0" brushRef="#br1" timeOffset="1.24021E6">23844 11341 0 0,'0'0'105'0,"0"0"178"0,0 0-43 16,0 0-23-16,0 0-21 0,0 0-17 0,0 0-17 16,0 0-24-16,0 0-29 0,0 0-31 0,0 0-33 15,0 0-24-15,0 0-16 0,0 0-7 0,-8-15 4 16,3 22 1-16,-3 0 1 0,2 1 0 0,1 3 2 15,2-1-1-15,-1 2-2 0,0 1 2 0,3 1-2 16,-2 1 4-16,2 0 3 0,1 0 3 16,0-1 2-16,0-1 2 0,0 3-6 0,0-4-14 15,3-1-28-15,-1 0-63 0,3-2-83 16,0-2-93-16,4-2-120 0,-5-2-203 0,2-2 267 16</inkml:trace>
  <inkml:trace contextRef="#ctx0" brushRef="#br1" timeOffset="1.2405E6">23942 11425 21 0,'0'0'523'0,"0"0"-189"0,0 0-158 15,0 0-83-15,0 0-60 0,0 0-26 0,0 0-3 16,0 0 2-16,0 0 9 0,0 0 9 16,0 0 6-16,0 0 4 0,0 0 2 0,0 0-3 15,8 54-3-15,-6-44 0 16,-2-1 1-16,0 2 4 0,0-1 5 0,0 1 1 0,-2 0-6 16,-2-3-7-16,2 2-15 0,1-1-19 0,-3-1-35 15,3-1-79-15,1-1-109 0,0-2-177 0,0 0-363 16,0-2 688-16</inkml:trace>
  <inkml:trace contextRef="#ctx0" brushRef="#br1" timeOffset="1.2409E6">24125 11384 0 0,'0'0'0'16,"0"0"237"-16,0 0-17 0,0 0-99 0,0 0-67 15,0 0-37-15,0 0-17 0,0 0 2 0,0 0 8 16,0 0 10-16,0 0 12 0,0 0 15 16,0 0 7-16,-54 45 0 0,46-36 0 0,-1 1-9 15,0 2-10-15,1 0-7 0,1 1-8 0,1 0-2 16,1 0-1-16,1 0 2 0,0 0 0 0,2-1 1 15,0 1 4-15,2-2-4 0,0 0 0 16,0-2-2-16,2-1-6 0,2 0 0 16,0-3-3-16,3-2 2 0,-1-2-2 0,2 0 6 0,1-1 9 15,0 0 4-15,3 0 8 0,-2-2 3 0,2-1-3 16,-1-2 3-16,-2 0 7 0,1-1-2 0,-2 0 10 16,1-1 2-16,-1 1 2 0,-5-1 6 0,3 2-5 15,-5-2-5-15,-1 0-10 0,0 0-13 16,0-1-9-16,-6-1-11 0,1-1-6 15,-5 1-10-15,-2 1-14 0,1 0-27 0,-2 3-47 0,0 1-67 16,-1 4-92-16,2 0-186 0,6 0-592 0</inkml:trace>
  <inkml:trace contextRef="#ctx0" brushRef="#br1" timeOffset="1.24434E6">24330 11135 0 0,'0'0'0'0,"0"0"0"0,0 0 0 15,0 0 0-15,0 0 0 0,0 0 0 0,0 0 0 16,0 0 0-16,0 0 0 0,0 0 0 0,0 0 0 16,0 0 0-16,0 0 0 0,0 0 0 0,-111-20 0 15,100 19 0-15,1-1 0 0,0 0 0 16,-3-1 4-16,0 0 21 0,-2-1 1 0,4 2 3 15,-5 0 4-15,2 0 1 0,-1 0-12 0,-2-1-3 16,-3 1-4-16,-2 1-4 0,-1-2 9 16,-2 1 2-16,-3 1 3 0,1 0-3 0,-1 0-4 15,-2 1-3-15,-1-2-3 0,0 0 2 0,-1 1-1 0,1-1 1 16,0 0-5-16,0-1 4 0,0 1-1 16,1-1-6-16,0 0-1 0,0-1-6 15,0 1 1-15,0-2 3 0,2 2 0 0,-2 0 2 16,0-1-3-16,-1 1 3 0,1 0 1 0,0 1-2 15,2 0 2-15,-4 1 1 0,2-1 1 16,-3 2 1-16,2-2 2 0,-3 1-3 0,0 0-3 0,1 0 3 16,-2 0 0-16,0-1 2 0,-2 1 2 0,-1 1-6 15,1 0-1-15,1-2-1 0,0 0-3 16,-3 0-1-16,2 0 2 0,-1-1-4 0,1 0 3 16,2 0 1-16,-1-1 1 0,4 1 1 0,-1-1-1 15,0 2-1-15,-1-1-2 16,0 1 2-16,0-1-3 0,0 1 1 0,-1 2 2 0,0-1 1 15,-1 1 2-15,-3 0 1 0,0 0 2 0,-1 0 2 16,-3 1 0-16,0 0 0 0,-3 0 0 0,-3-1-3 16,0 2-3-16,-1-2-4 0,0 0-2 0,2 0-1 15,1 0 0-15,3 0 1 0,1 0 1 0,2-3 2 16,3 2 0-16,-1-1 2 0,3 1 3 16,0-2-3-16,1 1 3 0,-1 0-1 15,3-1-1-15,0 2 1 0,-3-1-2 0,2 1 0 16,-3 1-3-16,0-2-1 0,0 2-3 0,-3 0 3 0,0 0 1 15,-2 0 0-15,0 0 1 16,-2 0 3-16,1 3 1 0,-1-3 1 0,-1 3 1 0,-1-2-3 16,1 1-3-16,0 0 0 0,3-1-1 0,1 0 1 15,0-1 1-15,1 1 4 0,2-1 7 16,1 0 2-16,2 0 5 0,5 0 5 0,1 0 1 16,5 0 1-16,-3 0-1 0,4 0-4 0,0 0-4 15,-3 2-5-15,5 0-4 0,-3 1-6 0,-2 1-1 16,2 0 1-16,-3 1 1 0,-3 0 2 15,-1 2 1-15,1 0-1 0,-4 0 2 0,2 2 5 16,-4-3 3-16,5 1 9 0,-2 2 1 0,2-4 2 16,1 2-1-16,1-1 5 0,1-2 1 0,6 2 1 15,0-2 1-15,2 0-3 0,2 0 0 16,-1-1 3-16,4 2 1 0,-2-2-7 0,-2 1-4 16,4 1-4-16,-3 0-6 0,-1 1 3 0,0 0-3 15,-2 1-2-15,2 2 0 0,-2-2-3 0,0 1 2 16,1-1 0-16,-1 1 0 0,1 1-1 15,0-2-1-15,1 1-1 0,3 0 0 0,-3-1-1 16,1-1-1-16,4 0-1 0,-3-1-2 16,3 0 1-16,0 0-1 0,1 0-2 0,3-1 1 0,-1 1-3 15,1 1-1-15,0 0 1 0,-1 1 0 0,2-1-1 16,0 1 2-16,0 0-3 0,2 1-1 16,-1-1 2-16,1 1 0 0,-3-1 1 0,1 1 1 15,3-1 1-15,-3 0 0 0,-1 1 0 0,2-1 0 16,-1 0-1-16,-1 0 0 0,1-1 0 0,3 0 0 15,-1 0-3-15,0 0-2 0,3-1-2 0,2 1-7 16,-2 0 4-16,3 1-2 16,1 0-2-16,0 1 7 0,0 1-1 0,1-1 4 0,5 2 2 15,2 0 2-15,-3 0-2 0,4 2-1 0,0-1 3 16,2 2-2-16,-1 0 3 0,1-2 0 16,-1 2 0-16,0-1-2 0,1-1 3 0,0 0 0 15,0 1 1-15,3 0 2 0,-1-3 0 16,0 2-1-16,2-2 4 0,-1-2-3 0,5 1 1 15,0-2-1-15,0-1 0 0,4-1 1 0,0 2-3 16,5-3-5-16,1 3 1 0,2-1 3 0,1-1 4 16,1 2 3-16,3 0-1 0,-1 0-3 0,3 0-3 15,1 0 1-15,0 1 0 0,-2-1 0 0,2-1 1 16,1-2-1-16,-2 1-2 0,-3 0 0 0,1-3-1 16,-3 0 0-16,-2 0 0 0,1-1 1 15,0 0-1-15,1 0 0 0,-1 0 2 0,0-3-3 16,0 0 2-16,2 1-4 0,-3-1-1 15,2 3 1-15,-2-1-3 0,0 1 3 16,-1 0 1-16,1 0 0 0,-2 0 3 0,1 1 0 0,-2 1 0 16,0-1 0-16,1 0-3 0,0 2 2 0,-1-2-2 15,-3 2 1-15,1 0-1 0,-3 0 0 16,-1 0 1-16,2-2 0 0,1 0 2 0,-2-1 1 16,4 1-2-16,-4-1 1 0,3 0-3 0,-1 0 0 15,3 0 1-15,-4 0 2 0,4 0-2 0,-1-1 2 16,0-1-1-16,1 0-1 0,1 0 2 15,0 1-4-15,-3 1 1 0,1 0 2 0,-3 0-3 16,-1 0 1-16,-2 0 1 0,-3 0 0 0,-1 1 0 16,1 1 0-16,-4 0 1 0,2-1-1 0,-3 0 2 15,0-1-1-15,1 1 0 0,-1-1 0 0,0 0 2 16,1 0-3-16,0 0 2 0,1 0-1 0,1 0-2 16,3 0 1-16,1-1 1 0,2-1-2 15,0 0 3-15,3 0-2 0,-1 1-1 0,4 0 1 16,-2 0-1-16,1 1-1 0,-1 0 1 0,-3 0-1 15,-1 0 0-15,0 0 0 0,-4 1-3 0,0 2 3 16,-5 1-2-16,4-1 3 0,-5 1 3 16,0-3-2-16,0 1 2 0,-3-1-2 0,2-1 0 15,-1 2-1-15,0-2 2 0,2 0-1 0,1 0 2 16,0 0 0-16,1 0-2 0,3 0 0 16,1 0 0-16,3 0 0 0,1-2 1 0,0 1 0 15,3 0-1-15,-2 0-1 0,1 0 2 0,-3 1-2 16,0 0 0-16,0 0 1 0,-2 0-1 15,0 0 0-15,-2 0 3 0,-2 0-3 0,-1 0-1 16,1 1 1-16,-4 0 1 0,1-1-1 0,1 1 2 16,-2 0-1-16,3-1-1 0,-3 0 0 0,4 2-1 15,-1-2 2-15,3 1 0 0,-1-1-1 16,2 0 1-16,0 1 1 0,0 1-2 0,0-2 0 16,0 1 0-16,3 1 1 0,1-2-2 0,1 0 3 0,2 0 1 15,0 0-3-15,-1 0 1 0,-1 0 1 16,1 0-4-16,-1 0 4 0,0 0 1 0,-3 0-2 15,2 0 2-15,0 0 0 0,-1 0-3 0,-2 0 1 16,-1-2 0-16,-2 1-1 0,0 1 1 16,-2-2-2-16,1 1 3 0,-1 0-3 0,2-1 2 15,-1 1 0-15,1 0-4 0,-1 0 5 0,1 0-1 16,1 0 0-16,1-1 1 0,-1 1-1 0,3 0-2 16,1 0 1-16,1-1 0 0,0 0 1 15,2 2-1-15,-2 0-3 0,-2 0 0 0,0 0 0 16,1 0 1-16,-2 0 4 0,-2 0-3 0,-1 0 2 15,2 0 0-15,-6 0 1 0,2 0 2 16,-3 0-1-16,-1 0-1 0,1 0 0 0,-3 0 1 16,0-1-1-16,2 1-1 0,-1-1 2 0,0 0-5 15,1 0 3-15,1 0 2 0,0-1-1 16,2 1 2-16,-1 0-3 0,2 0-1 0,-1 0 1 0,4-1 1 16,-1 2-1-16,-1-1 1 0,4 1-1 0,-3 0-1 15,0 0 2-15,-4 0-1 0,3 0 1 0,-2 0-2 16,-2 0 2-16,0 0 0 0,-1 0 1 15,0 0 2-15,-1 0-2 0,-2 0 0 16,1 0-1-16,-2 0 1 0,0 0 0 0,0 0 2 16,2 0-1-16,1 0 0 0,-2-1 1 0,3 0-2 15,1-1 1-15,2 1 0 0,-1 0 0 0,3 0 0 16,0-1 0-16,4 1 2 0,-1 0-2 0,1 1 0 16,1-1-1-16,0 1-4 0,0-1 1 15,0 1 1-15,0 0-2 0,0 0 5 0,-2 0-1 16,0 0 0-16,-2 0 0 0,-2 0 0 0,-2 0 0 15,-1 0 0-15,-1 0 1 0,0 0 1 0,-1-2 2 16,-1 1 1-16,-2 1 0 0,1-2-1 16,1 1 1-16,-1-2 0 0,2 2-2 15,3-2 2-15,1 1-1 0,0-1-3 0,5 0 1 0,2 1-1 16,-1 0 0-16,4-1-2 0,-1 1 1 0,1 1 0 16,-3 0 0-16,1-1 0 0,-3 1 1 0,0 1-1 15,1-1-1-15,-6 1 1 0,4 0 0 16,-6-1 3-16,-1 1 3 0,0-1 4 0,-4 0 7 15,-1-2 8-15,0 2 5 0,-1-2 3 16,-2 0-5-16,3 1-8 0,0-2-4 0,-3 0-4 0,4-1-5 16,-3 1-1-16,4-3-3 0,0 1-3 0,-1-1 0 15,3-1 2-15,0 1-4 0,1 1 0 16,-1-1 1-16,-1 3 0 0,2-1 1 0,-3 0 2 16,1 1 0-16,-1 0-4 0,-3 0 3 0,3 1 0 15,-4 0 0-15,2 0 7 0,-1 1-2 16,-2-2 2-16,2 2 2 0,0-1-1 0,-3 0 2 15,3 0 0-15,-1 0 1 0,-2-1-5 0,1 0 1 16,-1 1 0-16,3-2-4 0,1 0 1 16,-1-1-4-16,2 0-1 0,2 0 2 0,-4 0 5 0,3 1-1 15,-3-1 5-15,2-1 3 0,-4 2-1 16,1-2 6-16,2 1-1 0,-4-1-2 16,0 3-1-16,-1-1-2 0,0-1-3 0,0 0-1 15,0 1 0-15,0-1-2 0,0 1-2 0,0 1-1 0,0-2-2 16,0 1 0-16,-2-1-1 0,-1 2 1 15,-1-1-3-15,2 0 0 0,0-1 1 0,-3 2-2 16,3-1 2-16,-1 1-1 0,-3 0-2 16,3-1 1-16,-4 1 0 0,4 1 0 0,-4-2-1 15,4 1 0-15,-2-2 0 0,1 1 2 0,-1-1 6 16,-1 0-1-16,1 2-3 0,-1-3-1 0,-1 3-5 16,1-2 5-16,-1 0 1 0,-2-1-2 0,1 0-2 15,1 0-3-15,-3 0 6 0,3 1-4 16,-3-1 1-16,-1 2-3 0,1-3-2 0,-3 1 6 15,-1 0-3-15,2 0 0 0,-4 0-2 0,1-1 1 16,-4 0 0-16,3 1-3 0,-4 0-1 0,0 0-8 16,2 1 2-16,-4 1 2 0,-2 0-6 0,2 3-10 15,-6 0-19-15,-1 0-29 0,-3 2-30 0,0 0-37 16,1 0-35-16,0 0-49 0,0 3-26 16,1-1-80-16,7-1-213 0,5 0 49 0</inkml:trace>
  <inkml:trace contextRef="#ctx0" brushRef="#br1" timeOffset="1.25986E6">9345 13747 0 0,'0'0'0'0,"0"0"0"16,0 0 0-16,0 0 162 0,0 0 59 16,0 0-7-16,0 0-35 0,0 0-26 0,0 0-23 15,0 0-11-15,0 0-6 0,0 0-1 0,-74-45 0 16,71 43-8-16,-1-1-7 0,-1 2-12 0,2 0-9 16,-3 0-10-16,2 1-8 0,-2 0-4 15,2 0-6-15,-4 0 0 0,3 0-1 0,-2 2-1 16,0 0-2-16,1 1-1 0,1-1 1 0,2 0-2 15,-2 0 0-15,3-2-6 0,1 0-3 0,1 1-3 16,0-1-2-16,0 0 0 0,0 0-4 16,1 0-2-16,3 0-1 0,1 0 1 0,1 0 3 0,3 1 2 15,3 0 1-15,2 0-2 0,5 1 0 16,0 0-4-16,4-1-2 0,2 1-4 0,2-2-4 16,3 1 0-16,0 1-3 0,1-2 1 0,-1 0-1 15,1 0-2-15,-1 0-4 0,1 0 3 16,-1-2 0-16,-1 1 0 0,1-2 6 0,-4 1-8 15,0-1 1-15,0 2-2 0,-1-1-1 0,-4-1 1 16,-3 2-1-16,-1 0 1 0,-3 1-4 0,-2-1 2 16,-3 1-1-16,-4 0-3 0,0 0 2 15,-3 0-4-15,1 0 0 0,-2 1-4 0,1 0-3 16,-1 1-8-16,1 1-13 0,-2-1-17 0,1 1-23 16,-1 0-24-16,0-1-28 0,0 2-41 0,-1-1-79 15,-4 1-105-15,0-1-162 0,3-1-372 16,-2 0 467-16</inkml:trace>
  <inkml:trace contextRef="#ctx0" brushRef="#br1" timeOffset="1.26058E6">9131 13776 124 0,'0'0'300'15,"0"0"15"-15,0 0-60 0,0 0-34 0,0 0-15 16,0 0-19-16,0 0-17 0,0 0-23 16,0 0-23-16,0 0-16 0,0 0-13 0,0 0-7 15,0 0-12-15,-37-13-7 0,37 13-12 16,0 0-11-16,0 0-11 0,0 0-10 0,0 0-8 15,0 0-6-15,0 0-6 0,0 0-2 0,0 0-3 16,0 0 0-16,1 1 1 0,2 3 2 16,3-1 4-16,-2 3 5 0,5 0 4 0,3-1 8 0,3 1 8 15,1 1 2-15,3-1 2 0,4 1-3 16,1-2-6-16,-2 2-6 0,3 0-5 0,0 1-5 16,-3-1-2-16,-1 3-3 0,0 0-1 0,-2 0-1 15,-2 1 1-15,-3-2-3 0,-3 1 0 0,-2 0-2 16,0-3-1-16,-6 1 2 0,2-1 0 0,-3 1 1 15,-2-1-1-15,0 0 2 16,0 1 0-16,0 0 2 0,0 3 2 0,-7 0 1 16,3 1 0-16,-5 1 1 0,-1 2-1 0,-1 2-1 15,-3-1 2-15,-1 3-2 0,-4 1-1 0,2 0-1 16,-1 1 0-16,-1 1 0 0,0 1-1 0,-2 0-2 16,2 0 0-16,0 1 0 0,1-2 0 0,2-1 1 15,-3-2-3-15,5-1 2 0,-2-3-2 16,5-2 0-16,-1 1 4 0,2-2-6 0,2 0 2 15,-2-3 1-15,5 1-4 0,0-1 5 0,2-1 0 16,0-1-2-16,1 0 1 0,2-1-2 0,0-1 1 16,0 1 2-16,3-1-2 0,1-1 3 15,1 1 1-15,1-2 2 0,4 1 9 0,0-2 0 16,2 1 3-16,2-3 4 0,1 0-5 0,5 0 6 0,1-2-1 16,0-1-2-16,4-1-4 0,-1 0-4 15,3-1-3-15,-1 2-2 0,3-1 3 0,1 1-3 16,0 0-1-16,0 1 1 0,-2 0 0 0,-2 1-2 15,2 0 1-15,-3 0-2 0,0 0-6 16,-3 1 5-16,-2-2-3 0,-2 2 1 0,-5 0 0 16,-1 0-4-16,-3 0-4 0,-1 0-8 0,-5 0-9 15,3 0-18-15,-4 3-19 0,-1-2-23 16,-1 1-41-16,0-1-53 0,1 1-93 0,2-1-181 16,-2 0-354-16,1-1-502 0</inkml:trace>
  <inkml:trace contextRef="#ctx0" brushRef="#br1" timeOffset="1.26114E6">10215 13909 392 0,'0'0'346'0,"0"0"-9"0,0 0-88 16,0 0-54-16,0 0-27 0,0 0-22 0,0 0-20 15,0 0-21-15,0 0-16 0,0 0-7 0,0 0-7 16,0 0-6-16,0 0-5 0,0 0-12 16,122-45-8-16,-105 45-6 0,-3 1-8 0,3 3-2 0,-3 0-5 15,1 3-4-15,-2 0-4 0,-1 4 0 16,0-1-3-16,-3 1 0 0,-1 2 2 0,-2 1-3 15,-3 1 0-15,-3 1 3 0,0 0 0 0,0 0 5 16,-3 0 2-16,-5-1 1 0,-2 3 2 16,-2-3 0-16,-3-1 0 0,1 0 0 15,-3-1-3-15,1-1-4 0,0-1-2 0,-3-2-3 0,5-1 0 16,-4 1-1-16,6-3-2 0,-4 1-3 16,4-3-3-16,1 0 1 0,1-1-2 0,2-3-3 15,5 0-6-15,-3 0-14 0,4 0-24 0,1-1-39 16,1-5-51-16,0 1-73 0,7-2-139 0,-1-4-208 15,2 1-353-15,-1 4 154 0</inkml:trace>
  <inkml:trace contextRef="#ctx0" brushRef="#br1" timeOffset="1.26147E6">10622 13873 534 0,'0'0'460'0,"0"0"-61"0,0 0-98 0,0 0-86 16,0 0-52-16,0 0-35 0,0 0-24 0,0 0-21 16,0 0-9-16,0 0-3 0,0 0-4 15,0 0-7-15,0 0-8 0,0 0-10 16,-44 2-10-16,35 5-1 0,1 1 2 0,2 2-3 0,-1 1-4 16,-3 2-3-16,3 3-7 0,3 1 0 15,-3 1-2-15,4 2-1 0,-2 0 0 0,1 1-2 16,2 1 0-16,0-3 0 0,-1 0-1 15,2-2-3-15,1-2 0 0,0-3-2 0,0 0 0 16,0-3 2-16,5-1-1 0,-2-1-2 0,-1-1-1 16,5-1 0-16,-1-1-3 0,0-2 1 0,4 0-5 15,2-2-12-15,-1 0-15 0,5 0-28 0,-3 0-37 16,3-5-47-16,-3 2-68 0,-1-2-132 16,-2 2-243-16,-2 1-662 0</inkml:trace>
  <inkml:trace contextRef="#ctx0" brushRef="#br1" timeOffset="1.26175E6">10820 14093 805 0,'0'0'553'0,"0"0"-139"15,0 0-106-15,0 0-94 0,0 0-52 0,0 0-28 16,0 0-27-16,0 0-26 0,0 0-22 15,0 0-19-15,0 0-17 0,0 0-10 0,0 0-8 0,0 0-2 16,0 12 1-16,0-4 2 0,0 2 7 16,2 3 4-16,-2 2 7 0,0 2 0 0,0-2 2 15,0 2 0-15,-2 2 8 0,1-2-4 0,1 0-1 16,0-1-4-16,0-2-13 0,-2-1 0 0,2-3-3 16,0-1-2-16,0-2-3 0,0 0-2 15,-2-2-4-15,2 0-9 0,0-2-15 16,0-1-27-16,-1-1-47 0,1-1-61 0,-1 0-94 15,1 0-161-15,-1 0-373 0,1-1-623 0</inkml:trace>
  <inkml:trace contextRef="#ctx0" brushRef="#br1" timeOffset="1.262E6">10812 13923 1243 0,'0'0'476'15,"0"0"-59"-15,0 0-123 0,0 0-90 0,0 0-50 0,0 0-33 16,0 0-30-16,0 0-21 0,0 0-21 0,0 0-14 16,0 0-11-16,0 0-13 0,0 0-7 15,-11-44-6-15,11 44-4 0,0 0-2 0,0 0-6 16,0 0-4-16,0 0-8 0,0 3-21 16,1 1-34-16,1 2-55 0,3 0-66 0,-1 1-116 15,-2 2-196-15,3-2-400 0,-1-3 7 0</inkml:trace>
  <inkml:trace contextRef="#ctx0" brushRef="#br1" timeOffset="1.26246E6">11018 14041 343 0,'0'0'529'0,"0"0"-110"0,0 0-89 0,0 0-80 16,0 0-48-16,0 0-35 0,0 0-29 0,0 0-30 16,0 0-21-16,0 0-20 0,0 0-14 0,0 0-8 15,0 0-10-15,0 0-7 0,60-8-4 0,-58 15-3 16,2 1 0-16,-1 3 1 0,-2 1-4 0,1-1 1 16,2 2-3-16,-3 0 1 0,0 1 0 0,0 0-2 15,2 1 8-15,-2 0 3 0,2-1 0 16,-2 1 1-16,-1-1-7 0,0 0-4 0,-4-1-2 15,-1-2 2-15,-2 1-2 0,2-2 0 0,-4 1-1 16,-1-1-4-16,0-2-1 0,-1 0-2 16,-1-2-1-16,-1-2-1 0,2 1-2 0,0-3 0 15,1 1-1-15,1-2 2 0,2-1 0 0,1 0 2 16,2 0-3-16,-1 0 2 0,3 0 1 0,0-2-1 16,-2-1 1-16,3-1-2 0,0-1 0 15,1 0 1-15,0-2-2 0,0 1 0 0,0-1 0 16,1-1-4-16,4 2 3 15,-1 0-1-15,1-1 0 0,-1 1 1 0,2 2-2 0,-1-1-1 16,1 1 0-16,-2 1-2 0,1 0 3 0,-1 0-2 16,-2 2-1-16,2-1-2 0,-1 1-8 0,0 1-13 15,-2 0-22-15,3 0-37 0,-2 0-46 0,0 0-67 16,-1 0-113-16,0 1-217 0,3-1-462 16,-4 2 69-16</inkml:trace>
  <inkml:trace contextRef="#ctx0" brushRef="#br1" timeOffset="1.26269E6">11067 13913 1395 0,'0'0'452'0,"0"0"-59"0,0 0-137 16,0 0-81-16,0 0-50 0,0 0-33 0,0 0-32 15,0 0-24-15,0 0-14 0,0 0-13 0,0 0-9 16,0 0-12-16,0 0-15 0,-3-56-12 16,4 62-40-16,1 2-74 0,1 3-157 0,1-2-339 15,-2-3-903-15</inkml:trace>
  <inkml:trace contextRef="#ctx0" brushRef="#br1" timeOffset="1.2634E6">12378 13759 495 0,'0'0'450'0,"0"0"-28"16,0 0-87-16,0 0-79 0,0 0-53 0,0 0-36 16,0 0-32-16,0 0-31 0,0 0-28 0,0 0-28 15,0 0-20-15,0 0-15 0,0 0-5 0,0 0 3 16,2-8 4-16,-7 16 13 0,-5 1 4 15,-4 0 3-15,0 1 0 0,-4 0-3 0,2 1-3 16,-4-1-4-16,-1 2-1 0,-1-2-6 0,-2 0-3 16,2 2-2-16,-1-2-2 0,-3 2-1 15,4-1 0-15,-2-3-2 0,-1 3-5 0,3-3 3 16,2 0-2-16,0 1 0 0,6-2 4 0,-2-1-6 16,6 0 1-16,0-3 0 0,5-1-3 0,0 0 2 15,4-1-2-15,1-1 0 0,0 2-1 0,0-2 3 16,0 0 1-16,0 0 1 0,0 0-2 15,1 0 1-15,5 1 4 0,-1-1 4 0,4 1 8 16,2 1 0-16,6 1 0 0,0 0-4 16,4 1-3-16,1 1 0 0,0 3-3 0,0-1-3 15,4 2-4-15,-4 1 1 0,-2-1 1 0,0 0-2 16,-4 2 3-16,0-1-3 0,-4-2-2 0,2 0 1 16,-2 0 1-16,-2-1-1 0,-2-1 1 0,-2-1-3 15,2 0-4-15,-4 0 2 0,4-2-5 0,-3 1-8 16,0-2-15-16,-2 0-18 0,2 1-24 15,-2-2-32-15,3 0-37 0,-4-1-66 0,0 1-100 16,-1 0-177-16,0-1-277 0,-1 0-334 0</inkml:trace>
  <inkml:trace contextRef="#ctx0" brushRef="#br1" timeOffset="1.26375E6">11994 14134 452 0,'0'0'633'0,"0"0"-154"0,0 0-112 16,0 0-102-16,0 0-71 0,0 0-37 0,0 0-33 0,0 0-25 16,0 0-20-16,0 0-15 0,0 0-14 15,0 0-11-15,0 0-10 0,5-14-5 0,-2 14-2 16,3 2 3-16,-1 2 1 0,5 0 3 0,0 0 2 15,1 2 0-15,5 0 2 0,-2 0-1 16,5 0-4-16,-1 0-7 0,1-2-3 0,2 1-5 16,-1-1-2-16,0-1 2 0,-3 0-6 0,1 0 0 15,-1-2-1-15,-4 1-1 0,-1-1 0 16,2 0-1-16,-8 0-1 0,2 0-3 0,-6-1-2 16,3 0-3-16,-4 0-8 0,-1 0-15 0,0 2-21 15,0 1-23-15,0 0-37 0,-6 2-63 0,4 0-120 16,-1-1-262-16,2-1-694 0</inkml:trace>
  <inkml:trace contextRef="#ctx0" brushRef="#br1" timeOffset="1.26465E6">13012 13677 0 0,'0'0'0'0,"0"0"326"0,0 0 27 0,0 0-46 16,0 0-13-16,0 0-28 0,0 0-36 0,0 0-31 15,0 0-27-15,0 0-23 0,0 0-19 16,0 0-16-16,0 0-12 0,0 0-15 0,2-50-11 16,-2 50-15-16,0 0-16 0,0 0-14 0,0 0-14 15,0 0-11-15,0 0-4 0,0 2-2 0,0 4 1 16,2 2 4-16,0 2 3 0,1 5 2 0,0 0 7 15,-1 5 5-15,-1 1 6 0,0 3 7 16,-1 1-5-16,0 2-1 0,0 0-1 0,0-1-5 16,0 3-3-16,-2-3-3 0,-2-2-2 15,0 1-4-15,1-3 2 0,-1-1 0 0,0-2-4 16,0-1-2-16,-1-2 2 0,4 0-2 0,-1-3 1 16,0 0 4-16,0-3-8 0,0-2 1 0,2 0-3 15,0-2-6-15,0-3 4 0,0 1-2 0,0-1-5 16,0-1-9-16,0-1-22 0,0 0-25 15,2-1-32-15,1 0-41 0,0 0-64 0,1-3-123 16,0-1-296-16,-2 0-918 0</inkml:trace>
  <inkml:trace contextRef="#ctx0" brushRef="#br1" timeOffset="1.26513E6">13288 13687 0 0,'0'0'415'0,"0"0"12"0,0 0-54 15,0 0-87-15,0 0-63 0,0 0-53 16,0 0-56-16,0 0-46 0,0 0-28 0,0 0-5 16,0 0 1-16,0 0 12 0,0 0 7 0,0 0 2 15,2 24-1-15,-10-13 2 0,3 0-2 0,-4 2-4 16,-3-1 0-16,-2 1-13 0,-1 0-6 0,-3-1-6 15,-1 1-9-15,0 0-1 0,-2-3-5 0,1 1-2 16,0-3-2-16,4-1 1 0,1 0-2 0,2-2 1 16,4-2-1-16,2 0 2 0,5-2 6 15,0-1 9-15,2 0 14 0,0 0 4 0,0 0 0 16,0-4-8-16,1 0-14 0,1-1-6 0,4-1-7 16,-2-1 1-16,4 2-2 0,1 0 0 15,0 2 0-15,-2-1 0 0,2 3 1 0,0 0-1 0,-2 1-2 16,-1 0-1-16,4 4-3 15,-3 1 2-15,3 4-2 0,-1 3 1 0,1 2-2 16,0 1 5-16,-1 1 1 0,1 0-1 0,-1 0 5 16,0 0-3-16,-3 0 3 0,4 0 1 0,-2-1 1 15,-1-1 0-15,-2-3-2 0,4 1 1 0,-4-3-2 16,1 2 0-16,0-2-2 0,-2-2-1 0,3 0-1 16,-3 0 1-16,1 0-2 0,0-2-2 15,0 1-7-15,-1 0-12 0,-1 0-21 0,3-2-27 16,-4 2-49-16,2-1-66 0,0 1-81 0,-1 0-55 15,2-1-229-15,-3-3-715 0</inkml:trace>
  <inkml:trace contextRef="#ctx0" brushRef="#br1" timeOffset="1.26678E6">13662 13986 0 0,'0'0'0'0,"0"0"85"0,0 0 165 0,0 0-14 16,0 0-27-16,0 0-1 0,0 0-6 0,0 0-8 15,0 0-15-15,0 0-9 0,0 0-14 0,0 0-22 16,0 0-14-16,0 0-11 0,-1-36-11 0,1 34-7 16,0 2-13-16,0 0-15 0,0 0-16 15,-2 0-16-15,2 0-10 0,0 0-12 0,0 0-4 16,0 0-5-16,0 4 1 0,0 1 4 0,0 0 4 16,0 2 5-16,0 2 5 0,0 2 4 0,0 0 6 15,0 1 4-15,0 0 3 0,0 2 1 16,0 0-5-16,0 2-2 0,0 0-2 0,0-2-6 15,-1 3 0-15,1-2-3 0,-1 1-2 16,0-1-1-16,-1 0 1 0,1 0 0 0,-1-1 1 16,2-3 1-16,-1 1 5 0,-1-1 2 0,2-3 1 15,-1 2-3-15,-1-2-6 0,1-2-7 0,1 2-4 16,-1-4-1-16,1 0-2 0,0-1 1 0,0-2 1 16,0 1-1-16,0-2 2 0,0 1-3 15,0-1-2-15,0 0 1 0,0 0-4 0,0 0-6 16,0 0-11-16,0-1-19 0,0-1-22 15,0 0-32-15,0-1-62 0,0-3-84 0,0-1-199 16,0 0-400-16,0 2-626 0</inkml:trace>
  <inkml:trace contextRef="#ctx0" brushRef="#br1" timeOffset="1.26716E6">13684 13747 492 0,'0'0'459'0,"0"0"-52"0,0 0-55 16,0 0-89-16,0 0-59 0,0 0-37 15,0 0-30-15,0 0-22 0,0 0-15 0,0 0-17 16,0 0-14-16,0 0-15 0,0 0-14 16,0 0-9-16,-49-32-8 0,49 32-5 0,-1 0-6 15,-1 0-3-15,1 3 1 0,-2-2 2 0,2 3 3 16,-3 0 2-16,-1 1 4 0,3-1-1 0,-1 1 0 15,-2 1 1-15,4-3-4 0,-1 0-1 16,1 0 1-16,0-1 0 0,-1-1 3 0,2-1 3 16,0 2 8-16,0-2 8 0,0 0 9 0,0 0 6 15,0 0 4-15,0 0-6 0,3-4-11 0,-1-1-10 16,-1 0-14-16,3-2-4 0,0-1-6 16,-1-1-1-16,4 1-3 0,-2 0-1 0,-1-1 1 15,-1 5-4-15,-2-1 0 0,1 3-9 0,-2 2-20 16,0 0-32-16,0 2-39 0,0 7-50 0,0 7-97 15,0-5-268-15,0-1-926 0</inkml:trace>
  <inkml:trace contextRef="#ctx0" brushRef="#br1" timeOffset="1.28373E6">9342 14825 0 0,'0'0'0'16,"0"0"0"-16,0 0 108 0,0 0 97 0,0 0-7 16,0 0 3-16,0 0 0 0,0 0-7 0,0 0-10 15,0 0-12-15,0 0-9 0,0 0-17 16,16-47-15-16,-16 45-11 0,1-1-13 0,-1 0-9 16,0 1-8-16,1-1-8 0,-1 1-8 0,0 1-7 15,0 0-8-15,0-1-11 0,0 2-12 16,1 0-14-16,-1 0-14 0,0 0-5 0,1 0-3 0,2 4-1 15,1 2 5-15,-2 1-2 0,5 1 3 16,-3 2 0-16,0 2 0 0,0 0 1 0,-1 2 0 16,2 1 2-16,-3 2 0 0,0-3 2 0,-1 2 0 15,2-1-2-15,-3 1 0 0,0-3 0 16,0 1 2-16,0 0 0 0,0 1 0 0,-3-2-1 16,1 2-3-16,0-1 1 0,-1 0-2 0,-1-1 3 15,2-1-3-15,-2 0 3 0,-1-2-3 0,3 0 3 16,-6-2 1-16,5 1 0 0,-4-2 4 0,2 0-3 15,-1 0 1-15,-3-2 1 0,3 1 0 0,-1-1-2 16,-1 1-1-16,-2-3 1 0,1 1-4 16,0-2 5-16,2 1-1 0,-2-3-1 0,1 0 2 15,-1 0 0-15,3 0 1 0,0-1 0 16,-1-4 2-16,4 0-5 0,-3-2-1 0,3-2-2 0,-2 1-2 16,0-3-1-16,3-1-2 0,-1 1 1 0,0-2-4 15,1-1 3-15,2 1-1 0,0-1 0 16,0 2 1-16,0 1-3 0,2 2 0 15,1 2-2-15,0 1 2 0,-2 3-4 0,1 1-2 16,2 1-2-16,0 1-5 0,-2 0 4 0,2 0 0 16,1 0 2-16,0 0 3 0,0 0-1 0,3 2 0 15,-5 1-8-15,4 0-9 0,-4-1-20 0,2 2-29 16,-1 1-32-16,-3-2-43 0,2 1-49 16,0-1-72-16,-1-1-92 0,-1 1-112 0,-1-2-213 15,0-1 47-15</inkml:trace>
  <inkml:trace contextRef="#ctx0" brushRef="#br1" timeOffset="1.28404E6">9285 14732 497 0,'0'0'434'16,"0"0"-6"-16,0 0-97 0,0 0-83 16,0 0-58-16,0 0-37 0,0 0-21 0,0 0-22 15,0 0-19-15,0 0-16 0,0 0-17 0,0 0-10 16,0 0-12-16,0 0-9 0,-17-64-4 0,17 62-6 16,0 0-2-16,0 0-2 0,0-1-6 0,0 1-2 15,1 1-2-15,-1 0-2 0,0 0-4 16,1 1-4-16,-1 0-13 0,0 0-28 0,0 0-35 15,1 1-63-15,1 5-94 0,2 1-136 0,-3-3-200 16,0 1-447-16</inkml:trace>
  <inkml:trace contextRef="#ctx0" brushRef="#br1" timeOffset="1.28446E6">9505 14854 729 0,'0'0'389'0,"0"0"-69"0,0 0-73 16,0 0-65-16,0 0-41 0,0 0-36 16,0 0-33-16,0 0-26 0,0 0-17 0,0 0-12 15,0 0-8-15,0 0-3 0,0 0 1 0,0 0 1 16,42-16-2-16,-27 14-1 15,-2-2-1-15,5 2-1 0,-5 1 0 0,3-1-2 0,-4 2 0 0,-2 0-5 16,1 0-7-16,-2 2-11 0,-4 1-20 0,0 2-30 16,-4 1-43-16,-1-1-42 0,0 4-29 15,0-1-23-15,-8 2 3 0,-1 1 8 0,-3 0 6 16,0 0 27-16,0 2 35 0,-5-1 41 0,3 1 41 16,-3 0 31-16,4-1 15 0,-4 0 13 15,6-2 17-15,-2 1 18 0,4-2 24 0,1-1 17 16,1-1 7-16,3-2 4 0,3-2-1 0,0 0-9 15,1-1 0-15,0-2-2 0,0 1 5 16,3-1 9-16,6 0-1 0,1 0-12 0,1-4-25 16,6 2-22-16,-3-3-21 0,5 1-14 0,0-1-11 15,-2 2-23-15,1-1-32 0,0 1-64 16,2-1-114-16,1 1-108 0,-1 0-49 0,-2 1-43 16,-8 0 320-16</inkml:trace>
  <inkml:trace contextRef="#ctx0" brushRef="#br1" timeOffset="1.28469E6">9847 14902 938 0,'0'0'522'0,"0"0"-127"15,0 0-118-15,0 0-69 0,0 0-34 0,0 0-20 16,0 0-21-16,0 0-19 0,0 0-20 0,0 0-20 16,0 0-18-16,0 0-20 0,0 0-18 0,0 0-12 15,-2-52-6-15,2 57 2 0,0 6-1 16,0 2 1-16,2 3 0 0,-1 2 1 0,1 0 0 15,0 2 1-15,-2-2 2 0,0 1-4 0,0 2-1 16,0-2 0-16,0-1-2 0,-2-2-6 0,0-1-13 16,2-1-26-16,-1-1-34 0,0-3-50 15,1 1-70-15,-1-2-118 0,1-2-205 0,-2-3-433 16,2 0 11-16</inkml:trace>
  <inkml:trace contextRef="#ctx0" brushRef="#br1" timeOffset="1.2855E6">9747 13164 61 0,'0'0'432'16,"0"0"-14"-16,0 0-74 0,0 0-77 0,0 0-48 16,0 0-42-16,0 0-32 0,0 0-20 0,0 0-26 15,0 0-19-15,0 0-13 0,0 0-17 16,0 0-7-16,-33-46-5 0,26 46-5 0,5 0-2 15,-3 0-5-15,0 1-2 0,1 2-6 0,-1 0-5 16,-1 2-5-16,0 4-3 0,-2 3-3 0,-1 1 3 16,-1 5-1-16,0 1 0 0,0 3 2 15,-1 1-3-15,3 0 0 0,1 3 0 0,-1-2 1 16,0 0-1-16,5-1-1 0,0-2 0 0,3-1 0 16,0-1 1-16,0-3 0 0,3 0 0 0,1-1 1 15,4-1 0-15,0-3 1 0,1-2 1 16,-1-1 2-16,3-3 2 0,0-2 3 0,1-3 7 15,0 0 3-15,-1-1 4 0,3-3-2 0,-2-3-2 16,0-2-1-16,-2 2 0 0,-3-3 0 0,-2 1 1 16,3 1 1-16,-5 0-2 0,-3 0 4 0,0 1 0 15,0 1-4-15,0-1-5 0,-10 0-6 16,3 0-5-16,-5 1-5 0,-1 0-1 0,-1 3-6 16,-3 3-4-16,-2 0-2 0,-2 5-2 0,1 5-1 15,-1 4-4-15,-1 1-16 0,3 4-38 16,2 2-64-16,5 0-107 0,6 1-206 0,3-4-470 0,2-7-332 15</inkml:trace>
  <inkml:trace contextRef="#ctx0" brushRef="#br1" timeOffset="1.30062E6">885 15915 0 0,'0'0'0'0,"0"0"0"0,0 0 0 0,0 0 0 0,0 0 0 16,0 0 0-16,0 0 0 0,0 0 91 0,0 0 25 15,0 0-7-15,0 0-5 0,0 0-2 16,-7-11-2-16,6 11 3 0,1-2 14 0,-1 2 6 16,1 0 9-16,-1-1-5 0,1 1-8 0,0 0-8 15,0-1-11-15,0 1-4 0,0 0-8 0,0 0-9 16,0 0-13-16,0 0-7 0,0-1-9 0,0 1-6 15,0 0-3-15,0 0-9 0,0 0-1 16,0 0-5-16,0 0 2 0,0 0-4 0,0 0-3 16,0 0-5-16,0 0-6 0,0 0 3 0,0 0-4 15,0 0-3-15,0 0 0 0,2-2 0 0,1 2 4 16,2-2 1-16,1 1 3 0,2-2-6 0,4 1 4 16,1 0 2-16,0-2 1 0,4 2 2 15,1-2 0-15,-1 1-1 0,2 1-3 0,-1-2-2 16,2 2-2-16,-3-1-2 0,-3 2 0 15,0 0-6-15,-5 1 1 0,-1 0 0 16,-3 0-2-16,-2 0 1 0,-2 4-2 0,-1 1 4 16,0 2 2-16,-1 2 9 0,-6 2 4 0,-1 3 2 15,-2 1-2-15,-3 1-1 0,-1 0-1 16,-3 2-2-16,0 0 3 0,0-1-5 0,0-1-2 16,4 0-2-16,1-2-5 0,-1-2 4 0,6-2-4 0,2-2-1 15,0-2 0-15,2 0-2 0,1-4 2 16,2-1 0-16,0 1 1 0,0-2-2 0,0 0 1 15,1 0 2-15,3 0 6 0,0 0 4 0,1 0 3 16,0 0 0-16,4 0-3 0,0 0 1 0,1-3-6 16,1 1 0-16,1-1-1 0,-2 1-5 0,1 1-1 15,1 1-1-15,-2 0 1 16,1 0-3-16,-2 3 1 0,0 2-2 0,0 1-2 0,-1 0 4 16,-2 3-1-16,1-1 1 0,1 0 0 0,-3 2-1 15,1 0 1-15,-4 1 1 16,0-1 0-16,0 1-2 0,-2 0 2 0,0-1 3 0,-4 2 7 15,-2-1 6-15,-4 2 6 0,0 1 0 0,-3-2 1 16,-1 2 0-16,-5-1-4 0,0-1-2 16,-3 1 0-16,1-1-6 0,-2 0 0 0,-2-2 2 15,3-1-1-15,0-2-1 0,0-2-1 0,2-1-4 16,3 0-5-16,-2-2 5 0,4-2-4 16,0 0-3-16,3-3-7 0,1-3-17 0,2-3-23 0,1-2-27 15,2-4-39-15,2-5-52 0,4-4-82 0,2-3-188 16,4 6-378-16,-3 7-345 0</inkml:trace>
  <inkml:trace contextRef="#ctx0" brushRef="#br1" timeOffset="1.30123E6">1131 15700 0 0,'0'0'0'0,"0"0"401"0,0 0-18 16,0 0-45-16,0 0-57 0,0 0-64 16,0 0-42-16,0 0-40 0,0 0-24 0,0 0-16 15,0 0-7-15,0 0-5 0,0 0-3 0,0 0-9 16,23-39-9-16,-18 35-8 0,1 2-6 15,-1 1-14-15,2-1-6 0,0 2-11 0,-1 0-9 16,2 0 2-16,-2 0-2 0,1 5 1 0,3 1 2 16,0 4 4-16,1 0 0 0,3 2 4 0,-1 5 4 15,0 2 1-15,-1 4 5 0,1 5 7 16,0 2 2-16,-3 1-3 0,2 0-3 0,-2 0-3 0,0 0-5 16,0 1 8-16,-3 0-2 0,-1-2 2 15,1 1 1-15,-4-3-7 0,1 1 2 0,-2-2 2 16,-2 0 3-16,0-3-6 0,0 0 3 0,-3-1-1 15,-3-2-7-15,-1-1 4 0,0 1-6 0,-3-1-4 16,-3-1 2-16,1-1-2 0,-2 0-2 16,-3 1-1-16,-3 0-1 0,-1-1-3 15,-3 1 0-15,-3 1-1 0,-1 0-2 0,1 2-4 0,-1-2-1 16,-1 0-6-16,0 0-16 0,3-3-18 0,2-2-40 16,3-2-51-16,7-6-71 0,5-2-133 15,3-3-283-15,5-1-714 0</inkml:trace>
  <inkml:trace contextRef="#ctx0" brushRef="#br1" timeOffset="1.30701E6">17498 11244 0 0,'0'0'0'0,"0"0"0"0,0 0 0 0,0 0 108 16,0 0 125-16,0 0-12 0,0 0-14 0,0 0-12 15,0 0-15-15,0 0-14 0,0 0-14 16,0 0-14-16,3-19-14 0,-3 19-11 0,1 0-10 16,-1-2-7-16,0 2-5 0,0 0-7 0,0 0-8 15,0 0-9-15,0 0-11 0,0 0-10 0,0 0-11 16,0 0-7-16,0 0-8 0,3 0-5 0,-1 0-2 15,-1 0-6-15,2 0-2 0,-1 2 0 16,5 1-3-16,-2 0 4 0,2 2 1 0,2 1 0 16,1 1-1-16,-1 1-1 0,1 0 0 0,-1 0-2 15,0 0 2-15,-3 0-2 0,3-1 0 0,0 1-1 16,-2-1 0-16,-2 1 0 0,2-1-1 16,-4 0 0-16,2 0-5 0,-2 0-1 15,-2-1-7-15,0 0-18 0,-1-1-30 0,0 0-47 16,0 1-68-16,0-2-80 0,-1 1-119 0,0-2-126 15,0 1-220-15,1-3 318 0</inkml:trace>
  <inkml:trace contextRef="#ctx0" brushRef="#br1" timeOffset="1.30768E6">17776 11241 0 0,'0'0'0'15,"0"0"0"-15,0 0 0 0,0 0 0 16,0 0 0-16,0 0 0 0,0 0 51 0,0 0 71 16,0 0 3-16,0 0 7 0,0 0 11 0,0 0 14 15,0 0 11-15,0 0 6 0,0-7-1 16,0 7-10-16,0 0-15 0,0 0-18 0,-1 0-24 15,1 0-29-15,-1 0-28 0,1 1-22 0,-1 3-12 16,-3 0-2-16,0 3 6 0,1 3 6 16,-4-1 8-16,0 4 7 0,1 1 1 0,-2 1 1 15,-2 0-4-15,0 3-5 0,1 0-3 0,0-2-4 0,0 2-2 16,1-3-5-16,-1 2-1 0,0-3-4 16,-1 3 2-16,2-3-1 0,0 0 0 0,3-2 1 15,-3 0-3-15,4 0 0 0,-2-2 0 0,3-1-2 16,-2-2-2-16,3 0-1 0,1-1-2 0,0-1-1 15,0-2 0-15,1-1-2 0,-3 1-3 16,3-2-3-16,0 1-7 0,0-1-15 0,0-1-26 16,3 0-37-16,0 0-57 0,1 0-117 15,2-3-200-15,0 2-312 0,-2-2 71 0</inkml:trace>
  <inkml:trace contextRef="#ctx0" brushRef="#br1" timeOffset="1.30796E6">17886 11426 290 0,'0'0'599'0,"0"0"-176"16,0 0-93-16,0 0-88 0,0 0-60 0,0 0-30 0,0 0-32 16,0 0-25-16,0 0-24 0,0 0-18 15,0 0-17-15,0 0-12 0,0 0-8 0,5-7-7 16,-5 10 4-16,2 0 4 0,-1 1 3 0,0 0 3 15,0 1-4-15,-1 0 1 0,1 2-3 0,0-1 1 16,-1 2-2-16,0-2-3 0,1 0 0 16,-1 2-4-16,0-1-1 0,0 0-3 0,0 0-3 15,0 2-11-15,0-1-11 0,0 1-31 0,0-1-58 16,0 0-103-16,0 0-181 0,0-2-339 16,0-3-597-16</inkml:trace>
  <inkml:trace contextRef="#ctx0" brushRef="#br1" timeOffset="1.30851E6">17570 11920 0 0,'0'0'145'0,"0"0"231"0,0 0-29 0,0 0-48 15,0 0-41-15,0 0-31 0,0 0-36 0,0 0-42 16,0 0-33-16,0 0-34 0,0 0-31 0,0 0-24 16,0 0-13-16,-9-15-6 15,9 20 0-15,2 0 3 0,4 3 0 0,-3 3 4 16,4-1 0-16,-3 2 1 0,3 0 1 0,-3 2-1 16,4-3-2-16,-3 0 0 0,0 0 0 0,2 0-5 15,-3 0-2-15,4 1-7 0,-5-1-21 0,3-1-41 16,-3-1-90-16,1-2-155 0,-1-2-260 15,-2-2-764-15</inkml:trace>
  <inkml:trace contextRef="#ctx0" brushRef="#br1" timeOffset="1.30875E6">17776 11910 349 0,'0'0'376'0,"0"0"-83"0,0 0-107 0,0 0-87 16,0 0-9-16,0 0 20 0,0 0 24 16,0 0 13-16,0 0-5 0,0 0-13 0,0 0-15 15,0 0-15-15,0 0-12 0,0 0-15 0,-41 100-12 16,34-84-11-16,-5 1-12 0,2 1-11 16,0 0-6-16,-2-1-7 0,2 1-7 0,1-3-1 15,-1 2-5-15,4-2-9 0,-2-1-21 0,1-1-51 16,4-2-87-16,-2 1-125 0,2-1-215 0,2-4-327 15,1-3 116-15</inkml:trace>
  <inkml:trace contextRef="#ctx0" brushRef="#br1" timeOffset="1.30914E6">17816 12147 530 0,'0'0'492'16,"0"0"-126"-16,0 0-112 0,0 0-103 15,0 0-57-15,0 0-41 0,0 0-21 16,0 0-9-16,0 0-3 0,0 0 0 0,0 0 1 16,0 0 1-16,0 0-1 0,0 0-5 0,65-17-5 15,-60 17-6-15,-2 0-3 0,1 0 1 0,-2 3-3 16,-1 0 1-16,-1 1 2 0,0 0-1 0,0 2 7 15,0 0 8-15,-3 2 1 0,-3-2 5 0,2 1 0 16,-2 1-4-16,-3 0 0 0,3-2-2 0,-3 3-6 16,1-2 0-16,-1 0-2 0,3 0 0 15,1 0 1-15,0-2 0 0,1 1-1 0,4 0-4 16,-1 0 0-16,1-3 0 0,0 4 0 0,1-4 6 16,1 2-3-16,4-2 1 0,0 0 0 0,1-1-1 15,3 0-2-15,1 1-1 0,3-2-7 16,0-1-6-16,2 1-12 0,0-1-38 0,4 1-72 15,-3 2-143-15,-4-2-273 0,-4 0-849 0</inkml:trace>
  <inkml:trace contextRef="#ctx0" brushRef="#br1" timeOffset="1.30966E6">17438 12757 0 0,'0'0'387'0,"0"0"50"0,0 0-37 15,0 0-74-15,0 0-76 0,0 0-44 16,0 0-39-16,0 0-29 0,0 0-21 16,0 0-19-16,0 0-16 0,0 0-17 0,0 0-23 15,0 0-12-15,26-78-15 0,-22 79-6 0,-1 4-1 16,5 4 1-16,-2 1 4 0,0 2 2 0,2 2 4 16,1 2-2-16,-5-2-3 0,4 3-1 0,-3-3 0 15,0 0-3-15,3 0-3 0,-4-1-2 16,3-2-7-16,-3 0 0 0,3-3-10 0,-2 2-21 15,1-3-36-15,-3-1-64 0,4 0-85 16,-5-1-118-16,4-1-198 0,-4-3-308 0,-2 0 111 0</inkml:trace>
  <inkml:trace contextRef="#ctx0" brushRef="#br1" timeOffset="1.3099E6">17704 12675 428 0,'0'0'475'0,"0"0"-59"16,0 0-98-16,0 0-123 0,0 0-95 0,0 0-47 16,0 0-29-16,0 0-2 0,0 0 15 15,0 0 12-15,0 0 8 0,0 0 3 0,0 0-3 0,0 0-6 16,-51 105-4-16,43-87-4 0,2 1-4 16,-2 1-6-16,-1 0-7 0,-1-2-5 0,1 0-6 15,0 0-3-15,1 0-1 0,0-2-4 0,0 1-3 16,-1-2-7-16,3 1-12 0,1-1-33 15,1-1-67-15,1-2-108 0,2-1-199 0,1-5-285 16,0-2-360-16</inkml:trace>
  <inkml:trace contextRef="#ctx0" brushRef="#br1" timeOffset="1.31036E6">17695 12961 390 0,'0'0'593'16,"0"0"-194"-16,0 0-103 0,0 0-116 0,0 0-68 0,0 0-45 15,0 0-30-15,0 0-17 0,0 0-9 16,0 0 1-16,0 0 1 0,0 0 3 0,0 0 2 16,37-16 3-16,-33 16 1 0,2 0-1 0,-3 0-1 15,4 0-5-15,-4 0-5 0,1 0-4 16,0 0 0-16,-2 3-4 0,-2-1 1 0,0 3-1 0,0-1 3 15,0 2 5-15,-1 0 2 0,-2 0 3 16,-3 0 1-16,1 0 1 0,-1 0-2 16,0 1-1-16,0-1-1 0,-1 0-1 0,4-1-1 0,-4 0-1 15,5 0-4-15,-1-2-1 0,1-1-2 16,0 1-2-16,2-2 1 0,0 0 0 0,0 0 4 16,0-1 3-16,4 0 6 0,-1 0 7 0,2 0 4 15,1 0 0-15,1-1-4 0,-3-1-7 16,4-1-4-16,-1 2-3 0,-2 0-4 0,2 1-1 15,-4 0-2-15,3 0-1 0,-4 0 0 0,0 2 0 16,-1 2 1-16,2 1 1 0,0 2 0 0,-3-1 1 16,0 0 2-16,0 3 0 15,-3 0 3-15,-2 0-1 0,2 0 2 0,-4 1 2 0,-2-2-1 16,-1 1 3-16,0 0-6 0,-1 1-3 0,-1 0-4 0,0 0-4 16,-1 1 2-16,1-2-24 0,2-1-69 15,0 0-136-15,4-3-302 0,0-3-781 0</inkml:trace>
  <inkml:trace contextRef="#ctx0" brushRef="#br1" timeOffset="1.31097E6">17436 13552 0 0,'0'0'233'0,"0"0"168"16,0 0-54-16,0 0-48 0,0 0-52 16,0 0-29-16,0 0-34 0,0 0-36 0,0 0-22 15,0 0-20-15,0 0-10 0,0 0-10 16,0 0-13-16,0 0-21 0,-15-58-17 0,15 58-17 15,0 0-12-15,0 0 0 0,3 3-4 0,1 1 0 16,1 3 3-16,1 3 0 0,4 1 1 0,0 2 2 16,0 1-2-16,1-1-1 0,0 2 1 15,3-1 1-15,-1-2-1 0,-2-1-1 0,1 0-2 16,-2-1-4-16,0-1-7 0,0 1-14 0,-1-2-49 16,-1-1-82-16,-4 0-131 0,3-1-265 0,-4-4-489 0</inkml:trace>
  <inkml:trace contextRef="#ctx0" brushRef="#br1" timeOffset="1.31124E6">17743 13477 651 0,'0'0'444'0,"0"0"-40"15,0 0-95-15,0 0-100 0,0 0-58 16,0 0-40-16,0 0-34 0,0 0-17 0,0 0-1 15,0 0 4-15,0 0 6 0,0 0 2 16,0 0-6-16,0 0-6 0,-53 78-8 0,42-59-5 16,-3 3-8-16,2 0-7 0,1 0-7 0,-1 2-8 15,-2 0-3-15,2 2-4 0,1 0 0 0,2 0-4 16,3-1-4-16,-2 2-4 0,0-2-11 0,4-3-18 16,-1-1-25-16,4-2-39 0,1-2-65 15,0-2-97-15,0-4-193 0,4-2-350 0,-1-5-371 0</inkml:trace>
  <inkml:trace contextRef="#ctx0" brushRef="#br1" timeOffset="1.31225E6">17825 13757 0 0,'0'0'259'0,"0"0"125"0,0 0-58 0,0 0-37 16,0 0-42-16,0 0-36 0,0 0-32 0,0 0-29 15,0 0-18-15,0 0-13 0,0 0-15 0,0 0-11 16,0 0-11-16,0 0-19 0,-2-9-17 16,2 9-15-16,0 0-15 0,0 0-7 0,0 0-5 15,0 2-2-15,0 3-1 0,0-1 1 0,0 3 0 16,0 2 0-16,0 0-2 0,0 1 2 0,0 1 1 15,0 2-1-15,0-2 5 0,1-1-4 16,-1 1 0-16,1-2 0 0,-1 2-1 0,0-2 1 16,0-1-1-16,0 2 0 0,0-3-1 15,-2 0 1-15,-1 0 0 0,0-1-4 0,2-1 0 16,-1-1 1-16,1 0 0 0,-3-1 3 0,2 0 2 16,1 0-2-16,0-2-1 0,1 2 1 0,0-1-1 15,0-1-1-15,0 0 0 0,0 0 0 16,0 1-1-16,0-1 2 0,0-1-1 0,0 0 0 15,0 1 0-15,0-1 2 0,0 2-2 0,0-2 3 16,0 1-1-16,0-1-2 0,0 1 0 0,-1-1 0 16,1 1 0-16,0-1 1 0,-1 0 0 15,1 1 0-15,0-1 0 0,0 0 0 16,0 1 0-16,0-1-1 0,-1 0 2 0,1 2-5 0,0-2 0 16,0 0-4-16,0 0-17 0,0 0-25 15,0 0-47-15,0 0-60 0,0 0-66 0,0-3-93 16,0 1-153-16,0 0-228 0,0-1-76 0</inkml:trace>
  <inkml:trace contextRef="#ctx0" brushRef="#br1" timeOffset="1.31264E6">17856 13757 0 0,'0'0'0'0,"0"0"0"15,0 0 203-15,0 0 52 0,0 0-12 0,0 0-11 16,0 0-15-16,0 0-21 0,0 0-28 15,0 0-32-15,0 0-30 0,0 0-25 0,0 0-12 16,-23-21-9-16,17 24-8 0,3 0-6 0,-4 2-4 16,3-1-3-16,-4 1-1 0,2 1-2 15,1 1-3-15,-3 0-2 0,4 1-7 0,-4-1-3 16,1 3-1-16,2-1-3 0,-2 0 0 0,0 1-1 16,1-2-1-16,-1 1 0 0,3-2-2 0,-3 2 0 15,4-2-3-15,-3 0 0 0,4-3-1 16,1 2 1-16,0-3 1 0,0-1 2 0,1 0 1 15,0 0 2-15,0-1 4 0,0-1 3 0,0 0 7 0,0 0 2 16,0 0 0-16,0 0 2 0,1 0-2 16,1 0 0-16,1 0-2 0,5 0-2 15,-1 0-5-15,0 0-3 0,3 0-2 0,1 0-3 16,2-1-2-16,0-2-2 0,-2 1-1 16,4 1 0-16,-1-2 0 0,-2 0 0 0,4 0-1 15,-3 1-6-15,-2 1-2 0,0-1 0 0,-1 0-3 0,0 2-3 16,-1 0-8-16,1 0-26 0,-1 0-45 15,-3 2-83-15,-1 1-130 0,1 1-377 0,-4-2-871 16</inkml:trace>
  <inkml:trace contextRef="#ctx0" brushRef="#br1" timeOffset="1.34573E6">3933 15788 0 0,'0'0'0'0,"0"0"202"0,0 0 73 16,0 0-1-16,0 0-10 0,0 0-11 0,0 0-21 16,0 0-33-16,0 0-39 0,0 0-37 15,0 0-34-15,0 0-23 0,-30-15-24 0,30 15-16 16,1 0-13-16,4 0-7 0,-1 0 0 0,5 0 3 16,2 0 4-16,5 2 9 0,4 2 7 15,4-2 5-15,5 0 5 0,4 1 1 0,5-3-2 16,4 0-5-16,3 0-3 0,3 0-3 0,3 0-3 15,0 0-2-15,-1 1-3 0,0 1-7 0,-2 2-4 16,-4 1-3-16,-2 1-2 0,-2-2 2 0,-2 0 0 16,-5-1-1-16,-3 1 1 0,-2-1 0 0,-6 0 0 15,-7-1-1-15,-2 0-1 0,-5-1-5 0,-3 0-1 16,-4 1-5-16,-1-2-7 0,0 1-20 16,0-1-34-16,0 0-47 0,0 0-53 0,-1 0-71 15,-4 0-130-15,1 0-211 0,1 0-484 0</inkml:trace>
  <inkml:trace contextRef="#ctx0" brushRef="#br1" timeOffset="1.34632E6">3983 15893 198 0,'0'0'437'0,"0"0"-153"0,0 0-9 0,0 0-17 16,0 0-20-16,0 0-26 0,0 0-32 16,0 0-38-16,0 0-35 0,0 0-21 15,0 0-12-15,0 0-12 0,0 0-15 0,0 0-11 16,-22-2-10-16,22 2-7 0,1 0-4 0,0 0-2 16,0 0-1-16,4 2-2 0,-1 0 0 0,3 0-1 15,0 2-1-15,2 0 0 0,1 0 3 0,5 2-1 16,-2 1 2-16,0-1 1 0,4 0 0 15,0 1 0-15,-2 0-1 0,4-1 0 0,0-1 0 16,1 3-2-16,0-2 0 0,-1 1-2 0,1-1 1 16,-6-1-4-16,3 1-1 0,-7 1-3 0,0-1-5 15,-6 1 4-15,-1-1-1 0,0 4-1 16,-3-1 3-16,0 4 2 0,-5 1 2 0,0 3 3 16,-6 1 6-16,-3 4-6 0,0 1 2 0,-4 1-3 15,-1 3-6-15,1-1 1 0,1 2 0 0,-2 1-1 16,1 0-1-16,-1 2 2 0,4-2-1 15,-3 0 0-15,-1 0 3 0,6-2 1 0,-2 0-2 16,3 0 1-16,3-4 2 0,3-1-3 0,-2-1 2 16,1-4 0-16,3-2-1 0,-1-2 5 15,3-1-1-15,2-3 1 0,0 0 2 0,0 0-4 16,0-2 1-16,0 0 1 0,2-1 1 0,3 0-1 16,-2-2 3-16,5 0 1 0,1 0-1 0,0-1 6 15,4 0-1-15,1-1 0 0,6 0 7 0,0-2-1 16,7 0 4-16,1 0-1 0,2 0-6 0,2-2-5 15,1-1-4-15,0-2 0 0,2 2-3 16,-2 0-5-16,-2-2 1 0,1 2-3 0,-1-2-3 16,-2 1 7-16,1 1-12 0,-3 0-8 0,-3 1-19 15,-3 1-29-15,-1 1-41 0,0 0-64 0,-4 0-86 16,-1-1-173-16,-5 0-362 0,-1-1-714 0</inkml:trace>
  <inkml:trace contextRef="#ctx0" brushRef="#br1" timeOffset="1.34673E6">5029 16034 983 0,'0'0'224'16,"0"0"-1"-16,0 0-35 0,0 0-35 0,0 0 0 16,0 0-6-16,0 0-15 0,0 0-32 0,0 0-18 15,0 0-4-15,0 0-7 0,137-50-9 0,-114 49-11 16,-3 1-11-16,2 0-11 0,-2 1-2 16,0 4-3-16,-1 1 1 0,-4 1 3 0,2 4-4 15,-4 1-2-15,-2 1-5 0,-1 3 1 16,-1 2-1-16,-1-1 2 0,-5 3 4 0,-2 0-3 0,-1-1-1 15,0 1-1-15,-2-2 1 16,-7 0-3-16,-1 1 4 0,0-2-3 0,-3-1-4 0,-2 0 3 16,-1-2-4-16,-2 0-3 0,-1-1-1 15,2 0-5-15,-1-1-1 0,0-1-2 0,1-3-7 16,3 0-17-16,2-1-15 0,1-4-32 0,3 1-35 16,2-3-47-16,5-1-74 0,1 0-136 0,1-2-363 15,4-1-710-15</inkml:trace>
  <inkml:trace contextRef="#ctx0" brushRef="#br1" timeOffset="1.34702E6">5641 15984 944 0,'0'0'373'0,"0"0"-49"15,0 0-60-15,0 0-83 0,0 0-43 0,0 0-26 16,0 0-22-16,0 0-8 0,0 0-6 0,0 0-3 15,0 0-1-15,0 0-3 0,0 0 0 0,-122 53-6 16,111-40-9-16,1 1-12 0,-1 1-14 16,3 1-8-16,4 0-7 0,-3 3-3 0,4 0-5 15,-2 2-4-15,2 0 1 0,3 3-1 16,0-2 3-16,0-1-1 0,0 0-2 0,5-1-2 16,1-3 1-16,1-2 0 0,2-2 1 15,2-2-5-15,1-3-10 0,-1-1-3 0,3-2-15 0,-1-2-18 16,1-1-32-16,-1-2-45 0,3 0-8 0,-1 0-43 15,2 0-94-15,2-5-212 0,-5 2-439 16,-6 1 127-16</inkml:trace>
  <inkml:trace contextRef="#ctx0" brushRef="#br1" timeOffset="1.34726E6">5984 16219 1498 0,'0'0'507'0,"0"0"-148"15,0 0-111-15,0 0-93 0,0 0-55 0,0 0-32 16,0 0-23-16,0 0-6 0,0 0-13 16,0 0 2-16,0 0 3 0,0 0-5 0,0 0 3 15,0 0-5-15,-39 106-10 0,41-87-3 0,-1 0-2 16,1-2-1-16,-1 1 3 0,0-2-2 16,0 0-2-16,-1-1-3 0,1-3-2 0,-1 0 3 15,0-2-5-15,0-1-10 0,0-2-18 0,0-1-31 16,0 0-29-16,0-2-64 0,0-3-90 0,0 0-194 15,0-1-455-15,0 0-466 0</inkml:trace>
  <inkml:trace contextRef="#ctx0" brushRef="#br1" timeOffset="1.34748E6">5953 16023 1455 0,'0'0'524'0,"0"0"-167"0,0 0-87 16,0 0-77-16,0 0-56 0,0 0-27 0,0 0-31 16,0 0-25-16,0 0-30 0,0 0-19 15,0 0-12-15,0 0-8 0,0 0-2 0,0 0-11 16,-39-42-19-16,45 48-41 0,0 2-69 0,3-1-113 16,0 2-226-16,-2-3-414 0,-2-1-263 15</inkml:trace>
  <inkml:trace contextRef="#ctx0" brushRef="#br1" timeOffset="1.3483E6">6304 16227 0 0,'0'0'222'16,"0"0"192"-16,0 0-58 0,0 0-57 0,0 0-45 0,0 0-40 16,0 0-33-16,0 0-32 0,0 0-18 15,0 0-11-15,0 0-15 0,0 0-6 0,0 0-7 16,-15-41-7-16,14 39-4 0,1-1-7 0,0 2-6 15,-1 0-8-15,1 1-12 0,0 0-9 0,0 0-12 16,0 0-12-16,0 0-11 0,0 2-4 0,0 4-3 16,0 3 2-16,0 2 4 0,0 5 0 0,1 1 6 15,1 4 3-15,0 1 2 16,-1-1 1-16,3 2-1 0,-3-1-3 0,-1-3-2 0,0-1 0 16,0 0-1-16,0-3-1 0,0 0 0 15,-3 2 0-15,0-5 0 0,0 0 2 0,-2 0 0 16,1 0 0-16,-2 0 1 0,0-1-3 0,-2-2-1 0,3 0-1 15,-2-1-3-15,-1-1 0 16,4-2-2-16,-3 0 2 0,3-2 2 0,0-1 1 16,1 1 1-16,1-2 3 0,1-1 4 0,-2 0 4 0,1 0 5 15,1-2-2-15,-1-2-1 0,-2-2-7 16,0-1-4-16,3-1-2 0,-1-1-6 0,0-4 3 16,-1 2-1-16,1-3 1 0,2 2 2 0,0 1-3 15,0 1 0-15,0 2-1 0,0 0-1 0,0 2-3 16,3 1-2-16,0-1-2 0,-1 4-9 15,-1 0-8-15,4 1-13 0,-1-1-17 0,-1 2-17 16,4 0-20-16,-2 0-36 0,1 0-64 0,2 3-98 16,-2-2-242-16,-1 1-507 0,-2-2 34 0</inkml:trace>
  <inkml:trace contextRef="#ctx0" brushRef="#br1" timeOffset="1.34861E6">6348 16047 695 0,'0'0'793'0,"0"0"-400"15,0 0-57-15,0 0-87 0,0 0-64 0,0 0-31 16,0 0-27-16,0 0-24 0,0 0-23 0,0 0-18 15,0 0-16-15,0 0-13 0,0 0-12 16,0 0-9-16,-30-71-7 0,30 71-1 0,0 0-2 16,0 0-4-16,0 0 0 0,0 0-1 15,0 0-2-15,0 0 1 0,0 0-3 0,0 1-12 16,2 1-21-16,1-1-39 0,2 0-60 0,1 0-96 16,1-1-127-16,1 0-421 0,0 0-779 0</inkml:trace>
  <inkml:trace contextRef="#ctx0" brushRef="#br1" timeOffset="1.40521E6">8151 16020 0 0,'0'0'204'0,"0"0"153"15,0 0-56-15,0 0-45 0,0 0-36 0,0 0-28 16,0 0-29-16,0 0-9 0,0 0-21 16,0 0-12-16,0 0-9 0,0 0-13 0,10-18-9 15,-10 18-9-15,0 0-6 0,0 0-6 0,0 0-8 16,0 0-4-16,0 0-11 0,0 0-4 0,0 0-7 15,0 0-5-15,0 0-7 0,0 0-5 16,0 0-6-16,-1 0-6 0,-2 3 3 0,-2 1 3 16,-1 2 6-16,-7 1 8 0,0 2 4 15,-7 3-2-15,-2 0-5 0,-5 2-4 0,-3-1-7 16,-2 2 0-16,-3 0-2 0,-1 0-3 16,0 0 0-16,0-1-3 0,2-1-2 0,2-2 0 0,1 0 3 15,3 0 3-15,1-1 3 0,1 0 7 16,2-1-6-16,4 0 1 0,1-1 0 0,4-1-6 15,2-1 5-15,4-2-1 0,3 1-3 0,0-3-3 16,3 1 0-16,3-3-3 0,0 2-2 0,0-1 3 16,1 2-2-16,4 0 3 0,2 4 3 0,1 0 4 15,5 0-4-15,3 1 5 0,5 3 1 0,3-2-3 16,2 2 6-16,3-3-3 0,2 3-2 16,-1-2-2-16,1-1 1 0,1 2-3 0,-1-2-1 15,-1 0 3-15,0-1-5 0,-1 0 1 0,-2-1 1 16,-2 1-5-16,1 0 2 0,-2-2-1 0,1-1-2 15,-3 1-1-15,0-2 3 0,-4 0 0 16,-1-1-3-16,-2-1 2 0,-2 1-6 0,-3 0-2 16,-1 0-7-16,-2 1-14 0,-2-1-24 0,1-1-26 15,-2 1-35-15,-2 1-43 0,1 0-52 16,-2 0-80-16,-1-1-95 0,0 2-199 0,0-1-435 16,-1 0 467-16</inkml:trace>
  <inkml:trace contextRef="#ctx0" brushRef="#br1" timeOffset="1.40565E6">7541 16584 600 0,'0'0'290'0,"0"0"-2"0,0 0-28 15,0 0-23-15,0 0-33 0,0 0-33 0,0 0-27 16,0 0-32-16,0 0-24 0,0 0-21 16,0 0-8-16,0 0-9 0,0 0-10 0,-3 3-3 15,3-3-7-15,0 1-4 0,0-1 0 0,0 0 4 16,0 2 6-16,3-1 10 0,0 1 11 15,4 0 7-15,2 1 5 0,4-2-3 0,4 1-6 16,3-1-11-16,5 1-8 0,3-1-9 0,3-1-5 16,1 0-2-16,2 1-5 0,1-1-3 0,0 1-4 15,2 0-2-15,-5-1-2 0,2 1 0 16,-4 1-2-16,-3-1-3 0,-2 1 1 0,-1 1-2 0,-2-2 1 16,-4 1 0-16,-2 0-2 0,-4-1-1 15,-2 0-1-15,-4 0-1 0,0 1 2 0,-4 0 0 16,0-1-4-16,0 0-5 0,-1 1-8 0,0-1-15 15,1 0-27-15,-1-1-46 0,0 0-79 0,2 1-135 16,0-1-258-16,0 0-971 0</inkml:trace>
  <inkml:trace contextRef="#ctx0" brushRef="#br1" timeOffset="1.40733E6">9182 16559 211 0,'0'0'341'0,"0"0"-39"0,0 0-28 16,0 0-33-16,0 0-40 0,0 0-40 0,0 0-40 15,0 0-35-15,0 0-17 0,0 0-5 16,0 0-2-16,0 0 1 0,0 0 1 0,0 0-3 16,1 4 0-16,-1-4-2 0,0 0 0 0,0 0 2 15,0 0-3-15,0 2 0 0,0-2-4 16,0 0-4-16,0 1-2 0,0-1-3 0,0 0-2 16,0 0-3-16,0 0-1 0,0 0-1 0,0 0-1 15,0 0-1-15,0 0 1 0,0 0-3 0,0 0 0 16,2 0 1-16,-2 0-3 0,1 0 3 0,-1 0-4 15,1-1-4-15,-1-3-7 0,0 0-5 16,1-1-4-16,3-2-2 0,-1-1 1 0,-1-1 0 16,0-1-2-16,2-2 1 0,1-1 0 0,-1-1-1 15,1-3-1-15,4-1-2 0,-4-4 0 0,3-1 0 16,2-4-1-16,1 0 2 0,0-3-1 16,2-1-2-16,-2-2 5 0,2 0-2 0,-1 1 1 15,-1-2 0-15,0 4-3 0,0-1 1 16,-2 4-2-16,-1 2 2 0,2 6-2 0,-5 4-1 15,0 4 0-15,-3 4-3 0,1 1 3 0,0 4 0 16,-2 0-1-16,-1 1-3 0,1 1-2 0,-1 0-2 16,1 0-1-16,1 5 3 0,4 1-2 15,-3 3 2-15,4 1 3 0,-1 2 1 0,0 1 1 16,0 3-1-16,-1-1 1 0,2 0-3 16,-3 3 3-16,2-1 0 0,-2 1 0 0,3-3-1 0,-5 2-3 15,3-2-1-15,-1-2 0 0,-3-1 2 16,3 1 1-16,-1-3 0 0,-1-2 1 0,-1 0 0 15,3-2 0-15,0-2 2 0,-2-1 1 0,-1-1 0 16,0-1-2-16,3-1 0 0,0 0 0 0,-1 0-1 16,4-5 0-16,2 1 0 0,-2-3 2 15,3-1 0-15,3 0 1 0,-1-1 0 0,-1-2-2 16,4 1 0-16,0-1 1 0,1-1 3 0,-1-1 0 16,3-2 0-16,-6 1-2 0,3-1-3 15,-2 0 0-15,-2-1 4 0,-2 4-1 0,-4-2 1 0,2 3-1 16,-5 1-3-16,2 3 5 0,-1 2-1 0,-2 2 0 15,-1 0-1-15,1 2-3 0,-1 1 0 16,0 0 0-16,0 0 2 0,0 0-3 16,0 0 0-16,0 0-2 0,0 0-2 0,0 1 5 15,0 2 0-15,1 2 0 0,-1 2 0 0,1 2 3 16,2 2-3-16,-1 0 1 0,0 3 2 0,-1 0-4 0,-1 2 2 16,0 1 1-16,1 1-5 0,-1 1 5 15,0-1-2-15,0 2 1 0,0-1 4 16,-1 2 0-16,0-1 2 0,-1-1-1 0,-2-1 1 15,3-1-6-15,0-2-1 0,0 0 3 0,0-3-3 16,0 0 0-16,-2-2 1 0,-1 1-4 0,3-1-3 16,0-1 2-16,0 0-14 0,0-3-17 0,1 1-25 15,0 2-27-15,0-3-27 0,4 0-71 16,6-2-134-16,-4-1-309 0,-3-2-807 0</inkml:trace>
  <inkml:trace contextRef="#ctx0" brushRef="#br1" timeOffset="1.40853E6">10261 16119 0 0,'0'0'26'0,"0"0"275"15,0 0-40-15,0 0-18 0,0 0-14 0,0 0-33 16,0 0-24-16,0 0-25 0,0 0-18 0,0 0-3 15,0 0-3-15,0 0 2 0,0 0-6 16,0 0-7-16,15-30-8 0,-14 28-9 0,1-1-6 16,0 1-9-16,-2 1-10 0,1 0-6 0,-1 0-9 15,0 1-8-15,1 0-6 0,-1 0-8 0,0 0-2 16,1 0-4-16,-1 0-5 0,1 0-3 0,-1 0-7 16,0 0-1-16,1 0-1 0,2 0-1 15,0 0 1-15,0 2-3 0,4 0 2 16,-3 2-1-16,4 0 1 0,0 2 3 0,0 1-2 0,0 1 3 15,2 2 0-15,0 0 2 0,5 1-2 0,-3 1 0 16,1 2 0-16,2 0 0 0,0 0 2 16,1 1-1-16,-2-1 0 0,0 0 0 0,0-2-5 15,-2 0-3-15,-2-1 0 0,2-2 0 0,-3 0-2 16,0-1 1-16,0-2-1 0,-5 2-4 0,1-4 5 16,-2 1-1-16,-2 0-2 0,1-2 0 15,-2-1-7-15,0 2-6 0,0-2-8 0,0 1-19 16,0-2-22-16,-1 0-28 0,0 0-35 0,0-1-28 15,-1 0-48-15,0 0-48 0,-2 0-80 16,2 0-134-16,2-2-182 0,-1 1-360 0</inkml:trace>
  <inkml:trace contextRef="#ctx0" brushRef="#br1" timeOffset="1.40888E6">10566 16087 510 0,'0'0'462'0,"0"0"-87"0,0 0-72 16,0 0-67-16,0 0-36 0,0 0-22 0,0 0-31 15,0 0-21-15,0 0-25 0,0 0-23 0,0 0-14 16,0 0-17-16,0 0-15 0,0 0-9 0,7-8-9 16,-7 10-5-16,0 0 2 0,0 3 5 15,-2 1 4-15,0 2 6 0,-1 2 4 0,-3 3 5 16,1 0-1-16,-4 4 0 0,-2 0-1 0,-3 1-8 15,1 1 1-15,0 1-5 0,-5-2-1 16,3 2-3-16,-1-3-3 0,-1 1-2 0,3-2-3 16,0-1 6-16,-1 1-8 0,5-4 1 0,-1-1-1 15,0 1-10-15,2-3 11 0,0 0-4 0,5-2-2 16,-3 1 3-16,3-5-7 0,-1 2 2 0,4-1 0 16,-1-1 0-16,1-1-3 0,1 2-6 15,0-2-11-15,0-2-20 0,0 0-44 0,0 0-58 16,0 0-83-16,0 0-120 0,0 0-156 0,0 0-410 15,0 0-148-15</inkml:trace>
  <inkml:trace contextRef="#ctx0" brushRef="#br1" timeOffset="1.40933E6">10255 16272 329 0,'0'0'485'0,"0"0"-101"16,0 0-48-16,0 0-36 0,0 0-54 16,0 0-28-16,0 0-28 0,0 0-39 0,0 0-26 15,0 0-18-15,0 0-19 0,0 0-13 0,0 0-11 16,0 0-6-16,-41 3-14 0,41-3-8 0,0 0-5 16,1 0-9-16,2 2 3 0,1-2-2 15,-1 0-1-15,5 0 3 0,3 1 1 0,2-1 0 16,5 0 2-16,1 0-4 0,4 0-5 0,5-3 0 15,1 3-7-15,1-2 2 0,2 1-3 0,-1 1-4 16,-1-2-1-16,-1 1-6 0,-3 0 7 16,0 0-3-16,-5-2 1 0,-1 1 3 0,-7 1-6 15,-2-2 2-15,-3 2 3 0,-1 1-1 0,-5 0-1 16,-1 0-1-16,-1 0 1 0,0 0-1 0,0 0 3 16,0 0 0-16,0 0-2 0,0 0-2 15,0 0 1-15,0 0-2 0,0 0 2 0,0 0 1 0,0 0-6 16,0 0 2-16,-1 0-2 0,1 0-2 15,0 0 6-15,0 0-4 0,0 0-1 0,0 0 1 16,0 0 1-16,0 0 1 0,0 0-1 0,0 0-3 16,0-1-14-16,0 1-15 0,0-1-18 15,0 1-25-15,0-1-30 0,0 1-49 0,0-2-73 16,0 2-111-16,0-1-170 0,0 0-471 0,0 0-203 16</inkml:trace>
  <inkml:trace contextRef="#ctx0" brushRef="#br1" timeOffset="1.41004E6">11108 15951 351 0,'0'0'428'0,"0"0"-26"0,0 0-52 16,0 0-57-16,0 0-58 0,0 0-38 0,0 0-32 16,0 0-26-16,0 0-20 0,0 0-17 0,0 0-9 15,0 0-15-15,0 0-13 0,0 0-12 16,-22-17-16-16,22 17-12 0,0 0-10 0,0 0-6 15,1 2-2-15,1 1 1 0,5 3 4 0,-2 1 7 16,3 2 5-16,1 0 6 0,1 3 6 0,2 0-2 16,3 1 1-16,-1 2-4 0,-2 0-5 0,5 0-4 15,-4 2-3-15,4-3-1 0,-4 3-1 16,4-2 1-16,-4 0 1 0,5-2-4 0,-5 0 2 16,4-2-2-16,-5-1-5 0,-2-3 3 15,1 0-5-15,-2-1-3 0,-3-1-1 0,-2-2-4 0,-2 1-1 16,3-3-4-16,-3 1-3 0,-1-1-15 15,0 1-9-15,-1-1-22 0,0-1-31 0,0 1-39 16,0-1-70-16,0 0-107 0,1 0-162 0,-1 0-417 16,0 0-568-16</inkml:trace>
  <inkml:trace contextRef="#ctx0" brushRef="#br1" timeOffset="1.41044E6">11677 15882 875 0,'0'0'521'15,"0"0"-174"-15,0 0-65 0,0 0-60 0,0 0-46 16,0 0-31-16,0 0-21 0,0 0-28 16,0 0-20-16,0 0-15 0,0 0-16 0,0 0-9 15,0 0-10-15,0 0-9 0,5-14-1 0,-9 20 4 16,1 1 7-16,-4 2 8 0,1 3 7 15,-2 0 1-15,-4 3 2 0,-1 3-3 0,0 0-1 0,-2 1-9 16,-1 3-3-16,-1 1-3 0,2 2-9 16,-3 1 3-16,3 3-3 0,-2-1-4 0,-1 4 3 15,4-1-1-15,-4 0-3 0,0 1 4 0,3-1 0 16,-3-1-2-16,5 0 1 0,-3 0 0 16,5-1-3-16,0 1 3 0,0-3-8 0,1 0 0 15,0-2 0-15,0-1-3 0,1-2 4 0,0-2-1 16,4-3-1-16,-3 0-4 0,1-3 1 15,3-1-1-15,-2-1-2 0,2-3 2 0,-3 1-2 16,5-4-2-16,-1-1-5 0,-1 0-1 0,3 0-20 16,0-4-25-16,1 1-31 0,0-2-48 15,0 0-65-15,0 0-90 0,5-2-188 0,-1-2-573 16,-2 1-346-16</inkml:trace>
  <inkml:trace contextRef="#ctx0" brushRef="#br1" timeOffset="1.41083E6">11974 16291 1202 0,'0'0'333'0,"0"0"-38"0,0 0-46 0,0 0-49 15,0 0-31-15,0 0-22 0,0 0-22 16,0 0-23-16,0 0-13 0,0 0-13 0,0 0-9 16,0 0-15-16,0 0-13 0,-1-16-8 0,1 16-14 15,0 2-4-15,-1 1 0 0,0 3-4 0,-1 2 3 16,-3 2 1-16,1 2 0 0,0 2 6 0,-1 3 0 16,2 3 2-16,-3 0 3 0,3 2-5 15,-3 1 5-15,2 1-4 0,-2 0-1 0,3 0-1 16,1-3-5-16,0-1 0 0,-1-2-3 15,2 0-1-15,0-4 0 0,1-1-4 0,0 1-1 16,0-5 0-16,0 1 2 0,0-3-1 0,0-1 0 16,0 0-2-16,1-3-4 0,-1 0 0 0,1-1-1 15,-1 0-9-15,0-2-22 0,3 0-30 0,-3 0-47 16,0 0-54-16,0-1-71 0,0-2-142 0,1-1-360 16,-1 2-853-16</inkml:trace>
  <inkml:trace contextRef="#ctx0" brushRef="#br1" timeOffset="1.41116E6">12060 15990 1484 0,'0'0'362'0,"0"0"-25"0,0 0-68 15,0 0-56-15,0 0-54 0,0 0-29 0,0 0-22 16,0 0-22-16,0 0-13 0,0 0-10 0,0 0-10 15,0 0-4-15,0 0-8 0,-41-16-6 16,40 16-5-16,1 0-8 0,-1 0-1 0,-2 1-4 16,2 1-4-16,0 0-2 0,1-1-3 0,-2 0-3 15,1-1 3-15,0 1-1 0,1 0 0 16,0-1 0-16,0 1-3 0,0-1 2 0,0 0-1 16,0 0 3-16,0 0 1 0,0 0 0 0,0 0 0 15,0 0-3-15,0 0-1 0,0-1-5 0,0 0-8 16,0 0-17-16,2 0-32 0,0 1-47 0,3 0-66 15,1 0-106-15,0 0-232 0,-2 0-724 16</inkml:trace>
  <inkml:trace contextRef="#ctx0" brushRef="#br1" timeOffset="1.48E6">3628 17213 0 0,'0'0'250'0,"0"0"53"16,0 0-25-16,0 0-43 0,0 0-34 0,0 0-34 16,0 0-26-16,0 0-24 0,0 0-21 15,0 0-21-15,0 0-16 0,0 0-14 0,-9-5-13 16,9 5-10-16,0 0-6 0,2 1 0 0,2 3 1 15,-2 0 5-15,0 3 5 0,3 1 2 16,-3 2 4-16,0 2 1 0,-1 1 1 0,0 0 6 16,-1 2-3-16,0 2-2 0,0-2-1 0,0 0-10 15,0 2-5-15,-2-2-6 0,2 1-7 0,-2-2 0 16,1-3-4-16,-3-1 1 0,3-1 0 16,1-1-2-16,-1-1-2 0,0-1-2 0,1 0-5 15,0-1-14-15,0-1-26 0,0 0-53 0,-1-1-74 16,1 0-99-16,-1-3-183 0,0 1-245 15,1-1-4-15</inkml:trace>
  <inkml:trace contextRef="#ctx0" brushRef="#br1" timeOffset="1.48023E6">3664 16990 1128 0,'0'0'284'0,"0"0"-3"16,0 0-32-16,0 0-56 0,0 0-41 16,0 0-29-16,0 0-23 0,0 0-30 0,0 0-19 15,0 0-19-15,0 0-14 0,0 0-9 0,0 0-13 16,0 0-13-16,-36-23-16 0,36 23-16 16,0 0-34-16,6 0-62 0,-2 0-87 0,7 0-186 15,-4 0-359-15,-3 0-155 0</inkml:trace>
  <inkml:trace contextRef="#ctx0" brushRef="#br1" timeOffset="1.48074E6">3929 17236 81 0,'0'0'369'0,"0"0"-73"0,0 0-74 15,0 0-88-15,0 0-61 0,0 0-43 16,0 0-19-16,0 0-10 0,0 0 1 0,0 0 6 16,0 0-2-16,0 0 0 0,0 0-3 0,73-10-6 15,-61 8-5-15,0 0-15 0,-2 0-19 0,-1 2-41 16,0 0-58-16,-5 0-56 0,1 0-51 0,-3 3-27 16,-2 0 53-16,0 2 222 0,0 2 0 0,-2 0 0 15,-3-1 0-15,3-2 0 0</inkml:trace>
  <inkml:trace contextRef="#ctx0" brushRef="#br1" timeOffset="1.48087E6">3961 17358 0 0,'0'0'0'16,"0"0"0"-16,0 0 0 0,0 0 151 16,0 0 96-16,0 0-37 0,0 0-15 0,0 0-17 0,0 0-18 15,0 0-2-15,0 0 2 0,0 0-8 16,0 0-8-16,0 0-29 0,2 51-35 0,11-56-31 16,5-1-26-16,2-1-17 0,0-2-18 0,1 2-27 15,-1-1-46-15,1 0-88 0,2 1-127 0,4 1-125 16,-3 1-13-16,-2 4-118 0,-8-1 556 0</inkml:trace>
  <inkml:trace contextRef="#ctx0" brushRef="#br1" timeOffset="1.48143E6">4576 17120 0 0,'0'0'341'0,"0"0"5"0,0 0-37 0,0 0-68 15,0 0-46-15,0 0-26 0,0 0-30 16,0 0-19-16,0 0-16 0,0 0-17 0,0 0-13 16,0 0-18-16,0 0-14 0,0 0-7 0,-5-9-13 15,5 9-8-15,0 0-4 0,0 4-7 0,0 0 6 16,0 3 2-16,0 2 4 0,1 2 4 0,-1 2 0 16,0 1 2-16,0 3-1 0,0 1-1 0,0-1-3 15,-3 1-4-15,-2 1 0 0,3-1-1 16,-1 2 0-16,-2-1 4 15,2-1-3-15,-1-3-2 0,0 1 1 0,2-5-4 0,-3-2 0 0,2 0 0 16,2-2-4-16,0-2 1 0,1 0 0 0,-1 0 3 16,1-4 1-16,0 2 1 0,0-2 2 15,0-1 1-15,0 0 9 0,0 0 11 0,0 0 9 16,0 0 11-16,0 0 6 0,0-1-1 0,0-2-4 16,0-1-6-16,0 1-17 0,1-2-7 15,0-3-7-15,1-1-6 0,2-5 3 0,0-1-2 16,-3-4-3-16,3-1-1 0,-1-3 0 0,-1-1-5 15,-1-1 0-15,0 0 0 0,0 1-10 16,-1 1-7-16,3 4-9 0,-2 4-18 0,0 3-29 16,-1 6-54-16,0 4-110 0,0 2-121 0,0 0-261 15,0 0-602-15</inkml:trace>
  <inkml:trace contextRef="#ctx0" brushRef="#br1" timeOffset="1.48305E6">4653 15215 0 0,'0'0'0'0,"0"0"23"16,0 0 256-16,0 0-34 0,0 0-8 0,0 0-23 15,0 0-20-15,0 0-22 0,0 0-33 16,0 0-18-16,0 0-23 0,0 0-18 0,-30-10-11 16,27 10-14-16,-1 0-12 0,2 0-11 0,-2 2-8 15,-2 2-5-15,-3 4-5 0,1 2 1 16,0 3-1-16,-6 3 3 0,3 2 5 0,0 2-1 16,-2 2-2-16,1 1-1 0,-3 1-4 0,4 1-2 15,1 1 2-15,0-1-4 0,2-1 0 0,4 0-1 16,-2-3-3-16,4-1 1 0,1-4-2 15,1-1 0-15,0-3 0 0,2-1 0 0,5-1 3 16,1-2 4-16,-1-1 8 0,4-2 8 0,0-3 5 16,2 0 8-16,-1-2 3 0,4 0-1 15,-1-5-5-15,3-1-5 0,-4-2-7 0,3-2 1 16,-4 2 2-16,-2-3-2 0,0 1 6 0,-2 0-5 0,-2-1 2 16,-5 2 0-16,3-1 3 0,-5 1-1 15,0 2-3-15,-6 0-4 0,0-2-9 16,-5 2-4-16,-2-1-7 0,-3 3-4 0,-5 0-4 0,-3 1-8 15,-3 4-7-15,1 0-10 0,-3 5-20 0,0 3-47 16,5 4-89-16,-1 3-219 0,11-7-600 16,4 1-173-16</inkml:trace>
  <inkml:trace contextRef="#ctx0" brushRef="#br1" timeOffset="1.48434E6">9573 16830 0 0,'0'0'0'0,"0"0"0"0,0 0 0 16,0 0 0-16,0 0 0 0,0 0 10 16,0 0 117-16,0 0-29 0,0 0-17 0,0 0-8 15,0 0 16-15,0 0 11 0,-60 60-1 16,60-44-4-16,0 5-1 0,0 1 1 0,0 2-5 0,0 0-5 15,5 3-4-15,0 1-3 0,5 1-3 0,2 1 2 16,6 2-2-16,2-1-8 0,6 1 2 0,6-2-3 16,4-1 1-16,11-1-1 15,5-1-2-15,4-5-7 0,11 1-6 0,4-7-9 16,8-3-6-16,4-2-7 0,5-5-2 0,4-2-1 0,2 0-2 16,5-3 3-16,6-1 5 0,2 0 3 15,6-1 3-15,3-4-5 0,5-1-4 0,4-2-5 16,4-2 2-16,3-4 1 0,5-1-1 0,0-1-2 15,1-1-1-15,-1 0 4 0,1-1 1 0,-2 1 5 16,-4 0-3-16,-3-1-3 0,-6 0-2 0,-5 0-5 16,-2-2 2-16,-7 0-1 0,-4 0 2 15,-4-2-1-15,-7-2-3 0,-3-1 1 0,-6-1-4 16,-8 0 1-16,-2-2-5 0,-8 1-2 16,-6-3 0-16,-7 1-1 0,-7 0 2 0,-8 0-1 15,-8-1-1-15,-8 3 4 0,-6-3-1 0,-7 4 1 16,-8 1 2-16,-2 1-3 0,-9 1-6 15,-6 2-1-15,-5 2-5 0,-6 3 2 0,-4 4-2 16,-2 5-2-16,-3 1-2 0,0 5-4 0,-2 1 3 16,5 4-1-16,7 2 1 0,3 2 2 0,6 0-5 15,8 1 0-15,6 0-1 0,2 0 2 16,5 2 0-16,6-2 3 0,4 1 3 0,9 0-1 16,5-1 5-16,6 0 0 0,4-1-3 0,6-1 0 15,2 3-1-15,4-1 1 0,2 1 3 0,1 2 1 16,1 1-2-16,-1 3 1 0,-1 0-1 0,-2 0 4 15,-5 1-2-15,-5-1-1 0,-6 2 0 0,-6 0-3 16,-6-1 2-16,-8 3-1 0,-6-2-1 16,-9 1 5-16,-7 0-3 0,-6-1 2 0,-11 3 1 15,-4 0-8-15,-6 0-5 0,-2 0-12 0,-2 2-28 16,-2-2-38-16,7 0-49 0,2 0-92 16,7-4-192-16,7-3-389 0,8-6-469 0</inkml:trace>
  <inkml:trace contextRef="#ctx0" brushRef="#br1" timeOffset="1.48492E6">14762 16930 636 0,'0'0'236'0,"0"0"-17"16,0 0-45-16,0 0-37 0,0 0-18 0,0 0-9 16,0 0-23-16,0 0-15 0,0 0-12 0,0 0-2 15,0 0 0-15,118 33-2 0,-104-17 1 16,-2 2-5-16,0 3-4 0,-1 1-2 0,-1-3-8 15,1 2-3-15,-3-1 2 0,0-3-5 16,0 1 2-16,0-4-1 0,1 1-5 0,-3-2 1 16,0-4-2-16,3 0 6 0,-2-3 2 0,-1-1 2 15,0-3 2-15,1-1 1 0,1-1 5 16,0 0 2-16,1-1-2 0,1-6-8 0,0 0-10 16,1-2-5-16,0-2-3 0,-1 0-2 0,0 0 0 15,0-1-1-15,-1-4-2 0,0 1 2 0,-2-1-5 16,1-3 2-16,-2 1-3 0,1-2-5 0,-2 0 0 15,2 1-4-15,-1 3 1 0,-2 5-9 0,-2 4-11 16,-1 2-22-16,1 5-45 0,-2 0-63 16,0 0-75-16,0 0-89 0,0 4-165 0,0-1-217 15,0 1-373-15</inkml:trace>
  <inkml:trace contextRef="#ctx0" brushRef="#br1" timeOffset="1.48617E6">15356 17026 0 0,'0'0'138'0,"0"0"178"0,0 0-43 16,0 0-7-16,0 0-10 0,0 0-30 0,0 0-35 15,0 0-34-15,0 0-32 0,0 0-14 16,0 0-15-16,0 0-18 0,0 0-15 0,0 0-13 16,78-11-11-16,-64 11 0 0,-2 0 7 0,3 0 2 15,0 0 1-15,1 0-7 0,-2 0-9 16,1 0-11-16,-2 0-4 0,-3 0-1 0,-2 0-2 15,-2 0 3-15,1 0 2 0,-6 0 9 0,1 0 10 16,-2 0 7-16,2 0 4 0,-2-2-1 0,0 0-8 16,0 0-9-16,0-1-8 0,0 1-6 15,0 0-7-15,0 1-2 0,-3-2-1 0,2 1-4 16,-3 1 1-16,-1 1-2 0,1 0-6 0,-3 0 0 16,1 0-7-16,-2 0-2 0,-3 3 2 15,-1 3-2-15,-2 1 3 0,-1 1 2 0,0 2 2 16,0 1 2-16,1-2 1 0,1 3-2 0,3-1-1 15,0 1 3-15,2-1-1 0,2 0-2 16,2 1 0-16,2 0-2 0,2-2-4 0,0-1 3 16,0 1-1-16,5-2-3 0,1-2 6 0,5 1 1 15,0-2 1-15,6-3 5 0,-1-2 1 0,2 0-1 16,3 0 3-16,2-4-2 0,1-4 3 0,4 2 2 16,1-3 2-16,2-2-5 0,2 2-2 0,-4-4 0 15,1 2-2-15,-1 0 3 0,-4 1 3 16,-3 2-3-16,-3 0 0 0,-4 1 4 0,-5 0 0 15,-5 0 2-15,-3-2 7 0,-2 0-3 0,0 1-2 16,0-1-1-16,-3-1-6 0,-5 2-1 0,1 2-2 16,-1 2 1-16,1 2-2 0,-3 0-1 15,-3 2 0-15,3 0-4 0,-2 0 1 0,1 4 0 16,2-1-1-16,3 0 1 0,1 0 2 0,2-1-6 16,3 0 1-16,0 0 0 0,2-1-2 0,5 0 8 15,2 0 3-15,2-1 1 0,2 0 4 0,4 0-2 16,2-4-5-16,-1-3-1 0,2 2 0 15,3-1-2-15,0 1 2 0,2-1 3 0,2 3 0 16,1-1-1-16,-2 1 0 0,-2 2-3 0,-4 0 0 16,-6 0 3-16,-2 1-1 0,-5 0-1 0,-3 0 3 15,-3 0-6-15,-1 0-1 0,0 1 1 16,-1 1 2-16,-5 2-2 0,2 3 4 0,-2 2 2 16,-2-1-5-16,2 3 4 0,-2-1-1 15,1 1-3-15,2-1 3 0,0-1 0 0,3 0-2 16,0 0 4-16,2-3-4 0,0 0-2 0,3 1 2 15,0-1 0-15,5 0 2 0,2-2 2 0,2 0 2 16,4 0-1-16,1-3-2 0,4-1 3 0,2 0-3 16,1 0 0-16,4-3 4 0,1-3-5 0,-1-1 1 15,2 2 2-15,-2-2-3 0,0 1-1 0,-6-1 1 16,-1 2-3-16,-3-1 3 0,-7 2 1 16,-2-2 2-16,-3 2 4 0,-3-1 1 0,-3-3 6 15,0 0 1-15,0 0 0 0,-7 0 3 16,4-1-6-16,-4 1-1 0,3 3 0 0,-2 0-7 15,3 2 1-15,-1 2-5 0,0 1-2 0,2 0-3 16,2 1 0-16,-2 4-2 0,0 0-1 0,1 1 2 16,1-1 0-16,0 2 1 0,0 0 1 15,1 2 1-15,2-2-3 0,-1 0 0 0,4-3 1 16,-2 1-3-16,4-1 6 0,-2-2 1 0,1 1-1 16,3-3 5-16,0 0 0 0,2 0-2 0,4-2 3 15,-3-3-1-15,6-1-4 0,0 0 2 0,-2-2 1 16,3 1-1-16,-2-1 2 0,2 0-2 15,-1 0-4-15,-2 2 3 0,-3-1 4 16,-4 1 0-16,-2-1 3 0,-5 4 2 0,0-2 2 0,-3 2 1 16,0 2 1-16,0-1-1 0,0 2-11 15,0 0-3-15,-1 0-8 0,-2 2-3 0,2 5 6 0,-2 5-1 16,-2 2 2-16,3 4 1 0,1 4 0 16,1 5 1-16,0 2 3 0,2 6 0 0,6 4-5 15,-2 4-1-15,2 4-4 0,0 3 0 0,1 1-2 16,-3 1 0-16,-1-4-1 0,-4-4-2 15,-1-3 2-15,-1-3-1 0,-10-3 1 0,-3-4 3 0,-5-2 0 16,-7-6 1-16,-2 0 2 0,-6-5-2 16,-3-4 3-16,-6-4 1 0,0-4-1 0,-3-5 5 15,0-1 4-15,-1-6-2 0,4-4 0 16,4-4 0-16,6-2 2 0,4-2 2 0,7-4 3 16,3-2 2-16,7-3-8 0,3-4-3 0,7-4-3 15,2 0-6-15,0-2 6 0,3 1-1 0,8 5-4 16,2 3 0-16,2 5-9 0,1 5-4 15,4 4-6-15,0 3-7 0,2 2-5 0,2 3-8 16,-1 3-9-16,4 0-12 0,-1 1-23 0,2 1-64 16,2 0-117-16,-6-1-283 0,-9 1-453 0</inkml:trace>
  <inkml:trace contextRef="#ctx0" brushRef="#br1" timeOffset="1.48659E6">17091 16810 368 0,'0'0'305'0,"0"0"7"15,0 0 1-15,0 0-14 0,0 0-45 0,0 0-48 16,0 0-58-16,0 0-61 0,0 0-51 16,0 0-14-16,0 0 4 0,0 0 9 0,0 0 18 15,-5 27 6-15,7-8 2 0,1 1 0 0,0 2-7 16,1 3-6-16,1 0-8 0,-1 2-9 0,3 2-4 16,-4 2-4-16,4-3-1 0,-3 1-1 15,1-3-5-15,-1-1-2 0,1-5-4 0,-2 0-4 16,2-4 3-16,0-2-1 15,2-3 5-15,-2-2-1 0,3-2 4 0,0-2 4 0,2-3 3 0,2-2 8 16,1 0-3-16,5 0-3 0,0-4-4 16,3-1-9-16,1-4-3 0,-1-1-8 0,1-1-6 15,3 1-12-15,-4-1-23 0,-4 3-31 16,-1 1-41-16,-1 2-52 0,-1 0-83 0,-4 1-118 16,-2 0-277-16,-5 2-515 0</inkml:trace>
  <inkml:trace contextRef="#ctx0" brushRef="#br1" timeOffset="1.48809E6">17672 17062 624 0,'0'0'430'0,"0"0"-111"15,0 0-68-15,0 0-59 0,0 0-52 0,0 0-26 16,0 0-24-16,0 0-18 0,0 0-8 0,0 0-2 15,0 0-3-15,0 0-5 0,0 0-10 16,0 0-12-16,111 33-3 0,-109-24-5 0,-1-2-2 16,-1 0 2-16,0 1 3 0,-1-1 2 0,-5 0 2 15,-1 0 4-15,-3-2-9 0,-2 3-3 0,-3-4-5 16,3 1-11-16,-5-2 7 0,4-1-6 16,-1-1-4-16,-1-1 2 0,3 0-7 0,3 0 4 15,0-5 1-15,4 0 5 0,-2 0-6 16,6-3-2-16,1-1-4 0,0 1-3 0,1-3 1 0,7-1-5 15,-1 0 2-15,1-1-7 0,4 0 3 16,2 1 3-16,-2 1 0 0,5 3 5 0,-4 1-5 16,2 2-3-16,-1 3 4 0,-1 0-1 0,-3 2 5 15,1 0-2-15,-1 4-3 0,-1 1-4 16,-1 0 4-16,-2 2 1 0,1 1 5 0,-3 0 0 0,1 1 0 16,-3 1-1-16,3-1 2 0,-3 0 6 0,-1 0-3 15,1-1 3-15,2 0-1 0,1-1-4 16,-1 0 9-16,2-4 3 0,1 1-2 0,3-3 2 15,2 0 1-15,1-1 2 0,7 0 4 16,1 0 5-16,4-1-7 0,-1-2-4 0,4-2-3 16,-4 1-1-16,2-1-1 0,-4-1-1 0,-1-1 0 0,-4 1-5 15,-4-1 9-15,-5 0-1 0,-3 0 5 16,-4-1 4-16,-1 0-6 0,-3 0 1 0,-5-1-4 16,-1 0-3-16,-3 1-4 0,-3 2-2 15,-3-2-1-15,-1 3-6 0,-2 2 6 0,-1 2-3 16,2 1-2-16,1 0 4 0,2 0-1 0,4 0-1 15,5 0 4-15,4 1 0 0,1-1-7 0,3 1 1 16,0-1-3-16,2 2 3 0,2-1 6 16,5-1 0-16,2 0 4 0,6 0-8 0,1-3 6 15,4-2-2-15,2 0 0 0,4 0 3 0,-1-1-9 16,0 2 3-16,3-1-2 0,1 1 3 0,1 2-1 16,-2-1 1-16,-1 2-4 0,-6 0 2 0,-3 0 6 15,-2 1-2-15,-7 0 1 0,-2 0-4 16,-3 0 1-16,-4 0-3 0,-2 0 1 0,0 0 1 15,-6 2-3-15,2 3 6 0,-4 1 2 16,0 2 2-16,-3 3 3 0,0-1-5 0,1 1 2 0,-1-1-4 16,1 0 1-16,2 0 4 0,4-1-1 15,0-1 0-15,2 0-5 0,2-1 1 0,0 0 0 16,6-2 3-16,0 1 2 0,2-2-2 0,3-2-1 16,4-1-1-16,-2 0 3 0,6-1-1 15,2 0 0-15,-1-2 0 0,2-3-2 0,4-1 0 16,-2 1-1-16,-3-1-6 0,4-2-3 0,-3 1-4 15,-1 0-2-15,-4 1 5 0,-2-2 5 0,-4 1 3 16,-2 0 6-16,-2-1 0 0,-5 0 2 0,-1-3 5 16,-1 2 0-16,0-1 6 0,-1 2-4 15,-6 3 0-15,5 0-4 0,-2 3-4 0,-1 1-1 16,2 1-2-16,-2 0-5 0,2 0 0 0,0 1 0 16,-2 3 2-16,3 1 1 0,2 1 1 0,0-1-1 15,0 1-2-15,0-1 4 0,6 1 0 0,-1-2-2 16,1 1 0-16,0 0-2 0,2-3 0 15,2 2 3-15,0-3 0 16,1 0 5-16,5-1-3 0,-2 0 1 0,3 0 0 0,-2 0-2 0,4 0 1 16,1-1-3-16,-2-3-2 0,1 1 2 0,0-1-1 15,-3 2 2-15,3-2-2 0,-7 2-3 16,-1-1 4-16,-1-1 1 0,-3 2 4 0,-6-2 6 16,0 1 2-16,-1 0-2 0,0 0 1 0,-2 1-7 15,-5-1-3-15,1 2-3 0,-2 1-5 16,-1 0 1-16,-1 3 0 0,-1 2 3 15,1 1 1-15,1 1-1 0,0 2-1 0,5 1 0 0,-1 0 1 16,3 1 2-16,2 3-2 0,0 0-2 16,1 4-1-16,6-2-3 0,1 4 2 0,2-1 1 15,1 3-1-15,1 1 2 0,-1-1 0 0,-1 1 2 16,1 2-2-16,-1-1 1 0,-2 0-1 0,-4-2-2 16,3-1 2-16,-5-3-3 0,-2 1 2 0,0-2-3 15,-6-1 2-15,-3-1 0 0,-5-4 1 0,-3 0 3 16,-8-2 0-16,-1-1 5 0,-9 0-1 0,0-3 1 15,-5-2-2-15,-6-2-3 0,4 1-1 16,0-2-3-16,0 0 1 0,4-2 2 0,7-4 3 16,8 1 4-16,6-3 2 0,6-3 1 0,7 0 1 15,4-4-1-15,4-4 0 0,13-1-2 16,4-4-3-16,4-1 1 0,11 0-4 0,0 0 1 16,8 0 1-16,1 4-1 0,1 2-1 0,0 4 0 15,0 1-2-15,-1 1 2 0,-3 1 3 16,3 0 0-16,-1 2 0 0,-3 0 2 0,2-1 0 15,1 1-2-15,-8 0 2 0,1-1-3 0,-5 1-3 16,-3-1 3-16,-6 0 0 0,-2 1 2 0,-6-1 3 16,-3 1 1-16,-3 1 2 0,-5-2-1 15,-1 1 1-15,1 0-1 0,-3 2 0 0,-1 0-2 16,0 2-4-16,-2 3-3 0,-4 0-5 0,2 2-3 16,-3 1 0-16,-3 0 2 0,0 5 2 15,-1 1 3-15,-2 2 2 0,-2 2-1 0,3-1 1 0,0 0 0 16,1 2 0-16,0-2-2 0,3 2 1 15,1 0-2-15,3-1 0 0,0 2-1 0,4 1-2 0,0-2 2 16,3 1 2-16,2 1 3 0,4-1 2 16,3-2 3-16,5-2-2 0,3 2 0 15,2-2-3-15,7-2 0 0,3-1-2 0,7-2-7 0,1-1-15 16,3-1-32-16,6-1-56 16,1 0-89-16,0-6-191 0,-11 0-485 0,-14 3-445 0</inkml:trace>
  <inkml:trace contextRef="#ctx0" brushRef="#br1" timeOffset="1.48846E6">20034 16948 576 0,'0'0'376'16,"0"0"-30"-16,0 0-61 0,0 0-56 15,0 0-41-15,0 0-39 0,0 0-43 0,0 0-37 16,0 0-21-16,0 0-6 0,0 0 7 0,0 0 10 0,0 0 4 15,0 0 3-15,38 32-1 16,-29-16-8-16,-2 1-3 0,-2 2-7 0,1 0-10 0,-4 0-6 16,-1 1-6-16,0-1-7 0,-1-1-7 0,0-2-5 15,0-1-8-15,0-3-3 0,0 1-15 16,0-3-46-16,-1-2-81 0,-1-1-140 0,0-4-289 16,-1-1-526-16</inkml:trace>
  <inkml:trace contextRef="#ctx0" brushRef="#br1" timeOffset="1.48866E6">19979 16694 1667 0,'0'0'254'16,"0"0"-8"-16,0 0-52 0,0 0-64 0,0 0-48 15,0 0-30-15,0 0-27 0,0 0-26 16,0 0-16-16,0 0-1 0,0 0-2 0,0 0-7 15,0 0-29-15,-39-27-70 0,42 46-107 0,0 1-194 16,-1-4-276-16,-1-5-319 0</inkml:trace>
  <inkml:trace contextRef="#ctx0" brushRef="#br1" timeOffset="1.48925E6">20264 17008 1184 0,'0'0'566'0,"0"0"-304"0,0 0-65 0,0 0-54 16,0 0-58-16,0 0-29 0,0 0-19 0,0 0-13 15,0 0-14-15,0 0-2 0,0 0-2 16,0 0-2-16,0 0 4 0,0 0-7 0,60 38 0 16,-59-29-2-16,0-1 3 0,-1 1-1 0,0-1 1 15,0-2 2-15,0 0-1 0,0-1 1 16,0-3 2-16,2 0-1 0,0-1 0 0,0-1 7 15,1 0 5-15,3 0 6 0,-1 0-3 0,3-2 1 16,2-4-7-16,1 0-4 0,0 1 1 0,3-3-3 16,-1 3-1-16,0-1 2 0,-1 3-5 15,3 0-2-15,-2 0 2 0,-1 2-6 0,-2-1 0 16,1 2 1-16,-2 0-2 0,-1 0 3 0,0 0 3 16,-3 0-2-16,1 0 0 0,-3 0 0 0,3 2 0 15,-2-1 1-15,-1 2 2 0,3-2 0 16,-1 1-2-16,1 0 0 0,2-2-1 0,2 1 1 0,0-1 0 15,2 0 6-15,3 0-2 0,1 0 3 16,3 0 2-16,1-1-1 0,0-3 0 0,1 1 0 16,0-2 0-16,-1 1-2 0,-4-2-1 0,-2 0 2 15,-3-2 0-15,-4 1 6 0,-4-1 1 16,-2 0 2-16,-1-1 0 0,-1 0-4 0,-4-3 1 16,-2 0-4-16,0-2-1 0,-2-1 1 0,2-1 0 15,1-3 0-15,-2 1 0 0,3 1-2 0,-1 1 1 16,2 2-1-16,-1 3 4 0,4 5 1 15,0 2-1-15,1 2 2 0,0 2-1 0,0 0-2 16,0 0 0-16,0 0-3 0,0 2-8 0,0 4-1 16,0 1-1-16,1 5-2 0,1 3 2 15,5 3 0-15,-4 0-4 0,3 3 1 0,-3 1-1 16,5-1 2-16,-5 1 4 0,2-1-1 0,-3 1-2 0,-1-2 2 16,0-2-4-16,-1 0-8 0,0-1-11 15,1-3-36-15,1-2-49 0,2-1-69 0,-1 0-53 16,6-2-124-16,-4-2-311 0,0-3-818 0</inkml:trace>
  <inkml:trace contextRef="#ctx0" brushRef="#br1" timeOffset="1.48961E6">20666 16959 0 0,'0'0'210'0,"0"0"142"0,0 0-18 0,0 0-29 15,0 0-51-15,0 0-41 0,0 0-28 0,0 0-26 16,0 0-36-16,0 0-20 0,0 0-21 16,0 0-20-16,0 0-1 0,18-11-4 0,-1 7-1 15,3 2-10-15,2-2-7 0,5 1-10 16,-2 1-8-16,3-1-7 0,1 0-11 0,0 1-6 0,0 0-9 16,-1-2-12-16,2 1-32 0,0 0-61 15,-1 0-107-15,3 1-211 0,-10-1-362 0,-7 2-243 16</inkml:trace>
  <inkml:trace contextRef="#ctx0" brushRef="#br1" timeOffset="1.49003E6">21131 17075 965 0,'0'0'365'0,"0"0"-114"16,0 0-86-16,0 0-36 0,0 0-14 16,0 0-8-16,0 0-14 0,0 0-17 0,0 0-16 15,0 0-3-15,0 0-12 0,0 0-6 16,0 0-7-16,126-23-9 0,-114 23 2 0,-2-1-7 16,0 1-5-16,0-1 0 0,-2 0-3 0,-1 0 0 15,-1 0 3-15,-2 0 1 0,0-2 1 0,-2 3 5 16,-1-3 6-16,-1 1 9 0,0 1 3 0,0 0-5 15,0 0-7-15,-3-1-16 0,-3 0-1 0,-3 0-8 16,-1 0 1-16,-3 2 2 0,-1 0-4 16,-3 0 0-16,0 6 3 0,-1 1-1 0,-1 2-4 15,1 1 1-15,-1 1-4 0,7 3-1 16,0 0 5-16,2 0-2 0,4 0-3 0,3 1 0 16,2-2-1-16,1 0-2 0,2-3 0 0,6 0-11 0,4 0-16 15,2-2-12-15,4-2-16 0,2-3-13 0,3 0-9 16,1-3-12-16,0 0-9 0,-3-3-20 15,2-2-22-15,-2-2-38 0,0 2-36 0,-2-2 12 16,-1 0-53-16,2 1-117 0,-6-1-217 16,-5 4 467-16</inkml:trace>
  <inkml:trace contextRef="#ctx0" brushRef="#br1" timeOffset="1.49111E6">21665 17084 312 0,'0'0'490'0,"0"0"-84"0,0 0-82 0,0 0-92 15,0 0-62-15,0 0-43 0,0 0-34 0,0 0-16 16,0 0-4-16,0 0 3 0,0 0-2 16,0 0-3-16,0 0-8 0,0 0-11 0,17 6-10 15,-16-5-16-15,-1 0-7 0,0-1-10 0,0 1-4 16,0 1 5-16,-4 1 3 0,-2 1 4 0,-4 0 0 16,-4 1-6-16,0-1-4 0,-4-1-6 15,-1-1-2-15,-1 1 2 0,0-2-2 0,4 0 0 16,-2-1 2-16,8 0-3 0,-1 0 4 15,7-3 4-15,1-1-5 0,3-1 1 0,0 1-4 16,5-1-7-16,5-4 3 0,2 2-1 0,2-2 1 0,6 0 1 16,3 2 5-16,1-1 1 0,1 1 0 15,2 2 4-15,0 2-5 0,-3 3 1 16,2 0-1-16,-4 0 0 0,-2 5-2 0,0 1 0 0,-3 5-2 16,1 0-2-16,-2 4 3 0,1 2 1 0,-1 2 2 15,0 0 3-15,-1 3-2 0,-2 3 2 16,-2 0 0-16,-2 2-1 0,-4 3-2 0,-4-3-3 15,-1 1 2-15,-7-3-3 0,-5-1 3 0,-4-1 2 16,-5-2-2-16,-3-3 2 0,-3-1 1 0,-5-2-1 16,-2 0 4-16,-5-4 2 0,-2-2-7 15,-2-1 2-15,-1-1 0 0,-1 0-3 0,5-3 1 16,5 1-2-16,6-3-3 0,5 0 1 0,9-2 5 16,6 0 3-16,6-2-1 0,3-3 0 0,3-5-6 15,10-2-5-15,4-2-1 0,6-4 7 16,7-3-1-16,2-3 4 0,4-5-3 0,6-4-1 15,-1-2 5-15,2-2 1 0,2 2 6 0,0 0 1 16,-2 5-1-16,0 3 0 0,-2 6-1 16,1 1-1-16,-3 5-4 0,-2 3 3 0,0 1-2 15,-3 3-2-15,-2 1 0 0,-3 1 0 0,-3 2 0 16,-2-1-1-16,-6 3 4 0,-4-1 2 16,-4 2 3-16,-3 1 7 0,-5 0-4 0,-1 0 3 15,-1 0-1-15,0 0-5 0,0 0-4 0,0 0-1 16,0 0-5-16,0 0-3 0,-1 0 3 0,-1 0-2 15,-1 0 3-15,-1 0 3 0,0 0 0 0,1 1 2 16,-1 2-3-16,0-2 2 0,-1 1 0 0,1 1-5 16,-3-1 2-16,0 1-5 0,0 2 0 0,0 2 1 15,1 0 0-15,-2 1-1 16,2 1-1-16,3-1 4 0,0 1-1 0,1 1 4 16,2-3 0-16,0 1-1 0,2-1 0 0,3-2-2 0,2-1 2 15,3-1-2-15,2 0 1 0,2-2 1 16,2-1 1-16,4 0 1 0,0 0 0 0,4 0-1 15,2-4-1-15,1-1 3 0,3 1-2 16,-1-3 2-16,2 0-2 0,-2 0-1 0,-3-2-2 16,-1 0-2-16,-4-1 2 0,-1 2-1 0,-8-3 6 15,-3-1 1-15,-3 1 5 0,-5 2 3 0,-1-3-2 16,-1-1 6-16,-6-3-3 0,-1 1 1 0,0 0 0 16,-1 0-5-16,-1 3-4 0,1 1-3 15,0 4-6-15,1 3-3 0,-1 1-1 0,3 3-1 16,1 0 1-16,-1 4 3 0,1 1 0 0,2-1 3 15,1 0-1-15,2 0-1 0,0 0 0 0,0-2-1 16,3 1 0-16,5-1 3 0,-1-2-2 0,5 0 2 16,4 0 2-16,-1 0-2 0,5 0 2 0,1 0 0 15,2 0 2-15,2 0-1 0,3-3 1 16,-1-2 0-16,-1 1-3 0,0 0 0 0,-3-1-2 16,-4 1 2-16,-6 0-1 0,0 1 1 0,-7 1 4 15,-1 0 5-15,-3 1 5 0,-2 1 5 16,0 0 1-16,0 0 0 0,0 0-4 0,-3 0 0 15,-2 3-7-15,-3 2-6 0,-2 2 1 0,0 0-5 16,1 3 0-16,1 2 2 0,2 1-2 16,1 1 0-16,2 4 2 0,3 0 0 0,0-2 0 15,5 2 0-15,7 1-1 0,5-1-1 0,6 2-1 16,9-2 1-16,4 2-6 0,7-3-7 0,5 2-18 16,3-4-50-16,-2 3-85 0,4 0-140 15,-1 1-180-15,-12-4-583 0,-14-6-50 0</inkml:trace>
  <inkml:trace contextRef="#ctx0" brushRef="#br1" timeOffset="1.5205E6">915 18108 0 0,'0'0'0'0,"0"0"0"15,0 0 0-15,0 0 0 0,0 0 0 0,0 0 0 16,0 0 0-16,0 0 91 0,0 0 40 0,0 0 2 15,0 0-8-15,0 0-12 0,1-13 3 16,-1 12-5-16,0 1 2 0,0 0 0 0,0 0-7 16,0 0 1-16,0 0-15 0,0 0-11 0,0 0-4 15,0 0-22-15,0 0-2 0,0 0 0 0,0 0-10 16,0 0 4-16,0 0-5 0,0 0-12 0,0 0 0 16,0 0-5-16,0 0-5 0,0 0-6 15,0 0-9-15,0 3-8 0,0 0 0 0,-1 1 7 16,1 1 6-16,-1 2-6 0,-2 1 1 0,2 2-3 15,-2-1-11-15,2 3 13 0,-1 1-4 0,1 0-4 16,-1-1 2-16,2 1-2 0,0 0 0 16,0-2 0-16,0 1 3 0,3-1-9 0,0-1 1 15,1 1 8-15,0-3 3 0,2 0 7 16,-2-1 5-16,2-1-2 0,-1-1-8 0,1-2 17 16,-1 1 2-16,2-2 7 0,-3 0 22 0,3-2-15 15,0 0 7-15,-1 0 1 0,2-3-12 0,1-2 6 16,2 0-12-16,-2-2-4 0,2-2-6 0,0 0 7 15,0-1-1-15,1-2-8 0,0 1 13 16,-1-1-17-16,1-1-2 0,-1 1 11 0,-1 1-9 16,-1 1 0-16,-1 0 8 0,-2-1-7 15,0 2-3-15,-2 1 12 0,2-1-7 0,-3 3 3 16,-2 0-4-16,0 2 0 0,0 0-2 0,-1 1-8 16,1 2-1-16,-1-1-15 0,0 2 3 0,0 0 5 15,0 0-4-15,0 0-3 0,0 0-2 16,0 2-8-16,0 1 3 0,0 2 12 0,0 1 6 15,0-1 0-15,0 5 3 0,0 1-3 0,2 1-7 16,1 0 3-16,-1 0 5 0,-1 3-15 0,1 1 9 16,1 0-1-16,-1 0-12 0,0 0 19 15,-1 1-9-15,0 0-3 0,2-1 8 0,-3 0-7 0,1 0 9 16,-1-6 8-16,0-3-4 0,1-4 14 0,-1 3-2 16,0 0 2-16,0 2-1 0,0-1-20 15,0-1-32-15,0 1-61 0,0-2-84 0,0 2-107 16,0-7-114-16,0 6-141 0,0 0-307 0,0-1 782 0</inkml:trace>
  <inkml:trace contextRef="#ctx0" brushRef="#br1" timeOffset="1.52108E6">1368 18008 0 0,'0'0'68'0,"0"0"255"0,0 0-54 0,0 0-20 16,0 0-15-16,0 0-35 0,0 0-23 0,0 0-42 16,0 0-36-16,0 0-22 0,0 0-31 0,0 0-8 0,0 0-17 15,0 0-4-15,0-2 4 0,3 2 1 16,-1 3-3-16,3 2 1 0,0 1-1 0,2 3 9 15,-2 0 5-15,3 6 5 0,1 2 6 16,-2 3-19-16,-2 1 15 0,3 5-14 0,-6 0-2 16,-1 4 13-16,-1 0-30 0,0-6 2 15,-2 0 0-15,-2-7 11 0,-2 1 1 0,1 0-7 16,-2 5-30-16,-1-2-93 0,-3 1-132 0,2 1-226 16,4-12-529-16</inkml:trace>
  <inkml:trace contextRef="#ctx0" brushRef="#br1" timeOffset="1.53501E6">4351 18115 0 0,'0'0'0'0,"0"0"0"0,0 0 254 15,0 0 62-15,0 0-19 0,0 0-40 16,0 0-39-16,0 0-47 0,0 0-26 0,0 0-14 0,0 0-14 15,0 0-11-15,-21-18-16 0,21 15-12 16,0 1 1-16,0 1-9 0,2-3-8 0,3 2-8 16,-2-2-7-16,4 1-1 0,-3 1-9 0,5-1-4 15,1 0-29-15,0 1 8 0,1 1 4 0,1 0-5 16,4 1 12-16,-4 0-20 0,5 2-12 16,-3 4 7-16,3 0-8 0,-4 4 12 0,-1 1 0 15,3 1-7-15,-4 2 13 0,-1-1-11 0,-3 2 11 16,-1 2 4-16,-1-2-14 0,-3 1 15 15,-2-2-1-15,0 3-2 0,0-2 13 0,-7 1-6 0,-1-1-4 16,-1 0 3-16,-4-2 5 0,0 1-3 16,1-3 3-16,4-4-4 0,-3 2-6 15,2-4 4-15,-4 4-3 0,-3-1-5 0,4-2-2 16,-4 1-18-16,3 0-7 0,0-1-10 0,-4 1-11 0,5-1-4 16,-5 0-23-16,5-1-11 0,-2-2-56 15,0 2-47-15,9-4-79 0,-11 2-141 0,7-3-157 16,2 0-163-16,-3 0 370 0</inkml:trace>
  <inkml:trace contextRef="#ctx0" brushRef="#br1" timeOffset="1.53541E6">4667 18105 0 0,'0'0'0'16,"0"0"0"-16,0 0 0 0,0 0 0 16,0 0 174-16,0 0 65 0,0 0 5 0,0 0-2 15,0 0-19-15,0 0-9 0,0 0-11 0,0 0-22 16,0 0-4-16,17-26-21 0,-16 25-21 16,-1 1-11-16,0 0-26 0,0 0-14 0,0 0-13 15,0 0-20-15,0 0-12 0,0 0-12 0,0 1-8 16,-2 1-5-16,0 3-4 0,-4 0 1 0,3 1-1 15,-4 2 8-15,-3 2 2 0,3 2-6 0,0 1-11 16,-1 2-7-16,-1 1-5 0,0 1 3 0,4-1 9 16,-1 0-7-16,1 1 2 0,0-1-1 15,4-1-13-15,0 1 20 0,1-1 1 0,0-1 1 16,0 0 2-16,0-5-8 0,0-2 2 0,0-3 9 16,0-4 7-16,1 6-16 0,3 0-2 15,0 1-10-15,-1 0 2 0,-3-7 10 0,0 0-3 16,7 4-12-16,-2 1-24 0,3 0-39 0,4 0-46 15,-2-5-47-15,9 0-108 0,0 0-126 0,-4 0-256 16,-7-2-384-16</inkml:trace>
  <inkml:trace contextRef="#ctx0" brushRef="#br1" timeOffset="1.53608E6">5042 18268 0 0,'0'0'0'0,"0"0"0"16,0 0 134-16,0 0 134 0,0 0-3 16,0 0-8-16,0 0-6 0,0 0-21 0,0 0-30 15,0 0-12-15,0 0-27 0,0 0-8 0,0 0-8 16,0 0-30-16,8-13-7 0,-8 13-21 0,0 0-6 15,0 0-9-15,0 0-4 0,1 0-9 16,-1 0-3-16,0 0 3 0,0 0-16 16,0 0-10-16,0 0-14 0,0 0-8 0,0 0 1 0,0 0 5 15,0 0-3-15,0 0-16 0,0 1 2 0,0-1-15 16,0 0 8-16,0 2 10 0,1 0 1 0,-1 1 5 16,2 1-14-16,1 2 12 15,-1 0-16-15,-1 2 5 0,4 0 18 0,-1 1-33 0,-2 1 13 16,-1-2 4-16,2-2-12 0,-1-3 32 15,-2 4-4-15,1 2-4 0,0-2-4 0,-1 6-6 16,0-6 5-16,0 0-9 0,0 7 7 0,0-6-13 16,0 0-6-16,-6 8 11 0,4-8 3 15,-4 6-8-15,-1 1 12 0,-1-3-5 0,4-1-22 16,-1-6 31-16,-4 8-7 0,4-6-2 0,-2 0 18 0,3 1-13 16,-4-2 4-16,-1 1 4 0,3-2 7 15,0 3-17-15,-1-6 2 0,3 1 8 0,-3-1-9 0,1 2 14 16,6-4-1-16,0 0-11 15,0 0-4-15,-5 0 15 0,-2-4-7 0,3 0 4 0,-3 1 12 16,7 3-28-16,-2-8 6 0,2 3-17 16,-1-2 2-16,0 1 9 0,1 0-11 0,0 0 12 15,0 0-25-15,0 0 3 0,0 6-32 0,2-7-58 16,3-1-91-16,0 2-175 0,-2 1-244 0,-3 5-475 0</inkml:trace>
  <inkml:trace contextRef="#ctx0" brushRef="#br1" timeOffset="1.53633E6">5007 18123 1161 0,'0'0'391'0,"0"0"-41"0,0 0-64 16,0 0-59-16,0 0-49 0,0 0-38 15,0 0-48-15,0 0-29 0,0 0-23 16,0 0-24-16,0 0-10 0,0 0-9 0,0 0-15 16,-18-36-8-16,18 36 10 0,1 1-15 0,2 4-20 15,0 0-51-15,-1 0-123 0,0 1-143 0,2 2-232 16,-1-2-389-16,-1-1 468 0</inkml:trace>
  <inkml:trace contextRef="#ctx0" brushRef="#br1" timeOffset="1.53687E6">5313 18217 0 0,'0'0'419'16,"0"0"1"-16,0 0-51 0,0 0-57 0,0 0-83 16,0 0-48-16,0 0-47 0,0 0-26 15,0 0-26-15,0 0-26 0,0 0-18 0,0 0-18 0,0 0-13 16,0 0 1-16,22-11 4 0,-15 18 8 15,-3 1 8-15,2 2 7 0,-1 3 13 0,2 1 2 16,-4 1 4-16,4 0 4 0,-5-1-17 0,1-7-6 16,-2 4 12-16,-1-4-16 0,0 0 1 15,0 8-12-15,0-8-20 0,0 2 9 0,-4 6 6 16,3-7 7-16,-2 0 1 0,-6 7-6 16,3-7-3-16,3-1-2 0,-7 8-3 0,2-8 2 0,4 0-13 15,-7 5 5-15,5-6 2 0,-3 0-2 0,-2 2 12 16,7-5-2-16,-2 1 5 0,1-1 1 15,-3-3 6-15,1 0 7 0,3 0-1 0,-3 0-11 16,7 0-7-16,-4-3-3 0,-3-3-7 0,4 0 11 16,-4-7-13-16,6 0-8 0,0-2-15 0,0-4-6 15,1 5 14-15,0 2 1 0,3 1 19 16,3 3 1-16,-2 3 1 0,5-1 3 0,-3 1-12 16,0 2-3-16,2 1-25 0,0 0-20 0,-3-1-37 15,2 2-67-15,-3 1-110 0,2 0-200 16,-4 0-346-16,0 0-531 0</inkml:trace>
  <inkml:trace contextRef="#ctx0" brushRef="#br1" timeOffset="1.53709E6">5331 18079 1537 0,'0'0'241'16,"0"0"-25"-16,0 0-48 0,0 0-71 0,0 0-47 16,0 0-35-16,0 0-17 0,0 0-26 0,0 0-48 15,0 0-104-15,0 0-199 0,0 0-410 16,0 0-81-16</inkml:trace>
  <inkml:trace contextRef="#ctx0" brushRef="#br1" timeOffset="1.53758E6">6035 18087 1111 0,'0'0'384'16,"0"0"-34"-16,0 0-50 0,0 0-73 0,0 0-42 15,0 0-36-15,0 0-37 0,0 0-29 16,0 0-18-16,0 0-19 0,0 0-10 0,0 0-14 16,0 0-23-16,0 0 3 0,-30-25-4 0,30 25-6 15,0 3 9-15,3 0-7 0,3 2-5 16,3 0 12-16,1 1-1 0,3 2 17 0,5-1-13 15,2 2-6-15,2-2 0 0,3 1-9 0,2 0 20 16,1-1-8-16,-1-2-4 0,0 0 7 0,0 0-8 16,-5 0 4-16,0-3 14 0,-4 0-26 0,-4 1 12 15,0-2 4-15,-7 1-10 0,-2-1 21 16,-3 2-3-16,-2-1 5 0,0 1 12 0,-3 2 31 0,-5 1-12 16,-4 1 0-16,1 2-5 0,-6 1-54 15,1 2 27-15,-2 0 5 0,-1 1 2 0,-1 1 24 16,-1 0-39-16,1-1-12 0,0 1-15 15,0-1 4-15,2 1 20 0,4-4 6 0,5-3 1 16,-1 1 4-16,2-3 5 0,2-1-7 0,-7 5 11 16,8-3-26-16,-3-1-23 0,2 0 2 0,-1 1-32 15,0 1-12-15,-2-1-56 0,3 1-86 0,6-7-127 16,-6 3-211-16,-1 2-457 0,2-1-117 0</inkml:trace>
  <inkml:trace contextRef="#ctx0" brushRef="#br1" timeOffset="1.53784E6">6665 18268 702 0,'0'0'696'0,"0"0"-383"0,0 0-74 15,0 0-15-15,0 0-58 0,0 0-41 0,0 0-29 16,-122 20-37-16,109-16-8 0,1 2-6 0,1 1-6 15,1-1 6-15,-3 3 3 0,4-2 12 0,4-3 0 16,-5 3-2-16,3 0-17 0,-7 3-21 16,1 0-10-16,-2 1-8 0,2 0-12 0,-5 3 8 15,0-2-3-15,-3 3-7 0,1 1 10 0,0-1-5 16,-1 2 0-16,-1-2-37 0,1 2-37 0,1-1-78 16,-1 0-135-16,4-3-141 0,0-1-265 15,11-7-453-15</inkml:trace>
  <inkml:trace contextRef="#ctx0" brushRef="#br1" timeOffset="1.53823E6">6861 18224 1632 0,'0'0'374'16,"0"0"-110"-16,0 0-50 0,0 0-68 0,0 0-40 15,0 0-30-15,0 0-33 0,0 0-11 16,0 0-1-16,0 0-2 0,0 0 6 0,-118 35-4 0,104-22-20 16,-1 0 1-16,1 1-7 0,3-3-3 15,5-4 14-15,-1 4-6 0,4-4 1 0,-1 1-13 16,-2 7-13-16,5-7-2 0,0 0-9 16,1 8 18-16,0-8 2 0,0 0 6 0,7 7 20 15,-1-9-2-15,6 3-3 0,2 0-4 16,2-4-5-16,1-1-2 0,3-4 14 0,11 0-5 0,4-6-24 15,9-8 0-15,-1-4-4 0,-2-5 11 16,-7-1 31-16,-6-1 10 0,-9 0 0 0,-6 3 6 16,-5 1-1-16,-7-1-23 0,-1 2 4 0,-2 0-15 15,-8-1-4-15,-5 4 7 0,-2-3-3 0,-5 5-2 16,-3 3-6-16,-4 3-7 0,0 5-3 16,-6 4-3-16,-2 1-24 0,-2 10-68 0,-4 4-166 15,13-2-358-15,10-3-788 0</inkml:trace>
  <inkml:trace contextRef="#ctx0" brushRef="#br1" timeOffset="1.55043E6">9314 17941 0 0,'0'0'0'0,"0"0"0"0,0 0 0 0,0 0 0 15,0 0 0-15,0 0 0 0,0 0 0 16,0 0 0-16,0 0 0 0,0 0 0 0,0 0 0 16,0 0 0-16,-3-9 0 0,3 9 0 0,0 0 0 15,0 0 0-15,0 0 203 0,0 0 14 16,0 0 1-16,0 0-5 0,0 0-19 0,0 0-5 16,0 1-17-16,0 1-16 0,0-2-12 0,0 0-14 15,0 2-10-15,0-2-8 0,0 0-8 16,0 0-24-16,4 0-19 0,0 0-9 0,1 0-14 15,1-2-6-15,3-1 5 0,2 2-10 0,1-1-9 0,5 0 10 16,-1 1-13-16,2 1 0 0,1 0 3 16,2 0-16-16,0 3 0 0,-1 1-2 0,1 3-9 15,-1 1 2-15,-2 3-2 0,0 0 3 0,-6 4 1 16,-1-1 9-16,-2 2 0 16,-6 0-6-16,0-1 2 0,-3 1 3 0,0-1 3 15,-6 1 10-15,-4-1 6 0,-2 0-15 0,-4-1 3 16,1 1-5-16,-3-2-5 0,-2 1 5 0,0-3 5 15,0 0-4-15,-1-1-3 0,0 0 13 16,2-1-20-16,0-2-14 0,5-1-19 0,-2-1-53 0,6-2-58 16,3-1-117-16,2-2-181 0,4 0-325 0,1 0-126 15</inkml:trace>
  <inkml:trace contextRef="#ctx0" brushRef="#br1" timeOffset="1.55069E6">9797 17906 613 0,'0'0'261'0,"0"0"-23"15,0 0-5-15,0 0-30 0,0 0-26 0,0 0-16 16,0 0-40-16,0 0-24 0,0 0-13 16,0 0-4-16,0 0-5 0,0 0 5 0,-122 70 1 15,114-56-6-15,3 2-4 0,-2 1-14 16,-2 2-19-16,5 1-14 0,-2 2-1 0,3 2-10 15,-1-2-3-15,1 2 8 0,2-1-20 0,1 0 4 16,0-2-5-16,0-1-11 0,1-2-10 0,6-1-48 16,-3-5-78-16,4 1-128 0,3-5-164 0,-2-2-232 15,-4-2-502-15</inkml:trace>
  <inkml:trace contextRef="#ctx0" brushRef="#br1" timeOffset="1.55092E6">10141 18166 1128 0,'0'0'348'15,"0"0"-86"-15,0 0-43 0,0 0-29 0,0 0-28 16,0 0-28-16,0 0-26 0,0 0-34 16,0 0-26-16,0 0 5 0,0 0-19 0,0 0-12 15,0 0-1-15,-81 124-12 0,80-109 3 16,0-4 6-16,1-4-3 0,0-2 4 0,0 2-5 15,0 1-5-15,0-1-16 0,0-1-47 0,0 1-89 16,0-2-167-16,0 1-228 0,0 0-400 0,0-6 29 0</inkml:trace>
  <inkml:trace contextRef="#ctx0" brushRef="#br1" timeOffset="1.55111E6">10245 17999 1780 0,'0'0'227'0,"0"0"-13"16,0 0-44-16,0 0-53 0,0 0-31 0,0 0-18 15,0 0-27-15,0 0-28 0,0 0-28 0,0 0-17 16,0 0 8-16,0 0-11 0,0 0-2 0,-71-16-36 16,81 16-81-16,1 1-117 0,6 1-156 15,-6 0-262-15,-3 0-270 0</inkml:trace>
  <inkml:trace contextRef="#ctx0" brushRef="#br1" timeOffset="1.55156E6">10578 18223 0 0,'0'0'150'15,"0"0"211"-15,0 0-43 0,0 0 9 0,0 0-53 16,0 0-39-16,0 0-29 0,0 0-52 16,0 0-31-16,0 0-42 0,0 0-40 0,0 0-20 15,0 0-17-15,0 0 11 0,2-1 5 0,-1 7 4 16,6 2 12-16,-4 1-5 0,3 2 13 0,-2 2-5 15,4 1-16-15,-6-2-18 0,3-5 1 16,-4 2 21-16,0-1 7 0,0-1 6 0,-1 8-19 16,0-6-23-16,0 4-3 0,0 1-2 0,0-8 15 15,-7 8 5-15,4-6 0 0,-4 0-9 0,-3 8 6 16,5-8-15-16,-3 0 8 0,-6 7 5 16,6-8-14-16,0 0 6 0,-10 3 1 0,12-6 8 15,-2-1 2-15,-10 0 7 0,13-3-7 0,-2 0 6 16,-5 0 7-16,5-10 0 0,3-4-21 0,-2-6-29 15,6-1 12-15,0 1-12 0,9-1 21 16,0 1 22-16,3 5-29 0,-1-1 2 0,0 5-3 16,4 2-22-16,-3 1-9 0,1 2-43 15,-1-1-104-15,3-1-152 0,-5 4-263 0,-5 1-599 16</inkml:trace>
  <inkml:trace contextRef="#ctx0" brushRef="#br1" timeOffset="1.55178E6">10673 17972 1902 0,'0'0'185'0,"0"0"-10"0,0 0-16 15,0 0-50-15,0 0-51 0,0 0-19 16,0 0-38-16,0 0-15 0,0 0-12 0,0 0-44 15,0 0-104-15,0 0-208 0,0 0-467 16,0 0-264-16</inkml:trace>
  <inkml:trace contextRef="#ctx0" brushRef="#br1" timeOffset="1.55397E6">11746 18113 0 0,'0'0'0'0,"0"0"176"0,0 0 76 16,0 0-20-16,0 0-20 0,0 0-19 0,0 0-35 15,0 0-29-15,0 0-27 0,0 0-14 16,0 0 1-16,0 0-1 0,0 0-2 0,0 0-7 16,-28-37 6-16,27 37-4 0,1 0 2 0,-1 0 5 15,0-2-18-15,-1 2 0 0,-2-1-1 0,2 1-4 16,1-1 0-16,-5-1-8 0,3 0-14 0,0 1-8 16,-4 0 3-16,3-2-3 0,-2 2-5 15,3 0-3-15,-3-1-6 0,3 1-4 0,-3-2 0 16,4 2 3-16,0 0-18 0,-1 0 3 0,-1 0 2 15,3 1-9-15,0 0 12 0,1 0-6 16,0 0-4-16,0 0 1 0,0 0 3 0,0 0 2 16,0 0-6-16,0 0 0 0,0 0-9 0,0 0-1 15,0 0 8-15,0 0 7 0,0 0-7 0,0 0 1 16,0 0-1-16,0 0-11 0,0 0 21 0,0 0-6 16,0 0 1-16,0 0 4 0,0 0-12 15,0 0 7-15,0 0-2 0,0 0 3 0,0 0-8 16,0 0-2-16,0 0-3 0,0 0 4 0,0 0 11 15,0 0 2-15,0 0-5 0,0 0-9 0,0 0 7 16,0 0-5-16,0 0 9 0,0 0 6 16,0-2-18-16,0 2 8 0,0 0-3 0,0 0-1 15,0 0 6-15,0 0-4 0,0 0-1 0,0 0-1 16,0 0 12-16,0 0-3 0,0 0-4 16,1 0 3-16,-1 0-14 0,0 0 8 0,0 0 5 0,0 0 2 15,0 0-5-15,0 0-2 0,0 0-3 16,0 0-2-16,0 0 13 0,0 0-3 0,0 0-4 15,0 0 0-15,0 0 5 0,0 0-5 16,0 0 6-16,0 0 6 0,0 0-11 0,0 0 0 0,0 0 0 16,0 0-5-16,0 0 4 0,0 0-2 15,0 0-1-15,0 0-4 0,0 0 11 0,0 0-1 16,0 0 4-16,0 0 5 0,0 0-12 0,0 0 0 16,0 0 0-16,0 0 2 0,0 0-4 15,0 0 2-15,0 0-4 0,0 0-6 0,0 0 9 16,0 0 3-16,0 0-4 0,0 0 8 0,0 0 0 15,0 0-3-15,0 0 11 0,0 0-6 0,0 0-20 16,0 0 10-16,0 0-5 0,0 0-5 16,0 0 31-16,0 0-16 0,0 0-6 0,0 0 3 15,0 0-7-15,0 0 6 0,0 0 7 0,0 0 9 16,1 0-16-16,-1 0 5 0,3 0 3 0,0 0-13 16,-2 0-2-16,1 0 4 0,0 0-5 0,3 0 6 15,-2 0 13-15,4 0-5 0,-2 0 0 16,4-1 0-16,0 0-2 0,1-1 3 0,1-1 5 15,1 1 2-15,4-1-18 0,-3-1 9 0,5 2-8 16,-4 0-7-16,4-1 18 0,-1 1-15 0,-2 1 8 16,2 0 4-16,-3-1-4 0,1 2 6 15,-2 0-11-15,-2 0-13 0,-2 0-28 0,-1 0-53 16,-2 0-55-16,-1 0-80 0,-3 3-87 0,-2 0-140 16,0 0-292-16,0-1-60 0</inkml:trace>
  <inkml:trace contextRef="#ctx0" brushRef="#br1" timeOffset="1.55418E6">11443 18248 388 0,'0'0'442'0,"0"0"-159"16,0 0-95-16,0 0-50 0,0 0-24 0,0 0-2 16,0 0 5-16,0 0-11 0,0 0-15 15,0 0-12-15,0 0-23 0,0 0-12 0,0 0-8 0,151-5-15 16,-110-3-7-16,1-1-3 0,5-1-11 15,-3 0-13-15,3-1-10 0,-5 3-48 16,-1-3-75-16,-1 2-102 0,-6 0-151 0,-7 2-259 16,-13 2-24-16</inkml:trace>
  <inkml:trace contextRef="#ctx0" brushRef="#br1" timeOffset="1.55441E6">11953 17900 637 0,'0'0'199'0,"0"0"-40"16,0 0-70-16,0 0-40 0,0 0 6 15,0 0 30-15,0 0 28 0,0 0-2 0,0 0-10 16,0 0-4-16,0 0-3 0,0 0 6 0,0 0-1 16,0 0-19-16,111 123-6 0,-102-103-20 15,-3 3-8-15,-4-2 6 0,-2 2-22 0,-2 1 0 16,-8-2-4-16,-4 3-13 0,-3 0 0 0,-3 0-15 15,-5 0-31-15,6-5-84 0,-2-1-156 0,9-8-233 16,3-3-599-16</inkml:trace>
  <inkml:trace contextRef="#ctx0" brushRef="#br1" timeOffset="1.55495E6">13106 18097 422 0,'0'0'290'0,"0"0"-23"0,0 0-83 15,0 0-62-15,0 0-62 0,0 0-8 0,0 0 0 16,0 0 28-16,0 0 28 0,0 0-15 0,0 0-4 15,0 0-22-15,0 0-23 0,0 0-3 0,-7 124-12 16,7-104-10-16,0-1-7 0,0 0 4 0,0-3-3 16,0-1-7-16,2-1-6 0,-2-2-72 15,0 1-156-15,0-6-208 0,0-3-496 0</inkml:trace>
  <inkml:trace contextRef="#ctx0" brushRef="#br1" timeOffset="1.55516E6">13117 17906 1686 0,'0'0'138'0,"0"0"4"0,0 0-9 0,0 0-19 16,0 0-12-16,0 0-26 0,0 0-23 16,0 0-11-16,0 0-37 0,0 0-1 0,0 0 2 15,0 0-12-15,0 0 0 0,0 0-7 16,-19-69-29-16,30 73-55 0,0 2-91 0,6 2-128 15,-4 0-190-15,-3-1-363 0,0-1 411 0</inkml:trace>
  <inkml:trace contextRef="#ctx0" brushRef="#br1" timeOffset="1.55573E6">13417 18176 628 0,'0'0'87'0,"0"0"-42"16,0 0-54-16,0 0 13 0,0 0 24 0,0 0-1 16,0 0 9-16,0 0-18 0,0 0-7 0,0 0-7 15,0 0 12-15,0 0-3 16,0 0 6-16,0 0 14 0,45 106-19 0,-45-97 12 0,1-2-8 16,-1 0-11-16,0-3 5 0,0 0-3 15,0-3 16-15,0-1 18 0,2 0 25 0,1 0-3 16,3-3-16-16,-1-2-8 0,4-2-20 0,1-1 0 15,2-1 9-15,3-2 1 0,0-1-10 0,1 0 4 16,2-2-9-16,-2 1-5 0,1 1 10 0,2 1-8 16,-2 1 4-16,-2 2 0 0,-2 2 4 0,0 2-1 15,-2 2-1-15,-2 2 0 0,-2 0-18 16,0 5 10-16,-2 2 8 0,-1 1-10 0,-2 0 22 16,1 3-5-16,1 0-7 0,-1 1 7 0,0-1-5 15,3 0 1-15,-2-1 1 0,2 1 5 16,1-2-5-16,-2-2 2 0,5 1 7 0,-1-3 0 15,0-1-6-15,0-3 8 0,1-1-8 0,0 0-7 16,1 0 10-16,1 0-14 0,-1-4 1 0,0-2 9 16,1-2-3-16,-1 0 7 0,2-1-2 0,-2-3-4 15,-1 1-9-15,0-2-3 0,0 0 5 16,-3-1 0-16,1 0-2 0,0 0 4 0,0-3-2 16,-5 1-2-16,3 0 13 0,-3-1-2 0,1 0 4 15,-3-1 9-15,1 1-4 0,-1 1-1 16,-1 2-3-16,0 2-7 0,0 2-10 0,0 4-9 15,0 2-8-15,-1 4-6 0,-4 0-1 0,3 6 0 16,-1 3 1-16,-3 3-1 0,4 3 6 0,-3 3 3 16,0 1 5-16,1 3 2 0,1 0-6 0,0 0-2 15,2 0-7-15,0-1-7 0,1 0-1 0,0 0-2 16,0-2 0-16,1-2-18 0,3-2-68 16,-1-1-125-16,1-3-142 0,2-1-167 0,-2-3-288 15,-2-3 415-15</inkml:trace>
  <inkml:trace contextRef="#ctx0" brushRef="#br1" timeOffset="1.55595E6">13910 18152 0 0,'0'0'294'15,"0"0"-123"-15,0 0-45 0,0 0-33 0,0 0-35 16,0 0-7-16,0 0-1 0,0 0-5 0,0 0 10 15,0 0-6-15,0 0-3 0,0 0 1 16,0 0-11-16,0 0-10 0,61 14-6 0,-31-21-22 16,0 1-19-16,2-1-44 0,0-1-59 15,1 3-84-15,1-2-141 0,-9 1-49 0,-8 3 398 16</inkml:trace>
  <inkml:trace contextRef="#ctx0" brushRef="#br1" timeOffset="1.55632E6">14322 18195 68 0,'0'0'89'0,"0"0"-45"0,0 0-14 0,0 0 7 16,0 0 2-16,0 0 4 0,0 0-7 15,0 0-15-15,0 0 5 0,0 0 0 0,0 0 8 16,0 0 3-16,0 0 7 0,128-7-8 15,-108 2 3-15,-2 1 11 0,-3-1 10 0,0 0 23 16,-3-1 8-16,-2 2 9 0,0-1 5 0,-5 0 2 16,0 1-1-16,-3 0 3 0,0 0-7 0,-2 1-10 15,0-1-20-15,-4 2-30 0,-2 0-8 16,-5 2-21-16,1 0-4 0,-4 0 10 0,-2 1-15 16,-3 3 9-16,0 3 4 0,0 1-6 15,0 1 6-15,-1 2-6 0,2 0-6 0,4 0-6 0,-1 1 2 16,4 1-3-16,1 0 2 0,4-1-7 15,3 2-10-15,0-1 0 0,3 1 2 0,0-2 5 16,3 1-18-16,5-3-26 0,2-1-46 0,3-1-68 16,4-2-44-16,3 0-34 0,3-2-33 15,4-4-14-15,3 0-24 0,1 0 161 0,3-2 156 16,-6-2 0-16,-10 1 0 0</inkml:trace>
  <inkml:trace contextRef="#ctx0" brushRef="#br1" timeOffset="1.55763E6">15057 18176 0 0,'0'0'0'0,"0"0"250"0,0 0-44 16,0 0-46-16,0 0-12 0,0 0-38 15,0 0-11-15,0 0-10 0,0 0-3 16,0 0-4-16,0 0 4 0,0 0-6 0,0 0-14 0,0 0-1 16,-5 37-16-16,6-35-17 0,3 2-11 0,-3-2 4 15,2 0-9-15,-3 1 7 0,0-1 4 16,0 0-16-16,-2 2 3 0,-3-2-4 0,0 2-42 15,-4-1-8-15,-2-1-47 0,0 1-23 16,-4-2 11-16,2-1 11 0,-2 0 32 16,0 0 27-16,1-1 24 0,3-4 1 0,2-1 11 15,3-1-3-15,0-1 3 0,5-1-7 0,1 0 2 16,3-1 2-16,7 1-8 0,1 0 18 0,4 1-4 16,3 1 0-16,0 1-2 0,5 3 1 0,-2 2-4 15,5 1 9-15,0 0 3 0,3 4 2 0,-1 4 9 16,1 3-11-16,0 2-9 0,-2 0 5 15,-1 3 6-15,-2 2 1 0,-2 0 25 0,-4 2 1 16,-4-7-3-16,-7-2 16 0,2 2 28 0,-7-3-21 16,3 5-1-16,-1 2-11 0,-4-3-55 0,1 1 18 15,-1 0-6-15,-2 0-9 0,-6 1 21 0,1 0-17 16,-4 1-15-16,-3 0 2 0,-2-1-19 0,0 2 9 16,-6-2 3-16,-5 5 4 0,1-7 9 15,-5 4-12-15,3-6 13 0,1-2-2 0,1-2 22 16,1-1 2-16,5-2-3 0,-3-2-2 0,7-1-19 15,-2-2 13-15,0 0-3 0,11 0 6 16,-5-7 1-16,9 0-7 0,1-7 11 0,1 2 4 0,10-8-11 16,16-9-13-16,10 0-39 0,11-8-18 15,5 4 11-15,2 5 2 0,0 3 35 16,-2 5 8-16,-4 5-4 0,-3 1 16 0,-3 4-3 16,-1 0 6-16,-3 0 6 0,-1 2-10 0,-1 0 8 15,0-1-2-15,-4 1-1 0,-1 1 14 16,0 0-5-16,-4 0 6 0,-4 2 8 0,-3-1 6 0,-3 1 19 15,-5-1 7-15,-1 2-2 0,-5-1-1 0,-2 0-16 16,-3 0-11-16,0 2-9 0,-5-1-15 16,-1 0-15-16,-4-1-2 0,-3 2-2 0,-2-1 5 15,2 1 4-15,-5 1 2 0,2-1 2 0,-1 0 2 16,-2 2 4-16,3-2-7 0,2 2-8 0,2 0-4 16,2-1 0-16,1 2 1 0,1 0 3 15,6 0-4-15,-1 0-11 0,3 0-1 0,0 0 2 16,3 0 9-16,4 0 12 0,3 0 8 0,4 0-7 15,5 0-1-15,3 0-3 0,5-1-12 0,1 0 5 16,5-1-11-16,1-2-1 0,1 2 9 16,0-1 4-16,-2 0 7 0,1 1 4 0,-3-1-11 15,-4 1 4-15,-1-1 4 0,-6 1 0 16,-5 1 13-16,-2-1-9 0,-3 2-4 0,-5 0-6 16,-5 0-6-16,0 0 17 0,-2 0 0 0,-8 7 10 15,-3 0 8-15,-2 1-10 0,-4 3 14 16,-2 0-7-16,1 1-4 0,-2 2-1 0,1 0-13 0,3 1-2 15,2 0 2-15,5 0-6 0,1 0-8 0,5 0 0 16,4-4-7-16,1-4 14 0,0-2 16 16,0 2 5-16,4 1 3 0,2 1-14 0,5 5 0 15,-3-9-8-15,6 5 0 0,3-1 3 0,-1-3-16 16,0 3 0-16,4-3 3 0,5 2-1 0,-4-2 8 16,8-1 2-16,-4 0 0 0,-1-3-2 15,4 0 14-15,-1 0 9 0,-1-2-19 0,1 0 1 16,5-2-7-16,5-3-11 0,3-3 11 0,1-2-3 0,-5-2-12 15,-6 0 6-15,-3 0 5 16,-9 0 10-16,-3 1 10 0,-4-1 5 0,-4 1-3 16,-3-1-6-16,2 0 8 0,-4-2-4 0,0 2-2 15,-1-2-3-15,-1 1-11 0,0 4-7 0,0-1 9 16,0 3 6-16,0 1-5 0,-1 3 5 0,-1 0-6 16,0 1-9-16,0 1 15 0,-1 1-5 15,2 0 3-15,-1 0 1 0,2 0-8 0,-1 0 2 16,-2 0 1-16,2-2 0 0,-2 2-7 0,2 0 4 15,0-1 9-15,0 1-2 0,-2-1 8 16,2 1-2-16,-2-1-10 0,2 1-5 0,0 0 10 0,1-2-4 16,0 2 6-16,0 0 0 0,0 0-18 15,0 0 5-15,0 0-7 0,0 0 7 0,0 0 2 16,0 0 1-16,0 0 2 0,0 0-3 0,0 0 17 16,0 0-8-16,0 0-7 0,0 0 5 0,0 0-17 15,1 0 9-15,4 0 11 0,-1 0-1 16,1 0-5-16,0 0 2 0,5 0-9 0,1 0 1 15,-1 0 16-15,2 0-3 0,4 0-1 16,-2 0-4-16,4 0 3 0,-1-1-12 0,0 1 12 0,2 0 4 16,0 0-23-16,-1 0 8 0,-3 0 1 15,3 0-5-15,-4 0 16 0,0 1-3 0,-4 2-10 16,-3 1 2-16,-1-2 8 0,-1 2-1 0,-3 2 1 16,-2 0 2-16,0 2-13 0,-2 0-6 15,-3 2 14-15,-1 1-1 0,1 2-8 0,0-1 9 16,0-2-20-16,4-3-30 0,1 2-30 0,0-3-132 15,0 0-263-15,0 1-548 0,0-7 11 0</inkml:trace>
  <inkml:trace contextRef="#ctx0" brushRef="#br1" timeOffset="1.55889E6">15925 18249 0 0,'0'0'305'0,"0"0"-34"0,0 0-29 15,0 0-21-15,0 0-22 0,0 0-13 0,0 0-38 16,0 0-27-16,0 0-26 0,0 0-23 0,0 0-11 16,-18 4-26-16,18-4-9 0,0 0-3 0,0 0-16 15,0 1-1-15,0-1-2 0,3 1 3 0,1-1 15 16,0 0 3-16,3 1 11 0,4-1 3 15,-1 0-14-15,4 0 6 0,1 0-7 0,0 0-9 16,1-2 5-16,-3 0-9 0,4-1 3 0,-6-1 4 16,2 1 2-16,-1-1 14 0,-4 1-1 15,2-2 16-15,-2 2 17 0,-2-2 0 0,-1-1 12 16,0 1-8-16,0 0-21 0,-1-1 2 0,-2-1-12 16,1 1 2-16,-2-1 4 0,-1-1-5 15,1 1-11-15,-1-2-3 0,0 2-2 0,0 0 10 16,0 0-3-16,-1 1-3 0,-4-1-2 15,0 1-8-15,-1 0 0 0,-1 4-9 0,-2-2-8 16,-4 4-16-16,-2 0-1 0,-2 1 8 16,-2 7 4-16,-5 3-5 0,1 3 3 0,-2 4-5 15,0 2-10-15,3 3 2 0,2 0 11 0,3 2 3 0,4-3-4 16,5 1 6-16,6-7-10 0,1-5-2 16,1 3 21-16,1-6-2 0,5 7 10 0,2 0-16 15,4-5-7-15,1 1 15 0,5-1-17 0,7 3 21 16,-1-6-11-16,10 4-17 0,-3-3 23 0,2-2-43 15,4 0-114-15,-8-4-295 0,-9-1-819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05T05:36:18.71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581 749 0 0,'0'0'0'15,"0"0"0"-15,0 0 0 0,0 0 0 0,0 0 133 0,0 0 121 16,0 0-9-16,0 0-30 15,0 0-23-15,0 0-27 0,0 0-13 0,0 0-7 16,-2-53-10-16,2 52-8 0,0-2-14 0,0 2-23 16,0 0-28-16,0 0-20 0,0 1-24 15,0-1-16-15,0 1-6 0,0 0-15 0,0 0-3 16,0 0 7-16,0 2 9 0,1 4 9 0,0 2 8 16,3 4-5-16,0 0-1 0,1 4 4 0,1 3-2 15,-4 2 1-15,3 2 2 0,-2 2 1 0,-1 2-2 16,1 1 3-16,-1 2 1 0,0 1 1 0,-2 1 2 15,1 2 1-15,-1 0 4 0,0 0 2 16,0 0 1-16,0-2-1 0,1 8-4 0,0 2-4 16,0-3-7-16,2 0 2 0,-1-13-6 0,0-7 2 15,-1-5 6-15,-1-3-8 0,1-1 6 0,0-1-5 16,0-3 3-16,1 0 1 0,-2-2 0 16,1-2 2-16,-1 0 2 0,0-2 13 0,0 0 18 15,1 0 23-15,-1 0 14 0,0 0 11 0,0-4-11 16,0-2-23-16,-1-4-20 0,-2-2-26 15,0 0-10-15,0-1 0 0,-2 0 8 0,3 0-1 0,0-4 2 16,-2-3-5-16,0-6-10 0,2-3-1 16,-2-5-5-16,0-6 1 0,3-2 2 0,-3-4-4 15,2-2-2-15,-1-1 3 0,2 0 0 0,1 0 1 16,0 13 0-16,0 2 5 0,0 11 26 0,0 0 1 16,0 0 0-16,0 1-10 0,0 1-25 15,1 2-4-15,2-1-2 0,-1 2 2 0,2 1-15 16,-2 4-9-16,2-1-2 0,-1 7 2 0,3-5 9 15,-1 6 12-15,-2 0 9 0,10-1-7 0,-7 6 6 16,7 1 3-16,5 3 0 0,1 9-24 16,6 8-4-16,0 3 3 0,-2 2-1 0,-2 3 31 15,-3 0 2-15,-3-2-2 0,-5-1 1 0,-4-1 5 16,-1-2-1-16,-1-1 9 0,-4 0 0 0,0 0-4 16,0-3 4-16,-6 1-6 0,1-2 3 0,-3 0 0 15,-1-2-1-15,-1 2-1 0,0-4-3 16,0 1 3-16,-3 0-3 0,3-3-5 0,-4 2-5 15,3-4-14-15,0 0-15 0,0 0-20 16,1-3-21-16,1-1-23 0,-1-2-33 0,3 0-46 16,-1-3-116-16,2 0-236 0,1 0-223 0,0 0 389 0</inkml:trace>
  <inkml:trace contextRef="#ctx0" brushRef="#br0" timeOffset="888.0931">1047 1142 0 0,'0'0'0'0,"0"0"0"0,0 0 249 0,0 0 85 15,0 0-60-15,0 0-59 0,0 0-59 16,0 0-37-16,0 0-27 0,0 0-15 0,0 0 3 15,0 0 11-15,0 0 6 0,0 0-1 0,13 67-7 16,-20-57-31-16,0-2-7 0,-5 1-13 16,0 1-9-16,-2 0 8 0,0-2-11 0,-2 2-6 15,2-3-2-15,-2 0-5 0,4-1 6 0,-2-3 5 16,2-1 4-16,1 0 4 0,1-2-6 0,2 0-5 16,0-4-9-16,1-3-19 0,4-2-5 0,-3-3-7 15,4-1-3-15,1-2-2 0,1-3 2 0,0 1-4 16,3-2-1-16,4 2 4 15,0 1-7-15,2 3 1 0,1 0 3 0,0 2 0 16,2 2 3-16,0 2 1 0,0 2 4 0,0 1-6 16,2 1 9-16,0 1 5 0,-2 0 0 0,2 2 14 0,-3 0-8 15,1 0 1-15,0 0-2 0,-3 2-10 16,0 1 4-16,-1-1 0 0,-1 3 3 0,0 1 9 16,-1 1 2-16,-2 0 3 0,2 2 1 0,-1 0-3 15,-3 0 4-15,2 1 2 0,-1-1 0 16,-2 2-4-16,2-1 2 0,0 1-4 0,0-3-3 15,-1 2 7-15,3-2-7 0,0-1 5 0,-1 0 3 16,2-3 5-16,2 1 9 0,0-2 3 16,2 0 15-16,2-2-6 0,1-1-1 0,2 0 0 15,1 0-14-15,2-4-1 0,-1-1-6 0,0 0-7 16,1-2 3-16,-3 1-1 0,-3-1 2 0,0 0 3 16,-1 0 3-16,-4 2 6 0,-1-4-1 15,0 2 4-15,-4-1-3 0,0 1-4 0,2-1 2 0,-4-2 1 16,0 1 0-16,0-1 2 0,-2 0-7 15,-2-1-3-15,0 1-2 0,-1 1 0 0,0 0 2 16,-1 2-4-16,1 0-1 0,-1 2-4 0,1 2-4 16,0 1-2-16,0 0-6 0,1 2-3 15,-1 0-2-15,-1 0 2 0,2 0 0 0,-1 0-2 16,2 3 2-16,-3 1-4 0,4-1 2 0,0 0-4 16,0 2-3-16,1-2 0 0,1 1-5 0,0-2 1 15,4 1-4-15,2-1 4 0,2-2 7 0,4 0 4 16,0 0 5-16,3 0 3 0,3-2-3 15,0-2 1-15,0-1 4 0,0-1-2 0,0 1 4 16,1 2 3-16,-6-2 0 0,2 1 1 0,-3 2 1 16,-3 0-2-16,-3 1-6 0,1 0-5 0,-5 1-8 15,1 0 1-15,-2 0 4 0,-1 0 1 16,2 1 10-16,-2 3 0 0,0 1 5 0,0 0 2 16,0 0 1-16,0 1 4 0,0 2-5 15,0-2 3-15,0 2-2 0,0 0-1 0,0 2 0 16,0-1-1-16,0 0-2 0,1 2-5 0,0-1 10 15,2 1-4-15,3 0 0 0,-2-1 3 0,3 3-3 16,-1-3-1-16,0-1-1 0,3 2-9 16,0-3-24-16,-2 1-60 0,0-2-99 0,3-1-138 15,-3-1-264-15,-4-4-522 0</inkml:trace>
  <inkml:trace contextRef="#ctx0" brushRef="#br0" timeOffset="1404.5209">1763 1067 0 0,'0'0'0'0,"0"0"0"0,0 0 0 16,0 0 67-16,0 0 351 0,0 0-132 0,0 0-61 15,0 0-41-15,0 0-33 0,0 0-29 16,0 0-23-16,0 0-22 0,0 0-22 0,0 0-8 15,30 40-11-15,-29-32-6 0,1 3 4 0,-2-1 4 16,0 2 5-16,-2 2 1 0,-3-2-7 0,0 3-11 16,-2-1-7-16,-2 0-6 0,-1 0 0 0,0-1-7 15,-1-2-4-15,0-2-9 0,-1 3-10 0,-2-3-12 16,3 1-10-16,2-3 2 0,6-5 11 16,-2-1 17-16,4-1 23 0,-1 0 9 0,1-1 7 15,0-2-1-15,0-2-14 0,-2-1 4 0,2-1-8 16,-2 0 2-16,2-2 0 0,1 0-7 15,0 0-3-15,0-3 2 0,0 1 2 0,0-2 0 16,1-1 9-16,3-1-6 0,0 1 0 0,0-1 6 16,2 2-5-16,-1 1 4 0,0-1 1 0,3 2-2 15,-3 1-1-15,4 3 3 0,-1 0-1 16,0 1-4-16,-1 1 2 0,1 1-4 0,1 0 1 16,0 1 2-16,-1 1-2 0,0 1 1 0,-1-1-2 15,1 2-1-15,2 0 5 0,-2 0 1 0,0 2 3 16,-1 1 4-16,2 2-2 0,0-1 1 15,-2 1 2-15,0 3-12 0,-1-1-1 0,2 0-4 16,-4 3-3-16,2 0 1 0,-2 1 1 0,2 1 1 16,-2-2-6-16,3 3-6 0,-3-1-24 0,4 3-50 15,-1-2-72-15,2 0-112 0,0-1-185 16,-3-3-310-16,0-3-4 0</inkml:trace>
  <inkml:trace contextRef="#ctx0" brushRef="#br0" timeOffset="2293.7811">2104 1020 0 0,'0'0'0'0,"0"0"0"16,0 0 8-16,0 0 391 0,0 0-43 16,0 0-41-16,0 0-71 0,0 0-88 0,0 0-71 15,0 0-60-15,0 0-45 0,0 0 5 0,0 0 9 16,0 0 16-16,10-1 31 0,-9 10-4 0,6 0 6 16,-3 3 13-16,3 2 5 0,2 1 2 15,-2 1-2-15,0 2-10 0,2 0-11 0,1-1-8 16,-1-1 0-16,-1 1-5 0,-1-1-5 0,0-3 0 15,0-1-7-15,-4 0-5 0,1-3 6 16,0-1-4-16,-3-2-1 0,0 0 0 0,0-4-2 16,-1 2 2-16,1-2 14 0,-1-1 25 0,0 1 25 15,0-2 30-15,0 0 3 0,0 0-25 16,0-4-28-16,0-1-34 0,0-1-13 0,0-1-7 0,0-2 6 16,-1-3 3-16,1-1-4 0,0-2 3 15,0 0-4-15,0-3-1 0,1 0-4 0,5 1 8 16,-4-2-5-16,3 1-2 0,0 3 5 15,0 1-6-15,0 3 0 0,3 0-1 0,-3 4-10 16,3 1-2-16,-1 3-1 0,-2 3-4 0,4 0 3 16,0 0 1-16,0 0-2 0,2 1-3 0,-2 5 7 15,1-1 3-15,0 2-2 0,-1 1 9 16,-3 0-1-16,1 0-1 0,2 0 6 0,-5-2-2 16,2 2 1-16,-2-2-3 0,1 1 2 0,-2-1-1 15,4-1-1-15,-4-1 4 0,-1 0-7 0,1-1-2 16,0 1-2-16,-1-2-4 0,0 1 0 0,-1-2-2 15,3 0 1-15,-3 0-1 0,0-1 7 0,0 0 8 16,-1 0-1-16,1 0 4 0,1-1-2 16,3-3-5-16,-3-2 3 0,0 1 3 0,4-2-1 15,-4-3 0-15,5 1 4 0,-4-1 1 0,5-2 2 16,-3 2-1-16,3-1-4 0,-1 0-5 0,-2 0-2 16,4 3 1-16,-2 1-2 0,-2 0-3 15,2 2 0-15,1 2-5 0,-4 0-3 0,3 3-4 16,-2 0-2-16,2 0 0 0,-1 4 9 0,-1 2 3 15,3 2 6-15,-4 2 6 0,3-1-3 0,-4 3 4 16,5-1-3-16,-6 3 1 0,4-1 0 16,-4 0 1-16,1 0 2 0,1 0-1 0,-1-1-4 15,-2-1 4-15,2 0-4 0,1-2-9 16,-1 2-12-16,-1-3-57 0,4 3-134 0,-2-5-165 16,3 0-377-16,-5-4-254 0</inkml:trace>
  <inkml:trace contextRef="#ctx0" brushRef="#br0" timeOffset="2986.9148">2813 1013 0 0,'0'0'27'0,"0"0"253"0,0 0-41 16,0 0-57-16,0 0-16 0,0 0-13 15,0 0 0-15,0 0 14 0,0 0-1 0,0 0 0 16,0 0-27-16,0 0-26 0,0 0-32 16,43 26-29-16,-26-26-8 0,3 0-13 0,2 0-9 15,-2-4 0-15,2 1-8 0,-1 1 2 0,-2-2-1 16,-2 0 5-16,-4 1 11 0,-1-1 10 0,-4 2 14 16,-4-2 6-16,1 1-4 0,-4-1-6 0,-1 1-12 15,0-2-15-15,0 2-3 0,-4-2-8 16,-1-1-10-16,-3 2 1 0,0-1-6 0,0 1-1 15,-5-1 6-15,3 2-6 0,-3 1-8 0,3 0 3 16,-2 2-4-16,0 0 1 0,0 0 7 0,-1 3-1 16,3 1-1-16,1 2-3 0,1 2 9 15,0 0-5-15,0 2-1 0,3 2 8 0,-1 1-15 16,3 1 4-16,-1 1-1 0,3 2-5 0,1-1-3 16,0 0-3-16,0 1 1 0,5 0-5 15,0-2 7-15,1 1-4 0,0-2 5 0,2 0 5 16,4-2 3-16,-1-1 8 0,5-2 6 0,0-1 10 15,3-2-4-15,0-3 10 0,5 0 4 0,-1-3-5 16,-1 0 10-16,5-3-10 0,-2-2-9 16,3-2-4-16,0-3-3 0,-2 1 5 0,3-2-3 15,-1-2 1-15,-5 0 8 0,3 1-6 0,-5-2 10 16,-5 0 9-16,2-1-8 0,-8-1 4 0,0 0 1 16,-4 0-7-16,-4-3-7 0,-2 0 4 0,0-1-3 15,-6-1-5-15,2 0 13 0,-5-1-5 16,0 0-4-16,-1 4 12 0,-1-1-6 0,3 3 3 15,-1 3 11-15,4 1-1 0,-3 4-4 0,5 2-2 16,-2 1-7-16,3 2-8 0,1 3-17 0,0 0-1 16,1 0-2-16,-1 3-3 0,1 3 19 15,0 1-3-15,0 4-1 0,0 1 1 16,0 3 2-16,2 2-2 0,0 3 1 0,5 0 3 0,1 4-5 16,-2 0 6-16,2 1 0 0,1 1-1 0,1 2 2 15,-2-3-3-15,-2-2-9 0,1 1-6 16,3-3-11-16,-3-2-37 0,-3 1-24 0,4-6-38 15,-4 0-54-15,3-3-71 0,-4-3-94 0,4-2-198 16,-5-2-269-16,0-3 170 0</inkml:trace>
  <inkml:trace contextRef="#ctx0" brushRef="#br0" timeOffset="3202.8324">3161 1038 32 0,'0'0'533'0,"0"0"-287"0,0 0-42 0,0 0-37 16,0 0 22-16,0 0 33 0,0 0-11 0,0 0-35 15,0 0-52-15,0 0-63 0,0 0-29 16,0 0-17-16,0 0-9 0,114-16-7 16,-87 11-15-16,1 2-24 0,-2-2-53 0,2 2-69 15,1-1-92-15,0 1-177 0,-8 0-207 0,-8 2 55 0</inkml:trace>
  <inkml:trace contextRef="#ctx0" brushRef="#br0" timeOffset="4156.6898">3649 1026 237 0,'0'0'464'16,"0"0"-78"-16,0 0-128 0,0 0-75 15,0 0-57-15,0 0-37 0,0 0-3 16,0 0-10-16,0 0 10 0,0 0 15 0,0 0 3 0,0 0 2 15,0 0-25-15,0 0-29 0,37 2-24 16,-23-4-11-16,6-3 0 0,0 1-6 0,0-1-5 16,1 0 2-16,-1 0 0 0,-1 0-6 15,-2 0 12-15,-3 2 0 0,-3-2 3 0,-2 1 16 16,-2 2 6-16,-3 0 1 0,-3-1-4 0,0 2-9 16,-1 1-17-16,0 0-12 0,0 0-20 0,-2 0-4 15,-1 0-4-15,-5 2 7 0,-1 2 13 0,-2 2 3 16,-2 0 10-16,-4 1-3 0,3 2-2 15,-3 1 1-15,0 1-5 0,3 0 6 0,2 0 1 16,0 2 2-16,3-1-7 0,1 1 3 16,2 0 2-16,3 0-3 0,2 0 8 0,-1-2-4 15,2 0-3-15,0 1-2 0,4-1 10 0,3-1 2 16,2-1 6-16,0-1 6 0,4-3-8 0,0 0 4 16,5-1-4-16,0-3 3 0,3-1-5 0,2 0 1 15,-1-3-4-15,5-2-6 0,-2-2 9 16,3-3-10-16,1 0 1 0,-1-1 1 0,-1-1-2 15,1-1 4-15,0 1-3 0,-6-1 3 0,-1 2-5 16,-1-3 8-16,-4 3 12 0,-3-2 4 0,-3 0 3 16,-3 0-3-16,-4 1-5 0,-1 1-5 0,-2-1 8 15,0 1-3-15,0 2-4 0,0 2-2 0,0 1-6 16,0 3 2-16,0 1-5 0,-1 0 0 16,1 1-12-16,0 1-9 0,0 0-2 0,0 0-4 15,0 0-11-15,0 0 14 0,1 0-2 0,1 0 10 16,5 0 19-16,-3 0-6 0,3 2 5 15,2 0-3-15,2-1-3 0,0 0 0 0,0-1 4 16,6 0 0-16,-4 0-4 0,6 0-1 0,-1 0 4 16,-2 0-4-16,2-1 7 0,-2-1 1 0,-2 1-6 15,-4 1-7-15,-1 0 1 0,-1 0-7 0,-5 0-4 16,-2 0 10-16,0 1-5 0,-1 2 2 16,0 2 5-16,0 1 0 0,0 0 2 0,0 0 4 15,0 2 4-15,-1 1-2 0,1-1 4 16,-2 0-1-16,1-1-6 0,1 0-2 0,0 0 0 15,0-2 2-15,0 0 1 0,0-2 3 0,0 0 3 16,3-1 5-16,-1-1 7 0,4-1 11 0,1 0 1 16,-2 0-4-16,5-1 1 0,1-4-14 0,0 1-4 15,6-3-1-15,-4-2-10 0,5 1 2 0,-1 0-2 16,0-3-5-16,2 1 2 0,-1-3-2 0,1 4 5 16,-4-4-2-16,2 2 6 0,-2-2 3 15,-1 0-4-15,-4 0 11 0,-2 2-7 0,-2-1 0 16,-1 2-1-16,-3 0-4 0,-1 2-4 15,-1 1-4-15,0 3-7 0,-1 0-11 0,-5 2-7 16,3 1-1-16,-4 1 6 0,3 0 4 0,-4 2 8 16,4 3 6-16,-2 2-7 0,2 1 6 0,-2 2 1 15,5-1-3-15,1 2 7 0,0 1-2 16,6-1 1-16,0 1 1 0,3 1 6 0,2-2-2 16,4 1 4-16,-1 1-1 0,3 0-1 0,-3-1 5 15,5 0 2-15,-4-2 1 0,2 2-9 0,-4-3 7 16,1-1-7-16,-4-1-4 0,-3 0 9 15,0-2-10-15,-1 0-2 0,-3-1 5 0,-2-1 4 16,-1 0 4-16,0 2-2 0,0 1 12 0,-3 0-11 16,-4 1 6-16,-2 0 1 0,-1 1-16 0,-1 1-23 15,-1 1-30-15,-3 0-48 0,-1 2-93 0,-2 0-121 16,5-2-375-16,4-3-818 0</inkml:trace>
  <inkml:trace contextRef="#ctx0" brushRef="#br0" timeOffset="4823.0203">1057 1777 0 0,'0'0'0'0,"0"0"0"0,0 0 0 0,0 0 0 16,-141-47 0-16,115 38 0 0,-1 3 0 0,-1 0 0 16,1 2 84-16,1-1 74 0,-2 3 3 15,1 0-1-15,1 2-4 0,-4 0 2 0,2 0-8 16,-2 4-10-16,-2-1 3 0,0 2 1 0,-2 0 1 15,0-1-4-15,3 0-8 0,0 0-16 16,4 1-10-16,2-2-7 0,4-1-10 0,3 0-7 16,5-1-3-16,3 0-11 0,5-1-8 0,2 1-12 15,2-1-18-15,1 0-15 0,0 0-11 0,0 0-12 16,4 1 2-16,3 2 12 0,7-1 10 16,5 1 17-16,9 0 9 0,11-2 1 0,12-1-2 15,14 0-3-15,12-2-6 0,14-5-8 0,11-4-4 16,15-1-5-16,11-1-6 0,13-3 0 0,11-1-3 15,11-4-2-15,5 1-3 0,7 0 2 16,2 2-3-16,4 2-3 0,1-2 0 0,-1 2-3 16,-4 3 2-16,1 0 1 0,-6 3 4 0,-5-1-1 15,-6 1 1-15,-6 1 1 0,-4-4-2 0,-8 3 1 16,-5 0 1-16,-10 0-2 0,-1 3 1 16,-10-3 3-16,-1 2-6 0,-9-1 1 0,-1 0 1 15,-10 2-3-15,-5 0 4 0,-7 1 4 0,-7 3 1 16,-11-1 8-16,-8 2 3 0,-7 0 5 15,-11-1 1-15,-9 2 0 0,-8 1-2 0,-10-1-6 0,-9 1-2 16,-1 0 0-16,0 0 5 0,-3 0 0 16,0 0 3-16,0 0-7 0,0 0-1 0,0 0 1 15,0 0-7-15,0 0 8 0,0 0-8 0,0 0-4 16,0 0-2-16,0 0-6 0,0 0-3 0,0-1-9 16,0 1-16-16,0 0-32 0,0 0-25 0,-3 1-33 15,1 5-69-15,1 2-110 0,0 0-213 16,0-1-584-16,-1-3 174 0</inkml:trace>
  <inkml:trace contextRef="#ctx0" brushRef="#br1" timeOffset="21714.994">596 2401 0 0,'0'0'0'16,"0"0"0"-16,0 0 0 0,0 0 0 0,0 0 0 15,0 0 0-15,0 0 0 0,0 0 0 0,0 0 0 16,0 0 0-16,0 0 0 0,0 0 16 16,-5-20 164-16,5 17 19 0,0 2 18 0,0-1-7 15,0-1-8-15,0 1-7 0,0 1-22 0,0-1-14 16,0 2-23-16,0 0-32 0,0 0-24 0,0 0-26 16,0 0-18-16,0 0-10 0,0 0-12 15,0 0-7-15,0 0-9 0,0 3 1 0,0 0 4 16,0 2 8-16,0 2 8 0,0 1-1 0,0 0-3 15,0 1-2-15,0 0 0 0,0 2 2 16,0-1 3-16,0 2 0 0,0 0-2 0,-1 1-1 16,1-2-3-16,0 1 0 0,0 0-2 0,0-1 1 15,0 0-1-15,0 3 2 0,0-3-1 0,0-1-2 16,0 1 1-16,0-2-1 0,0 1 0 16,0-1 3-16,0-1 0 0,0 1 0 0,0-4 1 15,0-1 3-15,0 1 1 0,0 0 3 0,0-1 3 16,0-3-1-16,0 3-1 0,0-3 3 15,0 1-5-15,1-1-1 0,-1 1-1 0,1-2-4 16,-1 1 0-16,2-1 0 0,-2 0-1 0,0 0 0 16,1 2-3-16,-1-2 2 0,0 0 1 0,1 0 4 15,-1 0 3-15,0 0 3 0,0 0 4 16,0 0 2-16,0 0-1 0,0 0-1 0,0 0-2 16,0 0-6-16,3 0-6 0,-3 0-6 0,0-2-14 15,0 2-23-15,0-1-31 0,0-3-37 0,0 2-47 16,1-3-60-16,-1 1-115 0,0-1-269 0,1 0-250 15,-1 2 284-15</inkml:trace>
  <inkml:trace contextRef="#ctx0" brushRef="#br1" timeOffset="22155.7158">591 2170 309 0,'0'0'334'0,"0"0"-9"0,0 0-59 16,0 0-44-16,0 0-34 0,0 0-14 0,0 0-13 15,0 0-33-15,0 0-33 0,0 0-31 16,0 0-23-16,0 0-16 0,0 0-11 0,0 0-8 15,-5-8-7-15,5 8-6 0,-1 0-5 16,1 1-1-16,0 1 7 0,-1 0 7 0,1 2 7 16,-2-1 5-16,1-1 0 0,1 0 0 0,0 0 4 15,0-2 5-15,0 0 13 0,0 0 14 0,0 0 19 16,0 0 14-16,0 0 6 0,0 0 5 0,0-2-6 16,0 1-11-16,0-1-16 0,0 0-20 15,0-2-13-15,0-1-10 0,0 0-2 0,0-1 0 16,1 2-1-16,-1-3-3 0,2 2-2 0,-2-1-4 15,0 2 3-15,1-1-4 0,-1 2 0 16,1-1 0-16,-1 3-7 0,1 0-9 0,-1 1-22 16,0 0-57-16,0 0-45 0,2 2-59 0,0 5-95 15,3 4-142-15,-1 1-329 0,-2-4-496 0</inkml:trace>
  <inkml:trace contextRef="#ctx0" brushRef="#br1" timeOffset="22609.366">1114 2449 0 0,'0'0'0'0,"0"0"0"0,0 0 0 0,0 0 92 15,0 0 116-15,0 0-3 0,0 0-25 0,0 0-25 16,0 0-17-16,0 0-10 0,0 0-4 16,0 0 1-16,0 0 1 0,0 0 3 0,-74 0-2 15,71 0-6-15,0 0-13 0,-1 0-15 0,0 0-8 16,1 0-10-16,-1 0-1 0,1 0-2 0,2 0-5 15,-2 0-4-15,0 0-10 0,2 0-8 16,0 0-6-16,1 0-2 0,0 0-5 0,0 0-2 0,0 0-4 16,0 0-9-16,0 0-1 0,0 0-4 15,0-1-4-15,0 1-4 0,1 0-7 0,3 0-3 16,0 0 0-16,3-2 5 0,3 2 3 0,3-1 3 16,1-1 1-16,3-1-2 0,3 1 0 0,-1-2-1 15,0 1 0-15,1-2-4 0,-3 2 1 16,2 0-2-16,-1 1-10 0,-1 1-10 0,-2 0-21 15,3 1-36-15,-4 0-55 0,0 0-84 0,-4 1-125 16,-1 3-191-16,-4 0-224 0,-3-2 79 0</inkml:trace>
  <inkml:trace contextRef="#ctx0" brushRef="#br1" timeOffset="22799.8241">1055 2563 26 0,'0'0'309'0,"0"0"-124"0,0 0-88 0,0 0-22 16,0 0-4-16,0 0-2 0,0 0-18 0,0 0-20 15,0 0-12-15,0 0-10 0,0 0-14 0,137-3-18 16,-109 3-66-16,2 0-198 0,-8 0-251 0,-5 0 538 0</inkml:trace>
  <inkml:trace contextRef="#ctx0" brushRef="#br1" timeOffset="24280.1787">1043 2621 0 0,'0'0'0'16,"0"0"0"-16,0 0 0 0,0 0 0 16,0 0 0-16,0 0 0 0,0 0 0 0,0 0 0 15,0 0 0-15,0 0 0 0,0 0 0 0,0 0 0 16,0 0 0-16,0 0 38 0,-17 2 90 0,17-2 2 16,-1 0 0-16,1 0-3 0,0 0-5 15,0 0-13-15,0 2-2 0,0-2-12 0,0 0-11 16,0 0-6-16,0 0-17 0,0 0-14 0,0 0-14 15,0 0-18-15,0 0-12 0,0 0-13 16,0 0-7-16,1 0-8 0,0 0 5 0,2 0 10 16,1 0 9-16,0 0 12 0,1 0 5 0,1 0 0 15,2 0 1-15,-1 0 2 0,2 0 1 0,-2 0 0 16,4-2 0-16,-2 2-2 0,1-1-2 16,1 1-2-16,-1 0 0 0,2 0-1 0,0-1 2 0,0 1 2 15,0 0-2-15,0-2 2 0,1 2 3 16,1-2-1-16,-3 1 3 0,0 1 3 15,0-2 0-15,-1 2 1 0,0-1 2 0,-1 1-2 16,-5-1 1-16,3 1 3 0,-5 0-2 0,1 0 2 16,0-2 0-16,-1 2-2 0,-2 0-3 0,0 0-1 15,1 0-4-15,-1 0-2 0,0 0 0 16,0 0-1-16,0 0-1 0,0 0-1 0,0 0 3 0,0 0 0 16,0 0 2-16,0 0 3 0,0 0 3 15,0 0 3-15,0 0 5 0,0 0 3 16,0 0 2-16,-1 0 2 0,1 0 0 0,0 0 1 0,-1 0-3 15,0 0-4-15,-2 0-7 0,-1 0-9 0,-1 0-9 16,-2 2-8-16,-4-2-4 0,-1 1-1 16,2-1-2-16,-2 1-5 0,0 1-12 0,1-1-25 15,4 1-40-15,1 1-65 0,-1 0-117 0,5-2-150 16,0 1-250-16,2-2-166 0</inkml:trace>
  <inkml:trace contextRef="#ctx0" brushRef="#br1" timeOffset="27959.1341">1943 2346 0 0,'0'0'0'0,"0"0"185"16,0 0 87-16,0 0 0 0,0 0-6 0,0 0-4 15,0 0-26-15,0 0-41 0,0 0-41 0,0 0-34 16,0 0-17-16,0 0-13 0,0 0-10 0,19-58-11 16,-19 58-21-16,1 0-19 0,-1 0-18 0,1 0-21 15,1 0-5-15,3 3 2 0,0 2 2 16,3 1 11-16,2 1 3 0,1 1 1 0,4 1 0 16,-3 0 1-16,-2 1 1 0,1 0 0 0,-1-1 3 15,-2 0-4-15,-2 0 1 0,1 1 0 0,-2-2-2 16,0 1 1-16,-4-2-3 0,2 0 1 15,-2-2 0-15,1 1 2 0,-2 0 2 0,0-1 4 16,0 1 1-16,0-3 3 0,0 2 0 16,0-4-1-16,0 2 4 0,-2-2-4 0,2 1 6 15,0-2 8-15,0 0 11 0,0 0 15 0,0 0 9 16,0 0 8-16,0-3 1 0,2 0-14 16,0-3-18-16,-1-2-19 0,4-3-16 0,0 0-3 15,2-3 0-15,-3 2 0 0,5-3 0 0,0 1-2 16,0 1-4-16,-1 1-1 0,2 1-3 0,-2 3 2 15,0 2-2-15,1 0 3 0,1 3-1 16,-2 0-1-16,-3 2 0 0,2 1-4 0,2 0-1 0,-5 4 0 16,4 1 4-16,-1 3 4 0,-2 0 2 15,4 2 0-15,-4 1-2 0,0 1 1 16,2 1 1-16,-4 1 1 0,2-2 1 0,-1 2 2 0,-3 0 0 16,1-1 1-16,-1-1-1 0,1 1 0 15,0-2 0-15,-2 0-2 0,1-2-4 0,-1 0-20 16,1-1-41-16,0 0-69 0,0-1-104 0,3-1-175 15,0-3-332-15,-3 0-532 0</inkml:trace>
  <inkml:trace contextRef="#ctx0" brushRef="#br1" timeOffset="28343.5744">2491 2344 833 0,'0'0'404'0,"0"0"-60"0,0 0-67 16,0 0-114-16,0 0-70 0,0 0-50 15,0 0-44-15,0 0-5 0,0 0 4 0,0 0 10 16,0 0 16-16,0 0-12 0,0 0-4 0,0 0-5 16,-42 82 2-16,41-68 0 0,1 1 2 15,0-3-2-15,0-1 1 0,4 0 2 0,3-1 0 16,2-3 0-16,2-1 1 0,0-2-3 0,0-3 1 15,5-1 8-15,-3 0 3 0,0-4 3 0,3-3 2 16,-2-1-1-16,-1-3 1 0,1-1 5 16,-4-1 5-16,-1-1 9 0,-4 1 8 0,3-1 8 0,-6 0 5 15,-1 1-3-15,-1-1-1 0,0 3-10 0,-1-2-6 16,-3 2-7-16,-5-2-9 0,0 0-7 16,-2 0-8-16,-1 3-9 0,-1 1-12 0,-2 3-9 15,3 3-12-15,-4 3-12 0,2 0-9 16,-3 7-26-16,3 3-62 0,-2 2-118 0,4 2-218 15,4-2-395-15,5-5-144 0</inkml:trace>
  <inkml:trace contextRef="#ctx0" brushRef="#br1" timeOffset="28783.1471">3293 2286 951 0,'0'0'469'0,"0"0"-97"16,0 0-85-16,0 0-90 0,0 0-45 16,0 0-39-16,0 0-40 0,0 0-33 0,0 0-21 15,0 0-7-15,0 0-3 0,0 0-5 16,0 0 3-16,0 0-2 0,-91 10-3 0,81 1 1 0,0 0-4 15,5 1-1-15,-1-1-1 0,4 0 0 16,1 2 0-16,1-2-1 0,0 0-2 0,0-2-3 16,3 0-5-16,4-1-2 0,2 0 0 0,-3-2 0 15,3-2 5-15,0-1 1 16,2 0 4-16,-2-3 2 0,0 0 6 0,2 0 4 0,-1-2 4 16,0-2 4-16,1-2-3 0,-1-1 2 0,0-1 2 15,1 1 0-15,-2-1 3 0,-1 0 7 0,-3-1 4 16,3 1 3-16,-5 0 9 0,2-2 0 15,-4 2-2-15,-1-3-3 0,0 2-4 0,0-1-2 16,-6 0-2-16,2 1-2 0,-5 1-9 0,1 1-12 16,2 2-9-16,-3 1-14 0,-2 4-4 15,1 0-9-15,-5 1-9 0,3 5-14 16,2 2-50-16,-1 2-110 0,4 0-194 0,4-2-339 0,1-3-687 0</inkml:trace>
  <inkml:trace contextRef="#ctx0" brushRef="#br1" timeOffset="29087.3374">3555 2191 655 0,'0'0'620'0,"0"0"-224"0,0 0-76 16,0 0-87-16,0 0-70 0,0 0-26 0,0 0-9 16,0 0-21-16,12-127-17 0,-11 109-16 0,-1 0-17 15,0-2-7-15,0 2-4 0,0 1 0 0,-1 3-9 16,-1 3-10-16,0 5-1 0,-3 3-10 0,4 1-5 15,0 2-5-15,-1 0-11 0,-4 0-10 16,3 4 1-16,-5 3 4 0,0 5 3 0,2 3 7 16,-3 4 0-16,1 1-8 0,5 2 8 0,-1 2-8 15,3 0 1-15,1 2 3 0,0 3-4 16,6 3 6-16,-2-2-1 0,4 1 1 0,-1 1-2 16,-2 0-7-16,3 0-5 0,-2 0-7 0,-2 1-6 15,2-3-17-15,-1 0-27 0,-2-5-48 0,2 0-55 16,-3-2-115-16,0-8-236 0,-1-5-775 15</inkml:trace>
  <inkml:trace contextRef="#ctx0" brushRef="#br1" timeOffset="29294.9124">3438 2340 1295 0,'0'0'342'0,"0"0"-49"0,0 0-59 15,0 0-39-15,0 0-50 0,0 0-50 0,0 0-39 16,0 0-38-16,0 0-29 0,0 0-3 0,0 0 4 16,0 0 10-16,0 0 8 0,0 0-6 0,94-15-15 15,-49 10-26-15,6-1-56 0,9 2-93 0,4-1-145 16,-12 2-343-16,-14 0-628 0</inkml:trace>
  <inkml:trace contextRef="#ctx0" brushRef="#br1" timeOffset="29920.8196">4371 2180 0 0,'0'0'183'16,"0"0"177"-16,0 0-48 0,0 0-37 16,0 0-46-16,0 0-63 0,0 0-60 0,0 0-76 15,0 0-47-15,0 0-4 0,0 0 12 0,0 0 24 16,0 0 34-16,0 0 21 0,9 27 7 15,-3-13-2-15,-3 1-5 0,-2 2-11 0,1 1-7 16,2 1 1-16,-3 1-2 0,-1 2 2 0,1-1 4 16,-1 1 6-16,0-3 0 0,0-1-3 0,0-2-9 15,0-1-12-15,0-3-6 0,0-3-5 16,0-2-7-16,0-3-3 0,0-2-3 0,0-1 1 16,0-1 11-16,0 0 16 0,0 0 25 0,0 0 19 15,1 0 12-15,-1-1 2 0,0-4-18 0,1-3-26 16,-1-3-22-16,1-3-24 0,1-4-5 0,2 0-1 15,-1-3-1-15,0-3 0 0,4-2-2 16,-2-4 0-16,1-5-2 0,2-4 2 0,0-2-2 16,-2-4 2-16,2 6 4 0,0 3-1 0,1 6-1 15,-4 5-1-15,3 7-7 0,-1 4-2 0,-2 4-2 16,3 3-6-16,-4 3-6 0,3 2-5 16,2 2-3-16,2 0-1 0,0 0 7 0,4 6 3 15,0 4 1-15,-1 0 6 0,1 2 1 0,-3 0 3 16,0 1 1-16,-3 0 3 0,0 2-5 0,-2-3 3 15,-3-1-5-15,-4 1-2 0,0-1 1 16,0-1 3-16,-5 1 4 0,-5 2 3 0,0 0 4 16,-6 2 5-16,-3-2 2 0,-2-2 1 0,-1 2-2 15,0-2-3-15,-5 0-2 0,5 1 1 0,0-3-4 16,3 1-7-16,1-1-25 0,7-2-55 16,2 0-96-16,7-3-169 0,2 0-270 0,0-3-937 0</inkml:trace>
  <inkml:trace contextRef="#ctx0" brushRef="#br1" timeOffset="30268.5291">4815 2207 788 0,'0'0'377'15,"0"0"-66"-15,0 0-54 0,0 0-47 16,0 0-43-16,0 0-25 0,0 0-32 0,0 0-29 15,0 0-30-15,0 0-22 0,-120 69-15 0,111-58-4 16,6 1-4-16,1 1-3 0,1 0 1 16,1 0-8-16,1-2-7 0,3-1-6 0,6 0-5 15,-1-2-2-15,2-3 0 0,0 0 4 0,4-3 3 16,-1-2 9-16,-2 0 10 0,3-1 11 0,-2-5 11 16,-2 0 2-16,-2-4 3 15,1 1 2-15,-2 0 6 0,-3-1 6 0,2 0 5 0,-4 1 6 16,-1 0-2-16,-2 1 3 0,0 0-1 0,0-1-7 15,-5 1-10-15,-3-3-12 0,-2 3-13 16,0 0-12-16,-3 1-8 0,-3 2-8 0,3 4-6 16,-4 1-5-16,3 0-3 0,-2 6-19 0,3 1-47 0,3 1-89 15,1 0-167-15,4-1-262 0,0-2-682 16</inkml:trace>
  <inkml:trace contextRef="#ctx0" brushRef="#br1" timeOffset="30522.3448">5126 2110 1046 0,'0'0'502'0,"0"0"-96"0,0 0-103 16,0 0-96-16,0 0-40 0,0 0-34 0,0 0-38 16,0 0-29-16,0 0-26 0,0 0-22 15,0 0-17-15,0 0-23 0,0 0-6 16,-7-25 9-16,7 36 5 0,0 2 18 0,0 1 2 15,2 2-2-15,-1 5 1 0,3 0 0 0,-1 1-1 16,-1 2 1-16,-1 0 0 0,0 1-2 0,-1-3-1 16,1 0-9-16,1-1-1 0,0-2-14 0,0-1-55 0,0-2-89 15,2-3-80-15,1-1-180 16,0-4-390-16,-2-3-360 0</inkml:trace>
  <inkml:trace contextRef="#ctx0" brushRef="#br1" timeOffset="30730.142">5051 2166 0 0,'0'0'319'0,"0"0"28"0,0 0-69 16,0 0-62-16,0 0-49 0,0 0-45 0,0 0-53 16,0 0-38-16,0 0-35 0,0 0 25 0,0 0 24 15,0 0 23-15,0 0 25 0,30 0-30 16,-10 0-29-16,1-1-22 0,5 0-35 15,-1 0-77-15,3 1-137 0,-2 0-254 0,-8 0-332 0,-3 0 616 0</inkml:trace>
  <inkml:trace contextRef="#ctx0" brushRef="#br1" timeOffset="32012.0271">5457 2196 264 0,'0'0'583'0,"0"0"-265"16,0 0-79-16,0 0-90 0,0 0-54 16,0 0-39-16,0 0-25 0,0 0-23 0,0 0-28 15,0 0 29-15,0 0 28 0,0 0 30 0,0 0 36 16,0 0-21-16,52 6-14 0,-35-6-12 0,-4-1-13 16,4-2-9-16,-4-1-7 15,0-1-6-15,2 1-2 0,-4 0-3 0,-1 0 0 0,-2 2 4 16,-4 0 8-16,1 0 10 0,-4 0 11 0,-1-1 3 15,0 2-6-15,0-1-16 0,-6-1-19 0,-1 2-18 16,-3 0-15-16,-1 1-3 0,-3 0 5 0,-5 4 5 16,-1 3 8-16,1-1 5 0,-2 2-2 0,0 2 2 15,4 0 0-15,2 2-7 0,3 1 0 16,2 0-6-16,2 1-12 0,4-3-17 0,0 1-17 16,4-1-9-16,0-2-10 0,5 0-2 0,1-1 4 15,3 0 10-15,3-1 23 0,3-3 15 0,-2 0 6 16,6-2 5-16,0-2 3 0,1 0 8 15,0 0 12-15,-2-1-1 0,1-4 2 0,-3-1 3 16,3-1-2-16,-2 0 1 0,-2 0-2 16,2-1 0-16,-2 0 2 0,0 0 2 0,-1 1 1 0,-4 0 6 15,0 0 8-15,-3 0 14 0,-3 1 13 16,-1-1 4-16,0 1 2 0,-1 1-2 0,-1 0-8 16,-1 3 0-16,1-1-10 0,-1 3-17 0,0 0-23 15,0 0-37-15,0 0-50 0,0 0-10 0,0 3 14 16,0 1 26-16,0 1 47 0,0 1 13 15,1 0 1-15,3 1 0 0,-2-1-1 0,1 0 0 0,0 1 1 16,2-1-2-16,0 0 2 16,1 0 0-16,-1 0-3 0,2 0 4 0,0-2 2 15,-1 1 0-15,1-2 3 0,1-2 1 0,2 0 3 16,-2-1 2-16,2 0 1 0,1-1 5 0,0-3-4 0,1 0 0 16,0 1 1-16,3-2-1 0,-1 0 8 15,0-1 2-15,1-1 3 0,-3 2 5 16,3-1 1-16,-3 0 0 0,-3 1-2 0,-1 0-3 15,-2 3-10-15,-2 0-4 0,-1 2-6 0,-2-1-4 16,0 1-9-16,-1 0-20 0,0 0-2 0,1 2-3 16,0 3 7-16,0-1 21 0,4 1 0 0,-2 0 4 15,2 1 0-15,1-1 0 0,0-2 2 16,-1 1 4-16,4-2 5 0,2 0 1 16,-1-2 5-16,4 0 0 0,1 0 3 0,3 0 0 0,-2 0-2 15,3-4-2-15,0-1 3 0,1 0 2 0,-2-2 0 16,-2 1 10-16,-1-1 2 0,-4-1 9 0,-2 0 11 15,-4-2 5-15,1 2-1 16,-3-2-4-16,0 0-8 0,-1-2-11 0,-1-1-2 0,-1 0-4 16,0-2-2-16,0-3-1 0,-1 0-2 15,-2 0-2-15,1-3 2 0,-1 1 2 0,-2-2-8 16,2 3-1-16,0 3-4 0,-1 0 0 0,1 4 2 16,2 5 2-16,0 3 0 0,0 2-9 0,1 2 2 15,-1 0-7-15,1 0-13 0,-2 0-11 16,1 2-10-16,1 4 1 0,-1 5 4 0,-1 2 18 15,2 3 4-15,0 2 0 0,0 3 2 0,0 0-7 16,0 5 3-16,0 0 3 0,0 3 0 0,0-2 1 16,0-2 2-16,3-2 0 0,0-2-2 0,-1-3 4 15,0-2-8-15,2-5-8 0,-1-2-10 16,0-2-13-16,-1-3-10 0,1-1-5 0,-1-1 6 16,0-2 10-16,0 0 17 0,0-2 10 0,1-4 4 15,0-2-7-15,-1-2-6 0,3-3-7 0,-3-1-3 16,0-1 8-16,-2-2 1 0,0 0 4 15,0-2 6-15,0 1 2 0,-2 0 8 16,-3 0 4-16,1 3 4 0,-2 5-1 0,0 2-4 0,-3 5-7 16,-1 0-9-16,0 3-9 0,-3 0-2 0,0 1-1 15,0 4 6-15,3 1 5 0,3-1 2 0,2 1 2 16,-1 1-2-16,4-2-2 0,2 0-5 16,0-1-4-16,2 2 1 0,5-3-2 15,1-1 8-15,3 0 8 0,4-2 6 0,2 0 6 0,4 0 1 16,2-5-3-16,2 0-1 0,0-1 0 15,2 0-1-15,-2 3 0 0,0-4 1 0,-3 4-1 16,-5-1 1-16,-5 2 3 0,-4 0 10 0,-5 0 8 16,0 2 11-16,-3 0 6 0,0 0-6 0,0 0-4 15,0 0-13-15,0 0-11 0,0 0-12 16,0 2-14-16,-2 1 1 0,2 2 2 0,0 1 8 0,0 1 11 16,0 2-2-16,0 1 1 0,0 0 2 15,0-1 0-15,2 0 2 0,0 1 0 0,2 1-1 16,-2 0 0-16,4 1 1 0,-1-3 0 0,-1 2-1 15,1 0 1-15,-1-2 0 0,1-1-1 0,-3 0 2 16,3-3-3-16,-1-1-3 16,-2 0-5-16,0-1-20 0,-2 0-36 0,1 1-60 15,-1-3-106-15,0 1-152 0,0-2-352 0,0 1-630 0</inkml:trace>
  <inkml:trace contextRef="#ctx0" brushRef="#br1" timeOffset="32211.3544">6509 2056 1288 0,'0'0'478'0,"0"0"-93"0,0 0-123 16,0 0-77-16,0 0-49 0,0 0-38 0,0 0-34 15,0 0-30-15,0 0-32 0,0 0-34 16,0 0-25-16,0 0-2 0,0 0 9 0,0 0 21 16,8-21 13-16,1 32-36 0,1 2-60 15,4-1-83-15,0 1-127 0,5 1-180 0,-7-5-251 16,-1-2 0-16</inkml:trace>
  <inkml:trace contextRef="#ctx0" brushRef="#br1" timeOffset="32760.6331">6822 2180 465 0,'0'0'795'0,"0"0"-379"0,0 0-103 0,0 0-135 16,0 0-68-16,0 0-56 0,0 0-37 0,0 0-43 16,0 0-7-16,0 0 6 0,0 0 10 15,0 0 27-15,0 0 6 0,0 0 0 0,-14 56 2 16,7-47 7-16,-2 1 1 0,-2-1 0 15,-2 0-4-15,2-2-8 0,-3 0-7 0,1-1-4 16,0-1-3-16,3-2-5 0,0-1-5 0,2-1-4 16,4-1 6-16,1 0 8 0,1-1 7 0,2-4 2 15,0-2-10-15,0-1-10 0,5-2-8 0,3-1-3 16,3-1 4-16,0-1 4 0,4-1 6 16,0-2 5-16,0-1 3 0,1 1 2 0,-1 1-1 0,0 4-6 15,-2-1-8-15,0 6-6 0,-3 2 1 16,1 3-1-16,-2 1 3 0,-2 0 1 0,2 0-9 15,-3 3 0-15,1 2 0 0,-4 1 3 16,2 3 4-16,-3-2 10 0,0 1 3 0,1 0 8 16,-1-1 8-16,-1 0 4 0,2 1 4 0,-1-3 4 15,1 1 3-15,0-1 0 0,1-1 5 0,1 0 7 16,-1-1 6-16,3-2 14 0,2 1 8 0,1-2-1 16,4 0-5-16,0 0-12 0,2-5-14 15,2 0-11-15,2-2-3 0,-1-1-3 0,-1 0 1 16,-2-2 1-16,-1-1 1 0,-3-2-6 0,-2-2 1 15,-2 0-2-15,-2-1-4 0,-4 0 0 16,0-3 2-16,-2 0 0 0,0-2 1 0,-4-2 1 16,-1-1-5-16,-2-4 1 0,-2 3 2 0,1-1-2 15,-1 1 2-15,2 3 3 0,-2 2 0 0,2 6 2 16,2 3 3-16,0 6-4 0,2 0-5 16,1 4-1-16,0 1-10 0,2 0-7 0,-1 0-12 0,1 3-11 15,-3 4 5-15,3 4 6 0,-2 4 14 16,2 7 6-16,0 6 1 0,0 6 1 0,2 4-1 15,0 6 0-15,2 3-2 0,-2-1-3 0,1 1-1 16,-1-5 2-16,1-1-3 0,0-2-22 0,0-4-43 16,2-2-78-16,2-5-113 0,2-2-192 15,-1-8-449-15,-2-8-195 0</inkml:trace>
  <inkml:trace contextRef="#ctx0" brushRef="#br1" timeOffset="33320.5529">7781 2373 483 0,'0'0'594'0,"0"0"-180"16,0 0-89-16,0 0-64 0,0 0-47 15,0 0-36-15,0 0-27 0,0 0-26 0,0 0-12 16,0 0-10-16,0 0-22 0,0 0-23 0,0 0-24 15,25-21-21-15,-15 12-10 0,1-3 1 0,5-1-2 16,1-2-2-16,1-1 0 0,3-2 0 0,-2-2 2 16,2-1 1-16,-2-2 2 0,-3-4 0 15,-1-2 2-15,-4-6-1 0,-3-2 5 0,-2-2-2 16,-2-1-1-16,-4-4 1 0,0 2-7 16,-3 0 3-16,-4 3-5 0,-2 4 0 0,-1 8-3 15,-1 6-3-15,2 8-5 0,-1 6-8 0,-2 5-7 16,2 2-1-16,-5 1-1 0,2 5 6 0,1 3 3 15,1 3 1-15,1 2 4 0,2 1 2 0,1 2 4 16,3 2 4-16,2 0 1 0,0 2-2 16,2 1 3-16,0 0 1 0,3 3 1 0,2 0 2 15,1 3 0-15,3 0-2 0,-1 2-4 0,5 0 2 16,-3 0 1-16,2-1-2 0,2 1 5 0,-3-4-2 16,1-3-7-16,-1 0-25 0,-4-4-58 0,2-2-96 15,2-1-181-15,-5-5-370 0,-1-6-797 0</inkml:trace>
  <inkml:trace contextRef="#ctx0" brushRef="#br1" timeOffset="33689.6743">8334 2135 664 0,'0'0'647'0,"0"0"-241"0,0 0-86 15,0 0-81-15,0 0-73 0,0 0-49 0,0 0-21 16,0 0-30-16,0 0-25 0,0 0-18 0,0 0-13 16,0 0-4-16,0 0-5 0,0 0 0 15,-76 31 0-15,65-20 2 0,1 1-5 0,-1 1 1 16,4 0 1-16,1 0-5 0,4 0 3 0,2-2-3 16,0 1-7-16,1-3-4 0,6 0-4 15,1-2-1-15,3 0 4 0,2-2 7 0,-1-2 6 16,3-3 6-16,0 0 7 0,1-1 4 0,-2-4 2 15,3-3-2-15,-3 0 0 0,1-1 1 0,-1 0 3 16,-2-2 2-16,-2 2 3 0,-1-2 2 16,-3 2 4-16,-2-3 1 0,-3 1 0 0,-1-1-5 0,0 0-9 15,-5 1-5-15,-2-2-5 0,-4-1-7 16,1 2 0-16,-3 1-11 0,-1 4-8 0,1 2-12 16,-3 4-13-16,2 1-8 0,-4 3-22 0,2 7-56 15,1 1-115-15,1 1-191 0,4-1-326 0,5-4-401 0</inkml:trace>
  <inkml:trace contextRef="#ctx0" brushRef="#br1" timeOffset="34023.7212">8681 2163 902 0,'0'0'482'16,"0"0"-103"-16,0 0-95 0,0 0-83 0,0 0-54 15,0 0-40-15,0 0-40 0,0 0-32 0,0 0-12 16,0 0-6-16,0 0-3 0,0 0-1 0,0 0 0 16,0 0 2-16,-76-27 1 0,65 29 0 15,3 2-1-15,-1 2-9 0,-1-1-2 0,3 1-3 0,3 1-3 16,-3 2 1-16,5 0 1 0,-2 2-1 16,2 1-2-16,0 0 4 0,2 0-4 0,0 0 1 15,4 1 3-15,1-3-3 0,3 2 1 0,-1-3-3 16,2 0-2-16,2-2-1 0,-1-1-2 15,2-2 1-15,1-2-1 0,-1 0 5 0,3-2 2 16,-1 0 2-16,2-2-3 0,-2-3-4 0,1 0-9 16,0-2-17-16,-1 0-17 0,2-1-50 0,0 1-60 15,0-3-108-15,-4 3-273 16,-4 3-569-16</inkml:trace>
  <inkml:trace contextRef="#ctx0" brushRef="#br1" timeOffset="34818.3117">8919 2142 272 0,'0'0'622'0,"0"0"-127"0,0 0-104 0,0 0-96 16,0 0-80-16,0 0-40 0,0 0-45 0,0 0-48 15,0 0-34-15,0 0-27 0,0 0-15 16,0 0-7-16,0 0-3 0,0 0-3 0,54-14 1 16,-43 22 2-16,-2 2 2 0,-2 0 3 0,2-1-2 15,-3 0-2-15,-1 1-2 0,-1 0 3 0,-3-1 0 16,0-2 2-16,-1 1 0 0,0-1-1 15,-2-1 4-15,-6-2 8 0,1 0 5 0,-5 0 1 16,1-1-1-16,-2 0-2 0,0-1-4 0,-1-1 0 0,1-1-1 16,2 0-2-16,0 0 0 0,2-2 2 15,2-2 2-15,1 1 2 0,2-2-2 0,2 0-3 16,2-1-6-16,0-1-3 0,0-1-5 16,0-1-6-16,2-1 0 0,5-1-1 0,2 1-1 15,-2-2 5-15,4 3-2 0,-1-1-1 0,0 2 1 16,1 5-5-16,-1 0 1 0,1 3-3 15,-2 0 0-15,1 0-3 0,0 3-2 0,1 3 2 16,1 0 5-16,-1 4 6 0,2 0 3 0,0-1 4 16,1-2 0-16,-2 3 4 0,0-2-1 0,-1-1-1 15,1-1 1-15,-1-2-1 0,-1 1 1 16,-3-3 3-16,3 1 1 0,-1-2-1 0,0-1 3 16,-1 0 2-16,-1 0 1 0,-1 0 5 0,-2 0 1 15,1-4-2-15,-2-1 1 0,2 0-3 0,-3 0 0 16,2-2-3-16,2-1 1 0,-3-1-3 15,3 0-3-15,-3-3 3 0,4 1-2 0,0-5-1 16,-1 2 3-16,-1-1 1 0,-1-1 2 0,1-1 6 16,-2-1 7-16,-2-2 0 0,-1 1 1 0,0-1 2 15,0-1-3-15,-6 1 2 0,2 2 0 0,-3 3-2 16,1 3-4-16,-1 4-1 0,0 2-3 16,4 3-8-16,-1 1-2 0,2 1-6 0,1 1-10 0,0 0-7 15,0 1 4-15,1 2 0 16,-2 4 6-16,0 0 8 0,2 2-4 0,0 2 2 15,0 0 3-15,4 1 0 0,-1 2 2 0,3 1-3 0,0 3 5 16,-1-1-4-16,4 1 4 0,-5 1-4 16,2-2-1-16,-3 0 1 0,0 0-2 0,0-4 2 15,-2 1-1-15,0-3-2 0,-1 0-4 0,0-2-11 16,0 1-24-16,1-4-34 0,0 0-36 16,3-2-38-16,-1 0-39 0,-1-3-50 0,1 0-45 15,2-1-72-15,-2 0-119 0,1-4-57 0,0-2 45 16,-3 1 487-16,0 2 0 0</inkml:trace>
  <inkml:trace contextRef="#ctx0" brushRef="#br1" timeOffset="35121.2094">9289 2096 0 0,'0'0'0'0,"0"0"0"16,0 0 310-16,0 0 12 0,0 0-107 0,0 0-61 15,0 0-46-15,0 0-28 0,0 0-20 0,0 0-19 16,-120-50-20-16,119 50-15 0,0 2-12 16,1 0-6-16,0-1 15 0,5 1 28 0,1 0 36 15,3-1 24-15,4 0 3 0,3-1-13 0,1 0-19 16,-1 0-11-16,3 0-10 0,2-1 0 15,-1-2-5-15,0 1-4 0,1 1 5 0,-4-1-6 16,-3 0 1-16,-4 1 2 0,-1 0 12 0,-6-1 18 16,1 2 13-16,-2 0 7 0,-2 0-8 15,0 0-18-15,0 0-21 0,0 0-15 0,0 0-13 0,0 0-11 16,1 0-2-16,0 3 0 0,4 2 1 16,0 2 1-16,-1 0 2 0,2 4 0 0,2-1 2 15,-3 4 6-15,3-1-1 0,1 1 0 16,-2-1-3-16,-1 3 1 0,1-4 0 0,-2-1 0 0,0 1 3 15,-2-1 0-15,4-2-1 0,-5-1-6 16,-1-2-16-16,0 0-38 0,1-3-71 0,-2 0-121 16,0-1-180-16,0-2-349 0,0 1-178 0</inkml:trace>
  <inkml:trace contextRef="#ctx0" brushRef="#br1" timeOffset="35327.211">9473 1945 1304 0,'0'0'466'0,"0"0"-81"16,0 0-116-16,0 0-94 0,0 0-56 16,0 0-36-16,0 0-25 0,0 0-27 0,0 0-25 15,0 0-26-15,0 0-32 0,0 0-8 0,0 0 3 16,0 0 15-16,-1-32 17 0,8 44-35 0,1 2-73 16,5 1-124-16,0 1-164 0,-1-3-280 15,-3-5-367-15</inkml:trace>
  <inkml:trace contextRef="#ctx0" brushRef="#br1" timeOffset="36028.1078">9837 2130 657 0,'0'0'543'0,"0"0"-88"0,0 0-111 0,0 0-119 16,0 0-70-16,0 0-46 0,0 0-41 0,0 0-33 15,0 0-18-15,0 0-11 0,0 0-5 0,0 0 2 16,0 0-4-16,0 0 0 0,-73 16 0 15,65-3-2-15,5 0 1 0,-2-1 2 16,3 2-1-16,1-3-1 0,0 0-1 0,1-1-1 0,0-2-2 16,3-1 0-16,4 0 1 0,-3-2 0 15,3 0 2-15,-1-3 6 0,2 0 7 0,0-2 6 16,2 0 5-16,1 0 3 0,1-4-5 16,2-1-1-16,0-2-3 0,-3 1-2 0,5-2 5 15,-5 2 0-15,1-4 3 0,-3 0 6 0,0 2 0 0,-4-3 3 16,3 0 2-16,-5 0-2 0,2-1-3 15,-3-3-4-15,-2 3-3 0,0-3-9 0,0 3-2 16,-3-1-2-16,-3 3-2 0,1 0-2 16,-1 3 0-16,0 2-4 0,1 2-7 0,-2 1-4 15,2 1-11-15,-3 1-6 0,3 0-6 0,-1 1 3 16,-1 3 6-16,3-1 5 0,-2 4 8 0,4-3-3 16,1 2 0-16,0 0 0 0,1 0-1 15,0 0 1-15,3 0 0 0,6-1 3 0,-1-1 5 16,2 1 3-16,2-3 2 0,0 1 3 0,4-3 3 15,0 0 3-15,2 0 2 0,0 0-1 0,1-4 2 16,-3 1-1-16,3-1 2 0,1 0 2 16,-3 0 1-16,0 1 6 0,-2-1 0 0,-2 0 5 0,-3 1 0 15,-2 0 0-15,-3 2 1 0,-1 1-2 16,-3 0-6-16,-1 0-9 0,0 0-10 0,0 0-10 16,0 2 1-16,0 3 1 0,0 1 5 0,3 0 6 15,-1 2-1-15,0-2 1 0,0 3 0 0,-1-3 0 16,0 1-1-16,3 1 3 0,0-2-3 15,-2-1 1-15,2-2 1 0,0 1 1 0,-1-2 3 16,3 1 3-16,-3-1 7 0,2-2 3 16,0 0 4-16,2 0 5 0,-1 0-3 0,2-1-3 0,-1-3-2 15,0 1-6-15,2-2-2 0,0 0-1 16,0 1-2-16,0-3-2 0,2 1 0 0,-2 0 0 16,0 1 0-16,1-1 4 0,-1 1 4 15,0 1-1-15,-3-1 3 0,4 1 0 0,-2 1-6 16,-1 1-1-16,-2 0-5 0,4 2-3 0,-3-2-2 15,-1 2-2-15,3 0 2 0,1 0-4 0,0 3 1 16,1 3-1-16,2-1 1 0,0 2 2 0,2 1-5 16,2 1-14-16,2 0-29 0,-2 3-39 15,4 1-66-15,4-1-136 0,-8-1-297 16,-1-4-1001-16</inkml:trace>
  <inkml:trace contextRef="#ctx0" brushRef="#br1" timeOffset="38769.415">11474 1989 0 0,'0'0'0'0,"0"0"0"0,0 0 0 15,0 0 77-15,0 0 161 0,0 0-14 0,0 0-13 16,0 0-36-16,0 0-30 0,0 0-28 0,0 0-28 16,0 0-24-16,-28-45-9 0,24 45-8 0,-3 0-4 15,2 1 1-15,-2 2-5 0,3 1-4 16,-2 1-7-16,-3 1-5 0,5 2-7 0,-3 3-3 16,3-1 1-16,-3 3-6 0,4 2 2 0,-4 1-2 15,5 1-8-15,0 3 6 0,1-1-3 0,1 3 2 16,0 0 2-16,0 1 4 0,2 0 4 15,1-1 3-15,5 0 3 0,-3-3 0 0,3-1-3 0,1-1 3 16,2-3-4-16,0-2-4 0,5 0-8 16,-3-3-18-16,-1-1-24 0,5 0-40 0,-3-5-64 15,3 1-86-15,-4-3-127 0,1 0-196 0,-8-1 7 16</inkml:trace>
  <inkml:trace contextRef="#ctx0" brushRef="#br1" timeOffset="39072.3275">11799 2036 0 0,'0'0'270'0,"0"0"-25"0,0 0-102 16,0 0-84-16,0 0-36 0,0 0 8 0,0 0 16 15,0 0 18-15,0 0 15 0,0 0 0 16,0 0-1-16,0 0-3 0,0 0-7 0,0 0-9 16,16 65-9-16,-15-56-9 0,-1 0-8 0,0 2 0 15,0 0 2-15,0 3-1 0,0 0-5 16,0 0-19-16,-4 1-50 0,1-3-112 0,0 3-177 0,1-5-263 16,-2-4 100-16</inkml:trace>
  <inkml:trace contextRef="#ctx0" brushRef="#br1" timeOffset="39275.6951">11891 1862 17 0,'0'0'277'15,"0"0"31"-15,0 0-38 0,0 0-41 16,0 0-49-16,0 0-36 0,0 0-24 15,0 0-39-15,0 0-41 0,0 0-51 0,0 0-68 0,0 0-11 16,0 0 2-16,0 0 21 0,-12-47 34 16,16 58-68-16,5 1-140 0,0-2-213 0,-2-3-48 0</inkml:trace>
  <inkml:trace contextRef="#ctx0" brushRef="#br1" timeOffset="39492.9514">12217 2074 0 0,'0'0'0'15,"0"0"49"-15,0 0 166 0,0 0-31 0,0 0-50 16,0 0-27-16,0 0-34 0,0 0-36 0,0 0-7 16,0 0 16-16,0 0 18 0,0 0 17 15,0 0 3-15,0 0-21 0,49 2-22 0,-28-2-23 16,1 0-22-16,2 1-30 0,-2 0-42 0,-2 2-70 15,-1 0-91-15,-6 1-110 0,-3 0-35 0,-5 0 382 16,-1-2 0-16</inkml:trace>
  <inkml:trace contextRef="#ctx0" brushRef="#br1" timeOffset="39646.4259">12266 2152 0 0,'0'0'0'16,"0"0"0"-16,0 0 92 0,0 0 97 15,0 0-89-15,0 0-47 0,0 0-15 0,0 0 5 16,0 0 15-16,0 0 18 0,0 0 15 0,0 0-9 15,0 0-12-15,0 0-14 0,45 22-12 0,-20-21-14 16,-2 0-19-16,5 0-9 0,0-1-7 16,1 1-23-16,-3 1-54 0,2-1-134 0,-7 0-192 15,-10-1 112-15</inkml:trace>
  <inkml:trace contextRef="#ctx0" brushRef="#br1" timeOffset="39898.0602">12886 2007 0 0,'0'0'160'0,"0"0"-5"0,0 0-39 0,0 0-1 15,0 0 25-15,0 0 9 0,0 0-7 16,0 0 3-16,0 0 5 0,0 0-13 0,0 0-15 15,0 0-27-15,0 0-28 0,20 98-14 0,-16-84-10 16,0 0-6-16,-1 2-5 0,-2-2-8 0,3-2-12 16,-3 0-26-16,0 0-73 0,-1-1-160 15,1-1-228-15,-1-3-241 0,0-3 361 0</inkml:trace>
  <inkml:trace contextRef="#ctx0" brushRef="#br1" timeOffset="40285.1962">13272 2159 4 0,'0'0'206'0,"0"0"-73"0,0 0-5 15,0 0 33-15,0 0 19 0,0 0-19 16,0 0-36-16,0 0-31 0,0 0-24 16,0 0-18-16,0 0-6 0,0 0-5 0,0 0-4 15,0 0-13-15,-68 107-47 0,62-98-167 0,-1-4-338 16,6-2-193-16</inkml:trace>
  <inkml:trace contextRef="#ctx0" brushRef="#br1" timeOffset="40646.6294">13462 2006 275 0,'0'0'464'0,"0"0"-89"0,0 0-89 0,0 0-97 0,0 0-77 15,0 0-36-15,0 0-19 0,0 0-13 16,0 0-5-16,0 0-7 0,0 0-6 0,0 0-7 16,0 0-8-16,0 0-6 0,111-21-2 15,-104 28 0-15,-1 2-5 0,-2-2 4 0,0 2 0 16,-4 2-3-16,0-2 3 0,-2 2 2 0,-3-2 0 16,0 1 4-16,-2-2 4 0,-1 1-1 15,-2-2 3-15,3 0-3 0,1 0-4 0,-1-2-2 0,5 0-2 16,0 0 0-16,-2-2-2 0,4 1-1 15,0-1 3-15,0 0-1 0,3 2 2 0,2-1 0 16,3 2-1-16,2-3 1 0,3 1-4 0,5-2-3 16,2-1-28-16,2 0-49 0,3 0-35 15,1 1-71-15,4-1-109 0,3 0-212 0,-6 0-194 0,-9-1 497 16</inkml:trace>
  <inkml:trace contextRef="#ctx0" brushRef="#br1" timeOffset="40881.7616">14081 2133 0 0,'0'0'42'0,"0"0"343"0,0 0-57 0,0 0-86 15,0 0-72-15,0 0-56 0,0 0-35 16,0 0-32-16,0 0-5 0,0 0-5 0,0 0-10 15,0 0 0-15,0 0-10 0,0 0-11 0,72-2-8 16,-49 1-45-16,5-1-116 0,1 1-180 16,-7 0-235-16,-8 0 148 0</inkml:trace>
  <inkml:trace contextRef="#ctx0" brushRef="#br1" timeOffset="41045.5474">14488 2103 77 0,'0'0'407'0,"0"0"-76"16,0 0-87-16,0 0-90 0,0 0-88 0,0 0-64 16,0 0-25-16,0 0-8 0,0 0 18 0,0 0 27 15,0 0-4-15,0 0-9 0,0 0-23 16,99-1-57-16,-76-2-95 0,0 2-130 0,1-2-103 16,2 0 154-16,-6 2 253 0,-7 1 0 0</inkml:trace>
  <inkml:trace contextRef="#ctx0" brushRef="#br1" timeOffset="41202.4703">14931 2078 0 0,'0'0'0'16,"0"0"0"-16,0 0 0 0,0 0 0 0,0 0 0 15,0 0 0-15,0 0 0 0,0 0 0 0,0 0 0 16,0 0 0-16,0 0 0 0,0 0 0 16,0 0 0-16,0 0 0 0,14 10 0 15</inkml:trace>
  <inkml:trace contextRef="#ctx0" brushRef="#br1" timeOffset="41706.3638">15448 1959 0 0,'0'0'19'16,"0"0"420"-16,0 0-48 0,0 0-83 15,0 0-43-15,0 0-45 0,0 0-58 0,0 0-38 16,0 0-42-16,0 0-32 0,0 0-14 15,0 0-14-15,0 0-12 0,0 0 0 0,-52-22 0 16,37 22-1-16,-3 0-2 0,0 4 0 0,-1 0-4 16,1 0-1-16,2 4 3 0,0-1-7 15,4 2 1-15,-1 0-1 0,3 0-1 0,4 1 2 0,0-2-1 16,1 0 2-16,4 0-6 0,1-2-1 16,0 0-1-16,0-1-3 0,6-1-5 0,0 0 4 15,3-2 3-15,2 1 4 0,4-1 11 0,0-1 0 16,3-1 0-16,1 1 2 0,-1-1-1 0,0 0 0 15,-1 0 1-15,-3 0-3 0,0 1 1 16,-2-1-4-16,0 3 0 0,-3 1-1 16,-1-1 0-16,-2 2-2 0,1 0-1 0,-5 0-1 0,1 2-1 15,-3 0 1-15,0 0 3 0,0 1 5 16,-5 1 3-16,-4-1 3 0,-2 0 2 0,-2 1 3 0,-3-2-1 16,1-2 0-16,-3 1-2 0,-1-1-4 15,0-1-5-15,1 1-9 0,0-2-18 0,2 1-34 16,0-1-86-16,1 0-146 0,5-1-260 0,3-1-540 0</inkml:trace>
  <inkml:trace contextRef="#ctx0" brushRef="#br1" timeOffset="41985.0043">15613 1831 290 0,'0'0'607'0,"0"0"-110"0,0 0-112 16,0 0-98-16,0 0-87 0,0 0-61 0,0 0-54 15,0 0-41-15,0 0-20 0,0 0-4 16,0 0-4-16,119 14 1 0,-108 1-1 0,3 3-1 16,-4 3-1-16,0 2-6 0,-1 3 0 0,-1 2 1 15,0 3 3-15,-2 1 4 0,0 0 0 0,-1 1 1 16,-4-2 0-16,-1 0 2 0,-4-2 3 0,-7-1 0 15,-2-3-6-15,-8 0-19 0,-6 0-58 16,-5-2-129-16,8-5-473 0,6-7-912 0</inkml:trace>
  <inkml:trace contextRef="#ctx0" brushRef="#br1" timeOffset="44587.2547">549 3303 0 0,'0'0'0'16,"0"0"0"-16,0 0 0 0,0 0 240 15,0 0 28-15,0 0-14 0,0 0-26 0,0 0-29 16,0 0-18-16,0 0-22 0,0 0-25 0,0 0-9 15,-1-21-13-15,1 20-15 0,0 1-10 0,0 0-12 16,0 0-13-16,0 0-14 0,0 0-15 16,0 0-15-16,0 0-10 0,0 0-8 0,0 0-9 15,0 0-8-15,0 0-9 0,0 1 2 0,0 3 9 16,0-1 8-16,1 3 10 0,2 1 1 0,3 2-1 16,-3-1-1-16,3 1 0 0,-2 3 0 15,1-1-1-15,0 2 0 0,0 1 1 0,-1 0-2 16,1 2 1-16,0 3 0 0,-2-1 0 15,1 1 1-15,-1 1 0 0,-3 1 2 0,0-2-2 16,0 1 0-16,0-2 1 0,0 0 0 0,-1-2 3 16,-2-1 2-16,-1-3-1 0,2 0 0 0,-3-3 0 15,1 0-2-15,2-1-1 0,-2-1 1 0,0 0-2 16,3-2 2-16,-3 0 2 0,0-1 2 16,2-1 5-16,-1 0 2 0,-2-2 5 0,2-1 6 15,-1 2 5-15,-2-2 1 0,2 0 1 0,-2 0-4 16,0-2-3-16,1-3-4 0,-2 2-3 15,2-3-3-15,0 1-8 0,2-1 3 0,-4 1-2 0,4-2-2 16,-1 0 4-16,0 1-4 0,2-1 0 16,1 0 0-16,-1-1-1 0,1 1 0 0,1 1-4 15,0 0-2-15,0 0-5 0,3 2-2 0,-1-2-3 16,3 1-1-16,0 1-4 0,4 0 1 16,-2-2 2-16,2 2 0 0,0 0 0 0,0 1-4 15,0 0-9-15,-1 1-16 0,0-1-30 0,-2 2-41 16,0 0-79-16,-3 1-134 0,0 0-232 15,-2 0-193-15,0 0 186 0</inkml:trace>
  <inkml:trace contextRef="#ctx0" brushRef="#br1" timeOffset="45076.1597">472 3127 0 0,'0'0'387'0,"0"0"8"0,0 0-52 0,0 0-66 15,0 0-66-15,0 0-50 0,0 0-44 0,0 0-37 16,0 0-33-16,0 0-25 0,0 0-24 16,0 0-26-16,0 0-40 0,-5-31-18 0,5 33-15 15,1 3-124-15,0-2-249 0,2 1-582 0</inkml:trace>
  <inkml:trace contextRef="#ctx0" brushRef="#br1" timeOffset="46010.0127">1114 3419 0 0,'0'0'0'0,"0"0"0"0,0 0 0 0,0 0 0 16,0 0 225-16,0 0-38 0,0 0-2 15,0 0-20-15,0 0-18 0,0 0-12 0,0 0-11 16,0 0-12-16,0 0-14 0,0 0-21 0,-54-3-15 16,54 3-12-16,0 0-15 0,0 0-9 0,0 0-4 15,0 0-2-15,0 0 4 0,0 0 4 16,0 0 2-16,2 0 3 0,-1 0 3 0,0 0 10 16,2 0 23-16,-1 0 20 0,3 0 6 0,0 0-6 15,3 0-22-15,-1 0-21 0,0 0-15 16,2 0-7-16,0-2-6 0,2 1-7 0,-1 1-2 15,4-1-5-15,0 1-2 0,2 0-6 0,0 0-13 16,4 0-29-16,1 0-47 0,1-1-71 16,5 1-103-16,-4 0-131 0,-5 0-212 0,-7 0-212 15</inkml:trace>
  <inkml:trace contextRef="#ctx0" brushRef="#br1" timeOffset="46255.0713">1062 3541 0 0,'0'0'154'0,"0"0"151"16,0 0-74-16,0 0-57 0,0 0-9 0,0 0-11 15,0 0-7-15,0 0-14 0,0 0-20 0,0 0-19 16,0 0-27-16,0 0-17 0,0 0-18 15,136-14-14-15,-104 11-12 0,1 1-22 0,5-1-43 16,3 2-161-16,-12 1-382 0,-10 0-344 0</inkml:trace>
  <inkml:trace contextRef="#ctx0" brushRef="#br1" timeOffset="49431.6759">2063 3249 0 0,'0'0'0'0,"0"0"0"16,0 0 60-16,0 0 200 0,0 0-20 16,0 0-19-16,0 0-19 0,0 0-27 0,0 0-22 15,0 0-25-15,0 0-23 0,0 0-16 0,2-4-17 16,1 3-21-16,1 1-14 0,1 0-12 15,2 0-10-15,2 0-1 0,1 0-3 0,2 2-2 16,4 2-3-16,-2 5-3 0,-3-2-3 0,5 4 0 16,-4-1 2-16,-1 2-2 0,0 0 2 0,-3-2-2 15,-2 3 1-15,-1-2 1 0,-2 0 1 16,2-1 4-16,-5-1 1 0,0 0 2 0,0-2 4 16,0 0 0-16,0-2 1 0,-2 0 1 0,-1 0 0 15,2-2-1-15,0-2-2 0,1-1 0 16,0 2 5-16,0-2 11 0,0 0 23 0,0 0 23 15,0 0 24-15,0 0 16 0,0-2 1 0,0-1-25 16,1-2-30-16,3-2-27 0,-1 0-28 0,-1-1 0 16,0-1 0-16,3 0-1 0,-2 0 2 15,0-2 3-15,3 0 0 0,-2-1 0 0,4 0-4 16,-3 0 1-16,0 2-2 0,2-2 1 0,-2 3 1 16,3 0-2-16,-3 2-4 0,0 0 1 15,0 3-1-15,0 0 0 0,-3 2-1 0,4 1-8 16,-3 1-1-16,-1 0-4 0,4 0-2 0,-2 3 4 15,3 3-1-15,1-1 4 0,-3 3 0 0,2-1 2 16,-1 2 3-16,-1 0 3 0,-2-1-1 0,4 0 2 16,-5 0-1-16,1 0 0 0,0-1 0 15,-1 1 0-15,-1-1 1 0,1 0 0 0,0-2 0 16,1 2 4-16,-2-1-4 0,0 1-4 16,0 0-15-16,0-2-53 0,2 2-65 0,0-1-92 0,-1 1-192 15,-1-2-233-15,-1-3-552 0</inkml:trace>
  <inkml:trace contextRef="#ctx0" brushRef="#br1" timeOffset="49872.2942">2637 3272 105 0,'0'0'408'16,"0"0"-27"-16,0 0-59 0,0 0-60 15,0 0-51-15,0 0-48 0,0 0-35 0,0 0-35 16,0 0-34-16,0 0-25 0,0 0-21 16,0 0-15-16,0 0-14 0,0 0-2 0,-28 6 1 15,22 2 4-15,4 1 9 0,-3 2 0 0,2 0 2 16,1 0 1-16,2 0 1 0,0-1 1 0,0 0 0 15,0-1-3-15,3-2-1 0,4-1-1 0,-3-1-1 16,3-2 1-16,1 0-3 0,2-2 1 0,-3-1 6 16,3 0 8-16,-2 0 5 0,3-5 8 0,-2 1 3 15,0-2 2-15,2-1 3 0,-2 0 4 16,0-1 5-16,-1 0 6 0,-2-1 6 0,1 1 8 16,-4-2 0-16,1 3-2 0,-3-1-5 0,-1 0-10 15,0 1-7-15,-1 0-6 0,-5 0-9 16,0-1-8-16,-3 1-8 0,0 0-7 15,-2 0-2-15,0 2-5 0,-2 1-11 0,2 2-15 0,-1 2-23 16,1 0-42-16,0 7-77 0,-1 2-166 0,4-1-333 16,1-3-596-16</inkml:trace>
  <inkml:trace contextRef="#ctx0" brushRef="#br1" timeOffset="50329.5992">3431 3245 922 0,'0'0'420'0,"0"0"-82"16,0 0-86-16,0 0-79 0,0 0-43 15,0 0-35-15,0 0-31 0,0 0-26 0,0 0-20 16,0 0-10-16,0 0-5 0,0 0-3 0,0 0-2 16,0 0 1-16,-85 10-1 0,79-1 0 15,-3-1-1-15,2 1 0 0,5-1-1 0,0 1 1 16,1-1 1-16,1-1-3 0,0-1 1 0,2 1-4 16,1-2 0-16,4-1 0 0,-3 0 0 0,5-2 1 15,-1 1 1-15,1-3 6 0,1 0 3 16,-1 0 5-16,1 0 7 0,2-5 0 0,-2 0 2 15,-1-1 0-15,1-1 2 0,-3 2 3 0,0-2 3 16,1 0 4-16,-4 0 2 0,3 0 3 0,-5 0 3 16,3 0 0-16,-4 2 0 15,-1-2-4-15,0 0-5 0,0 0-5 0,-1-1-5 0,-4-1-6 16,-3-1-6-16,3 1-4 0,-3 1-5 0,1 2-3 16,1 1-3-16,-2 1-12 0,1 3-12 0,1 1-16 15,-2 1-19-15,-2 6-40 0,1 2-94 0,0 2-192 16,5-2-322-16,-2-3-528 0</inkml:trace>
  <inkml:trace contextRef="#ctx0" brushRef="#br1" timeOffset="50634.1943">3679 3090 0 0,'0'0'391'0,"0"0"41"15,0 0-46-15,0 0-74 0,0 0-64 0,0 0-44 16,0 0-46-16,0 0-26 0,0 0-19 0,1-124-12 16,-2 109-9-16,-3 2-11 0,0 3-8 0,1 2-11 15,2 2-12-15,-1 2-13 0,1 4-13 0,-2 0-14 16,2 0-15-16,0 0-22 0,0 0-16 16,-1 7 0-16,-3 1 8 0,3 6 20 0,-3 3 15 15,-1 2 0-15,5 4 0 0,-1-1-3 0,1 3 1 16,1 2 2-16,0 1-1 0,0 4 1 0,0 0 2 15,0 2-2-15,0-1 0 0,0-2-1 16,0-2-5-16,0-2-22 0,0-4-46 0,-3-1-56 16,3-3-91-16,0-1-143 0,0-2-93 0,3-4-60 15,0-3-167-15,-2-3 432 0</inkml:trace>
  <inkml:trace contextRef="#ctx0" brushRef="#br1" timeOffset="50852.6983">3445 3239 84 0,'0'0'416'16,"0"0"-46"-16,0 0-64 0,0 0-85 16,0 0-102-16,0 0-52 0,0 0-11 0,0 0 10 15,0 0 16-15,0 0-22 0,0 0-36 0,149-5-58 16,-99-1-83-16,6 1-78 0,10-2-200 0,-14 2-285 15,-18 0 230-15</inkml:trace>
  <inkml:trace contextRef="#ctx0" brushRef="#br1" timeOffset="52092.714">4776 3106 0 0,'0'0'373'16,"0"0"23"-16,0 0-54 0,0 0-72 0,0 0-49 15,0 0-34-15,0 0-39 0,0 0-38 0,0 0-28 16,0 0-32-16,0 0-32 0,0 0-20 16,0 0-6-16,0 0-1 0,-30 6 6 0,25 6 5 15,-2 2 2-15,0-1 0 0,3 3-3 0,0 1 0 16,2-1-1-16,1 0 1 0,1-1 1 16,0-2 0-16,6-2 2 0,-1-2 0 15,4-1-1-15,1-2 7 0,0 1 3 0,2-3 5 0,3-1 7 16,-1-2 4-16,2-1 4 0,-1 0-1 0,1-2-2 15,-1-3-6-15,1 0-3 0,-2-2-2 16,1 0 0-16,-1 1 1 0,0-2 3 0,0-1 1 16,-2-1 0-16,-1 0 4 0,0-1-2 0,-3 1 4 15,0 0 2-15,-4-1 4 0,3 1-1 0,-4 1-1 16,-2 1-2-16,2-1-4 0,0 3-4 16,-3 0-4-16,1 3-5 0,-1 2-4 0,0 1-8 0,0 0-11 15,0 0-20-15,0 0-26 0,0 3-2 16,0 2 8-16,0 2 18 0,0 0 27 15,1 2 2-15,0 0 2 0,1-1-1 0,3-1 0 0,-2 1 3 16,3-1-2-16,-1-2 0 0,2 0 2 0,-3-2 0 16,4 0 0-16,1-2 2 0,0-1 0 15,0 0 2-15,2 0 2 0,-1-5 1 16,0-1 0-16,1 1-1 0,-1-3 1 0,0 1 0 0,1-1 0 16,-2 1 4-16,-2-1-1 0,0 0 0 15,2-1 2-15,-1 2-2 0,-4-1 0 0,4 0 0 16,-1-1-2-16,-3 1 0 0,0 1 0 0,1-1 2 15,-4 3 0-15,1 0 0 0,0 2-2 16,0 2-1-16,-2-1-7 0,0 2-11 0,0 0-18 16,0 0-23-16,-2 3 4 0,-1 4 7 0,2-1 15 15,0 4 25-15,0 1-4 0,0-2 0 0,1 1 2 16,0-2-1-16,0-1 2 0,0-2 0 0,3 1-2 16,1-1 1-16,2-1 1 0,1-3 0 15,-1 1 3-15,2-2 1 0,1 0 3 0,1 0 1 16,0-3 1-16,0-1 0 0,1-2-2 0,-1 0 0 15,0 1-1-15,0-2 0 0,0 0 1 16,-1 0 3-16,2-1-2 0,-2-1-1 0,1 2 0 0,0-2-4 16,-1 3 3-16,-1-1-1 0,-2 3 1 15,-2 1 3-15,0 1-1 0,-3-1 1 0,0 3-7 16,-1 0-5-16,0 0-14 0,0 0-21 0,0 0-2 16,0 3 2-16,0 2 10 0,0 4 19 15,0 1 4-15,0 2-1 0,1 0 2 0,2-1 1 16,2 1-3-16,0-1 2 0,2 1 0 0,1-2 1 15,1 1 1-15,0-1 2 0,-2-1-1 0,1-1-2 16,1-2 2-16,-5-2-2 0,0 0 1 16,-3-2-1-16,0-1 1 0,-1 1-2 0,0-2 3 15,0 1 0-15,0-1 0 0,0 0-2 0,-2 0-11 16,-2 1 7-16,-1 1 3 0,-4 1 6 0,-1 0 9 16,-1 1-7-16,0-2 1 0,-1 1-5 15,0 1 3-15,4-3-2 0,-1 1-2 0,3-2 3 0,4 1-2 16,2-1 1-16,0 0 0 0,0 0 0 15,0 0-4-15,6 0-9 0,-1-2-2 0,5-2 0 16,4-1-1-16,3 0 2 0,5-1 4 16,4-2-3-16,2-1 5 0,-2-3 6 0,3-1 1 15,-2 0 6-15,-4-1 0 0,-2-1 2 16,-1 2 2-16,-4-2 0 0,-2-1 3 0,-3 3-1 0,-1 0-3 16,-2 2 2-16,-2 0 2 0,-1 2 4 15,-3 0 2-15,-2 0-1 0,0 2-1 0,0 0-3 0,0 1 0 16,-2 0 1-16,1 3-4 0,-1 0 0 15,0 2 0-15,0 1-4 0,2 0 0 0,-1 0-4 16,1 0-5-16,0 0-8 0,0 0-14 16,-1 4 0-16,0 2 2 0,-1 2 8 0,0 2 11 15,1 2 2-15,1 1 0 0,0 2 0 0,0 1 2 16,1 1 0-16,2 1 0 0,0-2-2 0,0 1 1 16,2-1 0-16,-3 1 1 0,3-1-1 0,0-2-1 15,-1-1-1-15,1-1-8 0,-1-3-23 0,2-1-52 16,-2-1-88-16,3-3-132 0,0 0-175 15,-3-2-272-15,-1-1-317 0</inkml:trace>
  <inkml:trace contextRef="#ctx0" brushRef="#br1" timeOffset="52301.1691">5640 3063 1 0,'0'0'553'0,"0"0"-49"15,0 0-90-15,0 0-125 0,0 0-121 16,0 0-84-16,0 0-50 0,0 0-24 0,0 0-12 16,0 0 3-16,0 0 1 0,0 0 0 0,117-10-1 0,-92 10-5 15,-1 0-13-15,0 2-40 0,-1 0-75 16,4-1-78-16,0 2-102 0,1-2-194 0,-7-1-170 16,-5 1 529-16</inkml:trace>
  <inkml:trace contextRef="#ctx0" brushRef="#br1" timeOffset="52623.8348">6144 3046 0 0,'0'0'298'15,"0"0"-38"-15,0 0-22 0,0 0-14 16,0 0-35-16,0 0-38 0,0 0-49 0,0 0-40 16,0 0-25-16,0 0-21 0,0 0-6 0,0 0-1 15,0 0 2-15,-107 118 8 0,114-107 4 16,0 2 2-16,2-1-1 0,1-2-5 0,4-2-4 15,-1-1 1-15,5-2-1 0,-2-1 4 0,2-3-2 16,1 1-2-16,1-2 1 0,-2 0 3 16,-1 0 4-16,0-3 2 0,-2-3 5 0,-2 2 4 0,-3-3 5 15,-2 0 8-15,-4-1 6 0,3-1 0 16,-5 1 5-16,-1-2-1 0,-1 2-3 16,0 0-5-16,-1-1-11 0,-5 2-10 0,-1-3-7 0,-2 1-6 15,-4-1-2-15,-1 1-2 0,1-2 0 0,-5 3-5 16,5-1-3-16,-2 3-1 0,3 1-7 15,-1 1-7-15,3 4-6 0,0 0-10 0,1 0-12 16,0 4-32-16,5 2-61 0,-2 0-95 0,5 2-144 16,1-1-170-16,0-1-146 0,0-1 307 0</inkml:trace>
  <inkml:trace contextRef="#ctx0" brushRef="#br1" timeOffset="53277.515">6377 3125 0 0,'0'0'501'0,"0"0"11"15,0 0-92-15,0 0-111 0,0 0-73 16,0 0-61-16,0 0-46 0,0 0-42 0,0 0-34 16,0 0-17-16,0 0-16 0,0 0-8 0,0 0-4 15,0 0-3-15,59-22-5 0,-51 25-1 16,1 2-1-16,-2 1-1 0,-1 1-3 0,0 0 1 16,-2 1-3-16,2-1 3 0,-4 3 2 0,1 0 1 15,-1-1 1-15,-1 1-1 0,-1 0-2 0,0-2 2 16,0-1 0-16,0-3 1 0,0 1 1 15,-1-1 0-15,-1-2 1 0,1-1-1 0,-1 0 3 16,2 0-1-16,0-1 3 0,0 0 3 0,0 0 9 16,0 0 14-16,2 0 16 0,-1-2 6 0,2 0-8 15,-1-3-14-15,1 0-18 0,2-2-11 16,-2 1 0-16,3-1 2 0,-1-1-1 0,1-1 2 16,0 1 1-16,1 0 1 0,0-2-1 0,0 2 1 15,2-2 0-15,-3 1-1 0,0-1-1 16,1 2-2-16,1 0-2 0,-2 1-2 0,0 3-1 15,0 2 0-15,-1-1-3 0,-2 3-3 0,1 0-3 16,0 0 0-16,2 0 1 0,-1 1-3 16,3 2 0-16,-1 1 1 0,-1 2 0 0,0 1 4 0,1 0 2 15,-1 0 0-15,-1-1 1 0,-2-1-1 0,3 1 4 16,-4-2 2-16,0-1 1 0,0 1 0 16,-2-3-1-16,1-1-2 0,-1 0 2 0,0 0 0 15,0 0 6-15,1 0 5 0,-1 0 4 0,2 0 7 16,-2 0 6-16,1 0 7 0,2 0-7 15,-2-3-4-15,3-1-9 0,1-1-12 16,-1-1 5-16,1 2-5 0,0-2-2 0,2-1 0 0,1 1-4 16,1-1 1-16,1 0 0 0,3 2-1 0,-1-3 1 15,1 3 4-15,-1-1 0 0,-1 1-1 0,-1 1 0 16,-3 1-2-16,-1 1 2 0,-2 2-1 16,-1 0-2-16,-1 0-8 0,2 0-6 0,-3 5-5 15,3 1-3-15,-1 2 7 0,-1 3 4 0,2 1 4 16,-2 2 4-16,0 0 2 0,1-2 2 15,0 2 1-15,0 1 3 0,2-1-2 0,0 2 2 16,1-3 1-16,1 0 2 0,-1-2-1 0,0-3 2 16,0-1-1-16,-1 0 0 0,1 0 1 0,2-1-5 15,1-2-12-15,-2 1-39 0,2-2-84 0,1 1-127 16,1-1-205-16,-4-2-328 0,1 0-263 0</inkml:trace>
  <inkml:trace contextRef="#ctx0" brushRef="#br1" timeOffset="54040.2468">7110 3052 370 0,'0'0'459'0,"0"0"-60"0,0 0-118 16,0 0-60-16,0 0-40 0,0 0-28 0,0 0-23 15,0 0-18-15,0 0-10 0,0 0-23 0,0 0-27 16,0 0-18-16,0 0-20 0,0 0-10 15,42-8 4-15,-32 7 1 0,-1-1 3 0,0-1 3 16,2 2 3-16,-1-1 1 0,-1-1 3 0,2 1 2 16,-3-1 0-16,1 0 0 0,1-1 0 0,-1 1-3 15,1 0-1-15,-4 1-1 0,-1 0-3 16,1 1 4-16,-3-1 4 0,-2 1 3 0,-1 1 1 16,0 0-2-16,0 0-8 0,0 0-10 0,-1 0-12 15,-2 0-14-15,-3 0-14 0,1 0 6 0,-3 4 5 16,-3-1 9-16,-4 3 13 0,0 0-2 0,-2 1 0 15,1-1 0-15,0 2-1 0,2 1-4 16,0 0 0-16,6 0-1 0,-1 1-1 0,1 1 3 16,2 0 1-16,4 0 3 0,-2-1-1 0,3 1 2 15,1-2-2-15,0 1-2 0,0 0-1 0,5-1-1 16,1 0 1-16,2-2 2 0,3-2 0 0,0 0-2 16,2-2 1-16,1 0 2 0,5-1 1 15,-1-1 6-15,2-1 0 0,3 0 0 16,-2 0 1-16,3 0 0 0,0-1-2 0,1-4 0 0,1 1 1 15,-2-3-3-15,1 0 3 0,-1-1 0 16,-1 0-1-16,-3 0 4 0,-2 1 2 0,-4 0 8 16,-5 0 6-16,-2 1 7 0,-6 1 1 0,0-2-7 15,-1 0-5-15,0 0-7 0,-2-1-6 0,-2 1-4 16,-2 2-3-16,-2 1-4 0,2-1 1 16,-3 3-2-16,2-1 1 0,-4 2 1 0,2 0 1 0,1 0 1 15,3 1-2-15,2 0 1 0,-1 0-2 16,3 0 0-16,1 0 2 0,0 0-1 15,0 0 3-15,0 0 0 0,0 0 2 0,1 0 0 0,3-1-2 16,-2 0-2-16,1 0-2 0,0-1 2 16,4 1 1-16,1-1 1 0,3-1 2 0,1 0-2 15,-1 0 1-15,3-1-1 0,-1 1 0 0,0-1-1 16,-1 1 1-16,-2 0 0 0,-1 1 2 16,-3 1 3-16,-3 1 4 0,-2 0 1 0,-1 0 0 15,0 0-2-15,0 0-8 0,0 0-10 0,-1 0-17 16,1 2-28-16,-2 2 8 0,1 1 7 0,-1 4 16 15,0 0 27-15,0 0-2 0,1 1 0 0,1 1 0 16,0 0 2-16,0 0-2 0,0-2 0 16,0 1 2-16,3 1 0 0,4 1 1 0,1 0 1 0,5 0 0 15,1 1-9-15,4-3-33 0,5-1-75 16,3 0-150-16,4-2-234 0,-8-3-392 0,-5-1-210 16</inkml:trace>
  <inkml:trace contextRef="#ctx0" brushRef="#br1" timeOffset="54593.6087">8242 3094 0 0,'0'0'0'0,"0"0"0"0,0 0 0 0,0 0 11 0,0 0 252 15,0 0-1-15,0 0-28 0,0 0-28 16,0 0-11-16,0 0-8 0,0 0-17 0,0 0-18 16,0 0-35-16,0 0-32 0,101-57-14 15,-88 55-14-15,6-1-5 0,1 2-7 16,2 0-6-16,3-2-4 0,0 2-4 0,1 1-5 0,-1 0-5 16,-4 0-9-16,-2 0-2 0,-3 0-5 15,-7 1-4-15,-3 2-2 0,-3-2-19 0,-3 0-19 16,0 2 12-16,-4 1 11 0,-4 3 22 0,-2 3 29 15,-1 0-5-15,-2 1 1 0,-5 1-6 0,-1 2-4 16,1-1-3-16,-2 1-5 0,2 0-2 16,0-2-2-16,4 2-4 0,2-2 0 0,3-1-5 15,4-1-1-15,1-1 1 0,0-1-3 0,3 0 4 16,1-1 1-16,0 1-1 0,4-5 1 16,1 2 2-16,1 0 4 0,3-2 5 0,3-1 4 15,1 0 0-15,8-1-3 0,-1-1-9 0,6 0-21 16,1 0-38-16,2-2-71 0,3-1-116 0,1-1-185 15,-7 0-285-15,-10 2-189 0</inkml:trace>
  <inkml:trace contextRef="#ctx0" brushRef="#br1" timeOffset="55364.0871">8994 3135 383 0,'0'0'414'0,"0"0"-63"16,0 0-65-16,0 0-70 0,0 0-55 0,0 0-30 15,0 0-28-15,0 0-24 0,0 0-26 0,0 0-17 16,0 0-14-16,-126 6-11 0,119 1-4 0,-1 2-4 16,2 1-2-16,1 1 1 0,1 0 0 15,3-1-2-15,0 0-1 0,1-1-4 0,1-1 1 16,4 1-2-16,5 0 1 0,1-3 4 0,4 0-4 16,5-1 2-16,0-2-4 0,0-1-7 0,2-2 2 15,-2 0-3-15,-1 0 1 0,-3 0 2 16,-2-4 1-16,-2 1 8 0,-2-2 6 0,-3 0 8 15,0 0 3-15,-1-2 3 0,-1 0 4 0,-4-2 0 0,2 0-2 16,-3 0-2-16,0-1-5 16,0-2-5-16,-3 0-1 0,0 0-1 0,-4 1-1 15,0 0 1-15,2 2 0 0,-3 1-4 0,4 3-8 16,-5 2-14-16,0 2-17 0,0 1-7 0,0 0 4 16,-2 4 11-16,1 2 16 0,3 1 4 15,0 0-7-15,0 1-7 0,6-1-12 0,0 0-12 16,1 0-8-16,0-2-8 0,3 1 2 0,4-1 8 15,3-1 14-15,0-1 22 0,2-3 15 0,0 0 16 16,3 0 11-16,0-5 4 0,2-1 7 0,0 1 5 16,1-2 4-16,0 0 8 0,2 1 10 0,-1 0 8 15,1 0 5-15,-1 0-2 0,-2 0-8 16,-1 0-8-16,-3 3-6 0,2 0-6 0,-7 1-7 16,-1 1-8-16,-1 1-10 0,-3 0-11 0,1 0-6 15,0 0-8-15,-3 3-5 0,2 2-2 16,2 2 0-16,-3 0 4 0,1 1 2 0,2 0 3 15,-3 0 1-15,4 2 1 0,-2-3 0 0,-1 2 0 16,3-2 4-16,-2 0 1 0,2-1 0 0,-2-3 1 16,4 2 1-16,-2-2 5 0,0 0 6 15,2-1 2-15,1 0 3 0,-2-1 4 0,2-1 3 16,-1 0-1-16,2 0 0 0,0 0-9 0,-2 0-4 16,3-1-2-16,-4 0 0 0,-2-1 2 15,2-1 1-15,-4 1 3 0,4 0-3 0,-5-2-1 16,2 0-2-16,0 0-3 0,-2-2-1 0,4-1-2 15,-3 0-1-15,5-2-2 0,-1 1 0 0,1-3-2 16,1 2 1-16,2 1-2 0,-1 0 1 0,0 1-1 16,0 1-1-16,-1 1-1 0,0 3-1 0,-1 1-1 15,-3 1 1-15,3 0 0 0,-3 0-3 0,0 1-3 16,3 3-1-16,-4 1-1 0,2 1 2 16,-3 1 2-16,1 0 4 0,0-1 0 0,-2 0 1 15,2 0 2-15,1 1-1 0,-3 0 2 0,4 1 0 16,-2 0 1-16,5 1-2 0,2-2 0 15,3-2-10-15,4 1-45 0,8-2-87 0,-1 1-197 16,-3-3-379-16,-5-1-797 0</inkml:trace>
  <inkml:trace contextRef="#ctx0" brushRef="#br1" timeOffset="56300.0859">9918 3101 0 0,'0'0'331'0,"0"0"50"0,0 0-36 0,0 0-65 16,0 0-51-16,0 0-54 0,0 0-42 0,0 0-28 15,0 0-13-15,0 0-4 0,0 0-9 0,0 0-10 16,0 0-12-16,0 0-10 0,115-23-6 16,-103 23-5-16,2 0-3 0,-2 0-3 0,3 0-3 15,-1 0 1-15,0-1 0 0,2-2-3 0,-3 1-2 16,4 0-2-16,-5-1-3 0,0 0 3 0,-2 0-3 15,-1 0 3-15,0 0 3 0,-6-1 4 16,2 2 4-16,-3-2 1 0,-1 2-2 0,-1 1-6 16,0 0-7-16,0-1-9 0,-2 1-18 0,-5 1-20 15,-1 0-9-15,-4 0-2 0,-1 0 10 16,-6 4 19-16,-3 2 3 0,1 1 4 0,-2 1 1 16,1 1-3-16,7 1 3 0,-2 2-1 0,6 0-3 15,0 0-1-15,3 0 0 0,4-2-1 16,-1 0-3-16,4-1-2 0,1 1-4 0,0-4-3 15,0 1 0-15,7-1 3 0,-1-2 3 0,3-2 8 16,4-1 6-16,-1-1 3 0,2 0 8 0,4 0 1 16,0-1 0-16,0-5 1 0,0 0 0 0,2-1 0 15,-2-1 2-15,2 0 2 0,-2-1 1 0,-3-1-1 16,4 0-3-16,0-1-3 0,0 1 0 16,-2 0 0-16,-3 0 4 0,-3 1 3 0,-1 2 5 15,-5 0 4-15,-1 4 0 0,-3-1-2 0,-1 3-9 16,0 0-13-16,0 1-20 0,-1 0-28 0,-5 0-9 15,3 2 5-15,-5 3 15 0,3 0 23 16,-2-1 10-16,2 1-1 0,1-1 1 0,3 0 1 16,0 0-1-16,0-1 0 0,1-1 1 0,0 1 1 15,0-3-1-15,0 0 5 0,0 0 5 0,1 0 9 16,0 0 13-16,2 0 12 0,2 0 0 16,-2 0-6-16,3-2-4 0,-2 0-13 0,3 1-3 15,-3-2 3-15,2 2-9 0,-2 0-2 0,4-1 0 16,-2 1-8-16,1-1 3 0,1 2-1 15,1-1-2-15,0 1 0 0,0 0-2 0,-1 0 0 16,-1 0-1-16,2 0-2 0,-1 1 4 0,-4 2-2 16,2-1 1-16,-4 0 2 0,0 1-4 0,0-1-1 15,-2 1-2-15,3-1-1 0,-3 1 1 0,0-2 1 16,0 1 0-16,0 2-1 0,0-2 4 0,-3 2 1 16,0-1 0-16,2 2 3 0,-1-2-1 0,0 2 2 15,-1-2-2-15,1 1 1 0,1 0-2 16,0-1 0-16,0-1 0 0,0 0 0 0,0 1 0 15,-2 0 1-15,1-2 0 0,1 1-1 16,-1 1 2-16,-4-1 0 0,3 1 1 0,0 0 0 16,-3-2-4-16,2 1-2 0,-3-1-6 0,-1 0-3 15,3 1 1-15,-2-2 3 0,3 0 5 0,-1 0 3 16,4 0 3-16,-1 0 2 0,2 0 3 16,0-2 4-16,0 0 5 0,0 1-3 0,0-2 1 15,0 0-3-15,2-1-6 0,0 0-2 0,4-2-2 16,-3 2-1-16,4-1 2 0,-3-1 3 0,5 0-1 15,-2-1 1-15,-2 1 2 0,2 0 1 16,2-1-2-16,-5 1 2 0,3 0-4 0,-5 0-1 16,0 2 0-16,2 2 0 0,-3-1-2 0,-1 3 0 15,1-1-2-15,-1 1-4 0,0-2 2 0,1 2-5 16,-1-1-9-16,0 1-17 0,1 0-37 16,0 0-41-16,6 0-72 0,-1 0-137 0,0 1-296 0,0 2-916 15</inkml:trace>
  <inkml:trace contextRef="#ctx0" brushRef="#br1" timeOffset="57400.5984">10256 3134 0 0,'0'0'0'0,"0"0"0"15,0 0 0-15,0 0 0 0,0 0 0 0,0 0 186 16,0 0 61-16,0 0-9 0,0 0-5 0,0 0-10 16,0 0-13-16,0 0-30 0,0 0-30 15,29-18-30-15,-28 16-29 0,2 1-22 0,0 0-19 16,-1-1-9-16,1-1-7 0,4 1 1 0,-3-2-1 16,3 1 2-16,2-1 5 0,2-1 3 15,-1 1-2-15,0-1 0 0,1-1 1 0,-1 1 0 16,0-1 7-16,1 0-1 0,-1-1-3 0,-1 0-2 15,2-1-9-15,-2-1-5 0,0 1-3 16,0-1 0-16,-4 0-3 0,2 2 2 0,-3-2 0 0,1 2 0 16,-3 1 0-16,-2 1 1 0,0 0-4 15,0 1-6-15,0 0-1 0,0 2-5 0,0 1-6 16,0 0-8-16,0 1-17 0,0 0-22 0,0 0-26 16,0 0-24-16,-1 2 12 0,0 2 20 0,0 2 29 15,1 0 29-15,0 1 3 0,0 0 0 16,1 1-2-16,3 1 1 0,4-2 0 0,-1 1 1 15,-1 0-1-15,3 1 4 0,1-2-3 0,0 1 0 16,-1 0 0-16,2 2 1 0,-1-1-2 0,-2 0 0 16,-2 1-2-16,1 0-3 0,-3 1 3 15,1-2 0-15,-4 1 0 0,0-1 4 0,-1 0-3 16,0-1 0-16,0 1 1 0,-2 0 2 0,-7 0 2 16,2 0 0-16,0-2 2 0,-2-1 1 0,0-1 0 15,-1-2-1-15,1 0 0 0,3-1-3 16,1 0 3-16,2 0 2 0,-2-2 5 0,4 1 16 15,1-1 10-15,0 0 9 0,0 0-2 0,0-4-12 16,0 1-12-16,0-2-12 0,0-1-7 0,0 0-7 16,1-1-14-16,5-1-15 0,-2 0-20 15,5 2-58-15,-1 2-129 0,0 3-286 0,-4-1-645 0</inkml:trace>
  <inkml:trace contextRef="#ctx0" brushRef="#br1" timeOffset="58124.5565">11531 2835 0 0,'0'0'0'0,"0"0"0"0,0 0 189 0,0 0-8 16,0 0-51-16,0 0-9 0,0 0 5 0,0 0 0 16,0 0-10-16,0 0-12 0,0 0-8 0,0 0-5 15,-121 34-12-15,110-26-14 0,2 0-16 16,-1 3-10-16,0 0-3 0,1 3-1 0,0 2 0 16,-1 2-4-16,2 1-6 0,4 2-7 15,-2 0-4-15,4-1-3 0,1 2 5 0,1 0-1 16,1 1 4-16,5-1 5 0,0-1 1 0,3-1 1 15,5 0-6-15,0-2-9 0,4-2-8 0,2-2-20 16,2-3-11-16,2-3-24 0,4-1-41 16,0-3-59-16,1-2-95 0,-8-2-217 0,-7 0-359 0</inkml:trace>
  <inkml:trace contextRef="#ctx0" brushRef="#br1" timeOffset="58550.4489">11861 2978 772 0,'0'0'173'0,"0"0"-68"0,0 0-57 0,0 0 8 16,0 0 11-16,0 0 3 0,0 0-6 0,0 0-15 16,0 0-15-16,0 0-4 0,0 0 0 0,0 0 1 15,0 0 1-15,0 0-6 0,71 126-1 0,-71-114 7 16,-6-1 10-16,-3 0 9 0,-2-1 3 16,-5 0-5-16,-2-1-13 0,2 1-13 0,-3-1-16 15,1-1-11-15,0-1-7 0,6-2-5 0,0 0 3 16,1-3 3-16,3-1 10 0,1-1 12 15,4 0 10-15,3 0 7 0,-1-5 6 0,1-2 1 16,0-1-4-16,0-2-3 0,2-2-8 0,6 2-4 16,-1-2-1-16,3 1 1 0,2-1 3 15,-1 3 0-15,1 0-6 0,0 0-3 0,-2 2-8 16,1 2-4-16,-3 0-4 0,0 3-15 0,-4 1-25 16,3 1-85-16,-4 0-188 0,1 0-334 0,-2 0-363 0</inkml:trace>
  <inkml:trace contextRef="#ctx0" brushRef="#br1" timeOffset="58779.9862">11857 2798 658 0,'0'0'331'16,"0"0"-14"-16,0 0-37 0,0 0-62 0,0 0-90 15,0 0-55-15,0 0-64 0,0 0-40 16,0 0-7-16,0 0 13 0,0 0 16 0,0 0 8 16,0 0-7-16,0 0-51 0,20 41-142 0,-11-29-244 15,-4-5-338-15,1-2 369 0</inkml:trace>
  <inkml:trace contextRef="#ctx0" brushRef="#br1" timeOffset="59012.7383">12200 2993 526 0,'0'0'381'0,"0"0"-115"0,0 0-80 0,0 0-68 16,0 0-57-16,0 0-27 0,0 0-14 0,0 0-6 15,0 0-4-15,0 0-5 0,0 0-4 16,134-23-7-16,-111 23-23 0,3 0-64 0,-4 0-114 0,-5 3-156 16,-2 1-154-16,-6 0 110 0,-5-2 407 0</inkml:trace>
  <inkml:trace contextRef="#ctx0" brushRef="#br1" timeOffset="59180.1471">12229 3077 0 0,'0'0'0'16,"0"0"0"-16,0 0 0 0,0 0 130 15,0 0-29-15,0 0 35 0,0 0 60 0,0 0 51 16,0 0 23-16,0 0-51 0,0 0-82 16,0 0-58-16,0 0-39 0,137 6-22 0,-104-8-22 15,3-1-38-15,-3 2-14 0,-1-2-10 0,2 1-61 16,0 0-183-16,-10 1-226 0,-5-1 104 0</inkml:trace>
  <inkml:trace contextRef="#ctx0" brushRef="#br1" timeOffset="59397.408">12851 2957 184 0,'0'0'475'0,"0"0"-64"0,0 0-73 0,0 0-98 16,0 0-80-16,0 0-67 0,0 0-53 15,0 0-29-15,0 0-5 0,0 0 2 0,0 0 8 16,0 0 8-16,0 0 6 0,0 0 4 0,-8 75 1 15,10-59-2-15,-1-1-1 0,1 0 1 0,1 1-2 16,-2-1-7-16,0-1-10 0,-1 0-19 16,2-2-47-16,-1 0-102 0,2 0-212 0,0-4-292 15,-1-2-379-15</inkml:trace>
  <inkml:trace contextRef="#ctx0" brushRef="#br1" timeOffset="59866.3668">13211 3143 849 0,'0'0'491'0,"0"0"-144"16,0 0-112-16,0 0-108 0,0 0-80 15,0 0-55-15,0 0-26 0,0 0-4 0,0 0 21 16,0 0 19-16,0 0 7 0,0 0-13 0,0 0-94 15,0 0-207-15,-86 81-211 0,74-73-190 0,5-3 325 16</inkml:trace>
  <inkml:trace contextRef="#ctx0" brushRef="#br1" timeOffset="60250.2827">13456 2991 476 0,'0'0'628'0,"0"0"-223"0,0 0-93 0,0 0-93 16,0 0-71-16,0 0-36 0,0 0-25 0,0 0-18 16,0 0-15-16,0 0-21 0,0 0-16 0,0 0-15 15,0 0-5-15,0 0-2 0,63-30 5 16,-40 27 0-16,-1 3 0 0,-2 0 0 0,-3 0-3 15,-4 0-3-15,-2 1-5 0,-5 3-5 0,-2 2-3 16,-3-1-4-16,-1 2 4 0,0 1 5 16,0 1 3-16,-6-2 7 0,-3 2 4 0,-1 0 2 15,-1 0 2-15,-3-2 1 0,1 3-1 0,-3-1 0 16,5-1-3-16,1 0-1 0,0 0-1 0,6-1-2 16,-2 2 2-16,6-3-3 0,0 1 2 0,0-1 3 15,5 0 0-15,2-1 4 0,4 0-1 0,3 0-1 16,1-2 0-16,4 1-8 0,5-3-10 0,2 1-6 15,2-1-24-15,2-1-53 16,0 0-100-16,2 0-161 0,-9 0-340 0,-7 0-315 16</inkml:trace>
  <inkml:trace contextRef="#ctx0" brushRef="#br1" timeOffset="60474.1226">14104 3053 294 0,'0'0'353'0,"0"0"-109"0,0 0-111 16,0 0-81-16,0 0-59 0,0 0-20 15,0 0 20-15,0 0 31 0,0 0 29 0,0 0 11 16,0 0-12-16,0 0-16 0,0 0-14 0,0 0-13 16,120 5-10-16,-98-5-4 0,1-2-8 0,-2 1-16 15,3-2-38-15,-2 2-30 0,0 0 4 16,1 0-38-16,-1 1-84 0,2 0-124 0,-9 0 34 15,-4 0 305-15</inkml:trace>
  <inkml:trace contextRef="#ctx0" brushRef="#br1" timeOffset="60627.0313">14533 3042 0 0,'0'0'217'0,"0"0"230"0,0 0-124 16,0 0-106-16,0 0-70 0,0 0-43 0,0 0-46 15,0 0-46-15,0 0-33 0,0 0-30 0,0 0 16 16,0 0 16-16,0 0 15 0,0 0 6 15,27 1-62-15,-12 0-89 0,4-1-117 0,0 0-61 16,1 0-36-16,2 0 131 0,-4 0 232 0,-7 0 0 0</inkml:trace>
  <inkml:trace contextRef="#ctx0" brushRef="#br1" timeOffset="60757.8469">14920 3037 0 0,'0'0'0'0,"0"0"0"0,0 0 240 15,0 0 18-15,0 0-76 0,0 0-57 0,0 0-51 16,0 0-33-16,0 0-32 0,0 0-11 15,0 0-7-15,0 0-8 0,0 0-6 0,0 0-22 16,57-17-39-16,-44 16-64 0,0 0-136 0,0 0-33 16,-6 1 317-16</inkml:trace>
  <inkml:trace contextRef="#ctx0" brushRef="#br1" timeOffset="61234.6217">15652 2914 0 0,'0'0'58'0,"0"0"357"0,0 0-55 15,0 0-90-15,0 0-48 0,0 0-31 0,0 0-22 16,0 0-26-16,0 0-23 0,0 0-21 15,0 0-24-15,0 0-22 0,0 0-20 0,-78-40-12 16,69 40-4-16,-1 0-2 0,1 0-2 0,-2 3-1 16,0 2-2-16,-2 3-6 0,0 1-1 0,2 2-2 15,-2 1-1-15,1 1-2 0,2 2 2 0,0 1 0 16,1 0 0-16,3 0 5 0,-1-2-5 16,4 0 0-16,1-1-2 0,1-1-7 0,1 0 2 15,0-2-3-15,3-1-3 0,2-1-3 0,0 0-3 16,2-3 2-16,2-2 4 0,-2 0 10 0,1-2 8 15,2-1 7-15,0 0 4 0,-1 0 4 0,1-1-1 16,1-2 1-16,-1 0 1 16,0-2-2-16,0 0 6 0,0 0 0 0,-3-1 2 0,1 1 3 15,-1 0 4-15,-2-1 2 0,-1 2 4 0,-3-2 1 16,-1 1-10-16,0 0-9 0,-6 0-13 16,-2-1-13-16,-3 1-7 0,-4-1-3 0,-2 0 0 15,-4 2-1-15,-2 1 1 0,-1 1 1 0,1 2-9 16,-2 0-17-16,4 0-49 0,-1 0-114 15,4 3-182-15,5-1-329 0,6 1-404 16</inkml:trace>
  <inkml:trace contextRef="#ctx0" brushRef="#br1" timeOffset="61556.1493">15820 2678 0 0,'0'0'268'16,"0"0"94"-16,0 0-89 0,0 0-69 15,0 0-55-15,0 0 3 0,0 0 29 0,0 0 27 16,0 0 28-16,0 0-20 0,0 0-44 0,0 0-50 15,0 0-37-15,118 70-27 0,-98-54-20 16,0 4-13-16,-1 3-8 0,-5 2-2 0,-2 3-2 16,-2 5 4-16,-3-1 3 0,-1 2 3 0,-5 1 3 15,-1-2-1-15,-8 1-4 0,-4-1-1 16,-4 0 1-16,-5 1-1 0,-3-1 0 0,-5-3-7 16,-3 0-31-16,-4-3-64 0,-4 0-152 0,7-9-592 15,10-5-783-15</inkml:trace>
  <inkml:trace contextRef="#ctx0" brushRef="#br1" timeOffset="80216.1636">465 4249 0 0,'0'0'0'0,"0"0"0"16,0 0 0-16,0 0 0 0,0 0 0 0,0 0 0 15,0 0 0-15,0 0 0 0,0 0 184 0,0 0 5 16,0 0 0-16,0 0 13 0,-15-31 10 0,15 27-9 16,-1 3-11-16,1-1-23 0,-1-1-22 0,1 1-20 15,0-1-7-15,0 2-11 0,-1-2-9 16,1 2-6-16,-2-1-13 0,2 2-14 0,0 0-17 15,0 0-20-15,0 0-17 0,0 0-9 0,0 0-12 16,0 0-12-16,0 2-1 0,0 2 2 16,0 0 8-16,0 3 12 0,0 2 4 0,0 1 0 15,3 1-2-15,-2 1-1 0,3 1 1 0,-2 1 1 16,1-1 0-16,1 5 0 0,1 0-1 16,-2 0 0-16,3 2 0 0,-2 0 5 0,0-1-3 15,0 0 0-15,-1-1 1 0,1 0-1 0,-1-1 3 16,-1-1-1-16,-1-2 1 0,3-1-3 15,-3 0 2-15,1-1 0 0,-1-3 1 0,-1 0-2 16,0 0 2-16,0-2-1 0,0 1 1 16,0-1 1-16,0 0 0 0,1-1 0 0,-1 0-1 0,0-2 1 15,0 0 0-15,0-1-1 0,0-1 0 16,0 0-1-16,0-1 4 0,0-1 0 0,0 0 2 16,0 0 5-16,0 0 1 0,0 0 5 0,0 0 1 15,0 0-1-15,0 0-8 0,0 0-13 16,0 0-21-16,0-1-30 0,0-3-59 0,0 0-99 0,0-3-154 15,0 1-343-15,-1 1-646 0</inkml:trace>
  <inkml:trace contextRef="#ctx0" brushRef="#br1" timeOffset="80754.7039">643 4231 0 0,'0'0'251'0,"0"0"-58"15,0 0-88-15,0 0-57 0,0 0-24 0,0 0-6 16,0 0 5-16,0 0 8 0,0 0 29 16,0 0 27-16,0 0 21 0,0 0 29 0,0 0 12 15,-3 53 0-15,-3-44-7 0,2 1-17 0,-6 3-19 16,0-1-14-16,-1 1-19 0,-6-1-15 15,2 2-10-15,-3-1-10 0,-2-1-6 0,1 1-3 16,3-4-4-16,1 1-4 0,3-3-4 0,3-1-5 16,2-2-2-16,4-2 1 0,2-1 4 0,-1-1 15 15,2 0 21-15,0 0 23 0,0 0 20 16,0-1-3-16,2-3-20 0,-1 0-24 0,0-1-26 16,1 0-14-16,1 1 0 0,0-1-1 0,-1 2-2 15,1 0 2-15,0 1 0 0,0 0-2 16,3 0-1-16,-2 1-3 0,2 0-3 0,0 1-1 0,2 0 1 15,2 0-2-15,-2 3 0 0,2 2 0 16,3 1 0-16,-3 1 3 0,1 1 2 0,2 2 0 16,0-1 2-16,1 0-1 0,-1 0 0 0,2 2 1 15,-1-3 1-15,4 2 0 0,-5-2 2 0,2 0-2 16,0-2 2-16,0 3 0 0,-1-3 2 16,1-1-1-16,-2 0-2 0,-1 0 1 0,-1-1-1 15,-2 1-2-15,-2 0 1 0,-2-1-3 0,0 0 0 16,0 0 2-16,-3 1-2 0,1-1 0 0,-1 1 1 15,0-1-2-15,-1 1-1 0,-1 0-7 16,1-1-13-16,0 1-33 0,1 0-51 0,-1-2-75 16,2 1-140-16,-2-2-210 0,1 1-264 15,-1-3 27-15</inkml:trace>
  <inkml:trace contextRef="#ctx0" brushRef="#br1" timeOffset="83341.0733">1433 4250 0 0,'0'0'0'0,"0"0"0"0,0 0 0 0,0 0 0 16,0 0 0-16,0 0 209 0,0 0 4 15,0 0-20-15,0 0-15 0,0 0-25 0,0 0-16 16,0 0-10-16,0 0-8 0,0 0-2 0,-29 0-12 16,29 0-12-16,0 0-13 0,0 0-9 0,0 0-10 15,0 0-10-15,0 0-7 0,0 0-9 0,0 0-8 16,0 0-6-16,0 0-7 0,0 0-6 15,0 0-4-15,0 0-6 0,0 0-5 0,1 0-7 16,2 0 3-16,2 0 8 0,0 0 10 0,2 0 10 16,4 0 3-16,2 0-3 0,1 0 0 0,-1 0 0 15,5 0-2-15,-3-2-2 0,1 0-1 16,2 1-3-16,-1-2-3 0,-2 1-3 0,4-1-4 16,-5 1-6-16,3 1-11 0,-6-2-28 0,2 2-59 15,-2 0-84-15,0 1-110 0,-3 0-156 16,-1 0-132-16,-5 0 118 0</inkml:trace>
  <inkml:trace contextRef="#ctx0" brushRef="#br1" timeOffset="83639.4096">1429 4369 0 0,'0'0'0'0,"0"0"0"16,0 0 0-16,0 0 0 0,0 0 154 0,0 0 56 15,0 0-27-15,0 0-20 0,0 0-16 0,0 0-15 16,0 0-6-16,0 0-11 0,0 0-15 16,-13 7-14-16,15-7-17 0,-1 0-18 0,2 0-13 15,-2 0 10-15,3 0 4 0,2 0 7 0,0 0 5 16,1 1-11-16,1-1-7 0,3 0-6 15,0 0-3-15,2 0-5 0,2 0-6 0,-3 0-2 16,6 0-3-16,-3 0-6 0,1 0-3 0,0 0-6 16,1 0-13-16,2 0-31 0,0 0-123 0,0 0-202 15,-6 0-333-15,-3 0-148 0</inkml:trace>
  <inkml:trace contextRef="#ctx0" brushRef="#br1" timeOffset="86431.4464">2832 4085 0 0,'0'0'0'15,"0"0"0"-15,0 0 134 0,0 0 152 0,0 0-7 16,0 0-32-16,0 0-8 0,0 0-19 15,0 0-29-15,0 0-35 0,0 0-28 0,0 0-27 16,0 0-27-16,0 0-22 0,2-33-15 0,-6 31-8 16,-1 2-6-16,2-2-2 0,-4 2-3 15,-1 0 0-15,2 0-5 0,-2 0 0 0,-1 0-3 16,-2 2-3-16,-1 2 1 0,-5 1-3 0,4-1 0 16,-5 1-2-16,1 2 0 0,3 0 1 0,-3 2-1 15,4 0-1-15,1 0-3 0,0 0-1 16,3 0-2-16,2 1 0 0,4-1-1 0,1-1-1 15,2 1 1-15,0-1 0 0,2-1 1 0,3 0 2 16,3-1 2-16,3-2 3 0,0 1 4 16,6-3 2-16,-3 2 3 0,4-2 1 0,0 1-3 15,0-1 0-15,-1-1-2 0,1 2 0 0,-1-1-1 16,-4 2-2-16,-2 0-4 0,-3-1-3 0,-1 1 0 16,-2-2 0-16,-2 3-1 0,2-1 1 15,-3 0-1-15,-2 0-1 0,0 0 2 0,0 1 3 16,0 1 1-16,-3 1 7 0,-5 2 6 15,-3-1 3-15,-4 2 5 0,1 1 2 0,-7-1-3 16,-1 1-2-16,-4-2-2 0,5-2-3 0,0 0 0 16,2 0 0-16,6-2-5 0,3-1-2 0,1-2-2 15,6-1 0-15,-1-1-4 0,4 0-6 0,0 0-19 16,0 0-50-16,6 0-35 0,3-2-39 0,3-2-80 16,9 0-105-16,1-3-255 0,-2 2-262 15,-4 1 605-15</inkml:trace>
  <inkml:trace contextRef="#ctx0" brushRef="#br1" timeOffset="86656.4101">2970 4224 0 0,'0'0'486'0,"0"0"20"15,0 0-108-15,0 0-108 0,0 0-96 0,0 0-75 16,0 0-54-16,0 0-33 0,0 0-15 0,0 0-10 16,0 0-3-16,0 0-4 0,0 0-8 15,1 5 16-15,2-2 7 0,-2 2 13 0,1 3 14 16,-1-1-9-16,1 0-3 0,3 1-3 0,-4 0-5 15,1 1 3-15,-1-1 0 0,0 2 3 0,3-1 3 16,-2-2-3-16,-1 2-8 0,0-1-10 16,1-1-20-16,-1-1-48 0,3 0-79 0,-2-1-147 15,0-2-212-15,3-1-261 0,-3-2 17 0</inkml:trace>
  <inkml:trace contextRef="#ctx0" brushRef="#br1" timeOffset="86825.2061">3046 4039 117 0,'0'0'562'0,"0"0"-156"0,0 0-72 15,0 0-74-15,0 0-79 0,0 0-46 0,0 0-23 16,0 0-23-16,0 0-24 0,0 0-21 0,0 0-33 16,0 0-48-16,0 0-66 0,0 0-10 15,-39-48 11-15,43 52 16 0,3 3-16 0,3 1-162 16,-2 0-253-16,-5-2-475 0</inkml:trace>
  <inkml:trace contextRef="#ctx0" brushRef="#br1" timeOffset="87778.0511">3119 4199 544 0,'0'0'418'0,"0"0"-39"15,0 0-88-15,0 0-81 0,0 0-44 16,0 0-28-16,0 0-25 0,0 0-16 0,0 0-15 0,0 0-9 16,0 0-9-16,0 0-15 0,0 0-10 0,0 0-12 15,27-45-12-15,-24 45-9 0,0 0-7 16,5 0-4-16,-4 2-3 0,3 4 3 0,1 1 0 16,1 0 2-16,-3 1-1 0,1 1-2 0,1 0 3 15,-5 0 0-15,4 1 1 0,-4-2 2 16,-1-1-2-16,2 0 0 0,-2 2 2 0,0-4 1 15,-2 2 0-15,1-1 0 0,-1 0-2 0,1-1-1 16,-1 0 2 0,0 0 0-16,0 0 0 0,0 1 0 0,0-1 0 0,0-1-1 15,-1 2-1-15,0-2 2 0,-1 0 1 0,0 1 1 0,-2-1 2 16,2-1 0-16,0 1 1 0,0-2 0 0,-3-1 0 16,3 1 2-16,2 0 0 0,-1-2 2 15,1 0 3-15,0 0 8 0,0 0 9 0,0 0 9 0,0 0 13 16,0 0 3-16,0 0 3 0,0-2-11 15,0 0-14-15,0 0-13 0,0-2-13 0,0 1 1 16,0-1-2-16,0 1 0 0,0 0-1 0,0 0-1 16,1-1-1-16,-1 2 0 0,0-1-1 0,1 1-2 15,0-1-1-15,1 1 2 0,-2-1-1 16,3 2 0-16,-2-1 1 0,0 0-1 0,-1 0 1 16,1 0 0-16,-1 0-1 0,1 0-1 0,-1-1 0 15,0 2 1-15,0-1-1 0,0-1 0 0,0 1 1 16,0-2-2-16,0 0 1 15,0 0 0-15,0 0 0 0,0-2 1 0,0 1 1 0,0-1 1 16,-1 0-1-16,-1 0 1 0,-2-1-2 0,1-1 0 16,1 3 0-16,-4-1-1 0,3 1-1 15,0 2-1-15,-3-1 0 0,3 1-1 0,-3 1-1 16,3-1 1-16,-2 2-1 0,1 0 3 0,1 0 0 16,-2 0 2-16,3 1 0 0,1-2 1 0,0 2 0 15,1 0-2-15,-1 0 0 0,1 0-2 16,0 0-2-16,0 0-1 0,0 0-4 0,0 0-3 15,0 0-3-15,0 0-5 0,0 0-3 0,0 0-3 16,0 0-5-16,2 0 9 0,-1 0 7 0,5 3 10 16,-2-1 10-16,3 0 2 0,2 1 1 0,-2-1 1 15,2 0-2-15,0 0-1 0,1-1 0 0,-1-1-1 16,-2 0 0-16,-2 0 2 0,3 0-2 16,-6 0-1-16,3 0 1 0,-3 0-3 0,-2 0 1 15,0 1-1-15,0-1-2 0,0 2-3 0,0-2-7 16,0 3 1-16,0 0 1 0,0 2 5 15,-1 1 3-15,-3 2 2 0,2-1 0 16,0 2 2-16,-5 1 1 0,4 0 1 0,-2 2 0 0,0-2-2 16,-2 0 1-16,3 1-1 0,-4-1-1 0,4-1 0 15,-3 2-2-15,4-3 1 0,-3 1 0 16,4-1-1-16,-1-1 1 0,-3 0 0 0,5 0 0 16,0-3 0-16,0 1 0 0,1-3 0 0,0 1-1 15,0-3 0-15,0 2 2 0,0-1 0 16,0-1 1-16,2 1 6 0,0 1-2 0,4 0 3 15,-2-1 4-15,4 0-2 0,0-1 0 0,2 1-2 16,0-1-2-16,1 1-5 0,1 0 3 16,0-1-1-16,0 1-1 0,4-1 0 0,-5 1-1 0,0-1-1 15,-1 2-14-15,-1-1-29 0,-1-1-58 0,-4 0-104 16,0 2-186-16,-1-2-401 0,-2 1-603 0</inkml:trace>
  <inkml:trace contextRef="#ctx0" brushRef="#br1" timeOffset="88281.3266">3454 4275 1210 0,'0'0'462'15,"0"0"-98"-15,0 0-117 0,0 0-75 0,0 0-41 16,0 0-40-16,0 0-26 0,0 0-21 0,0 0-14 16,0 0-7-16,0 0-5 0,0 0-7 0,0 0-2 15,54-40-4-15,-43 36-4 0,3 1 3 0,-3-2-2 16,1 0 1-16,-1 1 0 0,-1 1 0 16,1-1 2-16,-2 0 1 0,-1 1 5 0,-4 1-1 15,1-1 4-15,-1 1 5 0,-3 0 7 0,1-1 3 16,-2 2 2-16,3-2-2 0,-3 0-9 0,0 1 0 15,0-1-5-15,-4 0-3 0,2-1-2 16,-2 2-5-16,-2-1-5 0,1 1-6 0,-2 1-3 16,-2 1-5-16,-3 0 1 0,0 1 3 0,-4 5 4 15,3 0 2-15,-5 1-1 0,6 4-1 0,-4 0-2 16,4 3 3-16,2 3 2 0,1-2 1 16,4 3 3-16,-1-1-2 0,5 1 0 0,1-4 0 15,0 1-2-15,1-2 0 0,6-2 0 0,-2 0-1 16,5-2 1-16,3 0 1 0,0-4-1 15,0 1 3-15,5-3-1 0,0-2 3 0,-1-1 1 16,3 0 0-16,3 0 2 0,-1-3-4 0,1-1 0 16,-1-1 0-16,4 2-1 0,-3-1-3 0,-1-1-6 15,-1 3-31-15,0-1-59 0,0 2-105 0,-2 1-227 16,-4 0-481-16,-9 0-451 0</inkml:trace>
  <inkml:trace contextRef="#ctx0" brushRef="#br1" timeOffset="88867.1338">4551 4195 309 0,'0'0'665'0,"0"0"-249"0,0 0-71 16,0 0-81-16,0 0-83 0,0 0-47 0,0 0-36 16,0 0-30-16,0 0-26 0,0 0-19 0,0 0-9 15,0 0-7-15,0 0-1 0,0 0-2 0,-104-10 1 16,87 20-1-16,-2 2-2 0,5 2-1 0,-2 0-1 16,5 3 0-16,1-2 0 0,2 0-1 15,5-2-2-15,1 1 2 0,2-2 1 0,0-1 1 16,2-1 1-16,5-2-1 0,1 1 0 0,5-2 1 15,1-2 4-15,5-2 1 0,2-2 4 0,5-1 0 16,-1-1-3-16,4-5 2 0,-2-1-3 16,-2-2-1-16,-1 1 2 0,-5-1 1 0,-1-2 7 15,-2 1 3-15,-4 1 7 0,1-2 4 0,-4 1 6 16,-2-1 10-16,-3 0 5 0,-3 1 2 16,-1-2-5-16,0 0-8 0,-3-2-13 0,-6-1-9 15,-2 0-8-15,-7 0-5 0,3 0-2 0,-3 0-6 16,-1 3-4-16,0 3-2 0,3 4-8 0,0 3-7 15,-1 2-6-15,4 0-11 0,2 3-21 0,1 6-52 16,2 2-92-16,6 1-184 0,1-1-326 16,1-4-766-16</inkml:trace>
  <inkml:trace contextRef="#ctx0" brushRef="#br1" timeOffset="89184.7956">4941 4059 1083 0,'0'0'390'0,"0"0"-60"0,0 0-88 16,0 0-73-16,0 0-33 0,0 0-25 0,0 0-21 15,2-127-18-15,-7 105-13 0,2-1-5 0,-4-1-5 16,4 0-5-16,-3 2-4 0,1 1 2 0,-2 5-6 16,0 3-5-16,3 3-5 0,0 4-14 15,0 3-4-15,3 1-10 0,-2 2-11 0,-2 0-8 16,0 6-2-16,-2 5 1 0,-2 1 7 0,-1 5 3 15,1 3 3-15,3 2 2 0,0 3 2 16,2 2 4-16,0 1-2 0,3 3 2 0,1-2 0 16,0 1-2-16,0 0 3 0,1 0 1 0,3 1-1 15,-2 0 1-15,0 0 0 0,0-1 0 0,0-1-1 16,1 0 5-16,-2-4-5 0,-1 0-6 0,0-3-19 16,1-1-51-16,0-3-81 0,-1-1-126 15,2-4-215-15,0-3-324 0,0-3-206 0</inkml:trace>
  <inkml:trace contextRef="#ctx0" brushRef="#br1" timeOffset="89387.6407">4644 4248 241 0,'0'0'465'15,"0"0"-60"-15,0 0-89 0,0 0-68 16,0 0-71-16,0 0-66 0,0 0-23 0,0 0-12 15,0 0-11-15,0 0-2 0,0 0-23 0,138-13-13 16,-82 8-12-16,6-1-23 0,6 0-64 16,3 2-41-16,0 1-112 0,-18 1-281 0,-15 1-876 0</inkml:trace>
  <inkml:trace contextRef="#ctx0" brushRef="#br1" timeOffset="91071.7018">5849 4100 0 0,'0'0'0'0,"0"0"0"16,0 0 0-16,0 0 234 0,0 0 36 16,0 0 0-16,0 0-45 0,0 0-61 0,0 0-63 15,0 0-60-15,0 0-27 0,0 0 3 0,0 0 9 16,0 0 6-16,-67 9 4 0,55-1-1 0,-1 1-7 16,-1 2-7-16,3 0-8 0,3 0-6 15,1 0-4-15,2-1-1 0,1 1-2 0,4-2-1 16,0 2 2-16,2-3 2 0,3 1 5 0,4-2 8 15,1 1 13-15,2-2 4 0,3-1 6 0,2-2 0 16,0-1-1-16,2-2 0 0,4 0 0 0,-1 0-3 16,0-5-7-16,0-3-2 0,-1 3-3 15,-1-2-1-15,-2 1 0 0,-5-1-1 0,2 0 4 16,-4 2 2-16,-4-1 7 0,0 2 6 0,0-1 6 16,-3 0 7-16,-1 1 3 0,0-1 8 15,-1 0 3-15,-1 0 4 0,-1 1 2 16,0-1-7-16,0 0-8 0,0 2-8 0,0 0-9 15,0 2-7-15,-1 1-9 0,0 0-15 0,0 0-17 16,1 0-23-16,-2 0-30 0,1 0-41 0,-1 5 15 16,1 1 20-16,0 1 32 0,0 2 44 0,0 1-5 15,1-1-3-15,0 2-2 0,4-3 0 0,4 2-1 16,0-2-1-16,3-1 0 0,0-1-1 16,1-2 3-16,5 0 3 0,0-4 3 0,2 0 5 15,0 0 0-15,0-5 3 0,2-1 3 0,-1-1 1 16,-3 0 2-16,0-3 2 0,-2 3 0 0,-1-4 5 15,-2 2 2-15,1-2 0 0,-2 0 3 16,-2 1 3-16,-2-1 3 0,0 0 2 0,-3 3-2 16,-1-2-5-16,-2 2-7 0,-1-1-4 0,0 1-6 15,-4 1-4-15,0-1-2 0,-3 1-3 16,1-1-6-16,-2 3-6 0,-1-1-12 0,1 1-18 16,2 3-19-16,-3 2-26 0,1 2-39 0,-3 6-53 15,1 2-123-15,1 3-192 0,1-3-302 0,4-3-159 16</inkml:trace>
  <inkml:trace contextRef="#ctx0" brushRef="#br1" timeOffset="91837.493">6650 4121 257 0,'0'0'410'15,"0"0"-52"-15,0 0-83 0,0 0-59 0,0 0-39 16,0 0-29-16,0 0-23 0,0 0-23 0,0 0-18 15,0 0-3-15,0 0-14 0,118-4-13 16,-111 7-17-16,-3 2-26 0,-3-1-9 0,-1 1-2 16,0 2 5-16,-5 0 8 0,-5 1 8 0,-4 2 6 15,-2-2 1-15,-4 0-3 0,-1 1-5 0,1-1-2 16,-1-2-2-16,3 0-2 0,2-3 2 16,5 1-1-16,4-3 3 0,1-1 11 0,5 0 10 15,1 0 10-15,0 0-3 0,0-3-14 0,1-2-21 16,4-4-20-16,1 0-10 0,2-2-1 0,2-1 3 15,2-1 7-15,2 1 3 0,1-1 2 0,-2 2-1 16,-1 3-1-16,1 1-2 0,-3 1 2 16,-1 2-2-16,-1 2-2 0,-1 1-5 0,0 1-7 15,-1 0-4-15,2 0 0 0,-1 3 5 0,-2 3 4 16,2-2 6-16,-1 1 3 0,-1 0 1 16,-1 0 2-16,0 3-1 0,-2-3 0 0,0 2 0 15,0 0 1-15,1-1 0 0,-1 1 3 16,-1-1 1-16,2 0 2 0,0-1 2 0,0-1 0 15,2 1 2-15,1-1-2 0,-1-1 5 0,4-1 1 0,4 1 0 16,0-2 7-16,6-1 1 0,1 0 0 0,3-1 4 16,1-4-3-16,1-1-3 0,-1 0 1 15,-3-1-1-15,-3 0 1 0,0-1 3 0,-4 1 3 16,-3-1 3-16,-2 0 2 0,0 1-1 16,-3 0 4-16,-3 0 4 0,-1 0 1 0,-1 1-2 0,-1-2-6 15,0 1-5-15,-1 0-7 0,-4-1-4 16,-1-1-2-16,-1 2-1 0,0 0-5 0,0 2 0 15,0 0-5-15,1 3-7 0,-2 1-3 16,2 1-7-16,0 0 0 0,1 0 0 0,1 0 1 16,-1 3 2-16,4 0 0 0,-3 0 4 0,2 1 2 0,2-1 1 15,0 0 1-15,0 1 1 0,0-2-2 16,3 0 0-16,2 1 1 0,1-1 1 0,2 1 3 16,2-1 1-16,1-1 2 0,0-1 2 0,1 0-1 15,-1 0 0-15,0 0 0 0,1 0-1 16,0 0 2-16,0-1 1 0,0-1 0 0,-1-1 1 15,-3 2 1-15,-2 1 0 0,-1 0 0 0,-3 0 2 16,-2 0-1-16,0 0 0 0,0 0 0 0,0 0-2 16,0 0-2-16,0 0-2 0,0 0-6 15,0 0-11-15,0 1-10 0,0 2 5 0,0 2 3 16,-2 0 12-16,2 2 11 16,0 2-6-16,0 0 6 0,0 0-3 0,0 0-2 0,0 1-22 15,2 1-54-15,3-2-79 0,0 2-124 0,2-3-71 16,4-1 43-16,3-1-3 0,0-1-163 0,-7-2-212 15</inkml:trace>
  <inkml:trace contextRef="#ctx0" brushRef="#br1" timeOffset="92254.568">7435 4102 269 0,'0'0'484'16,"0"0"-46"-16,0 0-83 0,0 0-93 0,0 0-73 15,0 0-56-15,0 0-50 0,0 0-35 0,0 0-24 16,0 0-13-16,0 0-11 0,0 0-10 0,0 0-10 16,0 0-5-16,0-7 24 0,5 7 20 15,5 0 18-15,0-1 18 0,5 0-15 0,0-1-3 16,-2-1-5-16,1 0-4 0,0-1-3 16,-4 1 0-16,0-1 1 0,-1 1 0 0,-3 0 8 15,-1 1 0-15,-3 0 6 0,-1 0 6 0,-1 0-3 16,0-1 1-16,0 1-9 0,-1 0-12 0,-1-1-14 15,-6-1-12-15,-1 3-9 0,-1-1-7 0,-2 2 1 16,-4 0 1-16,-2 0 5 0,0 3 4 16,-2 3 3-16,5-2-2 0,0 3-4 0,4 1 0 15,1 0-6-15,2 0 4 0,2 3 2 0,2-2 0 16,2 2 6-16,2 1-1 0,0 0 4 0,0 1 2 16,5 0 2-16,1-2-2 0,3 2 0 15,1-3-2-15,1 1-5 0,3-1-19 0,2-2-39 16,2 0-32-16,5-1 3 0,1-1 22 0,7-4 34 15,3-2 26-15,4 0-17 0,0-2-30 0,2-5-38 16,3-2-47-16,-2 0-61 0,2-4-46 0,3 1-137 16,-9 2-189-16,-14 3 28 0</inkml:trace>
  <inkml:trace contextRef="#ctx0" brushRef="#br1" timeOffset="93812.0141">7794 3914 0 0,'0'0'0'0,"0"0"166"0,0 0 136 16,0 0-64-16,0 0-55 0,0 0-26 15,0 0-31-15,0 0-29 0,0 0-26 16,0 0-24-16,0 0-14 0,0 0-8 0,0 0-6 16,0 0-9-16,39-11-4 0,-33 18-1 0,1 2-2 15,-1 4 5-15,0 1 1 0,2 3 2 16,-2 2 0-16,-1 1 0 0,0 2-1 0,-1 0 1 0,-1 1 3 15,1 0 0-15,0-3 2 0,-1-2-1 16,1-2-2-16,0 0 2 0,1-3 1 0,-1-3 3 16,1-1 0-16,1-1 2 0,-4-3 3 0,1-1 2 15,-1-2 6-15,1-1 8 0,-3-1 12 0,2 0 15 16,0 0 24-16,1 0 13 0,0-1 4 0,3-3-7 16,0 0-22-16,1-1-21 0,-1-1-14 15,1-1-15-15,2 0-7 0,0 1-4 0,-1-2-5 16,3-2-2-16,1 2-4 0,-2 0-5 0,3 2-1 15,-3 1-1-15,-2 1-1 0,1 3-3 0,-3 0-2 16,-1 1-5-16,0 0-4 0,0 3 1 16,0 3 0-16,2 2 4 0,1 0 2 0,-3 1 3 15,1 1 1-15,2 0 0 0,-3 0 4 0,2 1 0 16,-2 0-3-16,0 1-3 0,0-1-11 16,1-1-37-16,3 1-57 0,-2-2-80 0,5-2-107 15,1-1-178-15,-3-2-207 0,-1-3-32 0</inkml:trace>
  <inkml:trace contextRef="#ctx0" brushRef="#br1" timeOffset="94181.9418">8478 4124 0 0,'0'0'519'0,"0"0"-101"0,0 0-95 0,0 0-97 16,0 0-86-16,0 0-36 0,0 0-19 15,0 0-18-15,0 0-12 0,0 0-10 0,0 0-6 16,0 0-2-16,0 0 1 0,-117-5-6 0,109 11-5 15,-1 1-7-15,2 1-8 0,1 0-2 16,-1 1-4-16,3 1-2 0,0 0-2 0,1-1 1 16,3 0-1-16,0 2 2 0,0-3 0 0,0 2 1 15,3 0 0-15,4-4 3 0,4 0 1 0,-1 0-6 16,5-3-7-16,0-2-4 0,2-1-8 16,-1 0 2-16,2 0 5 0,-1-4 3 0,-1-2 7 15,0-1 6-15,-3-1 6 0,-2 0 10 0,-1-1 5 16,1 0 6-16,-2-2 5 0,0 1 1 0,1 0 8 15,-3-1 9-15,-2 2 10 0,0-2 2 0,-3 2-2 16,-2 0-7-16,0 0-11 0,-2 0-15 0,-3 0-9 16,-1 0-13-16,0 4-9 0,-3 0-13 15,2 3-16-15,-1 2-14 0,-1 0-7 0,-2 2 3 16,1 5 2-16,-1 2-13 0,0 2-46 0,2 0-97 16,3 1-176-16,3-4-254 0,2 0-678 15</inkml:trace>
  <inkml:trace contextRef="#ctx0" brushRef="#br1" timeOffset="95114.431">8771 4117 315 0,'0'0'512'16,"0"0"-98"-16,0 0-102 0,0 0-96 0,0 0-67 16,0 0-32-16,0 0-31 0,0 0-32 15,0 0-33-15,0 0-30 0,0 0-12 0,0 0 1 16,0 0 3-16,0 0 13 0,-30-3 1 15,29 8-2-15,1 1 3 0,0 1 0 0,0-2 1 0,0 3 2 16,2-3 0-16,2 1 2 0,0 0 0 16,-1-1 2-16,4-1 1 0,-4 0 1 0,3-2-1 15,-2 0-2-15,3-1 1 0,-1-1 3 0,1 0 1 16,1 0-2-16,1-1 3 0,0-1-1 0,0-2 1 16,1-1 4-16,3-1 0 0,-3 0 3 15,1-1 2-15,0 0 5 0,0 0 4 0,0-1 4 0,2 0 4 16,-2 1 2-16,1-2 8 0,-3 1 8 15,-1 0 4-15,-2 0 2 0,-1 1-5 0,-1-1-7 16,-1 5-7-16,0-1-3 0,-2 2-6 0,-1 2-9 16,0 0-8-16,0 0-18 0,0 0-23 15,0 1-31-15,0 3 4 0,-1 0 4 16,-1 4 20-16,1 0 29 0,1 0 0 0,0 0 1 16,0 1 0-16,0-2 0 0,0-1-1 0,1-1 4 15,2-1-2-15,1 0 1 0,-3-1 0 0,3 0-1 16,1-3 8-16,-2 0 4 0,5 0 6 0,0 0 4 15,-1 0 1-15,3-5-4 0,4 0-6 0,-1-2-4 16,6 1-5-16,0-1-3 0,2 0 1 16,-2-2 3-16,-3 0 2 0,1 0 0 0,-2 0 2 15,0 0-4-15,-5 0 6 0,-2 1 7 0,-5 1 5 16,2 0 4-16,-3 0-1 0,-2 1-6 0,0 1-5 16,0 2-4-16,0 2-7 0,-3-1-10 15,1 2-14-15,-2 0-26 0,3 0 2 0,-5 2 1 16,3 1 7-16,-2 3 20 0,1 0-3 0,2 1 5 15,2 1 1-15,0 1 3 0,0 0-1 0,3 0 0 16,4-4 1-16,0 3-2 0,1-2 2 0,1-2 3 16,1 2 0-16,4-1-3 0,0 1 5 0,5-2 1 15,0 2 1-15,0-1 6 0,-2 0-4 16,1 1-1-16,-2 0 1 0,-3 0 0 0,-4-1-1 16,-5-1-1-16,1 2-1 0,-5-2-3 15,0 2 3-15,-4 0 4 0,-1 0 3 0,-4 0 3 16,-2 0 2-16,-3 0-2 0,0-2 0 0,-1 2 0 15,0-2-2-15,1 1 2 0,0-2-1 0,4-1-2 16,2 0 2-16,3-2 3 0,4 0 9 16,1 0 7-16,0 0 10 0,0-2-14 0,1-3-20 0,7 0-18 15,2-2-15-15,2-3 5 0,4 2 9 16,1-2 8-16,4 1 2 0,4 0 1 0,-2-2 0 16,6 3 0-16,0-2 1 0,2 0 2 0,0 1 2 15,-1 0 1-15,-2 0 2 0,-3 2 0 16,-4 1 0-16,-4 0 5 0,-4 1-3 0,-3 1 3 0,-1 0 3 15,-4 1 6-15,0-1 15 0,-4 2 1 16,-1 1 1-16,0-2-8 0,-1 1-16 0,-4 0-5 16,1 1-7-16,-1-1-7 0,0 1-2 15,-3 1-2-15,3 0 0 0,-4 0 4 0,0 3 2 16,2 0 5-16,-1 2 2 0,3 2-4 0,-1 0 2 16,2-2-1-16,1 3 0 0,-2 0 2 0,4 1 0 15,0 1 1-15,1 0-1 0,0 1 0 0,1 1 0 16,3 1 0-16,1-2 2 0,3 2 0 15,-1-1-2-15,4 1-3 0,2 1-2 0,6-3-3 16,5 1-16-16,6-3-37 0,8-1-95 0,3-3-148 16,-9-2-255-16,-7-2-677 0</inkml:trace>
  <inkml:trace contextRef="#ctx0" brushRef="#br1" timeOffset="95557.2193">10813 3964 128 0,'0'0'467'16,"0"0"-101"-16,0 0-43 0,0 0-54 0,0 0-70 15,0 0-54-15,0 0-28 0,0 0-30 0,0 0-28 16,0 0-22-16,0 0-23 0,0 0-11 15,0 0-1-15,-65-43 1 0,55 60 4 0,-1 1 3 16,-2 3 2-16,5 1 0 0,-1 2 0 0,2 1-1 16,0 2-2-16,5 0-1 0,2 0-2 15,0-1 1-15,0 0 4 0,3 0 5 0,5-1-1 16,4-2 2-16,2-1-2 0,1-3-6 0,4-1-8 16,3-3-27-16,5-3-48 0,1-4-72 0,0-1-132 15,-4-3-298-15,-9-3-721 0</inkml:trace>
  <inkml:trace contextRef="#ctx0" brushRef="#br1" timeOffset="95818.8425">11311 4048 908 0,'0'0'359'0,"0"0"-56"0,0 0-106 16,0 0-108-16,0 0-43 0,0 0-20 0,0 0-20 15,0 0 2-15,0 0 20 0,0 0 21 16,0 0 24-16,0 0 5 0,0 0-7 0,0 0-7 16,6 86-9-16,-3-70-9 0,-2 1-11 0,0-2-3 15,0 1-2-15,0 0-3 0,-1-1 1 0,3-2-6 16,-2 1-5-16,1-2-14 0,-1 0-21 0,1-3-62 16,2-2-107-16,-1 0-194 0,-1-3-348 15,0 0-476-15</inkml:trace>
  <inkml:trace contextRef="#ctx0" brushRef="#br1" timeOffset="96018.4104">11291 3898 1072 0,'0'0'364'15,"0"0"-20"-15,0 0-85 0,0 0-82 0,0 0-50 16,0 0-43-16,0 0-39 0,0 0-42 0,0 0-39 15,0 0-52-15,0 0-1 0,0 0 9 16,0 0 15-16,-14 1 16 0,18 11-102 0,6 1-184 16,-3-3-296-16,-4-3-320 0</inkml:trace>
  <inkml:trace contextRef="#ctx0" brushRef="#br1" timeOffset="96354.7236">11624 4179 782 0,'0'0'452'0,"0"0"-10"0,0 0-74 0,0 0-99 16,0 0-66-16,0 0-37 0,0 0-30 15,0 0-25-15,0 0-19 0,0 0-17 0,0 0-16 16,0 0-10-16,0 0-8 0,0 0-7 0,0 0-9 15,1 0-7-15,-1 0-7 0,0 0-5 16,0 0-5-16,0 0-3 0,0 0-9 0,0 0-7 16,0 0-9-16,0 1-14 0,0 1-11 0,0 0-9 15,0 0 1-15,0 0 18 0,0 1 21 16,0 1 16-16,0 0 11 0,0-1-2 0,0-2-3 0,0 1 1 16,1-2 0-16,-1 1 2 0,0-1 2 15,1 0 4-15,-1 0 3 0,1 0-1 0,-1 0 1 16,1-1-5-16,2-1-6 0,-2 1-27 15,1-1-43-15,-1 1-102 0,2-2-232 0,2 1-502 0,-3 1-610 0</inkml:trace>
  <inkml:trace contextRef="#ctx0" brushRef="#br1" timeOffset="96832.7416">11876 4134 1332 0,'0'0'483'0,"0"0"-108"0,0 0-122 0,0 0-95 0,0 0-56 0,0 0-35 16,0 0-21-16,0 0-13 0,0 0-9 0,0 0-6 0,0 0 0 15,0 0-2-15,0 0-6 0,0 0 0 16,46-2-6-16,-30-1-1 0,-2 0 2 15,3 0-3-15,-3-1 0 0,2 1 0 0,-3 1 0 16,-1-1 0-16,-2-1 3 0,-1 2 5 0,0-1 3 16,-2 0 5-16,-3-1 4 0,-3 2 3 0,2 0 3 15,-1-1-2-15,-2 0-1 0,0 0-4 0,0 0-5 16,0-1-2-16,-4 0-5 0,1 0-4 0,-4 1-5 16,1 0-5-16,-3 1-7 0,-2 0-6 0,-4 2-1 15,3 0 5-15,-6 2 2 0,4 2 5 16,-4 2 1-16,4 3-1 0,-3-1 1 0,6 2-2 15,-1 3 2-15,2-1 2 0,1 2 1 0,1 1 0 16,3-1 0-16,1 1 0 0,2 0-1 16,2-1 0-16,0 0-1 0,2-2-4 15,6 0 1-15,-1-1-2 0,3 1 1 0,1-2-6 0,2-3-6 16,2-1-3-16,0-3-6 0,2 0 4 16,-1-3-3-16,4 0 3 0,-1 0-3 15,2-5-11-15,2-2-16 0,0 1-39 0,0-1-65 0,2-2-84 16,2 2-193-16,0 0-284 0,-7 2-93 0,-6 2 562 15</inkml:trace>
  <inkml:trace contextRef="#ctx0" brushRef="#br1" timeOffset="97028.2894">12415 4221 2176 0,'0'0'428'0,"0"0"-138"0,0 0-97 15,0 0-52-15,0 0-31 0,0 0-21 16,0 0-18-16,0 0-17 0,0 0-12 0,0 0-14 15,0 0-12-15,0 0-4 0,0 0-16 0,0 0-9 16,23-48-13-16,-23 48-15 0,0 2-2 0,1 3-23 16,1 3-38-16,5 2-51 0,2 1-83 15,2-1-204-15,-1-2-527 0,-1-3-580 0</inkml:trace>
  <inkml:trace contextRef="#ctx0" brushRef="#br1" timeOffset="98036.3336">13566 4005 0 0,'0'0'0'0,"0"0"391"16,0 0-9-16,0 0-26 0,0 0-51 16,0 0-53-16,0 0-47 0,0 0-42 0,0 0-26 0,0 0-19 15,0 0-18-15,0 0-14 0,0 0-10 0,0 0-15 16,7-27-7-16,-10 26-9 0,0-1-12 15,3 2-6-15,-3-1-13 0,-2 1-8 0,1-1-10 16,-4 1-6-16,0 0-1 0,-5 0 0 0,2 5 5 16,-5-1 3-16,2 2 4 0,0 1 1 15,-3 1 1-15,1 0-1 0,3 1-2 0,1 0-1 16,0 0-3-16,4-1-1 0,0 1-2 0,5-1-2 16,1-2 1-16,2 2-3 0,0-1-3 0,0 0-2 15,4-2-4-15,4 1-1 0,1-2 0 0,2 1 4 16,0-3 4-16,0-1 5 0,3 1 5 15,-2-2 0-15,-1 0 4 0,-3 0 2 0,1 0-3 16,-2 0 4-16,1 0-1 0,-5-2 1 16,1 2 0-16,-2 0 1 0,-1 0 0 0,-1 0-1 0,0 0-3 15,0 0-1-15,0 0-8 0,-1 0-7 16,-1 0-10-16,1 2-12 0,-2 0 10 0,3-1 6 16,-1 1 11-16,0 2 15 0,0-3-5 15,0 2 0-15,1-2 2 0,0 1-2 0,0 0 2 16,0-2-2-16,0 0 1 0,0 1 1 0,0 1 2 15,2-2 2-15,0 2 2 16,-1 0 2-16,2 0 0 0,0 1 0 0,0-1-3 0,-1 2-1 0,2 0-2 16,-1 1 0-16,-2 1 1 0,5 0 0 0,-4-1 0 15,1 1-1-15,-3-1 1 0,3 1-1 16,-3 1-1-16,2-2 0 0,-2 1 1 0,0-2 2 16,0 2 2-16,-3-2 8 0,-1 0 5 0,-3 0 7 15,2 1 6-15,-4-2-1 0,0 2 0 0,-3-1-4 16,1-1-3-16,-4 1-4 0,1-2-2 0,-2 0-2 15,0 1-4-15,-3-2 1 0,1 0-4 16,1 0 0-16,2-1 0 0,-1 0-2 0,4 0-1 16,1 0-2-16,4 0-6 0,3 0-8 0,1 0-18 15,0-1-32-15,3-1-66 0,0 0-145 16,2 0-275-16,1 1-451 0,-1 0 37 0</inkml:trace>
  <inkml:trace contextRef="#ctx0" brushRef="#br1" timeOffset="98638.0879">13895 4224 1122 0,'0'0'426'0,"0"0"-105"15,0 0-103-15,0 0-81 0,0 0-59 0,0 0-7 16,0 0-17-16,0 0-7 0,0 0-5 15,0 0-2-15,0 0 1 0,0 0-1 0,0 0 1 16,-123-2 3-16,117-1 5 0,0 2 2 0,2-3 7 16,1 1 4-16,2-1-2 0,-1-1-10 0,2-2-13 15,0 0-13-15,0-1-13 0,3 1 1 0,2-3-5 16,-1 1-1-16,3 0 0 0,1-2 0 16,1 2-2-16,-1 1-3 0,2 0 2 0,3 2-3 15,-2 1 0-15,1 1-3 0,-1 1-3 16,1 0 2-16,0 2-2 0,0 1 1 0,-1 0-5 15,2 0 2-15,0 0 2 0,2 2 0 0,-3 3 4 16,1 0-1-16,-1-1 1 0,-2 1-1 0,-2 0 0 16,-1 0-4-16,-4-2-2 0,2 1-1 0,-3 0-7 15,-2-1 6-15,1 0-1 0,-1 1 2 0,0-2 3 16,0 2-5-16,0-3 0 0,0 2-3 16,-1-2-2-16,0 2-3 0,0-3 0 0,1 1 2 15,0-1 2-15,0 0 2 0,0 0 0 0,1 0-1 16,1 0-1-16,0-1 6 0,3-2 2 15,2 1 3-15,1-1 5 0,1-2-2 0,1 2 0 16,1-2 3-16,-1 0 1 0,0 2-2 0,0-1 0 16,-1 2 0-16,-3-2-4 0,0 4 4 0,3-2-1 15,-4 1 1-15,1 1 0 0,0 0-3 16,1 0-1-16,-3 0-4 0,0 0 3 0,4 0-3 0,-2 3 0 16,0 1 3-16,2 1 0 0,-3-1 2 15,1 1 2-15,-2 0 0 0,1-1 0 0,-1 1 0 16,-1-1 1-16,0 2-1 0,0 1 3 15,-1 0 0-15,2 0-1 0,-2 0-3 0,0 1-9 0,0 0-47 16,0 0-91-16,1-2-139 0,0 2-157 16,4-1-196-16,0-2 25 0,1-3 74 0,-3 1 542 0</inkml:trace>
  <inkml:trace contextRef="#ctx0" brushRef="#br1" timeOffset="99916.903">14468 4150 0 0,'0'0'586'0,"0"0"-100"15,0 0-92-15,0 0-115 0,0 0-66 0,0 0-53 16,0 0-40-16,0 0-27 0,0 0-24 16,0 0-11-16,0 0-15 0,0 0-10 0,0 0-9 15,0 0-9-15,43-33-2 0,-39 33 0 16,0 0 6-16,-1 0 5 0,-3 0 0 0,2 1-5 16,-1 0-9-16,-1 0-8 0,0 0-3 0,0 2 2 15,0-1 1-15,-3 1 7 0,1 0 5 0,-4-1 6 16,1 1 8-16,-1 2 3 0,-2-1-1 0,1-1-5 15,-2 0-4-15,3-1-4 0,1 0-4 16,1-1-5-16,1-1-1 0,3 2 2 0,0-2 6 16,0 0 13-16,0 0 10 0,0 0 8 0,0-2-6 15,0-1-12-15,0-2-15 0,2 1-11 0,0-1-3 16,2-1-1-16,0-2 3 0,1 1-2 0,0 0 1 16,1-2 2-16,-2 4-1 0,0-1 1 15,-2 1 2-15,-1 2 1 0,-1 0 2 0,0 2 0 16,0 1 0-16,0 0-3 0,0 0 0 0,0 0-1 15,-1 0-4-15,-1 0-3 0,-2 0-6 16,1 0-7-16,-4 0-1 0,2 0-1 0,-1 0 1 16,-2 0 5-16,3 0 3 0,-2 2 2 0,3 2 1 15,0-2 0-15,2 2-2 0,-1-2 1 0,2 2 1 16,0-2-1-16,1 0-1 0,0 1 3 0,0-1 0 16,0 0 0-16,0 1 1 0,1-2 2 15,1 0-1-15,0 2 3 0,2-1 3 0,-1-1 0 16,0 2 3-16,3-2 4 0,-1 1 0 0,0-1 3 15,0-1 1-15,2 2-1 0,1-2 0 0,-2 0 0 16,1 1-3-16,0 0-1 0,0-1-2 0,0 1-2 16,0 1-1-16,-1-1-2 0,0 1 0 15,0 1-1-15,-1 0-2 0,-1 0 2 0,1 0-2 16,-2 1 1-16,-2-2-1 0,2 2 0 0,-2-1 0 16,-1 1 2-16,0-1-3 0,0 2 2 0,0-1 1 15,-5 0 0-15,0 2 4 0,-3 0 2 16,-3-1 2-16,-1 1 0 0,-3 0 2 15,0-1-1-15,-3 0-3 0,2-1 1 0,-1 0-3 0,2-1-2 16,0 0 1-16,2-2-1 0,2 0 0 16,5 1-2-16,1-2 4 0,2 0 1 0,2 0 3 15,0 0 2-15,0-4-3 0,1 0-2 0,0-3-3 16,0 0-2-16,2-1-4 0,3-1-3 16,1-2-1-16,4 0 1 0,-1 0 1 0,2-1 3 15,0-1 1-15,1 2-1 0,-4-1 0 0,3 4-4 16,-2 0-1-16,-1 4-2 0,-2 0-2 0,3 3-1 15,-4 0-3-15,0 1-2 0,0 0-3 16,0 0-3-16,3 1 2 0,-1 3 2 0,-1 0 4 16,3 1 4-16,-2 1 3 0,2-2 3 0,-2 0 1 15,2 2 3-15,1-2 0 0,-1 0 2 16,1 1 0-16,2 0 3 0,3-1 0 0,0 1 2 0,2 0 1 16,0-2 0-16,-2-1-1 0,-2 1 0 0,-3-3 2 15,-1 0 2-15,1 0 2 0,-5 0 2 16,0 0 3-16,1-4 1 0,0 0 0 0,3-1-6 15,0-3-2-15,1 2-3 0,1-2-1 16,-1-1 0-16,-1 0 0 0,2 0-1 0,-3-1 5 0,-2 0 2 16,-2-1 2-16,-1 0 0 0,0 0-2 15,-3-4-3-15,0 1-2 0,0-2 2 0,-2 1-4 16,0-3 1-16,-1 0 0 0,0 2-2 0,-1 2 1 16,-1 2-4-16,0 4-2 0,0 3-7 15,0 3-8-15,1 1-10 0,-1 1-4 0,0 0 2 16,-1 5 2-16,0 2 8 0,1 0 4 0,-1 1 5 15,2 1 3-15,0 0 3 0,3 1 0 16,-1 1-1-16,2 0 3 0,0 1 0 0,2 3 2 16,1-3 3-16,3 3-2 0,0-1 0 0,2 3 0 15,0-3 2-15,1 3-3 0,3-1 2 0,2 1 1 16,0-2-3-16,3 0 4 0,-1-2 2 0,2-2-2 16,0-1 0-16,1-3 2 0,3 0 1 0,2-4 0 15,1-2 7-15,-1-1-6 0,2 0 0 0,0-3 1 16,0-1-1-16,-4-3 2 0,-3 0 3 15,-2-2 3-15,-5-1 1 0,-2-1 6 0,0-2-1 16,-5-2-4-16,0 0-2 0,-2-3-5 16,0-2-3-16,-1-1-1 0,0-2 0 0,-1-2-5 15,-1-1 0-15,0-1 1 0,0 1 0 0,0-1-2 16,0 5 3-16,0 2-3 0,-3 5-6 0,0 5 4 16,-1 7-3-16,1 0-9 0,0 2-4 0,-1 1-13 15,-3 0-5-15,0 4 5 0,0 3 6 16,-2 2 8-16,1 3 6 0,1 0 3 0,1 4-1 15,1-1 5-15,1 2 1 0,3 0 0 0,1-2-1 16,0 2 3-16,2 3 1 0,5-1-1 16,-1 2 7-16,2-1-6 0,1 2 1 0,0-2 1 15,0 0-1-15,2-2 0 0,-2 1-1 0,-1-3-1 16,3 0-5-16,1-1-8 0,1-1-33 0,5-2-88 16,3-1-208-16,-6-5-612 0,-1-2-633 0</inkml:trace>
  <inkml:trace contextRef="#ctx0" brushRef="#br1" timeOffset="100451.1408">15742 4031 199 0,'0'0'562'0,"0"0"-82"15,0 0-82-15,0 0-94 0,0 0-79 16,0 0-65-16,0 0-58 0,0 0-55 0,0 0-36 16,0 0-14-16,0 0-5 0,0 0 4 0,0 0 7 15,0 0 0-15,-40 28 0 0,34-20-1 16,2 2 0-16,0-1-1 0,2 1-2 0,2-1 2 16,0 0 0-16,2-2 6 0,4-1 5 0,3 1 7 15,4-4 11-15,3 0 7 0,2-1 6 0,3-2 3 16,1 0 3-16,-1-1 5 0,0-3-4 15,0-2-5-15,-1 0-10 0,-1-2-9 0,-3 2-2 16,-3-3 3-16,-1 1 7 0,-4 1 2 0,-2 0 3 16,-2 0-1-16,-2-2-3 0,-2 2-5 0,0-2-6 15,0 0-9-15,-4 1-7 16,-2-2-7-16,-3 1-7 0,-1 1-8 0,0 3-8 0,-2 2-9 16,0 2-5-16,-4 1-4 0,2 4-16 0,-2 2-39 0,3 3-59 15,3 2-120-15,1 1-193 0,7-3-317 16,0-1-489-16</inkml:trace>
  <inkml:trace contextRef="#ctx0" brushRef="#br1" timeOffset="100902.9256">16007 4143 775 0,'0'0'366'0,"0"0"-145"0,0 0-71 16,0 0-58-16,0 0-45 0,0 0-24 0,0 0-12 15,0 0-3-15,0 0-1 0,0 0 6 0,0 0 13 16,0 0 102-16,0 0 43 0,0 0 20 15,42 6 7-15,-23-6-95 0,0-3-30 0,2-2-16 16,0-2-10-16,-2 0 1 0,2 0-5 0,-5 0-4 16,-2-1-1-16,-3-2 1 0,0 1 1 15,-2-2-2-15,-4 0-1 0,-1-1-5 0,-3-2-6 16,0 0-5-16,-1 0-4 0,0 0-3 0,-1 0-4 16,-3 1 1-16,-1 2-5 0,0 3-1 0,-1 1-7 15,1 3-9-15,-2 0-8 0,-2 3-7 16,0 1 2-16,1 0-1 0,0 0 9 0,2 3 3 15,-1-1 2-15,5 1 2 0,1 0-3 0,1 0 0 0,0-1 1 16,0 1 5-16,1 1 2 0,7-2 5 16,-2 1 3-16,5-1-1 0,0-2 6 15,3 0 0-15,3 0-1 0,2 0-1 0,-2 0-1 16,2 0 2-16,-1-2-1 0,-3-1 4 0,0 1 1 16,-3 1 2-16,-3 0-1 0,-5 1-2 0,0 0-4 15,0 0-5-15,-4 0-2 0,1 0-7 0,3 1 3 16,-2 4-1-16,2 0 1 0,-3 2 4 0,3 1-1 15,-1 3-1-15,-1-1 1 0,0 2 1 16,3 1-1-16,-3 1 2 0,0 1-2 0,5 1-1 16,-5 0 2-16,3 2-1 0,0 1-3 0,1 2-4 15,3 1-10-15,-1-2-40 0,1 0-78 0,0-3-154 16,-1-5-310-16,-5-3-938 0</inkml:trace>
  <inkml:trace contextRef="#ctx0" brushRef="#br1" timeOffset="101336.2357">16840 3868 712 0,'0'0'245'0,"0"0"-29"0,0 0-4 0,0 0-29 15,0 0-32-15,0 0-40 0,0 0-46 0,0 0-20 16,0 0-12-16,0 0-4 0,0 0-4 16,0 0-1-16,0 0 4 0,38 75 5 0,-36-59 4 15,0 2 2-15,3 0 2 0,-1 1 1 16,0 1-4-16,1 1-5 0,-2-2 4 0,5 0 15 0,1-1 13 15,-2-3 10-15,2-1-7 0,1-4-16 16,3 0-6-16,-1-2 13 0,0-3 11 0,5-2 10 16,0-2 4-16,1-1-16 0,5 0-10 0,2-4-14 15,-1-1-14-15,3-2-7 0,1 0-9 0,-1-1-4 16,0 2-3-16,0 0-5 0,-3-2 0 16,-4 2-2-16,-2 2-7 0,-6 1-20 0,-2 1-39 15,-7 0-61-15,0 2-101 0,0 0-173 16,-3 0-384-16,0 2-774 0</inkml:trace>
  <inkml:trace contextRef="#ctx0" brushRef="#br1" timeOffset="102953.1425">17562 4072 1397 0,'0'0'403'15,"0"0"-83"-15,0 0-77 0,0 0-59 16,0 0-41-16,0 0-32 0,0 0-25 0,0 0-23 16,0 0-16-16,0 0-12 0,0 0-12 0,0 0-7 15,0 0-10-15,0 0-8 0,108-29-1 0,-108 32-5 16,0 4 0-16,0-1 2 0,-7-1 4 16,-2 2 4-16,-2 1 6 0,-6-1 1 0,-3 1-2 15,-4-2-1-15,-2 1-4 0,0-2-7 0,-2-1-5 16,6-2-4-16,1 0-2 0,1-2 0 15,8 0 4-15,3 0 5 0,0 0 5 0,7-2 2 16,0-2 1-16,2-1-7 0,0-2-6 0,1 0-8 16,3-1-7-16,5-1 3 0,2-1 4 0,4 2 5 15,0-4 9-15,3 3 0 0,-1 0 0 16,1 0-2-16,-1 2-1 0,2 3-2 0,-6 0 0 0,3 3 0 16,-4 0 1-16,0 1 3 0,0 0 0 0,3 0-1 15,-3 0-1-15,-1 3 1 0,2 2 1 16,1 1 1-16,-2 0 5 0,-1 0-1 0,-2 1 0 15,1-2 0-15,-5 1 0 0,3 2-1 0,-4-2 4 16,1-1-1-16,-3 2 0 0,3-1 2 16,-1 0-2-16,-2-1 1 0,3 0 1 0,-2-1 0 15,0 1 1-15,2-2 3 0,-2 0 6 0,5-1 5 16,-4-1 7-16,4-1 6 0,1 0-1 16,2 0-3-16,0-2-5 0,0-2-6 0,6-1-5 15,-4 1-2-15,4-1 3 0,-4-2-1 0,3 0 5 16,-3 0 1-16,-1-2-1 0,-3 0 2 0,1-1 1 15,-2-1-4-15,-1 1-1 0,-2-2-1 0,-3 2-3 16,3-1 0-16,-4-1 1 0,-1 0-1 16,0 2-4-16,0 1 2 0,0 1-4 0,-3 2-6 0,0 3-1 15,0 1-15-15,-4 0-12 0,-2 2-2 16,-1 0-1-16,-1 0 12 0,-1 3 11 0,2 1 6 16,0 0 3-16,0-1-1 0,7-1-2 0,-3 1-2 15,5-1-1-15,1-1-1 16,0 0 1-16,0 1 4 0,6-2 8 0,-1 1 4 0,6 1 1 15,3-2 4-15,1 0-7 0,3 0 1 16,2 0-3-16,2-2-2 0,-2-1-1 0,3 1 0 16,3 0 0-16,-5-2-1 0,0 2 4 0,-2 0-3 15,-7-1 2-15,-2 2 4 0,-2-2 4 0,-6 2 2 16,-1 1-3-16,-1 0 0 0,0 0-8 0,0 0-5 16,0 0-4-16,0 0-10 0,-1 0-8 15,-1 0-11-15,-1 1 4 0,0 2 7 0,1 0 13 16,0 1 10-16,-3 1 1 0,3 1 0 0,1 0-3 15,-1 0 2-15,1 1 0 0,1 0 2 16,0-1-1-16,0 1 1 0,0-2 0 0,2 1 0 16,0-1 2-16,4 1-1 0,-1-1 3 0,3 0 0 15,0-1 1-15,2 0 1 0,2-1-1 0,0-2 1 16,7 2-3-16,-2-3 1 0,3 1-2 16,2-1 0-16,-1 0 1 0,0 0-3 0,-1-2 2 15,-2-3 0-15,-3 0 2 0,-2-1 4 0,-2 1 4 16,-4-2 3-16,0 1 2 0,-4-1 0 0,3 0-1 15,-4 2 0-15,0-2-5 0,3-1 4 16,-4 3-2-16,1 0-4 0,-2 2 4 0,1 2-5 16,-1-1-3-16,0 2-3 0,0 0-8 0,0 0-11 15,0 0-17-15,0 0-16 0,0 2 3 0,-1 2 11 16,1 1 20-16,-1 0 17 0,1 0 1 0,0 1-2 16,0-1 0-16,0-2 0 0,0 2 3 0,0-2 0 15,2 1 1-15,1-2 2 0,3 0 1 16,1 0 4-16,3 1 1 0,2-2 2 0,2-1-3 15,5 0-2-15,2 0-2 0,-1 0-4 0,0-1 5 16,1-2-5-16,-4 0 1 0,-3-1 5 16,-4-1 0-16,-2 0 10 0,-5 0 2 0,2 0-3 0,-4-1-3 15,-1 0-4-15,0 0-2 0,0-2-4 16,0 3-1-16,-6-2-1 0,4 0-4 0,-3 2 1 16,-2 0-2-16,-1 1-10 0,0 1-3 0,4 3-6 15,-2 0-4-15,3 0 6 0,-1 3 0 0,-1 3 2 16,3 2 3-16,0-1 2 0,1 2 3 15,-3 2 2-15,4-1 4 0,0 1-2 16,8 3 1-16,0 0 0 0,3 2 1 0,4 1 0 16,3 4 1-16,4 1 4 0,5 3-4 0,0-1 5 0,-2 4 0 15,1 1-1-15,-3 1 3 0,-2-2-1 16,-5 2 1-16,-2-2 0 0,-4-1-1 0,-3-1-2 16,-4-2-1-16,-3-1 1 0,-6-2 0 0,-6-3 4 15,-8-4 5-15,-6-1 4 0,-10-3 3 16,-5-5 0-16,-7-3-4 0,1-2-1 0,-4-2-2 15,1-6-1-15,1-4 0 0,6-1 3 0,3-4 2 16,8-1 4-16,6 0 5 0,7-3 4 0,8 0-3 16,6 1-4-16,5-4-11 0,4 0-11 0,9-3-8 15,6-3-6-15,8 0-1 0,4-1-3 0,3 1 4 16,5 2-1-16,0 3-1 0,0 4 1 0,1 4-2 16,-3 1 2-16,2 3 1 0,-1 1 5 15,0 3-1-15,-1 0 6 0,1 2 2 0,-5 0 0 16,2 1 3-16,-3 2-1 0,-1-1 0 15,-1 1-1-15,-2-1 5 0,-3 1-1 0,-4 1 1 16,-3-1 2-16,-5 1 1 0,-3 1 0 0,-4 1 3 16,-3-1 2-16,-1 1 3 0,-2-1 4 15,0 1 2-15,0 1-1 0,0-2-3 0,0 1-5 16,0 0-3-16,-2 0-5 0,0-1-5 0,-4 0 0 16,3 0-2-16,-5-2 2 0,2 2 2 0,-2-1-1 15,-1 1 4-15,1 0 0 0,-3 2-1 0,3 0-1 16,2 0-1-16,-3 0-2 0,2 1-1 15,-1 4-1-15,3 2-1 0,-2 0 1 0,-1 2 0 16,3 1 2-16,-1 2 1 0,3 0-1 0,0 1 2 16,3 3 0-16,0-4 0 0,1 4 1 0,4-3 1 15,6 4-1-15,6-5 3 0,2 2 2 16,3-2-1-16,6-1 4 0,1-2-4 0,2-1-1 16,0-2-2-16,0-3-9 0,-2-1-15 0,-3-2-29 15,1 0-41-15,-5 0-67 0,0-5-138 16,-4 2-391-16,-9 0-878 0</inkml:trace>
  <inkml:trace contextRef="#ctx0" brushRef="#br1" timeOffset="103191.2012">19248 3628 1189 0,'0'0'324'15,"0"0"-70"-15,0 0-96 0,0 0 14 0,0 0 26 16,0 0-9-16,0 0-26 0,143 73-40 0,-97-49-21 16,0 7-17-16,3 3-14 0,1 5-14 0,-2 3-19 15,-5 4-14-15,-4 1-8 0,-6 1-6 16,-5 3-5-16,-8 0 1 0,-8 3-1 0,-10 1-1 16,-2 2 1-16,-15-1-5 0,-12 0-18 0,-10 0-42 15,-8-2-115-15,6-14-383 0,11-14-1093 0</inkml:trace>
  <inkml:trace contextRef="#ctx0" brushRef="#br1" timeOffset="142542.5845">484 5337 0 0,'0'0'0'15,"0"0"0"-15,0 0 220 0,0 0 77 16,0 0-17-16,0 0-31 0,0 0-22 0,0 0-25 16,0 0-28-16,0 0-23 0,0 0-17 0,0 0-12 15,-9-37-12-15,9 35-4 0,0 0-9 0,0 1-11 16,0-2-10-16,0 1-10 0,-1 1-7 16,1 1-11-16,0 0-8 0,0 0-14 0,0 0-12 15,0 0-7-15,0 0-10 0,0 0-8 0,0 0-14 16,0 3-13-16,0 1 3 0,0 3 11 15,0 3 10-15,4 2 15 0,-1 4 1 0,1 1-2 16,-1 2 1-16,-1 3-1 0,2 2 0 0,-3-2 0 16,2 1 0-16,-3 1 1 0,1-1-1 15,0-3 0-15,0 0 0 0,1 0-1 0,-2-1 1 16,2-1 0-16,-2-2 1 0,1-1 0 0,-1-1-1 16,2-1 1-16,-2-1-1 0,1-1 1 0,-1-4 1 15,0 2-2-15,1-2 1 0,0-1 0 0,-1-1 0 16,0 0 0-16,1-2 0 0,-1 0 0 15,0-1 0-15,0-1 2 0,0-1 1 16,2 0 3-16,-2 0 6 0,0 0 8 0,0 0 9 0,0 0 15 16,0 0 12-16,1 0 14 0,-1 0 9 0,0-1 5 15,0-4-18-15,0-2-21 0,0-1-20 0,-1-3-23 16,-1-3 4-16,0-1-3 0,1-2-1 16,-2-3 1-16,0 0-2 0,1-1 0 15,1-2 0-15,1-1 1 0,0 0-2 0,0-2 1 0,0-1-2 16,5-1-1-16,-1 4 2 0,1 2-2 15,0 3 2-15,-1 4 0 0,1 2-2 0,-2 1-1 16,5 3-1-16,-5 1-2 0,4 1-1 0,-2 2-3 16,0 0-2-16,3 0-2 0,-2 2-2 0,1 0 0 15,2 1 2-15,-2 2-4 0,3 0 4 16,0 0-1-16,2 0-1 0,0 5 1 0,-2 1 0 16,3 2 3-16,-2 2 0 0,2 1 3 0,-2 1 1 15,1 3-1-15,-4-1 2 0,2 4 0 16,-3 0 1-16,0-1 1 0,-1 1 0 0,-1 0 0 15,-3 0 2-15,-1-2-1 0,-1-2 1 0,0-1 2 16,0 1-3-16,0-2 3 0,-3 1 0 0,-2 0 0 16,-1-1 0-16,-1-1 0 0,1 0 2 15,-1-1 0-15,-3-1 1 0,2 0 0 0,1 0 0 0,-2-1 0 16,2-2 0-16,-3 1 2 0,2-1 1 0,0 0 1 16,0-2 0-16,1 1-1 0,-2 0 2 15,-2-2-1-15,3 0 2 0,-1 1-1 0,0-2 1 16,0 1 1-16,0-2 1 0,-2 0-2 0,1-1 2 15,-1 1-2-15,-2-1-4 0,3 0 0 16,0 0-2-16,0 0-1 0,3 0 0 0,1 0-3 16,-1 0 0-16,4 0-2 0,0 0-5 15,0 0-9-15,1 0-16 0,2 0-23 0,0 0-33 16,0-1-47-16,0 1-70 0,0-1-128 0,4 0-100 16,-2 0-213-16,0 1-529 0</inkml:trace>
  <inkml:trace contextRef="#ctx0" brushRef="#br1" timeOffset="144283.4432">916 5570 0 0,'0'0'0'15,"0"0"143"-15,0 0 193 0,0 0-39 0,0 0-39 16,0 0-40-16,0 0-25 0,0 0-23 0,0 0-23 16,0 0-18-16,0 0-7 0,0 0-12 0,0 0-11 15,5-30-11-15,-5 30-7 0,0-1-11 0,0 1-8 16,1 0-4-16,-1 0-16 0,0 0-12 15,0 0-8-15,2 0-9 0,-2 0-5 0,0 0-6 16,0 0-8-16,1 0-8 0,-1 1 4 0,3 2 0 16,5 2 5-16,-3 0 3 0,0 2 0 0,1 3 0 15,-1-1 0-15,2 1 6 0,-2 3-4 0,-1 0-2 16,-1 0 2-16,-1 2-5 0,-1 1 4 16,-1-2 2-16,0 1-1 0,0 0 3 0,-1-1-1 15,-2 0 0-15,-1 0 1 0,-2-2 1 0,1 1 0 16,0-4 0-16,0 1-1 0,1 0 1 15,-1-4-3-15,0 0 2 0,0-1-1 0,0-1-2 16,3-1 2-16,-4-1 1 0,3 2 0 16,-1-3 4-16,0 1-3 0,0-2 2 0,-3 2 3 0,4-2 1 15,-3 0 3-15,2 0 1 0,-2-2 2 16,2-1 0-16,-2-2-1 0,3 1 2 0,-1-2-1 16,0-1-1-16,2 0 1 0,1-2-1 0,1-1-3 15,0 1 1-15,0 0-5 0,0 0-2 16,2 0-1-16,3 0-1 0,-1 0-1 0,2 2-2 15,0 0 0-15,1 1-2 0,-4 1 1 0,2 2-1 16,-2 1-2-16,-2 0-4 0,0 1-10 16,0 1-11-16,1 0-16 0,-1 0-23 0,2 4-37 15,-2 0-69-15,-1 1-106 0,0 2-135 0,0-1-208 16,0-4-302-16,0 2 681 0</inkml:trace>
  <inkml:trace contextRef="#ctx0" brushRef="#br1" timeOffset="144548.8692">946 5359 786 0,'0'0'449'0,"0"0"-100"0,0 0-88 0,0 0-86 16,0 0-64-16,0 0-40 0,0 0-29 0,0 0-30 16,0 0-38-16,0 0-50 0,0 0-31 15,0 0 9-15,0 0 18 0,0 0 21 0,-5-12-53 16,3 23-161-16,1-2-249 0,1-3-381 0</inkml:trace>
  <inkml:trace contextRef="#ctx0" brushRef="#br1" timeOffset="145073.5341">1665 5500 36 0,'0'0'416'0,"0"0"-17"0,0 0-61 16,0 0-60-16,0 0-51 0,0 0-39 0,0 0-31 15,0 0-41-15,0 0-36 0,0 0-26 16,0 0-20-16,0 0-16 0,0 0-11 0,0 0-10 16,-15-3-13-16,18 2-4 0,1 1 3 0,4 0 5 15,3 0 9-15,0-1 4 0,4 1-3 16,2 0-5-16,2-2-9 0,0 2-19 0,1 0-35 16,-1 0-68-16,-3 0-84 0,2 0-145 0,-7 0-192 15,-2 0-134-15,-2 2 524 16</inkml:trace>
  <inkml:trace contextRef="#ctx0" brushRef="#br1" timeOffset="145218.1042">1629 5632 120 0,'0'0'333'0,"0"0"-130"0,0 0-15 16,0 0-9-16,0 0-20 0,0 0-25 15,0 0-62-15,0 0-33 0,0 0-19 0,129-11-27 16,-99 10-64-16,0-2-268 0,-8 2-431 15,-8-2 510-15</inkml:trace>
  <inkml:trace contextRef="#ctx0" brushRef="#br1" timeOffset="146128.2456">2874 5273 0 0,'0'0'422'0,"0"0"24"16,0 0-50-16,0 0-77 0,0 0-66 0,0 0-62 15,0 0-63-15,0 0-63 0,0 0-46 0,0 0-21 16,0 0-6-16,0 0 10 0,0 0 8 0,0 0 5 16,4 45 3-16,1-27 2 0,-2 1 1 15,-2 4 2-15,1 1-2 0,3 0 0 0,-4 0 1 16,0-1 13-16,-1-1 11 0,0-4 6 0,0-2 1 16,0-2-14-16,0-3-11 0,0-1-8 15,0-2-5-15,0-1-4 0,0-1-1 0,0-2 2 16,0-1-1-16,0-1 1 0,0-2 1 0,0 1 3 15,0-1 8-15,0 0 15 0,0 0 12 0,0 0 13 16,0 0 5-16,0-2-10 0,0-2-15 16,0-1-15-16,-1-4-13 0,1 1-4 0,0-4-3 15,0 0-1-15,0-3-5 0,0-3 1 0,0-1 0 16,0-7-2-16,2 0 1 0,3-2 1 0,0-1-2 16,1 0 0-16,-2 1 1 0,4 3-1 15,0 2-1-15,-1 4 0 0,2 2-1 0,0 3-2 16,3 3-1-16,-1 2-2 0,2 2-1 0,1 3-1 15,-1 0 0-15,5 3-1 0,-1 1-1 16,2 0 1-16,-4 4-1 0,4 4 3 0,-2 0 0 0,-4 5-1 16,-2 0-1-16,-1 2-1 0,-3-1 2 15,-3 2 2-15,0 0 3 0,-1 2 0 16,-3-2 0-16,0 1 2 0,-5 0-1 0,-1-1 3 0,-4 2 0 16,-6 0 1-16,2-1-3 0,-6 0 1 0,-5-1 0 15,1 1 0-15,-5-4 4 0,3 0-1 16,0 0-1-16,-2-3 0 0,6-1-1 0,2-2-1 15,2 1 1-15,6-3-2 0,2-1-1 0,6-1-3 16,0-2-10-16,3 0-23 0,1-1-31 16,4 0-38-16,2 0-66 0,10-5-111 0,-4 1-383 15,-1 0-872-15</inkml:trace>
  <inkml:trace contextRef="#ctx0" brushRef="#br1" timeOffset="146529.2226">3350 5364 680 0,'0'0'523'15,"0"0"-104"-15,0 0-105 0,0 0-91 16,0 0-54-16,0 0-40 0,0 0-41 0,0 0-37 16,0 0-24-16,0 0-12 0,0 0-3 15,0 0 3-15,0 0 3 0,0 0 2 0,25-10 0 16,-10 8-2-16,0 0-2 0,-3 0 0 0,5-2-2 15,-5 1 0-15,0-1 1 0,2 1 1 0,-4-1 1 16,-1-1 3-16,-2 2 3 0,0 1 3 16,-4-1 4-16,1 1 2 0,-2-2-1 0,-1 0 1 15,-1 1-6-15,0-1-4 0,0 2-6 0,-2 0-8 16,-5 1-5-16,-1 1-5 0,-3 0-4 0,0 0 0 16,-3 5 1-16,-4 2 3 0,-1 2 2 15,1-1 0-15,2 3 2 0,-1 1-1 0,4-1-1 16,0 4-1-16,5-1 0 0,-1 3 0 0,2 0-1 15,6-1 0-15,0 0-7 0,1-2-3 0,0 1-7 16,4-4-20-16,4 1-20 0,2-2-32 16,-1-2-37-16,1-2-37 0,2 0-17 0,3-2 20 0,0-1 46 15,2-2 22-15,-2-1-63 0,2 0-119 16,0 0-222-16,-5-2-154 0,-7 0 218 0</inkml:trace>
  <inkml:trace contextRef="#ctx0" brushRef="#br1" timeOffset="147186.7377">3649 5379 715 0,'0'0'635'0,"0"0"-163"0,0 0-144 16,0 0-120-16,0 0-53 0,0 0-45 0,0 0-39 16,0 0-22-16,0 0-29 0,0 0-11 0,0 0-8 15,0 0-6-15,0 0 3 0,21 3-1 16,-14 6 2-16,-3 2 0 0,3 2 1 0,0-1 7 15,-1 0 4-15,3 1 2 0,-1 0 2 0,-1-3-6 16,-3 1-1-16,-1-4 4 0,1 0-4 16,-1-2 1-16,-2 0-1 0,0-2-5 0,0 0 3 15,0-2 1-15,2-1 3 0,-2 0 6 0,0 0 12 16,0 0 6-16,1-1 0 0,4-4-1 0,-2 0-13 16,5-2-6-16,-1 0-2 0,0 0-3 15,-1-4 0-15,2 2-1 0,1-2-1 0,-1-1-1 16,2-1 1-16,-3 1 1 0,0-1-2 15,-2 0-1-15,2 3-1 0,1 1-2 0,-1 2-2 16,-2 2 2-16,2 2-4 0,-2 1-2 0,-2 2-2 0,1 0-4 16,-2 0 0-16,-1 4 1 0,3 2-1 0,-2 0 1 15,0 0 3-15,2 1 1 0,-2 1 2 16,-2-1 0-16,2 0 2 0,2 0 0 0,-3 0 1 16,0 0 5-16,3-2-5 0,-3-2 1 0,1 0 0 15,1 0-6-15,-2-2 7 0,0 0-1 16,-1 0 0-16,1-1 4 0,2 0-2 0,-2 0 0 15,-1 0 1-15,1-1 3 0,2-3-5 0,-2 1 2 16,0-2-1-16,5-1-1 0,-4-1 2 0,-1 0-1 16,3-1 0-16,-1 1-5 0,-1 0 3 15,3-1 0-15,1 0 0 0,-3 0 1 0,4 0-1 16,0-1-1-16,0 2-1 0,2 0 0 0,-1 1-1 16,-1 1-2-16,0 3 0 0,-4 1-1 0,3 1-1 15,-5 0 0-15,4 0-3 0,-3 2-1 0,1 3-1 16,1 0 2-16,-3 2 2 0,0 1 3 0,3-2 1 15,-4 2 1-15,1 1 1 0,-2-2 1 16,1 1 0-16,0-1 1 0,2 0 1 0,-2-1-2 16,-1 1 3-16,1-1 0 0,-1 0-2 15,0-2 2-15,1 0-2 0,0 1-1 0,0 0 0 0,0 0 0 16,4 0-4-16,-1 0-5 0,-1 2-11 16,4 1-42-16,1 1-68 0,1-1-113 0,-2-1-178 15,0 0-393-15,-1-4-537 0</inkml:trace>
  <inkml:trace contextRef="#ctx0" brushRef="#br1" timeOffset="147601.1937">4387 5363 848 0,'0'0'563'0,"0"0"-133"0,0 0-157 16,0 0-121-16,0 0-62 0,0 0-34 0,0 0-25 15,0 0-16-15,0 0-6 0,0 0-3 0,0 0 3 16,0 0 6-16,0 0 6 0,0 0 5 16,53 40-2-16,-51-30-5 0,-1 1-2 0,-1-1 1 15,0-1 0-15,0-2 4 0,-4 1 1 16,-4 0 0-16,0-2 3 0,-3 2-3 0,1-2-2 16,-2-1-3-16,0-1-7 0,0-1-4 0,-2 1-3 15,3-2-3-15,1-1 0 0,4-1 1 16,-2 0 0-16,2 0 5 0,4 0 1 0,2-5 1 15,-1 1 0-15,1-3-5 0,0-1 1 16,2-1-3-16,4-3-2 0,3 1 0 0,-3-3 0 0,4-1 0 16,0 0 2-16,3 1-1 0,0 1-2 15,0 2-1-15,-2 2-3 0,0 3 0 0,2 2-2 0,-2 0-2 16,0 3-2-16,-4 1-2 0,2 0-1 16,-1 0-4-16,1 4-2 0,-1-1 3 0,-4 4 2 15,4-1 3-15,-4 1-2 0,3 0-10 0,-4-2-7 16,1 3-14-16,-2 0-25 0,-2 0-29 0,1 1-48 15,-1-1-70-15,0-2-71 0,0 0-135 16,0-2-184-16,0-1-150 0</inkml:trace>
  <inkml:trace contextRef="#ctx0" brushRef="#br1" timeOffset="148585.3712">4715 5405 0 0,'0'0'474'0,"0"0"40"15,0 0-120-15,0 0-99 0,0 0-57 0,0 0-58 16,0 0-44-16,0 0-36 0,0 0-28 0,0 0-26 15,0 0-18-15,0 0-14 0,0 0-13 16,0 0-16-16,-13-44-16 0,13 44-4 0,0 0 6 16,0 3 11-16,0-1 15 0,0 2 5 0,3-1-2 15,-1-1-1-15,4 1-3 0,-2-2-2 0,5 2-2 16,-2-3-2-16,1 2 1 0,-1-2-1 16,5 1 0-16,0-1 1 0,2 0 2 0,-1 0 0 15,5-1 4-15,0-1 3 0,-3-1-1 0,0 1 5 16,-4-1-2-16,-2 1 2 0,-5 1 5 15,1-2 6-15,-4 2 8 0,-1 1 5 0,0-1 2 16,0 1-1-16,0 0-1 0,0 0-2 0,0 0-7 0,0 0-8 16,0 0-9-16,0 0-12 15,-1 0-1-15,-1 0 2 0,-1 2 1 0,2 1 6 16,-1-1-1-16,1 2-2 0,0-2 2 0,1 1-2 0,-2 2 1 16,2 0-3-16,0 0 1 0,0 1-1 15,3-3-3-15,0 2-2 0,1-1-2 0,2-1-2 16,2-1 7-16,4-1 5 0,0-1 0 0,7 0 3 15,-1 0-1-15,2 0-6 0,-1-1 4 0,-5-4 1 16,-1 0 2-16,-2 0 1 0,-4 0 6 16,-1 2 9-16,-3-2 7 0,-3 0 10 0,0 0-4 15,0 1-2-15,0 1-2 0,0-1-4 16,0 0 2-16,0 1-3 0,0 0-2 0,0 1-7 16,0 0-1-16,0 0-2 0,0 2-5 0,0 0-3 15,0 0-8-15,0 0-13 0,0 0-20 0,0 0-3 16,0 2 4-16,0 1 11 0,0 2 23 0,5 1 3 15,-1-2 4-15,-2 2 0 0,4-1 1 16,-2 0 2-16,0 0-1 0,1-1 0 0,0 0 2 16,0-2 3-16,0 1-1 0,1-1 5 0,3-2 2 15,1 0 5-15,0 0 3 0,1-2-2 0,1-3 0 16,-1 1-2-16,4-1 2 0,-4 0 1 16,0 0 4-16,-1-1 5 0,-2 2 4 0,-3 0 3 15,2-2 4-15,-4 1-1 0,1-1 0 16,-2 2-5-16,-2-1-5 0,0 1-8 0,0-1-6 15,-6-1-6-15,3 0-4 0,-4 2-5 0,0 0-2 16,0 0-2-16,-3 1-3 0,1 1-1 0,-1 1-1 16,-1 1 0-16,1 0 2 0,1 3 1 0,0 1-1 15,0 3-1-15,4-2 1 0,-1 2-2 0,0 2 2 16,1-1 2-16,3 0 1 0,1 0 3 0,1 0-3 16,0 0 1-16,0-2 0 0,3 2-1 15,2-1 3-15,0-3 1 0,0 1 1 0,1-1 3 16,2-2-1-16,0-2 0 0,-2 0 5 0,3 0-5 15,1-4 3-15,4 0 0 0,-1-1-2 16,1-2 3-16,2 0-2 0,-1-2-1 0,2 1 1 16,-1-2-3-16,-2 0 2 0,-1 0 2 0,-4-1 1 15,-2 1 5-15,-4 0 2 0,-2-2 0 0,-1 1-1 16,0-2-1-16,-1 0-2 0,-5-1 0 0,1 0 0 16,-3-3 1-16,-2 2 2 0,3-4 5 15,0 1 9-15,-1-1 4 0,0 1 8 0,3 0 4 16,-1 5-2-16,4 2-2 0,-2 3-7 15,1 4-6-15,2 0-4 0,0 3-2 0,1 1-5 16,0 0-4-16,0 0-11 0,0 0-8 0,0 5 0 16,0 2 0-16,0 5 4 0,0 3 4 0,0 3 0 15,0 2 0-15,1 1 0 0,1 3 1 0,2 1-2 16,-1 2 0-16,-2 0 2 0,2 1-1 0,1 1 0 16,-2 0-1-16,0-2-2 0,4 1-2 0,-2-4-6 15,4-2-22-15,0-3-29 0,2-1-40 16,-2-4-64-16,2-2-100 0,2-1-198 0,-7-5-494 15,2-3-322-15</inkml:trace>
  <inkml:trace contextRef="#ctx0" brushRef="#br1" timeOffset="149679.2356">6166 5254 0 0,'0'0'0'0,"0"0"118"16,0 0 280-16,0 0-19 0,0 0-51 0,0 0-52 15,0 0-43-15,0 0-42 0,0 0-35 0,0 0-28 16,0 0-26-16,0 0-23 0,0 0-19 15,0 0-13-15,23-16-13 0,-23 16-9 0,2 0-1 16,-2 0-8-16,0 0 0 0,0 0 1 0,1 0-2 16,-1 0 3-16,0 0 0 0,2 0 1 15,-2 0-2-15,0 0 3 0,0 0 1 0,0 0 1 16,0 0 6-16,0 0-2 0,0 0 0 0,0 0 1 16,0 0 0-16,0 0-2 0,0 0 0 0,0 0-3 15,0 0-4-15,0 0 0 0,0 0-2 16,0 0-4-16,0 0-1 0,0 0-1 0,0 0-3 0,0 0 0 15,0 0 2-15,0 0-6 0,0 0 0 16,0 0-1-16,0 0-4 0,0 0 3 16,0 0 1-16,0 0 0 0,0 0 0 0,0 0-2 15,0 0 1-15,0 0-1 0,0 0 1 0,0 0-1 0,0 0 0 16,0 0 0-16,0 0 3 0,0 0-3 16,0 0-1-16,0 0 0 0,0 0-6 15,0 0 7-15,0 0-1 0,0 0 0 0,0 0 4 16,0 0-3-16,0 0-1 0,0 0 0 0,0 0 0 15,0 0 0-15,0 0 1 0,0 0-1 0,0 0-2 16,0 0 2-16,0 0 2 0,0 0-1 0,0 0 1 16,0 0 0-16,0 0 1 0,0 0-2 15,0 0 3-15,0 0-1 0,0 0-1 0,0 0 1 16,0 0 1-16,0 0-1 0,0 0 1 0,0 0 2 16,0 0-1-16,0-1 7 0,0 0 1 0,0-1-1 15,0-1 0-15,0 0-7 0,1-2 1 16,-1 0-1-16,0 1 2 0,0-2-3 0,1 0 0 15,-1-1 0-15,0-1-1 0,0 2 0 0,0-1 0 16,0 0-1-16,0 1-4 0,0 0 4 16,0 1 0-16,0 2 0 0,0-1 4 0,0 0-4 15,0 2 0-15,0 0 0 0,0 1-1 0,0 1 0 16,0-2 0-16,0 2-2 0,0 0 0 0,0 0-2 16,0 0-2-16,0 0-5 0,0 0-11 15,0 0-5-15,0 3 1 0,0 3 6 0,0 1 12 16,2 1 5-16,-1 4 2 0,6 1 1 0,-4 2-1 0,3-1 3 15,-2 1 0-15,2 2 0 0,-2-2 0 16,3-1 0-16,-4 1 0 0,1 1 2 0,0-2-1 16,-2-2-1-16,-1-1 2 0,1 0-2 0,-1-1 4 15,1 1-4-15,-2-3-1 0,1 2 0 0,-1-1-7 16,0-1-13-16,0 1-31 0,-1-1-59 16,-2-3-100-16,1-1-184 0,0 0-424 15,0-2-694-15</inkml:trace>
  <inkml:trace contextRef="#ctx0" brushRef="#br1" timeOffset="149890.5009">6098 4995 1044 0,'0'0'386'0,"0"0"-46"0,0 0-52 0,0 0-84 15,0 0-53-15,0 0-23 0,0 0-26 16,0 0-29-16,0 0-24 0,0 0-22 0,0 0-27 15,0 0-22-15,0 0-26 0,0 0-2 0,-22-39-1 16,29 47-14-16,-2 2-47 0,4 2-131 16,5 2-184-16,-4-3-351 0,-3-2-218 0</inkml:trace>
  <inkml:trace contextRef="#ctx0" brushRef="#br1" timeOffset="150257.3629">6412 5250 300 0,'0'0'593'0,"0"0"-219"16,0 0-117-16,0 0-88 0,0 0-43 0,0 0-36 15,0 0-20-15,0 0-10 0,0 0-10 0,0 0-8 16,0 0-5-16,0 0 0 0,0 0-1 16,45 70 0-16,-42-62-4 0,0 1-8 0,-1-2-3 15,-1-1-5-15,2-2-1 0,-2 0 0 16,0-2 1-16,0-2 5 0,-1 0 13 0,1 0 20 15,-1 0 25-15,3 0 13 0,1-3-5 0,0-2-15 16,3-2-26-16,-1-2-19 0,3 0-9 0,2-1-5 16,0-2-2-16,1 0 2 0,1-2 0 0,0 1 4 15,0-1 3-15,1 0 0 0,-1 3-1 16,-1 0-3-16,-2 3-2 0,-2 3-3 0,0 1-1 16,-3 2 0-16,-1 2-7 0,-1 0-2 15,-1 0-4-15,2 6-3 0,0 0 1 0,0 3 0 16,1 1 2-16,0 1 1 0,0 2 3 0,-1-2-2 15,1 1 1-15,-2-1 0 0,3 2-1 0,-2 0 0 16,0-1-5-16,2 1-19 0,6 0-25 0,-4 2-17 16,8-2-54-16,1 1-99 0,4-2-184 0,-5-3-489 15,-4-4-432-15</inkml:trace>
  <inkml:trace contextRef="#ctx0" brushRef="#br1" timeOffset="151344.4286">7791 5236 186 0,'0'0'460'16,"0"0"-45"-16,0 0-91 0,0 0-103 0,0 0-72 16,0 0-51-16,0 0-45 0,0 0-29 0,0 0-18 15,0 0-2-15,0 0 3 0,0 0 4 16,0 0 4-16,0 0 4 0,64 61 1 0,-52-46 5 16,-3 2 2-16,-1-1 0 0,0 2 2 0,-2-3-5 15,-1 2-3-15,-2-2-1 0,-2 0 2 0,-1-4 1 16,0 1 2-16,-3-2 2 0,-3-2 3 15,-3 1 3-15,2 0 4 0,-3-2-2 0,-1-2-1 16,-1 1-4-16,2-3-5 0,-2-1-3 0,3 1-3 16,1-3 0-16,-1 0 5 0,3 0 7 0,-1 0 9 15,4-3 4-15,-1-2-1 0,1-1-6 16,1-2-8-16,1 0-5 0,1-4-7 0,0 2-3 16,0-1-2-16,0-2-1 0,2-1-3 0,3 0-4 15,0 3-3-15,2 0-4 0,-3 4-6 16,3 0-5-16,-2 1-10 0,0 1-22 0,-3 1-45 15,2 1-106-15,-3 1-230 0,0 2-423 0,-1-1-394 0</inkml:trace>
  <inkml:trace contextRef="#ctx0" brushRef="#br1" timeOffset="151591.7296">7734 4961 1433 0,'0'0'365'0,"0"0"-41"15,0 0-91-15,0 0-73 0,0 0-41 0,0 0-27 16,0 0-33-16,0 0-29 0,0 0-25 16,0 0-26-16,0 0-27 0,0 0-19 0,0 0-33 15,0 0-79-15,23-9-147 0,-16 16-315 0,-4-3-797 0</inkml:trace>
  <inkml:trace contextRef="#ctx0" brushRef="#br1" timeOffset="151862.104">8100 5034 1789 0,'0'0'345'0,"0"0"-60"0,0 0-88 0,0 0-62 16,0 0-33-16,0 0-29 0,0 0-27 15,0 0-25-15,0 0-16 0,0 0-5 0,0 0-4 16,0 0 2-16,0 0 2 0,0 0-1 0,41 47 2 16,-32-31 2-16,-5 1-2 0,3 0 1 0,-2 0-2 15,-1-1-2-15,0 1-7 0,-1-2-20 16,1-2-32-16,-3-1-48 0,0-1-84 0,2-1-158 15,-1-3-291-15,0-3-853 0</inkml:trace>
  <inkml:trace contextRef="#ctx0" brushRef="#br1" timeOffset="152066.1838">7998 5159 0 0,'0'0'513'0,"0"0"-92"0,0 0-108 0,0 0-102 16,0 0-100-16,0 0-52 0,0 0-29 0,0 0-21 16,0 0-9-16,0 0 0 0,0 0 1 15,0 0-2-15,0 0-7 0,125-25-12 0,-101 23-16 16,-1 1-23-16,0 0-49 0,2-1-92 0,0-1-144 16,-9 1-147-16,-2 0 90 0</inkml:trace>
  <inkml:trace contextRef="#ctx0" brushRef="#br1" timeOffset="152400.2585">8316 5013 0 0,'0'0'36'0,"0"0"404"0,0 0-51 15,0 0-70-15,0 0-74 0,0 0-61 16,0 0-62-16,0 0-60 0,0 0-38 0,0 0-17 16,0 0 1-16,0 0 8 0,0 0 8 0,0 0 9 15,-21 37 7-15,30-24 3 0,-1 1 5 0,-1 1-1 16,3 0-3-16,-3-1-2 0,1 0-6 15,-3-1-7-15,0-1-5 0,0-2-4 0,-1-1-4 16,-3-1-3-16,1-2-1 0,1-1-1 0,-2-1-1 16,0-2 1-16,1-1 1 0,-1-1 8 15,-1 0 17-15,0 0 17 0,1 0 13 0,1 0 5 16,4 0-12-16,-3-5-14 0,6 1-11 0,-3-3-10 16,2 0-3-16,-1 1 1 0,2 0-1 15,-3 2-1-15,0-1 2 0,-1 1-1 0,-2 3-2 0,-1 1-6 16,2 0-8-16,-2 0-7 0,1 1-6 15,0 4-1-15,4 3 1 0,-1 0 2 0,0 4 3 16,2 0 1-16,1 0 1 0,-2 1 0 0,0-1-3 16,3 1-4-16,2-2-18 0,1-1-45 0,1 1-65 15,6 0-48-15,1-1-151 0,-2-2-400 16,-6-1-700-16</inkml:trace>
  <inkml:trace contextRef="#ctx0" brushRef="#br1" timeOffset="152909.0506">9372 5150 0 0,'0'0'32'0,"0"0"418"16,0 0-15-16,0 0-58 0,0 0-88 0,0 0-43 15,0 0-44-15,0 0-42 0,0 0-27 16,0 0-22-16,0 0-21 0,0 0-15 0,0 0-12 0,0 0-14 16,-23-66-12-16,23 66-13 0,0 0-11 15,2 0-11-15,5 0-5 0,2 0-1 0,5 0 0 16,4 0 7-16,4 0 0 0,0 1 0 0,3 1 1 15,-1 1-1-15,-2 0 0 0,-2 1-3 16,-2-1 0-16,-6 1-2 0,-3 1 0 16,-4 0-2-16,-1-1-1 0,-3 2 0 0,-1 1 2 15,0 3 3-15,-2-1 2 0,-5 4 2 0,-2 1 1 16,-2 1 2-16,0 1 1 0,-5-1 2 0,0 1 3 16,-3-1-1-16,1-1-1 0,1-1-1 0,1-2-1 15,0 1-2-15,2-1 1 0,3-2-2 0,2-1-3 16,4-1-1-16,1 1 0 0,3-3 0 15,0 1 2-15,1-1-2 0,0-1 3 0,1 0 1 16,3-1 3-16,3 0 2 0,4-1 2 16,5 1 0-16,2-3-5 0,4 2-8 0,1-2-20 15,3 0-26-15,0 0-41 0,3-2-52 0,-1-1-86 0,-3-1-120 16,-4 1-306-16,-5 1-803 0</inkml:trace>
  <inkml:trace contextRef="#ctx0" brushRef="#br1" timeOffset="153696.4248">9893 5191 37 0,'0'0'578'15,"0"0"-148"-15,0 0-78 0,0 0-104 0,0 0-76 16,0 0-45-16,0 0-26 0,-118 14-17 16,108-6-17-16,1 2-13 0,2 2-13 0,4 0-12 15,1-1-5-15,-1 1-4 0,3-1 0 0,3-1 2 16,2 2 8-16,4-2 7 0,4-1 3 15,2 0 1-15,1-2-9 0,2-1-5 0,5-1-6 0,-1-2 0 16,0-2-4-16,0-1-2 0,-1 0-3 16,-2-1-3-16,0-3 4 0,-6-1 0 0,3-1 5 15,-6-1 3-15,0 0 3 0,-4 1 1 0,2-4-3 16,-4 2 5-16,-1-1-4 0,-2-2-1 0,-1 2-3 16,0-3-8-16,-8 1-5 0,0-4-5 15,-4 3-5-15,-1-1-4 0,-5 2-1 0,1 0 0 16,0 4-5-16,-2 4 0 0,1 2-6 0,-1 1 0 15,6 1 3-15,-2 5 1 0,3 2-11 0,3 0-21 16,5 0-40-16,1 2-55 0,3-1-48 16,0 1-40-16,5-2-7 0,6-2 17 0,4-1 7 15,0-1 0-15,5-2-12 0,-1-1 20 0,3-1 41 16,-1 0 63-16,-2 0 70 0,0-5 42 0,-1 2 53 16,-3-5 59-16,1 1 57 0,-2 0 52 15,1-1 20-15,-1 0-4 0,2-1-24 0,-2 2-32 16,-2 0-25-16,4 1-26 0,-5 0-20 0,0 2-18 15,0 0-26-15,-3 3-21 0,1-1-19 16,-3 2-18-16,2 0-5 0,0 0-7 0,0 3-5 16,-1 3 0-16,1-1-1 0,1 4 0 0,0-1-1 15,0 1 2-15,-4 1-1 0,3 1-1 16,-2-2 1-16,-3 2-1 0,0-3 2 0,2 1-1 16,-3-2 3-16,-1 1-2 0,-1-3 2 0,0 1 2 15,0-1-1-15,0 0 2 0,0-3-1 0,0 1 1 16,0-1-1-16,0-1 5 0,0 0-1 0,0-1 4 15,0 0 9-15,0 0 11 0,0 0 19 0,0 0 12 16,0-1-3-16,2-3-13 0,3-2-20 0,-2 1-18 16,3-1-7-16,-2-2-1 0,6 1 0 15,-2-1-1-15,1 0 0 0,0-1 2 0,2-1 1 16,0-1 0-16,1-1 2 0,-1 0-3 16,0 0 2-16,2 1-2 0,0 1 1 0,0 1 3 15,-3 3-3-15,0 2 2 0,0 0-2 0,-5 4 2 16,2-1 0-16,-5 1-3 0,4 0 1 0,-4 0-3 15,2 2 0-15,1 2-1 0,-3 2 0 16,0 1-1-16,3 0 0 0,-2 1 2 0,-1 0-2 16,2 0 5-16,-2 0-2 0,-1 1 0 0,0 0 0 15,0-1-1-15,-1 2 2 0,0-2-2 0,0 0 1 16,0 0-6-16,0 0-11 0,0 0-26 16,0 0-31-16,1 1-24 0,5-1-33 0,-1 2-44 15,5-4-120-15,5 0-244 0,-3-2-394 0,-4-1 10 0</inkml:trace>
  <inkml:trace contextRef="#ctx0" brushRef="#br1" timeOffset="154088.6267">10785 5174 0 0,'0'0'519'16,"0"0"-60"-16,0 0-71 0,0 0-89 0,0 0-83 15,0 0-45-15,0 0-33 0,0 0-29 16,0 0-20-16,0 0-17 0,0 0-17 0,0 0-7 15,0 0-7-15,0 0-1 0,-37-15 0 0,39 15 1 16,0 0-1-16,0 0 8 0,5 0 7 16,1 0 5-16,3 0 3 0,2 0-9 0,4 0-12 15,2 0-8-15,1-3-10 0,1 1-4 0,0-3-5 16,-2 1-1-16,-2 0 0 0,0-2 1 0,-4-1 5 16,-2 1 1-16,-1-2 3 0,-2 1-1 0,-3 0 0 15,-3 0-2-15,-1 0-2 0,-1 0-3 16,0 1-5-16,-3 0-4 0,-4 1-7 0,-3 0-5 15,-3 3-4-15,-4 1-1 0,-3 1 3 0,-4 0 1 16,-3 6 4-16,-1 2 1 0,6 2 0 0,-1 2 0 16,4 1-1-16,2 2 0 0,5 2 0 15,2 0 1-15,6 1-1 0,-1 1 3 16,5 0-1-16,0 0-1 0,6-1 2 0,3 0-2 16,4-2 1-16,1 1 0 0,5-2 1 0,2-1-2 15,7 0 1-15,3 0 1 0,5-2-1 16,1-2-1-16,7-3-16 0,0 1-29 0,4-3-43 0,4-1-118 15,-12-1-344-15,-14-1-1105 0</inkml:trace>
  <inkml:trace contextRef="#ctx0" brushRef="#br1" timeOffset="201101.9292">676 6462 0 0,'0'0'0'0,"0"0"0"0,0 0 125 16,0 0 185-16,0 0-46 0,0 0-17 0,0 0-19 16,0 0-27-16,0 0-33 0,0 0-31 15,0 0-26-15,-4-14-20 0,4 14-12 0,0 0-10 16,0 0-7-16,0 0-8 0,0 0-8 0,0 0-6 15,0 0-8-15,0 0-5 0,0 0-5 0,0 0-2 16,0 0-3-16,0 0-4 0,0 0-6 16,0 1-7-16,0 0 4 0,0 3 3 0,0-1 1 15,0 3 7-15,0-1-5 0,0 4 0 0,0-1 1 16,0 2 0-16,1 1 1 0,0 0 1 0,-1 0 2 16,2 2 2-16,-2 2 2 0,0-3-1 0,0 3-1 15,0-1-2-15,1 2-2 0,-1 0-1 16,1 0 1-16,-1 0-2 0,2-1 0 15,-1 1 0-15,-1 0 1 0,0-1-2 0,0 0 5 16,0-1 0-16,1-2 2 0,-1 0 1 0,0 0-4 16,0-2 1-16,1-1-2 0,-1 1 0 0,0-2 1 15,0 1-2-15,0-2 1 0,0 1-4 0,0-1 2 16,0-2-1-16,0 1-1 0,0-1 1 16,0 1-2-16,0-1 0 0,0 0-2 0,0 0 1 15,0 0-2-15,0 1-1 0,0 2 1 0,0-2-2 16,0-1 3-16,0 0-2 0,0 0 0 0,0-2 0 15,0 1-1-15,0-1-1 0,0 0 1 16,0-2 1-16,0 2 0 0,0-2 0 0,0 0 0 16,0 0 1-16,0-1-1 0,0 1-1 0,0 1 0 15,0-1-5-15,1 0 5 0,-1 0 0 16,0 0 0-16,2 0 3 0,-2 1-4 0,0-2 1 16,0 1-2-16,0 0 2 0,1 0-2 0,-1 1 1 15,0 0 0-15,0 0-2 0,0-1 1 0,0 1-1 16,0 1 0-16,0-2-2 0,1-1 2 0,-1 2 1 15,0-1 2-15,0 0 1 0,3 0-3 16,-3-1 1-16,0 0-1 0,0 0 1 0,0 0-1 16,0 1 2-16,0-1-1 0,0 0-3 0,0 0 5 15,0 0 0-15,0 0 1 0,0 0 2 0,0 0 1 16,0 0 1-16,0 0 0 0,0 0 2 16,0 0-4-16,0 0-1 0,0 0-2 0,0 0-4 15,0 0 0-15,0 0-1 0,0 0-6 0,0 0-10 16,0 0-11-16,0-1-19 0,0 1-23 0,0-1-36 15,0 1-60-15,0-1-65 0,0 1-98 16,1-1-228-16,-1 1-544 0</inkml:trace>
  <inkml:trace contextRef="#ctx0" brushRef="#br1" timeOffset="201880.0309">733 6481 0 0,'0'0'0'0,"0"0"0"0,0 0 0 0,0 0 0 15,0 0 56-15,0 0 186 0,0 0-11 16,0 0-24-16,0 0-21 0,0 0-13 16,0 0-9-16,0 0-17 0,0 0-14 0,0 0-15 15,-10-19-13-15,10 19-9 0,-1 0-9 0,1 0-5 16,0 0-12-16,0 0-6 0,0 0-9 0,0 0-6 15,0 0-3-15,0 0-3 0,0 0-3 16,0 0-2-16,0 0-1 0,0 0-1 0,0 0 0 0,0 0 3 16,0-1-4-16,0 1-3 0,0 0-1 0,0 0-6 15,0-1-7-15,0 1-5 0,1-1-5 16,0-2-3-16,2 3-3 0,-1-3 0 0,1 2-2 16,2-1 0-16,0 1 0 0,1 0 0 0,1 0 0 15,2 0 2-15,1 0-2 0,1-1 0 16,0 2-2-16,2-1 0 0,1 1 2 15,-2-1 2-15,3 0 0 0,-1 0 0 0,2 1 0 0,-3-1 2 16,-2-1-2-16,1 2 3 0,-3-1-2 0,2 1-2 16,-5-1 2-16,-1 1-2 0,0-1 1 15,-1 1-1-15,0 0 1 0,-2 0-4 0,1 0 2 16,-1 0 0-16,0 0 0 0,0 0 2 0,-1 0-2 16,0 0-1-16,-1 0 1 0,0 0 1 15,2 0-2-15,-2 0 0 0,0 0-1 0,0 0 0 16,0 0 0-16,0 0-1 0,1 0 2 0,-1 0-3 15,0 0 1-15,1 0-3 0,0 0-6 16,0 1-9-16,2 0-28 0,0 2-36 0,-2-1-54 16,1 0-89-16,1 2-92 0,1 0-194 0,-3-1-231 15,1 0 102-15</inkml:trace>
  <inkml:trace contextRef="#ctx0" brushRef="#br1" timeOffset="203123.5809">735 6688 0 0,'0'0'0'0,"0"0"0"16,0 0 0-16,0 0 0 0,0 0 47 15,0 0 176-15,0 0 2 0,0 0-21 0,0 0-11 16,0 0-17-16,0 0-11 0,0 0-12 0,0 0-18 15,0 0-17-15,-13-6-15 0,13 6-19 0,0 0-14 16,0 0-12-16,0 0-13 0,0 0-11 16,0 0-12-16,0 0-9 0,0 0-7 0,0 0-7 15,0 0-4-15,0 0-6 0,0 0 3 0,2 0-1 16,1 0 7-16,2 0 6 0,-2 0 1 16,4 0 3-16,-1 1 3 0,0 0 2 0,3-1 4 15,-3 0 1-15,2 1 0 0,0-1 1 0,0 0-1 16,2 0-2-16,-3 0 1 0,3 0 0 0,-2 0 0 15,-1 0-3-15,2 0 0 0,0 0-1 16,-3 0-3-16,0 0 1 0,2 0 0 0,-3 0-1 16,2 0 2-16,-3 0-2 0,1 0 1 0,-2 0 0 15,1 0-1-15,-1 0 0 0,0 0 2 16,0 0 1-16,-1 0 1 0,0 0 4 0,-1 0 0 16,0 0 1-16,0 0 0 0,0 0 3 0,1-1 0 15,-2 1 0-15,0 0 0 0,1 0-3 16,-1 0-2-16,0 0-2 0,0 0-2 0,0 0 0 15,0 0-1-15,0 0 1 0,0 0 1 0,0 0 2 16,0 0 3-16,0 0 3 0,0 0 3 0,0 0 2 16,-1 0 2-16,-1 0-1 0,0 0-1 0,1 0-7 15,-2 0-7-15,-2-1-8 0,-1 1-4 16,0 0 0-16,-2 0-1 0,1 0 1 0,-3 0 0 16,3 0 1-16,-3 0-1 0,1 0 1 0,-2 0 0 15,1 0 0-15,0 0-2 0,-1 0 2 0,2 0-1 16,-1 0-1-16,-1 0-1 0,1 1-2 15,0 0-1-15,0 0-3 0,1 1-5 0,4-1-14 16,-1 0-36-16,2 1-65 0,3 0-125 0,1 1-217 16,0 0-452-16,0-3-142 0</inkml:trace>
  <inkml:trace contextRef="#ctx0" brushRef="#br1" timeOffset="212102.013">1057 6871 0 0,'0'0'0'16,"0"0"0"-16,0 0 0 0,0 0 0 0,0 0 103 15,0 0 127-15,0 0-3 0,0 0-23 0,0 0-26 16,0 0-20-16,0 0-15 0,0 0-10 0,0 0-11 16,0 0-7-16,0-33-8 0,0 31-8 0,0 1-8 15,0 0-9-15,0 1-8 0,0-1-7 0,0 1-6 16,1-2-8-16,-1 2-5 0,0 0-10 16,0 0-6-16,0 0-8 0,0 0-6 0,0 0-5 15,0 0-5-15,0 0-4 0,0 0-6 0,0 0 0 16,0 0-5-16,0 0-3 0,0 2 4 15,0 1 1-15,2 1 5 0,0 2 3 0,-1 0 1 16,0 1-1-16,1-1 1 0,0 1 0 0,-2 2 0 16,1-1 3-16,0 1-1 0,-1-1 2 0,2 4-2 15,-2-3 1-15,0 0 1 0,1 2 2 16,-1-1 2-16,0-1 0 0,0-1 0 0,0 0 0 16,0 0 0-16,0-1 1 0,0 0 0 0,0-1-2 15,0-1-1-15,0 1-1 0,0 0 0 16,0-1-2-16,0-1 2 0,0 1-1 15,0 0 1-15,0 0 0 0,0 0 1 0,0-2-3 16,0 1 1-16,0-2-1 0,0 1-2 0,0 0 3 0,0-2-2 16,0 1 1-16,0-1-1 0,0 1 0 15,0-1-1-15,0 0 2 0,0-1-1 0,0 1 0 16,0-1 1-16,0 0-1 0,0 0 3 0,0 0 1 16,0 0 0-16,0 0 2 0,1 0-3 15,-1 0 2-15,0 0-4 0,0 0-4 0,0 0-9 16,0 0-18-16,0 0-31 0,0 0-41 0,0-1-43 15,0-1-80-15,-1-1-149 0,0 0-331 16,-1 2-514-16</inkml:trace>
  <inkml:trace contextRef="#ctx0" brushRef="#br1" timeOffset="212799.4679">1108 6703 0 0,'0'0'0'0,"0"0"0"15,0 0 0-15,0 0 0 0,0 0 0 0,0 0 21 16,0 0 163-16,0 0-15 0,0 0-23 16,0 0-15-16,0 0-20 0,0 0-12 0,0 0-9 15,0 0-5-15,-7-13-6 0,7 13-3 0,-1 0-3 16,1 0-8-16,-1 0-1 0,1 0-10 16,-1 0-9-16,1 0-7 0,0 0 2 0,0 0 5 0,-1 0 4 15,1 0 1-15,-2 0-6 0,2 0-10 0,0 0-7 16,-1 0-8-16,0 0-3 0,-1 0-5 15,1 0-1-15,-1 0-1 0,1 0 1 0,1 0 1 16,-1 0 2-16,-1 0 3 0,2 0 3 0,-1 0 3 16,1 0 2-16,0 0 5 0,0 0 1 15,0 1 8-15,0-1 6 0,0 0 4 0,0 0 8 16,0 0 2-16,0 0 2 0,0 0 0 0,0 0-1 16,0 0-4-16,0 0-6 0,0 0-2 0,0 0-4 15,0 0 1-15,0 0-8 0,0 0-6 16,0-1-6-16,0-1-6 0,0-1 3 0,0 0-2 15,-1-1 3-15,1 1-2 0,-2-2-3 16,2 2-1-16,0 0-5 0,0 1 0 0,0 0-3 0,-1 1 1 16,1 1-2-16,0 0-3 0,0 0-2 0,-1 0-2 15,1 0-3-15,0 0-3 0,-1 0-4 16,1 0-5-16,0 0-2 0,0 0-6 0,0 0-1 16,-1 1 7-16,-1 1 2 0,1 0 8 0,0 2 7 15,-2-2 0-15,2 0 1 0,1 1 0 16,-1-2-1-16,1 0 0 0,-1 0 0 0,1-1 0 0,0 1 2 15,0-1 0-15,0 0 0 0,0 0 3 16,0 0 1-16,0 0 4 0,0 0 0 0,0 0 0 16,0 0-1-16,0 0-2 0,0 0-4 0,0 0-3 15,0 0-5-15,0 0-6 0,-3 0-3 16,2 3-15-16,-4 1-34 0,1 2-78 0,0 2-142 16,2-1-262-16,-1-3-859 0</inkml:trace>
  <inkml:trace contextRef="#ctx0" brushRef="#br1" timeOffset="232239.4015">1242 6863 0 0,'0'0'0'0,"0"0"0"16,0 0 0-16,0 0 0 0,0 0 71 0,0 0 134 16,0 0-16-16,0 0-16 0,0 0-18 15,0 0-11-15,0 0-14 0,0 0-9 0,11-25-6 16,-9 25-11-16,-2-2-7 0,0 2-10 0,1-1 0 16,-1 1-2-16,0-1-1 0,0 1-6 15,0-1-9-15,0-1-11 0,1 2-9 0,-1-1-8 16,0 0-6-16,0 0-4 0,0 0-6 0,2-1-1 15,-1 0 1-15,-1 1 0 0,0-1 2 0,0 0 2 16,0 0 1-16,0 1 0 0,1 0 3 16,-1 0-2-16,0-1-2 0,1 1-2 0,-1 1-2 15,0-1-2-15,0 1-1 0,0 0 0 0,1 0-1 16,-1 0 0-16,0 0-3 0,0 0-1 0,0 0-2 16,0 0-3-16,0 0 0 0,0 0-1 15,0 0-1-15,0 0-3 0,0 0-5 0,0 0 0 16,0 0-5-16,0 0-2 0,0 0-2 0,0 0-2 15,0 0-4-15,0 1-1 0,0 3 5 0,0-2 4 16,0 3 5-16,0-1 4 0,0 2-2 0,3 1-1 16,-2-1 3-16,2 2-1 0,-2 0 1 0,1 0 1 15,1 1-2-15,-2 0 0 0,1 1-1 16,0 0 0-16,-2 2 2 0,2-1-2 0,-1-1 1 16,1 1-1-16,-1-2 0 0,2-1 1 0,-2 0 0 15,-1 0 0-15,1-1 0 0,0 0-1 16,-1-1 0-16,1-2 0 0,1 2-1 0,-1-2 2 15,1 0 1-15,-1 0 2 0,0-1-1 0,-1 0 0 16,1 0-3-16,-1-2-1 0,1 0 1 16,2 2-1-16,-3-2 1 0,1 2 1 0,0-1 0 15,-1-1 0-15,0 2 1 0,2-2 2 16,-2 1-2-16,0-1 2 0,1 0-1 0,-1-1 0 0,0 0 0 16,0 0 1-16,0 0-2 0,0 0 2 15,0 0 1-15,0 0 1 0,0 0-2 0,0 0-3 16,0 0-8-16,0 0-12 0,0-1-17 0,0 0-28 15,0 0-37-15,0-1-91 0,0-1-135 16,0 2-321-16,0-1-695 0</inkml:trace>
  <inkml:trace contextRef="#ctx0" brushRef="#br1" timeOffset="232829.8517">1444 6815 0 0,'0'0'450'0,"0"0"-2"16,0 0-69-16,0 0-93 0,0 0-65 0,0 0-51 16,0 0-49-16,0 0-43 0,0 0-30 15,0 0-22-15,0 0-12 0,0 0-12 0,0 0-3 16,-6-6 1-16,2 10 3 0,0 0 3 0,-2 2-1 15,1-1 2-15,-1 1-2 0,1-1 2 0,0 2 0 16,-4-1 1-16,3 1-2 0,0-1 3 16,-3 0 0-16,-2 1 0 0,2 0 3 0,-1 0-3 15,-1-1 0-15,2 0-1 0,0 1-1 0,3-3 1 16,-1-1-1-16,0 0 3 0,4-2 2 16,3-1 5-16,-1 1 11 0,1-1 7 0,0 0 6 15,0 0 8-15,0 0-2 0,0 0-8 0,0 0-5 16,0 0-13-16,0-1-5 0,0 0 1 0,0 1-4 15,0-1 2-15,0 1-1 0,0 0-3 0,0 0-3 16,0 0 0-16,0 0-2 0,0 0-3 0,0 0-1 16,0 0-3-16,1 0-1 0,2 0 1 15,2 0 4-15,-2 2-4 0,3 1-1 16,-1 1 1-16,3 1-3 0,-2-1 6 0,1 2-1 0,3 0 1 16,-1 0 0-16,1-1 0 0,2 4-1 15,-2-2 1-15,3-1 3 0,-3 1-4 0,-2 0 1 16,1-1 0-16,1 0-1 0,-1-1 2 15,0 1 1-15,1-1 1 0,-3-2-1 0,-1 1 2 0,1-2 1 16,-4 0-2-16,2 0 1 0,-2-1 0 16,-2 0 0-16,1-1 1 0,0 1 4 0,-2-1-6 0,0 2 2 15,1-2-3-15,-1 0-2 0,0 0 0 16,0 0 0-16,0 0-2 0,0 0 2 0,0 0-2 16,0 0-1-16,0 1 0 0,2-1-1 0,-2 1-4 15,1-1-12-15,0 1-25 0,-1 0-51 16,1 2-92-16,0-2-135 0,2 1-380 0,-2-2-811 0</inkml:trace>
  <inkml:trace contextRef="#ctx0" brushRef="#br1" timeOffset="235191.8489">2365 6668 0 0,'0'0'0'0,"0"0"0"0,0 0 0 16,0 0 0-16,0 0 86 0,0 0 139 0,0 0-5 16,0 0-17-16,0 0-15 0,0 0-23 0,0 0-15 15,0 0-13-15,0 0-8 0,0 0-5 0,-53-25-8 16,53 25-15-16,-2 0-19 0,2 0-23 15,0 0-19-15,0 0-20 0,0 0-12 0,0 0-9 16,0 0-12-16,0 0-8 0,0 0-7 0,5 0 12 16,-2 0 11-16,6 2 15 0,1-1 13 0,1 1-5 15,7-1 4-15,-3-1 0 0,4 0-5 16,2 0-4-16,-2 0-10 0,2 0-6 0,-1 0-11 16,-1 0-21-16,-1 0-51 0,-5 0-84 15,0 3-143-15,-4 1-213 0,-2 0-200 0,-5-2 502 16</inkml:trace>
  <inkml:trace contextRef="#ctx0" brushRef="#br1" timeOffset="235382.8292">2320 6784 335 0,'0'0'475'15,"0"0"-100"-15,0 0-137 0,0 0-119 0,0 0-65 16,0 0-24-16,0 0-8 0,0 0 0 0,0 0-3 15,0 0-3-15,0 0-5 0,0 0-3 0,128-17-5 16,-107 15-19-16,2 2-43 0,2-1-95 16,-3 1-212-16,-9 0-250 0,-3 0 100 0</inkml:trace>
  <inkml:trace contextRef="#ctx0" brushRef="#br1" timeOffset="235644.105">2490 6606 332 0,'0'0'178'0,"0"0"-64"0,0 0-31 0,0 0 22 16,0 0 42-16,0 0 19 0,0 0-7 15,0 0-20-15,0 0-22 0,0 0-20 0,0 0-14 16,0 0-21-16,0 0-20 0,0 0-10 0,114 64-10 15,-108-52-3-15,-4 0-1 0,-1 2 3 0,-1 0-2 16,0 2 1-16,-2-1-5 0,-5 0-11 16,-1 2-27-16,0 0-83 0,-2-2-149 0,1-2-294 15,1-4-512-15</inkml:trace>
  <inkml:trace contextRef="#ctx0" brushRef="#br1" timeOffset="236129.1828">3537 6347 0 0,'0'0'30'0,"0"0"401"16,0 0-30-16,0 0-87 0,0 0-72 0,0 0-43 15,0 0-33-15,0 0-34 0,0 0-29 0,0 0-22 16,0 0-14-16,15-126-10 0,-13 112-8 15,-2 0-9-15,0-1-4 0,0 1-2 0,0-1-2 16,-2 1-1-16,-3 2-3 0,3 4-1 0,-1 0-1 16,-2 5-5-16,3 1-4 0,0 0-10 0,-3 2-9 15,2 2-6-15,-5 5-3 0,4 2 3 16,-4 8 4-16,-1 2 5 0,0 5 0 0,3 2 1 16,0 3 0-16,3 1-1 15,-2 0 1-15,4 3 0 0,1-1 0 0,0 1 0 0,0 1 3 0,-1 1-1 16,1-5-1-16,0-2 0 0,0-1-1 15,0-4 1-15,0-3-3 0,0 0-4 0,-1-3-19 16,1-1-45-16,0-1-69 0,0-4-118 0,0-2-146 16,0-2-284-16,0-4-315 0</inkml:trace>
  <inkml:trace contextRef="#ctx0" brushRef="#br1" timeOffset="236293.5389">3311 6585 0 0,'0'0'0'0,"0"0"0"0,0 0 0 0,0 0 0 0,0 0 0 15,0 0 0-15,0 0 7 0,0 0-14 0,0 0 7 16,116-5 0-16,-91 3 0 0,-10 0 0 16</inkml:trace>
  <inkml:trace contextRef="#ctx0" brushRef="#br1" timeOffset="236479.931">3721 6511 0 0,'0'0'0'16,"0"0"218"-16,0 0 102 0,0 0-46 0,0 0-43 16,0 0-37-16,0 0-19 0,0 0-14 0,0 0-10 15,0 0-14-15,0 0-19 0,0 0-18 0,0 0-19 16,0 0-9-16,-25 31-8 0,24-21-5 16,-2 0-10-16,2 0-11 0,1 1-7 0,0 0-7 15,0 1-3-15,0-2 0 0,0 2-7 16,0-4-3-16,0 3-6 0,0-2-15 0,0-2-44 15,1 1-98-15,2-2-198 0,-2-1-423 16,-1-2-457-16</inkml:trace>
  <inkml:trace contextRef="#ctx0" brushRef="#br1" timeOffset="236652.2889">3729 6357 1229 0,'0'0'302'0,"0"0"-68"0,0 0-67 16,0 0-95-16,0 0-62 0,0 0-31 0,0 0-18 16,0 0-1-16,0 0 8 0,0 0-14 0,0 0-74 15,0 0-176-15,0 0-371 16,0 0-86-16</inkml:trace>
  <inkml:trace contextRef="#ctx0" brushRef="#br1" timeOffset="236865.9098">4031 6466 751 0,'0'0'696'0,"0"0"-269"0,0 0-129 16,0 0-129-16,0 0-81 0,0 0-47 16,0 0-29-16,0 0-7 0,0 0 1 0,0 0 2 15,0 0-1-15,0 0 0 0,0 0 1 0,0 0-1 16,63 77 2-16,-59-66-1 0,3 0-4 15,0-3-4-15,-4 2-8 0,-1-3-22 0,3 2-67 16,-3-2-139-16,0-2-224 0,-2-1-422 0,0-2 44 0</inkml:trace>
  <inkml:trace contextRef="#ctx0" brushRef="#br1" timeOffset="237059.7862">4176 6460 962 0,'0'0'360'0,"0"0"-90"0,0 0-86 16,0 0-58-16,0 0-13 0,0 0-14 0,0 0-17 15,0 0-16-15,0 0-13 0,0 0-9 0,0 0-12 16,-124 105-8-16,104-92-9 0,-1 0-9 16,2 0-16-16,-1 0-50 0,3 0-121 0,3-2-200 15,4-3-411-15,3-1-220 0</inkml:trace>
  <inkml:trace contextRef="#ctx0" brushRef="#br1" timeOffset="238154.4545">4427 6488 714 0,'0'0'529'0,"0"0"-155"0,0 0-120 0,0 0-109 0,0 0-51 16,0 0-27-16,0 0-19 0,0 0-18 15,0 0-9-15,0 0-8 0,0 0-2 0,0 0-4 16,0 0 0-16,0 0-3 0,64-21 0 16,-52 19 1-16,5-3-1 0,-5 1 0 0,3 1-2 15,-2-1 1-15,-1 1-2 0,-4 0 1 0,-3 1 1 16,2 0 1-16,-6 1 1 0,1 1 0 0,-2 0-2 15,0 0-3-15,0 0-11 0,-2 0 0 0,-4 4 0 16,-2 1 6-16,-7 2 13 0,2 2 3 16,-6 0 1-16,0 0 0 0,-1 3-2 0,0-2-2 15,4 2-3-15,-2-1-1 0,4 2 0 0,0-2-2 16,6 1-1-16,3-2-2 0,3-1-5 0,-1 0-5 16,3 1 1-16,3-2-7 0,1-1-14 15,6-1-14-15,1-2-25 0,-1-1-27 16,2-1 8-16,5-2 13 0,-4 0 24 0,6 0 36 0,-1-2 6 15,0-3 5-15,-1-1 4 0,1 0 1 16,0-1 3-16,-4-1 4 0,3 1 5 0,-5-1 5 16,5 0 4-16,-4 2 5 0,2-1-4 0,-1 0 3 15,-2 0 1-15,-2 1 3 0,0 0 8 0,-2 0 2 16,-1 1 9-16,-1 2 6 0,-1-1 7 16,-3 1 4-16,0 1 6 0,-2 1 2 0,0 1-9 15,0 0-14-15,0 0-24 0,0 0-29 0,0 0-15 16,-1 1-2-16,1 2 3 0,-1 0 11 0,1 1 7 15,0-2-2-15,0 2 1 0,0 0-2 16,2-2 0-16,0 0 1 0,3 1 0 0,-1-2 1 16,2 0 2-16,-2-1 3 0,2 0-2 0,-1 0 1 15,2 0-2-15,0 0 0 0,-1 0 3 16,1-1 0-16,-1-3 2 0,1 2-2 0,-1 0 0 0,-2-2-1 16,0 0 1-16,2 2 0 0,-2-2 0 0,0 1 1 15,0-1-2-15,1 1 2 0,-3-1-1 16,0 1 1-16,-1-1 1 0,3-1 1 0,-4 2 0 15,1 0 1-15,-1-2 0 0,0 2 0 0,0-2-2 16,0 0-1-16,-4 3-5 0,2-2 2 16,-1 0-3-16,-3 3 0 0,2-2 0 0,-3 0-1 15,4 2 0-15,-4 0 1 0,4 0 2 0,-3 1-1 16,2-1 0-16,1 1-1 0,-2 0 0 16,4 0-1-16,-1 0 1 0,0 0-1 0,-2 0-2 15,3 0 2-15,1 0-2 0,0 0 0 0,-1 1 0 16,0 0-1-16,0 0 1 0,1 0-1 0,-1 1 4 15,1-1-3-15,-2 2 1 0,2-3 1 0,-2 1-3 16,2 1 3-16,0-1 1 0,0 0 1 16,0-1-1-16,0 1 0 0,0-1 2 0,0 0 2 15,0 0 6-15,0 0 2 0,4 0 3 16,-1-1 4-16,-1-1-3 0,4-1-1 0,-3-3-2 0,4 2-2 16,0-2-3-16,-1-1 4 0,3-1 0 0,-1 1 1 15,1-1 5-15,-3-2-2 0,3 1 2 16,-1-1 1-16,1 0-1 0,-4-3-1 0,2 2 0 15,-4-1-2-15,2 0-2 0,-3 1 0 0,-2-2 0 16,0 2 1-16,0-2-4 0,0-1 2 0,-1-1-1 16,-1 0-1-16,-3-3 2 0,4 0-4 15,-1 0-2-15,0-1 0 0,-2 5-2 0,2 3 0 16,1 3-1-16,0 4-1 0,0 3-3 0,0-1 1 16,1 2-3-16,-2 0-7 0,0 4-2 0,0 3 0 15,2 5 1-15,-2 2 9 0,1 5 3 16,1 2-1-16,0 1 1 0,0 2-1 0,0 2-2 15,1 2 2-15,1 3 1 0,-2 1 0 0,0 1-2 16,0-1 4-16,-4 1-2 0,-1-4 0 0,2-3 6 16,0-4-5-16,-2-1-2 0,1-4-2 15,-1 0-14-15,4-3-21 0,-2-1-38 0,1-1-70 16,0-3-128-16,0-3-214 0,2-1-506 0,0-2-79 0</inkml:trace>
  <inkml:trace contextRef="#ctx0" brushRef="#br1" timeOffset="238774.5379">5597 6320 0 0,'0'0'0'16,"0"0"317"-16,0 0 84 0,0 0-50 0,0 0-45 15,0 0-32-15,0 0-37 0,0 0-44 16,0 0-43-16,0 0-37 0,0 0-33 0,0 0-26 16,0 0-17-16,0 0-10 0,-22-48-5 0,6 55 0 15,1 0 0-15,-4 3 1 0,-2 1-4 16,0 2-1-16,2 3-5 0,1 0-5 0,1 2-3 15,4 0-2-15,4 0-1 0,-1-2 0 0,7 3 0 16,-1-3 0-16,3-1-2 0,1-2 1 0,0-1 0 16,5-1 2-16,3-2 2 0,0-1 3 15,2-2 2-15,5-2 2 0,0 0 4 0,3-3 0 16,1 0 0-16,2-1-5 0,0 0-4 0,-1-3-1 16,0-2 1-16,0-2 2 0,-2 2 0 0,-1-3-1 15,-2 1-1-15,0 0 1 0,-1-1-1 16,-2 2 0-16,-1-1 3 0,-1 0-2 0,-1 1 3 15,-2 0 1-15,-3 0 2 0,-3 0-1 0,1 1-3 16,-2 2-4-16,0-1-8 0,0 3-11 0,0 0-26 16,-3 1-26-16,0 0-36 0,-1 2-60 0,0 4-100 15,-2 0-140-15,3-1-313 0,2-1-490 0</inkml:trace>
  <inkml:trace contextRef="#ctx0" brushRef="#br1" timeOffset="239159.9409">5924 6407 701 0,'0'0'529'0,"0"0"-111"0,0 0-109 16,0 0-100-16,0 0-55 0,0 0-29 15,0 0-22-15,0 0-22 0,0 0-15 16,0 0-12-16,0 0-11 0,0 0-10 0,0 0-8 15,0 0-8-15,-81 11-7 0,77-4-4 0,-2 2-2 16,2-1-2-16,1 2-2 0,2-1 1 0,1 0-1 16,0 1 0-16,0 1 2 0,5 0-5 15,1-2 2-15,1 0-4 0,3-3-4 0,1 0-1 0,0-2-3 16,1 0 4-16,2-3 2 0,-2-1 4 16,-1 0 4-16,0-1 2 0,-2-4 5 0,0 1 6 15,0-4 2-15,-2 2 0 0,-1-2 5 0,2-1-1 16,-2 0 5-16,-1 1 4 0,-3-2 1 0,1 2 3 15,-3-1-1-15,0 0-2 0,0 0-7 16,-4-2-3-16,-2 2-6 0,-1 2-6 0,-2-1-3 16,-1 0-6-16,-1 2-3 0,1 2-6 0,0 2-8 15,-2 2-17-15,3 0-18 0,-1 5-45 16,0 1-88-16,3 4-157 0,2-2-329 16,1-2-878-16</inkml:trace>
  <inkml:trace contextRef="#ctx0" brushRef="#br1" timeOffset="239838.1345">6087 6459 1077 0,'0'0'506'0,"0"0"-138"16,0 0-111-16,0 0-80 0,0 0-35 0,0 0-33 16,0 0-25-16,0 0-15 0,0 0-16 15,0 0-8-15,0 0-5 0,0 0-8 0,0 0-5 16,0 0-2-16,102-106-2 0,-95 98-3 0,-4-2 2 15,4 2-5-15,-5 1-4 0,-1 3-2 16,-1 1-5-16,0 2-1 0,0 1-7 0,0 0-7 16,0 0-11-16,-3 0-3 0,-4 3 2 0,2 2 4 15,-2 1 8-15,-1 2 2 0,1 1 2 16,1 1 0-16,1 0 2 0,2 0-1 0,3-2-1 16,0 2 0-16,2-4-4 0,5 1 3 15,3-1 1-15,0 0 1 0,1-2 2 16,6-1 0-16,-3 2 0 0,4 0-1 0,-1-2 4 0,-1 1-2 15,4-1 0-15,-3 2 1 0,-1 0-3 0,1-1 2 16,1 2 1-16,-5-1 1 0,1 1-2 0,-5-1 1 16,-3 0-3-16,-4-1 0 0,-2-2 4 15,0 2-3-15,-3 1 4 0,-4-1 2 0,0 2 3 0,-4-1-1 16,-1 1-1-16,1-4 1 0,-3 3-4 0,1-3 3 16,2 1-1-16,2-1 1 0,3-1 1 15,-1 0-2-15,5-1 1 0,1 2 1 0,1-2 3 16,0 0 6-16,0 0 2 0,3-2-4 0,2-2-8 15,0-1-5-15,4-1-5 0,2-1-1 16,2-3-1-16,2 1 1 0,-2-1-1 0,0-2 3 16,4-1 3-16,1-1-3 0,1-3 2 0,2 1-2 15,0 0 3-15,-5 2 2 0,-1-2 1 0,-5 1 0 16,-4 1 0-16,-1-1 2 0,-2 2-1 16,-2-1 0-16,-1 1 1 0,0 0-1 0,0 1 0 15,0 1-1-15,-3 2 1 0,1 3 0 0,0 0 0 16,-1 2 1-16,0 2 0 0,2 0 3 0,0 2 1 15,0 0 0-15,1 0-4 0,0 0-1 16,-1 0-5-16,1 0 1 0,0 4 0 0,0 2 0 16,0 2 3-16,0 1-2 0,0 3 3 0,0 1 2 15,0 2 0-15,2-1 1 0,0 3-2 16,2-1 0-16,0 1-1 0,-2 0 1 0,1 1 1 16,0-2-3-16,0 2 0 0,-2-1-2 0,0 0-1 15,-1-4-7-15,2 1-16 0,-1-3-27 0,1-1-43 16,-2 0-68-16,1-2-109 0,0-3-154 0,0-1-367 15,0-3-523-15</inkml:trace>
  <inkml:trace contextRef="#ctx0" brushRef="#br1" timeOffset="240038.3986">6384 6374 310 0,'0'0'566'0,"0"0"-101"0,0 0-101 16,0 0-96-16,0 0-65 0,0 0-45 0,0 0-43 15,0 0-38-15,0 0-23 0,0 0-12 16,0 0-11-16,0 0-9 0,0 0-9 0,132-22-8 16,-97 19-6-16,1-1-10 0,2 0-4 0,9-1-26 15,0 1-109-15,6 0-187 0,-11 1-502 0,-15 0-460 0</inkml:trace>
  <inkml:trace contextRef="#ctx0" brushRef="#br1" timeOffset="242401.4068">7368 6304 0 0,'0'0'0'0,"0"0"0"0,0 0 0 0,0 0 246 16,0 0-6-16,0 0-19 0,0 0-30 16,0 0-25-16,0 0-28 0,0 0-21 0,0 0-14 15,0 0-14-15,0 0-11 0,0 0-12 0,-18-5-10 16,16 5-11-16,-3 3-15 0,0 1-9 0,0 1-8 16,0 2-3-16,0 2-3 0,0 2 0 15,1 0-2-15,-1 1-1 0,3 0 0 0,0-1 0 16,1-1 0-16,1-1 0 0,0 0 2 0,0-3 1 15,1 2 2-15,2-1 3 0,2-2 0 0,0-1 3 16,-1 0 1-16,0-2 4 0,0-1 6 0,2-1 6 16,1 0 6-16,-2 0 2 0,2 0 2 0,1-3-3 15,-1-2-2-15,3-1-1 0,-1-1-5 16,0 1 0-16,0 0 1 0,0-1 1 0,-1 0 1 16,-1-1 2-16,2 2 3 0,-3-2 0 15,-1 1 4-15,-1 0 1 0,-2 1-2 0,0 0-4 16,-2 0-2-16,0-1-6 0,0 1-7 0,-5-1-5 15,1 2-11-15,-4 0-7 0,2 3-8 16,-1-1-8-16,-1 1-4 0,1 2-4 0,-1 0-4 16,0 0-2-16,-1 1-3 0,1 3-12 0,2-2-32 15,-1 3-61-15,4 0-117 0,1 0-137 16,2-2-217-16,0 0-528 0</inkml:trace>
  <inkml:trace contextRef="#ctx0" brushRef="#br1" timeOffset="242830.8736">7709 6190 0 0,'0'0'0'0,"0"0"227"0,0 0 79 16,0 0-50-16,0 0-43 0,0 0-40 15,0 0-22-15,0 0-26 0,0 0-17 0,0 0-12 0,0 0-5 16,0 0 0-16,0 0-5 0,-3-41 0 15,2 39-3-15,-1-1-4 0,0 1-2 16,1-1-5-16,-1 0-5 0,0 1-6 0,1-2-6 16,0 1-5-16,-2-1-4 0,2 2 0 0,-1-1-4 15,-1 1-1-15,2-2-3 0,0 1-5 16,-3-1-1-16,1-1-4 0,1 1 0 0,1-1-2 16,-2 0-1-16,1 1-1 0,-2-1-4 0,3-1-2 15,-2 2-5-15,1 0 0 0,-1 0-3 0,1 3-1 16,2 0-2-16,-2 1-1 0,1 0-5 15,-1 0-2-15,1 0-7 0,-1 0-4 0,0 3-2 0,1 5 1 16,-3 2 6-16,0 3 2 0,2 5 3 16,-2 0 1-16,1 4 1 0,1 0-1 0,2 0 1 15,-1 3 0-15,1-2-1 0,-2 0 0 0,2-1 1 16,-1-2 0-16,-3 2 1 0,3-2 1 0,-1-1-4 16,0 0-8-16,0-3-19 0,-1 0-36 15,2-1-46-15,-1-2-64 0,2-2-94 0,0-1-97 0,0-3-178 16,0-1-206-16,0-3 75 0</inkml:trace>
  <inkml:trace contextRef="#ctx0" brushRef="#br1" timeOffset="243042.777">7486 6370 162 0,'0'0'433'0,"0"0"-43"15,0 0-64-15,0 0-69 0,0 0-55 16,0 0-45-16,0 0-49 0,0 0-38 0,0 0-27 15,0 0-20-15,0 0 0 0,0 0 1 16,0 0 6-16,0 0 2 0,0-22-5 0,21 21-8 16,3-1-8-16,5-1-8 0,4 1-8 0,3 1-6 15,4 0-17-15,1 1-39 0,3-2-99 0,-3 1-195 16,-9 1-376-16,-11-1-228 0</inkml:trace>
  <inkml:trace contextRef="#ctx0" brushRef="#br1" timeOffset="244040.8784">8523 6268 0 0,'0'0'0'0,"0"0"135"16,0 0 206-16,0 0-62 0,0 0-43 0,0 0-49 15,0 0-39-15,0 0-21 0,0 0-22 16,0 0-5-16,0 0-3 0,0 0-3 0,0 0-5 16,0 0-13-16,-30-2-14 0,25 4-15 0,0 2-15 15,-2 1-11-15,1 2-6 0,0 1-5 0,-2 2 0 16,-1 1-3-16,3 1 0 0,1-1-1 0,1 2 0 15,0-1-1-15,3-1 1 0,1 0 0 0,0-3-1 16,0 0 2-16,5-3 3 0,0 0 3 16,3-1 7-16,2-1 8 0,0-2 4 0,1-1 3 15,2 0-1-15,3-1-1 0,-2-5-5 0,3 0-1 16,-1-1-3-16,-1-1 1 0,2 0 1 16,-2 0 5-16,0-1 4 0,-1 1 5 0,-3-2 2 15,0 0 1-15,-2 1 5 0,1 0-1 0,-5 1-1 16,0 0 1-16,-5-1-4 0,0 2-4 15,0-2-7-15,-7-1-7 0,-1 2-9 0,-2-1-6 16,-4 1-5-16,1 1-6 0,-4 1-6 16,3 4-4-16,-3 0-3 0,1 2-5 0,0 0 3 0,1 4-7 15,2 3-14-15,0 1-24 0,3 1-50 16,2 3-65-16,5 0-122 0,-2-1-160 0,5-2-329 16,0-2-344-16</inkml:trace>
  <inkml:trace contextRef="#ctx0" brushRef="#br1" timeOffset="244604.2015">8841 6166 901 0,'0'0'453'0,"0"0"-82"16,0 0-93-16,0 0-102 0,0 0-54 15,0 0-39-15,0 0-37 0,0 0-29 0,0 0-12 16,0 0-3-16,0 0 2 0,0 0 1 0,0 0 4 16,0 0 3-16,-8 63 3 0,8-45 5 15,1 2 3-15,1 1 0 0,-2 0 3 0,0 2-5 16,0-1-1-16,-2 2 0 0,0 0-4 0,-2-1-2 0,0 2 10 16,2-1 23-16,1-2 12 15,-1-2 9-15,0-2-11 0,1-3-24 0,-1-1-12 16,1-2-10-16,0-2-1 0,0-2 2 0,1-2-1 15,-1-2 4-15,1 0-2 0,-1-3 3 0,1-1 5 16,0 0 9-16,0 0 15 0,0 0 11 0,0 0 0 16,0-5-9-16,0-1-15 0,0-2-17 0,0-2-6 15,0-1-5-15,1-3 0 0,0-1-5 16,2-3 1-16,4-1-1 0,-4-2-1 0,3 0 4 16,-2-4-3-16,3 1 3 0,-1 1-2 0,2 1-1 15,1 1 1-15,-1 2-6 0,3 2 2 0,-1 1-2 16,0 4 0-16,0 2-1 0,0 2-1 15,-1 1 0-15,-2 1-2 0,3 2 1 0,-3 2-2 16,2 1-1-16,1 1-1 0,-1 0-1 0,1 1 2 0,-1 4 1 16,-1-1 3-16,0 3-3 0,-2 0 4 15,-1 0 0-15,-1 0 0 0,-2 0 4 16,-2 0-1-16,0 1 0 0,0-1 0 0,-2 1 4 0,-3 0-2 16,-3 1 2-16,0-1 0 0,-6 1-3 15,0-1 3-15,-2 2-2 0,1-2 1 16,0 0-2-16,0 0-5 0,4 0-10 0,0-1-26 15,2 0-32-15,3-1-52 0,2 0-83 0,4 0-122 0,0-1-249 16,0-3-795-16</inkml:trace>
  <inkml:trace contextRef="#ctx0" brushRef="#br1" timeOffset="245029.7567">9163 6306 587 0,'0'0'483'0,"0"0"-80"0,0 0-111 16,0 0-101-16,0 0-62 0,0 0-40 0,0 0-34 15,0 0-20-15,0 0-12 0,0 0-3 16,0 0 2-16,0 0 14 0,0 0 15 0,0 0 11 0,7 1 12 16,0-1-6-16,1 0-11 0,0 0-11 15,1 0-10-15,-1-1-10 0,1-2-4 16,0 0 0-16,0 1-7 0,-3-1 0 0,0 0-1 15,2-1-2-15,-4 0 3 0,3-1 0 0,-1 0-3 16,-1-1 0-16,3-1 0 0,-5 0 1 16,2 0 3-16,-1-1 4 0,-2 2-2 0,-1-2-1 0,-1 1 0 15,0 0 0-15,0 1-2 0,-1 1-2 0,-1 2-3 16,-3-1-7-16,0 2 2 0,-4 2-5 16,2 0-2-16,0 0-3 0,-3 2 0 0,-5 4 0 15,4 1 3-15,-2 2 0 0,2 2-3 0,0 1 0 16,-1 2-1-16,5 2 1 0,-1 1 0 0,5 0-3 15,-2-1-5-15,4 0-10 0,1-1-10 16,0-3-12-16,3 1-16 0,2-3-18 0,1-3-22 16,0 1-27-16,2-3-28 0,3-2-23 0,-1 0-30 15,1-2-40-15,1-1-79 0,0 0-147 0,-2-2-104 16,-4 0 177-16</inkml:trace>
  <inkml:trace contextRef="#ctx0" brushRef="#br1" timeOffset="245497.5981">9477 6221 511 0,'0'0'530'0,"0"0"-99"0,0 0-148 0,0 0-102 16,0 0-74-16,0 0-56 0,0 0-33 0,0 0-12 16,0 0 1-16,0 0 7 0,0 0 8 15,0 0 3-15,0 0 4 0,0 0 2 0,10 25 0 16,-5-19 2-16,-1 1-2 0,2 0-2 0,-3 0-1 15,3 1-5-15,-3 0-5 0,0 0-3 0,1 1-4 16,-3 1-3-16,0-1 0 0,1-1-2 16,0 1 2-16,1-1 0 0,-2-2 1 0,-1-1 2 15,0 0-1-15,0-1 0 0,0-2 1 0,0-1 0 16,0-1 4-16,0 1 7 0,0-1 20 16,0 0 21-16,0 0 4 0,0-2-9 0,1-3-20 0,0-1-21 15,2-1-8-15,2 0-2 0,-1-1-1 16,3-2 0-16,-1-1-2 0,2 2 2 0,1-4 0 15,1 1 1-15,1-1 0 0,-1 0-2 16,0 1 1-16,1 2-1 0,-2 0 1 0,0 2-1 16,1 2 0-16,0 0 0 0,-1 3 0 0,3-1 1 15,-2 3-1-15,0 1-1 0,1 0-2 16,-2 0-4-16,1 4 0 0,-1 0 0 0,-3 3 2 0,0 1-1 16,1 0 0-16,-4 1 0 0,3 0 1 0,-2 0 1 15,-2 0-1-15,3-1 1 0,-3-1-1 16,-1 1 1-16,0-3 1 0,-1 1-2 0,0 1 0 15,0-1-1-15,0 0-7 0,0-2-11 0,-1 2-33 16,0 0-65-16,-1 0-135 0,-2-1-229 16,3-1-500-16,0-3-108 0</inkml:trace>
  <inkml:trace contextRef="#ctx0" brushRef="#br1" timeOffset="245791.7303">10015 6185 688 0,'0'0'525'0,"0"0"-97"16,0 0-154-16,0 0-95 0,0 0-64 16,0 0-39-16,0 0-19 0,0 0-8 0,0 0-2 0,0 0 6 15,0 0 8-15,0 0-1 0,0 0-2 16,0 0-4-16,22 53-10 0,-19-42-3 0,-2-1-8 15,0 2-5-15,0-2-5 0,1 0-4 0,-2-3-2 16,0 1-3-16,0-1 2 0,0 1-6 0,0-2-5 16,0 1-8-16,-2-1-20 0,1 0-35 15,0-2-66-15,-1 2-125 0,1-3-206 0,-2-1-424 16,1 0-304-16</inkml:trace>
  <inkml:trace contextRef="#ctx0" brushRef="#br1" timeOffset="245970.9312">10007 6035 1378 0,'0'0'443'0,"0"0"-55"0,0 0-102 0,0 0-99 16,0 0-56-16,0 0-35 0,0 0-37 16,0 0-31-16,0 0-30 0,0 0-15 0,0 0-2 15,0 0-1-15,0 0 11 0,0 0-5 16,5 3-22-16,3 8-38 0,2 1-77 0,-2 2-125 15,1 0-168-15,-2-4-336 0,-1-3-374 0</inkml:trace>
  <inkml:trace contextRef="#ctx0" brushRef="#br1" timeOffset="246606.7524">10225 6250 859 0,'0'0'364'0,"0"0"-94"0,0 0-117 0,0 0-49 16,0 0-23-16,0 0-19 0,0 0-8 15,0 0-7-15,0 0-2 0,0 0-1 0,0 0-2 16,0 0-2-16,0 0-5 0,0 0-4 16,30 57-5-16,-21-57-4 0,2 0-2 0,-1 0-6 15,0 0-2-15,1-1-6 0,-1-2-4 0,1-2-2 16,0-1-1-16,1 2 0 0,-1-3 0 0,0-1 1 16,-4 0 1-16,2 0 5 0,0-2 0 0,0 2 5 15,-4 0-2-15,0-1 2 0,1 4 3 16,-3 0 2-16,-1 2 6 0,-2 1 0 0,0 1 0 15,0 1-7-15,0 0-12 0,0 0-13 0,0 0-20 16,0 0 1-16,0 3 3 0,0-1 10 16,0 2 15-16,0-1 1 0,0 1 0 0,0 0 1 0,0-1 0 15,1 1 2-15,4-2 1 0,-2 1 1 16,0 0 0-16,4-1 0 16,2 0-1-16,1-1 1 0,2 2 1 0,1-3-2 15,4 0-2-15,-1 0-4 0,-1 0-5 0,-1 0-3 0,0 0 3 16,-4 0 0-16,-6-3 7 0,0 1 8 0,-1 0 5 0,-3-2 5 15,0 1 2-15,0-1 1 0,-5 0 3 0,3-1 1 16,0 1 4-16,0 2 2 0,-3-1-5 16,3 2-6-16,2 1-13 0,0 0-20 15,-1 0-7-15,-1 3-7 0,1 2 4 0,-3 3 12 16,3 2 1-16,0 2 4 0,1 4 3 0,0 1 0 16,0 2 2-16,-1 1 0 0,1 6-1 0,0 1-5 15,0 4 0-15,0 2 1 0,0-1 2 0,0 0 6 16,-1-2 1-16,-5-1 0 0,0-2 3 15,-9 0-2-15,1-3 0 0,-6-1 3 0,-6-1-1 16,1-4 1-16,-5 0 6 0,-2-3 4 0,-4-1 2 16,4-2 3-16,-2-2-2 0,-2-1 2 0,4-4-1 15,1-1 3-15,2-3 6 0,6-1 11 0,4-1 16 16,6-6 14-16,5-1 0 0,4-4-7 16,4-1-21-16,0-4-23 0,8-3-14 0,6-2-16 15,1-1-5-15,5 0-6 0,4 2-4 0,2 1-10 16,2 4-9-16,0 3-16 0,5 1-40 15,0 2-60-15,2 2-94 0,2 1-214 0,-7 1-411 16,-10 3-139-16</inkml:trace>
  <inkml:trace contextRef="#ctx0" brushRef="#br1" timeOffset="247272.442">11242 6185 0 0,'0'0'290'0,"0"0"37"0,0 0-41 15,0 0-31-15,0 0-12 0,0 0-35 0,0 0-35 16,0 0-36-16,0 0-31 0,0 0-27 15,0 0-22-15,0 0-13 0,0 0-12 0,0 0-3 16,69 1 0-16,-63 9 4 0,-4-1 2 0,-1 2 5 16,-1-1 4-16,-2 0 2 0,-7 1 4 0,-1 0-4 15,-2-1-3-15,-5 0-8 0,-3 0-8 0,1-3-7 16,-2 1-7-16,0-2-1 0,3-2-3 16,2 0 1-16,0-3 0 0,5-1 5 0,1 0 1 15,5 0 7-15,0-1 1 0,2-5-3 0,2 1-1 16,-2-3-11-16,3-1-7 0,0 0-2 0,4-1-6 15,0-1 1-15,3-1-1 0,1 1 2 16,-1 0 2-16,3-1 1 0,0 2 0 0,1-1-2 16,2 3 3-16,-2 1-4 0,2 1 1 0,-3 1 0 15,2 2 0-15,2 0 4 0,-2 1 2 0,1-1 2 16,-1 2 1-16,4 1-1 0,-3 0 1 16,-2 0 0-16,4 0 1 0,-4 0-2 0,-1 4-1 15,-4-1-2-15,2 3 2 0,-3-1-2 0,-2 1 1 16,-1 1-1-16,-1 1 1 0,0 2 1 0,-1 0 0 15,0 0 0-15,0 2 0 0,0 0 0 16,0 0 0-16,0 0 1 0,-1 0 0 0,1-2-3 16,0 3-5-16,0-3-16 0,6 1-31 0,0-2-62 15,7 0-108-15,2-4-184 0,-3 1-455 0,2-3-431 16</inkml:trace>
  <inkml:trace contextRef="#ctx0" brushRef="#br1" timeOffset="247853.8574">11829 6146 283 0,'0'0'613'16,"0"0"-202"-16,0 0-52 0,0 0-93 0,0 0-66 15,0 0-53-15,0 0-43 0,0 0-29 0,0 0-25 16,0 0-15-16,0 0-9 0,0 0-7 0,0 0-3 15,0 0-3-15,-81 75 0 0,79-63-2 16,-1 0-2-16,0 0 1 0,3 1-4 0,0-3 2 16,0 1-2-16,8-3-4 0,-2 2-2 0,1-3-1 15,2-2-6-15,6-1-2 0,-3-2 0 0,1-1 0 16,3-1 4-16,-2 0 5 0,3-2 3 16,-3-3 3-16,2 1 1 0,-2-3 4 0,-2 1 1 15,3-2 4-15,-2 1 3 0,-2-1 2 0,4-1 5 16,-5 0 4-16,-4 0 4 0,2 1 5 0,0 0 2 15,-5 3-2-15,1-1-2 0,0 2-4 16,-3 3-6-16,-1 0-8 0,0 1-10 0,0 0-10 0,0 0-16 16,0 0-14-16,0 0 3 15,0 4 3-15,-1 0 10 0,0 2 13 0,1 1 0 0,0 0 2 16,0 1 1-16,0-1-1 0,2-1-1 16,4 1 1-16,0-1-2 0,2-1 3 0,1-1 0 15,2-1 2-15,2 0-1 0,5-1 2 0,1 1 1 16,3 0-1-16,-1-3 4 0,0 0-2 0,1 0 0 15,-3 0 1-15,0-2 0 0,-1-2 2 16,-5 1 1-16,-3-2 4 0,0 2 3 0,-2-2 5 16,-4-1 2-16,1-1 2 0,-2 0-1 0,-2-1-2 15,0-2 0-15,-1 0-4 0,0 0-2 0,0-1-2 16,-3-1-3-16,-2-1-3 0,-1 0-2 0,-1-1-3 16,-2-2-2-16,4 3 0 0,-2 1-3 0,-1 3-2 15,4 2-6-15,-3 4-9 0,3 2-13 0,-2 1-13 16,2 1-14-16,-3 5-25 0,4 1-50 15,-4 2-97-15,5 2-168 0,1-3-430 16,1-2-618-16</inkml:trace>
  <inkml:trace contextRef="#ctx0" brushRef="#br1" timeOffset="248678.254">12614 6189 1408 0,'0'0'425'16,"0"0"-93"-16,0 0-125 0,0 0-71 0,0 0-34 0,0 0-22 16,0 0-13-16,0 0-7 0,0 0-1 15,0 0-5-15,0 0-2 0,0 0-7 0,0 0-5 16,0 0-8-16,60 0-7 0,-54 2-6 16,-3 0-8-16,-2 1-4 0,3-1-3 0,-4 0-1 15,0 2-1-15,0 1 0 0,0-1-1 0,-5 1 2 16,0 0 3-16,-5 1 2 0,-2 0 1 0,-1-2-1 15,-2 1-1-15,-1 0-1 0,1-1-1 16,0-1 0-16,3-1-3 0,2-1 1 0,1 0-1 16,5-1 0-16,-2 0 4 0,5 0 0 0,1 0 2 15,0-2-3-15,0-3-1 0,0 1-4 0,0-3-3 16,4 0-3-16,3 0-3 0,1-1 1 0,1-1 2 16,2 1 3-16,-1-2-2 0,0 3 1 15,1 0-2-15,-2 2-1 0,0 1 2 0,-2 0-1 16,1 2-1-16,-2 1-2 0,-3 1-2 0,3 0 0 15,-2 0-1-15,0 0 1 0,2 1-4 0,-4 2 3 16,4 2 1-16,-3 1 1 0,2-1 5 16,-2 2 1-16,-1-1 2 0,1 0-2 0,0-1 3 15,1 1 0-15,-3-1 1 0,4 0 4 0,-2 1-3 16,-1-1 0-16,3-1 3 0,-2 0 0 0,0-2 1 16,5 1 2-16,-2-1 1 0,0-1-3 0,4 1 5 15,1-2 1-15,3 0-2 0,-1 0 2 16,-1 0-3-16,1-3-3 0,2-1 1 0,-3 0 1 15,2-2-2-15,1 0 0 0,-1 0 0 0,3 0-3 16,0 0 1-16,-4-1 2 0,-1 0 2 16,-2 0 3-16,-2-1 6 0,-5 1 0 0,2-1 0 15,-4 0 2-15,0-1-6 0,-1-3-4 0,0 2 0 16,-2 0-4-16,-4 2-2 0,3 0-2 0,-4 2-3 16,-1 2-6-16,1 2 0 0,-2 1-2 15,-2 1 0-15,-2 0 3 0,0 0 3 0,3 3 0 16,-1 1 2-16,2 0 3 0,4 0-4 0,-1-1 0 15,2 1-3-15,1-2-2 0,3 1 1 0,0-1-1 16,0-2 1-16,3 2-1 0,2-1 6 0,3 0 4 16,1-1 2-16,4 0 6 0,-2 0-7 15,5 0 0-15,-2 0-2 0,-1-2-2 0,2 0 3 16,-3-1 0-16,2 0 0 0,-1 0-3 0,-1 0 2 16,0 0-1-16,1 0 2 0,1 1 0 0,-3 0 0 15,0-1 1-15,-1 2-1 0,-4 1 2 16,0 0-3-16,-5 0 2 0,1 0-3 0,0 0-2 15,-2 1 0-15,0 4-1 0,0 0 0 0,0 2 1 16,0 1 2-16,-2 1-1 0,0 2 3 0,1 0 2 16,0-1-3-16,0 2 1 0,0-2 0 15,0 0-1-15,1-1 0 0,0 2-2 0,0-1-2 16,4 2-3-16,4 0-13 0,4 1-40 0,0 0-69 16,7-1-111-16,1-3-213 0,-3-2-498 15,-6-3-391-15</inkml:trace>
  <inkml:trace contextRef="#ctx0" brushRef="#br1" timeOffset="249345.9766">13336 6198 371 0,'0'0'443'0,"0"0"-53"0,0 0-89 0,0 0-69 16,0 0-43-16,0 0-32 0,0 0-34 16,0 0-23-16,0 0-19 0,0 0-14 15,0 0-15-15,0 0-12 0,0 0-11 0,0 0-9 0,-7-8-3 16,7 8-4-16,0 0 5 0,0 0 7 15,0 0 2-15,1 0 0 0,1-1 0 0,0-2-6 16,6 1-4-16,1 0-1 0,1-2-5 0,1 0-5 16,2 0 3-16,3-1-2 0,-2-1 0 15,2 0 1-15,-3-1 2 0,-2 0 1 0,-2 2 6 16,0-2 5-16,-4 0 4 0,0 0 4 0,-3 1 1 16,-1 2-1-16,-1-2-4 0,0 1-4 0,0 1-5 15,-1-1-5-15,-3 0-4 0,-2 2-5 16,-4 0-4-16,0 2-2 0,-1 0 0 0,-5 1 0 15,1 0-1-15,-4 2 3 0,3 4-2 0,-1 1 2 16,-1 1-1-16,6 3-2 0,-2 1 0 0,3 0 0 16,4 2 0-16,0 1 0 0,3 0 3 0,-2 1-1 15,6-1-1-15,0 0 3 0,0 1 0 16,7-3-1-16,0 1 1 0,3-1 0 16,5-1-1-16,-2-2 1 0,7-2-1 0,-1-2 0 0,3-1 1 15,3-2-2-15,-1-1-3 0,0-2-4 0,1 0-5 16,0 0-12-16,1 0-20 0,-2-3-39 15,3-2-70-15,-4 2-114 0,-3 0-373 0,-8 0-886 0</inkml:trace>
  <inkml:trace contextRef="#ctx0" brushRef="#br1" timeOffset="250114.7726">13803 5977 17 0,'0'0'361'15,"0"0"-11"-15,0 0-43 0,0 0-77 0,0 0-59 16,0 0-58-16,0 0-66 0,0 0-49 16,0 0-20-16,0 0 8 0,0 0 22 0,0 0 16 15,0 0 9-15,0 0 3 0,28 75 3 0,-19-55-1 16,-4 4 3-16,0-2-3 0,-2-1-3 16,1 0-5-16,-2-3-7 0,0-3 2 0,0-2 0 15,-1-2-3-15,0-3 2 0,1-1-5 0,-1-3-1 16,-1-1 1-16,1 0 4 0,-1-3 13 0,2 1 22 15,-1-1 31-15,-1 0 31 0,3-1-1 16,1-3-13-16,-1-2-25 0,5-3-32 0,-1 2-6 16,-1-4-9-16,3 2-4 0,1-3-1 0,-1 1-5 15,2-1-2-15,-2 1-3 0,0 0-6 16,-2 3-4-16,1 2-4 0,-3 2-3 0,-2 3-4 16,1-1 0-16,-1 2-3 0,1 0-2 0,1 4-2 15,-1 2-1-15,0 2 4 0,3 1 0 0,0 1 5 16,0 1-1-16,1 0 1 0,-1 0-1 0,0-1-4 15,0 1-9-15,-1-2-21 0,1 1-47 0,-2 0-96 16,1-1-125-16,1 1-210 0,-2-4-325 16,-3-2-98-16</inkml:trace>
  <inkml:trace contextRef="#ctx0" brushRef="#br1" timeOffset="250483.5165">14280 6100 244 0,'0'0'346'0,"0"0"-51"16,0 0-79-16,0 0-116 0,0 0-58 0,0 0-12 15,0 0 9-15,0 0 22 0,0 0 13 0,0 0 10 16,0 0 7-16,0 0-6 0,0 0-12 0,0 0-12 16,-88 85-15-16,82-75-9 0,3-3-7 15,0 0-2-15,3-1 0 0,0-3 1 0,0 4 5 16,3-4 3-16,1 2 3 0,3-2 2 15,1 0-4-15,3 0-5 0,-1-2-5 0,2-1-8 16,2 0-3-16,1 0-5 0,-1 0-4 0,0-1-1 16,1-2 1-16,-4-1 5 0,1 1 4 0,-3-2 4 15,-1-1 6-15,-2 2 5 0,1-1 3 0,-2-1 5 16,-1 0 3-16,-2-1 2 0,-1 0 0 0,-1 0-5 16,0 0-5-16,-1-2-9 0,-4 0-7 0,-3-1-8 15,-1 1-5-15,-1-1-4 0,-1 3-6 16,0 1-7-16,-1 3-6 0,-3 1-5 0,2 2-8 15,-3 2-5-15,4 4-14 0,-2 1-46 0,4 4-102 16,2 0-175-16,4-2-336 0,1-3-572 0</inkml:trace>
  <inkml:trace contextRef="#ctx0" brushRef="#br1" timeOffset="251617.5216">14543 6089 0 0,'0'0'0'0,"0"0"127"0,0 0 194 0,0 0-46 0,0 0-56 16,0 0-30-16,0 0-30 0,0 0-33 0,0 0-20 16,0 0-15-16,0 0-14 0,0 0-21 15,0 0-24-15,0 0-20 0,-7 6-10 0,7-3-1 16,0 3 4-16,0 2 7 0,0 0 0 0,0 1 2 16,0 0 2-16,0 0-1 0,0 1 2 15,3-3 0-15,1 0 1 0,-3 0 3 0,4-3 2 16,-2 0 2-16,1 1 2 0,1-1 4 0,-1-2 4 15,2 0 7-15,-1-2 7 0,3 0 3 16,0 0-2-16,1 0-6 0,2-2-8 0,0-3-8 16,-1 1-2-16,2-2-6 0,-1 1-2 0,2-2 3 15,-2 0-1-15,0-3 10 0,-2 1 8 0,0 0 10 16,-1-1 9-16,-1 2 4 0,-1-2-3 16,1 1-5-16,-3 1-8 0,0 0-6 0,-1 2-9 15,0 1-6-15,-2 4-2 0,-1-1-12 0,0 2-8 0,0 0-14 16,0 0-21-16,0 2 2 0,-1 3 1 15,-1 3 11-15,0 1 16 0,0 3 1 0,1 0 0 16,1-1 2-16,0 0 2 0,0 0-2 0,0-3 0 16,3 0 2-16,-1-1-1 15,3-2 2-15,-1-1 0 0,3-2 1 0,-2 0-1 16,3-1 6-16,1-1 3 0,0 0 2 0,1 0 2 0,1-3-3 16,3-2-2-16,0 1 0 0,0-3-1 0,0 0 0 15,-2-1-1-15,2-1 3 0,-3-1-5 16,1-1 5-16,-2 1 0 0,-1 0 1 0,0-1 3 15,-2 1 0-15,-2-1 1 0,0 1 1 0,-2-1 0 16,-1 0-1-16,0 0-2 0,-1-1-4 16,-1 3-5-16,0 1 0 0,0 3-3 0,-1 1-3 15,-2 3-6-15,2 1-10 0,-4 0-6 0,0 0-5 16,0 3 5-16,-3 3 4 0,2 3 2 0,1 1 5 16,-1 2 3-16,3-1 2 0,1 2 0 0,2 1 0 15,0-3-2-15,2 2-2 0,3-3 1 16,3 1-2-16,2-2-2 0,0-1 4 0,0-1 3 15,2 0 2-15,-1-3 5 0,-1 0-3 0,3 0 1 16,-3 0 1-16,-3-2-1 0,2 1 0 0,-2 0-1 16,0-1-1-16,-2 2-2 0,-2-2 1 0,1 2-2 15,0-1-1-15,-3 0-2 0,-1 1-2 16,0 0-1-16,0 0 0 0,0 0 2 0,0 0 1 16,-4 1 1-16,-1-2 1 0,2 2-4 0,-1-2 3 15,-1 0 0-15,0 0 0 0,0-2 2 16,1 0 0-16,1 0 3 0,1 1 1 0,2-2 7 15,0 0 2-15,0 0 4 0,0 0-5 0,3-2-4 16,3-1-7-16,-1-2-4 0,1 1 3 0,2-2-2 16,3-1 4-16,0 0 0 0,2 0 1 15,1-1 3-15,-2 0 2 0,2 1-1 0,-1-1 1 16,-2 1 3-16,0-1-3 0,-2 0 3 0,0 1-1 16,1 0 1-16,-3 1 2 0,1 0 0 0,-1 1 3 15,-1-1 2-15,1 2 2 0,-4-2 1 16,1 1 0-16,-1-1 0 0,-1 0-2 0,2 1 3 0,-3-2-2 15,2 1 2-15,-3 1-3 0,0-1-2 16,0 2-1-16,0 1-5 0,0 1 2 0,0 1-2 16,0-1-2-16,0 2-1 0,0 0-7 0,-3 0-4 15,-1 2-2-15,1 3 0 0,-5 2 3 16,2 2 1-16,-1 3 4 0,-1 1 3 0,2 3-1 16,1-1 3-16,0 0-1 0,-1 1-3 0,3-2 2 15,-1-1-1-15,3-2 0 0,0 0 0 0,1-2-1 16,0 1 0-16,1-2-4 0,3-2-5 15,3 2-5-15,2-1-2 0,5-1 0 0,4 0 0 16,5 0-11-16,2-3-31 0,4 1-84 0,2-2-127 16,-8-2-329-16,-5 1-916 0</inkml:trace>
  <inkml:trace contextRef="#ctx0" brushRef="#br1" timeOffset="252928.9267">15846 6113 0 0,'0'0'0'15,"0"0"196"-15,0 0 201 0,0 0-48 0,0 0-59 16,0 0-43-16,0 0-56 0,0 0-46 15,0 0-43-15,0 0-29 0,0 0-18 0,0 0-6 0,0 0-9 16,0 0-4-16,5-10-6 0,-1 10-4 16,1 0 1-16,1 0-5 0,3 0-1 0,0 2-3 15,-2 2-3-15,2 0 2 0,-1 1-4 0,-1 0-2 16,-1 2-5-16,-2 1-2 0,-2-1-1 16,0 1 5-16,-2 0 4 0,0 1 6 0,-4-1 10 15,-5 0 7-15,-1 2 5 0,-2-2-4 0,-5 1-6 16,-1-1-6-16,-3-1-8 0,2-1-1 15,-1-1-2-15,3-1-2 0,-1-3-1 0,7 0 1 16,-1-1 2-16,3 0 4 0,4 0 5 0,1-2-2 0,3-3-3 16,1 0-7-16,0-3-9 0,0 0-7 15,6-2-5-15,3-1 0 0,4-2 0 0,0-2 7 16,3 0 3-16,3 0 2 0,-1 1 1 16,0 3-4-16,2 3-1 0,-5 1-1 0,0 2 4 15,-3 3-1-15,0 1 0 0,0 1-1 0,-1 0-1 16,0 0 1-16,-1 2-2 0,-1 4 1 15,2 1 0-15,-4 1-2 0,2 1 2 0,0 0 2 0,-1 2 1 16,-1-3-1-16,-2 2 0 0,3 0 1 16,-1-2 0-16,-2-2 0 0,1 0 2 0,-1 0-1 15,0-2 0-15,1 1 4 0,-1-3 0 0,-1 1 4 16,1-2 5-16,0 0 4 0,-1-1 6 0,1 0 5 16,3 0 1-16,0 0-4 0,2-1-5 15,1-3-5-15,0 1-5 0,1-3 2 0,0-1-1 16,-2-1 3-16,0-1 0 0,1-1 1 0,-2-4-2 15,0 0-2-15,-1-4 1 0,-2 2-3 16,2-2-2-16,-4-1 0 0,0-1-2 0,-2-1-1 16,-1 0 0-16,1-4 0 0,-2-1-1 0,0-2 1 15,0 0 0-15,0 2 2 0,0 1 0 16,0 3-2-16,0 4-3 0,0 6 0 0,-3 4 2 16,3 3-4-16,-2 4-1 0,0 0-3 0,1 1-13 15,0 0-3-15,-2 4 0 0,1 3 5 0,-2 3 7 16,1 1 8-16,1 4 2 0,0 0-1 15,0 1 1-15,1 1 0 0,1 1-1 0,0 0 1 0,0 0-1 16,0 0 1-16,1 3-2 0,3-1 2 16,-2 2-1-16,2 0 2 0,0 1-1 0,-3 1 0 15,0-1 0-15,-1-1-1 0,0 0-2 0,0-2-7 16,0-2-24-16,-1-3-40 0,0-1-73 0,-1-2-121 16,0-1-171-16,1-4-360 0,0-4-506 0</inkml:trace>
  <inkml:trace contextRef="#ctx0" brushRef="#br1" timeOffset="253157.8582">16027 6002 0 0,'0'0'82'0,"0"0"230"0,0 0-67 16,0 0-45-16,0 0 37 0,0 0 42 0,0 0 5 15,0 0-29-15,0 0-78 0,0 0-61 16,0 0-40-16,143 0-26 0,-109-4-16 0,0 1-12 16,-2-1-8-16,-1 1-9 0,-1 0-16 0,-5 2-38 15,-1 0-90-15,-3 0-159 0,-9 1-376 0,-2 0-543 0</inkml:trace>
  <inkml:trace contextRef="#ctx0" brushRef="#br1" timeOffset="255416.3779">16973 5809 0 0,'0'0'0'0,"0"0"0"0,0 0 0 0,0 0 207 16,0 0 83-16,0 0-32 0,0 0-30 0,0 0-28 16,0 0-30-16,0 0-29 0,0 0-24 0,0 0-24 15,0 0-16-15,0 0-25 0,-12-4-23 0,12 4-24 16,0 2-15-16,-1 2 1 0,1 3 6 15,-1 3 12-15,-1 3 5 0,1 2 6 0,-2 4 3 16,2 1 2-16,-3 3 3 0,-2 3 1 0,1 0-1 16,-1 0 2-16,1-1-1 0,-1-1-5 0,-3-1-1 15,3 0-4-15,1-2 1 0,-2-2-1 16,4-1-3-16,-2-2 1 0,2-3-5 0,2-2 4 16,1-3-2-16,0-1 1 0,0-2 4 0,0-1 2 15,3 0 12-15,2-3 13 0,-3 2 16 16,5-2 10-16,-3-1 4 0,5 1-3 0,0-1-12 15,0 0-13-15,1 0-12 0,2 0-10 0,-1-2-9 16,1-1-4-16,2 2-4 0,-1 0-3 16,-1-2 0-16,-2 2-5 0,-1 0-3 0,0 1-4 15,-1-1-12-15,-2 0-24 0,2 1-44 16,-1 0-70-16,-1 0-104 0,1 0-141 0,-4 0-294 0,2 0-539 16</inkml:trace>
  <inkml:trace contextRef="#ctx0" brushRef="#br1" timeOffset="255801.6643">17210 6063 40 0,'0'0'447'0,"0"0"-75"16,0 0-31-16,0 0-96 15,0 0-59-15,0 0-54 0,0 0-51 0,0 0-34 0,0 0-17 16,0 0-6-16,0 0-6 0,0 0-6 16,0 0-5-16,0 0 0 0,-37 60-2 0,34-45 2 15,1-4 0-15,1 0 0 0,1 0 0 0,0-3 2 16,3 1 3-16,2-4 3 0,0 1 4 0,1-1-1 16,3-2 3-16,1 0 5 0,-1-2 6 15,1-1 4-15,2 0 2 0,-2-1-1 0,3-4-4 16,0 0-3-16,1 0-1 0,-2-2 0 15,2-2 4-15,0 2 6 0,-3-1 10 0,-1-1 10 0,-1 1 5 16,-4 2-1-16,0-2-6 0,-3 0-9 16,-2 1-10-16,0 0-8 0,0-1-12 0,-1 0-9 15,-6-2-8-15,-2 2-8 0,0 1-6 0,-1-2-11 16,-3 3-13-16,1 1-18 0,1 5-27 0,-4 0-54 16,1 2-68-16,-3 7-121 0,2 2-221 15,2-1-249-15,5-3 105 0</inkml:trace>
  <inkml:trace contextRef="#ctx0" brushRef="#br1" timeOffset="256169.6673">17621 6095 601 0,'0'0'404'0,"0"0"-91"0,0 0-50 16,0 0-73-16,0 0-47 0,0 0-34 15,0 0-39-15,0 0-31 0,0 0-21 0,0 0-9 16,0 0-3-16,0 0 1 0,0 0 2 0,0 0 9 16,-72-29 5-16,59 34 2 0,-1 1 2 15,3 1-6-15,1-1-5 0,1 2-3 0,4 0-6 16,-2 2-1-16,5-2-3 0,-4 3-2 0,5 0-1 15,0 1 2-15,1-2 1 0,0 0-1 0,1 1 1 16,5-3-2-16,-2 1-7 0,4 0-7 16,0-3-13-16,3 1-21 0,0-1-19 0,0-2-20 15,3-3-19-15,2-1-4 0,-3 0-5 0,3 0 2 0,-1-4-4 16,2-2-13-16,-1-1-12 0,0 1-55 16,2-3-125-16,-6 2-126 0,-2 4 129 0</inkml:trace>
  <inkml:trace contextRef="#ctx0" brushRef="#br1" timeOffset="256801.4872">17898 6046 391 0,'0'0'198'0,"0"0"-82"0,0 0-45 0,0 0 14 15,0 0 44-15,0 0 29 0,0 0-5 16,0 0-9-16,0 0-14 0,0 0-18 0,0 0-13 15,0 0-18-15,0 0-7 0,0 0-5 0,21 60 4 16,-22-55 0-16,-2 1-3 0,-4 0-7 0,1 0-11 16,-1 0-11-16,-2 0-8 15,0-2-6-15,-2 1-7 0,1-3-2 0,2 0-5 0,1-2 1 16,1 0 2-16,3 0 6 0,-2 0 4 0,4-1 2 16,1-3-6-16,0-2-14 0,0-2-14 0,6 0-9 15,-1-2-7-15,5-1 2 0,0 1 6 0,1-1 4 16,4 1 3-16,-3 2-2 0,0 0 0 0,-2 2 0 15,0 3 1-15,-1 0 0 0,0 2 0 16,-4 1-2-16,2 0-5 0,1 1-1 16,-3 4 1-16,3 1 1 0,-2 1 2 0,-2 0 3 15,3 3 1-15,-3-1 3 0,2 0 4 0,-3 1 0 16,-1-2 2-16,3 1 1 0,-2 0 0 0,3-2 2 16,-1-1-1-16,1-1 1 0,-2-1 0 15,4-1 4-15,-2-1 3 0,1-1 5 0,2-1 3 0,0 0 2 16,1-1-2-16,1-4-4 0,0 0-1 15,0-2-5-15,0 0 1 0,3-1 2 0,-1-1 0 16,-2 0 2-16,-1-1 3 0,0-1 0 0,-2 1 3 16,-4-2 0-16,2 2 0 0,-3-1-2 15,-3 0-2-15,0-2-2 0,0 1-1 0,0-1-2 16,-2-2 0-16,-5 0-2 0,5-2-1 0,0 2 0 16,-3-2 0-16,4 3 2 0,0 3-1 0,0 3-1 15,0 2 0-15,0 3 1 0,0 2-1 0,-2 1 0 16,3 0-8-16,-1 0-14 0,1 3-4 0,-2 1-2 15,2 3 4-15,-1 3 12 0,1 2 3 16,0 3 3-16,0 0-2 0,0 3 1 0,0 1-1 16,1-1 1-16,1 0-1 0,-1 3 2 0,-1-2 0 15,0 0 1-15,0 1-3 0,0-1-4 0,-3-3-14 16,2-1-43-16,-1-1-69 0,-1-2-102 16,0-3-125-16,2-1-203 0,1-4-204 0,0-1 104 0</inkml:trace>
  <inkml:trace contextRef="#ctx0" brushRef="#br1" timeOffset="257161.9156">18181 6008 0 0,'0'0'0'16,"0"0"0"-16,0 0 155 0,0 0 50 0,0 0-47 16,0 0-35-16,0 0-37 0,0 0-32 0,0 0-29 15,0 0-21-15,0 0-3 0,0 0 24 0,0 0 41 16,-87-2 33-16,95 2 6 0,2 0-18 0,6 0-39 15,-2 0-31-15,5 0-16 0,0-2-11 16,0 0-4-16,1-2-5 0,-5 2-1 0,3-2 1 16,-1 1 5-16,-2-1 4 0,2 1 2 0,-2-1 6 15,1 2-2-15,-4-1 4 0,-2 2 7 16,-3 0 10-16,-4 0 16 0,-1 1 23 0,2 0 35 16,-3 0 32-16,-1 0 33 0,0 0 7 0,0 0-16 15,0 0-34-15,0 0-42 0,0 0-34 0,0 0-28 16,0 1-13-16,-1 3 0 0,1 2 4 0,-4 1 9 15,4 1 6-15,0 1 3 16,0 0 4-16,0 2 3 0,0 2-2 0,0-2 0 0,0-1-3 16,0 1-1-16,0 1 3 0,0-2 0 0,0 1-3 15,0-1-4-15,0-1-12 0,0 0-29 16,0-1-71-16,0-2-125 0,0-1-162 0,0-1-265 16,0-1-382-16</inkml:trace>
  <inkml:trace contextRef="#ctx0" brushRef="#br1" timeOffset="257346.1333">18431 5881 1131 0,'0'0'461'0,"0"0"-104"16,0 0-121-16,0 0-101 0,0 0-54 0,0 0-45 16,0 0-56-16,0 0-28 0,0 0-4 15,0 0 12-15,0 0 29 0,0 0 4 0,0 0-19 16,0 0-64-16,-17 27-147 0,17-15-248 15,0-4-542-15</inkml:trace>
  <inkml:trace contextRef="#ctx0" brushRef="#br1" timeOffset="258287.4463">18686 6043 83 0,'0'0'449'0,"0"0"-113"0,0 0-78 16,0 0-108-16,0 0-65 0,0 0-28 16,0 0-9-16,0 0 1 0,0 0 20 0,0 0 10 15,0 0-1-15,0 0-17 0,0 0-18 16,0 0-16-16,-113 36-11 0,104-25-5 0,1-1-5 0,-1 1-1 16,6-1 0-16,-2-1-1 0,4 0-3 15,1-2-4-15,0 0 0 0,5-1-3 0,0-1 6 16,5-2 2-16,0 0 3 0,1-1 3 15,5-2-1-15,-3 0 4 0,4 0-1 0,-3 0 1 0,4-5 2 16,-5 1 0-16,5-2 2 0,-5-1 3 16,2-1 7-16,-3 0 4 0,0-2 7 0,-2 2 10 15,-2-2 8-15,-4 1 7 0,3 0 3 0,-5-2-3 16,0 2-5-16,-2-1-6 0,0 1-10 16,0 1-7-16,0 1-9 0,-2 2-12 0,0 1-8 15,-2 3-12-15,-1 0-12 0,3 1-11 0,-4 0-4 16,4 1 3-16,-2 4 5 0,-2 1 9 0,4 1 0 15,-4 0 0-15,5 1-3 0,1-1-2 16,0 0-2-16,0 0-6 0,4 0 3 0,1-1-1 16,2-1 8-16,-2-1 8 0,3-1 5 0,2-1 10 0,-1-2 4 15,0 0 3-15,2 0 3 0,-1 0-1 16,1-2 1-16,0-2 1 0,-1 1-2 16,0-2-1-16,0 2-1 0,0-2-1 0,0 0 1 15,0 0-1-15,-1 2 0 0,0-1 0 0,0 1 0 16,-2-1 3-16,1-1 4 0,0 1 2 15,-1 0 4-15,-1 1 0 0,1 1 1 0,-3-1 0 16,2 3 2-16,-4-2-1 0,0 1 1 0,2 1-1 16,-2 0-3-16,1 0-2 0,-2 0-3 0,1 0-2 15,2 0-3-15,-1 0 0 0,-1 0-2 0,3 0-1 16,-2 0-2-16,2 0-2 0,0 3-1 0,-3-2 0 16,3 3 0-16,-2-2 0 0,-2 2-1 15,4-1-1-15,-3 2 0 0,0-1 0 0,-2 1 0 16,2 0 2-16,-1 1-2 0,2 1 0 0,-3-1 1 15,1 1 0-15,-1 0 1 0,0-1 0 16,1 1-2-16,-1-2 2 0,0 0-2 16,1-1 0-16,1 0 2 0,-1-1-1 0,1-2 2 0,3 2 4 15,-2-3 1-15,3 0 4 0,-3 0 5 0,4 0 1 16,-2-1-1-16,3-2-2 0,-1 0-2 0,-2-1-1 16,2 1 0-16,0-1 1 0,-3 1 1 0,-2 0 2 15,3 1 1-15,-3-2 0 0,-1 2-1 16,0-2-1-16,0 2-3 0,0-2-2 0,2 1-2 15,-2-1-3-15,0 1-1 0,0 1 0 0,0-2-3 16,0 2 1-16,1-2 0 0,2 1-2 16,-3 0 1-16,1 1-1 0,0 0-1 0,0 0 1 15,2 0 0-15,-3-1-2 0,1 2 0 0,-1 1-3 16,0 0-1-16,0 0-3 0,2 0-4 0,-2 0-2 16,0 0-4-16,1 3 2 0,-2-1 2 0,3 1 3 15,0 0 4-15,-1 2 3 0,-1 0 1 16,0-1 2-16,0 1 1 0,-1 0 0 0,0-1 0 15,1 1 1-15,0 0 0 0,3-1 0 0,-3 0 0 16,0 0 0-16,0 0 0 0,0 1-1 0,-1 0 1 16,1-1-1-16,-1 1-1 0,1-2-9 15,-1 2-21-15,0 0-41 0,0-1-63 0,0 2-97 16,-2-1-147-16,2-2-306 0,-2 0-620 0</inkml:trace>
  <inkml:trace contextRef="#ctx0" brushRef="#br1" timeOffset="258954.8613">19709 5879 0 0,'0'0'0'0,"0"0"0"15,0 0 302-15,0 0 27 0,0 0-18 0,0 0-30 16,0 0-31-16,0 0-27 0,0 0-35 0,0 0-31 16,0 0-36-16,0 0-32 0,0 0-35 0,0 0-29 15,15-6-15-15,-15 11-10 0,0 1 3 16,1 2 4-16,0 2 6 0,1 4 4 0,2 0 5 15,-3 2 2-15,1 1 2 0,-2 1-2 0,1-1-2 16,-1-1-1-16,0 0-2 0,0 0-3 16,0-1 0-16,0-1-1 0,-1 0-1 0,-1-3 0 0,1 0 2 15,-3-1-3-15,3-1-2 0,0-1 0 16,1-1-2-16,-1-2 2 0,1 0 0 0,0-2-3 16,0-1-3-16,0 1-1 0,0-3-4 0,0 1-5 15,0-1-16-15,0 0-33 0,0 0-61 0,0 0-88 16,0 0-105-16,0 0-225 0,0 0-883 15</inkml:trace>
  <inkml:trace contextRef="#ctx0" brushRef="#br1" timeOffset="259326.5889">19754 5655 378 0,'0'0'427'16,"0"0"-47"-16,0 0-88 0,0 0-93 0,0 0-39 16,0 0-36-16,0 0-35 0,0 0-29 15,0 0-21-15,0 0-4 0,0 0 8 0,0 0 8 0,0 0 7 16,0 0 6-16,-17 17-4 0,16-14-3 16,0-1-1-16,1 0-8 0,-1-1-4 15,1-1 2-15,0 0 4 0,0 0 6 0,0 0 11 16,0 0 8-16,0 0 6 0,0 0 3 0,0 0-4 15,2 0-7-15,-1-2-22 0,4-2-11 0,-2 0-15 16,-1-2-8-16,5 1 5 0,-4-1-9 16,3 0-2-16,-3 1-4 0,1 1-3 0,-1 0 1 15,-1 2-2-15,-1 1-1 0,-1-1-3 0,0 2-4 0,0 0-8 16,0 0-17-16,0 0-9 0,0 6-5 16,-1 2-15-16,-2 3-19 0,-1 2-40 0,2 2-86 15,-1 3-153-15,0-5-320 0,1-6-893 0</inkml:trace>
  <inkml:trace contextRef="#ctx0" brushRef="#br1" timeOffset="260739.164">20548 5931 0 0,'0'0'0'16,"0"0"20"-16,0 0 266 0,0 0-38 15,0 0-32-15,0 0-29 0,0 0-18 0,0 0-29 16,0 0-16-16,0 0-9 0,0 0-6 0,0 0 1 15,0 0-4-15,0 0-9 0,-34-15-2 16,27 15-14-16,-1 0-16 0,3 0-15 0,-5 0-16 0,1 4-8 16,-2 1-7-16,-1 1-4 0,0 4-5 15,-2-1-5-15,3 4-2 0,-2 1-2 0,0 1 0 16,1 1 0-16,1 0 0 0,2 1 0 0,4-3 0 16,-1 1-1-16,5-3-3 0,1-1-7 0,0 0-2 15,6-3-1-15,4 0 3 0,4-3 9 16,3-1 4-16,3-4 5 0,2 0 5 0,1-1 2 15,0-6 6-15,2-1 2 0,-3 0 3 16,-2-1 6-16,-1-1 7 0,-3 0 9 0,0 1 8 16,-4 0 6-16,1 0 2 0,-5-1-4 0,1 1-8 15,-2 0-9-15,-3 1-6 0,-1 0-6 16,-1-1-4-16,-2-1-6 0,0 1-4 0,-2 0-8 0,-3-2-6 16,-4-1-3-16,0 2-4 0,1 0-4 0,-5 2-3 15,3 0-2-15,-1 2-4 0,-1 3-4 16,1 0-2-16,-3 2 0 0,1 1-4 0,3 0-9 15,-1 3-22-15,1 1-43 0,3 2-68 0,3 0-117 16,2 1-150-16,1-1-300 0,1-2-292 0</inkml:trace>
  <inkml:trace contextRef="#ctx0" brushRef="#br1" timeOffset="261066.3221">21057 5762 173 0,'0'0'402'0,"0"0"-14"0,0 0-69 0,0 0-73 16,0 0-46-16,-12-126-29 0,9 106-28 16,-2 1-21-16,3-1-12 0,-1 3-6 0,-2 4-9 15,3 1-12-15,-1 5-15 0,-2 4-17 0,2 1-17 16,-2 2-15-16,0 0-11 0,-1 2-8 0,-1 5-2 15,-3 3-1-15,1 3 2 0,-1 4 0 0,0 3 1 16,1 1 0-16,1 2 1 0,-1 1 0 16,4 1-1-16,-1 1 3 0,3 1-1 15,-1 2-1-15,1-2 2 0,2 3-3 0,-1 0 4 16,0 0-1-16,-1 1 2 0,0 0 0 0,-2 1-3 16,0-3-5-16,1 0-22 0,-2-4-51 0,1 0-103 15,0-2-174-15,1-8-356 0,2-4-705 0</inkml:trace>
  <inkml:trace contextRef="#ctx0" brushRef="#br1" timeOffset="261277.6726">20714 5905 432 0,'0'0'495'0,"0"0"-119"0,0 0-81 16,0 0-59-16,0 0-61 0,0 0-50 15,0 0-39-15,0 0-10 0,0 0 1 0,0 0 1 16,0 0-7-16,0 0-21 0,0 0-19 16,102-2-14-16,-68-1-10 0,2-1-11 0,2 1-37 15,0 0-83-15,-4 1-125 0,-6-1-366 0,-11 2-867 16</inkml:trace>
  <inkml:trace contextRef="#ctx0" brushRef="#br1" timeOffset="261836.1138">21934 5777 0 0,'0'0'380'0,"0"0"-11"0,0 0-27 0,0 0-41 15,0 0-64-15,0 0-25 0,0 0-28 16,0 0-30-16,0 0-40 0,0 0-35 15,0 0-29-15,0 0-24 0,0 0-14 0,0 0-7 16,-22-77 2-16,1 79-3 0,-2 4 3 0,-3 0 1 0,-1 1-2 16,2 4 1-16,-2-1-1 0,1 2-3 15,3 1-2-15,3-1-1 0,4 2-1 0,4 0 0 16,2 0 0-16,6 0-1 0,3-1 0 0,1 1 0 16,2-3 1-16,8 1 1 15,2-3 2-15,2-1 4 0,6-2 1 0,1 0 4 16,0-2 0-16,1 0-3 0,-1-2-2 0,-4 2-3 0,0-1 0 15,-4 2-2-15,-1-2 0 0,-3 2-2 16,-2 0-1-16,-1-1-1 0,-2 3-1 0,-3-1 2 0,-1-1-1 16,0 1 1-16,0 2 3 0,-7-1 3 15,0 1 5-15,-3 1 6 0,-4 0 4 0,-1 1 3 16,-4-2 0-16,2 1-3 0,-3-1-3 0,2 0-7 16,1-1-1-16,1-2-3 0,2 1-3 0,2-2 0 15,1-1-8-15,2 0-18 0,3-2-37 16,3-1-72-16,2 0-120 0,1 0-154 0,0 0-306 15,1-1-389-15</inkml:trace>
  <inkml:trace contextRef="#ctx0" brushRef="#br1" timeOffset="262084.8976">22135 5913 665 0,'0'0'627'0,"0"0"-217"0,0 0-108 16,0 0-71-16,0 0-57 0,0 0-45 0,0 0-38 15,0 0-34-15,0 0-26 0,0 0-17 0,0 0-14 16,0 0-2-16,0 0 0 0,0 0 8 0,21-8 6 16,-21 17 4-16,0-1 4 0,0 1-2 0,0 1 1 15,0-2-2-15,0 4-1 0,0-2-1 16,0 0 0-16,0 0-4 0,0-1-6 0,0 1-25 16,0 0-50-16,0-1-101 0,0 0-198 15,0-4-417-15,0-3-695 0</inkml:trace>
  <inkml:trace contextRef="#ctx0" brushRef="#br1" timeOffset="262260.8407">22165 5710 814 0,'0'0'739'0,"0"0"-413"15,0 0-57-15,0 0-60 0,0 0-72 16,0 0-38-16,0 0-33 0,0 0-33 0,0 0-31 15,0 0-36-15,0 0-33 0,0 0 4 0,0 0 5 16,0 0 2-16,1-40-32 0,1 52-125 0,3 3-161 16,-1-5-285-16,0-3-423 0</inkml:trace>
  <inkml:trace contextRef="#ctx0" brushRef="#br1" timeOffset="262656.935">22289 5891 406 0,'0'0'520'15,"0"0"-116"-15,0 0-79 0,0 0-87 0,0 0-52 16,0 0-46-16,0 0-40 0,0 0-34 0,0 0-16 16,0 0-8-16,0 0-7 0,0 0 0 0,0 0-5 15,123-46-3-15,-106 43-1 0,3 1 1 0,-7 0 0 16,1 0-3-16,-5 1 0 0,-2 1-5 15,-1 0-2-15,-3 0-3 0,-3 0 0 0,0 0-7 16,0 0-3-16,0 0-4 0,0 0-11 0,-2 0-6 16,1 1 6-16,-2 4 5 0,-2 1 9 15,1 1 11-15,-2 1-1 0,-1 0 4 0,0 1 1 16,-3 1 1-16,1 0 1 0,-1 0-3 0,0 1-2 16,2 0-4-16,-1 1-3 0,1-2-3 0,1 3-2 15,1-2-2-15,0 1 1 0,0-1-1 0,0 0 2 16,3 2 0-16,-2-2-1 0,2 0 2 15,1-2-1-15,2 1-3 0,0-3 0 0,0 0-1 16,0 0-1-16,0-2-1 0,2 0-2 0,3-2-2 16,1 0-8-16,0-1-6 0,2-2-12 0,1 0-28 15,2 0-36-15,1 0-63 0,0-2-101 0,0-1-293 16,-4 1-834-16</inkml:trace>
  <inkml:trace contextRef="#ctx0" brushRef="#br1" timeOffset="263065.361">22717 5884 519 0,'0'0'258'0,"0"0"-68"0,0 0-22 15,0 0-19-15,0 0-18 16,0 0-6-16,0 0 13 0,0 0 44 0,0 0 11 0,0 0-11 15,0 0-25-15,0 0-55 0,0 0-31 0,0 0-17 16,89 5-9-16,-75-6-10 0,0-2-5 0,-2 2-6 16,-2-2-1-16,1 0-1 0,-5 1 2 0,-1-1 2 15,-1 2 2-15,-2-1 5 0,0 2 1 16,-1-3 1-16,-1 2-4 0,0 0-6 0,0 1-9 0,-3-2-13 16,-2 2-14-16,0 0-6 0,-3 0-1 15,-3 2 4-15,-3 1 11 0,-1 2 2 0,0 1 2 16,-1 3 0-16,1-2-4 0,0 3 2 0,4 1-3 15,-1 1 2-15,4-1 0 16,0 0-1-16,3 2 1 0,1-1 1 0,2-2-2 0,1 1 1 16,1-1-1-16,1-1-4 0,5-1-6 0,2 0-6 15,2-1-9-15,5-2-12 0,0-1-20 16,2-1-25-16,3-1-35 0,1-1-39 0,2-1-40 16,3 0-57-16,1 0 7 0,4 0 54 0,3 0 29 15,-7 0-205-15,-9 0-627 0</inkml:trace>
  <inkml:trace contextRef="#ctx0" brushRef="#br1" timeOffset="263325.6902">23376 5661 800 0,'0'0'559'0,"0"0"-105"16,0 0-81-16,0 0-111 0,0 0-78 0,0 0-39 15,0 0-37-15,0 0-29 0,0 0-32 16,0 0-24-16,0 0-18 0,0 0-11 16,0 0 0-16,5 13 2 0,-1 4 6 0,2 3 0 0,-1 3 1 15,-1 4 1-15,0 0 1 0,-3 1 0 0,-1 2-1 16,0-1-4-16,0-1 2 0,0-1-2 16,0-4-4-16,-2 0-13 0,-1-4-30 0,0-5-37 15,2 0-65-15,0-2-103 0,1-3-147 0,0-3-287 16,0-3-726-16</inkml:trace>
  <inkml:trace contextRef="#ctx0" brushRef="#br1" timeOffset="263651.8641">23690 5672 746 0,'0'0'458'15,"0"0"-326"-15,0 0-72 0,0 0 8 0,0 0 24 16,0 0 22-16,0 0-15 0,0 0-15 16,0 0-9-16,0 0-10 0,0 0-10 0,-114 82-6 15,94-73-8-15,-1-1-8 0,1 0-5 16,-2-1-8-16,3 0-6 0,1-1-1 0,3-2-2 16,4 0-5-16,3-2-2 0,2 0-1 0,5 0-1 15,1-1 2-15,0 0 2 0,0 0 27 0,7 1 34 16,-1 2 28-16,3 1 19 0,1 0-13 0,4 2-25 15,0 0-23-15,-1 1-16 0,4 1-7 0,-1-1-2 16,0 2-5-16,4-1-3 0,1 1-3 16,5 3-6-16,5 3-1 0,6 1-3 0,6 4-7 15,3-2-24-15,0 2-64 0,0-1-176 0,-11-4-644 16,-11-7-698-16</inkml:trace>
  <inkml:trace contextRef="#ctx0" brushRef="#br1" timeOffset="282326.8501">470 7709 0 0,'0'0'0'15,"0"0"0"-15,0 0 33 0,0 0 306 0,0 0-25 16,0 0-22-16,0 0-30 0,0 0-34 0,0 0-31 16,0 0-30-16,0 0-26 0,0 0-19 0,6-42-19 15,-6 40-15-15,0 2-9 0,0 0-7 16,0 0-5-16,0 0-9 0,0 0-12 0,2 0-11 16,-2 0-14-16,0 0-11 0,0 0-7 0,1 0-3 15,0 0 0-15,3 5 2 0,1 1 3 0,3 2-1 16,1 4 2-16,1 0-1 0,2 4 1 0,-1 2-1 15,0 1 4-15,0 3 1 0,0-1 2 16,-2 3 2-16,0-1-5 0,1 1-3 0,-3-1 1 16,-1 0 1-16,1 1 0 0,-1-3 0 0,0-1 0 15,0 1-5-15,-2-3 4 0,1-1 0 16,-1-2-1-16,0-1 2 0,1 0-4 0,-2-3 0 0,1 1 1 16,0-3-1-16,-2 0-1 0,3-1 1 15,-1 0 1-15,1-2 0 0,0-1 2 0,0-1 1 16,-1 1 0-16,-1-2 0 0,3 1 2 0,-4-2 1 15,2 1 4-15,-2-2 3 0,2 0 2 0,-2-1 2 16,1 1 2-16,-1-1 2 0,0 0 1 16,-1 0 2-16,1 0 0 0,2-2-3 0,-1-2 0 15,-1 1-2-15,2-2-5 0,2-1-1 16,-4-1-1-16,3-1-4 0,-1-1 0 0,3 0 0 16,-3-5-4-16,4 0 0 0,1-2-1 0,-2-1 1 15,2-1-2-15,0-3 3 0,2-1-3 0,-3 0-5 16,2-1 7-16,-1 0-2 0,0 1 1 15,0 2 2-15,-1 0-3 0,0 0-2 0,-3 3 1 16,2 1-1-16,-2 0-2 0,0 2-2 0,0 2 1 0,0 0-3 16,-1 1 3-16,-1 3-1 0,3 1-1 15,-3 1 2-15,-1 2-2 0,3 0 2 16,-3 1-1-16,-2 1 4 0,2 0-4 0,1 1-3 0,-2-2 2 16,1 2-5-16,-1 0 4 0,0 1 1 0,0-1-1 15,0 1-1-15,-1 0 2 0,2 0 0 16,-2 0 0-16,0 0 3 0,0 0-3 0,0 0 0 15,1 0 0-15,-1 0 3 0,0 0-3 0,0 0 0 16,0 0-1-16,0 0-4 0,0 0 5 16,0 0-1-16,0 0 0 0,0 0 4 15,0 0-3-15,0 0-1 0,0 0 2 0,0 0-1 0,0-2 0 16,0 2-1-16,0 0 1 0,0-1-8 0,0 1-4 16,0 0-10-16,0 0-21 0,-1 0-28 15,1 0-39-15,0 0-64 0,0 0-60 0,0 0-81 16,0 0-180-16,4 1-374 0,-3 1-209 0</inkml:trace>
  <inkml:trace contextRef="#ctx0" brushRef="#br1" timeOffset="283978.1213">1374 7724 0 0,'0'0'0'0,"0"0"0"0,0 0 0 16,0 0 268-16,0 0 49 0,0 0-21 0,0 0-25 15,0 0-29-15,0 0-24 0,0 0-27 0,0 0-25 16,0 0-22-16,0 0-23 0,0 0-20 0,3-23-18 16,-5 21-10-16,1 1-12 0,0-1-5 15,0 1-10-15,-2 1-8 0,0-2-8 0,-1 2-6 16,0 0-6-16,-1 0-3 0,2 0-1 0,-4 0-4 15,1 0-1-15,-1 2 1 0,-1 0-3 16,-1 2 2-16,2-1 0 0,-5 0 0 0,4 1-1 16,-2 0 1-16,-3 1-3 0,5-1 0 0,-1 3-1 15,-1-2 0-15,2 4-2 0,0-1-2 0,-3 0 3 16,3 2-3-16,1 0 1 0,-2 1 1 0,1-1-3 16,0 1 1-16,1 1 1 0,1-1-1 0,-2 3-1 15,3 0 2-15,0-1 0 0,1-1-1 0,1 1 2 16,1-1-3-16,1 1 0 0,0 2-1 15,-1-3 1-15,2 3 0 0,0-3 2 16,0 2-2-16,4-1-2 0,0-3 2 0,1 0 0 0,4 0 1 16,-1-1 6-16,2-2-4 0,2 1-1 15,1-3 2-15,-2 0 0 0,4-2 1 0,-1-1 3 16,3 1 1-16,-2-3-2 0,3 0 4 0,-4 0 4 16,2 0 2-16,-3-1 3 0,1-4 1 15,0 2 2-15,-3-3-2 0,2 2 3 0,-1-3-3 16,0 2-4-16,-3 1 1 0,-1-1-6 0,0 0 2 15,1 2 1-15,-4-1 0 0,0 1-2 0,-4 0 3 16,1 1-1-16,1 0-1 0,-1 1-1 16,-2-1-2-16,1 2-4 0,-1 0-1 0,0 0-1 15,0 0-3-15,0 0 0 0,0 0-2 0,0 0-3 16,0 0 2-16,0 0-1 0,0 0 1 0,0 0-6 16,0 0 1-16,-1 0-4 0,1 2 1 15,0 0 8-15,-2 0-4 0,1 1 5 0,-1 0-2 16,1-1-2-16,0 2 5 0,0-2-3 0,-1 2 4 15,-3-1-4-15,2 2 0 0,-1-1 3 0,-2-1-3 16,1 1 1-16,0 0-5 0,-3-1 1 0,2 2-3 16,-2-1 3-16,-1-2 1 0,1 2 0 0,-2-1 1 15,3 0-3-15,-2-1 2 0,2 0-1 16,-3 0 0-16,0-1 1 0,2 0-2 0,-3-1 0 16,2 0-2-16,-1 0 4 0,-2 0-4 0,1 0 4 15,2-4-1-15,-2 2 1 0,2-3 3 16,0 1 0-16,2-1 3 0,0-4-2 0,-1 1 2 15,2-1-1-15,1-1 0 0,-3-2 0 0,5-2 0 16,-1 1 3-16,0-3-1 0,3 2 3 0,0-3-2 16,0 4 0-16,1-1 1 0,0 0-4 15,0 2 2-15,0 1 0 0,1 0-1 0,1-1 0 0,3 0-1 16,-1 1 0-16,2 1-1 0,-1-1 3 16,1 2-3-16,-1 0 0 0,3-1-1 0,1 1 0 15,-2 2 0-15,0-3-1 0,2 2 0 16,2 1-2-16,-2 0 1 0,1 1-1 0,1 0 2 15,-2 2 2-15,1-1-3 0,0 2 2 16,-1 0-3-16,0-1 3 0,-1 1 0 0,-1 0 0 16,1 1 1-16,1 0-4 0,-1 2 3 0,-2-1 0 15,1 1 1-15,1 0 0 0,-4 0 0 0,3 0-1 16,-4 0-1-16,1 0 4 0,0 0-3 0,-2 0 0 16,2 0-1-16,-1 1-1 0,-1-1 2 15,-1 2 0-15,0-1 1 0,1-1-2 0,0 1 2 0,-2-1 0 16,1 0 2-16,-1 1 1 0,0-1-3 15,0 0 1-15,0 0-1 0,0 0 2 0,0 0-1 16,0 0 1-16,0 0 1 0,0 0 1 0,0 0 3 16,0 0 1-16,0 0 3 0,0 0 2 0,0 0 1 15,0 0 1-15,0 0 0 0,0 0-1 16,0-1-6-16,0 0-2 0,0-2-4 0,-1 2-1 16,-1-1 2-16,-2-1-1 0,3 1 0 0,-2-2-2 15,-1 2 1-15,2 0-1 0,-2-2 1 0,-1 2 0 16,2-2-2-16,-3 2 1 0,3 0 0 0,-2-1 0 15,0 1-2-15,0 0 0 0,1 0-2 16,-1 2-1-16,-1 0 1 0,1-1-2 0,0 1-1 16,-2 0-2-16,2 0-2 0,-4 1 1 0,1 2 1 15,1 1 1-15,-2 2-1 0,-1 2 2 16,0 1-3-16,-1 0 1 0,-2 4 0 0,3-1-2 16,2 3 1-16,-1 1-4 0,3 1-1 0,-1-1-1 15,3 3-3-15,-3-2-2 0,4 1-8 0,0 2-6 16,2-2-12-16,0-2-18 0,1-2-25 15,0 0-34-15,1 0-51 0,3-1-70 0,5-2-160 16,-5-3-364-16,2-3-338 0</inkml:trace>
  <inkml:trace contextRef="#ctx0" brushRef="#br1" timeOffset="289697.2734">1718 8004 0 0,'0'0'0'0,"0"0"0"0,0 0 0 15,0 0 0-15,0 0 0 0,0 0 0 0,0 0 68 16,0 0 127-16,0 0-7 0,0 0-12 0,0 0-13 16,0 0-13-16,3-15-10 0,-3 14-9 0,2-1-17 15,-2 2-11-15,2-1-9 0,-1-1-7 16,-1 1-3-16,1 0-5 0,-1 0-4 0,1 0-7 16,-1 1-4-16,0-2-7 0,0 2-3 0,0 0-4 15,0 0-4-15,0 0-3 0,0-2-4 16,1 2-1-16,-1-1-3 0,0 1-2 0,0 0-2 15,1 0 0-15,-1 0-4 0,0-2 0 0,0 2-1 16,0 0-3-16,0-1 0 0,0 1-3 0,0 0 1 16,2 0-1-16,-2 0-1 0,0 0-4 0,0 0-3 15,0 0-2-15,0 0-7 0,0 0-1 16,0 0-4-16,0 0-3 0,0 1-2 0,0 1 1 16,0-1 0-16,1 3 1 0,3 2 4 0,-3-1-1 15,0 4 2-15,0-1 2 0,2 0-1 0,0 2 2 16,-2-1-3-16,0 0 4 0,0 1-1 0,0 0 0 15,0-1 1-15,-1 0-2 0,2-1 1 16,-2 2 1-16,0-1 1 0,1-1-1 0,-1 0 1 16,0-1-1-16,0 1 1 0,0-2 0 0,0 0 0 15,0 0-3-15,0 0 1 0,0-1 2 16,0 1-2-16,0-3 1 0,0 1 0 16,0 0-4-16,-1-1 2 0,1 1 3 0,0-2-1 15,0 0 1-15,0 1-1 0,0-1-1 0,-2-1 0 16,2 0 2-16,0 0-1 0,0-1 0 0,-1 0-1 15,1 2 1-15,0-2 2 0,-1 0-1 0,1 0 5 16,0 0-5-16,0 1 6 0,0-1 0 0,0 0 0 16,0 0 6-16,0 0-4 0,0 0 0 15,0 0-2-15,0 0-3 0,0 0-2 0,0 0-3 16,0 0-4-16,0 0-7 0,-1 0-6 0,1 0-13 16,0 0-18-16,0 0-31 0,-1-1-37 15,1 1-47-15,-1-2-63 0,-2 1-144 0,1 0-255 16,1 1-506-16</inkml:trace>
  <inkml:trace contextRef="#ctx0" brushRef="#br1" timeOffset="290335.9238">1799 7831 0 0,'0'0'0'0,"0"0"0"0,0 0 0 15,0 0 0-15,0 0 0 0,0 0 0 16,0 0 0-16,0 0 0 0,0 0 0 0,0 0 146 16,0 0 11-16,0 0-4 0,0 0-1 15,-15-23 4-15,13 23-5 0,1-1-7 0,0 0-6 16,0 1-16-16,1-2-4 0,-1 2-11 0,0 0-9 15,-1 0-4-15,2-1-13 0,-1 1-7 0,1 0-12 16,-2 0-9-16,1 0-13 0,0 0-12 0,0 0-9 16,0 0-10-16,-3 0-2 0,0 1-2 0,1 2 2 15,-3-1-2-15,3 2 3 0,-4 1 2 16,3-2 2-16,-3 2 7 0,4-2-2 0,-3 0 2 16,3 0 1-16,1-2-1 0,-1 1 4 0,0 0 1 15,2 0 6-15,0-2 2 0,1 1 11 0,0-1 9 16,0 0 9-16,0 0 12 0,0 0 3 15,0 0 6-15,0 0-4 0,0-1-10 0,1-2-14 16,0 0-15-16,2 0-9 0,0-2-4 16,-1 1 0-16,-1-2 0 0,3 0-1 0,0 0-4 15,-2 1-2-15,2-1-2 0,0 1-3 0,-3 1 0 16,0 1-4-16,-1 2-2 0,1 0-5 0,-1 1 0 16,0 0-5-16,0 0-3 0,0 0-10 0,0 0-16 15,-1 2-9-15,0 3-20 0,0 2-33 0,-1 2-66 16,-1 1-122-16,1-2-259 0,2-2-805 15</inkml:trace>
  <inkml:trace contextRef="#ctx0" brushRef="#br1" timeOffset="296686.323">1933 7929 0 0,'0'0'0'0,"0"0"0"0,0 0 0 0,0 0 0 15,0 0 0-15,0 0 106 0,0 0 58 0,0 0-12 16,0 0-7-16,0 0-4 0,0 0-2 0,0 0-1 16,8-3-2-16,-8 2-8 0,0 0-9 0,0 1-11 15,0-2-10-15,1 2-11 0,-1 0-9 16,0 0-12-16,0 0-9 0,0 0-10 0,0 0-5 15,0 0-5-15,0 0-4 0,0 0-5 0,0 0-4 16,0 0-3-16,0 0-5 0,0 0 1 16,0 0-5-16,0 0-2 0,0 0-3 0,0 0-1 15,0 0 0-15,1 0-1 0,-1 0 0 16,0 0 0-16,0 2 4 0,1 0 2 0,1 0 2 16,0 2 1-16,0 0 0 0,-1 2 1 0,1-1 1 15,-1 0 4-15,0 2 2 0,1 1-1 0,1 0 0 16,-2 2-3-16,0-1 0 0,-1-1 0 0,0 1-2 15,1 0 1-15,-1 0-1 0,1 1-1 0,-1-1 1 16,0 0-1-16,2-1 2 0,-2 1-3 16,1 0 1-16,-1 0-2 0,2 0 0 0,-2-1 0 15,1 0-1-15,0 0 0 0,-1-1-2 16,1 1 2-16,-1-2 1 0,0 1 1 0,0-2-1 16,0 0 2-16,0 0-2 0,0 1 1 0,0-2 2 15,0 0-3-15,0 0-1 0,0 0-1 0,0 0-3 16,0-1 0-16,0 1 0 0,0-2-2 15,0 1 0-15,0 0 0 0,0-1-1 0,0 0-1 16,0 0 3-16,0-1-1 0,0-1-1 0,0 0 1 16,0 1 1-16,0-1-3 0,0 0 0 0,0 0-4 15,0 0-4-15,0 0 4 0,0 0 0 0,0 0-3 16,0 0-2-16,0 2-11 0,0-2-19 16,0 0-31-16,0 0-43 0,0 0-65 0,0 0-70 15,0 0-120-15,-1-2-232 0,1 2-651 0</inkml:trace>
  <inkml:trace contextRef="#ctx0" brushRef="#br1" timeOffset="297290.6094">2089 7966 0 0,'0'0'115'0,"0"0"254"0,0 0-43 15,0 0-73-15,0 0-41 0,0 0-37 16,0 0-30-16,0 0-34 0,0 0-36 0,0 0-29 0,0 0-24 16,0 0-23-16,0 0-4 0,3-7 3 15,-4 11 6-15,-2 0 6 0,-1 3 3 0,1-1 1 16,-4 0 3-16,4 2 2 0,-4 0 3 15,1-1 0-15,0 2 2 0,-4-1 2 0,1-1-6 0,-1 0 0 16,1 0-2-16,-1-3-4 0,1 1 0 16,2 0-1-16,0-2-4 0,2 0 1 0,1 0 0 15,1-1 2-15,0 0 4 0,0-2 3 0,2 1 5 16,1-1 8-16,0 0 9 0,0 0 8 16,-1 0 2-16,1 0 0 0,0 0-5 0,-1 0-5 15,1-1 1-15,0 1 2 0,0-3-3 0,0 2-2 16,0 0-3-16,0-1-6 0,0 1-2 0,0 0-2 15,0 0-4-15,0 0-1 0,0 1-3 16,0 0-4-16,1 0-5 0,0 0-3 0,1 0-6 16,3 0-2-16,-1 0 3 0,3 0-1 0,1 3 3 0,2 1-1 15,1 0 1-15,1 1 1 16,-1 1 0-16,0-1 1 0,1 2-2 0,1 0-1 0,1 2 0 16,-2-1-2-16,-1 0 3 0,3 1-1 15,-2-1 0-15,0-1 2 0,-3-1-1 0,-1 2 0 16,0-3 2-16,-1 0-2 0,1-1-1 0,-3 1 0 15,2-1-1-15,-3 0 0 0,2 1-1 16,-4-2-1-16,1-1-1 0,1 2-3 0,-3-2 0 16,0 2-5-16,0 1-8 0,0-2-16 0,-1 0-25 15,2 1-34-15,-2-1-49 0,0 0-61 0,0 0-109 16,0-1-276-16,-2 0-396 0,1-2 484 0</inkml:trace>
  <inkml:trace contextRef="#ctx0" brushRef="#br1" timeOffset="300450.5442">2805 7822 0 0,'0'0'71'0,"0"0"258"0,0 0-30 0,0 0-29 15,0 0-39-15,0 0-34 0,0 0-28 0,0 0-31 16,0 0-38-16,0 0-32 0,0 0-19 0,0 0-12 16,0 0-9-16,11-4-4 0,5 1-2 15,1 2-3-15,6-2-4 0,1 0-5 0,4-1-7 16,2 1-6-16,1-1-9 0,1-1-20 0,-2 2-33 16,0-1-47-16,-5 1-90 0,0 2-148 15,-11 0-206-15,-4 1-191 0</inkml:trace>
  <inkml:trace contextRef="#ctx0" brushRef="#br1" timeOffset="300629.2179">2816 7942 3 0,'0'0'380'16,"0"0"-71"-16,0 0-53 0,0 0-26 0,0 0-39 15,0 0-53-15,128-27-52 0,-98 21-33 0,1 1-18 16,1-2-12-16,-1 2-10 0,-1-1-17 15,-2 0-19-15,-5 1-30 0,-2 2-60 0,-2 0-107 16,-5 0-177-16,-2 2-164 0,-5 0 215 16</inkml:trace>
  <inkml:trace contextRef="#ctx0" brushRef="#br1" timeOffset="300928.6913">3014 7688 0 0,'0'0'246'16,"0"0"0"-16,0 0-74 0,0 0-66 0,0 0-12 16,0 0 14-16,0 0-6 0,0 0-10 0,0 0-11 15,0 0-12-15,116 39-3 0,-100-30-4 16,-1-1-3-16,-3 1-7 0,3 1-5 0,-6 1-4 15,-4-2 0-15,2 1 6 0,-5 1 9 0,-2-1 7 16,0 2 0-16,0-2 2 0,0 1-5 0,-4 1-6 16,-2 1-4-16,-2-2-11 0,-2 1-11 15,2-1-10-15,-3 1-8 0,1 1-12 0,-1 1-29 16,1-1-83-16,0 0-190 0,4-3-461 16,1-3-296-16</inkml:trace>
  <inkml:trace contextRef="#ctx0" brushRef="#br1" timeOffset="301493.9019">3912 7645 205 0,'0'0'376'0,"0"0"-11"0,0 0-29 16,0 0-68-16,0 0-55 0,0 0-55 15,0 0-46-15,0 0-47 0,0 0-24 0,0 0-6 16,0 0 3-16,0 0 3 0,0 0 1 0,0 0-2 16,58 45-3-16,-48-26-5 0,0 1-4 0,0 1-4 15,-3 0-4-15,6-2-3 0,-7 0-2 0,2-1-4 16,1-2-1-16,-4-1 0 0,2 1-2 15,0-5 1-15,-4-3-1 0,3-2 1 0,-3-1 0 16,-2-2 3-16,5-1 10 0,-4-2 21 0,0 0 23 16,0 0 14-16,4-1 1 0,-2-3-12 0,4-3-16 15,0-1-11-15,1-2-4 0,0 0-4 0,-1-5-5 16,2 1 0-16,-1 1-5 0,3-1-2 16,1-1-4-16,-2-2-3 0,2 0-3 0,0-1-4 15,3 0-3-15,-4-1-1 0,-2 2-1 0,1 0-2 16,-2 3 0-16,-2 3-3 0,-4 1-8 0,-1 6-18 15,3 3-35-15,-4 1-37 0,1 1-56 16,-1 9-86-16,2 1-139 0,0-1-486 16,-2-3-577-16</inkml:trace>
  <inkml:trace contextRef="#ctx0" brushRef="#br1" timeOffset="302607.3166">4514 7829 786 0,'0'0'570'0,"0"0"-225"0,0 0-83 16,0 0-68-16,0 0-57 0,0 0-28 15,0 0-19-15,0 0-21 0,0 0-15 0,0 0-8 16,0 0-7-16,0 0-2 0,0 0 0 0,0 0-1 15,45-63-3-15,-44 63-3 0,-1 0-4 16,0 0-1-16,1 0-7 0,-1 0-3 0,0 0-5 16,1 0-4-16,-1 0-3 0,1 0-1 0,0 0-1 15,3 3 0-15,-1-1-1 0,-1 1 0 16,1 1 2-16,1-1-2 0,-2 1 1 0,-1 0 0 16,0 0-1-16,-1 1 0 0,0 0 2 0,0 0 3 15,0 0-3-15,-2 1 1 0,-5 0-1 0,0 0-1 16,-3-1 1-16,-4 2 0 0,1-1-1 0,0-2 0 15,-3 1-1-15,3 0 0 0,-3-3 0 16,4-1 1-16,2-1 1 0,0 0 0 16,1 0 1-16,5-3 0 0,-2-3-1 0,4-1-1 0,1-1-2 15,1 0-6-15,0-2 1 0,2-2 0 16,4-1-1-16,3 0 1 0,2 1 1 0,1-1 0 16,0 2 0-16,1 0 1 0,2 4-1 0,-2 2-1 15,-2 2 3-15,-1 0-1 0,0 2 1 16,0 1 0-16,-1 0 0 0,1 0-3 0,-2 2 2 15,1 1 4-15,-4 3-2 0,4-1 4 0,-4 3-1 0,1 0-2 16,-4 1 1-16,3 0 0 0,-3 0 2 16,-1 0-2-16,-1-1 0 0,0 0-2 0,0 0 3 15,0 0 0-15,0-1 0 0,1 1 2 0,0-3-2 16,3 2 0-16,0-2 2 0,-1 0 3 16,4-1-2-16,0-1 0 0,3-2 2 0,1 0-3 15,1-1 1-15,1 0 0 0,2-2-3 0,0-4-1 16,2-1 2-16,1 0 1 0,-4-1 0 0,3 0 5 15,-3-1-4-15,-2-1 1 0,2 3 2 0,-4-3-2 16,-3 1 4-16,1 0 1 0,-1 1 0 0,-4 0-1 16,3 0 4-16,-4 0-1 0,0-1 1 15,-2 1 0-15,0 2-3 0,-4-1-1 16,-2 1-3-16,1 1 0 0,-2 0-5 0,-3 1-3 16,0 3-2-16,-1 1-4 0,-1 0 5 0,-2 0 0 15,2 0 2-15,0 2 0 0,3 1-1 16,0-1 0-16,5 1-2 0,2-1 2 0,-1-1-8 0,3-1 1 15,0 3-1-15,5-2-1 0,4 2 3 16,1-2-3-16,1-1-4 0,3 0-5 0,1 0-2 16,0 0-3-16,-1 0 2 0,2 0 4 0,-2-1 7 15,1-2 5-15,-3 2 3 0,0-2 7 0,-2 3-3 16,-2-1 0-16,1 1 0 0,-1 0-2 16,-4 0 1-16,2 0-1 0,-3 0-3 0,-2 1-1 15,3 1 0-15,-2 1 1 0,-1 2 2 0,-1 1 3 16,0 1 0-16,0-1 1 0,-1 3 1 0,-3-1 2 15,2 1-2-15,-1-1-1 0,-2 0-1 0,3-1-2 16,1 0 3-16,0 0-1 0,1-2 1 0,0-2 1 16,0 1-2-16,2 0 0 0,5-2 2 0,0 1 0 15,2-3 0-15,2 0 0 0,-1 0-1 16,4 0-1-16,-3-2 0 0,1-2-1 16,2-1 1-16,0 1-2 0,0-2 3 0,-1 0 0 15,1-1 3-15,-3 2 3 0,0-3 0 0,0 1 3 0,0 0 0 16,2-2 2-16,-3 2 3 15,-2 0 2-15,0 1 2 0,0-1 2 0,-5 1 0 16,-1 0 1-16,2 2-2 0,-4 1-1 0,0-1-1 0,0 3-3 16,0 0 0-16,0 1-4 0,0 0-7 15,0 0-4-15,0 0-4 0,-2 3-1 0,0 2 3 16,1-1 4-16,0 2-2 0,1 1 1 0,0 0 1 16,0 1-1-16,0 0 2 0,0 0 1 15,0 0-2-15,0 0-1 0,0 0 1 0,0-1-2 16,1 0 0-16,0-1 1 0,3 0-4 0,-3-3-1 15,1 2-10-15,-1-1-21 0,0 0-46 0,2-1-87 16,-1-1-125-16,-1 1-359 0,0-3-914 0</inkml:trace>
  <inkml:trace contextRef="#ctx0" brushRef="#br1" timeOffset="302824.4497">5172 7507 1158 0,'0'0'481'0,"0"0"-89"16,0 0-114-16,0 0-113 0,0 0-53 0,0 0-26 16,0 0-26-16,0 0-29 0,0 0-23 15,0 0-11-15,0 0-5 0,0 0-1 0,0 0-8 16,-6 2-27-16,12 6-51 0,3 3-105 0,1-1-231 16,-6-2-471-16,2-3-160 0</inkml:trace>
  <inkml:trace contextRef="#ctx0" brushRef="#br1" timeOffset="303653.2229">5526 7691 504 0,'0'0'659'0,"0"0"-225"15,0 0-140-15,0 0-114 0,0 0-62 16,0 0-37-16,0 0-19 0,0 0-3 0,0 0-11 15,0 0-6-15,0 0-5 0,0 0-6 16,0 0-5-16,-32 38-6 0,23-34-2 0,-1 2-4 16,0-1-5-16,-1-2-3 0,2 2-3 0,0-3 1 0,-1 1-1 15,6-2 0-15,-1-1 4 0,3 0 6 16,1 0 6-16,0-2-1 0,1-4-1 0,0 0-9 16,0-2-2-16,2 1-3 0,1-1-1 0,3-1 0 15,0 0-2-15,1-2 2 0,2 1-2 0,0 0 1 16,0 3-3-16,0 0-3 0,-3 1 0 15,2 3-3-15,2-1 2 0,-1 3-1 0,-1 1 1 16,-3 0 0-16,4 0-1 0,-2 3 1 0,-1 2 0 16,0 0 2-16,-2-1 1 0,2 0 0 15,-3 2 2-15,2-1 1 0,-2 0 1 16,-2 0 1-16,2 0 2 0,1 1-1 0,-2-1 1 0,-1 0-2 16,2 0 0-16,0 0 1 0,0-1-1 0,-1-1 0 15,3 2-2-15,-2-2 3 0,-1 1-1 16,5-2 2-16,-2 2 0 0,3-3-2 0,-1 1 1 15,1-2-1-15,0 0 1 0,2 0-4 0,0 0-1 16,0 0 0-16,2-1-3 0,1-3 0 0,-1 0-1 16,-1-1 0-16,-1 1 4 0,0-2 2 15,-2 0 3-15,-2-1 2 0,1 2 0 0,-1-3-1 16,-2 1 3-16,2-2 0 0,-2-1 3 0,-1 0 3 16,0-2-1-16,-1-3 2 0,-1 0 1 0,0-1 4 15,-1-3-2-15,1-1 3 0,1-2 1 0,1-1 0 16,-1-1 1-16,1 1-2 0,1 1-1 15,0 5-4-15,-2 3 0 0,-1 4 2 0,-1 4 2 16,0 2 5-16,0 3-5 0,0 1-7 0,0 0-12 16,0 1-5-16,0 5-4 0,-1 4 4 15,-1 1 6-15,0 3-1 0,-1 1 2 0,1 0 0 16,1 1 0-16,1 0 1 0,0 0-1 0,0 0 0 16,0 2-2-16,1-1 2 0,2 1-3 0,-1 1 0 15,0 1-1-15,0-3-2 0,-1 2 3 16,3-3-1-16,-1-1 1 0,-1-2-3 15,0 1 0-15,2-3-5 0,0 0-1 0,0-1-1 0,2 0-1 16,0-1 3-16,-1-1 2 0,5-2 3 16,-2 0 1-16,-1-3 1 0,-2 0 1 0,3-3-1 15,-2 0 4-15,0 0 2 0,0 0 0 0,-2-3 3 16,2-1-3-16,-2-2 2 0,3 1-1 0,-3-2 4 16,2 0-3-16,-2-3 1 0,-1 1 3 15,2-3-3-15,-4 1 6 0,3-1 2 0,-3 0 2 16,-1-1-1-16,0-1 1 0,0 2 0 0,-1-1-3 15,-4 1 4-15,-1 3-7 0,0 2-8 0,-3 3-3 16,-3 2-5-16,-3 2-4 0,0 0 0 0,-2 5 0 16,0 3-7-16,2 0-4 0,0 3-18 0,5-1-40 15,3 1-72-15,1-1-118 0,5-3-305 16,-1-2-898-16</inkml:trace>
  <inkml:trace contextRef="#ctx0" brushRef="#br1" timeOffset="304075.5929">6115 7729 686 0,'0'0'581'16,"0"0"-145"-16,0 0-142 0,0 0-118 15,0 0-68-15,0 0-43 0,0 0-29 0,0 0-14 0,0 0 0 16,0 0 13-16,0 0 14 0,0 0 10 15,0 0 8-15,0 0-4 0,3-1-7 16,7 1-6-16,0-3-12 0,3 0-6 0,1-1-9 16,-1-1-5-16,0 0-3 0,1 0-2 0,-3-2-1 0,0 0-1 15,0 0 3-15,-2-3-3 0,-1 2-1 0,-1-3 0 16,0-2-2-16,-4 0-1 0,1-3-2 16,-2 1 2-16,-2-4-4 0,0-1 1 15,0-1 4-15,-1 0-3 0,-4-2 5 0,1 1-2 16,-5 3 0-16,5 3 0 0,-3 2 2 0,-1 3 1 15,2 3 0-15,0 5 3 0,0 0-1 0,1 3 0 16,-3 0 0-16,2 1-3 0,0 8-3 0,-2 1-1 16,4 3 0-16,-2 4-3 0,3 1 1 0,-1 4-1 15,0 1-1-15,4 1-1 0,0 1 0 16,0 1 0-16,0-2-1 0,0-1 1 0,2-1-5 16,3-3 0-16,-1-1-9 0,2-4-17 0,-2 0-27 15,2-4-49-15,-3 0-64 0,4-2-78 0,-3-2-112 16,-1-1-291-16,0-3-830 0</inkml:trace>
  <inkml:trace contextRef="#ctx0" brushRef="#br1" timeOffset="304444.6209">6446 7690 832 0,'0'0'706'0,"0"0"-207"0,0 0-168 16,0 0-133-16,0 0-72 0,0 0-39 0,0 0-28 15,0 0-16-15,0 0-11 0,0 0-14 16,0 0-5-16,0 0-5 0,0 0-1 0,14-34 1 16,-9 30-1-16,2 1-3 0,1 0-1 0,-4 1 1 15,4-1-2-15,-3 1 2 0,0 1 1 16,-1 1-2-16,-1-2 0 0,0 2 0 0,-2-1-1 16,-1 1 0-16,0 0 0 0,0 0-3 0,0 0-1 15,0 0-1-15,-1 1-1 0,-5 1 3 0,1 0 1 16,-1 3 4-16,-3 0 0 0,-2 2-2 15,1 0 1-15,0-1-1 0,-1 3-2 0,2 0 2 16,0 1 0-16,3-1-1 0,-2 3 1 0,4-1-1 16,-2 1-1-16,4-1 0 0,0 1 1 0,0 0 0 15,2-3 0-15,0 1-1 0,0-2-4 0,0 0 1 16,4-1-7-16,0-1-12 0,2-2-15 16,2 0-21-16,0-2-29 0,1-1-24 0,0-1-22 15,3 0-5-15,-1 0-67 0,2-2-138 16,-4-1-315-16,-3-1-559 0</inkml:trace>
  <inkml:trace contextRef="#ctx0" brushRef="#br1" timeOffset="306132.5444">7142 7521 0 0,'0'0'103'0,"0"0"324"0,0 0-2 15,0 0-73-15,0 0-61 0,0 0-37 0,0 0-41 16,0 0-39-16,0 0-36 0,0 0-28 0,0 0-17 16,0 0-20-16,0 0-27 0,0 0-18 15,1-58-15-15,-9 65-2 0,-6 1 4 0,0 4 4 16,-2 0 8-16,-1 3 1 0,1 0 0 0,0 2-2 15,1-1-6-15,1 3-5 0,0 1-2 0,3-2-4 16,2 0-3-16,3 0-1 0,0-2 0 16,2-2-3-16,4-1 3 0,0-2-1 0,4 1-1 15,4-4 1-15,4 0 1 0,1-1-1 0,5-1 2 16,-1-2 0-16,2-3-2 0,2-1 0 0,0 0-1 16,-1-1 0-16,3-4 2 0,-4-1-1 0,1-1 0 15,-1-1 0-15,0 1 2 0,-3-3 3 16,-2 2 0-16,1-1 2 0,-4 0 1 0,1-1-1 15,-3 1 2-15,0 0 3 0,-3 0 2 16,2 1 3-16,-4-2 3 0,1 1 1 0,-2 2-1 16,-2 1-4-16,0 2-3 0,-1 3-6 0,0 1-4 15,0 0-10-15,0 0-7 0,0 2-1 0,-2 4-1 16,0 1 3-16,0 1 6 0,1 1 0 0,0-1 1 16,-1 2 0-16,2-2-2 0,0-2-1 0,0 1 1 15,0-2-2-15,3-1-1 0,0 1 1 16,1-3 1-16,2 1 1 0,1-2 5 0,0-1 1 15,1 0-1-15,2 0 1 0,1 0-2 0,0-5 0 16,3 2 2-16,-2-3 0 0,1 1-1 0,-2-2 1 16,0 1-1-16,0-1 2 0,0-1-1 15,-2-1 3-15,-1 1-1 0,0-1 1 0,-3 0 1 16,0 0 0-16,-2 1-1 0,-1 0 1 0,0 0-1 16,-2 0 0-16,0-1 1 0,0 0 1 15,-3 0-3-15,-1 1 0 0,-1 0-2 0,-1 2-3 16,-1 3 0-16,-3 1-2 0,0 2-4 15,-3 0 1-15,0 1 0 0,-2 5 1 0,1 2 1 0,-1 2 0 16,4 1-3-16,-1 2 1 0,3 2 1 0,1 0-1 16,4 0 0-16,1-1-2 0,1-2-1 0,2 0-3 15,0-1 0-15,5-4-1 0,0 0-1 16,3-2 2-16,2-2-1 0,0-2 5 16,0-1 5-16,3 0 1 0,1 0 2 0,0-4 1 15,1-1 2-15,0-2-2 0,0 1 3 0,1-1 0 0,-4-3 0 16,3-1 2-16,-2 2 1 0,-3-3 3 15,1 0 0-15,-1-1 1 0,0 0 0 0,1 0-1 16,-2 1 3-16,1-1-4 0,0 1 4 0,-3 0 0 16,-1 0 1-16,1 2 2 0,-4 0 1 15,2 3-3-15,-2 1-2 0,-3 1-3 0,0 4-5 16,0 1-4-16,0 0-9 0,0 0-4 0,-5 3 0 16,1 2 0-16,0 4 6 0,2-1 1 15,-1 0 0-15,2 3 0 0,1 1 0 0,0-2-1 16,0 1 0-16,4 0 0 0,0-1 1 0,2-1-1 15,1 1 2-15,1-2-2 0,-2-1 2 0,-1 0 1 16,4-1 0-16,-3 0 1 0,-1 1 0 16,0 0 1-16,-1-1-1 0,1-2 1 0,-3 1-3 15,2 0 1-15,-4-2-2 0,0-1-1 0,0 2 3 16,0-1 1-16,0 0 1 0,-4 0 2 16,-1-1 0-16,1 0 2 0,-2 2 0 0,2-3 1 0,-2 1-1 15,2-1 0-15,-1 1 2 0,2-1-2 0,1-1-2 16,1 1 1-16,1-1 1 0,0 0 0 15,0 0 4-15,0 0 0 0,3-1-3 0,0-2-1 16,5 1-4-16,-1-3-2 0,2 2-1 0,0-2 1 16,3 0-3-16,0-1 4 0,0 0 0 15,3-1 3-15,0-1 2 0,0 0-1 0,1-2 2 16,-5-1 0-16,0-2 2 0,0-2 2 0,-4-1-1 16,0 0 1-16,-2-2-2 0,0-1 1 0,3-2-2 15,-2 0 1-15,1 0-2 0,1 2-1 16,-1-3 4-16,1 2-2 0,-5 3 3 0,0 4 1 15,0 2-1-15,-3 4 2 0,0 4-1 0,0 0 1 16,0 2-1-16,0 1-1 0,0 0-7 16,0 0-2-16,-3 4-1 0,-1 3 1 0,2 1 3 0,-1 2-1 15,-1 2 4-15,3 1-3 0,0 3 3 0,1 0 0 16,0 0-1-16,0 0 3 0,0 1-3 16,0 0 3-16,2 0-1 0,2 1-1 0,-1-1-1 15,-1 2-1-15,1-2 0 0,-1 0-2 0,1 0 1 16,-2-2-2-16,2-1-2 0,-1-3-2 0,2 1-5 15,-3-4-7-15,1 0-15 0,0-2-16 16,-1 0-29-16,1-3-41 0,0-1-51 0,-1 1-58 16,0-2-88-16,2-1-221 0,-1 0-310 15,-1 0-80-15</inkml:trace>
  <inkml:trace contextRef="#ctx0" brushRef="#br1" timeOffset="306350.7472">7783 7485 0 0,'0'0'516'0,"0"0"-3"0,0 0-39 0,0 0-71 16,0 0-101-16,0 0-82 0,0 0-62 0,0 0-37 16,0 0-28-16,0 0-21 0,0 0-19 0,0 0-16 15,126-15-16-15,-107 12-10 0,0 0-9 0,1 1-9 16,-4 1-17-16,2-1-39 0,5 2-51 15,4 0-94-15,-4 0-487 0,-7 0-858 0</inkml:trace>
  <inkml:trace contextRef="#ctx0" brushRef="#br1" timeOffset="311258.4955">8559 7491 0 0,'0'0'0'15,"0"0"0"-15,0 0 0 0,0 0 157 16,0 0 101-16,0 0-20 0,0 0-26 0,0 0-31 16,0 0-27-16,0 0-35 0,0 0-31 15,0 0-26-15,0 0-22 0,0 0-10 0,21 4-5 16,-17 0 0-16,0 1 4 0,0 1 1 0,0 1 3 15,-2 1 2-15,0 0-1 0,1 0 3 0,-1 1 3 16,-2-2 2-16,0 1 4 0,0 1 1 0,-6-2 0 16,3 1 0-16,-5-1 0 0,0 0-4 0,-3-1-4 15,0 1-8-15,0-1-7 0,-4 1-7 16,1-3-2-16,1 1-2 0,-1-3 0 0,0 1 6 16,4-3 1-16,1 0 5 0,2 0 4 15,1-2 4-15,1-3 1 0,1 0-4 0,2-2-3 0,0-1-5 16,2-1-3-16,0 0-4 0,0-1-4 15,2-2-3-15,2-1-2 0,3 1-2 16,3-1 2-16,-1 2 0 0,1-1-1 0,2 1-1 16,-2 3-1-16,2 1-1 0,0 1 0 0,1 2 0 15,1 1-1-15,-3 1-1 0,1 0 0 0,1 2-1 16,-2 0 0-16,3 0-1 0,-4 4 0 0,0 2-2 16,1 0 0-16,-1 0 1 0,-2 2-3 0,-2 1 4 15,1 4-1-15,-1-2 0 0,-3 1 4 16,2 2-1-16,-1 1 2 0,-3-2 0 0,2 0 0 15,0-2-1-15,2 0-1 0,-3 0 3 0,4-2-1 16,-3 0 1-16,2-2 2 0,0-2 1 16,4-1 4-16,0-2 6 0,1-1 4 0,2-1 3 15,-1 0 1-15,3-1-4 0,1-3-5 0,3-3-2 16,-1-1-6-16,1-1-3 0,0-1 2 0,1-1-1 16,-2-1 1-16,-2 1-1 0,0-2 3 0,0 1-1 15,-4-3 6-15,-2 2 6 0,2-2 0 0,-3-1 4 16,-4 0 0-16,0-2-1 0,-1-1 1 15,-3 0-2-15,0 0-2 0,0-1-2 0,-4 1-1 16,-1-2-2-16,1 4 0 0,-1-1-2 16,2 6 1-16,-2 2-1 0,3 2 2 0,0 3 0 0,0 1-2 15,0 3 1-15,2 0-6 0,0 1-2 16,0 0-4-16,0 0-5 0,0 0-2 0,0 5-1 16,0 1 3-16,2 3 0 0,0 3 5 0,1 1 1 15,3 3 1-15,-3 2 1 0,4 1 0 16,-4 1 0-16,2-1-2 0,0 1 2 0,0 0-2 15,-2 0-1-15,-1-1 0 0,-2-1-2 0,1-1 0 16,-1 0-5-16,0-4-12 0,1 1-30 0,1-2-44 16,-1-1-64-16,2-4-93 0,-1-1-109 15,0-3-301-15,0-1-823 0</inkml:trace>
  <inkml:trace contextRef="#ctx0" brushRef="#br1" timeOffset="311461.9035">8875 7420 279 0,'0'0'478'16,"0"0"-55"-16,0 0-98 0,0 0-84 15,0 0-57-15,0 0-37 0,0 0-40 0,0 0-35 16,0 0-15-16,0 0-15 0,0 0-1 0,0 0-6 16,0 0-16-16,0 0-16 0,105-9-22 0,-69 6-24 15,2-1-44-15,-2 0-56 0,0 0-127 0,-10 1-253 16,-10 0-845-16</inkml:trace>
  <inkml:trace contextRef="#ctx0" brushRef="#br1" timeOffset="311861.3003">9351 7568 260 0,'0'0'607'0,"0"0"-244"0,0 0-108 0,0 0-39 16,0 0 4-16,0 0-10 0,0 0-6 0,0 0-27 16,0 0-37-16,0 0-34 0,0 0-28 15,0 0-21-15,0 0-13 0,133-19-7 0,-114 11-6 16,-4-1-3-16,0 1 0 0,-1-1-4 0,0 0 1 16,-3-2-4-16,-1 0 0 0,0-2-2 0,-3-1-2 15,0-2-4-15,0-1-4 0,-4-3 1 0,3-2-2 16,-4 1-1-16,-1-1-2 0,-1-2 0 15,0 0 1-15,0 0-1 0,0 2 3 16,-2 1-4-16,-2 4 2 0,1 3-3 0,1 5 2 0,-1 3-1 16,0 3-3-16,0 2-3 0,2 1-7 0,-2 0 0 15,-4 6 0-15,-1 3 1 0,1 4 5 0,-1 3 1 16,1 4 1-16,0 0 0 0,3 3 0 16,3 0 0-16,1 0-1 0,0 1 1 0,0-3-1 15,3 1 2-15,4-2 0 0,-1-2 1 0,0-1-1 16,2-1-2-16,1 0-2 0,-3-2-6 15,2-1-17-15,1-1-25 0,-1 0-40 0,-3 0-59 16,2-2-76-16,0 0-123 0,-4-2-367 0,-1-3-794 16</inkml:trace>
  <inkml:trace contextRef="#ctx0" brushRef="#br1" timeOffset="312260.1096">9889 7382 848 0,'0'0'455'15,"0"0"-90"-15,0 0-119 0,0 0-103 16,0 0-42-16,0 0-16 0,0 0-5 0,0 0-7 0,0 0-5 16,0 0-10-16,0 0-14 0,0 0-10 15,0 0-10-15,0 0-6 0,-88 70-4 0,83-59-1 16,-2 1-3-16,5-1-3 0,0 0-1 15,1 1-2-15,1 0-1 0,0-2 1 0,1 0-2 0,3 0 0 16,4-3 0-16,2-1-1 0,0-1-1 16,2-2 0-16,4-1-4 0,-2-2-2 0,4 0-1 15,-2 0-2-15,0-5 5 0,1-1 4 16,-3-1 6-16,0-2 7 0,0 0 9 0,-4 0 7 16,-2-1 8-16,-2-1 8 0,1 0 4 0,-5 2 6 15,-1-2 0-15,-1-1-3 0,0 1-9 16,0-1-8-16,-4 1-9 0,-3 0-11 0,-4-2-1 0,1 1-6 15,-4-1-1-15,-3 3-1 0,1 1-6 16,1 3-6-16,-3 5-8 0,4 1-3 0,-3 0-9 16,3 7-13-16,-3 4-33 0,6 1-70 0,0 3-128 15,2-3-286-15,4-4-1019 0</inkml:trace>
  <inkml:trace contextRef="#ctx0" brushRef="#br1" timeOffset="312977.9051">10391 7456 0 0,'0'0'185'0,"0"0"221"0,0 0-36 0,0 0-77 16,0 0-62-16,0 0-40 0,0 0-26 0,0 0-24 16,0 0-22-16,0 0-13 0,0 0-16 15,0 0-10-15,0 0-8 0,0 0-9 0,-6-67-8 16,0 64-7-16,2 2-7 0,-3-2-9 0,2 3-8 16,-5 0-5-16,0 0-4 0,-1 3-2 15,-4 1 0-15,3 2 0 0,-2 2-2 0,-2 2 0 16,2 1-5-16,-1 1-1 0,2 4-3 0,3 0-3 15,1 0 1-15,3 1-1 0,1-1-1 0,4 0 0 16,1 1 0-16,0-2 0 0,4-1-1 0,4 0 2 16,2-1-1-16,0-4-1 0,5 1-1 15,1-3-3-15,4-1-5 0,2-3-2 0,3-3 0 16,-3 0-3-16,1-5 4 0,1-1 3 16,-1-2 3-16,-2 0 4 0,-2 0 0 0,-3-2 0 15,2 0-3-15,-1 1-5 0,-4 0-15 0,0-1-26 16,2 2-30-16,-2-2-41 0,-1 1-50 0,2 0-69 15,-4 1-128-15,-2 0-195 0,-1 2-95 0,-4 1 276 0</inkml:trace>
  <inkml:trace contextRef="#ctx0" brushRef="#br1" timeOffset="313614.3538">10647 7461 0 0,'0'0'0'0,"0"0"156"16,0 0 255-16,0 0-49 0,0 0-54 0,0 0-59 15,0 0-48-15,0 0-47 0,0 0-27 16,0 0-13-16,0 0-12 0,0 0-8 0,0 0-9 15,0 0-9-15,95-15-9 0,-87 17-12 0,-2 1-8 16,1 0-11-16,-2 0-7 0,-2 1-7 16,-1-1-5-16,-2 1-4 0,0 2-1 0,0-1 5 15,-4 1 7-15,-4 1 6 0,-3 0 4 0,-1 0-5 16,-5 0-8-16,0-1-5 0,0-1-7 0,0 1-1 16,-2-3-4-16,7 0 0 0,-1 0 0 15,4-3 3-15,2 0 3 0,4 0 2 0,1 0 1 16,2-4-4-16,0-2-6 0,2-2-6 0,2 0-4 15,5-3-2-15,1-1 1 0,5-1 2 16,0-1 3-16,4 0 3 0,-3 0 0 0,2 0 1 0,1 2-1 16,-2 3-1-16,-2 2-1 0,1 2-1 15,-3 2 0-15,-2 0-2 0,-1 3-2 0,1 0 0 16,-2 6-5-16,0 1 3 0,2 2 0 0,-3 3 0 16,0 0 3-16,-3 1 1 0,1 0 3 0,-2 1 1 15,1-3 0-15,-2 1 1 0,-1-3-1 16,0 0 0-16,4-1 1 0,-3-1 0 0,4-1 4 15,1-3-2-15,-2 0 3 0,4-1 2 0,4-2-1 16,-2 0 1-16,1 0 1 0,3-5-3 0,-1 1 1 16,2-3 0-16,-3 0-3 0,3 0 1 15,-3-1 0-15,0-1 0 0,-2 0 3 0,-1-2 0 16,-2 1 3-16,-1-2-1 0,-3-1 2 0,3 1 0 16,-5-3 2-16,2 0-2 0,-3-3 0 0,-1 0-1 15,0 1-3-15,-1-2 2 0,0-1 1 16,0-1-1-16,0 1 2 0,0 0-2 0,0 4 1 15,0 2 0-15,0 4 2 0,0 4 0 0,-1 1 0 16,0 4-3-16,0 1-3 0,1 0-8 16,-1 0-4-16,-2 2-1 0,1 6 0 0,1 2 5 15,0 1 4-15,0 3-2 0,1 0 3 0,0 1-3 16,0 1 1-16,0 0 0 0,0 0 1 0,0 1-2 16,0 1 2-16,2-2 1 0,-1 0-2 15,1 1 3-15,3-1-3 0,-4 0-1 0,0-3-2 0,0 0-1 16,-1-2 0-16,1 1-3 0,-1-3-12 15,1-1-26-15,-1-1-36 0,3 0-57 0,-1-1-79 16,-1-3-86-16,0 1-228 0,-1-2-303 0,1-2-158 16</inkml:trace>
  <inkml:trace contextRef="#ctx0" brushRef="#br1" timeOffset="313943.1929">11085 7386 0 0,'0'0'225'0,"0"0"104"0,0 0-73 15,0 0-58-15,0 0-43 0,0 0-52 16,0 0-53-16,0 0-38 0,0 0-11 16,0 0 13-16,0 0 18 0,0 0 10 0,0 0-5 0,0 0-18 15,-7 8-16-15,27-8-8 0,2-1-4 16,2-4 5-16,-2 2 2 0,-1-4 3 0,-1 3 4 16,-1-2-1-16,-5 1 3 0,-3 0 1 0,-1 3 6 15,-3-1 9-15,-4 2 11 0,-1 0 8 0,-2 1-3 16,0 0-15-16,0 0-24 0,0 0-27 0,0 0-8 15,0 2 8-15,-1 2 14 0,0 2 19 16,0 1 13-16,1 0 4 0,0 2 10 0,0 1 11 16,0 1 8-16,0-1 14 0,0 1 7 0,0-1 5 15,0-1-1-15,0 0-3 0,2-2-8 16,2 0-11-16,-2 0-8 0,0-1-13 0,-1-1-10 16,5 0-10-16,-4-1-8 0,0 1-19 0,3 1-49 15,-2-3-106-15,-1 1-288 0,0-2-928 0</inkml:trace>
  <inkml:trace contextRef="#ctx0" brushRef="#br1" timeOffset="314120.733">11312 7202 896 0,'0'0'480'0,"0"0"-73"0,0 0-98 0,0 0-107 16,0 0-88-16,0 0-62 0,0 0-42 0,0 0-24 15,0 0-5-15,0 0 8 0,0 0-4 0,0 0-20 16,0 0-53-16,0 0-97 16,1 72-246-16,4-63-765 0</inkml:trace>
  <inkml:trace contextRef="#ctx0" brushRef="#br1" timeOffset="314730.3897">11562 7470 678 0,'0'0'693'0,"0"0"-306"0,0 0-92 0,0 0-106 15,0 0-65-15,0 0-35 0,0 0-23 16,0 0-18-16,0 0-15 0,0 0-16 0,0 0-9 0,0 0-3 16,0 0-2-16,0 0 1 0,-99-34-2 15,88 44-1-15,2 0-3 0,-1 1-1 16,2-2 0-16,6 1-2 0,0-1-3 0,2 0-3 15,0 1-5-15,4-2 0 0,4-2-4 0,3-1-3 16,-1 0 1-16,2-2 2 0,3-1 4 0,-2-2 6 16,0 0 2-16,3 0 1 0,-2-4 1 15,2 1-3-15,-1-2-1 0,2-1-4 0,1 1-5 0,-3-1-6 16,3 0-9-16,0-1 1 0,-5 0 5 16,-1 1 9-16,2-1 12 0,-4 1 6 0,-4-1 7 15,3 1 7-15,-3 0 8 0,-2-1 10 0,1 0 6 16,-3 1 4-16,1 1 0 0,-2-1 0 0,0 3-1 15,3 1-6-15,-4 0-6 0,0 2-11 16,0 0-12-16,0 0-12 0,0 0-4 0,2 4 0 16,0 3 3-16,-1 0 7 0,4 0-2 0,-2 2 1 15,0 0-1-15,3-2-3 0,-3 1-3 16,2-1-4-16,0-1-5 0,0-2-6 0,-1 0-4 0,-1 1-6 16,3-3 0-16,-3 1 1 0,3-2 4 15,-2 0 6-15,2-1 7 0,-2 0 9 0,4 0 8 16,-1-1 5-16,-1-4 5 0,3 1 5 0,-1-2 1 15,1-1 3-15,1 0 2 0,-1 0 3 16,-3-1 7-16,4 1 8 0,-2-1 8 0,-1 1 10 16,-3 1 6-16,2-2 2 0,-2 2-2 0,-1 0-9 15,1 1-9-15,-2 2-9 0,-1 2-6 0,0 0-5 16,-1 1-7-16,0 0-11 0,0 0-15 16,1 0-6-16,1 2 0 0,1 1 2 0,0 4 9 15,2-1 0-15,-1 1 1 0,3 0-1 0,-2 0-5 16,2-1-9-16,-2 0-17 0,2 0-32 0,0 1-68 15,-1-1-82-15,2 1-120 0,5-1-91 16,-4-3-338-16,-1 0-185 0</inkml:trace>
  <inkml:trace contextRef="#ctx0" brushRef="#br1" timeOffset="315834.5238">12614 7339 0 0,'0'0'0'0,"0"0"323"0,0 0 75 16,0 0-46-16,0 0-59 15,0 0-43-15,0 0-32 0,0 0-30 0,0 0-25 0,0 0-26 0,0 0-16 16,0 0-12-16,0 0-14 0,0 0-8 16,0-44-10-16,0 42-8 0,0-1-6 0,0 1-6 15,0 0-5-15,0 2-6 0,0 0-2 0,0-1-4 16,0 1-7-16,0 0-8 0,0 0-10 0,0 0-5 16,0 0-7-16,0 0-2 0,0 0-3 0,0 1-3 15,0 2 3-15,0 2 2 0,0 1 0 0,0 2 2 16,0 0 0-16,0 2-1 0,0 3 1 15,3 1 0-15,-2 0 1 0,1 1-2 16,0 3-1-16,-1-2 0 0,3 0-2 0,-2 0 2 16,1 0 2-16,-2-1-2 0,5-1 2 0,-4-1 0 15,0-2-1-15,1 1 0 0,0-3 0 0,-1 0-1 16,-1-2 1-16,-1 0 0 0,1 0-2 0,0-1-2 16,-1-2-4-16,0 0-9 0,0 0-18 0,0-1-26 15,0-1-42-15,0 0-59 0,0-2-92 16,0 0-154-16,0 0-378 0,0 0-668 0</inkml:trace>
  <inkml:trace contextRef="#ctx0" brushRef="#br1" timeOffset="316137.8177">12622 7080 418 0,'0'0'568'16,"0"0"-149"-16,0 0-68 0,0 0-84 0,0 0-70 15,0 0-44-15,0 0-24 0,0 0-26 0,0 0-30 16,0 0-23-16,0 0-17 0,0 0-11 0,0 0-7 16,-32-26-2-16,31 29 3 0,-1-1 1 0,0 0 0 15,0 2-2-15,2-3-4 0,-1 1 0 0,1 0-1 16,0-1 2-16,0-1 1 0,1 1 10 16,4-1 9-16,-2 0 10 0,3 0 4 15,0 0-3-15,3-1-9 0,1-2-8 0,-1 0-6 16,1-1-9-16,-3 1-4 0,-3 1-4 0,-2-1-9 15,0 2-15-15,0 0-33 0,-2 1-36 0,0 0-80 16,0 1-66-16,-2 6-89 0,-1 0-308 16,2-1-849-16</inkml:trace>
  <inkml:trace contextRef="#ctx0" brushRef="#br1" timeOffset="316794.0625">13503 7352 0 0,'0'0'341'16,"0"0"84"-16,0 0-54 0,0 0-79 0,0 0-49 15,0 0-48-15,0 0-41 0,0 0-48 16,0 0-40-16,0 0-27 0,0 0-17 0,0 0-4 15,0 0-3-15,0 0 2 0,-79 9-1 0,65 2-1 16,-2 3-4-16,3 2-3 0,-1-1-1 16,3 1-5-16,1-1 4 0,4-2-5 0,0 0-4 0,5-2-1 15,1-2-3-15,1 0 2 0,6-1-1 16,4 0-3-16,1-3-3 0,4-1 1 0,1-2 1 16,3-2 5-16,1 0 6 0,1-2 2 0,-1-2 6 15,0-4 3-15,-2 1 8 0,-1-1 4 0,-2-1 9 16,-1 0 13-16,-2 0 9 0,-2-1 16 15,-2 0 12-15,-4-2 5 0,1 1-3 0,-4 1-7 16,-1-2-14-16,-1 0-16 0,-2 1-10 0,-6-1-15 16,-1-1-7-16,-3 1-8 0,-3 2-5 15,-1-1-5-15,-2 4-6 0,2 0-6 0,-1 4-10 16,-1 3-6-16,5 0-15 0,-4 4-29 0,6 3-66 0,0 4-114 16,2-1-216-16,7 0-417 0,0-5-271 0</inkml:trace>
  <inkml:trace contextRef="#ctx0" brushRef="#br1" timeOffset="317113.3053">13892 7228 517 0,'0'0'596'15,"0"0"-230"-15,0 0-50 0,0 0-75 0,0 0-61 16,0 0-33-16,0-117-21 0,-1 97-20 0,-1 1-17 15,-2 0-12-15,1 1-3 0,0 1-11 16,-2 2-4-16,0 1-9 0,0 4-10 0,1 2-5 16,1 2-9-16,-1 2-8 0,2 3-8 0,0 1-11 15,0 0-6-15,-3 3-4 0,1 4-2 16,-3 4 5-16,2 4 3 0,-2 3 1 0,-1 4 7 16,3 6-4-16,-1 1 1 0,3 0-1 15,-1 3-2-15,1 2 3 0,1-1-1 0,0 2 1 0,-3-5 0 16,3 2-8-16,-4-2-14 0,3-1-26 0,0-3-32 15,-1-1-54-15,1-5-72 0,2-1-93 16,0-3-241-16,0-5-311 0,1-5-45 0</inkml:trace>
  <inkml:trace contextRef="#ctx0" brushRef="#br1" timeOffset="317322.7929">13598 7349 346 0,'0'0'539'16,"0"0"-47"-16,0 0-108 0,0 0-108 0,0 0-78 16,0 0-50-16,0 0-49 0,0 0-35 0,0 0-17 15,0 0-10-15,0 0-9 0,0 0-7 0,0 0-9 16,117-7-9-16,-74 6-13 0,2 0-23 16,1 0-45-16,-4-2-71 0,-2 2-93 0,-1-1-197 15,-2-2-269-15,-10 3 5 0,-8-1 371 0</inkml:trace>
  <inkml:trace contextRef="#ctx0" brushRef="#br1" timeOffset="317847.9451">14795 7165 267 0,'0'0'659'0,"0"0"-199"0,0 0-96 16,0 0-96-16,0 0-81 0,0 0-55 0,0 0-42 15,0 0-36-15,0 0-28 0,0 0-16 16,0 0-8-16,0 0-2 0,0 0 2 0,-87-40 0 16,71 53-1-16,0 0 1 0,1 2-1 0,2-1 0 15,1 0-1-15,5-2 0 0,3-1 0 0,0-2-2 16,4 0 3-16,0-2-2 0,2-1 3 0,5 0 2 16,2-3 5-16,4 1 8 0,1-1 2 15,4-1 1-15,1 0-3 0,-1 0-3 0,2-2-4 16,-4 1-1-16,2 0 0 0,-1 1-3 0,-1-1-2 15,-2 3-1-15,-1 0-1 0,-2-1-2 0,0 1-1 16,-3 1-1-16,-3 0-2 0,-1-1 3 16,-3 1-2-16,-1 1 2 0,0 1 1 0,-1-1 2 15,-4 0 6-15,-4 1 4 0,-3 0 8 0,-1-1 0 16,-5-1 0-16,1 1-3 0,-2-1-5 0,0 0-1 16,1-1-4-16,0-1-3 0,1 1-4 15,3-1-1-15,1-1-5 0,1 1-11 0,4-1-23 16,1-1-49-16,5 2-72 0,2-2-64 0,0 0-71 15,3 0-147-15,4 0-223 0,-3-1-182 0</inkml:trace>
  <inkml:trace contextRef="#ctx0" brushRef="#br1" timeOffset="318070.9351">15000 7290 0 0,'0'0'363'16,"0"0"170"-16,0 0-76 0,0 0-103 0,0 0-76 15,0 0-61-15,0 0-53 0,0 0-30 16,0 0-22-16,0 0-15 0,0 0-12 0,0 0-11 15,0 0-13-15,0 0-16 0,86-47-11 0,-86 47-13 16,0 0-10-16,0 0-8 0,0 3 0 16,0 2 3-16,1 0 1 0,0 1 3 0,0 2-3 15,1 0-2-15,-2 0-1 16,1 3 0-16,-1-1 0 0,0 0 0 0,0 1-3 0,0 0-3 0,0 1-6 16,0-2-21-16,0-1-40 0,0 1-66 15,0-1-121-15,0-1-210 0,0-2-450 0,0-3-301 16</inkml:trace>
  <inkml:trace contextRef="#ctx0" brushRef="#br1" timeOffset="318328.035">15072 7028 911 0,'0'0'442'16,"0"0"-47"-16,0 0-69 0,0 0-73 0,0 0-63 0,0 0-32 16,0 0-26-16,0 0-29 0,0 0-30 15,0 0-18-15,0 0-21 0,0 0-19 0,0 0-10 16,0 0-17-16,-24-46-10 0,24 47-5 0,0 5-13 16,4 2-18-16,3 4-44 0,2 0-93 0,3 2-146 15,-4-3-453-15,-2-4-707 0</inkml:trace>
  <inkml:trace contextRef="#ctx0" brushRef="#br1" timeOffset="318773.1397">15271 7257 991 0,'0'0'475'0,"0"0"-84"0,0 0-98 15,0 0-84-15,0 0-51 0,0 0-39 0,0 0-28 16,0 0-24-16,0 0-17 0,0 0-15 16,0 0-14-16,0 0-10 0,0 0-6 0,0 0-5 15,102-3 2-15,-93 15 0 0,-4 2-2 0,0 0 2 16,0 1-2-16,-4 0 0 0,2-3 3 16,-3 1-6-16,1-3 1 0,-1-1-1 0,1-1 1 0,0-3-1 15,1 0 2-15,-1-1 1 0,0-1 1 0,3-3 2 16,1 0 1-16,-2 0 2 0,4 0 0 15,2-3 2-15,0-1 1 0,0-2 1 0,0 0 0 16,2-1 1-16,-1-1-1 0,0 1 4 0,2-2-1 16,0 0 3-16,-1 1 2 0,1-1 2 15,-1 0 2-15,2 1 3 0,-4-1-4 0,-2 4-4 16,1 2-2-16,-5 0-7 0,4 2 0 0,-6 1 0 16,1 0-3-16,1 0-2 0,-1 0 1 0,1 0-1 15,-2 0 0-15,1 1 2 0,1 0-1 16,1 1 4-16,-3 0-3 0,3-1 1 0,-1 1-1 0,0 0-1 15,-1 1 3-15,2-1-6 0,-1-1 1 16,-1 2-3-16,1-1-1 0,0 0 0 0,0 1-7 16,1-1-12-16,1 1-24 0,-2 0-32 0,2-1-54 15,-2 2-76-15,0-2-109 0,0-2-299 0,-2 2-831 0</inkml:trace>
  <inkml:trace contextRef="#ctx0" brushRef="#br1" timeOffset="319377.5304">15308 7268 111 0,'0'0'503'0,"0"0"-50"16,0 0-29-16,0 0-96 0,0 0-103 0,0 0-82 16,0 0-92-16,0 0-24 0,0 0 6 0,0 0 11 15,0 0 10-15,0 0 2 0,0 0-4 16,120-7-7-16,-93 5-6 0,3 2-7 0,1 0 3 16,1 0 0-16,-3 0-5 0,-1 0-3 0,-5 0-3 15,-4 0 1-15,-4 0-8 0,-4 0 2 0,-3 2-5 16,-6-1-4-16,1 0 3 0,-3 0-6 15,0 1-3-15,0 2 2 0,0 0 5 0,-4 2 3 16,-4 2 8-16,-2 1 2 0,-3 1 0 0,-2 1 0 16,-2 0-3-16,-2 1-5 0,-1 0-5 15,1-1-3-15,3 1-3 0,-1 1-3 0,3-1 2 16,-1-2-2-16,5 3-2 0,1-5 0 0,3 1-2 0,0-1 1 16,2-1 0-16,3 0 0 0,0-2-1 15,1 1 3-15,0-3 0 0,3 1 1 16,5-1 3-16,-1-2-1 0,3 2 1 0,5-3-1 15,0 0-2-15,4 0-8 0,0 0-12 0,3 0-20 16,-1 0-40-16,0-2-51 0,3 0-86 16,0-1-203-16,-9-1-431 0,-4 3-491 0</inkml:trace>
  <inkml:trace contextRef="#ctx0" brushRef="#br1" timeOffset="319778.5494">15803 7248 0 0,'0'0'97'0,"0"0"213"0,0 0-1 0,0 0-44 15,0 0-61-15,0 0-31 0,0 0-13 0,0 0 0 16,0 0 5-16,0 0 9 0,0 0-10 16,0 0-19-16,0 0-30 0,36 45-32 0,-16-45-27 15,1 0-19-15,3-4-9 0,-3 1-9 16,0 0-6-16,0-1-2 0,-2-1-3 0,1 1 1 15,-7 0 0-15,2 0 2 0,-3-2 6 0,-5 2 5 16,0-2 2-16,-3 0 4 0,-2 0 0 0,-2-1-6 16,-2 1 2-16,-4-1-9 0,-5 2-5 0,-3 0-4 15,-3 3-2-15,-2 1-1 0,-5 1 0 16,-2 0 1-16,1 5-1 0,-2 1 2 16,1 0 0-16,3 4-1 0,2 1-4 0,3 1 0 15,4-1-1-15,4 2-1 0,0 1 3 0,6 1-3 0,2 1 2 16,2-2-2-16,0-1 0 0,5-1 1 0,5 0-2 15,1-2 0-15,7 0-3 0,1-2-5 16,6-1-9-16,4-3-8 0,3 2-17 0,7-1 3 16,5 1 7-16,6-2 8 0,7-2 6 0,0 1-30 15,1-3-61-15,3 0-73 0,-1 0-146 0,-14 0-328 16,-15 0-705-16</inkml:trace>
  <inkml:trace contextRef="#ctx0" brushRef="#br1" timeOffset="320125.5421">16861 7171 45 0,'0'0'515'16,"0"0"-29"-16,0 0-72 0,0 0-77 0,0 0-86 15,0 0-59-15,0 0-39 0,0 0-32 0,0 0-22 16,0 0-18-16,0 0-17 0,0 0-15 16,0 0-17-16,115-25-11 0,-108 35-8 0,0 4-3 15,-4 2 1-15,3 5 1 0,-4 0 1 0,-2 2 0 16,0-2-1-16,0 2 2 0,-6-1 0 0,2-3 0 15,-3 1-4-15,0-4-4 0,1 1-7 16,-1-2-14-16,3-1-20 0,0-2-52 16,2-2-98-16,2-3-164 0,0-1-535 0,0-3-562 0</inkml:trace>
  <inkml:trace contextRef="#ctx0" brushRef="#br1" timeOffset="320444.7719">17267 7171 289 0,'0'0'323'0,"0"0"-46"0,0 0-34 15,0 0-40-15,0 0-17 0,0 0-23 0,0 0-26 16,0 0-24-16,0 0-22 0,0 0-20 16,-123 88-19-16,100-79-14 0,-4 0-10 0,0-1-5 15,1-2-6-15,0 0-3 0,3-1-3 0,4-1-3 16,5-1 2-16,3-1 2 0,4 0 8 0,5-2 14 15,2 0 24-15,0 0 32 0,2 0-2 16,5-2-4-16,4-2-17 0,1-1-27 0,4 0-2 16,1 2-2-16,3-1-5 0,1 2-5 0,-1 0-5 15,0 2-9-15,0 0-1 0,-2 0-6 0,-1 5-2 16,-2 0-2-16,0 2-1 0,0 0-2 16,1 0-2-16,-1 1 2 0,4-1-20 0,-3 1-38 15,1 0-75-15,1 0-111 0,3 0-224 0,-3-2-106 16,-8-1-881-16</inkml:trace>
  <inkml:trace contextRef="#ctx0" brushRef="#br1" timeOffset="321101.6522">17999 7229 149 0,'0'0'428'0,"0"0"6"0,0 0-18 16,0 0-57-16,0 0-72 0,0 0-55 16,0 0-46-16,0 0-41 0,0 0-32 0,0 0-24 15,0 0-20-15,0 0-24 0,0 0-16 0,0 0-16 16,50-34-10-16,-60 34-4 0,-2 4 1 0,-4 3 2 15,0 0 0-15,-2 4 5 0,-2 1-5 0,3 1 0 16,2 1 1-16,3 0-5 0,-2 0 4 16,9 2-3-16,-1-2-1 0,5-1 0 0,1 0 0 15,4-1 1-15,7-1-1 0,2-2 3 0,5 0-2 16,4-4 1-16,3-2 0 0,4-2 0 16,2-1 0-16,0-1 1 0,0-4 0 0,0-1 0 15,-2-1 3-15,0-1 0 0,-2 0 1 0,-4 0 0 16,-2 0 4-16,-1-2 2 0,-4 1 5 0,-1 2 7 15,-5-3 3-15,-1 2 6 0,-1 0 2 0,-4 0 1 16,-3 0-4-16,3 1-4 0,-3 1-7 16,-1 3-6-16,0 0-2 0,0 2-6 0,0 1-6 15,-1 0-6-15,-3 0-5 0,1 3-2 0,-5 2 2 16,4 3 5-16,-3 3 0 0,4 0 2 0,-2 1-1 16,3 2-1-16,2-2 1 0,0 1-5 15,0-3-3-15,7 1-2 0,-1-2-1 0,2-1 1 16,3-2 5-16,-1-1 3 0,5-2-1 0,-3-3 4 15,0 0 0-15,4 0 3 0,-3-2 3 0,0-4 1 16,3 1-1-16,-2-2 0 0,-2 0 4 16,3-1-1-16,-2 0 5 0,-1-1-1 0,3-2-1 15,-3 1 2-15,0 0 0 0,-2-2 4 0,-1 2-1 16,-1-1 2-16,-4-1 0 0,1 0-2 16,-3 1-2-16,-2-1-2 0,0 0-5 0,-1 0-2 15,-5 1-4-15,1 3-5 0,-4 1-11 0,0 4-7 0,-2 3-13 16,-4 0-10-16,1 3-25 0,-4 7-56 15,3 2-96-15,-2-2-163 0,6 0-447 0,2-3-685 16</inkml:trace>
  <inkml:trace contextRef="#ctx0" brushRef="#br1" timeOffset="321919.8093">18819 7256 381 0,'0'0'704'0,"0"0"-241"0,0 0-100 0,0 0-108 16,0 0-88-16,0 0-53 0,0 0-41 0,0 0-29 16,0 0-15-16,0 0-5 0,0 0-5 15,0 0 0-15,0 0-3 0,81-7-5 0,-78 12-3 16,-1 0-2-16,2 0-1 0,-3 1-1 0,0-1 1 16,-1 1 0-16,0-1 4 0,-6 0 6 0,2 1 3 15,-4 0 3-15,-3-1 0 0,-1 1-5 16,-4-3-5-16,3 2-2 0,-2-3-4 0,-1 0-2 15,-1 0 2-15,5-2-3 0,2 0-1 0,-1 0 3 16,6 0 2-16,0 0 7 0,3-2 2 0,1-2 1 16,1 0-6-16,0-1-4 0,1-2-8 0,6-2-6 15,-1 0-1-15,6 1-4 0,2-2 3 16,0 1 2-16,3 0 3 0,-1-1 0 0,1 2 1 16,1 0-3-16,-4 2-3 0,3 1 1 0,-5 2 2 15,1 2 3-15,-3-1 2 0,0 2 1 16,0 0 1-16,-1 0-5 0,-1 4 2 0,-1 1-1 15,-2 1-2-15,1 1 3 0,-2 0-3 16,-3 0 3-16,3 0-1 0,-2-1 2 0,0 1 1 0,-1-1 2 16,1 1 0-16,2-2 1 0,0 1 0 15,-1 0-2-15,4-1 2 0,0-1 0 0,2 0 2 16,2-1 1-16,2 0 1 0,0-2 0 0,3-1-2 0,-1 0 3 16,3 0-2-16,2 0 1 15,-1 0 1-15,1-2-1 0,-1-1 0 0,-6 0 1 0,0-1 7 16,-4 1 1-16,-1-1 7 0,-6-2 1 15,2 1-4-15,-3-2-2 0,-1 0-8 0,0-1-2 16,0-1-2-16,-4 0-1 0,2-2 1 16,-2-1 0-16,-1-1-2 0,3 1-1 0,-1 1 2 15,-1-1-2-15,1 3 2 0,2 2-2 0,-2 2-1 16,-1 3-4-16,2 0-7 0,-2 2-2 0,-1 0-2 16,0 0 3-16,-3 2 2 0,1 0 1 0,3 3 2 15,-1 0-2-15,3-2 0 0,1 2 0 0,1-1-1 16,0 0 0-16,0 1 2 0,6-3 2 15,-1 2 2-15,5-1 3 0,2-2-2 0,4-1 2 16,-1 0 0-16,3 0 2 0,3-3 2 0,5 0-2 16,-1-1 3-16,3 0 1 0,-4 1 0 0,4 0 2 15,-6 0-1-15,-2 0 2 0,-4 2 2 16,-6 0 3-16,-5 1 4 0,-1-1 4 0,-3 1 1 16,-1 0 2-16,0 0-3 0,0 0-8 0,0 0-3 15,0 0-10-15,-4 0-4 0,2 0-1 16,1 1 0-16,-3 3 2 0,-2 0 2 0,3 1-2 15,-3 1 1-15,4 0 1 0,-1 3 0 0,-1-1 1 0,3 1-1 16,1 0-1-16,0-1-1 0,0 1-2 16,0 0 2-16,0-3-8 0,0 2-9 0,2 0-17 15,3-2-35-15,-1 2-40 0,6 0-23 0,7 0-33 16,4 1-72-16,-4-4-270 0,-4-1-639 16</inkml:trace>
  <inkml:trace contextRef="#ctx0" brushRef="#br1" timeOffset="322734.586">19796 7227 461 0,'0'0'439'0,"0"0"-111"0,0 0-106 0,0 0-95 16,0 0-41-16,0 0-21 0,0 0 4 16,0 0 9-16,0 0 13 0,0 0 4 0,0 0-6 15,0 0-21-15,0 0-20 0,0 0-4 0,-89 7 8 16,91-5 26-16,4 0 23 0,4 0 8 15,1-1-13-15,7 0-25 0,1 0-25 0,2-1-20 0,1 0-8 16,-1 0-8-16,0 0-1 0,1 0-4 16,-2 0-1-16,-1-1 0 0,0-2-2 15,-6 0 1-15,2 0-3 0,-3-2 6 0,-3 1 3 0,-3-2 2 16,1 1 8-16,-5-1-4 0,0 0-2 0,-2 1-4 16,0 0-3-16,-2 0-6 0,-3 3-9 15,-3-2-4-15,-3 3-5 0,-2 1 4 0,-3 0 4 16,-3 0 3-16,0 5 3 0,-3 0-1 15,2 3-3-15,1 2 1 0,0 1 1 0,3 2-2 16,-2 1 0-16,5 0-1 0,1 1-2 0,3-1 1 16,2 0-5-16,5-1-2 0,2-2-5 0,1-1-2 15,4 0 2-15,3-3-2 0,2-2 2 16,5-1 2-16,-2-3 4 0,2 0 6 0,1-1 7 16,2 0 4-16,-2-2 2 0,1-3-1 0,4 0 0 15,-3-1 1-15,2-1 0 0,0 1 2 0,3-1 2 16,3 1-3-16,-2-1 0 0,-2-2-1 15,2 1-1-15,-5-2 4 0,-3 1 5 0,1-4 3 16,-5 1 5-16,-1-4 3 0,-2 0 0 0,-3-2 1 16,0-1-3-16,1-1 2 0,-3 0 2 0,-2 1-1 15,2 1 0-15,-2 2-2 0,-2 5-5 0,0 3-4 16,0 3 0-16,0 3-7 0,-1 1-9 16,-4 1-5-16,2 0-6 0,-2 1 1 0,-1 5 4 15,-1 1 2-15,4 1 2 0,0 0 3 0,-2 3 0 16,4 0 1-16,1 1 2 0,0 1-1 0,0-1 2 15,1 0 0-15,2-1 0 0,1 0 1 0,-1 0-1 16,2 0 1-16,-1-2-1 0,1-1 1 16,0-1 0-16,-2 0-1 0,3-3 3 0,-3 2-4 15,4-1 3-15,-3-2-1 0,3 2-2 16,-2-3 5-16,1 1 1 0,2-2 2 0,3 1 1 16,-1-1 0-16,2-1-2 0,0 0 1 0,3 0 2 15,-1-1-3-15,-1-3 1 0,2 0 0 0,-2-1-2 16,3 0 5-16,-3-1 1 0,2 0-1 15,-1-1 4-15,-2 0 1 0,2-1 2 0,-1 1 3 16,-1 2-1-16,-4 1-2 0,-3 1-3 0,-2 1-5 16,-1 1-2-16,-2 1-5 0,0 0-5 0,0 0-9 15,0 0-2-15,0 4 0 0,0 0 3 16,0 3 5-16,0 0 4 0,0 0 1 0,0 0 0 16,3 1 2-16,1-1-1 0,3 0-2 0,0 0 1 15,2-1-2-15,4 1-1 0,0 2 2 0,7-1 1 16,0 1-4-16,1 0-5 0,5-1-11 0,-1-1-25 15,4 0-40-15,0 0-70 0,1-3-97 16,1 1-183-16,-9-1-408 0,-5-2-491 0</inkml:trace>
  <inkml:trace contextRef="#ctx0" brushRef="#br1" timeOffset="324060.1352">20995 7214 0 0,'0'0'619'0,"0"0"-162"0,0 0-108 16,0 0-113-16,0 0-91 0,0 0-43 0,0 0-20 15,0 0-8-15,0 0-5 0,0 0-8 16,0 0-7-16,-123-14-9 0,105 22-9 0,5-1-7 16,-2 3-9-16,2 0-5 0,1 1-6 0,1-1-3 15,3 0-1-15,2 1-1 0,3 0 4 16,2 0 4-16,1-1 8 0,0 1 5 0,6-3 4 16,-1 2 0-16,4-2-4 0,3-2-4 0,0-1-4 15,3 0-8-15,-3-3-4 0,5-1 2 0,-1-1-1 16,3 0 0-16,0 0 5 0,2 0-5 15,2-1-2-15,-1-1 2 0,-1-2-1 0,-3 0 6 16,-3-1 7-16,-2-2 8 0,-5-1 5 0,-1-1 5 0,-4-1 0 16,-2-2-3-16,-1 0-3 0,0 0-3 15,-1 0 0-15,-4 1 0 0,0-3 2 0,-3 1-4 16,0 1-4-16,-1-1-7 0,-1 3-6 0,-1 1-4 16,1 3-6-16,0 2-6 0,1 3-7 15,-2 1-2-15,1 0-4 0,-1 4-8 0,1 2-11 16,3 1-20-16,1 2-29 0,1 0-29 0,2 0-28 15,3-1-26-15,0 0-17 0,3-1-15 0,2-2-5 16,4 0 9-16,1-2 21 0,2-1 43 16,0-1 47-16,1-1 45 0,1 0 38 0,0 0 27 15,3-1 19-15,-2-4 20 0,1 0 14 0,0 0 19 16,-1-1 17-16,3 0 23 0,0-1 26 0,-1 0 9 16,-1 0 1-16,-1-1-9 0,-1-1-13 0,-3 2-14 15,0 0-6-15,-3-2-18 0,-3 2-16 0,0 2-15 16,-3 0-16-16,-1 2-17 0,-1 2-13 15,3 0-12-15,-3 1-15 0,0 0-12 0,0 0-14 16,0 2-1-16,0 3 1 0,0 2 10 0,0 4 8 16,0-1 0-16,0 0 4 0,0 1-3 0,0-1 1 15,3-1 0-15,-1-1 0 0,0 1 0 16,-1-4-2-16,4 0 0 0,-2 0-2 0,-1-2 5 16,4-1 1-16,-2 1 2 0,3-3 4 15,-1 0-2-15,1 0 0 0,3 0-1 0,1 0-2 16,-1-2 1-16,4-1-1 0,0 0 1 0,-2-2-2 15,2 2 3-15,-2-3 2 0,-1 0-2 0,-2-1 1 16,-1-1 4-16,-1 1-1 0,1-2 3 16,-2 1 4-16,0-2-6 0,1 0 1 0,-1-1 0 15,1 0-2-15,-1 1 2 0,-2 2-1 0,-1 2-3 16,0 2-3-16,-2 2 0 0,-1 1 0 0,0 1-5 16,0 0-7-16,0 0-14 0,0 3-2 15,-1 2 4-15,-2 2 7 0,0 3 11 0,0-2 2 16,-1 2-1-16,2 0-2 0,1-1 2 0,1-2-1 15,0 0 0-15,0 0 0 0,0-2 1 0,0 0 2 16,3-1 0-16,2-1 7 0,0 0-3 0,3-3 3 16,3 0-2-16,2 0-1 0,4 0-2 15,3-2 0-15,2-2-2 0,0 0 0 0,1-1 2 16,-3 0-1-16,-2-2 1 0,-2-1 2 0,-3-2 0 16,-2-1 2-16,-4 0 1 0,1-1 3 0,-5 0-4 15,0-1 0-15,-1 2-2 0,-2-1-4 0,0 1 2 16,-2 3-2-16,-1 0-4 0,-4 1-2 15,2 3-8-15,-1 3-4 0,1 1-1 0,0 0-2 16,1 1 1-16,0 5 3 0,-1 0 2 0,4 1 6 16,1 1-3-16,0-1 2 0,0 2 0 15,0-2-2-15,6 1 6 0,1 0 0 0,1 0 4 16,1 0 2-16,2 0 1 0,0-1 0 0,5 1 3 16,0-1-1-16,3 1 0 0,0-1 3 0,2 1 0 15,-1 0 0-15,-1-1 2 0,1 1-2 16,-4 0-1-16,2 0-3 0,-7-1 0 0,0 0-4 15,-2 0 1-15,-5-2-3 0,-1 2 1 0,-3 1 1 16,0 1 0-16,0-3 4 0,-3 2-1 16,-3-2 2-16,-1 1-2 0,-3-2 2 0,0 0 1 15,0-1 1-15,-4-2 2 0,3 0-3 0,-1-2 1 16,2 1-2-16,2-1 0 0,1 0 1 0,3 0 0 16,1 0 5-16,1 0 8 0,2 0 1 0,0-1-2 15,3-2-4-15,3 0-8 0,3-2-6 0,1 1 2 16,3-1-2-16,3 0 2 0,3 2 1 15,5-3 0-15,0 1-1 0,6-1 3 0,2-2 0 16,0 1-2-16,2-2 7 0,-3-1-2 0,-4-3 3 16,2-2 2-16,-3 0-2 0,1-5-1 0,-3-1-2 15,1-2 0-15,-1-1-2 0,-2-1-3 16,2-1 2-16,-1 3-5 0,-3 1 1 0,-3 6 2 16,-6 5-1-16,-6 4 3 0,-4 3-2 0,-1 3-3 15,-1 1-7-15,-5 0-4 0,-7 5 1 0,-2 3 1 16,-2 3 8-16,-3 3 5 0,-1 1-1 15,3 2 2-15,1 2 0 0,3 0-3 0,2 1 1 16,3-2 2-16,4 0-1 0,0-1 2 0,4-1 1 16,-1-1-1-16,2-1 1 0,0-1 3 0,3-1 1 15,3 0-2-15,3-2 5 0,6 1-3 16,2 1 2-16,10 0 0 0,7 4-6 0,7-1-4 16,4 1-11-16,7 2-23 0,3 0-42 15,4 3-84-15,4 0-216 0,-14-5-639 0,-15-6-586 0</inkml:trace>
  <inkml:trace contextRef="#ctx0" brushRef="#br1" timeOffset="335225.9678">1026 8772 0 0,'0'0'0'0,"0"0"0"15,0 0 0-15,0 0 0 0,0 0 0 0,0 0 201 16,0 0 37-16,0 0-26 0,0 0-36 16,0 0-11-16,0 0-10 0,0 0 0 0,4-18-10 15,-4 17-10-15,0 1-19 0,0-2-14 0,0 1-7 16,0 1-3-16,0-1-1 0,0 1-7 0,0-1-3 16,0 0-9-16,0 1-6 0,0-2-4 0,0 2-5 15,0 0-5-15,0 0-7 0,0 0-7 16,0 0-4-16,0 0-4 0,0 0-3 0,0-2 0 15,-1 2-5-15,1 0-1 0,-2-1-3 0,1 1-5 16,1 0-3-16,-3-2-4 0,1 0 1 0,-2 1-2 16,2-1 3-16,-2 2 0 0,0-1-2 0,2 0 3 15,-4 0-1-15,3 0 0 0,-2-1-1 16,0 1 0-16,0 0 0 0,0 1-2 0,-2 0 1 16,0 0-2-16,0 0 0 0,-1 0-1 0,-1 0-1 15,-1 1-1-15,2 2 2 0,-2 0-1 16,-1 2-1-16,-1-2-1 0,1 2-2 0,-1-1-1 15,1 1 3-15,-3 0 0 0,1 3-1 0,1-2 1 16,1 2 0-16,-2 1-1 0,0 0 4 16,0 1-2-16,2 1-3 0,-1 0 3 15,0-1 0-15,1 1 0 0,1 2-1 0,1-1-1 0,2 1-3 16,-3 2-1-16,4 0 7 0,0 3-3 16,-1 0 1-16,1 1 1 0,1 0-3 0,1 2 1 0,1 1 1 15,0 0 0-15,2 0-3 0,1 0 3 16,0-3-2-16,0 1 1 0,0-3 1 0,0-1-1 15,4 0 0-15,1-2 1 0,-2-2 2 16,5 0-2-16,-2 0 1 0,0-3 0 0,2 0-1 16,3-1 1-16,-2-1 3 0,1-1 1 0,1 0 1 15,1 0 2-15,1-1 2 0,2 0 2 0,-2-3 3 16,5 0 0-16,-3-2 1 0,2 0 1 16,2 0-1-16,-3 0 0 0,2-1 3 0,-1-2-3 0,0-1-1 15,-3 1 1-15,1-1-3 0,-1 0 1 16,-4 0 2-16,2 1 1 0,-3-1 0 15,0 2-1-15,-1-2 6 0,-3 2-4 0,0 0 1 0,-1 0 2 16,-2 0-9-16,1 1 6 0,0-2-1 0,-2 3-4 16,-1-2 0-16,1 1-4 0,-1 1-6 15,0-1 0-15,2 1 2 0,-2 0-3 0,0 0 0 16,0 0-4-16,0 0 2 0,0 0-3 0,0 0 1 16,0 0 0-16,0 0-9 0,0 0 1 15,0 0-5-15,0 0-10 0,0 0 0 0,0 0-13 16,0 0-22-16,-2 1-24 0,2 2-33 0,0-2-37 15,-1 2-51-15,0-1-82 0,-1 0-137 0,0 0-277 16,0-1-548-16</inkml:trace>
  <inkml:trace contextRef="#ctx0" brushRef="#br1" timeOffset="338421.1198">1282 9260 0 0,'0'0'0'0,"0"0"0"16,0 0 0-16,0 0 145 0,0 0 131 0,0 0-27 16,0 0-25-16,0 0-24 0,0 0-19 15,0 0-16-15,0 0-11 0,0 0-17 0,0 0-20 16,0 0-17-16,8-22-11 0,-8 22-7 15,0 0-3-15,0 0-3 0,0 0-5 0,0 0-5 0,0 0-8 16,0 0-12-16,0 0-9 0,0 0-13 0,0 0-12 16,0 0-11-16,0 0-10 0,0 0-5 15,1 4-1-15,-1 0 3 0,2 2 7 0,1 2 1 16,1 0 6-16,-2 2-2 0,3 0 3 0,-2 0 1 16,-1 0 0-16,0 1 0 0,0-1 1 15,0-1-1-15,0 0-2 0,-1 1 2 0,-1-2-3 16,0-1 1-16,1 1 2 0,0 0-1 0,-1-3 3 15,0 2-1-15,1-2 1 0,-1 0 0 0,0-2 0 16,2-1 1-16,-2 1-1 0,0-1-1 0,1-1-1 16,-1 0 2-16,0 1-1 0,0-1 3 15,2-1-3-15,-2 0 1 0,0 1-4 0,0-1-6 16,0 0-24-16,0 0-63 0,0 0-101 0,0 0-181 16,0 0-317-16,0 0-587 0</inkml:trace>
  <inkml:trace contextRef="#ctx0" brushRef="#br1" timeOffset="338810.6228">1302 9122 324 0,'0'0'483'0,"0"0"-90"0,0 0-66 0,0 0-55 16,0 0-70-16,0 0-39 0,0 0-27 16,0 0-27-16,0 0-29 0,0 0-22 0,0 0-18 15,0 0-11-15,0 0-7 0,-1-5-6 0,0 5-5 16,1 0 1-16,0 0-1 0,0 0 0 0,0 0 6 16,0 0 5-16,0 0 8 0,0 0 13 0,0 0 9 15,0 0 7-15,0 0 3 0,0 0 0 0,0 0-5 16,1-2-10-16,-1 0-2 0,0-1-14 15,0 0-6-15,0-1-3 0,1 0-9 0,0-1 1 16,-1 3-2-16,0-3-4 0,3 1-1 0,-3 0-2 16,0 2-2-16,0 1-1 0,0 0-1 0,0 1-1 15,0 0-1-15,0 0-2 0,0 0-5 16,0 0-13-16,0 0-24 0,0 0-36 0,0 0-48 16,0 0-64-16,0 0-113 0,0 3-183 0,1 1-376 15,0-2-332-15</inkml:trace>
  <inkml:trace contextRef="#ctx0" brushRef="#br1" timeOffset="339490.2943">1514 9208 0 0,'0'0'0'0,"0"0"273"15,0 0 64-15,0 0-41 0,0 0-50 0,0 0-37 16,0 0-31-16,0 0-28 0,0 0-22 16,0 0-9-16,0 0-12 0,0 0-8 0,0 0-9 15,0 0-13-15,16-27-13 0,-16 27-18 0,1 0-17 16,-1 0-16-16,2 0-10 0,-1 0-4 15,0 3-2-15,1 1 1 0,2 0 2 0,0 2 1 16,0 1 1-16,2 1 2 0,-3 1 0 16,3 1-1-16,-3 2 2 0,1 0-1 0,0-1-1 0,-2 1 2 15,1 2-1-15,-2-1 1 16,2 1 1-16,-2-2 0 0,-1 1 4 0,0-1 2 0,0-1 3 16,-4 0 1-16,0-2 0 0,2 0 0 0,-3-1-1 15,0 0-1-15,1-1 2 0,-2-1-2 0,0 0-1 16,2-1 1-16,-3-2-1 0,4 1-1 15,-2-1 1-15,1 0-1 0,2-2-2 0,-2 0 6 16,1 0 0-16,2-1 10 0,0 0 10 0,0 0 1 16,1 0 4-16,-1-1-4 0,0-2-9 0,-1-1-5 15,-1-2-6-15,2 1-2 0,0-1-3 16,1-2 1-16,0 0-2 0,0 0-4 0,0-1-3 16,0 2 0-16,0 0-3 0,1 0-1 0,2 1 1 15,0 1-3-15,-1 0 0 0,0 0 2 0,1 2-3 16,1 0-3-16,-2 1-6 0,-2 1-6 0,2 1-14 15,1 0-16-15,0 0-30 0,-1 1-65 16,0 4-107-16,2 1-206 0,-1-2-377 0,-2 0-370 0</inkml:trace>
  <inkml:trace contextRef="#ctx0" brushRef="#br1" timeOffset="339983.8467">1535 9042 9 0,'0'0'562'16,"0"0"-145"-16,0 0-75 0,0 0-37 16,0 0-61-16,0 0-39 0,0 0-28 0,0 0-31 15,0 0-31-15,0 0-27 0,0 0-22 16,0 0-22-16,0 0-15 0,0 0-14 0,-2-18-11 0,2 18-6 16,0 0-4-16,0 0-2 0,0 1 0 15,0 0 5-15,0 0 1 0,0 2 5 0,0-2 1 16,0 1-3-16,0 0 1 0,0-1 0 0,0-1 0 15,0 1 0-15,0-1 1 0,0 0-1 0,0 1 0 16,0-1 2-16,0 0 0 0,0 0-1 16,0 0 3-16,0 0 0 0,0 0-1 15,0 0 1-15,0 0 1 0,0 0-4 0,0 0 0 0,0 0 0 16,0 0-1-16,0 0 0 0,0 0-2 16,0 0 0-16,0 0-2 0,0 0 2 0,0 0-1 15,0 2-3-15,1 0-13 0,0 0-44 0,4 1-84 16,0 0-178-16,-1 0-392 0,1-2-803 0</inkml:trace>
  <inkml:trace contextRef="#ctx0" brushRef="#br1" timeOffset="344382.6476">1769 9244 0 0,'0'0'0'0,"0"0"0"0,0 0 0 16,0 0 254-16,0 0 38 0,0 0-19 15,0 0-26-15,0 0-31 0,0 0-37 0,0 0-27 16,0 0-22-16,0 0-22 0,3-9-10 0,-3 9-10 16,0 0-8-16,0 0 1 0,0 0-3 0,0 0 1 15,0 0 0-15,0 0-3 0,0 0-8 16,0 0-7-16,0 0-13 0,2 0-8 0,-2 0-10 15,0 0-10-15,1 0-5 0,-1 0-12 0,0 0-1 16,0 0-6-16,0 2-4 0,2 1 4 0,0 1-1 16,0 2 2-16,3 0 2 0,-2 2 4 0,2-1-2 15,0 4 2-15,1 1 0 0,-2 1-2 16,2 0 2-16,-2 0-1 0,1 1 2 0,1 0 1 16,-4 0-1-16,4-2-2 0,-4-1 0 15,2 1 4-15,-1-2-3 0,0-1 2 0,-2 0 0 0,2-3-5 16,0 0 2-16,-2 0 1 15,1-2 1-15,-1 2-1 0,-1-3-1 0,0 2-11 0,1-1-21 16,-1-2-35-16,0 0-59 0,0 1-75 16,0-3-121-16,0 1-171 0,0-1-262 0,0 0-94 0</inkml:trace>
  <inkml:trace contextRef="#ctx0" brushRef="#br1" timeOffset="344760.7599">1970 9214 0 0,'0'0'0'0,"0"0"138"0,0 0-9 0,0 0-24 0,0 0 25 16,0 0 21-16,0 0 0 0,0 0-2 15,0 0-7-15,0 0 5 0,0 0-1 0,0 0-2 16,0 0-14-16,0 0-22 0,-40 70-22 0,26-61-23 15,-1-1-15-15,2-1-11 0,-3 0-10 0,4 0-5 16,2-1-2-16,0-2-3 0,2 0-1 0,3-3 1 16,0 1 2-16,3-2 7 0,2 0 10 15,0 0 13-15,0 0 12 0,0 0 5 16,0 0 3-16,0 0-5 0,0 0-4 0,0 0-6 0,0 0-6 16,1 0-11-16,2 0-12 0,0-1-7 15,0 0-11-15,-1 0 0 0,3 1-8 0,-1 0-1 16,4 0-3-16,1 0-1 0,2 3 6 0,1 3-3 15,5 1 2-15,-2 1-1 0,5-1 0 16,1 2 3-16,2-1-1 0,2 1-1 0,3-1-15 0,-3 1-45 16,4-2-91-16,-3-2-178 0,-5 1-425 15,-7-5-678-15</inkml:trace>
  <inkml:trace contextRef="#ctx0" brushRef="#br1" timeOffset="345518.9566">2969 8863 0 0,'0'0'0'0,"0"0"0"0,0 0 0 0,0 0 0 0,0 0 0 15,0 0 0-15,0 0 0 0,0 0 138 16,0 0 56-16,0 0-12 0,0 0-8 15,0 0-12-15,-2-2-10 0,2 2-10 0,-1 0-15 16,1 0-8-16,-2 0-6 0,1 0-5 16,1 0-5-16,-3 0-8 0,3 0-7 0,-1 0-5 0,1 0-6 15,-1 0-5-15,1 0-5 0,-1 0-10 0,1 0-2 16,0 0-8-16,0 0-6 0,0 0-3 16,0 0-6-16,0 0-3 0,0 0-6 0,0 0-2 15,0 0-4-15,0 0-4 0,1 0 1 0,4 0-3 16,-1 0 2-16,5 0 5 0,0-1 4 0,4 1 2 15,4-2-2-15,4 0-6 0,1 0-7 16,5-1-4-16,-1 1-4 0,3-2-10 0,2 1-30 16,-2 1-46-16,1-1-61 0,-2 0-94 0,-3 2-112 15,-5 0-236-15,-2 1-179 0,-9 0 269 0</inkml:trace>
  <inkml:trace contextRef="#ctx0" brushRef="#br1" timeOffset="345713.3134">2995 8964 0 0,'0'0'77'0,"0"0"152"0,0 0-32 15,0 0 30-15,0 0 22 0,0 0 16 0,0 0-23 16,0 0-74-16,0 0-63 0,0 0-42 0,0 0-27 16,0 0-11-16,136-10-5 0,-108 7-8 15,-4 0-6-15,4 0-21 0,1 1-70 0,-4-1-133 16,-4 0-289-16,-6 1-399 0</inkml:trace>
  <inkml:trace contextRef="#ctx0" brushRef="#br1" timeOffset="345965.6544">3229 8743 742 0,'0'0'232'16,"0"0"-106"-16,0 0-71 0,0 0-47 15,0 0 16-15,0 0 52 0,0 0 33 0,0 0 32 16,0 0 19-16,0 0 0 16,0 0-1-16,0 0-8 0,0 0-14 0,124 61-13 0,-107-55-20 15,-4-1-22-15,-2 2-26 0,1 0-21 0,-4 2-18 16,-2 1-10-16,-3 2-2 0,-2 0 0 16,-1 5 4-16,0 1 1 0,-7 1 9 0,1 0 3 15,-9 3 5-15,2-2 2 0,-6 3-8 0,-1-2-16 16,-2 2-49-16,-1-1-77 0,-1 1-165 0,10-7-398 15,5-6-861-15</inkml:trace>
  <inkml:trace contextRef="#ctx0" brushRef="#br1" timeOffset="346321.5954">4091 8626 276 0,'0'0'421'0,"0"0"-12"0,0 0-30 15,0 0-66-15,0 0-60 0,0 0-36 16,0 0-29-16,0 0-40 0,0 0-42 15,0 0-39-15,0 0-38 0,0 0-26 0,0 0-7 0,0 0 0 16,25-31 12-16,-25 46 7 0,0 4 7 0,0 3 3 16,2 1 2-16,3 2 0 0,-2 1 0 15,-1 0-5-15,4-1-1 0,-3 0-3 0,4 0-3 16,-5-4 0-16,4-1-2 0,-3-1 0 0,-2-2-2 16,2-1 0-16,0-2-6 0,-1-3-1 15,0 1-6-15,-2-3-29 0,1 1-47 0,0-3-86 16,4 0-153-16,-4-2-296 0,0-3-948 0</inkml:trace>
  <inkml:trace contextRef="#ctx0" brushRef="#br1" timeOffset="346533.6247">3986 8743 114 0,'0'0'466'0,"0"0"-143"0,0 0-33 0,0 0-4 0,0 0-37 15,0 0-28-15,0 0-24 0,0 0-39 0,0 0-36 16,0 0-30-16,0 0-32 0,0 0-19 0,0 0-17 16,0 0-10-16,127-22-7 0,-85 16-7 15,2 1-14-15,3-1-46 0,-5 2-91 0,0-1-156 16,-12 4-285-16,-11-1-882 0</inkml:trace>
  <inkml:trace contextRef="#ctx0" brushRef="#br1" timeOffset="347032.8734">4361 8914 1196 0,'0'0'268'0,"0"0"-109"0,0 0-59 0,0 0 5 0,0 0 1 0,0 0-15 16,0 0-13-16,119-24-12 0,-96 16-11 15,5-2-7-15,-5 3-4 0,2-2 1 0,-7 0 0 16,-1 0 7-16,-6 0 4 0,-1 1 4 0,-2 1 10 16,-6-1-2-16,-1 1-6 0,-1-2-7 15,0 1-15-15,-2-2-10 0,-1 2-4 0,-4-3-9 16,-2 1 0-16,3 1-4 0,-3 0-4 0,0-1 0 16,-2 3-5-16,0 2-2 0,-3 0-4 0,2 4-5 15,0 1 1-15,-4 0 3 0,3 0 1 16,0 4 0-16,0 2-1 0,2 0 0 0,4 0-1 15,0-1 1-15,6 0-3 0,1 1 0 0,0-1-1 16,7 0-1-16,4-1 3 0,2 0 1 0,6-3-3 16,2 1 4-16,1-2-2 0,5 0 0 0,-2-3 0 15,0 0 0-15,-1-2 0 0,-2 0 5 16,-1-1 0-16,-3 0 3 0,-1 0 2 0,-4 2 0 16,-2 0 4-16,-1 1 4 0,-2 2 6 0,-5-2 9 15,2 2 7-15,-3 1 3 0,-2 0-7 0,0 0-8 16,0 0-9-16,0 0-6 0,0 0-8 0,0 4-2 15,0-1 0-15,0 3-1 0,0 1 4 16,0 0-1-16,0 2 3 0,0-1 0 0,0 2-1 16,0 0 0-16,0 0-1 0,3 0 1 0,-2 1-11 15,2 0-26-15,1 1-50 0,-1-3-90 0,3 0-138 16,-3-2-277-16,3-2-510 0,-4-2 279 0</inkml:trace>
  <inkml:trace contextRef="#ctx0" brushRef="#br1" timeOffset="347441.5267">5143 8719 958 0,'0'0'504'0,"0"0"-122"0,0 0-117 16,0 0-128-16,0 0-70 0,0 0-42 0,0 0-19 15,0 0-2-15,0 0 5 0,0 0 4 0,0 0 2 16,0 0 0-16,0 0 1 0,0 0 1 15,9 62 4-15,-9-53 3 0,-3 2 5 0,-4-2 3 16,-3 0 0-16,-1 0 2 0,0 0-3 0,-2-3-8 16,-3 0-7-16,0-1-10 0,1-1-6 15,3-1-8-15,-2-1-1 0,4-2 0 0,3 0 0 16,-1 0 10-16,5 0 7 0,0-5 2 0,0 0 2 16,3-3-2-16,0 0-3 0,0-2 2 0,0 0-2 15,1-3 3-15,5 2 4 0,-3-1 2 16,5 0 7-16,-4 0 3 0,4 2 2 0,1 0-4 15,0 1-7-15,-1 3-2 0,-2 3-8 0,3 1-1 16,2 0 0-16,-1 2-6 0,3 0-2 0,-1 2 0 16,0 1-3-16,1 2 2 0,1 1 3 0,0-2-2 15,-2 1 1-15,-2 0 4 0,1 0-3 16,-2-1 0-16,-4 0 4 0,1 1-11 0,0-1-6 16,-3 0-17-16,-1 0-55 0,3 0-78 0,-2 0-138 15,-2 0-230-15,1-2-306 0,0 1-90 0</inkml:trace>
  <inkml:trace contextRef="#ctx0" brushRef="#br1" timeOffset="348630.8423">5302 8753 441 0,'0'0'702'0,"0"0"-211"0,0 0-145 16,0 0-124-16,0 0-83 0,0 0-46 0,0 0-35 16,0 0-27-16,0 0-13 0,0 0-14 15,0 0-6-15,0 0 0 0,0 0-6 0,0 0 3 16,70-46 0-16,-66 56 3 0,-1-1 1 15,1 0 0-15,-1-1 1 0,-2 2-2 0,4-3 3 16,-3 2 1-16,0-2-1 0,1-1 1 16,2 0 0-16,-2-1-2 0,2-2 3 0,-1 0 3 0,0-2 3 15,1-1 7-15,0 0 4 0,2 0 2 0,1 0 0 16,-2-1 0-16,1-3-4 0,3-1-2 16,-1 1-1-16,0-2 2 0,0 0 1 0,-2-1 1 15,2 0-2-15,-2 0 0 0,3-1 2 0,-3 2 4 16,-1-2 4-16,1-1 3 0,1 2-2 0,-2-1-2 15,-1 1-3-15,-2 1-4 0,3 1-5 0,-4 2-5 16,-1 0-3-16,0 2-6 0,1 1-5 16,-2 0-9-16,2 0-2 0,-1 0-1 15,1 3 2-15,0 0 7 0,-1 2 4 0,2-1 3 16,0 0 0-16,0 1 1 0,-2 0 0 0,4-2 0 0,-2 1 0 16,-1-1 2-16,3 0 0 0,0-1 3 0,-1-1 3 15,2 0 2-15,0-1 5 0,-1 0 5 16,5 0 4-16,-1-1 3 0,1-4 0 0,2 1-1 15,0-1-6-15,0-1-1 0,1 0-2 0,-3 0-2 16,0 1 2-16,0 0 0 0,-2-1 1 16,-3-1 0-16,0 4 0 0,-3-2 1 0,1 1 0 15,-3 2 0-15,0 0-4 0,0-1-5 0,0 2-4 16,0 1-9-16,0 0-7 0,-2 0-12 16,0 0-3-16,-3 1 3 0,3 3 5 0,-1 0 7 15,-2 2 1-15,4-1-1 0,0 3-3 0,0-1-2 16,1-1-4-16,0 0 1 0,0-1-5 0,2 2 3 15,1-3 2-15,2 2 2 0,-2-2 6 16,3 0 2-16,-3 0 5 0,3-2 1 0,-3 2 0 16,-1-1 1-16,3-2-2 0,-3 1 1 0,-1 1-3 0,0 0 1 15,-1 2 0-15,0 0-1 0,0 1-2 16,0 1 1-16,-2 1 1 0,-5-1 1 0,4 1 4 16,-5 1-1-16,3-3 1 0,-1 2 0 15,0-1-2-15,3-1 2 0,1-1-1 0,1-1 0 16,1-2-2-16,0 1 2 0,0-1 0 0,0-2 1 15,3 1 2-15,3-1-5 0,-1 0 2 16,4 0 1-16,1-1 0 0,0-1 3 0,0-2 1 16,-1 0-1-16,0-1 1 0,-1-1 4 0,-2 0 0 15,0-2 3-15,-3-2-1 0,3 1-1 0,-3-3-1 16,-2 0-3-16,2-3 4 0,0-1-2 0,-2-3 1 16,1-3 3-16,0-2-4 0,1-2 3 15,2-2 1-15,-3-1-2 0,4 3-2 0,-2 2 1 16,1 3-2-16,-3 6-1 0,0 6-1 0,-2 4-4 15,0 2-1-15,0 3-9 0,0 0-13 16,0 3-3-16,0 4 2 0,-2 5 9 0,0 2 12 16,-1 4 4-16,1 2-1 0,0-1 2 0,1 2 0 15,-1 0 0-15,0-2-2 0,2 2 0 0,-2 0 2 16,2-2-4-16,-1 3 1 0,1 0-2 0,0 1 1 16,0 1 1-16,0 3 2 0,0 2 1 15,7 2-2-15,-1 1 4 0,4-1 0 0,-2 0 3 0,1 0 5 16,0-2-3-16,0-3-1 0,-4 0-3 15,1-4 0-15,-4-5-2 0,0-1 1 0,-1-6 0 16,-1-2-1-16,0-2 5 0,0-3 3 16,-3-2 5-16,2-1 11 0,-1 0 10 0,0 0 1 15,-3-2-1-15,2-4-8 0,-3-2-10 0,2 0-6 16,0-3-4-16,0-3-2 0,2-2 0 0,1-3 1 16,0-5 0-16,1-1-7 0,0-3 5 0,2-1-3 15,4-5 2-15,4-2 2 0,0-1-5 16,2 1-3-16,1-1 1 0,-1 3 1 0,2 4 0 15,0 3 1-15,-3 5-3 0,1 4-5 0,-2 4 1 16,0 3-1-16,0 4-3 0,0 2-8 16,-1 4-2-16,1 1-5 0,-1 0 2 0,1 6 8 15,1 2 0-15,-1 3 5 0,0 2 2 0,1 0-1 16,-3 1 4-16,-1-1 1 0,0 1 1 16,-2-3-2-16,-1 1 2 0,-3-2-1 0,-1-1 2 15,0-1 1-15,0-1-1 0,-3 1 1 0,-4-1-2 16,-1-1 4-16,0 2 0 0,-3-3 3 0,-2 1-1 15,1 0-3-15,-4 0 1 0,2 0-3 16,-5-2 4-16,5 1-2 0,-4 0 0 0,2-1-4 0,1 1-20 16,1 0-43-16,3-3-74 0,4 3-144 15,1-3-315-15,4 1-596 0</inkml:trace>
  <inkml:trace contextRef="#ctx0" brushRef="#br1" timeOffset="349021.0207">6514 8653 1038 0,'0'0'443'0,"0"0"-92"0,0 0-119 0,0 0-78 16,0 0-12-16,0 0-13 0,0 0-26 0,0 0-26 15,0 0-43-15,0 0-23 0,0 0-3 0,0 0-3 16,0 0 0-16,0 0 1 0,-96 50 0 15,87-36-2-15,2 0-1 0,3 0-1 0,1-1-2 16,0-1 5-16,3-2-2 0,0-1 4 16,2-1 0-16,2-1-1 0,0-1 6 0,2-4 5 15,1 1 7-15,3-3 6 0,1 0 4 0,4 0-3 16,-1-5-1-16,3-1-6 0,-3-1-4 16,2 0 0-16,-4-1-4 0,1-2 4 0,0 3 5 0,-5-2 2 15,0-2 9-15,0 3-1 0,-3-4 2 0,-1 0-4 16,-3-1-5-16,-1 1-7 0,0-1-7 15,-1 1-3-15,-5 0-5 0,1 0 0 0,-4 4-7 16,2-1-4-16,-4 4-7 0,0 2-6 0,1 3-7 16,0 0-14-16,1 3-24 0,1 4-56 15,2 1-78-15,1-1-154 0,3 0-323 0,2-1-886 16</inkml:trace>
  <inkml:trace contextRef="#ctx0" brushRef="#br1" timeOffset="349850.8116">6816 8833 754 0,'0'0'546'0,"0"0"-112"0,0 0-108 0,0 0-101 16,0 0-48-16,0 0-29 0,0 0-29 0,0 0-23 16,0 0-19-16,0 0-10 0,0 0-10 0,0 0-12 15,0 0-11-15,3-31-8 0,0 26-5 16,1 1-3-16,-1-2-2 0,4 0-3 0,-1 0-4 16,3 0 0-16,-1-3 0 0,2 0 0 0,1 0 1 15,0-1-4-15,-1-2 1 0,1-1 1 16,-3 1 2-16,-1-2 0 0,-2 0 2 0,-1 0-3 15,-1 1 0-15,-2 1-1 0,-1 3-1 0,0 1-2 16,0 1-2-16,-4 3-3 0,-2 1-4 0,-2 1-2 16,-2 0-2-16,-1 2-3 0,-1 0 3 15,0 0-1-15,1 3 2 0,2-1 1 0,3 1-1 16,1 0 0-16,3 1-2 0,0 1 3 0,2-1 1 16,0 0 2-16,4 0 3 0,3-1-2 0,3 1 2 15,3-2 2-15,3 1 0 0,1-3-1 0,3 0 0 16,-1 0-3-16,0 0 0 0,-1 0 4 15,0-4 1-15,-3 2 0 0,-3-1 1 0,-1 1-2 16,-3 1-1-16,-2 0 1 0,-1-1-1 0,1 2-2 16,-2 0-1-16,0 0-2 0,0 0 1 0,-1 5-2 15,0 0 0-15,1 0 0 0,-2 1 0 16,2 1 4-16,-1 1 1 0,1 0 2 0,-2 0 2 16,2 0-3-16,-1-1 0 0,1-1-1 0,-1 2 0 15,1-4 0-15,0 1 0 0,3 0 1 0,-2-2-1 16,3-1 2-16,-1 0 1 0,2-2 2 15,0 0 2-15,1 0 0 0,2 0 0 16,0-3 0-16,0-1-2 0,-2-1-1 0,0 0-1 16,-3-1-2-16,0 0 0 0,0 0 1 0,-2-2 0 15,0 1 0-15,-3-1 4 0,1-1-3 0,-1-1 1 16,1 0 0-16,-3-2-3 0,0-2 3 0,1-1 0 16,-1-2 1-16,1-2-2 0,3-2 0 0,-3 0 1 15,2 0 0-15,-2 0-2 0,1 4 2 0,-2 3 1 16,2 4 0-16,-2 2 3 0,0 5-3 0,0 1-1 15,0 2-3-15,0 0-7 0,-3 2-7 16,2 4 1-16,0 2 2 0,-2 4 4 0,1 1 6 16,-2 1 0-16,3 1 0 0,1 1 2 0,0 0-1 15,0 0 1-15,0 1 1 0,0-2 3 0,0 2-3 16,0 0 1-16,2-1-2 0,1 0-1 16,-2-1 0-16,0-1 0 0,0-1-1 0,-1-1-4 15,2-1 3-15,-2-1 0 0,0-2-1 0,0 0 0 16,0 0-14-16,0-3-23 0,0 1-33 15,0-1-48-15,0 0-68 0,0-2-71 0,2 1-125 16,2-2-339-16,-2-2-772 0</inkml:trace>
  <inkml:trace contextRef="#ctx0" brushRef="#br1" timeOffset="350072.2819">7027 8531 0 0,'0'0'24'16,"0"0"291"-16,0 0-16 0,0 0-32 0,0 0-30 16,0 0-13-16,0 0-52 0,0 0-44 0,0 0-33 15,128-7-26-15,-98 3-13 0,2 1-9 0,-3-1-10 16,-2-1-7-16,-3 1-11 0,-3 3-13 16,-3-2-21-16,-1 2-74 0,-4 1-173 0,-2 0-388 15,-5 0-359-15</inkml:trace>
  <inkml:trace contextRef="#ctx0" brushRef="#br1" timeOffset="350693.8597">7567 8634 716 0,'0'0'434'16,"0"0"-155"-16,0 0-102 0,0 0-47 0,0 0-19 15,0 0-7-15,0 0 2 0,0 0 0 16,0 0-3-16,0 0-22 0,0 0-27 0,0 0-18 16,0 0-5-16,0 0 1 0,-3 49 2 15,-3-43 3-15,-4 0 4 0,-2 2-2 0,-3-1-3 16,0-2-4-16,-3 1-8 0,1-1-7 0,0-2-2 0,3 0 0 16,3-1-3-16,2-2 3 0,5 1 3 15,2-1 2-15,0 0 10 0,2 0-2 0,0-3-5 16,3-3-12-16,1-1-11 0,3-1-7 0,3-3-3 15,1 1 6-15,2 0 0 0,0 1 2 16,4 1 0-16,-2-1-4 0,0 4-1 0,-2 1 0 16,1 2-1-16,-1 1 1 0,-1 1-1 0,-1 0-2 15,3 3 0-15,-2 2 3 0,1 1 0 16,-2 1 2-16,-1 0 2 0,1-1 1 0,-2 3 2 16,1-4 1-16,-2 2-1 0,-1-1-1 0,-1-1 1 15,0 0 0-15,-1 0 2 0,4-2-1 0,-3 0 2 16,1-1-1-16,3-1 3 0,2-1 1 0,-1 0-1 15,2 0-1-15,-1 0 0 0,0-1-2 16,2-3-2-16,-2 1 1 0,1-2-1 0,-3-1-2 16,-3-1 2-16,0 1-1 0,-1-2 1 0,-4 0 4 15,1-2 1-15,-2-1 0 0,-1-1 0 0,0 0 2 16,0-2 1-16,-1-2 0 0,-2-1 3 0,1-3-1 16,-2 0 3-16,2-2 3 0,-1 1 1 15,2 0 4-15,1 2 3 0,0 1 1 0,-1 3 4 16,1 5 2-16,-2 3-2 0,2 3-5 0,-1 3-10 15,1 1-14-15,-1 0-17 0,-1 6-3 0,1 3 3 16,-1 5 5-16,2 2 13 0,0 2 0 16,0 3-1-16,0 3 2 0,0 1 0 0,0 2-1 15,0-1 0-15,-1 1 2 0,-1-2 0 0,1-1 0 16,0-3 0-16,1-5-5 0,0 1 0 16,0-4-10-16,0-2-28 0,0-2-48 0,2-2-72 15,3-2-105-15,2-3-156 0,-2-2-377 0,-2 2-537 0</inkml:trace>
  <inkml:trace contextRef="#ctx0" brushRef="#br1" timeOffset="351054.1337">7827 8579 0 0,'0'0'370'0,"0"0"-45"0,0 0-83 0,0 0-75 16,0 0-48-16,0 0-43 0,0 0-35 0,0 0-24 15,0 0-7-15,0 0 6 0,0 0 20 16,0 0 15-16,0 0 14 0,-52 21 3 0,62-18-4 15,1-2-12-15,4-1-10 0,1 0-10 0,3 0-8 16,1 0-5-16,-2 0-3 0,4-4 0 16,-4 1 0-16,1-2 3 0,-2 2 3 0,0-2 4 15,-3 1 13-15,-1-2 9 0,-2 2 13 0,3-1 6 16,-4 0-3-16,0 2-3 0,1-1-9 0,-5 2-6 16,-1 1-5-16,0 0-8 0,-2 1-9 15,0 0-10-15,0 2-8 0,-3 4 0 0,1 0 2 16,-1 2 5-16,0 0 8 0,0 1 5 0,0 0 9 15,0 1 5-15,-1 2 2 0,-1 0 4 0,0-3-6 16,0 3-5-16,2-1-7 0,0-2-4 16,0 0-4-16,0-1-2 0,0 1-1 0,3 0-1 15,2-1 3-15,0-1-1 0,2 0 1 16,-1 1-6-16,1-2-10 0,1 0-19 0,-2-1-45 0,0 1-66 16,2-1-110-16,-1-1-207 0,-3-3-404 0,-1 0-433 15</inkml:trace>
  <inkml:trace contextRef="#ctx0" brushRef="#br1" timeOffset="351244.0712">8158 8487 1079 0,'0'0'543'0,"0"0"-82"16,0 0-124-16,0 0-110 0,0 0-64 0,0 0-42 16,0 0-43-16,0 0-30 0,0 0-25 0,0 0-30 15,0 0-20-15,0 0-4 0,0 0 5 16,-2-73 13-16,2 84 14 0,0 2-2 0,0 1-12 15,1 1-28-15,3-1-54 0,2 1-59 0,3-1-124 16,-1 0-194-16,-1-3-342 0,-2-4-295 0</inkml:trace>
  <inkml:trace contextRef="#ctx0" brushRef="#br1" timeOffset="351791.3356">8326 8647 837 0,'0'0'549'0,"0"0"-144"0,0 0-143 0,0 0-115 15,0 0-59-15,0 0-39 0,0 0-27 16,0 0-14-16,0 0-3 0,0 0-1 16,0 0 2-16,0 0-1 0,0 0-1 0,-121 53-1 15,113-41-1-15,2 1 4 0,1-3-2 0,1 0-2 16,4-1-1-16,0 0-2 0,1-2 0 0,4-3 3 16,3 1 7-16,1-3 2 0,3-2 9 15,2 0 0-15,2 0-1 0,0-5 1 0,3 0-5 0,-1-2 0 16,-2 0-2-16,2-2 0 0,-3 1 0 15,0-1 0-15,-2-2 1 0,1 1-1 0,-3-1 5 16,-2 0 5-16,-3-1 3 0,2 1 6 0,-5-2 3 16,1 0 2-16,-2 2-3 0,-1 0 2 15,-1 1-8-15,0 3-5 0,0 3-6 0,-3 1-8 16,1 3-12-16,-2 0-13 0,0 0-2 0,-3 2-5 16,2 1 7-16,-1 2 9 0,-1 0 3 15,4 2 2-15,-1-1-2 0,0 1-1 0,3-1-6 16,1 0 3-16,0-1-1 0,0 0 0 0,2-2 4 15,3 1-4-15,-1-1 6 0,1-2 1 16,0-1 4-16,2 2 2 0,0-2 0 0,-1 0 1 16,3 0-1-16,-2 0 3 0,2 0-2 0,-1-3-1 15,1 1 0-15,1-2 0 0,0 2 1 0,-1-1 3 16,0-1 1-16,2-1 0 0,-3 3 3 0,-1-3 4 16,0 0 2-16,2 1 7 0,-1-1 2 0,-4 3 1 15,2-1-1-15,-3 2-2 0,0 0-4 16,1 1-6-16,-3 0-7 0,0 0-7 0,-1 0-4 15,0 2-1-15,1 3 1 0,2 1 4 0,-2 2-3 16,2 1 3-16,-2 0-2 0,0 1 0 0,-1 1 2 16,1 2 1-16,2-3-2 0,-1 1-1 0,1-2-4 15,-2 1-13-15,1-1-25 0,1-1-41 16,1-1-67-16,-2-2-97 0,0 1-135 0,4-1-258 16,-5-1-120-16,1-2 27 0</inkml:trace>
  <inkml:trace contextRef="#ctx0" brushRef="#br1" timeOffset="353236.8855">9482 8489 671 0,'0'0'450'0,"0"0"-74"16,0 0-75-16,0 0-96 0,0 0-72 0,0 0-35 15,0 0-21-15,-134-13-14 0,110 19-13 16,0 4-13-16,2-1-11 0,3 4-9 0,0 0-7 0,3 5-2 15,1 1-4-15,4-1-2 0,3 3 0 16,3-2 2-16,0 1-1 0,4-1 1 0,1-1 1 16,0-2-1-16,6 0 2 0,1-2 3 15,3-1-1-15,3-3 3 0,1-2 0 0,5-1-1 16,1-4 5-16,2 0 3 0,6-3 0 16,0 0 4-16,4-2-3 0,0-4-2 0,0 1-1 0,-1-2-1 15,0 0-2-15,-1-1-3 0,0 0 3 16,-3-1 0-16,-4-1 3 0,0 1 7 0,-3-1 3 15,-2 1 6-15,-6 1 9 0,-3 2 4 0,-2 1 3 16,-5 1 0-16,-1 2-7 0,-1 1-9 0,0 1-11 16,0 0-11-16,-1 0-16 0,0 0-8 0,-3 3-2 15,-1 1-1-15,0 0 10 0,1 2 3 16,1-2 1-16,-1 2 1 0,2-1 2 0,2-1 0 16,0 1 0-16,0-2 3 0,2 0-2 0,3 0 0 15,-1-2 5-15,3 1-1 0,1-2 2 0,3 0 0 16,0 0-2-16,0 0-5 0,4-3 3 15,-2-1 0-15,0 0 4 0,-2-1 4 0,0 1-3 0,2-2 1 16,-5 0 0-16,1 1 1 0,0-3 1 16,-2 1 1-16,-3-1-1 0,2 0-3 0,-3 1 2 15,-2-3 0-15,0 1-2 0,1 0-1 0,-2-1 1 16,0 1 0-16,0 1-1 0,-4 1 3 16,1 1-7-16,-3 1-5 0,2 3-7 15,-3 0-11-15,-4 2-1 0,1 2 1 0,-1 5 3 0,-4 1 4 16,1 2 5-16,0 1 1 0,0 1 1 15,1 2 6-15,4 0-4 0,3-1 1 0,1 0-3 16,4-2 0-16,1-1-5 0,0-2-1 0,1-1 0 16,4-2-2-16,1-1 6 0,3-3 4 0,2 1 2 15,-2-2 2-15,3 0 1 0,4-2 6 16,-3-2-2-16,4-1 3 0,-3-2 0 0,4-1-3 16,-2 0 1-16,1-1 0 0,0-2 2 0,-2-1 1 15,1 0 1-15,-3-1-1 0,3 1 4 0,-2-3-1 16,-3 1 0-16,3-2 3 0,-4 1-4 0,-3-2 0 15,1 3 1-15,-2-1 2 0,-2 0-4 0,-2 2-1 16,-1 2-2-16,-1 2-7 0,0 3 4 16,0 2-3-16,0 3-11 0,-1 1-12 0,-1 0-4 15,-5 5 1-15,1 3 7 0,-1 1 15 0,-1 2 0 16,4 1 1-16,1 0 1 0,1-1 0 0,2 1-4 16,2-3-1-16,3 2 0 0,3 0-4 15,1-2 6-15,4-1 1 0,-1-2 3 0,6 1 2 16,-2-2-2-16,1 0 1 0,0 1-1 0,-2-3 2 15,0 2-2-15,-2-2 2 0,-1 1-2 0,-3-1 0 16,0 1-1-16,-2-1 0 0,-4-1-3 16,-1 2 0-16,-1-2-1 0,-1 2 1 15,0 1 1-15,0-2 1 0,-1 3 0 0,-3 0 1 0,-4 2 1 16,-2-2 3-16,0 0 0 0,0 1 0 16,-3 0-2-16,2-3-1 0,1 1 0 0,0-1 0 15,3-2 1-15,1 1 0 0,2-3 0 0,4 0 0 16,0 0 2-16,0 0 1 0,0 0 0 15,1 0 1-15,5-1-4 0,-1-4-2 0,3 0-1 0,3-1-1 16,1-1-1-16,3-1 2 0,-3 1 2 16,0-2-1-16,0-1 4 0,0 1-1 0,0-3-1 15,-4-1 2-15,0-1-1 0,1-2 1 0,0-1-1 16,-1-3-2-16,-3-1 2 0,2 0 0 0,1-3 1 16,-4 1-1-16,2-3 0 0,-2 0 0 0,1 0 0 15,-2 2 1-15,0 2 1 0,2 7 1 16,-4 5-2-16,-1 3 0 0,0 4 0 0,0 3-3 15,0 0-1-15,0 0-11 0,0 3-5 0,-3 4 1 16,-2 5 3-16,2 1 9 0,-2 6 5 16,3-1 3-16,-1 1 1 0,0-3 1 0,1 2 1 15,1-2 1-15,1 0-3 0,0-1 1 16,0-1-2-16,0 1-1 0,0-1 3 0,3-1 0 0,0 2-1 16,-1-1 0-16,-1 1 0 0,1-3-2 15,2 0 2-15,-2-1-1 0,0 3-2 0,3-4 0 16,-1 0-2-16,-2-1-3 0,2 1-9 0,-1-2-17 15,-1-1-34-15,0-2-46 0,-1 0-73 0,3 0-100 16,-3-3-122-16,1-1-250 0,-1-1-230 0,0 0 248 16</inkml:trace>
  <inkml:trace contextRef="#ctx0" brushRef="#br1" timeOffset="353459.123">10083 8497 0 0,'0'0'71'0,"0"0"381"16,0 0-129-16,0 0-108 0,0 0 16 0,0 0 41 16,0 0 52-16,0 0-28 0,0 0-85 15,0 0-69-15,120 9-49 0,-79-9-38 16,-1 0-19-16,-2-2-13 0,-5-2-4 0,-2 1-4 0,-6-2-3 16,-2 2-4-16,-6-1-12 0,0 1-22 15,-5-1-80-15,4 0-190 0,-7 0-489 0,-5 3-752 0</inkml:trace>
  <inkml:trace contextRef="#ctx0" brushRef="#br1" timeOffset="354821.3391">11248 8306 0 0,'0'0'0'0,"0"0"0"0,0 0 0 0,0 0 183 0,0 0 97 15,0 0-5-15,0 0-18 0,0 0-25 0,0 0-21 16,0 0-10-16,0 0-20 0,0 0-24 15,45-71-24-15,-42 65-23 0,-2-2-19 0,0 1-15 16,0-1-12-16,0-2-10 0,-1 0-9 0,1 2-9 16,-1-2-4-16,0-1-4 0,0 0-1 15,0 0 1-15,0 0 0 0,0 1 2 0,0-2-1 16,0 2 1-16,0 1-4 0,0 1-2 0,-1 4-3 16,0 2-8-16,0 2-4 0,0 0-15 0,-3 0-14 15,2 5-3-15,0 4 1 0,-5 5 7 0,2 6 10 16,-2 3 5-16,0 4-1 0,4 1 3 15,-1 2-3-15,-2 1 2 0,5 2-3 0,-1-1-1 16,0 1 3-16,-1 1-2 0,1-5 4 0,1 0-1 16,0-4 0-16,-1 0 1 0,1-3-2 15,-3-2 2-15,3 0 0 0,1-2-1 0,-1-1 3 16,0 0 1-16,0-3-1 0,-3 0 2 16,1-2-1-16,2-1-6 0,-1 0-7 0,-3-1-22 15,4 0-37-15,-1-4-51 0,2 0-83 0,0-2-143 16,0-1-196-16,0-1-221 0,0-2-18 0</inkml:trace>
  <inkml:trace contextRef="#ctx0" brushRef="#br1" timeOffset="355169.3039">11109 8492 10 0,'0'0'384'0,"0"0"-105"0,0 0-58 16,0 0-53-16,0 0-35 0,0 0-16 0,0 0-13 16,0 0-15-16,0 0-6 0,0 0-1 15,0 0-4-15,0 0 1 0,0 0-2 0,0 0-5 16,6-14-4-16,-6 14-5 0,0 0-4 0,1 0-4 15,0 0 2-15,0 0-2 0,1 0-2 0,4 0-2 16,3 0-10-16,1 0-3 0,3-2-7 16,5 0-7-16,3-1-4 0,1-1-6 0,5 1 0 15,0-2-6-15,2 0-2 0,1 2-10 0,0-1-35 16,-1 2-77-16,-5 1-164 0,-5 1-382 16,-8 0-821-16</inkml:trace>
  <inkml:trace contextRef="#ctx0" brushRef="#br1" timeOffset="355738.8091">11489 8625 840 0,'0'0'334'0,"0"0"-156"16,0 0-38-16,0 0-43 0,0 0-23 15,0 0-4-15,0 0 3 0,0 0 12 0,0 0 19 0,0 0 10 16,0 0-10-16,0 0-14 0,0 0-21 16,0 0-19-16,84-4-12 0,-64-3-9 0,-1-1-3 15,1 0-3-15,-4-1 3 0,2 0-2 0,-5 0 4 16,2-1 4-16,-4 1 2 0,-1 0 7 15,-5-1 0-15,1 2 0 0,-4 2-2 0,-2-2-1 16,0 1-3-16,0 0-6 0,-2-1-5 0,-5 1-9 16,0 1-6-16,-5 1-9 0,1 2-3 15,-2 1-4-15,-1 2-4 0,-4 0 2 0,-1 0 0 16,0 4 2-16,-1 1 3 0,7 1 1 0,1-2-2 16,3 1-2-16,2 0-2 0,7-2-4 0,0 0 2 15,0 0 0-15,8 0 5 0,4 0 4 16,4-2-1-16,1-1 3 0,6 0-1 0,1-3 0 15,-1-1 2-15,2-2 0 0,-3 0 0 0,-3 1 0 16,-2-1 1-16,-2 1 0 0,-2 1 1 0,-3 1-1 16,-3 1 1-16,-2 1 1 0,0 1 0 0,-2 0 2 15,-2 0-1-15,-1 0-1 0,1 0-3 16,-1 0 0-16,0 0-3 0,0 0 0 0,1 1 1 16,-1 2-2-16,3 2 3 0,-3 2 0 0,0 0 1 15,0 1 0-15,0 1 0 0,0 2 2 0,-3-2-1 16,1 3 0-16,0 0-2 0,-2-1-19 15,0 0-47-15,3 0-85 0,1-1-158 0,0 0-214 16,0-3-278-16,0-4-245 0</inkml:trace>
  <inkml:trace contextRef="#ctx0" brushRef="#br1" timeOffset="356496.5574">12019 8511 490 0,'0'0'498'0,"0"0"-81"0,0 0-129 0,0 0-107 16,0 0-69-16,0 0-49 0,0 0-24 0,0 0-17 16,0 0-4-16,0 0-2 0,0 0 0 15,0 0-1-15,0 0-2 0,0 0-5 0,-85 25-3 0,79-16-3 16,-2 2-3-16,4-1 3 0,-2-1 1 16,3 0 1-16,-1 0-2 0,3-2 1 0,1 0-1 15,0-2-2-15,1 0-1 0,5-2-2 0,1-1 0 16,-1 0 4-16,6-2 1 0,1 0 2 15,0 0 0-15,0-5-2 0,3 0-2 0,-3-1 7 16,3-1 1-16,-1 1 5 0,-3-1 7 0,5-1 3 16,-6 0 6-16,2 0 6 0,0-2 7 0,-6 2 5 15,1 0 4-15,1 1-2 0,-4 0-2 16,-1 1-2-16,-3 0-2 0,-1 0-7 16,0 0-8-16,-2 1-6 0,-4-2-7 0,2 1-3 0,-4 2-4 15,0 1-8-15,3 0-8 0,-4 3-6 0,-1 0-8 16,1 2 0-16,-1 3 5 0,0 1 3 15,0 2 3-15,2 0 3 0,3 1-5 0,-1-1-15 16,4 0-32-16,1 1-36 0,1-2-41 0,3 0-49 16,4-2-38-16,1 1-16 0,-1-3 9 0,5-2 40 15,0-1 59-15,-1 0 51 0,1 0 39 16,-1-4 28-16,-1 0 27 0,2-1 26 0,2-1 39 16,0 0 33-16,-2 0 37 0,4-1 13 0,-3 2-7 15,-1-2-9-15,4 1-25 0,-4 1-12 0,0 0-11 16,-2 2-12-16,-1 0-10 0,0 0-13 0,-1 1-13 15,-4-1-10-15,2 2-11 0,-3 0-7 0,-2 1-9 16,4 0-8-16,-2 0-4 0,-1 3-11 16,-1 2-2-16,1 1 0 0,2 1-2 15,-4 0 7-15,0 2 3 0,0-2 2 0,0 3 2 0,0-2-3 16,0 0 0-16,0 0-1 0,0-1 4 0,0-2-2 16,0 2 3-16,0-4 0 0,0 0-1 15,1 0 0-15,0-2-1 0,1-1 3 0,0 0-1 16,4 0 7-16,-2 0 2 0,5-1 1 0,0-3-1 15,1 0 0-15,1-1 0 0,0 0 1 16,4-2 5-16,-1 1-2 0,3-1 3 0,-2 0 3 16,4 0 0-16,-3 1 8 0,-1 0 4 0,-3 0 5 15,-1 1 5-15,-2 0 2 0,-2 1-2 16,-4 3-6-16,1-2-6 0,-2 2-8 0,-1 1-6 16,-1 0-5-16,1 0-4 0,-1 0-7 0,0 0-8 15,0 0-1-15,1 0-3 0,5 1 7 0,-2 2 4 16,1-2 1-16,-1 2 1 0,2 0 0 0,-1 0-1 15,4 1-2-15,-1-1-6 0,-1 1-23 16,-1-2-53-16,3 2-99 0,-1-1-191 0,-4 0-421 16,-1-1-630-16</inkml:trace>
  <inkml:trace contextRef="#ctx0" brushRef="#br1" timeOffset="357859.9999">13062 8681 0 0,'0'0'186'0,"0"0"97"15,0 0-18-15,0 0 21 0,0 0-2 0,0 0-31 16,0 0-49-16,0 0-42 0,0 0-30 16,0 0-19-16,0 0-11 0,0 0-13 0,109-37-10 15,-97 28-11-15,3 0-12 0,-3-2-8 0,0 0-5 16,4-1-6-16,-3-4-2 0,2 0 0 16,-2-4-5-16,1 1 0 0,-4-3-1 0,2-1-6 15,-3-2-3-15,0-2-2 0,-2 0-2 0,-4-2 0 16,4-1 0-16,-5 0-1 0,-1 1-4 0,-1 4 1 15,0 2-2-15,0 5-2 0,-3 2-1 0,-4 5-4 16,4 4-7-16,-1 4-9 0,1 3-9 16,-3 0-8-16,1 5 0 0,-5 3 3 0,1 5 9 15,-1 4 7-15,-1 2 5 0,1 2 2 0,3 3 1 16,2 0 0-16,-3 0 1 0,6 2 1 16,1 0-1-16,1-2 2 0,0 0-2 0,0-2 0 15,0 0 2-15,2-1 0 0,2 1 2 0,0-2 2 16,-2 2-3-16,0-3-3 0,3-2-20 0,-1-1-63 15,2-1-97-15,-1-3-182 0,5-1-277 0,-2-4-319 16,-4-3 365-16</inkml:trace>
  <inkml:trace contextRef="#ctx0" brushRef="#br1" timeOffset="358211.8936">13626 8472 129 0,'0'0'245'0,"0"0"-59"0,0 0-19 0,0 0-26 0,0 0-9 16,0 0 7-16,0 0 6 0,0 0-5 15,-119 49-9-15,108-40-17 0,3 0-22 0,1 1-20 16,1-1-20-16,2 2-17 0,-2-3-10 16,4 2-7-16,1-1-4 0,1-1 0 0,0-1-1 15,1 0 1-15,1-1 6 0,5-1 5 0,-1 0 6 0,2-2 3 16,4-2 0-16,2-1-3 0,-1 0-5 15,2 0-1-15,-1-3-3 0,-1-1-2 16,0-2 3-16,-1-1 0 0,0 0 6 0,-3 0 8 16,1-1 10-16,-2 0 11 0,-1-1 9 0,0 1 5 15,-4-2 0-15,2 1-9 0,-2 0-6 0,-2-1-13 16,-1 1-9-16,0-1-6 0,-4 0-9 0,-3-2-6 16,-1 2-5-16,-2 0-7 0,-1 3-8 0,1 1-9 15,0 4-14-15,-3 2-12 16,-1 0-19-16,-1 7-49 0,0 1-93 0,-1 4-190 0,6-1-396 15,2-5-557-15</inkml:trace>
  <inkml:trace contextRef="#ctx0" brushRef="#br1" timeOffset="358686.4238">13962 8489 0 0,'0'0'0'0,"0"0"0"0,0 0 36 0,0 0 309 16,0 0-36-16,0 0-58 0,0 0-42 0,0 0-25 15,0 0-27-15,0 0-11 0,0 0-22 0,0 0-18 16,0 0-17-16,0 0-17 0,-63-15-18 0,58 15-16 16,0 0-14-16,0 0-11 0,0 2-2 15,-2 1-7-15,2 3 0 0,-2 1-3 0,1-1-3 16,0 2 2-16,0 1 0 0,0 1 1 0,1 1-3 16,1 0 2-16,0 2-2 0,2-1 1 0,2 0 3 15,0 0-5-15,0-2 1 0,3-1-1 16,4 0 2-16,0-1 4 0,4-2 3 0,-1-1 5 15,3-2 2-15,0 0 12 0,2-2 10 0,1 0 10 16,1-1 14-16,0 0 3 0,0-4 1 0,2 0-6 16,-1-1-7-16,0-1-12 0,0 0-9 15,-4 0-10-15,3 0-6 0,-4 0-2 0,-2 1-5 16,-1-1-8-16,-2 1-32 0,-3 0-75 0,-1-1-127 16,-4 1-227-16,0 1-376 15,0 3-187-15</inkml:trace>
  <inkml:trace contextRef="#ctx0" brushRef="#br1" timeOffset="359384.9708">14208 8498 420 0,'0'0'454'0,"0"0"-78"16,0 0-66-16,0 0-64 0,0 0-53 15,0 0-33-15,0 0-34 0,0 0-26 0,0 0-23 16,0 0-20-16,0 0-21 0,0 0-13 0,0 0-10 16,102 14-5-16,-102-9 5 0,0 0 4 15,0 0 6-15,-5 3 6 0,-3-1 7 0,-1 0 2 16,-2 1-1-16,-3 0-2 0,0-1-10 0,0 1-5 16,0-3-6-16,1 0-2 0,3 0-1 15,-1-2-2-15,4-1-1 0,0-1-5 0,2-1 4 16,2 0 2-16,1 0 0 0,1-1 0 0,1-2-5 15,0-2-5-15,0 0-6 0,0-2-3 16,4-2-6-16,4-1-1 0,1 1 3 0,1-1-3 0,2-2 5 16,0 3 2-16,2 0-2 0,0 1 0 0,-2 3-2 15,0 2 1-15,-1 0-1 0,-1 3 1 16,-2 0-1-16,4 0-1 0,-4 4 0 0,1 0 2 16,1 2 3-16,-2 1 2 0,0 0 2 0,-1 1-2 15,1-1 1-15,-1 0 1 0,-3 0 2 16,2 0 2-16,-3-1 0 0,1 0 2 0,2-3 0 15,-2 2 2-15,1 0 0 0,0-3 3 0,1 1 1 16,3-2 2-16,-2 0 3 0,3-1 1 0,3 0 1 16,0 0-4-16,0-4-2 0,2 0 0 15,-2-1-4-15,5 0 4 0,-4-1-2 0,2 1 1 16,-3-1 2-16,0 1 2 0,-3-2 1 0,-1 0 5 0,-2-1 3 16,-2 1 0-16,-1-1 3 0,-2-1-3 15,-1-1-3-15,-1 0-3 0,0-2-4 0,-1 1-1 16,-2-3-3-16,-1 0 0 0,1-1 0 0,-3-2-1 15,4 0 1-15,-1-1-1 0,1 3 2 16,1 0-1-16,-1 4 2 0,1 3 1 0,0 5-1 16,1 1-1-16,0 2-2 0,-2 0-6 0,2 0-9 15,-1 2-10-15,0 2-3 0,0 4 5 16,-1 3 8-16,1 3 10 0,0 0 1 0,0 1 1 16,1 1-1-16,0-2 2 0,0 1 0 0,0-2 2 15,0 1-3-15,0 0 0 0,0-2 0 16,0 0-1-16,0-1 4 0,0 1 0 0,0-2-1 15,0-1-1-15,0 0-2 0,0-2-7 0,0 0-15 16,0-1-32-16,0-1-46 0,0-1-59 0,0-2-82 16,0-1-119-16,0-1-163 0,1 0-185 0,0 0-73 15</inkml:trace>
  <inkml:trace contextRef="#ctx0" brushRef="#br1" timeOffset="359739.7511">14584 8465 0 0,'0'0'175'0,"0"0"141"15,0 0-97-15,0 0-50 0,0 0-37 0,0 0-28 16,0 0-16-16,0 0-13 0,0 0-12 16,0 0-17-16,0 0-17 0,0 0-12 15,0 0 2-15,0 0 18 0,-73-5 30 0,76 6 32 16,4 1 24-16,0-2 4 0,1 0-14 0,3 0-28 16,2 0-31-16,-1 0-19 0,3 0-11 0,-1-3-7 15,0 1 0-15,0 0-1 0,-1-2-3 0,0-1 1 16,-3 2 3-16,2-2 1 0,-1 1 0 15,4 0 10-15,-1-1 0 0,1 1-1 0,0 1 2 16,-3 0-7-16,-1 1-5 0,-3-1 1 0,-3 2 3 16,-1 0 5-16,-4 1 10 0,1 0 6 0,-1 0-1 15,0 0-6-15,0 0-14 0,0 0-18 16,0 1-16-16,0 3-1 0,0-1-2 0,0 4 6 16,0 0 11-16,0 2-2 0,0 1 3 15,1 0 0-15,-1 1 1 0,2 0-2 0,-2-1 3 16,0 1 0-16,0-2 1 0,0 0 2 0,0-1 1 15,0 0 0-15,-2 0-1 0,0-1-9 16,2 1-32-16,-3-2-62 0,2 0-108 0,-1-2-212 0,0 0-332 16,1-2-490-16</inkml:trace>
  <inkml:trace contextRef="#ctx0" brushRef="#br1" timeOffset="359927.5201">14846 8274 595 0,'0'0'822'0,"0"0"-501"16,0 0-54-16,0 0-106 0,0 0-82 0,0 0-52 15,0 0-53-15,0 0-20 0,0 0-3 16,0 0 14-16,0 0 28 0,0 0-8 0,0 0-54 0,0 0-148 16,23 19-195-16,-19-9-244 0,-2-2-84 0</inkml:trace>
  <inkml:trace contextRef="#ctx0" brushRef="#br1" timeOffset="360411.5905">15052 8493 219 0,'0'0'427'0,"0"0"-142"0,0 0-114 15,0 0-110-15,0 0-41 0,0 0-16 0,0 0 2 16,0 0 3-16,0 0 5 0,0 0-3 0,0 0-2 15,0 0 0-15,0 0-4 0,0 0 4 0,-52 59 1 16,52-54 5-16,0-1 13 0,3-1 18 16,2-1 27-16,3-1 25 0,-1-1 13 0,2 0-6 15,2 0-15-15,0-2-22 0,2-3-15 0,-1 1-8 16,1-2-1-16,-1 0-1 0,1 0-1 16,-2 0 2-16,0 0-3 0,-2 0 2 0,0-1 1 15,0 1 0-15,-1-1 5 0,-1 0 1 0,-2 1 5 16,2-2-2-16,-1 1-2 0,-1 2-4 0,-1-1-9 15,-2 3-7-15,1 1-10 0,-2 0-11 0,-1 2-10 16,0 0-15-16,0 0-6 0,1 2-2 16,0 1 3-16,2 3 10 0,-1-1 5 0,1 2 3 15,0-1 2-15,0 0-1 0,-1 0 0 0,1-2 3 16,-1 0-1-16,1-1 3 0,1 1 1 16,-1-2 0-16,2-1 2 0,0 0 4 0,3 0 0 0,-3-1 3 15,2 0 1-15,1 0-2 16,3-2-1-16,-2 0-3 0,1-2-3 0,2 1 0 0,-2-2-1 15,1 2 2-15,0-3 1 0,1 1 1 0,1-2 1 16,-1 0-2-16,-1 1-1 0,4-1-2 16,-3 0-1-16,1 1-3 0,-2 3-4 0,-2-1-3 15,0 3-9-15,-1 1-14 0,-1 0-51 0,1 0-83 16,3 3-87-16,2 2-230 0,-2-1-330 0,-4-2-192 0</inkml:trace>
  <inkml:trace contextRef="#ctx0" brushRef="#br1" timeOffset="360779.4992">15930 8369 850 0,'0'0'717'0,"0"0"-398"16,0 0-84-16,0 0-74 0,0 0-76 15,0 0-46-15,0 0-19 0,0 0-5 0,0 0-3 16,0 0 5-16,0 0 2 0,0 0 4 0,0 0 3 15,0 0 1-15,37 101 3 16,-37-83-2-16,0-2 0 0,0 1-3 0,-1 0-2 0,-3-2 1 16,0 1-5-16,3-3-4 0,0 0-6 0,1-2-19 15,0-2-39-15,1 1-65 0,4-3-126 0,0-1-235 16,0-4-320-16,-2 1-288 0</inkml:trace>
  <inkml:trace contextRef="#ctx0" brushRef="#br1" timeOffset="361034.6942">15961 8104 1915 0,'0'0'282'0,"0"0"-25"0,0 0-47 15,0 0-47-15,0 0-29 16,0 0-21-16,0 0-20 0,0 0-21 0,0 0-16 0,0 0-6 15,0 0-11-15,0 0-4 0,0 0-7 0,0 0-10 16,-3-11-5-16,7 8-6 0,1 1 1 16,1-3-9-16,2 2-1 0,-1-2-10 0,3 2-31 15,-1 1-30-15,2 2-59 0,0 0-94 0,-1 1-201 16,-2 4-407-16,-2-1-765 0</inkml:trace>
  <inkml:trace contextRef="#ctx0" brushRef="#br1" timeOffset="363145.721">15794 8421 0 0,'0'0'0'15,"0"0"0"-15,0 0 0 0,0 0 170 0,0 0 101 16,0 0-29-16,0 0-36 0,0 0-37 0,0 0-45 16,0 0-54-16,0 0-44 0,0 0-29 0,0 0-16 15,0 0 4-15,-40 25 7 0,33-10 7 16,2 3 1-16,-2 2 2 0,4 2 2 0,0 0 1 15,2 2 4-15,1 1 1 0,0-3-6 16,5 2-14-16,4-5-43 0,3-1-92 0,5-1-138 16,-4-8-192-16,-3-2 175 0</inkml:trace>
  <inkml:trace contextRef="#ctx0" brushRef="#br1" timeOffset="363381.3654">16189 8395 482 0,'0'0'468'0,"0"0"-158"0,0 0-62 16,0 0-67-16,0 0-71 0,0 0-40 16,0 0-31-16,0 0-17 0,0 0-5 0,0 0 1 15,0 0 3-15,0 0 2 0,0 0 2 0,0 0-1 16,81 58-1-16,-70-43-3 0,-3 0-1 0,-4 1 1 15,0 0 6-15,-2 0 3 0,-2 2 3 16,-2-1-8-16,-4 0-27 0,-4 1-62 0,-1 1-156 0,2-5-269 16,4-5-916-16</inkml:trace>
  <inkml:trace contextRef="#ctx0" brushRef="#br1" timeOffset="363773.9133">17002 8295 605 0,'0'0'677'0,"0"0"-361"0,0 0-28 0,0 0-69 16,0 0-77-16,0 0-63 0,0 0-49 0,0 0-40 16,0 0-12-16,0 0 2 0,0 0 15 0,0 0 10 15,0 0 3-15,0 0 8 0,-10 90-4 16,11-67-2-16,0 0 2 0,-1-2-4 0,1-2 3 15,-1 0 0-15,2-2 1 0,-2-2-2 0,2-1 6 16,-2 0 1-16,0-3-1 0,1 0 1 0,-1-1-15 16,0-3-37-16,1 0-80 0,0-3-190 15,-1 0-306-15,0-2-805 0</inkml:trace>
  <inkml:trace contextRef="#ctx0" brushRef="#br1" timeOffset="363996.703">16906 8408 506 0,'0'0'417'0,"0"0"-116"0,0 0-53 15,0 0-65-15,0 0-65 0,0 0-48 16,0 0-42-16,0 0-8 0,0 0 19 0,0 0 37 16,0 0 28-16,0 0 7 0,0 0-22 15,0 0-32-15,98-4-23 0,-65-1-14 0,1-1-8 0,-2 2-7 16,-1-2-11-16,-1 1-36 0,-5 2-69 15,-3 2-140-15,-2 1-219 0,-7 0-289 16,-6 0-40-16</inkml:trace>
  <inkml:trace contextRef="#ctx0" brushRef="#br1" timeOffset="364287.6909">17226 8451 513 0,'0'0'163'0,"0"0"-69"0,0 0-19 16,0 0 8-16,0 0 19 0,0 0 0 0,0 0-6 16,0 0-12-16,0 0-15 0,0 0-10 0,0 0-6 15,0 0-4-15,-28 124-1 0,37-116 3 16,1-2 6-16,6-3 10 0,-3 0 9 0,5-2 4 16,-3-1 0-16,5 0-6 0,-2-4 1 0,2-3-1 15,-2 1 2-15,-4-2-2 0,1 0-4 16,-2-1-4-16,-3 1-3 0,-1 1-6 0,-5 0-3 0,2 0-4 15,-4 1-6-15,-2 0-2 0,0-1-11 16,-1 0-11-16,-7 0-6 0,-1 0-9 0,-2-1-3 16,-1 0-3-16,-6 0-1 0,0 0-1 15,0 1-2-15,0 3-4 0,0 1-12 0,0 3-22 16,4 1-54-16,-5 6-109 0,6 4-218 0,0-3-418 16,6-3-397-16</inkml:trace>
  <inkml:trace contextRef="#ctx0" brushRef="#br1" timeOffset="366338.3763">18150 8277 0 0,'0'0'0'0,"0"0"423"0,0 0 35 15,0 0-68-15,0 0-73 0,0 0-73 0,0 0-62 16,0 0-48-16,0 0-38 0,0 0-31 0,0 0-17 15,0 0-7-15,0 0-9 0,0 0-6 0,-54-21-6 16,43 29-3-16,-2 2-4 0,1 3-2 16,1-1 0-16,0 4-5 0,0 0-2 15,2 5-1-15,0-2-3 0,3 2 2 0,1-2 0 16,1 1 0-16,-1-1 0 0,4-2 1 0,1-2-2 16,0 0 4-16,2-2-2 0,6-2 1 0,-3-2 0 15,2-1 2-15,2-2 3 0,2-1 4 0,2-2 6 16,0-3 3-16,1 0 4 0,2 0 3 15,-1-5-3-15,3-2-1 0,0 0-3 0,-2-2-5 16,2 0 0-16,1 0-1 0,-1-1 1 0,-3 1 1 16,1-2 1-16,-3 3 5 0,-3-1 4 0,-3 1 4 15,-3 1 1-15,2-1-1 0,-4 1-3 0,0 0-3 16,-2 1-2-16,0 1-4 0,1 2-3 16,-1 1-7-16,0 0-4 0,0 2-7 0,0 0-8 15,0 0-17-15,0 0-13 0,0 3-2 0,0 3 6 16,0 1 16-16,0 0 15 0,0 2 5 0,0 0-1 15,0-1 0-15,3-1 0 0,0 0 1 0,-1 0 0 16,0-3 0-16,4 1 0 0,-3-1-1 0,4-2 3 16,-4 1-1-16,4-3 2 0,-2 0 1 15,3 0-2-15,1 0 5 0,0-4-1 0,0 0 1 16,1-1 1-16,-3 0-3 0,2-1 0 0,1-1 1 16,0 0 0-16,-1-1-1 0,1 0 3 15,0 0-3-15,-2 0 3 0,-2 2 3 0,-1-1 0 16,-2 2 3-16,2 0-4 0,-3 2 2 15,-2-1-3-15,0 4-2 0,0 0-2 0,0 0-9 16,0 0-9-16,0 0-14 0,-1 0-9 0,-1 1 3 16,-3 5 7-16,3-1 12 0,-1 2 10 0,-2 1 3 15,3-3-1-15,1 1 1 0,1-1 0 0,0-1-1 16,0-1 0-16,1-1 1 0,1 0 0 16,5-2 1-16,1 0 4 0,-1 0-1 0,6-1 0 15,1-2 2-15,-1-3-1 0,5-1 1 0,-2-1-1 16,-1 0-1-16,2-1 1 0,-2 0 1 0,0-2 2 15,-1 1-2-15,-2-3 1 0,4 2 0 16,-4 0 1-16,-1-1 0 0,-1 4 3 0,-2-2-3 0,-4 3 5 16,1 0 3-16,-3 2-1 0,-2 0 2 15,0 2-8-15,0 2-4 0,0-1-9 0,-2 2-10 16,-4 0-4-16,2 3-7 0,-3 2 3 0,-2 1 8 16,3 1 2-16,-1 2 8 0,0 1-1 15,4-2-2-15,-1 4 3 0,1-2-2 0,3-1 0 16,0 2 0-16,3-1-1 0,3-1-3 0,1-1 1 15,2-3 1-15,0 1 0 0,2-2 0 0,0 1 2 16,0 0 0-16,0-1 1 0,-2 1 3 16,-1-2-1-16,-2 2-2 0,1 0 1 0,-4-2-5 15,2 2-2-15,-4 0 0 0,-1-1-1 0,0 2 0 16,0-2 2-16,-1 1 3 0,-5 1 1 16,2-2 3-16,-3 1 3 0,-2 0 0 0,1-1 0 15,1 0 5-15,0-3-3 0,-2 2 2 0,5 0 0 16,-1-3 0-16,4 0 3 0,1 0 3 0,0 0 5 15,0 0-1-15,1-2-9 0,6-2-10 0,2-1-12 16,0-2-3-16,3 0 2 0,1-1 2 0,3 0 5 16,0-1-1-16,3 1 3 0,2-2 6 0,1-1 3 15,-3 0 3-15,0-2 1 0,-3-1 3 16,-2-2 1-16,-4 0 1 0,-2 0 0 0,-2-2-2 16,1 1-2-16,2 2 2 0,-1-1-1 15,-2 1 1-15,2 4 1 0,-3 3 0 0,-2 2 4 16,-2 3 3-16,-1 0 0 0,0 3-2 0,0 0-7 15,0 0-10-15,0 0-13 0,-2 2-2 0,0 2 1 16,-3 4 5-16,3 1 9 0,-4 3 5 16,3-1 2-16,-2 3 2 0,0 0 1 0,3-1-6 15,-1 0 4-15,-1 3-2 0,3-4 0 0,0 2 7 16,0-2-6-16,0-1 1 0,1 0 0 0,0-1-1 16,0-2 2-16,0 1 2 0,0-1 0 15,0-2-4-15,2 1 0 0,-1-1-8 0,1-2-23 16,2 0-54-16,-1 0-93 0,0-2-155 0,2-1-258 15,-1-1-325-15,-2 0 28 0</inkml:trace>
  <inkml:trace contextRef="#ctx0" brushRef="#br1" timeOffset="366555.7299">18903 8295 75 0,'0'0'466'0,"0"0"-56"0,0 0-43 0,0 0-69 15,0 0-52-15,0 0-58 0,0 0-57 16,0 0-37-16,0 0-17 0,0 0-6 0,0 0-3 0,0 0-7 16,0 0-16-16,0 0-17 0,45-13-9 15,-28 8-11-15,3 0-5 0,-1 2-12 0,2-1-29 16,0 2-62-16,4 0-55 0,0 0-76 0,6 2-171 16,-4 0-330-16,-8 0-256 0</inkml:trace>
  <inkml:trace contextRef="#ctx0" brushRef="#br1" timeOffset="366878.0985">19269 8313 0 0,'0'0'81'0,"0"0"166"0,0 0-34 16,0 0-14-16,0 0-15 0,0 0-10 0,0 0-27 15,0 0-30-15,0 0-30 0,0 0-25 16,0 0-18-16,0 0-10 0,-103 119-5 0,103-113 10 0,2-1 13 15,5-1 23-15,0-1 29 0,-1-1 22 16,5-1 16-16,3-1 0 0,-2 0-16 0,2-1-22 16,3-4-24-16,1 1-18 0,-3-2-14 0,3-1-6 15,-3-1-5-15,0 2-1 0,-4-2-2 16,-1 0 2-16,-3 0 2 0,-3-2 0 0,-2-1 0 16,-1-1-3-16,-1 2-4 0,0-3-6 0,-2 1-2 15,-2-2-8-15,-5 0-5 0,-6 2-4 16,1 0-6-16,-5 2 0 0,4 2-5 0,-4 3-6 15,1 4-8-15,0 1-7 0,2 5-7 0,0 6-26 16,2 4-59-16,3 2-105 0,3 2-240 16,2-4-365-16,4-3-549 0</inkml:trace>
  <inkml:trace contextRef="#ctx0" brushRef="#br1" timeOffset="367992.4802">19610 8419 1143 0,'0'0'565'16,"0"0"-174"-16,0 0-120 0,0 0-83 0,0 0-56 16,0 0-44-16,0 0-31 0,0 0-24 0,0 0-18 15,0 0-8-15,0 0-1 0,0 0 1 0,0 0-1 16,-79-2 4-16,67 2-1 0,2 0 2 16,0 0 5-16,3 0 5 0,6 0 9 0,-1 0 9 15,1-2 5-15,1-3-2 0,0-1-6 0,0-2-12 16,3-4-10-16,3-2-4 0,0-2-4 15,4 0 0-15,3-1-3 0,1 3 0 0,-1 2-3 16,3 4-3-16,-4 0 1 0,0 3-2 0,4 1 0 16,-3 1-1-16,0 1 2 0,2 1-2 0,0 1 2 15,0 0 4-15,0 0-4 0,-3 3 3 0,5 0-3 16,-5 1-1-16,0-1 2 0,2 2 0 16,-6 0 1-16,-1-2-1 0,2 2-2 0,-6-3-1 15,1 2 1-15,-2-1 0 0,-2 1-4 16,1 1 1-16,-1-2-2 0,0 2 2 0,0-1-2 15,0 1 0-15,-1 0-5 0,-2-1-7 0,-1 1 0 16,3-2-7-16,0 0-4 0,1-1-7 0,0-1-6 16,0-1-5-16,0 0 4 0,2 0 15 15,4-1 9-15,2-4 13 0,0 0 7 0,3-4 1 0,1 1 2 16,2-1-1-16,-1-1 1 0,5-1 0 16,-2-1 3-16,1 0 1 0,0 3 3 0,0 1 2 15,-4 1-2-15,-1 2 2 0,-4 3-1 0,-1 0-3 16,-4 2-6-16,-1 0-4 0,1 0-6 0,-1 4-2 15,-1 2 4-15,1 0 1 0,0 1 4 16,-1 0 2-16,0 0 1 0,3 0 0 0,-3-1 2 16,1-1 2-16,-1-1-4 0,1 1 1 15,2-1 0-15,-1-1 2 0,-1-1 2 0,4 1 3 0,-1-2 1 16,2-1 0-16,0 0 7 0,-2 0 0 16,5 0 3-16,0 0 3 0,-1-2-8 0,0-1-4 15,1 1 0-15,-2 0-7 0,-3-1 3 0,3 1 3 16,0 1-3-16,-4 0-1 0,3-1 2 15,-3 1-2-15,3 0-1 0,-1-1-2 0,0 1 1 16,1 1-1-16,-2-2 3 0,2 1 3 0,-1 0-4 16,-1 0 1-16,-2-2 2 0,1 2 2 15,-2 1 6-15,-1-1 2 0,-1 0-2 0,1 1-5 0,-1 0-3 16,0 0-5-16,0 0-4 0,0 0-5 16,0 0-9-16,-2 0-12 0,0 0-5 0,-2 1 6 15,2 2 5-15,-1 2 13 0,-4 0 5 0,3 2-2 16,-2 1 4-16,1 2 0 0,-1-1 2 0,2 2 2 15,-2 0-1-15,2-3-1 0,1 2 1 16,1-1-1-16,2 0-2 0,0-1 0 0,6-2 1 16,3 1-1-16,1-1 4 0,3-1-2 0,4-2 0 15,2 0 3-15,-1-2 0 0,7-1 3 0,-2 0 1 16,-2 0 0-16,3-2-1 0,-1-2 1 16,-2-1 1-16,-2-1 3 0,-2 0 1 0,2-1 0 15,1-2 2-15,-2-2-2 0,-2-1 6 0,1 0 2 16,-4-2 1-16,-3 0 4 0,-2-1 0 0,-1 2-1 15,-5 1 0-15,-2 0-4 0,0 1-5 16,0-1-5-16,-6 2-4 0,1 0-3 0,-4 3-5 16,2 0-4-16,-1 3-7 0,-1 2-5 0,-4 1 2 15,3 1 2-15,-1 0 2 0,3 2 5 0,1 2 0 16,0 1-1-16,5-2 2 0,1 0-2 0,0-1 1 16,1 1 1-16,0-1 1 0,1-1 1 15,2 1 3-15,5-2 3 0,1 0-2 0,3 0 4 16,1 0 1-16,2-3-1 0,-2 0 3 0,3-2-1 15,-2 2-1-15,3-2-1 0,-3 0 0 0,5 1-1 16,-4-1 1-16,0 2 2 0,-3-1 0 16,-3 2 0-16,-1 1-1 0,-4 1-2 0,-2 0-3 15,-2 0-3-15,0 0-1 0,0 1-1 0,0 3 2 16,0 1 2-16,0 2-1 0,0 1 2 16,-2 0 0-16,0 2-1 0,-2 1 2 0,-1-1-1 15,3 3 1-15,0 0-1 0,2 0 1 0,0 2-1 16,3 1 0-16,7 2 1 0,2-3-4 0,8 2-8 15,0-1-23-15,8-2-38 0,3 0-70 16,0-3-114-16,1 1-175 0,-5-4-370 0,-10-2-612 0</inkml:trace>
  <inkml:trace contextRef="#ctx0" brushRef="#br1" timeOffset="368413.28">20999 8295 783 0,'0'0'682'16,"0"0"-296"-16,0 0-88 0,0 0-61 16,0 0-76-16,0 0-52 0,0 0-33 15,0 0-22-15,0 0-13 0,0 0-7 0,118-56-9 16,-98 53-5-16,1 2-4 0,2-2-3 0,-1 3-4 0,0 0-3 15,-4 0-1-15,-2 0-4 0,-2 0 0 16,-4 3-1-16,-3-2-3 0,0 2 0 16,-5 0-2-16,-1 0-3 0,-1 0 1 0,0 2 1 0,0 0 3 15,-2 2 3-15,-6 2 3 0,3 0 5 0,-4 1-1 16,-3 1 1-16,-2 1 0 0,0 1-3 16,-3 2 1-16,1-3-1 0,0 2-1 0,1-1-1 0,1 0-1 15,1-1 0-15,-1 1 1 0,4-1 0 16,2 0-1-16,0 0-2 0,2-2-1 0,2-1 0 15,2 0 1-15,2-2 0 0,0 0 1 0,0-2 0 16,3 1 2-16,4-2 4 0,3-1 5 0,0-1 4 16,3-2-4-16,5 0-3 15,0 0-9-15,2-1-17 0,3-3-20 0,-1 0-34 16,-2-2-60-16,0 1-94 0,0-1-131 0,-3 0-282 0,-2 0-340 16,-5 1 381-16</inkml:trace>
  <inkml:trace contextRef="#ctx0" brushRef="#br1" timeOffset="369119.3851">21624 8292 1032 0,'0'0'341'0,"0"0"-91"15,0 0-45-15,0 0-68 0,0 0-44 16,0 0-19-16,0 0-13 0,0 0-10 16,-122 52-7-16,113-42-6 0,2 4-7 0,2-3-7 15,-1 0-5-15,3-2-2 0,2 0-2 0,1-2 1 16,0 0 7-16,2-2 5 0,6 0 16 0,-2 0 16 15,4-3 10-15,3 1 6 0,0-3-7 0,1 0-16 16,3 0-17-16,0 0-9 0,-3-5-9 0,5 0-2 16,-4 0-4-16,2-1-1 0,-2-1-2 15,-1-1 0-15,-1-1 4 0,-1 0-1 0,0-2 3 16,-5-1-2-16,0 0-1 0,-3-1 3 0,-1-1-3 16,-1 2 2-16,-2-1-3 0,0 2-3 0,-7 0-5 15,1 1-1-15,-2 2-3 0,-1 1-5 16,-3 2-3-16,-1 3-6 0,-1 2 2 0,1 0-2 15,-2 1 3-15,4 5 2 0,1-1-3 16,4 3 3-16,0-1-2 0,5 0-1 0,1 1 3 16,0-2-2-16,3 1-2 0,5-1 2 0,2-3-1 15,0 1 5-15,6-3 7 0,-2-1-1 0,3 0 4 16,-1 0 0-16,1-3 2 0,-2-2 2 0,2 0-2 16,-1 1 3-16,-1-2-2 0,0 2 4 0,0-1 3 15,-2 0-1-15,1 2 0 0,-2 2-5 16,-1 0 2-16,-1 1-7 0,0 0 0 0,-1 2 0 15,1 1-6-15,-2 3 5 0,0 1 0 0,1-2-1 16,-4 4 1-16,0-2-1 0,-1 1 0 16,-2 0 0-16,-1-1 6 0,0 1-5 0,-1-1 1 15,0-2 0-15,0 0-1 0,0-1 1 0,0-1 2 16,0-1-1-16,0 0-4 0,0-2 5 0,0 2-1 16,0-2 4-16,0 0 10 0,0 0 1 15,0 0 10-15,0 0 9 0,0 0 7 0,0 0-4 16,2-3-6-16,0 0-12 0,2-3-17 0,1-2-1 15,1 1-1-15,1-2 2 0,3-2 1 0,1 0-2 16,0 1-2-16,0-1-1 0,1 0 5 0,0 2-4 16,0 1 2-16,1 2-2 0,-2-1-3 15,0 4 6-15,-2 1 0 0,-3 1-1 0,-1 1-2 16,0 0-3-16,-1 0-1 0,-1 0-2 0,0 3 4 16,-1 2-4-16,2 2 2 0,-1-1-1 0,-2 2 2 15,2-1 0-15,-1 1-2 0,0 1 2 0,1 0-3 16,2 3 4-16,0-2 0 0,0 3-10 0,2-2-20 15,3 0-37-15,3-1-56 0,3 1-87 16,-1-3-128-16,5 0-203 0,-7-3-348 16,-3-3-169-16</inkml:trace>
  <inkml:trace contextRef="#ctx0" brushRef="#br1" timeOffset="369509.4243">22350 8262 819 0,'0'0'549'15,"0"0"-202"-15,0 0-87 0,0 0-89 0,0 0-78 16,0 0-44-16,0 0-28 0,0 0-16 16,0 0-4-16,0 0 1 0,0 0 5 0,0 0 12 0,0 0 37 15,0 0 41-15,-5-14 26 0,15 14 9 16,3 0-29-16,0 0-34 0,5 0-25 0,-1 0-15 16,1-2-7-16,-1 1-5 0,2-2-2 0,-4 1-5 15,-1-2 1-15,-1 1 1 0,-2-1 2 16,-1-1 4-16,-2 0 2 0,-2-1 0 0,-2 0-1 15,1 0-1-15,-3 0-2 0,-2 0-3 16,0 2-4-16,0 0-5 0,-2 0-2 0,-3 1-6 0,-1 0-6 16,-3 3-4-16,-5 0-4 0,0 0 4 15,-4 6 3-15,-1 2 5 0,-1 2 0 0,-1 2 1 16,3 2-1-16,2 1 2 0,0 0 3 0,2 2-2 16,3-1 3-16,4 0-3 0,0-1 2 0,4 0-2 15,3-1 2-15,0-4 2 0,6 0-2 0,0-2 2 16,4-1-2-16,3-1-2 0,0-1-1 15,5-3 0-15,1 1-5 0,7-3-4 0,1 1-2 16,5-1 1-16,5 0 3 0,2 0-7 0,5 0-29 16,0 0-49-16,3 0-80 0,-1 0-105 15,4-1-131-15,-14-1-268 0,-10 2-663 0</inkml:trace>
  <inkml:trace contextRef="#ctx0" brushRef="#br1" timeOffset="369907.1882">23308 8102 1044 0,'0'0'408'0,"0"0"-76"0,0 0-66 0,0 0-108 15,0 0-70-15,0 0-42 0,0 0-31 0,0 0-9 16,0 0 0-16,0 0 5 0,0 0 9 16,0 0 7-16,0 0 6 0,0 0 4 0,-8 81 4 15,12-64 3-15,0-1-1 0,1 0-2 16,-3 0-8-16,2 0-7 0,-1 2-7 0,-2-3-3 15,-1 1-2-15,0-3-2 0,0 1 0 0,0-1 1 16,-1-3 1-16,-5-1 3 0,2 0 0 0,-3-2-2 16,0-2 1-16,-2 0-2 0,-1 0-2 0,1-2 0 15,-3 0-4-15,1-1-2 0,-2 1-4 16,1-1-4-16,-1-2 0 0,0 1 0 0,3-1 3 16,1 0 0-16,0 0 0 0,3 0 1 0,4 0 1 15,-2 0 7-15,3 0 8 0,1-2 6 0,0 0 3 16,0-2 1-16,0-1-4 0,1 1-5 15,3-1 0-15,-2-2-4 0,3 0 0 16,1-3 0-16,1 2 0 0,-1-1-5 0,-1 0-3 0,2-1-4 16,1 1-5-16,-1 2 0 0,1 1-1 0,-2 0-8 15,2 0-10-15,-1 1-36 0,-1 1-46 0,-1 0-73 16,1-1-132-16,-3 1-323 0,2 2-926 0</inkml:trace>
  <inkml:trace contextRef="#ctx0" brushRef="#br1" timeOffset="370125.4685">23212 7913 1839 0,'0'0'383'0,"0"0"-90"16,0 0-59-16,0 0-61 0,0 0-60 15,0 0-38-15,0 0-36 0,0 0-30 0,0 0-39 16,0 0-10-16,0 0 0 0,0 0 6 15,0 0 11-15,0 0-72 0,16-11-184 0,-20 33-557 16,2-6-772-16</inkml:trace>
  <inkml:trace contextRef="#ctx0" brushRef="#br1" timeOffset="373201.7618">4919 9571 0 0,'0'0'0'0,"0"0"0"0,0 0 0 0,0 0 307 15,0 0 29-15,0 0-21 0,0 0-29 0,0 0-36 0,0 0-37 16,0 0-33-16,0 0-31 0,0 0-23 16,1-42-23-16,-1 42-24 0,1 0-25 15,-1 0-22-15,3 0-16 0,-2 0-8 0,0 0-5 0,1 2-1 16,5 1 0-16,-2 0 2 0,4 3 0 16,-2 1-1-16,-3 1 2 0,3 2-1 0,-5 1 1 15,-2 2 4-15,0 0 2 0,-6 0 8 16,-6 2 3-16,-1 1 4 0,-5-1-2 0,-2 0 0 15,2-1-3-15,-4-1-6 0,3-4 1 16,2 0-3-16,-1-2 0 0,5-2 0 0,0-1 3 0,5-4 0 16,1 0 3-16,2 0-1 0,2-1-9 15,2-5-1-15,1-2-8 0,0-1-6 0,0-2-4 16,0-2-2-16,6-3 0 0,-1 1 1 0,3-3 8 16,1 0 0-16,1 1 2 0,0-2 1 0,1 2-3 15,1 3-3-15,-2 3-4 0,2 1-3 0,-1 4 3 16,2 1 4-16,-1 1 4 0,-1 2 4 15,0 0 2-15,1 2 1 0,1 0 0 0,3 0 2 16,-1 0 3-16,2 2 1 0,0 0 2 0,-3 2 1 16,2 1-5-16,-2-1 0 0,-3 1-5 15,0 0-4-15,-2 3 0 0,0-1 0 0,-1 0 0 16,0 2 0-16,-3 1-2 0,1 0-12 0,-3 1-29 16,3-1-54-16,-3 1-69 0,0-2-83 0,4-1-107 15,-4 1-124-15,4-3-140 0,-4-2-16 16,2-1 516-16</inkml:trace>
  <inkml:trace contextRef="#ctx0" brushRef="#br1" timeOffset="374134.9014">5210 9644 0 0,'0'0'0'16,"0"0"199"-16,0 0 126 0,0 0-55 0,0 0-32 15,0 0-29-15,0 0-23 0,0 0-25 0,0 0-27 16,0 0-20-16,0 0-20 0,0 0-21 0,0 0-18 16,0 0-17-16,62-66-9 0,-60 66-8 15,5 3-2-15,-3 2 3 0,1 1 0 0,-1 1 5 16,3 0 3-16,-3-1 1 0,4 0 0 15,-3 1-3-15,1 0-3 0,-2-2-4 0,1 1-2 16,-2-1 1-16,4 0 1 0,-4-2 3 0,4-1 4 16,-3 1 2-16,4-3 4 0,0 0 2 15,-1 0-2-15,0 0-1 0,3-3-7 0,1-1-3 16,1-1-5-16,1-1-4 0,-1 0-3 0,-2 0-1 16,2 0-4-16,-2-1 2 0,-2 1 0 0,1 2 3 15,-5-2 2-15,2 0-3 0,-2 2 3 0,0-1-2 16,0 1-2-16,-2 2-1 0,1 0-5 15,1 1-3-15,-2 1-4 0,0 0-5 0,-1 0-4 16,4 0 0-16,-2 1 0 0,1 3 1 0,2 2 4 16,-2 0 1-16,3 0 4 0,-1 0 1 15,-2-1 3-15,3 0 1 0,-1-1 1 0,2 0 1 0,-1-1-2 16,-1 0 3-16,1-1-1 0,3-1 1 16,-1-1 3-16,0 0-3 0,2 0 2 0,0-2-1 15,2-2 0-15,3 1 1 0,-4-1 0 0,4 1-2 16,-4-2 2-16,-2 2-2 0,0 1 1 0,-4 0 0 15,0-1-3-15,-4 2 3 0,2 0-2 16,-2 1 1-16,1-1 4 0,-2 0-2 0,1-1 3 16,-1 1 1-16,1 0 0 0,-1 1 0 0,1-1-1 15,-1 1-1-15,-1-1-2 0,1 0-1 16,2-1-4-16,0 2-1 0,0-1-1 0,-2 1-3 16,4-1-1-16,-1 1 0 0,0 0 1 0,1 0-1 15,0 0 3-15,1 0-1 0,3 0-1 0,2 0 2 16,0 1 1-16,4 0 1 0,0-1 2 15,2 0-3-15,-3 0 2 0,1-1-1 0,-1-1 3 16,-3-2 2-16,0 1 1 0,-3-2 1 0,-3 2 4 16,1-3 2-16,-1 1 3 0,-1 0-1 0,-1 0-5 15,2-1 4-15,-2 1-5 0,-1 0 2 16,0 1 3-16,-1-1-4 0,-1 0-1 0,0 2-3 16,0-1 2-16,0 1-3 0,0 0 0 15,-3 0-2-15,0 1-10 0,-4 0-9 0,1 1-9 0,-2 1-4 16,-1 0 1-16,-2 5 7 0,-3 2 4 0,3 1 5 15,-2 3 4-15,2 0-1 0,2 0 1 0,2 2-4 16,2-1 1-16,4-1-2 16,1 0 4-16,0-3 3 0,0-2-3 0,4 0 4 0,2-1 0 15,-3-2 1-15,4-2 3 0,-3 1 1 0,3-2 1 16,0 0 1-16,-1 0 2 0,2-3-1 16,0 0 2-16,0-2-3 0,2 0 0 0,2 0 0 15,2-4-1-15,2 1 0 0,2-3-3 0,-1 1 2 16,4 0-3-16,-2 1 3 0,-4-4 2 15,1 4 0-15,-5-2 4 0,-2 1 0 0,-1-1 2 16,-5 0 3-16,-3 1 2 0,0-1-1 0,0 1-5 16,-6-1 0-16,-1 0-3 0,-2 1 1 0,1-2 3 15,-3 0 3-15,4 1 1 0,1 2 3 0,-1 2 2 16,5 1 0-16,1 3 0 0,0 1-6 16,1 2-4-16,0 0-6 0,0 0-6 0,0 0-2 0,0 2-3 15,3 5 3-15,1 1 2 0,3 2 1 16,0 5 4-16,1 2-1 0,1 1 0 15,-2 3 1-15,2 1 1 0,-1 0-3 0,-4 1 2 16,3 0-1-16,-3 1-2 0,2 1 1 0,1 0-2 16,4-1-2-16,1-1-24 0,4 0-56 0,1-2-132 15,0-8-329-15,-6-3-999 0</inkml:trace>
  <inkml:trace contextRef="#ctx0" brushRef="#br1" timeOffset="374881.597">7189 9482 9 0,'0'0'686'0,"0"0"-338"16,0 0-14-16,0 0-46 0,0 0-72 0,0 0-29 15,0 0-33-15,0 0-30 0,0 0-42 0,0 0-37 16,0 0-24-16,0 0-16 0,0 0 0 16,0 0 0-16,-75 16 0 0,58 3 2 0,0-1-3 15,3 2-1-15,3-3 1 0,4 1-1 0,4 0-2 16,3-4 2-16,1 1 1 16,8-4 2-16,6 1 9 0,1-4 1 0,8-4 6 0,2-2 3 0,6-2-3 15,6-2 0-15,2-6-2 0,1-2-3 16,-2-4 0-16,3 0-3 0,-3-1 0 0,-2-1 3 15,-4 0 3-15,-5-1 5 0,-4 3 10 0,-6 0 7 16,-3 1 8-16,-5 2 2 0,-4-1-2 0,-2 2-3 16,-2 1-6-16,-2 1-4 0,0 0-6 15,0 1-8-15,-3 2-8 0,-5 0-6 0,2 4-8 16,-3 1-4-16,-2 0-5 0,-3 4-2 0,-1 4 0 16,-1 3 0-16,1 3 7 0,1 0-2 0,2 0-2 15,6 1 4-15,2 0-3 0,4 1 3 16,1-3-1-16,8 1 3 0,6-1-1 0,1-2 0 15,4-3 0-15,2-2-4 0,4-1 1 16,4-3-3-16,3-2 5 0,4 0-1 0,1 0 5 16,1-7 1-16,0 0 1 0,-2-1 2 0,-4-1-2 15,-6 0 2-15,-3 0-2 0,-8 1 5 0,-5-2 1 16,-1 2 5-16,-6 0 4 0,0 0-4 0,-3-1 2 16,-1-1-3-16,0-1 0 0,-4 1-3 15,-2-1-3-15,-5-1-1 0,-2 1-2 0,-3-2 0 16,0 2-2-16,-5 0-4 0,2 3-4 0,-1 2-5 15,0 4-1-15,4 2-4 0,0 0-2 16,3 6-4-16,0 4-13 0,1 1-24 0,5 5-39 16,2-2-60-16,5 3-64 0,0-3-99 0,10 1-178 15,-1-2-275-15,-2-7-276 0</inkml:trace>
  <inkml:trace contextRef="#ctx0" brushRef="#br1" timeOffset="375624.4305">8212 9498 170 0,'0'0'533'0,"0"0"-111"0,0 0-72 0,0 0-95 16,0 0-64-16,0 0-49 0,0 0-41 0,0 0-26 16,0 0-17-16,0 0-11 0,0 0-7 15,0 0-9-15,0 0-7 0,0 0-7 0,100 13-3 16,-100-9 1-16,0 1 10 0,0-1 6 0,-3 0 13 16,-3 0 8-16,-4 1 0 0,-4 0 2 15,-3 0-12-15,-2 1-9 0,-5-1-9 0,-1 0-6 16,2 0-1-16,3-1-4 0,-1-2 1 0,3 0-2 15,5-2 4-15,4 0 10 0,1 0 10 0,5-1 6 16,2-3-2-16,1-4-14 0,1 1-17 0,6-4-13 16,4 1-7-16,4-1-1 0,4-1 2 15,3 1 1-15,3 2-1 0,-1 0 0 16,1 1-2-16,0 1 3 0,-4 2 1 0,-1 2 1 16,0 1 1-16,0 1-1 0,-5 1 2 0,1 0-1 15,-5 3-1-15,0 0-1 0,-2 1 1 0,-2 1-2 16,-2 2 1-16,1 0 1 0,-4 0-1 0,-1-1 5 15,-1 1 2-15,0 1 3 0,0-1 4 0,0 1-2 16,0 0 1-16,-1-2-1 0,1 1-2 0,0-1 0 16,0-1 0-16,0 1 1 0,9-1 2 0,-1 1 8 15,5-3 1-15,3-1 4 0,0-2 3 16,4 0-3-16,2 0-2 0,2-5-2 0,-1-1 1 16,-1-1-6-16,0-1 1 0,-3 0-1 0,0-1-1 15,-6 2 7-15,0-2 2 0,-7-1 3 16,1 1 0-16,-5-2-2 0,-1-1-5 0,0-1-1 0,-1 2-1 15,0-2-4-15,0 2 0 0,-2-1-2 16,-3 2 0-16,-1-1-2 0,-3 2-1 16,-1 1-4-16,0 3-5 0,-1 2-4 0,-2 2-5 15,1 1 0-15,-3 3 0 0,3 3 4 0,-4 2 3 16,6 0 2-16,2 0 2 0,3 1-1 0,4-2 1 16,1 0 0-16,0 0 2 0,2-3 0 0,6 0 2 15,2-1 2-15,2-1 2 0,4-2 4 16,3 0 0-16,2-2 3 0,3-3-1 0,-1 0-2 0,1-2-1 15,-3 1-1-15,1-1 1 0,-3 1 0 16,-1 0-3-16,-2 3 1 0,-4 0-4 0,-1 2 1 16,-2 1 0-16,-1 0-2 0,-5 0-2 0,1 0 1 15,0 3-4-15,-4 0 3 0,0 2 0 16,0 1 0-16,0-1 3 0,0 2-1 0,-5 1 1 16,1-2 2-16,3 1-1 0,-3 0-2 0,2-1-2 15,-1 2 2-15,2-1 1 0,1-2 2 0,0 1 1 16,0-1-3-16,0-1 0 0,0 2-3 15,2-2-1-15,6 2-3 0,2 0-6 0,5-1-30 16,5-2-45-16,4 1-64 0,1-2-106 16,3-2-165-16,-8 0-390 0,-5 0-598 0</inkml:trace>
  <inkml:trace contextRef="#ctx0" brushRef="#br1" timeOffset="376388.8522">9219 9412 596 0,'0'0'616'0,"0"0"-199"16,0 0-108-16,0 0-114 0,0 0-76 0,0 0-42 15,0 0-37-15,0 0-23 0,0 0-7 16,0 0-2-16,0 0 0 0,0 0 2 0,0 0-6 16,0 0 0-16,-74 13 0 0,74-9 0 0,0 1 3 15,0 0 4-15,2-2 6 0,5 0 6 16,-1-1 7-16,2 1 8 0,3-1-3 0,3-2-2 16,1 0 0-16,4 0-7 0,-2 0-3 0,3-2-1 15,0-3-8-15,0 2-5 0,3-1-2 0,-1-2-4 16,-1 2-2-16,-1-4-1 0,0 2-3 15,-7 0-2-15,-3 1 7 0,-2 0 2 0,-7 1 3 16,-1 0 1-16,0 2-5 0,-6-1-8 0,-4 2-3 16,-4 1-3-16,-2 0 2 0,-2 1 3 0,-2 4 3 15,-1 3 2-15,1 0-1 0,0 3 0 16,1 0-3-16,4 0-2 0,1 2 3 0,4 0 0 16,4 1 1-16,1-1 5 0,4-2-4 0,1 1 0 15,1-1 4-15,7 0-1 0,3 0 0 0,2-2 2 16,5-1 0-16,3-1 0 0,1-1 6 0,6-4 0 15,-1-1 1-15,3-1 1 0,0 0-1 16,-2-5-1-16,2 0 1 0,0-3-2 0,1 2-3 16,0-2 1-16,1-1-2 0,-3 1 2 0,1-2-1 15,-2 0 1-15,-3-1 1 0,-4-1 4 0,-6-1 5 16,-4 0 5-16,-6-1 0 0,-3-2 0 16,-2 1-5-16,-2-2-5 0,-4 0-2 0,-4 1-2 15,0-1 0-15,1-1 2 0,-1 3 3 16,4 0 0-16,1 2 3 0,2 4 0 0,-1 3-2 15,4 3-6-15,0 2-12 0,0 1-16 0,0 0 1 16,4 7-1-16,-1 0 10 0,5 5 11 0,-1 1 1 16,1 1 0-16,0-1-1 0,1 1 0 15,0 0-4-15,-4 0 4 0,2-3-1 0,1 4 0 16,-2-3 2-16,2 0-2 0,0-2 3 0,0 2-1 16,-4-3 1-16,5-1 2 0,-6-1-4 0,3-1 3 15,-4-2 0-15,2-2-4 0,0 0 4 0,-3-2 3 16,1 0 5-16,3 0 12 0,-1 0 12 0,3 0 5 15,-2-3 1-15,3-3-5 0,3-2-9 16,-1 1-3-16,1-1-5 0,5-2-4 0,-4 2-7 16,2-2-3-16,3 0-2 0,-2 1-3 0,1 0 0 15,2 2 0-15,-2 3 0 0,0 1 0 0,1 0-2 16,-3 3-1-16,2 0 0 0,-2 4-2 0,-3 0 0 16,-1 2-3-16,0 1 0 0,-6 0 0 15,1 1 0-15,-4 0 3 0,1-2-3 0,0 2 4 16,0-1 2-16,-1 0 1 0,0 0 2 15,0-1 2-15,1 0-2 0,4 0 1 0,-3 0 2 0,5 0 0 16,1-1-2-16,4 0-6 16,-1-1-16-16,7 0-26 0,1-2-39 0,1 0-72 0,6 0-129 15,-1-1-126-15,-3-1-285 0,-8 0-815 0</inkml:trace>
  <inkml:trace contextRef="#ctx0" brushRef="#br1" timeOffset="376817.1035">10580 9313 1440 0,'0'0'359'16,"0"0"-60"-16,0 0-98 0,0 0-88 0,0 0-43 15,0 0-33-15,0 0-17 0,0 0-8 0,0 0-2 16,0 0 3-16,0 0-3 0,0 0-3 16,0 0-1-16,0 0-2 0,-63 115 0 0,61-99 2 15,-1 0 3-15,3-2-1 0,0 0 1 0,7-4 1 16,0 0-2-16,0-1 2 0,1-2 1 16,2-3 1-16,1 0 3 0,4-3 4 0,-1-1-1 15,4 0 4-15,-4-2-4 0,5-3-4 0,-1-2 3 16,0 0-2-16,-4 0 4 0,3-1 1 0,-5-1 4 15,-1 1 4-15,-1-1 2 0,-2-1 8 16,-4 1 0-16,3-1-1 0,-5 0-2 0,-2-1-7 16,0 1-6-16,0-2-1 0,-4 2-7 0,-3 0-5 15,-1 0-1-15,-1 1-8 0,-2 2-3 0,-1 4-10 16,-1 3-6-16,-5 0-4 0,-1 5 1 0,0 4 3 16,-1 2-16-16,4 2-34 0,-1 0-61 0,5 1-103 15,3 2-180-15,6-7-399 0,2 0-594 16</inkml:trace>
  <inkml:trace contextRef="#ctx0" brushRef="#br1" timeOffset="377611.0675">10935 9438 585 0,'0'0'557'0,"0"0"-72"16,0 0-126-16,0 0-105 0,0 0-59 15,0 0-49-15,0 0-39 0,0 0-36 0,0 0-27 16,0 0-30-16,0 0-30 0,0 0-10 0,0 0-1 15,0 0 6-15,1-18 15 0,-3 27 7 0,0 1 0 16,1 1 1-16,1-1 1 0,0-2-4 16,0-1 3-16,0-1-2 0,3-1 1 0,-1-1 1 15,5-1 2-15,-3-2 0 0,4-1 7 0,0 0 1 16,0 0 1-16,3-4 2 0,-1 0-5 16,1-1 0-16,1-1 1 0,-1-1-1 0,-1-1 4 15,3 0-3-15,0-1 9 0,0-1 0 0,-1-1 8 16,1 0 8-16,2-1-1 0,-4 1 1 15,1-2-3-15,-2 1-5 0,-1-1-6 0,-1 0 1 0,-4 1-4 16,2 2-7-16,-4 2 1 16,-1 4-4-16,-1 1-2 0,0 2-10 0,0 1-12 0,-4 0-15 15,-3 4-3-15,-2 3 12 0,-1 2 6 0,1 2 10 16,0 1 3-16,4-1-3 0,0 1 2 0,3-2 2 16,2 0-3-16,0-1-1 0,6-2 5 0,0-1 0 15,3-1 2-15,2-2 3 0,6 0-1 16,1-2 4-16,4 0 4 0,2-1 11 0,5 0-1 15,-2 0-2-15,-2 0 1 0,2-1-9 0,-3-1 0 16,2 0-3-16,-2 2-1 0,2 0-2 16,-4 0 0-16,0 2-2 0,-3 2-2 0,-6 3 0 15,-1-2-3-15,-2 1-2 0,-2-1 2 0,-3 2-1 16,-2-1 0-16,-2 0 3 0,0-1-3 0,-1 2-1 16,0-1 1-16,0 0-2 0,-3 0 3 15,-3-1 1-15,3 1 4 0,-5-2 1 0,0 1-1 16,3 0 2-16,-4-2-1 0,0 1 1 0,-1-1 0 15,1-2-2-15,3 1-3 0,-1-1 2 0,-2-1-4 16,5 1 1-16,-1-1 1 0,3 0-1 0,1 0 1 16,0 0 0-16,1 0-1 0,0 0 1 15,0-1-5-15,3-3-5 0,4-2-7 0,3 1-8 16,2-2 4-16,7 1-6 0,4-1 3 0,6 3 3 16,3-1 4-16,6 0 6 0,-4 2 6 0,-1-2 2 15,-4 1 2-15,-4-2 4 0,-5-1 0 16,-5 0 1-16,-5-1 3 0,-1 0 3 0,-6 1 2 15,1-3 3-15,-3 2-2 0,-1 1-4 0,0 1-2 16,0 1-7-16,-5 3-4 0,2 1-2 0,-4 1-3 16,2 0-3-16,-4 1 4 0,-2 4-1 15,1 3 5-15,0 0 2 0,0 3-1 0,2 1-1 16,3 3 1-16,0-1 0 0,3 4 0 0,2-1 1 16,1 2 0-16,8 1 1 0,3-1 0 15,10 0 3-15,7 1 3 0,8-2-1 0,8 0 3 16,11-2-3-16,6-3-4 0,8-4-7 0,4-2-14 15,6-3-33-15,3-4-59 0,1 0-102 0,4 0-159 16,-24-4-383-16,-17 0-783 0</inkml:trace>
  <inkml:trace contextRef="#ctx0" brushRef="#br1" timeOffset="378131.5295">13129 9257 183 0,'0'0'350'16,"0"0"-62"-16,0 0-134 0,0 0-91 16,0 0-35-16,0 0 12 0,0 0 17 15,0 0 6-15,0 0-1 0,0 0 0 0,0 0-6 0,0 0-3 16,-91 118 3-16,84-103-5 0,2 1-3 15,1-3-6-15,4-1-5 0,0-1 2 0,3-2 9 16,1 0 16-16,5-4 26 0,5-2 29 0,2-2 18 16,5-1 4-16,5 0-14 0,0-4-29 0,3-4-29 15,-1 0-21-15,-4-2-7 0,1-1-7 16,-3 1 2-16,-5-2 2 0,-2 0 2 0,-4 2 1 16,-2-2 0-16,-3 1-2 0,-2 0-3 0,-3-2-3 15,-1 1-6-15,0-1-6 0,-5 0-4 16,-3-1-8-16,-3 3-6 0,-4 2-5 0,1 1-7 15,-3 2-6-15,-3 4-1 0,0 2-2 0,2 1 3 16,-3 7 4-16,4 2-2 0,0 1-3 0,5 4-21 16,4 1-55-16,4-1-99 0,4 0-199 15,4-2-352-15,1-6-782 0</inkml:trace>
  <inkml:trace contextRef="#ctx0" brushRef="#br1" timeOffset="378407.6092">13620 9253 726 0,'0'0'535'0,"0"0"-206"0,0 0-40 0,0 0-80 16,0 0-56-16,0 0-30 0,0 0-23 15,0 0-15-15,0 0-18 0,100-127-11 0,-95 108-5 16,-2-1-4-16,-3-3-8 0,0 2-2 0,-1 4-1 16,-6 2-13-16,-1 6-9 0,0 4-13 15,-4 5-12-15,-2 2-2 0,-2 9 3 0,-3 4 1 0,1 5 5 16,0 6-1-16,5 2 0 0,1 2 0 15,4 1 2-15,2-1 1 0,5 4 2 0,1 0 3 16,0 2 1-16,3 2-4 0,2 2-1 0,-1-1-1 16,-1-1-5-16,-1-4 5 0,-1 0 0 15,-1-4 0-15,0-2-7 0,0-2-41 0,-2-3-76 16,-4-3-129-16,4-2-239 0,-2-6-361 0,1-5-200 0</inkml:trace>
  <inkml:trace contextRef="#ctx0" brushRef="#br1" timeOffset="378619.7666">13359 9410 919 0,'0'0'335'16,"0"0"-49"-16,0 0-38 0,-119 15-68 16,107-12-69-16,5 0-52 0,7-1-31 0,0 0 6 15,11 0 43-15,9-1 29 0,10-1 11 0,11 0-23 16,9-6-46-16,9-4-32 0,4 0-22 15,9-2-32-15,2 1-29 0,5 0-23 0,1-1-44 16,7 1-64-16,-2 1-179 0,-20 3-403 16,-22 2-188-16</inkml:trace>
  <inkml:trace contextRef="#ctx0" brushRef="#br1" timeOffset="379059.4857">14793 9318 0 0,'0'0'0'0,"0"0"385"0,0 0 43 0,0 0-41 16,0 0-56-16,0 0-35 0,0 0-40 0,0 0-45 16,0 0-43-16,0 0-32 0,0 0-35 15,0 0-33-15,0 0-25 0,0 0-24 0,80-80-15 16,-92 80-9-16,-1 2 1 0,-5 2 0 0,-3 2 2 15,1 1 2-15,0 0 2 0,2-1-1 16,-1 2 0-16,4 2 1 0,2 0-3 0,4-2-1 16,0 1-1-16,5 0-1 0,3-2 1 15,1 0 1-15,0 1 2 0,5-1 1 0,4 0 1 16,2 0 0-16,4-2 0 0,3 2 3 0,2-3-1 16,5 2 1-16,-1-2 0 0,2 1-2 0,-5 1-4 15,0 0 2-15,-2 1-2 0,-5-2-2 0,-1 2 1 16,-4-1-2-16,-3 1-2 0,-3-2-2 15,-2 1 1-15,-1 1-1 0,0-4 1 0,-4 3 8 16,-3 1 1-16,-3 0 3 0,-6 0 3 0,-3 0-2 16,0 1 0-16,-4-2 1 0,-2 1-3 15,3-3-1-15,0 2 0 0,1-2-4 0,3-2-2 0,3 1-5 16,4-1-18-16,3-1-44 0,5-1-68 16,3 0-71-16,2 0-70 0,9 0-94 0,4-3-212 0,-2-1-202 15,-3 0 429-15</inkml:trace>
  <inkml:trace contextRef="#ctx0" brushRef="#br1" timeOffset="379274.1511">15174 9364 867 0,'0'0'663'0,"0"0"-162"0,0 0-180 15,0 0-123-15,0 0-92 0,0 0-56 16,0 0-30-16,0 0-9 0,0 0 3 16,0 0 9-16,0 0 15 0,0 0 7 0,0 0 3 15,0 0 2-15,12 30-9 0,-10-21-2 0,-1-2-5 16,0 0-9-16,-1 1-3 0,1-1-5 0,-1 0-1 15,0 0-2-15,0 0 1 0,0 0 0 16,0 0-6-16,2-2-2 0,-2 2-14 0,1-1-35 16,1-2-49-16,1 0-94 0,1-1-164 0,-2-2-394 15,1 0-833-15</inkml:trace>
  <inkml:trace contextRef="#ctx0" brushRef="#br1" timeOffset="379439.7495">15148 9253 1758 0,'0'0'373'0,"0"0"-61"0,0 0-100 0,0 0-68 16,0 0-38-16,0 0-24 0,0 0-22 15,0 0-20-15,0 0-17 0,0 0-15 0,0 0-12 16,0 0-10-16,0 0-10 0,0 0-6 0,32-96-17 16,-16 106-50-16,1 1-79 0,0 3-129 15,0 1-226-15,-2-4-322 0,-6-4-184 0</inkml:trace>
  <inkml:trace contextRef="#ctx0" brushRef="#br1" timeOffset="379794.5173">15479 9390 992 0,'0'0'474'0,"0"0"-117"0,0 0-76 16,0 0-85-16,0 0-47 0,0 0-31 15,0 0-18-15,0 0-15 0,0 0-8 0,0 0-13 16,0 0-20-16,0 0-16 0,0 0-13 0,-27-39-9 15,40 35-2-15,2 1 0 0,3-1 0 16,0 1-1-16,0 1 3 0,-2 0-4 0,0 1 0 16,-3 1-4-16,-3 0-1 0,-2 0-1 0,-3 4-2 15,0 0 1-15,-2 0-5 0,-2 2 4 0,-1 0 0 16,0 1 5-16,0 1 0 0,-1 0 1 0,-4 1 3 16,-3 0-1-16,-2 1 7 0,-2 2 0 0,-2 0-1 15,2-1 0-15,-3-1-5 0,1 1 1 16,3-2-2-16,0 1 2 0,2 0-4 0,5-3 1 15,0 1-1-15,3-1 0 0,1 0 1 0,0 0-3 16,4-3 0-16,2-1-2 0,2-1-5 16,4 0-9-16,1-2-22 0,3 0-41 0,3-2-62 15,-1-2-85-15,3-1-111 0,-1-1-146 0,3 2-176 16,-1-2 82-16,4 0 149 0,-7 1 430 0,-4 3 0 0</inkml:trace>
  <inkml:trace contextRef="#ctx0" brushRef="#br1" timeOffset="380140.2428">15896 9355 0 0,'0'0'404'16,"0"0"41"-16,0 0-103 0,0 0-88 0,0 0-51 16,0 0-53-16,0 0-47 0,0 0-43 0,0 0-18 15,0 0-7-15,0 0-7 0,0 0 0 16,0 0 12-16,0 0 18 0,-98 44 25 0,105-42 29 16,4 1 8-16,1-2-4 0,4 0-16 0,-1-1-27 15,3 0-21-15,0-3-19 0,2-2-9 16,-2 0-7-16,0 1-6 0,-1-1 1 0,0 0-4 15,-1-2-1-15,-1 3-2 0,-2-1 2 16,0-1-1-16,-2 1 1 0,-2 0 1 16,-3 2-1-16,-5-1 8 0,-1 2 2 0,0 0-1 0,0 1-4 15,-5-2-9-15,-3 2-12 0,-2 0-2 0,-4 1 1 16,-1 0-1-16,-3 1 9 0,0 5-1 0,-2 1 1 16,3 1 2-16,-2 0-2 0,1 3 2 15,2-1-5-15,2-1 3 0,2 2-4 0,4 1 2 16,4-1 3-16,1 0-1 0,3-1 2 0,0 0-1 15,6-2-1-15,4 1 0 0,8-1-3 16,4 0-2-16,10 0 1 0,11-1 0 0,9 0 4 16,4-3-19-16,6 2-39 0,2-2-63 0,2 0-105 0,1-1-149 15,-14-2-290-15,-20 0-730 0</inkml:trace>
  <inkml:trace contextRef="#ctx0" brushRef="#br1" timeOffset="380453.0302">16776 9284 1304 0,'0'0'411'0,"0"0"-43"15,0 0-92-15,0 0-88 0,0 0-63 16,0 0-46-16,0 0-39 0,0 0-19 16,0 0-10-16,0 0 4 0,0 0 6 0,0 0 3 0,0 0 1 15,0 0-4-15,86 108-2 0,-77-83-1 16,0 0-1-16,-2-2 2 0,-3 0-2 0,1-1-6 16,-2-1-4-16,-1-3-12 0,-1-1-15 0,0-2-27 15,1-1-50-15,1-1-82 0,0-4-127 0,1-1-233 16,1-5-365-16,-3 0-36 0</inkml:trace>
  <inkml:trace contextRef="#ctx0" brushRef="#br1" timeOffset="380747.1818">17250 9258 976 0,'0'0'324'0,"0"0"-60"16,0 0-72-16,0 0-88 0,0 0-64 15,0 0-19-15,0 0-8 0,0 0 12 0,0 0 22 16,0 0 19-16,0 0 14 0,0 0 5 0,0 0-7 16,0 0-12-16,-144 81-12 0,112-70-13 15,-1-1-6-15,1-3-7 0,3 0-7 0,6-1-3 16,5-2-4-16,5 0-5 0,7-2-7 0,2 0-6 16,4 1-4-16,2 1 5 0,6 2 19 15,5 1 29-15,4 1 20 0,7 1 13 0,5 1-11 0,3 2-21 16,1-2-15-1,-1 1-12-15,-1 2-10 0,-3-2-2 0,2 0-6 0,1 1-2 0,5 2 1 16,6 0-4-16,5-1-25 0,10 3-90 0,7 0-227 16,-13-5-621-16,-14-3-539 0</inkml:trace>
  <inkml:trace contextRef="#ctx0" brushRef="#br1" timeOffset="383168.2271">23072 8162 0 0,'0'0'0'0,"0"0"0"0,0 0 249 16,0 0 26-16,0 0-25 0,0 0-22 16,0 0-9-16,0 0-24 0,0 0-35 0,0 0-19 15,0 0-20-15,0 0-15 0,-2-30-14 16,2 30-18-16,-1 0-26 0,1 0-23 0,-1 0-33 15,-3 4-9-15,-1 5-2 0,-4 2 3 0,-2 7 17 16,0 1-3-16,-4 5 5 0,1 1 1 16,3 3-4-16,-3 1 6 0,4 1-6 0,-1 0 2 15,3-1 1-15,1-3-3 0,2-2-4 0,2-2-16 16,3-1-46-16,3-3-111 0,6 0-160 0,-1-8-259 16,0-2-344-16</inkml:trace>
  <inkml:trace contextRef="#ctx0" brushRef="#br1" timeOffset="383427.0171">23521 8156 585 0,'0'0'367'0,"0"0"-51"0,0 0-47 16,0 0-62-16,0 0-35 0,0 0-26 15,0 0-41-15,0 0-43 0,0 0-31 0,0 0-23 16,0 0-2-16,0 0-2 0,0 0 1 0,0 0 3 16,105 83 3-16,-102-53 5 0,0 3 2 15,-1 3 3-15,-2-2-2 0,-4 1 6 0,-3-2 4 16,-2-1 1-16,-2 0-7 0,-4 0-45 0,1-1-101 16,2-6-286-16,4-10-1072 0</inkml:trace>
  <inkml:trace contextRef="#ctx0" brushRef="#br1" timeOffset="384144.6927">16703 9287 0 0,'0'0'0'0,"0"0"0"0,0 0 203 0,0 0 172 0,0 0-35 15,0 0-39-15,0 0-43 0,0 0-35 0,0 0-43 16,0 0-32-16,0 0-24 0,0 0-28 16,5-43-26-16,-6 43-23 0,-3 0-21 0,0 0-17 15,0 3-7-15,-4 5-4 0,-1 2-1 0,-3 3 2 16,2 6 2-16,0 1 0 0,0 3 3 15,3 3 0-15,4 1-1 0,2 1-1 0,1 2 0 0,0-1 5 16,2-2 0-16,5 1 1 16,0-3-1-16,5 0-11 0,1-2-26 0,1-5-62 15,4-1-120-15,3-4-198 0,-3-4-341 0,-7-5-192 0</inkml:trace>
  <inkml:trace contextRef="#ctx0" brushRef="#br1" timeOffset="384445.7338">17330 9225 615 0,'0'0'388'0,"0"0"-3"16,0 0-43-16,0 0-68 0,0 0-58 0,0 0-56 0,0 0-48 15,0 0-42-15,0 0-29 0,119-28-17 0,-108 36-11 16,-1 2-4-16,1 4-3 0,-1 3 2 16,-1 4 2-16,-1 2 1 0,-5 4 3 0,-3 0 2 15,0 1 1-15,0 1-2 0,-10 2 0 0,-1-2-8 16,-1 2-16-16,-6-1-32 0,2 4-28 0,-1-1-31 16,-2 3-48-16,4 0-105 0,1-9-279 15,7-8-933-15</inkml:trace>
  <inkml:trace contextRef="#ctx0" brushRef="#br1" timeOffset="395046.2051">767 10958 0 0,'0'0'0'15,"0"0"0"-15,0 0 0 0,0 0 0 0,0 0 0 16,0 0 73-16,0 0 127 0,0 0-5 0,0 0-9 16,0 0-4-16,0 0-10 0,0 0-5 15,26-41-7-15,-26 41-14 0,0 0-17 0,0 0-16 16,0 0-10-16,0 0-5 0,0 0-7 0,0 0-5 16,0 0-4-16,0 0-7 0,0 0-6 15,0 0-3-15,0 0-1 0,0 0-3 0,0 0-5 16,0 0-11-16,-1-2-10 0,-2 1-8 0,-1 1-5 15,1-2 2-15,-4 1-4 0,3 0-2 0,-4-1-6 16,-1 2-6-16,-2 0-2 0,0 3-2 0,-3 1 0 16,-2 4 2-16,0-1-2 0,0 4-1 15,-4 0 0-15,2 2 1 0,-1 1-3 0,2 1 1 16,1 3-1-16,1 1-3 0,1 1 3 0,2 1 0 16,2 0 1-16,0 0-1 0,3-2-1 15,3-2-2-15,-1 0 1 0,3-2 2 0,2 0-2 16,0-2 0-16,5-2-1 0,1-1 1 15,2 0 0-15,2-1 2 0,2 1 2 0,1-3-4 16,2-2 4-16,0-2 2 0,1 0-2 0,0-3 1 16,1 0-3-16,0 0-2 0,2 0-4 0,-5 0-4 15,4-2-12-15,-6 0-18 0,3 0-38 16,-3-1-70-16,-1 3-113 0,-3-2-256 0,-1 2-388 16,-3-2 80-16</inkml:trace>
  <inkml:trace contextRef="#ctx0" brushRef="#br1" timeOffset="396525.3306">1019 11118 0 0,'0'0'344'0,"0"0"-41"0,0 0-34 0,0 0-34 16,0 0-36-16,0 0-37 0,0 0-30 16,0 0-28-16,0 0-24 0,0 0-15 0,0 0-13 15,0 0-6-15,0 0-3 0,88 16 1 0,-88-9 3 16,-3 0 3-16,-3 0 3 0,-4 2-2 0,0 0-6 16,-1-1-8-16,-4 0-11 0,0 1-7 15,-1 0-7-15,1-2-3 0,-3-1-3 16,5 0 0-16,-2-2-2 0,2 0 1 0,3-2 1 0,0 1 0 15,4-3 3-15,0 0 5 0,3 0 3 0,1 0 6 16,-1 0 1-16,2-4-2 0,1-1-1 0,0 0-5 16,0-2-3-16,0 0-2 0,0-2-3 15,1-2 0-15,3-1-3 0,1 0 0 16,1 0-1-16,0 0-2 0,3 0 0 0,0 4-2 0,-1-1-3 16,-2 3-2-16,2 3 1 0,0-1 0 15,1 2 1-15,-2 1 0 0,1 0 0 0,0 1-1 16,1 0 0-16,0 0 2 0,1 0 0 0,-3 0-1 15,2 0 0-15,-1 2 0 0,0 0 0 16,0 2 0-16,-4-1 1 0,3 3-2 0,0-1 2 16,-3-1 1-16,2 1 0 0,-2 1 1 0,-1-1 0 15,3 0-1-15,-4 1 1 0,3-1 0 0,-1-2 0 16,-3 3 0-16,3-2 0 0,0 1 0 0,-1-2 0 16,2 2 2-16,-1-1-1 0,2-1 2 15,-1 0 2-15,0-1-1 0,0-1 1 0,0 1 1 16,0-2-1-16,3 0 2 0,-4 0-3 0,2 0 1 15,-2 0-2-15,2 0-1 0,-3 0 0 0,2 0-1 16,-1 0-1-16,-2 0 0 0,1 0 0 16,0 0-1-16,-2 0 1 0,0 0-3 0,-1 0 0 15,0 0 1-15,0 0-3 0,1 0 1 0,-1 0 0 16,0 0 0-16,0 0 1 0,0 0 1 0,0 0 2 16,0 0 2-16,0 0 3 0,0 0-1 0,0 0 0 15,0 0 1-15,0 0 1 0,0 0-2 16,0 0 1-16,0 0-1 0,0 0-2 0,0 0 3 15,1 0 0-15,-1 0-2 0,1-2 0 0,1 1-1 16,-1 0 0-16,1 1 0 0,-1-1 2 16,-1 1-3-16,1-2 0 0,-1 1-1 0,0 0-1 15,1 1 1-15,-1 0 0 0,1-1-1 0,2 1-1 16,-2 0 2-16,2-1-1 0,-1-1 0 16,-1 1 3-16,3 0-2 0,0 0 1 0,-1 0 1 0,3-2-1 15,1 1 0-15,-2 0-1 0,0-1 0 16,0 0-2-16,0-1 3 0,0 0 0 0,0 0 3 15,0-1 0-15,-2-1 0 0,1 0 1 0,-1-1 1 16,-1 0 2-16,-1 2-1 0,2-3 0 0,-3 1 0 16,2 0 1-16,-2-2 3 0,0 0-2 15,0-1 2-15,0 0-3 0,-2-1 1 0,-1 0 1 16,2 0-1-16,-1 0 2 0,1-4 0 0,-2 1 0 16,0 0 2-16,2-2 0 0,0 2 0 0,1 1 0 15,0 2 0-15,0 1 0 0,-1 3 2 16,1 4 0-16,0-1 1 0,-1 3 0 0,1 1-2 15,0 0-3-15,0 0-5 0,0 0-5 16,0 0-7-16,0 0-4 0,0 4 4 0,0 1-1 0,0 2 7 16,0 3 0-16,2 0-2 0,0 1 0 15,2 2 1-15,-1 0 2 0,-1 1 0 0,2 0 4 16,0 3-5-16,-3-1 1 0,4 4 0 0,-4 1 1 16,1 1-1-16,-2 1-1 0,0 0 1 15,0 0-4-15,0 0 3 0,0-1 0 0,-3-2-1 16,-1 1-1-16,2-1 0 0,1-1 4 0,0 2-2 15,1 1 8-15,0 0 3 0,2-1 3 0,4-2 5 16,-1-3-1-16,0-2-2 0,0-1-2 0,-2-3-1 16,2 0-5-16,-3-1 2 0,0-2-2 0,0-2-2 15,0-1 3-15,-2 0-3 0,1-1 0 16,-1-2 1-16,0-1 1 0,0 1 0 0,0-1 4 16,0 0 8-16,0 0 6 0,0 0 11 0,0 0 2 15,0-1-7-15,-1-4-10 0,-3-1-7 16,2 1-9-16,0-3-1 0,-3-2 2 0,3-1-4 15,1-2-1-15,-1-1 1 0,0-2-3 0,1-4 2 16,1 0 0-16,0-5-1 0,0 2-2 0,3-3 2 16,1 1 0-16,3 2-2 0,0 0 1 15,-1 1-1-15,2 2-1 0,0 2 4 0,0 2-1 16,0 0-2-16,0 0-1 0,1 2-2 0,1 3-4 16,-1 0 2-16,-2 2-1 0,0 3-3 0,3 1 0 15,-2 4-2-15,2-1 0 0,0 2-1 16,0 0 2-16,0 5-2 0,1 3 3 0,-1 1 3 15,1 0 0-15,0 3 0 0,-1-2-1 0,-2 3-1 16,2 0-1-16,-4-1 5 0,-1 1-1 0,-2 0 1 16,0 0 3-16,0 0-2 0,-3 1 1 15,0-4 1-15,0 1 1 0,-1 0 0 0,-5-1-1 16,3 1 1-16,-4-1 0 0,0-2 1 0,-1 0 1 16,-1 0-2-16,-1 0 1 0,-3-1 2 15,2 0 0-15,-3-1-1 0,2-1 1 0,2-1 0 0,-2 0-2 16,2-2 4-16,0 1 0 0,0-2-1 15,1-1 2-15,2 0-2 0,1 0 1 0,-1-4 3 16,2-1-3-16,0 2 0 0,1-2-4 16,-1-1-6-16,3 3-14 0,-1-2-30 0,-1 3-51 0,3-2-83 15,1 2-172-15,0 2-321 0,0-2-880 16</inkml:trace>
  <inkml:trace contextRef="#ctx0" brushRef="#br1" timeOffset="397664.0189">1313 10947 0 0,'0'0'0'15,"0"0"0"-15,0 0 0 0,0 0 0 0,0 0 172 0,0 0 70 16,0 0-8-16,0 0-16 0,0 0-12 16,0 0-1-16,0 0-8 0,0 0-11 0,0 0-25 15,0 0-22-15,20-115-22 0,-16 114-19 16,-4 0-22-16,1 1-26 0,-1 0-23 0,0 0-15 15,2 1-9-15,-1 4 4 0,0 2 7 0,1 1 8 16,2 2 9-16,-1 3 10 0,-1 2 4 0,0 1 4 16,1 3 1-16,0 0-5 0,-1 4-2 15,1 1-4-15,-1 3-4 0,1 2-2 0,-2 0-2 16,0 1-4-16,-1 0-3 0,1 0-2 0,0-1-5 16,1 2-3-16,-2-1-2 0,0-2-1 0,0 3-1 15,0-4-2-15,0-1 0 0,0-2-2 0,0-4-2 16,0 1 3-16,0-3-2 0,-2 1 0 0,2-3 2 15,-1 0-6-15,0-1 3 0,0-1 0 16,-2-1 1-16,0-1-2 0,1 0 2 0,1-1-3 16,0 1 4-16,1-1 8 0,0 2 2 0,0-5 2 15,0 2-3-15,0-3-4 0,0 0-4 0,0 1-1 16,0-1 2-16,0 0-4 0,0 0 2 16,0-2-1-16,0 1-2 0,0-1 3 0,0 0-2 15,0-1 0-15,0 0 0 0,0-1 1 16,0 0 0-16,0-1 0 0,0 0 0 0,0-1 1 15,0-1 0-15,0 2 2 0,0-2 0 0,0 0 0 16,0 0 3-16,0 0 4 0,0 0 6 0,0 0 9 16,0 0 5-16,0 0 2 0,0 0 4 0,0-2-10 15,0-1-7-15,0-2-7 0,0-2-10 16,-2 0-2-16,0-2 2 0,-1-4-2 0,1 2-1 0,1-5 0 16,0 1-2-16,-2-2-1 0,2-2-2 15,-2-1 5-15,1 1-3 0,2-2 1 0,-4 0 0 16,0 0-4-16,1 0 3 0,2-2-1 0,-3 0 0 15,1-2-1-15,1 1 1 0,-1-3 0 16,-1 0-2-16,2 0 2 0,1 0-3 0,0-1 0 16,-1 3 0-16,2-2-2 0,0 2 2 0,0 3 0 15,0 0 1-15,0 2-3 0,3 2 0 0,-2 3 0 16,3 1-1-16,-2 3 1 0,1 1-1 16,-1 3 0-16,1 1 0 0,-2 0 6 15,2 1-3-15,-2 0 1 0,-1 2 3 0,1 1-7 0,0-2 8 16,0 2 0-16,-1-1 0 0,0 1 1 0,3-1-2 15,-3 0 0-15,0-1 0 0,0 2 0 16,0-2-3-16,0 2 0 0,0 0 0 0,0-1 4 0,0 1-1 16,0 0 2-16,0 2 2 0,0 0-7 15,0 0 3-15,0 0-1 0,0 0 0 0,0 0 3 16,0 0-3-16,0-1-2 0,0 1 1 0,0 0-3 16,0 0-3-16,0 0-3 0,0 0-8 15,0 0-5-15,0 0 1 0,0 1 2 0,0 5 10 16,0-2 4-16,0 1 3 0,1 1 0 0,1-2-1 15,-1 2 5-15,0-2-3 0,-1 2 1 0,0 0-1 16,1 0-2-16,-1 0 2 0,1-2 0 16,-1 1-2-16,0 2-7 0,1-1-5 0,1-1-13 15,1 2-22-15,-2 0-28 0,0 2-39 16,0 0-54-16,1 2-76 0,1-1-156 0,0-1-443 16,-2-3-506-16</inkml:trace>
  <inkml:trace contextRef="#ctx0" brushRef="#br1" timeOffset="433137.286">1772 11441 0 0,'0'0'0'0,"0"0"0"0,0 0 0 0,0 0 126 15,0 0 129-15,0 0-15 0,0 0-25 0,0 0-28 16,0 0-5-16,0 0-17 0,0 0-13 0,0 0-17 16,3-11-19-16,-3 11-18 0,0 0-13 15,0 0-11-15,0 0-10 0,0 0-11 0,0 0-8 16,0 0-8-16,0 0-8 0,0 0-4 0,0 0-6 16,0 0-4-16,0 0-3 0,0 0-5 0,0 1-2 15,0-1-1-15,0 1-1 0,0 0 4 0,0 2 1 16,0 0 4-16,0 0 2 0,3 2-1 15,-2-1 0-15,-1 2-2 0,1 1-3 0,0 0 0 16,0 1-1-16,3 2 0 0,-3-1 1 0,1 0-1 16,-2 1 0-16,1 1-1 0,0 0 0 15,-1 1 0-15,2 1 1 0,-1-4 0 0,-1 3-2 16,2-1 0-16,-2-1-1 0,1-1 0 16,-1 0 2-16,2-1-2 0,-2 1-1 0,0-3 1 15,0 1 0-15,0-1 0 0,1 0 1 0,-1-2-1 16,0 2 1-16,0-2-1 0,1 1 1 15,-1-1 1-15,0-2 0 0,0 0 2 0,0 1 1 0,0-2 0 16,1 0 2-16,-1 0 1 0,0-1 0 16,0 0-1-16,0 1-1 0,0-1-1 15,0 0-1-15,0 0 0 0,0 0 1 0,0 0 0 0,0 0 0 16,0 0-1-16,0 0-2 0,0 0-2 0,0 0-2 16,0 0 0-16,0 0 0 0,0 0-1 15,0 0 1-15,0 1-1 0,0-1-1 0,0 0 1 16,0 2-1-16,0-2 2 0,0 0-1 0,0 0 0 15,0 0-1-15,0 1 2 0,2-1 0 16,-2 0 1-16,0 0 1 0,0 0-2 0,0 0-1 16,0 0 0-16,0 0-3 0,0 1 2 0,0 0 0 15,0 0 1-15,0 1 0 0,0-1 3 16,0 0-1-16,0 0 0 0,0 1 1 0,0-2-2 16,0 3 2-16,0-3 2 0,0 2-1 0,0-2-2 15,0 1 0-15,0 0-1 0,0-1-2 0,0 1 3 16,0-1 0-16,0 1 0 0,0-1 0 0,0 2 1 15,0-2 0-15,0 0-1 0,0 0 2 0,0 0-2 16,0 0 0-16,0 1 1 0,0-1-3 16,0 0 1-16,0 0-2 0,0 0-1 0,0 0-1 15,0 0 2-15,0 0 2 0,0 0 0 0,0 2 0 16,0-2 0-16,0 0-1 0,0 1 0 0,0-1 3 16,0 0-2-16,0 1-1 15,0 1-2-15,0-1-3 0,0 2 2 0,0-1 1 0,0 1 1 16,0-1-1-16,0-1 1 0,0 2 1 0,0-1-1 15,0 2 2-15,0 0-2 0,0 0 0 16,0 0 1-16,0 0-1 0,0 0 1 16,0-1-1-16,0 1-1 0,0-1-3 0,0 0 3 0,0 1 0 15,0-2 2-15,0 2 2 0,0-2-1 0,0 0 0 16,0 1 0-16,0-2 1 0,0 0-1 0,0-1 0 16,0 1 1-16,0-1 1 0,0 0 4 15,0 0 4-15,0 0 4 0,0 0 2 0,0 0 8 16,0 0 4-16,0 0 8 0,0 0 8 15,0 0 0-15,0 0 4 0,0-1-2 0,0-1-10 16,0-2-9-16,0-1-10 0,1 0-9 0,-1-1-2 0,0-2 0 16,0-2-1-16,2-1 1 0,-2-1-1 15,1-4 1-15,-1 0-1 0,1-3 0 0,-1-3 3 16,1 1-7-16,0 1-2 0,0 1-1 16,2-1-2-16,-1 3 2 0,-1 4 0 0,0 1-1 15,-1 4-1-15,0 2-1 0,0 2 2 0,0 1-2 16,0 1 3-16,0 0-6 0,0 1-3 0,0-1-2 15,0 1-7-15,0 0-6 0,-1 0-12 0,0 0-14 16,1 0-19-16,0-1-20 0,0 1-23 16,0 0-38-16,0 0-50 0,0 0-78 0,0 0-172 15,0-1-340-15,0 2-291 0</inkml:trace>
  <inkml:trace contextRef="#ctx0" brushRef="#br1" timeOffset="433663.9155">1850 11304 0 0,'0'0'291'0,"0"0"101"0,0 0-45 15,0 0-73-15,0 0-53 0,0 0-30 0,0 0-27 16,0 0-27-16,0 0-25 0,0 0-15 0,0 0-16 16,0 0-18-16,0 0-16 0,-5-25-23 15,5 25-17-15,-1 2-9 0,-1 2-5 0,1-1 2 16,0 3 4-16,0-1 3 0,0 3 2 0,-2-3 2 15,1 2 1-15,1-1-1 0,0-1 1 0,0 0 1 16,-1 1-2-16,1-3 3 0,1 1 3 0,0-2-1 16,0 1 4-16,0-3 0 0,0 1 8 15,0-1 14-15,0 0 18 0,0 0 22 0,0 0 14 16,0 0 5-16,0-1-10 0,0-2-19 0,0 0-17 16,1-2-16-16,-1 0-6 0,0-1-4 15,2 1-1-15,-2 0-4 0,0-2-2 0,0 0-1 16,1-1-2-16,-1 1 1 0,0 0-1 0,1 1-3 15,-1 0-2-15,0 2-3 0,0 2-2 0,0-1-1 16,0 3-1-16,0 0-2 0,0 0-4 16,0 0-6-16,0 0-9 0,0 0-11 0,0 0-9 15,0 3-22-15,0 1-47 0,0 4-81 0,0 0-202 16,0 1-479-16,0-6-722 0</inkml:trace>
  <inkml:trace contextRef="#ctx0" brushRef="#br1" timeOffset="438278.6288">1991 11511 0 0,'0'0'0'16,"0"0"0"-16,0 0 0 0,0 0 0 0,0 0 0 15,0 0 0-15,0 0 183 0,0 0 58 0,0 0-14 16,0 0-3-16,0 0-3 0,0 0-21 16,1-26-17-16,0 22-18 0,0 1-14 0,-1 1-10 15,0 1-14-15,1-1-7 0,-1 1-14 0,0 1-10 16,0 0-14-16,0 0-17 0,0 0-13 16,0 0-14-16,0 0-9 0,0 0-5 0,0 0-6 15,0 0-3-15,0 0-3 0,0 0 0 0,0 0-2 16,0 0-1-16,0 0-3 0,0 0-3 0,0 0-1 15,0 0-4-15,2 1 2 0,-1 2 0 16,2 2 2-16,-1 1 3 0,4 1 1 0,-3 2 0 16,1 0 0-16,2 4 3 0,-4 0-2 0,1 1 3 15,0 1 1-15,-1 1 1 0,-1-1-2 0,-1 1-3 16,0-4 1-16,1 3-3 0,-1-3 1 16,0 0 1-16,0-1-1 0,0-2 1 0,0-1-1 15,0-1 0-15,0 0-1 0,0 0 0 0,0-4 0 16,0 2-2-16,0-1 2 0,0-2-1 15,0 0 1-15,0 0 0 0,0 1-2 0,0-2 0 16,0 1 3-16,0-1 0 0,0 2 1 0,0-2 0 0,0 0-3 16,0-1-5-16,0 2-7 15,0-1-22-15,0 0-42 0,-1 0-65 0,1 1-101 0,0-2-176 16,0 0-318-16,0 0-611 0</inkml:trace>
  <inkml:trace contextRef="#ctx0" brushRef="#br1" timeOffset="438766.0469">2203 11449 0 0,'0'0'94'0,"0"0"131"0,0 0-103 15,0 0-55-15,0 0 7 0,0 0 43 16,0 0 39-16,0 0 12 0,0 0-10 0,0 0-17 15,0 0-14-15,0 0-11 0,0 0-10 0,0 0-10 16,-28 69-7-16,19-61-7 0,2 2-6 16,-2-2-16-16,-1 3-11 0,-1-2-10 0,1 0-11 15,-2 1 0-15,3-2-4 0,-1-1-3 0,3 0-2 16,-2-2-3-16,1-1-1 0,4 0-1 16,-3-1 2-16,3-1 0 0,0 0 0 0,1-1 4 15,2-1 2-15,0 2 5 0,1-2 4 0,0 0 5 16,0 0 0-16,0 0 3 0,0 0-2 0,0 0 0 15,0 0-3-15,0 0-3 0,0 0-4 0,0 0-1 16,0 0-2-16,0 1-6 0,0-1-5 16,0 0-6-16,1 0-5 0,0 1-2 0,2 1 2 15,1 2 4-15,0-1 5 0,3 2 5 0,-2 2 3 16,3 0 1-16,3 1 0 0,-1 2 0 0,1-1-2 16,3 0 1-16,0 0-1 0,-2 0 0 15,3-1 0-15,0-2 0 0,0 0-4 0,1-1 3 16,-2 0 0-16,1-3-4 0,-4 2 2 0,0-1-3 0,-1-1-3 15,-1-1-2-15,-2 2-1 0,-4-1-5 16,3-1-1-16,-3 1-9 0,-1 1-23 0,-1 0-41 16,0 2-84-16,-1 0-168 0,0-1-444 15,0-1-830-15</inkml:trace>
  <inkml:trace contextRef="#ctx0" brushRef="#br1" timeOffset="440832.6311">3252 10979 0 0,'0'0'0'16,"0"0"266"-16,0 0 43 0,0 0-48 0,0 0 0 0,0 0-6 15,0 0-27-15,0 0-35 0,0 0-43 16,0 0-37-16,0 0-34 0,0 0-25 0,0 0-18 15,0 0-10-15,-58 0-6 0,61 0-5 0,1 0 3 16,2 0 1-16,5-3 2 0,1 1 5 16,6 0-6-16,2-2-5 0,3 0-3 0,2-2-5 15,3 2-2-15,-1-1-2 0,-4 2-7 16,3-2-13-16,-2 1-17 0,-2 2-15 0,-1-1-13 16,-2 2-30-16,-2 1-48 0,-6 0-85 15,-6 0-94-15,-1 1-66 0,-4 4-49 0,-1 1-3 16,-7 0 223-16,-3 2 214 0,0-1 0 0,3-3 0 15</inkml:trace>
  <inkml:trace contextRef="#ctx0" brushRef="#br1" timeOffset="440992.2775">3293 11053 0 0,'0'0'0'16,"0"0"0"-16,0 0 88 0,0 0 168 15,0 0-50-15,0 0-36 0,0 0-46 0,0 0-28 16,0 0 16-16,0 0 35 0,0 0 38 0,0 0 3 16,0 0-38-16,0 0-46 0,0 44-41 0,22-48-23 15,3-1-14-15,-3-1-9 0,0-1-11 0,0 1-12 16,-3-1-19-16,1 0-41 0,-3 1-65 15,-4 1-63-15,-3-2-75 0,1 0-111 16,-2 1-87-16,-5 1 27 0,0 0 440 0</inkml:trace>
  <inkml:trace contextRef="#ctx0" brushRef="#br1" timeOffset="441198.5946">3435 10871 0 0,'0'0'0'0,"0"0"110"0,0 0 278 15,0 0-66-15,0 0-72 0,0 0-58 0,0 0-40 16,0 0-44-16,0 0-57 0,0 0-41 15,0 0-14-15,0 0 15 0,0 0 30 0,0 0 30 16,-12-19 14-16,24 24-6 0,4 0-17 16,-1 1-19-16,1 2-13 0,-2 1-11 0,-2 2-7 15,-2 1 0-15,-1 4-3 0,-3-1 0 0,-3 1 1 16,-3 3-1-16,0-1 0 0,-2 2 8 16,-5-1 3-16,-4 2 2 0,-2 0-5 0,-4 0-22 15,3-1-53-15,-3 0-135 0,6-5-278 0,3-6-928 0</inkml:trace>
  <inkml:trace contextRef="#ctx0" brushRef="#br1" timeOffset="441582.7151">4425 10808 1558 0,'0'0'262'0,"0"0"-16"0,0 0-41 0,0 0-54 0,0 0-26 16,0 0-17-16,0 0-10 0,0 0-16 15,0 0-17-15,0 0-17 0,0 0-19 0,0 0-12 16,0 0-10-16,0 0-7 0,-48-32-1 0,32 43-1 15,0 5 2-15,-2 2-1 0,-1 2 0 0,1 1 1 16,5 2-2-16,3 2 2 0,1-3 1 16,5 0-3-16,4-1-1 0,0-3-1 0,6-1-4 0,5-1 2 15,5-3-2-15,2-3-6 0,-2-1-11 16,8-2-24-16,-1-4-19 0,0-2-19 16,4-1-16-16,-4-2-13 0,4-4-15 0,-3-3-29 15,2-1-35-15,-2-2-32 0,-3 0-57 0,0-1-91 16,-1 0-130-16,-4 4-58 0,-7 2 501 0</inkml:trace>
  <inkml:trace contextRef="#ctx0" brushRef="#br1" timeOffset="442475.5418">4829 10870 792 0,'0'0'545'15,"0"0"-115"-15,0 0-116 0,0 0-100 16,0 0-52-16,0 0-45 0,0 0-43 0,0 0-32 15,0 0-20-15,0 0-13 0,0 0-7 0,0 0-1 16,0 0 1-16,0 0 1 0,4 22 0 0,-4-16 1 16,-2 1 4-16,-3 2 4 0,-4-2 4 0,-2 3 7 15,-4 1 0-15,-2-1-1 0,-1-1-2 16,-2 1-8-16,-1-2-5 0,2-2-3 0,3 0-3 16,1-1 0-16,2-3 2 0,4-1-2 0,2-1 2 15,4 0 3-15,2-2-5 0,1-4-3 0,0-2-8 16,1-2-3-16,6-3 0 0,3-1 3 15,4-4 5-15,-1 1-2 0,5-2 3 0,1 3-2 16,1 1-1-16,-2 3 1 0,-2 2-1 16,2 3-2-16,-6 3 1 0,3 1 1 0,-3 3-3 15,0 0 2-15,-1 1 0 0,0 5 0 0,1 0 1 16,-1 2 0-16,-1 1 1 0,-3 1 2 0,0-2 0 16,-2 0-1-16,1 1 0 0,-4-1 4 0,0 0-1 15,3 0 4-15,-3-2 0 0,0 0-2 0,3 0 0 16,1 0 2-16,2 0 2 0,2-3 0 15,3 1 3-15,1-2 0 0,-1-1 2 0,4-1 1 16,-3 0-2-16,5-2-2 0,-1-3 0 0,-4 0 1 16,3-2-1-16,-5-2 4 0,-2 2 1 15,0-2 3-15,-6-1 1 0,3 1 0 0,-5-3-2 0,3 0-4 16,-2-2-1-16,-2-1-1 0,3 0-1 0,-4-2 4 16,0 1 0-16,0-1 3 0,-3-2-2 15,1 0 2-15,-1-3 0 0,-2 5 0 16,3-1 0-16,-1 5-1 0,-1 4 0 0,2 3-2 15,2 4-4-15,0 2-11 0,-1 0-18 0,0 0-10 16,0 7 1-16,0 3 9 0,1 5 15 0,0 2 9 16,0 4 2-16,0 3-2 0,0-2-2 0,0 4 2 15,0 0-2-15,0 2 1 0,0 1 2 16,0 1-3-16,-5-1 1 0,2 1 0 16,-2 1 1-16,1 0-1 0,2-1 0 0,1-1 0 0,1-1-1 15,0-3 3-15,0-3 0 0,0 0-2 0,1-4 2 16,0-2-1-16,-1-4 2 0,1-3 0 15,-1-2 0-15,0-2 3 0,0-3 1 0,0-2 10 16,0 0 15-16,0 0 21 0,1 0 14 0,0-6-8 16,1-3-13-16,1-2-22 0,-1-4-15 0,-1-2-6 15,4-5 2-15,0-1-3 0,-2-5 0 16,3-3 1-16,0-5-1 0,1-1-2 0,3-2 1 0,0 0 1 16,0 2-2-16,2 5 3 0,-1 6-1 15,-4 4-3-15,3 8-3 0,-3 2-2 0,-2 5-7 16,3 2-5-16,1 3-4 0,1 1-2 0,1 1 4 15,1 0 6-15,4 6 4 0,-1 0 4 16,2 2 0-16,-1 1 2 0,0 1 1 16,2 1-1-16,-4 0 0 0,4 1-1 0,-3-1 1 0,0 1 2 15,-3-2-1-15,-1 0 1 0,-2 0-2 16,-3 0-2-16,-4-3 2 0,-2 0-1 0,0 1 1 16,-4 2 4-16,-3-2 2 0,-7 2 0 0,0 0 4 15,-6 0 0-15,-1 0-1 0,-2 1 0 0,-3-1-3 16,4 1-4-16,0-2-4 0,0 0-8 15,0-1-31-15,6-2-46 0,-1 0-82 0,6-3-157 16,6-2-337-16,-1-1-884 0</inkml:trace>
  <inkml:trace contextRef="#ctx0" brushRef="#br1" timeOffset="443430.7615">5802 10797 897 0,'0'0'315'0,"0"0"-92"16,0 0-82-16,0 0-71 0,0 0-5 15,0 0 8-15,0 0 6 0,0 0 7 0,0 0-3 16,0 0-3-16,0 0-8 0,0 0-16 0,0 0-7 16,-34 67-2-16,28-61 0 0,-3 0 6 0,-1 3-1 15,-2-1-8-15,-2 0-7 0,-4-1-7 0,0 2-6 16,1-2-4-16,1-1-5 0,-1 0-2 0,5-1-2 15,0-2-1-15,2-1 1 0,3-1-6 16,2-1 6-16,0 0 6 0,4 0-1 0,1-1 5 16,0-6-9-16,0 0-12 0,0 0-6 0,3-4-2 15,4 0 2-15,0-2 5 0,0-1 2 0,2 2 3 16,0-1 2-16,1 1 0 0,2 1 2 16,1 1-3-16,-1 3-1 0,1 0-4 15,0 1-1-15,3 1 3 0,-2 3-4 0,0 1 1 0,0 1-1 16,2 0-2-16,-2 3 1 0,2 2 1 15,-2 1 0-15,-1 0 0 0,2 0 0 0,-4 1 1 16,0 0-2-16,0 0 4 0,-2 0-5 0,-2 0 1 16,-3 0 0-16,3-1 0 0,-4-1 2 0,-2 1 0 15,2-2 1-15,-2 1-2 0,1-2 3 0,-1 1 0 16,0-2 0-16,0-1 0 0,0 1 0 16,2-2 1-16,0 0 0 0,0 0 5 0,2 0 0 15,1 0-1-15,2-5 0 0,1 0-2 0,2-1 1 16,0 0 1-16,1-2-3 0,4-1-1 15,-2-1 0-15,1 0 0 0,1-2 2 0,1-1-1 16,-4 2-1-16,4 0-2 0,-3 1-2 0,2 1 2 16,-3 3-3-16,0 2-1 0,-1 1 1 0,0 1-5 15,-3 2 2-15,0 0-1 0,-2 0-1 0,2 0 1 16,-4 0-4-16,0 0-4 0,-1 2 1 16,1 0-1-16,-2-1-1 0,0 0 2 0,1 0 0 15,-2 0 3-15,0-1 5 0,-2 1 3 0,2-1 3 0,-2 0-1 16,0 2 4-16,0-2 0 0,0 0 2 15,0 0 6-15,0 0-4 0,0 0-1 16,0 0-3-16,0 0-6 0,-2 1-13 0,-2 0-4 16,-4 3-3-16,-1-1 1 0,-2 2 11 0,-3 4 4 15,-2-1 3-15,-1 2 1 0,2 0-2 0,-3 2-3 16,6 0 1-16,-1 0 3 0,4 1-2 16,1-1 4-16,2 1-4 0,2-1-8 0,2-2-10 15,2 0-16-15,0-3-12 0,2 0-10 0,6-2 4 16,2-1 9-16,3 1 16 0,6-2 31 0,3 0 16 15,6-3 15-15,1 0 10 0,0 0-7 16,-1-5 3-16,0-2-1 0,1 0-2 0,-3-2-3 16,1 0-3-16,-4 0-3 0,0-2 0 0,-3 0-1 15,-1-1 2-15,-3 0 1 0,-2-1 4 0,-2-1 8 16,-4 1 5-16,-1-1 6 0,-3 1 5 0,0 0 6 16,-3 1 1-16,-1-1 0 0,0 3-6 0,0 2-7 15,0 2-6-15,0 2-7 0,0 3-8 16,0 1-11-16,0 0-12 0,0 0-15 0,-1 0-9 15,0 4 3-15,0 2 4 0,-1 1 10 16,1 1 6-16,0 3-2 0,1 0 0 0,0 2 1 16,0 0 1-16,0 1-2 0,0 0 2 0,0 2-1 15,0-1 0-15,0-3 1 0,0 3-1 0,0-1-1 16,0-1-4-16,0-2-12 0,-2-1-38 0,2 0-52 16,0-1-59-16,0 0-116 0,0-2-223 15,0-2-394-15,0-3-228 0</inkml:trace>
  <inkml:trace contextRef="#ctx0" brushRef="#br1" timeOffset="443647.6729">6503 10579 1193 0,'0'0'805'0,"0"0"-366"0,0 0-169 0,0 0-98 16,0 0-62-16,0 0-31 0,0 0-29 15,0 0-25-15,0 0-20 0,0 0-25 0,0 0-1 16,0 0 1-16,0 0 5 0,0 0 16 0,-3-53-1 15,6 70 1-15,3 3-1 0,1 0-5 0,1 0-24 16,2-1-47-16,1 0-74 0,2-2-106 16,3 1-177-16,1 0-264 0,-3-5-106 0,-4-5 178 0</inkml:trace>
  <inkml:trace contextRef="#ctx0" brushRef="#br1" timeOffset="443861.433">6990 10784 1511 0,'0'0'414'0,"0"0"-91"0,0 0-86 0,0 0-73 16,0 0-38-16,0 0-37 0,0 0-37 0,0 0-26 16,0 0-16-16,0 0-8 0,0 0 1 0,0 0 3 15,0 0 3-15,-51 39 2 0,51-23 2 16,0 2-3-16,0-1 1 0,0 0-2 0,0-1 0 16,0 0 1-16,0-2-3 0,0-2 1 0,-1 0-3 15,-1 0-2-15,-2-2-5 0,2-1-12 16,-1-1-25-16,-2-1-49 0,2 0-65 0,-2-1-113 15,3 0-187-15,-3-2-262 0,3 0-92 0,0-2 276 16</inkml:trace>
  <inkml:trace contextRef="#ctx0" brushRef="#br1" timeOffset="444487.5721">6777 10910 603 0,'0'0'493'0,"0"0"-83"15,0 0-106-15,0 0-93 0,0 0-58 0,0 0-44 16,0 0-31-16,0 0-24 0,0 0-26 0,0 0-13 15,0 0-11-15,0 0-9 0,0 0 5 16,0 0 1-16,65-39-1 0,-38 35 2 0,3-1-4 16,0 0 2-16,0-1-2 0,-1 1 0 0,-1 0-2 15,-2-1 0-15,3 1 1 0,-1-1 0 16,-3 1 1-16,2 1-1 0,-2 0-1 16,0 0-3-16,-5 0 5 0,-5 0 0 0,-3 2 1 0,-3-1 6 15,-4 2-2-15,-3 0 0 0,-1 1-2 16,-1 0-10-16,0 0-13 0,0 0-1 0,-1 4 1 15,-1 1 10-15,-1 1 13 0,1 1 1 0,-2 0 0 16,-1 0-1-16,3 0 1 0,0 1-1 0,1-2 2 16,1-1 1-16,0-1-2 0,0 2 2 15,1-4 0-15,3 0 1 0,5-1 6 0,-2-1 4 16,3 0 1-16,3 0-2 0,2-1-3 0,5-3-4 16,2-2 0-16,3 0 1 0,4-2-2 15,0 0-2-15,3-2 3 0,-4 2-3 0,1-2 1 16,-4 1 2-16,-2 0 0 0,-4-2 5 0,-2 2 7 15,-5 0 7-15,-2 1 7 0,-4 1 7 0,-2 0 8 16,-3 3 4-16,-1 1-4 0,0 2-7 16,0 1-24-16,0 0-25 0,-5 1-9 0,0 5-6 15,-4 3 8-15,2 2 12 0,-1 5 0 0,1 0 3 16,-3 2-1-16,4 2 2 0,-2 1-3 0,2 1 0 16,-4 5 0-16,4 1-4 0,-1 4 1 0,0 2 1 15,3 0-3-15,-4 2 3 0,1 0 0 16,-1-1 1-16,-5-2 1 0,-2 0 0 0,-5-1 0 15,-5 1 0-15,-2-3 0 0,-8-1-3 0,-2-2-4 16,-4-1-4-16,-8-3-9 0,-5 0-10 16,-3-3-6-16,-3-2 1 0,1-3 9 0,3-5 14 0,4-4 12 15,6-5 9-15,9-1 12 0,6-7 11 16,7-5 17-16,4-1 11 0,9-6 4 0,4-1-3 16,1-4-6-16,6-1-6 0,0 0-7 0,10 1-7 15,2-1-7-15,5 3-9 0,6 3-8 16,3 1-5-16,5 1-4 0,7 3-2 0,2 0 0 15,6 1-2-15,3 1-3 0,5 1-17 0,2 1-43 16,5 1-75-16,5-2-153 0,-19 3-355 0,-14 3-909 16</inkml:trace>
  <inkml:trace contextRef="#ctx0" brushRef="#br1" timeOffset="445162.287">8407 10676 244 0,'0'0'552'0,"0"0"-73"0,0 0-119 15,0 0-88-15,0 0-63 0,0 0-44 16,0 0-35-16,0 0-28 0,0 0-31 0,0 0-23 16,0 0-16-16,0 0-12 0,0 0-1 0,0 0-6 15,-20-11 0-15,10 16-1 0,-1 1 0 0,-3 2 0 16,-1 1-2-16,0 2 0 0,-1 1-3 15,3 3-1-15,0 0-2 0,2-3 0 0,1 3-2 16,3-2-1-16,2 0-1 0,1-1-1 0,3-1 1 16,0-2 0-16,1-1 1 0,0-1 0 0,3-1-2 15,4-1 2-15,-1-2 1 0,3-2 4 16,1-1 1-16,3 0 2 0,2-3-1 0,1-1-2 0,1-4 1 16,1-1-1-16,2 0 1 0,0-2 1 15,-2 0 1-15,-1-2 3 0,-1-1 2 0,0 2 3 16,-2-2 1-16,-1-1 8 0,-4 1 4 0,-1-2 3 15,-5 2 1-15,-1 0-5 0,-2 1-6 16,-2-3-7-16,-2 4-2 0,-5 2-7 16,1 0-5-16,-3 4-4 0,0 4-9 0,-2 2-8 0,-3 0-2 15,0 6-10-15,-1 3-16 0,-2 3-38 0,5-2-75 16,3 2-148-16,4-1-244 0,2-3-394 0,3-3-32 16</inkml:trace>
  <inkml:trace contextRef="#ctx0" brushRef="#br1" timeOffset="445463.8302">8791 10465 913 0,'0'0'486'0,"0"0"-58"16,0 0-134-16,0 0-87 0,45-135-56 0,-41 112-41 15,-4 4-31-15,0 4-17 0,0 4-16 0,-4 4-11 16,0 2-10-16,-1 1-11 0,0 4-11 15,-5-2-3-15,2 2-2 0,0 0-1 0,-3 2 4 0,-1 1-2 16,2 1-2-16,0 1 2 0,2 4-2 16,2 2 2-16,-2 1-2 0,1 4 2 15,3 3 0-15,-1 3-1 0,0 3 8 0,4 4-5 16,0 1-1-16,-1 6 0 0,1 0-2 0,0 4 3 16,-3 3 3-16,2 1 1 0,-6-1-2 0,-1-3-1 15,-1 2-16-15,-2-4-64 0,-3-1-115 0,-1-5-245 16,6-8-454-16,2-9-346 0</inkml:trace>
  <inkml:trace contextRef="#ctx0" brushRef="#br1" timeOffset="445666.9753">8381 10757 1370 0,'0'0'317'0,"0"0"-87"0,0 0-93 0,0 0-42 0,0 0-28 0,135-15-17 16,-87 8-11-16,9-3-13 0,6 0-12 15,3-1-19-15,1 3-34 0,3-2-35 0,-1 0-154 16,-16 5-355-16,-17 1-833 0</inkml:trace>
  <inkml:trace contextRef="#ctx0" brushRef="#br1" timeOffset="447738.2161">9717 10669 0 0,'0'0'0'0,"0"0"0"0,0 0 0 15,0 0 312-15,0 0-4 0,0 0-27 0,0 0-21 16,0 0-30-16,0 0-25 0,0 0-40 16,0 0-39-16,0 0-40 0,0 0-34 0,-1-46-20 15,-9 49-10-15,-1 2 0 0,-1 3 0 16,-5 1 0-16,0 1 3 0,0 3-2 0,-1 1-2 0,0 1-3 15,3 1-4-15,0 1-4 0,4-1-3 16,4-1-4-16,2-1-1 0,2 0 2 0,1-1-3 16,2-3 4-16,0 0-2 0,5-2 4 0,3-2 4 15,3-1 5-15,0-2 13 0,4-3 5 16,2 0 5-16,3 0 1 0,0-6-5 0,4-2-4 16,1-2-3-16,-2-1 0 0,1 0-3 0,-1 0 3 15,-1-1 0-15,-2 1 4 0,-4 0 0 0,1 2 2 16,-3 0-1-16,-1 1 0 0,-2 0-1 15,-3-1 1-15,-4 3 4 0,0 0 0 0,1 1 2 16,-4 0-3-16,-1 1-4 0,0 1-5 0,0 2-8 16,0-1-6-16,0 2-9 0,-1 0-12 0,-4 0-6 15,1 2-8-15,-2 4 2 0,-1 2 5 16,-1 0 5-16,-2 4 5 0,4 1 3 0,2 0-1 16,3-1 0-16,1 0 1 0,0-1-1 0,2 0 3 15,7-2 0-15,-1-1 0 0,3-2 0 0,0-2-1 16,2-2 4-16,4-1 0 0,1-1 2 15,0 0 2-15,3-1-3 0,2-3 2 0,-1-3 0 16,1-1 0-16,3-1 3 0,-3-1 1 0,2 0 1 16,-2-2 2-16,-2 3 3 0,-2-4 0 0,-5 1 2 15,2-1-1-15,-4 2 3 0,-3 0 1 0,-1 0 4 16,-3 1 1-16,-4-1-3 0,0 1-1 16,-1 0-9-16,-1-1-3 0,-3 1-1 0,-5-2-8 15,-1 2-1-15,-2-1-6 0,-3 6-3 0,3-2-7 16,-6 6-3-16,4 1-1 0,-5 4-3 0,4 3-6 15,0 4-21-15,4 0-44 0,1 2-74 16,5 0-116-16,2-1-201 0,3-3-366 0,0-3-440 0</inkml:trace>
  <inkml:trace contextRef="#ctx0" brushRef="#br1" timeOffset="448644.0441">10519 10731 0 0,'0'0'337'0,"0"0"121"0,0 0-66 16,0 0-72-16,0 0-55 0,0 0-62 15,0 0-42-15,0 0-32 0,0 0-26 0,0 0-9 16,0 0-11-16,0 0-13 0,0 0-16 0,0 0-11 15,36-30-8-15,-32 30-7 0,2 0-2 16,-2 0-5-16,3 1-6 0,-3 1-4 0,-2 2-1 16,3-1-4-16,-4 2-1 0,-1 0 0 0,0 0-4 15,-1 1 10-15,-6 0 6 0,-3 2 8 0,-1 0 6 16,-1 0-3-16,-6 0-5 0,-3-2-9 16,1 2-2-16,-1-1-4 0,0-2-4 0,2-2 4 15,0-1-5-15,7 0 3 0,1-2 3 0,2 0 2 16,6 0-1-16,-1-2 3 0,3-2-7 15,1-2-3-15,0-2-3 0,1 0-7 0,6-3-5 16,1-1-1-16,4-2 6 0,1-1-2 0,5-1 5 16,-1 1 1-16,-1 1-9 0,1 3 7 0,0 2 1 15,-3 2-2-15,-2 3 4 0,-1 0-3 16,3 2-6-16,-3 2-1 0,-1 0 2 0,2 0-3 16,-1 2 1-16,-1 4 2 0,1 1 4 0,-1 0 0 15,0 1 4-15,0 0 2 0,-2 2-5 0,-3-2 2 16,2 0 0-16,-4 2 2 0,4 0 4 15,-5-2-3-15,0 2-1 0,3-3 1 0,-3-1 0 0,-1 1 2 16,4-1 1-16,-2 0 0 0,0-2-1 16,5 1 3-16,-3-2 3 0,2 0 3 0,1-2 2 15,4-1 1-15,-1 0-2 0,6 0-1 0,-4-5 2 16,5-1-2-16,-4 0-1 0,4-1 0 0,-1-2-3 16,-2 2 2-16,2-3 2 0,-3 0 0 15,1 0-2-15,-4-1 0 0,-1 2 1 16,-4 0 2-16,-1 1 6 0,-4 0-1 0,0-1-1 0,-1 0-3 15,0 0-4-15,-2 1-2 0,-3 2-3 16,-1-1-3-16,-2 1-5 0,-3 2-2 0,1 1-3 16,-3 0 2-16,-2 3-2 0,3 0 4 0,-2 0 0 15,3 0 1-15,-1 4 1 0,5-2-4 16,0 2-1-16,4-1-1 0,-1 1 1 0,3-1 1 0,1 1 3 16,0-2 1-16,1 1 1 0,6-2 1 0,0 1 0 15,2 0 2-15,4-2 1 0,-1 0 2 16,6 0-2-16,-1-2-2 0,-1 0 3 0,1-2-1 15,-3-1 0-15,1 1 2 0,-2-1-3 16,-2 0 2-16,0 1 0 0,-1-1 1 0,-1 0 1 0,-1 2-1 16,-2 0 0-16,1 0 3 0,-1 1 2 15,-3 1 1-15,-2 1-1 0,0 0-1 0,-1 0-2 16,0 0-2-16,0 0-3 0,0 0-1 0,0 1-4 16,0 2-1-16,0 2 3 0,0 1-1 15,-1 3 4-15,-1 0-1 0,1 1 0 0,-3 1 1 16,2 0 0-16,1 1-1 0,-1-1 2 0,0 0-2 15,-2 0 1-15,3 1-1 0,1-1-1 16,0 0-5-16,0-1-7 0,7 1-23 0,2 1-29 16,3-1-42-16,2 0-68 0,6-2-111 0,1 0-250 15,-2-5-400-15,-5-1-118 0</inkml:trace>
  <inkml:trace contextRef="#ctx0" brushRef="#br1" timeOffset="449287.6425">11352 10697 0 0,'0'0'0'0,"0"0"134"0,0 0 96 15,0 0-44-15,0 0-22 0,0 0-5 0,0 0-2 16,0 0-5-16,0 0-4 0,0 0-13 0,0 0-22 15,0 0-23-15,0 0-19 0,-23 4-8 0,23-4 12 16,0 0 16-16,2 0 14 0,-1 0 11 16,4-2-11-16,0 0-14 0,5-3-18 0,0 0-24 15,1 1-13-15,5-3-10 0,-2 1-4 0,4 0-5 16,0-1-1-16,-5 1 0 0,-1 1-1 0,-1 0 3 16,-2-1 7-16,-1 0 8 0,-4 1 3 15,2-1 6-15,-4 1-3 0,-2 0-4 0,0-1-4 16,0 0-6-16,-3-2-9 0,-4 1-5 15,-1 0-6-15,2 0-6 0,-4 1-1 0,-5 1-3 0,2 3-5 16,-6 2-2-16,0 0-1 0,0 4 3 0,1 3 3 16,0 4 3-16,-1-1-1 0,1 3-2 15,4-1 1-15,0 2-2 0,2 2 1 0,2-1-2 16,5 3-1-16,-2-1-1 0,4 0 4 0,-2 5 4 16,4-5 2-16,1 0 6 0,0-1-5 15,4-2-2-15,1-1 3 0,3-2-1 0,2-1 1 16,2-2 4-16,6-1-5 0,2-3 0 0,1 0 1 15,2-3 1-15,5-1 1 0,0 0-1 0,3-5 4 16,0 0 0-16,-1-2 1 0,1 0 0 0,-1-2-4 16,-3 4-1-16,2-2-3 0,-2 1-4 0,-6 2-7 15,-1-1-28-15,-7 2-60 0,-1 0-86 0,-4 1-127 16,-2 1-186-16,-4 1-226 0,-1 0-276 0</inkml:trace>
  <inkml:trace contextRef="#ctx0" brushRef="#br1" timeOffset="450469.6545">11922 10496 0 0,'0'0'326'0,"0"0"60"0,0 0-61 0,0 0-47 16,0 0-51-16,0 0-29 0,0 0-26 0,0 0-29 15,0 0-43-15,0 0-41 0,0 0-39 0,0 0-25 16,0 0-8-16,0 0 2 0,-1-23 11 0,1 39 11 15,1 3 3-15,3 3 3 0,-2 3 4 16,1-1 2-16,-1 0 4 0,3-1 3 0,-2-2-2 16,1-1 2-16,1-2-1 0,-2-2-2 0,3-2-1 15,-3 0-1-15,3-4-4 0,-3-2 2 16,-1-2 2-16,3-2-2 0,-3 0 5 0,-1-3 1 16,0-1 8-16,0 0 10 0,0 0 12 0,2 0 10 15,-1 0-7-15,0-4-7 0,2-1-18 16,2-2-14-16,-1-1-3 0,1-1-7 0,2-2-2 15,0 1-2-15,-3 2 0 0,4-1-3 0,-1 1 1 16,2 0-2-16,-3 3-5 0,-1 0 0 0,2 3-1 16,0 2-3-16,-3 0-4 0,4 1 1 0,-1 4-3 15,2 2 2-15,-1 2 8 0,1 2-4 16,0-2 4-16,0 3 0 0,-2 1-2 0,-1-2 2 0,2 0 0 16,-2 0-1-16,-3 1-1 0,2-2 2 15,-3-1-6-15,1 1-8 0,1-2-22 0,-2-2-39 16,4 1-59-16,-3-2-90 0,4-2-129 0,3 0-266 15,-3-2-283-15,-4 0 181 0</inkml:trace>
  <inkml:trace contextRef="#ctx0" brushRef="#br1" timeOffset="450814.8396">12468 10697 591 0,'0'0'405'0,"0"0"-52"15,0 0-102-15,0 0-93 0,0 0-56 0,0 0-32 16,0 0-18-16,0 0-9 0,0 0-2 15,0 0-2-15,0 0 0 0,0 0-1 16,0 0 0-16,-121 28 1 0,112-17 3 0,-2-1-2 16,1 1-5-16,4 1-7 0,1-1-7 0,0 0-5 15,1 1-5-15,4-3-1 16,0 1 2-16,4-2 1 0,2-1 5 0,4 0-1 0,0-2 2 16,4-2 1-16,2-2 0 0,2-1 3 0,-3 0-6 15,4-6-3-15,1 0-3 0,-2-4-1 0,-2 1 4 16,-2-1 5-16,-2-1 5 0,-2 1 4 0,-2-2 6 15,-4 2 2-15,3-2 3 0,-5 2-3 16,-1 1-2-16,-1-1-5 0,0-2-8 0,-4 1 0 16,-4 3-12-16,-1-2-5 0,-2 3-9 0,-2 3-10 15,-3 2-3-15,0 2-2 0,-3 1 1 0,-2 5 1 16,0 4 2-16,0 0-3 0,3 2-14 16,0 3-33-16,7-2-67 0,3 0-100 15,7 0-145-15,1-2-168 0,3-3-178 0,3-2-37 0</inkml:trace>
  <inkml:trace contextRef="#ctx0" brushRef="#br1" timeOffset="451655.2849">12632 10726 0 0,'0'0'0'0,"0"0"0"0,0 0 231 15,0 0 209-15,0 0-35 0,0 0-48 16,0 0-59-16,0 0-53 0,0 0-50 0,0 0-49 16,0 0-37-16,0 0-33 0,0 0-33 0,0 0-24 15,73-61-19-15,-73 65-11 0,-1 1 5 16,0-1 4-16,0 3 9 0,-2 0 2 0,2-2-3 15,-1 2-1-15,2-3 0 0,0 1-1 0,0 0 1 16,0 0 2-16,3-3-1 0,0 1 3 16,0 0 1-16,2-1 1 0,-1 0 2 0,2 0-6 15,-1 0-1-15,4 0-3 0,-1-1-1 0,3-1 3 16,1 1-3-16,3-1-1 0,0 1-1 16,1-1 1-16,-1 0 0 0,1 0 0 0,-3 0 1 15,-2 0 0-15,-1-2 4 0,0-3 5 0,-1 0 5 16,-4 1 4-16,1-3 1 0,-2-1 1 0,3 0 0 15,-2-1-1-15,-1-2 2 0,0 1 1 16,1-2-1-16,-2 0 0 0,3 2-1 0,-3-1-3 16,1 2-3-16,0 3-4 0,-3 1-3 0,0 3-1 15,-1 2-3-15,0 0-7 0,0 0-14 0,0 0-12 16,0 4-2-16,0 2 5 0,0 2 14 16,0 2 9-16,0-2 2 0,0 3 2 0,0-2 0 0,0 1 0 15,0-3 0-15,0 1 0 0,1-3 1 16,1 1-2-16,1-2 1 0,-1 0-2 0,0-2 1 15,-1 0 1-15,4-1 2 0,0-1 2 16,1 0 6-16,-1 0-1 0,4 0-1 0,0-2 1 0,3-1-4 16,0-2-4-16,2 2 2 0,0-1-3 15,3 0-1-15,-1 1 0 0,2 0-1 0,-1 2 0 16,-4 0-1-16,0 1 1 0,-5 0-1 0,2 0-1 16,-2 2-2-16,-1 4 0 0,-3-1-1 0,1 3 0 15,-1 0 3-15,-2 3-1 0,-1-2 2 16,1 1-1-16,-2 0 0 0,0-1 1 0,0 2-2 15,-2-1 1-15,0-1 0 0,-3 0 2 0,-1-2 1 16,-2 0 1-16,3 0-3 0,-2-3-2 16,-2 0 1-16,0-1-3 0,4 0 3 0,-2-1 1 15,1-1 1-15,1-1 3 0,0 0 0 0,2 0 3 16,2-2 1-16,1 0-1 0,0-2 0 16,0-1-2-16,0 1-4 0,1-3-4 0,6 2-2 15,0-4-3-15,2 2 0 0,3-1 2 0,2 0 1 16,1 0 2-16,3 0-2 0,7 0 3 0,3 0-1 15,3-1 2-15,5 0 2 0,1-2 1 0,-2 2 0 16,2-2-1-16,-5 3 3 0,-2-3 1 0,-7 2 1 16,-2 0 1-16,-5-1 2 0,-5 1 5 0,-5 1 9 15,-2 1 6-15,-3 0 2 16,-1 1 0-16,0 1-8 0,-1 2-6 0,-5 1-10 16,2 2-6-16,-6 0-6 0,0 0-3 0,-1 4 3 15,-3 2-1-15,2 3 4 0,1 0 2 0,1 1 0 16,5 0 0-16,-1 2 1 0,3-1 0 0,-1 0-1 15,3 1 2-15,1-1-2 0,0 2 1 0,0-3 2 16,0 1 0-16,4-1-4 0,1-1-6 0,8 1-2 16,5-1-10-16,11 1-1 0,5-2-27 15,9 0-49-15,5-2-32 0,6 0-99 0,4-1-125 16,-10-2-357-16,-18 0-728 0</inkml:trace>
  <inkml:trace contextRef="#ctx0" brushRef="#br1" timeOffset="452101.0477">14601 10692 352 0,'0'0'426'0,"0"0"-41"16,0 0-78-16,0 0-62 0,0 0-63 0,0 0-41 0,0 0-33 16,0 0-31-16,0 0-27 0,0 0-16 15,0 0-11-15,0 0-3 0,0 0-5 0,-110-9-5 16,98 18-1-16,1 2-6 0,1 2 3 0,0 2 0 16,4 0-3-16,0-1 1 0,2 0-1 15,4-1 0-15,0 0 2 0,4-1 0 0,3-3 3 16,4-1 3-16,4-1 5 0,3-2 5 0,0-3-1 0,5-2 1 15,3 0-1-15,-2-1-5 0,2-5 8 16,-3-2-2-16,0-2 3 0,-4 2 5 16,-1-3 2-16,-2-1 8 0,-5 1 10 0,-2-1 10 15,-2 0 5-15,-2 1-2 0,-3-1-8 0,-2-2-12 16,0 2-13-16,-2 0-7 0,-6-1-9 0,-1 0-7 16,-2-1-1-16,-1 2-3 0,-3 1 2 0,0 0-4 15,0 2-8-15,0 6-6 0,2 3-7 16,-1 0-5-16,0 3-10 0,4 6-34 0,-2 0-76 15,9 2-121-15,3-1-185 0,0-3-336 0,2-1-516 16</inkml:trace>
  <inkml:trace contextRef="#ctx0" brushRef="#br1" timeOffset="452396.9851">15170 10513 1629 0,'0'0'350'0,"0"0"-60"16,0 0-94-16,0 0-63 0,0 0-34 15,0 0-22-15,0 0-13 0,11-132-12 0,-11 111-9 0,0 1-8 16,0-2-5-16,0 0-2 0,0-1-6 16,-1 1-3-16,0 0-2 0,-2 5-5 0,1 2 3 15,2 4 0-15,-3 6-6 0,1 3-9 16,-1 2-13-16,0 0-12 0,-1 5 1 0,0 7 4 16,-1 3 9-16,-2 5 8 0,0 7 3 0,0 1 1 15,1 3-2-15,0 2 2 0,1 2-3 16,0 1 0-16,-1 1 3 0,-1 2-1 0,1 1 2 15,0 1-2-15,-3-1 1 0,-1-2-2 0,1 0 3 16,-2 0 0-16,-1-3-1 0,0-1 1 16,-2-2-2-16,1-1-20 0,2-4-44 0,0-1-71 15,2-5-123-15,4-1-186 0,1-6-341 0,3-6-555 0</inkml:trace>
  <inkml:trace contextRef="#ctx0" brushRef="#br1" timeOffset="452604.5352">14749 10716 674 0,'0'0'402'0,"0"0"-10"0,0 0-65 0,0 0-73 16,0 0-57-16,0 0-59 0,0 0-47 0,0 0-28 16,0 0-21-16,0 0-10 0,0 0-11 0,0 0-7 15,166-26-6-15,-109 20-4 0,4 1-7 0,3 0-4 16,2 0-2-16,3 1-14 0,2 1-45 15,2 2-114-15,0 0-247 0,-18-1-474 16,-20 2-132-16</inkml:trace>
  <inkml:trace contextRef="#ctx0" brushRef="#br1" timeOffset="453518.1559">16261 10493 0 0,'0'0'0'0,"0"0"0"0,0 0 203 0,0 0 109 16,0 0-10-16,0 0-15 0,0 0-22 16,0 0-27-16,0 0-30 0,0 0-27 0,0 0-28 15,0 0-28-15,0 0-27 0,0 0-27 0,20-60-19 16,-27 57-21-16,-1 2-11 0,-2 0-10 16,-5 1-9-16,2 0 2 0,-6 5-1 0,0 2 1 15,-3 2 3-15,-2 2 0 0,1-2-2 0,0 4 1 16,2 1 0-16,2-3-4 0,1 1 0 15,5 0-2-15,3 0-2 0,5 0 2 0,1-3 1 16,4 1 1-16,0-3 0 0,5 0 3 0,4 1 2 16,5-4 8-16,1 0 4 0,3 0 5 0,3 0 0 15,-1 0-4-15,0-1-1 0,0 1-6 0,-2 1-3 16,-2 0-2-16,-2 3-7 0,-3-2 3 0,0 1-2 16,-3 0 0-16,-4 0 2 0,0 0-3 0,-2-1-1 15,-2 3 2-15,0-2 2 0,-7 0 3 16,-2 2 6-16,-4 2 1 0,-1-2 5 0,-4 1 0 15,-2-2-1-15,-4 1-2 0,1-1-6 0,0-1 0 16,2-1-3-16,0 0-3 0,3-1 0 16,0 0-16-16,6-1-20 0,2 0-38 0,6-2-63 15,3 1-98-15,1-3-119 0,6 0-245 0,3 0-249 16,-3 0 237-16</inkml:trace>
  <inkml:trace contextRef="#ctx0" brushRef="#br1" timeOffset="453770.4265">16392 10651 651 0,'0'0'568'0,"0"0"-60"0,0 0-131 0,0 0-92 16,0 0-51-16,0 0-47 0,0 0-47 0,0 0-36 16,0 0-26-16,0 0-22 0,0 0-17 0,0 0-17 15,0 0-11-15,0 0-5 16,42-41-3-16,-42 44-1 0,0 3 4 0,0 1-1 0,0 0 2 16,0 1 0-16,1 1 0 0,-1-1 0 0,0 2 1 15,0-2-1-15,0 1 0 0,0 0 1 0,0 0-1 16,-1 0-1-16,1 2-4 15,-2-2-8-15,-1 0-18 0,-1-1-21 0,2-2-39 16,2 1-51-16,0-1-89 0,0-3-168 0,0 1-323 16,0-3-847-16</inkml:trace>
  <inkml:trace contextRef="#ctx0" brushRef="#br1" timeOffset="453931.8312">16561 10483 1109 0,'0'0'491'0,"0"0"-88"0,0 0-110 0,0 0-85 15,0 0-52-15,0 0-31 0,0 0-27 16,0 0-22-16,0 0-25 0,0 0-17 0,0 0-17 16,0 0-9-16,0 0-5 0,-82-96-6 0,82 96-9 15,3 0-5-15,-1 0-4 0,5 5-5 16,2 0-9-16,1 3-33 0,5 0-53 0,-3 2-88 16,4 1-155-16,-5-3-288 0,-5-2-836 15</inkml:trace>
  <inkml:trace contextRef="#ctx0" brushRef="#br1" timeOffset="454305.3214">16770 10619 1206 0,'0'0'448'16,"0"0"-77"-16,0 0-117 0,0 0-90 0,0 0-49 15,0 0-41-15,0 0-31 0,0 0-22 16,0 0-8-16,0 0 4 0,0 0 4 0,0 0 6 15,0 0-1-15,0 0-2 0,72-11-6 0,-48 10-4 16,1-3 0-16,-4 2-7 0,1 0 1 16,-2 0-4-16,-4 1-1 0,-3 1-3 0,-4 0-1 15,-4 0-1-15,-1 1-4 0,-3 3-2 0,-1-1-3 16,0 3 2-16,0 0 2 0,-8 2 7 0,-1 3 5 16,-4-2 1-16,-3 4 3 0,-4 0-3 0,-3 0-3 15,1 1-1-15,-1-1 0 0,-3 2 0 16,3-1-1-16,3-1 0 0,0-1-3 0,2 0 2 15,7-2 2-15,2 0-3 0,5-2 2 16,-1 0-2-16,5-3 0 0,0 1 2 0,1 0 3 0,6-2-2 16,2-1 3-16,6-1 2 0,2-2-4 0,4 0 1 15,2-1-11-15,2-4-21 0,-2-1-33 16,3-1-39-16,-2 0-59 0,1 1-74 0,-1-2-89 16,5 0-80-16,0-1-51 0,-6 4-137 0,-8 0 36 15</inkml:trace>
  <inkml:trace contextRef="#ctx0" brushRef="#br1" timeOffset="454648.6142">17248 10648 0 0,'0'0'149'16,"0"0"303"-16,0 0-65 0,0 0-87 0,0 0-58 15,0 0-45-15,0 0-43 0,0 0-40 0,0 0-27 16,0 0-22-16,0 0-20 0,0 0-13 16,0 0-6-16,0 0 11 0,-109 7 22 0,115-5 28 15,3-1 19-15,1 1 0 0,8-2-11 0,1 0-24 16,4 0-22-16,0-2-12 0,2-1-12 15,-1-1-6-15,-3 1-2 0,-1-2-2 0,-2 1-3 16,-3 1 1-16,-1-2-1 0,-3 2 0 16,-3 0 4-16,-3 0 5 0,-2 0 2 15,0 2 4-15,-1-1 0 0,-2 1-7 0,0-1-7 16,-5 1-11-16,0 1-11 0,-3 0-4 0,-4 0 0 0,-5 1 5 16,-1 4 4-16,0 1 3 0,0 0-2 15,0 2-3-15,2 0 4 0,1 2 1 0,0 1 0 16,2 0 1-16,0 2-1 0,4-1-2 0,0 1 4 15,5 1-1-15,1-1-1 0,3-2-5 0,0 0-4 16,5 0-11-16,6-1-18 0,6 0-6 16,6-1 6-16,9-2 6 0,10-2-6 0,7 0-35 15,6-2-76-15,3 0-107 0,3-2-154 0,-13-1-350 16,-16 1-460-16</inkml:trace>
  <inkml:trace contextRef="#ctx0" brushRef="#br1" timeOffset="455072.9128">18239 10487 305 0,'0'0'420'0,"0"0"0"0,0 0-58 16,0 0-73-16,0 0-51 0,0 0-40 15,0 0-32-15,0 0-43 0,0 0-41 0,0 0-35 16,0 0-34-16,0 0-18 0,0 0-2 0,0 0 1 16,6-25 9-16,-6 42 9 0,0 5 4 15,0 3 1-15,0 3 1 0,4 1 0 0,-1 0-1 16,0 1-1-16,3-2 0 0,-4-1-3 0,3-1 0 16,-3-3 3-16,0-1-5 0,-2-1-2 15,0-2-14-15,0-1-41 0,0 0-80 0,0-4-152 0,-1-2-328 16,-1-6-925-16</inkml:trace>
  <inkml:trace contextRef="#ctx0" brushRef="#br1" timeOffset="455407.4947">18538 10571 90 0,'0'0'102'0,"0"0"-73"0,0 0-17 15,0 0 27-15,0 0 17 0,0 0 23 0,0 0 19 0,0 0 12 16,0 0 9-16,0 0 4 0,0 0 5 16,0 0 9-16,0 0 10 0,0 0 0 0,-32 116-11 15,13-107-20-15,-1-3-29 0,-3 0-27 16,-5 2-17-16,0-1-11 0,-1 0-6 0,0-2-6 16,1-2-5-16,6 0 0 0,4-3 1 0,6 1 5 15,3-1 14-15,7 0 12 0,2 0 13 16,2 0-7-16,7 0-12 0,3-3-11 0,5 1-6 15,3 2 11-15,4 0 8 0,5 0 5 0,2 0 0 16,0 5-7-16,0 0-9 0,1 4-7 0,1 0-7 16,1 2-4-16,-3 2-6 0,1-2-2 0,-1 1-3 15,1-2-5-15,4 0-12 0,-3 0-74 0,-1-1-184 16,-6-3-431-16,-11-3-810 0</inkml:trace>
  <inkml:trace contextRef="#ctx0" brushRef="#br1" timeOffset="456167.494">19491 10660 1111 0,'0'0'432'0,"0"0"-136"0,0 0-95 0,0 0-80 0,0 0-47 16,0 0-16-16,0 0-10 0,0 0-13 15,0 0-8-15,0 0-6 0,0 0-8 0,0 0-1 16,0 0-2-16,89 58 0 0,-89-46 1 0,0-3 6 15,-1 2 8-15,-7-3 7 0,-4 2 5 16,-4-2-1-16,-4 2-6 0,-2-2-6 0,-1 1-4 16,-4-4-7-16,-2 1-2 0,4-2-2 0,-2-1-5 15,5-1 2-15,2-2 0 0,2 0 2 0,7 0 0 16,1-2 6-16,6-3 4 0,0 0-2 16,4-3-3-16,0-2-9 0,7-2-6 0,4-1-2 15,4-2 5-15,2 0 0 0,3 0 1 0,5-1 0 16,-1 5-4-16,-1 0 3 0,3 2-2 15,-5 6 1-15,0-1 1 0,-1 4-4 0,-1 0 1 16,0 1-3-16,1 5 5 0,-4 2-3 0,4 2 1 0,-1 0 2 16,1 2-6-16,0 1 6 0,-3-1 1 15,-1-1 0-15,1-1 0 0,0 1 1 0,-4-4-2 16,0 2 2-16,-2-4 2 0,3 0-3 16,-3 0 2-16,-1-1-3 0,0 0 3 0,-2-2 1 0,0-1 5 15,0-1 3-15,2 0-3 0,-2 0 4 16,-3 0-2-16,3-3-3 0,2-2 2 0,-2-1-2 15,0-1-1-15,1-2 1 0,-2-1 0 0,2-3-3 16,-3 1 0-16,-2-3-2 0,2-4-2 16,-3 0 2-16,-2-2 1 0,0-1 0 0,0-3-1 15,1-4 0-15,0-2 0 0,-1-3-1 0,1 0 4 16,-1 2-2-16,0 2 0 0,3 5 1 16,-3 7-3-16,-1 3 1 0,0 7 0 0,0 4-4 15,0 3-8-15,0 1-15 0,0 3-5 0,-4 4 0 16,2 4 8-16,0 4 16 0,-2 2 5 0,0 2 2 15,3 1 2-15,-2 0-1 0,2 1 2 16,-1 2-2-16,2-1-1 0,0 2 2 0,0-1-1 16,0 0 1-16,0-1-1 0,0 0 1 0,0-1 1 15,0 0 0-15,0 0 2 0,0-3-9 16,2-2-16-16,0 0-42 0,1-4-79 0,-1 0-133 0,4-2-234 16,-4-5-386-16,0-1-152 0</inkml:trace>
  <inkml:trace contextRef="#ctx0" brushRef="#br1" timeOffset="456401.5933">19802 10588 555 0,'0'0'372'0,"0"0"-28"0,0 0-46 0,0 0-82 16,0 0-51-16,0 0-50 0,0 0-46 15,0 0-33-15,0 0-14 0,0 0 12 0,0 0 27 16,0 0 21-16,0 0 7 0,0 0-17 0,5 9-23 15,36-9-21-15,4 0-14 0,1-1-6 0,-2-2-14 16,1-2-23-16,0 0-8 0,5 1-23 16,3 1-46-16,3 0-74 0,3-1-199 0,-15 2-374 31,-14-1-326-31</inkml:trace>
  <inkml:trace contextRef="#ctx0" brushRef="#br1" timeOffset="457195.4279">21100 10586 467 0,'0'0'322'0,"0"0"-43"0,0 0-33 0,0 0-52 15,0 0-24-15,0 0-7 0,0 0 4 0,0 0-1 16,0 0-4-16,0 0-16 0,0 0-29 15,0 0-37-15,0 0-33 0,0 0-26 0,11-10-15 16,-11 15-1-16,0 2-1 0,0 4 6 0,2 0 5 16,-1 3 3-16,0 0 1 0,0 1 1 15,0-1-1-15,-1-1-2 0,1 1-1 0,-1 0 1 16,2 0-2-16,1-3-4 0,-2 2 1 0,0-3-9 16,-1-1-24-16,0 1-48 0,1-2-100 0,-1-1-167 15,0-4-325-15,0 1-875 16</inkml:trace>
  <inkml:trace contextRef="#ctx0" brushRef="#br1" timeOffset="457408.2487">21126 10326 1876 0,'0'0'261'15,"0"0"-29"-15,0 0-36 0,0 0-70 16,0 0-39-16,0 0-25 0,0 0-25 0,0 0-24 15,0 0-29-15,0 0-18 0,0 0-1 0,0 0 6 16,0 0 15-16,0 0 2 0,-8-33-43 0,13 54-92 16,0 1-150-16,2 0-237 0,-1-6-306 0,-2-5-37 0</inkml:trace>
  <inkml:trace contextRef="#ctx0" brushRef="#br1" timeOffset="457640.4276">21468 10413 959 0,'0'0'475'16,"0"0"-92"-16,0 0-69 0,0 0-70 0,0 0-57 15,0 0-37-15,0 0-31 0,0 0-27 0,0 0-26 16,0 0-22-16,0 0-18 0,0 0-17 16,0 0-10-16,0 0-1 0,-15-40 0 0,15 54 4 15,2 2 4-15,2 2 1 0,-1 3-2 0,0 1 1 16,0 0 0-16,0 2 3 0,-2-1 2 15,0 0-1-15,1-1-5 0,-1-3-1 0,-1 0-9 16,0-4-13-16,0-2-28 0,0 0-49 16,-3-1-83-16,-1-3-151 0,1-2-332 15,0-3-892-15</inkml:trace>
  <inkml:trace contextRef="#ctx0" brushRef="#br1" timeOffset="458155.1371">21367 10468 685 0,'0'0'281'0,"0"0"-22"0,0 0-30 0,0 0-65 16,0 0-34-16,0 0-37 0,0 0-33 15,0 0-8-15,0 0 22 0,0 0 19 0,0 0 9 16,0 0-4-16,0 0-29 0,45-4-20 16,-22 4-15-16,4-1-12 0,1-1-7 0,1-2-4 15,-3 1-4-15,0-1-2 0,-3 0-4 0,0-2-5 16,-4 0-9-16,-1 0-10 0,0-3-14 0,-4 0-9 15,5-2-10-15,-5-1-6 0,2-1 9 0,-4 0 12 16,-2 2 21-16,-2 1 16 0,-5-1 8 16,2 1 5-16,-4 2 4 0,-1 0 8 0,0 1 4 15,0 1 4-15,-1 3 1 0,-4 1-2 0,4-1-4 16,-1 3-9-16,-2 0-11 0,1 1-11 16,0 6-3-16,-2 2 1 0,1 4 7 0,-1 3 5 15,1 0 2-15,1 2 0 0,0 1 1 0,2 1 1 16,1-3 1-16,0 0 4 0,0-1 2 15,0 0 4-15,3-3 1 0,-1 0-1 0,2-2 3 16,-2 1-3-16,2-3 1 0,-2 0-1 0,4-1-4 16,-2 0 2-16,-1-2-1 0,1 0 1 0,-1-1 2 15,0-2 3-15,1 0 0 0,-1-3 5 16,0 1 4-16,1-1 6 0,2 0 5 0,-1-1-1 16,0-4 1-16,2-1-7 0,0-1-6 0,1-1-5 15,1 0-4-15,0-2 1 0,2 3 2 0,-3-2 3 16,0 3-2-16,0 1-5 0,-1 0-6 15,0 4-6-15,-1 1-7 0,0 0-6 0,3 0-3 0,-1 5-2 16,1 2 3-16,1 6 3 0,1 0 5 16,0 2-2-16,-2 1-10 0,2 2-16 0,-1 0-19 15,4 0-5-15,2 1-15 0,4-1-46 0,2 1-91 16,1-2-200-16,-4-5-357 0,-8-4-596 0</inkml:trace>
  <inkml:trace contextRef="#ctx0" brushRef="#br1" timeOffset="458603.6942">22105 10885 491 0,'0'0'540'0,"0"0"-122"0,0 0-96 16,0 0-44-16,0 0-63 0,0 0-62 15,0 0-44-15,0 0-30 0,0 0-15 0,0 0-12 16,128-32-9-16,-108 25-6 0,0-2 0 0,-1-3 0 16,1-1 3-16,-4-1 2 0,1-5-3 0,-3-2-3 15,2-2-8-15,-2-5-1 0,-1-1-8 16,-1-5-2-16,-1-2-3 0,1-3-11 0,-2-2 6 0,-1-2-3 16,-3-2 1-16,2 4 0 0,-2-3-1 15,0-1-3-15,2 0-1 0,-2 1 1 0,-1 6-2 16,-1 7 1-16,-3 9-3 0,-1 9-1 0,0 6-5 15,0 5-8-15,-3 2-19 0,-1 0-6 16,-4 9 3-16,-1 2 6 0,-1 4 19 0,-1 4 6 16,0 2 3-16,2 3 2 0,-2 0 0 15,4 3 3-15,1 2-2 0,0-1 0 0,4 3 2 16,-1-2-5-16,1 3 5 0,0 1 0 0,2 0-1 16,0 2 1-16,0-1 0 0,0 0-2 0,0-5 3 15,0-1 3-15,0-3-2 0,0-3 0 0,2-1-2 16,0-1-5-16,1-3-8 0,-1-2-29 0,3-1-61 15,0-2-106-15,3-1-180 0,5-2-339 16,-4-2-4-16,-1-3-90 0</inkml:trace>
  <inkml:trace contextRef="#ctx0" brushRef="#br1" timeOffset="458971.8914">22691 10626 540 0,'0'0'297'0,"0"0"-5"0,0 0-21 0,0 0-64 16,0 0-40-16,0 0-35 0,0 0-28 16,0 0-18-16,0 0-14 0,0 0-5 0,0 0-4 15,0 0-2-15,0 0-7 0,0 0-11 16,-69-8-12-16,60 13-13 0,2 2-6 0,-2 1-5 16,0 2-1-16,-2 2-2 0,2 1 0 0,0-1-1 15,1 2 1-15,0 0 1 0,4 1 3 0,1-2-2 16,1-2-1-16,2 0 0 0,0-1 0 0,4-3 4 15,3 0 2-15,0-1 4 0,5-1 5 0,0-2 3 16,4-3 4-16,-1 0-1 0,1 0-1 16,1-4 0-16,-1-2 0 0,1-1 4 0,-2-1 3 15,-2-1 1-15,0-2 3 0,-2 1 1 0,-2 0-4 16,-2-2 1-16,-3-1-5 0,-3 2-5 16,-1-2-6-16,0 1-6 0,-2-2-4 0,-7 1-4 15,2 0-2-15,-4 0-2 0,-1 2-7 0,1 3-15 16,-4 4-14-16,-4 4-16 0,-1 0-28 0,0 6-47 15,-2 5-87-15,2 1-170 0,6-3-325 0,7-3-776 16</inkml:trace>
  <inkml:trace contextRef="#ctx0" brushRef="#br1" timeOffset="459387.6473">22979 10626 0 0,'0'0'0'15,"0"0"0"-15,0 0 276 0,0 0 89 0,0 0-23 16,0 0-34-16,0 0-40 0,0 0-39 0,0 0-44 16,0 0-30-16,0 0-31 0,0 0-27 15,0 0-24-15,0 0-28 0,6-29-25 16,-11 29-21-16,-1 3-9 0,-3 2-1 0,-2 2 5 0,1 4 7 16,-1 1 0-16,0 1 1 0,1 2-2 0,2 0-2 15,1 0 2-15,-1 0 2 0,5 1 0 16,0-2 1-16,2 0 0 0,1-2-1 0,0 0-2 15,5-2-8-15,0 0-16 0,5-3-30 0,0-2-33 16,2-1-38-16,3-1-60 0,4-2-52 0,-2-1-89 16,2 0-142-16,0-1-82 0,-4-2 141 15,-7 2 409-15</inkml:trace>
  <inkml:trace contextRef="#ctx0" brushRef="#br1" timeOffset="459959.6507">23203 10717 0 0,'0'0'0'0,"0"0"298"15,0 0 200-15,0 0-77 0,0 0-90 0,0 0-83 16,0 0-65-16,0 0-45 0,0 0-44 0,0 0-35 15,0 0-34-15,0 0-36 0,0 0-20 16,51-84 0-16,-51 89 3 0,0 3 15 0,0 0 11 16,0 1 5-16,0 1-3 0,0-3 4 15,0 3-2-15,0-3-1 0,-2-1 3 0,1-1 1 16,-3 2-2-16,0-1 3 0,0-2 3 16,-3 1-1-16,3-2 4 0,-1 0 2 0,0-1 1 0,0-1-2 15,3 1 0-15,-2-1 0 0,1-1-1 16,2 1 9-16,-1-1 2 0,2 0 5 0,0 0 1 15,0 0-7-15,0 0-7 0,0 0-8 0,0 0-5 16,0-1-4-16,0 1-3 0,0-1-6 0,0 1-10 16,3-2-10-16,1 2 1 0,0-1 2 15,2 1 8-15,0-1 10 0,2 1 1 0,3-1 4 16,-1 1-1-16,2 0-5 0,0-1 5 0,2 1 1 16,-2-2-1-16,-2 1 4 0,3 1-2 0,-1-1-1 15,-2 0 1-15,2 0 1 16,-2 1 0-16,0-1 0 0,0-1 4 0,-1 1 2 0,-1 0-1 15,0 0-2-15,3-1-2 0,-3-2-2 0,-1 2 4 16,-1-1 2-16,3-1-1 0,-3 1 1 0,-1 0 0 16,2 0 1-16,-4-2 0 0,5 1 5 15,-5-2-3-15,1 0 2 0,0-1-1 0,-1 1-4 16,1-2 3-16,-1 1 0 0,-1-1 2 0,3-1 2 16,-2 0 4-16,-2 0 4 0,0-2 3 0,2 0 4 15,-2-2 5-15,0-2 4 0,1 0 12 16,0 0 7-16,-2 2 1 0,1-1 1 0,-1 7-8 0,0 2-10 15,0 1-6-15,0 1-10 0,0 3-12 16,0 0-10-16,0 0-17 0,-1 0-6 0,1 5 0 16,-4 2 6-16,0 3 10 0,2 4 7 0,-2 2 2 15,-1 1 2-15,3 1-2 0,-1-1 0 16,1-2-2-16,-1 2-1 0,2-1 4 0,0-2 0 16,0 0 0-16,-1-2 1 0,1 1-4 0,0-2-11 15,1 2-17-15,0 1-10 0,0 0-17 16,5-3-44-16,2 0-81 0,1-1-179 0,-2-3-321 15,-2-3-531-15</inkml:trace>
  <inkml:trace contextRef="#ctx0" brushRef="#br1" timeOffset="460317.2803">23529 10668 0 0,'0'0'383'16,"0"0"13"-16,0 0-114 0,0 0-98 15,0 0-93-15,0 0-50 0,0 0-26 0,0 0-17 16,0 0-5-16,0 0-6 0,-116-25-1 0,114 29-2 15,2-1 2-15,0 1 0 0,5-2 13 16,5 0 19-16,2 0 11 0,6-2 12 0,0 0-5 16,3 0-11-16,2 0-7 0,2-4-2 0,-1 1-4 15,2-2 0-15,-1 0 1 0,-2 1-1 0,-1-2 5 16,-2 1 0-16,-3 0 11 16,-3 0 6-16,-2 0 11 0,-5 0 15 0,0 2 7 15,-3 0 17-15,-2 1 8 0,0 1 8 0,-2-1-4 0,0 2-18 16,0 0-26-16,0 0-34 0,0 0-31 15,-3 0-10-15,-1 5 0 0,1 1 9 0,-3 2 17 16,1 1 2-16,-1 2 3 0,1-1 3 0,0 0-2 16,2 2 1-16,-1-2-1 0,0 1-2 15,3-3 2-15,-2 2-1 0,1-2 3 0,1 0 0 16,1-1 2-16,-2 0-2 0,1 0-2 0,1-1-9 16,0 0-32-16,0 0-67 0,0-1-142 0,0-1-215 15,0-1-282-15,0-1-88 0</inkml:trace>
  <inkml:trace contextRef="#ctx0" brushRef="#br1" timeOffset="460810.4631">23718 10528 1163 0,'0'0'444'0,"0"0"-65"0,0 0-112 16,0 0-97-16,0 0-56 0,0 0-46 0,0 0-37 15,0 0-34-15,0 0-36 0,0 0-4 0,0 0 0 16,0 0 15-16,0 0 24 0,0 0 2 0,-17-38 4 15,17 50 0-15,1-2-4 0,6 2-2 16,-1-1-5-16,3 1-7 0,2-2-4 0,0 0-6 16,3-2-9-16,-2-2-8 0,1-1-12 0,3 1-10 15,-4-2-7-15,3 1-2 0,-3-1 5 16,0-1 9-16,-4 2 12 0,-2-1 8 0,-1-2 6 16,-4 1 4-16,-1-1 5 0,0 0 9 0,0 1 14 15,0-1 16-15,-1 2 11 0,-3-1 11 0,0 0-1 16,1 2-1-16,-2-2-3 0,3 2-8 15,1-2-3-15,0 1-7 0,1-2 0 0,0 0 1 0,0 0 9 16,0-1 19-16,2 0 20 0,2-1 14 16,1 0 8-16,4 0-6 0,-2 0-20 0,4 0-13 15,-1-1-15-15,3 0-9 0,-2-2-7 16,0 2 0-16,3 0 0 0,-3-1 4 0,-2-1 6 16,-1 1 2-16,0-2 9 0,-4 1 5 0,0-2 1 15,-2 1-3-15,-1 0-7 0,2 0-7 0,-2 1-5 16,-1 1-3-16,1 1-3 0,-1 1-8 0,0 0-2 15,0 0-11-15,0 0-10 0,0 0-8 16,0 0 0-16,0 3 4 0,2 0 13 0,0-1 10 16,-1 2 1-16,0-2 2 0,2 1-1 0,-2-1-3 15,2 1 3-15,-1-1 1 0,2-1 3 16,1 2 0-16,1-2 3 0,4 0-2 0,1-1-3 16,5 1 1-16,5 0-11 0,7 2-13 0,8 0-37 15,7 1-115-15,-10-1-322 0,-10 0-1067 0</inkml:trace>
  <inkml:trace contextRef="#ctx0" brushRef="#br0" timeOffset="477191.8258">406 12526 0 0,'0'0'0'16,"0"0"0"-16,0 0 0 0,0 0 0 0,0 0 0 15,0 0 47-15,0 0 222 0,0 0-11 0,0 0-31 16,0 0-15-16,0 0-21 0,0 0-15 0,7-16-25 16,-7 16-18-16,0 0-26 0,0 0-28 15,0 0-25-15,0 2-31 0,0 1-10 0,0 4 0 16,1 3 14-16,0 4 16 0,1 4 3 0,0 4-5 16,-1 4-3-16,2 6 2 0,-3 3 7 0,2-2 6 15,-2 6 1-15,0-1-6 0,0 0-1 0,0 0-2 16,0-3-1-16,0-3-3 0,0-3-9 15,2-3-6-15,-1-3-5 0,3-3-3 0,1 0-3 16,-2-6-2-16,4 0-5 0,-4-3 0 0,1-3 1 16,-1-3 3-16,-2-2-2 0,0 0 4 15,0-3 12-15,-1 0 16 0,2 0 27 0,-2-1 7 16,0-6-9-16,0-1-18 0,0-2-21 16,0-3-14-16,0-1-1 0,0-2-4 15,-3-1-3-15,2-2 1 0,-2-1-2 0,-1-4 1 0,2-3-2 16,1-4-3-16,1-5 0 0,0-3-3 0,0-3 3 15,0 0 0-15,0 0 0 0,3-1 2 16,3-2-2-16,-3 7 0 0,2 2 1 0,0 5-3 0,3 6-2 16,-2 3-2-16,1 6-3 0,1 4-3 15,2 1-2-15,0 4-2 0,-1 2-2 0,2 2-3 16,0 2 3-16,3 1 1 0,1 2 3 16,0 6 6-16,2 4-3 0,2 1 2 0,-2 5 3 0,-1 0 0 15,1 3 3-15,-3 2 0 0,-1 0 2 16,-2 3-4-16,0 1 4 0,-5-1 0 0,1 2-1 15,-6-1 2-15,-1-3-1 0,0 2 2 0,-1 0 0 16,-7-2-1-16,-2-1 2 0,-2 0-2 16,1 0 3-16,-6-3 0 0,4-1-1 0,-5-2 1 15,2-2-1-15,0-2-1 0,1-1 2 0,0 0-1 16,4-4 0-16,-2 1-1 0,2-2-5 0,1-2-5 16,3-3-17-16,-1 1-32 0,5-3-46 0,1 0-86 15,2 0-129-15,0-3-466 0,0 0-756 0</inkml:trace>
  <inkml:trace contextRef="#ctx0" brushRef="#br0" timeOffset="478153.1487">864 12733 227 0,'0'0'570'0,"0"0"-238"0,0 0-76 0,0 0-73 16,0 0-45-16,0 0-23 0,0 0-19 0,0 0-19 16,0 0-13-16,0 0-6 0,0 0-5 15,0 0-4-15,0 0-3 0,63-37-4 0,-56 32 1 16,-3 1 3-16,0-1 5 0,0 1 2 0,-3-2 2 16,0 1-2-16,-1-1-4 0,2 0-3 15,-2-1-8-15,0 2-5 0,0-2-1 0,0 0-4 16,-3 1-1-16,0 2-4 0,-3 1-4 0,2 2-8 15,-3 1-8-15,2 0-5 0,-2 2-5 0,-1 7-4 16,-2-1 2-16,0 2 1 0,0 4 1 0,-2 0 6 16,2 2-2-16,2 1 0 0,0 1 0 15,3 2-5-15,1 1 2 0,3-1-4 16,1 0-2-16,0-1-5 0,0 0-10 0,4-4-9 16,2-1-10-16,1-3-3 0,1-3 1 0,2-2 7 0,-1-2 10 15,1-3 12-15,0-1 9 0,0 0 8 16,1-4 6-16,0-3 0 0,0-1 3 0,1-4 1 15,2-1-1-15,0-2 1 0,-2-2 0 16,2 0 1-16,-1-1 0 0,-2 1 0 0,0 1-1 0,-1 1 0 16,0 0 2-16,-1 0 2 0,-2 3 5 15,-1 0 2-15,1-1 0 0,-2 0-4 0,2 1-3 16,-4 2-4-16,3-1-4 0,-2 2-1 0,1 3-6 16,-2 1-2-16,2 2-2 0,-1 1 0 0,-2 1-1 15,2 1 1-15,0-2 3 0,2 2-3 16,-2 0 5-16,3 0 1 0,-2 0 0 0,2 0 1 15,-3 0 0-15,3 0-1 0,-4 0-1 0,2 0 2 16,-1 0-2-16,-3 0-1 0,0 0-2 16,-1 0 0-16,0 0-3 0,0 2-1 0,0 0 2 15,0-1-6-15,0 2 7 0,-2-3 3 0,1 3 2 16,-3-1 10-16,-2 0-3 0,4-1 0 0,-5 2 1 16,4-2-1-16,-3 0 1 0,1 0-1 0,-2 3-1 15,2-3-4-15,-1 3-1 0,1-2-1 0,-1 3 0 16,-2 0-1-16,2 2-1 0,0 1 0 15,-2 2-1-15,2 1 4 0,-1 2-1 16,0-1-2-16,4 3 0 0,-1 0-2 0,0 0-1 0,4 0-4 16,0 0-8-16,0-2-15 0,2-3-18 0,5-1-30 15,3-2-20-15,2-3-18 0,3-1-9 16,2-3 30-16,2 0 31 0,5-5 41 0,1-2 32 16,1-3 11-16,0-3 7 0,4 1 4 0,-4-3 12 15,-2 1 5-15,-3-2-1 0,0 2-5 16,-3 0-5-16,-4 2 1 0,-1 0 5 0,-4 2 10 15,-1 0 8-15,-1 1 8 0,-6 0 1 0,1 4-4 16,-2-4-3-16,0 1-7 0,0 0-8 0,-3 0-3 16,-1 0 0-16,-1-1 0 0,1 0 1 0,-2 1-3 15,4 0-6-15,-3 1-4 0,3 2-7 0,1 1 1 16,1 3-9-16,0 0-4 0,0 1-3 16,0 0-13-16,0 0 1 0,0 1 0 0,0 4 0 15,2 2 4-15,2 2-1 0,0 2 1 16,0 0 2-16,1 2 0 0,-3 0 1 0,2 3-1 0,0-4 0 15,-3 4 1-15,1-2 0 0,-1 0 0 16,1-1 1-16,-2-2-6 0,1 2 4 16,2-4-2-16,-2 0-2 0,2-1 4 0,1-2-17 0,0-1-26 15,-4 0-42-15,1-3-71 0,0 0-117 0,-1-2-167 16,0 0-400-16,0 0-376 0</inkml:trace>
  <inkml:trace contextRef="#ctx0" brushRef="#br0" timeOffset="478338.8897">1412 12373 461 0,'0'0'769'0,"0"0"-401"15,0 0-39-15,0 0-86 0,0 0-117 0,0 0-72 16,0 0-35-16,0 0-27 0,0 0-7 16,0 0 15-16,0 0-2 0,0 0-2 0,0 0-32 15,0 0-94-15,-3 65-175 0,7-55-372 16,-1-3-515-16</inkml:trace>
  <inkml:trace contextRef="#ctx0" brushRef="#br0" timeOffset="479022.6926">1605 12717 784 0,'0'0'472'0,"0"0"-119"0,0 0-89 0,0 0-103 15,0 0-43-15,0 0-19 0,0 0-16 16,0 0-11-16,0 0-5 0,24-123-10 0,-18 107-3 16,-3-1-8-16,4 0-5 0,-4 3-6 0,2-1-5 15,-1 3-5-15,-1-1-5 0,2 3-4 16,-3 2-4-16,0 2-4 0,1 1-3 0,1 2-2 16,-3 0 0-16,-1 2-7 0,0 1-9 0,0 0-8 15,0 4-2-15,0 3 3 0,-3 0 10 16,1 3 6-16,-1 0 0 0,2 1 3 0,1-2 0 15,0 2 1-15,0-2-2 0,3-1 2 0,3 0-2 16,-1-1 0-16,1-1 1 0,2-1 2 16,2-2 3-16,0 0 0 0,0-1 0 0,2-2-1 15,-1 0-1-15,0 0 2 0,3 0-1 0,-2 0-1 16,1 0 0-16,-1 0-2 0,-1 0 0 0,2 0 0 16,-3 0 0-16,-3 1 0 0,1 1 0 0,-5-1-1 15,0 0 1-15,-3 0-1 0,0 1 0 0,0 1 1 16,0-2 1-16,-4 3 6 0,0-1 4 0,-4 1 1 15,2 0-2-15,-1 0-1 0,-3 0-4 16,2-1 1-16,-1 0 0 0,4 1-1 0,-1-3 0 16,3 1-3-16,0-1 2 0,0-1-2 0,3 0 0 15,0 0-1-15,0 0-2 0,0 0-1 16,3 0-2-16,1-1-3 0,3-1-1 0,-1-2-1 16,3 0-7-16,2 1-9 0,0-3-11 0,2-1-7 15,1-2-1-15,-1 1 9 0,5-4 12 0,-2-1 10 16,0 0 13-16,-1 1 1 0,0 0 3 0,-5 2 1 15,-2 1 1-15,-2 0 5 0,-1 2 6 16,-4-2 5-16,0 4 5 0,-1-2 3 0,0 1 1 16,0 2 1-16,0-1-2 0,-1 2-2 15,0 0-2-15,-2 2-1 0,1 1 0 0,1 0-1 16,-1 0-3-16,1 0-4 0,1 0-3 0,0 0-2 16,0 0-1-16,-1 0-1 0,0 2 0 0,-1 1 1 15,1-1-3-15,1 3-1 0,0-1 0 0,0 2-4 16,0 0 0-16,0 0-1 0,4 3 0 0,-2-1 4 15,4 2-1-15,-2-1 1 0,2 1 3 16,-1 0-4-16,2-1-1 0,-2 0-5 0,3 2-3 16,-1-3-17-16,-2 0-38 0,2 0-67 15,-1-3-146-15,-2-1-258 0,-3-1-523 0,0-1 34 0</inkml:trace>
  <inkml:trace contextRef="#ctx0" brushRef="#br0" timeOffset="479227.5861">1924 12303 1914 0,'0'0'387'0,"0"0"-126"15,0 0-96-15,0 0-64 0,0 0-34 0,0 0-23 16,0 0-22-16,0 0-20 0,0 0-17 16,0 0-4-16,0 0 3 0,0 0 5 0,0 0-1 15,17-4-38-15,-7 14-83 0,1 0-177 16,-1-1-325-16,-5-5-920 0</inkml:trace>
  <inkml:trace contextRef="#ctx0" brushRef="#br0" timeOffset="479966.6009">2286 12439 809 0,'0'0'492'0,"0"0"-134"0,0 0-93 0,0 0-104 15,0 0-54-15,0 0-29 0,0 0-21 0,0 0-18 16,0 0-13-16,0 0-4 0,0 0-10 16,0 0-4-16,0 0-3 0,0 0-1 0,-87 65 1 15,83-53-1-15,3 0 0 0,0-1-2 0,1 1-2 16,0-3 0-16,0-1-4 0,2-1-5 16,0 0-6-16,6-4-7 0,-2-1-4 0,1 0-1 15,2-2-5-15,2 0-4 0,0-3-8 0,4-1-11 16,-3-1-6-16,-1-4-5 0,2 1 8 15,-1-1 14-15,-4-1 19 0,2 1 17 0,-3-1 9 16,1 0 3-16,-4-2 1 0,3 2 3 0,-5-2 7 16,-1 1 19-16,-1-1 22 0,0 1 19 15,-1 0 21-15,-7 0 1 0,3 0-4 0,-3 0-2 0,-1 1-12 16,0 0-13-16,2 2-12 16,1 2-16-16,-2 2-15 0,4 2-8 0,-3 1-12 0,3 1-7 0,-2 0-5 15,3 2-1-15,-3 2 0 0,4 2 2 16,-2 1 3-16,1 1-3 0,3-1 0 0,0 1-2 15,3 1-5-15,2-3 1 0,2 1 0 16,0 0 3-16,1-2-2 0,3-1 3 0,-1 0 1 16,3-3 2-16,-1 2 8 0,-1-2-4 0,1-1 2 15,-2 0 0-15,1 0 0 0,0-1 2 0,0-2-2 16,-1 0 1-16,3-1-1 0,-3 0 2 16,0 1-1-16,2 0 0 0,-4 0 1 0,0 1 1 15,2 1 2-15,-1-2 1 0,-1 2 3 0,-4 0-2 16,2 0 1-16,-4 0-2 0,-1 1 1 0,-1 0 5 15,1 0 4-15,-1-2 7 0,0 2 6 0,0 0 2 16,0 0-3-16,0-1-6 0,0-1-8 0,0-1-8 16,0 1-1-16,0-1 0 0,0 0 0 15,0-1-2-15,0 0 1 0,2 0-1 16,1 0 0-16,-1 0 5 0,-1-1 4 0,3 2 2 0,0-1 5 16,-1 0 0-16,3 2 2 0,-3-1 0 0,-1-1 1 15,4 1-1-15,-4-1-1 0,3 1-1 16,0-1-3-16,-1 1-1 0,3-1-1 0,-1 0-2 15,-1 0 0-15,3 2 0 0,-3-1 0 0,2 1-1 16,0 2 0-16,-3 0-2 0,3 0-3 16,-4 0-1-16,5 2-2 0,-5 3-1 0,4-1 1 15,0 1-1-15,-1 0-1 0,4 1 3 16,0 0-1-16,-1-2 3 0,1 2 0 0,-1-2-1 0,-1 2 1 16,-3 0-3-16,3 0-1 0,-3 1-3 15,0 1-7-15,-2 1-20 0,2 0-39 0,-3 0-63 16,0 0-116-16,2 1-214 0,-1-3-508 0,-2-4-302 0</inkml:trace>
  <inkml:trace contextRef="#ctx0" brushRef="#br0" timeOffset="480551.9415">3231 12233 0 0,'0'0'0'0,"0"0"244"0,0 0 85 15,0 0-18-15,0 0-84 0,0 0-38 0,0 0-16 16,0 0-10-16,0 0-13 0,0 0-7 0,0 0-9 16,0 0-21-16,0 0-32 0,0 0-35 15,-95-18-29-15,97 18-9 0,0 0-4 0,5 4 5 16,-2 4 9-16,6 1 9 0,3 3 9 0,0 2 8 15,2 3 3-15,0 2-1 0,2 0-4 16,1 2-6-16,0 1-5 0,-5 0-5 0,4-3-6 16,-6-1-4-16,0-2-1 0,1-1 1 15,-2-4-2-15,-4-1 0 0,3-3-2 0,-2-2-3 16,-2-2 5-16,-2-2 6 0,-2-1 12 0,4 0 12 0,-3-2 6 16,-1-5-1-16,3-2-10 0,-2-2-12 0,2-3-12 15,-1-1-2-15,-2-2-5 0,5 1 1 16,-5-4 2-16,1 1 2 0,1-5-1 0,-2 1-2 15,-1-1 2-15,-1-1 0 0,1 2 0 0,-1 2 0 16,0 3-4-16,0 5-2 0,0 4-3 0,0 3-1 16,1 2-6-16,0 3-11 0,2 1-10 15,-2 0-7-15,2 5-7 0,4 2-14 0,-2 2-37 16,5 1-53-16,0 2-74 0,2-2-86 0,2 1-76 16,-1-2-144-16,-4-2-163 0,-2-3-48 0</inkml:trace>
  <inkml:trace contextRef="#ctx0" brushRef="#br0" timeOffset="481489.4704">3702 12261 0 0,'0'0'0'0,"0"0"419"16,0 0 111-16,0 0-98 0,0 0-92 0,0 0-81 16,0 0-60-16,0 0-43 0,0 0-33 0,0 0-28 15,0 0-19-15,0 0-20 0,0 0-11 16,0 0-11-16,95-33-5 0,-90 37 0 0,2-1-5 16,-2 0-3-16,1 1-2 0,-4 2-4 0,-1 0 2 15,0 0 4-15,-1 1-1 0,0 2 2 0,-4 0 1 16,-6 0 0-16,-1 0 0 0,-1 0-5 15,-4 0-3-15,1-1-6 0,-2-1-3 0,-1-2 2 16,3 0-4-16,-1-3-1 0,4 1 2 0,0-3-5 16,3 0 5-16,1-1-2 0,4-5-1 15,-1 1-4-15,4-4-5 0,1-2-3 0,0-1-4 16,5-4 3-16,1 0-2 0,5-2 0 0,5 0 2 16,-2 2 1-16,5 1 1 0,-1 1 2 15,1 3 1-15,-3 1-5 0,2 3 3 0,-2 3-2 16,-2 1 0-16,-1 1 2 0,1 2-2 0,-3 0 4 15,-2 0-1-15,1 4 5 0,-5 1-2 0,3 2-1 16,-5 2 2-16,2-1-3 0,-3 1 4 16,0 2 1-16,-2 0 1 0,0 0 1 0,0-2 1 15,0 0-2-15,0 1 0 0,0-3 1 0,0 1-2 0,0-1-1 16,2-2 0-16,3-1 1 0,-1-1 1 16,4-1 2-16,1-2 2 0,2 0-4 0,0-2 4 15,1-3 0-15,3-2-1 0,-2-2 2 0,4 0-3 16,-3-1-2-16,4-1 1 0,-5 0 0 15,4 0 1-15,-6-1 0 0,0 1 2 0,-3 1-2 16,-4 0 4-16,1 1 0 0,-3 0 1 0,-1-1 1 16,-1 0-1-16,0 0-1 0,-3 2 1 0,-3 0 2 15,-2-1-6-15,3 2 0 0,-4 2-3 16,1 2-2-16,-2 2-3 0,2 1 1 0,-2 2-3 16,3 3-4-16,0 1 6 0,-2 0-1 0,6 0 1 15,-2-1 1-15,5 1-4 0,0-1 1 16,0 0-3-16,6 0 5 0,3-3 0 0,0 0 2 15,1 0 1-15,3-2-5 0,-1 0 1 0,4-2-3 16,-2-3 1-16,4-1 1 0,1-2 4 0,2-1 1 16,2-2 0-16,-1 0 3 0,3-1-3 15,-2 1 1-15,-3 1 1 0,-5-1-1 0,2 3 2 16,-6 1 1-16,-1 1 2 0,-2 2-1 0,-4 0 4 16,0 2 1-16,-2 0 1 0,-2 2 3 0,0 0-4 15,0 0-3-15,0 0-6 0,-1 0-1 16,0 4-2-16,-4 1 2 0,4 1 2 0,-2 2-4 0,-3 2 4 15,4 1 0-15,0 0 0 0,0 0 1 16,-1 0-1-16,2 2-2 0,1-3 1 0,0 0 0 16,0-3-1-16,0-1 0 0,5 0-1 0,-1-1 0 15,2-1 0-15,-2-2 1 0,3 1 2 0,-1-2-3 16,3-1 5-16,2 0 0 0,2 0-1 16,0-2 3-16,-1-3-2 0,5 0 0 0,-3-3 0 15,2 1-2-15,-2 1 3 0,-3-3-2 0,0 0 2 16,-2 0-1-16,0-1 4 0,-3-1-1 15,-1 0 1-15,-2 1 0 0,1-2-1 0,-2 1-1 16,-1 1 3-16,-1 0 5 0,0 1 2 16,0 0 3-16,0 2 2 0,0 2 0 0,-1 2 1 0,0 2-5 15,1 1-4-15,-1 0-9 0,1 0-5 16,0 0-2-16,0 5 1 0,0 1 2 0,0 2 2 16,1 0-1-16,1-1 1 0,0 2 0 0,3-1 0 15,-2-1 1-15,1 0 0 0,2 0 0 0,-3-1-1 16,2-1 2-16,-2 2-1 0,2-1-2 0,-3-2-1 15,1 2-8-15,-3-3-25 0,2 2-46 16,1-2-95-16,-2 0-166 0,-1-1-386 0,2-2-839 0</inkml:trace>
  <inkml:trace contextRef="#ctx0" brushRef="#br0" timeOffset="481687.5023">4458 11747 1245 0,'0'0'308'16,"0"0"-64"-16,0 0-83 0,0 0-110 0,0 0-44 16,0 0-11-16,0 0 7 0,0 0 4 15,0 0 2-15,0 0-2 0,0 0-3 0,0 0-18 16,0 0-47-16,32 102-106 0,-22-91-156 16,-1-4-322-16,-5-2-187 0</inkml:trace>
  <inkml:trace contextRef="#ctx0" brushRef="#br0" timeOffset="482400.9426">4838 11926 664 0,'0'0'455'0,"0"0"-179"16,0 0-108-16,0 0-41 0,0 0-5 0,0 0-7 16,0 0-26-16,0 0-22 0,0 0-15 15,0 0-11-15,0 0-6 0,0 0-4 0,0 0-1 16,-34 118-2-16,24-106-2 0,-4-1-4 0,0 1-6 15,3-3-4-15,-2-1-4 0,-1-1-2 16,3-1-3-16,1-3 0 0,5 0 1 0,-2-2 3 16,3-1 1-16,0 0 5 0,3-5-6 0,1-2-5 15,0-3-5-15,1 1-7 0,6-4 5 0,0 0 1 16,1-2 4-16,-1 0 6 0,4 0-1 16,-1-1 3-16,0 3-2 0,1 0-1 0,-1 2-3 15,-1 4-3-15,2 1-2 0,-2 2-3 0,0 3-1 16,-1 1-1-16,1 0 0 0,-3 1 0 15,2 4 6-15,3 0 2 0,-3 0 0 0,0 1 5 0,-1 1-6 16,1-1 1-16,0-1 3 0,0 1-1 16,-3-1 1-16,4-1 2 0,-2 0-2 0,1-2-1 15,0-1 4-15,3 2-2 0,2-2 7 0,0 0 8 16,5-1 5-16,-1 0 6 0,-1 0-4 16,2 0-5-16,-4-2-4 0,4-2-5 0,-6-1 1 15,1 0-3-15,-5-1 4 0,0 0 2 16,-4-2 4-16,0 1-1 0,-3-2 0 0,-1 0-1 15,0-3-3-15,-1 0 1 0,-5-2-4 0,3-3 0 16,-4-1 0-16,2-1 1 0,-3-4 1 16,0-1 2-16,3-1 6 0,-2-1 1 0,-2 2 10 0,6 1 3 15,-3 4 0-15,4 4-1 0,0 5-6 0,1 4-5 16,0 5-10-16,1 1-11 0,0 0-10 16,0 8-2-16,0 3 2 0,0 5 3 0,0 0 4 15,2 4-1-15,0-1 0 0,4 3 0 0,-2 1 2 16,3 1 0-16,-2 0 0 0,3 1 1 0,-1 0-2 15,1-2 0-15,0 0 1 0,1-3-4 0,1-1 3 16,6-2-2-16,-2-3 0 0,3-2 2 16,1-4 2-16,-2-2-2 0,4-2 3 0,-3-4 3 15,1 0-2-15,-1-3 4 0,2-2-1 0,-1-4 1 16,-5 0 1-16,0-2 3 0,-2 1 4 0,-4-1 4 16,-1-2 1-16,-5 3-3 0,-1-1-3 15,0-2-7-15,-7 0 1 0,0 0-4 16,-4-2-1-16,-1-1 2 0,0-1-3 0,-4 0-1 0,2 5 0 15,-3 0-1-15,3 6-8 0,-2 3-2 0,2 3-6 16,-2 3-3-16,2 4 3 0,-1 5-4 16,0 1-14-16,2 2-34 0,2 2-62 0,3-1-100 15,0 2-147-15,6-7-408 0,2-2-755 16</inkml:trace>
  <inkml:trace contextRef="#ctx0" brushRef="#br0" timeOffset="482750.9115">5507 11985 785 0,'0'0'995'16,"0"0"-598"-16,0 0-142 0,0 0-83 0,0 0-71 15,0 0-36-15,0 0-21 0,0 0-18 16,0 0-5-16,0 0-6 0,0 0-2 0,0 0-2 16,0 0-2-16,0 0 0 0,31-56-2 15,-25 44 1-15,-2 0 3 0,-1-2 3 0,0-3 0 16,-1-2 0-16,-2-2-5 0,0-3 0 0,0-4-4 15,-5-2-3-15,1 0 4 0,-2-1-1 16,-1 0-1-16,-2 1 2 0,-2 4-1 0,-1 2 1 0,0 6-2 16,0 4 1-16,2 7-3 0,0 1-5 15,3 4-2-15,0 2-8 0,0 0 2 0,-1 6 2 16,2 2 0-16,0 1 5 0,3 4 2 0,1 1 0 16,0 0 2-16,2 3 0 0,0-2 1 15,5 3-1-15,2 0 4 0,0 2 0 0,2 0-3 16,0 0 1-16,1-1-3 0,1 3-2 0,0-2 3 15,0 0-2-15,0 0-6 0,-1 0-8 0,-2-2-26 16,2 0-41-16,-1-4-31 0,0 0-69 16,1-3-117-16,-4-3-233 0,-1-3-574 0</inkml:trace>
  <inkml:trace contextRef="#ctx0" brushRef="#br0" timeOffset="483125.325">5791 11714 875 0,'0'0'335'0,"0"0"-108"16,0 0-58-16,0 0-43 0,0 0-19 0,0 0-7 16,0 0-17-16,0 0-13 0,0 0-8 15,0 0-6-15,0 0 1 0,0 0 7 0,0 0 7 16,0 0 2-16,8 77-5 0,4-76-8 0,-1-1-12 16,1 0-8-16,3 0-5 0,-2-3-8 0,2-1-5 15,1-2-5-15,1 0-3 0,-3 0 1 16,4-1-1-16,-4 0 1 0,1-2-2 0,-3 2-1 15,0 0-1-15,-3 0 5 0,-4 1 4 0,-1 0 4 16,-4-1 1-16,0 1-6 0,-7-1-7 16,0 0-7-16,-3 1-2 0,-4 1-4 0,3 2-2 15,-5 3-1-15,1 0-2 0,-1 3 1 0,1 4 1 16,-1 3 2-16,3 1 1 0,1 3 0 0,2 3 1 16,2-1 0-16,2 3-2 0,2 1 3 0,4 3-3 15,0 0 2-15,6 2 0 0,1 0-2 16,4 1 2-16,3-1 1 0,-1 0 0 0,6-2 0 15,1-2-1-15,2-2 1 16,8-1-2-16,1-3-6 0,6-3-13 0,3-1-29 0,2-6-40 16,1-1-62-16,4-4-104 0,-3 0-128 0,-10 0-304 0,-10-1-650 0</inkml:trace>
  <inkml:trace contextRef="#ctx0" brushRef="#br0" timeOffset="487524.2833">536 13426 0 0,'0'0'0'0,"0"0"0"0,0 0 155 15,0 0 1-15,0 0-14 0,0 0 4 16,0 0 12-16,0 0-3 0,0 0 2 0,0 0-2 15,0 0-9-15,0 0-15 0,-113 11-23 0,110-9-30 16,1-1-22-16,1-1-19 0,1 1-9 16,0-1-3-16,0 0-6 0,0 0 0 0,0 0-7 15,0 0-4-15,0 0-2 0,0 0 1 0,1 0 4 16,3 0 8-16,1 0 14 0,2 0 8 0,3 0 11 16,3 0 0-16,0 0-3 0,5 0-5 15,3-4-10-15,3 0-5 16,2-2-3-16,2-1-2 0,2-1-2 0,3 1-2 0,4-2 0 0,3-1-4 15,4-1 1-15,1 0-2 0,5-2 0 16,2-1-5-16,5-2 2 0,0 0 1 0,2 0-4 16,4-1 4-16,-1 0-6 0,3 0-2 0,-2 0-1 0,2-1-2 15,-1-1 4-15,-2 1-2 0,1 0 0 16,-1 0 0-16,-1 0-2 0,0 1 2 16,-1 0 1-16,0 0-1 0,0-1 1 0,0 3-2 15,-3-2 0-15,0 1 3 0,1 0-1 0,-3-1-1 16,2 1 0-16,-4-1-1 0,-1 0-1 0,3 1 2 15,-3-1 0-15,0-1-2 0,-1 0 3 0,1 0-2 16,-1 0 0-16,-1 1 2 0,1 1-3 16,-1 0-2-16,-1 2 2 0,1 0-1 0,-4 1 1 15,3 2 0-15,-4 1 0 0,2-1 0 0,-5 3-1 16,4-1 1-16,-5 1-1 0,0 0-1 0,-1 0 1 16,-1 0-1-16,-2 1 0 0,2-2 5 0,1 1-4 15,-2 0 0-15,-2-2 1 0,2 1-3 16,2-1 4-16,-2 0-1 0,-1-1 2 0,1 1-3 15,3-1 2-15,-5 3-1 0,-1-2 0 0,1 1 2 16,-2 1-1-16,-1 1 0 0,1 0 0 16,-3 0 2-16,-1 1-1 0,-3 0-1 0,1 0 0 15,2-1-3-15,-3 1 3 0,-2 0-1 0,2 1 1 16,-4-1 0-16,0 0-1 0,2-1 1 0,-2 2-1 16,0-3 2-16,4 1-1 0,0-2-1 15,0 1 0-15,4-1-1 0,3 1 1 0,-1-1 0 16,0 0 1-16,3 2-4 0,0-1 2 0,1 1 0 15,-3-1-1-15,3 1 2 0,-4-1 0 0,3 2-2 16,-1 0 1-16,-2-1 0 0,2 2-2 16,-1-1 2-16,-3-1-1 0,0 2 0 0,-1-1 2 15,-1 2 0-15,0-2 1 0,-3 1-4 0,0-1 3 16,2 0-1-16,-3-1-1 0,3 1 4 0,-1-1-2 16,-2 0 0-16,3 0-1 0,-4 0 0 0,4 0-1 15,0 0 1-15,-1 0 1 0,1 0-3 0,2-1 2 16,-1 1 0-16,-1 1 0 0,-3 0-1 15,3 1 0-15,-3-1-3 0,1 0 1 0,-3 2 0 16,3-2-4-16,-3 1-3 0,-2-1-9 0,-1 2-13 16,1 0-20-16,-1-3-27 0,-1 3-35 15,-1-2-58-15,-1 0-60 0,-1-2-108 0,-1 1-158 16,-5 2-112-16,-4 0 18 0</inkml:trace>
  <inkml:trace contextRef="#ctx0" brushRef="#br1" timeOffset="506840.7388">7516 12121 0 0,'0'0'214'0,"0"0"93"0,0 0-86 0,0 0-86 15,0 0-74-15,0 0-31 0,0 0-6 0,0 0 14 16,0 0 27-16,0 0 37 0,0 0 30 0,0 0 13 16,25 7-1-16,-15-7-14 0,2 0-10 15,3 0-8-15,2 0-10 0,1 0-9 0,2-3-11 16,1 1-12-16,-1 0-14 0,1 0-9 0,0 2-10 16,-1 0-10-16,-1 3-8 0,1 3-6 0,-5 3-4 15,1 4-1-15,-4 2 0 0,1 0-1 16,-2 3 1-16,-4 0 1 0,0 2 1 0,-2-2 2 15,0 1 1-15,-4 1 4 0,-1-2 1 0,0 0 4 16,-6-1 3-16,1-1 4 0,-4 0 3 16,-1-1 1-16,-2 1-1 0,-1-3-2 0,-4 0-6 15,0 0-3-15,-1 0-2 0,-2-2-5 0,0 2-2 16,-1-1-2-16,0-2-1 0,2-1-1 16,-1 1 3-16,4-3-7 0,-2-1-1 0,5-1-1 15,0-3-6-15,6 0 2 0,1-2-5 0,2 0-9 16,2 0-15-16,2-1-37 0,0-3-69 0,0-4-117 15,7-1-248-15,-2 0-421 0,1 4-118 0</inkml:trace>
  <inkml:trace contextRef="#ctx0" brushRef="#br1" timeOffset="507228.5868">8123 12128 181 0,'0'0'578'0,"0"0"-150"0,0 0-60 0,0 0-87 15,0 0-88-15,0 0-31 0,0 0-23 16,0 0-20-16,0 0-18 0,0 0-11 0,0 0-9 0,0 0-4 16,0 0-9-16,0 0-9 0,-109 15-12 15,95-5-8-15,-1-1-4 0,1 2-6 0,1 1-7 16,-3 2-4-16,2 3-5 0,2 0-2 15,0 1-3-15,2 2 1 0,3 2-4 0,3 0-1 0,0 1-1 16,3 0 0-16,1-1 1 16,0 0-3-16,3-3 1 0,2-2-2 0,1 0 2 0,2-4 0 15,0 0 0-15,2-3 3 0,1 0-3 0,0-2 2 16,2-1-2-16,2-1 1 0,-1-2 4 16,3-3-1-16,2-1 2 0,1 0-3 0,-1-2-4 15,0-4-2-15,0 0-4 0,-1 1 1 0,0-2-2 16,-1 1-16-16,-4 0-28 0,-3 3-37 0,-3-1-54 15,-3 2-57-15,-4-1-96 0,0 2-308 16,0 0-525-16</inkml:trace>
  <inkml:trace contextRef="#ctx0" brushRef="#br1" timeOffset="507838.9394">8409 12425 0 0,'0'0'70'0,"0"0"401"16,0 0-64-16,0 0-73 0,0 0-50 15,0 0-42-15,0 0-40 0,0 0-33 0,0 0-24 16,0 0-20-16,0 0-15 0,0 0-21 0,0 0-20 16,6-14-18-16,-6 14-15 0,0 0-14 0,0 0-10 15,0 1-6-15,0 3-4 0,0 2 1 16,0 4 2-16,0-2 4 0,0 5 0 0,0 2 5 15,0 0 0-15,0 2 0 0,0 0-1 0,0-1-1 16,0 1 2-16,0-1-2 0,-2-2 1 16,-1-1-2-16,0-1-4 0,1-2 3 0,2 1-3 15,-3-3 1-15,2-1 0 0,1-2-2 0,-1 0-1 16,1-2 0-16,0 1-2 0,0-2 0 0,0 0 0 16,0-2-3-16,0 2 0 0,0-2-4 15,0 0-9-15,0 0-21 0,0 0-53 0,0-2-81 16,1-2-145-16,2 0-343 0,-2 1-882 0</inkml:trace>
  <inkml:trace contextRef="#ctx0" brushRef="#br1" timeOffset="508059.502">8438 12296 779 0,'0'0'680'0,"0"0"-272"0,0 0-75 16,0 0-94-16,0 0-63 0,0 0-26 15,0 0-19-15,0 0-24 0,0 0-20 0,0 0-15 16,0 0-16-16,0 0-16 0,0 0-11 0,0 0-12 16,-8-58-9-16,8 58-8 0,0 0-6 15,-2 0-8-15,1 0-7 0,0 3-14 0,1 4-32 16,0 4-57-16,0 1-120 0,0 3-207 0,1-4-516 16,2-4-416-16</inkml:trace>
  <inkml:trace contextRef="#ctx0" brushRef="#br1" timeOffset="508578.522">8709 12461 606 0,'0'0'481'0,"0"0"-52"0,0 0-86 16,0 0-106-16,0 0-41 0,0 0-33 0,0 0-29 15,0 0-22-15,0 0-17 0,0 0-8 16,0 0-16-16,0 0-10 0,0 0-13 0,7-28-15 16,-7 28-5-16,0 0-16 0,0 0-8 0,2 0-1 15,0 4-5-15,0 2 4 0,2 1 3 16,1 1-1-16,0 3 0 0,-1 0 2 0,1 3 1 15,0 3 0-15,-3-2 3 0,-1 0-1 16,1 3-2-16,-2-2 1 0,0-1 2 0,-3 1-2 16,-1-2 1-16,-4 1 0 0,-2-2-5 0,-1-1 2 15,0 0 1-15,-5-2-2 0,4-2-4 0,0 2 1 16,-2-4-2-16,1 0 0 0,2-2 4 16,1 0-4-16,1-2-2 0,1-2 2 0,2 0 0 0,-1 0 4 15,3 0 2-15,-2-3 1 0,3-2-4 0,-2-1 2 16,2-1 0-16,1 2-1 0,2-2 2 15,-1 0-2-15,1 0-1 0,0 1 0 0,0-1 3 16,0 2-4-16,2-1 1 0,4-1-1 0,-1 3-3 16,3-2 4-16,-1 1 1 0,2-1-1 15,1 2 1-15,0-1-2 0,0 2-1 0,0-1 0 16,-3 2-1-16,1 1 0 0,-3 0-2 0,1 1 0 16,-4 0-5-16,1 0-11 0,-1 0-29 0,0 1-51 15,-2 1-94-15,0 1-126 0,0 0-257 0,0-1-490 16,-3 0 36-16</inkml:trace>
  <inkml:trace contextRef="#ctx0" brushRef="#br1" timeOffset="508825.0888">8729 12337 1839 0,'0'0'404'16,"0"0"-98"-16,0 0-83 0,0 0-62 0,0 0-31 16,0 0-18-16,0 0-24 0,0 0-20 0,0 0-11 15,0 0-18-15,0 0-12 0,0 0-9 0,0 0-9 16,0 0-5-16,23-66-10 0,-23 66-9 16,-2 0-15-16,2 4-20 0,-2 3-44 0,0 1-66 15,2 1-128-15,0 0-211 0,0-2-467 16,2-1-411-16</inkml:trace>
  <inkml:trace contextRef="#ctx0" brushRef="#br1" timeOffset="518124.5808">8963 12446 0 0,'0'0'0'0,"0"0"0"16,0 0 0-16,0 0 0 0,0 0 0 15,0 0 0-15,0 0 0 0,0 0 0 0,0 0 0 16,0 0 0-16,0 0 0 0,0 0 0 0,0 0 0 16,-3-8 0-16,3 7 0 0,0-1 0 15,0 0 0-15,0 1 0 0,0 1 0 0,0-2 0 16,0 1 0-16,0 0 0 0,0 0 0 0,0-1 0 16,0 1 0-16,2-1 127 0,-2 1 20 0,0-2 5 15,1 2 1-15,-1 0 2 0,0 0-1 0,0-2-7 16,0 3-6-16,1-1-12 0,-1 0-7 15,0 1-9-15,0-1-10 0,0-1-9 0,0 2-8 16,0-1-8-16,0 1-4 0,0-1-4 0,0 1-2 16,0 0-4-16,0 0-2 0,0 0-3 15,0 0-5-15,0 0-1 0,0 0-9 0,0 0-2 16,0 0-4-16,0 0-5 0,0 0 0 0,0 0-4 16,0 0 0-16,0 0-3 0,0 0-4 0,0 1-5 15,0 0-2-15,0 2 1 0,1 1 3 16,0 0 5-16,2 3 3 0,0 1-1 0,-2 2 0 15,2 0-1-15,-2 3 2 0,2 0 0 0,0 1-1 16,-2 3 0-16,0-2-5 0,0-1-3 0,0 1-1 16,1 0-3-16,-1-1-1 0,-1 0 0 15,2-2-1-15,-2 0-1 0,0 0-1 0,1-4-2 16,-1-1 0-16,0 0-1 0,1-1-1 16,-1 0-1-16,0-1 0 0,0-2 0 15,0 1-2-15,1-1 1 0,-1-1 0 0,1-1-1 0,-1 2 1 0,1-2-1 16,1 0-3-16,-2-1-1 0,0 0 0 15,1 1-3-15,-1-1-6 0,0 0-19 0,2 0-33 16,-2 0-47-16,1-2-73 0,1-2-101 16,-1-1-222-16,2-1-341 0,-2 3-318 0</inkml:trace>
  <inkml:trace contextRef="#ctx0" brushRef="#br1" timeOffset="518501.7342">9207 12377 0 0,'0'0'175'0,"0"0"144"15,0 0-92-15,0 0-32 0,0 0 6 0,0 0 12 16,0 0-3-16,0 0-19 0,0 0-27 0,0 0-23 16,0 0-16-16,0 0-23 0,0 0-20 15,-37 75-16-15,24-65-16 0,2 0-9 0,-4 1-7 16,-1-1-5-16,-1 1-8 0,0-1-1 0,1 1-5 15,1-3-1-15,2 0 1 0,1-1-2 0,2-2-1 16,2 0-1-16,1-3 0 0,2 0 3 16,3 0 3-16,1-1 2 0,-1-1 4 0,2 1 5 15,0-1 1-15,0 0 2 0,0 0 1 0,0 0-5 16,0 0-3-16,0 0-5 0,2 0-1 0,-1 0-5 16,0 0-3-16,1 0-1 0,2 0-6 0,2 0 5 15,2 1 2-15,-1 1 1 0,5 2 5 16,0 1-1-16,1 0 0 0,5 2 1 0,1 0-1 15,2 1-2-15,0-1-1 0,-1 3-2 16,2 0-1-16,-1-2-1 0,0-2-3 0,-3 1-3 0,2 0-22 16,-2-1-56-16,0 1-133 0,-4-3-319 15,-4-1-1118-15</inkml:trace>
  <inkml:trace contextRef="#ctx0" brushRef="#br1" timeOffset="522169.8043">9859 12421 0 0,'0'0'415'0,"0"0"-96"0,0 0-49 15,0 0-64-15,0 0-68 0,0 0-46 16,0 0-27-16,0 0-25 0,0 0-13 0,0 0-4 15,0 0-3-15,0 0 2 0,71 0-2 0,-51 0-3 16,2-3-2-16,3 1-5 0,-3 0-3 16,0-1-11-16,-1-1-19 0,-2 1-47 0,0-1-72 15,-7 4-102-15,0-2-133 0,-4 2-110 16,-7 0 128-16,-1 3 359 0,-1 1 0 0,-1-2 0 0</inkml:trace>
  <inkml:trace contextRef="#ctx0" brushRef="#br1" timeOffset="522309.507">9936 12489 0 0,'0'0'0'0,"0"0"0"0,0 0 0 15,0 0 39-15,0 0 309 0,0 0-51 0,-119 54-64 16,118-50-56-16,1 0-43 0,2-1-20 0,8 1-5 16,7-2-9-16,1 0-16 0,7 0-19 0,3-2-21 15,3 0-14-15,1 0-11 0,1-5-15 16,3 0-13-16,-3-2-21 0,-2 0-33 0,-1-1-51 16,-2 2-80-16,-5-1-108 0,-4 0-162 0,-7 2-64 15,-4 3 435-15</inkml:trace>
  <inkml:trace contextRef="#ctx0" brushRef="#br1" timeOffset="522574.5367">10155 12290 965 0,'0'0'331'0,"0"0"-73"0,0 0-99 16,0 0-88-16,0 0-21 0,0 0 5 0,0 0 9 15,0 0 2-15,0 0 2 0,0 0 0 0,0 0-7 16,0 0-9-16,0 0-11 0,0 0-7 16,114 48-10-16,-109-39-1 0,-3 1 0 0,-1 0-3 15,-1 3 4-15,-1 0-1 0,-4 1-1 0,-5 1 0 16,-2 1-5-16,-3 0-4 0,-1 1-9 0,-2 1-24 16,-1-1-77-16,-2 2-137 0,4-6-334 15,8-4-929-15</inkml:trace>
  <inkml:trace contextRef="#ctx0" brushRef="#br1" timeOffset="524432.7228">10940 12277 0 0,'0'0'97'0,"0"0"273"0,0 0-58 15,0 0-41-15,0 0-39 0,0 0-24 0,0 0-21 16,0 0-25-16,0 0-28 0,0 0-30 0,0 0-28 15,0 0-26-15,0 0-18 0,0 0-12 16,-18-16 1-16,8 24 3 0,0 2 4 16,-1 3 5-16,-5 2-1 0,4 2-1 0,-2 3-1 0,0-2 0 15,3 4-8-15,0-1-4 0,4-1-2 16,3-1-7-16,1 2 2 0,0-2-1 0,3-2-3 16,0 1 0-16,4-4-1 0,0-1-1 0,5-2 1 15,1-3 1-15,1-1 1 0,1-1 1 0,6-2 3 16,0-4 2-16,2 0 3 0,0 0 1 15,-1-7-1-15,2-1-1 0,0-1-3 0,-1-3-1 16,0 1-1-16,1-3-1 0,-2 0 1 0,-3 0-1 16,2-1 1-16,-2 2 0 0,-4-2-1 0,0 0 3 15,-3-2-2-15,-1 0 2 16,-4-1 1-16,3-3 0 0,-4 2-1 0,-2-5-3 0,1 2 0 16,1-4 0-16,-3 2-3 0,0-1 4 15,0 2-2-15,0 4 1 0,-4 4 1 0,2 5-2 16,-5 2-1-16,0 4-5 0,-1 4-3 0,-3 0-3 0,-5 6 0 15,2 5 2-15,-5 1 1 0,-1 4 0 16,1 1 1-16,4 3-2 0,-1 1-1 0,4 0 1 16,3 2 0-16,2-2-1 0,5 0 2 15,1-1-3-15,1-2 2 0,2-2-1 0,6-1 0 0,2-4 1 16,2 0-1-16,4-2 3 0,0-3 1 16,4-3 0-16,1 0 1 0,4-3-2 0,-1 0 0 15,3 0 0-15,-3-3-1 0,3-3 1 0,-4 0 3 16,0-2 0-16,-2-1 1 0,-2 1 0 0,0-2-4 15,-2 1 2-15,-3 0-2 0,-3 0 0 16,-2 2 2-16,0-2 3 0,-6 1 1 0,2-3 1 16,-3 2 1-16,-2-3-2 0,0 2 1 0,0 0 1 15,0 1 0-15,-1 2-1 0,-1 1-1 0,-3 1-4 16,3 3-3-16,1 2-4 0,-2 0-2 0,-3 0-1 16,2 5-1-16,-2 4 4 0,1 0 1 15,0 3 2-15,1 0 2 0,-2 2-1 0,4 0 0 16,1 0-1-16,-1-1-4 0,2 1-1 0,0-2-4 15,0-1-4-15,0-1-3 0,2-3-3 16,1-1-2-16,4-1 4 0,-4-2 4 0,5-2 2 16,0-1 8-16,-2 0 4 0,5-1 2 15,3-4 4-15,-1-3-4 0,-1 1-1 0,5 0-1 0,-5-1-1 16,1 0 2-16,2-1 1 0,-4 1-1 0,0 1 1 16,-2 1 2-16,-1-1 2 0,-4 1 2 15,3 0 4-15,-4 1 3 0,-2 0 4 0,-1 2 3 16,0-1 1-16,0 3-4 0,0 0-4 0,0 1-8 15,0 0-6-15,-2 0 1 0,-4 0-3 0,3 3 2 16,1 2 0-16,-4 1 0 0,3-1 2 16,-3 2 0-16,3 0 1 0,2 0-2 0,0 1-2 15,0 0 2-15,1-1-3 0,0 1 0 16,0 0-1-16,0-2-4 0,1 0-8 0,1 1-27 16,0 1-67-16,4-3-136 0,-3 1-262 0,2-1-387 0,-3-2-391 15</inkml:trace>
  <inkml:trace contextRef="#ctx0" brushRef="#br1" timeOffset="525069.8459">11764 12366 241 0,'0'0'544'0,"0"0"-197"0,0 0-66 0,0 0-85 16,0 0-24-16,0 0-10 0,0 0-13 0,0 0-20 15,0 0-20-15,0 0-18 0,0 0-16 0,0 0-7 16,0 0-1-16,0 0-5 0,34 51-3 16,-43-45-8-16,0 0-7 0,-3-2-10 0,2 2-7 15,-2-2-7-15,-1 0-8 0,0 0 1 0,2-2-1 16,5 0 0-16,-1-2 3 0,0 0 0 0,4 0 4 16,0 0 2-16,-1 0-1 0,4-4-3 15,0-3-8-15,0 1-5 0,7-2-7 16,0-1 0-16,0-1 2 0,6-1-2 0,1-2 3 0,-2 2-2 15,5 0-1-15,-4 3 1 0,3 1 2 16,-3 1-4-16,-2 2-1 0,0 3 0 0,-1 1-7 16,0 0 6-16,0 0-1 0,-1 1 0 0,-2 3 3 15,-1 2-1-15,0-2 1 0,-4 2 0 0,0 0 3 16,2 1-2-16,-3 0 2 0,-1 0 1 16,0 2 1-16,0-4-1 0,0 3 0 0,0-5-1 15,0 2-5-15,0-1 4 0,2-2-3 0,0 0-2 16,3 1 2-16,0-3-6 0,3 0-1 15,1 0-5-15,0 0-4 0,3-1-3 0,0-4-2 0,1 0 5 16,2 0 3-16,-3-1 8 0,1-2 3 16,2-1 4-16,-1-1 0 0,-2 0 5 0,3 0 2 15,-4-1 1-15,-2 0 6 0,0-1-3 16,-4 1 3-16,0-1 2 0,-3 0-1 0,-1-1 4 16,-1-2 1-16,0 2 3 0,-1 0 1 0,-1-2 2 0,-2 2 1 15,3 2-1-15,-1 3-1 0,0 4-1 16,-2 2-6-16,1 2-6 0,3 0-3 0,-2 1-8 15,0 4-1-15,-3 3 1 0,3 3 0 0,0 2 5 16,-1-1-1-16,0 2 0 0,2 0-2 16,1 0 1-16,0-2 0 0,0 2-1 0,0-1 2 15,0 0-2-15,0-2 0 0,0 1 1 0,0-1-4 16,0-2-1-16,0 0-13 0,0-2-27 0,0 0-51 16,0-2-79-16,0-2-113 0,0 0-177 15,0-2-345-15,0-1-394 0</inkml:trace>
  <inkml:trace contextRef="#ctx0" brushRef="#br1" timeOffset="525387.6093">12018 12319 133 0,'0'0'534'0,"0"0"-79"0,0 0-144 16,0 0-111-16,0 0-63 0,0 0-34 0,0 0-46 16,0 0-33-16,0 0-22 0,0 0-16 0,0 0-4 15,0 0-13-15,0 0-22 0,39-21-39 0,-26 20-38 16,-1-3-26-16,0 2-11 0,-2-2 16 15,4 1 3-15,-2-2 27 0,-2 2 36 0,2-2 35 16,-2 1 64-16,0 1 76 0,0 1 77 16,-1 0 18-16,-3 1 0 0,1-1-32 0,-5 1-44 15,3 0 15-15,-5 1 10 0,0-1-1 0,0 1-10 16,0 0-23-16,0 0-25 0,0 0-24 0,0 0-22 16,0 0-14-16,0 2-4 0,0 4 0 15,0 1 6-15,1 1 3 0,1 1 6 0,-1 2 5 16,0 0 3-16,0 0 3 0,3 2-2 0,-3 1-5 15,0-1-5-15,1-1-2 16,-1 1-3-16,0-1-1 0,3-1-2 0,-2-1-8 0,-1 1-5 16,-1-4-14-16,0 2-49 0,0-1-136 0,0-2-278 15,0-3-543-15,-1 0-27 0</inkml:trace>
  <inkml:trace contextRef="#ctx0" brushRef="#br1" timeOffset="525587.8489">12294 12099 769 0,'0'0'593'0,"0"0"-283"15,0 0-51-15,0 0-115 0,0 0-85 16,0 0-31-16,0 0-18 0,0 0-8 0,0 0 3 16,0 0-3-16,0 0-1 0,0 0-8 0,0 0-27 15,0 0-72-15,15 38-134 0,-9-32-262 16,-4 0-235-16,0-2 181 0</inkml:trace>
  <inkml:trace contextRef="#ctx0" brushRef="#br1" timeOffset="525804.193">12609 12210 832 0,'0'0'755'0,"0"0"-391"0,0 0-88 0,0 0-129 16,0 0-79-16,0 0-28 0,0 0-10 0,0 0 12 15,0 0 13-15,0 0 2 0,0 0-7 16,0 0-11-16,0 0-12 0,0 0-7 0,-8 104-3 16,8-89-5-16,0 0-3 0,0 0-3 15,-1-2-2-15,-4 1-4 0,1 0-9 0,-2-3-21 16,1-1-51-16,-3-2-83 0,3-2-121 0,-1 0-227 16,3-3-342-16,1 0-61 0</inkml:trace>
  <inkml:trace contextRef="#ctx0" brushRef="#br1" timeOffset="526437.8202">12449 12321 38 0,'0'0'447'0,"0"0"-82"16,0 0-156-16,0 0-111 0,0 0-42 16,0 0-15-16,0 0-5 0,0 0-3 0,0 0-10 15,0 0-7-15,0 0-2 0,0 0-6 0,130-12-2 16,-110 11-1-16,1-2-1 0,-1 1-2 0,0 0-1 15,-1 0-2-15,-4-1-1 0,4-1-2 16,-5 1-4-16,1-1-5 0,-3 1-6 16,4-2-6-16,-5 1-6 0,1 0 1 0,-3 0 9 0,-5 1 10 15,2 2 19-15,-5 0 16 0,-1 0 4 16,0 1-3-16,0 0-17 0,0 0-5 0,-5 2 5 16,1 2 14-16,-2 2 12 0,-1 0 5 0,0 2-5 15,1 1-9-15,1 0-2 0,-2 0-5 16,5 2-5-16,-2-2-6 0,3-2-7 0,1 0-8 15,0-1-5-15,1-3 0 0,3 1 2 0,3-3 9 16,0-1 4-16,2 0 9 0,2 0 4 0,2 0 1 16,1-3 3-16,0-1-5 0,2-1 3 0,0-2-2 15,-1 1 2-15,1-1 2 0,-1-2-3 16,-4 1 1-16,1-1-2 0,-1 1 5 0,-4 1-3 16,1-1 4-16,-3 1 2 0,-1 0 5 0,0 1 11 15,0 0 13-15,-2 0 2 0,-1 2-4 0,-1 3-11 16,0 1-31-16,0 0-10 0,-2 2-9 0,-3 5-4 15,1 3 12-15,-3 0 2 0,3 4 2 16,-3 0-1-16,1 4-1 0,-1 2-11 0,0 2-31 16,-2 2-28-16,4 3 3 0,-1 2 5 0,1 3 36 15,-1 2 45-15,3 1 20 0,-4 2 29 16,-2-3 11-16,-2 1 2 0,-3 1-15 0,-6-4-13 16,-2 1-11-16,-5-3-5 0,-3-3-1 0,-8-2-3 15,-3-3-3-15,-3-2-4 0,-8-3-6 0,-5-2-2 16,-3-2-5-16,-2-2-2 0,-1-5-2 15,0-3 2-15,2-3 7 0,3 0 16 0,10-2 27 16,6-4 21-16,10-3 16 0,8 0 2 0,9-1-13 16,10-1-18-16,2 0-22 0,7-2-22 0,8 1-17 15,8-2-10-15,6-2-1 0,8 3-1 16,5-3-1-16,4 4-2 0,7-4-8 0,2 1-15 0,2 1-26 16,5-1-35-16,1 0-35 0,0 2-54 15,0-1-95-15,-16 3-299 0,-13 4-858 0</inkml:trace>
  <inkml:trace contextRef="#ctx0" brushRef="#br1" timeOffset="527035.5766">13739 12135 987 0,'0'0'533'15,"0"0"-112"-15,0 0-116 0,0 0-111 0,0 0-67 16,0 0-36-16,0 0-31 0,0 0-17 0,0 0-10 16,0 0-6-16,0 0-2 0,0 0-2 15,0 0-2-15,-91 9-2 0,79-3-2 0,-1 0-3 16,0 0-5-16,1-1-3 0,1 3-1 0,3-3-2 15,-1 2 0-15,-1 0-2 0,3 3-1 16,-1 0 0-16,2 0 0 0,2 1-2 0,2-2 0 16,1 2-2-16,1-2 0 0,0 0 0 0,3-2 1 15,2 0-1-15,2-1 2 0,3-1 1 16,1-2 1-16,3-1 1 0,0 0 0 0,0-2 0 16,2 2 1-16,-2-2-1 0,0 0-2 0,-1 0 3 15,-2 0 0-15,-1 0-1 0,-3 0 0 0,-3 0-1 16,-2 0 0-16,-2 2-3 0,0 1 4 15,0 2-3-15,-2 1 2 0,-4 3 2 0,-3-2 0 16,-4 4 1-16,-4-1-1 0,-1 0-2 0,-3 2-1 16,0-1 0-16,-2 0-5 0,1-3-6 15,2 2-16-15,4-3-50 0,-1-1-82 0,7-2-120 0,3 0-250 16,4-3-348-16,2-1-105 0</inkml:trace>
  <inkml:trace contextRef="#ctx0" brushRef="#br1" timeOffset="527916.7518">13813 12264 197 0,'0'0'407'0,"0"0"-117"16,0 0-91-16,0 0-80 0,0 0 7 16,0 0 27-16,0 0 9 0,0 0-4 0,0 0-7 15,0 0-10-15,0 0-16 0,0 0-20 0,0 0-30 16,0 0-27-16,-43 90-18 0,41-83-14 0,0-2-5 15,1 0-2-15,1-1-3 0,0-1 0 16,2-2 3-16,3 0 4 0,4-1 5 0,0 0 4 0,4-1-4 16,3-2-5-16,-1-3-2 0,2-2-3 15,0 3-3-15,2-2 2 0,-1 0-1 16,1-3 0-16,-1 2 6 0,-2-2 0 0,-2 0 2 16,-3 1 5-16,0-2 1 0,-4 1 4 0,-4 0 1 15,2 1 3-15,-4 2-2 0,0 2-2 0,-1 3-4 16,0 2-12-16,-1 0-7 0,-3 1-4 15,0 6-5-15,-4 3 2 0,1 1 5 0,1 2 1 0,-2 1 2 16,1-1 3-16,1 3-4 0,1-3 0 0,1 1-1 16,1-3-2-16,1 1 2 0,2-2-2 0,0 1 1 15,4-2-3-15,2-1 4 0,2-1 0 16,3-1 1-16,-1-2 3 0,2-1 0 0,0 0 3 16,1-2 1-16,1-1 2 0,0 0-2 15,0 0 0-15,-3-4 1 0,3-1-1 0,-2-1 5 16,-2-1-2-16,0-1 2 0,-3-1-2 0,0-4-1 15,-1 2-1-15,-2-3-2 0,0-1 3 16,0 0-3-16,-2-5-2 0,1 0 3 0,-1-3-3 16,2-3 1-16,-2 2-1 0,0-1 2 0,2 2 1 15,-3 1 8-15,1 2 4 0,-1 7 2 0,-1 4 2 16,0 4-4-16,0 4-7 0,0 1-7 16,0 2-2-16,-1 7-6 0,-2 4 2 0,-1 4 2 15,0 5-5-15,0-1 4 0,-1 3-1 0,0 2-1 0,-1 0 2 16,0 3-1-16,0 0 1 15,-2 3-2-15,-1 1 1 0,-1 2-3 0,0 3 1 0,4 1 2 16,0 0 1-16,3 0 1 0,0-2 0 16,1-2-1-16,1-1 0 0,1-3 4 0,0-2 0 15,0-3 1-15,0-3 0 0,0-3-3 0,0-6 1 16,0-2 0-16,0-5 2 0,0-3 3 16,0-3 12-16,0-1 12 0,0 0 4 0,0-5-1 0,0-3-13 15,0-4-11-15,0-2-7 0,0-5-1 16,0-3 0-16,0-3-3 0,1-3 0 15,-1-3-3-15,2-2 2 0,2-5-3 0,2 0 1 0,0-4-1 16,2 0-1-16,0 0 3 0,2 5-3 16,0 2 0-16,0 6-1 0,0 7-3 0,-3 6 1 15,0 5-2-15,-2 3-1 0,1 3-2 0,-1 2 0 16,1 1-3-16,-1 2 0 0,1 0 0 0,1 0 1 16,0 2 3-16,0 1 0 0,3 2 1 15,-1 1-3-15,2 0 1 0,-2 2-1 0,1 0-1 16,-1 1 4-16,-2 0-4 0,1-1 3 0,-2 3 2 15,-2-1 0-15,1 1 2 0,-4-1-4 0,-1 2 2 16,0-1 0-16,-4-2 1 0,-4 2 3 0,-1-1-1 16,-4-1 3-16,0 2 1 0,-3-2 0 15,0 1-4-15,0-1-9 0,3 1-25 0,-1-2-37 16,0-1-55-16,3-2-96 0,2 0-153 0,3-1-437 16,4-3-578-16</inkml:trace>
  <inkml:trace contextRef="#ctx0" brushRef="#br1" timeOffset="529534.8404">14564 12070 0 0,'0'0'0'15,"0"0"404"-15,0 0-33 0,0 0-81 0,0 0-69 16,0 0-47-16,0 0-40 0,-26 134-26 0,21-108-17 16,1 0-9-16,-3 1-11 0,-1 0-5 0,1 1-10 15,-1 0 61-15,0 3 41 0,-1-3 20 16,0-1 4-16,1-3-71 0,2-2-42 16,-3-3-33-16,3-1-8 0,1-3-5 15,-1-3-9-15,2-2 2 0,1-3-4 0,-1-3-4 0,3-1 2 16,1-2 1-16,0-1 12 0,0 0 7 0,0-2 2 15,0-4-6-15,0-2-13 0,2-3-7 0,3-1 2 16,-1-1-3-16,1-2-1 0,0-2 1 0,3-3-9 16,1-2 6-16,2-2-1 0,1-1-1 15,4-1 2-15,0 1-6 0,4 2-2 0,1 1 0 16,-1 4-1-16,1 3-3 0,-2 3-1 0,-3 3-2 16,-1 3-2-16,-2 3 3 0,-2 0 0 0,0 2 3 15,-5 1-4-15,0 0-2 0,-3 5-3 16,-1 3 0-16,-2 1 4 0,0 4 3 0,0 1 2 15,-2-1 3-15,-3 4 2 0,-2-1 1 0,-1 1 1 16,-3-1 0-16,1-1-1 0,1-1 0 0,-1-3 1 16,1 1 0-16,3-3 1 0,0 0 0 0,-1-2 1 15,3 0-1-15,1-1 5 0,1-2-5 0,2 0 0 16,0-2 1-16,0 0-4 16,1-1 4-16,3-1 2 0,2 0 3 0,1 0-3 0,2 0 4 15,2-4-2-15,3-1-1 0,0-2 4 16,2-2-4-16,-1 0-3 0,2-2 2 0,0-1 0 15,0-1 0-15,3-3 1 0,-4-1 0 0,1-1-3 16,0-3 3-16,-1-1 0 0,-3-2 0 0,0-3-1 16,-2 0 2-16,0-3-2 0,2 0 0 15,-4-1 7-15,-2 0-5 0,1 2 1 0,-2 3 1 16,-1 2-3-16,-4 6 3 0,0 6 4 0,-1 4 1 16,0 5 0-16,0 1-1 0,-1 2-5 0,-3 2-3 15,-2 5-2-15,-1 4-1 0,-1 4 0 16,2 5 1-16,-2 1 3 0,2 2-2 0,0 0 1 15,2 1 0-15,0 2-6 0,1-1 3 0,-1 2 1 16,0-2-1-16,1-1 0 0,-1 0 2 0,1-3-3 16,1-1 1-16,0-1 3 0,1-3-4 15,0 0 0-15,1-3 0 0,0-3 2 0,0-2-3 0,0-3 0 16,4 0-1-16,0-1-6 0,3-2 4 0,-1 0-2 16,0-2 3-16,3 0-1 0,1 0 2 15,1-3-1-15,1-2 1 0,0-1 5 0,-1-1-4 16,0-3 1-16,2 0 1 0,-1-2-3 15,3-1 4-15,-2 2 0 0,-1 0 1 0,-1 4-3 16,-2 0 1-16,-3 2 0 0,-1 3 0 0,-1 1 6 16,-3 0-6-16,-1 1 0 0,0 0-4 15,0 0-8-15,0 0 3 0,0 0 2 0,0 1 2 0,0 1 1 16,0 1 4-16,0-1 3 0,0 1 0 16,0-2 4-16,0 1-3 0,0 0-2 0,0 0 0 15,1 0 5-15,2 0-3 0,-2-1 1 0,2 3-1 16,-1-1-3-16,1 0 1 0,-2 0-1 15,3 2 1-15,-2-2-6 0,2 1 5 0,-2-1-2 16,1 1-1-16,-1-2 8 0,-1 0-7 0,1 1-1 16,0-1 1-16,0-1-3 0,-1-1 4 0,-1 1 2 15,1-1 1-15,0 0 0 0,2 0 3 16,-3-1-1-16,2-2 1 0,1-1 0 0,-1 1-2 16,2-1-1-16,-2-1-2 0,3 0 5 0,-2 2-3 15,2-2 1-15,-1-1-1 0,1 2-4 16,0-1 4-16,-1 2 1 0,1-1 0 0,-2 0-1 15,0 1 1-15,0 1 1 0,-1 0 0 0,-1-2 6 16,0 2-3-16,-1-1 0 0,0 2-1 0,0 0-2 16,0 0 1-16,0 1 0 0,0-1-2 0,0 1-4 15,0 0-1-15,-1 0 0 0,0 0-1 0,-1 0 3 16,1 0 0-16,-1 0-2 0,0 0 2 16,1 0 3-16,1 0-3 0,0 0 1 0,0 0 0 15,0 0-4-15,0 1 5 0,0-1 0 0,0 0 1 16,0 0-1-16,0 0 0 0,0 0-2 0,0 0 1 15,0 0 1-15,0 0-3 0,0 0 1 16,0 0-1-16,0 1-1 0,0 0 2 0,0 0 1 16,0 1 0-16,0-1-2 0,0-1 3 0,0 1-1 15,0 0 0-15,0 1 0 0,-1 0-1 0,1 0-2 16,0 0 1-16,0 1 2 0,0-1-1 16,0 0-1-16,0 1 1 0,0 0-1 0,0 0 1 15,0 0 0-15,0 1 1 0,0-1-1 16,1 0 0-16,2 0-1 0,-2-1 0 0,1-1 2 0,0 0-1 15,-1 0-1-15,1 1 2 0,1-2 0 16,1 0 1-16,-3 0 2 0,4 0-1 0,0 0 1 16,-3-2-2-16,3 0 1 0,-1-1 0 0,2-1 0 15,0 1-1-15,1-1 0 0,-1-1-2 0,-1 2 1 16,1-2 1-16,-2 2 0 0,2 1 2 0,-4-1-2 16,1 1 1-16,-3 1 1 0,0 1-3 15,0 0-4-15,0 0-4 0,0 0-2 0,0 2 1 16,-3 6 3-16,-2 0 4 0,1 5-1 0,-4 1 1 15,2 4-1-15,-2 3 1 0,0 3 0 16,-2 4 0-16,1 1 0 0,-3 4 0 0,-2 1-1 16,-2 3 2-16,-2 0-1 0,-3 0-1 0,-3-2 1 15,-2-1-1-15,-4-1-4 0,-2-2 7 0,-3-3-3 16,-1-1 2-16,0-5 1 0,0 0-2 0,-2-2 1 16,5-3 0-16,3-1 1 0,2-4-2 0,7-4 1 15,7-3 5-15,3-5 3 0,5 0 4 16,4-5 0-16,2-4-4 0,0-2-6 15,2-4-1-15,7-1-1 0,2-3 0 0,4-3 4 16,1-3-4-16,3-3-1 0,2-3-1 0,4 1-4 16,0 1 1-16,5 2-4 0,-5 3-5 15,2 5-13-15,-1 2-24 0,-2 4-45 0,1 0-59 0,-3 3-90 16,1 2-173-16,-6 2-441 0,-6 2-402 0</inkml:trace>
  <inkml:trace contextRef="#ctx0" brushRef="#br1" timeOffset="530008.4247">15169 12232 0 0,'0'0'0'0,"0"0"0"0,0 0 0 0,0 0 162 16,0 0 56-16,0 0-46 0,0 0-40 15,0 0-33-15,0 0-24 0,0 0-18 0,0 0-22 16,0 0-41-16,0 0-57 0,0 0-17 0,17-17 0 15,-18 17 5-15,-1 2 0 0,0 0-51 16,0 1-70-16,-1 0-53 0,1 0 249 0,1-1 0 16,-1 0 0-16</inkml:trace>
  <inkml:trace contextRef="#ctx0" brushRef="#br1" timeOffset="530259.2135">15169 12232 347 0,'14'-50'644'16,"-14"43"-98"-16,2-1-142 0,-1 3-119 0,1-1-81 16,-1 3-42-16,-1 0-29 0,0 2-29 15,0 1-26-15,0 0-31 0,0 0-24 0,0 1-14 16,0 4-5-16,0 2-2 0,0 2 8 0,-1 3 1 16,-2 1 4-16,1 3 7 0,-1 1-3 15,1 1 1-15,-2 0-2 0,1 1-3 0,-2-1-1 0,2-2-3 16,-2 1-1-16,1-1-3 0,3-3-2 15,-3 1-1-15,0-1-4 0,2-3 0 0,-1 1-6 16,1-4-14-16,-2 1-39 0,2-2-65 16,-1-1-117-16,1-2-183 0,0-1-466 0,1-1-519 15</inkml:trace>
  <inkml:trace contextRef="#ctx0" brushRef="#br1" timeOffset="530456.169">15197 11980 1618 0,'0'0'377'0,"0"0"-76"0,0 0-136 16,0 0-70-16,0 0-44 0,0 0-28 0,0 0-17 15,0 0-10-15,0 0 1 0,0 0 5 16,0 0 1-16,0 0-1 0,0 0-4 0,0 0-15 16,11 76-40-16,-10-58-104 0,3-2-165 0,-2-3-348 15,1-6-725-15</inkml:trace>
  <inkml:trace contextRef="#ctx0" brushRef="#br1" timeOffset="531364.3511">15346 12354 1095 0,'0'0'599'0,"0"0"-196"16,0 0-123-16,0 0-103 0,0 0-60 0,0 0-28 15,0 0-22-15,0 0-15 0,0 0-9 0,0 0-11 16,0 0-8-16,0 0-8 0,0 0-9 0,0 0-4 15,7-55-5-15,4 49-2 0,1 2 2 16,1-1 0-16,1 0 2 0,0 2 1 0,-4-2-2 16,1 1 1-16,-1 1 0 0,-1 1 0 15,-3 0 0-15,-1-1 2 0,-4 3-4 0,-1-1-2 16,0 1-6-16,0 0-6 0,-5 1 0 0,-2 4 3 16,-6 2 7-16,-4 1 4 0,-2 2 2 0,-2 2 0 15,-2 1-2-15,0 3 2 0,-2-1 0 16,5 1-2-16,-1 0 2 0,4 1 2 15,3-2-1-15,4 1-1 0,0-1-1 0,5-1-1 0,2-1-2 16,3-2 1-16,0-1-1 0,5-2-1 0,4-2 2 16,3-2 1-16,3-2 1 0,3-2 2 15,3 0-1-15,2-1 3 0,1-4-1 0,0-2 2 16,1 0-6-16,0-2 3 0,-4 0 0 0,1 0-1 16,1-2 5-16,-1 0-4 0,-2-1-1 0,1 1 2 15,-2-2-2-15,-3 1 1 0,-1-1 4 16,-2-1-2-16,-6 4 2 0,-1 1 2 0,0 1-1 15,-3 2-1-15,-3 2 0 0,0 2-3 0,0 2-6 16,0 0-6-16,-1 0 1 0,-4 0-1 0,0 5 5 16,0 0 3-16,0 1-1 0,1 2 3 15,-1 0-2-15,4 1 2 0,0 2 0 0,-1-2-1 16,2 0 0-16,0-1 0 0,0 0 2 0,0-3-3 16,3 0-2-16,2 0 1 0,0 0-3 15,2-2 3-15,1 0 1 0,0-3-1 0,1 2 0 0,1-2 2 16,1 0 0-16,2 0-1 0,-1-2-1 15,1 0 1-15,-2-1-2 0,4-2 0 16,-1 2 8-16,-1-3-3 0,1 1 2 0,-3-2 1 0,0-1-3 16,-2-1 3-16,-3 0 1 0,2 0 2 0,-6 0 1 15,-1 1 2-15,-1-1-3 0,0-1 0 16,-2 1 1-16,-5-1-3 0,-1 0-1 0,1 3-1 16,-2-1 2-16,-3 2-5 0,-1 2 0 0,-3 2-2 15,1 1-4-15,-2 1 4 0,-1 0 0 16,-1 4 1-16,-1 2 0 0,4 2 0 0,-1 1-2 15,0 3 0-15,4 1 2 0,3 2-3 0,0 1 1 16,5-2-4-16,-1 3-3 0,5-3 0 0,1-2-2 16,0 0-4-16,2-3-3 0,5-2 1 15,1 1-2-15,2-3 5 0,1-2 6 0,2-2 4 0,0-1 3 16,3 0 2-16,-1 0 1 0,5-4 0 0,-1-3 0 16,1 0 1-16,2-1-5 0,3-2 5 15,-1 0 3-15,1-1-2 0,0-3 2 16,-2-1 1-16,-2-1-4 0,-3-3 4 0,-2 0 8 15,-5-3-1-15,-3 1 4 0,-1-4 5 0,-3-1-1 16,-3-4 4-16,-1 2 3 0,0-4 0 0,-1 3-1 16,-4-1 5-16,-2 2-1 0,2 4-2 15,-4 6 2-15,2 6-10 0,-1 6-9 0,-1 6-5 16,-1 0-5-16,-2 9-2 0,-1 6 2 0,2 4-1 16,0 3-1-16,2 3 2 0,3 2 0 0,1 2 0 15,0 5-4-15,0 0 2 0,0 4-2 0,-1 3-2 16,-1 1 5-16,-2 2-19 0,1 1-12 15,1 0-2-15,0 1-3 0,4 0 12 0,-1 0 5 16,3 1-36-16,1-2-65 0,0 0-128 0,0-12-410 16,-1-11-925-16</inkml:trace>
  <inkml:trace contextRef="#ctx0" brushRef="#br1" timeOffset="532294.5047">16651 12238 413 0,'0'0'399'0,"0"0"6"0,0 0-56 15,0 0-72-15,0 0-69 0,0 0-46 0,0 0-35 16,0 0-26-16,38-127-17 0,-38 105-18 0,1-3-12 16,1-3-11-16,-1-1-6 0,1-3-7 0,-1 0-6 15,0-1-2-15,-1 1-8 0,0 2 2 16,0 5-2-16,0 7 0 0,0 6-1 0,-1 5-4 16,-2 6-7-16,-1 1-6 0,1 7 2 0,-5 7-3 15,-2 6 5-15,0 8 3 0,-1 7-1 16,0 2 2-16,1 6 2 0,1 2-2 15,-2 0-1-15,3-2 3 0,1 1-1 0,1-2 2 0,-2 0 0 16,5-3-1-16,-3 0-2 0,3-3 0 0,-1-3 5 16,0-1-5-16,1-6 0 0,-2 0-1 0,0-2-7 15,0-2 1-15,1-1-17 0,-1-3-40 16,0-3-75-16,3-1-128 0,-1-3-212 0,0-3-390 16,3-2-263-16</inkml:trace>
  <inkml:trace contextRef="#ctx0" brushRef="#br1" timeOffset="532490.5455">16344 12418 1032 0,'0'0'423'16,"0"0"-94"-16,0 0-70 0,0 0-90 16,0 0-71-16,0 0-43 0,0 0-23 0,0 0-10 15,0 0-9-15,135-34-4 0,-91 29-7 0,-2 1-3 16,0-1-21-16,0 1-50 0,-3 2-81 15,-2 0-152-15,-12 2-318 0,-7 0-644 0</inkml:trace>
  <inkml:trace contextRef="#ctx0" brushRef="#br1" timeOffset="532976.039">16659 12578 375 0,'0'0'539'0,"0"0"-186"16,0 0-78-16,0 0-44 0,0 0-16 0,0 0-21 16,0 0-40-16,0 0-48 0,0 0-40 15,0 0-21-15,0 0-10 0,141-32-6 0,-111 21 1 16,-5-2 4-16,0 0 2 0,-3-3 9 16,-1 0 6-16,-3 0 1 0,1-1 2 0,-6 0-8 0,2-3-5 15,-6 0-6-15,-2 2-5 0,-1-1-4 16,-3 1-6-16,-3 3-1 0,0 2-5 15,0 5-2-15,-3 1-5 0,-4 2-3 0,-1 4-3 16,0 1-1-16,-3 0-1 0,-2 0 1 0,2 4 2 16,-2 2 0-16,0 0-1 0,2-1 0 0,2 2-1 15,3-1 0-15,1 0 0 0,3-1-1 16,2-1-1-16,0 0 1 0,2-2 0 0,4 0 3 0,4-2-1 16,3 0 1-16,4 0 0 0,1-1-1 15,-1-2 1-15,2-3-2 0,1 0 0 16,-1 0-1-16,1 0 1 0,-2 1 1 15,-1 0 1-15,-3 2 0 0,-3 0-2 0,-1 1 1 0,-3 2-1 16,-4 0 0-16,2 0 0 0,-2 0-1 0,-3 3-1 16,0 2 1-16,0 1 1 0,0 2 2 0,-6 0-2 15,1 3 0-15,-2-2 1 0,-1 4-1 0,-1-3 3 16,1 3-1-16,0 1-1 0,-1-1-1 16,1 1-1-16,1-3 1 0,2 1 2 0,-1 1-4 15,4-2-5-15,1-1-14 0,1-1-40 0,0 1-34 16,3-3-59-16,4-1-70 0,1-2-35 0,2-2-74 15,0-1-126-15,2-1-190 0,2 0-1 16,-3 0 369-16,-3 0 281 0</inkml:trace>
  <inkml:trace contextRef="#ctx0" brushRef="#br1" timeOffset="533664.9965">17305 12410 0 0,'0'0'136'0,"0"0"462"0,0 0-106 16,0 0-107-16,0 0-107 0,0 0-79 0,0 0-65 15,0 0-44-15,0 0-31 0,0 0-17 16,0 0-5-16,0 0 3 0,0 0 7 0,0 0 3 15,-67-12 3-15,55 21-5 0,2 0-5 0,0 2-4 16,2-1-10-16,3 1-2 0,-1 0-7 16,4-2-5-16,2 0-7 0,0 0 0 0,0-2 0 15,5 0-2-15,2-1 5 0,2-2-7 0,1-2 3 16,0-2-2-16,2 0 2 0,3 0-2 16,-1 0 0-16,3-5-2 0,1-1-2 15,3-1 3-15,1 0-1 0,2-2 1 0,0 2 0 0,1-3-1 16,-5 0 2-16,0 0 1 0,-3 1 7 0,-4-2-2 15,-3 1 1-15,-6-1 1 0,2 0-5 16,-6-1 4-16,0 1-1 0,-6 2-1 0,1-2-3 0,-4 3 0 16,0 2-1-16,-2 1-3 0,0 2 0 15,-1 3-4-15,-2 0-1 0,2 5 1 0,0 2 3 16,1 1-2-16,1 2-2 0,0 1 0 16,2 1-8-16,1-2 9 0,3 3-2 0,2-4 0 0,2-2 2 15,0 0-5-15,1 0 1 0,3-2 0 16,4-2 0-16,0-1 1 0,0-1 2 0,3-1 2 15,0 0 1-15,2 0 1 0,-1-4-1 0,5-1-1 16,-4 1 0-16,4-2 2 0,-3 0 0 0,4 0 2 16,-5-1 2-16,5 0-4 0,-4-2 0 15,1 2-1-15,-3 0 1 0,-1 1-1 0,2 1 1 16,-5 2-1-16,0-1-4 0,1 2 5 0,-5 0-2 16,2 1 2-16,-4-1 0 0,-1 2-3 15,0 0 0-15,-1 0-1 0,0 4 2 0,2 1-2 16,-2 3 1-16,0 2 0 0,0-1 0 0,-2 3 1 15,0-2-2-15,0 0 2 0,1-1-2 16,-2 1 1-16,3-1 1 0,0 0 0 0,0-2 2 16,0-1-3-16,0-1 3 0,2-4-2 0,0 2 0 15,0-3 1-15,2 0 0 0,1 0 2 0,3-2 0 16,-3-2 0-16,3-1-1 0,2-2-1 16,0-2 1-16,0 1 1 0,-1 0 1 0,2-1 2 15,-1 0 2-15,1 0-3 0,0-2 0 0,0 0-1 0,2 0-3 16,1 1 3-16,-2 0-3 0,5 1 1 15,-4 2 0-15,-2 1-2 0,-1 4 1 0,-3 1-3 16,-4 1 0-16,-1 0-3 0,0 1 0 0,0 3-1 16,-2 2 0-16,1 0-4 0,-1 2-7 15,0 0-16-15,0 1-26 0,0-1-20 0,0 1-25 16,4-1-31-16,-2 1-51 0,5-2-69 16,-2 0-134-16,0-1-300 0,1-1-445 0</inkml:trace>
  <inkml:trace contextRef="#ctx0" brushRef="#br1" timeOffset="534337.3864">18478 12177 0 0,'0'0'225'0,"0"0"221"15,0 0-24-15,0 0-77 0,0 0-109 16,0 0-100-16,0 0-68 0,0 0-43 0,0 0-9 15,0 0 17-15,0 0 19 0,0 0 17 0,0 0 12 16,0 0 4-16,-7 120-7 0,2-95-8 0,2-1-10 16,-4 0-12-16,5-2-7 0,-3-2-8 15,1-2-9-15,2-2-1 0,0-1-4 0,-2-3-4 16,3 1-1-16,0-2-5 0,1-2-1 0,-1-3-5 16,1 2-5-16,0-3-24 0,0-2-63 0,0-2-134 15,0-1-272-15,0 0-412 0,0 0-35 16</inkml:trace>
  <inkml:trace contextRef="#ctx0" brushRef="#br1" timeOffset="534541.2637">18493 11914 1161 0,'0'0'354'0,"0"0"-16"15,0 0-76-15,0 0-86 0,0 0-45 16,0 0-25-16,0 0-23 0,0 0-24 0,0 0-24 16,0 0-16-16,0 0-14 0,0 0-8 0,0 0-9 15,0 0-10-15,3-16-20 0,-1 23-54 16,5 2-128-16,1 2-265 0,-4-3-391 0,3-1-81 0</inkml:trace>
  <inkml:trace contextRef="#ctx0" brushRef="#br1" timeOffset="534771.5398">18842 12065 1438 0,'0'0'287'0,"0"0"-71"16,0 0-91-16,0 0-81 0,0 0-9 15,0 0 5-15,0 0 14 0,0 0 11 0,0 0 0 16,0 0-8-16,0 0-10 0,0 0-8 0,-3 118-11 15,1-102-4-15,-2 3-6 0,3-1-9 16,-4-1-3-16,-1-1-17 0,-2-1-65 0,2-1-134 16,0-5-296-16,1-2-669 0</inkml:trace>
  <inkml:trace contextRef="#ctx0" brushRef="#br1" timeOffset="535308.6759">18707 12155 579 0,'0'0'272'0,"0"0"-71"0,0 0-71 15,0 0-51-15,0 0 7 0,0 0 16 0,0 0 1 16,0 0-14-16,0 0-22 0,0 0-18 16,0 0-15-16,135 1-9 0,-109-6-4 0,-3 1-9 15,-2-2-9-15,0 0-6 0,0-1-7 16,-2 1-10-16,0-4-10 0,-5 1-11 0,2-1-14 15,-4-3-3-15,-1-3 0 0,0-1-1 0,-2-2 16 0,-2 0 10 16,-2-1 12-16,1 0 13 0,-4 4 7 16,-1 0 5-16,-1 4 5 0,0 3 15 15,0 5 12-15,-1 2 8 0,-1 2-3 0,-3 0-13 16,1 4-12-16,0 7-2 0,-1 1 10 0,0 6 13 16,0 1 9-16,1 4 3 0,-1 0 4 0,4 1 0 15,-1-1 2-15,2-1-4 0,0-1-2 0,0-3-4 16,0 0-8-16,0 0 0 0,0-5-2 0,2-1-3 15,-2 0 2-15,1-2-5 0,0 0 0 16,0-1-2-16,2-1-3 0,-3 0-3 0,1-1-3 16,-1 0-2-16,0-2-2 0,0 0-1 0,0 0 1 15,0-3 0-15,-1 0-3 0,1 1 2 16,-3-3 2-16,3 0 11 0,0 0 19 0,0 0 8 16,0-2 0-16,0-1-9 0,0-4-16 0,4-1-10 15,0-3-3-15,2 0-2 0,-1-1 0 16,4-1 2-16,1 0 2 0,-1 2-1 0,1 2 1 15,1 2-4-15,-2 2-5 0,-2 2-2 0,0 2-3 16,1 1-3-16,-1 1 0 0,-2 4 0 0,4 2 0 16,-1 1 0-16,-1 1 0 0,-2 0 1 0,2 1-1 15,-3-1 0-15,1 2 1 0,-3-3-1 0,0 3-1 16,-1-3-4-16,0 2-13 0,2 0-22 0,-2-2-39 16,1-1-76-16,-1-2-121 0,0 0-248 15,0-2-354-15,0-1-74 0</inkml:trace>
  <inkml:trace contextRef="#ctx0" brushRef="#br1" timeOffset="536322.3837">19843 12232 279 0,'0'0'418'0,"0"0"-45"0,0 0-66 0,0 0-82 16,0 0-50-16,0 0-31 0,0 0-29 15,0 0-35-15,0 0-34 0,0 0-23 0,0 0-10 16,0 0 2-16,0 0 5 0,0 0 2 0,-56 25-1 16,37-10 0-16,3 3-2 0,-2 1 5 15,-2 2 18-15,1 2 12 0,1-1 9 0,5-1 0 16,1-2-22-16,3-2-15 0,2-1-9 0,6 0-7 15,1-4 5-15,0 1 1 0,8-2 2 16,3-2 6-16,5-3 4 0,4-2 4 0,5-3 1 16,6-1-4-16,4-1-6 0,1-6-5 0,3-2-6 15,-1-1 0-15,-2 1-2 0,1-2 0 0,-4 0 2 16,-4 1-3-16,-6-2 3 0,-2 1 4 16,-2-1-3-16,-8 0 2 0,-2-1-1 0,-1 0-4 0,-2 1 2 15,-2 2 5-15,-3 0 1 0,0 2 0 16,-1 1 1-16,0 4-3 0,-1 1-6 15,-1 0-2-15,-3 2-2 0,1 0-5 0,-3 4 2 16,1 3-3-16,-2 1-4 0,-3 5 5 0,2-1-2 0,1 2 2 16,0 1 2-16,4-1-6 0,1 1 0 15,3-2 0-15,0 1 0 0,3-2 2 0,5-2 2 16,2-1 0-16,1-1-2 0,2-1 0 0,3-3 1 16,0-1 0-16,3-1-1 0,3-2 3 0,4 0 0 15,-3-4-1-15,0-1 2 0,1-3-1 16,-1 1 0-16,-2-1 2 0,-3-1 0 0,-1 0-2 15,-3-2 3-15,-1 1-1 0,-5 1 2 0,-3-1 3 16,-1 2 2-16,-4-3 2 0,0 2-1 16,-2-2-2-16,-5 0 0 0,-3 1-5 0,-2-2 2 15,-1 1-5-15,-1 2-2 0,0 0 0 0,-3 5-3 16,4 0-4-16,-4 4-3 0,5 0-7 0,0 5-13 16,-1 3-27-16,5 1-59 0,2 2-84 0,5-2-124 15,1 0-245-15,3-3-338 0,2-1-120 0</inkml:trace>
  <inkml:trace contextRef="#ctx0" brushRef="#br1" timeOffset="537040.3327">20617 12339 809 0,'0'0'541'16,"0"0"-168"-16,0 0-126 0,0 0-101 0,0 0-41 16,0 0-27-16,0 0-18 0,0 0-12 0,0 0-6 15,0 0-2-15,0 0 0 0,0 0-4 16,0 0 0-16,67 38-2 0,-67-30 0 0,0 1 7 15,-2 0 0-15,-1-2 1 0,-5-1 0 0,1 1-3 16,0-1-4-16,-3 0-6 0,-2 0-2 0,0 0-9 16,-2-1 0-16,2 0-4 0,0-2-4 15,-3 1-2-15,4-2-3 0,-1-1 0 0,2 0-2 16,2-1 6-16,0 0 0 0,4 0 3 16,1-1 1-16,3-4-2 0,0 0-3 0,0-1-5 0,4-2-3 15,5-2-7-15,0 0 5 0,2-1-1 0,1-1 0 16,1 1 2-16,1-1-4 0,-2 2-1 15,-1 2-2-15,1 2 0 0,0 1-2 16,-4 3 2-16,2 0 1 0,-2 2-2 0,-1 0-1 16,-2 0-1-16,3 6 0 0,-5-1 1 0,3 2 3 15,-3 0 1-15,2 1 1 0,-2 1 5 0,-1-1-2 16,1 1 2-16,2-2 2 0,-2-2-3 0,2 1 1 16,-1-2 1-16,4 1 1 0,0 0-1 0,2-3 2 15,1 0 0-15,3 0-1 0,0-2 2 16,4 0-2-16,1 0 0 0,1 0-2 0,1 0 5 15,-1-2-2-15,-3-2 0 0,-4 2 4 0,-2-1 1 16,-4 0 7-16,-2-1 4 0,-1-1 0 0,-2 1 0 16,-1-3-6-16,-1 0-3 0,0-1-1 15,0-1-2-15,-2-1 0 0,-2 2 0 0,0 0 1 16,1-2 0-16,-3 1-1 0,1 0 3 0,-1 1-1 16,2-1-3-16,-2 4-1 0,0 0-3 0,-1 2-2 15,0 1-1-15,2 1-1 0,-2 1-2 0,-1 0-1 16,2 0 4-16,0 1-3 0,1 1 2 15,1 1 1-15,2-1-3 0,2 1-2 0,0-2 0 16,0 1-3-16,3-1 2 0,6-1 0 16,2 0 4-16,4 0 3 0,0 0 2 0,3-3 0 15,0-2 0-15,0 1-1 0,2-1 2 0,1 1-2 16,1 0 1-16,-1 2 0 0,-1 0-2 16,-6 0 3-16,-4 2-2 0,-2 0 1 0,-5 0 0 15,0 0-1-15,-3 0-1 0,0 0-1 0,0 0 1 0,0 0 0 16,0 3 0-16,0 0 1 0,-2 2 0 15,1 0 2-15,-1 1 1 0,0 2-2 0,-3 1 0 16,3 2-2-16,0-1 0 0,0 2-1 0,-1-2 4 16,1 0-4-16,2 1 0 0,-1-2-1 0,1 0-7 15,0 0-10-15,0-2-36 0,0 0-51 16,6 1-23-16,3-2-56 0,5 0-85 0,-3-3-263 16,-2 0-927-16</inkml:trace>
  <inkml:trace contextRef="#ctx0" brushRef="#br1" timeOffset="537792.2492">21290 12293 256 0,'0'0'346'16,"0"0"-71"-16,0 0-52 0,0 0-69 0,0 0-6 16,0 0-7-16,0 0-17 0,0 0-21 15,0 0-21-15,0 0-13 0,0 0 0 16,0 0 15-16,0 0 9 0,0 0-1 0,3 14-11 0,5-14-22 15,4 0-17-15,2 0-12 0,-1 0-9 16,-2 0-5-16,5-3-3 0,-5 1-2 0,1-1 3 16,-3 1 2-16,-1-2 2 0,-3 1 6 15,1-1-4-15,-3 1 4 0,-2-1-1 0,-1 2-5 16,0 1-7-16,-1 0-14 0,-8 1-9 16,2 0-4-16,-4 1 6 0,-4 3 4 0,0 2 4 15,-2 2 0-15,0 1-1 0,-2 3 2 0,5 0 1 16,-1-1-1-16,3 2-1 0,0 0 0 0,4 0 0 15,3 0 0-15,0-2 4 0,5 0-6 0,0-2-1 16,2-1 1-16,5-2-5 0,2 0 10 0,3-3 1 16,1 0 0-16,4-2 2 0,0-1-1 15,1 0-2-15,2-4-1 0,0-2 0 0,2 0-1 16,0-1 3-16,-1 0 5 0,1 0 2 0,0-1 1 16,-3-2-1-16,-2 1 0 0,-4-2-4 0,-1 0 6 15,-5-1-2-15,-2-2 0 0,-1-1 0 16,-3-4-3-16,-1 1 1 0,0-4-2 0,0-1 4 0,0-2-1 15,0-1 1-15,0 0 3 0,0 0 4 16,0 4 3-16,0 2 2 0,1 8-2 0,0 2-8 16,-1 5-2-16,0 4-13 0,0 1-10 0,0 3-1 15,0 6 0-15,0 2 7 0,0 5 7 16,2 3 5-16,-2 1-3 0,0 3 1 0,1 1 0 16,-1 1-6-16,0 0 6 0,1 0 0 0,-1 1 0 15,0-2 1-15,3 0-1 0,-1-2-2 0,0 1 3 16,4-3 2-16,0-2 2 0,4-2 4 0,0-2 3 15,0-2 2-15,0-4 4 0,-1 1 3 16,1-5 3-16,-2-1 5 0,-1-3 5 16,0 0 4-16,-1 0-3 0,0-5-3 0,2-2-9 0,1 1-6 15,1-3-4-15,-2 1-3 0,2-2-1 16,-2 3-2-16,-1-2 2 0,0-1-1 0,2 3 0 16,-2-3 0-16,-2 2-4 0,2 0-1 0,-2 2-3 15,2 2-2-15,-4 0 0 0,2 2 1 0,-3 0-3 16,1 2-1-16,-1 0-3 0,1 0-2 0,-1 5 2 15,1 1 0-15,-1 1 3 0,0 1 0 16,1 0 2-16,-2 0 0 0,0-2-4 0,-1 1 1 16,0 0-5-16,2-1-5 0,-2 2-7 15,1-3-24-15,2 2-25 0,2 0-21 0,1 0-8 0,6-1-32 16,3-1-73-16,8-2-160 0,-6-1-407 16,-2-1-638-16</inkml:trace>
  <inkml:trace contextRef="#ctx0" brushRef="#br1" timeOffset="539092.2442">22133 12371 376 0,'0'0'525'0,"0"0"-129"16,0 0-102-16,0 0-121 0,0 0-75 0,0 0-38 15,0 0-23-15,0 0-11 0,0 0-3 0,0 0 7 16,0 0 9-16,-116-46 9 0,106 50 6 16,0-1 0-16,0 3-2 0,0-1-6 0,-1 2-9 15,1 0-8-15,0 1-7 0,-2 0-7 0,5 3-3 16,0-2-4-16,1 1-1 0,4-1-3 15,-1 0-4-15,3-1-1 0,0 0 0 0,0-1-1 16,5 0 5-16,3-1 1 0,0-1 2 0,5-1 1 16,2-1 1-16,1-1-2 0,1-2 0 0,1 0-1 15,0 0-1-15,0-4 1 0,1-2 1 0,-4 0 2 16,1-1 0-16,-4 0 0 0,1-1 3 16,-2-1 6-16,-3 1 7 0,-2-2 4 0,-2 1 2 15,-2-3-6-15,-1 0-2 0,-1 0 0 0,0-1-3 16,-3 0-1-16,-3 1-1 0,-1 0-2 0,1 3-5 15,-2 3-2-15,0 2-7 0,0 2-6 0,-1 2-2 16,0 0-2-16,-1 4 4 0,1 4 0 16,-1 1 2-16,2 2-1 0,1 0-2 0,3 2-2 15,0 0-6-15,4-1-8 0,0 1-14 0,2-3-10 16,2 1-15-16,3-2-13 0,0-2-8 16,5 0-6-16,-2-3 2 0,2 1 8 0,3-3 6 15,-2-2 4-15,2 0 10 0,1 0 11 0,1-1 17 16,-3-2 19-16,2 0 10 0,-1-2 6 0,1 0 4 15,0 1 8-15,2 0 7 0,0 0 12 16,0-1 19-16,3 0 13 0,-4-3 12 0,-1 1 2 16,-1 0-5-16,-2-2-2 0,-3 1-1 0,-3-1-3 15,-3 1-2-15,1 2-11 0,-4 0-10 0,-1 4-11 16,0 0-15-16,0 2-16 0,0 0-10 0,-4 0-10 16,1 4 4-16,-1 1 7 0,0 2 2 0,2 1 5 15,0 0-4-15,1-1 1 0,1 2 0 16,0-1 0-16,0-1 0 0,0 0 0 15,0-2-1-15,3 1-2 0,-2-3 4 0,3-1-2 0,1 0-1 16,0-1 4-16,0-1 1 0,1 0 4 16,2 0 1-16,-1 0 6 0,5-1-6 0,1-3-3 15,0 2 0-15,0-3-7 0,2 0 3 0,0-1-1 16,-3 1 0-16,4-1-1 0,-3-1 3 0,1 0 1 16,-3 0 1-16,0 2 5 0,-4-1-4 15,0 1 2-15,-3 0 0 0,-1 2 1 0,-2 2 2 16,-1 0-2-16,0 1-1 0,0 0-8 0,0 0 1 15,0 0-5-15,0 0-6 0,0 0 1 16,0 0-2-16,-1 0 3 0,1 0 3 0,0 0 8 16,0 1-4-16,0-1 2 0,0 1 1 0,0-1-3 0,0 0 9 15,1 0 1-15,1 0 5 0,4 0 5 16,-1 0-3-16,1-1-1 0,3-3-5 16,1 1-2-16,2-2-2 0,1 1-1 0,0-2 1 15,1-1 3-15,-2 1-2 0,-2-2 1 0,-2 0 0 0,-2 0-4 16,2-1 7-16,-5 0-1 0,1-3-1 15,-1 1 3-15,-2-1-6 0,0 1 2 16,0-1-1-16,1 3 1 0,-1 1-2 0,-1 2-2 16,0 3-2-16,0 0-5 0,0 3-4 0,-1 0-5 15,-3 0-3-15,0 0-3 0,-1 6 7 16,1 1 3-16,-2 1 5 0,4 1 4 0,-2 0-3 16,3 2 0-16,1 1-1 0,0-4 1 0,0 3 0 15,2-3-2-15,1 0 3 0,2-1-5 0,1 0 6 16,0-1 1-16,0 0 0 0,3-1 2 0,1 1-2 15,3 2 2-15,3 0-1 0,-1 2 2 0,2 1-2 16,2 2-1-16,-1-1 0 0,-1 1-2 16,-1-1 2-16,-4-1-5 0,-1-1-2 0,-3-1 0 15,-2-1 2-15,-3-1 1 0,-3 0 3 0,0-1 0 16,-3 0-2-16,-2-3 4 0,-1 2 0 0,0-2 2 16,-4-1 0-16,0 0-1 0,1 0 1 0,-2-1-2 15,2-1 3-15,2 0-1 0,0 0 0 0,0 0 1 16,3-3 3-16,1 1 2 0,0-1 2 15,2 0 3-15,1-3-5 0,0 0 0 0,0-1-2 16,0 0-3-16,4 0-1 0,2-3 1 16,0 0-1-16,3 2 0 0,1-2-1 0,0 0-3 0,3 1-1 15,2 0-1-15,3 3-2 0,2-1 3 16,0 0 0-16,3 1 1 0,3 2-5 0,-1-2 1 16,0 1-1-16,-2 1-1 0,-5 0 7 15,-4-1 0-15,-4 2 3 0,-3-1 1 0,-4 1 0 16,-1 0 1-16,1 1-1 0,-3-2 2 0,0 2-2 15,0-2 1-15,0 1-1 0,0-1 0 16,0 1 0-16,-1 1-2 0,-2-1 1 0,2 2-4 16,-3 0 3-16,-1 1-3 0,-1 0-1 0,0 3 3 15,-3 4-2-15,-1 2 0 0,0 1 2 0,1 2-1 16,2 1-2-16,0 0 2 0,1 1-2 0,4-3-1 16,2 3 2-16,0-3-2 0,0 2 1 15,5-3-2-15,6-1-2 0,4 4-1 0,6-4-4 16,8 3-7-16,4-1-26 0,6-2-41 0,8 2-83 15,3-2-153-15,-9-1-469 0,-16-3-795 0</inkml:trace>
  <inkml:trace contextRef="#ctx0" brushRef="#br1" timeOffset="539984.4439">23876 12292 126 0,'0'0'372'16,"0"0"-45"-16,0 0-42 0,0 0-66 0,0 0-80 16,0 0-63-16,0 0-21 0,0 0 1 0,0 0 5 15,0 0 16-15,0 0 14 0,0 0 3 0,-19 17-4 16,13-10-18-16,-3 1-16 0,0 1-15 0,3 1-16 16,1-1-6-16,-2 1-4 0,3-2-2 0,4 1-4 15,-1-2 4-15,1 0 3 0,0 0 6 16,5-1 11-16,2-1 4 0,2-1 6 0,2-2 4 15,2 0-7-15,3 1 2 0,1-3-6 16,0 0-6-16,3 0 0 0,0-3-5 0,-1-1 3 16,0-1 3-16,-3-1 9 0,-1-2 12 0,-3-2 7 15,0 1 7-15,-1-2 2 0,-4 2-10 16,2-4-5-16,-7 2-8 0,1 0-10 0,-3-2-5 0,0 0-8 16,-3 0-7-16,-5-3-7 0,-2 4-2 15,-4-1-3-15,-4 3-5 0,-1 3 2 0,-4 4-7 16,0 3 0-16,-5 1-2 0,2 8-3 0,0 0-11 15,5 4-28-15,1 0-43 0,4 4-78 16,7-2-105-16,5 2-152 0,3-5-388 0,1-4-634 0</inkml:trace>
  <inkml:trace contextRef="#ctx0" brushRef="#br1" timeOffset="540346.8188">24383 12072 927 0,'0'0'299'0,"0"0"-26"0,0 0-37 0,0 0-69 16,0 0-51-16,0 0-29 0,3-124-17 0,-3 109-10 16,0-1-10-16,0 2-2 0,0 0-6 15,0 1 2-15,0 1 4 0,-3 2 1 0,2 2 4 16,0 3-6-16,0 1-16 0,0 4-18 15,-2 0-15-15,-3 4-6 0,1 7 0 0,-2 4 6 0,-3 5 4 16,-1 3 1-16,1 3 3 0,0 3 2 16,1 2-1-16,0-1-1 0,1 4 3 0,2-3-4 15,-1 1 7-15,0 0 1 0,2-1 2 0,-2-1 3 16,1-2 0-16,0-1 0 0,1-1-4 0,0-4 0 16,0-1-3-16,1-1 1 0,-3-4-1 0,3-1-1 15,-1-2-5-15,1-3-4 0,2 0-6 16,-1-2-30-16,0-2-60 0,1 0-105 0,1-3-174 15,0-2-404-15,0 1-593 0</inkml:trace>
  <inkml:trace contextRef="#ctx0" brushRef="#br1" timeOffset="540531.1734">24045 12262 383 0,'0'0'474'0,"0"0"-69"0,0 0-78 0,0 0-86 15,0 0-65-15,0 0-46 0,0 0-28 0,0 0-27 16,0 0-21-16,0 0-12 0,140-1-10 0,-91 1-10 16,5-2-8-16,-2-2-11 0,3 0-22 15,-1 1-38-15,-3 2-117 0,-14 0-391 0,-11 1-912 0</inkml:trace>
  <inkml:trace contextRef="#ctx0" brushRef="#br1" timeOffset="541693.1857">11046 13218 394 0,'0'0'405'0,"0"0"-19"16,0 0-73-16,0 0-69 0,0 0-59 16,0 0-37-16,0 0-25 0,0 0-16 15,0 0-18-15,0 0-10 0,0 0-13 0,0 0-17 0,-51-57-10 16,39 57-10-16,-6 1-5 0,-4 7-1 15,-4 1 0-15,0 3-2 0,-4 0 0 0,0 3 1 16,2 0-4-16,3 2-4 0,0-2-3 16,10-1-4-16,-1-1-4 0,7-2 1 0,7-2-3 15,1 1-3-15,1-3 4 0,4-1-1 0,5-1 2 16,7-1 6-16,-1-3-2 0,6 0 0 0,5-1-2 16,2 0-2-16,-2 0 0 0,3 2-1 0,-3 1-1 15,-3 1-3-15,-3 3 1 0,-6 0 0 16,1 1 0-16,-5 1 1 0,-5 1-3 0,0-1 1 15,-4 0 0-15,-1 0 4 0,0 1-1 0,-7 0 1 16,-1-1 2-16,-3 0-3 0,-3 1 3 16,-3-2 1-16,-2-2 0 0,-1 2-1 0,0-3 0 15,-2-1 0-15,1 1-3 0,2-3 1 0,0 1 0 16,5-1-2-16,0-2 0 0,1 0 0 0,6 0-7 16,1 0-15-16,4 0-53 0,1 0-95 0,1-2-96 15,3 2-159-15,1-1-300 0,2 1-503 0</inkml:trace>
  <inkml:trace contextRef="#ctx0" brushRef="#br1" timeOffset="541923.9997">11118 13375 664 0,'0'0'569'0,"0"0"-113"0,0 0-135 16,0 0-104-16,0 0-64 0,0 0-32 0,0 0-27 15,0 0-22-15,0 0-14 0,0 0-6 0,0 0 0 16,0 0 4-16,0 0 1 0,81 0-3 15,-81 11-2-15,0 0-9 0,0 0-8 0,-1 0-5 16,-1 0-6-16,-2 0-6 0,2-2-5 0,1 0-3 16,1 0-4-16,-1-2-1 0,0 0-4 15,0 0-6-15,0 0-20 0,-3-2-46 0,3-1-72 16,0-2-115-16,1 0-185 0,-1-2-453 0,0 2-496 0</inkml:trace>
  <inkml:trace contextRef="#ctx0" brushRef="#br1" timeOffset="542061.1563">11208 13260 1137 0,'0'0'625'0,"0"0"-280"15,0 0-96-15,0 0-101 0,0 0-63 0,0 0-38 16,0 0-29-16,0 0-19 0,0 0-7 16,0 0 0-16,0 0 1 0,0 0-20 0,0 0-96 15,0 0-200-15,38 0-496 0,-34 6-519 0</inkml:trace>
  <inkml:trace contextRef="#ctx0" brushRef="#br1" timeOffset="542464.2691">11419 13400 993 0,'0'0'528'0,"0"0"-149"0,0 0-105 15,0 0-115-15,0 0-66 0,0 0-37 16,0 0-21-16,0 0-12 0,0 0-7 0,0 0-5 16,0 0-2-16,0 0-1 0,0 0-1 15,0 0 1-15,131-13-3 0,-114 13 1 0,1 0-1 0,1 0 1 16,-2 0-2-16,-2 0-1 0,-4 0 1 16,0 0 0-16,-3 0 1 0,-5 0 0 0,1 2-2 15,-4 0 3-15,0 2 0 0,0-1 6 0,-6 1 7 16,-4 3 5-16,-1 0 1 0,-6 3-2 0,0-1-3 15,-2 1-4-15,-2 2-2 0,0-1-1 16,1 1-2-16,0 1-3 0,1 0 3 16,1 0 0-16,0 1 1 0,5-2 2 0,0-2-2 0,3-1-2 15,2-1-1-15,1 0-2 0,5-1-2 0,2-3-1 16,0 1 1-16,9-1-3 0,1-2 7 16,3-1 1-16,5-1-3 0,2 0-1 0,1-1-13 15,1-4-20-15,4 1-36 0,-2-4-58 0,3 2-68 16,-4-2-86-16,3 1-80 0,-1 1-1 15,1 1-12-15,-7 2-182 0,-5 1-119 0</inkml:trace>
  <inkml:trace contextRef="#ctx0" brushRef="#br1" timeOffset="542832.4061">11850 13425 668 0,'0'0'534'0,"0"0"-94"15,0 0-148-15,0 0-110 0,0 0-52 0,0 0-33 16,0 0-31-16,0 0-15 0,0 0-10 0,0 0 3 15,0 0 6-15,0 0 6 0,0 0 0 0,0 0-6 16,-19 27-4-16,36-27-9 0,-3-2-5 16,4-3-4-16,2 1-8 0,-3-2-1 0,-1 1-5 15,1 0-4-15,-4 0-1 0,1 0-1 0,-3-1 0 16,-5 2 1-16,1-1 1 0,-4 3 0 16,-1 0 1-16,-2-1-1 0,0 3 0 0,0 0-6 15,-5 0-4-15,-5 0-3 0,0 4-3 0,-4 1 6 16,-4 2-1-16,0 0 1 0,-2 2 1 0,0 0-1 15,2 0 2-15,3 1-2 0,-1-1 2 16,3 2-1-16,3-1-1 0,2 1 2 0,3-2 0 16,0 2 0-16,5 0-2 0,0-2 1 0,8 0-2 15,2-2 2-15,5 0 1 0,1 0-3 0,7 1 1 16,5 0 0-16,3 1-1 0,6-2 2 16,2 0-4-16,3-1-9 0,1-1-27 15,-2-3-44-15,0 0-72 0,1-1-86 0,-2-1-123 0,0 0-247 16,-10-3-211-16,-10 2 96 0</inkml:trace>
  <inkml:trace contextRef="#ctx0" brushRef="#br1" timeOffset="543092.7403">12419 13362 1453 0,'0'0'370'0,"0"0"-31"0,0 0-92 16,0 0-49-16,0 0-34 0,0 0-30 0,0 0-37 16,0 0-28-16,0 0-20 0,0 0-11 0,0 0-7 15,0 0 1-15,0 0-2 0,0 0-3 0,79 68-2 16,-77-47-7-16,0 2-1 0,1 1-6 16,-3 0-1-16,0 2-3 0,0-3-4 0,-5-1-1 15,3-2-3-15,-4-3-3 0,4 0-12 16,-1-2-20-16,-1-2-35 0,2-1-51 0,2-3-135 15,0-3-282-15,0-3-1075 0</inkml:trace>
  <inkml:trace contextRef="#ctx0" brushRef="#br1" timeOffset="543428.3631">12806 13377 1273 0,'0'0'309'0,"0"0"-51"0,0 0-102 0,0 0-52 16,0 0-4-16,0 0-4 0,0 0-9 0,0 0-10 16,0 0-12-16,0 0-14 0,0 0-10 15,0 0-10-15,-108 118-4 0,88-107-5 0,-5 1-2 16,4-3-4-16,1-1-3 0,-1-3-3 16,6-2 0-16,1 0 5 0,5-3 4 0,5 0 12 15,2 0 9-15,-1-1 6 0,3-4 1 0,0-1-9 16,6-1-9-16,1-1-10 0,0 0-4 15,3 2-3-15,1 1-2 0,1 1 1 0,1 1-3 0,-2 1-1 16,0 2-1-16,1 0 2 0,0 2-1 16,2 3 2-16,-2 2-1 15,0 2-1-15,5 0 2 0,-4 2 0 0,5 0 1 0,-1-3-3 16,2 1-1-16,3 0-3 0,-1 0-3 0,3-1-1 0,3 0-18 16,4-1-11-16,3 1-55 0,7 0-139 0,-10-4-417 15,-8 0-1009-15</inkml:trace>
  <inkml:trace contextRef="#ctx0" brushRef="#br1" timeOffset="544659.7517">13826 13343 0 0,'0'0'296'0,"0"0"194"0,0 0-85 16,0 0-62-16,0 0-60 0,0 0-51 0,0 0-42 0,0 0-33 15,0 0-25-15,0 0-20 0,0 0-24 0,0 0-26 16,0 0-25-16,2-65-15 0,-2 71-5 16,0 2 4-16,0 3 9 0,0 5 7 0,0 0 6 15,3 4 3-15,2 2-1 0,0 1-3 0,-1 3-5 16,0-1-7-16,0 1-6 0,0 0-4 0,-2 1-5 15,0-2-4-15,0-4 0 0,0 0-3 16,-2-3-1-16,2-4 0 0,-2 0-4 0,0-2 0 16,0-2-3-16,0-1-3 0,-2-1-10 15,0-1-23-15,0-1-36 0,1-3-59 0,0 0-85 16,0-3-102-16,1 0-126 0,0 0-323 0,0-1-539 0</inkml:trace>
  <inkml:trace contextRef="#ctx0" brushRef="#br1" timeOffset="544876.4724">13811 13448 0 0,'0'0'337'0,"0"0"80"16,0 0-26-16,0 0-66 0,-123-3-75 0,103 5-49 15,3 2-33-15,4 0-31 0,3 0-30 0,5-1-26 16,2 1-24-16,3-2-13 0,0 1-7 16,7-1 5-16,4-1 6 0,7-1 1 0,3 0-5 15,8 0-9-15,4-1-11 0,7-4-7 0,0 1-7 16,1-2-5-16,-1 2-3 0,-1 0-8 0,-5 1-11 15,-3 2-20-15,-3-1-39 0,-6 1-60 16,-1 0-80-16,-2 0-123 0,-5 1-235 0,-3-1-236 16,-5 1 193-16</inkml:trace>
  <inkml:trace contextRef="#ctx0" brushRef="#br1" timeOffset="545198.9688">14138 13497 610 0,'0'0'497'0,"0"0"-80"16,0 0-115-16,0 0-112 0,0 0-66 16,0 0-25-16,0 0-16 0,0 0-9 0,0 0-5 15,0 0-9-15,0 0-10 0,0 0-11 0,0 0-7 16,0 0-12-16,-55 100-6 0,55-88-3 0,0-3-5 16,5 0 5-16,2-1 0 15,1-1 2-15,2-1 3 0,2-2 1 0,0 0 2 0,3-2 0 16,-1-2 5-16,2 0 1 0,0 0 3 0,1-5 4 15,1-1-1-15,-1-1 0 0,0-1-4 16,0-2-3-16,-4 2-1 0,0-3 5 0,-3 1 2 16,-2-1 1-16,-1-2 3 0,-4 3-2 15,-3-1-3-15,0 0-2 0,-2 2-6 0,-7 0-9 0,-2 1-3 16,-7-1-5-16,1 3-5 0,-5 0 2 16,-1 1-3-16,0 3-2 0,-1 2-5 0,1 0-13 15,5 5-29-15,-2 4-71 0,6 3-131 0,5-1-319 16,3-4-1064-16</inkml:trace>
  <inkml:trace contextRef="#ctx0" brushRef="#br1" timeOffset="546561.6267">12510 13291 0 0,'0'0'0'0,"0"0"0"0,0 0 0 0,0 0 0 16,0 0 0-16,0 0 68 0,0 0 136 15,0 0 1-15,0 0-12 0,0 0-14 0,0 0-18 16,0 0-25-16,0 0-19 0,0 0-20 0,-75 29-23 16,65-19-11-16,-3 6-16 15,1 3-12-15,0 3-6 0,2 3-8 0,-1 6-6 0,1 1-2 16,1 1 1-16,5 4-4 0,-1-2 0 0,4-1-4 16,1-3-21-16,5-4-33 0,3-2-88 0,5-1-152 15,1-6-197-15,-3-5-102 0,-1-4 449 0</inkml:trace>
  <inkml:trace contextRef="#ctx0" brushRef="#br1" timeOffset="546845.5727">12998 13377 496 0,'0'0'423'0,"0"0"-31"16,0 0-107-16,0 0-96 0,0 0-75 0,0 0-33 16,0 0-23-16,0 0-6 0,0 0 6 0,0 0 1 15,0 0-1-15,0 0-5 0,0 0-7 16,60 92-10-16,-58-68-6 0,0 2-6 0,-2 1-4 16,0 0-3-16,-3 3-6 0,-1 0-5 0,1 1-6 15,1 0-2-15,2 0-31 0,0 0-135 16,0-8-364-16,0-8-970 0</inkml:trace>
  <inkml:trace contextRef="#ctx0" brushRef="#br1" timeOffset="548381.289">15000 13677 761 0,'0'0'363'0,"0"0"-32"0,0 0-76 0,0 0-47 0,0 0-37 15,0 0-21-15,0 0-24 0,0 0-20 16,0 0-18-16,0 0-9 0,0 0-14 0,0 0-13 16,1-1-11-16,6-3-10 0,4-2-1 0,1-1 0 15,3-2 0-15,1-1-1 0,4-2-4 0,1 0-2 16,-2-1-5-16,2-1-1 0,-1-2-2 16,-2-1-1-16,0-2-2 0,-3 1 3 0,-2-1-3 15,-3-1-1-15,-2 1 0 0,-3 2-5 0,-3 0 4 16,-2 1-2-16,0 0-1 0,-5 0-1 15,-2-1 0-15,-2 3-3 0,-1 0 0 0,0 5 2 0,2-1-5 16,-2 3 2-16,2 4-4 0,2 1-2 0,0 2 2 16,-2 0-3-16,2 0 1 0,1 5-1 15,0 1 3-15,-1 0 1 0,2 2 2 16,-1 1 0-16,0 2-1 0,1 2 0 0,1 3 1 16,0-2 2-16,-1 3 0 0,2 3-1 0,1 0 0 0,-2 3-3 15,2 1 3-15,1 0-2 0,0 0 0 16,0-1 2-16,0 0-3 0,0-3 3 0,2-2-2 15,0 0-1-15,-1-2 0 0,1-1-2 0,1-1-11 16,1-1-28-16,-2-2-49 0,3-2-73 16,0-3-107-16,1-1-167 0,-2-2-371 0,0 0-524 15</inkml:trace>
  <inkml:trace contextRef="#ctx0" brushRef="#br1" timeOffset="548800.3828">15509 13568 1374 0,'0'0'348'0,"0"0"-67"0,0 0-81 0,0 0-66 16,0 0-24-16,0 0-20 0,0 0-19 0,0 0-19 15,0 0-11-15,0 0-9 0,0 0-2 16,0 0 2-16,0 0 0 0,0 0 0 0,-62 30-1 15,49-19-4-15,2 0-5 0,1 2-6 0,-1 0-3 16,3-1-5-16,1 1-1 0,3-1-3 16,2 0 0-16,-1-2-2 0,3 0-1 0,4-1 1 15,1 0 0-15,4-2 0 0,1-1 0 0,2-4 1 16,2 0-1-16,2-2 1 0,1 0 2 16,2-5-4-16,2-3 3 0,-2 0-1 0,1 0 0 15,-4-2 1-15,3 0 1 0,-6 0 0 0,2-1 1 16,-2 2 2-16,-2-3 1 0,-4 3 3 15,-2-4 0-15,0 2 1 0,-2 0 0 16,-2-1-2-16,-1 0 2 0,0 0-3 0,0-5-1 0,-5 5-1 16,-1-4-3-16,-4 2-1 0,-1 3-1 0,-2 3-4 15,-3 4-3-15,2 4-2 0,-4 0-2 0,0 9-1 16,-3 5-3-16,1 2-10 0,0 3-29 16,3 0-75-16,2 1-134 0,4-6-295 15,6-6-618-15</inkml:trace>
  <inkml:trace contextRef="#ctx0" brushRef="#br1" timeOffset="549382.5797">16040 13568 45 0,'0'0'531'0,"0"0"-89"0,0 0-72 0,0 0-96 16,0 0-81-16,0 0-47 0,0 0-37 0,0 0-37 16,0 0-23-16,0 0-10 0,0 0-6 15,0 0-1-15,0 0-3 0,0 0 1 0,-79-16 2 16,74 17 2-16,1 1 9 0,0-2 2 0,2 0 8 15,2 0 8-15,0 0 7 0,-1 0 5 16,1 0-2-16,-1 0-6 0,1 0-11 0,0-3-10 16,-2 1-5-16,2-1-7 0,0-1-6 0,0 2-5 0,0-2-3 15,0 1-3-15,0 1 3 0,0 0-6 16,0 0-3-16,0 1-1 0,0 0-5 0,0-2 2 16,0 2 1-16,0 1-2 0,0-1-1 0,0 0 0 15,0 0 1-15,-1 0 0 0,0-1 4 16,-1 1-5-16,1 1-1 0,0-1-1 0,-2 1 0 15,0 0 1-15,-2 0-1 0,1 0-2 0,-2 4-3 16,-2 0 3-16,1 3 2 0,-2 1-1 16,1 2-1-16,-4 0 0 0,2 1-1 0,2 1 1 15,-1 2 8-15,0 0-8 0,6-2 1 0,-1 2-1 16,2-1-5-16,2-1 6 0,0 0 0 0,4-3-1 16,2 1 0-16,4 0-1 0,1-3 0 15,2-1 1-15,2-1 7 0,4-4-4 0,-2 1-2 16,2-1-1-16,1-1 2 0,1 0-1 0,1-3 2 15,-2-1 0-15,0 0-6 0,0-2 4 0,-4 2-1 16,0-2-2-16,-3 1-2 0,-1-1-16 0,-1 1-38 16,-1-1-75-16,0 1-133 0,-2 0-331 15,-3 1-953-15</inkml:trace>
  <inkml:trace contextRef="#ctx0" brushRef="#br1" timeOffset="550047.2052">16311 13583 745 0,'0'0'322'0,"0"0"-29"16,0 0-39-16,0 0-33 0,0 0-19 0,0 0-23 16,0 0-23-16,0 0-32 0,0 0-27 0,0 0-15 15,0 0-11-15,0 0-3 0,0 0 1 16,0 0-4-16,51 47-10 0,-61-41-10 15,-1 0-13-15,-3 0-8 0,-1-1-9 0,0 1-6 0,0-1-1 16,1 0-3-16,-2-1 4 0,4-2-5 16,2 0 0-16,2 0-1 0,4-1-2 0,-2-1 3 0,4 0 1 15,2-3-3-15,0-1-4 0,0-1-2 16,6-4-4-16,2 0-1 0,3-4 2 0,4 1-1 16,1-2 1-16,1 0 2 0,2 1 3 0,0 1-3 15,1 2 0-15,-3 4 0 0,-1 1-4 16,0 2 1-16,-3 2-3 0,-1 1 1 0,1 1 0 0,0 3 0 15,-2 4 5-15,1 1-1 16,-2 1 4-16,-2-1-1 0,0 0-1 0,-2 1 2 0,0-2 0 16,-4-2 2-16,1 1 1 0,0-1 0 0,1-1-2 15,-3-1 2-15,1-1-1 0,4-1 0 16,-3 0 1-16,4-2-1 0,0 1 0 16,2-1 0-16,3 0 2 0,2 0-2 0,2-3 0 0,1-2 0 15,3 1-1-15,1-2 2 0,-2 0 1 0,0-1-1 16,0 0 1-16,-6-2-1 0,0 1 1 15,-2-3 1-15,-5-1 0 0,-2-1 1 0,-1 0-1 16,-3-4-1-16,0 1 1 0,0 0 0 0,-5-2 0 16,2 0 1-16,-4 0 0 0,3 0-1 15,-4-2 1-15,5 1 0 0,-3 3 1 0,3 0-1 16,-1 5-1-16,0 2 1 0,2 4-2 0,-2 4 1 16,1 1-2-16,1 0-2 0,1 1-1 0,0 4 1 15,-2 6 0-15,0 2 4 0,2 2 1 0,0 2 0 16,1 3 2-16,0-1 0 0,0 2 0 0,0 0 0 15,0 1 0-15,0-2 0 0,0 2-1 16,0-2 0-16,0-3-1 0,0-1 1 0,0-2-3 16,0-2 2-16,-1-2-3 0,1 0-2 0,-1 0-1 15,0-4-9-15,-1 2-21 0,2-3-36 16,0 0-56-16,0-3-72 0,0-2-82 16,2 0-104-16,0 0-187 0,0 0-201 0,1-1 33 0</inkml:trace>
  <inkml:trace contextRef="#ctx0" brushRef="#br1" timeOffset="550375.3035">16698 13541 0 0,'0'0'172'0,"0"0"245"0,0 0-76 16,0 0-104-16,0 0-56 0,0 0-45 0,0 0-35 15,0 0-34-15,0 0-29 0,0 0-20 0,0 0-7 16,0 0 2-16,0 0 8 0,0 0 8 0,-71-4 2 16,83 4-5-16,6 0-9 0,2-1-11 15,0-3-8-15,1-3-5 0,1 0-2 0,-3-2 4 16,1 1 6-16,0 0 8 0,-4-1 13 15,1 1 24-15,1 0 16 0,-2 1 4 0,-2 1 1 16,-2 3-24-16,-3 1-11 0,-5-1-6 0,-1 3-5 16,-3 0 0-16,0 0-3 0,0 0-5 0,0 1 0 15,0 3 2-15,0 2 4 0,0 0 7 16,0 1 3-16,0-1 2 0,-2 2 0 0,1 2 2 16,-1-2 4-16,1 4-3 0,0 1 2 0,1 0-1 15,0-2-6-15,-1 1 1 0,1-2-6 16,-1 1-5-16,1-1-2 0,0-2-4 0,0-1-3 0,-1-1-2 15,1 1-1-15,0-1-8 0,0 0-14 16,0 0-41-16,0 0-72 0,0-1-37 0,1 0-158 16,1-1-212-16,-1-2-391 0,2-1 293 0</inkml:trace>
  <inkml:trace contextRef="#ctx0" brushRef="#br1" timeOffset="550579.5226">16983 13334 1096 0,'0'0'456'0,"0"0"-98"16,0 0-90-16,0 0-89 0,0 0-79 0,0 0-38 16,0 0-32-16,0 0-23 0,0 0-7 15,0 0-5-15,0 0 6 0,0 0 0 0,0 0-3 16,0 0-9-16,-4 6-21 0,7 8-49 0,-1 0-106 16,2-3-178-16,0-3-357 0,-3-2-431 15</inkml:trace>
  <inkml:trace contextRef="#ctx0" brushRef="#br1" timeOffset="551186.4493">17183 13516 838 0,'0'0'375'0,"0"0"-94"0,0 0-81 16,0 0-88-16,0 0-61 0,0 0-22 0,0 0-10 15,0 0-1-15,0 0 0 0,0 0 3 16,0 0-1-16,-118 64-3 0,111-51-5 0,1-3-2 16,0 2-2-16,4-4-2 0,2 2 1 0,0-2 2 15,0-1-1-15,5-3 4 0,2 0 3 16,2-2 2-16,2-2 5 0,4 0-1 0,-3 0-3 16,6-2-3-16,-2-3-5 0,2 0 0 0,2-2-2 15,0 0-1-15,2-2 0 0,0 1-1 16,1 0 0-16,-2-2 1 0,-2 1 3 0,-2-3 1 15,2 2 4-15,-6-1 1 0,1 1 14 0,-7-2 15 16,-1 1 17-16,-1 1 14 0,-4 0 3 0,-1 3-5 16,0 1-9-16,0 1-15 0,0 3-13 0,0 0-16 15,-4 2-10-15,2 0-9 0,0 7-4 16,-4 0 0-16,4 0 2 0,-1 4-1 0,-1 0 2 16,3 1 0-16,1 0-1 0,0-2-1 0,0-1-2 15,3-1-1-15,2-2-2 0,-1 1-1 0,2-3 0 16,0-1-1-16,0-1 1 0,2-1 1 15,0-1 2-15,-3 0 2 0,4 0 1 0,0 0-1 0,-1-2 1 16,0-2 0-16,1 2 1 0,-1-2 1 0,1 1-3 16,1 0 1-16,-1-2-1 0,1 2 0 0,0 0 2 15,0-1 1-15,0 0 0 16,1 0-1-16,-1 0 2 0,0 2-2 0,1-1 0 16,1 2 1-16,3 0-1 0,-2 1 1 0,-1 0 1 15,3 0 0-15,-5 0-2 0,-4 1-2 0,2 3 1 16,-6-1-2-16,1 2 2 0,-3-1 0 0,0 2 0 15,0-1 1-15,0 2 0 0,-1 0 1 0,-2 0 0 16,2-1 2-16,-1-1-2 0,1 0 0 16,1 0-1-16,0-2 0 0,0 0 1 0,0-1 0 15,0 1-1-15,3 0-2 0,4 0 2 0,2-2-2 16,4 1-1-16,0-1-9 0,6-1-43 0,2 0-78 16,5 0-99-16,0-1-190 0,-3 0-367 15,-8-1-346-15</inkml:trace>
  <inkml:trace contextRef="#ctx0" brushRef="#br1" timeOffset="554369.5492">18372 13078 0 0,'0'0'0'0,"0"0"112"15,0 0 301-15,0 0-82 0,0 0-53 16,0 0-41-16,0 0-26 0,0 0-28 0,0 0-15 16,0 0-19-16,0 0-15 0,0 0-15 0,0 0-22 15,11-33-23-15,-11 33-24 0,0 0-20 16,0 0-17-16,0 0-15 0,0 0-8 0,0 0-5 15,-1 5-10-15,0 1-35 0,1 2-114 0,0 3-224 16,0-3-402-16,0-4-315 0</inkml:trace>
  <inkml:trace contextRef="#ctx0" brushRef="#br1" timeOffset="555774.8767">18403 13435 0 0,'0'0'0'0,"0"0"0"0,0 0 302 15,0 0 62-15,0 0-41 0,0 0-47 0,0 0-40 16,0 0-39-16,0 0-38 0,0 0-30 0,0 0-21 16,0 0-19-16,18-24-15 0,-18 24-16 15,0 0-12-15,0 0-12 0,1 0-9 0,0 1-2 16,1 2-3-16,4 2 6 0,-2 1 4 15,2 2 3-15,-2 2-1 0,3 3-1 0,-2 2-2 0,2 3-4 16,-3 3 3-16,1 1 0 0,-4 1-2 16,0 0-2-16,-1 0 0 0,-1-2-1 0,-5 1-1 15,1-1 4-15,-3-2-6 0,-2 1-2 0,2-2-1 16,-2-2-7-16,3-2 4 0,-1-1-2 0,0-1-1 16,-2-2-1-16,4-1-1 0,1-2 0 0,-2 0 0 15,4-2 1-15,0 0-2 0,-2-3-2 16,4 0-1-16,0-1 3 0,0 0 0 0,1 1 0 15,0-2 2-15,0 0 1 0,0 0 5 0,0 0 5 16,0 0 6-16,0 0-2 0,0-3-4 16,0 0-4-16,0-1-7 0,0-1-1 0,-2-1-6 15,1-1-1-15,-4 0-2 0,3 0-3 0,-4-1 3 16,3-1-1-16,-6 1-2 0,5 1-1 0,-3 0-1 16,0 1 1-16,4 0 0 0,-1 2 0 15,-2-1 1-15,5 1-1 0,0 0-2 0,1 1 1 0,0-2-8 16,0 1 1-16,1-2-2 0,1 0-3 15,6 0 2-15,-4 0 2 0,3 2-1 16,1 0 2-16,1 1 1 0,-3 1 1 0,2 2 1 16,-1 0-1-16,-3 0-6 0,3 0-13 0,-4 1-32 15,-1 2-49-15,1 0-74 0,-3 0-106 0,0 2-226 16,0-2-351-16,-3-1-98 0</inkml:trace>
  <inkml:trace contextRef="#ctx0" brushRef="#br1" timeOffset="556165.1005">18132 13397 0 0,'0'0'0'0,"0"0"0"0,0 0 182 0,0 0 71 16,0 0-24-16,0 0-33 0,0 0-31 15,0 0-17-15,0 0-19 0,0 0-10 0,0 0-10 16,0 0-12-16,-42 140-18 0,38-108-18 0,-2 2-15 16,4-1-14-16,-1 0-7 0,-1-2-6 15,2-2-4-15,2-1-8 0,0-1-21 0,0-3-51 16,0-2-118-16,2-2-227 0,3-6-264 16,-2-5 109-16</inkml:trace>
  <inkml:trace contextRef="#ctx0" brushRef="#br1" timeOffset="556416.589">18726 13405 1529 0,'0'0'253'0,"0"0"-12"0,0 0-55 16,0 0-82-16,0 0-52 0,0 0-24 15,0 0-6-15,0 0 8 0,0 0 11 0,0 0 9 16,0 0 0-16,0 0-2 0,44 143-11 0,-42-111-9 16,2-1-6-16,-4 0-5 0,0 0-4 0,-5 0-4 15,-6 0-5-15,0 0-20 0,-3 0-57 16,-1 1-161-16,4-10-437 0,1-7-890 0</inkml:trace>
  <inkml:trace contextRef="#ctx0" brushRef="#br1" timeOffset="570324.0567">7661 15121 0 0,'0'0'0'0,"0"0"196"15,0 0 128-15,0 0-34 0,0 0-28 0,0 0-35 16,0 0-32-16,0 0-21 0,0 0-25 0,0 0-21 15,0 0-5-15,-29-67-8 16,29 63-5-16,0 1-3 0,0 1-7 0,0 1-11 0,0 0-5 16,0 0-5-16,0 1-9 0,0 0-4 0,0 0-8 15,0 0-8-15,0 0-5 0,0 0-6 0,1 0-4 16,-1 0-5-16,0 0-6 0,0 0-5 16,0 0-5-16,1 0-5 0,3 0-4 0,0 2-3 15,2 2-1-15,5 2-2 0,1 3 0 0,5 3 4 16,-1 2-2-16,4 1 1 0,1 1 1 15,-2 1-2-15,-1 1 2 0,0-3 0 0,-1 3 0 16,-2-2 0-16,0-1-1 0,-1-1 0 0,-2-2 2 16,-1 0-2-16,-1-3-1 0,0 0 0 15,-1-2-1-15,-1 0 3 0,-1-1-1 0,-2 0-1 16,0-2 2-16,-1 1-6 0,-1-2 1 0,-1 0-7 16,0-1-14-16,-1 0-25 0,-1-1-38 0,0-1-53 15,2 2-78-15,-2-2-124 0,1 0-209 0,0 0-315 16,-1 0-112-16</inkml:trace>
  <inkml:trace contextRef="#ctx0" brushRef="#br1" timeOffset="570673.6844">8202 15031 137 0,'0'0'633'0,"0"0"-236"0,0 0-82 16,0 0-62-16,0 0-39 0,0 0-24 0,0 0-33 16,0 0-34-16,0 0-29 0,0 0-21 0,0 0-17 15,0 0-14-15,0 0-9 0,0 0-1 16,-1 20 5-16,-2-13 6 0,-1 1 9 0,1 5 2 16,-5 2-2-16,1 2 2 0,-4 3-6 0,-2 3-4 15,-2 2-6-15,-1 3-7 0,-1 1-4 16,-1 3-5-16,1-1-4 0,0 1-4 15,1-2-3-15,2-2 0 0,1-1-2 0,3-2-2 0,0-3-2 16,1-2-2-16,3-2-2 0,0-3 6 0,1-1-4 16,0-1 0-16,1-2-1 0,0-2-7 0,2 0 1 15,-1 0-11-15,1-2-24 0,-1-1-37 16,1 1-66-16,2-1-93 0,0 1-155 0,0 1-91 0,0-3-270 16,0 0-456-16</inkml:trace>
  <inkml:trace contextRef="#ctx0" brushRef="#br1" timeOffset="571119.2903">8465 15452 930 0,'0'0'346'16,"0"0"-41"-16,0 0-41 0,0 0-66 0,0 0-51 15,0 0-23-15,0 0-23 0,0 0-17 0,0 0-15 16,0 0-4-16,0 0-1 0,0 0-2 16,0 0-3-16,0 0-7 0,-13-29-7 0,13 29-10 15,-1 0-11-15,1 0-4 0,0 1-9 0,-3 0-5 16,3 3 0-16,0-1-2 0,-1 4 4 0,1 1 4 15,0 2 4-15,0 2 4 0,-1 1 2 16,1 3 0-16,0-3 1 0,-1 2-4 0,1-1-1 16,0 0-4-16,0 0-3 0,0-3-1 0,0 1-1 15,0-2 0-15,0 0-3 0,0-2-3 0,0-1 1 16,0 0-2-16,0-2 2 0,0 0 1 16,0-3 1-16,0 0-1 0,0 1-1 0,0-3 2 15,0 0 1-15,0 0 1 0,0 0 1 0,0 0 0 16,0 0-1-16,0 0-3 0,0 0-5 0,0 0-13 15,0 0-24-15,0-1-41 0,0-3-72 16,0 0-120-16,0 1-324 0,0-1-989 16</inkml:trace>
  <inkml:trace contextRef="#ctx0" brushRef="#br1" timeOffset="571339.5194">8465 15201 1606 0,'0'0'343'0,"0"0"-29"0,0 0-68 16,0 0-65-16,0 0-48 0,0 0-25 0,0 0-24 15,0 0-26-15,0 0-15 0,0 0-14 0,0 0-8 16,0 0-10-16,0 0-6 0,0 0-3 0,-20-7-6 16,20 7-9-16,0 0-19 0,0 0-41 0,3 1-60 15,4 4-99-15,-3 0-201 0,3 0-454 16,-3-2-490-16</inkml:trace>
  <inkml:trace contextRef="#ctx0" brushRef="#br1" timeOffset="571868.8607">8760 15420 499 0,'0'0'531'0,"0"0"-81"15,0 0-81-15,0 0-96 0,0 0-78 0,0 0-44 16,0 0-42-16,0 0-39 0,0 0-27 0,0 0-22 15,0 0-8-15,0 0 1 0,0 0 8 0,1 10 13 16,-1 0 9-16,1 1 9 0,-1 3-2 0,0 2 1 16,0 1-4-16,0-2-9 0,-1 2-2 15,1 0-6-15,-5-1-6 0,2 0-4 0,1 0-3 16,1-2-6-16,-1 0 3 0,-1-3-3 0,0 1-3 16,2-2 0-16,0 0-3 0,0-2 0 0,-2-1 0 15,2 0 1-15,-2 0-4 0,2-2-1 16,0 0-1-16,1-2-8 0,0 0 3 0,0-2-8 15,0-1-14-15,0 0-21 0,0 0-30 0,0 0-43 16,0 0-51-16,0 0-83 0,1-3-140 16,1 1-409-16,0 1-584 0</inkml:trace>
  <inkml:trace contextRef="#ctx0" brushRef="#br1" timeOffset="572247.3659">8954 15410 251 0,'0'0'697'0,"0"0"-355"0,0 0-86 16,0 0-117-16,0 0-72 0,0 0-16 0,0 0 1 16,0 0 14-16,0 0 22 0,0 0 10 0,0 0-2 15,0 0-3-15,0 0-5 0,0 0-7 0,-23 59-7 16,13-50-8-16,-4 1-11 0,0 0-8 15,-4-1-12-15,3 0-5 0,-3 0-8 0,0-1-3 16,1 0-2-16,2-2-3 0,2 1-1 0,3-4-4 16,1 0 2-16,1-1 1 0,6-2 8 15,1 0 7-15,1 0 7 0,0 0 9 0,0 0-2 16,0 0 3-16,1 0-5 0,1 0-7 0,5 0-6 16,-3-2-7-16,4 1-3 0,2-1-2 15,3 2 0-15,2 0-3 0,0 0-3 0,2 2-2 16,2 2 0-16,-2 2-1 0,3 1 0 0,-2 0 0 15,0-1-4-15,3 3 1 0,-3-2-2 0,0 0-6 16,3 0-16-16,2 1-20 0,4 1-32 16,7 0-83-16,-8-3-283 0,-6-2-1208 0</inkml:trace>
  <inkml:trace contextRef="#ctx0" brushRef="#br1" timeOffset="574004.5775">10122 15309 0 0,'0'0'0'0,"0"0"0"16,0 0 0-16,0 0 0 0,0 0 0 0,0 0 0 16,0 0 0-16,0 0 0 0,0 0 0 0,0 0 0 15,0 0 0-15,0 0 0 0,-16-2 0 16,11 2 0-16,0 0 0 0,1 0 0 0,-1 0 0 16,-1 0 0-16,3 0 0 0,-2 0 0 0,3 0 0 15,1 0 0-15,0 0 0 0,0 0 0 16,-1 0 0-16,0-2 0 0,1 1 212 0,0 1 23 15,0-2-22-15,0 1-11 0,-1 0-19 0,-3 0-28 16,2-1-12-16,-2 2-19 0,1 0-9 0,0 0-5 16,-2 0-6-16,3 0-7 0,-3 0-8 0,2 0-10 15,-2 0-9-15,4 0-10 0,-1 0-8 16,-1 0-6-16,2 0-6 0,1 2-8 0,1-2-6 16,0 0-6-16,0 1-5 0,0-1-3 0,0 0-3 15,0 0 2-15,2 0 6 0,4 0 9 0,1 0 11 16,4 0 4-16,2 0-2 0,4 0-10 15,1-3-6-15,6 0-8 0,0-1-3 0,3 1-3 16,-3-1-5-16,4 1-1 0,-4 0-6 16,2 2-17-16,-3 0-45 0,-3 1-82 15,1 0-146-15,-6 0-270 0,-7 0-789 0</inkml:trace>
  <inkml:trace contextRef="#ctx0" brushRef="#br1" timeOffset="574187.2544">10000 15459 1547 0,'0'0'300'0,"0"0"-124"0,0 0-81 15,0 0-38-15,0 0-4 0,0 0-11 0,127-27-10 16,-82 18-12-16,7-2-11 0,5 0-26 0,0 0-133 16,-10 4-379-16,-16 2-936 0</inkml:trace>
  <inkml:trace contextRef="#ctx0" brushRef="#br1" timeOffset="576867.1653">11195 14564 0 0,'0'0'0'0,"0"0"168"0,0 0 134 0,0 0-38 16,0 0-41-16,0 0-23 0,0 0-25 0,0 0-18 15,0 0-26-15,0 0-22 0,0 0-16 16,0 0-19-16,-15-88-1 0,15 83-3 0,0-1 3 16,-1-1 8-16,1 0 3 0,0 1 2 15,-2 0 0-15,0 0-9 0,-2-1-4 0,1 0-8 0,-3 1-10 16,0 0-4-16,-2-1-14 0,0 2-8 0,-1 0-9 16,-3 1-14-16,0 1 1 0,-5 2-4 15,1 1-1-15,-4 0 1 0,0 0-3 0,0 5 1 16,-1 1-1-16,0 1 1 0,3 1-1 15,-1 2-1-15,2 0-1 0,3 2-2 0,2 0 2 0,0 1 0 16,3 1 1-16,1 0 0 0,2 1 0 16,3 0 0-16,2 1 1 0,1 0 3 0,0-1-2 15,0 1-1-15,3 0 0 0,4-2-3 0,0 1 4 16,-1-1-1-16,3-1 0 0,1 0 2 16,-1 0-1-16,2-2 0 0,-1 2 1 0,0-1 0 0,2 1-3 15,2 0 2-15,-1 0 0 0,0-2-1 16,2 1 4-16,-1-1-1 0,-2 1-2 0,3-1 0 15,-3 0-1-15,-2 0 1 0,-1 1-1 16,-4-1 2-16,0 1-2 0,-4 1 0 0,-1 2 2 0,-1 3 1 16,-7 0 4-16,-3 2-1 0,-1 2 2 15,-5-1-2-15,0 4 2 0,1-4 0 0,-3-1-2 16,0 0-1-16,1-4-1 0,2 1-2 0,0-2 0 16,4-2 1-16,2-3-3 0,2-1 0 0,2-1-2 15,1-2-3-15,5-2 0 16,0-1 0-16,0-1-3 0,2-2 1 0,6 0 0 0,-2 0 5 15,0 0 2-15,3-1 2 0,3-3-2 0,-2 2-1 16,3 0 0-16,-5-1 0 0,1 3-1 16,-1 0-1-16,-1 0-2 0,-2 0-3 0,1 5 2 15,-3 1 1-15,-1 0 1 0,3 2 3 0,-4 2-1 16,0 1 0-16,0 2 1 0,-1 3 1 0,0 3 0 16,0 3 0-16,-4 3 4 0,-3 6 3 15,-2 4 0-15,-1 1 5 0,0 5 0 0,0 2 1 16,-1 2 1-16,0 3-3 0,-2 2 0 0,-2 4 0 15,1 2-3-15,-3 1 0 0,1-1 0 0,0 0-1 16,-2 0 3-16,5-4-3 0,-1-2-2 0,1-1-3 16,6-4-2-16,0-4 5 0,0-3-1 0,6-3 2 15,1-4 2-15,0-4-3 0,9-4 1 16,-2-1 1-16,2-3 1 0,2-2-3 0,1-1 4 16,0-2-3-16,6 0 0 0,-3-2 0 0,5-1-2 15,1-1-1-15,2 0 1 0,0-4-3 16,0 0-4-16,5-3-5 0,0-2-15 0,0-1-18 15,2-1-19-15,1-5-27 0,2-1-44 0,-5 0-96 16,-1-2-253-16,-6 2-540 0,-8 2-26 0</inkml:trace>
  <inkml:trace contextRef="#ctx0" brushRef="#br1" timeOffset="577725.6012">11761 14620 235 0,'0'0'483'0,"0"0"-21"16,0 0-81-16,0 0-82 0,0 0-76 0,0 0-45 15,0 0-35-15,0 0-26 0,0 0-26 16,0 0-19-16,0 0-13 0,0 0-12 0,0 0-15 16,0 0-9-16,-37-55-11 0,36 55-8 0,1 0 1 15,0 0-3-15,-3 0 0 0,3 0-1 16,0 0 0-16,-1 0 2 0,0 1 0 15,1 2 6-15,-2 0-2 0,-2 2 2 0,-1 1 1 0,1-1-2 16,-2 3 2-16,2 0-2 0,-2 3 0 0,-2 0-1 16,5 2 0-16,-1 0-1 0,-1 3-4 15,3-1 2-15,1 0-3 0,0 1 1 0,1 1 2 16,0-1-1-16,1 0 0 0,2-1 0 16,5 0 1-16,0-2-1 0,4-3 3 0,0 3-1 15,4-5 2-15,-1-1 1 0,5-3 3 0,1-1 2 16,1-3-1-16,3 0 2 0,-1-3-1 0,-1-4 1 0,1 0 0 15,-1-3 1-15,-1 0-2 0,-1-2 4 16,-2-1-1-16,1 0 1 0,-2 0 7 0,0-2-1 16,-4 1 3-16,-1 0 2 0,-3 2-2 0,0-1 1 15,-4 1 0-15,-3-1-2 0,-3 0-4 16,0 0-5-16,-5-1-4 0,-6-1-5 0,-3-2-1 16,-1 3-4-16,-3-2-2 0,-2 1 0 0,-2 2 0 15,0 2-1-15,-3 3-2 0,1 5-1 0,-3 3-7 16,1 3-1-16,0 10-10 0,-2 1-24 15,6 8-47-15,1-1-88 0,7 4-181 0,3-4-536 16,6-10-744-16</inkml:trace>
  <inkml:trace contextRef="#ctx0" brushRef="#br1" timeOffset="589338.6552">12974 14745 0 0,'0'0'0'15,"0"0"0"-15,0 0 0 0,0 0 0 0,0 0 0 16,0 0 63-16,0 0 190 0,0 0 9 16,0 0-12-16,0 0-21 0,0 0-17 0,0 0-23 15,0-22-18-15,0 20-13 0,0 0-21 0,0 1-24 16,0 1-15-16,0-2-15 15,0 2-10-15,0 0-12 0,0 0-13 0,0 0-12 0,0 0-11 16,0 0-6-16,0 0-11 0,0 0-5 0,4 0-1 16,-1 0-3-16,2 0 5 0,0 0 0 0,2 0 0 15,0 3-1-15,2 1 1 0,-1 0-1 0,1 1 1 16,0 2 1-16,0 0-3 0,-1 1-1 16,-1 1 0-16,-3 1 2 0,4 3-1 15,-5-1 1-15,-2 2 1 0,1-1-5 0,-2 1 8 0,0-1-1 16,0 0 2-16,0-2 2 0,0-1-3 0,-2-2 1 15,1 0 0-15,1-2 2 0,0 0-2 16,0-1 1-16,0-2-3 0,0 1 2 0,0-3 2 16,0 0 0-16,0-1 3 0,0 0 3 0,0 0 11 15,0 0 10-15,0 0 8 0,1-3-1 0,2-2-11 16,1-1-11-16,-1-1-9 0,4-2-5 0,-1-2-1 16,1 0-2-16,2-2-2 0,1 0-3 15,1-1 2-15,-1-1 0 0,1 2 1 0,2-1 1 16,-1 3-3-16,0-1-1 0,-2 2 1 0,0 3 1 15,0 1-4-15,-1 3 2 0,-2 2-3 0,0 1-2 16,1 0 5-16,-2 0-2 0,1 2 0 0,-1 3 0 16,-1 1-1-16,3-1 3 0,-4 2 0 15,2 0 3-15,-4 0-3 0,4 1 0 0,-3-1 0 16,2 1 0-16,-1-1 0 0,-2 0 1 0,2 3-1 16,-1-2-1-16,-1 0-1 0,-1 0-6 15,2 2-16-15,-1-3-43 0,-2 1-74 0,1 1-114 16,-1 0-197-16,1-2-394 0,-1-4-284 0</inkml:trace>
  <inkml:trace contextRef="#ctx0" brushRef="#br1" timeOffset="589711.1218">13550 14762 623 0,'0'0'473'0,"0"0"-75"0,0 0-97 16,0 0-87-16,0 0-51 0,0 0-30 0,0 0-26 16,0 0-24-16,0 0-18 0,0 0-9 15,0 0-13-15,0 0-8 0,0 0-8 16,-105 50-7-16,98-38-5 0,1 2-1 0,-1 0-3 16,2-1-3-16,0 0 0 0,4-2-4 0,1 1 0 15,0-1-2-15,1-2 1 0,6-1 1 16,2 0 0-16,1-1 0 0,1-3-1 0,0 0 1 15,2-2 2-15,3-2 0 0,-2 0 1 0,3-6-1 16,-3-1 1-16,1-1 2 0,-1 1 1 0,-3-3 1 16,1 1 4-16,-1 0 5 0,-4-2 2 0,2 1 4 15,-4-1 2-15,0 3 0 0,-3-2 1 0,-2 1-3 16,0 0-1-16,0-1-6 0,-7 2-5 0,-1 0-7 16,-4 1-4-16,-2-1-3 0,-2 3-6 15,1 0 0-15,-1 3-7 0,1 2-9 0,2 0-15 16,-1 5-32-16,2 2-56 0,4 2-92 0,2 2-140 15,1-2-367-15,3-3-798 0</inkml:trace>
  <inkml:trace contextRef="#ctx0" brushRef="#br1" timeOffset="589988.147">13842 14737 1260 0,'0'0'501'0,"0"0"-107"0,0 0-109 16,0 0-91-16,0 0-61 0,0 0-26 0,0 0-20 16,0 0-20-16,0 0-14 0,0 0-17 15,0 0-11-15,0 0-10 0,0 0-2 0,0 0-5 16,-19-40 0-16,19 47 1 0,0 3 0 0,0 1 5 16,1 3 0-16,2 1 1 0,-1 1-2 15,0 0 0-15,0 2-1 0,-1-1-2 0,2 1 3 0,-2 1-7 16,-1-2-2-16,0-1-2 0,0 0-10 15,0-1-14-15,-1 0-34 0,-2-2-50 0,0-3-87 16,3 0-123-16,0-1-250 0,0-5-483 0,0 0 45 16</inkml:trace>
  <inkml:trace contextRef="#ctx0" brushRef="#br1" timeOffset="590190.1969">13701 14820 1054 0,'0'0'428'0,"0"0"-105"15,0 0-118-15,0 0-83 0,0 0-60 16,0 0-35-16,0 0-11 0,0 0-12 0,0 0 4 16,0 0 7-16,0 0-2 0,0 0-7 0,0 0-9 15,86-9-16-15,-53 9-18 0,1 0-15 16,-1-4-13-16,-1-1-2 0,0 1-4 0,3-1-1 16,2 1 1-16,2-1-91 0,-8 2-302 15,-11 1-736-15</inkml:trace>
  <inkml:trace contextRef="#ctx0" brushRef="#br1" timeOffset="590628.4767">14731 14738 0 0,'0'0'0'0,"0"0"359"0,0 0 98 16,0 0-58-16,0 0-66 0,0 0-48 15,0 0-46-15,0 0-41 0,0 0-33 0,0 0-22 0,0 0-29 16,0 0-33-16,0 0-30 0,0 0-27 16,1-34-12-16,2 43-2 0,-1 1 3 15,2 4 5-15,0 1 2 0,0 2 2 0,1 3-2 0,-2-1-5 16,1 2-2-16,0-2-4 0,-2-1-3 0,-2 2-5 15,0-5-21-15,0 0-39 0,0 0-74 16,0-3-123-16,1-1-198 0,-1-5-444 16,1-3-289-16</inkml:trace>
  <inkml:trace contextRef="#ctx0" brushRef="#br1" timeOffset="590826.9686">14600 14825 866 0,'0'0'415'0,"0"0"-44"0,0 0-93 16,0 0-72-16,0 0-42 0,0 0-32 16,0 0-35-16,0 0-36 0,0 0-32 0,0 0-18 15,0 0-7-15,0 0-2 0,0 0 2 0,0 0-4 16,95-34-8-16,-56 32-8 0,1 0-12 16,1 1-20-16,-1-2-31 0,-1 2-54 0,-4 0-78 15,-4-1-148-15,-9 2-265 0,-8 0-510 0</inkml:trace>
  <inkml:trace contextRef="#ctx0" brushRef="#br1" timeOffset="591135.6826">15074 14812 678 0,'0'0'539'16,"0"0"-137"-16,0 0-105 0,0 0-88 15,0 0-60-15,0 0-36 0,0 0-32 0,0 0-28 16,-119 54-16-16,111-44-11 0,5 1-8 0,0 0-6 15,3-1-4-15,0 1-2 0,9-2-3 0,1-1 0 16,4-3-3-16,3 0-1 0,3-3 0 16,1-2-1-16,1 0 2 0,1 0 3 0,-2-5 2 15,1-1 1-15,-1 0 3 0,-3-3 2 16,-1 1 3-16,-3 0 5 0,-3 0 4 0,-2 2 4 16,-5 0 6-16,0 1 5 0,-3-1-4 0,-1 1-3 15,-1 0-10-15,-6-1-12 0,-3 1-3 0,-5-3-5 16,0 2-1-16,-4 2 0 0,-3-1-4 0,0 1-5 15,-2 4-10-15,1 0-17 0,2 3-41 0,0 4-86 16,2 2-166-16,7-1-499 16,5-4-627-16</inkml:trace>
  <inkml:trace contextRef="#ctx0" brushRef="#br1" timeOffset="591828.7879">15696 14662 94 0,'0'0'297'0,"0"0"-8"15,0 0-32-15,0 0-23 0,0 0-11 16,0 0-9-16,0 0-18 0,0 0-29 0,0 0-20 15,0 0-17-15,0 0-30 0,0 0-29 0,0 0-22 16,36-29-7-16,-36 41 19 0,-4 4 9 16,-1 5 6-16,-1 4-7 0,-1 2-15 0,-2 4-9 15,0 2-13-15,0 1-5 0,4-1-10 16,1-4-2-16,2-1-3 0,2-3-2 0,0-1-1 16,1-3-5-16,6-1-2 0,-1-5 0 0,2-3 2 15,2-3-1-15,0 0 1 0,4-5 0 0,-1-2-3 16,0-2 3-16,2 0 2 0,1-2 0 0,1-4 0 15,-3-2 0-15,2-1 0 0,-3-2 1 16,-1-2 2-16,0-1-3 0,-1 2 4 0,-5-1 2 0,1 1 3 16,-5 0 6-16,-2-1 1 0,0 1 0 15,-4-1-1-15,-3 0-6 0,-6 0-4 0,-2 3-3 16,-1 1-5-16,-2 5-6 0,-5 3-2 0,-2 1-5 16,-1 3-5-16,1 8-15 0,1 0-33 15,2 3-58-15,6 0-105 0,6 1-155 0,5-6-449 16,2-2-725-16</inkml:trace>
  <inkml:trace contextRef="#ctx0" brushRef="#br1" timeOffset="592240.0465">16077 14958 779 0,'0'0'757'16,"0"0"-331"-16,0 0-116 0,0 0-96 15,0 0-75-15,0 0-41 0,0 0-31 0,0 0-27 16,0 0-16-16,0 0-14 0,0 0-6 16,0 0-1-16,0 0 1 0,0 0 6 0,5-11 2 15,4 11 1-15,2 0-1 0,0-1-3 0,1-1 1 16,0-1-2-16,-1 0 0 0,1 1-1 16,-2-2 1-16,1 3 0 0,-2-3 4 0,0 0 3 15,-4 1 8-15,0-2 6 0,-1 1 7 0,-1-1 6 16,0-1 1-16,-3 0-1 0,0 0-5 0,0 0-4 15,-3-1-6-15,-3 0-6 0,0 0-3 0,-3 1-4 16,0 3-6-16,-4 1-4 16,-1 2-1-16,-2 0-1 0,0 1 0 0,-3 5 0 15,-2 2 1-15,3 2-3 0,0 2-1 0,0 3 0 16,1 2-3-16,0 2 3 0,4 1-1 0,4 1-2 0,4-2 4 16,4 3-3-16,1-4-4 0,8-2 0 15,7-2-7-15,3-3-4 0,4-3-2 0,2-4-8 16,1 0-2-16,4-2-1 0,2-1 4 0,5-1 6 15,6 0 12-15,5-1 5 0,1-3 3 0,3-2-13 16,-3-1-45-16,5-2-66 0,0 0-113 16,-13 2-340-16,-13 2-1025 0</inkml:trace>
  <inkml:trace contextRef="#ctx0" brushRef="#br1" timeOffset="592860.1531">16869 14889 166 0,'0'0'577'0,"0"0"-61"0,0 0-114 16,0 0-93-16,0 0-67 0,0 0-63 0,0 0-29 15,0 0-27-15,0 0-21 0,0 0-13 0,0 0-13 16,0 0-9-16,0 0-10 0,0 0-5 16,3-88-8-16,-6 87-8 0,-4-1-9 0,-3 2-9 15,0 0-5-15,-2 6-4 0,-3 2-1 0,-1 1-3 16,-4 6 1-16,1 0 0 0,2 2 0 16,1 1-2-16,1 0-4 0,2 1 1 0,3 1-3 15,4 0 3-15,2-2 0 0,3-2-1 0,1 0 2 16,0-2-4-16,7-2 2 0,1-3-1 0,6 0 1 15,1-5-1-15,4 0-2 0,3-4 2 0,3 0-3 16,1-3 4-16,1-2-1 0,1-5 0 0,-1 0 0 16,-1-1-1-16,-3-2 4 0,-1-2 0 0,-4 3 5 15,-1-1-4-15,-5 1 0 0,-3 1 4 16,-5 0-3-16,-1 1 7 0,-3 0-2 0,-2-1 0 16,-4 1-2-16,-5-1-2 0,0 0 0 0,-5 1-3 15,-1 2 0-15,-1 2-3 0,-2 4 0 16,-1 2-3-16,0 1 3 0,0 6-7 0,0 1-9 15,4 2-18-15,1 1-41 0,6 0-50 0,7 2-96 16,3-2-123-16,0-2-318 0,1-4-894 0</inkml:trace>
  <inkml:trace contextRef="#ctx0" brushRef="#br1" timeOffset="593359.979">17265 14741 1083 0,'0'0'600'0,"0"0"-212"0,0 0-111 16,0 0-101-16,0 0-63 0,0 0-37 15,0 0-24-15,0 0-19 0,0 0-9 16,0 0 1-16,0 0 4 0,0 0 0 0,0 0 5 0,0 0-2 16,-76 42-3-16,73-21 1 0,2 0-5 15,1 4-1-15,-1-2-5 0,1 2-1 0,-1 3-1 16,0 0-2-16,-1 0 0 0,-2 2-3 0,1-4-3 15,-3 1-2-15,1-1 4 0,-2-1 10 16,4-3 7-16,-3-2 3 0,3-4-3 16,-3-2-5-16,1-3-8 0,-2-2-3 0,4-2-1 15,-3-3-7-15,4-2 0 0,0-2 1 0,-1 0 5 0,0 0-1 16,2-5 1-16,-1-3-2 0,0-1-3 16,0-2-2-16,2-1 1 0,0-2-2 0,0 0-2 15,4-5 1-15,2-1 1 0,1-2-2 0,2-5 3 16,2-2-8-16,2-5 0 0,1 2 0 15,1-1 0-15,2 5 5 0,2 3-1 0,-2 5 1 16,-1 4-2-16,3 3 0 0,-4 3 1 0,1 5 0 16,-2 2-1-16,1 2-2 0,-3 1 0 15,1 0-2-15,-1 5 3 0,-2 5-2 0,-3 1 1 16,2 2 2-16,-3 1 1 0,-3-1 2 0,-2 3 0 0,-1-1 0 16,0 2-1-16,-4-3 0 0,-3 2 1 15,-3-1 0-15,-1 1 1 0,-3-4-4 0,-1 4 1 16,-1-3-1-16,0-1 1 0,-4-1-7 0,3-3-17 15,1 0-26-15,-1 0-42 0,3-1-55 16,-2 0-93-16,3-2-163 0,3-2-537 0,2-2-532 0</inkml:trace>
  <inkml:trace contextRef="#ctx0" brushRef="#br1" timeOffset="594039.5474">17618 14933 685 0,'0'0'866'0,"0"0"-457"0,0 0-103 0,0 0-107 16,0 0-78-16,0 0-41 0,0 0-28 0,0 0-17 15,0 0-7-15,0 0 0 0,0 0 1 0,0 0-1 16,0 0 0-16,4-36-7 0,-2 30 1 15,5-1-2-15,-4 0-3 0,4-1-2 0,-3 2-4 16,2-2-3-16,-3 3-2 0,4 0 0 0,-4 1-4 16,1 2 0-16,-1 0-2 0,-1 1-2 0,-2 1-3 15,0 0-5-15,0 1-1 0,0 3-3 0,-1 3 6 16,-6 3 5-16,2 0 1 0,-5 1 4 16,-1 2-3-16,-5-1 1 0,5 0 0 0,-2 1 2 15,-2-1-1-15,4 1 0 0,1-1-1 0,5 1-4 16,-1-4 4-16,4 1-2 0,1 1 2 15,1-1-3-15,0-3 0 0,2 0-2 0,5-3-4 16,3 0 1-16,0-3-7 0,2 0-5 0,2-1 0 16,2 0-2-16,1-5 6 0,-2 0 4 0,4-2 6 15,-5-3 2-15,4 0 6 0,-6 1 4 0,3-1 3 16,-4-1 2-16,0 1 1 0,-2-1 2 16,-1 1 1-16,-1-1 7 0,2 2-1 0,-1-1 2 15,-4 2 0-15,2-1-5 0,-3 4 3 0,2-1-4 16,-2 3-3-16,-1 1-3 0,-1 1-5 15,-1-1-4-15,1 2-7 0,-1 0 1 0,2 0-5 16,-2 5 1-16,2 0 5 0,-1 4 1 16,0 0 2-16,0 2 1 0,0 0-1 0,0-1-7 0,0 1 6 15,3-2-1-15,-2 0 0 0,0-1 2 0,4 0-5 16,-2-3 2-16,3 0 0 0,-3-1 4 16,3-2-1-16,-3-1 0 0,5-1 2 0,-1 0-3 15,0 0 4-15,2-3 2 0,2-2-1 0,0 0-2 16,0-2 2-16,3-1 0 0,-1-2 0 0,2 1 6 15,-1-1-4-15,1-1 0 0,-1 1-1 0,1 1-2 16,-2 1 0-16,1 2-2 0,-2 0 0 16,-1 4-6-16,0-1 2 0,2 2-2 0,-2 1-9 15,-1 0-17-15,1 0-44 0,0 3-69 0,6 1-123 16,1 1-248-16,-5 0-489 0,-4-3-15 16</inkml:trace>
  <inkml:trace contextRef="#ctx0" brushRef="#br1" timeOffset="594567.2606">18618 14765 0 0,'0'0'0'0,"0"0"0"16,0 0 217-16,0 0 169 0,0 0-19 16,0 0-27-16,0 0-47 0,0 0-44 0,0 0-45 15,0 0-34-15,0 0-27 0,112-125-18 0,-110 112-22 16,1-1-20-16,-1-3-13 0,-2 2-20 0,0-3-4 16,-6 0-7-16,3 2-5 0,-5 0 3 15,-1-1-10-15,-1 4-4 0,0 1-5 0,1 4-3 16,3 2-3-16,-3 4-6 0,1 2-5 15,0 3-8-15,0 9 2 0,0 5 7 0,-1 5 0 16,0 6 1-16,-1 4 0 0,1 1-3 0,4 3-4 16,-1-1 5-16,2 2-2 0,-2 0-1 0,3-1 2 15,-3-1 0-15,2 1 1 0,-3-6-2 0,-1 0 1 16,4-3-4-16,-4-2-18 0,0 0-28 16,2-2-49-16,-2-4-81 0,1-2-112 0,5-4-227 15,0-3-408-15,1-4-30 0</inkml:trace>
  <inkml:trace contextRef="#ctx0" brushRef="#br1" timeOffset="594775.7371">18425 14943 1120 0,'0'0'377'0,"0"0"-52"16,0 0-81-16,0 0-81 0,0 0-62 0,0 0-40 15,0 0-35-15,0 0-16 0,0 0 2 0,0 0 1 16,0 0 0-16,0 0-5 0,0 0-9 0,0 0-10 15,144-11-10-15,-109 10-19 0,-5-2-19 16,-3 1-23-16,1-1-25 0,-6 1-24 16,-3 2-36-16,0 0-41 0,-6 0-83 15,2 0-117-15,-6 0-130 0,-5 0 129 0</inkml:trace>
  <inkml:trace contextRef="#ctx0" brushRef="#br1" timeOffset="595106.1223">18879 14945 1250 0,'0'0'521'16,"0"0"-180"-16,0 0-120 0,0 0-85 0,0 0-49 16,0 0-27-16,0 0-21 0,0 0-17 0,0 0-8 15,0 0-5-15,0 0-4 0,0 0-2 0,0 0-2 16,-106 59-2-16,106-50-2 0,0-1-1 0,0 0 0 16,3-1-1-16,1 0 1 0,-1-3-3 15,4 1 1-15,2-3 2 0,-1 1 2 16,1-1 2-16,1-1 2 0,2-1-1 0,0 0 0 15,1 0 0-15,2-1 0 0,0-3 1 16,0 0-1-16,0-2 2 0,1-1-1 0,-1-2 1 16,1 0 3-16,-2 0-1 0,-2-4 3 0,1 4 1 0,-5 1 6 15,0-2 4-15,-3 2 10 0,-3 0 11 16,-2 0 2-16,0 0 6 0,-1 0-3 16,-5 0-8-16,-3 1-5 0,-2 2-15 0,0 0-9 15,-1 3-7-15,-1 2-6 0,-2 0-4 0,3 2-7 0,0 5-15 16,1 0-36-16,3 2-68 0,2 0-113 15,6 0-191-15,0-2-425 0,0-2-369 0</inkml:trace>
  <inkml:trace contextRef="#ctx0" brushRef="#br1" timeOffset="595576.7008">19121 15066 10 0,'0'0'616'0,"0"0"-151"0,0 0-129 0,0 0-82 16,0 0-60-16,0 0-46 0,0 0-21 0,0 0-17 15,0 0-13-15,0 0-10 0,0 0-8 0,0 0-9 16,0 0-5-16,87-23-5 0,-78 16-8 16,0-1-4-16,0 0-7 0,-4-1-3 0,3-1-4 15,-1 1-2-15,-3 0 0 0,3 0-2 16,-4-2 2-16,-2 0-4 0,0-1-2 0,-1 1-1 16,0-2-4-16,-2 1-3 0,-1-3-3 0,-5 2-2 15,3 1-5-15,-2-1 3 0,-1 2-1 0,0 2-1 16,1 3 0-16,-1 2-6 0,0 3-2 15,-2 1-3-15,0 0-3 0,0 6 1 0,1 1-1 16,0 1 1-16,5 2 0 0,-2-1-1 16,4 0-5-16,2-1-1 0,0-1-7 0,6 0 3 0,0-3 2 15,7 1 1-15,-2-3 7 0,2 0-2 16,1-2 4-16,3 0 0 0,0-3 3 0,-2-1 1 16,4-2 0-16,-1 1 3 0,-3-2-3 0,3 1 2 15,-2 2 2-15,-2 0 2 0,-3-1 1 16,0 2 3-16,-1 0 2 0,-3 3 5 0,-5-2 1 15,0 2-5-15,-1 0-3 0,2 0-6 0,-3 0-3 16,0 3 1-16,0 2 1 0,0 1 2 0,-5 1 1 16,4 1 1-16,-2 0 1 0,-2 1 0 15,3 2 0-15,-2 1-3 0,-2-1 0 0,4 2-1 16,0 0-3-16,-2-2 1 0,3 1-3 0,0 0-1 16,1 1-1-16,0 1-2 0,0 0-9 15,5-2-11-15,0 1-26 0,6-1-39 0,-1 0-54 16,6-1-107-16,0-3-211 0,2-2-541 0,-8-2-287 0</inkml:trace>
  <inkml:trace contextRef="#ctx0" brushRef="#br1" timeOffset="596120.6594">20172 14725 728 0,'0'0'403'16,"0"0"-19"-16,0 0-62 0,0 0-82 0,0 0-78 15,0 0-49-15,0 0-36 0,0 0-27 0,0 0-27 0,0 0-14 16,0 0-8-16,0 0-3 0,0 0 2 16,0 0 3-16,-53-39-1 0,39 43 1 0,1 1-2 15,-3 1 1-15,-1 1 1 0,0 1 1 0,2 0 0 16,0 0-1-16,5 1 0 0,3 1-1 16,2 0 1-16,3-1 1 0,2 2 0 15,0-3 1-15,2 1 3 0,8 1 1 0,-1-2 1 0,2 1 3 16,1-1-2-16,3 2-1 0,0-2 0 0,2 1-3 15,-1 0 0-15,1 0-2 16,1 1-2-16,-3 0-1 0,2-1 1 0,-3 2-1 0,1-2 1 16,-5 0-2-16,-2-1-1 0,-4-1 1 0,0-1 3 15,-2-2 6-15,-2 1 8 0,-2 0 14 16,-5 0 14-16,-4 0 7 0,-6 1 1 0,-3-1-9 16,-5 0-12-16,-5-1-9 0,-4 3-10 0,0-2-2 15,-3-2-3-15,4 1-2 0,2-1-3 16,2 0-1-16,7-1-3 0,4 1 0 0,8-1-10 15,6 1-22-15,4-1-30 0,1 3-45 16,10-2-44-16,6 1-53 0,6-2-97 0,0 0-236 0,-2-2-256 16,-5 0-39-16</inkml:trace>
  <inkml:trace contextRef="#ctx0" brushRef="#br1" timeOffset="596341.6601">20237 14963 0 0,'0'0'0'0,"0"0"320"15,0 0 118-15,0 0-69 0,0 0-77 0,0 0-42 16,128-75-33-16,-111 71-34 0,-5 1-13 0,0 0-12 15,-5 2-11-15,-3 0-21 0,-1 1-24 0,-1 0-25 16,-2 0-17-16,0 1 2 0,0 5 11 16,-2 0 4-16,-1 5-3 0,-2 1-15 0,0 2-19 15,-2 0-9-15,0 1-7 0,0 0-6 0,3 1-3 16,-2-4-8-16,3 3 0 0,-1-2-2 16,0-3-2-16,4-2-1 0,-1 0-9 0,0-2-13 15,1-1-24-15,0-2-38 0,0 2-54 0,-1-2-86 16,1-1-135-16,-1-2-367 0,-1 1-864 0</inkml:trace>
  <inkml:trace contextRef="#ctx0" brushRef="#br1" timeOffset="596493.8338">20391 14750 1489 0,'0'0'423'0,"0"0"-57"15,0 0-97-15,0 0-97 0,0 0-51 0,0 0-36 16,0 0-30-16,0 0-28 0,0 0-23 0,0 0-13 15,0 0-4-15,0 0-2 0,0 0 2 0,0 0-6 16,13-60-30-16,-10 74-63 0,3 1-117 16,-2-1-226-16,2-2-501 0,-3-5-185 0</inkml:trace>
  <inkml:trace contextRef="#ctx0" brushRef="#br1" timeOffset="596838.1598">20559 14886 1019 0,'0'0'537'0,"0"0"-186"16,0 0-83-16,0 0-84 0,0 0-79 15,0 0-50-15,0 0-27 0,0 0-6 0,0 0-8 16,0 0-1-16,0 0-1 0,138-46 3 16,-116 45-4-16,-2 1 0 0,-7 0-2 0,-3 0-3 15,-1 2 4-15,-7 2 1 0,1-1 2 16,-3 3 4-16,0-1 10 0,0 1 8 0,-4-1 6 0,-1 2 6 15,-2 2-8-15,-1-2-4 0,-3 1-5 0,-1 2-4 16,1-1-3-16,-5 2-4 0,5-1-4 16,-2 3-9-16,-2-1 1 0,3 2-1 0,-1 0-3 15,2 3 1-15,0-3-2 0,1-2-2 0,2-1 2 16,0 0 2-16,5-4-4 0,-2 1-1 0,3-1-2 16,2-2-4-16,0-1-2 0,5-1-7 15,0-1-10-15,4-1-20 0,1-1-23 0,2 0-40 16,3-1-64-16,2-4-96 0,0-2-274 0,-3 3-394 15,-6-1 63-15</inkml:trace>
  <inkml:trace contextRef="#ctx0" brushRef="#br1" timeOffset="597207.6369">20914 14922 538 0,'0'0'546'15,"0"0"-114"-15,0 0-103 0,0 0-97 0,0 0-61 16,0 0-41-16,0 0-36 0,0 0-28 15,0 0-20-15,0 0-16 0,0 0-6 0,0 0-2 16,0 0 11-16,0 0 6 0,-34 30 1 0,45-30-1 16,2 0-9-16,0-1-8 0,2-4-7 15,-2 2-3-15,4-2-3 0,-3 0-2 0,4 1 0 16,-3 0-1-16,2 0 3 0,-4 1 0 0,0-1 0 16,-6 1 1-16,-2 0 4 0,-3 0 4 0,-1 0 3 15,-1-1 3-15,0 3-7 0,-1-1-5 16,-3 1-8-16,-3 1-3 0,-1 0-3 0,-4 0 2 15,1 0 0-15,-4 4 0 0,2 0 2 0,0 2 0 16,1 0 0-16,-1 2-1 0,0 1 0 16,2 0-2-16,-1 2 1 0,1 1 1 0,1 1-2 15,2 2 0-15,-1 0-1 0,5 2-1 16,-2-3 2-16,6-1-2 0,0-2-3 0,0-1-11 16,3 0-15-16,4-2-20 0,3 0-22 15,3 0 7-15,4-1 12 0,3 0 14 0,2-3-8 0,6 0-58 16,-2-3-76-16,3-1-139 0,2 0-295 0,-8 0-331 15,-8-1 456-15</inkml:trace>
  <inkml:trace contextRef="#ctx0" brushRef="#br1" timeOffset="597460.905">21601 14837 1079 0,'0'0'457'0,"0"0"-82"0,0 0-81 16,0 0-99-16,0 0-59 0,0 0-43 0,0 0-28 15,0 0-15-15,0 0-8 0,0 0 2 0,0 0 2 16,0 0 3-16,0 0 2 0,0 0 4 0,-43 58-6 16,46-42-6-16,-1-1-10 0,-1 0-11 15,1 3-1-15,-1-2-8 0,0 0 2 0,-1 1-7 16,0-2-2-16,0-1 2 0,0-3-9 0,0 1-2 16,-2-2-30-16,0 1-42 0,2-2-64 0,0 1-102 15,0-2-81-15,0 2 3 0,0-3-296 16,0-3-830-16</inkml:trace>
  <inkml:trace contextRef="#ctx0" brushRef="#br1" timeOffset="597780.5898">21907 14854 739 0,'0'0'439'0,"0"0"-95"16,0 0-84-16,0 0-90 0,0 0-33 0,0 0-24 15,0 0-24-15,0 0-11 0,0 0-8 16,0 0-7-16,0 0-6 0,0 0-6 0,0 0-7 16,0 0-4-16,-105 57-5 0,86-49-11 15,-3 0-3-15,-3-1-7 0,-4 2-3 0,1-2-3 16,0 0-4-16,-1-1 0 0,2-3-3 0,6 0 6 16,4-1 1-16,7-2-1 0,4 2 5 0,5-2-2 15,1 0 4-15,0 0 7 0,5 0-1 16,7 0 6-16,5-2 0 0,1 1 0 0,7 1 0 15,-1 0-3-15,0 4-2 0,0 2-4 0,0 2-3 16,-1 1-2-16,-1 2-3 0,-1 1-2 16,0 0 1-16,0-1-7 0,7 3-4 0,6 2-6 15,9 2-4-15,12 4-28 0,10 2-102 0,-11-5-375 16,-15-7-1137-16</inkml:trace>
  <inkml:trace contextRef="#ctx0" brushRef="#br1" timeOffset="599199.0683">11892 15637 0 0,'0'0'0'0,"0"0"191"15,0 0 218-15,0 0-30 0,0 0-42 0,0 0-50 16,0 0-40-16,0 0-42 0,0 0-40 0,0 0-27 15,0 0-23-15,0 0-17 0,41-65-22 16,-36 63-16-16,-3 1-17 0,-1 1-14 0,1 0-14 16,3 4-6-16,-2 6-1 0,3 2 0 0,-1 6 6 15,1 1 4-15,-3 5 5 0,-1 1 2 16,-1 2 1-16,2 1-2 0,-3 1-1 0,0-3-2 16,-3-1-4-16,1 0 0 0,-1-5-1 0,-2 0-1 15,3-2-1-15,-3-3 0 0,0-1-2 0,2-3-2 16,-1 0 1-16,1-3 0 0,2 0 0 0,0-4-2 15,0 0 1-15,0-2-1 0,1-1 0 0,0-1 6 16,0 0 1-16,0 0 9 0,0 0 6 16,0 0 5-16,0 0 1 0,0-1-9 0,0-3-10 15,0-3-6-15,0-2-4 0,0-2-2 0,0 0 0 16,0-4-2-16,2-2-3 0,0-2 0 0,4-4 0 16,-3-3 1-16,-1 0 0 0,3-2-1 15,-4-1-2-15,0 4-1 0,-1 0 4 0,0 5-2 16,0 5 1-16,-3 3 2 0,-3 2-4 0,2 4 1 15,-2 2-3-15,-2 3-1 0,-2 1-5 0,0 0 0 16,-2 4 1-16,-1 0 0 0,-3 2 6 16,2 1 0-16,-2-1-2 0,3 0 1 0,2 0-3 15,1-3-4-15,1 0-6 0,4-2-5 0,0-1-12 16,4 2-13-16,1-2-11 0,0 0-20 0,0 0-29 16,0 0-27-16,2 0-35 0,6 0-29 0,0 3-35 15,3 0-93-15,-1 3-215 0,-1-1-216 16,-4-2 101-16</inkml:trace>
  <inkml:trace contextRef="#ctx0" brushRef="#br1" timeOffset="599439.8914">11818 16055 313 0,'0'0'672'0,"0"0"-129"15,0 0-118-15,0 0-102 0,0 0-82 16,0 0-64-16,0 0-59 0,0 0-42 0,0 0-28 16,0 0-15-16,0 0-6 0,0 0-12 0,0 0-4 15,115-45-3-15,-77 40-8 0,0 2 1 16,-2 3-7-16,2 0-13 0,2 0-34 16,-6 0-81-16,1 3-153 0,-11-1-573 0,-8 1-722 0</inkml:trace>
  <inkml:trace contextRef="#ctx0" brushRef="#br1" timeOffset="602249.5706">13373 15875 0 0,'0'0'0'0,"0"0"3"16,0 0 316-16,0 0-23 0,0 0-27 0,0 0-33 16,0 0-37-16,0 0-44 0,0 0-48 15,0 0-41-15,0 0-31 0,0 0-17 0,0 0-1 16,0 0 8-16,-14 8 8 0,7 4 8 0,-2 0 5 15,0 3 4-15,2 0 4 0,-1 2 1 0,-2-2 2 16,1 2-3-16,1-3-5 0,2-2-6 0,1 1-10 16,4-4-9-16,1 0-2 0,0-2 0 0,9-1 9 15,1-3 9-15,4-1 9 0,6-2 0 0,6 0-7 16,2-6-7-16,3-1-12 0,3-2-6 16,0 0-4-16,2-2-2 0,-3 1-1 0,-1-2 3 15,-4 3 1-15,-5 0 1 0,-4 0 6 16,-8 2 2-16,-1 1 11 0,-4 0 14 0,-3 3 9 15,-3-2 0-15,0 1-5 0,-1 1-10 0,-7 0-14 16,4-1-4-16,-3 2-6 0,-1 0-6 0,-1 2-2 16,0 0-3-16,0 0-4 0,-2 0-2 15,1 2 3-15,0 4-5 0,-1-1 1 0,3 4-2 16,-1 0 1-16,1 3 0 0,-1 1 1 0,5 0-2 16,-1 0-5-16,5 0 3 0,0 0-1 0,5-2-1 15,6-1 4-15,1-1-5 0,5-3-1 16,2-3 3-16,5-2-3 0,0-1 5 0,1 0 1 15,0-3 1-15,1-3 5 0,-1-1-1 0,2-1 2 16,-1-2-3-16,-1 2 2 0,0-1 3 16,2 0 2-16,-2 0 6 0,0 0 7 0,-3 0-7 15,-1-1 0-15,-3 2-2 0,-6 1-3 0,-3 1 8 16,-3 0 5-16,-2 0 2 0,-3 0-1 16,-1 0-2-16,0 1-5 0,-2-2-4 0,-3 0-3 0,-4-1-2 15,1 0-4-15,-2 1 0 0,-3 0-2 16,-1 2-4-16,1 3-3 0,-1 1-4 0,0 1-9 15,1 1-5-15,0 5-21 0,2 1-35 16,4 0-51-16,2 0-90 0,5-2-123 0,0 0-383 16,0-2-837-16</inkml:trace>
  <inkml:trace contextRef="#ctx0" brushRef="#br1" timeOffset="602541.1358">14383 15942 1235 0,'0'0'504'0,"0"0"-121"0,0 0-96 16,0 0-85-16,0 0-49 0,0 0-27 0,0 0-27 15,0 0-20-15,0 0-13 0,0 0-12 0,0 0-8 16,0 0-15-16,0 0-10 0,0 0-7 16,-55-20-8-16,57 20 0 0,1 4-2 0,2 1 0 15,-1 1 1-15,1 2-1 0,-1 2-1 16,0 1 1-16,-2-1 0 0,1 2-4 0,-3-1 0 15,0-1-2-15,0 0-3 0,0 0-9 0,0-1-19 16,0 1-39-16,-3-1-57 0,1-2-95 0,0 1-155 16,1-5-451-16,1-1-746 0</inkml:trace>
  <inkml:trace contextRef="#ctx0" brushRef="#br1" timeOffset="602676.5175">14348 15809 437 0,'0'0'882'0,"0"0"-448"0,0 0-93 16,0 0-92-16,0 0-92 0,0 0-45 0,0 0-32 15,0 0-38-15,0 0-33 0,0 0-17 16,0 0-10-16,0 0-9 0,0 0-31 0,0 0-109 0,1-2-244 16,1 18-629-16,-1-5 26 0</inkml:trace>
  <inkml:trace contextRef="#ctx0" brushRef="#br1" timeOffset="603295.9602">14428 16131 781 0,'0'0'379'0,"0"0"-108"16,0 0-89-16,0 0-9 0,0 0-19 0,0 0-26 15,0 0-32-15,0 0-25 16,0 0-19-16,0 0-11 0,136 0-7 0,-115-7-4 0,-2 0 0 16,-2 0 4-16,-3-1 4 0,1 0 5 15,-4-2 8-15,-2 1 4 0,-1 1-2 0,0-4-2 16,-2-1-8-16,-1-2-7 0,2 0-6 0,-3-1-5 16,2-1-6-16,-3-3-4 0,2 3-3 0,-1-3-1 15,-3 2 1-15,3-3 2 0,-3 1 1 16,2 3-2-16,-3 4 2 0,0 2 0 0,0 3 2 15,0 5-2-15,-5 0-6 0,1 3-2 0,-2 0-5 16,-1 3 0-16,0 5 0 0,-3 1-1 0,2 1 0 16,2 3 1-16,0 1-1 0,3 0 1 0,2 1 0 15,-1-1-1-15,2 1-2 0,0-1 1 16,0 1 0-16,2-1 2 0,2 0-2 0,-2-3 0 16,2 2 0-16,0-1-2 0,1-2 4 0,-1 0-2 15,1-1-1-15,1 1 2 0,0-3-2 0,-1-1 0 16,4-2 1-16,-1-1-1 0,2-1-1 15,0-2 0-15,3 0 0 0,2 0 3 0,1-2 0 0,3-4 3 16,3 0-3-16,3-1-1 16,0-1 4-16,-1-2-2 0,0 1 2 0,-1 0 0 0,-2-1-1 15,-2-1 2-15,-6-1 1 0,-1 0 7 0,-6-1 0 16,-1 0 2-16,-4-2 2 0,-1 3-1 16,0-4 1-16,-5 0-1 0,-1 1 0 0,-1 0-3 15,-1 1 1-15,0 4-2 0,1 3-1 0,1 4-2 16,-3 2-5-16,-1 1-2 0,1 1-2 15,0 4 3-15,1 5-2 0,0-1-1 0,2 2 1 16,4 2-5-16,-2 2 7 0,3 0-2 0,1 1-1 16,0 0 2-16,1 0-4 0,4 1 1 0,0 0 1 15,0-1-1-15,2 0-8 0,1 0-16 16,-2 0-36-16,3 1-57 0,-3-3-116 0,3 0-225 0,-3-4-566 16,-4-3-348-16</inkml:trace>
  <inkml:trace contextRef="#ctx0" brushRef="#br1" timeOffset="603811.7828">15653 15791 1051 0,'0'0'339'16,"0"0"-27"-16,0 0-58 0,0 0-73 0,0 0-59 15,0 0-33-15,0 0-28 0,0 0-29 0,0 0-13 16,0 0-5-16,0 0-2 0,0 0 10 15,0 0 3-15,0 0 9 0,-44 52 11 0,42-34 0 16,1 4 0-16,1 1-8 0,0 1-6 0,0 2-11 16,0 0-3-16,0-2-5 0,0-1 0 0,0-1-3 15,0-1 1-15,0-6-1 0,0 0-9 16,3-2 7-16,-1-4-2 0,3-2 0 0,0-2 7 0,4-1-3 16,-1-2 5-16,4-2 4 0,1 0 1 15,5-1-3-15,0-6-4 0,4 2-5 0,-1-4-1 16,0 0 5-16,-1 0 2 0,0-2 0 0,-4 2 0 15,-2-1 6-15,-4-1 7 0,-6-1 5 16,-2 0 8-16,-2 0-6 0,-2-1-5 0,-6 1-7 16,-3-1-8-16,-3 1-4 0,-4 3-4 0,-1 1-4 15,-3 5-7-15,0 0 4 0,0 3-1 0,0 0 1 16,1 4-2-16,1 3-13 0,4 0-14 0,5 0-32 16,6 0-41-16,5 0-61 0,4 2-82 15,8-3-173-15,-1-1-496 0,-2-1-368 0</inkml:trace>
  <inkml:trace contextRef="#ctx0" brushRef="#br1" timeOffset="604197.0892">16110 16002 1215 0,'0'0'408'16,"0"0"-117"-16,0 0-93 0,0 0-74 0,0 0-36 15,0 0-20-15,0 0-23 0,0 0-16 0,0 0-6 16,0 0-1-16,0 0 5 0,0 0 9 16,0 0 4-16,0 0 6 0,4 17-4 0,6-17-4 15,0 0-6-15,1-1-5 0,3-2-4 0,-3-1-3 16,5-1 0-16,-2 1-2 0,2-2 1 16,-2 1 1-16,-4 1 0 0,1-1 3 0,-2-1 4 15,-6 2 2-15,2-1 1 0,-4-1 1 0,-1 1-4 16,0 0-3-16,-7 2-5 0,1-1-10 0,-5 3-4 15,-3 1-3-15,-1 0 0 0,-3 2 0 16,-2 3 0-16,0 1 1 0,-1 3-2 0,1 0 1 16,2 1-1-16,3 3 1 0,4 0-2 15,2 2-3-15,3-1 1 0,4 3 0 0,2-1-2 16,2-2-2-16,6 1-10 0,3-3-18 0,3-1-42 16,3-2-67-16,2-2-85 0,1-2-133 0,2-1-293 15,1 1-51-15,6-2 121 0,2-1 222 0,-3 1 362 16,-12-2 0-16</inkml:trace>
  <inkml:trace contextRef="#ctx0" brushRef="#br1" timeOffset="604660.1099">16847 15983 0 0,'0'0'153'0,"0"0"337"15,0 0-18-15,0 0-92 0,0 0-85 0,0 0-49 16,0 0-58-16,0 0-42 0,0 0-27 0,0 0-29 16,0 0-27-16,0 0-24 0,0 0-17 15,0 0-8-15,13-15-1 0,-23 24 1 0,0 2 1 0,0 1 1 16,-2 0-1-16,1 2-1 0,-2-1-1 15,3 3-3-15,3-1-2 0,-1-1-3 0,3 1 0 16,2-2-3-16,3-1-1 0,0-2-3 0,6-1-2 16,1-1 4-16,3-2 0 0,4-2 2 15,-1-2 2-15,5-1-2 0,1-1 2 0,1 0 0 16,-1-5 4-16,2 1-4 0,-3-3 2 16,-1 0 0-16,1-2-2 0,-3 0 4 0,1-1 2 15,-4-1 2-15,2 2 1 0,-4-2 8 0,-3 1 2 16,1 0 4-16,-7-1 3 0,-1-1-3 0,0 2-3 15,-4-1-4-15,-5-1-2 16,-2 2-13-16,-6-2-1 0,2 2-4 0,-2 1-8 0,-2 2 5 16,-1 5-8-16,1 2-8 0,1 0-10 0,-1 6-28 15,3 2-54-15,1 2-95 0,5-1-140 16,5-1-371-16,3-3-814 0</inkml:trace>
  <inkml:trace contextRef="#ctx0" brushRef="#br1" timeOffset="605202.4239">17265 15861 743 0,'0'0'627'0,"0"0"-233"0,0 0-85 15,0 0-89-15,0 0-85 0,0 0-47 0,0 0-31 16,0 0-21-16,0 0-6 0,0 0 6 15,0 0 13-15,0 0-1 0,0 0 2 0,0 0-10 16,-45 72-13-16,48-48-5 0,-1 3-6 0,-2 4-1 16,1 2 4-16,-1 2 18 0,0 1 12 15,-1 1 6-15,0 0 1 0,-3-3-17 0,0 1-8 16,1-3-11-16,-3-1-3 0,2-4-5 0,-4-2 0 16,2-3-2-16,1-3-3 0,-3-4 0 15,4 1-4-15,-3-6 2 0,5-2 3 0,-2-3-3 0,1-3 1 16,2-1 1-16,1-1 7 0,0 0 4 15,0-3 2-15,0-6-1 0,0 0-10 0,0-2-5 16,0-5 0-16,0 2-2 0,0-1 0 0,0-4 2 16,0 0-1-16,1-4-2 0,3-3-1 15,0-2-3-15,2-3-9 0,1-1 5 0,3-2-1 16,3 0 0-16,0 2 4 0,-1 2-2 0,4 4-1 16,-1 1 1-16,3 8-6 0,-4 1 0 0,4 6 0 15,-1 2 2-15,-1 3-1 0,3 3 3 0,-1 2 0 16,1 0-3-16,-4 1 4 0,2 6 1 15,-5 3-1-15,1 1 2 0,-3 2 1 0,-1 2 2 16,0 1 1-16,-7 0 2 0,1 1-1 0,-1-2 0 16,-2 2 0-16,-2-2 0 0,-4 0 0 0,-4-1-1 15,1-2 1-15,-3 0-1 0,-5-2 3 16,3 0-2-16,-5 1 0 0,-2-2 0 0,-1 0-3 16,-3-2-3-16,2-1-15 0,-1 0-23 0,-2-2-32 15,5 0-46-15,0-2-62 0,1 1-84 16,7-3-218-16,3 0-467 0,3 0-155 0</inkml:trace>
  <inkml:trace contextRef="#ctx0" brushRef="#br1" timeOffset="606822.5294">17651 16086 401 0,'0'0'414'0,"0"0"-103"0,0 0-64 0,0 0-69 16,0 0-40-16,0 0-14 0,0 0-18 15,0 0-14-15,0 0-4 0,0 0 3 0,0 0 8 16,0 0 1-16,0 0-5 0,0 0-15 0,20 11-22 16,-14-11-18-16,2 0-12 0,2-1-11 0,0-1-3 15,0-2-4-15,3 1-3 0,-3-1 1 0,0 1-1 16,1-2 3-16,-3 2 2 0,-1-2 2 15,2-1 3-15,-6-1 4 0,0 1 4 0,-1-1 2 16,-2 0 1-16,0 1-2 0,-5 0-5 0,-2 3-8 16,-3 1-4-16,-3 2-5 15,-2 0-4-15,-2 1 1 0,-3 4-1 0,0 2 2 0,3 1 0 16,0 2-3-16,1 1 0 0,4 2-1 16,2-1-1-16,0 4-1 0,4-1-1 0,2 0-5 15,3-2-4-15,1 1-5 0,0-2 0 0,1-1 1 16,8-1-13-16,0-3-15 0,1 0-24 0,3-2-23 15,-1-2-6-15,5 0 5 0,-2-3 15 0,1 0 20 16,-3 0 23-16,4-5 16 0,-5 0 13 0,3-1 10 16,-2-2 4-16,-2 0 2 0,2 0 2 15,-1-3 3-15,2 2 2 0,-2-1 2 0,-1-1 1 16,1 1-1-16,-2-1 5 0,0 0 5 0,0-1 7 16,-1 1 4-16,-1 0 5 0,-1 0-3 15,-1 2 0-15,1 3-5 0,-5 1-11 0,0 2-7 0,0 3-13 16,0 0-5-16,-2 0-1 0,1 5-2 15,0 1 3-15,0 3-2 0,-1 0 2 0,1 0 0 16,-1 0 2-16,0 0-1 0,2 1-1 0,2-1-1 16,-1 0 1-16,-1-1 2 0,0-1-6 0,3-2 3 15,-3-1-5-15,4-1 4 0,-2-1 4 16,4-1 2-16,-1-1 6 0,0 0-8 0,2 0 3 0,2 0-2 16,-2 0-3-16,2-3 4 0,1 0 1 15,2-1 1-15,-1-1 0 0,-1 1 1 16,0-2-3-16,2 1 2 0,-4-1-1 0,0 1 3 0,0 0 0 15,-4 0 2-15,2 1 3 0,-2 0-5 16,-2 1-2-16,1 0-3 0,-1 2-5 0,-2 1 3 16,0 0-3-16,2 0 0 0,-2 0-2 15,-1 0-3-15,0 2 3 0,1 1 1 0,0 0 1 0,0 1 0 16,0-2 0-16,0 1-1 0,0-1 3 16,3-1-1-16,-2 1 2 0,0-1-1 0,4 0-4 15,1-1 4-15,1 0-2 0,-3 0 2 0,4 0 0 16,1-1-2-16,2-2 0 0,-2 2 2 0,0-1-1 15,0-1 1-15,-2 1-1 0,1-2 1 16,-1 2 1-16,-2 0 0 0,1-2 2 0,2 1 0 16,-1-1-3-16,-1 1 2 0,-3 0 2 0,3-2 1 15,-2 2 3-15,-2-2-2 0,0-1 0 16,0 1-2-16,-2 1 1 0,-1-3 0 0,5 4-1 0,-5-1 0 16,1 0-6-16,-1 3 4 0,-1-2-1 15,0 2 1-15,0 0 0 0,0 1-4 0,0 0-2 16,0 0-2-16,0 0 0 0,0 0-2 15,0 0 1-15,0 2 1 0,-3 2 4 0,0 0 0 16,-2 0 2-16,3 1 1 0,-2 1-5 16,0-3 5-16,2 2-1 0,0-1 0 0,-2-1 4 0,2 1-6 15,2-1 2-15,0 0-1 0,0-1-1 16,0 1 2-16,0 0-1 0,0-2-1 0,1 0 0 16,4 2 2-16,-1-2-1 0,3-1 2 0,1 0-2 15,-1 0-1-15,4 0 0 0,4 0 2 0,-1 0 4 16,6 0-3-16,0 0 1 0,1 0 0 15,0-1-5-15,-1 1 6 0,0-1-2 0,-1-1 0 16,-6 0 2-16,3 0 1 0,-6 1 3 16,-1-3 3-16,-4 0 2 0,3 2 1 0,-6-1 3 0,2 2 1 15,-3 0 4-15,0 0-3 0,-1 1-4 0,0 0-7 16,0 0-12-16,0 0 1 16,0 0-5-16,0 0 2 0,0 2 2 0,0 1 2 0,0 0 2 15,-1 1 1-15,1 0 3 0,0-1-3 0,0-1-1 16,0 1 1-16,0-1 0 0,1 0 1 15,1 1 3-15,0-2-2 0,3 1-2 0,-1-1 4 16,1-1-2-16,0 0 3 0,3 0 3 0,0 0-8 16,3 0 1-16,0-1-1 0,2 0 3 0,3 0-2 15,-1 1 1-15,4-1-2 0,-2 0-6 16,-3-1 8-16,1 0-1 0,-4-1 2 0,-5-1 3 16,0 1-1-16,-4 0 6 0,-2-2 2 0,0 2 2 15,0-1-4-15,0-1-3 0,-4 1-4 0,-2 0-1 16,-2-2 2-16,-2 2-3 0,3 0 0 0,-6 0-6 15,2 1 3-15,0 0-1 0,1 2 0 16,-2 0 4-16,2 1-6 0,1 0 1 0,-1 0 1 16,2 2 0-16,4 0 0 0,-2 2-1 0,3 0-1 15,0 0-2-15,-2 0 4 0,4 0 1 0,0 1 0 16,1-2-1-16,0 1 1 0,0-1-1 16,0-1 0-16,7 2 4 0,-3-3 0 0,3 2-1 0,1-2 0 15,-1 0-2-15,3-1 3 0,3 0-2 16,-2 0 0-16,1-1 0 0,-1-3 0 15,1-2 2-15,-2 0 1 0,1-1 2 0,4-1-4 16,-2 0-1-16,-1-1 1 0,3-1 0 0,-4 1 2 16,0-2 1-16,-2 1 0 0,-4-2-2 0,1 0 4 15,-2-1 0-15,-4-1 1 0,0 0 1 16,0 0-2-16,0-3 1 0,0 0 3 0,0-1 6 16,-1-2 5-16,-2 0 7 0,-1 0 6 0,3 4 2 15,-1-1 1-15,2 5-2 0,-1 2-6 0,0 7-5 16,1 0-7-16,-1 3-6 0,0 0-6 0,-2 3-2 15,1 5-3-15,0 5 1 0,-1 1 1 0,-2 3 4 16,1 0-1-16,-2 1 1 0,3 1 1 0,0 1-4 16,-1 2 5-16,2 0-2 0,0 0-3 15,-2 3 2-15,1 2-5 0,1 0 1 0,-4-1 0 16,3 0-3-16,0-1-7 0,-3-2-14 0,5-1-26 16,-1-2-34-16,2-1-32 0,0 1-28 15,2-3-39-15,7 0-81 0,-1-4-366 16,-3-5-925-16</inkml:trace>
  <inkml:trace contextRef="#ctx0" brushRef="#br1" timeOffset="607377.4148">19712 15866 459 0,'0'0'446'0,"0"0"-33"16,0 0-63-16,0 0-92 0,0 0-61 15,0 0-46-15,0 0-36 0,0 0-28 0,0 0-22 16,0 0-10-16,0 0-12 0,0 0-6 0,0 0-5 15,0 0-3-15,-5-127-2 0,5 113 0 0,0-4 2 16,0 2-2-16,0 0 0 0,0 1 1 0,-2 1-4 16,0 4 0-16,-5 1-6 0,-2 5-6 15,2 3-8-15,-6 1-3 0,-1 3 1 0,-3 8-2 16,0 5 6-16,-4 6-5 0,2 4 1 16,-1 6-1-16,3 2 0 0,-1 1 1 0,7 1-2 15,0 0 2-15,6 0-4 0,0 2 6 0,4-1-1 16,1 1-1-16,0-4 2 0,2-1-4 15,4-2 0-15,-2-2 2 0,4-2 0 0,-5-3-2 16,3-4-8-16,-3 0-15 0,3-5-29 0,-3-1-45 16,-1-3-76-16,4-1-109 0,-3-5-240 0,2 0-387 15,-3-4-42-15</inkml:trace>
  <inkml:trace contextRef="#ctx0" brushRef="#br1" timeOffset="607591.9208">19481 16099 400 0,'0'0'399'0,"0"0"-44"0,0 0-80 16,0 0-88-16,0 0-73 0,0 0-48 15,0 0-24-15,0 0-15 0,0 0 10 0,0 0 8 0,0 0-6 16,0 0-10-16,0 0-13 0,88 1-7 16,-53-4-8-16,3 1-3 0,0 1-6 15,-2 0-10-15,2-1-14 0,-5 2-27 0,-3 0-70 16,-3 0-182-16,-7 0-326 0,-7 0-208 0</inkml:trace>
  <inkml:trace contextRef="#ctx0" brushRef="#br1" timeOffset="607934.5952">19880 16094 1136 0,'0'0'440'16,"0"0"-110"-16,0 0-91 0,0 0-99 0,0 0-57 15,0 0-34-15,0 0-21 0,0 0-11 0,0 0-1 16,0 0 0-16,0 0 0 0,0 0-1 16,0 0-6-16,0 0-3 0,-91 108 0 0,91-91-2 15,0-2-4-15,0-1 1 0,3-3-3 0,2 0-1 16,3-3 2-16,2-2-1 0,0 0 2 16,2-4 1-16,1-2 4 0,3 0 3 0,0 0 2 15,0-5 3-15,2-1-2 0,-2 0 1 0,0-1 1 16,-3-2 0-16,3 0 3 0,-4 0 1 15,-1 0 2-15,-3-1 1 0,-4-1 9 0,2 2 2 16,-4-2 5-16,-2 1 0 0,0 1-3 16,-1-4-3-16,-7 3-6 0,-1-3-6 0,-2 2-9 0,0-2-2 15,-2 1-6-15,1 0-3 0,-4 3-3 16,3 3-12-16,-4 5-12 0,2 1-23 0,-1 0-48 16,2 3-79-16,0 5-113 0,2 4-254 0,7-5-497 15,-1 1 353-15</inkml:trace>
  <inkml:trace contextRef="#ctx0" brushRef="#br1" timeOffset="608450.1033">19983 16275 152 0,'0'0'647'0,"0"0"-203"0,0 0-151 16,0 0-76-16,0 0-55 0,0 0-40 0,0 0-24 15,0 0-9-15,0 0-3 0,0 0-5 16,0 0-11-16,0 0-14 0,0 0-15 0,0 0 1 16,84-19 1-16,-65 12 2 0,0-1 4 0,0-1-9 15,0-1-6-15,1-2-7 0,-3 1-1 16,-3-2-1-16,1 0-1 0,-3-1 0 0,-3 0 0 16,-4 1 2-16,0-1 0 0,-4 1-2 15,-1 1-7-15,0 2-5 0,-7 2-4 0,0 2-2 0,-5 1-2 16,-1 3-3-16,-4 1 0 0,-2 1-1 15,-4 0 1-15,1 0-1 0,3 2 1 0,-1 2 0 16,5-1-3-16,0 0 2 0,5-1 2 0,6 0-6 16,0 1 3-16,4-2-5 0,0 0 0 0,2 0 4 15,3-1 1-15,5 0 3 0,4 0-1 16,2 0 1-16,5 0-1 0,1-2 1 0,3-2 0 16,-1 2-1-16,1-3-5 0,-3 0 0 0,-2 1 1 15,0-1-2-15,-2 0 7 16,-2 1-3-16,-1-1 2 0,-1 1 2 0,-3 0-2 0,-1 1 3 15,-2 1 0-15,-4 1 0 0,-1 0 1 0,-1 1 2 16,-1 0 1-16,-1 0-3 0,0 0-1 0,0 0-5 16,0 2 0-16,-1 3-1 0,-3 4 5 15,1 2 0-15,-2 2 0 0,0 0 2 0,0 2-5 16,-1 0 2-16,3 1-3 0,-2-1-1 0,3 0 0 16,0-1-3-16,1-1 2 0,-1-1-7 0,0-1-21 15,2 0-45-15,0-1-71 0,0 1-94 0,4-2-43 16,2 0-145-16,2-3-349 0,0-3-336 0</inkml:trace>
  <inkml:trace contextRef="#ctx0" brushRef="#br1" timeOffset="608962.4329">21099 15988 313 0,'0'0'462'0,"0"0"-21"0,0 0-41 0,0 0-94 16,0 0-62-16,0 0-43 0,0 0-49 15,0 0-34-15,0 0-32 0,-21-126-19 0,9 118-21 16,-1 4-14-16,-5 1-10 0,-3 3-6 0,-2 2-3 15,-4 4-3-15,-2 4-2 0,-1 1-2 16,2 3 6-16,3 1-4 0,4 2-1 0,3-1-2 16,7 2-10-16,2-1 5 0,7-2 0 0,2-1 1 15,1 0 3-15,8-3-3 0,3-1 1 16,3 1-3-16,1-3 2 0,7-1 0 0,1 0-1 16,0-2 2-16,4 1-1 0,-2 0 2 15,0 0 1-15,-2 1-1 0,-1-1-3 0,-2 1 0 0,-3 3 0 0,-2-1-3 16,0 0 2-16,-3 0-3 0,-2 0 0 15,-1 2 1-15,-3-1 1 0,-4 0 3 16,-2 0-1-16,-1-1 0 0,-1 0 2 0,-8 0 1 16,0 1 4-16,-6-1 1 0,-3 0 2 15,-1-1-3-15,-4 1-1 0,-5-1-1 0,3 0-1 16,-4-1 0-16,0 0-1 0,1-2-1 0,3 0 0 0,-1 0-1 16,3-2 2-16,4 0 0 0,1-1-6 0,7-2-11 15,1 0-23-15,7 0-38 0,2 0-55 16,1 0-71-16,3-2-101 0,8-2-250 0,-1 2-325 15,-2 0 22-15</inkml:trace>
  <inkml:trace contextRef="#ctx0" brushRef="#br1" timeOffset="609167.8835">21287 16175 569 0,'0'0'596'0,"0"0"-110"0,0 0-110 15,0 0-127-15,0 0-79 0,0 0-55 0,0 0-46 16,0 0-23-16,0 0-5 0,0 0 2 15,0 0 3-15,0 0-1 0,0 0-6 0,40 36-4 16,-40-25-8-16,-3-1-4 0,1 1-11 16,-2-2-3-16,0 2-5 0,1-2-12 0,2 0-17 15,-1-2-39-15,1 0-67 0,0-1-107 16,-1-3-158-16,1 0-406 0,1-1-534 0</inkml:trace>
  <inkml:trace contextRef="#ctx0" brushRef="#br1" timeOffset="609330.404">21344 16010 1340 0,'0'0'393'0,"0"0"-73"0,0 0-92 0,0 0-100 16,0 0-60-16,0 0-37 0,0 0-30 0,0 0-20 16,0 0-6-16,0 0-5 0,0 0-9 0,0 0-39 15,0 0-75-15,0 0-128 0,11-3-235 16,-8 11-212-16,-1-3 88 0</inkml:trace>
  <inkml:trace contextRef="#ctx0" brushRef="#br1" timeOffset="609673.1577">21511 16137 1017 0,'0'0'442'0,"0"0"-103"0,0 0-84 16,0 0-99-16,0 0-63 0,0 0-34 15,0 0-28-15,0 0-15 0,0 0-7 0,0 0-4 16,0 0 2-16,0 0 1 0,0 0 0 16,0 0 4-16,73-35 7 0,-65 35 0 0,1 0 2 15,-3 0-3-15,0 0-7 0,-2 2-7 0,-3 0-1 16,0 2 0-16,-1 2-3 0,0 0 5 16,0 1-3-16,-2-2-2 0,-3 4 11 0,-2-1 4 0,-1 0 9 15,1 1 7-15,-1 0 1 0,0 0 0 16,-2 0 0-16,2 1 1 0,0 2-7 15,0 0 1-15,-1-1-5 0,2-1-8 16,2 1-5-16,0-2-3 0,1 0-3 0,0-1-1 0,3-1 2 16,-1-1-2-16,2-2 1 0,0-1 2 0,3 1-4 15,4-3-5-15,0-1-3 0,2 0-14 0,-1 0-19 16,5-1-33-16,-3-4-45 0,2 0-57 16,-2-1-89-16,3-1-189 0,-3 2-314 0,-3 1-207 0</inkml:trace>
  <inkml:trace contextRef="#ctx0" brushRef="#br1" timeOffset="610067.9622">21819 16147 437 0,'0'0'399'0,"0"0"-114"0,0 0-76 0,0 0-67 16,0 0-9-16,0 0 6 0,0 0-9 0,0 0-9 15,0 0-8-15,0 0-8 0,0 0-1 16,0 0-4-16,0 0-6 0,11 22-10 0,-4-22-15 15,2 0-16-15,3 0-15 0,-1 0-12 0,5-2-8 16,-2-2-8-16,5 2-3 0,0-1-4 0,3 0 1 16,2 0 1-16,1 0 0 0,-3 1-1 15,-1-1-1-15,-4 1-2 0,-5 1-2 0,-4 0 9 16,-4-1 7-16,-1 1 4 0,-3 0 5 16,0-1-8-16,-7 1-9 0,-2 0-7 0,-4 1-1 15,-3 0-1-15,-2 0-2 0,-3 2 3 0,-1 4 0 16,-1-2 1-16,-1 2 5 0,0 1-2 0,2 3-2 15,2-1 2-15,3 1 1 0,2 1-1 0,3 1 2 16,4-1-2-16,1 2-2 0,1 0 0 0,3-1 0 16,3 2-1-16,0-2-2 0,0 2 2 15,6-3-6-15,4-1-2 0,2 0-11 0,3-2-22 16,3 0-31-16,9-1-12 0,3 0 14 16,6-1 24-16,5-1 31 0,4 0 5 0,2-2-68 15,3-2-92-15,-1 1-164 0,1-2-245 0,-11 0-194 0,-15 0 130 16</inkml:trace>
  <inkml:trace contextRef="#ctx0" brushRef="#br1" timeOffset="610296.4437">22568 16042 62 0,'0'0'505'16,"0"0"-47"-16,0 0-75 0,0 0-96 15,0 0-78-15,0 0-23 0,0 0-13 0,0 0-12 16,0 0-23-16,0 0-21 0,0 0-21 0,0 0-22 15,0 0-12-15,0 0-12 0,-25 82-9 16,23-66-11-16,0 2-9 16,0 1-7-16,1 0-4 0,-2 2-3 0,2 0-2 0,0 0-3 15,-1 0-1-15,1 0-5 0,1-2-4 0,0 1-33 16,0-6-49-16,3 0-86 0,-1-3-134 0,1-3-306 16,-1-3-939-16</inkml:trace>
  <inkml:trace contextRef="#ctx0" brushRef="#br1" timeOffset="610620.2952">22816 16064 1195 0,'0'0'399'0,"0"0"-52"0,0 0-80 0,0 0-108 0,0 0-75 16,0 0-35-16,0 0-13 0,0 0 8 15,0 0 14-15,0 0 8 0,0 0-2 0,0 0-10 16,0 0-2-16,-86 79-5 0,71-66-5 0,-2-1 1 15,-1-1-8-15,-2 0-4 0,2-2-3 16,-1-1-2-16,3 0-4 0,1-1-3 0,2-2-4 16,5 0-4-16,1 0 1 0,5-2-4 15,-1 0-1-15,3-2-6 0,0 0 5 0,0 0-1 16,3 1 6-16,3 0 9 0,0 0-6 0,3 2 1 16,1 1-3-16,0-1-4 0,0 3 1 0,1-1-1 15,-1 0-5-15,1 3 2 0,4-1 0 16,0 1 0-16,5 1 0 0,9 2-2 15,4 3-2-15,15 2 0 0,7 3-1 0,13 3-5 16,11 1-40-16,9 4-67 0,8 0-133 0,-19-4-461 16,-23-10-971-16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05T05:46:59.96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406 2194 0 0,'0'0'368'0,"0"0"0"0,0 0-56 0,0 0-33 15,0 0-50-15,0 0-58 0,0 0-59 16,0 0-45-16,0 0-31 0,0 0-14 0,0 0 2 16,0 0 2-16,-38 54 2 0,32-32 0 0,0 3-2 15,-3 4-4-15,3 0-2 0,0 4-3 16,-1 1-4-16,2 2-2 0,0-3-2 0,3-1-4 16,2-2 0-16,0-5-3 0,1-5-1 0,7 0 2 15,-1-5 2-15,2-5 1 0,3-2 4 0,1-2 1 16,-1-4 8-16,6-2 13 0,-1 0 7 15,3-4 2-15,0-6 4 0,1-3-1 0,-1-3-2 16,1-2 0-16,0-1-4 0,-5-2-5 16,2-2-3-16,-6-2-2 0,1-2 0 0,-2 1 4 15,-5 2 3-15,1 0 5 0,-6 3 2 16,0 0 4-16,-1 1-2 0,-1 1-3 16,-6-1-2-16,-1 1-9 0,-5-1-4 0,1 2-6 0,-4 1-9 0,1 5-9 15,-1 4-7-15,2 5-13 0,0 3-12 16,-2 3-7-16,2 9-7 0,-3 5-6 0,3 2-12 15,-1 4-31-15,3 0-59 0,1-1-112 0,3 0-268 16,4-6-448-16,2-6 142 0</inkml:trace>
  <inkml:trace contextRef="#ctx0" brushRef="#br0" timeOffset="541.2502">681 1977 1176 0,'0'0'325'15,"0"0"-28"-15,0 0-41 0,0 0-43 0,0 0-66 16,0 0-41-16,0 0-40 0,0 0-49 0,0 0-44 16,0 0 3-16,0 0 10 0,0 0 12 0,0 0 20 15,0 0-3-15,18 64-6 0,-7-38 1 16,1 5 3-16,-2 1 0 0,0 4-1 0,-3 2 0 15,2 0 10-15,-3 0 5 0,-1-3 11 0,-1 1 5 16,0-4-3-16,-2 1-5 0,2-3-6 0,-3-4-3 16,0-2-4-16,2-4 0 0,-2-5-9 15,0-3-3-15,1-4-5 0,-2-3-1 0,1-1 0 16,-1-4 3-16,0 0 6 0,0 0 9 16,0 0 21-16,1 0 15 0,-1-1 5 0,0-5-10 15,0-3-21-15,0-3-18 0,0-2-8 0,0-3-2 16,0-3-1-16,1 1 1 0,-1-2-1 0,1 0-2 15,-1 1 3-15,2-2 0 0,-2 2-2 16,0 0-2-16,1 0 0 0,0 0-2 0,2 4-4 0,2 1 8 16,1 3-9-16,0 1-4 0,0 3 0 15,3 3-11-15,1 1 6 0,0 3 2 0,1 1 1 16,3 0 0-16,0 6 3 0,-2 3 3 16,2 0 1-16,-2 4 5 0,1 1-1 0,-3 0-3 15,0 2 0-15,1 1 4 0,-5 0-2 0,-1-1 1 16,0 2 1-16,-1 0-6 0,-4-1 5 0,0 1 1 15,0 2-1-15,-1-2 3 0,-6 1-5 0,-2 1 0 16,-1-2-1-16,-2-1 4 0,0-1-7 0,-5 1-3 16,4-3-6-16,-6 1-17 0,3-1-12 15,-1 0-21-15,0-4-32 0,3-1-38 0,1-1-52 16,2-3-106-16,3-1-262 0,3-3-304 0,3-1 49 16</inkml:trace>
  <inkml:trace contextRef="#ctx0" brushRef="#br0" timeOffset="1757.7326">1088 2242 1249 0,'0'0'428'15,"0"0"-76"-15,0 0-72 0,0 0-78 16,0 0-46-16,0 0-38 0,0 0-35 0,0 0-36 15,0 0-29-15,0 0-6 16,0 0-12-16,0 0-1 0,0 0 2 0,0 0-4 0,51 9 4 16,-38 7 3-16,2 5 1 0,-3 3 2 0,1 3 2 15,0 1-1-15,-2 3 2 0,-5 1 4 0,1 2-3 16,-5 1 2-16,-2-2-2 0,0 1 1 16,-2-4 1-16,-6 2-3 0,-2-3 1 0,0-1-7 0,-1-1 2 15,-5-3 0-15,1 0-2 0,-4-2 0 16,4-1-3-16,-2-4-3 0,3-2 0 0,0-2 3 15,4-4-2-15,3-3 1 0,0-2 3 0,1-3 3 16,3-1 6-16,-1-1 1 0,-1-7 1 0,1-2-8 16,0-4-1-16,0-4-4 0,3-1-3 15,-1-6 1-15,2-2-2 0,0-2-1 0,0 0 2 16,3-2 1-16,3 2-5 0,1 1 2 0,3 2-2 16,4 1-2-16,0 2 5 0,3 0 0 0,-1 2 3 15,4 1-1-15,0 1 0 0,4-1 1 16,1 1-1-16,4 1 0 0,-2-1 1 0,2 2-2 15,-1 0 1-15,-2-1 2 0,-2 4-1 0,-4-1 2 16,-3 2 3-16,-4 2-1 0,-3 1 6 0,-2 2 6 16,-3 0 3-16,1 2 5 0,-4-1 0 15,0 1 0-15,1-1 1 0,-3 1-1 0,0 0-4 16,0-1-2-16,0 0-3 0,0 0-3 0,-2 1 0 16,-1-1-1-16,1-1 7 0,-3 0-9 0,2-1 4 15,0 3-3-15,-2 3-13 0,3 3 11 0,1-2-10 16,-2 2-6-16,2 0-4 0,-1 0-13 15,0 2-5-15,1 1 1 0,-3 6-1 0,-1 1 7 16,3 3 6-16,-2 0 3 0,0 2 7 0,3-2-1 16,1 2-4-16,0-1-3 0,0-1-2 15,0-1 0-15,6 1-5 0,-2-3 1 0,1 0-5 0,0-4 0 16,3-1 4-16,0-2 4 0,-1-1 6 16,1-2 6-16,1 0 3 0,1 0 6 0,-1-4 0 15,-2-2 2-15,2-2 1 0,0 0-2 0,0-2 0 16,-1 1 1-16,3 0-1 0,-3-1-1 0,-1 1 1 15,0 1 0-15,1 0-1 0,0 0 2 16,-3-1 0-16,2 1-1 0,-2-2 1 0,1 2-3 16,0 1-2-16,-1 0-2 0,2 1-1 0,-3 1 5 15,3 1 0-15,-4-2 1 0,4 3-1 0,-4 0-7 16,4 0 2-16,-3 1-4 0,4 1 1 16,-6-1 2-16,1 2-1 0,-2-1 3 0,1 1 4 15,-2 0-2-15,0 0 1 0,0 0 3 16,0 0-4-16,0 0 0 0,0 0 0 0,0 0-6 15,0 0-1-15,0 0-2 0,-3 1-4 0,-1 1-5 16,1-2 0-16,-5 2 2 0,2 1 7 0,0-1 7 16,-3 2-7-16,0 0 0 0,0 1 1 0,2 1-5 15,0 0 9-15,-2 2-1 0,0-1-1 16,0 4 1-16,1 2 1 0,2-1 2 0,-1 2-2 16,4 1-2-16,0 0 2 0,1-1-2 0,2 1-1 15,0-2 1-15,6 0-4 0,-2-2 1 0,3-1 1 16,2-2 1-16,0-3-1 0,-1 1 2 0,2-3 2 15,3-2 2-15,-3-1 2 0,2 0 5 16,-2-3 5-16,2-4 6 0,3-1 9 0,-1-3 2 16,4-3-1-16,-4-1 0 0,5-2-8 0,1-2-2 15,-4-4 0-15,2 2-5 0,-1-2 1 16,-1 0 4-16,-2-1 0 0,-1-1-2 0,-3 1 2 0,-1-1-6 16,0 0-3-16,-4 1 5 0,-1-3 3 15,-3 0 0-15,0 1 2 0,-1 0 0 0,-1-1-5 16,-3 3 3-16,-2 4 1 0,-3 2-3 0,5 4 2 15,-3 6-1-15,5 5-4 0,-3 0-2 16,3 3-8-16,1 0-11 0,1 0-13 0,-2 5 4 16,1 3 4-16,1 3 7 0,0 1 11 0,0 3-3 15,0 1-2-15,3 2 5 0,0-3 1 0,3 3-3 16,0-1 3-16,1 0-2 0,2 2-4 16,0-1 7-16,-1 0-3 0,-3 0-1 0,4-1 0 15,-2-1-1-15,-1 1 0 0,-1-2 2 0,-2-2 0 16,3-1-5-16,-3 1-1 0,-1-5-10 15,1 3-15-15,0-3-22 0,-2-1-31 0,-1-1-34 16,0-1-48-16,0-2-51 0,0 1-73 0,0-3-102 16,0-1-78-16,0 0-141 0,0-1-69 0,0-1 600 15</inkml:trace>
  <inkml:trace contextRef="#ctx0" brushRef="#br0" timeOffset="2058.0825">1880 2085 0 0,'0'0'0'0,"0"0"296"15,0 0 124-15,0 0-122 0,0 0-78 0,0 0-75 16,0 0-64-16,0 0-32 0,0 0-12 0,0 0-7 15,-120-30-11-15,117 33-12 0,2-1-13 0,-1 1-22 16,2-2-13-16,0 0-5 0,5 1 12 16,5-2 32-16,0 0 23 0,4 0 18 0,3-7 0 15,3 2-7-15,0-5-4 0,1 1 5 0,0-1 12 16,-1-1 16-16,1 2 18 0,0-1 3 16,-3 2 0-16,0 0-13 0,-6 3-4 0,-3 0 18 15,-5 4 8-15,1 0 2 0,-5 1-11 0,1 0-28 16,-1 0-26-16,0 0-15 0,0 0-13 15,0 0-10-15,0 3 8 0,2 3 1 0,-1 2 7 0,3 2 5 16,-1 0-2-16,-1 0 0 0,2 2 2 16,0 0 2-16,-2 1-6 0,3-1 2 0,0 2-1 15,-2-1-3-15,3-1 3 0,-3-1-2 0,3-2-3 16,-3 0-2-16,2 0-8 0,-1-1-13 0,-3-1-34 16,0-1-77-16,-1-2-133 0,0 1-263 15,0-2-456-15,0-2 312 0</inkml:trace>
  <inkml:trace contextRef="#ctx0" brushRef="#br0" timeOffset="2255.1952">1954 1809 1186 0,'0'0'539'0,"0"0"-174"0,0 0-94 0,0 0-85 15,0 0-90-15,0 0-47 0,0 0-47 0,0 0-21 16,0 0 3-16,0 0 1 0,0 0 11 0,0 0-7 15,0 0-13-15,0 0-24 0,19 73-38 16,-7-56-73-16,0-1-111 0,1 0-160 0,-3-5-280 16,-6-4-192-16</inkml:trace>
  <inkml:trace contextRef="#ctx0" brushRef="#br0" timeOffset="2811.9563">2089 2027 476 0,'0'0'609'0,"0"0"-141"0,0 0-105 0,0 0-98 0,0 0-71 0,0 0-46 16,0 0-36-16,0 0-30 0,0 0-25 0,0 0-21 16,0 0-24-16,0 0-19 0,0 0-4 15,7-20-3-15,0 26 1 0,3 2 6 0,0 2 1 16,1 3 2-16,0 0 4 0,0 0 2 16,-1 0 1-16,0-1-3 0,-1-2 1 0,-1-1 0 15,-4-1 0-15,3-2-1 0,-4-2-2 0,0-1-1 16,0-1-1-16,-1-2 5 0,-1 0 4 0,0 0 6 15,2-1 5-15,1-4-1 0,-1 0 1 0,4-4-1 16,-3 1-2-16,3-3 3 0,-3 0-3 16,3-2-4-16,-4 1 1 0,4 0 0 0,-4-2 1 15,3 0-1-15,-3-1 1 0,2-1 0 0,-2 0-1 16,0 0 1-16,5-1-3 0,-3 5-4 0,1-1-2 16,2 5-4-16,-1 1-2 0,-1 4-3 0,2 0-7 15,1 2-1-15,1 1-4 0,-3 0 2 16,0 0 4-16,2 3 1 0,1-1 5 0,0 1 3 15,0 0 1-15,1-1 2 0,0-1 3 16,-1 0-1-16,0-1 3 0,-1 0-1 0,0 0 3 0,-1 0-2 16,-3 0-4-16,2 0 3 0,-4-1-1 15,2 0 6-15,-3-1 3 0,-1 1 3 0,0-2 3 16,0 0 1-16,-1 0 4 0,0-1 1 0,0 0 1 16,0 1-1-16,0-1-2 0,0 1 1 0,-2 0-2 15,0 2 0-15,-4 0-3 0,3-1-4 16,-4 2-7-16,3 0-4 0,-4 0-5 0,2 0-1 15,1 4 6-15,-4 2-6 0,1 1 4 0,3 1 0 16,-2 3-6-16,3 1 7 0,-3 1-4 16,4 3-3-16,-3-1 6 0,5 2-14 0,1-2-6 15,0 0-7-15,4 1-8 0,9-3 1 16,1 1 1-16,10-3-1 0,4-1-3 0,8-3-8 0,3-4-27 16,5-3-56-16,0 0-120 0,6-6-306 15,-12-1-477-15,-14 3 191 0</inkml:trace>
  <inkml:trace contextRef="#ctx0" brushRef="#br0" timeOffset="3293.2932">3045 1463 456 0,'0'0'574'0,"0"0"-209"0,0 0-32 0,0 0-59 0,-6-126-57 15,5 103-47-15,0-1-40 0,-1-3-30 0,-2 0-31 16,1-1-14-16,2 0-4 0,-1 2-1 16,-2 5-2-16,2 2-5 0,1 5-15 0,-1 4-18 15,0 4-24-15,-1 5-25 0,2 1 2 0,-1 2 6 16,1 8 18-16,0 2 22 0,-2 4-7 0,0 3 7 16,1 3-5-16,2 11-3 0,0 4 7 0,0 6-8 15,5 4 2-15,0-1 2 0,4-4 1 16,0-1 4-16,2 1 0 0,-1 1 2 0,2-1-3 15,0 1 0-15,3-1-1 0,-3 2-3 0,-1-4 3 16,-2-1 0-16,0-1-2 0,-3-5 3 0,1-1-4 16,-4-2 0-16,3-3 0 0,-5 0-6 0,1-4-13 15,3-1-31-15,-4-4-57 0,-1-3-105 16,0-4-186-16,0-4-447 0,0-2-528 0</inkml:trace>
  <inkml:trace contextRef="#ctx0" brushRef="#br0" timeOffset="4464.2617">2978 1795 232 0,'0'0'538'0,"0"0"-269"0,0 0-65 16,0 0-35-16,0 0-57 0,0 0-62 0,0 0-34 16,0 0-11-16,0 0-5 0,0 0 15 0,0 0 4 15,0 0-12-15,0 0-1 0,142-43-4 16,-112 29-8-16,1 0-4 0,-1 0-12 0,-1-1-16 15,-5 1-30-15,1-2-49 0,-9 2-52 0,2 0-19 16,-5-2-4-16,1 3 33 0,-8 0 59 16,1 2 40-16,-4 3 56 0,2 1 58 0,-5 2 50 0,0 3 40 15,-5 0 24-15,2 1 2 0,0 1-14 16,-2 0-10-16,2 0-14 0,-3 0-19 0,3 3-27 16,-5 2-22-16,5 1-18 0,-3 2-11 0,3 3 2 15,0-1-3-15,-2 2 0 0,3 1 3 0,2 1-7 16,0 0-4-16,0 1-1 0,1 0-1 15,4-2 5-15,-1-1 1 0,3-1 0 0,-2 0-1 16,4-3-3-16,-1-2 1 0,1 0-4 0,1-3-7 16,-1 0 4-16,-2-2-1 0,2-1 1 15,1 0 7-15,-1 0-8 0,1-4 0 0,0 0-1 16,0-2-3-16,0-2 1 0,1-2 1 0,-3 0 0 16,1 0 1-16,-4-3 3 0,3-1 0 15,-1-2-1-15,-4 0-1 0,3 1-3 0,-4-1-1 16,0 1 4-16,-2 0 3 0,0 3-2 0,1 1 2 0,-1 4-2 15,0 2-5-15,1 3-1 0,-1 1-8 0,0 1-18 16,0 0-27-16,0 1-2 0,5 4 1 16,-2 2 10-16,-1 1 27 0,4 2-1 0,-3-2 2 15,3 3 1-15,-3-2-2 0,3 0 0 0,-1-1 2 16,-2-1-2-16,4-1-4 0,-4 0 4 16,4-3-4-16,-4-2 5 0,4 0 0 15,-1-1 2-15,-2 0 6 0,2 0-1 0,-1-1 7 0,3-3-4 16,0-2-2-16,-2-1 3 0,4-1-5 15,4-2 2-15,-3 0 1 0,2-1-4 16,-2 2 2-16,-1-2 0 0,0 2 1 0,-2-2 3 0,-3 1 0 16,2-1 1-16,-1 0-1 0,0 0-1 0,1 0-1 15,-4 3-6-15,3 3 2 0,-3 0-3 16,-2 3-6-16,1 1 4 0,2 0-7 0,-1 1-6 16,-1 0-1-16,4 0-3 0,-3 0 7 0,4 0 2 15,-3 1 6-15,3 0 0 0,-2 1 0 16,3-1 3-16,-1 1 1 0,-2-1 1 0,3-1 2 0,-1 0 0 15,-3 0-1-15,3 0 3 0,-4 0-1 16,3-1-4-16,-2-2 4 0,1 1-4 0,-3 0 0 16,0-1 5-16,-1 2 3 0,1-1-3 0,1-1 6 15,-2 1-1-15,0 0-5 0,-1 1 4 0,1-2-1 16,-1 1-4-16,0-2 1 0,1 2 0 16,-1-2-2-16,0-1 1 0,0 1 1 15,0 0 1-15,0-2 0 0,-1 1-1 0,-2 0 2 0,-1 1-1 16,2 2-1-16,-1 2-1 0,-3 0-16 0,1 0-7 15,-2 1-6-15,-3 6-3 0,-2 4 8 16,0 2 3-16,-3 5 4 0,3 0 2 0,1 1-2 16,2 3 0-16,0-1-2 0,5 1 1 0,0-2-2 15,3-1 0-15,1-2-1 0,5-2-1 16,5 1 1-16,3-4 5 0,5 0 2 0,4-4 5 16,2-4 5-16,4-3 1 0,3-1 3 0,0-3 2 0,0-5 3 15,0-4 1-15,-1 0 2 0,-1-2-3 16,-1 0-2-16,-5-1-2 0,-1-1 1 15,-1 2-3-15,-4-2 0 0,0 1 0 0,-5 0-5 0,-3 0 1 16,-6 0-1-16,-2-2-1 0,-1 0 1 0,0-4 0 16,-2-1 2-16,-1 0 4 0,-3 0-1 15,4 2 12-15,-1-1-4 0,-2-4 6 16,3-2 7-16,-4-3-6 0,4-2 7 0,-1-2-9 16,-1-1-5-16,1 3 2 0,2 4 8 0,1 5 15 15,0 6-4-15,0 5-5 0,0 5-28 0,0 6-14 16,-1 1 0-16,1 6-1 0,-1 4 15 15,1 5 5-15,0 2 2 0,0 3-3 0,0 3 6 16,0 1-6-16,3 3 0 0,5 5 5 16,0 4-7-16,2 2-3 0,2-2 1 0,-2-7-4 0,-1-5 1 15,1-3 7-15,-5-3-2 0,3 0-1 0,-5-5-1 16,3 0-2-16,-4 0 0 0,0-1-1 16,3-2 1-16,-3 0-9 0,-2-2-17 0,1 0-23 15,-1-1-34-15,0-1-39 0,0-2-53 0,0-2-78 16,0-1-128-16,0-1-143 0,-1 0-153 15,1 0 172-15</inkml:trace>
  <inkml:trace contextRef="#ctx0" brushRef="#br0" timeOffset="4788.5613">4184 1412 0 0,'0'0'364'0,"0"0"64"0,0 0-105 16,0 0-86-16,0 0-60 0,0 0-42 0,0 0-40 16,0 0-35-16,0 0-25 0,0 0-21 15,0 0-13-15,0 0-11 0,0 0-4 0,-83 8 5 16,87-8 13-16,6 0 18 0,0 0 12 15,2 0 4-15,6-3-6 0,1-2-6 0,-1-2-4 0,3-1-5 16,-5 0-3-16,3-1-1 0,1 1-1 16,-4-1 6-16,0-1 3 0,1 1 2 0,-3 1 3 15,0 0 2-15,-2 2 3 0,-5 1 9 16,-1 2 0-16,-1 1 1 0,-3 2-6 0,-1 0-9 0,0 0-6 16,-1 0-18-16,1 0-3 0,-1 2 2 15,2 1 0-15,4 3 11 0,-4 1 4 0,1-1-3 16,2 3 3-16,-3 1 4 0,1-1-2 0,2 1 1 15,-2 3-1-15,5-2-1 0,-4 1 2 16,4-2-4-16,-2 0-3 0,-2-2-2 0,3-1-4 16,-4 0 0-16,3-1-7 0,-3-1-6 0,-2-1-19 0,1 0-40 15,-2 0-65-15,1-1-76 0,-1 0-180 16,0-1-366-16,0-1-308 0</inkml:trace>
  <inkml:trace contextRef="#ctx0" brushRef="#br0" timeOffset="4951.4407">4464 1160 1395 0,'0'0'394'0,"0"0"-75"0,0 0-96 0,0 0-80 15,0 0-63-15,0 0-33 0,0 0-51 16,0 0-48-16,0 0-12 0,0 0 5 0,0 0 26 0,0 0 11 16,0 0-19-16,0 0-17 0,14-27-72 15,-6 46-114-15,3 2-247 0,-5-6-346 16,1-4 271-16</inkml:trace>
  <inkml:trace contextRef="#ctx0" brushRef="#br0" timeOffset="5539.1492">4694 1233 747 0,'0'0'418'15,"0"0"-51"-15,0 0-90 0,0 0-118 16,0 0-71-16,0 0-37 0,0 0-31 15,0 0-12-15,0 0 1 0,0 0 0 0,0 0-3 0,0 0-4 16,0 0-4-16,-99 82-6 0,96-59 6 16,1-3 1-16,1-2 0 0,1 0-4 0,0-2-3 15,0-2-7-15,2-3-6 0,0-4-3 0,4 1-6 16,-1-2 2-16,3-4 4 0,0-1 8 0,2-1 11 16,3 0 13-16,-2-6 3 0,6-1 0 0,-3-1 3 15,0 0-1-15,-1-4 6 0,-2 1 9 16,0-4 2-16,-2 1 3 0,-1 1 3 0,-2-1 6 15,0 0 9-15,-3 3 14 0,-2 0 15 0,-1 1 1 16,0-1-1-16,0-2 0 0,0-1-21 16,-1-1-11-16,-3-1-14 0,-1 1-11 0,1 1-1 0,-2 3 2 15,4 2-8-15,-1 2-21 0,-1 1-21 16,2 6-32-16,1 0 12 0,0 0 3 0,0 0 7 16,0 7 25-16,1-1-14 0,0 3 13 15,0 0 3-15,0 0 4 0,2-1-7 0,0 1 4 16,4-1 7-16,-2-2 3 0,3 0 0 0,0-1-2 15,-1-3-2-15,2 0 0 0,-2 0 12 0,1-2 2 16,1 0 3-16,-1 0 0 0,-1-3 4 16,3-1-6-16,0-2-3 0,0-1 2 0,1 0-3 0,2-1 3 15,-1-2 8-15,5 1 2 0,-3-1 3 16,1-1 8-16,1 1 0 0,-3 1 1 0,-1 1 8 16,-2 1-5-16,-1 1-7 0,-5 3-6 0,4 1-20 15,-5 1-13-15,-1 1-6 0,0 0 2 16,2 1 3-16,0 4 4 0,-1 1 4 0,0 3 1 15,4-2-3-15,-2 4 7 0,5 1-4 0,-2-1 0 16,-1 1 8-16,4 0-8 0,0-2 4 0,4 2 0 16,1-2-6-16,1-2-3 0,2-1-3 15,0-1-8-15,5-3-30 0,2-1-26 16,-2 0-48-16,4-2-85 0,-4 0-110 0,3-2-210 0,-8-1-458 16,-5 2 326-16</inkml:trace>
  <inkml:trace contextRef="#ctx0" brushRef="#br0" timeOffset="8456.9044">195 3395 742 0,'0'0'227'16,"0"0"23"-16,0 0-16 0,0 0-11 0,0 0-22 15,0 0-15-15,0 0-27 0,0 0-33 0,0 0-28 16,0 0-31-16,0 0-17 0,0 0-22 16,-93 4-22-16,94-4-21 0,5 0-5 0,3-3 5 15,5 0 13-15,7-4 17 0,9-2 9 0,7-2 0 16,8-6 3-16,11-2 1 0,7-4 1 15,10-6 3-15,6-3 0 0,6-5-4 0,10-3-3 16,6-3-3-16,8-3-6 0,11-2 1 0,5-3-1 16,11-2-5-16,1 1 0 0,7-1-4 15,5 3 0-15,0-1-2 0,3 2 3 0,2-1-4 16,-2 0-2-16,-3-2 0 0,1 1-4 0,0-2 0 16,-5 1 4-16,-1 1 1 0,-1 0-3 0,-4-2 3 15,0 2 7-15,-6-1 0 0,-3 2-1 0,-3 0-1 16,0 0-8-16,-5 3 2 0,-4 2 2 0,0 3-3 15,-7 2 0-15,-9 5-2 0,-8 1 1 0,-9 3 4 16,-10 2 6-16,-10 5 6 0,-10 3 1 16,-11 4 2-16,-9 2 2 0,-8 3-3 0,-7 2 5 15,-2 1-8-15,-5 3-4 0,1-1-3 0,-2 0-6 16,1 1-2-16,-1-1-2 0,5 2 0 0,-4-1-8 16,5 0 0-16,-5 1-5 0,5 2-16 15,-6 0-20-15,-1 2-51 0,-1 0-84 0,-5 1-157 16,-3 0-247-16,-2 1-762 0</inkml:trace>
  <inkml:trace contextRef="#ctx0" brushRef="#br1" timeOffset="26695.6066">5415 2332 68 0,'0'0'579'0,"0"0"-309"15,0 0-183-15,0 0-32 0,0 0 56 0,0 0 35 16,0 0 17-16,0 0-9 0,0 0-26 0,0 0-13 16,0 0-7-16,0 0 4 0,7 17 7 15,-6-17 6-15,-1 0 4 0,1 0 2 0,1 0-11 16,-1-4-21-16,6-3-22 0,-4-3-25 0,5-1-14 16,0-3-6-16,1-2-3 0,2-2-6 15,0-5-4-15,1 0-2 0,0-6-6 0,1-1 1 16,1-4 4-16,-2-2-3 0,0-2 2 0,-1-3-2 15,-1 1-5-15,3 0-1 0,-4 0 0 16,-1 5-1-16,1 6-5 0,-2 6 1 0,-4 7-1 16,-2 7-4-16,0 6 2 0,-1 1-4 0,0 2-13 15,2 0-7-15,0 7 2 0,1 2 4 0,-1 5 12 16,4 4 9-16,-1 0 0 0,1 1-2 0,-2 1 2 16,3-1-3-16,-2 0 0 0,2-3 2 15,0 0-4-15,-2-2 1 0,3-1 4 0,-2-3-2 16,0-2 4-16,1-3-1 0,-1-1-1 15,0-3-2-15,2-1 2 0,1 0 2 0,0-5-2 16,2 0 1-16,2-5 1 0,-1-2-3 0,4-1 0 16,-2 1 1-16,3-3-6 0,-4-1 6 0,5 1 0 15,-5-1 0-15,3 3 5 0,-5-1-1 0,-2 0 1 16,-1 1 1-16,-2 3 3 0,-2 0-4 16,0 2-2-16,-2 3-3 0,-1 2-3 0,-1 2-6 0,0 1-4 15,0 0-9-15,0 3-2 0,0 5 5 16,0 4 8-16,2 1 7 0,-1 4 6 0,1 1-2 15,-1 1-2-15,-1 1 0 0,1 2-1 0,-1-3-1 16,1 2 1-16,-1-1 2 0,0-2-4 16,0 0 3-16,0-3 3 0,0-1-1 0,0-1 3 15,0-1-1-15,0-1-1 0,0 0-3 0,1-1-2 16,-1 1-9-16,0 2-5 0,0 4-21 16,0 0-22-16,0 1-79 0,0 1-30 0,0 0-40 15,-1 0-81-15,-1 1-144 0,1-5-324 0,-1-6-255 0</inkml:trace>
  <inkml:trace contextRef="#ctx0" brushRef="#br1" timeOffset="26979.012">6268 1955 150 0,'0'0'568'0,"0"0"-95"16,0 0-73-16,0 0-84 0,0 0-94 0,0 0-59 15,0 0-46-15,0 0-35 0,0 0-32 0,0 0-14 16,0 0-12-16,0 0-10 0,0 0 9 16,0 0 16-16,-1 19 16 0,1-10 14 0,-1 3 0 15,1-1-14-15,-2 2-15 0,2 0-5 0,-2 3-10 16,-1-2-5-16,3 1-4 0,-2 0-8 0,0 0 0 16,-1-1-1-16,1 1-2 0,1-1 0 15,0 0-1-15,0-3-5 0,1 1-13 16,-1-3-31-16,1-2-59 0,0-1-86 0,0-2-110 15,0-2-202-15,0 0-337 0,0-2-264 0</inkml:trace>
  <inkml:trace contextRef="#ctx0" brushRef="#br1" timeOffset="27170.5183">6277 1760 1585 0,'0'0'357'0,"0"0"-45"16,0 0-68-16,0 0-56 0,0 0-49 15,0 0-28-15,0 0-24 0,0 0-25 0,0 0-17 16,0 0-16-16,0 0-17 0,0 0-14 16,0 0-24-16,0 0-3 0,-17-51 2 0,26 60 1 15,-1 4-15-15,1 1-77 0,4 1-130 16,-1 2-195-16,-2-5-445 0,-1-2-435 0</inkml:trace>
  <inkml:trace contextRef="#ctx0" brushRef="#br1" timeOffset="27538.7733">6452 2028 630 0,'0'0'680'15,"0"0"-408"-15,0 0-152 0,0 0-98 0,0 0 1 16,0 0 7-16,0 0 12 0,0 0 15 0,0 0-14 16,0 0 6-16,0 0 4 0,0 0 1 15,0 0 0-15,1 114-12 0,-1-100-8 0,0-4-8 16,0-1 8-16,0-1 4 0,0-1-1 15,0-2 3-15,0-2-7 0,0-2-5 0,0 1 8 0,0-2 18 16,0 0 25-16,0 0 29 0,0-2-1 0,0-3-21 16,0-4-29-16,2 0-31 0,2-3-13 15,-1-3 2-15,2-4 2 0,1 1 3 0,3-2 5 16,-1-1 0-16,1 2 1 0,-1 2-6 16,3 2-9-16,1 2-2 0,-2 4-5 0,2 0-3 0,-1 3 2 15,1 3-4-15,-2 1-1 0,0 2 1 16,3 0-1-16,-3 5 0 0,0 3-2 0,0 2 4 15,-2 2-4-15,-1 2 6 0,-2 0 0 0,0 2-5 16,-2 0 2-16,-1 1-6 0,-1 0-1 0,-1 2 3 16,0 1 5-16,0-1 1 0,0 1-1 15,0 1-3-15,-1 0-14 0,-1 0-70 0,2-2-121 16,0-1-173-16,2-5-530 0,2-5-630 0</inkml:trace>
  <inkml:trace contextRef="#ctx0" brushRef="#br1" timeOffset="27877.8147">7139 1822 1100 0,'0'0'310'0,"0"0"-18"15,0 0-56-15,0 0-44 0,0 0-31 0,0 0-24 16,0 0-37-16,0 0-41 0,0 0-25 0,0 0-25 16,0 0 6-16,0 0 15 0,0 0 10 0,0 0 12 15,116 6-8-15,-68-6-14 0,7-3-9 16,4-2-9-16,2-1-3 0,0 1-4 0,-3-1-3 15,-4 3-2-15,-6-1-6 0,-3 2-11 0,-8 0-44 16,-5 2-90-16,-6 0-95 0,-5 0-244 16,-8 0-351-16,-7 0-237 0</inkml:trace>
  <inkml:trace contextRef="#ctx0" brushRef="#br1" timeOffset="28124.3097">7374 1833 1899 0,'0'0'222'0,"0"0"-54"0,0 0-41 0,0 0-45 15,0 0-31-15,0 0-16 0,0 0-16 16,0 0 2-16,0 0 16 0,0 0 6 0,0 0 2 16,0 0-6-16,0 0-13 0,21 136-7 0,-17-110-1 15,1 0-3-15,-4 2-5 0,0-1-3 0,-1 2-5 16,0-1-3-16,0 2 2 0,0-5-1 15,0-1-17-15,0-3-49 0,4-1-114 0,5-3-235 16,-4-7-592-16,0-4-193 0</inkml:trace>
  <inkml:trace contextRef="#ctx0" brushRef="#br1" timeOffset="28468.9064">7773 2017 1226 0,'0'0'214'0,"0"0"-46"15,0 0-21-15,0 0-17 0,0 0-29 0,0 0-23 16,0 0-26-16,0 0-26 16,0 0-2-16,-80 119-3 0,77-103-3 0,2-1 4 15,1 0-1-15,1-1-3 0,5-3-5 0,2 0-1 0,4-3-3 16,1-3-3-16,3 0 5 0,-2-5-2 15,2 0 5-15,-1 0 0 0,1-5 1 0,-2-2-1 16,-2-3 1-16,2 0 4 0,-4 0 3 0,0-3 5 16,-3 1 1-16,-2-2 1 0,0-2 2 0,-2 3 1 15,-3-3 0-15,0 2-1 0,-2 0 3 16,-5 0-2-16,-3 2 3 0,-5-2 1 0,0 4-11 16,-4 3-5-16,-1 3-12 0,0 3-10 0,-3 1-6 15,-1 7 3-15,-1 2-3 0,5 3-3 16,3 0-22-16,4 2-68 0,4 1-118 0,5-1-268 15,3-4-515-15,1-3 39 0</inkml:trace>
  <inkml:trace contextRef="#ctx0" brushRef="#br1" timeOffset="28758.6032">8284 1826 1830 0,'0'0'340'0,"0"0"-35"16,0 0-82-16,0 0-75 0,0 0-42 0,0 0-19 16,0 0-30-16,0 0-27 0,0 0-15 0,0 0-11 15,0 0 2-15,0 0 7 0,0 0 2 16,-35 44 2-16,33-25-1 0,0 4-2 0,2 0-3 16,-1 1 5-16,0 0-4 0,0 1-4 0,-2 0 3 15,1-1-12-15,-3-1 4 0,1-2 2 16,-1 0-4-16,1-1 3 0,-2 1-2 0,2-4-2 0,-3-1-4 15,5-2-8-15,-2-3-21 0,1-1-39 16,2-2-77-16,0-2-128 0,1-2-195 0,0-2-456 16,0-2-423-16</inkml:trace>
  <inkml:trace contextRef="#ctx0" brushRef="#br1" timeOffset="28976.8763">8123 1991 525 0,'0'0'595'0,"0"0"-213"0,0 0-73 0,0 0-54 16,0 0-58-16,0 0-52 0,0 0-51 0,0 0-56 15,0 0-34-15,0 0-9 0,0 0-1 16,0 0 14-16,0 0 14 0,0 0-7 0,89-6 0 16,-53 4-3-16,0-1-8 0,3-1-10 0,-3 1-24 15,0-1-50-15,-5-1-48 0,-1 1-71 0,-4 1-126 16,-3-1-214-16,-8 2-193 0,-6 0 162 0</inkml:trace>
  <inkml:trace contextRef="#ctx0" brushRef="#br1" timeOffset="29572.5833">8773 1978 1372 0,'0'0'413'16,"0"0"-107"-16,0 0-121 0,0 0-69 15,0 0-56-15,0 0-34 0,0 0-20 0,0 0 3 16,0 0 4-16,0 0 4 0,0 0 11 0,0 0-6 15,0 0-1-15,0 0 2 0,-4 60 2 0,-4-50 4 16,-1-1 0-16,-2 1 2 0,-1-1-5 16,-7 0-5-16,0 1-1 0,-1-2-7 0,-2-1-6 15,0 0-3-15,0-1-6 0,3-1-5 16,1-2-1-16,6-2-3 0,2 0 3 0,1-1 8 16,5 0 5-16,3-2-5 0,1-3-6 0,0-4-8 15,3-1-7-15,1-1 5 0,6-2 7 0,1 0 7 16,6 0 5-16,-1-2 4 0,2 3 2 15,2-1-6-15,2 2 2 0,-1 3-2 0,-3-1 2 16,1 4 1-16,0 1-4 0,-3 1-2 0,-1 3-1 16,0 0-4-16,-1 0 0 0,-3 5 2 0,-1 1-3 15,1 0 3-15,-3 2 3 0,-1-2-1 0,-2 1-1 16,-1 1 4-16,1-1-4 0,-3-1 1 0,0 0 3 16,3 0 0-16,-3 1-5 0,3-2 6 15,0 2 1-15,1-1 0 0,0-2 9 0,2-1 3 16,2-1 3-16,1-1 4 0,1-1 4 0,7 0-6 15,1 0-4-15,5-6 0 0,1-1-10 0,3-1 3 16,-2-1-2-16,-2-2-1 0,-2-1-3 16,-3-4-2-16,-5 0-3 0,-4-1-4 15,-6-4 4-15,2-1-1 0,-5-2 3 0,-1-2 0 0,1-4 2 16,-2-2-3-16,0-2 0 0,-2-1 1 0,-1-4-2 16,-1 1 2-16,-2-2 1 0,2 4-2 15,-2 5 3-15,3 8 0 0,-2 7 1 0,3 8 2 16,1 5 1-16,-1 3-6 0,-3 0-5 0,2 4-3 15,-5 7-2-15,-1 2 4 0,2 7 7 16,-1 1 5-16,-1 5-3 0,1 3 2 0,2 4 2 16,0 0-3-16,-1 2 6 0,2 2 8 0,-2 3-1 15,4-2 1-15,-2 2 2 0,3-1-10 0,1-1 2 16,-1-4-2-16,0-2-12 0,2-2 2 0,0-2-5 16,0-2-2-16,3 0-3 0,4-5-33 15,3 0-63-15,5-6-115 0,0-2-191 0,0-6-469 16,-5-2-538-16</inkml:trace>
  <inkml:trace contextRef="#ctx0" brushRef="#br1" timeOffset="30081.8586">9804 1871 664 0,'0'0'523'0,"0"0"-66"0,0 0-111 0,0 0-113 16,0 0-85-16,0 0-30 0,0 0-21 0,0 0-21 0,0 0-15 15,0 0-12-15,0 0-7 0,0 0-3 16,0 0-9-16,-129-13-1 0,112 19-3 0,0 3-7 15,0 1-6-15,-2 1-3 0,6 4-5 0,-4 3-3 16,6 3 4-16,-2 1-6 0,4 2 2 0,0-2 2 16,1 1-8-16,5-2 2 0,1 0-3 15,2-3-2-15,0 0 2 0,2-2-4 0,8 0-13 16,1-5-18-16,3-1-29 0,3-4-47 0,5-2-45 16,4-3-33-16,-3-1-32 0,6-3-49 15,0-2-116-15,-1-2-204 0,-5 0-110 0,-10 4 532 16</inkml:trace>
  <inkml:trace contextRef="#ctx0" brushRef="#br1" timeOffset="30534.6861">10039 1963 661 0,'0'0'465'0,"0"0"-51"15,0 0-83-15,0 0-89 0,0 0-58 0,0 0-28 16,0 0-30-16,0 0-26 0,0 0-23 0,0 0-15 16,0 0-8-16,0 0-15 0,0 0-13 0,0 0-10 15,-19-14-12-15,12 20-6 0,1 2 6 16,-3 5-4-16,-3 1-2 0,0 3 3 0,0 3-4 15,1-1 0-15,1 0 1 0,3 1 0 0,2 0-2 16,1-3 2-16,4-1 2 0,0-1-1 16,1-2 1-16,5-3-4 0,4-2-5 0,2-2-3 15,3-1 2-15,0-5 2 0,2 0 5 0,1-1 6 16,1-5-5-16,-1-2 8 0,-1-1 2 0,2-2 1 16,-3 0 5-16,-2-2-1 0,-2 0 1 0,1 0 2 15,-3 2 8-15,-3-1 1 0,1-1 2 0,-4-1 4 16,1 3-6-16,-4-3 1 0,-1 0-6 15,0-1-4-15,-1 0-8 0,-4 0-1 0,0 1-2 16,-1 4-2-16,3 2-6 0,-5 3-19 16,1 4-22-16,-5 1-25 0,0 4-49 0,-2 5-115 0,-2 2-185 15,4-2-469-15,5-2-512 0</inkml:trace>
  <inkml:trace contextRef="#ctx0" brushRef="#br1" timeOffset="31232.0977">10213 2060 988 0,'0'0'664'0,"0"0"-244"16,0 0-125-16,0 0-101 0,0 0-52 0,0 0-37 15,0 0-23-15,0 0-18 0,0 0-13 16,0 0-19-16,0 0-8 0,0 0-9 0,0 0-7 16,0 0 5-16,32-29-4 0,-23 24-2 0,1-2 4 15,2 0-1-15,-1 0 4 0,2-2 1 0,0 0 5 16,-1-3-4-16,1 0 3 0,1 0 4 15,-2-2 0-15,-2 0 2 0,-2-1-2 0,-3 1-2 16,2 2-5-16,-4 0 1 0,-2 4-7 0,-1 3-3 16,0 1-2-16,0 4-11 0,0 0-5 0,-2 0-10 15,-3 2-3-15,-1 3-2 0,-2 4 6 16,3 0 8-16,-2 2 2 0,-1 1 8 16,6 0 0-16,0 0-3 0,1-1 0 0,1 1-1 0,0-3 2 15,3 1 0-15,5-3 2 0,-2 0-1 0,4-3 1 16,5 2 4-16,-2-1 0 0,6 1 2 15,0-1 0-15,3 1-1 0,-1 2-3 0,-1 1 2 16,-1-2-2-16,-5 0-2 0,2 1 0 16,-5-1-2-16,-2-2 0 0,-5 2 3 0,2-2 2 15,-4 1-4-15,-2-1 1 0,0-1 0 0,0 1-1 16,-7 1 3-16,1-1 1 0,-4 0 1 0,-1 0-1 16,-4 0 1-16,4 0-5 0,-1-2-2 0,0 0 1 15,-2 0-1-15,3-3 3 0,3 1 3 0,2-1 1 16,0 0 2-16,4 0 2 0,1 0 1 15,0-4-1-15,1 1-2 0,0-5-1 0,2 0-5 0,6-1-2 16,2-1 0-16,2-3-1 0,0 0 7 16,5-1 3-16,-4-4-3 0,6 0 2 0,2-2-6 15,7-2 2-15,-3 0 3 0,3-1-1 0,0 3 0 16,-5-1 0-16,-5 4-2 0,-5 1 8 16,-4 0-3-16,-2 4 1 0,-5-1 4 15,-1 3-6-15,-1 1 4 0,0-1 1 0,-1 2-5 0,-2-1 2 16,-2 2 1-16,3 3-1 0,-1-1 4 0,-1 4-1 15,2 0-1-15,1 1-5 0,-2 0-4 16,-1 0 0-16,1 4-1 0,-1 1 2 0,-1 3 0 16,1 2 0-16,-2 1 2 0,3 1 1 0,-1 2 0 15,2 2 3-15,2 0-3 0,0 2-2 16,0 3-3-16,0-1 5 0,0 4 0 0,0 1-1 16,0-1 4-16,0 1-7 0,0-1 0 0,0-1 2 15,-1-1-4-15,1-1 2 0,0-1-2 0,0-1-3 16,1 1-7-16,3-4-29 0,1-4-31 15,-1 0-87-15,2-2-127 0,1-3-190 0,-3-1-302 16,3-3-748-16</inkml:trace>
  <inkml:trace contextRef="#ctx0" brushRef="#br1" timeOffset="31469.2426">10656 1925 84 0,'0'0'520'0,"0"0"-22"16,0 0-62-16,0 0-70 0,0 0-78 16,0 0-64-16,0 0-63 0,0 0-39 0,0 0-31 15,0 0-33-15,0 0-25 0,0 0-20 0,0 0-5 16,72-17-7-16,-47 12 2 0,6 2 0 16,5-1-5-16,1 0 3 0,7 0-7 0,2 1-15 15,4 0-44-15,6-2-100 0,0 1-159 0,-11 0-442 16,-15 0-758-16</inkml:trace>
  <inkml:trace contextRef="#ctx0" brushRef="#br1" timeOffset="31752.9908">11582 1959 387 0,'0'0'530'0,"0"0"-79"0,0 0-81 0,0 0-69 15,0 0-66-15,0 0-49 0,0 0-35 0,0 0-33 16,0 0-20-16,0 0-22 0,0 0-9 16,0 0-13-16,0 0-7 0,5 5-8 0,4-7-16 15,0-1-6-15,4-1-13 0,5 0-6 0,3-1 4 16,4 1-4-16,0-1 2 0,3 0-1 0,1 1-1 15,1 1-8-15,-3-1-9 0,2 0-29 16,-2 2-67-16,-4 1-105 0,-5 0-177 0,-5 1-455 16,-6 0-636-16</inkml:trace>
  <inkml:trace contextRef="#ctx0" brushRef="#br1" timeOffset="31957.5523">11500 2090 742 0,'0'0'746'0,"0"0"-311"16,0 0-158-16,0 0-79 0,0 0-42 16,0 0-48-16,0 0-32 0,0 0-27 0,0 0-23 15,132-20-9-15,-98 17-4 0,0-2 2 0,4 2-1 16,-1 1-3-16,-1 1-2 0,3 0-6 0,-1-1 0 16,0 1-5-16,-2 0-15 0,1 0-56 15,-3 0-97-15,2-2-178 0,-11 1-446 0,-8 0-700 16</inkml:trace>
  <inkml:trace contextRef="#ctx0" brushRef="#br1" timeOffset="32227.7151">11911 1727 736 0,'0'0'417'0,"0"0"-124"16,0 0-74-16,0 0-33 0,0 0-36 15,0 0-31-15,0 0-21 0,0 0-9 0,0 0 0 16,0 0 9-16,0 0 3 0,0 0-3 16,0 0-7-16,0 0-10 0,29 53-7 0,-10-42-15 15,3 0-11-15,1 3-10 0,3 2-14 0,-4 3-5 16,0 0-9-16,-1 2-5 0,-3 0-2 0,-7-1-5 16,-2 0 0-16,-8 1 2 0,-1 0 3 15,-9-1 2-15,-5 3 0 0,-6 0 3 0,-6 2-1 16,-1 0 0-16,-7 0-1 0,-1 3-4 0,-6-1-6 15,-5 1-24-15,-2 0-123 0,9-7-617 0,12-7-898 0</inkml:trace>
  <inkml:trace contextRef="#ctx0" brushRef="#br1" timeOffset="45864.4082">13155 1615 0 0,'0'0'0'0,"0"0"0"16,0 0 0-16,0 0 0 0,0 0 229 0,0 0 30 15,0 0-13-15,0 0-25 0,0 0-19 0,0 0-23 16,0 0-17-16,0 0-14 0,-11-29-13 16,10 28-17-16,-1-1-7 0,2-1-12 0,-1 3-8 15,1-3 0-15,0 2-13 0,-1 0-10 0,1 1-5 16,-1 0-11-16,1-2-6 0,0 2-6 0,-1 0-12 16,1 0-10-16,0 0-9 0,-1 0-8 15,1 0-5-15,-2 2-2 0,2 3 3 0,-1 2-1 0,-3 5 8 16,3 2 1-16,-2 3-1 0,-2 4 1 15,3 1-1-15,-1 3-2 0,-3 0 4 0,2 1-1 16,-3 1-1-16,1-1 0 0,2 0-1 16,-1-2-1-16,1-1 3 0,1-2 1 0,0 0-2 15,-2-2-2-15,4-3 1 0,0 0-2 16,-1-2-1-16,0-1 5 0,2-2-3 0,0-1 0 0,0 0 2 16,0-3-3-16,0-1 1 0,0 0 2 15,0-1-2-15,0 0-2 0,0-2-1 16,0-1-1-16,0 0-3 0,0-1-7 0,0-1-16 0,0 0-48 15,2 0-69-15,-1 0-99 0,1-1-150 0,-1-1-361 16,3 0-351-16</inkml:trace>
  <inkml:trace contextRef="#ctx0" brushRef="#br1" timeOffset="46164.0213">13120 1608 184 0,'0'0'336'0,"0"0"-5"16,0 0-29-16,0 0-48 0,0 0-51 15,0 0-24-15,0 0-28 0,0 0-33 0,0 0-33 16,0 0-23-16,0 0-17 0,0 0-12 0,0 0 0 15,0 0-3-15,50-28-5 0,-32 24-3 0,2-1-4 16,2 1-5-16,0 0-4 0,4-1 5 0,-1 2-6 16,1-1-3-16,-1 0-2 0,1 3-16 15,-3 0-33-15,-2 1-98 0,-1 0-164 0,-9 0-344 16,-2 0-648-16</inkml:trace>
  <inkml:trace contextRef="#ctx0" brushRef="#br1" timeOffset="46368.9034">13118 1780 687 0,'0'0'374'0,"0"0"-123"0,0 0-105 16,0 0-55-16,0 0-12 0,0 0-3 0,0 0-4 15,0 0-16-15,0 0-21 0,0 0-7 16,131-20-7-16,-108 20-7 0,0-1-13 0,2 0-44 15,-2 0-110-15,0 1-165 0,-5 0-316 0,-7 0-149 16</inkml:trace>
  <inkml:trace contextRef="#ctx0" brushRef="#br1" timeOffset="46607.0372">13579 1751 380 0,'0'0'711'0,"0"0"-234"16,0 0-117-16,0 0-116 0,0 0-80 16,0 0-60-16,0 0-49 0,0 0-27 0,0 0-4 15,0 0 3-15,0 0 11 0,0 0 0 0,0 0-6 16,0 0-7-16,-2 81-7 0,2-65-1 0,-1-1-2 16,1 0-3-16,-1-1-4 0,-1 1-3 0,-1-2-3 15,0-2-9-15,2 0-30 0,-2-1-76 16,-3-2-134-16,5 1-207 0,-1-3-394 0,1-3-230 0</inkml:trace>
  <inkml:trace contextRef="#ctx0" brushRef="#br1" timeOffset="46798.629">13628 1573 1152 0,'0'0'286'0,"0"0"-4"15,0 0-44-15,0 0-69 0,0 0-59 0,0 0-30 16,0 0-40-16,0 0-31 0,0 0-14 0,0 0-8 16,0 0 5-16,0 0-1 0,0 0-31 15,-33 12-89-15,41 4-153 0,-1-5-269 0,-1-3-778 16</inkml:trace>
  <inkml:trace contextRef="#ctx0" brushRef="#br1" timeOffset="47037.856">13900 1757 1108 0,'0'0'448'0,"0"0"-60"0,0 0-106 0,0 0-74 0,0 0-47 16,0 0-25-16,0 0-27 0,0 0-35 16,0 0-29-16,0 0-24 0,0 0-15 0,0 0-7 15,0 0 7-15,0 0 1 0,45 20-3 16,-29-6 5-16,2 1-7 0,-3 0 2 0,1-2 0 15,0 1 1-15,-2 0-1 0,-1-1-2 0,1 0 3 16,-1-3-2-16,-1 0 1 0,-3-2-4 0,-3 1-9 16,0-3-11-16,-4 0-31 0,-2-1-55 15,3-1-100-15,-3-2-172 0,0 1-506 0,0-2-506 0</inkml:trace>
  <inkml:trace contextRef="#ctx0" brushRef="#br1" timeOffset="47269.3615">14221 1708 643 0,'0'0'520'0,"0"0"-268"0,0 0-30 16,0 0-20-16,0 0-30 0,0 0-19 16,0 0-10-16,0 0-28 0,0 0-23 0,0 0-16 15,-123 119-23-15,102-102-10 0,-2-1-9 16,0 1-7-16,-4-2-8 0,3 2-4 0,-3-1-6 15,3-3-16-15,1 1-22 0,1-2-62 0,3 0-114 16,4-1-174-16,5-3-458 0,1-2-405 0</inkml:trace>
  <inkml:trace contextRef="#ctx0" brushRef="#br1" timeOffset="48295.0584">14461 1833 779 0,'0'0'491'15,"0"0"-104"-15,0 0-129 0,0 0-88 0,0 0-52 16,0 0-32-16,0 0-33 0,0 0-19 16,0 0-4-16,0 0-4 0,0 0-7 0,0 0-3 15,0 0-4-15,-7 18-4 0,7-16 7 0,5-1 4 16,-1-1 11-16,3 0 7 0,2 0 0 15,3 0-4-15,1 0-9 0,3-2-4 0,-1-2-7 16,4 0-2-16,-3-1 0 0,3 0-3 0,-3 1 1 16,0-3 1-16,-2 1-3 0,-1 1 1 0,-2-2 4 15,-3 1-1-15,1 1 7 0,-4 0-1 16,-2 2 1-16,-1 0 1 0,-2 1-6 0,0 1 0 16,0 1-10-16,-4 0-7 0,-2 0-5 0,-5 0-4 15,-1 3 6-15,-2 2 5 0,-2-1 3 0,-1 4 2 16,2-1-2-16,-2 1-3 0,3 2 1 15,-1-2-1-15,3 1 2 0,1 2-1 0,0-1-2 16,3 1 1-16,2-1-1 0,-2 1 2 0,1 0 2 16,2 0-3-16,1 2-2 0,1-1-5 0,2-1-6 15,0-1-5-15,1 0-8 0,0-2-4 0,5-2 1 16,2-1 2-16,2 1 8 0,1-3 5 16,2-2 6-16,5-1 3 0,-1 0 3 0,4-4 3 15,0-2 1-15,0-1 2 0,2-2 0 0,-1 1 0 16,-1-3 0-16,0 2 3 0,-1-1 0 15,-3 0 3-15,0 1 0 0,-2-2 3 0,-2 3 7 16,-2 0 6-16,-2 1 11 0,-3 0 2 0,-1 3 0 16,-2-1 0-16,-2 3-6 0,0 0 0 0,0 2-8 15,0 0-10-15,0 0-8 0,-1 0-9 0,-3 0-5 16,0 4 2-16,-1 1 2 0,1 2-2 16,-1 0 4-16,2-1 0 0,1 1 1 0,1 1 1 15,1-2-1-15,0 1-1 0,0-1-4 0,1-2 4 16,2 0-2-16,2-1 3 0,1 0 4 0,2-1-5 15,-2-1 5-15,4-1 1 0,-1 0-2 16,2 0 6-16,-1-1-2 0,0-4-2 0,1 1 5 16,1-1-4-16,0 0 0 0,-1-3 0 0,0 0-3 15,0 0 1-15,2-1 0 0,-3 1 2 16,-2-1 0-16,1-1 3 0,-2 2 0 0,0-1 4 0,-2 0 1 16,0 0 2-16,0 0 2 0,-4-2 0 15,-1 2 2-15,0-1-3 0,-4-1 0 16,-2 2-3-16,1 1-3 0,-3 2-9 0,0 2-1 0,-5 3-6 15,0 1-2-15,-2 1 2 0,-2 6-1 16,1 2 3-16,1 2 1 0,2 1 0 0,3 2-3 16,2 0-1-16,1 0 1 0,2 1-2 0,2-1-1 15,3 0 3-15,0-3-3 0,0 1-1 0,2-3 3 16,3-1 2-16,1 0 0 0,0-3 4 16,2 0 4-16,0-3-4 0,3-1 5 0,-1 0 0 15,2-1-1-15,1 0-2 0,1-2-1 0,5-3 0 16,-2 1 2-16,3-2 2 0,2-1 2 0,1-1 0 15,-3-3-1-15,0 0 4 0,-3 0-1 16,-1-3 5-16,-3 0 0 0,-2 0-2 0,-4-1 4 16,-2 0-4-16,-3 0 1 0,-1-1 2 0,-1-1-3 15,0-2 4-15,-1-1 5 0,-3 0 5 0,-1-2 5 16,2 0 4-16,-2 2 0 0,1 4-3 0,0 6-5 16,0 4-2-16,3 1-7 0,-2 3-5 0,2 2-3 15,0 0-9-15,0 0 3 0,-2 0-2 16,2 5-5-16,-2 2 5 0,1 2-2 15,-2 4 0-15,3 1 4 0,-2 4-1 0,2 0 1 16,1 1-2-16,0 1 3 0,0 4-2 0,0 2-3 16,0 1 3-16,0 4-6 0,-5 0-4 0,-1 0-11 15,0-1-32-15,-2 0-53 0,3-2-27 0,5 0 2 16,2-2-19-16,10-1-105 0,3-3-227 0,0-6-491 16,-5-5-87-16</inkml:trace>
  <inkml:trace contextRef="#ctx0" brushRef="#br1" timeOffset="49679.6463">15768 1769 0 0,'0'0'0'15,"0"0"4"-15,0 0 442 0,0 0-50 0,0 0-79 16,0 0-55-16,0 0-40 0,0 0-46 0,0 0-32 15,0 0-23-15,0 0-16 0,0 0-19 16,0 0-18-16,0 0-17 0,-49-106-14 0,42 106-12 16,-1 3-8-16,0 6 4 0,-5 0 4 0,1 1 1 15,-6 4 8-15,3 2-2 0,-2 2-3 0,1 3 2 16,1-1-8-16,1 3-3 0,3-2-2 16,1 0-4-16,4 1 3 0,-1-1-1 0,5 0-1 15,1-3-2-15,1 0-2 0,0-3-3 16,7 0 2-16,2-2 3 0,5-1 2 0,2-2 3 0,5-2-1 15,4-3 2-15,4-4-4 0,0-1-2 0,3 0 0 16,-1-5-4-16,-1-3 3 0,-3 0 3 16,-1 0-1-16,0-3 2 0,-2-1 0 0,-2 1-2 15,0 0 3-15,-4 0 2 0,1 1 2 0,-7 0 6 16,0 0 6-16,-3-1 1 0,-1 1-1 16,-6 3 3-16,1 1-6 0,-2 2-5 0,-1 3-1 15,0-1-12-15,0 2-5 0,0 0-5 0,-2 0-10 0,-2 2 1 16,0 2-2-16,-2 1 7 0,0 1-2 15,1 1 0-15,4 1 2 0,-2-1-8 0,3 2 7 16,0-1 2-16,0-2 1 0,5 2 5 0,5-3-5 16,0 0 2-16,4-2-2 0,3 0-2 15,3-3 3-15,1 0-2 0,4 0 3 0,-1 0-4 16,-2 0 1-16,1-5 1 0,-2 1-1 0,0-2 1 16,-4-1 4-16,2 0 1 0,-5-1 2 15,1 0 5-15,-4-1-6 0,-3 1 3 0,-1 1-2 16,-2-1 0-16,-3-1 1 0,-1 0 0 0,-1-1-5 15,0-2-1-15,-1 2-2 0,-2-4 0 16,-5 1 3-16,1 1-1 0,-2 1 1 0,0 1-4 16,0 3-4-16,-3 2-5 0,-1 2-2 0,-1 3-3 15,-3 0 0-15,0 5 3 0,-1 5 0 0,0 1 3 16,0 3 1-16,5 1 3 0,1 2 2 0,3 0-2 16,1-1 0-16,6 1-5 0,0-2-2 0,2 1 1 15,3-3-5-15,2-1 0 0,2-1 0 16,3-2-2-16,0-3 7 0,3-2 6 0,3-2 1 15,-1-2 3-15,2 0 1 0,2 0 0 0,1-5 1 16,1 0 3-16,-1-2-2 0,1-2-1 16,1 0 3-16,-3-2-4 0,2-1 2 0,-1-1-2 15,-1 0 0-15,1 0 1 0,-3-1 3 0,-1 0 1 16,1 0 4-16,-5-3 2 0,-1 0 2 0,-1 1-2 16,-2 0 4-16,-5 0-1 0,2 0-3 0,-3 3 4 15,-2 4-9-15,0 2-2 0,0 2-1 16,0 3-7-16,0 2-1 0,-2 0-9 0,-1 0 2 15,-1 3-3-15,2 4 4 0,-4 1 5 0,4 1-4 16,2 3 6-16,0-1-3 0,0 4 4 16,8-3 0-16,-1 2 3 0,7-2-2 0,-2 1-2 15,6-1 3-15,-2-2-7 0,4 0 8 0,0 2 2 16,4-2 2-16,-1 2 6 0,2-1-7 0,-4 0 2 16,-4 0-5-16,-1-2-5 0,-9-2 3 15,-2 0 2-15,-4-1-2 0,-1 0 4 0,0 0-4 16,-1-1 1-16,-6 1 4 0,-4-1 1 0,-1 1 1 15,-4-1 3-15,-1 1-3 0,-3-3-4 0,1 2 1 16,-1-2-1-16,2 1-1 0,4-2 3 0,-3 1-2 16,6-2-1-16,2 0 0 0,5-1-1 0,-2 0 3 15,5 0-1-15,1 0 1 0,0 0-7 16,3 0-3-16,4-1-1 0,3-2-9 16,5-1 8-16,1-2 0 0,4 0 0 0,0-1 5 15,2 0-2-15,-2 0 3 0,0-2 1 0,3-2 5 16,2 0-2-16,-1 0-1 0,4-3 4 0,-6-1-1 15,1-2 5-15,-6-2 4 0,-5-1-1 0,-3-1 0 16,0-1 4-16,-4-2-8 0,0 0-1 0,-4-1-1 16,2-2-2-16,-3 0 4 0,0 1-1 15,0 0 4-15,0 5-7 0,0 4 4 0,0 4 5 16,0 3-3-16,0 4 3 0,-3 4 0 0,2 0-3 16,0 2-5-16,0 0-5 0,-2 2-3 0,-1 6-4 15,2 3 7-15,-6 6 3 0,5 0 1 16,-1 5 2-16,1 3 0 0,2-3 0 0,1 4-3 15,0-3 3-15,0 0-4 0,4 2-1 0,0 0 3 16,-2 1-3-16,4-1 1 0,-2 0 4 0,0-1-3 16,0 0 2-16,-2-4 1 0,-1-1-5 0,2-2 0 15,-2-2-1-15,1 0-10 0,-1-5-19 0,0-1-33 16,0 0-41-16,-1-4-63 0,2-1-77 16,1-3-102-16,2-1-192 0,-4 0-317 0,1 0-112 0</inkml:trace>
  <inkml:trace contextRef="#ctx0" brushRef="#br1" timeOffset="49902.692">16748 1734 0 0,'0'0'510'0,"0"0"-60"0,0 0-72 0,0 0-87 16,0 0-77-16,0 0-51 0,0 0-48 0,0 0-39 15,0 0-7-15,0 0 11 0,0 0 28 16,0 0 25-16,0 0-4 0,-35 28-23 0,71-26-33 15,5-1-32-15,4-1-15 0,0 0-6 0,2 0-4 16,2 0-3-16,6 0-4 0,0-1-1 0,4 0-33 16,1 0-86-16,-1-2-212 0,-16 1-601 15,-12-1-679-15</inkml:trace>
  <inkml:trace contextRef="#ctx0" brushRef="#br1" timeOffset="51782.1765">17957 1669 0 0,'0'0'0'0,"0"0"456"0,0 0-35 0,0 0-59 16,0 0-70-16,0 0-44 0,0 0-32 16,0 0-33-16,0 0-24 0,0 0-22 0,0 0-20 15,0 0-22-15,-17-34-24 0,17 34-18 0,0 0-23 16,-1 0-13-16,1 3-6 0,0 0-12 0,-1 2-3 16,1 3 2-16,0 4 3 0,-1 5 5 15,1 2 3-15,-1 4-4 0,-1 3 0 0,1-1-4 16,-1 1 3-16,0 2 0 0,0-4 4 0,1 2 3 15,0-4-6-15,-1 1 5 0,-2-3 1 16,2-3-4-16,1 1 2 0,-1-3-5 16,-1-2-3-16,0 0-3 0,2-3-1 0,1-2-14 0,0 1-33 15,0-4-63-15,0 0-102 0,0-3-153 16,0 0-267-16,0-1-849 0</inkml:trace>
  <inkml:trace contextRef="#ctx0" brushRef="#br1" timeOffset="52017.7616">17752 1830 691 0,'0'0'406'0,"0"0"-48"0,0 0-72 0,0 0-39 16,0 0-37-16,0 0-29 0,0 0-36 16,0 0-35-16,0 0-36 0,0 0-27 0,0 0-17 15,0 0-8-15,0 0-3 0,3-11 1 0,36 9 0 16,4 0-9-16,9 0 2 0,5-1 0 0,0 1-2 15,0-1 3-15,1 1-10 0,-3 0-7 16,3 1-11-16,-4 1-33 0,1 0-91 0,-3 0-194 16,-13 0-476-16,-15 0-752 0</inkml:trace>
  <inkml:trace contextRef="#ctx0" brushRef="#br1" timeOffset="52763.8075">18923 1630 575 0,'0'0'374'0,"0"0"8"0,0 0-65 16,0 0-68-16,0 0-61 0,0 0-33 15,0 0-32-15,0 0-24 0,0 0-22 0,0 0-22 16,0 0-15-16,0 0-14 0,0 0-13 16,0 0-15-16,-25-23-3 0,37 23-1 0,8-2 4 15,6 2 9-15,10-1-1 0,4 0 0 0,5 0-2 16,2 0 4-16,2 1-2 0,-4 0-2 0,3 0 4 15,-5 0-8-15,-3 0-4 16,1 0-11-16,-5 0-50 0,-4 1-91 0,-3-1-150 0,-5 1-237 16,-9 0-347-16,-3-1 162 0</inkml:trace>
  <inkml:trace contextRef="#ctx0" brushRef="#br1" timeOffset="53015.2499">19107 1614 1782 0,'0'0'178'0,"0"0"-16"0,0 0-38 0,0 0-37 15,0 0-14-15,0 0-14 0,0 0-23 0,0 0-20 16,0 0-4-16,0 0 9 0,0 0 11 0,0 0 8 16,0 0 4-16,0 0-2 0,10 128-5 15,-9-103-4-15,-1 0-4 0,0-1-5 0,0 1-1 16,-2-1-5-16,0 0-5 0,0 0 0 0,1-4-5 15,-2 1-7-15,3-1-18 0,0-2-42 16,3-2-78-16,1-1-121 0,3-2-189 0,-3-4-358 16,2-3-379-16</inkml:trace>
  <inkml:trace contextRef="#ctx0" brushRef="#br1" timeOffset="53556.8065">19339 2052 1553 0,'0'0'183'16,"0"0"-88"-16,0 0-18 0,0 0-6 0,0 0 8 16,0 0 5-16,0 0 3 0,0 0 10 15,0 0-5-15,0 0-15 0,0 0-12 0,0 0-19 16,121-2-12-16,-99-3-5 0,0-2-3 0,2 0-2 15,-7-1 7-15,0 0-3 0,-4 0-1 0,-3-1 3 16,-1 0 3-16,0 0-1 0,-6-1 3 16,2-1-1-16,-3 0-6 0,-1-4 2 0,-1 1-4 15,0-2-1-15,0 1-6 0,-2-2 1 0,-4 4-3 16,3 0-4-16,-6 3 3 0,4 3-4 16,-3 1-2-16,-1 3-5 0,-2 1-9 0,-1 2-2 0,-4 0-1 15,3 2 3-15,-4 1-2 0,4 3 2 16,1-1-1-16,1 0-1 0,3 1-3 0,2-1 1 15,5 1-7-15,1-1-4 0,0-1 4 0,7 1-5 16,2-3 6-16,5 1 10 0,5-2-5 16,2-1 9-16,7 0 3 0,2-4-3 0,0-2 4 15,1 1-3-15,0-2 0 0,0 0 0 16,-1 1 2-16,-5-1 3 0,-1 2-2 0,-7 0 1 0,0 2 4 16,-6 0 1-16,-2 1 5 0,-3 2 0 15,-2 0-10-15,-2 0 1 0,-2 0-5 0,1 0-3 16,-1 5 6-16,0 1-2 0,0 2-2 0,0 2 2 15,0 1 0-15,0 1 0 0,-1-1 0 0,-1 2 2 16,-2 1-7-16,-1-2 6 0,2 1 2 16,-2-1-1-16,3-2 3 0,-1 0-4 0,0 1 1 15,0-2-3-15,2 1 0 0,0 0 1 0,0 0-5 16,-1-1-6-16,2 0-22 0,0-2-44 0,0 0-69 16,0-1-109-16,0-1-147 0,0-3-327 15,0 0-786-15</inkml:trace>
  <inkml:trace contextRef="#ctx0" brushRef="#br1" timeOffset="55216.2996">20102 1919 790 0,'0'0'526'0,"0"0"-115"0,0 0-91 16,0 0-85-16,0 0-56 0,0 0-37 0,0 0-49 16,0 0-36-16,0 0-23 0,0 0-22 15,0 0-8-15,0 0-2 0,0 0-2 0,0 0 0 0,10-11 5 16,-9 18-4-16,1 1 2 0,1 0 2 15,-3 0-8-15,0 1 7 0,0-2 1 0,0 0 2 16,-3 1 5-16,-2-1 3 0,-4 1 2 0,-3 1-1 16,-1-2 2-16,-2 0-2 0,-4-1-7 15,3 0-3-15,-1-1-3 0,-2-2-5 0,5 0-1 16,-2-2 4-16,6-1-4 0,3 0 7 0,2 0 3 16,2-2 0-16,2-5-4 0,1 0 3 15,0-2-7-15,5-2-3 0,2-2 1 0,2-1 1 16,1-2 2-16,3-1 5 0,-1 0 8 0,6-3-7 0,-5 2 6 15,5-1 1-15,-3 2-4 0,1 4 4 16,-5 3-4-16,3 3-2 0,-4 2-3 0,-2 4-2 16,3 1 0-16,-1 0-4 0,1 0 7 0,2 6-7 15,-2 2 1-15,-1 1 2 0,2 1-6 16,-3 1 4-16,1-1 2 0,-1 1 0 0,-3-1 1 16,2-2 5-16,-2 2-6 0,-2 1-2 15,1-2-1-15,0 0-1 0,-3 1-1 0,4-2-7 16,-3 0-20-16,2-1-38 0,-1 0-50 0,1-1-58 15,0-2-64-15,0-1-54 0,1-2-22 0,0-1 1 16,-2 0 32-16,4-1 63 0,-4-3 58 16,3-2 55-16,-2-1 50 0,0-1 34 0,1 0 36 15,-1-1 61-15,-2-1 70 0,2 0 47 0,-1 0 46 0,1-2-1 16,-1 1-28-16,1 0-17 0,-1 2-34 16,-1 0-24-16,2 2-22 0,-2 2-21 0,-1 1-18 15,2 1-13-15,-1 2-8 0,-1 0-15 0,-1 0-13 16,4 1-13-16,-1 0-10 0,0 2-3 15,1 3 1-15,2-1 2 0,-2 2 2 0,4-1 2 16,-2 3 0-16,-2-2-2 0,3 0 2 0,1-1-2 16,-3-1 0-16,1 1 3 0,2 0 3 0,0-2-2 15,-4 1 0-15,1-2-2 0,-4-1-3 16,3 0 3-16,-4 1-1 0,-1-1-3 0,1-1-1 16,-1 1 0-16,0-1 3 0,0 0 3 0,0 0 6 15,0 0 2-15,0 0 10 0,0 0 10 16,1 0 2-16,0-1-7 0,5-4-8 0,-2-1-13 0,0 0-4 15,2-2 2-15,3 0 0 0,1-3-5 16,0 2 0-16,0-2-2 0,2 3-2 0,-2 1 3 16,0 1-3-16,2 1-2 0,-2 2 4 0,-1-1 0 15,-2 2 4-15,-4 1 3 0,-2 0-7 16,-1 1-5-16,2 0-8 0,-2 0-5 0,1 0 4 16,1 1 4-16,0 1 6 0,0 2 5 0,-1-2 0 15,2 0 4-15,0 1 3 0,-1-2 0 0,0 2 0 16,4-3 1-16,-2 1 0 0,1 0 4 15,0-1 5-15,2 0 0 0,1 0 4 0,3 0-1 16,-1 0-5-16,2 0-1 0,-1-2 0 0,0-1-1 16,-1-1 3-16,-1 0 2 0,-1 0 7 0,-3-2 3 15,4 2-2-15,-5-1-4 0,0 0-3 0,-2 2 2 16,-1-1 1-16,-1 1-1 0,0-1-5 0,0 1-10 16,0 0 2-16,-1 1-7 0,-1 0 2 15,1 1-5-15,0 1-16 0,-1 0-6 16,0 0-10-16,1 0 4 0,1 3 8 0,-1 1 4 15,0 2 7-15,1 0 4 0,0 1 0 0,0 0 7 16,0 2 0-16,2-2-4 0,4-1 2 0,-1 0 2 16,4 1 0-16,2 0 6 0,1 0-2 15,1 1-3-15,1-1-1 0,-1 1 0 0,2 0 2 0,-4-2-2 16,-1 3 1-16,-2-1-3 0,-3-1 0 16,-2 0 3-16,-1 1 2 0,-1-1 1 0,-1 0-3 15,0-1-1-15,-1 0 1 0,-5 0 4 0,-2 1 3 16,1-1-2-16,-2-1 0 0,-3 0 1 15,1 0-1-15,1-2 0 0,2 0 2 0,1-1-7 16,1 0 3-16,3-2 4 0,1 0 5 0,0 0 8 16,0 0-3-16,2-4-3 0,0-1-4 0,0 0-9 15,2-2 0-15,1 0-7 0,3 0-6 16,0-2 3-16,3 0 1 0,2-1 7 0,2-3 4 16,4-2-5-16,3-1 0 0,4-2 1 0,0-3-1 15,0-1 7-15,3-3-1 0,-3-3-4 0,2-1 1 16,-3-4-4-16,-1 1 7 0,-2-4-2 15,-2 1-1-15,-2 1 3 0,-3 0-6 0,-3 4 5 16,-3 5 1-16,-2 3-3 0,-3 4 4 0,-2 5-4 16,0 4-4-16,0 3-1 0,-2 5-15 0,-4 1-10 15,0 1-6-15,-4 5-5 0,1 3 12 0,0 0 9 16,0 3 10-16,4 0 9 0,0-1-4 16,3 1 9-16,0 1-4 0,2 0 2 0,0 2 6 15,0-1-3-15,1 5 2 0,2 1 3 0,2 2-1 16,-1 3 3-16,1 1 2 0,-1 3-2 0,-1 0 1 15,2 0 2-15,-2 2 1 0,-1 2-2 16,-2 2 2-16,0 3-2 0,0 2-1 0,0 2 2 16,0 2-2-16,0-1 2 0,0-1 2 0,0-3-2 15,-2 0 2-15,-1-4-4 0,-2-4 1 16,1-2 1-16,-4-5 0 0,1-3 5 0,-1-2-1 0,2-6-1 16,-1-4 0-16,2-2-4 0,1-3 0 15,2-3 9-15,1-1 16 0,0 0 9 0,1-2 3 16,-1-4-13-16,1-3-15 0,0-2-12 15,0-2-4-15,0-2-2 0,1-3-1 0,1-1-2 16,5-4 0-16,-1-2 0 0,2-5-2 0,3-5 2 16,4-4-3-16,-1-3 0 0,6-1 1 15,-1-2 0-15,1 1 2 0,-1 3-7 0,-4 5 1 0,1 8 1 16,-3 6-3-16,-2 5 3 0,0 4-5 0,-1 4-6 16,2 2-6-16,0 2-2 0,0 4-1 15,1 1-2-15,0 0 3 0,2 3 4 0,-2 4 2 16,4 2 9-16,-4 3 5 0,3-2-2 0,-3 2 6 15,-2-1-4-15,0 0 2 0,-1 0 1 16,-3 0-4-16,-4-1-1 0,3-1-1 0,-4-1-1 16,-1 1 0-16,-1 0 3 0,0 1 0 0,-3-1 2 15,-5 1-1-15,-1 1 5 0,-3 0-1 0,-3 2 0 16,-1-2 3-16,-3 0-2 0,-1-1-5 16,0-1 0-16,-1-1 0 0,0 0-1 0,2-1-5 15,-1-2-16-15,4 2-35 0,1-3-55 16,4 0-82-16,2-2-105 0,6-1-208 0,0-1-359 15,2 0-267-15</inkml:trace>
  <inkml:trace contextRef="#ctx0" brushRef="#br1" timeOffset="56277.8265">21765 1855 1137 0,'0'0'398'16,"0"0"-47"-16,0 0-77 0,0 0-91 0,0 0-68 15,0 0-38-15,0 0-28 0,0 0-20 0,0 0-15 16,0 0-7-16,0 0 1 0,0 0 0 16,0 0 0-16,-73-13-2 0,61 22 2 0,0 0-1 15,-1 1-2-15,1 3 3 0,1-1-5 0,0 2 3 16,3 0-1-16,2 0-4 0,0 0 0 16,0-1-1-16,5 1 0 0,1 0 3 0,0-1 2 15,0-3-2-15,3 0 2 0,4-4-2 0,0 1 2 16,0-3 3-16,3 0 5 0,3-1 6 0,1-3 3 15,3 0 5-15,0 0-6 0,3-4 1 16,1-2-5-16,-2-1-4 0,2 0 1 0,-1-3 0 16,-3 0 4-16,1 0 0 0,-3-3 4 0,-2-1 0 15,-1-1-1-15,-4 0 2 0,2-2-4 0,-4-2-5 16,-2 0-5-16,-2 0-2 0,-2 3-4 0,0 0-4 16,0 4-2-16,-6 4-17 0,-3 2-9 0,-2 3-9 15,1 3-1-15,-5 2 8 0,-1 5 9 16,-2 1 5-16,2 2-1 0,1 1 2 0,2 2-11 15,2-2-9-15,2 1-16 0,2-1-22 0,5 0-21 16,1-2-16-16,1 0-2 0,1-1 3 16,5-3 28-16,2 0 29 0,4-2 23 0,0 1 22 15,3-4 6-15,0 0 2 0,1 0 2 0,1 0 0 16,1-1 3-16,-2-3 1 0,3-1 7 0,-3 1 8 16,1-3 15-16,-1 1 15 0,-2-2 10 15,0 1 9-15,1-1-2 0,-4-1 2 0,2 0-5 16,-2-2-5-16,0 0-3 0,0-1-4 0,-3 2-5 15,-1-5-9-15,2 2-1 0,-4-1-10 16,-2 2 0-16,-1 1-3 0,-1 3-3 0,-1 2-2 16,0 1-8-16,0 4-3 0,-1 0-20 0,-4 1-14 15,0 0-4-15,-5 1-2 0,1 2 8 0,2 3 10 16,-2 0 5-16,3-1-1 0,0 1 5 0,2-1 1 16,2 0-2-16,1-1 0 0,1-1-2 15,0 1 0-15,3-2 5 0,2 0 7 0,1 1 1 0,4-2 3 16,0-1-2-16,1 0-3 0,3 0 3 15,1 0-1-15,3-2 2 0,2-2-5 0,1 1 1 16,1-1 2-16,-4 0-1 0,0 1 5 0,-5-1 0 16,-3 1 0-16,-3 0 3 0,-4 2 5 15,-1 0-1-15,-2 1-2 0,0 0-5 0,0 0-12 16,0 0-3-16,0 0-9 0,0 0-13 0,-3 0 1 16,-1 2 2-16,2 4 6 0,-3-1 13 15,0 3 5-15,0 1-4 0,1-1 0 0,2 1 0 16,2 1-1-16,-2-1 3 0,2 1 2 0,0-1 2 15,0 0 1-15,2-2-1 0,-1 1 4 0,3-2-5 16,-1 0 4-16,2 0-1 0,2 0-1 16,0 0 3-16,1 0-1 0,3-2 4 0,-1 0 1 15,2-2 2-15,2 1-3 0,2-2 1 0,3-1-2 16,1 0 0-16,-1 0 3 0,0-2-3 0,-1-3 0 16,-2 0 0-16,-2-2 3 0,-1 1 0 15,-3-2 4-15,-2 1 1 0,-1-4-2 0,-3-1 1 16,1 0-5-16,-3-3-3 0,0-1-3 15,-2-3 1-15,1 0 3 0,-1-1 0 0,0-2 3 0,0-1-5 16,1 0-3-16,1 0 3 0,-1 0-3 16,-1 4 3-16,1 3 0 0,-1 6 2 0,0 3-3 0,0 2 2 15,0 5-1-15,1 0-6 0,-1 0-6 16,0 2-7-16,0 5 0 0,-2 4 4 0,-1 3 6 16,1 2 5-16,-2 1 0 0,1 2-2 0,1-1 0 15,1 0 1-15,1 0 0 0,0 2 1 16,0-1 4-16,0 2-2 0,0 2-1 0,0 0 1 15,0-2 0-15,0 0-2 0,-2-3 1 0,2-2-1 16,-1 0-4-16,1-4 1 0,0-1-5 0,0 0 0 16,0-1-12-16,0-2-30 0,0-2-36 15,0-2-74-15,3-1-107 0,0-3-112 0,0 0-355 16,-1 0-723-16</inkml:trace>
  <inkml:trace contextRef="#ctx0" brushRef="#br1" timeOffset="57122.2911">22399 1765 0 0,'0'0'407'16,"0"0"4"-16,0 0-95 0,0 0-81 16,0 0-71-16,0 0-53 0,0 0-39 0,0 0-32 15,0 0-23-15,0 0-8 0,0 0 0 0,0 0 20 16,0 0 38-16,0 0 27 0,-49 6 11 0,67-4-15 16,4-2-26-16,4 0-22 0,4 0-11 0,1 0-10 15,2 0-2-15,-2-2-5 0,4-1-9 0,-1-2-7 16,0 0-43-16,1-1-53 0,-4-1-72 15,-5 0-111-15,-1 1-135 0,-5 1-171 16,-6 3-13-16,-2 0 427 0,-6 0 173 0,-3 1 0 0,-3 1 0 16,0 0 0-16,0 0 0 0,-3 1 0 15,0 3 0-15,-1-2 0 0,1 2 0 0,-1-2 216 16,1 2-15-16,3-1-30 0,0-1 1 0,0 2 12 16,0-1 28-16,1 2 19 0,5 0 7 0,-1-1-16 15,3 2-43-15,-2 0-39 0,2 0-45 0,0 1-31 16,1 1-11-16,0 1-8 0,-1 0-6 15,0-1-11-15,-1 1-3 0,1 0 1 0,-3 0-2 16,0 0 4-16,-4-3-4 0,0 0-5 16,-1 0 0-16,0-1 1 0,-6-1 6 0,0-1 6 0,-4 1 5 15,-3 2 0-15,-3-3-4 0,1-1-4 16,-3 2-10-16,-2-3-7 0,0 0-5 0,0 0-1 16,1-1-2-16,5 0-3 0,3 0 3 0,3 0-4 15,3 0 4-15,2 0 4 0,3 0-2 16,0-3-3-16,1-1-7 0,6-1-8 0,1-2-4 15,3-1 2-15,2-1 2 0,3-2 5 0,0 1 5 16,3-2 3-16,0 1 3 0,-2 0 0 0,0 0-2 16,0 2 0-16,0-1-1 0,-2 2 0 0,0 2 0 15,-2 1-3-15,-2 0 1 0,-1 2-4 16,-3 1-3-16,-1 2-5 0,2 0-4 0,-1 0-5 16,-2 2 2-16,2 3 3 0,-2 1 4 0,1 1 7 15,-3-1 2-15,1 2 4 0,1 0-2 16,2 2 2-16,1-1 2 0,6 0-4 0,0 0 7 15,3 0-3-15,5 1 2 0,2-3 6 0,3 2-2 16,3-2 2-16,1 0-1 0,1-1-1 16,-1 0 1-16,-4-3-1 0,1 0-1 0,-9-3 1 0,-6 0-1 15,-3-3-1-15,-5-2-3 0,-4-4-3 0,-1 1-4 16,0-3-7-16,-6 0 4 16,1-3 2-16,0 0-1 0,-3-2 9 0,3-1-1 15,0-1-2-15,1-3 3 0,1-1-3 0,0-2 3 16,3-5-1-16,0-1 0 0,0-1 3 0,2 3-2 0,0 4 4 15,1 6 4-15,-3 7-1 0,0 6 0 16,0 1-7-16,0 4-11 0,0 0-18 0,0 4-1 16,0 4 2-16,-1 5 8 0,-3 4 17 0,0 0-1 15,3 5 4-15,-2 1-1 0,1-1-1 0,2 2 3 16,0-1-2-16,0 1 0 0,0 1 3 16,1 0-1-16,0 2-2 0,1-2 0 0,-2 0 0 15,1-4 0-15,-1 0 1 0,0-4 2 0,0-1-3 16,0-2 1-16,1-3-1 0,-1-1 1 15,0-2-3-15,1-2-6 0,-1-3-25 0,0 0-51 16,1-3-69-16,-1 0-54 0,2-2-146 0,-2-1-323 16,1-1-578-16</inkml:trace>
  <inkml:trace contextRef="#ctx0" brushRef="#br1" timeOffset="57483.5033">23234 1735 0 0,'0'0'0'0,"0"0"42"16,0 0 327-16,0 0-60 0,0 0-66 0,0 0-52 0,0 0-44 15,0 0-53-15,0 0-30 0,0 0-22 0,0 0-14 16,0 0-7-16,0 0-3 0,0 0 23 16,-107 18 27-16,116-16 26 0,6 1 4 0,2-1-16 15,6 1-24-15,3-1-26 0,2 1-3 16,4-2-6-16,3-1-4 0,-2 1-2 0,3-1-6 16,-2 0-3-16,1 0 0 0,-7 0 9 0,0-3 4 15,-6-2 5-15,-2 1 9 16,-8-2 8-16,1 0 5 0,-7 0 2 0,-1 1-1 0,-2 2-7 15,-3-1 5-15,0 2 7 0,0 1 0 0,0 1 3 16,0 0-12-16,0 0-14 0,0 0-12 0,0 0-14 16,0 0-10-16,0 2-2 0,-1 3 3 0,-1 1-2 15,1 1 10-15,0 0 0 0,-1 1-1 16,2 1-2-16,0 0 2 0,0 0 1 0,0 0-1 16,0 1 5-16,0-1-3 0,0-1 0 0,0 1 0 15,0-2 3-15,0 0 0 0,0-1-2 16,0 1 3-16,0-3-10 0,0 2 1 0,0 0-20 15,-1-3-65-15,0 1-117 0,1-1-197 0,0-1-432 16,0-1-484-16</inkml:trace>
  <inkml:trace contextRef="#ctx0" brushRef="#br1" timeOffset="57686.5093">23655 1537 1512 0,'0'0'302'0,"0"0"-17"15,0 0-75-15,0 0-65 16,0 0-46-16,0 0-44 0,0 0-31 0,0 0-31 0,0 0-40 16,0 0 1-16,0 0 5 0,0 0 14 15,0 0 26-15,0 0-3 0,-16-4-27 0,16 17-67 16,0 3-118-16,2 0-169 0,1-3-247 0,0-4-465 0</inkml:trace>
  <inkml:trace contextRef="#ctx0" brushRef="#br1" timeOffset="58168.1062">23759 1719 493 0,'0'0'488'0,"0"0"-126"0,0 0-113 16,0 0-114-16,0 0-71 0,0 0-36 0,0 0-20 16,0 0-3-16,0 0-1 0,0 0-4 0,0 0 1 15,0 0-1-15,0 0 0 0,-85 48-1 0,83-39-1 16,2 0 10-16,0-2 10 0,2 1 12 15,2-1 16-15,-1-1 6 0,3-2 13 0,-2 1 13 16,4-2 14-16,-3-2 13 0,1 0 4 16,2-1-7-16,0 0-19 0,-1 0-22 0,4-2-15 0,0-2-9 15,1 0-5-15,1 1-4 0,0-1-2 16,0 0-3-16,2-1-1 0,-4-1-1 0,3 2 0 16,1-2-3-16,-3 1 1 0,3-4 3 0,-1 0-3 15,-2 0 2-15,-1 0 1 0,-2 0 0 0,0 4 0 16,-6 1 0-16,-1 1-1 0,-1 3-8 0,-1 0-2 15,0 0-7-15,0 0-9 0,0 0-9 16,0 0-4-16,-1 1-1 0,-1 2 6 0,2 1 9 16,-1 0 2-16,1 1 4 0,0 0-4 0,0-2-1 15,0 1 1-15,0 1 0 0,0-3 2 16,3-1 2-16,-1 2 2 0,2-1 1 0,-2 0 2 16,4-2 0-16,-2 1 1 0,4-1-1 0,0 0-2 15,-1 0 2-15,2 0-2 0,2 0 1 0,-1-3 0 16,0 1 0-16,1-1 1 0,-2 0 0 0,1-1 0 15,1-1 6-15,0 1 1 0,4-1-1 0,-3-1-1 16,4 0-4-16,1 0-6 0,1 0-1 0,0 4-2 16,3 1-3-16,-2 1-2 0,3 0-3 15,2 3-23-15,1 5-56 0,-1 2-113 0,3 3-275 16,-5-2-639-16,-4-5-205 0</inkml:trace>
  <inkml:trace contextRef="#ctx0" brushRef="#br1" timeOffset="59797.7755">21563 2476 0 0,'0'0'0'0,"0"0"0"0,0 0 0 16,0 0 124-16,0 0 160 0,0 0 14 15,0 0 20-15,0 0-15 0,0 0-49 0,0 0-42 16,0 0-40-16,0 0-27 0,-7-28-18 0,4 26-18 16,0 0-24-16,-3-1-26 0,-1 2-20 15,-1 0-14-15,-5 1-10 0,-1 0-2 0,-4 0-1 16,-1 2-2-16,-4 5 5 0,3-2 0 0,-3 2-2 16,-1 4-4-16,2-1-2 0,3 3-3 0,2 0-3 15,1 1 0-15,3 0-2 0,3 2-1 16,1-1 1-16,3-3 0 0,2 3 1 0,3-1-2 0,1 0 0 15,1-2-4-15,7 1 3 0,2-2-1 16,2 0-1-16,3-3 0 0,3 0-3 0,1-3-6 16,5 0-6-16,1-3-7 0,-1-2-16 15,2 0-22-15,0 0-24 0,3 0-23 0,-3 0-46 16,1-3-50-16,0-2-76 0,5 1-158 16,-11 0-171-16,-5 1 59 0</inkml:trace>
  <inkml:trace contextRef="#ctx0" brushRef="#br1" timeOffset="60154.029">21949 2535 290 0,'0'0'493'0,"0"0"-88"0,0 0-118 0,0 0-79 16,0 0-79-16,0 0-29 0,0 0-16 0,0 0-13 15,0 0-7-15,0 0-9 0,-127 6-10 16,112 1-12-16,3 1-11 0,0 2-8 0,3-1-6 16,2-1-4-16,3 3-1 0,-1 0-2 15,5-2-1-15,0 3 2 0,0-5 1 0,5 3 4 0,0-2 5 16,3-2 3-16,0 0 5 0,3-2 3 15,0-1 5-15,2 0 2 0,2-3 2 0,0 0-1 0,2 0-7 16,2 0 0-16,-2-3-4 16,3-1-4-16,0-2 2 0,-3 1 0 0,1-2 1 15,-4 0 3-15,3-1 0 0,-5 1-1 0,0-3 2 16,-3 0-1-16,-1 2 4 0,-3-2 2 0,-1 0 2 0,-2 3 1 16,-1-2-1-16,-1 1-2 0,0 0-4 15,-3 0-9-15,-4 1-8 0,0 1-11 16,-3 1-7-16,-4 3-2 0,1 1 0 15,-3 1 1-15,3 0 0 0,-3 2 1 0,3 3-1 0,1 1-6 16,3-1-15-16,3 3-25 0,0 0-36 0,3 1-48 16,2 1-59-16,1-2-94 0,0 2-84 15,6 0-122-15,-1-3-159 0,0-3 142 0</inkml:trace>
  <inkml:trace contextRef="#ctx0" brushRef="#br1" timeOffset="60818.047">22166 2645 0 0,'0'0'0'0,"0"0"454"0,0 0 25 0,0 0-104 16,0 0-87-16,0 0-59 0,0 0-43 0,0 0-30 16,121-75-31-16,-110 65-19 0,3 1-13 0,-2-3-11 15,-2 1-13-15,1-1-10 0,-3 1-8 16,-3-1-6-16,1 0-5 0,-4 1-3 0,0 1-4 16,-2 2-5-16,0 2-4 0,0 1-4 0,0 3-10 15,-2 1-10-15,-1 0-7 0,-1 1-10 16,-1 0-7-16,-1 0 0 0,-2 0-1 0,0 2 2 15,1 4 7-15,0 2 1 0,2-1 2 0,-1 3 5 16,4 0 0-16,1-1 2 0,1 1 2 0,0-1 2 16,3 0-2-16,5-1 1 0,0-1 1 0,1 0 0 15,4-1 4-15,0-2 1 0,5 0 0 16,1-2 1-16,5 2 1 0,4-3-1 0,1 3 2 16,2 0 1-16,-1 1-3 0,-1 0 0 0,-3 2 1 15,-6-1-3-15,-4-1-1 0,-4 0 0 0,-4 0-3 16,-6-2-3-16,-2 1 4 0,0 0-1 0,-2 2 2 15,-7-1 5-15,-1 0 1 0,-3 1 2 16,-3 0 2-16,-2-2 0 0,0 1-4 0,0-2-1 16,0 0-1-16,1-1-4 0,1 0 2 0,2 0 0 15,4-1-2-15,4 0 2 0,1-1 3 0,4 0 3 16,1 0 4-16,0 0 4 0,1 0-6 16,5 0-8-16,0-2-9 0,4-2-7 0,3 1-2 15,2-2 5-15,-2 0 4 0,5 1 1 0,-1-1 6 16,-2-1 0-16,4 0 1 0,-1-1 4 0,4-2-5 15,1 0 0-15,3 0 2 0,-2 0 0 0,2-2 2 16,-3-3 3-16,-2 2-2 0,-5-4 1 16,-1 1 0-16,-3 0 0 0,-3 1 0 15,0-1 5-15,-4 1-3 0,0-2 0 0,-3-2 0 0,2 2 0 16,-1 0 1-16,-2 1 2 0,0 3 4 16,-1 3 1-16,0 2 2 0,0 2 6 0,0 4 0 15,0 0 1-15,0 1-1 0,0 0-10 0,0 0-8 16,0 0-7-16,0 3-2 0,0 7 2 15,0 4 3-15,0 2 1 0,0 3-1 0,1 2 1 0,2 1 0 16,0-4-2-16,0 3 3 0,-2-2-1 16,2-1 1-16,-3-1 1 0,0-1 0 0,0 1 0 15,-2-2-1-15,0 1 0 0,-4-2-2 0,1 0-2 16,-1-1-7-16,1-2-24 0,-2-1-37 16,3-1-57-16,-2-2-85 0,4-2-89 0,-1-1-148 15,2-3-281-15,1 0-437 0</inkml:trace>
  <inkml:trace contextRef="#ctx0" brushRef="#br1" timeOffset="61010.5807">22576 2512 51 0,'0'0'477'0,"0"0"-33"16,0 0-86-16,0 0-68 0,0 0-50 15,0 0-59-15,0 0-47 0,0 0-24 0,0 0-24 16,140-4-25-16,-110 2-17 0,1-1-10 0,2 1-8 15,2-3-10-15,2 0-16 0,8-3-87 0,1 0-248 16,-10 0-704-16,-11 3-52 0</inkml:trace>
  <inkml:trace contextRef="#ctx0" brushRef="#br1" timeOffset="61796.804">12150 3696 0 0,'0'0'54'0,"0"0"314"0,0 0-15 0,0 0-39 16,0 0-28-16,0 0-19 0,0 0-14 0,0 0-23 16,0 0-33-16,0 0-25 15,0 0-27-15,0 0-18 0,32-37-19 0,-31 36-15 0,-1 1-14 16,0 0-18-16,1 0-7 0,-1 0-13 0,0 0-11 16,0 0-11-16,0 0-10 0,0 3-9 0,0 2-4 15,1 2 4-15,0 4-1 0,2 5 4 16,1 2 1-16,-2 3-2 0,-2 3 1 0,2 0-3 15,1 1 1-15,-3 0-3 0,0 1 3 0,0 0 1 16,-3-1-1-16,1 0 3 0,-2-3-4 0,-1-4-5 16,3-1-10-16,0-2-26 0,-1-1-48 15,3-2-67-15,0-3-124 0,0 1-189 0,0-5-397 16,3-3-487-16</inkml:trace>
  <inkml:trace contextRef="#ctx0" brushRef="#br1" timeOffset="61984.5244">11922 3837 931 0,'0'0'417'0,"0"0"-67"16,0 0-52-16,0 0-57 0,0 0-55 0,0 0-44 16,0 0-38-16,0 0-29 0,0 0-18 0,0 0-12 15,0 0-12-15,129-7-5 0,-76 3-5 0,8 2-3 16,5-2-7-16,-1 1-2 0,1 0-5 15,-1 1-8-15,-3 0-26 0,0-1-81 0,-1 2-172 16,-15 0-447-16,-16 0-854 0</inkml:trace>
  <inkml:trace contextRef="#ctx0" brushRef="#br1" timeOffset="62611.0922">13290 3750 448 0,'0'0'667'0,"0"0"-378"16,0 0-72-16,0 0-88 0,0 0-88 0,0 0-33 15,0 0 1-15,0 0 2 0,0 0 17 16,0 0 14-16,0 0 8 0,0 0 3 0,0 0 2 16,0 0-2-16,19 127 0 0,-13-108-5 0,1 1-1 15,0-2-4-15,-3-3-5 0,2-1-4 0,-2-2-1 16,2-1-1-16,-2-3-5 0,-1-2 2 0,1-2 2 15,-1-1 8-15,1 0 16 0,1-3 17 16,1 0 13-16,1 0 6 0,5 0-11 0,3-5-17 16,0 0-18-16,3-3-11 0,0-2-10 0,2-1-6 15,1-1-1-15,-2-1-2 0,2-2 5 16,-1-3 4-16,-2-3 2 0,-2 0 2 0,0-2 3 16,-2-1-5-16,-2-1-1 0,-2 2-5 0,-1 2-6 15,-3 4-5-15,-3 4-4 0,-3 6-3 0,1 5-6 16,-1 0-15-16,0 2-31 0,0 3-9 15,-1 4-22-15,0 5-40 0,-2 3-62 0,1 2-145 16,1-3-334-16,1-5-900 0</inkml:trace>
  <inkml:trace contextRef="#ctx0" brushRef="#br1" timeOffset="63494.7438">13898 3855 1297 0,'0'0'401'0,"0"0"-78"0,0 0-87 0,0 0-62 16,0 0-48-16,0 0-38 0,0 0-33 0,0 0-23 15,0 0-11-15,0 0-9 0,0 0-2 0,0 0-3 16,0 0-3-16,116-18 0 0,-111 25 0 16,-3 0 0-16,-2 1 1 0,0 1 1 0,-1 1 4 15,-6 0 9-15,-2 0 9 0,-1 1 5 0,-4-1 5 16,-4-2-2-16,2 0-5 0,-1-1-6 0,0-3-6 15,2 2-6-15,2-5-2 0,1 2 1 16,4-2-2-16,3-1 4 0,1 0 7 0,4 0 7 16,0 0-4-16,0-1-5 0,3-5-17 0,2-1-17 15,3-1-5-15,0-2-4 0,2-2 5 16,3-1 9-16,-1 0 6 0,3-2 3 0,-1 0 2 16,-1-1 1-16,2 2-4 0,-3 1 1 0,-1 3-2 15,-1 2-4-15,-2 3-2 0,-3 2-2 0,1 0 1 16,-2 2-4-16,0 1 1 0,-1 0-7 0,1 0 0 15,1 3 3-15,0 1 1 0,1 1 6 16,2 3 1-16,-3-1 3 0,1 1 1 0,-1 0 2 16,0 0 0-16,1-1 2 0,-1 1 2 0,0 0-1 15,0 0 0-15,-1 0 0 0,1 0 0 0,0 0-1 16,0 0 0-16,-2 0 1 0,4 0-4 0,-2-1 3 16,2-1 1-16,2 1-3 0,-1-4 2 15,2-1-1-15,1-1 1 0,1-1 2 0,3 0 2 16,1 0 0-16,3-3-3 0,1-2 2 0,1-1-2 15,1-1 1-15,-3 0 3 0,-1 0 4 16,-3-2 1-16,-2 1 5 0,-3 0 3 0,-2-3 3 16,0 3 3-16,-4-3-1 0,1-1-1 0,-3 1-3 15,0-2 2-15,-2 0-6 0,0 2-1 16,0 0 0-16,0 1-7 0,0 3 5 0,-3 0-3 0,1 3-3 16,-2 2-4-16,0 1-6 0,-3 1-4 0,1 0-3 15,-2 0 5-15,1 2 0 0,-3 3 3 16,4-1 0-16,0 3-1 0,0-2 1 15,2-1-1-15,2 1 1 0,1-1-4 0,1-1 3 0,0 0-3 16,0 0-2-16,3 0 5 0,4-1-4 0,0 0 4 16,6-2 4-1,2 0 0-15,2 0 2 0,2 0 0 0,3-2-3 0,4-3-4 0,2 2 2 16,3-2 1-16,-1 1 2 0,-4-1 1 16,-4 1 2-16,-4-1 2 0,-6 2 1 0,-3 1 7 15,-5 1 3-15,-3-1 3 0,-1 2 6 0,0 0-2 16,0 0-2-16,0 0-5 0,0 0-8 0,-1 0-6 15,1 0-3-15,0 0-1 0,0 0-1 0,0 0-1 16,-2 2-6-16,2 0-3 0,-1 1 2 16,1 0 5-16,-1 3 4 0,1 3 5 0,-2-2-2 15,2 2-2-15,0 1 3 0,0-1-1 0,0 1 1 16,0-1 1-16,2 1-2 0,-1 0 1 0,0-1-1 16,1 1 2-16,-1-1-1 0,0-2 0 15,2 0 1-15,-1 0-3 0,-1 0 2 0,1-1-1 16,-2-1-1-16,1 0 0 0,0-1-4 0,1-1-17 15,-1-1-32-15,0 0-52 0,1 0-80 0,0 0-109 16,2-2-181-16,-1 0-349 16,-2 0-343-16</inkml:trace>
  <inkml:trace contextRef="#ctx0" brushRef="#br1" timeOffset="63779.5932">14836 3796 1717 0,'0'0'443'15,"0"0"-113"-15,0 0-92 0,0 0-68 16,0 0-39-16,0 0-26 0,0 0-22 0,0 0-18 16,0 0-15-16,0 0-17 0,0 0-14 0,0 0-14 15,0 0-11-15,8-23-1 0,-6 30-1 16,1 1 4-16,2 2 5 0,0 3-1 0,0 0 1 15,0-1-1-15,-3 2 0 0,1-1 1 16,-2-1-2-16,0 0-1 0,-1-1 0 0,0 1-9 0,0-4-22 16,0 0-39-16,0 0-51 0,0-4-80 0,0 0-124 15,0 0-250-15,0-2-559 0</inkml:trace>
  <inkml:trace contextRef="#ctx0" brushRef="#br1" timeOffset="63973.6276">14889 3564 1702 0,'0'0'312'0,"0"0"-57"0,0 0-66 16,0 0-50-16,0 0-31 0,0 0-27 0,0 0-34 16,0 0-44-16,0 0-54 0,0 0-16 15,0 0 3-15,0 0 13 0,0 0 35 0,0 0-9 16,0 14-68-16,7 3-119 0,1-3-199 0,-3-1-337 0,0-5-350 15</inkml:trace>
  <inkml:trace contextRef="#ctx0" brushRef="#br1" timeOffset="64766.5019">15214 3792 1520 0,'0'0'406'0,"0"0"-93"0,0 0-79 16,0 0-75-16,0 0-58 0,0 0-39 15,0 0-42-15,0 0-33 0,0 0-6 0,0 0 1 16,0 0 7-16,0 0 14 0,0 0 0 0,0 0 1 16,-11 71 3-16,1-57 1 0,-2-1 2 15,0 0 4-15,-4 0-1 0,1-4-2 0,-1 0-1 16,-1-3-4-16,3-1-1 0,0-1-2 0,0-1 0 16,4-3-2-16,4 0 4 0,1 0 5 0,-1 0 1 15,5-2-2-15,-1-2 1 0,2-2-9 16,0-2-8-16,4 0-2 0,2-3-8 0,2-1 1 15,-1 0 4-15,2 0 3 0,2-2 6 0,-1 1 1 16,1 1 1-16,2 4-4 0,-3-2 1 0,2 4-1 16,-2 2-1-16,-1-1 3 0,1 3 0 0,-2 0 1 15,0 1-2-15,-2 1 1 0,2 0-2 0,2 1-1 16,-3 3 0-16,1 1-3 0,-2-1 4 16,2 1 0-16,-4 1 2 0,2 0 0 0,-3-1 2 15,2 1 0-15,-1 0 0 0,2-2 4 16,-1 2-2-16,0-1 1 0,1-1 2 0,2 1-1 15,-1-3 3-15,0 1 3 0,2-1 3 0,0-2-2 16,1 0 4-16,0 0 1 0,0 0-2 0,1 0 2 16,-2-4-3-16,1 1 2 0,0-2 0 0,-4 1 5 15,1-2 1-15,0-1 3 0,0 0-1 16,-2-2-4-16,1 0 1 0,-1-2-1 0,-1-2 0 16,0 0-2-16,1-2-2 0,-3-2-2 15,1-3-4-15,-2 0 2 0,-1-3-2 0,0-1 1 16,0 0-1-16,0-2-2 0,0 3 2 0,0-2 3 15,0 5 4-15,0 6 3 0,0 4 3 0,0 4-5 16,0 3-5-16,0 3-11 0,0 0-14 0,-3 1-9 16,0 8 0-16,-2 1 5 0,-2 3 8 15,3 5 7-15,-3 3 1 0,5 0-1 0,-2 0 3 0,3 3 1 16,-2-2 1-16,3 0-3 0,0 1 1 0,3 0 1 16,0-1-1-16,0 0 7 0,2-1-6 15,-1-1-1-15,-1-3 1 0,1-1-3 0,-1 0 2 16,2-3 2-16,0 0-1 0,0-1-1 15,1-3 3-15,0-1 0 0,-1-3 5 0,2-2 3 16,-2 0 4-16,2-3 5 0,-1 0 6 0,2 0 5 16,0-1-1-16,2-4-2 0,0-1-5 0,2-2-6 15,0 0-1-15,0-3 0 0,-2 0 1 0,0-1 2 16,0-3 0-16,-3 2-1 0,0 0-1 16,-4 0 0-16,1 1-2 0,-2 0-2 0,-2 2-4 15,0 2-4-15,-3 2-2 0,-2 0-4 0,-1 3-6 16,-3-1-5-16,-2 3-2 0,-2 0-1 15,0 1 1-15,0 0 4 0,1 0 0 0,-3 4-4 0,4-1-10 16,-2 3-16-16,2-1-23 0,0 1-32 16,0 1-38-16,2-1-57 0,1-1-79 0,0 0-149 15,3-1-368-15,1-2-655 0</inkml:trace>
  <inkml:trace contextRef="#ctx0" brushRef="#br1" timeOffset="65188.2339">15809 3896 809 0,'0'0'378'0,"0"0"-56"15,0 0-53-15,0 0-54 0,0 0-38 0,0 0-26 16,0 0-25-16,0 0-16 0,0 0-12 16,0 0-16-16,0 0-12 0,0 0-4 0,0 0-2 15,-1 5-3-15,6-6-3 0,0-3-8 0,1 0-11 16,0 0-4-16,2-2-6 0,0-1-8 0,1 0-4 15,0 1-4-15,2-3-4 0,-3 0 4 16,0 0 0-16,0-2-1 0,0-2-1 0,0-3-4 16,-1-2-1-16,0-2-3 0,0-2-1 0,-1-3-1 15,-2-3-3-15,0-1 1 0,0-1 1 16,-3 0-2-16,-1-1 2 0,0 5-3 0,0 4 0 16,-7 4-5-16,3 6-5 0,-4 4-12 0,-1 5-6 0,2 1-3 15,-2 2 1-15,-2 3 5 0,0 4 5 16,1 3 7-16,-3 1 3 0,3 3 6 15,3 1-1-15,1 0-1 0,-1 0-2 0,5 2 0 16,1 0 4-16,1-1 4 0,0 1 2 0,0 0 1 16,2-1 1-16,6 0 0 0,-4-1 1 15,3 2 0-15,0-3 1 0,0 2-3 0,0 1 1 0,-1 0-2 16,-1-1-1-16,0-1-18 0,0 1-63 16,0-1-114-16,0 0-172 0,-1-4-386 0,-2-5-785 0</inkml:trace>
  <inkml:trace contextRef="#ctx0" brushRef="#br1" timeOffset="65549.7077">16165 3816 1043 0,'0'0'493'16,"0"0"-114"-16,0 0-126 0,0 0-85 0,0 0-46 16,0 0-22-16,0 0-23 0,0 0-18 15,0 0-13-15,0 0-9 0,0 0-2 16,0 0-3-16,0 0 5 0,0 0 0 0,-26-11 2 0,26 11 4 15,2 0 1-15,2 0 1 0,1-2-5 16,2-1-10-16,0 1-11 0,0-3-8 0,4 1-2 16,-1-1-1-16,2-3 1 0,0 1 1 0,1 0 2 15,-2-3 0-15,1 1 1 0,-2-2 0 0,-2 1-2 16,1 0 2-16,-7 2-2 0,0 2 0 16,-2 0-2-16,0 3-2 0,0 1-8 0,-4 2-10 15,-5 0-7-15,-1 0-4 0,-7 2 4 0,-2 5 7 16,-3 3 5-16,1 2 3 0,0-1 1 0,0 3 0 15,3-1-1-15,3-1 1 0,2 1 1 0,2-1-1 16,3 0 0-16,3 1 1 0,4-2-1 16,0-1 1-16,1 2 0 0,0 0-2 0,3-1 3 15,5 1 0-15,0-2 1 0,3 4 3 0,1-4-3 16,7 1 0-16,3-3-3 0,7-1-26 16,11-3-66-16,3-1-163 0,-6-1-388 0,-14-1-1001 0</inkml:trace>
  <inkml:trace contextRef="#ctx0" brushRef="#br1" timeOffset="67019.5997">16861 3674 45 0,'0'0'522'0,"0"0"-57"0,0 0-84 16,0 0-70-16,0 0-73 0,0 0-39 0,0 0-32 15,0 0-27-15,0 0-26 0,0 0-20 16,0 0-18-16,0 0-21 0,0 0-17 0,-1-36-19 15,-9 37-11-15,0 5-9 0,-5 2 1 16,-1 2-1-16,-4 3 1 0,2 2 4 16,0 3-4-16,2 0 0 0,-1 1-1 0,5 2-2 0,1-1 3 15,1-2 0-15,5 2 0 0,1-3-3 0,3 2 1 16,1-3 1-16,0-2-3 0,5 0 2 16,2-1-1-16,6-2 2 0,3-3 4 0,5-3 4 0,0-1 1 15,5-2 3-15,0-2 0 0,2 0-1 16,0 0 1-16,-4-5-1 0,2 1-2 0,-3-1 0 15,-2-2 1-15,0 0 1 0,-2-2 4 16,1 1-1-16,-4-3 4 0,-1 3 2 0,-1-2 3 16,0 0 2-16,-4 3 6 0,-3-2 5 0,0-1 1 15,0 2 1-15,-4 1-4 0,-1 0-5 0,2 2-4 16,-2 1-4-16,-1 2-7 0,-1 1-6 0,0 1-2 16,0 0-6-16,0 0-4 0,0 0-6 0,0 0-10 15,0 0-3-15,0 5 2 0,0-1 8 16,1 4 9-16,0 1 5 0,2-1-1 0,0 0 1 15,-1 1-1-15,3-1 1 0,0-2 0 0,-2 2-1 16,3-4 3-16,-4 1-2 0,3-2 1 0,-1-1 0 16,0-1 0-16,2-1 1 0,-2 0 3 0,3 0 3 15,0-1 0-15,1-3 0 16,0-1-2-16,1 0-2 0,2-3 0 0,-1 2-1 16,0-1 1-16,1-1 1 0,-1-1-1 0,-1 2 2 15,0-2-1-15,1-1 1 0,-5 1-1 0,0 1 3 16,-3 0 0-16,1 1 0 0,-3 0 0 15,0 1-3-15,-1 2-6 0,-3 1-6 0,-4 0-9 16,-3 2-7-16,-1 1 1 0,-7 1 2 0,-1 5 7 16,-1 2 4-16,0 1 0 0,3 0 0 0,4 1-1 0,3 2 1 15,2-1-2-15,2 0-1 0,4-2-2 16,3-1-1-16,0-1-1 0,1-1 2 0,7-2 3 16,-3 0 4-16,4-2 6 0,2-2 1 15,0 0 2-15,3 0 2 0,0-2-1 0,0-3 0 0,2 1-1 16,-4-1 0-16,4-1 0 0,-4 0 1 15,-1-1 1-15,2 0-2 0,1 1 1 0,0-2 1 16,-2-1-2-16,4-1 1 0,-2 0 0 0,4-2-1 16,-3 1 1-16,1-4 1 0,-2 1 1 0,1 0-1 15,-5 2 2-15,-1 0-1 0,-5 3 2 0,3 3 1 16,-6 3 0-16,-1 0-1 0,0 3-3 16,0 0-8-16,0 0-13 0,-4 0 0 0,-1 4-3 15,1 2 3-15,-2-1 10 0,3 2-1 0,-2 0 1 16,3 2 2-16,2-1 1 0,0 0 1 15,0-1 1-15,0 0-1 0,1-1 1 0,5 0 1 16,-2-1-1-16,3-1 1 0,2 1 1 16,-3-1 0-16,2 1 0 0,1-2 1 0,1 2-1 15,-2-1-2-15,-1-1 1 0,-1 1 0 0,1 1 1 16,-4-1-1-16,-2 0 0 0,0 0 0 0,-1 0-1 16,0 1 2-16,0 1-2 0,0-2 0 0,-2 1 0 15,-6 0 0-15,3 0 2 0,-3 0 0 0,-1-2 2 16,0 2-1-16,2-2 2 0,1-1-1 15,-1 1-2-15,4-1 3 0,-1-1-3 0,1-1 1 16,3 0 0-16,0 0 1 0,0 0 2 0,0 0 0 16,5 0 0-16,-2 0-5 0,5-2 0 0,2 0-7 15,3-2 0-15,5 1 3 0,2 1 1 16,1-2 6-16,-1 1 0 0,0-2 4 0,-4-1-2 16,1-2 3-16,0 1 4 0,-4-3-5 15,-3-2 8-15,1 0-3 0,-1-3 0 0,-2-1-5 0,1-2 1 16,-4-1-1-16,3-2 0 0,-1 0 4 15,-3-1-5-15,3 1 0 0,-4-2-1 0,-1 3-1 16,0 2 3-16,0 1 0 0,-2 4 1 16,0 4 2-16,0 2-2 0,0 3 1 0,0 1-1 0,0 3 0 15,-2 0 0-15,2 0-6 0,-2 0-4 16,0 2-1-16,1 4-2 0,-1 2 1 0,-4 3 3 16,4 3-3-16,-1 4 4 0,2-1 0 15,1 0 2-15,0 1 0 0,0 2 2 0,0-2-3 16,0 1 2-16,1 1 4 0,1-1-6 0,-1-1 3 15,-1 0-2-15,0-1-2 0,0-1 2 0,0-1-2 16,0-2 1-16,0 0-4 0,-1 0-1 0,-1-3-14 16,1 0-33-16,-3-2-49 0,3-3-104 0,1 0-129 15,0-2-311-15,0-2-395 0,0-1 189 0</inkml:trace>
  <inkml:trace contextRef="#ctx0" brushRef="#br1" timeOffset="67242.006">17637 3675 0 0,'0'0'0'16,"0"0"0"-16,0 0 241 0,0 0 92 0,0 0-43 15,0 0-19-15,0 0-23 0,0 0-20 0,0 0-9 16,0 0-23-16,0 0-20 0,0 0-31 16,0 0-44-16,0 0-24 0,35-8-21 0,-7 4-14 15,0 2-10-15,6-3-12 0,-1 2-6 0,6 1-8 16,0 0-9-16,1 1-25 0,-3-1-76 15,1 0-161-15,-8 0-339 0,-11-1-902 0</inkml:trace>
  <inkml:trace contextRef="#ctx0" brushRef="#br1" timeOffset="67625.4272">18434 3606 471 0,'0'0'614'0,"0"0"-133"16,0 0-100-16,0 0-79 0,0 0-71 0,0 0-37 16,0 0-41-16,0 0-38 0,0 0-37 0,0 0-30 15,0 0-24-15,0 0-18 0,0 0-7 16,0 0-1-16,4-5 1 0,0 18 3 0,-1 1 4 16,1 6-1-16,1-2-2 0,-3 1 1 0,4 1-1 15,-4-2-2-15,0 1 3 0,-1-2-2 0,-1 0 6 16,1-1-2-16,-1-1-1 0,0-1-1 15,3 0-7-15,-2-1-10 0,-1-3-31 0,1 0-44 16,0-1-89-16,1-4-124 0,0 0-204 0,2-2-377 16,-2-2-252-16</inkml:trace>
  <inkml:trace contextRef="#ctx0" brushRef="#br1" timeOffset="67858.5565">18287 3730 1586 0,'0'0'452'0,"0"0"-113"0,0 0-81 15,0 0-64-15,0 0-64 0,0 0-31 0,0 0-23 16,0 0-23-16,0 0-12 0,118-23-15 16,-88 21-5-16,2 1-7 0,3 1-7 0,-1 0 0 15,-1 0-6-15,3 0 0 0,-3 3-5 0,0 1-11 16,2-1-30-16,-4 1-51 0,-2 1-95 15,1 0-84-15,1-2-182 0,-8 1-479 0,-8-3-350 0</inkml:trace>
  <inkml:trace contextRef="#ctx0" brushRef="#br1" timeOffset="68816.1813">19279 3648 145 0,'0'0'494'0,"0"0"-39"16,0 0-75-16,0 0-61 0,0 0-69 0,0 0-45 15,0 0-25-15,0 0-30 0,0 0-23 0,0 0-20 16,0 0-19-16,0 0-8 0,0 0-12 15,0 0-10-15,-4-45-15 0,4 45-14 16,0 0-14-16,0 0-10 0,0 0-7 0,0 3-3 0,0 5 0 16,1 2 1-16,1 5 4 0,1 2 2 0,3 1-1 15,-4 0 1-15,5 2-1 0,-4-2 0 16,-1 1 1-16,2-2-2 0,-2-1 1 0,0 0-4 16,-1-2-15-16,0 0-43 0,3-2-71 0,-2-1-147 15,0-4-285-15,-2-4-996 0</inkml:trace>
  <inkml:trace contextRef="#ctx0" brushRef="#br1" timeOffset="69039.9104">19311 3367 1681 0,'0'0'223'0,"0"0"-9"0,0 0-24 16,0 0-26-16,0 0-33 0,0 0-19 0,0 0-15 15,0 0-17-15,0 0-27 0,0 0-22 16,0 0-18-16,0 0-25 0,0 0-21 16,-32-58-4-16,33 65-1 0,6 0-11 0,2 4-45 15,1 1-117-15,2 3-187 0,0-2-386 0,-5-6-549 0</inkml:trace>
  <inkml:trace contextRef="#ctx0" brushRef="#br1" timeOffset="69506.4367">19439 3742 1137 0,'0'0'416'0,"0"0"-122"16,0 0-64-16,0 0-50 0,0 0-42 0,0 0-36 15,0 0-36-15,0 0-30 0,0 0-14 16,0 0-9-16,0 0-4 0,0 0 1 0,0 0-1 15,0 0-3-15,65-26 1 0,-51 32-1 0,-3 2-1 16,1 3 1-16,-2-1 2 0,0 1-4 0,0 0 0 16,-5 0 1-16,2-2 0 0,-1 1-1 15,-3-1 1-15,-2-2 0 0,1 1-3 0,3-3 5 16,-5 1-1-16,1-1 2 0,-1-2 1 16,0 0-1-16,0-2-1 0,0-1 0 0,1 0 5 0,-1 0 4 15,1 0 12-15,0 0 15 0,-1 0 9 0,2 0 10 16,2-4-10-16,-1 0-13 0,0-3-14 15,5 1-11-15,0-4-2 0,0 0 0 0,0-3 2 16,0 1-2-16,6-1 0 0,-2-1 1 0,1 0-3 16,-1 2-3-16,4 2-1 0,-3 3-2 0,-3 0-5 15,2 4 5-15,-4 0 0 0,1 2-4 16,-3 1 3-16,0 0-3 0,0 1-1 0,-2 5 1 16,4 1 0-16,-1 1-1 0,0 1 1 0,1 2 0 15,-1-1-2-15,-2 1 2 0,3-2 0 16,-5 0 0-16,3-1 0 0,-2-1 0 0,1 2 1 15,-2-1-2-15,0 0 5 0,0 1-5 0,1-2-4 16,-3 0-18-16,2 1-40 0,0-1-64 0,-1 0-118 16,-1-1-179-16,1-3-420 0,1 1-665 0</inkml:trace>
  <inkml:trace contextRef="#ctx0" brushRef="#br1" timeOffset="70791.3953">19980 3675 1265 0,'0'0'258'15,"0"0"-143"-15,0 0-80 0,0 0-20 16,0 0 19-16,0 0 32 0,0 0 22 0,0 0 3 16,0 0 2-16,0 0 1 0,0 0-6 0,0 0-4 15,0 0-13-15,0 0-14 0,90 110-9 0,-81-99-9 16,-1-3-5-16,-2 0-6 0,1-1-6 15,-4-1-3-15,3-1-3 0,-3-1-1 0,-2-2-1 16,3 0 1-16,-3-2-3 0,0 1 5 0,-1-1 5 16,1 0 7-16,-1 0 12 0,0 0 9 15,0 0 8-15,1 0 10 0,-1 0 4 0,2-1-9 16,3-2-14-16,-2-2-17 0,3-1-18 0,-1-2-5 16,4-3-3-16,0 1-1 0,0-3 2 0,1-1 2 15,1-1 1-15,-1-1-3 0,0 0 2 16,1 0-2-16,-2 1-2 0,0 2 0 0,0 2-3 15,-2 3 0-15,0 1 1 0,-2 2-1 0,0 2-2 16,-3 1 2-16,-1 0-5 0,4 2-4 16,-2 0 0-16,-1 2-1 0,4 1 0 0,-2 3 2 0,3 0 3 15,-3 0-1-15,5 0 4 0,-3 1 0 0,-2-1-2 16,3 0 2-16,-3-2 0 0,4 1 0 16,-3-1 1-16,0-1 0 0,-2 0-1 0,4-2 0 15,-2 2 4-15,0-3-3 0,-2 1 3 0,3-1-1 16,-3 0 0-16,3 0 2 0,-2 0-1 0,0-1 2 15,0-2 1-15,-1 1 0 0,0 0 2 16,1-3-1-16,-1 2 1 0,0-2-1 16,0 2-3-16,-1 0 3 0,-1-3-3 0,2 2 1 15,-1-1 0-15,-2 0-3 0,2 2-2 0,-2 1 0 16,0 1-1-16,0 1-3 0,0 0-7 0,-2 0-12 16,-2 0-8-16,1 3 2 0,-4 2 6 0,2 3 11 15,-2 0 5-15,-2 2 3 0,4 1-1 16,-1 0 0-16,0-1 0 0,2 2 1 0,-1-2-1 15,1 1-2-15,3-1 0 0,-1-1-2 0,2-1-2 16,0-2-1-16,0 0-2 0,0-2-1 0,2 1-1 16,2-3 0-16,1 1 1 0,-2-2 3 0,5-1 4 15,-1 0 7-15,1 0 0 0,0-1 3 0,1-4 0 16,1 0-1-16,1 1 1 0,1-2 0 0,-2 0 0 16,3-2 0-16,-3 0 1 0,1 1-2 15,-1-2 1-15,-3 1-1 0,1-2 2 0,2-1 0 16,-3 2 0-16,-1-1 2 0,-1 1-1 0,-1 1 0 15,2-1-1-15,-4 2 1 0,1 3-3 16,-1-1-1-16,-1 4 0 0,-1 1-5 0,1 0-2 16,-1 0-7-16,0 0-10 0,0 0-15 0,1 0 4 15,0 3 5-15,0 2 9 0,2 1 18 16,1 0-2-16,-1 0 1 0,3-1 3 0,-3 1-1 16,-1 0 1-16,4-1 1 0,-3-1-1 0,0 1-2 15,1-4 2-15,-1 3 0 0,2-3 1 0,-1 2 1 16,-2-3 1-16,3 0 0 0,-2 0 3 15,0 0 3-15,3 0 1 0,-3 0-2 0,5-4 0 16,-2 0-3-16,0 1 2 0,3-2 0 0,0-1-2 16,0 0 0-16,0-1 0 0,-1 0-2 0,2 0 0 15,-2 0-1-15,1 2-2 0,-1 0-1 0,-5 2 1 16,4 1-2-16,-4 1 1 0,-2 1-5 0,3 0-5 16,-2 0-2-16,0 0-2 0,1 2 2 15,1 3 0-15,3 2 1 0,0 0 3 0,3 1 4 16,2-1 3-16,0 1 4 0,1-1-3 15,1 0 2-15,1-1 1 0,0 0-2 0,2-1 2 0,-2 0 1 16,4-3 1-16,-3-1 3 0,0-1 3 16,-1 0 1-16,-3 0 0 0,-1 0 6 0,-3-2-1 0,-4 0 4 15,1-2 5-15,-3 2 1 0,-1-2 0 16,1 1-4-16,-2-1-5 0,0-1-6 16,0-1-2-16,0 0-2 0,-2-1-1 0,0-1 1 15,-2-1-4-15,2-1-1 0,-1-3 1 0,1-1-1 16,-3-1 0-16,5-1 1 0,-1-1-2 15,1-3-2-15,0 2 2 0,0 0 1 0,0 1 1 0,0 5-1 16,0 4 3-16,0 2 0 0,0 3 0 16,0 3-2-16,0 0-6 0,0 0-9 0,0 3-1 15,0 3-1-15,-1 3 4 0,-1 3 9 16,1 3-1-16,-2-1 2 0,1 1 2 0,2 2-2 16,0-2 2-16,0 1 1 0,0 0-3 0,0 0 0 0,0 2 1 15,5-2 0-15,-2 2-1 0,-1 0 0 16,6 0 0-16,-1 1-4 0,2-2 4 0,0 0 0 15,-1-5-3-15,2 2 5 0,-3-4-8 0,-1 1-14 16,-1-4-25-16,0 0-35 0,0-1-48 16,0-4-43-16,0-2-38 0,-2 0-41 15,3-1-80-15,-4-6-196 0,1-1-109 0,0 0-12 16,-2-1 456-16,0 3 191 0</inkml:trace>
  <inkml:trace contextRef="#ctx0" brushRef="#br1" timeOffset="70970.4227">21064 3616 0 0,'0'0'0'0,"0"0"0"0,0 0 0 0,0 0 0 15,0 0 0-15,0 0 0 0,-122-18 0 0,104 23 0 16,-1 0 102-16,7 1 99 0,1-1-14 16,3 1-35-16,3-3-26 0,1 0-28 0,3 0-24 15,1-3 10-15,0 0 48 0,6 0 72 0,1 0 38 16,5 0 0-16,2-2-50 0,3-2-69 0,4 0-42 16,2-1-30-16,-1 2-16 0,4-2-12 15,-2 1-7-15,2 2-8 0,-2 0-3 16,0-1-1-16,1 1-16 0,3 0-52 0,0 2-150 15,2 0-234-15,-6 0-339 0,-9 0-70 0</inkml:trace>
  <inkml:trace contextRef="#ctx0" brushRef="#br1" timeOffset="71340.984">21453 3650 425 0,'0'0'558'0,"0"0"-237"15,0 0-86-15,0 0-68 0,0 0-76 16,0 0-29-16,0 0-7 0,0 0-2 0,0 0 5 16,0 0-1-16,0 0-9 0,0 0-6 0,0 0-8 15,0 0-5-15,-116 72-7 0,108-60-6 0,1-2-1 16,2 2-2-16,1-2-1 0,2-1-1 0,2 0-2 16,0 0-2-16,2-2 1 0,4 0 4 0,2-2 8 15,0 0 8-15,3-2 5 0,3 0 5 0,0-3 0 16,3 0-3-16,1 0-3 0,1-2-4 15,-2-2-3-15,1-1-4 0,0-1 0 16,-4-1 1-16,2 0 0 0,-4 0 2 0,-2-1 3 0,0-1 4 16,-2 0-1-16,-3-2 1 0,0-1-2 15,-3 0-4-15,-1 0-3 0,-1-1-8 0,0-1-2 16,-6 0-5-16,0 2-2 0,-3-2-4 0,-2 1-2 16,0 2-6-16,-3 3-8 0,2 2-8 0,-2 4-6 15,-1 2-3-15,1 1-5 0,-2 7-25 16,3 2-74-16,0 2-86 0,3 2-154 0,4-3-312 15,3-5-551-15</inkml:trace>
  <inkml:trace contextRef="#ctx0" brushRef="#br1" timeOffset="72386.2678">21719 3776 0 0,'0'0'732'15,"0"0"-235"-15,0 0-137 0,0 0-109 0,0 0-75 16,0 0-56-16,0 0-38 0,0 0-21 0,0 0-17 0,0 0-9 15,0 0-9-15,0 0-6 16,0 0 2-16,0 0 6 0,15 1 13 0,-14-1 2 16,0-1-3-16,0-1-10 0,1-1-15 0,0-2-8 0,2 0-6 15,-2-3-2-15,4 1-1 0,-1-2 1 16,0 1 0-16,-1-3 3 0,-1 0 0 0,0 0 0 16,-1-1 2-16,-2 1 0 0,0 0 2 15,0 2 2-15,0 1-1 0,-5 1-5 0,1 3-7 16,-4 0-9-16,1 2-7 0,-1 2-2 0,-2 0 3 15,-1 0 5-15,1 3 7 0,1 1 2 0,1 0 0 16,1 0-2-16,4-1-1 0,1 0-2 16,1-1-4-16,1 2 2 0,0-3-4 0,1 1 1 15,4-1 9-15,4-1 5 0,1 0 7 0,1 0 5 16,4 0-2-16,-1-2-2 0,3 0 0 0,-4-2-2 16,2 1 0-16,-2-1 3 0,-1-1 1 15,-1 2 3-15,-1-2 4 0,1 1 2 0,-1-2 3 16,0 1 0-16,1 0-2 0,0 0-4 15,-3 3-4-15,0-1 0 0,-3 1-2 0,-1 2 0 16,-2 0-2-16,-2 0-5 0,0 0-4 0,0 0-8 16,0 1 0-16,0 5-2 0,0 2 6 0,0 2 4 0,-1 2 1 15,-3 1 2-15,1 0-1 0,-1 1 3 16,0 0 0-16,1 0-1 0,1-1 1 0,1-2-1 16,1-1 0-16,0 0-1 0,0-2 2 0,5-1 2 15,3-1-2-15,0-1 4 0,2-2 1 16,1-1-2-16,4-2 1 0,3 0-6 0,0 0-14 15,3-5-21-15,-1-1-30 0,0 1-22 0,0-3-9 16,-5-1 9-16,1 0 25 0,-5 0 25 0,-2-1 24 16,-1 1 10-16,-2-2 8 0,-2 1 6 0,-2-2 4 15,0 2 7-15,0-1 8 0,-2-1 5 16,0 1 1-16,1 2 5 0,-1 3-4 0,0 2-4 16,0 3-6-16,0 0-9 0,-1 1-13 0,-3 0-9 15,-1 0-6-15,0 2-6 0,-1 1 5 16,-1 2 4-16,1 1-1 0,1-1 3 0,3 0 1 15,-2 1 0-15,3 0 2 0,0-2 2 0,1 1 0 0,0-1 0 16,0 0 5-16,2-2 1 0,2 1 7 16,0 1 6-16,1-2 4 0,1 1 2 15,1-2 2-15,1 0 0 0,-2-1-6 0,0 0 6 16,3 0-2-16,-4 0-3 0,0-1 2 0,1-3-5 16,-2 0-3-16,2-1-1 0,-1-1 0 15,0 0-2-15,-1-1-3 0,1-3 2 0,0 1-2 0,-1-2 3 16,0 1 5-16,0-1 1 0,0 1 0 15,0 0 3-15,-2 1 4 0,-1 4 0 0,1 2 7 16,-2 2-9-16,0 0-8 0,0 1-11 0,0 0-29 16,0 2-6-16,0 5 1 0,-4 3 4 0,3 4 18 15,-3 1 8-15,0 2-1 0,0 4 0 16,2 2 2-16,-2 2-2 0,2 4-1 0,2 2 1 16,-2 4 2-16,1 1 1 0,0 3 2 0,0-1 1 15,-3 2 0-15,0-1 3 0,-2-1 0 0,-2 1 1 16,-3-3-3-16,-1 1 3 0,-4 0 2 0,-3-1-1 15,-2 0 8-15,-5 0-2 0,-3-3-1 16,-5-3 2-16,-6-1-4 0,-7-4 2 0,-4-3-2 16,-3-1-1-16,-4-4-4 0,1-3-2 0,-2-5-2 15,2-2-4-15,3-4-1 0,7-3 0 16,2 0-1-16,8-3 2 0,6-5 4 0,6-4 0 16,6 0 3-16,5-4 1 0,6-4-3 0,3-1-2 15,5-3-4-15,0-3-4 0,8-4-1 16,6 0 1-16,4-3-5 0,4 2-1 0,5 2 0 15,3 1-4-15,1 4 3 0,5 3 2 0,-1 1-3 16,5 1-1-16,4 1-2 0,1 2-5 16,2-1-18-16,2 3-39 0,2-3-80 0,2 1-142 0,-14 4-372 15,-11 4-874-15</inkml:trace>
  <inkml:trace contextRef="#ctx0" brushRef="#br1" timeOffset="73827.0824">22592 3551 0 0,'0'0'0'0,"0"0"0"0,0 0 370 0,0 0 111 15,0 0-70-15,0 0-71 0,0 0-81 16,0 0-75-16,0 0-43 0,0 0-41 0,0 0-35 16,0 0-29-16,0 0-18 0,0 0-10 0,-11-5-2 15,2 9 1-15,-1 2-3 0,-4 4 3 16,0 1 0-16,0 2 0 0,-3 2 0 0,4 1-2 16,-1 2-1-16,3 1-1 0,0-1 0 0,4 1-2 0,2-1 0 15,3-1 1-15,2-2-1 0,0 1 0 16,9-4 0-16,1-1 1 0,4-3 3 0,5-1 5 15,5-2 3-15,1-3 3 0,3-2-1 0,0 0 0 16,-1-3-2-16,2-4 0 0,-3 2 0 16,-2-2 0-16,-3 0 2 0,0 1 2 0,-2-2 0 15,-2-2 4-15,-3 1 5 0,2-1 1 0,-4-1 0 16,1 0-2-16,-3 0-5 0,-3 1 1 0,0 1 5 16,-1 1 2-16,-5 2 3 0,0 0-2 15,-1 3-5-15,0 1-8 0,0 1-5 0,0 1-8 16,0 0-8-16,0 0-4 0,0 0-5 0,-1 0 0 15,1 1 3-15,-3 3 5 0,1 1 1 16,1 0 2-16,0 2 3 0,1 0-4 0,0 1 4 16,0-2 0-16,0 1-1 0,1-2 0 0,2 0-2 15,0-2 0-15,2 0 2 0,0-1 4 16,0 1 0-16,1-2 4 0,3-1 1 0,1 0 0 16,0 0 0-16,2-1-2 0,1-3-1 0,2-1-2 15,-2 1 1-15,2-3-1 0,0 1 2 0,0-2 3 16,-1 2-1-16,-2-3-1 0,-1 1 1 15,-2 0 2-15,-1-1 1 0,-2 0 7 0,-1 1 2 16,-4-1-5-16,0 1 3 0,-1 1-3 0,0 0-7 16,-2 1-6-16,-6 3-9 0,1 0-8 0,-3 2 0 15,-2 1 1-15,-2 1 4 0,-4 4 3 0,3 3 1 16,-2 0-1-16,2 1 1 0,0 2 0 16,4 0-1-16,2 0-1 0,1 0 1 0,3-1 1 0,0 0-2 15,3-1 3-15,2-2-5 0,0 1 2 16,2-2 1-16,3-1 4 0,0 0 2 0,3-2 1 15,1-2 1-15,1 0-1 0,2-1 2 0,2 0 2 16,1 0-1-16,0-1 1 0,1-2-1 16,0-2-5-16,0 0 1 0,2-2 4 0,-2 1-4 15,0-3 5-15,3 3 2 0,-1-3-5 0,-1 1 3 16,-1-2 2-16,2 0 0 0,-4 0-2 0,1-2 3 16,-2 0 3-16,0 0-1 0,-1 0 3 15,-2-1 3-15,-4 0 2 0,0 1 4 16,-2 1 3-16,1 3-3 0,-2 1-4 0,-2 3-1 0,-1 1-5 15,1 2-5-15,-1 1-7 0,0 0-11 16,0 0-16-16,0 0-16 0,0 2 6 0,2 4 8 16,1 1 15-16,1 1 16 0,-1 2-2 0,4 1 0 15,0 0-1-15,4 1 3 0,-1-1 1 0,2 0 0 16,0 0 0-16,-2 0-2 0,1-1 2 16,1-1-1-16,-3 0 3 0,0-2-2 0,-2 0-1 15,-3-1 0-15,-2-1-1 0,-2 0 1 0,0 1-1 16,-1 0 2-16,-5 0-2 0,-2 0 5 0,-4-1 3 15,-3 1-1-15,2-2 4 0,-5 2-5 16,2-1-2-16,-1-2-1 0,0 2-1 0,3 0 1 16,-2-2-3-16,6 1 0 0,0-2-1 0,7 0 0 15,-1-1 0-15,3 0-4 0,1-1-4 16,0 0-5-16,4 0 0 0,2 0 4 0,5 0 10 0,3-1-1 16,4-2 5-16,1-2-2 0,2 2-2 15,3-2 0-15,1-1 1 0,1 2 1 0,0-2-1 16,-1-2 7-16,-4-1 7 0,-2-3 0 0,-3-1 5 15,-2-2 0-15,-2-1-2 0,-3-1-1 0,-2-3 3 16,1 1-4-16,-3-2-2 0,-2-2 1 16,1 0-6-16,-1 0 1 0,-1-4-1 0,2 1-2 15,0 1-3-15,-1 0 2 0,4 1 0 0,-5 5-1 0,3 2 4 16,-1 4-2-16,-4 5-1 0,1 2 1 16,-1 4 0-16,0 2-5 0,0 0-9 0,0 0-8 15,-1 6-4-15,-3 3 6 0,-1 3 7 16,0 4 9-16,-1 1 0 0,1 1 0 0,1 2 0 15,3-1-1-15,1 2 1 0,0 1 2 0,0-1-1 16,0 2 1-16,2-1 1 0,2 4-3 0,0-2 0 16,-2 0 0-16,3 0 0 0,-2-2 0 15,-2 0 1-15,-1-2 1 0,0-3 0 0,0-1-3 16,0-3-2-16,0-2-2 0,-1 0-13 0,0-3-28 16,-1-3-38-16,1-2-60 0,1 0-84 0,0-3-82 15,-1 0-143-15,1 0-346 0,0-1-290 0</inkml:trace>
  <inkml:trace contextRef="#ctx0" brushRef="#br1" timeOffset="74043.9516">23428 3496 0 0,'0'0'178'0,"0"0"276"0,0 0-48 0,0 0-82 15,-119 4-109-15,114-3-92 0,5 0-67 16,0 0-28-16,2 1 55 0,7-1 59 0,4 0 42 0,4-1 16 15,5 0-48-15,6 0-44 0,3-1-33 16,1-4-20-16,2 2-16 0,-1-2-12 16,-2 1-7-16,-3 3-6 0,-2-2-1 0,-1 2-10 15,-1 1-16-15,-2 0-92 0,2-2-242 0,-7 1-615 16,-4 0-510-16</inkml:trace>
  <inkml:trace contextRef="#ctx0" brushRef="#br1" timeOffset="76328.973">1165 5886 0 0,'0'0'0'0,"0"0"0"0,0 0 0 0,0 0 0 16,0 0 198-16,0 0 60 0,0 0-28 0,0 0 4 16,0 0-17-16,0 0-16 0,0 0-18 0,0 0-27 15,2-56-10-15,-4 55-13 0,-1 1-7 0,2 0-13 16,1 0-23-16,-1 0-21 0,1 0-25 16,0 0-18-16,0 0-15 0,0 0-11 0,0 1-2 15,0 4 1-15,0 3 4 0,0 3 5 0,0 5 1 16,2-1 0-16,3 4 1 0,-3 4 5 0,0 0 1 15,1 3 5-15,-2 0-1 0,1-3 2 16,-2 2 0-16,0-2-3 0,-2 0 3 0,-3-1-4 16,2-2 0-16,-3 0 1 0,1-1 2 15,-3-4-3-15,3-1-2 0,0 0-7 0,0-2-3 16,1-1-1-16,0-2-3 0,0-1-3 0,1-1-5 16,3-1-18-16,0-2-24 0,0-2-37 0,5-1-64 15,2-1-117-15,4 0-201 0,-2-1-330 16,0-1-120-16</inkml:trace>
  <inkml:trace contextRef="#ctx0" brushRef="#br1" timeOffset="76591.4908">1148 5879 0 0,'0'0'0'15,"0"0"298"-15,0 0 20 0,0 0-49 0,0 0-47 16,0 0-10-16,0 0-19 0,0 0-34 16,0 0-39-16,0 0-33 0,0 0-24 0,0 0-11 15,0 0-5-15,0 0 16 0,-49 15 12 0,60-15 6 16,7-2 0-16,2-2-22 0,3 0-20 16,5-1-14-16,2 2-10 0,-2-1-4 0,2 2-3 15,-4-1 0-15,-2 2-2 0,-3 0-4 0,-1 1-15 16,-3 0-57-16,1 0-101 0,-2 2-163 15,-4 1-308-15,-7-2-641 0</inkml:trace>
  <inkml:trace contextRef="#ctx0" brushRef="#br1" timeOffset="76800.6417">1147 6111 432 0,'0'0'304'15,"0"0"-45"-15,0 0-54 0,0 0-21 0,0 0-16 16,0 0-29-16,0 0-30 0,0 0-37 16,0 0-32-16,0 0-15 0,134-50-9 0,-116 47-5 15,-1-1-3-15,0 2-13 0,2 0-61 0,-2-1-127 16,-1 1-227-16,-2 1-274 0,-7 1 100 0</inkml:trace>
  <inkml:trace contextRef="#ctx0" brushRef="#br1" timeOffset="77058.0426">1619 6008 1072 0,'0'0'277'16,"0"0"-133"-16,0 0-85 0,0 0 12 0,0 0 30 15,0 0 20-15,0 0-15 0,0 0-19 16,0 0-16-16,0 0-7 0,0 0-8 0,29 121-9 16,-29-107-6-16,0 0-6 0,0-3-9 0,0 0 0 15,0-1-9-15,-1-1-14 0,0 0-19 0,0-1-75 16,-3-2-136-16,2 0-243 0,2-1-433 0,0-3 186 0</inkml:trace>
  <inkml:trace contextRef="#ctx0" brushRef="#br1" timeOffset="77277.2903">1653 5785 855 0,'0'0'667'0,"0"0"-274"0,0 0-101 0,0 0-83 16,0 0-63-16,0 0-42 0,0 0-35 15,0 0-30-15,0 0-25 0,0 0-29 0,0 0-31 16,0 0-8-16,0 0 2 0,0 0 1 0,2-32-27 16,5 42-114-16,3 2-219 0,0-3-374 15,-4-4-319-15</inkml:trace>
  <inkml:trace contextRef="#ctx0" brushRef="#br1" timeOffset="77511.9403">1828 5984 1076 0,'0'0'437'0,"0"0"-117"0,0 0-137 16,0 0-87-16,0 0-36 0,0 0-14 0,0 0-4 0,0 0-2 15,0 0-4-15,0 0-4 0,0 0-5 16,126 20-7-16,-104-8 0 0,-1 3-3 0,-3 0 0 15,0 0 1-15,-5 1-5 0,-3-1-1 0,-1 0-8 16,-2-1-10-16,-3 0-24 0,1-2-56 0,-3-1-89 16,-1-2-133-16,0-2-197 0,0-3-216 15,-1-3 36-15</inkml:trace>
  <inkml:trace contextRef="#ctx0" brushRef="#br1" timeOffset="77770.9535">2103 5986 240 0,'0'0'463'16,"0"0"-113"-16,0 0-113 0,0 0-95 0,0 0-4 16,0 0 12-16,0 0 1 0,0 0-13 0,0 0-15 15,0 0-14-15,0 0-17 0,0 0-15 16,-131 102-15-16,108-87-14 0,0 0-8 0,-2 2-10 15,2-2-9-15,-1 3-8 0,2-2-5 16,1-1-4-16,4 2-6 0,2-4-13 0,2 1-57 0,3 0-135 16,3-5-266-16,5-3-1000 0</inkml:trace>
  <inkml:trace contextRef="#ctx0" brushRef="#br1" timeOffset="78846.9202">2306 6136 221 0,'0'0'562'15,"0"0"-243"-15,0 0-100 0,0 0-68 0,0 0-34 16,0 0-20-16,0 0-20 0,0 0-28 15,0 0-20-15,0 0-7 0,0 0-5 0,0 0 3 16,0 0 1-16,0 0 3 0,103-13 1 16,-88 11 0-16,-1-1-2 0,0 0-2 0,2-2 2 0,-3-1-3 15,1 0 3-15,-1 0 2 0,-4 0 7 0,-4 2 13 16,2-1 14-16,-6 1 12 0,1 2 4 16,-2 1-2-16,0 1-10 0,0 0-14 0,-1 0-16 15,-1 0-16-15,-5 0-11 0,0 5-6 0,-5-1 0 16,1 3 3-16,-1 2 0 0,-2 0 1 15,-1 2-3-15,2-1 0 0,1 3 0 0,-3-1-1 16,4 2 1-16,1-1-1 0,0-1 0 0,1-1-1 16,3 2-2-16,-1-3-1 0,-1 1-3 15,5-2-2-15,2 0 2 0,1-2-4 0,0 0 2 16,0-2 1-16,4-1-1 0,4-1 3 0,2-2 3 16,0-1 1-16,5 0 3 0,0 0 0 0,6-5 0 15,0-2 1-15,-1 0 0 0,3-1 0 0,2 0-2 16,-4 0 2-16,-1 0 1 0,0 0-1 15,-3 1 3-15,-1-1 2 0,2 0-2 0,-5-1 3 16,3 0 1-16,-3 1 2 0,-3 0 3 0,0 0 1 16,-4 3 2-16,-2 1 3 0,-3 2 1 0,0 1 1 15,0 1-3-15,-1 0-7 0,0 0-10 16,0 0-10-16,0 0-5 0,0 2 1 0,-1 3 4 16,0-1 5-16,0 2 3 0,1-1-1 15,0 0-1-15,0-1 1 0,0 0 0 0,0 0 1 16,1-1-1-16,2 1 2 0,4-2 3 0,1 0-1 15,2 1 3-15,0-3-1 0,3 0 1 0,-2 0 1 16,3 0 0-16,1-1 3 0,-2-3 0 0,2 1 1 16,-3-1 0-16,0 1 0 0,-2 0 0 0,0-1 2 15,-2 1 2-15,-1-1-2 0,-1 0-1 16,1-1-2-16,-3 0-1 0,2-1-2 0,-1 1 1 16,1-1 0-16,-3 0 5 0,2-1-2 0,-3 1 2 15,0-1 2-15,-2-1-7 0,0-2 4 0,0 2-3 16,-2-1-1-16,-5 0 0 0,-1 1-4 15,1 0-7-15,-3 3-6 0,-5 2-3 0,1 3-5 0,-4 0 2 16,-3 4 0-16,1 5 3 0,0 4-1 16,-1 2-2-16,2 1 2 0,6 3-4 15,2 1 1-15,3-3-2 0,5 2-1 0,1-4-2 16,2-1 3-16,0-2 1 0,5-2 3 0,2-2 7 16,0-2-1-16,3-1 4 0,3-2 2 0,1-1-1 15,-2-2 7-15,5 0 0 0,-4-5 2 0,5-1 1 16,-5 0-3-16,5-3 2 0,-5 1-1 15,4-2 5-15,-4 1-5 0,3-3 1 0,-3 1-1 16,0-2-1-16,2-1 3 0,-3-1 3 0,0 1 5 16,-2-3 3-16,-1 1 5 0,-1-1 5 0,-5-3-2 15,2 1 2-15,-3-3-6 0,-2-3-1 0,0-4 0 16,0-1 3-16,0-2 0 0,-1-2 1 16,-4-1 2-16,3-1 0 0,-1 0 2 0,-2 2-1 15,2 1 0-15,1 7-4 0,-3 4 0 0,3 8-1 16,1 3-4-16,0 5-1 0,0 3-9 15,0 3-5-15,-3 0-4 0,2 5-6 0,-1 5 4 16,-3 2 0-16,1 3 2 0,-1 4 2 0,4 2-2 16,0 2 0-16,2 4 2 0,0 1-4 0,0 3 4 15,0 2 0-15,1 3-2 0,1 0 5 16,-2 3-6-16,0-2-1 0,0-1 4 0,0 0-5 16,0-4 3-16,-1 1 0 0,-1-4-2 0,0-2 0 15,2-1-1-15,2-2-2 0,4-3-3 16,10-1-12-16,0-4-29 0,6 0-52 0,3-7-92 0,3-2-222 15,-7-4-570-15,-6 0-599 0</inkml:trace>
  <inkml:trace contextRef="#ctx0" brushRef="#br1" timeOffset="79421.3073">3837 5854 0 0,'0'0'481'0,"0"0"3"0,0 0-94 0,0 0-93 16,0 0-52-16,0 0-33 0,0 0-41 15,0 0-38-15,0 0-36 0,0 0-23 0,0 0-18 16,0 0-14-16,0 0-10 0,-55-15-7 15,44 22-4-15,-1 2-2 0,-5 4-1 0,1 1-1 0,-2 4-2 16,-1 2-2-16,-2 2-2 0,2 3-1 16,0 1-2-16,3 1-2 0,-1 2 0 0,3-1 0 15,0 1-2-15,4 0 0 0,3-3-1 0,1-2-1 16,6-2-2-16,0-3 1 0,9-2-1 16,2-3 2-16,6-1 0 0,4-4 4 0,3-3-1 15,7-3 2-15,1-3 0 0,6-2 0 0,0-5 1 16,-2-1 0-16,3-3 0 0,-7 0 3 0,2 0 0 15,-7-1 0-15,0-1 0 0,-6 2 2 16,-1-1 0-16,-6 0 7 0,0 0 3 0,-5-1 3 0,-5 2 2 16,-3-1-3-16,-1 2-6 0,0 1-10 15,-5 3-12-15,-4 1-15 0,-2 4-16 0,-4 1-23 16,2 4-49-16,-4 4-100 0,5 2-176 0,2-2-507 16,2-2-599-16</inkml:trace>
  <inkml:trace contextRef="#ctx0" brushRef="#br1" timeOffset="79859.5216">4309 6005 909 0,'0'0'460'15,"0"0"-67"-15,0 0-110 0,0 0-106 16,0 0-52-16,0 0-35 0,0 0-28 0,0 0-24 16,0 0-13-16,0 0-10 0,0 0-4 0,0 0-2 15,-124 45-5-15,106-25 1 0,6 1 1 0,-1 1-2 16,-1 1-1-16,5-2-1 0,4-3-1 16,-2-1 0-16,6-2 2 0,1-2-2 0,3-1 1 15,5-3 1-15,2-1 2 0,7-4 5 0,-2 0 3 16,6-4 0-16,5 0-1 0,-2-3 2 15,4-2 1-15,0-5 0 0,0 0 4 16,-3-1-1-16,-2-1 3 0,2-1 6 0,-5 1 9 0,0-2 6 16,-4-1 10-16,2-1 4 0,0 0-2 0,-6 0 2 15,-2 0-6-15,-2-2-6 0,-5 2-5 0,-3 0-9 16,0-1-7-16,-5 0-7 0,-5 1-2 16,-4-2-8-16,0 1-2 0,-4 3-2 0,-3 2-1 15,0 3-4-15,0 5-3 0,-3 4-2 0,0 0-9 16,1 8 4-16,2 6-9 0,-1 2-12 0,3 3-27 15,2 1-60-15,3 2-88 0,5 0-140 0,2-5-339 16,5-5-870-16</inkml:trace>
  <inkml:trace contextRef="#ctx0" brushRef="#br1" timeOffset="80592.171">4594 6089 1158 0,'0'0'506'15,"0"0"-138"-15,0 0-116 0,0 0-72 16,0 0-40-16,0 0-23 0,0 0-26 0,0 0-18 0,0 0-13 16,0 0-12-16,0 0-11 0,0 0-8 0,86-117-6 15,-75 105-5-15,1-2 1 0,-1 2-3 16,0-2 0-16,-3 2-2 0,-4 1-1 0,2 4 0 16,-4 1-4-16,-2 4-2 0,0 1-8 0,0 1-10 15,-7 0-6-15,1 1-3 0,-4 6 2 16,-3 0 7-16,-1 2 4 0,1 3 2 0,0 1 1 15,-1 0-1-15,5 0-1 0,5 1-3 0,-1-3-3 16,4 0 3-16,1-1 2 0,4-2-1 16,1 0 3-16,5 1 2 0,4-3 2 0,0-1 1 15,0-1 1-15,3-2 0 0,1 0 0 0,-3-1 0 16,4 1 1-16,1-1-1 0,-2 1-2 0,-1 0 1 16,-1 1-2-16,2 0 1 0,-5 1-2 15,5 2 0-15,-2 0 1 0,1 3 0 0,1 3 2 0,-2 0 1 16,-3 1-1-16,-2 0 0 0,-8-2 0 0,-2 1 0 15,-1 0 0-15,-5-3 1 0,-6 1-1 16,-3 0 2-16,0-2-2 0,-3 2 0 16,1-2 0-16,-1-1-2 0,-2-1 0 0,0 0 0 15,3-1 0-15,0-2 0 0,1-1 1 0,1 1 2 16,4-3 2-16,7 0 2 0,1 0 0 16,2-1 1-16,0-5-4 0,2 1-4 0,6-2-2 0,3 0-1 15,1-2-1-15,5-1 2 0,-2 0 2 16,5-1-2-16,0-2 3 0,-2 1 1 0,2-2-1 15,-2 0 3-15,-1-2-1 0,1 1 1 0,2-2-1 16,-2 0 1-16,-4 1 2 0,3-3 0 0,-5 1 4 16,-1-2 0-16,0-2 4 0,-2 0 2 15,-2-2 2-15,-4-1 0 0,4 0 0 0,-4 0-1 16,-1 0-1-16,4 0-2 0,-4-1-1 0,2 2-1 16,-1-1 1-16,-1 3 2 0,-1 3 2 0,-1 3 3 15,0 5 4-15,0 4-4 0,0 4-3 16,0 3-6-16,0 0-12 0,0 3 1 0,-3 6-2 0,-3 4 2 15,3 3 2-15,-1 4 0 0,1 0 1 16,2 4-1-16,1-1 0 0,0 2 0 16,0 3-1-16,4 0 3 0,1 2 1 0,0 4-1 15,1 0-1-15,-4 0 0 0,4 0-1 0,-4-2 2 16,-1 0-1-16,-1-2 0 0,0-3-1 16,0 0-2-16,1-5 1 0,2 0-1 0,1-4-1 0,-2 0-6 15,2-3-15-15,0-3-19 0,-2-3-39 0,4-2-59 16,-4-1-77-16,1-6-114 0,0 0-180 15,0 0-355-15,-1 0-215 0</inkml:trace>
  <inkml:trace contextRef="#ctx0" brushRef="#br1" timeOffset="80795.4823">4935 5962 0 0,'0'0'156'0,"0"0"380"0,0 0-106 0,0 0-32 16,0 0-54-16,0 0-46 0,0 0-56 15,0 0-75-15,0 0-70 0,0 0-47 0,0 0-18 16,0 0-11-16,0 0-1 0,0 0-2 0,124-37-5 16,-81 33-2-16,3 0-2 0,-1 0 0 15,4 0-4-15,2 0-4 0,1 1-26 0,2 1-63 16,2-2-113-16,-2 1-209 0,-12 1-446 0,-15 1-421 16</inkml:trace>
  <inkml:trace contextRef="#ctx0" brushRef="#br1" timeOffset="81359.6816">991 6949 807 0,'0'0'113'0,"0"0"9"0,0 0 22 0,0 0 24 15,0 0 23-15,0 0 29 0,0 0-3 0,0 0-37 0,-125-93-41 16,119 88-28-16,0 1-20 0,3 3-14 0,2 0-11 15,0 1-19-15,1 0-15 0,0 0-13 16,0 0-11-16,0 0-8 0,0 0-8 0,5 0 2 16,4 1 11-16,5 3 14 0,9-1 18 0,11-2 8 15,10-1 1-15,15 0-1 16,10-1-6-16,13-5-7 0,11 0-3 0,10 0-8 0,12-1-3 16,7 0-1-16,8 0-6 0,10-1 0 0,6 0-1 15,10 1-5-15,6-1 3 0,4 0 0 16,7 0 1-16,5-2 3 0,1 2-3 0,2-3-1 0,-2 1 1 15,-3-2 2-15,-4 2 10 0,0-1 3 16,-7 1 3-16,-3 1-1 0,-9 1-4 0,-4 1-2 16,-10-1-2-16,-13 2 0 0,-13-1-2 0,-12 3 1 15,-18-2-1-15,-13 1 1 0,-20 1 3 16,-15 0-1-16,-14 1 6 0,-11 2 7 0,-5-1 6 16,-5 1-2-16,-1 0-7 0,-6 0-11 0,4 0-12 15,-4 0-4-15,3-1-1 0,-2 1-2 16,4 0 2-16,1-1-2 0,0 2-7 0,1 0-15 0,0 0-21 15,0 0-31-15,4 0-52 0,4 2-78 0,3 2-199 16,-1-2-599-16,-3-1-654 0</inkml:trace>
  <inkml:trace contextRef="#ctx0" brushRef="#br1" timeOffset="82010.3715">6629 6014 0 0,'0'0'0'0,"0"0"0"15,0 0 45-15,0 0 249 0,0 0-31 16,0 0-16-16,0 0-23 0,0 0-32 0,0 0-24 16,0 0-26-16,0 0-15 0,0 0-14 0,-103 16-7 0,100-15-10 15,2-1-10-15,0 2-15 0,1-2-14 16,0 0-7-16,0 0-4 0,2 0 2 16,3 0 4-16,6 0 3 0,4 0-5 0,5 0-6 15,4-2-10-15,6 0-11 0,5-2-3 0,3 2-5 16,4-1-2-16,0 0 0 0,1 0-5 0,0 0-3 15,-1 1-7-15,-2 1-15 0,-4 1-35 0,-5 0-56 16,-6 1-91-16,-9 4-121 0,-7 1-95 16,-9 1-116-16,-7 1-76 0,-4-1 151 0,1-3 456 0</inkml:trace>
  <inkml:trace contextRef="#ctx0" brushRef="#br1" timeOffset="82377.4271">6622 6164 0 0,'0'0'0'0,"0"0"0"16,0 0 294-16,0 0 27 0,0 0-82 15,0 0-56-15,0 0-43 0,0 0-31 0,0 0-5 16,0 0-9-16,0 0-16 0,0 0-3 16,0 0-22-16,41 3-15 0,-15-7-7 15,2-1-6-15,5-3-3 0,2 1-5 0,-1-1-7 0,-1-2-4 16,1 1-12-16,-4-1-17 0,-2 1-31 0,-2-2-36 16,-5 0-31-16,-1 0-14 0,-6-3 17 15,-3 2 32-15,-5-1 36 0,-2 2 34 0,-4-1 12 16,0 0 3-16,-4-1 12 0,-4 1 24 0,-5-4 42 15,1 2 40-15,-3-1 22 0,1-1 9 16,-2 2-6-16,4 1-15 0,-1 2-6 0,4 2-6 16,2 4-15-16,4 1-19 0,1 3-29 0,2 1-40 15,0 0-23-15,0 6-8 0,5 2 4 0,2 3 13 16,6 5 8-16,2-1 5 0,4 3 2 0,-1 2 4 16,2 0-1-16,-1-2 0 0,-3 2-2 0,-3-2-5 15,-2 1-1-15,-4-1-1 0,-4 0 2 16,-3 1 3-16,0 0 6 0,-9-1 5 0,-3 0 6 15,-7 0 2-15,-4 0-1 0,-4-1-7 0,-3 2-11 16,-1-2-17-16,-1 0-72 0,2 2-155 0,10-6-556 16,5-5-754-16</inkml:trace>
  <inkml:trace contextRef="#ctx0" brushRef="#br1" timeOffset="94396.835">10659 6267 0 0,'0'0'0'15,"0"0"0"-15,0 0 0 0,0 0 80 0,0 0 190 16,0 0-9-16,0 0-26 0,0 0-20 16,0 0-13-16,0 0-32 0,0 0-21 0,0 0-12 15,-11-63-12-15,11 59-5 0,0 1-5 0,0 1-7 16,0-1-10-16,0 2-11 0,0 1-18 16,0 0-21-16,0 0-18 0,0 0-20 0,0 0-7 15,-1 5-3-15,-3 2 9 0,2 2 4 0,0 4 5 16,-3 1 3-16,1 4-2 0,1 0 2 0,-3 2-2 15,2 3-1-15,-2 0-2 0,2 3 1 16,-4 2-2-16,4-1 0 0,-1 5 1 0,-1-3-6 16,2 1 0-16,0-1 1 0,-3 2-2 0,4-1 2 15,-3 1 0-15,3-2-3 0,-3 0 0 16,3-1 0-16,0-2-1 0,-3-4 0 0,4 2 0 16,-2-5 0-16,1 1 0 0,2-2-1 0,0-3-1 15,0 0 1-15,1-1-1 0,0-1 0 16,0-2 0-16,0-4 0 0,0 0 1 0,0-2-2 15,0-2 1-15,0-1-1 0,0 0-1 0,0-2 0 16,0 0-1-16,0 0-1 0,0 0-4 0,0 0-9 16,0 0-25-16,0-3-55 0,0-2-80 0,0-2-119 15,2-3-252-15,-1 2-268 0,2 1-163 0</inkml:trace>
  <inkml:trace contextRef="#ctx0" brushRef="#br1" timeOffset="94865.5155">10651 6326 0 0,'0'0'0'16,"0"0"47"-16,0 0 243 0,0 0-23 0,0 0-29 16,0 0-23-16,0 0-18 0,0 0-21 0,0 0-16 15,0 0-14-15,0 0-16 0,0 0-13 0,0 0-10 16,0 0-11-16,-52-40-10 0,50 39-5 16,0 1-7-16,-1-1-4 0,1 1-7 0,2-1-4 15,0 1-5-15,0 0-7 0,0 0-8 0,0 0-8 16,0 0-9-16,0 0-5 0,0 0-8 0,0 0-4 15,0 0-4-15,2 0-1 0,5 0 0 0,4 0 1 16,0-2 4-16,9 1 0 0,0 0 1 16,6-3 1-16,0 2-2 0,4-1 0 0,1-1 0 15,1 1-1-15,3-2 0 0,-3 1 0 0,-2 2-1 16,-4-1 0-16,-2 0-1 0,-5 2 0 16,-5 0 0-16,-3 0 0 0,-1 1-2 0,-4 0 0 15,-3 0-3-15,-2 0-3 0,1 0-5 16,1 1-10-16,-3 2-13 0,0 2-26 0,0 1-33 0,0 0-49 15,0 1-76-15,-4 0-123 16,2 0-208-16,0-3-202 0,0-1 71 0</inkml:trace>
  <inkml:trace contextRef="#ctx0" brushRef="#br1" timeOffset="95562.562">10569 6608 0 0,'0'0'0'0,"0"0"0"0,0 0 0 15,0 0 0-15,0 0 242 0,0 0 3 0,0 0-24 0,0 0-33 16,0 0-11-16,0 0-15 0,0 0-16 15,0 0-16-15,0 0-14 0,0 0-15 0,-19 1-16 16,18-1-10-16,-1 0-11 0,0 1-9 16,-3-1-9-16,3 1-9 0,1 1-7 15,0-2-5-15,0 1-5 0,1-1-3 0,0 0 0 16,0 1-3-16,0-1 0 0,0 0-1 0,0 0-1 0,0 0 2 16,0 0 1-16,0 0 0 0,0 0 1 15,0 0-3-15,0 0-3 0,0 0-5 0,0 0 0 16,2 1 4-16,0 0 6 0,6-1 9 0,-3 1 5 15,4 1 1-15,3-2 0 0,3 0-4 0,-2 0-4 16,5 0-1-16,1 0-2 0,-1 0 1 16,-1-2-2-16,2 1-1 0,1-1 0 0,0 0-3 15,-2-1 2-15,0 1-2 0,-4 0-1 0,3-1 0 16,-5 0 0-16,0 3 2 0,-3-3-1 16,-2 2 3-16,-3 0-2 0,-1 1 5 0,1-1-1 15,-3 1 1-15,-1 0-1 0,2 0-2 0,-2 0-2 16,0 0-2-16,0 0 0 0,0 0-1 0,0 0-1 15,0 0-1-15,0 0 1 0,0 0 2 16,0 0 1-16,-2 0 3 0,0 0 1 0,-2 0-3 16,1 0-2-16,-4 0-5 0,2 0-3 0,-5 0-3 15,0 0-1-15,-1 0 0 0,-4 0-2 0,3 2 0 16,-4 1-2-16,2-2-3 0,-1 3-8 0,-1 1-13 16,0 0-33-16,1 1-50 0,-2 1-83 15,5-1-239-15,3-1-434 0,5-3-494 0</inkml:trace>
  <inkml:trace contextRef="#ctx0" brushRef="#br1" timeOffset="98203.2646">11064 6741 0 0,'0'0'0'0,"0"0"0"0,0 0 0 0,0 0 162 16,0 0 109-16,0 0-23 0,0 0-37 16,0 0-29-16,0 0-17 0,0 0-14 0,0 0-17 15,0 0-15-15,0 0-16 0,0 0-18 0,-2-10-18 16,2 10-16-16,0 0-15 0,0 0-11 15,0 0-9-15,0 0-5 0,0 0-8 0,0 2-1 16,0 1 1-16,0 1 1 0,0 3 7 0,-3 2 0 16,3-1 3-16,-1 4 4 0,1 0 2 0,-1 2 3 15,1 0 2-15,-2 3 2 0,0-1 1 16,1 2-1-16,-3 0 2 0,2 1-2 0,0 0 1 16,-2-1-2-16,0 0-1 0,2-2-3 0,-3-2 0 15,3-1-4-15,1-2-3 0,-1 0-1 16,0-2-4-16,-2-1 1 0,3 0 0 0,1-1-1 15,-1-2-1-15,1 0 0 0,0-1 1 0,0 0-1 16,0-4 4-16,0 3-1 0,0-2 0 16,0-1 0-16,0 1-2 0,0-1 0 0,0 0-1 15,0 0-1-15,0 0-2 0,0 0 0 0,0 0 0 16,0 0 0-16,0 0-1 0,0 0-1 0,0 0-8 16,0 0-15-16,0 0-28 0,-1-1-47 0,0-2-88 15,1 2-136-15,0-3-303 0,0 0-332 16,0 2 514-16</inkml:trace>
  <inkml:trace contextRef="#ctx0" brushRef="#br1" timeOffset="98676.8439">11076 6563 0 0,'0'0'46'16,"0"0"295"-16,0 0-34 0,0 0-21 0,0 0-47 16,0 0-18-16,0 0-30 0,0 0-29 15,0 0-20-15,0 0-24 0,0 0-17 0,0 0-13 16,0 0-12-16,0 0-13 0,0-34-10 0,0 34-13 15,0 0-9-15,0 0-8 0,0 0-10 0,0 0-5 16,0 0-6-16,0 0-7 0,0 2-2 0,0 1 2 16,-2 1 3-16,-2 1 5 0,0 2 5 15,0 0 3-15,-1 1 4 0,0-1 2 0,-1 0 4 16,-1 0-1-16,2-2 0 0,0 1 2 0,2-3-3 16,1 0 1-16,1 0-3 0,1-2-1 0,0-1 1 15,0 0 6-15,0 0 10 0,0 0 10 16,0 0 11-16,0-3 0 0,2-1-6 0,0-2-11 15,4-2-11-15,-1-2-8 0,2-1-4 0,-3-1-1 16,3 0-3-16,-1 0 1 0,-2 4 1 0,-1 0-2 16,1 2-2-16,-3 2-4 0,-1 3-9 0,0 1-25 15,0 0-17-15,0 7-37 0,-4 5-77 16,1 2-182-16,1-1-525 0,0-4-701 0</inkml:trace>
  <inkml:trace contextRef="#ctx0" brushRef="#br1" timeOffset="101531.8074">11239 6830 0 0,'0'0'0'0,"0"0"0"0,0 0 0 16,0 0 0-16,0 0 0 0,0 0 34 0,0 0 137 15,0 0-17-15,0 0-10 0,0 0-11 0,0 0-3 16,0 0-5-16,0-24-4 0,0 22 1 16,0 1-5-16,0 0-4 0,0 0-2 0,0-1-10 15,0 0-5-15,0 1-1 0,0-2 0 0,0 2-4 16,0-1 0-16,-1 1-7 0,1 0-3 0,0-1-7 16,-1 1-9-16,1 0-6 0,0 0-8 15,-1 1-6-15,1 0-3 0,0 0-5 0,0-1-5 16,0 1-4-16,0 0-4 0,0 0-4 0,0 0-3 15,0 0-3-15,0 0-1 0,0 0-2 16,0 0-1-16,0 0-2 0,0 0-4 0,0 0-1 16,0 0-1-16,0 0-3 0,0 0 0 0,0 1-3 15,0 0 2-15,0 1 1 0,-1 2 2 0,1 2-1 16,0 0 2-16,0 1-2 0,0 1 1 0,0 2 1 16,0 1-1-16,0-2 3 0,0 3-2 0,-3 0 1 15,3 1 0-15,-1 1 1 0,1 1 0 16,-1-1 0-16,1-1 0 0,-1 0-1 15,1-1 0-15,-1 1 0 0,1-2 0 0,-1 1 0 0,1-2-1 16,0 0 1-16,0 1-1 0,0-4 0 16,0 1 1-16,0 1-1 0,0-4 0 0,0 2 1 15,0-1 0-15,0-2-1 0,0 1 0 16,0-2-1-16,0 0 0 0,0-1 1 0,0 2 1 16,0-3 0-16,0 1 0 0,0-1 0 0,0 1 1 15,0-2 0-15,0 1 1 0,0-1-1 0,0 0 0 16,0 0 0-16,0 0 0 0,0 0 0 0,0 0 0 15,0 0 0-15,0 0-3 0,0 0 3 16,0 0 0-16,0 0 0 0,0 0 0 16,0 0-7-16,0 0-7 0,0 0-20 15,0 0-34-15,0-1-49 0,0-1-102 0,0 1-152 0,0-1-213 16,0 1-206-16,0-1 45 0</inkml:trace>
  <inkml:trace contextRef="#ctx0" brushRef="#br1" timeOffset="102140.4446">11410 6802 0 0,'0'0'0'0,"0"0"0"0,0 0 0 16,0 0 70-16,0 0 174 0,0 0-4 16,0 0-26-16,0 0-23 0,0 0-18 0,0 0-14 15,0 0-4-15,0 0-9 0,0 0-5 0,-10-10-12 16,9 10-16-16,1 0-13 0,0 0-17 0,0 0-15 16,0 0-13-16,0 0-15 0,-1 0-14 15,1 0-10-15,-4 0-7 0,2 4-2 0,-1 2-4 16,-3-1 3-16,1 3-1 0,-3 1 0 0,-1 3 7 15,0-1-4-15,-3 1-1 0,1 0 1 0,-1 2-4 16,-3-1 2-16,4 1-1 0,0-4-1 16,1 1-2-16,1-4 2 0,1 0-2 0,3-2-1 15,-1 0 1-15,4-2-1 0,1 0 0 0,0-2 2 16,0-1 2-16,1 1-1 0,0-1 6 0,0 0 11 16,0 0 9-16,0 0 16 0,0 0 10 15,0 0-7-15,1-1-10 0,1-3-14 0,-2 2-9 16,2-2-2-16,1 2 4 0,-2 0-1 15,0-1 1-15,0 2-2 0,0 0-2 0,0 1-5 0,2 0-4 16,1 0-4-16,-1 0-3 0,0 0 0 0,4 0 2 16,-1 0 1-16,-1 4 2 0,5-1-2 15,-1 2 0-15,1-1 1 0,1 2 0 0,-1 0 0 16,2 0-1-16,4-1 3 0,-3 1-3 0,3-1 2 16,-2 1 1-16,3-1-2 0,-2-1 2 15,2 0 0-15,-4 0 0 0,3 2-2 0,-4-2 2 16,0 0-1-16,-2 0-2 0,-1 0 0 0,0 0 0 15,-4 1-2-15,2-1 0 0,-1 0 0 0,-2 0-6 16,3 1-3-16,-3 1-22 0,-1 0-54 16,3-1-100-16,-3 0-209 0,2-2-425 0,-3-1-569 15</inkml:trace>
  <inkml:trace contextRef="#ctx0" brushRef="#br1" timeOffset="105819.6703">12100 6413 0 0,'0'0'0'0,"0"0"0"0,0 0 248 16,0 0 67-16,0 0-21 0,0 0-24 0,0 0-30 15,0 0-33-15,0 0-26 0,0 0-22 0,0 0-13 16,0 0-16-16,-6-45-16 0,6 42-13 15,0-1-13-15,0 1-9 0,0-1-8 0,0 0-8 16,0 3-4-16,0-1-6 0,0 1-8 0,0 1-10 16,1 0-11-16,-1 0-11 0,0 0-10 0,0 0-6 15,1 1 0-15,2 2-1 0,0 3 3 16,-1 3 2-16,5 1 0 0,-2 3 1 0,2 3 1 16,0 0 0-16,-3 4-1 0,4 0 1 0,-3 0 0 15,2 0-1-15,-1 0 3 0,-2-2 2 16,3 0-1-16,-4-3-1 0,5-1 0 0,-5-2-3 15,3 1 2-15,-2-2 1 0,-3-2-1 0,4 0-1 16,-3 0 0-16,0-1-4 0,-1-2 4 0,4 0 1 16,-4 1-2-16,1-3 1 15,0 2-2-15,-2-2-1 0,2 0-1 0,1-1-5 0,-1 1-14 16,0-2-19-16,-1 0-29 0,0 0-37 0,3-1-55 16,-2-1-70-16,0 0-79 0,-1-1-134 15,5-5-179-15,-4 3-162 0,0 0 563 0</inkml:trace>
  <inkml:trace contextRef="#ctx0" brushRef="#br1" timeOffset="106204.5003">12025 6585 0 0,'0'0'0'0,"0"0"365"16,0 0-18-16,0 0-45 0,0 0-27 15,0 0-33-15,0 0-25 0,0 0-31 0,0 0-33 16,0 0-27-16,0 0-21 0,0 0-24 0,0 0-17 16,0 0-14-16,-23-7-11 0,23 7-9 15,0 0-7-15,0 0-5 0,1 0-5 0,4 0 0 16,-1 0 0-16,3-1-2 0,2 1 2 0,-2-1 2 16,7 0 1-16,-1-2 2 0,0 2 2 15,6-2-1-15,-2 0-1 0,3 1 0 0,0-1-4 16,0-1-3-16,0-2-1 0,1 2-3 15,-2-2-2-15,2 0 2 0,-1 0-1 0,0 1-2 0,-3 2 2 16,0-2-2-16,-2 1-1 0,-5 2-1 0,-3 1 1 16,0 0-5-16,-4 1-3 0,-3 0-6 15,0 0-8-15,0 0-7 0,0 1-6 0,0 1-4 16,0 2-7-16,0-1-4 0,0 1-7 0,0 0-12 16,-2-1-12-16,0 1-31 0,-3-1-56 0,3 1-90 15,0-1-126-15,0 0-176 0,-2-1-142 16,2-1 392-16</inkml:trace>
  <inkml:trace contextRef="#ctx0" brushRef="#br1" timeOffset="106578.9514">12317 6396 31 0,'0'0'417'0,"0"0"5"0,0 0-84 16,0 0-69-16,0 0-48 0,0 0-42 0,0 0-33 15,0 0-31-15,0 0-27 0,0 0-21 16,0 0-12-16,0 0-8 0,0 0-6 0,0 0-1 16,-24-5-1-16,17 9-3 0,-3 1-7 15,0 2-3-15,0 1-9 0,1 2 0 0,-3 3-3 0,2 1-1 16,-1 0 0-16,-3 4-3 0,0 0-2 0,0 1-1 15,-1 0 1-15,2 0 0 0,0 0-1 16,-2-1-1-16,2 1-1 0,1 0-2 16,0-3 1-16,0 1-1 0,2-2-3 0,2-2 1 15,1 0 0-15,0-1-2 0,4-2 2 0,0-2-1 16,-1-1-1-16,2-1-2 0,2-1 1 0,-2-2-5 16,2-1-8-16,-1-1-16 0,1-1-27 15,0 0-33-15,0 0-59 0,0 0-82 0,0-3-158 16,0-2-227-16,0 2-100 0,1 1 280 0</inkml:trace>
  <inkml:trace contextRef="#ctx0" brushRef="#br1" timeOffset="106839.6114">12040 6481 0 0,'0'0'14'0,"0"0"373"0,0 0-37 15,0 0-42-15,0 0-27 0,0 0-31 0,0 0-30 16,0 0-46-16,0 0-46 0,0 0-42 0,0 0-45 16,0 0-27-16,0 0-9 0,-1 2 2 15,5 3 6-15,5 1 13 0,4 2 11 0,3 1 5 16,4 1 5-16,2-2-4 0,-1 2-6 16,6-2-2-16,-3 1-7 0,3-2-4 0,-3 1-4 15,3 0-5-15,-4 1-5 0,3-2-8 0,-3 1-13 16,-1 0-45-16,-4 1-114 0,-1-1-214 0,-5-2-421 15,-6-4-413-15</inkml:trace>
  <inkml:trace contextRef="#ctx0" brushRef="#br1" timeOffset="108746.4544">12794 6266 0 0,'0'0'0'16,"0"0"97"-16,0 0 199 0,0 0-22 0,0 0-36 16,0 0-16-16,0 0-20 0,0 0-6 0,0 0-10 15,0 0-17-15,0 0-13 0,0 0-20 0,0 0-17 16,0 0-15-16,-50-27-16 0,50 26-11 15,-1-1-8-15,1 1-8 0,0 0-8 0,0-1-4 16,0 1-8-16,0-2-5 0,0 2-5 0,0-1-4 16,0-1-4-16,0 1-3 0,0 0 0 15,0 1-3-15,1 0 0 0,-1 0 2 0,0-1-8 16,0 2-4-16,0 0-1 0,0 0-8 0,0 0 2 16,0 0-3-16,0 0-3 0,1 0-1 0,3 2 1 15,-2 1 2-15,1 0 4 0,2 2 0 0,0 0 0 16,2 0 2-16,0 2-2 0,0 0 2 15,3 1 0-15,0 1-2 0,0 1 0 0,2 1 0 16,0-2 0-16,1 3 1 0,1 0-1 0,2 1 6 16,-2 0-4-16,3-1 0 0,-3 2 1 15,2-1-3-15,-2-2 0 0,-1 1 2 0,1-3-1 16,-2 2-1-16,-2 0 3 0,0-1-3 0,-1-1-1 16,-3-1-1-16,1 0 1 0,1 1 1 15,-5-2-2-15,3 1-1 0,-3 0-13 0,-1-1-18 0,2-1-26 16,-2 0-42-16,0-1-47 0,-1-1-83 15,3-1-109-15,0-1-187 0,-2-2-187 16,-1 1-164-16</inkml:trace>
  <inkml:trace contextRef="#ctx0" brushRef="#br1" timeOffset="109096.3779">13277 6259 0 0,'0'0'38'0,"0"0"378"0,0 0-47 16,0 0-61-16,0 0-49 0,0 0-36 16,0 0-25-16,0 0-26 0,0 0-19 0,0 0-15 15,0 0-23-15,0 0-17 0,0 0-23 0,5-36-23 16,-5 36-21-16,0 0-16 0,-3 4-7 0,-3 3 0 16,2 2 6-16,-4 4 8 0,-2 2 8 15,0 2 5-15,-1 2 4 0,-1 1-5 16,-2 2-5-16,0 2-5 0,1 2-7 0,-4 0-2 0,3 5-2 15,-4-3 0-15,0 2-2 0,0-1 0 0,1 0-4 16,-1-1-1-16,-1 2-1 0,6-3-2 16,-3 1 1-16,4-3-2 0,0 0-1 0,1-3 1 15,1-1-2-15,2-1 0 0,-1-2 0 0,2 0-1 16,2-2-1-16,0-2 1 0,1 1-2 0,1-1-2 16,-2-1-5-16,4-2-9 0,-2-4-12 0,3 0-25 15,-1-2-33-15,1-1-56 0,0-1-100 16,0-2-123-16,2-1-228 0,0 0-198 0,1 0 146 15</inkml:trace>
  <inkml:trace contextRef="#ctx0" brushRef="#br1" timeOffset="109453.908">13390 6660 170 0,'0'0'442'0,"0"0"-5"0,0 0-81 0,0 0-73 16,0 0-57-16,0 0-40 0,0 0-30 16,0 0-22-16,0 0-19 0,0 0-16 0,0 0-17 15,0 0-22-15,0 0-20 0,0 0-19 16,21-35-11-16,-21 41-5 0,0 2 2 0,1 5 6 15,0 2 6-15,1 3 7 0,-2 1 2 0,2 2-1 16,-1 1 0-16,1-1-5 0,-2-1-4 0,1-1-7 16,-1-2-2-16,0-2-2 0,0 0 0 0,0-1-3 15,0-1 3-15,0-2-3 0,0 0-1 16,0-1 2-16,0-2-6 0,1-1-1 16,-1-1-6-16,0-2-15 0,0 1-29 0,0-2-52 0,0-2-82 15,0 1-152-15,0-2-288 0,0 0-765 16</inkml:trace>
  <inkml:trace contextRef="#ctx0" brushRef="#br1" timeOffset="109697.2782">13411 6493 255 0,'0'0'394'0,"0"0"10"0,0 0-58 16,0 0-45-16,0 0-39 0,0 0-41 0,0 0-44 15,0 0-44-15,0 0-26 0,0 0-25 16,0 0-18-16,0 0-19 0,0 0-17 0,-39-58-12 16,39 57-11-16,0 0-8 0,0 1-11 0,0 0-12 15,0 0-8-15,1 1-15 0,4 3-29 16,0 1-65-16,-1 2-121 0,2 0-177 0,-2-1-256 16,-1-2-394-16</inkml:trace>
  <inkml:trace contextRef="#ctx0" brushRef="#br1" timeOffset="110024.3483">13643 6568 0 0,'0'0'383'0,"0"0"37"15,0 0-64-15,0 0-64 0,0 0-53 0,0 0-38 16,0 0-32-16,0 0-20 0,0 0-17 0,0 0-16 16,0 0-21-16,0 0-24 0,0 0-23 0,0 0-23 15,4-14-11-15,-4 14-8 0,0 2-3 0,1 3 1 16,-1 2 3-16,0 3 7 0,2 2 4 16,-1 4 3-16,-1 1 1 0,2 2-2 0,-2 1-1 15,0 0-4-15,0-2-3 0,0-1-3 0,0 1-2 16,0-2-1-16,0-3 3 0,0 1-4 15,0-1 1-15,0-2-2 0,0-2-3 0,0 1 1 16,0-3-4-16,0 0-3 0,0-1-12 0,0-1-20 16,0 0-34-16,0-3-49 0,0 1-84 15,0-2-130-15,0-1-239 0,0 0-227 0,0 0 43 0</inkml:trace>
  <inkml:trace contextRef="#ctx0" brushRef="#br1" timeOffset="110427.7988">13811 6540 473 0,'0'0'344'0,"0"0"-64"0,0 0-123 15,0 0-58-15,0 0-16 0,0 0 1 0,0 0 9 16,0 0 18-16,0 0 4 0,0 0-5 0,0 0-4 15,0 0-4-15,0 0-6 0,-5 59-6 16,-4-49-10-16,-1 2-10 0,-5 0-12 0,0-3-15 16,-3 3-12-16,-1-1-11 0,1 0-6 0,0 1-4 15,2-4-3-15,1 2-1 0,0-1-2 16,5-2 0-16,0 0-4 0,6-2 0 0,-2-1-1 16,5 1-1-16,0-3 1 0,1 0-2 0,0 0 1 15,0-1 2-15,0-1 2 0,1 1 5 0,0 0 2 16,4 0 6-16,-1 0 0 0,0 1 2 15,3-1-1-15,0 2-2 0,1 0-2 0,0 1-1 16,3 0 0-16,-1 2-2 0,2 2 1 16,0 0 0-16,0 2-1 0,2-3 0 0,0 3 0 15,0-1 1-15,2 0-1 0,1-1-1 0,0 2-5 0,2-2-10 16,2 0-42-16,-1 2-123 0,4 1-74 0,4 3 5 16,5 0-98-16,-6-5-509 0,-7-3-146 0</inkml:trace>
  <inkml:trace contextRef="#ctx0" brushRef="#br1" timeOffset="112161.4988">9076 6178 0 0,'0'0'0'0,"0"0"0"16,0 0 20-16,0 0 276 0,0 0-36 15,0 0-26-15,0 0-15 0,0 0-22 0,0 0-19 16,0 0-16-16,0 0-20 0,0 0-22 0,-50-34-14 16,49 32-13-16,0-1-11 0,0 2-8 0,1-1-6 15,-2 1-8-15,2 0-5 0,0 0-3 0,0-1-3 16,0 2-3-16,0-1-3 0,0 0-2 16,0 1-6-16,0 0-7 0,0 0-9 0,0 0-10 15,0 0-5-15,0 0-4 0,0 0-2 0,0 0-1 16,0 0 2-16,2 0 1 0,1 1 2 0,4 2 4 15,1-1 2-15,2 1 4 0,4-2 3 0,4 2 4 16,3-2 1-16,1 0-1 0,3 0 3 16,2-1-1-16,4 0 2 0,1 0 0 15,4-1-3-15,-3-2-1 0,6 0-3 0,-5-1-3 16,2 0 0-16,-4 1-3 0,-3-1-2 0,-4 2 0 0,0-1 0 16,-8 3-1-16,0-1-1 15,-5 0 0-15,0 1-1 0,-4-1-1 0,0 1-1 16,-3 0 1-16,-1 0-2 0,-2 0 0 0,1 0 0 15,-2 0-2-15,3 0 0 0,-2 0-2 0,-2 0 0 16,2 0 1-16,1 0-2 0,0 1-2 0,-2 1-6 16,0 1-16-16,1 1-19 0,0 1-32 0,0 0-37 15,-2-1-44-15,0 2-63 0,-2-1-102 16,-3 2-180-16,3-3-215 0,-3 0-95 0</inkml:trace>
  <inkml:trace contextRef="#ctx0" brushRef="#br1" timeOffset="113053.6615">9058 6258 0 0,'0'0'0'0,"0"0"0"16,0 0 235-16,0 0 36 0,0 0-35 0,0 0-21 15,0 0-7-15,0 0-19 0,0 0-22 0,0 0-14 16,0 0-20-16,0 0-10 0,0 0-7 16,-25-12-8-16,24 11-7 0,1 0-6 15,0 0-8-15,0 0-9 0,0 1-7 0,-2-1-6 0,2 1-4 16,0 0-1-16,0 0-4 0,0 0-5 15,0 0-8-15,0 0-8 0,0 0-7 0,0 0 0 16,0 0-4-16,0 0-5 0,0 0-6 0,0 0-10 16,0 0-3-16,0 0-2 0,0 0-1 0,0 0 1 15,3 2 0-15,1 1 2 0,4 1 1 16,0 3 0-16,3 0 2 0,1 1 0 0,2 0-3 16,2 1 1-16,2 1 0 0,2 2 0 0,-1-1 4 15,3 1-3-15,0 0 0 0,-1-1-1 16,1 2 1-16,2-2 1 0,0 1 1 0,-1-2 0 15,2 0-1-15,-1 0-1 0,2 1 0 0,-2 0 0 16,-3-3 0-16,-3 1 0 0,-2 0-1 0,0 0 3 16,-3 1 5-16,0 0 5 0,0 0 4 0,-5 0 2 15,-2-3-5-15,1 0 0 0,-5-1-4 0,0 0-1 16,-2-2 1-16,0 2 1 0,0 1 1 0,-1 0 1 16,-2 0 0-16,-4 1-1 0,1 0 1 15,-2 2-2-15,-2 0 0 0,-2 1 0 0,-2 1-2 16,2-1-3-16,-2 3-1 0,-2 0-2 0,0 1-1 15,-1 1 1-15,-3 1-1 0,1 1-2 16,-3 3 1-16,-2 1-2 0,0 2 0 0,3 1 1 16,-1-1-1-16,-2 1 1 0,2 0-1 0,0 1 1 15,1-3-1-15,2-1 2 0,1-2 0 16,2 0-2-16,-1-2 0 0,4 0 1 0,2 0-2 16,1-1 2-16,1-2-1 0,0 1-2 0,4-2 1 15,0-2 1-15,4-1 0 0,-1-3 0 0,0 1 2 16,2-3-2-16,0-1 1 0,0-1-1 0,3 0 1 15,-1-1-1-15,3 1 2 0,1-1 0 16,2 0 0-16,3 0 3 0,0-1 1 0,6-1 1 16,0 0 2-16,6-1 2 0,0 0 0 15,6 0 1-15,2-1-1 0,1-2-4 0,7 2-1 0,0-3-2 16,4 1-1-16,-1-1-1 0,4 2 2 0,-2-2-1 16,-1-1 0-16,4 3 2 0,-4-3 1 15,3 0-1-15,-3 1-1 0,-1-1 1 16,-6 1-1-16,-3-1 3 0,-7 0 3 0,-2 1 0 15,-8-1 2-15,-1 2 0 0,-5-1 0 0,-5 2 4 0,0 1 2 16,-3 0 0-16,-2 1-1 0,0 0-2 16,0 0-4-16,0 0-3 0,0 0-2 0,0 0-6 15,0 0-6-15,-1 0-9 0,0 0-22 0,-1 0-17 16,-1 2-34-16,2 3-58 0,0-1-131 16,1 1-547-16,0-3-875 0</inkml:trace>
  <inkml:trace contextRef="#ctx0" brushRef="#br1" timeOffset="114152.9932">9422 6120 0 0,'0'0'0'0,"0"0"0"0,0 0 0 16,0 0 0-16,0 0 0 0,0 0 0 0,0 0 0 16,0 0 0-16,0 0 0 0,0 0 0 0,0 0 0 15,-23 5 0-15,22-5 0 0,1 0 0 0,-2 0 0 16,1 0 0-16,1 2 0 0,0-2 0 15,0 0 0-15,0 0 0 0,0 0 0 0,0 0 0 16,0 0 0-16,0 0 0 0,0 1 0 0,0-1 0 16,0 1 0-16,0 0 0 0,0 2 0 0,0-2 0 15,0 1 0-15,0 0 0 0,0 1 0 0,1-1 0 16,-1 0 0-16</inkml:trace>
  <inkml:trace contextRef="#ctx0" brushRef="#br1" timeOffset="114720.4412">9379 6205 0 0,'0'0'0'0,"0"0"90"0,0 0 149 16,0 0-36-16,0 0-25 0,0 0-18 0,0 0-19 16,0 0-26-16,0 0-20 0,0 0-21 15,0 0-13-15,0 0-5 0,0 0-4 0,0 0-6 16,0 0-8-16,3-2-9 0,4-1-7 0,-1 1-3 16,1 0 3-16,2 1 3 0,1-1 2 15,0 1 3-15,1 0 1 0,0 0-1 0,3 0-1 16,1 0-2-16,-1-1-1 0,2 1-2 0,3 1-1 15,-2-1-2-15,3 0-3 0,-2 1-2 16,4-1-1-16,-3 1-2 0,0 0 0 16,1 0-2-16,0 0-1 0,-2 0 2 0,-1 0 0 0,-2 0 3 0,3 0 1 15,-6-1 5-15,-1-1 3 16,0 1 8-16,-2 1 7 0,2-3 6 0,-2 2 3 0,-1-1 1 16,-3 1-1-16,3-2-2 0,0 2 1 0,-4-1-5 15,3 1-4-15,-4-2-6 0,3 1-7 0,-2 1-3 16,-1 0-4-16,0-1-3 0,-2 2-4 15,-1-1-2-15,1 1 0 0,-1 0-2 0,0 0 2 16,0 0-2-16,0 0 1 0,0 0 2 0,0 0 0 16,0 0 1-16,0 0 3 0,0 0 4 15,0 0 3-15,-2 0 4 0,-4 0-1 0,1 0-2 16,-3 3-7-16,-2-2-5 0,-3 1-3 0,-2 1-3 16,2 0-1-16,-6 1-2 0,-1 0-1 0,0 0-5 15,-3 2-13-15,-1 0-25 0,-1 1-44 16,-1-1-82-16,2 0-222 0,5-3-456 0,8 1-523 15</inkml:trace>
  <inkml:trace contextRef="#ctx0" brushRef="#br1" timeOffset="117186.79">7666 6215 0 0,'0'0'0'0,"0"0"0"0,0 0 0 0,0 0 0 16,0 0 64-16,0 0 138 0,0 0-7 0,0 0-5 15,0 0 2-15,0 0-3 0,0 0-5 0,0 0-10 16,-43-8-14-16,43 8-26 0,0 0-20 16,0 0-19-16,0-1-17 0,0 1-13 0,0 0-11 15,0-1-13-15,1 1-11 0,0-1-10 0,2 0-7 16,1-2-3-16,-2 1-3 0,4 1-2 0,2-1 2 15,0 0 0-15,4 0 3 0,1 1 3 16,1 0 2-16,5 0 2 0,1-1 0 16,1 1 3-16,2 0 2 0,5 0 1 0,-1 0-2 15,7-2 0-15,-1 2 0 0,4-2-1 0,-3 1 1 0,3 0-1 16,-4-1-3-16,2 1-2 0,-2 0 1 16,-3 1-2-16,-3-2 0 0,-2 2-1 0,-4 0-2 15,-5 0 2-15,-1-1-1 0,-5 2 2 0,-1-1 1 16,-1 0-1-16,-4 1 1 0,-2-1 1 15,2 1 0-15,-2 0-2 0,-1 0 0 0,-1 0-4 16,1 0-5-16,-1 0 0 0,1 0-4 0,1 0 1 16,0 0-2-16,-1 0-2 0,1 0-2 15,-1 0-2-15,0 0-7 0,0 0-10 0,2 1-18 16,-2 1-24-16,-1 1-39 0,0 0-43 0,0 0-59 0,-1 0-105 16,-4 1-156-16,1-1-152 0,0 0-130 15</inkml:trace>
  <inkml:trace contextRef="#ctx0" brushRef="#br1" timeOffset="118031.6934">7628 6311 0 0,'0'0'0'0,"0"0"0"0,0 0 0 16,0 0 192-16,0 0 6 0,0 0-8 0,0 0-12 15,0 0-5-15,0 0-7 0,0 0-2 0,0 0-4 16,0 0-7-16,0 0-11 0,-57-1-10 0,57 1-12 16,0 0-13-16,0 0-12 0,0 0-16 15,0 0-16-15,0 0-16 0,0 0-15 0,0 0-13 16,0 0-10-16,0 0-7 0,0 0-4 0,0 0 0 15,1 3 0-15,4 1 5 0,-1 1 1 0,5 1-2 16,0 1 3-16,2 3 0 0,4-2 2 0,2 3 2 16,2 0 1-16,4 0 3 15,-1 0 1-15,6-1 4 0,2 0 2 16,1-1 0-16,0 0 0 0,3-1-2 0,-2-1-2 0,0 0-1 16,-4 1-4-16,-3-2-2 0,-6 1-2 0,-4-1-3 0,-2-1 0 15,-5 1 0-15,-1-1-2 0,-5 2 0 16,1-3 4-16,-3 2 3 0,0-1 3 0,0 1 7 15,0 1-1-15,0 0 3 0,-1 0-1 0,-2 1-3 16,1 0-2-16,-2-2-2 0,0 1-5 0,2 0-1 16,-2 1-2-16,0-1 1 0,-1 2-2 15,0 0 1-15,1 1-1 0,-2-2-1 0,1 2 2 16,-1 0 2-16,-3 2-3 0,2-2-1 16,-3 2 2-16,-1 0-4 0,-3 1 4 0,-1 1-1 15,-1 1 0-15,-5 1-1 0,2 0 0 0,-3 1 0 16,-2 1-1-16,0 1 0 0,2 1-2 0,-1 0-1 15,0 2 1-15,0 0 0 0,5 0-2 16,-1 0 1-16,1-1-3 0,0 4 1 0,-3-1 7 16,2 1 12-16,0-3 14 0,5-2 7 0,1-6-6 15,5-1-10-15,3-2-12 0,2-2-7 0,1 1-1 16,1-1-1-16,0 2 1 0,-1 1 1 0,-1-2 0 16,2 0 3-16,0-1-3 0,1-1 2 0,-2-2 0 15,2-1-1-15,0-1-1 0,0 0 2 16,0-1-1-16,2 0-1 0,-2 0 2 0,2 1 0 15,1-1 3-15,1-2 4 0,-1 0 6 0,2 2 2 16,0-2 2-16,1 0 1 0,2-1 1 0,2 0 2 16,2 0 1-16,3 0 0 0,4-1 0 15,2-3-5-15,4 0-3 0,2-2-3 0,7-1-3 16,2-1 0-16,4-1-3 0,8-2 0 0,2-1-2 16,5 0-1-16,2 0 1 0,3-1 0 15,-3 0 1-15,0 2 1 0,-4 0-3 0,-3 3 1 16,-8 0-1-16,-3 2 0 0,-8 1-1 0,-10 0 1 15,-2 1 0-15,-8 2-3 0,-4 1 3 0,-4 1-2 16,-2 0 1-16,-1 0 0 0,0 0-4 0,0 0-2 16,-4 0-5-16,-2 3 0 0,1 0-8 15,-2 3-8-15,-2 1-18 0,1 1-33 0,5 0-51 16,2 0-125-16,1-2-484 0,0-3-925 0</inkml:trace>
  <inkml:trace contextRef="#ctx0" brushRef="#br1" timeOffset="120247.8542">7797 7604 0 0,'0'0'374'16,"0"0"-18"-16,0 0-50 0,0 0-47 15,0 0-41-15,0 0-30 0,0 0-27 0,0 0-31 0,0 0-24 16,0 0-21-16,0 0-22 0,0 0-20 0,0-7-21 15,0 9-8-15,0 3-3 0,0 0 9 16,0 3 13-16,0 3 12 0,0 1 5 0,0 2 0 16,0 1-4-16,0 0-7 0,0 2-5 0,0-1-3 15,0-1-5-15,0 0-4 0,0-1-3 16,0 0-1-16,0 0-1 0,0-1-3 0,0-1-2 16,-1 0-4-16,1-2-1 0,-1-1 0 0,1 2-1 15,0-1 0-15,0-2-3 0,0 0 0 16,0-1 0-16,0 0 0 0,0-2-3 0,0 0-4 15,0-2-13-15,0 2-30 0,0-2-56 0,0-1-106 16,0-2-196-16,0 0-331 0,0 0-601 0</inkml:trace>
  <inkml:trace contextRef="#ctx0" brushRef="#br1" timeOffset="120500.4781">7797 7488 558 0,'0'0'485'0,"0"0"-63"0,0 0-105 15,0 0-68-15,0 0-52 0,0 0-37 16,0 0-26-16,0 0-22 0,0 0-20 0,0 0-17 16,0 0-17-16,0 0-14 0,0 0-14 15,-15-46-11-15,15 45-10 0,0 1-11 0,0 0-9 16,0 0-14-16,0 0-11 0,0 0-10 0,0 1-20 15,4 4-38-15,1 1-100 0,1-2-168 16,-1 1-291-16,0-3-747 0</inkml:trace>
  <inkml:trace contextRef="#ctx0" brushRef="#br1" timeOffset="120856.7144">7953 7715 167 0,'0'0'458'0,"0"0"-78"0,0 0-86 0,0 0-56 16,0 0-43-16,0 0-38 0,0 0-40 0,0 0-35 0,0 0-30 15,0 0-24-15,0 0-15 0,0 0-7 16,0 0-1-16,21-17 0 0,-11 14 0 0,2-1-2 16,0 2 1-16,2-2-2 0,2 1-1 0,1-1 1 15,-2 0-2-15,4-1-2 0,-3 1-7 0,2 0-22 16,-1 0-42-16,1-1-79 0,-2 2-134 15,0-1-194-15,-5 2-141 0,-4 0 61 0</inkml:trace>
  <inkml:trace contextRef="#ctx0" brushRef="#br1" timeOffset="121036.9059">8015 7819 0 0,'0'0'0'0,"0"0"207"0,0 0-22 0,0 0-38 15,0 0 9-15,0 0 17 0,0 0 2 16,0 0-15-16,0 0-26 0,0 0-32 16,0 0-32-16,0 0-24 0,0 0-17 0,125-22-13 15,-105 14-11-15,-1 0-18 0,0 1-42 0,1-2-117 0,0 2-209 16,-6 1-218-16,-4 3 214 0</inkml:trace>
  <inkml:trace contextRef="#ctx0" brushRef="#br1" timeOffset="121298.9983">8410 7613 1301 0,'0'0'526'0,"0"0"-167"0,0 0-122 16,0 0-88-16,0 0-52 0,0 0-43 0,0 0-28 15,0 0-18-15,0 0-9 0,0 0 3 16,0 0 2-16,0 0 1 0,0 0 1 0,0 0 0 15,-9 61 0-15,9-46-1 0,0 0 4 0,1 0-4 16,-1-2 0-16,0 1 0 0,0 0-2 16,0 0-1-16,-1-4-5 0,0 2-12 0,-2-2-39 15,1-2-68-15,1 0-173 0,-1-2-340 16,2-2-880-16</inkml:trace>
  <inkml:trace contextRef="#ctx0" brushRef="#br1" timeOffset="123797.7536">8143 5621 0 0,'0'0'0'0,"0"0"0"0,0 0 0 16,0 0 0-16,0 0 82 0,0 0 132 0,0 0-14 15,0 0 0-15,0 0-17 0,0 0-19 16,0 0-10-16,0 0-14 0,8-21-7 0,-8 21-5 16,0 0-9-16,0 0-4 0,0 0-6 0,0 0-9 15,0-1-4-15,0 1-11 0,0 0-10 0,0-1-10 16,0 1-9-16,0-1-9 0,0 1-6 16,-1-2-8-16,-2 2-8 0,0-1-6 0,0 1-7 0,-1 0-2 15,-2 0-3-15,0 0-2 0,-2 0 1 16,-3 0-2-16,0 0-1 0,-1 0-1 0,0 1 2 15,1 2-2-15,-3-1 1 0,2 0-1 16,0 0-1-16,1 0 2 0,1-1-1 16,2 2 1-16,-1-2-1 0,3 1-1 0,1 0 0 0,0-1 1 15,1 0-2-15,-1 0 0 0,2 1 1 16,-1-1-2-16,1 1 3 0,1-2 0 0,-1 2-1 16,2-1 1-16,-2 0-2 0,2 0 1 0,0 0 0 15,1 1-1-15,-3-1 0 0,1 1-1 0,1 0 1 16,-3 3-3-16,3 0 0 0,-4 2 1 0,1 1-1 15,2 2 0-15,-2 0 2 0,0 2-1 16,3-2 2-16,-2 2 0 0,2-2-2 0,0 0 2 0,-1 0-2 16,2-1 2-16,0-1 0 0,0 0-1 15,0-2 1-15,2-2-1 0,0 2 0 0,1-3 1 16,0 1 0-16,1-2 0 0,0 2 1 0,1-3 1 16,0 1 1-16,-1-2 3 0,1 1-2 15,0-1 2-15,1 0-1 0,2 0-1 0,-1 0 1 16,0 0-1-16,1 0 0 0,-1 0 1 0,1-1-2 15,-2-1 2-15,3 1-1 0,-4-1 0 16,0 2 1-16,2-2-1 0,-2 1 0 0,0 0-1 16,0 1-1-16,1 0 0 0,0 0-2 0,-1 0 0 15,0 0-1-15,2 4 1 0,-1-1 0 0,0 1 1 16,2 2-1-16,-2 0 0 0,-1 0 0 0,2 1 1 16,-1-1 0-16,-1 1-1 15,-2 0 1-15,1 1 0 0,-3 1 2 0,0-2 3 0,-1 2 7 16,0 0 6-16,-1 0 10 0,-4 0 8 0,-4 0 2 15,-1 1 0-15,-1 0-3 0,-2-2-7 16,-3 2-5-16,0 0-5 0,-2-3-4 0,-2 2-4 16,1-1-2-16,-1 0-3 0,0-1-4 0,0-1 1 15,0-1-2-15,3 0-3 0,1-1-5 0,0 0-18 16,3 0-38-16,2-1-74 0,1-1-207 0,5 1-544 16,1-2-680-16</inkml:trace>
  <inkml:trace contextRef="#ctx0" brushRef="#br1" timeOffset="125193.9256">9197 7471 0 0,'0'0'0'16,"0"0"0"-16,0 0 0 0,0 0 0 15,0 0 0-15,0 0 0 0,0 0 0 0,0 0 10 16,0 0 125-16,0 0 4 0,0 0 1 15,0 0 6-15,34-32 0 0,-29 29 11 0,-3 2 13 0,-1-2 16 16,1 1 6-16,0 1-10 0,-2-1-11 0,1 0-15 16,-1 1-13-16,0-1-12 0,0 1-15 15,0-2-12-15,0 2-15 0,0 1-10 0,0 0-15 16,0 0-11-16,0 0-11 0,0 0-11 0,0 0-12 16,-1 0-8-16,1 1-9 0,-2 3-3 15,1 2-1-15,-1 1 2 0,2 4 0 0,-2 1 3 16,0 4 3-16,1 1 1 0,-1 1 2 0,1 1 1 15,0-2-1-15,1 1 0 0,0 0-1 16,0-2-4-16,0 0 2 0,0-1-1 0,0 0-1 16,0 0 1-16,0-2-1 0,0 0 1 0,0-2-1 15,0-2-1-15,0 1-1 0,0 0-1 0,0-4-1 16,1 0-2-16,2 1-5 0,-2-3-12 16,2 0-26-16,-1-1-42 0,0-1-61 0,4-1-99 0,-3-1-125 15,5 0-233-15,-3 0-170 0,-1-1 167 0</inkml:trace>
  <inkml:trace contextRef="#ctx0" brushRef="#br1" timeOffset="125554.3542">9442 7446 0 0,'0'0'178'15,"0"0"133"-15,0 0-84 0,0 0-90 16,0 0-57-16,0 0-28 0,0 0 11 0,0 0 20 15,0 0 36-15,0 0 26 0,0 0 0 0,0 0-5 16,0 0-14-16,0 0-18 0,-21 74-14 0,12-62-18 16,-3 1-18-16,0 0-12 0,-6 1-13 15,0 2-8-15,0-2-5 0,1-1-7 0,-2 0-1 16,0-2-5-16,4 0 0 0,1-3 0 0,4-1 1 16,4-4 0-16,2-1 2 0,2-1 6 0,2-1 8 15,0 0 7-15,0 0 6 0,0 0 3 16,2 0-7-16,2-3-8 0,1-1-11 0,2-1-8 15,1-1-4-15,1 2 0 0,-1 0 2 0,3 2 1 16,-1 0-1-16,2 1 0 0,2 1-1 16,-3 0-1-16,2 3 1 0,4 1-1 0,-1 2-1 15,-1 1 0-15,4-2-1 0,-5 2 1 0,4 0-1 16,-3 2-3-16,1-2-7 0,1-1-26 0,-2-1-68 16,2-2-117-16,-2 0-202 0,-1-1-301 0,-6-2-353 15</inkml:trace>
  <inkml:trace contextRef="#ctx0" brushRef="#br1" timeOffset="125838.3856">9707 7551 0 0,'0'0'365'0,"0"0"-42"0,0 0-69 15,0 0-46-15,0 0-38 0,0 0-46 0,0 0-39 16,0 0-35-16,0 0-20 0,0 0-3 0,0 0 8 16,0 0 17-16,0 0 9 0,-7 16-1 15,22-18-12-15,0-1-14 0,4-2-11 0,0 0-10 16,2-2-5-16,0 1-12 0,-1 0-21 0,0 2-46 16,-1-1-78-16,-5 2-118 0,-1 2-135 0,-1 0-112 15,-6 1-8-15,-2 0 506 0</inkml:trace>
  <inkml:trace contextRef="#ctx0" brushRef="#br1" timeOffset="126005.4544">9710 7678 0 0,'0'0'0'0,"0"0"0"16,0 0 92-16,0 0 32 0,0 0 7 16,0 0 20-16,0 0 0 0,0 0-16 0,0 0-24 15,0 0-33-15,0 0-22 0,0 0-14 16,0 0-9-16,136 6-5 0,-120-13-6 0,1 0-9 15,0 1-12-15,-4-1-29 0,1 0-65 0,0 0-107 0,-3 0-158 16,-2 3-84-16,-5 1 395 16</inkml:trace>
  <inkml:trace contextRef="#ctx0" brushRef="#br1" timeOffset="126207.497">10050 7482 760 0,'0'0'625'0,"0"0"-171"0,0 0-135 0,0 0-90 15,0 0-72-15,0 0-47 0,0 0-42 16,0 0-31-16,0 0-21 0,0 0-7 0,0 0-2 16,0 0 0-16,0 0 4 0,0 0-2 0,-10 57 0 15,12-38 1-15,1 4-3 0,0 0 0 16,-2 2-1-16,0 0-5 0,-1 0-7 16,0 0-15-16,-2-4-37 0,-3 0-62 0,3-1-99 0,2-2-166 15,0-1-28-15,0-5-247 0,2-4-316 0</inkml:trace>
  <inkml:trace contextRef="#ctx0" brushRef="#br1" timeOffset="135657.2933">9421 5711 0 0,'0'0'0'0,"0"0"0"0,0 0 0 16,0 0 77-16,0 0 126 0,0 0-22 0,0 0-18 15,0 0-17-15,0 0-21 0,0 0-22 16,0 0-19-16,0 0-18 0,-10-2-14 0,10 2-9 15,0 0-5-15,2 0 2 0,3 0 8 0,-1-2 9 16,3 0 16-16,1 0 5 0,1-1 1 0,1 1-1 16,2-2-10-16,0 2-5 0,0-2-11 0,0 4-11 15,1-2-9-15,0 2-11 0,-2 0-7 16,0 0-6-16,0 2-3 0,-1 3-3 0,-1 2 1 16,1 1-1-16,-3 2 3 0,-1 1 2 15,0 2 2-15,-3 1 9 0,-3 0 3 0,0 0 4 16,0 1 5-16,-1-1-1 0,-7 1 0 0,-2-3-3 15,-2 2-2-15,1 0-5 0,-6-1-1 0,3-2-5 16,-3 0-3-16,3 1-1 0,-3-2-3 16,4-1-3-16,0-1 1 0,-1-1 0 0,4-3-1 15,3 2 2-15,0-3 1 0,0 0 1 0,5-2 5 16,1-1 6-16,0 1 6 0,1-1 7 0,0 0 4 16,0 0 1-16,0 0-5 0,0 0-5 15,0 0-11-15,2 0-8 0,-1 0-4 0,4-1-4 16,1 0 0-16,4-2 2 0,1 2-1 15,4 0 2-15,1 0 2 0,3-1 1 0,0 2 2 0,3 0 1 16,2 0-3-16,1 0 1 0,-3 2-3 16,4 0 1-16,-3 2-2 0,0 1-2 0,-2-3-15 15,2 2-76-15,1-1-221 0,-10 0-555 0,-1-2-506 0</inkml:trace>
  <inkml:trace contextRef="#ctx0" brushRef="#br1" timeOffset="149268.8046">889 10037 0 0,'0'0'0'0,"0"0"0"0,0 0 0 0,0 0 0 16,0 0 0-16,0 0 8 0,0 0 207 0,0 0-1 16,0 0-21-16,0 0-11 0,0 0-20 0,0 0-17 15,-9-34-19-15,9 32-12 0,0 0-9 16,-2 1-8-16,2 0-7 0,0-1-9 0,0 1-3 16,0 0-9-16,-1 1 1 0,1-1-5 0,0-1-4 15,0 2-1-15,0-3-5 0,-1 3 1 16,1-1-4-16,0 0-3 0,0 0-5 0,0 0-5 15,0 1-4-15,0-1-1 0,0 1 0 0,0-1-2 16,0 1 0-16,0 0-4 0,0 0-4 16,0 0-4-16,0 0-1 0,0 0-4 0,0 0-5 0,-1 0 0 15,1 0-2-15,0 0-1 0,0 0 2 0,0 0-7 16,0 0 0-16,0 0-2 0,0 0-2 16,0 0-3-16,0 0-1 0,0 2 1 0,0 1-1 15,0 1 4-15,2 4 1 0,1 0 0 0,1 1 3 16,-2 1-2-16,3 3 2 0,-2 2 2 0,2 1-1 15,-1 2 5-15,-1 2 0 0,-1 2 2 16,2 1-1-16,-1 1 3 0,-2 1 3 0,1 2 2 16,0-2 2-16,-2 2-1 0,0-3-1 15,0 0-1-15,0-1 1 0,0-1-2 0,0-1-2 16,-2-3 0-16,1-1-4 0,0 0 0 0,1-2-1 16,0-3-3-16,0 0 0 0,0-1-1 0,0-2 0 15,0 1-2-15,0-2 2 0,0-1-2 0,0 0 1 16,0 0 0-16,0-1 1 0,1 0-3 15,-1-1-3-15,0-1-3 0,1 0-14 0,-1-2-17 16,0 0-29-16,0-2-33 0,0 0-25 0,0 0-32 16,0-4-69-16,0-2-140 0,-1-2-239 15,1 1-143-15,0 1 182 0</inkml:trace>
  <inkml:trace contextRef="#ctx0" brushRef="#br1" timeOffset="149558.7219">686 10262 0 0,'0'0'0'0,"0"0"0"0,0 0 207 16,0 0 78-16,0 0-21 0,0 0-16 0,0 0-21 15,0 0-26-15,0 0-36 0,0 0-32 16,0 0-28-16,0 0-26 0,0 0-21 0,0 0-20 15,-33-4-12-15,33 4-10 0,0 0-5 0,3 0 6 16,2 0 10-16,4 3 19 0,2-2 17 0,7-1 7 16,5 0 1-16,4 0-13 0,7-2-13 0,4-2-10 15,4-2-8-15,2-2-4 0,3 1-5 16,1 0-3-16,-1-1-8 0,3 1-4 0,-1 0-14 16,2 0-77-16,-4 1-180 0,-11 3-480 0,-12 0-725 0</inkml:trace>
  <inkml:trace contextRef="#ctx0" brushRef="#br1" timeOffset="150440.5101">1342 10480 0 0,'0'0'0'16,"0"0"56"-16,0 0 182 0,0 0-49 15,0 0-19-15,0 0-7 0,0 0-7 0,0 0-14 0,0 0-14 16,0 0-8-16,0 0-11 0,0 0-5 16,0 0-16-16,0 5-10 0,0-5-8 0,0 0-10 15,1 0 2-15,0 0 2 0,2 0 3 0,0 0 5 16,-1 1 3-16,3-1-4 0,0 0-3 16,4 0-5-16,-2-3-13 0,3-1-10 0,3-1-9 15,-2 0-7-15,0-2-4 0,4 0-1 0,-2 0-2 16,0-1-2-16,-2 1 1 0,0-1 0 15,-1 0 4-15,-2-1 2 0,-2 2 3 0,-2-2 4 16,-1-1-1-16,-1 0 3 0,-1-2-9 0,-1 1-5 16,0-2-3-16,-5 1-6 0,0-1 2 0,-3 1-3 15,-1 1-1-15,-4 1-4 0,0 3-1 16,-1-1-2-16,2 5 1 0,-4 1-4 0,4 2-2 16,-3 0-1-16,0 2-3 0,4 3 6 15,-1-1-2-15,2 2 2 0,2 1-2 0,3-1-6 16,-1 2 4-16,6-3 2 0,-1 1-1 0,1-1 5 15,0 1-2-15,1-3-1 0,6 1 3 0,-1-1 4 16,4-3-1-16,2 0 3 0,4 0-1 0,1-3 0 16,0-3 0-16,6-1 1 0,0-1 2 0,-1 0-8 15,0 0 5-15,0 1-2 0,0 1-1 0,-1 0 5 16,-3 3-5-16,-1-1 1 0,-4 2 0 0,-1 0-1 16,-5 2-2-16,2 0 4 0,-4 0 0 15,0 0-3-15,-3 0 2 0,2 0-1 0,0 0-2 16,-3 2 2-16,3 1-2 0,1 1-1 0,-2 1 1 15,2 2 3-15,-2 0-2 0,4 3 2 16,-3 1-2-16,4 3 0 0,-4 1 1 0,3 2 1 16,0-1 0-16,-2 1-2 0,3 0 3 0,-3-1-1 15,0-1 1-15,0 0 2 0,0-1-5 16,0-2-2-16,1 0 1 0,-3-2-9 0,3 1-11 16,-3-3-33-16,2-2-59 0,-2 0-96 0,-1-4-126 0,3 1-205 15,-2-2-220-15,-2 0-29 0</inkml:trace>
  <inkml:trace contextRef="#ctx0" brushRef="#br1" timeOffset="150895.3085">1919 10379 0 0,'0'0'461'15,"0"0"-28"-15,0 0-86 0,0 0-93 0,0 0-58 16,0 0-55-16,0 0-50 0,0 0-38 0,0 0-26 15,0 0-11-15,0 0 2 0,0 0 5 0,0 0 3 16,25 3-2-16,-18 1 2 0,2 0-3 16,-5 2-1-16,4 0 2 0,-4 0 0 0,0 3 2 15,-3-1 2-15,-1 1 6 0,0 0 4 0,-1 1 3 16,-7-1-2-16,0 0-6 0,-1 0-4 16,-3-1-6-16,1 0-4 0,-1-2-6 0,0 0-3 15,0-2-5-15,1 1-2 0,2-3 1 0,2 1 0 16,0-3 0-16,2 0 2 0,0 0 2 15,3 0 0-15,2-4 1 0,-1-1-3 0,1-1-4 16,0-4-2-16,0 0 0 0,2-3 0 0,5-1 0 16,-2-3 1-16,2 2-1 0,2-3 2 0,-2 2-1 15,1 1-1-15,0 1 3 0,1 3-2 0,-2 1 0 16,-1 3 1-16,1 1-2 0,-2 3 2 16,0 1-2-16,-2 1-4 0,3 1-2 0,-1 0-2 15,2 0 0-15,0 3 1 0,0 3 3 0,2 2 0 16,1 1 2-16,-1 1 2 0,1 1 2 0,-1-1 0 15,-1 2 0-15,-4-1-1 0,2 1-1 0,-4 0 0 16,1-1-2-16,2 0-6 0,-3 0-11 16,-2-1-40-16,2-1-92 0,-1-1-155 0,1-1-253 15,0-3-236-15,-2-1 96 0</inkml:trace>
  <inkml:trace contextRef="#ctx0" brushRef="#br1" timeOffset="152226.9823">2114 10343 0 0,'0'0'105'0,"0"0"320"0,0 0-57 15,0 0-113-15,0 0-122 0,0 0-85 0,0 0-52 16,0 0-14-16,0 0 17 0,0 0 18 0,0 0 8 16,0 0 12-16,0 0 10 15,0 0 8-15,50 38 7 0,-44-30 2 0,0-1 1 0,2 0-2 16,-2 1-3-16,0-2-8 0,3 1-9 0,-4-2-10 15,0 1-8-15,-2-1-4 0,2 2-2 0,-3-1 0 16,-2-1-1-16,1 1 4 0,-1-1 5 0,0 0-2 16,0 0 3-16,-1-1-5 0,0 0-4 15,-2-2-1-15,0-1-2 0,2-1 3 0,0 0 8 16,1 0 4-16,0 0-2 0,0-1-3 0,0-3-8 16,0-2-9-16,0-2-2 0,1-1-2 15,3-2-2-15,0-1 3 0,2-3 2 0,-1-1-1 16,3-3 1-16,-1 1 0 0,0-3-2 0,3 1-1 15,-1 3-2-15,0 1-2 0,1 4-4 0,-2 2 1 16,-3 3 1-16,1 4-1 0,-2 0-2 16,3 2-6-16,-4 1-2 0,4 0-1 0,-3 2 2 15,3 4 3-15,1 3 3 0,-3-1 2 0,3 2 2 16,-3-2 3-16,0 2 0 0,3 1 1 0,-5-2 0 16,4 0-2-16,-4-1 0 0,4-1 1 0,-3 1 4 15,5-1-2-15,-2-2-1 0,-2-2 1 0,3 1 0 16,0-3 5-16,-3 0 5 0,2-1 4 15,-2 0 2-15,1 0 3 0,3-1-1 0,-3-4-2 16,1 0 1-16,2-2-4 0,1-1-1 0,-1 0-1 16,1-5-2-16,0 3 0 0,-2-1 0 15,-2 0 0-15,1 1-1 0,-3 0 5 0,1 0 1 16,-4-2 0-16,-1 1 1 0,0 0-6 0,0 0-4 16,-4 3-1-16,-2 2-3 0,4 2-6 0,-3 3-7 15,2 1-9-15,1 0-3 0,-3 3-2 16,3 3 1-16,1 2 6 0,-1 1 1 0,2 1 5 15,0 0 3-15,0 1 1 0,0 0 2 0,1 1 0 16,1-2 0-16,4 1 1 0,-3 0 2 0,4-1-2 16,-3 1 1-16,6-1-4 0,-1 0-1 15,1-1 3-15,1 1 0 0,1 0 3 0,2-1 1 16,-2 0-2-16,-2 1-1 0,-1 0 2 0,-3 0 0 16,1 0 0-16,-5-1 1 0,-1-1 0 15,-1 0 1-15,0-1 1 0,-3 1 0 0,-6-1 1 0,-2 0-3 16,-1 2 1-16,-5-1 0 0,4-2-3 15,-5 2 2-15,5-3-7 0,-3 1 2 16,5-2 1-16,2-2-1 0,5-1 6 0,-3-1 2 0,5 0 1 16,2 0 1-16,0-1-3 0,0-4-4 0,3 0-7 15,5-2-1-15,2-1 0 0,0 1 1 16,3-1 4-16,2-1 3 0,-1-1 0 0,3 0 3 16,2-1-3-16,1 0 4 0,4-3-1 15,3 0-2-15,-1 0 2 0,2-1 0 0,0 1 2 16,-7-1-1-16,-1-1 3 0,-5 2 3 0,-1 0 0 15,-6 0 5-15,-1 1 2 0,-6 1 1 16,-1-2-2-16,0 0 0 0,-1-1-4 0,-4-1-1 0,-2 0 1 16,-1-1-1-16,0-2 2 0,2 2 0 15,-2 0 4-15,1 2-1 0,2 3 2 0,-1 1 2 16,4 4-2-16,-2 2 0 0,0 2-1 0,3 2-2 16,0 0-3-16,1 1-4 0,0 0-9 0,0 0-7 15,0 2 0-15,0 6-1 0,0 3 5 0,0 2 5 16,4 4 0-16,0 3 2 0,0 2 0 15,2 2 3-15,-2 2-4 0,3 0 0 0,-3 1-1 16,2 0-4-16,-2 1 4 0,2-1 0 0,-4 0 1 16,0 0 0-16,2-1 1 0,-3-1 0 0,1-1 0 15,-1-1-1-15,1-2-1 0,3-1 2 0,-1-2-1 16,-3-2 0-16,2-2 2 0,0-1-1 16,-2-4-1-16,0-2 0 0,-1-1 2 15,0-1 0-15,0-3 1 0,0 1 1 0,0-3 1 0,0 1 3 16,1-1 10-16,-1 0 12 0,0 0 10 15,0-1 0-15,0-4-8 0,0-1-14 0,0-2-10 16,0-4-2-16,0-2-3 0,0-2-1 0,0-2 1 16,1-2-1-16,-1-4 1 0,1 2 0 15,1-4-2-15,1 1 1 0,-1 1-2 0,0-1 2 16,3 3-3-16,-1 0 0 0,3 1 0 0,-3 2-4 16,5 2 2-16,-1 3-3 0,2 4 0 0,-1 1 0 15,1 2-4-15,3 2 1 0,-2 2 1 0,2 2 1 16,1 1-1-16,-1 0 2 0,0 0-2 15,2 4 1-15,-2 2 1 0,0 0-1 0,3 2 2 0,-4 0-1 16,-1 1 4-16,1 0 1 0,-2 1 0 16,-2-1 0-16,0 1-2 0,-6 1 2 0,-1-1-1 15,-1 0 0-15,-1 1 3 0,-3-1-2 16,-5-1 1-16,0 3 0 0,-1-1-2 0,-3 0 0 16,-2 0-1-16,1 0-1 0,-2-1 4 0,1 0-1 15,-1-1 1-15,3 1-1 0,1-2-4 0,-2 1-5 16,3-1-12-16,5 0-23 0,-1-1-45 15,0-1-68-15,4-2-145 0,0-1-261 0,2-2-317 16,1-1-111-16</inkml:trace>
  <inkml:trace contextRef="#ctx0" brushRef="#br1" timeOffset="152669.1219">3403 10262 184 0,'0'0'493'0,"0"0"-70"0,0 0-74 16,0 0-78-16,0 0-57 0,0 0-40 0,0 0-33 15,0 0-32-15,0 0-25 0,0 0-22 16,0 0-13-16,0 0-9 0,0 0-8 0,0 0-2 16,-30 18-3-16,20-11-5 0,2 2-6 15,3 0-6-15,-3 1-6 0,-1 3 0 0,2-1 0 0,2 3-3 16,-3-2 0-16,4 2-2 0,-2 1 2 15,4-3-1-15,1 0 1 0,1-2-1 0,0 0-5 16,1-2 1-16,3-2 1 0,4-1-1 0,1-1 4 16,0-1-1-16,2-3 1 0,0-1 1 15,0 0 2-15,2-3 0 0,1-2 1 0,0-2 0 0,-3 0 0 16,0-1 2-16,4-1 0 0,-5-2 1 16,2 1-3-16,-3-1 5 0,0-1-1 0,-3 1 3 15,2-2 2-15,-6-1 0 0,-1 3 0 0,-1-3-1 16,0 1 0-16,-3-1-3 0,-7 1-2 15,0 0-1-15,-3 0-4 0,-4 2 2 0,4 1-5 16,-5 1-2-16,4 5-3 0,-3 2-3 0,3 2-2 0,-2 0-3 16,6 8 2-16,-1 0-7 15,2 3-5-15,5-1-28 0,-1 2-55 0,3 1-105 0,2 0-193 16,0-4-362-16,0-1-480 0</inkml:trace>
  <inkml:trace contextRef="#ctx0" brushRef="#br1" timeOffset="153410.3888">3645 10402 501 0,'0'0'617'0,"0"0"-126"0,0 0-151 0,0 0-123 15,0 0-58-15,0 0-41 0,0 0-30 0,0 0-16 16,0 0-14-16,0 0-8 0,0 0 0 16,0 0-2-16,0 0-6 0,37-78-4 0,-37 71-9 15,0 0-1-15,0-3-9 0,0 2-4 0,-1-4-3 16,-1 0-10-16,2 1 3 0,0-2-4 0,0 0 0 15,0 1 0-15,0 0-2 0,0 3 2 16,2 1-3-16,3 3 2 0,-3 1-6 0,-1 2 2 16,0-1-2-16,0 2 2 0,0 0 0 15,-1 1-2-15,3 0 1 0,-3 0-10 0,0 0 2 16,0 0-2-16,0 0 3 0,0 2 6 0,1 1 1 16,0 0 2-16,1-1 0 0,0 1 1 0,3 0 0 15,0 0 3-15,3 0-1 0,0-1 2 0,4-2 2 16,-1 0-3-16,2 0 2 0,5 0-2 15,0-2 0-15,3-2-2 0,-1 2 2 0,-3 1 4 16,-2-2-3-16,-5 3 2 0,1 0-5 0,-4 0-3 0,-4 0 0 16,2 0 0-16,-3 4 1 15,-2 0-3-15,0 2 5 0,0 1 0 0,-1 0-1 0,-5 2 4 16,3-1-3-16,-3 1 0 0,1 2 1 0,-2-2 0 16,4 0 0-16,-3 1 2 0,4-1-2 15,0-1-1-15,-2 1 1 0,3-1 0 0,1 0 2 16,0-1-4-16,0 0 2 0,0-2-1 0,0-1-1 15,0 0 5-15,0-2-4 0,1 1 3 16,4-2 0-16,-3 0-3 0,4-1 5 0,-1 0 0 16,5 0 1-16,0 0-3 0,2-2 2 0,3-3 0 15,-3 0-1-15,1-2 3 0,1 0-1 0,-3-2-3 16,2 1 1-16,-3-3 2 0,0 3 0 16,0-4 1-16,-2 0 0 0,-3 1-1 0,2-3-1 15,-3-2 1-15,0 0 1 0,-3-2 0 0,-1 0-1 16,0-1-2-16,0-2 0 0,-1-1 4 0,-5-2-4 15,5 1 2-15,-2 0 0 0,2 3-2 16,-3 4 3-16,3 5 1 0,0 4 4 0,1 3-1 0,-1 3 3 16,1 0-6-16,0 1-4 15,0 0-3-15,0 2-4 0,0 5-1 0,0 3 4 0,0-1 1 16,0 5 0-16,0 2 4 0,1 0-2 0,2 1-2 16,2 1 4-16,-3 3-1 0,2 0 2 0,0 1 1 15,-2 2 1-15,-1 0-2 0,-1 2 0 16,0-1 4-16,0-1-1 0,0 0 4 0,0 0-1 15,0-1-3-15,-2 0-1 0,1-1-2 0,0-3-3 16,1 0 0-16,0-3-1 0,0 1-3 16,0-4-1-16,0-1-7 0,0-1-13 0,2-3-25 15,-1-1-34-15,-1-3-51 0,1-3-78 0,-1-1-96 16,0-1-285-16,1-4-335 0,0 1 98 0</inkml:trace>
  <inkml:trace contextRef="#ctx0" brushRef="#br1" timeOffset="153667.1081">3894 10218 0 0,'0'0'0'0,"0"0"0"0,0 0 0 0,0 0 136 16,0 0 177-16,0 0-34 0,0 0-26 15,0 0-29-15,0 0-21 0,0 0-19 0,0 0-15 16,0 0-18-16,0 0-21 0,0 0-25 15,35-15-23-15,-30 15-19 0,4-2-14 16,-1 1-8-16,4 0-2 0,-2 0-5 0,7 1-2 0,-2-1-6 16,4 1-6-16,1-1-4 0,1-1-6 0,1 0-7 15,3 0-14-15,-1-1-72 0,4 0-146 16,2-1-236-16,-7 2-432 0,-4-1 20 0</inkml:trace>
  <inkml:trace contextRef="#ctx0" brushRef="#br1" timeOffset="154614.0628">4198 10279 0 0,'0'0'0'0,"0"0"0"15,0 0 228-15,0 0 93 0,0 0-24 16,0 0-58-16,0 0-72 0,0 0-74 0,0 0-46 15,0 0-20-15,0 0 5 0,0 0 22 0,0 0 14 16,0 0 12-16,31 7 6 0,-22-3 1 16,-1 2-5-16,0-2-2 0,-2 3-6 0,3 1-9 15,0 1-5-15,0 1-9 0,0 0-7 0,-4 1-4 16,3 1-4-16,-3 1-6 0,-1 0-3 16,-3-1-4-16,0 0-3 0,-1-1 0 0,0 0 1 0,0-2 3 15,-3 0-4-15,-4-1 0 0,2 0-5 16,-2-1-5-16,-3-1 2 0,2 0-5 0,-1-2 0 15,3 1-2-15,-4-2-3 0,2-2-1 0,-1 1 1 16,0-2-1-16,5 0 0 0,-3 0 3 16,4-4 1-16,-2 0 1 0,3-2-1 0,1-1-3 15,1-1-2-15,0-1-3 0,0-2 3 0,0 0 1 16,3-3 1-16,4-1 4 0,2-1-2 0,1-1-2 16,0 1 2-16,1 2-2 0,0 2 1 0,-1 3 1 15,0 3-1-15,1-2-2 0,-1 3 0 16,0 2-2-16,0 1 0 0,0 0 0 0,0 2 0 15,2 0-1-15,-1 0 2 0,-1 5-1 0,4 0-2 16,-4 1 3-16,1 0-2 0,-3 1 2 0,0 2-1 16,1-2 2-16,0 0-2 0,-2 1-1 15,-4 0 3-15,3-1-1 0,-2 0 0 0,-2 0 2 16,3 0-2-16,-2-1 1 0,-1-1 2 0,4 0 0 16,-2 0-1-16,3-2 3 15,2-1 0-15,-3-1 2 0,4-1 4 0,3 0 0 0,0-1-1 16,-1-3-1-16,4-1 0 0,-4-2 1 0,1 1 2 15,-3-2 3-15,0 0-2 0,-1-3 4 0,-2 2 1 16,-3-3-1-16,-2 1-1 0,3-3-2 0,-4-2-4 16,0-2 0-16,0-1-2 0,-1-2-2 0,0-3 0 15,0 0-2-15,0-3 1 0,0-1 0 16,0 0 1-16,0-2 2 0,0 4-2 0,0 4-2 16,-1 5-1-16,0 5-3 0,0 5 2 15,1 3 2-15,-1 3-2 0,1 1-3 0,-2 0-3 0,2 1-2 16,-2 4 4-16,1 3 1 0,1 2 2 15,-1 1 1-15,1 1 1 0,0 3 4 0,0-1-2 16,1 3 1-16,4-1 0 0,-2 1 0 0,2 1 7 16,1-1 2-16,-3 0 5 0,2 0 0 15,-2 0-1-15,2-3-1 0,-3 2-2 0,0-1-1 16,-1 0-4-16,0-1 0 0,-1 0-2 0,1-1-2 16,-1-2-4-16,0 1-1 0,0-2-4 0,0 0-7 15,0-2-10-15,-1 0-21 0,1-1-24 16,0-1-35-16,0-2-42 0,0-1-63 0,0-1-78 0,0-2-82 15,0 0-107-15,0 0-145 0,4-2-10 16,-3 0 399-16</inkml:trace>
  <inkml:trace contextRef="#ctx0" brushRef="#br1" timeOffset="154950.7728">4663 10256 0 0,'0'0'0'0,"0"0"0"0,0 0 0 16,0 0 147-16,0 0 38 0,0 0-17 0,-120-37-16 15,106 37-4-15,-1 0-1 0,5 0-11 0,5 0-25 16,0 2-35-16,4 0-37 0,1-1-18 15,1 0 10-15,6 0 26 0,2 1 26 0,2-2 11 16,2 0-6-16,5 0-15 0,1 0-15 0,0 0-7 16,2 0-6-16,0-2-4 0,-2 0 1 0,2-2-4 15,-3 1-1-15,-3-1 4 0,-3 2-2 16,1-1 0-16,-6 2-5 0,1 0-9 0,-2 1-6 16,-2 0-3-16,-2 0-5 0,1 0 1 15,1 0 0-15,-2 0-1 0,0 0 2 0,2 0 1 16,-2 4 1-16,0-1 0 0,-1 1 5 0,2 2 2 15,1-1 6-15,-1 2 8 0,1 2 2 0,1 0 3 16,-3 0-2-16,3 2-2 0,-2 1-4 0,-1-1-3 16,3 1-2-16,-3 0-4 0,0 1-1 15,-1-3-5-15,0 2-3 0,-1-2-1 0,0-2-4 16,0 0-2-16,0 0-4 0,0-1-2 0,0-1-9 0,0 0-12 16,2 0-16-16,0-1-42 15,1 0-107-15,-1-3-116 0,4 0-251 0,-3-2-329 0,-1 0 79 16</inkml:trace>
  <inkml:trace contextRef="#ctx0" brushRef="#br1" timeOffset="155122.056">4776 10065 539 0,'0'0'477'0,"0"0"-101"16,0 0-110-16,0 0-82 0,0 0-46 0,0 0-32 15,0 0-30-15,0 0-33 0,0 0-43 0,0 0-18 16,0 0-6-16,0 0 4 0,0 0 17 15,-13-37-4-15,18 51-17 0,3 1-63 0,-1 1-187 16,-2-5-313-16,0-3-574 0</inkml:trace>
  <inkml:trace contextRef="#ctx0" brushRef="#br1" timeOffset="155696.939">4928 10289 330 0,'0'0'492'0,"0"0"-97"0,0 0-82 0,0 0-100 16,0 0-61-16,0 0-42 0,0 0-35 15,0 0-19-15,0 0-17 0,0 0-9 0,0 0-9 0,0 0-8 16,0 0-2-16,0 0-2 0,-80 39-2 16,71-30-1-16,4 1 1 0,-2-2-3 0,4 2-2 15,-2-2 3-15,4 0-6 0,1-1 0 0,0 1 1 16,1-3 0-16,6-1 6 0,0-1 9 0,1-1 4 15,4-2 3-15,0 0 2 0,1 0-3 0,3-5-3 16,-1 0-3-16,2-3-2 0,-2-2-2 16,2 1 0-16,-3-3 5 0,0 1-1 0,-4-2 3 15,-2 1 2-15,-2-2-3 0,1-1 6 0,-4 0 5 16,1-1 4-16,-2 1 4 0,-1 0 3 16,0 3 0-16,-1 0 0 0,0 2-2 0,0 5-8 15,0-1-4-15,0 6-12 0,0-1-8 0,0 1-12 16,0 0-8-16,0 0 0 0,2 3 0 15,1 2 9-15,3-1 5 0,-1 3-1 0,1-1 7 0,2 0-3 16,-1 0-1-16,-1-1 1 0,3-1 1 16,-4 0-3-16,1-1 4 0,2 1-2 0,-5-3-1 15,3 2 2-15,-4-3 3 0,-1 1 1 0,1-1 2 16,0 0 5-16,0 0-2 0,-1 0 3 16,1-1 1-16,-1-2-3 0,0 2-2 0,0-5-3 15,4 5-1-15,-3-3-1 0,0 0-1 0,-1 2 0 16,2-1-6-16,1 1 3 0,-2-1-1 0,4 1 0 15,-2 0 0-15,3-1-1 0,-3 1-1 16,3 1 1-16,-3-2 2 0,3 2-3 0,-1 1 3 16,0 0-4-16,0 0-2 0,-2 0 1 0,3 3 1 15,-3 1 0-15,4 3-1 0,-1 0 3 16,-2 1-2-16,4 3 1 0,3 0 5 0,1 0-5 16,3 2 0-16,2 1-2 0,4 0-7 0,6 2-34 15,5-2-148-15,-5-1-386 0,-8-6-1019 0</inkml:trace>
  <inkml:trace contextRef="#ctx0" brushRef="#br1" timeOffset="157316.0562">5872 10108 0 0,'0'0'0'0,"0"0"0"0,0 0 0 16,0 0 0-16,0 0 0 0,0 0 95 0,0 0 169 16,0 0 6-16,0 0-3 0,0 0-19 0,0 0-34 15,15-62-19-15,-15 60-26 0,0 2-29 0,0 0-35 16,-3 0-34-16,-1 0-25 0,-4 2-12 0,-2 3-6 15,-2 2 5-15,-4 2 1 0,2 2-2 16,-3 1-1-16,0 4-5 0,3 2-8 0,0 0-6 16,2 2-4-16,3 2-4 0,2 0-3 0,2 1 3 15,2 0-1-15,2 0-1 0,1 0 1 16,1-1-2-16,5 1 1 0,1-3 0 0,3 0 2 16,2-1-4-16,0-4 4 0,2-2 2 0,3-3-1 15,-1-1 5-15,1-2-4 0,2-3 0 0,-1-3 3 16,-1-1 2-16,1 0 2 0,1-5 3 0,0-2-1 15,-1-2 0-15,-3 2 2 0,3-3 1 0,-3-2 4 16,1 1-3-16,-5-2 3 0,3 0 1 16,-4-1-5-16,-3 1 10 0,1-1-2 0,-2-1 3 15,-2 0 5-15,-2 1-6 0,-2 0 4 16,0 2 2-16,0 4-4 0,0 0 2 0,0 3-5 16,0 3-8-16,0 1-9 0,0 1-21 0,0 0-3 15,0 5-8-15,0 3 6 0,0 1 14 16,1 2 0-16,4-1 4 0,-2 2-1 0,1-2-4 15,2-1 2-15,2 1 2 0,-2-3 0 0,1 0-1 16,1-2 3-16,2-1-3 0,-1-1 2 0,-1-2 5 16,3-1-2-16,-2 0 0 0,1-1 2 15,1-2-4-15,-1-3 4 0,-1 1 3 0,0-2-2 0,0-1 3 16,-2 0-3-16,-1 0-1 0,0 0 1 16,2-2 0-16,-5-1-1 0,3 2-1 0,-3 0 0 15,-2-1 4-15,1-1-2 0,-2 3 2 0,0-3-1 16,0 0-3-16,-2 1-1 0,-2-1 1 15,-2 4-3-15,-2 0-4 0,-1 3-1 0,1 3-8 16,-6 1-1-16,1 1 3 0,-4 7 0 0,1 2 3 16,-3 3 2-16,1 1-1 0,4 2 0 0,1-2 0 15,3 2-1-15,3-2-4 0,0 0 3 0,6-2-1 16,0 0-1-16,1-1 5 0,1-2-3 16,3 0 0-16,3-2 4 0,2-3 1 0,0-1 1 15,1-2 2-15,2-1 1 0,-1 0 0 0,4-4 1 16,-1-3 0-16,0-1 1 0,2-1-3 0,1-2 0 15,2 1-1-15,5-2-2 0,0-2 2 16,4 0 1-16,1 0-2 0,-2-3 1 0,2 0 2 16,-2-1-1-16,-1 0 3 0,-3-2 0 0,-4 1-2 15,-4 0 1-15,-3-1 1 0,-3 0 2 0,-4 2 1 16,-4 2-3-16,-1 2-2 0,-1 3-1 0,-4 3 1 16,-1 4-3-16,0 3-2 0,-3 1-3 15,1 0-5-15,-1 7 1 0,2 1 3 0,0 3-1 16,1 2-1-16,3 0 4 0,3 2-3 15,0-1 3-15,2 1 3 0,4 1-1 0,2-2-1 0,1-1 2 16,2 0 1-16,0-1 0 0,1-1 4 16,1 0-3-16,1-1-2 0,1 0 1 0,4-1 0 15,-1 0 0-15,2 2 1 0,-3-4 0 16,0 2-1-16,-1 0-1 0,-2-2 0 0,-4 1 1 16,-3-2-2-16,-1-1 2 0,-2 1 0 0,-3-1 0 15,-1 1 1-15,0 0-1 0,-4 0 0 0,-4 1 0 16,-3 0-1-16,-1 0 1 0,-3-1-2 0,-1-1 0 15,-4 0-2-15,0 1 0 0,1-1-2 16,-1 0 0-16,3-2 0 0,1 1 1 0,2-2 3 16,2 0-1-16,5 0 0 0,2-2-2 0,4 0-5 15,1 0-3-15,0 0-2 0,5 0 4 16,3 0 4-16,5-4 5 0,1-2 1 0,4 0-1 16,2-1 0-16,2-1 1 0,-1 0 1 0,2-3 0 15,2-1 0-15,5 0-1 0,1-2-2 0,2 0-1 16,-2-2 1-16,0-1 3 0,-2-4 2 0,-2 0 2 15,-3-1 0-15,-2 1-1 0,-4-2 3 0,-6 0-1 16,-5 1 1-16,-4-1-2 0,-3 0 1 0,0 0 1 16,-6 0-2-16,-3 1 2 0,2 5-3 15,-3-1 0-15,1 5 3 0,0 2-1 0,3 4 3 16,0 4 1-16,2-1-1 0,-1 3 1 0,4 1 2 16,-3 0-1-16,3 0-3 0,-1 0-3 15,0 6-3-15,1 2-1 0,1 4 3 0,0 1 1 16,1 3 0-16,5 2 3 0,3-1 3 0,0 1 5 15,1 2 2-15,2-1-1 0,1 2 0 16,-1 0-3-16,1-1-2 0,-2 2 1 0,0-1-4 16,-1 0-2-16,-2-2-1 0,-1 1-2 0,-1-1-3 15,-2-1 1-15,1-2-3 0,-2 0 0 0,1-1-2 16,1 1-10-16,0-4-12 0,1 3-25 16,1-3-43-16,-2 0-74 0,2-3-123 0,-1-1-223 15,-1-3-348-15,-4-2-240 0</inkml:trace>
  <inkml:trace contextRef="#ctx0" brushRef="#br1" timeOffset="157501.5088">6692 10140 0 0,'0'0'229'0,"0"0"70"0,0 0-29 15,0 0-51-15,0 0-34 0,145-17-21 0,-106 13-25 16,5-1-29-16,5 2-25 0,5-1-24 0,4 1-16 15,4 0-14-15,7 1-10 0,2 1-24 16,0 0-135-16,-16 0-399 0,-20 1-643 16</inkml:trace>
  <inkml:trace contextRef="#ctx0" brushRef="#br1" timeOffset="158424.2886">354 11041 0 0,'0'0'0'0,"0"0"21"0,0 0 334 16,0 0-73-16,0 0-83 0,0 0-80 0,0 0-38 15,0 0-5-15,0 0 4 0,0 0 11 0,0 0 3 16,0 0 4-16,36-29-2 0,-23 25-10 16,1 1-6-16,5-1-11 0,2 1-5 0,1-1-3 15,7 1-5-15,2-1 0 0,1 2-6 0,6-1 0 16,0 0-1-16,6-2-5 0,-1 2-1 0,7-2-7 15,1-1-4-15,7 0 6 0,3 1 4 16,3-3 7-16,9 0 5 0,5 1-8 0,4-1-6 0,9 0-6 16,1-1 0-16,7 1-7 0,2 0-4 15,3-1-1-15,5 3-7 0,3 1 2 0,1-2-1 16,3 1-2-16,4 0 2 0,1 1 1 0,4-1 1 16,3 0-1-16,2 1 2 0,3-1-3 15,1 0 0-15,6 2 2 0,0 0 0 0,4-2-3 16,2 1-2-16,4 1-3 0,3-1-8 0,2 0 7 15,5 1 0-15,-2 0 1 0,2 1 4 0,3 0-6 16,0 1-1-16,1 0 0 0,0 1-1 16,-1-1 3-16,-2 2-3 0,0 0 3 0,-2 0-1 15,-2 0-1-15,-3 0 2 0,-4 0-5 0,-3-1-2 16,-7 1 4-16,-5-1-1 0,-9 1 2 0,-5 0 5 16,-9-1-8-16,-3 1 1 0,-11-1-2 15,-10 0-1-15,-7-1 2 0,-10 1-2 0,-9-2 1 16,-7 2-4-16,-10-1 2 0,-4 0 2 0,-10 1-3 15,-6-2 4-15,-4 2-3 0,-6 0 1 0,-4 1 2 16,-3-1 1-16,-5 1 0 0,-1 0 0 0,-2-2 3 16,0 2-3-16,0-1 0 0,-2 0-7 15,0 0-5-15,-1-1-15 0,-2-1-10 16,0 1-16-16,-2-3-24 0,1 2-25 0,0-2-52 0,-1 0-124 16,5 2-349-16,-1 1-920 0</inkml:trace>
  <inkml:trace contextRef="#ctx0" brushRef="#br1" timeOffset="159077.2478">8226 10098 0 0,'0'0'0'0,"0"0"0"0,0 0 0 15,0 0 272-15,0 0 2 0,0 0-10 0,0 0-23 16,0 0-19-16,0 0-26 0,0 0-26 15,0 0-32-15,0 0-36 0,0 0-34 0,0 0-31 16,-40 0-16-16,45 0-1 0,2 0 1 16,7 0 1-16,1-1 1 0,7-2-5 0,4 1 0 15,4-1-3-15,2-2-3 0,5 2-3 0,-1-2-2 16,0 0-5-16,3 2-2 0,-4 1-5 16,1 1-13-16,-4-1-25 0,-3 2-62 0,-7 0-107 0,-7 4-149 15,-8 0-138-15,-5 3-69 0,-2-3 207 0,-2-1 361 16</inkml:trace>
  <inkml:trace contextRef="#ctx0" brushRef="#br1" timeOffset="159454.0542">8255 10212 0 0,'0'0'0'0,"0"0"0"0,0 0 0 0,0 0 0 16,0 0 119-16,0 0 144 0,0 0-23 16,0 0-40-16,0 0-38 0,0 0-34 0,0 0-20 15,137 8-17-15,-109-13-13 0,-1 0-10 0,2-2-12 16,-3 0-10-16,-1 0-9 0,-2 0-9 0,-3 0-7 15,-1 0-3-15,-1 0-7 0,-6 1-8 16,-1-3-6-16,-1 2-17 0,-3-1-29 0,-5 2-58 16,-1 0-79-16,-1 0-84 0,-2 0-74 0,-7-1-32 15,-3 0 54-15,-1 0 322 0,-3 0 0 16,2-2 0-16,-2 0 0 0,2-2 0 0,-2 0 0 16,5 0 0-16,0 0 0 0,0 2 0 0,2 2 0 15,4 3 72-15,0 0 187 0,4 3-16 0,1 1-61 16,0 0-64-16,0 0-64 0,1 0-23 15,4 3 11-15,0 2 26 0,5 1 33 0,1 0 20 16,1 1 20-16,6 2 7 0,-2-1-2 0,3 0-7 16,1 0-14-16,-1 0-7 0,1 0-10 15,-2-1-9-15,1 1-15 0,-8-1-17 0,1 1-18 16,-3 1-10-16,-5 2-7 0,-3 0 1 0,-1 3 2 16,-5 0 1-16,-5 3-3 0,-8 1-9 15,-4 2-8-15,-4 2-13 0,-5 1-28 0,-3 1-64 0,1 1-163 16,4-5-488-16,11-7-792 0</inkml:trace>
  <inkml:trace contextRef="#ctx0" brushRef="#br1" timeOffset="178964.2214">15990 9757 0 0,'0'0'0'0,"0"0"0"0,0 0 0 0,0 0 0 15,0 0 162-15,0 0 50 0,0 0 0 0,0 0-10 16,0 0-7-16,0 0-12 0,0 0-12 0,0 0-16 16,-104-60-13-16,93 57-15 0,-3 1-19 15,0-1-15-15,0 2-14 0,-3 1-12 0,1 0-11 16,-1 0-10-16,-2 5-6 0,-1 2-8 0,1 0-5 15,0 2-3-15,-2 1-7 0,-1 3-3 16,1 1-2-16,-1 3-2 0,1 0-1 0,-2 3 0 16,2 2-2-16,2-1 1 0,1 3 1 0,-1-1-3 15,4 1 0-15,0 1-2 0,4 0 0 16,0 2 0-16,1 0-2 0,1 3-1 0,5-2-2 16,0 3 3-16,4 1 0 0,0-3 1 0,3 1 2 15,3-1-1-15,2-2 0 0,3-2 0 0,-1-3 1 16,1-2-1-16,4-2-2 0,-1-4 2 15,3-2-2-15,-1-3 2 0,3-2 1 0,1-3 3 16,1-3 6-16,1-1 2 0,2 0-2 0,0-7 2 16,0 0-2-16,-1-3-1 0,1-1 2 15,-1 1-4-15,0-1 2 0,-1 0-3 0,-2-1 0 16,-4 3 0-16,1 0-3 0,-7 1 4 0,-2 2-3 0,-2 3-1 16,-2 0-2-16,-2 1-6 0,-2 2-15 15,0 0-38-15,0 0-58 0,-4 0-102 0,-1 0-185 16,-3 2-330-16,6 1-452 15</inkml:trace>
  <inkml:trace contextRef="#ctx0" brushRef="#br1" timeOffset="179340.9096">16145 10144 60 0,'0'0'407'0,"0"0"35"0,0 0-65 0,0 0-83 16,0 0-66-16,0 0-57 0,0 0-40 15,0 0-39-15,0 0-31 0,0 0-31 0,0 0-24 16,0 0-7-16,0 0-3 0,0 0 7 15,5-9 9-15,-3 21 5 0,0 2 6 0,1 3 6 0,-2-2 6 16,0 3 2-16,0-1 0 0,-1 1-3 16,0-3-4-16,0 0-4 0,0 1-4 15,0-2-2-15,0-1-4 0,0-1-4 0,-1 0 1 0,1-1-5 16,-1-3 2-16,1 1-2 0,-1-1-2 16,1-1-1-16,0 0-3 0,0-3-2 0,0 1-6 15,-2-2-16-15,2 0-32 0,0-3-63 0,-1 0-108 16,1 0-131-16,0 0-186 0,0 0-175 0,0 0 57 15</inkml:trace>
  <inkml:trace contextRef="#ctx0" brushRef="#br1" timeOffset="179562.2723">16171 10012 0 0,'0'0'55'0,"0"0"396"16,0 0-13-16,0 0-70 0,0 0-71 15,0 0-63-15,0 0-48 0,0 0-32 0,0 0-30 16,0 0-23-16,0 0-20 0,0 0-21 0,0 0-12 16,0 0-12-16,-19-30-11 0,19 30-8 0,0 0-10 15,0 0-3-15,0 0-7 0,0 0-2 0,0 0-9 16,0 0-7-16,0 0-16 0,0 0-43 16,0 3-109-16,0 1-198 0,0-3-325 0,2 2-526 0</inkml:trace>
  <inkml:trace contextRef="#ctx0" brushRef="#br1" timeOffset="180006.6154">16403 10174 0 0,'0'0'0'0,"0"0"302"15,0 0 10-15,0 0-22 0,0 0-5 16,0 0-40-16,0 0-40 0,0 0-49 0,0 0-44 0,0 0-25 16,0 0-26-16,0 0-14 0,0 0-16 15,0 0-5-15,21-3 2 0,-17 8 1 16,-2 2 9-16,2 2-3 0,-4 3 0 0,2 2-3 16,0-1-6-16,-2 3-1 0,0-1-3 0,0 2-2 0,-3 0-1 15,1-2-2-15,-6 2-3 0,4-3-2 16,-4-1-4-16,2-1-1 0,-2 0-3 0,0-2-2 15,-1 0-2-15,0-4-3 0,0 0 3 0,3-2 1 16,0 0 2-16,4-2 5 0,-1-2 5 0,0 0 9 16,2 0 5-16,0 0 2 0,1-3-3 15,-1-3-4-15,1 1-7 0,0-2-3 0,0-1-5 16,0-1-1-16,0 1-1 0,0 1 1 0,0-1-1 16,1 2 1-16,0-1-1 0,2 0-1 0,-2 0 0 15,0 2-1-15,1-2 0 0,-1 3-1 16,0-1-1-16,1 0-3 0,0 2-2 0,0-1-2 15,1 2-2-15,-1 1-3 0,3 0-4 16,-1 1-9-16,-2 0-32 0,2 0-87 0,-1 0-113 16,-1 0-221-16,0 0-293 0,0 0-222 0</inkml:trace>
  <inkml:trace contextRef="#ctx0" brushRef="#br1" timeOffset="180290.4549">16444 10058 504 0,'0'0'496'0,"0"0"-38"0,0 0-116 16,0 0-102-16,0 0-54 0,0 0-36 0,0 0-28 15,0 0-33-15,0 0-27 0,0 0-21 16,0 0-16-16,0 0-13 0,0 0-8 0,0-42-9 15,0 42-15-15,0 0-8 0,0 0-10 0,0 3-18 16,0 3-33-16,0 0-95 0,0 1-184 16,0 1-269-16,2-4-217 0,0-1 402 0</inkml:trace>
  <inkml:trace contextRef="#ctx0" brushRef="#br1" timeOffset="180547.1975">16597 10099 0 0,'0'0'400'0,"0"0"40"0,0 0-79 0,0 0-84 16,0 0-57-16,0 0-57 0,0 0-48 0,0 0-36 16,0 0-27-16,0 0-13 0,0 0-9 0,0 0 3 15,0 0 6-15,0 0 4 0,20 41 6 16,-16-28-2-16,0 3 3 0,-3 0-3 15,0 3-8-15,0-2-9 0,-1 2-8 0,0-1-9 16,0-1 1-16,0 0-1 0,-2-3-2 0,1 0-1 16,-2-3-5-16,0 1-3 0,2-2-4 0,0-2-3 15,1 0-11-15,0 1-22 0,0-2-45 0,0-2-85 16,0 1-101-16,0-2-147 0,0-2-203 0,1 0-98 16,-1-2 407-16</inkml:trace>
  <inkml:trace contextRef="#ctx0" brushRef="#br1" timeOffset="180943.3957">16783 10147 0 0,'0'0'251'0,"0"0"83"0,0 0-88 0,0 0-64 16,0 0-33-16,0 0-24 0,0 0-10 15,0 0-1-15,0 0-6 0,0 0 1 0,0 0-1 16,0 0-4-16,0 0-1 0,15 40-4 16,-24-31-13-16,0 0-15 0,-2 0-16 0,-1 2-19 15,-4-2-9-15,2 1-10 0,-1 1-5 0,0-3-2 16,0 1-3-16,0-1-3 0,5-1-2 0,0 0-1 16,-1-3 2-16,6 1-1 0,0-3 1 0,4 0 3 15,0-2-2-15,1 1 7 0,0-1 10 0,0 0 10 16,0 0 8-16,0 0-4 0,2-3-8 0,1-1-9 15,4 0-4-15,-2 0 2 0,2 0 4 16,2 1 4-16,0 0-3 0,1 2-2 0,-1 1-6 16,1 0-4-16,2 0 0 0,-1 4-4 15,0 0 1-15,4 2-3 0,-1 1 0 0,1 1-1 16,-2 0 1-16,0 1-2 0,-2-1 1 16,0 2-5-16,2-2-13 0,-2-1-47 0,3 1-99 15,-1 2-62-15,5-2-252 0,-7-1-407 0,-1-4-135 0</inkml:trace>
  <inkml:trace contextRef="#ctx0" brushRef="#br1" timeOffset="182639.5089">17464 9828 0 0,'0'0'0'16,"0"0"0"-16,0 0 298 0,0 0 38 0,0 0-30 15,0 0-41-15,0 0-42 0,0 0-31 0,0 0-28 16,0 0-27-16,0 0-16 0,0 0-21 15,-6-21-21-15,6 21-24 0,0 0-24 0,0 0-21 16,0 3-10-16,0 2-2 0,0 5 2 0,0 3 7 16,0 4 4-16,1 3 5 0,0 2 7 0,-1-1 3 15,0 4 3-15,0-1 0 0,0-1 0 16,0 0-2-16,0 1-4 0,0-3-2 0,0-1-5 16,0-2-4-16,-1-1 1 0,0-1-2 15,-1-2 0-15,0-1-1 0,0-1-2 0,1-1-2 16,0-3 1-16,1 2-1 0,0-3-2 0,0 0 0 15,0-1-5-15,0-2 2 0,0 0-6 0,0-1-6 16,0-2-25-16,0 1-61 0,0-2-85 16,0 0-106-16,0 0-149 0,0-3-239 0,0 3-256 0</inkml:trace>
  <inkml:trace contextRef="#ctx0" brushRef="#br1" timeOffset="182907.9408">17224 10074 0 0,'0'0'0'0,"0"0"10"0,0 0 332 15,0 0-19-15,0 0-28 0,0 0-28 0,0 0-30 16,0 0-39-16,0 0-38 0,0 0-34 0,0 0-25 16,0 0-17-16,0 0-8 0,0 0-4 0,47-13-5 15,-24 10-5-15,0 0-9 0,4-1-9 16,1 2-10-16,-1 2-5 0,2 0-8 0,-1 0-3 15,-4 0-2-15,1 2-8 0,-3 2 0 0,-3-1-3 16,-3 1-1-16,1 0 0 0,-5-1 0 0,0 1-4 16,-2-2-7-16,-1 1-11 0,-1 0-37 15,-4-1-69-15,2 1-93 0,-4 0-126 0,-1-2-192 0,0 1-163 16,0-1 27-16</inkml:trace>
  <inkml:trace contextRef="#ctx0" brushRef="#br1" timeOffset="183141.4839">17565 9953 324 0,'0'0'474'0,"0"0"-62"0,0 0-110 16,0 0-129-16,0 0-82 0,0 0-59 0,0 0-23 16,0 0 0-16,0 0 13 0,0 0 15 15,0 0 14-15,0 0 12 0,0 0 6 0,0 0 2 0,-27 46-3 16,17-35-11-16,-1-2-9 0,-5 4-9 15,2-1-11-15,-4 2-9 0,-1-2-7 0,0 2-13 16,2-1-13-16,0 0-34 0,-1 0-72 0,5-3-134 16,-2 1-183-16,6-4-241 0,4-2-180 0</inkml:trace>
  <inkml:trace contextRef="#ctx0" brushRef="#br1" timeOffset="183363.9465">17269 10013 0 0,'0'0'257'0,"0"0"17"0,0 0-106 0,0 0-79 15,0 0-18-15,0 0 18 0,0 0 27 16,0 0 31-16,0 0 23 0,0 0 9 0,0 0-7 16,0 0-15-16,0 0-20 0,61 39-20 0,-42-34-19 15,7 0-22-15,-1 0-18 0,4 1-16 16,2-1-10-16,-1 2-7 0,1-2-4 0,-1 2-4 15,-3-1-4-15,-3-1-8 0,-4 2-19 0,-1-1-84 16,-6-1-165-16,-3 0-391 0,-3-3-833 0</inkml:trace>
  <inkml:trace contextRef="#ctx0" brushRef="#br1" timeOffset="183920.0568">17894 9875 0 0,'0'0'0'0,"0"0"0"15,0 0 0-15,0 0 271 0,0 0 38 16,0 0-28-16,0 0-42 0,0 0-31 15,0 0-29-15,0 0-18 0,122-45-17 0,-101 41-24 16,0 2-17-16,2 1-21 0,4 1-13 0,2 0-10 16,-1 3-6-16,4 6-10 0,-1 0-8 0,-4 4-6 15,1 1-8-15,-8 1-1 0,0 1-3 16,-5 0 1-16,-3 2 1 0,-7-2 3 0,0 0 4 0,-4 0 4 16,-1 0 8-16,-6 0 3 0,0-1 3 15,-8 1-2-15,1-1-4 0,-5-1-6 16,-2 0-5-16,-1-3-7 0,-1 1-5 0,0 0-3 15,-3-4-3-15,6 2-6 0,3-2-1 0,-2-1-6 16,6-2-3-16,0 0-5 0,4 0-11 0,0-3-24 0,5-1-40 16,1-1-58-16,0 0-96 0,2-1-125 15,2-5-256-15,1 2-177 0,-1 0 271 16</inkml:trace>
  <inkml:trace contextRef="#ctx0" brushRef="#br1" timeOffset="184177.6905">18454 9835 0 0,'0'0'231'16,"0"0"202"-16,0 0-60 0,0 0-76 15,0 0-72-15,0 0-56 0,0 0-47 0,0 0-23 16,0 0-18-16,0 0-13 0,0 0-9 0,0 0-10 16,0 0-8-16,0 0 0 0,-18 14 6 15,8-3 11-15,4-1 4 0,-3 2 4 0,0 0-7 16,-1 2-11-16,1 1-8 0,0 1-10 0,1 1-5 15,3 2-2-15,-2-1-6 0,3 0-4 0,-1 0-2 16,3 0 1-16,0 1-5 0,1-2 0 16,1 0-2-16,0 0-3 0,4-1 0 0,3 0-2 15,4 0 0-15,3-2-3 0,4-3 0 0,4 0-10 16,4-1-20-16,-1-3-42 0,4-1-70 16,-1-4-77-16,-3 0-144 0,-2-2-281 0,-8 0-668 0</inkml:trace>
  <inkml:trace contextRef="#ctx0" brushRef="#br1" timeOffset="184463.011">18720 10142 400 0,'0'0'481'0,"0"0"-67"0,0 0-82 0,0 0-96 16,0 0-50-16,0 0-45 0,0 0-37 0,0 0-34 15,0 0-19-15,0 0-8 0,0 0 6 0,0 0 10 16,0 0 2-16,0 0 0 0,19 39-6 16,-18-26-10-16,0 3-11 0,0-1-4 15,0 0-9-15,2 3-4 0,-2-3-1 0,-1 0-5 0,1 0-3 16,-1-1-1-16,1-2-2 0,-1-1-2 0,1 0-1 16,-1-4-9-16,1 2-14 0,0-2-36 15,2-1-60-15,-2-3-102 0,0 0-135 0,0-2-256 16,0-1-330-16,0 0 323 0</inkml:trace>
  <inkml:trace contextRef="#ctx0" brushRef="#br1" timeOffset="184662.9422">18739 10079 645 0,'0'0'435'0,"0"0"-63"16,0 0-82-16,0 0-91 0,0 0-44 0,0 0-39 15,0 0-30-15,0 0-30 0,0 0-25 0,0 0-24 16,0 0-24-16,0 0-8 0,0 0-1 16,0 0 1-16,-4-24-5 0,9 31-62 0,2 2-166 15,-3-2-314-15,2-3-775 0</inkml:trace>
  <inkml:trace contextRef="#ctx0" brushRef="#br1" timeOffset="185066.3156">19024 10190 0 0,'0'0'396'0,"0"0"29"0,0 0-56 0,0 0-72 0,0 0-59 15,0 0-38-15,0 0-44 0,0 0-37 0,0 0-36 16,0 0-33-16,0 0-21 0,0 0-6 15,0 0 4-15,28-3 4 0,-24 12 3 0,3 1 1 16,-3 2-1-16,2-1 0 0,-2 2-5 0,2 2-4 16,-3-3-4-16,-1 1-4 0,1 1-1 15,-3-4 0-15,0 2 1 0,-3-2-1 0,0-2-1 16,-5 2-1-16,-2-3-4 0,0-2 2 0,-2 3-3 16,1-2-3-16,-1 0-2 0,-1-2 0 15,-1-1-3-15,3-1 2 0,0-1 2 16,2-1 0-16,4 0 4 0,0 0-1 0,1 0 7 0,2-3-2 15,-2-1-1-15,3-1-1 0,1 1-8 0,0-3 4 16,0 0 0-16,0 0 0 0,0 0 4 16,1 0-6-16,4 0-1 0,-1 1-2 0,-2 0 0 15,4 1-2-15,-3 2 2 0,5-1-3 0,-1 1-2 16,0 0-1-16,1 2-3 0,0 0-4 0,-1 0-8 16,-2 1-29-16,-2-1-86 0,2 1-126 15,-2-3-239-15,-2 2-347 0,0-1-265 0</inkml:trace>
  <inkml:trace contextRef="#ctx0" brushRef="#br1" timeOffset="185333.5143">19045 9987 186 0,'0'0'602'16,"0"0"-121"-16,0 0-87 0,0 0-89 15,0 0-87-15,0 0-54 0,0 0-40 0,0 0-31 16,0 0-25-16,0 0-17 0,0 0-16 0,0 0-17 16,0 0-10-16,0 0-7 0,-10-11-3 15,10 11 1-15,0 0 0 0,0 2-2 0,5 2-3 16,-2-1-6-16,1 1-29 0,4 0-85 0,-3 1-141 16,0 0-260-16,0-2-318 0,-3-1-72 0</inkml:trace>
  <inkml:trace contextRef="#ctx0" brushRef="#br1" timeOffset="185621.7806">19261 10137 662 0,'0'0'462'0,"0"0"-61"0,0 0-90 16,0 0-87-16,0 0-29 0,0 0-26 15,0 0-24-15,0 0-19 0,0 0-16 0,0 0-22 16,0 0-16-16,0 0-21 0,0 0-22 0,27-32-11 16,-26 32-10-16,4 1-7 0,-3 5-1 0,1 2 4 15,3 2-2-15,-2 4 3 0,3 0 2 16,-4 4-2-16,4 0 2 0,-4 1 1 0,-2-1 0 16,-1 2 1-16,1-3 0 0,-1 0-5 0,0-3 1 15,0 0-1-15,0-2-3 0,0-2 0 16,0 1-4-16,0-3-2 0,0-2-7 0,0 1-13 0,0-1-30 15,1-1-53-15,3-2-91 0,-2-1-134 16,-1-2-301-16,0 2-893 0</inkml:trace>
  <inkml:trace contextRef="#ctx0" brushRef="#br1" timeOffset="185955.7234">19515 10119 0 0,'0'0'342'0,"0"0"-137"0,0 0-92 0,0 0-19 16,0 0 49-16,0 0 40 0,0 0 19 0,0 0 9 15,0 0-18-15,0 0-18 0,0 0-28 16,0 0-24-16,0 0-25 0,-44 88-28 0,32-80-20 16,-5 0-14-16,3-2-11 0,-4 1-6 0,0-1-3 15,3 1-3-15,-2-3-2 0,2 1 0 0,0-2-3 16,3 1-3-16,2-2 1 0,2 0-3 15,5 0 1-15,1-2 0 0,2 1-1 0,0-1 1 16,0 0 4-16,3 0 9 0,5 0 5 0,2 0 5 16,4 0 3-16,3 0-2 0,2 0-3 15,1 2-2-15,-3 0-2 0,6 1-3 0,-2-1 3 16,0 2-3-16,0-2-1 0,0 1-2 0,0 0-3 16,1 0-3-16,0 1-4 0,5 2 2 0,1 1-5 15,3 1-7-15,3-1-70 0,3 0-227 16,-11-2-683-16,-7-3-490 0</inkml:trace>
  <inkml:trace contextRef="#ctx0" brushRef="#br1" timeOffset="187496.6685">14089 9736 0 0,'0'0'0'15,"0"0"0"-15,0 0 0 0,0 0 0 0,0 0 0 16,0 0 0-16,0 0 169 0,0 0 51 16,0 0-30-16,0 0-18 0,0 0-18 0,0 0-9 15,-22-17-2-15,20 17-14 0,0 0-17 0,1 0-15 16,-1 0-18-16,-4 0-10 0,5 0-7 15,-2 0-2-15,-1 0-1 0,1 2 2 0,1-1 5 16,-2 1 2-16,1-1 2 0,2 0-2 0,0-1-7 0,1 2-4 16,-1-2-5-16,1 0-6 15,0 0-1-15,0 0-3 0,0 0-5 0,0 0-5 16,1 0-6-16,0 0-6 0,0 0-3 0,5 0-3 0,-2 0 0 16,6 0 1-16,1 0-1 0,5 0 0 15,2 0-3-15,4 0 0 0,1 0-1 0,1 0-5 16,3 0 1-16,2 0-2 0,1 0 0 0,0 0 4 15,1 0 1-15,1 0-1 0,-1 0 1 16,0-2 0-16,-1 0-3 0,0 0 0 0,-1-1 1 16,-1 0-1-16,0-2 0 0,-1 2 0 15,-4-2-1-15,2 1-1 0,-2-1 4 0,1 0-4 16,-5 1 1-16,2 0 0 0,-2 2-2 0,-2-1-2 16,-2 1 0-16,-3 0 1 0,-2 2-4 0,-1 0 2 15,-3 0-2-15,-2 0-1 0,0 0-1 0,-2 3 1 16,1 0-3-16,-2 0-2 0,1 2 1 0,-2-1-12 15,0 2-10-15,0 1-20 0,-2 0-31 16,-2 1-48-16,-2-1-117 0,-2 1-258 0,1-1-287 16,2-3-200-16</inkml:trace>
  <inkml:trace contextRef="#ctx0" brushRef="#br1" timeOffset="188427.646">13967 9831 0 0,'0'0'0'0,"0"0"0"0,0 0 175 0,0 0 83 15,0 0-27-15,0 0-21 0,0 0-16 0,0 0-18 16,0 0-9-16,0 0-9 0,0 0-16 0,0 0-11 16,0 0-16-16,0-26-9 0,3 22-4 15,-1 2-3-15,-1-1-7 0,1 2-8 0,-1 0-10 16,0 1-12-16,1-1-11 0,-1 1-12 0,0-1-13 15,0 1-10-15,2 0-6 0,1 0-8 0,1 0 0 16,4 0 3-16,2 1-2 0,2 2 1 0,3 2 0 16,2 1-3-16,1 2 4 15,2 0 1-15,0 1 1 0,0-1-2 0,0 3-3 16,-1-1-2-16,-4-2-1 0,0 1 0 16,-5-3 3-16,1 0 1 0,-2 1-2 0,-3-3 3 0,-3 2-4 15,0-2 3-15,-2 1 1 0,-1 1-2 0,-1 0 7 16,0 2 4-16,-1 2 4 0,-5 2 2 0,-1 4-1 15,-5 0-4-15,-2 2-4 0,1 2 1 16,-3 1 0-16,-3 0-1 0,-1 2-1 0,0 2 2 16,0 0 1-16,-1 0 5 0,3-1 5 0,1 1-1 15,0-3-6-15,5-1-6 0,-1 1-5 0,3-1 0 16,2-1 0-16,-1 0 0 0,2-2-1 16,2 1 1-16,0-2-1 0,-1 0 1 0,1-1 1 0,0 1-1 15,0-1 0-15,2 0 1 0,-2-1 0 0,0 1 2 16,0-1-2-16,-2 1-1 0,1 0-1 15,1 0 2-15,-1-3 2 0,1 1-2 0,-1-3 1 16,1 0-2-16,-1-2 1 0,4-2 0 0,0-2-1 16,1 0 0-16,-1-2-2 0,1 0 0 15,1-2 0-15,0-1 1 0,0 1-1 0,0-1 1 16,0 0-2-16,0 0 0 0,0 0 2 0,0 0 2 16,0 0 2-16,3 0 4 0,0 1-4 0,-1-1 1 15,5 0 2-15,-1 0-2 0,1 0 3 16,1 0-1-16,2 0-1 0,2 0-4 0,1-1 2 15,3 0-1-15,2-1 0 0,2-1 2 0,2 1-2 16,1-2 0-16,4 1 1 0,3-1 0 0,1-2-2 16,2 1-4-16,2 0 0 0,4-3-1 15,-1 2 2-15,1-1 1 0,2-1 2 0,-2 1-4 16,-2 1 4-16,-1 2 3 0,-1 0-2 0,-2 2 5 16,-5 0-6-16,-2 2 0 0,-5-2 1 15,-2 2-1-15,-5 0 1 0,-4 0 0 0,-2 0 0 16,-4 0-1-16,0 0 1 0,-2 0-1 0,-2 0-1 0,1 0-2 15,-1 2-1-15,2-2 1 16,-2 1-1-16,0 0 7 0,1 1-8 0,-1 0-1 16,1 0 1-16,1 1-6 0,-1-2 6 0,0 3-1 15,2-2-1-15,-2 1-2 0,1 2-5 16,4-1-14-16,-2 1-26 0,2-2-42 0,1 0-78 0,0 0-160 16,2-2-585-16,-4 0-713 0</inkml:trace>
  <inkml:trace contextRef="#ctx0" brushRef="#br1" timeOffset="190199.743">12272 9855 0 0,'0'0'0'0,"0"0"0"0,0 0 85 15,0 0 158-15,0 0-20 0,0 0-14 0,0 0-6 16,0 0-14-16,0 0-21 0,0 0-11 16,0 0-15-16,0 0-8 0,-107-34-5 0,102 32-4 15,0 1-16-15,1 0-18 0,-2 0-21 0,5 1-19 16,1 0-15-16,0 0-14 0,0 0-4 0,0 0-11 15,0 0-5-15,0 0-5 0,0 0-10 16,1 0 6-16,5 0 2 0,-2 2 8 0,4 1 9 0,2 0 7 16,3 1 6-16,6-1 5 0,3-1 6 15,7 1-2-15,7-3-2 0,5 0-1 16,3 0-3-16,6 0-1 0,0-4 0 0,3 0-4 16,4 0-4-16,-2 1-1 0,-1-1-5 0,2 0 0 15,-3 2 2-15,-2 1-4 0,-2-2 0 0,-1 2 1 16,-6 0-3-16,-2-2-1 0,-3 2 2 0,-4 0-1 15,-5 0-2-15,-8-1 4 0,-4 1-2 16,-6 1 2-16,-5-1 0 0,-1 1 2 0,-3 0-2 16,-1 0 0-16,0 0 0 0,0 0-5 0,0 0-2 15,0 0-5-15,0 0-5 0,0 0-2 0,0 0-5 16,0 0-8-16,0 0-14 0,0 0-11 0,-1 0-19 16,0 0-21-16,0 1-31 0,-4 4-57 15,3 1-105-15,-6 0-170 0,5 0-225 0,-1-2-317 0</inkml:trace>
  <inkml:trace contextRef="#ctx0" brushRef="#br1" timeOffset="190930.1622">12151 9944 0 0,'0'0'274'0,"0"0"77"16,0 0-63-16,0 0-41 0,0 0-39 15,0 0-23-15,0 0-31 0,0 0-26 0,0 0-20 16,0 0-16-16,0 0-15 0,0 0-19 0,0 0-16 16,0 0-15-16,-96-5-11 0,95 8-5 0,1-1-1 15,0 0-2-15,0 2 0 0,0 0 2 16,1 0 2-16,5 1 6 0,0 1 7 0,5 0 9 15,2 0 11-15,2 0 10 0,7 0 5 0,4 0 0 16,4 1-5-16,2-1-11 0,5 1-7 16,3-1-9-16,1 0-3 0,0 0-2 0,0-1-3 15,-1-1-2-15,-1 2 0 0,-2-2 6 0,2-2 1 16,-3 1 1-16,-1-1-3 0,-5 0-6 0,-4 0-2 16,-7 0-5-16,-3-1 0 0,-6 0-5 0,-4 1-1 15,-4-1-2-15,-1 1-1 0,-1 0 1 0,0 2 1 16,-1-1 1-16,-5 4 0 0,2 0 4 0,-4 4-1 15,-3-1 2-15,-1 2 0 0,-4 2-2 16,1 0 1-16,-4 2-2 0,0 0 1 16,-3 3-5-16,0-1 1 0,-3 4-1 0,2 1-5 15,-5 2 5-15,3 2-2 0,-4 0 0 0,1 0 2 16,-2 0-3-16,0-1-3 0,-1 1 4 16,0 0 0-16,0-1 1 0,0 2 6 0,1-2-7 15,2-1 2-15,4-2-2 0,1-2-1 0,-1-3 3 16,7-2-1-16,1-2-1 0,3-1-4 0,4-2 4 15,2-1-3-15,5 0 1 0,1-3 2 0,1-1-2 16,0-1 2-16,4 0 2 0,4-2 1 0,2-1-1 16,6-1 3-16,1-1 0 0,6 0-1 0,2-1 4 15,6-3-2-15,1-2-1 0,7-2-1 16,2 1 0-16,3 0 0 0,1 0 1 0,-1 1 3 16,5 0-3-16,-2 2 0 0,4 0 2 0,-1 1-1 15,3 1 1-15,0 0-1 0,0-1 1 16,0 2-2-16,0 0 1 0,-4 1 0 0,-2 0 0 15,-3 0 0-15,-6-1 0 0,-3 1 1 16,-10-1 0-16,-8 1 4 0,-6-2-6 0,-8 2 1 0,0 0 1 16,-1 0-7-16,-2 0 6 0,0 0-5 0,0 0-5 15,0 0-5-15,-4 0-9 0,3 0-9 0,-1 2-17 16,-1 0-25-16,-3 0-40 0,3 1-62 16,-1-1-155-16,1-1-450 0,1 0-789 0</inkml:trace>
  <inkml:trace contextRef="#ctx0" brushRef="#br1" timeOffset="191699.0639">10712 9925 0 0,'0'0'0'0,"0"0"0"0,0 0 0 16,0 0 0-16,0 0 38 0,0 0 209 15,0 0-20-15,0 0-16 0,0 0-12 0,-122-20-17 0,110 20-5 16,0 0-11-16,1 0-13 0,-3 0-16 15,4 0-16-15,2 0-17 0,0 0-13 0,-1 0-6 16,1 1-10-16,4 0-7 0,-1 0-14 0,4-1-17 16,1 2-13-16,0-2-10 0,0 1-5 0,0-1-4 15,0 1 4-15,3-1 5 0,4 1 10 0,2 1 16 16,3-1 9-16,5-1 5 0,4 1-3 16,3-1-7-16,7 0-6 0,0 0-6 0,5 0-4 15,-2 0-3-15,5 0-4 0,2 0-2 16,0 0-2-16,0 0-1 0,2-2 0 0,0-1-2 15,-3-1-1-15,-2 2 0 0,0-3-4 0,0 1 1 16,-3-3-1-16,1 1 0 0,-3-2 3 0,-1 0 1 16,-1 0 1-16,-2-1-1 0,-3 2-4 0,-4 1-4 15,-2 1 0-15,-7 1 1 0,-1-1-1 16,-3 3-2-16,-2 1-4 0,-4-1-3 0,-2 2-9 16,-1 0-13-16,0 0-21 0,0 4-32 0,-1 2-35 15,-3 3-55-15,-5 0-134 0,-2 2-281 0,2-1-332 16,1-4 89-16</inkml:trace>
  <inkml:trace contextRef="#ctx0" brushRef="#br1" timeOffset="192338.3447">10394 9940 770 0,'0'0'287'0,"0"0"-71"16,0 0-95-16,0 0-43 0,0 0 22 0,0 0 26 16,0 0 14-16,0 0-1 0,0 0-14 0,0 0-17 15,0 0-18-15,0 0-13 0,122 23-14 16,-105-19-12-16,2-1-6 0,0 1-10 0,5 0-2 16,-3-1-3-16,-1 1-7 0,2 0 0 0,1-1-3 15,-2-1-3-15,1 2-1 0,3-2 0 0,-2 1-4 16,0 0 1-16,2-1-2 0,-1 1 1 15,3 1 2-15,-3 0-1 0,-3 0 0 0,-2 1-7 16,-3-1-1-16,-5 1-4 0,-5 0 0 0,2-1 0 16,-6 2 0-16,-1 0 1 0,-1 1 0 0,0 2 3 15,-3 0 3-15,-5 2 4 0,1 2 1 0,-6 3-3 16,0-1 2-16,-4 3-3 0,-1 1-2 16,-6 2 0-16,-1 3-2 0,-3 3-3 0,-5 1 4 15,-3 2 1-15,1 0 1 0,-3 0 3 0,-2 1-4 16,0 1 1-16,0 0 2 0,5 0-2 0,-3 0 3 15,4 1-2-15,-2 1 1 0,4-2 2 16,3-2-3-16,5-2 5 0,-2-1-6 0,4 1-2 16,1-4 1-16,3-1-2 0,3-1 1 0,2-3 0 15,3 0 0-15,3-1-4 0,0-1 2 0,6-1-2 16,0 0 2-16,1-2 0 0,0-1-2 16,1-1-1-16,4-1 1 0,1-2 4 0,4 0-2 15,0-3 3-15,1 0 4 0,5 0-2 0,-3-4 9 16,7 0 1-16,1-2 4 0,4 0-1 0,2-3 2 15,7-3-2-15,3-2 1 0,5-3 1 16,7-3-6-16,2 2-3 0,8-5-4 0,1 2-4 16,2-1 1-16,0-1 0 0,1 4-1 0,-3 0-6 15,-3 2 3-15,-7 2-1 0,-7-1-2 0,-6 3 6 16,-9 1-5-16,-4 1-1 0,-11 2 0 16,-3 0-1-16,-8 2-5 0,-2 1-9 0,0 0-22 15,0 0-35-15,-3 0-34 0,-5 4-54 0,0 2-87 16,2-1-306-16,0 1-613 0,3-4 71 0</inkml:trace>
  <inkml:trace contextRef="#ctx0" brushRef="#br1" timeOffset="192910.588">10677 11404 94 0,'0'0'470'0,"0"0"-14"0,0 0-119 16,0 0-74-16,0 0-48 0,0 0-36 0,0 0-25 15,0 0-17-15,0 0-16 0,0 0-17 0,0 0-14 16,0 0-16-16,0 0-17 0,0 0-16 16,6-68-14-16,-6 68-17 0,0 0-10 0,0 5-2 15,1 2-1-15,3 4 8 0,-3 1 8 0,0 2 7 16,0 0 8-16,-1 3 4 0,0-1 1 0,0-1-1 15,0 2 1-15,0-3-10 0,-1 0-4 0,-2-1-3 16,-1 1-7-16,2-2 1 0,1 0-5 16,-1-1-2-16,1-1-6 0,-2 1 2 0,3-2-7 15,0 0-14-15,0-2-27 0,3 0-63 0,1-2-85 16,2-2-149-16,-2-1-293 0,0-2-459 0</inkml:trace>
  <inkml:trace contextRef="#ctx0" brushRef="#br1" timeOffset="193164.9299">10796 11176 872 0,'0'0'429'0,"0"0"-69"16,0 0-79-16,0 0-78 0,0 0-50 15,0 0-31-15,0 0-22 0,0 0-17 0,0 0-14 0,0 0-4 16,0 0-15-16,0 0-11 0,0 0-9 15,0 0-12-15,-64-30-2 0,64 27-8 0,1 1-3 16,1-2-3-16,4 0-4 0,-3 0-2 0,4 1-3 16,1 0-3-16,1 1-10 0,-2 2-17 15,3 0-31-15,0 0-66 0,-1 4-147 0,0 0-260 16,-2 1-323-16,-3-3-73 0</inkml:trace>
  <inkml:trace contextRef="#ctx0" brushRef="#br1" timeOffset="193631.1669">10935 11344 0 0,'0'0'479'0,"0"0"-32"0,0 0-115 16,0 0-96-16,0 0-69 0,0 0-48 0,0 0-37 16,0 0-21-16,0 0-11 0,0 0-9 15,0 0-4-15,0 0-8 0,0 0-7 0,0 0-6 16,81-42-7-16,-69 42-1 0,4 0-5 0,-3 0-3 15,3 0-5-15,-4 0-14 0,0 0-29 0,-1 0-73 16,0 0-124-16,0 0-134 0,-3 0-224 16,-2 0-115-16</inkml:trace>
  <inkml:trace contextRef="#ctx0" brushRef="#br1" timeOffset="193815.1983">10974 11447 0 0,'0'0'0'0,"0"0"106"0,0 0 63 0,0 0-27 16,0 0-4-16,0 0 12 0,0 0 12 0,0 0 4 16,0 0-12-16,0 0-25 0,0 0-31 0,0 0-29 15,0 0-22-15,139-8-15 0,-115 1-12 16,-2 0-13-16,0 0-9 0,2 0-13 0,-8 1-7 16,3-1-23-16,-3 2-61 0,-3-1-142 0,-2 0-211 15,0 3-141-15,-5 1 508 0</inkml:trace>
  <inkml:trace contextRef="#ctx0" brushRef="#br1" timeOffset="194062.3014">11321 11226 721 0,'0'0'542'16,"0"0"-101"-16,0 0-126 0,0 0-77 0,0 0-55 15,0 0-39-15,0 0-44 0,0 0-38 0,0 0-31 16,0 0-19-16,0 0-4 0,0 0-2 0,0 0 8 15,0 0 3-15,-2 25 4 0,4-7 3 16,-1 0 0-16,0 3-1 0,3 0-5 16,-2 1-3-16,0 0-4 0,0-1-1 0,4 0-2 0,-3-3-2 15,6-1 0-15,-3 0-1 0,-1-3-3 16,0 1-3-16,-1-4-5 0,-1 0-16 0,3 0-40 16,-4-2-57-16,1-3-120 0,2-1-242 0,-3-1-416 15,-1-3-283-15</inkml:trace>
  <inkml:trace contextRef="#ctx0" brushRef="#br1" timeOffset="195298.3671">11040 9389 0 0,'0'0'0'15,"0"0"155"-15,0 0 150 0,0 0-44 16,0 0-29-16,0 0-15 0,0 0-19 0,0 0-11 0,0 0-23 15,0 0-16-15,0 0-13 0,0 0-16 0,3-17-13 16,-3 16-20-16,-4 1-17 0,1-2-14 16,0 2-11-16,-4 0-7 0,0 0-6 0,2 0-5 15,-5 2-5-15,1 1-2 0,-2 1-5 0,-1 1-3 16,-3 1-2-16,2 2-3 0,-2 1-2 0,1 3-2 16,-4 1 1-16,3 0-5 0,-1 1 2 15,4 2-1-15,-1-1-1 0,4-1 2 0,1-2-3 16,3 1-1-16,0-4-2 0,5-2-2 0,0 0-1 15,3-1 1-15,4-1 3 0,3-2 3 16,0-1 3-16,7-2 1 0,-2 0 3 0,4 0 0 16,-1-4-3-16,2 1 2 0,-2-1-4 15,-2 1 3-15,2-1 0 0,-5 3-3 0,2 0 0 16,-4 1-2-16,-1 0 0 0,0 1 0 0,-5 2 1 16,2 2-3-16,-4 0-1 0,3 1 4 0,-4-1 1 15,-2 3 3-15,0-1 4 0,0 2-3 16,0 1 7-16,0-1 8 0,-4 1 3 0,-2 0 5 15,-4-1-2-15,-1 2-4 0,-1 1-3 0,-5-3-3 16,-4 3-6-16,0-1-5 0,-2 0-4 0,-3 0-2 16,1-3-7-16,-3 3-14 0,-1-1-16 0,-1 1-28 15,4 2-81-15,-1-4-266 0,9-2-483 16,6-1-311-16</inkml:trace>
  <inkml:trace contextRef="#ctx0" brushRef="#br1" timeOffset="196184.679">12236 11257 0 0,'0'0'0'0,"0"0"0"15,0 0 0-15,0 0 0 0,0 0 0 0,0 0 7 16,0 0 276-16,0 0 5 0,0 0-3 0,0 0-10 15,0 0-24-15,19-46-30 0,-18 42-31 16,0-1-26-16,0 1-24 0,2 0-22 0,-2 2-18 16,-1-1-20-16,1 2-21 0,-1 1-19 0,1 0-20 15,0 0-11-15,0 0-6 0,1 4-2 16,3 2 4-16,-1 3 4 0,2 1 7 0,-3 2 0 0,3 5 4 16,-3 1 2-16,-2 0-1 0,1 4 4 15,-2 0 1-15,0 2-1 0,-2-1-2 0,-2 0-3 16,-2-4-5-16,0-2-2 0,0-1-4 0,-2-2-1 15,4-1-1-15,-2-2-3 0,3 0 2 0,-3-3-4 16,4-1 2-16,-1 0-1 0,-2-1-3 16,3-1 4-16,0-2-1 0,0 0-1 0,-3 0 4 15,2-1-1-15,-3-1-1 0,3 0 1 16,-5-1 0-16,4 0-1 0,-3 0 1 16,1-1-2-16,1-2 1 0,-4 0 2 0,5-2 0 0,-3 0 1 15,3-2-1-15,-1 0-1 0,1 0-1 0,-2 0-1 16,4-2 3-16,1 0-3 0,0 1-1 0,1 0 0 15,0 1-1-15,0-1 0 0,3 1-1 0,3 0 0 16,-2 0-1-16,2-2 1 0,-2 2 1 16,4-1-1-16,-1 1 1 0,-1 2-2 0,-2-1-1 15,1 3 0-15,-3-2-1 0,3 2-3 0,-4 1-7 16,1 1-21-16,-1 0-35 16,-1 1-53-16,0 0-73 0,0 0-119 0,0 1-174 0,0 2-241 0,0-2-229 15</inkml:trace>
  <inkml:trace contextRef="#ctx0" brushRef="#br1" timeOffset="196419.3728">12245 11114 298 0,'0'0'410'16,"0"0"5"-16,0 0-108 0,0 0-65 0,0 0-48 15,0 0-36-15,0 0-30 0,0 0-24 0,0 0-20 16,0 0-18-16,0 0-16 0,0 0-18 16,0 0-11-16,0 0-13 0,40-104-14 0,-39 104-16 15,-1 0-22-15,2 1-34 0,0 6-49 0,0 1-131 16,-1 2-284-16,-1 0-242 0,0-5 128 0</inkml:trace>
  <inkml:trace contextRef="#ctx0" brushRef="#br1" timeOffset="196687.6086">12465 11292 121 0,'0'0'410'0,"0"0"-41"15,0 0-72-15,0 0-60 0,0 0-51 0,0 0-61 16,0 0-53-16,0 0-25 0,0 0-7 0,0 0-1 16,0 0 4-16,0 0-3 0,0 0-3 15,0 0-8-15,99-48-7 0,-81 44-12 0,-3-1-7 16,0 3-6-16,1-1-11 0,-3 2-19 0,-2 1-39 16,-1 0-103-16,0 0-186 0,-4 0-253 15,-3 1-241-15</inkml:trace>
  <inkml:trace contextRef="#ctx0" brushRef="#br1" timeOffset="196862.1583">12479 11397 0 0,'0'0'0'0,"0"0"105"16,0 0 92-16,0 0-64 0,0 0 12 0,0 0 35 16,0 0 22-16,0 0-6 0,0 0-36 15,0 0-40-15,0 0-44 0,0 0-26 0,0 0-18 0,133-21-17 16,-112 15-17-16,-1 0-43 0,0-2-119 15,-1 1-193-15,-6 1-190 0,-4 3 51 0</inkml:trace>
  <inkml:trace contextRef="#ctx0" brushRef="#br1" timeOffset="197097.6593">12876 11149 561 0,'0'0'482'0,"0"0"-46"0,0 0-107 0,0 0-101 16,0 0-89-16,0 0-64 0,0 0-34 0,0 0-11 16,0 0 7-16,0 0 18 0,0 0 10 15,0 0 2-15,0 0-6 0,-1 65-9 0,3-49-11 16,3 3-7-16,-1 0-7 0,-3 0-7 0,4 1-1 16,-3-1-7-16,0 1-2 0,-1-1-2 15,5-1-4-15,-3-2 0 0,3 1-10 0,0-2-23 0,1-2-68 16,-2-1-141-16,0-3-316 0,-3-4-988 15</inkml:trace>
  <inkml:trace contextRef="#ctx0" brushRef="#br1" timeOffset="198287.2793">12839 9243 0 0,'0'0'0'0,"0"0"0"15,0 0 147-15,0 0 158 0,0 0-48 16,0 0-46-16,0 0-28 0,0 0-26 0,0 0-13 16,0 0-15-16,0 0-17 0,0 0-12 0,-4-30-12 15,3 28-10-15,-1 1-7 0,-1 1-5 0,0 0-11 16,2 0-7-16,-3 0-6 0,-2 0-8 16,3 0-1-16,-4 0-1 0,3 1-3 0,-3 3-3 15,-2-1-3-15,2 1-5 0,0 4-3 0,-1 0-3 16,-2 1 0-16,1 2-2 0,-1 2 0 0,0 3 3 15,0 1-6-15,0 3 0 0,-1-1-2 0,0 3-5 16,1 0 3-16,0-1-2 0,2 2 0 16,3-2-1-16,0-1 0 0,4 0-3 15,1-2 0-15,0-2 1 0,1-2-2 0,6 1 1 16,1-4-1-16,1-1 1 0,3 0-2 0,1-3 2 16,1-3-1-16,2 0 4 0,2-3 4 0,0-1 0 15,-2 0 4-15,4-5 0 0,-4-2 2 0,-2 0 3 16,-4-1 5-16,-1-1 6 0,-2 0 8 0,-2 1 10 15,-4-1 6-15,-1 0 3 0,0 0 0 16,0 1-3-16,-6 0-7 0,-2 1-11 16,-4 1-5-16,-4-1-10 0,-4 1-6 0,-1 1-3 0,-4 2-10 15,-2 3-9-15,-2 0-15 0,2 6-34 0,2 1-83 16,-2 2-270-16,11-2-527 0,6-2-386 0</inkml:trace>
  <inkml:trace contextRef="#ctx0" brushRef="#br1" timeOffset="199048.0159">14126 11079 0 0,'0'0'0'0,"0"0"0"0,0 0 56 0,0 0 250 16,0 0-27-16,0 0-6 0,0 0-29 0,0 0-26 15,0 0-19-15,0 0-19 0,0 0-16 0,0 0-11 16,-17-79-13-16,17 77-17 0,-1 0-13 16,1 2-20-16,0 0-22 0,-1 0-24 0,1 0-23 15,-2 0-14-15,2 4-4 0,0 3 2 0,0 4 9 16,-1 4 8-16,1 1 5 0,0 2 2 0,0 3 1 15,0-1-5-15,0 0-4 0,0 1-6 16,0-3-4-16,0 1 0 0,0-2-2 0,0-1-1 16,0-1-2-16,0 0-3 0,0 0-2 15,0-3-6-15,0 1-12 0,0-1-25 0,0-2-41 16,0 1-52-16,-2-4-73 0,1 0-116 0,-2-1-164 16,2-2-220-16,1-2-197 0</inkml:trace>
  <inkml:trace contextRef="#ctx0" brushRef="#br1" timeOffset="199412.5393">14261 11019 0 0,'0'0'84'0,"0"0"301"16,0 0-119-16,0 0-124 0,0 0-97 16,0 0-23-16,0 0 37 0,0 0 36 0,0 0 24 0,0 0 9 15,0 0-1-15,0 0-5 0,0 0-3 16,0 0 2-16,-6 107-6 0,4-97-6 0,-2 0-8 15,-1-1-12-15,-3 1-7 0,-1-1-9 0,-2 0-13 16,-3 1-10-16,-2 0-14 0,-2-1-12 16,0 0-7-16,1-2-4 0,-1 0-3 0,6 0-3 15,3-2 0-15,2-2-2 0,3 0-1 16,3-3 0-16,0 1 2 0,1-1 4 0,0 0 6 0,0 0 4 16,1-1 1-16,4-3-3 0,-1 1-5 0,0-2-4 15,5 0-1-15,0 0 0 0,2 0 2 16,-1 0 1-16,1 1-2 0,0-1 0 15,1 1-3-15,0 1-2 0,0 2-2 0,0 0-2 16,1 1 1-16,0 0 0 0,3 0-1 0,-1 4 2 0,1-1-2 16,-2 1 0-16,2 2-4 0,-3 0-7 15,2-1-13-15,-2 1-40 0,-1 0-69 16,0 0-123-16,-2 0-214 0,-3-1-330 0,-3-1-262 0</inkml:trace>
  <inkml:trace contextRef="#ctx0" brushRef="#br1" timeOffset="199661.6249">14465 11137 0 0,'0'0'105'0,"0"0"160"0,0 0-82 15,0 0-72-15,0 0-50 0,0 0-24 16,0 0-5-16,0 0 22 0,0 0 24 0,0 0 16 15,0 0 6-15,0 0-7 0,0 0-13 0,0 0-17 16,68 9-13-16,-50-13-18 0,-1 1-13 16,0-1-12-16,0 0-14 0,-2 1-32 0,-1 1-89 15,0-1-201-15,-6 3-219 0,-2 0 135 0</inkml:trace>
  <inkml:trace contextRef="#ctx0" brushRef="#br1" timeOffset="199822.415">14449 11246 0 0,'0'0'0'16,"0"0"157"-16,0 0 4 0,0 0-29 0,0 0 11 0,0 0 26 15,0 0 12-15,0 0-15 0,0 0-25 16,0 0-44-16,0 0-32 0,0 0-26 0,133-5-15 16,-111 0-13-16,0 0-20 0,-1 0-41 15,-2-1-104-15,-1 0-139 0,-2 2-177 0,-4-1-40 16,-6 3 510-16</inkml:trace>
  <inkml:trace contextRef="#ctx0" brushRef="#br1" timeOffset="200055.7699">14883 11054 462 0,'0'0'520'0,"0"0"-59"0,0 0-110 0,0 0-77 0,0 0-62 15,0 0-50-15,0 0-42 0,0 0-39 16,0 0-33-16,0 0-22 0,0 0-10 0,0 0-8 15,0 0 3-15,0 0 3 0,-40 14 1 0,40-1 4 16,2 2-1-16,2 0 1 0,1 0-5 16,0 5 2-16,-1-1-5 0,-1 1-2 0,0-1-3 0,1 0-2 15,-1 1-1-15,0 1-1 0,1-3-6 16,2 2-13-16,-1-3-34 0,0-1-70 16,-1-1-160-16,-2-4-399 0,0-5-861 0</inkml:trace>
  <inkml:trace contextRef="#ctx0" brushRef="#br1" timeOffset="201224.8685">14311 9225 0 0,'0'0'0'15,"0"0"94"-15,0 0 246 0,0 0-64 0,0 0-55 16,0 0-28-16,0 0-20 0,0 0-13 0,0 0-9 15,0 0-16-15,0 0-18 0,0 0-11 16,-7-7-11-16,7 6-13 0,0 0-11 0,0-1-11 16,2-1-8-16,0 2-10 0,1-2-6 0,2 1-8 15,0-2-5-15,4 1 0 0,0-1-2 0,4 0 0 16,2 2 0-16,-1-1-4 0,3 1-8 0,-2 1 2 16,1 1-3-16,-1 0-3 0,0 0 4 15,-2 0-7-15,-2 2 0 0,1 3 2 0,-3-1 0 16,-2 3 0-16,2-1 1 0,-7 1-1 15,0 1 0-15,-2 0 3 0,0 1 5 0,-5 2 2 16,-4 0 0-16,-1-1 4 0,-2 1-2 0,-3 0 1 16,2-2 1-16,-1 2-6 0,1-3-3 15,1 1-2-15,1-1-7 0,3 0 2 0,-1-1 0 16,4 1-4-16,2-3 2 0,0 2-2 0,2-1 1 16,1-1-1-16,1 2 2 0,8 0 1 0,2 1 14 15,8 1 17-15,8-1 14 0,9-1 3 0,11-1-8 16,7-2-15-16,9-1-15 0,7-3-11 0,8 0-64 15,5 0-165-15,-18-3-613 0,-19-1-770 0</inkml:trace>
  <inkml:trace contextRef="#ctx0" brushRef="#br1" timeOffset="208349.179">686 13412 0 0,'0'0'27'0,"0"0"335"0,0 0-11 0,0 0-59 16,0 0-38-16,0 0-41 0,0 0-38 0,0 0-21 16,0 0-22-16,0 0-25 15,0 0-17-15,0 0-18 0,-6-82-22 0,6 82-16 0,0 0-18 16,0 0-14-16,1 0-9 0,1 2 0 0,2 3 3 15,2 1 3-15,3 2 6 0,0 3-4 16,4 2 3-16,0 2 0 0,2 2 1 0,-2 2 1 16,4 0 0-16,-4 4 0 0,2-2-1 0,0 1 2 15,-1 1 1-15,1-1 0 0,-4 1 0 0,0-4 2 16,-1-1-3-16,-2-1 4 0,-2-3 2 16,0-3-3-16,-2 0 2 0,0-3-2 0,-2-1 1 0,-1-1 0 15,2-1 2-15,-2-3-1 0,-1 1-2 16,0-3 9-16,1 0 5 0,-1 0 12 0,0 0 16 15,2 0 10-15,-2-2-4 0,1-1-8 0,1-4-16 16,2-2-16-16,2-1-7 0,1-4-3 0,0-2-4 16,3-5 1-16,1-2 1 0,2-6-1 15,-2-1-1-15,4-3 1 0,-3 2 0 0,1-2 0 16,-2 1 4-16,-2 4-4 0,-2 3-2 0,-2 6 0 16,-1 9-3-16,-2 3 1 0,-2 3-5 15,2 4-14-15,-2 0-16 0,0 7-7 0,0 2-19 16,0 8-36-16,-2 1-77 0,1 2-109 0,-2 1-166 15,3-6-247-15,-1-4-401 0</inkml:trace>
  <inkml:trace contextRef="#ctx0" brushRef="#br1" timeOffset="209527.7826">1345 13507 749 0,'0'0'290'16,"0"0"-19"-16,0 0-52 0,0 0-81 15,0 0-49-15,0 0-28 0,0 0-15 0,0 0-8 16,0 0-8-16,0 0-1 0,0 0-4 0,0 0-4 15,0 0-4-15,0 0-6 0,45-6-3 0,-42 10 0 16,2 3 1-16,-1 0 3 0,-2 1 4 0,-2 2 5 16,0 3 6-16,0-3 6 0,-2 4 8 15,-7 0 0-15,0-1 0 0,-2 0-6 0,-4-2-4 16,0-1-4-16,1 0-5 0,-3-3-4 16,2-1-4-16,0 0-2 0,2-2 0 0,1-2 0 15,4-2 1-15,-1 0 2 0,2 0-1 0,4 0-2 16,-1-4-1-16,0-1-3 0,2-3-4 0,-2 0-3 15,-1-4-1-15,3-2 0 0,-1-2 0 0,1-5 0 16,-1-2 0-16,2 1 0 0,1 0-1 16,0 3-1-16,0 2-1 0,0 3-3 0,1 1-1 0,3 4-3 15,1 0-1-15,4 1-1 0,-3 1-1 16,4 0 2-16,1 1-2 0,2 0 2 16,0 3 0-16,2-1 0 0,-1 3 1 0,1 1 1 15,-1 0 0-15,-2 1 2 0,1 3 1 0,0-1 2 0,-3 3 1 16,-1 0 0-16,-2 0 1 0,2 2 1 15,-6-1 1-15,3 2 2 0,-3 1-2 0,0 0 1 16,0 3 0-16,-2 1-1 0,-1-1 3 0,0 3-1 16,0-1 0-16,0 0-1 0,0-2 0 15,0 0 2-15,0 0-2 0,1-4 2 0,1-1-3 16,2-2 1-16,0-1 1 0,-1-1 1 0,4-1 1 16,-1 0-1-16,1-3 5 0,4 0-1 0,-1 0 6 15,2-4 0-15,2-2-2 0,-3 0 0 16,2-2-1-16,-2-2-1 0,3-1 0 0,-1 0 3 15,-3 1-7-15,1 1-1 0,-1-1 0 0,-2 2-4 0,-2 1 9 16,0 0 6-16,-4 1 4 16,-1-1 4-16,-1 0 0 0,0-1-3 0,0 1-3 15,-1 0 0-15,-1-1-7 0,-4 1-2 0,1 0-2 16,-2 0-1-16,1 3-1 0,0 0 0 0,-2-1-3 16,3 3-3-16,-3-2 5 0,1 3-2 0,4 0 2 15,-3 1 0-15,2 0-3 0,4-1-2 0,0 1-3 16,0 0-3-16,0 0-5 0,0 0 2 0,0 0 2 15,0 1 0-15,0 1 5 0,0 0-1 16,4 1 1-16,1-1 1 0,-1 0 4 0,3 1 0 16,2-2 2-16,1-1 4 0,1 1-5 15,0-1-1-15,4 0-1 0,0 0-2 0,1-3 1 16,0-1-3-16,4-1 0 0,0 1-2 0,1-1 2 16,1 0 1-16,-2 1 2 0,-2 4 0 0,-3-1-2 15,-5 1-3-15,-4 0-2 0,-2 1 0 16,-3 5-4-16,-1-1 2 0,0 4 2 0,-5 1 2 15,0 0 4-15,-1 3 1 0,-3-1 0 0,0 1-2 16,2 0 2-16,1 2 1 0,-1-3-1 0,4 1 6 16,-2 0-6-16,3-1 1 15,1 0-2-15,1-3-2 0,0 0 2 0,0 0-2 0,1-3 0 16,6-1-3-16,-3-1 5 0,3 0 1 0,2-2 3 16,-1-2 5-16,0 0-2 0,0 0 3 0,1-1-3 15,3-4 2-15,0 1-4 0,0-1-1 0,1-3-1 16,0 0-1-16,2-1 4 0,-2-3 0 0,-2 1 2 15,0-1 4-15,-1 0 0 0,-2-1 1 16,1 1 0-16,-5-1 1 0,1 4-2 0,-2-3 0 16,-3 2 1-16,0-1 0 0,0 0-2 0,0-2 2 15,0 2 0-15,0-3 0 0,0 4 6 0,-1 0 6 16,0 2 4-16,-2 4 4 0,2 1-2 16,1 1-3-16,-2 2-10 0,2 0-12 0,-1 0-7 15,1 5-5-15,0 2 1 0,0 4 1 16,0 3 5-16,0 1 1 0,0 1-1 0,1 0 3 15,2 0 0-15,1 0 0 0,-3-2 0 0,1-1 2 16,1-1-3-16,0-1 0 0,-1-1 0 0,0-1-3 16,1 0-4-16,-2 1-28 0,1-4-56 15,-2-1-77-15,0-1-109 0,0-3-193 0,0 0-311 16,0 0-288-16</inkml:trace>
  <inkml:trace contextRef="#ctx0" brushRef="#br1" timeOffset="209709.7489">1916 13192 508 0,'0'0'420'15,"0"0"-38"-15,0 0-87 0,0 0-103 16,0 0-73-16,0 0-58 0,0 0-49 0,0 0-31 16,0 0-13-16,0 0 8 0,0 0 16 0,0 0 8 15,0 0-5-15,0 0-35 0,-13 35-102 0,18-22-207 16,-2-3-305-16,-2-3-62 0</inkml:trace>
  <inkml:trace contextRef="#ctx0" brushRef="#br1" timeOffset="210588.6339">2227 13434 146 0,'0'0'419'0,"0"0"-43"16,0 0-81-16,0 0-78 0,0 0-42 0,0 0-52 16,0 0-42-16,0 0-27 0,0 0-23 0,0 0-7 15,0 0-1-15,0 0 0 0,0 0 3 0,0 0 3 16,9 32 6-16,-9-25 7 0,-1 0 2 0,-7 3 1 16,1 0-5-16,-3-2-8 0,-4 2-6 15,2 0-10-15,-2-1-8 0,-1 0-5 0,4-2-8 16,-1-1 0-16,2-3-1 0,2 1 2 0,1-2 6 15,3-2 1-15,4 0 4 0,-1-2-5 16,1-3-5-16,0 0-8 0,0-1-4 0,2-3 0 16,4-3 4-16,-1 1 6 0,4-4 6 0,0 0 2 15,0-1 2-15,-1-2 0 0,-1 3 1 0,1-1-2 16,2 5-1-16,-2 0-4 0,-1 3-1 0,-1 4-3 16,4-1 0-16,-3 4 0 0,0 1-4 15,0 0 1-15,3 1-1 0,-1 4 4 0,0 1 3 16,0 0 0-16,-1 4 1 0,-2-2-2 0,2 1 0 15,-2 2 1-15,-1-3 2 0,-2 3 1 16,3-1 0-16,-5 1 1 0,1-2-1 0,1 0 1 16,0 0-1-16,-1-1 1 0,0-1-1 0,4-1 2 15,-3-1 0-15,-1-2 0 0,4-1 3 16,-2 0 2-16,3-2 4 0,2 0 3 0,0 0 3 16,1-4-1-16,1-1-1 0,0-2-1 0,0 0-4 0,0-2 1 15,0 0 1-15,-1 0 0 0,0-1 0 16,-2-1 2-16,-2-3 1 0,-1 2-1 15,-3-3 3-15,1-1-6 0,0-2 0 0,-3 0-2 0,0 0-4 16,0-4 3-16,-3 2-1 0,-2-2-1 16,2 1 0-16,-3-3-3 0,2 0 0 0,-3 0 3 15,-1-4-1-15,4 4 1 0,-2 4-1 0,4 4 0 16,-1 6 3-16,1 4 0 0,-1 3-2 16,2 3-9-16,0 0-8 0,0 7-1 0,-1 4-1 15,-4 5 7-15,4 2 4 0,-1 2 0 16,-1 1 1-16,3 1 1 0,1 0 3 0,0-1-2 0,0 0 0 15,1-1-2-15,5 0 0 0,-2 0 2 16,4-1 1-16,-1-1-1 0,-2-2-2 0,3-1 2 16,0-1 0-16,-1-1 0 0,0-3 3 0,3 1-6 15,1 0 2-15,2-1-1 0,3 0 4 0,-2-1 2 16,2-2-3-16,-5-1 3 0,0-1-1 0,0-2 3 16,-3-1 2-16,-1-1 1 0,-5-1-1 0,0 0 2 15,1 0 4-15,-1 0 7 0,-2 0 9 16,2 0-1-16,-1-1-3 0,0-3-4 15,-1-1-8-15,0 0 1 0,0-1-3 0,1-1-2 0,-1-1-5 16,0 0 1-16,0-3 1 0,0-1-2 16,0-1 1-16,0-3-3 0,-1 0-2 0,-3-1 0 15,-1 0 2-15,1 1-1 0,-2 1-1 0,1 5-1 16,-2 1-5-16,-3 4-3 0,1 3-6 0,-2 2-5 16,-2 5-7-16,-3 4 4 0,2 2-4 15,-3 3-11-15,3 3-29 0,-1 0-81 0,3 1-85 16,3-2-163-16,5-3-334 0,1-5-531 0</inkml:trace>
  <inkml:trace contextRef="#ctx0" brushRef="#br1" timeOffset="211052.3089">2700 13450 0 0,'0'0'0'0,"0"0"169"0,0 0 195 0,0 0-68 0,0 0-64 0,0 0-47 16,0 0-28-16,0 0-23 0,0 0-20 15,0 0-18-15,0 0 3 0,0 0 21 0,0 0 23 16,0 0 5-16,-29 30-12 0,38-34-32 16,0-1-32-16,4-4-22 0,-1 1-14 0,6 0-9 15,-4-2-2-15,4 0-4 0,-3-4 0 0,0 2 0 16,-3-4 0-16,2 0-4 0,-4-5 3 0,0 1-1 15,-2-2-2-15,-1-4 4 0,-5 1-7 0,-1-2-6 16,-1-2 0-16,0 0-2 0,-4 1-1 16,-4-1 2-16,-3 2-1 0,1 0-3 0,0 2 0 15,-3 4 0-15,-2 3-2 0,2 6-3 0,2 2 1 16,-2 5-3-16,0 3-2 0,3 2 5 0,-1 0-6 16,3 4-1-16,1 3 1 0,0 2-2 15,0 2 3-15,3 3 4 0,1 3 0 0,2-1 0 16,1 3 0-16,0-1 2 0,0 2 0 0,3-1 0 15,2 2 1-15,2 0-2 0,2 0-1 16,0 0 4-16,0-1 0 0,1 1 1 0,0 1 2 0,-1-1-5 16,0 0 0-16,-2-1 2 0,1-1-2 0,-1-1-2 15,-2-3-10-15,2 0-41 0,-2-3-72 16,2 0-92-16,0-2-145 0,1-2-299 0,-3-2-350 16,0-3 552-16</inkml:trace>
  <inkml:trace contextRef="#ctx0" brushRef="#br1" timeOffset="211473.1657">3006 13292 0 0,'0'0'192'0,"0"0"58"0,0 0-67 16,0 0-39-16,0 0 2 0,0 0-9 0,0 0-13 15,0 0-9-15,0 0-1 0,0 0 1 0,0 0 9 16,0 0 5-16,0 0-1 0,0 0-15 15,22 28-23-15,-12-28-22 0,0 0-22 0,1-2-11 16,0-2-9-16,1-1-6 0,3-1-3 16,-2 1-2-16,-2-1-1 0,4-1 3 0,-5 1 5 15,1 0 5-15,-6 1 11 0,1 1 6 0,-3-1 5 16,-3 1 3-16,0 0-4 0,0-1-6 0,0-1-10 16,-4 0-8-16,-3 2-7 0,-3-1-4 0,1 2-3 15,0-1-2-15,-3 4-1 0,2 0-3 0,-2 0 0 16,-1 1-3-16,-1 4 2 0,2 3-1 15,0 0 1-15,1 3-1 0,-1 2-1 0,2 0 0 16,1 2-2-16,0 2 2 0,1 1-2 0,0 2 1 16,4 1-1-16,-2-3-1 0,3 2 3 15,0 0-2-15,3-2 1 0,0-1 0 0,0 1 0 0,3-3 2 16,4-2-2-16,-1 0 2 0,4 0-4 16,5-3 0-16,-1 0 2 0,6-2-1 0,0-1 1 15,2-2 0-15,5-2-2 0,1 0-5 16,3-3-6-16,3-3-34 0,3-2-70 0,5-4-123 15,-11 3-382-15,-10 0-908 0</inkml:trace>
  <inkml:trace contextRef="#ctx0" brushRef="#br1" timeOffset="212893.2008">3689 13259 204 0,'0'0'479'0,"0"0"-37"0,0 0-60 0,0 0-113 16,0 0-68-16,0 0-46 0,0 0-25 15,0 0-16-15,0 0-14 0,0 0-12 0,0 0-14 16,0 0-11-16,0 0-11 0,0 0-11 0,-8-38-9 16,5 38-7-16,-6 0-7 0,1 0-4 0,-2 4 2 15,-2 3-6-15,1 1-1 0,-1 3-2 16,0 0-5-16,1 3 0 0,1 1-2 0,1 2 1 16,2 2-4-16,3-1 4 0,-1 2 0 0,4-2-1 15,1 0 4-15,0-1-4 0,0-1 0 0,7-3 1 16,-2 0 0-16,3-2-2 0,3-3 0 15,4-2 1-15,0-2 0 0,2-2 2 0,2-2 1 16,2 0 0-16,2-3-2 0,-1-3 3 0,4-1 0 16,-2 0 0-16,-3-2 4 0,1 0-5 15,-1 1 0-15,-3-1-1 0,1-1-3 0,-6 1 6 16,4 0-2-16,-6-1 2 0,1-1 1 0,-2 1 4 16,-1 0 6-16,-3 0 2 0,-2 1 6 0,-2 1-1 15,-1 1-1-15,2 2-1 0,-3 1-2 0,0 2-7 16,0 2-4-16,0 0-6 0,-3 0-8 15,0 0 2-15,2 3-2 0,-2 3 0 0,-2-1 2 16,4 3 1-16,0 2 0 0,0-1 2 0,1 0 1 16,0 1-2-16,2-3 2 0,1 2-2 15,4-3 0-15,1 0 2 0,0-2-1 0,2-1-1 16,1 1 0-16,0-3 2 0,1 1-3 0,1-2 2 16,2 0 4-16,-1 0-2 0,-2 0 4 0,2-2 0 15,-3-2 0-15,-1 0-3 0,0-1 1 0,-4-1 1 16,2-1-3-16,-1 1 4 0,-4-1-1 15,3 0 1-15,-3 0 0 0,-2-1 1 0,-1 0 1 16,0-2 0-16,0 2-1 0,0-1-1 0,-1-2-2 16,-5 2 1-16,2-2-1 0,-4-2-1 0,3 2 0 15,-2-2-2-15,-3 3-2 0,2 2 3 0,-1 3-3 16,2 3-1-16,-7 2 0 0,2 0-3 16,-3 4 1-16,-1 6 1 0,-4 1 0 0,6 3-1 15,-3 1 0-15,5 1-1 0,1 0 1 0,3 0 0 16,1 0 0-16,5 0 0 0,2-3-2 15,0 0 3-15,3-3 1 0,4-1 1 16,2 0 2-16,3-4-1 0,-1 0 1 0,6-3-1 0,-2 0-2 16,3-2 1-16,1 0-4 0,1-6 1 0,0-1-3 15,-1-3-3-15,3 1 0 0,0-1 0 0,1-1 4 16,2-2 5-16,-3-1 3 0,0-1 1 16,-3 0 0-16,-2-1-2 0,-5 0 2 0,-1-2-1 15,-4 1 1-15,-4 0 1 0,-2-2 0 0,-1 1 1 16,0 0-2-16,-3-1 1 0,-4 2-1 0,-2 2 0 15,3 4 1-15,-3 1-4 0,1 4-1 16,-3 3-2-16,2 3-5 0,-1 0-1 0,0 5-2 16,1 2-1-16,4 2-4 0,-1 2 6 0,6 2 0 15,0 1 2-15,0 0 4 0,6-2 0 0,-1 2 2 16,4-1 0-16,2 0 1 0,-2-3-1 0,1 0 3 16,1 0-1-16,-1-2 0 0,1-1 2 15,6 1-2-15,-3 1 0 0,6-1 1 0,0-2 2 16,0 3 1-16,0-2 1 0,1 0-1 0,-4-1-3 15,-2 1 2-15,0 1 0 0,-2 0 0 16,-3 1-2-16,-2-1 0 0,-4 0-2 0,2-1 2 16,-4 1 2-16,-2-2 1 0,0 2 3 0,-9-1 4 15,0 0 0-15,-2 2 0 0,-4-1-1 0,-2-2-3 16,-3 1-3-16,-1 0-1 0,1-1-1 16,-1-3 0-16,1 1 0 0,1-3 0 0,5 0-1 15,0-1 2-15,4 0 1 0,6 0 2 0,1-1 1 16,3-1-1-16,0-2-5 0,1 0-4 15,3-2-4-15,6 0 0 0,2-1 3 0,5 1 0 0,0-1 3 16,0-3 0-16,3 2 2 0,0-1 0 16,1-1 0-16,-2 0 2 0,0 0-2 0,0-1 2 15,-2-1 0-15,0-1 0 0,1 1-1 0,0-3-1 16,-4 3 2-16,3-4-1 0,-5 1 4 0,-1-2-2 16,-2-2-1-16,-2 1 2 0,-3-1-1 15,2-1 0-15,-3 1 1 0,-2-1-1 0,-1-1-2 16,0 0 2-16,0-2-1 0,-5 1 1 0,0 0-1 15,1 1 0-15,-2 1 1 0,-2 4-1 16,4 2 1-16,-5 4 1 0,3 3 3 0,1 1 2 16,-1 4 5-16,3 2 0 0,-1 0-1 0,-1 0-4 15,3 4-6-15,-2 5-2 0,-1 1-1 0,4 2-2 16,0 5 5-16,1 1-2 0,0 1 0 16,1 1 1-16,5 1 0 0,-1 2 3 0,3 0-1 15,0-1 0-15,-2 2 0 0,2-1 0 0,0 0-1 16,-3-1 1-16,3 0-3 0,-2 2 2 15,-2-3-1-15,-2-1-2 0,2 1 5 16,-2-1-6-16,-1 1-1 0,-1-3 1 16,0 0-6-16,0-2-5 0,0 1-24 0,0-4-45 0,0 0-91 0,-3-2-122 15,2-3-248-15,-2-3-390 0,2-1-205 0</inkml:trace>
  <inkml:trace contextRef="#ctx0" brushRef="#br1" timeOffset="213097.564">4309 13196 0 0,'0'0'322'15,"0"0"89"-15,0 0-83 0,0 0-106 0,0 0-56 16,0 0-15-16,0 0-10 0,0 0-27 0,0 0-28 16,148-17-26-16,-106 10-17 0,4-1-12 15,3 1-6-15,3-2-6 0,3 1-4 0,-4 1-5 16,1 2-14-16,-1-1-59 0,-1 2-259 15,-12-2-595-15,-13 4 79 0</inkml:trace>
  <inkml:trace contextRef="#ctx0" brushRef="#br1" timeOffset="213735.6411">577 14078 344 0,'0'0'336'0,"0"0"-67"0,0 0-12 16,0 0-28-16,0 0-68 0,0 0-37 15,0 0-27-15,0 0-8 0,0 0-3 0,0 0 0 0,0 0-2 16,0 0-9-16,0 0-16 0,0 0-19 15,-78 2-17-15,78 0-12 0,0-1-5 16,6 0 7-16,0 1 18 0,7 2 22 0,4-2 16 0,6-1 12 16,8 1-5-16,8-2-6 0,8 0-12 0,10-5-12 15,8-2-8-15,8-1-5 16,8-1-6-16,9-4-4 0,8 1-4 0,8 0-8 0,6-1 1 16,8-1-3-16,7 1 1 0,7-1 0 0,4 0 1 15,8 1-1-15,3-1 1 0,6-1 2 16,3 1 1-16,4 1 2 0,2-1 4 0,5 1-2 15,-2 1 2-15,5 2 3 0,0-3-3 0,0 4 1 16,0-2-2-16,-7 2-1 0,0-1-1 16,-5 3-1-16,-8 0-1 0,-8 0-2 15,-6 1-3-15,-14 0-1 0,-13 1 0 0,-10 0-1 16,-18 2-3-16,-10 0-3 0,-14 1 2 0,-11 1-1 0,-15-1-1 16,-6 0 2-16,-12 1-2 0,-6 0 0 15,-2 0-1-15,-4 1 1 0,2-2-2 0,0 1-5 16,2 1-10-16,2-3-27 0,3 1-37 0,1-1-58 15,6-3-109-15,-1 0-182 0,-4 1-558 16,-4 2-499-16</inkml:trace>
  <inkml:trace contextRef="#ctx0" brushRef="#br1" timeOffset="214219.9466">6264 13086 0 0,'0'0'0'0,"0"0"164"0,0 0 68 0,0 0-43 15,0 0-37-15,0 0-40 0,0 0-29 0,0 0-7 16,0 0 14-16,0 0 38 0,0 0 34 0,0 0 1 16,0 0-23-16,37 19-35 0,-4-19-32 0,4-2-22 15,2-1-13-15,3 0-7 0,1 1-5 16,-4-1-3-16,4 1-2 0,-3-1-3 0,-3 2-5 16,-3 0-4-16,-2 1-14 0,-5 0-29 0,-6 0-68 15,-4 0-123-15,-6 0-150 0,-7 2-126 16,-4 2-47-16,-3 1 239 0,-4-1 309 0,0-1 0 15</inkml:trace>
  <inkml:trace contextRef="#ctx0" brushRef="#br1" timeOffset="214394.105">6329 13238 0 0,'0'0'0'0,"0"0"0"0,0 0 0 16,0 0 0-16,0 0 0 0,0 0 0 16,0 0 0-16,0 0 0 0,0 0 0 0,0 0 29 15,0 0 47-15,0 0-12 0,0 0-15 16,137 37-13-16,-103-43-16 0,-2 1-24 0,0-1-24 0,-1-1-28 15,-2-1-33-15,-1 0-8 0,-2 2 97 16,-3-1 0-16,-1 0 0 0,-4 1 0 0,-1 0 0 16,-5 1 0-16,-5 3 0 0</inkml:trace>
  <inkml:trace contextRef="#ctx0" brushRef="#br1" timeOffset="214663.9339">6661 13057 0 0,'0'0'0'0,"0"0"0"15,0 0 426-15,0 0-22 0,0 0-78 0,0 0-61 16,0 0-70-16,0 0-52 0,0 0-35 16,0 0-22-16,0 0-24 0,0 0-26 0,0 0-23 15,-76-40-13-15,79 40 4 0,6 0 14 16,3 0 19-16,4 2 17 0,8 0 5 0,3-2-1 0,4 2-6 16,1 0-11-16,3 2-7 0,-3 1-7 15,0 2-1-15,-2 2-3 0,-4 2 1 0,-2 1-2 16,-6 2 1-16,-4 2-5 0,-5 2 2 15,-6 0 9-15,-3 0 6 0,0 1 17 0,-10 0 6 16,-3-2-1-16,-4 1-3 0,-3 2-11 0,-2-2-10 16,1 0-9-16,-2 1-5 0,1-2-8 0,2 0-4 15,0 1-3-15,4-2-6 0,2 0-17 0,4-2-71 16,5 2-154-16,2-7-357 0,1-2-1012 0</inkml:trace>
  <inkml:trace contextRef="#ctx0" brushRef="#br1" timeOffset="215226.2025">6421 13307 0 0,'0'0'0'0,"0"0"0"0,0 0 0 16,0 0 38-16,0 0 272 0,0 0-9 15,0 0-38-15,0 0-41 0,0 0-33 0,0 0-17 0,0 0-29 16,0 0-24-16,0 0-22 0,0 0-24 16,-98 5-22-16,95-3-17 0,2 2-8 0,1-1-7 15,0 1-1-15,0-1 6 0,2-1 12 16,7 2 19-16,1-1 19 0,4-2 14 0,6-1 1 16,4 0-7-16,4-4-15 0,5-1-15 0,1-2-11 15,3-1-12-15,0 0-8 0,1 0-6 0,0 1-1 16,-2-1-4-16,0 2-2 0,-4 1-7 15,0 1-47-15,-3 1-136 0,-6 2-425 0,-9-1-962 0</inkml:trace>
  <inkml:trace contextRef="#ctx0" brushRef="#br1" timeOffset="216368.7732">6673 13022 0 0,'0'0'0'15,"0"0"0"-15,0 0 0 0,0 0 3 0,0 0 216 16,0 0-19-16,0 0-21 0,0 0-36 0,0 0-25 16,0 0-12-16,0 0-5 0,0 0-6 0,3-4-3 15,-3 4 2-15,0 0 6 0,0 0 7 0,0 0 5 16,0 0-1-16,0 0-3 0,2 0-6 0,-2 0-7 15,0 0-11-15,0 0-9 0,0 0-10 16,1 0-8-16,-1 0-6 0,1 0-11 0,-1 0-10 16,0 0-11-16,2 0-9 0,-2 0-2 0,0 0 0 15,0 0 3-15,0 0-1 0,0 0 3 16,0 0-1-16,0 0 1 0,0 0 0 0,0 0-1 16,0 0-3-16,0 0-2 0,0-1-2 0,0 0-2 15,0 0 0-15,0-2 1 0,0 2-2 0,-2-1 2 16,1 0-2-16,1-1 1 0,-1 0-1 15,-1-2 1-15,2 0 0 0,-1 1-1 0,0 0 3 16,0-1-2-16,0 2 0 0,-1-1 0 0,1 0-3 16,0 2 2-16,1-1 1 0,0 3 0 0,0 0-2 15,-2 0 1-15,2 0-1 0,0 0-2 16,0 0 0-16,0 0-4 0,0 0-5 0,0 0-2 16,0 0 3-16,0 0 0 0,0 4 5 0,0 1 4 15,0 0-5-15,3 1 4 0,3-1 1 0,1 2 0 16,1 2 2-16,5 2-3 0,-1 0 1 0,4 3-2 15,0 2-5-15,5 2-27 0,-1 4-72 16,0 1-124-16,1-1-263 0,-5-4-361 0,-5-6-58 16</inkml:trace>
  <inkml:trace contextRef="#ctx0" brushRef="#br1" timeOffset="231690.1065">14064 12939 0 0,'0'0'0'0,"0"0"0"0,0 0 0 0,0 0 0 15,0 0 0-15,0 0 141 0,0 0 73 16,0 0-26-16,0 0-16 0,0 0-4 0,0 0-5 16,0 0-7-16,-1 0-5 0,1 0-13 0,0 0-16 15,0 0-11-15,0 0-13 0,0 0-14 16,-1 1-11-16,1-1-9 0,0 0-10 0,0 0-6 15,0 0-8-15,0 1-5 0,0-1-3 0,0 0-3 16,0 0-3-16,0 0-2 0,0 0 1 16,2 0 1-16,2 0 7 0,3 1 8 0,5-1 5 15,2 0-3-15,0 0-6 0,8 0-6 0,-1 0-9 16,1 0-2-16,2 0-6 0,1 0-2 0,2 1-1 16,1 2-2-16,0-2 2 0,3 0-2 15,1 1 1-15,0-2 0 0,1 1 0 0,2-1-2 16,1 0 1-16,3 0 0 0,-2 0-1 0,1 0-1 15,-4-1 0-15,-1-2 2 0,-1 1-1 16,-3-1 0-16,-1 0 0 0,-5 0-3 0,-1 0 0 16,-5 0-1-16,-5 2-2 0,-1 0 0 0,-6 1-4 15,0-1 0-15,-3 1-5 0,-2 0-7 16,0 0-9-16,0 0-12 0,-4 3-20 0,-1 2-28 0,-3 2-53 16,-1 1-68-16,-1-1-123 0,-1 1-234 0,2-1-235 15,2-3 191-15</inkml:trace>
  <inkml:trace contextRef="#ctx0" brushRef="#br1" timeOffset="232729.5671">14006 13057 0 0,'0'0'0'0,"0"0"0"0,0 0 0 16,0 0 0-16,0 0 0 0,0 0 176 16,0 0 56-16,0 0-4 0,0 0-10 0,0 0-16 0,0 0-16 15,0 0-18-15,0 0-8 0,0 0-3 16,-29-45-9-16,29 41-9 0,0-1-17 0,0 0-17 15,0 1-6-15,0 0-17 0,0 1-9 0,2 1-10 16,-2 0-11-16,1-1-6 0,0 1-7 0,-1 1-3 16,1-1-7-16,0 0-6 0,-1 1-4 15,2 1-5-15,0-1-1 0,0 0-3 0,0 1-2 16,1-1-3-16,0-1 0 0,1 2-1 0,-1 0 0 16,3 0 2-16,-2 0-3 0,3 0 0 0,0 0-1 15,-1 0 2-15,1 2 0 0,0 0-1 16,-1 0 1-16,4 2-4 0,-2 1 3 0,0-2 1 15,1 1-1-15,0 1 1 0,1 1 0 16,3-2-2-16,-3 2 1 0,2-1 5 0,1-2-4 16,0 2 2-16,2-1 0 0,-1-1-3 0,3-1 5 15,-2 0-1-15,2 1-1 0,0-1-4 0,-1 0 3 16,0 0 0-16,-2 1-1 0,-2-1 7 0,-1 0-6 16,-2-1-2-16,-2 2 1 0,-1-2-2 15,-3 0 0-15,0 1 1 0,-2 1-1 0,2-2-3 16,-3 3 2-16,0 1 1 0,0 1 1 0,0 0-4 0,-5 2 6 15,0 1-1-15,-2 2-1 0,-2 2 10 16,0 0-8-16,-1 2 0 0,0 1 0 0,-4 1-6 16,0 1 4-16,1-2 1 0,-3 4-2 0,0 0 1 15,0 0 0-15,0 1-2 0,1 0 3 16,-2-2 0-16,0 2-2 0,2-2 1 16,-1 1-2-16,-1-1 0 0,2 1 1 0,0-2 0 0,2-1 1 15,-1 2-2-15,3-3-1 0,-1 1 1 16,1-2 0-16,3-1 2 0,-1-1-3 15,1-1 1-15,2-2 0 0,2-2-1 0,2 1 0 0,-2-2 1 16,3-2-1-16,-1 1 0 0,1-2 1 0,0 0 1 16,1-2 0-16,0 0 1 0,0 1-2 15,0-2 0-15,0 0 1 0,0 0 0 0,0 1 1 16,0-1 0-16,1 1-3 0,0 0 3 0,2-2 1 16,0 1 1-16,-1-1 0 0,0 1 1 0,2-1 1 15,1 0 2-15,3 1 2 0,-2-1-1 16,4 0 0-16,2 0-3 0,2 0 0 15,2 0-2-15,3-3 2 0,3 0-1 0,4-1-2 0,3 1 0 16,3-2-1-16,5 0 1 0,1 1 3 16,7-1-1-16,1 0 3 0,5 3 0 0,4-3-2 0,-2 1 0 15,5 2 0-15,-2 1-4 0,-3 0 1 16,0 0-1-16,-2-1 1 0,-2 1 1 0,-4 0 0 16,-3-1 0-16,-7 1-1 0,-3-2 2 0,-6 2 3 15,-5 0 3-15,-2-2-1 0,-8 2 1 0,-1 0 3 16,-5 0 0-16,-2 1 6 0,-1 0 1 15,-2 0-2-15,1 0-1 0,-1 0-5 0,0 0-2 16,0 0-3-16,0 0-4 0,0-2-1 0,0 2-2 16,0 0-1-16,0 0 0 0,0 0 0 0,0 0-1 15,0 0-1-15,0 0-2 0,0 0 3 16,0 0-1-16,0 0 1 0,0 0 0 16,0 0-4-16,0-1-6 0,0 1-6 0,0 0-8 0,-1-3-13 15,1 3-14-15,-2-1-18 0,0 1-26 16,-1-1-33-16,0 0-53 0,-2 0-70 0,-1 1-119 15,-2 0-276-15,2 0-294 0,1 0 231 0</inkml:trace>
  <inkml:trace contextRef="#ctx0" brushRef="#br1" timeOffset="234514.3448">14142 14046 0 0,'0'0'24'0,"0"0"391"0,0 0-31 0,0 0-74 16,0 0-66-16,0 0-42 0,0 0-31 15,0 0-24-15,0 0-26 0,0 0-21 0,0 0-14 16,0 0-7-16,0 0-6 0,0 0-5 0,6-8-5 16,-6 8-5-16,0 0-2 0,1 0-2 0,-1 0-6 15,0 0-5-15,0 0-11 0,0 0-9 16,0 0-8-16,0 0-4 0,0 0-7 0,0 0-3 15,0 2 0-15,0 1 1 0,0 1 1 0,1 0 3 16,1 3 0-16,0-1-3 0,-1 1 2 0,0-1 0 16,1 3-2-16,-1-3 4 0,0 2-4 0,1 0-2 15,-1 0 2-15,0 1 0 0,0-4 1 16,-1 4-2-16,1-2 1 0,-1 0-1 0,0 0 0 16,0-1 0-16,0-1 1 0,0 0-1 0,0 1-2 15,0-1 0-15,0-1 0 0,0 0 0 16,0 1-1-16,0-2-5 0,0 2-4 0,0-1-10 15,-1-1-13-15,1 0-23 0,-1 0-31 0,1-2-49 16,0 2-50-16,0-2-83 0,0-1-186 16,0 0-255-16,0 0-224 0</inkml:trace>
  <inkml:trace contextRef="#ctx0" brushRef="#br1" timeOffset="235463.8466">14168 13904 0 0,'0'0'272'0,"0"0"217"0,0 0-68 16,0 0-78-16,0 0-62 0,0 0-52 0,0 0-42 15,0 0-39-15,0 0-31 0,0 0-20 0,0 0-18 16,0 0-13-16,0 0-12 0,0 0-11 16,-15-51-5-16,16 46-6 0,0 3-3 0,-1 0-6 15,0-1-4-15,1 1-8 0,-1 0-1 0,0 1-2 16,0 1-4-16,0 0 3 0,0 0-9 0,0 0-3 16,0 0-8-16,0 0-16 0,0 0-13 15,0 0-15-15,0 1-16 0,0 3-23 0,0 2-43 16,0 0-65-16,4 3-108 0,1-1-224 0,-1-1-300 15,0-2 173-15</inkml:trace>
  <inkml:trace contextRef="#ctx0" brushRef="#br1" timeOffset="235891.7256">14341 14045 145 0,'0'0'446'0,"0"0"-86"0,0 0-118 0,0 0-102 0,0 0-70 15,0 0-26-15,0 0-8 0,0 0-5 16,0 0-7-16,0 0-5 0,0 0-6 0,0 0-3 16,0 0-6-16,120-36-5 0,-109 36-7 0,-4 0-5 15,2 0-7-15,-4 0-5 0,0 2-6 16,-2 0-11-16,-1 1-9 0,-1 0-19 0,-1 2-25 15,0 0-38-15,0 0-62 0,-1 1-93 0,-3 1-78 16,-2 1 120-16,1 0 246 0,-4-2 0 0,0 1 0 16,0 1 0-16,-3-1 0 0,1 0 0 0,0 2 0 15,-3-1 0-15,3-1 0 0,0 0 0 16,1 0 0-16,0 0 0 0,0-2 0 0,4 0 0 16,0 0 234-16,3-3-27 0,2 1-28 0,-1-1-47 15,2-1-27-15,0 1-3 0,3-2 9 0,2 0 12 16,4 0-4-16,2 0-24 0,1-3-34 15,5-2-28-15,0-1-18 0,2 0-9 0,2-1-8 16,1 2 6-16,4-1 3 0,3 3-1 0,2-2-4 16,2 1-27-16,0-1-76 0,-1 1-176 0,-7 1-254 15,-7 0-74-15</inkml:trace>
  <inkml:trace contextRef="#ctx0" brushRef="#br1" timeOffset="236118.8166">14808 14015 688 0,'0'0'511'0,"0"0"-86"0,0 0-109 0,0 0-88 16,0 0-63-16,0 0-39 0,0 0-33 0,0 0-27 15,0 0-25-15,0 0-18 0,0 0-11 16,0 0-7-16,0 0 1 0,0 0-1 0,-3 10 1 16,6 2 1-16,2 1-3 0,-1 2 4 0,-1 0-2 15,0 2-3-15,0-1-2 0,-1 1-3 0,-1 3-1 16,0-2-7-16,0 0-31 0,2-3-67 15,-1-1-101-15,0-1-226 0,0-4-437 0,1-4-193 0</inkml:trace>
  <inkml:trace contextRef="#ctx0" brushRef="#br1" timeOffset="238645.3839">14168 14100 0 0,'0'0'0'15,"0"0"0"-15,0 0 0 0,0 0 0 0,0 0 0 16,0 0 0-16,0 0 186 0,0 0 57 0,0 0-17 15,0 0-22-15,0 0-11 0,0 0-15 16,0 0-15-16,0 0-14 0,1-29-16 0,-1 27-13 0,0 1-11 16,0 1-10-16,0 0-13 0,0 0-12 15,0 0-15-15,0 0-7 0,0 0-7 0,0 0-3 16,0 0-2-16,0 0-4 0,0 0-2 0,0 0-8 16,0 0-8-16,0 0-7 0,0 0-7 0,0 0-5 15,0 0 0-15,0 1 0 0,0 3 2 16,3 0 3-16,-1 2 0 0,0 3 1 0,4 1 1 15,-3 2 1-15,-1 2 1 0,1 1-1 0,1 0 2 16,-2 2-1-16,0 0 0 0,-1 3 0 16,0 1 0-16,-1 0-1 0,0 2 1 0,0 1-1 15,-1-3 0-15,-3 1 0 0,-2-2-3 0,0-2 1 16,-2 0-2-16,-1-2-1 0,1-1 1 16,-1-2-1-16,-2 0 0 0,2-1 0 15,1-2 0-15,-1 0 0 0,0-2 0 0,1 0 1 0,1-2 0 16,1-1-2-16,-1 0 3 0,4-1-1 0,-2-2-1 15,1 1 2-15,1-3 0 0,-3 0 1 16,4 0 5-16,-3 0-1 0,1-1 2 0,1-3 1 16,-3-2-3-16,3 1 1 0,-1-2-2 0,0 0 0 15,2 0-2-15,0 0 1 0,-1-2-2 0,1 2 0 16,2-1-1-16,0-1-1 0,0 1-1 16,0 0-1-16,3 2 3 0,1-2-2 0,1 3 0 15,0 0 0-15,-2 0-2 0,3 1 0 16,-2 1-1-16,2 0 1 0,-2 1-3 15,5 0 1-15,-2-1 0 0,0 1-2 0,3 1 1 0,-3 0-4 16,0 1-5-16,-1 0-8 0,1 0-21 0,0 0-29 16,-3 0-51-16,-1 0-69 0,1 0-116 0,-2 1-261 15,1 1-396-15,-3-2 451 0</inkml:trace>
  <inkml:trace contextRef="#ctx0" brushRef="#br1" timeOffset="240042.3582">14574 12444 0 0,'0'0'0'16,"0"0"0"-16,0 0 0 0,0 0 0 0,0 0 0 15,0 0 0-15,0 0 224 0,0 0 12 16,0 0-16-16,0 0-19 0,0 0-13 0,0 0-9 16,-5-47-13-16,4 44-19 0,-2 1-16 0,0 1-25 15,1 0-18-15,-3 1-22 0,1 0-18 16,-3 0-10-16,2 0-8 0,-1 2-4 0,-3 2-2 16,-1 1 4-16,1 3-4 0,-1-1 4 0,2 2 0 15,-4 1-1-15,2 2-2 0,-1 1-3 0,1-1-3 16,0 3-7-16,2 3 1 0,-1-1-3 15,1 1-3-15,2 2 2 0,1 0-5 0,0 0 0 16,3-1-1-16,0 2-1 0,2-4 0 0,0 0-1 16,0-2 1-16,3-1-3 0,2-3 2 0,-2 0-1 15,4-2-1-15,-4-2 1 0,4-1 0 0,-2-3 3 16,2 0 3-16,0-2 6 0,-1-1 2 0,2 0 5 16,2-1 2-16,-1-2-1 0,-1-4 2 15,2 1-3-15,-4 1-3 0,1 0 2 0,-2-1 3 16,0 1 3-16,-2 1 3 0,-1 0 2 15,1 1-1-15,-3-1 2 0,0 1-4 0,0-1-3 16,-5-1-5-16,1 0-6 0,-2 1-2 0,-2-2-5 16,0 0-1-16,-4 2-2 0,1-1-7 0,-1 1-7 15,-1 4-10-15,0 0-24 0,-3 0-46 0,3 6-80 16,-3 1-187-16,6-1-469 0,1-1-452 0</inkml:trace>
  <inkml:trace contextRef="#ctx0" brushRef="#br1" timeOffset="241060.2144">15509 13148 0 0,'0'0'0'0,"0"0"0"0,0 0 0 0,0 0 0 0,0 0 28 0,0 0 221 15,0 0-7-15,0 0-19 0,0 0-20 0,0 0-18 16,0 0-20-16,0 0-13 0,-33-30-10 16,32 28-8-16,0 0-7 0,0 0-10 0,-2 1-7 15,2 0-10-15,1 0-10 0,0 0-5 0,0 1-13 16,0 0-12-16,0 0-14 0,0 0-15 0,0 0-9 15,1 0-8-15,7 0 1 16,-2-1-1-16,4 1 0 0,2 0 1 0,1 0 0 0,3 0-2 16,-1 0-1-16,2 0 0 15,-2 1-6-15,2 2 1 0,-5 2-3 0,1 1 0 0,-1 1 0 0,-3-1-2 16,-3 2 1-16,1 0-1 0,-4-1 1 0,-2 3 1 16,-1-1 3-16,0 0 3 0,0 1 0 0,-5-1 6 15,-2 0 1-15,-3 0 1 0,-3 0 0 16,-1 0-3-16,1 1 0 0,-2-2-3 0,0 1 0 15,1-1-5-15,2-1-1 0,-1 0-2 16,3 0 0-16,2-1-1 0,-1-2-1 0,2 1 1 16,-1-1-7-16,3 1 2 0,0 0-1 0,0-2-5 15,-1 1-6-15,2 0-14 0,0-1-18 0,2 1-25 16,-1-2-25-16,2 0-37 0,1 0-32 0,0-2-20 16,0 0-39-16,0 0-52 0,4 0-112 15,-2 0-180-15,2-2-146 0</inkml:trace>
  <inkml:trace contextRef="#ctx0" brushRef="#br1" timeOffset="241424.5045">15826 13050 0 0,'0'0'0'15,"0"0"32"-15,0 0 297 0,0 0-24 16,0 0-49-16,0 0-37 0,0 0-17 0,0 0-18 15,0 0-23-15,0 0-25 0,0 0-26 0,0 0-26 16,0 0-15-16,0 0-5 0,-30-12-1 16,23 15 4-16,0 3 4 0,-3 0 0 0,0 2-3 15,-2 0-1-15,0 2-8 0,1 1-9 0,0 2-7 16,1-1-9-16,2 2-6 0,1 0-4 0,-1 0-7 16,5 1-5-16,0 0-2 0,0 1-4 15,3-3-1-15,0 1 4 0,0 1-4 16,0-2-1-16,6 1 0 0,0-3 1 0,2-1-1 0,1 0 0 15,1-1 1-15,2-2-10 0,1-1 7 0,2-2-1 16,-3-1-2-16,5 0 2 0,-4-1-10 16,3-2-5-16,-3 0-9 0,-1 0-7 0,1-2-16 15,-3 0-17-15,-3-1-29 0,2 0-31 0,-5-1-44 16,1 1-83-16,-4-1-178 0,1 0-283 16,0 4-217-16</inkml:trace>
  <inkml:trace contextRef="#ctx0" brushRef="#br1" timeOffset="242177.5851">16121 13301 0 0,'0'0'225'0,"0"0"230"0,0 0-72 0,0 0-73 16,0 0-57-16,0 0-47 0,0 0-29 16,0 0-27-16,0 0-28 0,0 0-20 0,0 0-24 15,0 0-22-15,0 0-21 0,0 0-18 0,-2-10-9 16,2 14-1-16,0-1 4 0,0 4 7 16,0 0 6-16,0 3 3 0,0 1-1 0,1 1 0 15,-1 2-4-15,0-1-2 0,0 0-3 0,0 0-4 16,0-2-2-16,0 1 0 0,0-1-2 0,0-2-1 15,0-2 0-15,0 2-3 0,0-2 0 16,0 0 0-16,0-3-2 0,0 1-2 0,1-2-3 16,2 1-2-16,0-2-5 0,-1 0-9 0,-2 1-19 15,2-2-35-15,0-1-52 0,-1 0-58 16,0 0-81-16,-1-2-249 0,2-2-303 0,-2 0-1 0</inkml:trace>
  <inkml:trace contextRef="#ctx0" brushRef="#br1" timeOffset="242405.8672">16129 13158 657 0,'0'0'361'0,"0"0"-9"0,0 0-81 16,0 0-58-16,0 0-39 0,0 0-19 16,0 0-19-16,0 0-15 0,0 0-9 15,0 0-8-15,0 0-10 0,0 0-13 0,0 0-14 0,0 0-13 16,-46-30-10-16,46 25-10 0,3 0-6 15,-2 1-9-15,1 0-5 0,-1 2-7 0,-1-1-8 16,0 3-7-16,0 0-12 0,0 0-14 0,0 4-17 16,0 3-31-16,0 2-64 0,0 3-107 0,0 1-244 15,0-5-492-15,1-1-28 0</inkml:trace>
  <inkml:trace contextRef="#ctx0" brushRef="#br1" timeOffset="243120.3303">16465 13321 0 0,'0'0'0'16,"0"0"0"-16,0 0 0 0,0 0 63 0,0 0 240 15,0 0-7-15,0 0-34 0,0 0-29 16,0 0-23-16,0 0-22 0,0 0-20 0,0 0-13 16,0 0-17-16,0 0-15 0,0-53-14 0,0 50-11 15,0 0-8-15,0 1-7 0,0 0-8 16,0-1-8-16,0 2-3 0,0-1-4 0,0 1-6 0,0-2-1 16,0 2-7-16,0 0-2 0,0 0-3 15,0 0-3-15,0 1-6 0,0 0-5 0,0 0-6 16,0 0-6-16,0 0-6 0,0 0-4 15,0 0-3-15,0 0-2 0,0 2 1 0,0 3 1 16,0 1-1-16,0 1 2 0,3 0-2 16,-1 1 1-16,2 2-2 0,-2 1 2 0,4-2-2 0,-4 3 2 15,4 0-2-15,-2 2 0 0,-2 0 2 0,1 2-1 16,-2-2 1-16,-1 0-1 0,0 1 0 0,0 0 1 16,-1 0 1-16,-3-1 1 0,-1-1 0 15,-2 1-2-15,-1-3 0 0,2 1-2 0,-1-1 2 16,-2-1-2-16,-1-2 2 0,2 0-1 0,1-1 0 15,0-1 1-15,-1-2 0 0,0 0-1 16,2-2 0-16,-1 0-1 0,-1 1-2 0,2-3 1 16,1 0-1-16,0 0 1 0,-1 0 1 0,2-3-2 15,0 0 4-15,2-2-1 0,-2-2 1 16,3 1 0-16,0-2-1 0,1 0 0 0,0-1-1 16,0 2 0-16,0 0-1 0,2 0 0 0,2 0-1 15,1 2 0-15,1-1 0 0,2 2 1 0,-2-1-3 16,1 2 0-16,0-1 0 0,0 0-5 0,-2 1-9 15,-1 0-14-15,0 0-26 0,-2 2-40 0,-1 0-51 16,0 0-77-16,-1 0-144 0,0 0-381 16,0 1-740-16</inkml:trace>
  <inkml:trace contextRef="#ctx0" brushRef="#br1" timeOffset="243360.2175">16408 13127 1061 0,'0'0'424'15,"0"0"-43"-15,0 0-92 0,0 0-89 0,0 0-55 16,0 0-35-16,0 0-30 0,0 0-26 0,0 0-25 16,0 0-16-16,0 0-18 0,0 0-9 15,0 0-11-15,0 0-12 0,1-40-26 0,1 49-45 16,0 0-89-16,-1 1-163 0,2-2-391 15,-2-2-475-15</inkml:trace>
  <inkml:trace contextRef="#ctx0" brushRef="#br1" timeOffset="244001.2173">16854 13286 0 0,'0'0'0'16,"0"0"0"-16,0 0 0 0,0 0 112 0,0 0 215 16,0 0-30-16,0 0-35 0,0 0-26 15,0 0-25-15,0 0-24 0,0 0-21 0,0 0-17 16,0 0-19-16,0 0-15 0,-7-40-15 0,7 39-10 15,0 0-10-15,0 0-12 0,0 1-10 16,0 0-14-16,0 0-14 0,0 0-17 0,0 0-6 16,0 1-4-16,0 2 0 0,0 3 4 0,0 0 1 15,0 3-1-15,2 0 4 0,-1 1 5 0,0 3 0 16,2-1 4-16,-2 2 0 0,1 0-4 0,0 1 4 16,-2-1-2-16,1 0-3 0,-1-1-1 15,0-2-4-15,1 1-2 0,-1-2-2 0,0 0 2 0,0-2-5 16,0 0 0-16,0-1-2 0,0 0-3 15,0-1-3-15,0-1-9 0,0-1-17 0,0 1-38 16,0-1-44-16,0-2-70 0,1 0-77 0,0-1-133 16,1-1-273-16,-1 2-513 0</inkml:trace>
  <inkml:trace contextRef="#ctx0" brushRef="#br1" timeOffset="244377.7354">17009 13247 0 0,'0'0'57'0,"0"0"300"15,0 0-36-15,0 0-61 0,0 0-23 0,0 0-15 16,0 0-28-16,0 0-30 0,0 0-18 0,0 0-21 16,0 0-22-16,0 0-21 0,0 0-15 15,0 0-19-15,44 0-10 0,-44 5-7 0,0 0-6 16,0 3 1-16,-5 0 4 0,-3 2 1 0,-4 2-1 15,-2-1-4-15,-1 1-5 0,-4-1-6 0,1 0-2 16,-2 1-4-16,4-2-3 0,-1 0 0 0,3-2-2 16,0-2-1-16,5-1 0 0,3 0 0 15,1-3-5-15,4 0 4 0,0-2-2 0,1 0 1 16,0 0 2-16,0 0 2 0,2 0 4 0,3 0 6 16,1 0 8-16,3 0 1 0,2-2 4 15,0 1-1-15,4 1-6 0,-2-1-2 0,4 1-5 16,-2 0-3-16,5 0-3 0,-1 0-3 0,2 2-2 15,0 1-3-15,3 2 0 0,2 0-12 0,3 2-26 16,2 1-68-16,1 0-127 0,7 1-136 0,-8-2-541 16,-10-2-341-16</inkml:trace>
  <inkml:trace contextRef="#ctx0" brushRef="#br1" timeOffset="245326.3928">13225 13186 0 0,'0'0'0'0,"0"0"260"16,0 0 116-16,0 0-51 0,0 0-39 16,0 0-21-16,0 0-40 0,0 0-28 0,0 0-27 15,0 0-24-15,0 0-20 0,0 0-22 0,-3-33-28 16,3 33-24-16,-1 0-22 0,1 0-13 15,0 2-6-15,0 4-2 0,0 1 4 0,0 3 2 16,0 3 7-16,0 1 6 0,0 2 2 0,1 1 5 16,-1 2-5-16,3-1-2 0,-3 0-6 0,0 1-5 15,0-2-4-15,2-1-2 0,-2 0-2 16,0-2-3-16,0 0-1 0,0-3-2 0,0 0-4 16,0-1-5-16,0-2-8 0,0 2-22 0,0-3-35 15,0 1-52-15,0 0-78 0,1-1-89 0,0 0-198 16,0-3-300-16,0 0-156 0</inkml:trace>
  <inkml:trace contextRef="#ctx0" brushRef="#br1" timeOffset="245597.5588">13036 13353 0 0,'0'0'58'15,"0"0"349"-15,0 0-22 0,0 0-53 16,0 0-59-16,0 0-54 0,0 0-56 0,0 0-38 16,0 0-24-16,0 0-13 0,0 0-6 0,0 0-6 15,0 0-2-15,0 0-12 0,58-20-12 0,-43 17-9 16,1 3-10-16,-1 0-7 0,1 0-4 16,-1 0-6-16,0 0-4 0,-1 0-3 0,-2 2-2 0,4 0-3 15,-4 1-4-15,-1-1-7 0,3 0-14 16,-1 1-27-16,0-1-44 0,-2 2-72 15,-1-2-120-15,1-1-265 0,-4 1-272 0,-4-2 178 0</inkml:trace>
  <inkml:trace contextRef="#ctx0" brushRef="#br1" timeOffset="245847.2398">13305 13280 134 0,'0'0'572'0,"0"0"-54"0,0 0-123 16,0 0-115-16,0 0-88 0,0 0-69 0,0 0-45 16,0 0-30-16,0 0-23 0,0 0-4 0,0 0 2 15,0 0 4-15,0 0 2 0,0 0 1 0,-27 35-3 16,19-24-4-16,-1 0-3 0,-3 0-3 0,-2 2-5 16,-1 0-5-16,-1-2-8 0,-1 1-13 15,1-2-25-15,1-1-45 0,0 1-64 0,3-2-103 16,2-1-183-16,2-2-254 0,5-3-254 0</inkml:trace>
  <inkml:trace contextRef="#ctx0" brushRef="#br1" timeOffset="246028.424">13076 13319 0 0,'0'0'313'0,"0"0"109"15,0 0-110-15,0 0-97 0,0 0-46 16,0 0-8-16,0 0-8 0,0 0-10 0,0 0-9 15,0 0-14-15,0 0-18 0,0 0-16 0,131 28-16 16,-107-21-14-16,0 1-12 0,1-1-10 0,0 1-6 16,1-1-12-16,-3 1-10 0,1 0-11 15,-3-3-33-15,0 2-62 0,-6-1-127 0,-1-3-435 16,-7 1-820-16</inkml:trace>
  <inkml:trace contextRef="#ctx0" brushRef="#br1" timeOffset="247059.8165">10896 13252 0 0,'0'0'0'0,"0"0"34"16,0 0 366-16,0 0-37 0,0 0-54 0,0 0-46 15,0 0-22-15,0 0-32 0,0 0-22 16,0 0-30-16,0 0-26 0,0 0-16 16,-17-22-21-16,17 22-18 0,0 0-15 0,0 0-19 15,0 0-13-15,0 0-11 0,0 0-10 0,0 3-3 16,0 2-1-16,1 2 4 0,4 2 2 16,0 3 3-16,-1 0 2 0,2 5 1 0,-2 0-1 0,2 5 0 15,-1 2 0-15,-2 0 4 0,3 1 1 0,-3 1 3 16,3-2-3-16,-2-1-2 0,2 0-2 15,-2 1-2-15,2-1 1 0,-3-1-2 0,4-1 0 16,-4-4 0-16,2-1 0 0,0-3 0 0,-2-2-1 16,2-2-1-16,-3 0 0 0,3-4 3 0,-3-2 1 15,1 0 6-15,-2-2 5 0,4-1 4 16,0 0 7-16,0 0 3 0,-1-3-1 0,5-2-5 16,-1-3-8-16,4-1-6 0,-1-3-6 0,2-3-4 15,2 0-1-15,-2-5-1 0,5-4-2 16,-5 0 3-16,5-6-2 0,-3-1 0 0,2-2 2 15,0-3-4-15,-3-2-1 0,5 0-1 0,-5-1-1 16,3 3 0-16,-4 2-1 0,2 5 0 16,-5 5-1-16,-4 5 1 0,2 7-1 0,-2 4-1 15,-3 2-3-15,-2 4-7 0,-1 1-8 0,1 1-13 16,0 1-18-16,3 7-15 0,-3 4-16 0,0 2-25 16,0 4-41-16,-1 0-80 0,0 1-116 15,0-4-359-15,0-5-834 0</inkml:trace>
  <inkml:trace contextRef="#ctx0" brushRef="#br1" timeOffset="247638.0489">11658 13208 0 0,'0'0'0'16,"0"0"0"-16,0 0 0 0,0 0 0 15,0 0 0-15,0 0 0 0,0 0 0 0,0 0 0 0,0 0 0 16,0 0 0-16,0 0 0 0,0 0 0 16</inkml:trace>
  <inkml:trace contextRef="#ctx0" brushRef="#br1" timeOffset="247876.476">11658 13208 0 0</inkml:trace>
  <inkml:trace contextRef="#ctx0" brushRef="#br1" timeOffset="248198.8319">11658 13208 0 0,'30'10'0'0,"-30"-14"0"0,-1 1 209 0,1-1 109 0,0 0-31 0,0 1-36 0,0-2-25 0,0 1-22 16,0-1-22-16,0 2-20 0,0-2-19 0,0 2-18 0,0-1-19 0,0 1-12 0,0 0-10 15,-1 0-8-15,0 3-6 0,-1-1-10 16,-2 1-6-16,2-2-8 0,1 2-5 0,-3 0-7 15,-1 0-3-15,0 0-3 0,-2 0-2 0,-2 0-1 16,-1 0-2-16,0 3-1 0,-1 1-4 16,-1 1 2-16,-4 1-4 0,4 0 0 0,1 1 0 15,-1 1-8-15,0 1-1 0,-2 2-2 0,3 1-3 16,0 2 3-16,1 2-2 0,0 0-1 16,1 3 0-16,-1 0 0 0,4 1 0 0,-1 3-1 15,-2-1 1-15,1-1 0 0,3 0 0 0,-2 1 0 16,5-3 1-16,-1 1-3 0,0-1 1 0,3-2-1 15,0-1-1-15,0 0 2 0,7-4-1 0,0 0-1 16,4-2 2-16,0-3 1 0,1-1 1 16,5-2 2-16,-3-1 2 0,6-2-1 0,1-1 1 15,1 0 0-15,4 0 2 0,-1 0 3 16,3-1 4-16,0-1 1 0,-3-2-1 0,2 1-5 0,-5-1-6 16,-1 0-4-16,-1 0-9 0,-3 0-26 15,-5-1-54-15,-3 3-101 0,-7-2-256 0,-2 2-652 16,0 1-230-16</inkml:trace>
  <inkml:trace contextRef="#ctx0" brushRef="#br1" timeOffset="250270.801">12012 13585 0 0,'0'0'0'16,"0"0"0"-16,0 0 0 0,0 0 0 0,0 0 250 16,0 0 9-16,0 0-25 0,0 0-9 0,0 0-17 15,0 0-12-15,0 0-16 0,0 0-21 0,-6-19-18 16,6 18-14-16,0 0-16 0,0 1-8 15,0-2-9-15,0 2-10 0,0 0-10 0,0 0-11 16,0 0-13-16,-2 0-11 0,2 0-10 0,0 0-10 16,0 2-5-16,0 0-5 0,-1 3 0 0,1 3 2 15,-1-2 2-15,0 5 2 0,-1 0 0 16,-2 0-1-16,2 1-2 0,0 1-1 0,0 1-2 16,1-1-2-16,0 0-1 0,-3 0 0 0,3-1-1 15,0-1 0-15,1-1 0 0,-1 0-2 16,0-1-1-16,0 0 0 0,1 0 0 15,-1-2 1-15,1 0-2 0,-3 0-2 0,3-3-2 0,-1 2-7 16,1-2-9-16,-1 0-23 0,1-1-36 0,0-1-59 16,0 1-71-16,0-2-123 0,0-1-264 15,0 0-290-15,0 0 370 0</inkml:trace>
  <inkml:trace contextRef="#ctx0" brushRef="#br1" timeOffset="250487.0367">11937 13502 233 0,'0'0'490'0,"0"0"-2"0,0 0-119 0,0 0-90 15,0 0-67-15,0 0-45 0,0 0-33 16,0 0-25-16,0 0-23 0,0 0-24 0,0 0-11 16,0 0-15-16,0 0-14 0,-19-88-14 15,18 88-17-15,0 0-12 0,-2 2-13 0,2 4-16 16,1 2-46-16,0 2-99 0,0 0-212 0,0-2-412 15,1-4-296-15</inkml:trace>
  <inkml:trace contextRef="#ctx0" brushRef="#br1" timeOffset="251232.1786">12236 13623 0 0,'0'0'0'0,"0"0"0"0,0 0 0 0,0 0 203 16,0 0 83-16,0 0-17 0,0 0-25 15,0 0-19-15,0 0-17 0,0 0-17 0,0 0-17 16,0 0-16-16,0 0-20 0,8-35-10 0,-8 35-10 16,0 0-11-16,0 0-12 0,0 0-13 15,0 0-18-15,0 0-14 0,0 0-14 0,0 0-12 16,0 0-7-16,0 0-7 0,0 0-3 0,0 3-2 15,0 3 0-15,0 1 1 0,0 3 2 0,0-1 3 16,-1 4 1-16,0 1-1 0,-1-1 2 0,-1-1-2 16,2 2 0-16,0 0 0 0,0 1-2 15,-2-3-1-15,-1 3-1 0,2-3-1 0,0 1-2 16,-3-1 2-16,3-3-3 0,-1 2 1 0,-2-3 0 16,2 0-2-16,0-1 0 0,-2 0-1 0,3-1-4 0,1-1-7 15,0-1-13-15,1-1-21 16,0 0-31-16,0 1-49 0,0 0-70 0,2-2-98 15,4-1-249-15,-3-1-330 0,-2 0 54 0</inkml:trace>
  <inkml:trace contextRef="#ctx0" brushRef="#br1" timeOffset="251574.4521">12345 13647 0 0,'0'0'320'16,"0"0"87"-16,0 0-80 0,0 0-71 0,0 0-57 16,0 0-47-16,0 0-47 0,0 0-42 0,0 0-18 15,0 0-7-15,0 0 4 0,0 0 5 16,0 0 4-16,0 0-1 0,-32 22-5 0,23-16-7 16,-3 1-7-16,0 1-3 0,-1-2-4 0,3 1-1 15,0-1-2-15,0 0-3 0,4 0-5 16,-2-1 0-16,1-2 0 0,3 2-1 0,-3-2 3 15,4 1-5-15,-2 0-2 0,3-2-3 0,2-1-2 16,-1 1 0-16,1 0-2 0,0 1 3 0,0-1-2 16,0 2 7-16,0-2 5 0,2 0 11 0,4 2 14 15,0-2 11-15,3 0 8 0,3 1-3 0,3 0-4 16,3 0-13-16,3-2-11 0,2 1-9 16,-1-1-8-16,5 0-2 0,-2-1-6 0,2 0-15 15,-3 0-41-15,3 0-102 0,-4 0-210 16,-4 0-608-16,-8 0-299 0</inkml:trace>
  <inkml:trace contextRef="#ctx0" brushRef="#br1" timeOffset="252667.9422">9788 13215 0 0,'0'0'0'0,"0"0"0"0,0 0 157 16,0 0 195-16,0 0-37 0,0 0-44 0,0 0-24 16,0 0-36-16,0 0-34 0,0 0-25 15,0 0-30-15,0 0-19 0,-80-50-16 0,78 49-10 16,1-1-10-16,1 2-13 0,-1 0-12 0,1 0-18 15,0 0-9-15,0 0-5 0,0 0-1 16,1 0 9-16,4 0 8 0,2 0 12 0,2 0 9 16,2 0 1-16,7 0 0 0,0-1-6 0,3-2-4 15,3 2-6-15,5-3-4 0,1-1-1 0,2 2-4 16,0-2-5-16,4 0-2 0,-3 2-4 0,4 0-2 16,-3-1 0-16,-1 2-3 0,2 0-1 15,-6-1-1-15,-4 1-2 0,0 1 1 0,-6 0-1 16,-2-1 0-16,0 1-1 0,-6 1-2 0,-1-1 2 15,-5 1-1-15,2 0 0 0,-4-1-1 16,2 1-1-16,-2-1-2 0,-2 1 2 0,3 0-4 16,0-1-8-16,-2 1-12 0,2 0-21 0,1 0-26 15,-2 0-34-15,3 0-39 0,-3 0-52 0,4 0-77 16,-5 0-142-16,-2 0-204 0,1 0-466 0</inkml:trace>
  <inkml:trace contextRef="#ctx0" brushRef="#br1" timeOffset="253309.5219">9705 13206 307 0,'0'0'455'0,"0"0"-50"15,0 0-99-15,0 0-74 0,0 0-49 0,0 0-48 16,0 0-31-16,0 0-32 0,0 0-21 16,0 0-10-16,0 0-11 0,0 0-8 0,0 0-4 15,-50 26-5-15,50-21 1 0,0-1 8 0,5 1 6 16,4 0 13-16,5-1 8 0,0 2 5 0,7-1-7 16,5 1-7-16,-2-2-6 0,5 2-9 0,1-1 1 15,1 1-4-15,-1 1-6 0,0-1 1 16,-2 0-6-16,-4 0-2 0,-3-1-1 0,-2 2 3 15,-5-2-6-15,-1 1 0 0,-5-1 0 0,-1 1-3 16,-1-1 3-16,-3-1-1 0,-2 1 2 16,-1 0-2-16,0 1 3 0,0 0 4 0,0 2 0 15,-1 1 7-15,-4 0-4 0,-2 2-1 0,-1 2 0 16,-2 0-3-16,-2 3-1 0,0 2-1 0,-3 3-3 16,1 3-5-16,-2 1 2 0,1-1-1 0,-2 3 1 15,1-2 1-15,1 0-1 0,-3 0-1 16,3 0 0-16,-2 0 4 0,2-1 0 0,-2 1 1 15,2-3 2-15,1 0-3 0,3-2 5 0,0-2 1 16,2-2 0-16,3-2 1 0,1 0-2 0,-1-2-2 16,2-2-3-16,4-3 2 0,0 2-4 15,0-3-1-15,0 0 1 0,0 0 0 0,4-2 3 16,2 1 3-16,-3-1 1 0,4 1 3 0,0-2-2 16,1 1 4-16,5-2 2 0,0 0 1 15,6-2 5-15,0 0-2 0,4 0 0 0,4 0 1 16,2-4-1-16,4-2-2 0,1-1-3 0,4 0-3 15,2-1-1-15,0 0-1 0,1 1-2 16,1 0-1-16,-2 1-3 0,-2 1-1 0,-3 2-3 0,2-1 3 16,-8 3-2-16,-4-1-3 0,-5 2 0 15,-7 0-2-15,-4 0-3 0,-3 0-7 0,-5 0-12 16,-1 2-17-16,0 0-21 0,-6 1-26 0,-1 2-41 16,-2-1-73-16,-5 1-116 0,6-1-352 0,1-2-902 0</inkml:trace>
  <inkml:trace contextRef="#ctx0" brushRef="#br1" timeOffset="253938.5514">8289 13412 0 0,'0'0'0'0,"0"0"0"0,0 0 0 0,0 0 0 0,0 0 196 0,0 0 87 15,0 0 2-15,0 0-23 16,0 0-24-16,0 0-21 0,0 0-24 0,0 0-24 15,0 0-24-15,0 0-18 0,-115-28-16 0,106 27-14 16,1 1-13-16,-1 0-13 0,0-1-12 0,1 1-6 16,2-2-9-16,1 2-3 0,1 0-4 0,3 0-5 15,-1 0-6-15,2 0-6 0,0 0-7 16,0 0-4-16,7 0 6 0,2-1 4 0,3-1 7 16,8-1 6-16,6 1-3 0,4-2-1 15,6 1-4-15,5-2-3 0,5 2-5 0,4-2-2 16,0 1-2-16,3 1-3 0,1-1 0 15,-2 1-3-15,-1 0 0 0,-1 1-4 0,-7 1 2 16,-3-1 1-16,-1 0-1 0,-8 0 5 0,-1-1-7 0,-5 1 0 16,-4 0 0-16,-5-1-4 0,-3 2 1 0,-5 1-3 15,-1-1-4-15,-4 1-9 0,-2 0-9 16,-1 0-17-16,0 0-23 0,0 0-28 0,-1 0-38 16,-3 2-53-16,-4 3-80 0,0 1-159 0,1-3-355 15,2 1-283-15</inkml:trace>
  <inkml:trace contextRef="#ctx0" brushRef="#br1" timeOffset="254480.6229">8188 13452 583 0,'0'0'390'0,"0"0"-27"0,0 0-57 15,0 0-67-15,0 0-43 0,0 0-34 0,0 0-32 16,0 0-34-16,0 0-25 0,0 0-26 16,0 0-22-16,0 0-15 0,0 0-1 15,0 0 3-15,-23 3 5 0,37 4 5 0,3 2 3 0,4-1 2 16,4 0 5-16,2 0 1 0,4-2-1 16,2 1 0-16,0-1-4 0,3-1-6 0,0 1-1 15,0-2-3-15,-4 0-2 0,0 0-1 0,-3 0 0 16,-2 0-1-16,-3-1-2 0,-4-1-1 15,-7 1-3-15,-3 2-3 0,-2-2-1 0,-6 4-2 16,-2-2 2-16,0 2 2 0,-2 3 3 0,-8 2 1 16,-1 1 3-16,-8 1-1 0,0 3 0 0,-3 0 1 15,-3 2-5-15,-1 1 1 0,-4 2-3 0,-1 0-1 16,0 2-2-16,-4 2 0 0,-1 1-1 16,-2 0 1-16,1 1 1 0,-1-2 1 0,0 0 0 0,5-2-2 15,1-1 4-15,4-2-1 0,5 2 2 16,3-4 1-16,3 2-3 0,4-3 1 0,2-1-1 15,3-1-1-15,2 0-1 0,3-1-1 16,3-1 0-16,0-1 0 0,5-1 2 0,4-1 3 16,5-1 0-16,1 1 6 0,6-4 4 0,7-1 7 15,3-1 4-15,7-5 4 0,4 0-1 0,5-5-2 16,3-3-4-16,2-3-6 0,2 1-3 16,2-2-5-16,0 0-3 0,-1 1 0 0,0 0-1 15,-2 0-3-15,-3 3-2 0,-6 2-1 0,-2 0-8 16,-4 3-14-16,-3 1-28 0,-6 2-41 0,-6 0-54 15,-5 3-96-15,-5 4-148 0,-5-3-463 16,-4 2-726-16</inkml:trace>
  <inkml:trace contextRef="#ctx0" brushRef="#br1" timeOffset="255341.0668">8251 14616 0 0,'0'0'312'0,"0"0"110"0,0 0-58 15,0 0-48-15,0 0-43 0,0 0-39 16,0 0-33-16,0 0-39 0,0 0-33 0,0 0-34 15,0 0-30-15,0 0-26 0,0 0-20 16,0 0-1-16,-10-2-5 0,10 12 7 0,0 3 11 0,-2 2 4 16,1 2 6-16,1 0-6 0,-1 1-8 15,-1-3-4-15,0 2-5 0,1-2-1 0,1-1-1 16,0 0-5-16,0-1-3 0,-1-1-2 0,1-2-2 16,0-1-4-16,0-1-2 0,0 0-4 0,0-1-13 15,0 1-32-15,1-3-52 16,2 0-102-16,1-3-149 0,-1 0-409 0,-2-1-688 15</inkml:trace>
  <inkml:trace contextRef="#ctx0" brushRef="#br1" timeOffset="255557.5024">8227 14428 1119 0,'0'0'356'15,"0"0"-18"-15,0 0-75 0,0 0-74 16,0 0-41-16,0 0-29 0,0 0-27 0,0 0-23 16,0 0-21-16,0 0-16 0,0 0-11 0,0 0-13 0,0 0-13 15,0 0-13-15,-45-20-15 0,51 20-19 16,2 0-28-16,1 0-50 0,3 0-73 0,0 1-139 16,0 1-322-16,-6 0-611 0</inkml:trace>
  <inkml:trace contextRef="#ctx0" brushRef="#br1" timeOffset="255819.1256">8340 14670 516 0,'0'0'410'16,"0"0"-59"-16,0 0-75 0,0 0-66 0,0 0-50 15,0 0-43-15,0 0-43 0,0 0-26 16,0 0-12-16,0 0-10 0,0 0-6 0,0 0-5 0,0 0-4 16,62-20-5-16,-47 18-5 0,4-1-9 15,1-1-12-15,-2 2-15 0,0-1-28 0,-2 0-31 16,2 2-53-16,-5 0-80 0,1 1-109 16,-5 0-134-16,-2 0-89 0,0 2 241 0,-5 1 318 0</inkml:trace>
  <inkml:trace contextRef="#ctx0" brushRef="#br1" timeOffset="255994.7062">8375 14783 0 0,'0'0'0'0,"0"0"0"0,0 0 318 0,0 0-38 15,0 0-74-15,0 0-37 0,0 0-12 0,0 0 6 16,0 0 9-16,0 0-11 0,0 0-37 0,0 0-35 16,0 0-33-16,0 0-26 0,101-5-12 15,-78-3-7-15,0 1-10 0,-2 1-13 16,-1 0-13-16,-3 1-17 0,1 0-18 0,-3 1-39 15,-1 0-105-15,-2 1-208 0,-3 0-215 0,-4 2 153 0</inkml:trace>
  <inkml:trace contextRef="#ctx0" brushRef="#br1" timeOffset="256223.8616">8785 14577 1088 0,'0'0'549'0,"0"0"-144"0,0 0-123 0,0 0-91 16,0 0-51-16,0 0-44 0,0 0-29 0,0 0-30 16,0 0-16-16,0 0-7 0,0 0-4 15,0 0 3-15,0 0 1 0,-6 43 1 0,6-29-4 16,0 2-3-16,2-1 0 0,-1 2-6 0,2-2 1 16,-1-1 0-16,2 1-4 0,-4-1 1 0,1 1 2 15,0 0-4-15,2 1-4 0,1-4-9 16,-2 3-35-16,5-2-59 0,-2 0-128 0,2-5-335 0,-4-1-1002 0</inkml:trace>
  <inkml:trace contextRef="#ctx0" brushRef="#br1" timeOffset="258317.7301">8638 12845 0 0,'0'0'0'0,"0"0"223"0,0 0 106 16,0 0-44-16,0 0-42 0,0 0-32 15,0 0-32-15,0 0-18 0,0 0-24 0,0 0-20 0,0 0-12 16,5-42-16-16,-5 41-8 0,0 1-6 16,0-1-1-16,0 1-1 0,0 0 0 0,0-1-1 15,0 1-5-15,0 0-4 0,-3 0-10 16,0 0-12-16,-6 0-11 0,-1 0-12 0,-1 3-6 15,-8 4-2-15,0 0 1 0,-2 4-1 0,-2 2-2 16,-4 1-1-16,4 1-1 0,-1-1-3 0,1 0-1 16,5-1 0-16,3-1-6 0,4-2 3 15,3-1 0-15,6 0-2 0,1-1 5 0,1-1-4 16,0 0-2-16,4-1 2 0,4 0 0 0,3-3 0 16,3 0 2-16,2-1 0 0,3-2 0 0,2 0 1 15,1 0 1-15,1-2 0 0,-1 0-3 16,1 0 2-16,-2 0 0 0,-2 2-3 0,-1 0 8 15,-4 0-6-15,1 0-1 0,-5 0 1 0,-2 3-3 16,0 2 1-16,-3-2 2 0,-3 3 0 16,0 0 2-16,-2 1 0 0,0 1 1 0,-7 1 2 0,-1 2 1 15,-5 1 0-15,0 0-1 0,-6 4-1 0,-3 1 1 16,-4-1-1-16,2 1-1 0,-5 0-5 16,0-1-13-16,0 0-25 0,2 0-63 0,0-2-59 15,6-1-127-15,4-4-558 0,9-3-595 0</inkml:trace>
  <inkml:trace contextRef="#ctx0" brushRef="#br1" timeOffset="259185.0923">9895 14453 0 0,'0'0'527'16,"0"0"-56"-16,0 0-96 0,0 0-78 0,0 0-65 15,0 0-42-15,0 0-34 0,0 0-24 16,0 0-23-16,0 0-21 0,0 0-24 0,0 0-19 15,-4-22-17-15,4 22-11 0,0 0-5 0,0 3-2 16,0 2 1-16,0 0 2 0,0 3 7 0,0 3-1 16,2 0 2-16,0 3 0 0,-1 0-5 0,1 0 0 15,-1 3-4-15,-1-2-3 0,0 0-2 16,1 0-4-16,-1 0-2 0,1 0-8 16,0-2-16-16,1 0-42 0,1-2-74 0,-1-1-109 0,0-3-208 15,3-3-408-15,-3-1-256 0</inkml:trace>
  <inkml:trace contextRef="#ctx0" brushRef="#br1" timeOffset="259499.633">10125 14405 387 0,'0'0'444'0,"0"0"-95"15,0 0-123-15,0 0-82 16,0 0-50-16,0 0-12 0,0 0-6 15,0 0-10-15,0 0-11 0,0 0-12 0,0 0-9 0,0 0-9 0,0 0-5 16,-125 98-2-16,111-88-4 0,0-2 0 16,3 1-2-16,0-3-2 0,3 0 2 0,3-1 0 15,0-4 4-15,3 1 4 0,2-1 5 0,0-1 7 16,0 0 8-16,0 0 13 0,0 0 6 0,4-1-1 16,1-1-5-16,4-1-11 0,3 1-9 15,0 0-4-15,5 0-4 0,1-1-4 0,1 3-6 16,3 0-2-16,0-2-2 0,0 2-5 15,3 0 2-15,-1 0-5 0,-2 2-3 0,0 2-2 16,-1-1-11-16,-2 2-36 0,0-2-95 0,1 1-166 16,-7-2-455-16,-4 0-651 0</inkml:trace>
  <inkml:trace contextRef="#ctx0" brushRef="#br1" timeOffset="260159.641">10438 14394 1 0,'0'0'556'0,"0"0"-156"0,0 0-77 0,0 0-65 0,0 0-45 16,0 0-24-16,0 0-30 0,0 0-21 16,0 0-21-16,0 0-23 0,0 0-15 0,0 0-17 15,6-12-18-15,-4 11-9 0,0 0-12 0,5-2-9 16,-3 2-4-16,4 0-5 0,1 0-3 15,2 0-1-15,0-2-6 0,1 2-2 0,5-2-14 16,1 1-22-16,-2-3-33 0,4 1-69 0,0-1-98 16,-1 0-223-16,-7 2-300 0,-3 1-185 15</inkml:trace>
  <inkml:trace contextRef="#ctx0" brushRef="#br1" timeOffset="260325.6331">10395 14457 0 0,'0'0'7'15,"0"0"337"-15,0 0-48 0,0 0-21 0,0 0-31 16,0 0-20-16,0 0-34 0,0 0-45 16,0 0-45-16,0 0-36 0,0 0-26 0,122 8-20 15,-101-11-7-15,3-2-3 0,3 0-5 16,-5 1-8-16,-1-1-14 0,-1-1-18 0,-1 2-40 16,-2-1-89-16,-3 0-262 0,-4 2-310 15,-4 1 241-15</inkml:trace>
  <inkml:trace contextRef="#ctx0" brushRef="#br1" timeOffset="260546.7593">10902 14280 1548 0,'0'0'497'0,"0"0"-154"0,0 0-132 0,0 0-86 15,0 0-49-15,0 0-33 0,0 0-25 0,0 0-8 16,0 0-4-16,0 0 1 0,0 0 1 15,0 0-2-15,0 0-1 0,0 0 0 0,-12 97-3 16,15-79-2-16,-1 0-3 0,3 1 1 0,-2-1-1 16,0 1-6-16,2-4-16 0,-1 1-31 0,-1-2-56 15,2-2-80-15,-2-1-118 0,2-3-358 16,-3-3-822-16</inkml:trace>
  <inkml:trace contextRef="#ctx0" brushRef="#br1" timeOffset="261523.4816">9883 12694 0 0,'0'0'0'0,"0"0"215"0,0 0 122 0,0 0-47 16,0 0-56-16,0 0-35 0,0 0-19 0,0 0-13 15,0 0-26-15,0 0-29 0,0 0-29 16,0 0-21-16,-3-26-9 0,10 24-4 0,-1 0-3 15,3-1-3-15,2 1-6 0,-1 1-5 16,4 0-6-16,-2 1-5 0,-1 0-7 0,1 0-1 16,-2 1-6-16,1 2-1 0,-2 2-1 0,-1 0-3 15,-3 1-1-15,-1-1 1 0,-3 3 3 16,-1 2 4-16,0-1 8 0,0 3 8 0,-5 1 6 16,-2 3 5-16,-2-1 3 0,-2 2 2 0,0-1 1 15,-3 2 2-15,1 0-2 0,2 1-4 0,-1-2-1 0,3-3-7 16,0 2-6-16,4-4-4 0,2-1-7 15,3-1-3-15,3-2-1 0,9-1 2 0,4-2 2 16,12-3 5-16,7-2 1 0,11 0-1 0,15-5-5 16,15-5-5-16,10-2-7 0,11-5-14 15,8 0-39-15,8-3-103 0,-26 5-248 0,-30 6-901 0</inkml:trace>
  <inkml:trace contextRef="#ctx0" brushRef="#br1" timeOffset="268578.984">11156 12725 0 0,'0'0'0'16,"0"0"0"-16,0 0 0 0,0 0 0 0,0 0 0 0,0 0 0 15,0 0 0-15,0 0 0 0,0 0 0 0,0 0 0 16,0 0 97-16,0 0 19 0,-78 7-11 15,69-4-10-15,-3 1-6 0,2 0-13 0,-2 3-1 16,0-2-6-16,-3 2-7 0,2 2-7 0,-4 2-1 16,2-2 1-16,-2 3 2 0,-3 0 1 0,0 3-4 15,1 1-10-15,-3 0-12 0,0 1-12 16,3-1-5-16,-1 1-1 0,1 0-2 0,5-1-2 16,-1 1-3-16,1 3-5 0,4-1 1 0,-1 3-3 15,2 1 0-15,-1 1 2 0,1 3-3 16,4 1 4-16,-2 1 4 0,0 2-1 0,3 3 3 15,-3 2 1-15,4 5 1 0,2 1 8 0,0 4 3 16,1 3 2-16,0 1 2 0,0 2-3 16,3 1-4-16,7-1-2 0,0-2-2 0,6 0 1 0,4-2 1 15,3 0 0-15,7-2 4 0,4-3-1 0,7-2-1 16,9-2 0-16,2-4-5 0,8-2-6 16,2-4-6-16,7-4-6 0,8-5-13 0,4-3-40 15,6-5-66-15,11-2-92 0,2-5-183 16,-23-3-195-16,-23 0 359 0</inkml:trace>
  <inkml:trace contextRef="#ctx0" brushRef="#br1" timeOffset="269630.6284">16953 12493 0 0,'0'0'0'0,"0"0"0"16,0 0 0-16,0 0 0 0,0 0 0 0,0 0 0 15,0 0 95-15,0 0 99 0,0 0-1 0,0 0-22 16,0 0-16-16,0 0-18 0,0-2-19 15,0 2-8-15,1 0-8 0,1 0-4 0,1 0 1 16,0 0-1-16,6 0-3 0,2 0-2 0,2 0-6 16,7 0-13-16,5 5-6 0,5 0-10 0,3 5-6 15,6 2-9-15,2 6-8 0,1 7-5 16,4 5-4-16,-1 9-2 0,2 8 2 0,-3 7 2 16,-1 7 1-16,-3 4 4 0,-3 3 4 0,-5 4 0 15,-3-1 2-15,-6 4-2 0,-3-1-3 16,-7 0-3-16,-2 1-3 0,-3-3-3 0,-7-1-1 15,-1-2-2-15,-7-2-1 0,-7-3 0 0,-5-1 3 16,-5-2 0-16,-8 1-6 0,-9-3-22 0,-7 1-61 16,-10 0-140-16,14-16-314 0,11-16-1050 0</inkml:trace>
  <inkml:trace contextRef="#ctx0" brushRef="#br1" timeOffset="281492.8635">703 16583 0 0,'0'0'0'0,"0"0"0"0,0 0 0 16,0 0 0-16,0 0 0 0,0 0 127 15,0 0 118-15,0 0-18 0,0 0-14 0,0 0-14 16,0 0-12-16,0 0-6 0,0-32-11 0,0 29-13 16,1 2-13-16,-1-1-18 0,0 0-9 0,0-1-10 15,0 1-4-15,0 1-4 0,0 1-7 16,0 0-11-16,0 0-16 0,0 0-17 0,0 0-16 16,0 0-13-16,0 0-14 0,0 3-3 0,0 1-1 15,0 1 1-15,0 6 3 0,0 1 0 16,2 0-1-16,-2 3-1 0,1-1 3 0,0 2 2 15,1 0-1-15,-1 0 2 0,0 0 2 0,0 1-5 16,2 0 2-16,-2 0-2 0,0-1-1 0,2 2 2 16,-2-3 1-16,-1 1 0 0,0-2-2 15,1-1 3-15,-1 2-2 0,1-1 3 0,-1-1-3 16,0-1 2-16,0 0-1 0,0-3 1 0,0 0-2 16,0-2-3-16,0 1 2 0,1-2-1 15,-1 0 0-15,0-1-2 0,2-1 2 0,-2 0-4 16,0-1 1-16,1-1-3 0,-1 0-14 0,1-1-36 15,-1-1-64-15,0 0-94 0,0 0-132 16,0-4-280-16,0 0-329 0,0 1 295 0</inkml:trace>
  <inkml:trace contextRef="#ctx0" brushRef="#br1" timeOffset="281733.3118">673 16408 1377 0,'0'0'268'0,"0"0"6"16,0 0-60-16,0 0-51 0,0 0-36 15,0 0-24-15,0 0-16 0,0 0-15 0,0 0-14 16,0 0-13-16,0 0-11 0,0 0-6 0,0 0-12 16,0 0-8-16,-94-96-9 0,96 89-8 0,2 2-5 15,0 2-15-15,2 0-37 0,-1 3-83 16,1 0-112-16,-2 4-189 0,-1 0-375 0,1-1-245 15</inkml:trace>
  <inkml:trace contextRef="#ctx0" brushRef="#br1" timeOffset="282339.4833">897 16633 8 0,'0'0'328'0,"0"0"24"0,0 0-29 16,0 0-59-16,0 0-53 0,0 0-45 0,0 0-31 15,0 0-20-15,0 0-17 0,0 0-12 0,0 0-8 16,0 0-7-16,0 0-2 0,0 0-6 0,-13-20-7 16,13 19-6-16,0 1-12 0,0 0-13 15,0 0-10-15,1 0-9 0,-1 1-7 0,2 5 2 16,1 2 2-16,1 2 3 0,-3 4 6 0,1 2 4 16,0 2 2-16,-1-1-1 0,-1 3 2 0,0-2-1 15,0 0-3-15,-3-2 0 0,1 0-4 16,1-4-2-16,-2-1 0 0,1-1-2 0,0-2-1 0,2-1-1 15,-1-1-1-15,1-1-2 0,0-3 4 16,0 1-1-16,0-3 2 0,0 0 6 0,0 0 8 16,0 0 13-16,0 0 13 0,0-4 0 0,0-2-10 15,3-1-10-15,-1-2-13 0,2-2-4 16,1-2-1-16,-1-1-4 0,3-2 0 0,-2-1-4 16,1 0 5-16,0-1-1 0,2 0 1 15,0 2-1-15,-2 1-4 0,0 1 1 0,3 3 0 0,-2 3 2 16,-2 1-4-16,3 2-1 0,-5 2-3 15,3 2-3-15,-1 1 3 0,1 0 0 16,-2 1 1-16,3 5-1 0,0 1 2 0,2 2 0 0,-3 1 1 16,2 3 5-16,-2 0-6 0,-1 0 1 15,0-1 1-15,-1 2 0 0,-2-2 2 0,-1 2-3 16,2-1 0-16,-2 0-2 0,-1-1 3 0,0-1 1 16,0-2 0-16,0 2-2 0,0-4-6 0,0 3-15 15,0-2-45-15,0 0-81 16,0-1-113-16,0-1-174 0,0-1-371 0,1-3-483 0</inkml:trace>
  <inkml:trace contextRef="#ctx0" brushRef="#br1" timeOffset="283099.1889">1174 16648 143 0,'0'0'568'0,"0"0"-108"0,0 0-83 0,0 0-81 16,0 0-97-16,0 0-48 0,0 0-25 0,0 0-24 16,0 0-19-16,0 0-23 0,0 0-19 15,0 0-17-15,0 0-20 0,-22-12-2 0,22 13-4 16,3 4-2-16,1 0 6 0,1 4-2 0,1 2 3 16,2 3 2-16,0 1 2 0,-2 3-3 0,1 3 1 15,-1 0-1-15,-1 0 1 0,1-1 4 16,-2 0 2-16,-1-2 3 0,2-1-3 15,-3-1 5-15,-1-4-3 0,0-1-1 0,0-1 5 0,2-3-10 16,-1 1 0-16,-1-4-1 0,0 0-2 0,-1-2 5 16,0-1-2-16,0 1 4 0,0-2 5 15,1 0 12-15,0 0 14 0,3-2 4 0,-1-2-2 0,-1-2-12 16,2-3-11-16,1-1-7 0,0-1 0 16,0-2-5-16,2 0 1 0,-3-4-3 0,4 0-5 15,-3-1 5-15,3-1-2 0,3-2-1 0,-1 3-1 16,1 1-2-16,0 2 3 0,1 1-3 0,-1 3 4 15,-1 0-6-15,0 2 0 0,1 1 0 16,-1 1-1-16,-1 2 3 0,2 0-1 16,-1 3-2-16,0 0-4 0,-1 2 3 0,2 0-2 15,-3 0 2-15,1 0 2 0,0 0-3 0,0 3 2 16,-1 3 0-16,-3-1 2 0,3-1 0 0,-2 2 0 16,-1-2 1-16,0 0-4 0,-1 0 3 0,0 0 1 15,-1-2 0-15,0-1 0 0,-2 1 0 0,1-2 0 16,0 0 2-16,-1 0 2 0,-1 0-5 15,2 0 4-15,-2 0-4 0,0 0 3 16,0 1 1-16,0-1 2 0,1 0 1 0,-1 0 1 0,0 0 9 16,0 0-1-16,0-1-1 0,1-2 0 0,-1-2-7 15,0 0 0-15,0 1 2 0,0-2 0 0,0 0-3 16,0 0 0-16,-1 0-3 0,0 2-1 16,-2 1 2-16,0 1-2 0,1 0-1 0,2 2-5 15,-5 0-2-15,2 0-4 0,0 2 0 16,-3 3 0-16,2 4-2 0,-3 3 3 0,3 1 2 0,-4 3 1 15,5 0 2-15,-3 1 0 0,4 2-1 16,0-1 0-16,-1 0 3 0,1 0-1 0,2-2 1 16,0-3 0-16,0 1-4 0,3-1 1 0,1 0-2 15,2-2 3-15,0-1-2 0,3-2 2 0,1-1 1 16,-1-2-2-16,2 0 5 0,-1-5-1 16,0 0 0-16,3 0 0 0,0-6-4 0,1 0 0 15,-3-1-10-15,-1 0-11 0,2-1-31 0,-2-1-38 16,-1 0-70-16,1 0-90 0,-2-2-177 15,-5 4-385-15,1 3-482 0</inkml:trace>
  <inkml:trace contextRef="#ctx0" brushRef="#br1" timeOffset="283847.466">1728 16652 547 0,'0'0'463'0,"0"0"-64"0,0 0-97 0,0 0-122 0,0 0-57 16,0 0-44-16,0 0-26 0,0 0-12 16,0 0-2-16,0 0 1 0,0 0 5 0,0 0-4 15,0 0-5-15,0 0-2 0,43 16-6 16,-35-11-5-16,0-2-5 0,-4 2-3 0,2-1-4 0,-2 1 0 16,-1 0 2-16,0 1-1 0,-2 0 0 15,-1 2 3-15,1 0 2 0,-1 2 3 0,0-2 4 16,0-1-1-16,0-1-1 0,-2-2 0 0,0 0-4 15,-1-1-3-15,1-1-1 0,1-1-3 16,1-1-2-16,-2 0 5 0,2 0 8 0,0 0 9 16,0 0 8-16,0 0-2 0,0-2-10 0,0-2-9 15,2-2-9-15,-2-1-3 0,1-2-1 16,1 0-2-16,1 0 0 0,1 0 1 0,-1-2-2 16,3 0-1-16,-3 1 1 0,3-1 0 0,-2 1-4 15,3 2 1-15,-4 1-2 0,3 2-2 0,-3 1-1 16,2 2 0-16,0 1-4 0,-3 1-2 0,2 0 2 15,0 0-4-15,1 4 3 0,0 2 5 16,-2 2-2-16,2 1 6 0,-1 0 0 0,0 2 0 16,0-1 2-16,-2 1 0 0,2-3 1 15,0 3-1-15,-2-2 1 0,2 2-2 0,0-2 0 16,2 0 1-16,-1-2 2 0,-2 0-4 0,4-3 2 16,-2 1-2-16,2-3-2 0,1 1 6 0,0-2 1 15,0 0 2-15,3-1 6 0,-1 0-4 0,1-3-1 16,1-2-1-16,-1-1-3 0,-1-2 1 0,2 0 2 15,-2-2 3-15,0-1 0 0,1-1 1 0,-2 1 1 16,0-1-2-16,0-2-2 0,-5-1 5 16,4-2-1-16,-5 1 0 0,1-2 4 0,-2-3-5 15,-2 0-2-15,0-4 2 0,0 0-2 0,-2 0-1 16,-3-1 3-16,3 4 0 0,-1 5 0 16,-3 0 8-16,3 5 2 0,-2 3-2 0,1 4 3 15,2 0-4-15,-1 4-5 0,0 0 2 0,2 1-7 16,1 0-5-16,-1 0 0 0,0 1-3 0,1 3 2 15,0 2 0-15,0 2 1 0,0 2 0 16,3 2 0-16,3 2 4 0,-2 1 0 0,5 0 1 16,1 4 7-16,-1 0-3 0,1 2 3 0,-3 1 1 15,2 1 0-15,-3-2-1 0,3 1 0 16,-5-2-3-16,1-1-2 0,-3 1 1 0,-2-2-3 0,0 1-1 16,0-1-3-16,0 0-1 0,0-2-2 15,0 0-3-15,0-4-5 0,0 1-18 0,0-2-27 16,0 1-42-16,0-3-60 0,0-1-78 0,0-2-100 15,0-1-203-15,0-4-353 0,0 0-139 0</inkml:trace>
  <inkml:trace contextRef="#ctx0" brushRef="#br1" timeOffset="284075.9889">2096 16582 0 0,'0'0'0'0,"0"0"38"0,0 0 397 0,0 0-35 15,0 0-65-15,0 0-80 0,0 0-68 0,0 0-59 16,0 0-48-16,0 0-33 0,0 0-19 0,0 0-7 16,0 0 11-16,0 0 18 0,-66 1 23 15,74-1 16-15,5 0 4 0,1 0-12 0,6-2-16 16,2-3-15-16,4-1-17 0,0-1-10 0,1-1-8 16,4 0-6-16,1 1-2 0,3 0-19 0,-2-1-53 15,-1 3-117-15,3 0-286 0,-11 2-513 16,-8 0 115-16</inkml:trace>
  <inkml:trace contextRef="#ctx0" brushRef="#br1" timeOffset="284578.6408">2490 16582 0 0,'0'0'208'0,"0"0"210"16,0 0-35-16,0 0-71 0,0 0-65 0,0 0-50 15,0 0-47-15,0 0-40 0,0 0-19 0,0 0-15 16,0 0-11-16,0 0-6 0,0 0-10 15,-60-8-8-15,57 10-7 0,-3 2-9 0,2 2-6 16,-3 0-1-16,3 2-2 0,-3 3 2 0,4 0-2 16,-3 1-2-16,4 1-1 0,-5 3 4 0,4 1 14 15,1 0 3-15,-1-1-1 0,0 0-6 16,2-2-15-16,1 0-5 0,0-3 0 0,0 0 1 16,6-3-3-16,-2-2 4 0,6-3 3 15,0-1 3-15,2-2 4 0,6 0 1 0,-3 0-2 16,3-5-5-16,2-2 1 0,0-3-4 0,1 0 1 15,0-1 1-15,-2-1 0 0,0-1 4 16,-3 1-2-16,-3 0 4 0,-2 1 3 0,-2-1 3 16,-5-1 4-16,1 2 4 0,-4-1 3 0,-1 1 1 15,-4 0-3-15,-5 3-9 0,-2-2-10 0,-4 3-7 16,-3 1-5-16,-1 3 1 0,-3 2-7 0,-1 1-1 16,1 2-6-16,-2 6-8 0,2 1-3 0,2 4-14 15,5-1-27-15,-1 1-51 0,6-3-82 16,6 2-120-16,1-4-308 0,0-3-694 0</inkml:trace>
  <inkml:trace contextRef="#ctx0" brushRef="#br1" timeOffset="285701.0953">2663 16687 711 0,'0'0'365'0,"0"0"-86"0,0 0-74 0,0 0-76 16,0 0-44-16,0 0-28 0,0 0-18 0,0 0-4 16,0 0 5-16,0 0 14 0,0 0 15 0,0 0 9 15,0 0 2-15,0 0-10 0,27 37-12 16,-7-41-7-16,-1-2-6 0,-2-1 2 0,1 2 0 16,-1-3-1-16,-3 1 0 0,-2-1 1 15,1-2-2-15,-3 2-2 0,-2-1-3 0,1 0-9 16,-1 0-3-16,-4-2-2 0,2 1-2 0,-4-1-2 15,1 0-3-15,-1-1-4 0,-2-1 0 16,0-1 0-16,0 0-1 0,0 3-2 0,-4 1-5 16,2 0 1-16,-2 4-1 0,-2 0-2 0,-1 3 5 0,0 2-11 15,-1 1 0-15,-2 0-1 0,-3 0-2 16,0 6 4-16,0-1 0 0,1 1-1 0,2 0-1 16,0-1 1-16,1-1-2 0,7 1 1 0,0-3-3 15,2 1-3-15,0-2 0 0,1 1 2 0,3-1 7 16,6-1-1-16,-1 0 1 0,3 0 0 15,5-1-3-15,-3-5 4 0,4-1-2 0,0 1 0 16,-2-3-4-16,3 1 0 0,-1 0 1 16,1 0 1-16,-5-1 4 0,4 3-3 0,-5 0 0 15,2 3 0-15,-5-1-3 0,-5 3 4 0,1 0-2 16,-4 1-4-16,-2 0-2 0,2 1-1 0,-2 3 1 16,0 2 4-16,0-1 2 0,0 3-1 0,-2 0 2 15,0 3-1-15,-2 0 6 0,0 3-4 0,1-2-1 16,-3 1 2-16,3 0-6 0,-2-1 6 15,1-2 0-15,3-2-2 0,-1-1 0 0,1-3-1 16,1 0 0-16,0-1 2 0,0-2 3 0,3 1-3 16,-2-1 1-16,3-1 0 0,2 0 3 15,-3 0 1-15,4 0 0 0,0-1-1 0,-3-2-7 16,5 1 5-16,-2-2-1 0,-3 2 2 0,3 0 3 0,-3-2-9 16,3 2 3-16,-4 0 0 0,3 2 1 15,-3-3 0-15,0 2 1 0,2-2-1 0,-2 1 1 16,-1 0 6-16,3-1-1 0,-3 0-1 0,-1-3-4 15,2-1 2-15,2-1-1 0,-2-1-1 16,3-1 5-16,-3 0-7 0,4 2 0 0,-4 1 2 16,0 0-5-16,2 3 4 0,-3 0-1 0,0 1-2 15,-1 0 0-15,3 2 1 0,-3-1 1 16,0 2 0-16,-1 0-1 0,1 0-5 0,-1 0 0 16,0 0 2-16,0 0 2 0,0 0 1 0,0 0 1 15,0 0-1-15,0 0-4 0,0 0 8 0,0 0-1 16,0 0 0-16,0 0 1 0,0 0-2 15,0 0 1-15,0 0 3 0,0 0 5 0,0 0-6 16,0 0 5-16,0 0 2 0,0 0-1 0,0 0 5 16,0-1-3-16,0-2-7 0,0 1-3 0,0 1 0 15,0-2-2-15,0 1 4 0,0-1 1 16,1 2-7-16,-1 0 1 0,0 1 0 0,0 0 1 16,0 0-1-16,0 0-2 0,1 0-2 0,4 2-2 15,-2 3 5-15,-1 1-1 0,4 4 1 0,-3 2 3 16,3 4-3-16,-2 2 2 0,4 3 1 15,-3 4 0-15,3 1-1 0,1 4 2 0,0 2-1 0,-1 2 2 16,-3 2-1-16,2-1 2 0,-5 1-4 16,0 0 0-16,-2-1 4 0,-1 1 0 0,-4-4 2 15,-8 1 2-15,-1-4-6 0,-5 2 1 0,-4 0 0 16,-5 0-2-16,-3-1-1 0,-2-2-2 16,-5 1-4-16,-4-2-3 0,-1 0 5 0,-3 1-7 15,1-3-1-15,-1 0-1 0,2-3-5 0,2-3 4 16,3-4 3-16,2-4 6 0,6-5 1 15,7-3 7-15,-1-3 3 0,4-1-2 0,7-7 7 16,-2-6-6-16,6-3-2 0,4-6 0 0,-1-5 0 16,6-3-2-16,1-5 1 0,3-1 1 0,7-3-7 15,5 2-3-15,3 3 1 0,5 4-5 16,0 2 2-16,7 5-2 0,2 2-6 0,6 4-7 16,1 0-11-16,3 3-23 0,1 0-49 0,-1 3-67 15,1 1-111-15,1 2-275 0,-13 4-296 16,-10 2-43-16</inkml:trace>
  <inkml:trace contextRef="#ctx0" brushRef="#br1" timeOffset="287091.8674">3621 16568 0 0,'0'0'0'0,"0"0"40"16,0 0 316-16,0 0-37 0,0 0-49 15,0 0-25-15,0 0-27 0,0 0-27 0,0 0-32 16,0 0-29-16,0 0-24 0,0 0-13 0,-13-117-8 15,13 115-7-15,-1 2-7 0,1 0-9 16,-1 0-15-16,0 0-20 0,-1 0-15 0,-2 5-6 16,1 2-4-16,-3 2 5 0,2 4 2 0,-4 2 1 15,4 2-1-15,-3 1 4 0,3 3 0 0,-2 0 2 16,4-1 3-16,-4 2-6 0,3-3 2 0,2 1-3 16,-1 0-3-16,1-1 2 0,1-1-1 15,0-2 2-15,0 0-2 0,1-2 0 0,2-4-1 16,3 1-2-16,0-4 2 0,2-1 3 0,1-3 3 15,2-1 8-15,0-1 4 0,0-1-2 0,6 0-1 16,-4-4-3-16,5-1-7 0,-4-2 4 16,5 1-2-16,-6-1-1 0,4-1 1 0,-5 1-3 15,0-3 3-15,-2 0-3 0,-1 2 1 0,0-1 1 16,-3 0 0-16,-2 2 4 0,-2-1 0 16,2 0-1-16,-3 1-3 0,0 1-1 0,0 0-6 15,-1 2 1-15,0 2 1 0,0 1-3 0,0 0 2 16,0 1-7-16,0 0-4 0,0 0-6 0,1 0-4 15,0 0-1-15,3 3 1 0,-1 2 8 0,0 2 2 16,2 0 2-16,-1 0 3 0,-1 0-3 16,2 0 0-16,-3-2 3 0,4 1-2 0,-2-1 0 15,-1-1 5-15,3-3-6 0,-3 0 1 0,3-1 3 16,-1 0-4-16,3 0 2 0,1 0 3 0,0-2-2 16,1-3 1-16,1-3 1 0,0 1 0 0,-1 0-1 15,1-2 2-15,-1-3-1 0,0 1 1 16,-1 0-1-16,-2 0-3 0,-3-1 1 0,2 2 0 15,-4-1 2-15,0 2 1 0,-2 0-1 16,0 0 1-16,0 2-2 0,-3 0-1 0,-3 2-1 16,1 4-3-16,-4 1-5 0,-6 0-1 0,2 8-3 15,-6 3 1-15,1 2 2 0,1 2-4 0,-2 1 4 16,3 2 0-16,5-3 0 0,0 1 5 16,7-1-3-16,0-2 0 0,4-1-2 0,0-2 2 15,6 1 0-15,-1-2 4 0,4-2 2 0,0-1 2 16,-1-3-2-16,2-1-1 0,1-2 0 0,0 0-1 15,1-4 4-15,4-2 1 0,-2-2 0 16,2-1-1-16,-1 0 1 0,2 1 0 0,-3-2 0 0,2 1 2 16,-2-2-3-16,2-1 0 0,-4 0 2 15,1 0-2-15,0-2 2 0,-1 0-3 0,-1 0 0 16,-1-2-1-16,1-1 3 0,-3-2 3 0,-4 2 1 16,2-1 2-16,-3-2-4 0,-2 4 2 15,-1 2-3-15,0 2-1 0,0 3 3 0,0 3-4 16,0 1 1-16,-1 5-3 0,1-2-5 0,-1 2-1 15,1 0-4-15,0 2-1 0,0 4 2 0,0 2 2 16,0 3 1-16,0-1 3 0,2 2-1 16,5 1 2-16,-3 0 1 0,5 1 0 0,0 0-3 15,3 0 3-15,0 0 0 0,5-1 1 0,-3 0 1 16,4 0-1-16,-1 1 0 0,-1 1 1 0,0-3 0 16,-2 2 2-16,1-2-2 0,-4 0-2 15,-2-1 3-15,-5 0-3 0,2 2 2 0,-6 0 2 16,0 2-1-16,-1-2 3 0,-7 1-1 0,-2 0 1 15,-3-1 2-15,-3 0-1 0,-2-1-1 0,2 0 1 16,-2-2-4-16,-1 0 1 0,5-2-3 16,-2-3 1-16,6-2 4 0,2 0-4 0,5-3 5 0,0 0 7 15,0 0-1-15,3 0 4 0,0-4-3 16,0-2-7-16,4-3-6 0,1-2 0 0,4 1-2 16,7-3 0-16,-3 2 0 0,6-1-4 15,0-1 0-15,1 1 0 0,2-1 1 0,-1-1 1 0,2-1 2 16,5 1 1-16,-1-1 0 0,-1 2 1 15,3-1 0-15,-1-1 0 0,-4 0 2 16,2 0 0-16,-4 1 1 0,-4 0-4 0,-4-1-3 0,-3 1 2 16,-1-3 1-16,-4 1 3 0,-3-1 4 0,-3-1-2 15,0-2 1-15,-1 1 0 0,-5-2-2 16,3-3 2-16,-5 3 0 0,3-2 3 0,-2 0 4 16,-1 0-3-16,2 2 5 0,-1 3-3 0,3 4 1 15,-1 2 0-15,2 5 0 0,2 3 1 16,-1 2-3-16,0 2-1 0,1 0-5 0,1 3-5 15,-1 4-2-15,1 3 0 0,0 5 2 0,0 2 3 16,1 5 0-16,4 0-2 0,-1 2 1 0,1 2-2 16,0-1 2-16,1 2 0 0,0 0 1 15,1 0-3-15,-2-1-2 0,1-2 4 0,0-2-2 16,-1-4 1-16,2-1 0 0,-3-4-2 0,2 0 0 16,-2-2 0-16,1 1 2 0,-1-3-6 0,-2 1-11 15,2-3-29-15,-2-2-43 0,-2 1-69 16,0-3-105-16,0-1-152 0,0 0-447 0,0-1-581 0</inkml:trace>
  <inkml:trace contextRef="#ctx0" brushRef="#br1" timeOffset="287269.3075">4481 16518 501 0,'0'0'456'0,"0"0"3"0,0 0-81 0,0 0-124 15,0 0-67-15,0 0-58 0,0 0-50 16,0 0-35-16,0 0-14 0,0 0 3 0,0 0 4 15,0 0-2-15,0 0-9 0,0 0-10 0,124-37-6 16,-64 29-7-16,3-2-16 0,6-1-48 0,7 0-118 16,1-1-247-16,-16 2-456 0,-20 5-234 15</inkml:trace>
  <inkml:trace contextRef="#ctx0" brushRef="#br1" timeOffset="290866.3066">692 17361 0 0,'0'0'0'15,"0"0"0"-15,0 0 0 0,0 0 0 0,0 0 0 16,0 0 0-16,0 0 0 0,0 0 122 16,0 0 137-16,0 0-7 0,0 0-23 0,0 0-18 15,-19-20-33-15,19 19-34 0,0 1-19 0,0 0-21 16,0-2-13-16,0 2-15 0,0 0-11 16,0 0-9-16,0 0-9 0,0 0-4 0,0 0-5 15,0 0-3-15,0 0-5 0,1 0-2 0,1 0-6 16,0 0-9-16,1-1-1 0,2-1-4 0,3 1-4 15,2-2 0-15,3 2-4 0,2 0-2 0,2 0 2 16,5 0 4-16,0-1 0 0,4 2 1 16,-1 0-3-16,1 0-2 0,1 0 4 0,1 0 0 15,2 0 4-15,1 2-1 0,4-2-3 0,1 0 0 16,5 0-2-16,-1 0 2 0,6 0-1 16,1 0-2-16,5 0 2 0,3 0 5 0,1-3-3 15,4-1 1-15,3-1-2 0,6 1-7 0,0-1 6 16,3 0 2-16,3-1 1 0,4 1-1 0,2-1-3 15,0 1 1-15,3 1-4 0,0-1 1 0,0 1 3 16,-2-1-2-16,0 0 4 0,2 1-4 0,1 0 4 16,-1-1-1-16,0 0 1 0,1-1 2 15,0 1-6-15,-2 1 1 0,-2 0-2 0,-1 0 2 16,1 1 0-16,-2-1-2 0,-3-2 2 0,3 3 2 16,-6-1 0-16,-2 2 1 0,0 1 0 0,-3 1-4 15,-3-1 3-15,2 0-2 0,-4-2-1 16,-1 2-2-16,-1-1 2 0,-1 1 0 0,-2-2 1 15,-4 2 2-15,-4 0-2 0,0 0 2 0,-7-1 0 16,2 2 0-16,-6-1 4 0,-1 1-3 0,-6 0 3 16,-3-1 0-16,-2 1-1 0,-6-1 2 15,-7-1 7-15,-1 2 9 0,-6 0 4 0,0 0 6 0,-5 0 3 16,-1 0-2-16,-1 0 3 0,0 0 0 16,0 0-1-16,0 0-11 0,0 0-4 0,0 0-6 15,0 0-9-15,0-1-2 0,-1 1-7 16,1-2-10-16,-1 0-6 0,0 1-8 0,0-1-21 15,0 0-18-15,-1-2-31 0,-1 0-50 16,2 0-93-16,1-1-208 0,0 0-351 0,0 2-122 0</inkml:trace>
  <inkml:trace contextRef="#ctx0" brushRef="#br1" timeOffset="292018.3389">5706 16451 0 0,'0'0'0'0,"0"0"0"15,0 0 225-15,0 0 17 16,0 0-8-16,0 0-17 0,0 0-17 0,0 0-18 0,0 0-26 16,0 0-18-16,0 0-15 0,0 0-14 0,-26 3-13 15,26-3-15-15,0 0-16 0,0 0-14 16,1 0-11-16,-1 0-12 0,0 0-6 16,3 0-9-16,0 0-3 0,1 0 0 0,4 0 0 0,3 1 3 15,1 0 1-15,7-1 1 0,1 0 1 16,2 0 1-16,6 0-4 0,2-2-4 0,1-1-1 15,1-1-2-15,1 1 1 0,2-1-3 0,-3 0-2 16,0 1-5-16,-1 1-9 0,-2 1-23 0,-2 1-56 16,-3 0-86-16,-3 0-123 0,-2 0-210 15,-7 1-186-15,-2 1 144 0</inkml:trace>
  <inkml:trace contextRef="#ctx0" brushRef="#br1" timeOffset="292253.0269">5868 16586 0 0,'0'0'0'16,"0"0"151"-16,0 0 55 0,0 0-44 0,0 0-42 15,0 0-44-15,0 0-33 0,0 0-13 16,0 0 4-16,0 0 19 0,0 0 23 0,0 0 4 16,0 0-2-16,14 16-7 0,2-16-12 15,0 0-8-15,5 0-12 0,0-2-9 0,2-1-8 16,3-1-7-16,1 1-5 0,0-3-10 0,1 2-21 15,1-2-53-15,1 0-133 0,0 0-166 0,-8 1-173 16,-5 2 361-16</inkml:trace>
  <inkml:trace contextRef="#ctx0" brushRef="#br1" timeOffset="292549.1227">6025 16304 183 0,'0'0'254'0,"0"0"43"0,0 0-9 15,0 0-70-15,0 0-50 0,0 0-48 0,0 0-41 16,0 0-39-16,0 0-28 0,0 0-3 16,0 0 8-16,0 0 11 0,0 0 8 0,0 0 7 15,55 14 3-15,-32-2 2 0,2-1 0 16,3 2-4-16,1 0 5 0,-2 0 1 0,0 1-4 0,-6 0-1 15,1 1-9-15,-5 0-4 0,-5 1 4 16,-3-1 9-16,-5 0 13 0,-1 2 12 0,-3 1 4 16,-8 0-3-16,-3 1-8 0,-7 0-12 0,0-1-14 15,-6 2-14-15,-5-2-10 0,-1 0-9 16,-2 2-13-16,0 1-23 0,1 0-57 16,1 1-130-16,9-5-313 0,7-5-863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05T05:52:44.992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9413 16111 0 0,'0'0'0'0,"0"0"0"0,0 0 47 16,0 0 217-16,0 0-24 0,0 0-19 0,0 0-17 16,0 0-21-16,0 0-31 0,0 0-31 0,0 0-30 15,0 0-23-15,-2-5-12 0,2 5-8 16,0 0-1-16,0 0-2 0,0 0 0 0,0 0-3 15,0 0-4-15,0 0-4 0,0 1-7 0,0-1-8 16,-1 2-9-16,1-1-8 0,0 0 0 0,-1 4 2 16,-1 1 2-16,-2 2 7 0,2 2-3 0,1 1 3 15,-3 2 1-15,0 1-3 0,2-1 0 0,0 1-4 16,-3-1-1-16,3-1-1 0,2 1-2 16,-1-4 1-16,1 3-3 0,0-1 2 0,0-2 2 15,0 0-2-15,1-1 3 0,3-2 1 0,0 2-1 16,-1-4 3-16,3 0 4 0,-2-2 3 15,5 0 9-15,-1-2 5 0,-1 0 5 16,4 0 1-16,2-2 0 0,-1-3-4 0,3 0-6 0,0-3-4 16,3 2-7-16,-4-2 0 0,4-1-2 0,-5 0-2 15,4 2-2-15,-5-2-1 0,0 1 0 16,0 2 1-16,-5-1 3 0,3 0 1 0,-3 1 4 16,-3-1 4-16,2 0 3 0,-4 1 4 0,0 0 3 15,-1-2 3-15,1 1-2 0,1-1-1 16,-3 0-3-16,0-1-1 0,0 2 0 0,0 2-2 15,0-1-1-15,0 2-2 0,0 1-1 0,0 2 0 16,0 0-5-16,0 1-4 0,0 0-5 0,0 0-5 16,0 0-5-16,0 0-5 0,0 2-4 15,1 1 2-15,0 4 2 0,0 0 4 0,0 4 5 16,0-1-2-16,0 2-1 0,-1-1 0 0,0 1-1 16,0 0 3-16,0 1 2 0,0-1 1 0,0 0-1 15,0 1-2-15,0-1 1 0,0 1 0 0,0-1-1 16,0 1 0-16,0 0-1 0,0 0-1 0,0-1 4 15,0 1-3-15,0 0 3 0,0-1 0 16,0 0-7-16,0-1 1 0,0 1-17 0,0 1-26 16,-1-2-39-16,1 0-61 0,0-1-89 0,0-1-148 15,0-2-244-15,1-3-239 0,3 0 346 0</inkml:trace>
  <inkml:trace contextRef="#ctx0" brushRef="#br0" timeOffset="640.9143">9900 16180 0 0,'0'0'0'16,"0"0"0"-16,0 0 0 0,0 0 39 15,0 0 166-15,0 0-37 0,0 0-21 0,0 0-20 16,0 0-1-16,0 0 4 0,0 0-1 0,0 0 4 16,0 0-3-16,0 0-7 0,-23-56-4 0,22 56-6 15,0 0-7-15,-1 0-2 0,2 0-8 0,-2 0-10 16,1 0-4-16,1 0-10 0,-1 0-3 0,1 0-8 15,0 0-10-15,0 0-7 0,0 0-10 16,0 0-8-16,0 0-8 0,0 0-5 0,0 0-4 16,0 0-7-16,0 0-2 0,1 0 1 15,4 0 0-15,-1 0 6 0,5 1 4 0,2 1-1 16,-1 0 4-16,6 0-1 0,-2-1 0 0,3 0 0 16,-2-1-4-16,2 0-1 0,-2 0-1 0,1 0 3 15,-3 0-3-15,0 0 0 0,-2 0-1 0,-4 0 0 16,1 0 2-16,-3 0 3 0,-1 0 2 0,-3 0 3 15,-1 0 9-15,0 0 7 0,0 0 2 16,0 0 4-16,0 0-9 0,0 0-7 16,0 0-7-16,0 1-8 0,0-1-2 0,0 3-2 0,-2 0 0 15,-1 1-2-15,0 2 4 0,1 1 1 0,-3 1-3 16,0 2 5-16,2-1-8 0,-3 3 0 16,-1 1 2-16,1 1 0 0,-1 3 2 0,3-3-1 15,-4 2-1-15,3 0-1 0,0 0 0 0,0 0 2 16,0-1 1-16,2-1-2 0,-3 0 0 0,3 0-2 15,-3-3 0-15,4 1 3 0,-1-2-1 16,-2 0-1-16,3-2 2 0,0 0-3 0,-1 2 3 16,0-5 0-16,1 2-1 0,2-2 0 0,0 0-4 15,-2-2-5-15,2 1-16 0,0-2-29 0,0-2-45 16,0 3-62-16,2-2-99 0,0-1-136 16,4 0-289-16,-4 0-676 0</inkml:trace>
  <inkml:trace contextRef="#ctx0" brushRef="#br0" timeOffset="12846.5919">10548 16127 0 0,'0'0'0'0,"0"0"0"0,0 0 0 16,0 0 0-16,0 0 0 0,0 0 0 0,0 0 0 15,0 0 62-15,0 0 34 0,0 0-11 16,0 0-2-16,0 0-5 0,-7-10-6 0,6 9-9 15,1 1-7-15,-1-1-1 0,0 1-7 0,1 0-1 16,-1 0-4-16,0 0 0 0,1-2 1 0,-1 2-2 16,-1 0-4-16,-1 0-5 0,2-1 0 15,0 1 4-15,-1 0 9 0,-1 0 11 0,0 0 7 16,2 0 2-16,-1 0-5 0,-3 0-4 0,1 0-6 16,2 0-3-16,-3 0-6 0,2 0-5 0,0 0-2 15,-2 0-7-15,3 0 0 0,0 0-8 0,-4 1-3 16,3-1-2-16,-2 2-5 0,0-1 2 15,-2 1 0-15,3-1-1 0,-4 0 3 0,4 1 3 16,-3-1 3-16,0 0 6 0,4 0 4 0,-2 0 4 16,-1 0 1-16,1 1-3 0,0-2-1 15,-2 1-7-15,2-1-4 0,-3 1-4 0,0 0-6 16,3 1 0-16,-4 0-4 0,-1 2 1 16,0-1 0-16,-1 1-4 0,-1 0 2 0,1 0-1 15,1-1 1-15,2 1 2 0,1-1-1 0,4 0-4 16,0-1 0-16,1 0-1 0,1-2-2 0,1 1-1 15,0-1-2-15,0 0 0 0,0 0 1 0,0 2 1 16,0-2-1-16,0 1 2 0,0 0 2 0,0 0 0 16,3 1 3-16,-1 1-1 0,0 0 0 15,-1 1 0-15,0 0-2 0,0 1 2 0,2-2 0 0,-1 4 1 16,0-1 0-16,-1-1-3 0,0 1 1 16,1-1-1-16,3 1 2 0,-3-3-1 0,0 1 0 15,0-1-1-15,3-1 2 0,-2 0 3 0,3 1 2 16,-3-2 4-16,4 0-3 0,-3 0 1 15,0 0 2-15,0 0-3 0,-1 1 4 0,2-2-2 16,-2 0-3-16,-1 1 1 0,4-1-3 0,-3 0 2 16,-1 0 0-16,3 0-2 0,-2 0 0 0,-1 0 2 15,3 0 1-15,-2 0 3 0,4 0-4 16,-3-1 3-16,4-1-1 0,-2 0-1 0,1 1 5 16,3-1-6-16,-1 0-1 0,1 2-1 0,1 0-7 15,-1 0 5-15,-1 0-2 0,0 0 0 16,-1 3 0-16,-2-1-2 0,2 2 1 0,-1 0 2 15,-3 1-2-15,-2 0 0 0,2 0-2 0,-2 1 0 16,-2 0 6-16,0 0 1 0,0 0 4 0,0 2 2 16,-1 0-4-16,-5 1 8 0,2 0-1 0,-4-1 2 15,-2 1 1-15,1 0-3 0,-3-1 0 0,2 0-2 16,-2 0 3-16,-4-1-4 0,4 0-3 16,-4 2-1-16,2-2-2 0,0-1 2 0,-1 0 0 15,2-2 0-15,0 2-2 0,-2-1-1 16,4-1-1-16,0-1-1 0,0 0-5 0,2-1-9 0,0 2-15 15,2-2-28-15,1 1-35 0,0-2-54 16,3 0-93-16,2 0-140 0,1-1-225 0,0 0-149 16,0 0 365-16</inkml:trace>
  <inkml:trace contextRef="#ctx0" brushRef="#br0" timeOffset="13320.1488">10940 16213 0 0,'0'0'352'0,"0"0"24"0,0 0-58 16,0 0-37-16,0 0-58 0,0 0-39 0,0 0-33 0,0 0-36 15,0 0-28-15,0 0-17 0,0 0-15 16,0 0-14-16,0 0-11 0,-123 45-8 0,116-33-10 16,0-2-3-16,0 2-3 0,4 0-2 0,-1-1-2 15,3-1 0-15,1 1-5 0,0-3 2 16,0-1 2-16,6-3 2 0,2 1-1 0,2-3 4 16,2-1-1-16,0-1 5 0,5 0 1 0,-2-1 3 15,3-5-2-15,0 0-1 0,3-1-2 0,-3-3-2 16,1 1 1-16,-3 0 0 0,1-1 0 15,-3 2 2-15,0-1 9 0,-4 0 9 0,-3 2 15 16,0-1 18-16,-1 1 8 0,-3 0 9 0,-2 2 1 16,-1 0-9-16,0-2-8 0,-1 1-12 0,-3 1-14 15,-4-2-10-15,-2-1-3 0,-2 2-7 16,-3-2-3-16,-4 2-4 0,2 0-4 0,-3 3-3 16,-4 1 0-16,1 2-1 0,1 0-7 0,0 4 0 15,-2 6-2-15,5-1-4 0,4 2-2 0,1 2-17 16,5 0-30-16,3-1-56 0,4 2-82 0,2-3-159 15,0-3-272-15,2-2-513 0</inkml:trace>
  <inkml:trace contextRef="#ctx0" brushRef="#br0" timeOffset="13763.5296">11433 16152 1204 0,'0'0'287'0,"0"0"-53"0,0 0-68 0,0 0-52 16,0 0-27-16,0 0-15 0,0 0-18 0,0 0-15 15,0 0-9-15,-116 21-4 0,101-14 1 0,4 3 2 16,0-3 0-16,1 3-5 0,1 1-5 16,5 1-8-16,-3-2-6 0,5 1 0 0,1 0-1 15,0-1-2-15,1-1 2 0,0 1 0 0,4-2 2 16,5-3 0-16,0 1 3 0,2-1-3 15,2-3 1-15,5-1 1 0,1-1 0 0,2 0 0 0,1-3-1 16,1-3-3-16,3-1-1 0,-2-2 4 16,2 0 0-16,-3-2 6 0,0 1 13 0,3-1 5 15,-4 0 11-15,-2 1 7 0,-1 1 1 16,-7 0 12-16,-2 2 10 0,-4 1 7 0,-5 0-3 0,-1 0-8 16,0-1-14-16,-7 2-13 0,-3-2-8 15,-2 0-8-15,-7 0-7 0,0 1-7 0,-2 0-2 16,-3 1-6-16,-3 3 0 0,4 2-3 0,-4 0-2 15,3 4-1-15,-1 3-1 0,3 1 0 16,6 2-5-16,-3 1 1 0,3-1-5 16,3 0-11-16,2-1-10 0,2 1-28 0,0 0-30 0,6-2-38 15,2 2-55-15,1-4-79 0,0 0-129 0,4-2-166 16,4 0-244-16,-5-3 65 0</inkml:trace>
  <inkml:trace contextRef="#ctx0" brushRef="#br0" timeOffset="14156.4182">11969 16172 756 0,'0'0'577'0,"0"0"-216"0,0 0-96 16,0 0-80-16,0 0-55 0,0 0-32 0,0 0-32 15,0 0-25-15,0 0-11 0,0 0-9 16,0 0 1-16,0 0 1 0,0 0-1 15,0 0 1-15,-119 21 1 0,110-12-6 0,2 0-3 16,0 2-2-16,0 0-6 0,4 2-4 0,-3 0 1 16,4 1-3-16,2 0-2 0,-1 1 4 0,1 0-1 15,0 0-2-15,1 0 1 0,6-1-1 0,-3-2-2 16,5-2 4-16,1-3 4 0,0-2 1 16,1-1 3-16,5-3 5 0,-2-1-2 0,4 0 2 15,0-3-1-15,-2-4-1 0,2-3 4 0,0 2 1 16,-3-3 0-16,2 0 2 0,-2-2 4 0,1 0 11 15,-3 0 10-15,0 1 5 0,-6 0 4 16,0 0-10-16,-5 1-1 0,-2-1-6 0,0 0-8 16,-1 1-6-16,-7-1-6 0,-2-1-5 0,-2 0-2 15,0 1-5-15,-4 1-3 0,0 1-5 0,-2 3-1 16,-1 4-3-16,-2 3-10 0,-2 2-13 0,-2 6-38 16,1 3-53-16,-4 1-97 0,5 2-190 0,5-4-495 15,6-3-624-15</inkml:trace>
  <inkml:trace contextRef="#ctx0" brushRef="#br0" timeOffset="15100.0573">12861 16010 0 0,'0'0'179'0,"0"0"211"15,0 0-40-15,0 0-45 0,0 0-49 0,0 0-34 16,0 0-29-16,0 0-32 0,0 0-21 0,0 0-22 15,0 0-15-15,0 0-13 0,0 0-16 16,-9-13-12-16,9 13-11 0,0 0-9 0,0 0-4 0,0 0-3 16,0 0-5-16,0 0-3 0,0 0-2 15,0 0-3-15,0 0 0 0,0 0 0 0,0 0 1 16,0 0 0-16,0 0 2 0,0 0 1 0,0 0 0 16,0 0 0-16,0 0-2 0,0 0-1 0,0 0 0 15,0 0-4-15,0 0-2 0,0 0-3 16,0 0-4-16,0 0-1 0,0 0-3 0,0 0 0 15,0 0-3-15,0 0-2 0,0 0 0 0,0 0 0 16,0 0 1-16,0 0 2 0,0 0-4 0,0 0 2 16,0 0 0-16,0 0-2 0,0 0 1 15,0 0-2-15,0 0 1 0,0 0-1 0,0 0 0 16,0 0 1-16,0 0 0 0,0 0-2 0,0 0 2 16,0 0-1-16,0 0 2 0,0 0 2 0,0 0-3 15,0 0 0-15,0 0-1 0,0 0-3 16,0 0 4-16,0 0-1 0,0 0-1 0,0 0 2 15,0 0-2-15,0 0 2 0,0 0 0 0,0 0 0 16,0 0 0-16,0 0 0 0,0 0 1 16,0 0-1-16,0 0-1 0,0 0 1 0,0 0-2 15,0 0-1-15,0 0 4 0,0 0-1 0,0 0 0 16,0 0 1-16,0 0-4 0,0 0 3 0,0 0 0 16,0 0-1-16,0 0 1 0,0 0-1 0,0 0-1 15,0 0-2-15,0 0-1 0,0 0-2 0,-1 0-8 16,1 0-9-16,0 0-20 0,0 0-28 15,0 0-48-15,0 0-57 0,0 0-94 0,-2 0-176 16,2 0-354-16,0 0-464 0</inkml:trace>
  <inkml:trace contextRef="#ctx0" brushRef="#br0" timeOffset="17264.7178">12542 15959 0 0,'0'0'0'0,"0"0"0"0,0 0 329 15,0 0 38-15,0 0-58 0,0 0-43 0,0 0-42 16,0 0-39-16,0 0-24 0,0 0-14 16,0 0-11-16,0 0-11 0,0 0-12 0,0 0-13 15,-4 0-10-15,4 0-11 0,0 0-11 0,0 0-6 16,0 0-6-16,0 2-8 0,0-2-4 0,0 0-6 16,0 0-7-16,0 0-2 0,0 0-7 0,0 1-5 15,0-1-4-15,0 0-4 0,0 0-1 16,0 1-2-16,0-1-1 0,0 2-1 0,0-2-3 15,0 1 0-15,0 1-1 0,0 0 2 0,2 1 1 16,0 1 1-16,5 1 0 0,-4 1 1 16,5 0 4-16,-1 1 2 0,-2-2 1 0,5 2 3 15,0 0 1-15,0 0 0 0,2 0 2 0,1 2-1 16,0-2-2-16,-1 1-3 0,-2-1-3 16,1 1 0-16,-1 0-2 0,-1 0-2 0,0 0 0 0,-1-1 0 15,-3 0-1-15,3 0 1 0,-1-1-1 16,-2-1-1-16,2 0 1 0,-3-1 0 0,3 0 2 15,-4 1-2-15,5-2 0 0,-5-1-2 0,3 1-2 16,-2-1 4-16,1-1 0 0,-2 0 0 0,1-1-1 16,1 2-5-16,-3-2-1 0,3 1-9 0,-3-1-15 15,0 0-27-15,-1 0-34 0,0 0-42 0,4 0-71 16,-3-1-132-16,0-2-196 0,3 2-331 16,-3-1-248-16</inkml:trace>
  <inkml:trace contextRef="#ctx0" brushRef="#br0" timeOffset="17740.873">13042 15912 0 0,'0'0'0'0,"0"0"401"0,0 0-12 15,0 0-81-15,0 0-53 0,0 0-42 0,0 0-28 16,0 0-16-16,0 0-18 0,0 0-11 0,0 0-14 15,0 0-16-15,0 0-18 0,0-21-16 16,-2 21-13-16,0 2-9 0,2 0-7 16,-2 0-4-16,-2 1-10 0,-1 1-1 0,-1-1-1 0,-1 3 2 15,-2 1 5-15,0 1-3 0,0 1-3 16,0 2-5-16,-2 0-4 0,0 3-2 0,0 0-3 16,1 0-1-16,-1 2-2 0,-1 1-2 0,0 1 0 15,-1 2 0-15,0 1-2 0,0-1 0 0,-3 3-1 16,3 0 0-16,-4 2 6 0,4 1-4 15,-4 1-2-15,3-1-1 0,-3 1-5 0,5-1 4 16,-1-1-1-16,1-2 1 0,2 0-3 0,1-2-2 16,0-2 3-16,1 1-2 0,0-2 1 15,-2-3-2-15,3 2-2 0,2-3 0 0,-3-1 2 16,5-1 2-16,-4-2 0 0,6-2-3 0,-2-2-2 16,2-1 2-16,0-3 1 0,1-1 3 0,0-1-3 15,0 0 1-15,0 0 1 0,0 0-2 0,0 0 7 16,0 0-2-16,0 0-2 0,0 0 1 0,0 0-4 15,0 0 3-15,0 0-1 0,0-2-5 16,0-1-10-16,0-3-18 0,1 0-23 16,1-2-25-16,0-2-27 0,6-1-37 0,-4 0-65 0,4-3-98 15,0 0-164-15,-2 3-316 0,0 2-497 0</inkml:trace>
  <inkml:trace contextRef="#ctx0" brushRef="#br0" timeOffset="18615.7756">12587 15970 0 0,'0'0'0'0,"0"0"0"0,0 0 168 16,0 0 67-16,0 0-49 0,0 0-20 15,0 0-12-15,0 0-6 0,0 0 1 0,0 0-13 16,0 0-15-16,0 0-10 0,0 0-6 0,0 0-2 15,-26-15-1-15,26 15-1 0,-1 0-3 16,0 0-2-16,0 0-9 0,0 0-8 16,0 0-8-16,1 0-12 0,0 0-5 0,0 0-10 0,0 0 0 15,0 0-3-15,0 0-2 0,0 0-2 16,0 0-9-16,-3 0-7 0,3 0-5 0,0 0-5 16,-1 0-3-16,0 1-4 0,-1 0-2 0,-3 0 0 15,1 0 1-15,1 1 1 0,-3-1 1 0,4 0-5 16,0 1 3-16,-1-2 1 0,0 0-1 0,3 1 6 15,-1-1-2-15,1 0 0 0,0 0 1 16,0 0-2-16,0 0 3 0,0 0-1 0,0 0 2 16,0 0 3-16,0 0 0 0,0 0 4 15,0 0 1-15,-1 0-3 0,0 0-3 0,-1 0-3 16,-1 0 0-16,0-1 4 0,3 1-4 0,-2-2 0 16,1 2 1-16,0 0-4 0,0 0 7 0,1-1-2 15,-3 1 2-15,3 0 0 0,0-1-1 16,-1 1 2-16,1 0 2 0,0 0 6 0,0 0-4 15,0 0-1-15,0 0 2 0,0 0-1 0,0 0 3 16,0 0-2-16,0 0-2 0,0 0-4 0,0 0-2 16,0 0-3-16,0 0-1 0,0 0-2 0,0 0-4 15,0 0-1-15,0 0-6 0,0 0 5 0,0 0-3 16,4 1 0-16,-1 3 3 0,0 2-3 16,5-1 5-16,0 4 3 0,1 0-2 0,-1 0 1 15,5 2-2-15,-1 0-1 0,1 0 3 0,-2 1 1 16,5 0-3-16,-4-1 0 0,-1-1-3 0,1 2 0 15,0-4 4-15,0 2-1 0,0 0 1 16,-1-1-3-16,0-2 2 0,-2 3 0 0,0-3 1 16,-2 0 1-16,1 0-3 0,0-1 1 15,-1-1 0-15,-2-1 0 0,3 2 0 0,-3-2-1 16,1-1 0-16,0 1-3 0,-2-3 4 0,2 2 1 0,-1-2 2 16,1 0 2-16,-2 1-4 0,1-1 0 15,-2-1 0-15,-1 1-2 0,1-1 3 0,0 1-1 16,-2-1-1-16,1 1-2 0,-1-1 2 0,-1 0-2 15,1 0-1-15,0 0 3 0,-1 0-5 0,0 0-6 16,2 0-17-16,-2 0-27 0,0 0-34 16,3 0-38-16,-1-1-52 0,-1 1-99 0,5-2-147 15,-3 1-362-15,-2-1-624 0</inkml:trace>
  <inkml:trace contextRef="#ctx0" brushRef="#br0" timeOffset="29144.6844">13038 16326 0 0,'0'0'0'15,"0"0"0"-15,0 0 0 0,0 0 0 0,0 0 0 16,0 0 0-16,0 0 0 0,0 0 0 16,0 0 0-16,0 0 0 0,0 0 0 0,0 0 0 15,0 0 0-15,0-3 0 0,0 3 0 0,0-1 0 16,0 1 0-16,0-2 0 0,0 1 0 0,0 1 0 16,2-1 0-16,-2 1 0 0,0-1 0 15,0 1 0-15,0 0 0 0,0-1 0 0,2 1 0 16,-2 0 0-16,2-1 0 0,-2 1 0 15,0-2 0-15,1 1 0 0,-1 1 0 0,0 0 0 0,0 0 0 16,0 0 0-16,0 0 0 0,0 0 0 16,0 0 0-16,0 0 0 0,0 0 0 0,0 0 0 15,0 0 0-15,0 0 0 0,1 0 0 16,-1-1 0-16,0 0 0 0,1 0 0 0,-1 1 0 16,0-2 0-16,0 1 0 0,0 1 68 0,1 0 39 15,-1 0 0-15,0 0 0 0,0 0 0 0,0 0-2 16,0-1-1-16,0 1-3 0,0-1-2 15,0 1-4-15,0 0-8 0,0 0 1 0,0 0-3 16,0 0-8-16,0 0-4 0,0 0-9 0,0 0-3 16,0 0-1-16,0 0 2 0,0 0 3 0,0 0-2 15,0 0-3-15,0 0-8 0,0 0-7 0,0 0-2 16,0 0-2-16,0 0-3 0,0 0-3 16,0 0-4-16,0 0-4 0,0 0 0 0,0 0-2 15,0 0-1-15,0 0-2 0,0 0 1 0,0 0-2 16,0 0-3-16,0 0 0 0,0 0-5 15,0 0-2-15,0 0-1 0,0 0-3 0,0 1-1 16,0-1-1-16,0 1-5 0,0 0-2 0,0-1 2 16,0 2-4-16,0-1 0 0,0 1 3 15,0 2 1-15,0 0 4 0,1 3 2 0,0 0 1 0,3 2-3 16,-3 0 2-16,0 1 0 0,0 0 1 16,-1 2 1-16,0-2 0 0,1 2 0 0,-1-1 0 15,0-2 0-15,0 1-1 0,0 1 1 0,0-3 2 16,0 2-4-16,0-2 1 0,0-2-2 0,0 2-2 15,0-1 1-15,-1 0 3 0,1 0-2 0,-1 0 2 16,0 0 0-16,0-4 0 0,-1 2-1 16,2-2 1-16,-2 1-2 0,2-1 0 0,0 2 1 15,-1-2 0-15,1 1-2 0,0-2-2 16,0 0 0-16,0 1-4 0,0-2 4 0,0 0 1 16,0 0-2-16,0 0 2 0,0-1-1 0,0 2 0 15,0-2 0-15,0 0 3 0,0 0-3 0,0 0 0 16,0 0 2-16,0 0-4 0,0 0 2 0,0 1 1 15,0-1-1-15,0 0 1 0,0 0 4 0,0 0-2 16,0 0 2-16,0 0 0 0,0 0-6 16,0 0-3-16,0 0-3 0,0-1-6 0,0-1-12 15,0 1-19-15,0-1-36 0,0-3-55 0,0-1-60 16,0 0-94-16,3-3-135 0,1 2-195 0,-2 0-77 16,-1 2 556-16</inkml:trace>
  <inkml:trace contextRef="#ctx0" brushRef="#br0" timeOffset="30200.2596">13082 16217 0 0,'0'0'0'0,"0"0"0"0,0 0 0 0,0 0 0 16,0 0 6-16,0 0 224 0,0 0-24 0,0 0-12 0,0 0-7 15,0 0-3-15,0 0 2 0,0 0-16 16,0 0-15-16,0-2-12 0,0 2-17 0,-2 0-9 16,2 0-14-16,0 0-13 0,-1 0-14 0,1 0-14 15,0 0-12-15,0 0-10 0,0 0-12 16,0 0-3-16,0 0-5 0,0 0-6 0,0 0 2 16,0 0-4-16,0 0-2 0,0 0 1 0,0 0-3 15,0 0 0-15,0 0 1 0,0 0 0 0,0 0 1 16,0 0-5-16,0 0 0 0,0 0-1 15,-1 0-4-15,1 0 0 0,-1 1-1 0,-1-1 0 16,0 1 3-16,-3 1 0 0,4-1 3 0,-1 2 1 16,-1-2-3-16,1-1 0 0,1 1 0 0,1-1-1 15,0 0 2-15,0 0 0 0,0 0-1 16,0 0 1-16,0 0 3 0,0 0 5 0,0 0 3 16,0 0 5-16,0 0 2 0,0 0 0 0,0 0 3 15,0 0 1-15,0 0 1 0,0 0 1 0,0 0-2 16,0-1-3-16,0 0-5 0,0-2-3 0,0 1-6 15,0-1-1-15,0-1 0 0,0 0 1 16,0 2 1-16,0-1 1 0,0 0-3 0,0-2 0 16,0 1 0-16,0 1-2 0,0 0 1 0,1 3-2 15,-1-1 0-15,0 1-1 0,0 0-2 0,0 0 0 16,0 0-2-16,0 0-2 0,0 0-3 16,0 0-1-16,0 0-2 0,0 0 1 0,-1 0-4 15,1 0-1-15,0 0 1 0,0 1 1 0,0 1-2 16,0 0-16-16,0 0-35 0,0 1-54 0,0-2-79 15,0 1-110-15,0-1-134 0,0 1-202 16,0-2-417-16</inkml:trace>
  <inkml:trace contextRef="#ctx0" brushRef="#br0" timeOffset="31185.0416">13249 16322 0 0,'0'0'0'0,"0"0"0"15,0 0 0-15,0 0 0 0,0 0 0 16,0 0 6-16,0 0 217 0,0 0-8 0,0 0-13 16,0 0-5-16,0 0-1 0,0 0-10 0,0 0-7 15,0 0-17-15,-8-16-13 0,8 15-14 0,-1 1-18 16,1-1-9-16,0 1-14 0,-1 0-15 0,1-2-5 16,-1 1-10-16,1 0-5 0,0 0-3 15,0 0-8-15,0 1-1 0,0-1-4 0,0 1-3 16,-1-2-6-16,1 2-3 0,0-1-2 0,0 1-2 15,0 0 2-15,0 0 1 0,0-1-2 0,0 1-3 16,0 0 1-16,0-1 1 0,0 1-3 0,0 0 2 16,0 0-7-16,0 0-5 0,0 0-4 15,0 0-4-15,0 0 0 0,-2 0-4 0,2 0-2 16,0 0-2-16,-2 0-3 0,2 1-2 0,0 1 2 16,0 3 2-16,-1 0 0 0,1 2 3 15,0 3 2-15,0 0 1 0,0 2-1 0,-1 0-1 16,0 2-3-16,0-1 1 0,0 1 2 0,0 0 0 15,-1-2 1-15,-1 3-3 0,2-2 3 0,-1-2 0 16,0 1 0-16,1-2 1 0,-1-1-2 16,0 0-1-16,1 0 2 0,1-2-4 0,0-2 2 15,0 0 0-15,0 0-2 0,0-2 3 0,0 1 0 16,0-4 1-16,0 1 2 0,0 1-3 16,0-2 0-16,0 0-1 0,0 0-1 0,0 0-1 15,0 0-14-15,0 0-20 0,0 0-34 0,0 0-47 16,0-3-85-16,0-1-114 0,3-3-222 15,-1 1-290-15,-1 3-119 0</inkml:trace>
  <inkml:trace contextRef="#ctx0" brushRef="#br0" timeOffset="31680.3161">13399 16251 0 0,'0'0'0'0,"0"0"153"0,0 0 165 15,0 0-35-15,0 0-32 0,0 0-24 16,0 0-34-16,0 0-22 0,0 0-19 0,0 0-23 0,0 0-26 16,0 0-27-16,0 0-25 0,2-11-17 15,-2 11-8-15,0 3-5 0,0-1 9 0,-2 1 6 16,-2 1 8-16,3 2 5 0,-1 0-4 0,-2 0-3 15,0 1-8-15,0 0-3 0,-3 1-3 16,1 0-6-16,-1-1 0 0,-1 2-3 0,-1 0-6 16,-1-1 0-16,0 2-3 0,-1-2 0 0,2-2 1 15,-1 1 0-15,0-1-4 0,2-1-2 16,2 0-1-16,-1-1-3 0,5-1 1 0,0 0-2 16,0-1-1-16,1-1-2 0,1 0 3 0,0-1 0 15,0 1 0-15,0-1 2 0,0 0-2 0,0 0 2 16,0 0 3-16,0 0 0 0,0 0 0 0,0 0 2 15,0 0 1-15,1 0 1 0,2 0 11 0,0 0 4 16,1 0 3-16,2 3 2 0,0-1-3 0,-1 0-4 16,5 2-1-16,-2-1-4 0,1 2-4 15,1 1 0-15,0 1-2 0,0 2-2 0,2 1-1 16,-2-1-5-16,1 2 0 0,0-2-3 0,-1 0 5 16,-1 0 2-16,0-1-1 0,-1-1 0 15,-1 0-5-15,0 0-12 0,1-1-50 0,-2-1-112 16,4-1-215-16,-3-1-560 0,1-3-458 0</inkml:trace>
  <inkml:trace contextRef="#ctx0" brushRef="#br0" timeOffset="35666.6658">14113 16062 134 0,'0'0'373'0,"0"0"-1"15,0 0-67-15,0 0-36 0,0 0-55 0,0 0-24 16,0 0-26-16,0 0-19 0,0 0-17 16,0 0-20-16,0 0-19 0,0 0-20 0,0-15-13 15,0 15-8-15,0 0-8 0,0 0-3 0,0 0 0 16,0 0-3-16,0 0 1 0,0 0-1 0,0 0-6 16,0 0-6-16,0 0-5 0,0 0-7 15,0 1-5-15,0 0-1 0,0 2-3 0,0 2 3 16,2 1 2-16,2 3 3 0,0 0-2 0,-1 4 1 15,2-1 1-15,-2 4-5 0,0-1 7 16,1 2-1-16,-2 1 0 0,0-2 3 0,1 1-3 16,-2 0-1-16,0-1-2 0,1-2 1 0,-2 1-3 0,0-2 1 15,1 0 0-15,-1-1-4 0,0-1-6 16,0-2-6-16,0-1-10 0,0 0-25 0,0-2-29 16,0-1-42-16,0 0-59 0,0-2-85 15,0-1-131-15,0-2-197 0,0 0-172 0,0 0 91 0</inkml:trace>
  <inkml:trace contextRef="#ctx0" brushRef="#br0" timeOffset="35989.7199">13994 16231 219 0,'0'0'356'0,"0"0"-2"0,0 0-42 16,0 0-35-16,0 0-39 0,0 0-33 0,0 0-37 15,0 0-27-15,0 0-20 0,0 0-13 0,0 0-16 16,0 0-19-16,0 0-17 0,-66-15-20 16,66 15-12-16,0 0-10 0,0 0-8 0,0 0-1 15,2 0-1-15,1 0 2 0,5 0 3 0,2 2 5 16,3 2 2-16,6-2 2 0,2 0 1 16,6-1 1-16,0 1-3 0,3-2-3 15,3 0 1-15,0 0-5 0,0 0-2 0,3-3 0 0,-2 0-4 0,-1-1 2 16,-1 1-4-16,-2 0-3 0,-4 0-3 15,-4 2-14-15,-3-1-16 0,-4 2-27 16,-5 0-28-16,-4 0-31 0,-2 0-29 0,-1 0-20 0,-3 0-10 16,0 2-5-16,-5 0-18 0,1 0-48 15,-2 2-113-15,2-2-199 0,0-1-48 0</inkml:trace>
  <inkml:trace contextRef="#ctx0" brushRef="#br0" timeOffset="37348.4187">15054 16001 0 0,'0'0'0'0,"0"0"0"0,0 0 0 16,0 0 118-16,0 0 181 0,0 0-20 15,0 0-16-15,0 0-14 0,0 0-25 0,0 0-32 16,0 0-36-16,0 0-22 0,0 0-23 0,0 0-16 16,-23-38-8-16,19 37-14 0,-1 0-4 0,2-1-5 15,-3 2-6-15,1-1-4 0,0 0-6 16,0 1-7-16,0 0-8 0,0 0-2 0,-1 0-5 16,0 0-3-16,0 0-3 0,1 0-5 0,-2 0-5 15,0 0-2-15,0 4 2 0,-1 1-4 0,1 1-2 16,-1 1-1-16,0 2-5 0,1 0 4 0,0 0-1 15,-2 3 0-15,2-1-2 0,-1 2 1 16,2 1-1-16,1 0 0 0,1-1 4 0,1 3-5 16,1-3 0-16,2 1 1 0,0-3 2 0,0 2-1 15,4-2 2-15,2-3-2 0,-1 0-2 0,3-1 4 16,-1-1 0-16,2-1 0 0,1 0-2 16,1-3 1-16,1 0 0 0,1-2 1 0,3 0 6 15,-1 0-2-15,2 0 4 0,0-3-1 0,1-1-4 16,1-2 5-16,-4 2-1 0,0-2-1 15,-1 1 1-15,-3-1 0 0,0 0 2 0,-4 0 3 16,0 0 2-16,-1-1-1 0,0 0 0 0,-2 2 0 16,1-3 4-16,-3 1 0 0,1-2 0 0,-1 1 2 15,0-3-9-15,-2 2 7 0,0-2-2 16,0-1-2-16,0 1 4 0,-4-2-9 0,0 2 0 16,0 0-1-16,-2 1-1 0,0 2-1 0,0 0-2 15,-1 2-3-15,1 0-2 0,-2 2 0 0,-1 2 0 16,0 1-4-16,-1 1-5 0,-2 1 2 0,-1 4-4 15,-2 2 0-15,1 1-5 0,-2 1-25 16,4 0-36-16,-2 2-53 0,4-1-78 0,3 0-128 16,2 0-220-16,1-3-287 0,4-4-99 0</inkml:trace>
  <inkml:trace contextRef="#ctx0" brushRef="#br0" timeOffset="37635.6042">15538 16050 1472 0,'0'0'358'0,"0"0"-55"16,0 0-76-16,0 0-44 0,0 0-44 0,0 0-25 0,0 0-25 16,0 0-22-16,0 0-12 0,0 0-6 15,0 0-8-15,0 0-5 0,0 0-7 0,0 0-7 16,-80-16-5-16,80 16-5 0,-1 0-7 0,1 0-2 15,0 0-4-15,0 0 1 0,0 0-1 0,0 0 1 16,0 0-2-16,0 0-1 0,0 0 0 16,0 0-7-16,0 0-24 0,0 0-44 0,1 0-80 15,1 0-128-15,5 2-238 0,-5-1-421 16,3-1-231-16</inkml:trace>
  <inkml:trace contextRef="#ctx0" brushRef="#br0" timeOffset="38025.5715">15857 15911 355 0,'0'0'488'16,"0"0"-41"-16,0 0-73 0,0 0-91 0,0 0-65 16,0 0-38-16,0 0-38 0,0 0-28 15,0 0-27-15,0 0-23 0,0 0-18 0,0 0-15 16,0 0-13-16,-10-7-7 0,9 10-1 16,-1 3-2-16,2 1 3 0,-4 3 4 0,2 1 0 0,0 0 2 15,1 3 0-15,0 0-1 0,1 0-1 16,-1 1 2-16,-2-1-1 0,2 0 0 15,0 0-1-15,-1-1-2 0,1-2-1 0,0 1-3 0,0-3-2 16,0 0-1-16,1 1-1 0,-2-2 1 16,2-1-1-16,0-3 1 0,0 3-2 0,0-3 0 15,0 1-3-15,0-1-2 0,0 0-14 0,0 0-22 16,0-2-40-16,0 1-60 0,2-2-78 16,1-1-140-16,2 0-217 0,-1 0-323 0,-2 0 75 0</inkml:trace>
  <inkml:trace contextRef="#ctx0" brushRef="#br0" timeOffset="38504.5836">16177 15893 526 0,'0'0'364'15,"0"0"2"-15,0 0-61 0,0 0-69 0,0 0-58 0,0 0-32 16,0 0-15-16,0 0-16 0,0 0-8 0,0 0-3 16,0 0-13-16,0 0-14 0,0 0-16 15,-16-14-18-15,14 15-17 0,-5 2-10 0,0 2-3 16,-1 2-3-16,-4 3 6 0,-1 2-1 0,-1 1-2 16,-2 2-1-16,1 3-1 0,-1 0-1 0,2 1-2 15,-1-1-3-15,4-2-1 0,1 4 1 16,3-2-2-16,0-3 2 0,5 0-1 0,0 1-4 15,1-1-1-15,1-3-2 0,0 1 5 0,3-3-1 16,0-3 0-16,5-2 6 0,1-1-7 0,1 2 8 16,2-5 1-16,0 1 0 0,4-2 1 15,-2 0-2-15,1 0 1 0,0-3-2 0,-1-3 3 16,0 3-5-16,-3-1-2 0,-1-1 1 0,1 2-1 16,-3-1 2-16,-2 1 2 0,0-1 6 0,-3 1 4 15,0-2 7-15,-3 0 2 0,0 1-4 16,0-3-2-16,-4 0-10 0,-3 0-3 0,-2 0-6 15,-1 1 0-15,-4 1 0 0,1 2-2 0,-3-1-1 16,1 3-3-16,-4 1 0 0,3 0-3 0,0 0-5 16,-1 0-22-16,5 2-32 0,2-1-51 15,2 2-82-15,6-2-119 0,2 0-207 0,0-1-334 16,0 0-253-16</inkml:trace>
  <inkml:trace contextRef="#ctx0" brushRef="#br0" timeOffset="39067.6124">16656 15875 0 0,'0'0'426'0,"0"0"54"0,0 0-67 16,0 0-77-16,0 0-81 0,0 0-45 15,0 0-38-15,0 0-34 0,0 0-38 0,0 0-27 16,0 0-14-16,0 0-15 0,0 0-4 0,0 0-7 16,-35-21-4-16,31 21-6 0,3 0-5 0,-3 0-3 15,-2 0-2-15,2 0 1 0,-2 0-1 16,0 0-1-16,-2 1 1 0,-3 1 0 0,0 2 0 15,-4 1 2-15,1 1 0 0,-3-1-2 0,-2 2-1 16,-2 2-2-16,2 0-4 0,3 0 0 16,0 2-3-16,5-3-2 0,1 3 0 0,1-1-1 15,4 0 0-15,2-1-1 0,2 2 0 0,1-3 1 16,1 2-1-16,6-4 3 0,4 1 1 0,-1-1-1 16,7-2 2-16,1-1-1 0,4-2-1 15,1 0 6-15,-2-1-3 0,0 0 0 0,-1 0-1 16,-4 0-2-16,-1 0 1 0,-3 0 0 0,-2 1-1 15,0 1-1-15,-2 1-1 0,0 0 0 0,-4 0-1 16,4 2 1-16,-6 1-2 0,2-1 2 0,-1 1-2 16,-2 0 2-16,-1 0 4 0,0 1-1 15,-7 1 5-15,-1 1 0 0,-2-1 5 0,-4 2 1 0,-2-2 0 16,-1 0 0-16,-6-2-6 0,-1 1-1 16,1 0-4-16,-1-1 1 0,-1-1-4 0,3 0-1 15,-2 0 2-15,0-2-7 0,2 0-7 0,1 0-23 16,0 0-42-16,3-3-81 0,5 2-148 15,4-2-412-15,4 0-868 0</inkml:trace>
  <inkml:trace contextRef="#ctx0" brushRef="#br0" timeOffset="46341.1081">17013 15893 0 0,'0'0'0'0,"0"0"0"16,0 0 27-16,0 0 300 0,0 0-21 16,0 0-22-16,0 0-17 0,0 0-42 0,0 0-28 0,0 0-28 15,0 0-26-15,0 0-15 0,0 0-12 0,0 0-15 16,5-41-11-16,-5 41-12 0,0 0-15 15,0 0-13-15,0 0-11 0,0 0-13 0,0 0-11 16,0 0-8-16,0 0-10 0,0 0-5 0,0 2 2 16,0 3 1-16,0 1 8 0,0 2 3 15,0 0 2-15,2 1-1 0,-2 2-1 0,0-1-1 16,0 1-1-16,0 0 3 0,0 0 0 0,0-1 2 16,0 1 0-16,0-3-2 0,0 1 0 0,0-1-2 15,0-2 0-15,0 0-5 0,0-1-3 16,0 0-10-16,0 0-20 0,0-3-32 0,0 1-49 15,2-3-63-15,-1 1-103 0,1-1-107 16,1 0-195-16,0 0-106 0,-1 0 299 0</inkml:trace>
  <inkml:trace contextRef="#ctx0" brushRef="#br0" timeOffset="46572.759">16962 15948 0 0,'0'0'0'0,"0"0"0"0,0 0 227 16,0 0 21-16,0 0-51 0,0 0-36 15,0 0-44-15,0 0-32 0,0 0-22 0,0 0-16 16,0 0-10-16,0 0-5 0,0 0 8 0,-61 15 17 16,62-12 24-16,5-2 24 0,-1 0 13 15,5-1-1-15,1 0-6 0,4 0-16 0,0 0-15 16,4 0-16-16,-1-1-15 0,2-1-11 0,-1 0-9 16,-1 0-7-16,0 0-9 0,0 1-3 0,0 1-3 15,-6-1-11-15,1 0-11 0,-3 1-32 16,-1-1-80-16,-1 0-132 0,1-1-138 0,-6 1-196 15,3 0-69-15,-4 1 516 0</inkml:trace>
  <inkml:trace contextRef="#ctx0" brushRef="#br0" timeOffset="46925.8152">17139 15912 0 0,'0'0'0'15,"0"0"253"-15,0 0 19 0,0 0-75 0,0 0-45 16,0 0-34-16,0 0-27 0,0 0-9 0,0 0-6 0,0 0-7 15,0 0-5-15,0 0-13 0,0 0-9 16,0 0-7-16,-116 58-7 0,103-51-7 0,0-1-9 16,1 0-17-16,-1-1-23 0,3 0-38 15,-1-3-42-15,1-1-45 0,1 2-46 0,3-2-32 16,1-1-11-16,0 0 10 0,2 0 41 0,3 0 83 16,0-1 108-16,0-3 0 0,3-1 0 0,3-2 0 15,-2 1 0-15,1-1 0 0,1 0 0 0,-2 1 0 16,3 1 0-16,-3 1 0 0,0 0 0 15,-1 1 0-15,-1-1 40 0,-1 3 145 0,-1-2 24 16,0 3 10-16,0-1-8 0,0 1-14 0,0 0-41 16,0 0-57-16,0 0-56 0,0 1-31 0,0 3-8 15,0 0 9-15,2 1 20 0,3 2 3 16,-2 2 1-16,4-1-2 0,1 2-3 0,-1-1-1 16,2 1-1-16,2 1-1 0,2-2 1 15,0 0 1-15,1 1-4 0,3 0-16 0,0-2-46 16,1-2-140-16,-3-2-259 0,-7-1-511 0</inkml:trace>
  <inkml:trace contextRef="#ctx0" brushRef="#br0" timeOffset="47474.7231">17616 15725 60 0,'0'0'399'0,"0"0"-112"15,0 0-27-15,0 0-25 0,0 0-31 0,0 0-31 16,0 0-38-16,0 0-36 0,-117-14-27 0,108 14-14 16,2 0-9-16,2 0-1 0,-3 0-5 0,5 0-5 15,-2 0-2-15,3 0-6 0,1 0 1 16,0 0 1-16,0 0 3 0,1 0 1 0,0 0-2 0,0 0-4 16,0 0-2-16,0 0-5 0,0 0-4 15,0 0 1-15,3 0 4 0,3 0 13 0,3 0 9 16,3 0 6-16,2 0-1 0,6 0-10 15,2-2-5-15,5-1-8 0,2-1-6 0,2 0 0 16,2-2-4-16,6 0-4 0,-1 1-3 16,1-1-1-16,2 0-4 0,-1 2-1 0,-2-1-3 0,2 1-1 15,-4 2 2-15,-3-1 0 0,-1-1 5 16,-3 2-5-16,-5 0 1 0,0-1 0 0,-7 1-4 16,0 1 3-16,-6 0 1 0,-2-1 0 0,-4 2 0 15,0 0-2-15,-4 0 1 0,1-1-1 0,-1 1 1 16,2 0-4-16,-1-1-5 0,0 1-7 15,-1-1-15-15,1 1-25 0,3 0-31 0,-3-1-40 16,1 1-62-16,2 0-87 0,-4 0-118 0,-1 0-136 16,0 0-162-16,0 0 74 0</inkml:trace>
  <inkml:trace contextRef="#ctx0" brushRef="#br0" timeOffset="48289.4478">17570 15760 0 0,'0'0'77'16,"0"0"350"-16,0 0-83 0,0 0-54 0,0 0-47 15,0 0-52-15,0 0-32 0,0 0-33 0,0 0-25 16,0 0-11-16,0 0-8 0,0 0-5 0,0 0-6 15,0 0-1-15,-42-14-7 0,41 14-7 16,1 0-4-16,-2 0-3 0,2 0-1 0,0 0 0 16,0 0 0-16,0 0-7 0,0 0-4 0,0 0-7 15,0 0-10-15,0 0-2 0,0 0-6 16,0 0-6-16,0 0-3 0,4 1-1 0,-2 3 4 16,7-1 7-16,-1 3 7 0,3 0 2 0,2 4 3 15,1 0-1-15,4-1-3 0,0 2-3 0,3-1-2 16,1 2-3-16,0-2-5 0,1 1 0 15,-1-3-1-15,-1 2 1 0,-2-3 0 0,-2 0-2 16,-2 0 0-16,-2-1-3 0,-3-3 3 0,-2 1-2 16,-1-1-2-16,-4-2 0 0,-2 0-3 0,-1 0 5 15,0 0 0-15,0 0-2 0,0 2-1 0,0-2 1 16,0 1 4-16,-2 1 3 0,-4 1 3 16,3 0-2-16,-5 1 0 0,3 1-1 0,-6 1 1 15,1 1-2-15,-4 1-2 0,1 2 0 0,0-1-5 16,-4 2 5-16,4-1-3 0,-4 2-1 0,5 0 1 15,-5 0-5-15,5 2 2 0,0-1 2 16,0 1-1-16,2-1-1 0,0 2-1 0,-1 0 0 16,2-1-2-16,0-1 3 0,0 0 0 0,1-1 0 15,3-1 3-15,-1 1-2 0,-1 2-1 0,1-1 2 16,0-2 3-16,3-1-3 0,-3-3 2 16,4-2 1-16,1 0-4 0,0 0 4 0,0-2-2 0,0-1-1 15,1 1-2-15,0-3 4 0,0 0-2 16,0 0 1-16,0 1 1 0,0-2-4 0,0 1 0 15,0-1 4-15,0 0 0 0,2 0 5 0,-1 0 4 16,2 1 0-16,3-1 0 0,-1 0 6 16,1 0-3-16,4 0-1 0,0 0 2 0,1-1-5 15,3-2-2-15,1 1-3 0,1-1-1 0,0 1-3 16,4 0 0-16,1-1 1 0,-1 2-5 16,4 0 7-16,2 1 4 0,1 0 0 0,-1 0 6 0,3-1-5 15,-2 1-3-15,2-1-5 0,-4 0 5 16,2-1-3-16,-5 1-1 0,-4 1 1 0,-4-1-7 15,-3 1 4-15,-1 0 2 0,-3 0-1 0,-4 0 1 16,-1 0 0-16,0 0 1 0,-2 0-3 16,0 0 0-16,0 0-1 0,0 0-2 0,0-2 1 15,0 2 1-15,0 0-5 0,0 0 0 0,0 0-4 16,0 0-14-16,2 0-12 0,0 0-30 16,0 0-44-16,-1 0-54 0,4 0-110 0,0 0-211 15,1 0-497-15,-3 0-439 0</inkml:trace>
  <inkml:trace contextRef="#ctx0" brushRef="#br0" timeOffset="48952.6999">18638 15783 0 0,'0'0'86'0,"0"0"300"16,0 0-48-16,0 0-52 0,0 0-59 0,0 0-28 16,0 0-29-16,0 0-26 0,0 0-23 15,0 0-12-15,0 0-16 0,0 0-9 0,0 0-6 16,82-40-4-16,-71 40-9 0,0 0-6 0,-1 0-5 16,-1 0-10-16,1 0-4 0,-3 0-9 0,-2 3-9 15,2 2-3-15,-1 1-6 0,-1 3-1 16,-2 1-1-16,2 2 2 0,-3-1-1 0,-1 2 4 15,0 0 0-15,-1-1 2 0,0 0 4 16,0 0-4-16,-2-1 3 0,-5 0-2 0,2 0 0 16,-5-1 4-16,-1 0-2 0,-2-1 1 0,-2 1-2 15,-3-1-2-15,3-1-2 0,-3 0-1 0,0 0-4 16,2-1-2-16,-1 0-3 0,2-1-5 0,0-1 6 16,2 1-4-16,2-1 0 0,1 0-1 15,-1 0-3-15,3-1-1 0,0 0-8 0,4-1-13 16,-3 1-29-16,4-2-45 0,-1 2-72 0,3-3-117 15,1 1-197-15,0-2-352 0,0 1-323 0</inkml:trace>
  <inkml:trace contextRef="#ctx0" brushRef="#br0" timeOffset="49344.5148">19016 15750 0 0,'0'0'333'0,"0"0"81"0,0 0-63 15,0 0-61-15,0 0-69 0,0 0-48 0,0 0-33 16,0 0-26-16,0 0-14 0,0 0-7 0,0 0-5 16,0 0 4-16,0 0-4 0,0 0-4 0,-77-9-6 15,71 11-7-15,-1 0-7 0,3 0-7 16,-5 1-9-16,5 1-12 0,-3-1-8 0,0 3-8 0,1 3-5 15,-1-1-3-15,2 1-4 0,-2 1-1 16,0 0-2-16,4 3 1 0,-4-1 0 0,5 3-1 16,0-2-2-16,0 1 0 0,-1 1 0 15,3-1-3-15,0 0 4 0,0 0-2 0,0-2-1 16,3 0 3-16,0-1-3 0,-1-2 2 0,4 0 0 16,-2-2-1-16,2 0 2 0,-1-3 0 0,3 1 3 15,0-3 1-15,2 0 1 0,1 0-2 16,1-2 0-16,-1 0-3 0,1 0 0 0,4-2-4 15,-3 0-9-15,3-2-13 0,-4 2-24 0,0-1-27 16,-3 2-45-16,-2-1-69 0,-3-1-108 16,2 1-149-16,-4 1-289 0,1-2-470 0</inkml:trace>
  <inkml:trace contextRef="#ctx0" brushRef="#br0" timeOffset="51174.9607">19278 15988 0 0,'0'0'0'0,"0"0"0"0,0 0 0 16,0 0 0-16,0 0 0 0,0 0 0 0,0 0 0 15,0 0 0-15,0 0 30 0,0 0 167 16,0 0-12-16,0 0 0 0,0 0-12 0,9-16-4 15,-9 14-10-15,0 2-8 0,0-1-6 0,0 1-8 16,0 0-7-16,0 0-11 0,0 0-13 0,0 0-13 16,0 0-20-16,0 0-17 0,0 0-16 0,0 0-19 15,0 0-11-15,0 0-9 0,0 3-7 16,0-1 2-16,0 4 5 0,0 0 3 0,0 1 6 16,1 2 3-16,-1 0 2 0,1 2 3 0,0 0 3 15,3 0 3-15,-3 1 0 0,0 0-1 0,-1-3 3 16,1 1-1-16,-1-1 5 0,0-1 2 15,0 0 0-15,1-1-1 0,-1 0-3 0,0-2-3 16,0-2-2-16,0 3-5 0,0-3-2 16,1-1-2-16,-1 2-1 0,0-3-3 0,0 1-2 15,0 1-1-15,1-2-2 0,-1 0-2 0,0 0-1 16,1-1-2-16,-1 1-8 0,0-1-21 16,0 0-36-16,3 0-54 0,-3-1-91 0,1-2-155 0,0-1-310 15,0 2-525-15</inkml:trace>
  <inkml:trace contextRef="#ctx0" brushRef="#br0" timeOffset="51570.4314">19349 15823 211 0,'0'0'362'0,"0"0"-16"0,0 0-46 16,0 0-46-16,0 0-53 0,0 0-49 16,0 0-38-16,0 0-35 0,0 0-28 0,0 0-16 15,0 0-8-15,0 0-6 0,0 0-2 0,0 0 1 16,-29-3 2-16,28 6 4 0,-2 2 2 0,-2-2 0 16,3 0-1-16,-1 1 0 0,-2 0-2 15,3-1 4-15,-1 1-1 0,1-2-1 0,-3-1 1 16,4 1-3-16,1-2 0 0,0 0 0 0,0 0 2 15,0 0 3-15,0 0 10 0,0 0 9 16,0 0 8-16,0 0 7 0,0 0-1 0,0 0-2 16,0 0-10-16,1-3-10 0,0-1-10 0,4 1-11 15,-4 0-3-15,0-1-4 0,0 1-2 0,0 0-2 16,-1 1-1-16,0 1-2 0,0 0-1 0,0 0-2 16,0 1-2-16,0-1-1 0,0 1-5 0,0 0-12 15,0 0-24-15,0 0-51 0,0 0-61 16,0 0-58-16,0 1-78 0,0 4-127 0,0-2-262 15,0 1-589-15</inkml:trace>
  <inkml:trace contextRef="#ctx0" brushRef="#br0" timeOffset="54062.4883">19533 15974 0 0,'0'0'0'0,"0"0"0"15,0 0 0-15,0 0 0 0,0 0 0 0,0 0 0 16,0 0 0-16,0 0 1 0,0 0 203 15,0 0-13-15,0 0 2 0,0 0-9 0,0 0-7 16,-1-6-14-16,1 6-10 0,0 0-12 0,0 0-15 16,0 0-18-16,0 0-14 0,0 0-16 15,0 0-12-15,0 0-5 0,0 0-11 0,0 0-3 16,0 0-3-16,0 0-3 0,0 0-3 0,0 0-5 16,0 0-4-16,0 0-10 0,0 0-8 0,0 0-6 15,0 4-3-15,0-1 3 0,2 3 0 0,3 2 2 16,-3 0-2-16,0 2 3 0,-1 1 4 0,3 0-1 15,-3 1 7-15,-1 1-7 0,1 0 1 16,-1-1 0-16,0 0-3 0,0-1 2 16,0 2-1-16,0-2-1 0,-2-1 0 0,-2-1 0 15,3 1 3-15,-2-2-2 0,-4 1 3 16,5-3 3-16,-5 0 4 0,4 1 1 0,-5-2 1 0,4 0-3 16,-4-1-2-16,-1 0-2 0,4-1-1 0,-2 0-3 15,-2 0-4-15,5-2 0 0,-2 2-3 16,2-3 1-16,-1 0 3 0,3 0 2 0,-1 0 3 15,-2 0 2-15,4-2-1 0,0-1 1 0,0-1-5 16,1 0-1-16,0-3-5 0,0 1-1 0,0-2-1 16,0 0 2-16,2 0-3 0,5 0 0 0,-4 0-1 15,3 1-2-15,-2 0 4 0,2 1-2 16,-2 2 2-16,4-2-2 0,-5 3-2 0,3-2 0 16,-3 3-3-16,-2-1 0 0,1 1-3 0,2 1-4 15,-3 1-16-15,0-1-27 0,-1 1-64 16,1-2-110-16,0 2-166 0,-1-1-305 0,1 0-486 0</inkml:trace>
  <inkml:trace contextRef="#ctx0" brushRef="#br0" timeOffset="54399.7764">19573 15904 920 0,'0'0'367'0,"0"0"-29"0,0 0-90 15,0 0-65-15,0 0-54 0,0 0-29 0,0 0-26 16,0 0-22-16,0 0-15 0,0 0-11 15,0 0-7-15,0 0-7 0,0 0-4 0,0 0-3 16,-18-23-3-16,18 23-4 0,0 0-6 0,0 0-7 16,0 0-15-16,0 0-26 0,0 0-27 0,0 0-69 15,0 2-120-15,3 3-162 0,-2-2-282 16,0 0-36-16</inkml:trace>
  <inkml:trace contextRef="#ctx0" brushRef="#br0" timeOffset="55215.538">19810 15934 0 0,'0'0'0'0,"0"0"0"16,0 0 16-16,0 0 292 0,0 0-43 0,0 0-24 15,0 0-17-15,0 0-13 0,0 0-21 0,0 0-18 16,0 0-16-16,0 0-13 0,0 0-14 15,0 0-12-15,-13-20-8 0,13 20-10 0,0-1-8 0,0 1-10 16,-1-1-12-16,1 1-8 0,0-1-9 16,-1 1-3-16,1 0-7 0,0 0-6 0,0 0-10 15,0 0-8-15,0 0-3 0,0 0-5 16,0 0-3-16,0 0-4 0,0 0-4 0,0 0 1 0,0 0 0 16,0 0 1-16,0 0-3 0,0 1-1 15,0 0 0-15,0 1 2 0,0 1 2 0,0 1 0 16,0-3 3-16,0 3-4 0,0-2 2 15,0 2 0-15,0 0 1 0,0 1 1 0,0 0-4 0,0 0 2 16,0 2-1-16,0 2 0 16,0 0 1-16,0 2-1 0,0 0-1 0,0-1 1 15,0 0 1-15,0 0 0 0,0 2 1 0,0-2-5 16,0 0 3-16,0-1 0 0,0 0-1 0,0-1 8 16,0 0-6-16,0-1 0 0,0 1 1 0,0-1-4 15,0-1 4-15,0 1 0 0,0-3-2 0,0 3-3 16,0-3 0-16,0 2-6 0,-1-2-5 15,1 0-15-15,0 0-29 0,0 0-42 0,0-1-57 16,0 0-90-16,0 0-129 0,2-1-184 0,-1-2-213 0,1 1 105 16</inkml:trace>
  <inkml:trace contextRef="#ctx0" brushRef="#br0" timeOffset="55647.5471">19997 15962 292 0,'0'0'409'0,"0"0"-100"16,0 0-91-16,0 0-104 0,0 0-55 0,0 0-16 16,0 0-9-16,0 0 0 0,0 0 11 15,0 0 7-15,0 0 0 0,0 0-2 0,0 0-1 16,0 0-9-16,-61 54-4 0,51-48-6 0,-1-1-5 15,0 1-2-15,0-1-5 0,2 0-3 16,0 0-2-16,1-2-1 0,0 0-1 0,4-1 1 16,-2 0-2-16,3-1 1 0,-1 1-2 0,-1-1-1 15,4-1 4-15,-1 1-4 0,-1-1 3 16,0 1 3-16,2-1 2 0,-1 1 11 0,1-1 10 0,-2 0 10 16,1 0 6-16,2 0 3 0,0 0-3 15,0 0-5-15,0 0-5 0,0 0-9 0,0 0-3 16,0 0-4-16,0 0 0 0,4 0 0 0,-1 0 7 15,4 2 8-15,-1-1 4 0,8 0 7 0,0-1-6 16,4 1-8-16,1-1-8 0,2 2-11 16,0-1-3-16,-2 1-6 0,2 2-2 15,-1 0-6-15,-1 2-2 0,0 0-3 0,0 1-18 0,0-2-67 16,1 3-170-16,-9-4-441 0,-3-1-897 0</inkml:trace>
  <inkml:trace contextRef="#ctx0" brushRef="#br0" timeOffset="58344.442">17539 16638 0 0,'0'0'0'0,"0"0"0"16,0 0 275-16,0 0 12 0,0 0-10 0,0 0-20 16,0 0-26-16,0 0-40 0,0 0-35 0,0 0-29 15,0 0-22-15,0 0-21 0,0 0-16 16,0-8-12-16,0 8-13 0,0 0-15 0,0 0-10 15,0 3-5-15,0-1-3 0,0 3 6 16,2-1 8-16,-1 3 7 0,3 1 5 0,0 0 1 16,-2 2 1-16,4 3-1 0,-3-1-2 0,-2 3-5 15,2 1-3-15,0 2 0 0,-3-1-5 0,0 1-1 16,0-2-1-16,-7 1-2 0,4-1-1 16,-4-1 1-16,-1-1-3 0,-2-2 0 0,4 0 0 15,-4-2 0-15,0 0 1 0,-2-1-3 0,0-1-1 16,1-2-5-16,1-1-3 0,2 1 2 0,1-1-4 15,-2-2 5-15,2-1 0 0,5-2-2 16,0 2 4-16,-1-2 3 0,3 0-1 0,0 0 6 16,0 0 0-16,-2-4-7 0,2-1 0 0,-1 1-5 15,0-2-4-15,0 0 1 0,1-3-1 0,-1 0 0 16,1-1 0-16,0 0 2 0,0 0 0 16,0-1 0-16,0 3-2 0,0 0-1 0,1-1 0 15,1 2 0-15,4 2 1 0,-3-3-3 0,4 3 0 16,0 1-3-16,-1-1-4 0,3 1 4 15,-1 2 0-15,0-1 0 0,-2 3 2 0,1-1-5 16,-4 1-9-16,3 0-27 0,-3 0-59 0,-2 0-106 16,5 0-183-16,-5 0-370 0,0 0-594 0</inkml:trace>
  <inkml:trace contextRef="#ctx0" brushRef="#br0" timeOffset="58614.1773">17555 16467 1297 0,'0'0'246'0,"0"0"-17"15,0 0-52-15,0 0-27 0,0 0-23 0,0 0-13 16,0 0-19-16,0 0-25 0,0 0-23 0,0 0-19 15,0 0-18-15,0 0-13 0,0 0-13 16,0 0 0-16,10-53 2 0,-12 57 1 0,0 2-7 16,2-1-41-16,0-1-69 0,0 1-109 0,8-3-163 15,-4-2-289-15,3 0-294 0</inkml:trace>
  <inkml:trace contextRef="#ctx0" brushRef="#br0" timeOffset="59060.4117">17769 16686 455 0,'0'0'344'0,"0"0"-84"0,0 0-63 0,0 0-39 16,0 0-34-16,0 0-22 0,0 0-24 15,0 0-29-15,0 0-18 0,0 0-6 0,0 0-7 16,0 0-5-16,0 0-2 0,0 0-7 16,93-26-2-16,-83 26-3 0,1 0-2 0,-3 1 1 15,3 0-2-15,-2 0-6 0,-2 2-13 0,0 0-27 16,-3 1-48-16,1-1-71 0,-3 2-42 0,-2-1-19 16,-2 1 15-16,-5 1 35 0,-1 0 13 0,-3 0 12 15,-1 1 12-15,0 0 23 0,-4 1 39 16,4 0 72-16,-3 2 9 0,0-2 0 0,4-1 0 15,-2 2 0-15,3-4 29 0,2 3 54 0,-1-3 8 16,6-1-2-16,-2 0-3 0,4 0-16 0,0-2-14 16,1 0-8-16,0-1-4 0,0 1 1 15,0-1 13-15,0 0 14 0,1-1 12 0,4 1 15 16,-1-1-3-16,6 0-10 0,-1 0-12 16,2 0-19-16,2 0-10 0,3-1-12 0,0-1-12 15,0-1-6-15,4-1-7 0,-2 3-3 0,2-3-6 16,0 1-48-16,-1-1-82 0,-2 1-173 0,-3 1-226 15,-5-1 153-15</inkml:trace>
  <inkml:trace contextRef="#ctx0" brushRef="#br0" timeOffset="59300.1474">18137 16630 1763 0,'0'0'301'0,"0"0"-52"0,0 0-65 16,0 0-47-16,0 0-40 0,0 0-29 0,0 0-25 15,0 0-23-15,0 0-14 0,0 0 1 16,0 0-6-16,0 0 4 0,0 0 3 0,0 0-3 16,-35 32 4-16,35-17-1 0,0 1-1 0,0 0 3 15,0 3-2-15,0 0 2 0,0-1-2 16,0-1-1-16,0-1-1 0,-1-1-9 0,0 0-21 16,1-2-45-16,0-2-84 0,0 0-175 15,4-5-355-15,-1-3-867 0</inkml:trace>
  <inkml:trace contextRef="#ctx0" brushRef="#br0" timeOffset="61692.2161">17960 15186 0 0,'0'0'0'0,"0"0"0"0,0 0 0 15,0 0 0-15,0 0 44 0,0 0 202 0,0 0-15 16,0 0-13-16,0 0-17 0,0 0-20 0,0 0-8 16,0 0-19-16,-5-11-14 0,3 10-15 0,-1 1-20 15,1-1-19-15,0 1-17 0,0 0-15 16,-4 0-13-16,2 0-7 0,-2 0-5 0,1 0-5 15,-2 2-1-15,-2 0-2 0,0 3 0 0,-1 0-3 16,1 1-1-16,-3 2-1 0,1 1-1 16,0 1 3-16,-4 2-7 0,2 0 0 0,0 1-1 0,1 2-3 15,-3 0 1-15,4 2 0 0,0-2-2 16,1 0-2-16,1 3-1 0,4 0 0 16,-2-1 0-16,5 0-1 0,-4-1-1 0,6 0-1 15,0-3-1-15,0 1 1 0,6-2 0 0,-2 0 1 16,4-2 0-16,2-2 3 0,2 0 2 15,3-2 2-15,-1-2 3 0,4-2 0 0,-1-2 2 16,-1 0 1-16,3 0-2 0,-4-3 0 0,2-3-2 0,-5 2 0 16,3-1 4-16,-4-1 4 0,-3 0 9 15,-2 0 16-15,0 1 16 0,-4-1 16 0,-2 0 4 16,0 0-8-16,0-1-13 0,-8 0-19 0,-2 0-15 16,-2 2-11-16,-3-1-7 0,-4 2-3 15,-6 0-1-15,2 2-2 0,-5 1-5 0,3 1-17 16,-3 0-47-16,2 3-104 0,2 4-228 15,10-1-548-15,3-1-456 0</inkml:trace>
  <inkml:trace contextRef="#ctx0" brushRef="#br0" timeOffset="85381.6615">20169 15318 0 0,'0'0'0'0,"0"0"121"0,0 0 232 15,0 0-24-15,0 0-41 0,0 0-38 0,0 0-38 16,0 0-29-16,0 0-31 0,0 0-22 16,0 0-28-16,0 0-22 0,11-36-23 0,-10 36-18 15,0 0-13-15,6 0-8 0,-3 1-2 0,4 4 0 16,2 2 5-16,1 2 1 0,1 3 4 16,2 4 0-16,1 3 2 0,0 3-2 0,0 5 3 15,-2 3 2-15,4 4 4 0,-4 4 2 0,3 3 1 16,-3 0 0-16,-2 2 1 0,-1 4-4 0,0 1-3 15,-1 3-3-15,-4-2-3 0,0 1-2 0,-3 0-1 16,-2-2-3-16,0 1-3 0,-4 0 3 16,-5-1-1-16,-4-1-4 0,-3-3 0 0,-5 1-6 15,-3 0-6-15,-4-4-6 0,-3-2-34 0,-6-2-69 16,-2-2-147-16,10-9-445 0,6-9-914 0</inkml:trace>
  <inkml:trace contextRef="#ctx0" brushRef="#br0" timeOffset="86641.3564">9616 15641 0 0,'0'0'0'0,"0"0"0"0,0 0 0 0,0 0 0 16,0 0 0-16,0 0 0 0,0 0 117 0,0 0 108 15,0 0-8-15,0 0-16 0,0 0-11 16,0 0-12-16,-13-42-10 0,12 40-17 0,-2 0-18 16,1 1-19-16,-1 1-16 0,2-1-11 0,-4 1-12 15,0 0-6-15,1 0-7 0,-1 0-9 16,0 0-6-16,-1 0-10 0,-3 0-6 15,0 1-1-15,0 3 0 0,-3 0-1 0,2 2 1 0,-1 0-2 16,-2 0 0-16,0 3-1 0,-3 0-3 0,4 2-2 16,-6 1-4-16,3 2 0 0,-3 2-2 15,0 2 0-15,-2 4 3 0,0 1-4 0,0 4 2 16,-1 1 1-16,0 5 0 0,0 1 1 0,-2 2-2 16,-1 1-1-16,2 4-1 0,1 2 0 0,0 3-2 15,1 4 0-15,0 0-7 0,2 2 1 16,5 1-2-16,-1 0-1 0,6 1 5 0,1 2-5 15,5-2-1-15,2 0-1 0,2-2-2 0,8-5 1 16,6-3-1-16,3-4 0 0,6-3-3 16,3-2 3-16,5-4-1 0,2-3 1 0,7-4 2 0,3-2-4 15,6-6-3-15,2-3-6 0,7-5-16 16,4-2-51-16,4-5-111 0,4-1-258 0,-14-1-612 16,-19-3 74-16</inkml:trace>
  <inkml:trace contextRef="#ctx0" brushRef="#br0" timeOffset="92608.7689">8060 15857 0 0,'0'0'0'0,"0"0"0"0,0 0 8 16,0 0 316-16,0 0-46 0,0 0-29 16,0 0-31-16,0 0-25 0,0 0-26 0,0 0-25 15,0 0-15-15,0 0-10 0,-73-12-10 0,70 11-8 16,1 1-7-16,0 0-7 0,1 0-5 16,1 0-3-16,0 0-10 0,0 0-9 0,0 0-9 15,0 0-8-15,0 0-9 0,0 0-7 0,3 0-1 16,2 0-3-16,3 0 3 0,2 0 7 0,5 0 3 15,4 0 4-15,3 0 1 0,6 0-3 16,1 0-7-16,5 0 3 0,5 0-6 0,-1 0-2 16,5-1 0-16,-2 0-11 0,0 0 3 0,2-2-1 15,1 1 0-15,1 0-2 0,-4-1-2 0,-1 2-1 16,1-1-1-16,-6 1 0 0,-4-1-1 0,-5 0-3 16,-5 1-3-16,-2-1 6 0,-6 1-1 0,-3 1 1 15,-2 0 6-15,-6 0-9 0,0 0 1 16,-2-1 0-16,0 1-6 0,0 0 3 0,0 0-3 15,0 0-3-15,0 0-5 0,0 0-6 0,-3 0-15 16,2 1-24-16,-3 2-36 0,-1 1-60 0,-1 0-71 16,-1 2-111-16,-2 0-248 0,0-2-297 15,3 0 27-15</inkml:trace>
  <inkml:trace contextRef="#ctx0" brushRef="#br0" timeOffset="93279.3218">8049 15934 303 0,'0'0'347'0,"0"0"25"16,0 0-55-16,0 0-51 0,0 0-46 0,0 0-40 15,0 0-30-15,0 0-31 0,0 0-19 0,0 0-16 16,0 0-18-16,0 0-11 0,0 0-15 15,-50-6-12-15,50 6-7 0,0 0-12 16,0 0-2-16,0 2-1 0,0 2 1 0,0 0 5 16,4 1 1-16,1 1 7 0,2 1 4 0,4 0 6 15,2 2 3-15,3 0-2 0,1 0-2 0,3 1-3 16,3-1-2-16,-1 0-1 0,2 0 1 16,2 0-6-16,-1 0 0 0,-4 0-1 0,3 0-4 0,-3 0 0 15,-4-2-2-15,2 0-3 0,-3 1 1 16,-3-2-3-16,-2 0-1 0,-2 0 1 0,-5 0-2 15,2 0 3-15,-4 1-2 0,-1 0 3 0,-1 3 0 16,0 1-1-16,0 3-2 0,-2 3 1 0,-3 0 1 16,-1 3 2-16,-3 3 1 0,0 2-1 15,0 1-3-15,-1 0 0 0,0 2 1 0,-1 1-2 16,-1 0 3-16,1 1-1 0,-5 1 0 0,1 0 2 16,-4 1-3-16,-1 0 1 0,-2-2-1 0,-2 0-1 15,-2-2 0-15,3 2-2 0,-2-3 1 16,3 0-4-16,1-1 0 0,1-2 1 0,1 1-1 15,5-3 1-15,0-1 3 0,1 1-3 0,3-2-1 16,0-2 0-16,3-1 0 0,2-1 2 0,0-1-2 16,1-3-2-16,4-1-1 0,0-2-3 0,0 0 4 15,0-1 2-15,1-1 0 0,5-1 1 16,1 0 2-16,3-1 4 0,5-2 1 0,0 0 1 16,7-3 1-16,3 0 2 0,7-1 1 0,4-4 6 15,3-3-1-15,6-1 1 0,1-1 2 16,2 1-3-16,2-1 8 0,4 1-4 15,-1-1 0-15,1 3-3 0,-3-2-11 0,-1 2 2 0,-6 0-4 16,-3 3-4-16,-5-1 2 0,-7 3-2 0,-5-1-2 16,-6 2 4-16,-5 0-2 0,-4 1 0 15,-1 0-1-15,-6 0-4 0,0 0-5 0,-2 0-10 16,0 0-18-16,0 0-35 0,0 1-45 0,0-1-72 16,1 0-135-16,-1 0-292 0,0 0-776 0</inkml:trace>
  <inkml:trace contextRef="#ctx0" brushRef="#br0" timeOffset="93972.2063">6805 16018 0 0,'0'0'0'0,"0"0"0"16,0 0 0-16,0 0 0 0,0 0 185 0,0 0 121 16,0 0-26-16,0 0-34 0,0 0-20 0,0 0-24 15,0 0-19-15,0 0-19 0,0 0-21 16,0 0-16-16,-76-36-15 0,71 35-12 0,3-1-7 16,-1 0-6-16,1 1-13 0,2 0-6 0,0 1-11 15,0 0-16-15,0 0-7 0,0 0-17 16,2 0-6-16,3 0-3 0,4 0 0 0,2 0 6 15,5 1 5-15,4 2 4 0,6-1 1 0,4 1 1 16,3 0 1-16,6-2-1 0,5 1-3 16,-1 1 1-16,7-2-3 0,1 0-2 0,2-1 4 0,1 0-5 15,-2 0-2-15,-2 0-1 0,-2 0-4 0,-3-1 1 16,-6-2-1-16,-5 2 1 0,-4 0-3 16,-9 0 0-16,-2 0-2 0,-8 0 0 0,-3 1 1 15,-5 0-4-15,-2 0-1 0,-1 0 0 0,0 0 0 16,0 0 0-16,-2 0-3 0,-1 0-9 0,-4 1-20 15,1 1-28-15,-2 0-43 0,-2 2-61 16,-2-2-78-16,1 2-138 0,-1-3-326 0,7 1-778 16</inkml:trace>
  <inkml:trace contextRef="#ctx0" brushRef="#br0" timeOffset="94647.4402">6656 16097 862 0,'0'0'316'0,"0"0"-66"0,0 0-8 0,0 0-50 16,0 0-33-16,0 0-18 0,0 0-12 16,0 0-20-16,0 0-20 0,0 0-12 0,0 0-13 15,0 0-2-15,0 0-10 0,0 0-7 0,-2-22-9 16,2 22-8-16,0 0-7 0,0 0-6 15,0 0-3-15,0 1-3 0,2 3-1 0,1 0 2 0,4 2 3 16,1 3 1-16,3-2 1 0,3 4 3 16,4 1-2-16,2-1 2 0,5 1-1 0,3 0 0 15,-1 0-4-15,3-1-3 0,3-1-1 0,-1 0-2 16,-1 1 0-16,-1 0-1 0,-3-2-3 16,-3 1-2-16,-3-1 1 0,-5 1 1 0,-3-2 0 15,-3 1-2-15,-6 1 3 0,-3 0-1 0,-1 1 3 16,-3 1 5-16,-5 5 3 0,-5 0-2 15,-3 2 2-15,-4 2-5 0,0 0-1 0,-4 3-2 0,1-1-1 16,-1 0-1-16,2 2-2 0,-2-2 0 16,1 3 1-16,0-2-2 0,3 0 2 0,-1-1-3 15,1-1 0-15,3 0 2 0,0-1-3 0,3-1 0 16,1-1 0-16,0-1-4 0,3 0 0 16,2 0 5-16,0-1-1 0,1-2 2 0,2-1 3 15,0 1-5-15,0-2 1 0,0 0 1 0,2 0-2 16,0-2 0-16,0 2 1 0,0-1-2 0,3-2 1 15,0 0 1-15,0 0 2 0,0-1-2 0,0-2 1 16,0-1 1-16,0-2-2 0,0 0 7 16,4 0 4-16,0-2-5 0,1 2 3 0,2-3 1 15,1 1-1-15,3-2 6 0,3 0 2 0,4 0 0 16,4 0-3-16,4-3 3 0,4-3-6 0,3-1 0 16,2 0 0-16,3 1-7 0,0 1 1 15,0 2 0-15,-2-1 0 0,-3 3-3 0,-1 1 0 16,-5 0-1-16,-4 0-3 0,-5 5 4 0,-3-2-1 15,-5 1 0-15,-4 1-1 0,0-1 1 16,-3-2 0-16,2 1 3 0,0-1 3 0,-1-1-7 16,0 2 2-16,0-1-1 0,2 1-7 0,4 0 3 15,0-1-4-15,2-1-2 0,6-1-11 16,2 0-36-16,3 0-63 0,4-1-127 0,4-5-282 0,-7 1-643 16,-4 2-92-16</inkml:trace>
  <inkml:trace contextRef="#ctx0" brushRef="#br0" timeOffset="98091.2766">6438 17423 0 0,'0'0'506'0,"0"0"-137"16,0 0-35-16,0 0-51 0,0 0-59 0,0 0-45 16,0 0-28-16,0 0-25 0,0 0-20 0,0 0-20 15,0 0-6-15,0 0-9 0,-9-15-9 0,9 15-9 16,0 0-6-16,0 0-6 0,0 0-7 15,0 0-2-15,0 0-14 0,0 1-6 0,0 3-4 16,-1 2 3-16,1 3 10 0,-2 4 6 0,-1 2 3 16,2 5-3-16,-1-1-3 0,0-1-10 0,-4-1-4 15,5 0-6-15,-1-2 2 0,1 0-2 16,-1 0-2-16,1 1-1 0,1-4-2 0,0 2 3 16,0-4 0-16,0 1 1 0,0-3-2 0,0-1 3 15,0 0-4-15,0 1 1 0,0-5-8 16,0 2-12-16,0-1-13 0,0 0-27 0,0-2-41 15,0-1-53-15,0-1-90 0,0 0-121 0,0 0-154 16,0-2-268-16,0 1 52 0</inkml:trace>
  <inkml:trace contextRef="#ctx0" brushRef="#br0" timeOffset="98343.0369">6428 17206 1128 0,'0'0'375'0,"0"0"-7"0,0 0-75 0,0 0-58 16,0 0-61-16,0 0-48 0,0 0-36 15,0 0-27-15,0 0-10 0,0 0-12 0,0 0-7 16,0 0-7-16,0 0-18 0,0 0-1 16,-115-5-7-16,115 5-3 0,1-1 1 0,2 0-1 0,0-1 0 15,1-1-3-15,2 2-4 0,-2-1-22 16,1 1-31-16,-1 1-48 0,1 0-70 0,0 0-122 15,1 0-159-15,-3 2-332 0,0 0-272 0</inkml:trace>
  <inkml:trace contextRef="#ctx0" brushRef="#br0" timeOffset="98747.0027">6575 17437 553 0,'0'0'577'16,"0"0"-316"-16,0 0-88 0,0 0-57 0,0 0-39 15,0 0-26-15,0 0-17 0,0 0-3 0,0 0 6 16,0 0 4-16,0 0-4 0,0 0-2 0,0 0-6 16,0 0-8-16,56-4 2 0,-44 2-8 15,0 1-1-15,1 0-2 0,1-1-1 0,1 0-1 16,-1 1-2-16,2 0 1 0,-2 0-8 0,-1-1-12 0,0 2-33 15,-4-1-67-15,-2 1-99 0,-4 0-90 16,1 0-59-16,-4 3-28 0,0 2 8 0,-6-1 34 16,-2 5 315-16,-3-1 30 0,-4 2 0 15,-1 2 0-15,-2 0 0 0,-1 1 0 0,-2 0 0 16,1-1 188-16,3 2 119 0,0 0-12 0,1-1-32 16,4-2-60-16,2-1-58 0,3-2-45 0,4-1-31 15,2-1-22-15,1-1-9 0,1-3 0 0,6 0-2 16,3-1 9-16,3-1 2 0,1 0-4 15,4-4-2-15,2-1-14 0,3-1-9 16,2-1-4-16,0-1-4 0,1 0 2 0,0 0 1 0,1-1-2 16,-2 0-9-16,0 0-20 0,-3 0-46 15,-1 1-86-15,-3 0-125 0,-1 1-187 0,-5 2-215 16,-5 1 311-16</inkml:trace>
  <inkml:trace contextRef="#ctx0" brushRef="#br0" timeOffset="98942.8397">6969 17427 299 0,'0'0'628'0,"0"0"-137"0,0 0-114 0,0 0-82 16,0 0-48-16,0 0-33 0,0 0-29 16,0 0-34-16,0 0-33 0,0 0-33 0,0 0-36 0,0 0-23 15,0 0-13-15,-1-2-11 0,1 12 6 16,0 3-5-16,0 1-3 0,0 3 3 0,0-1-2 16,0 0 1-16,0 1 0 0,-1 0-4 15,0 1-6-15,-1-1-6 0,0-2-30 0,2-1-55 0,0-3-96 16,0 0-196-16,0-2-386 0,1-5-810 0</inkml:trace>
  <inkml:trace contextRef="#ctx0" brushRef="#br0" timeOffset="100137.4928">7282 15339 0 0,'0'0'0'0,"0"0"24"16,0 0 389-16,0 0-39 0,0 0-72 15,0 0-45-15,0 0-43 0,0 0-26 0,0 0-22 16,0 0-22-16,0 0-19 0,0 0-17 0,-20-29-12 16,17 27-12-16,1 1-15 0,-2 1-14 0,-1 0-14 15,0 0-9-15,-2 0-8 0,-2 0-6 16,-2 3-3-16,-5 3-2 0,-4 3-4 0,-2 0 3 16,-1 4-1-16,-3 1 0 0,1 1-1 0,1 2-3 15,2-1 0-15,0 1-3 0,5 0 0 16,2-3-3-16,4 1-1 0,2 0 0 0,4-1-2 15,1 0 1-15,4-3-1 0,0 1 0 0,0-3-2 16,4-1 3-16,1-1-1 0,5-3 2 16,-1 0 4-16,3-2 0 0,2-2 2 0,0 0 0 0,4-4-2 15,-1-2 1-15,3-1 2 0,-2 1 0 16,0-2 0-16,1 1 4 0,-2 2 3 0,-1-1 2 16,-2 2 5-16,-3 1-4 0,-2 3-2 15,-3 0-3-15,-5 0-4 0,2 0-3 0,-2 2 1 0,-1 4 1 16,0 1 0-16,0 2 10 0,-4 2 1 15,-3 2 6-15,-8 2 1 0,-2 1-3 0,-4 3-1 16,-2 0-3-16,-1 2-3 0,-2-1-3 0,-2 0-3 16,2 1-3-16,-1 0-2 0,2 0-6 15,4 1-10-15,0-2-30 0,4 0-64 0,5-5-129 16,4-3-293-16,5-4-1084 0</inkml:trace>
  <inkml:trace contextRef="#ctx0" brushRef="#br0" timeOffset="100844.458">8091 17445 0 0,'0'0'303'15,"0"0"-4"-15,0 0-14 0,0 0-25 0,0 0-34 16,0 0-27-16,0 0-15 0,0 0-19 0,0 0-18 16,0 0-10-16,0 0-13 0,0 0-21 0,0 0-29 15,-4-42-29-15,4 47-17 0,0 0-4 0,0 5 4 16,-1 3 10-16,-2 3 3 0,1 2-5 0,0 4-7 16,-2-1-6-16,0 1-8 0,2 1-3 0,-1-4-2 15,1 1-6-15,-1 0-1 0,2-2 1 16,0 1-3-16,-1-3-3 0,0 2-8 15,1-2-16-15,-1-1-35 0,1 0-58 0,-1-2-95 16,2-2-147-16,0-2-205 0,0-3-333 0,0-2 310 0</inkml:trace>
  <inkml:trace contextRef="#ctx0" brushRef="#br0" timeOffset="101172.6808">8314 17415 499 0,'0'0'305'0,"0"0"-34"16,0 0-64-16,0 0-64 0,0 0-30 0,0 0 1 15,0 0-7-15,0 0-14 0,0 0-15 16,0 0-15-16,0 0-14 0,0 0-10 0,0 0-8 16,0 0-7-16,-70 104-7 0,57-90-5 0,-4-2-3 15,1 1-3-15,0 1 1 0,-3-1-7 0,3-2-2 16,1 1 0-16,4-3-4 0,0-3 6 15,6-1-3-15,1-2-3 0,4-1-2 0,0-2-1 16,0 0 7-16,1 0 14 0,4 0 14 0,3-5 11 16,2-1 5-16,1 0 2 0,3 0-6 15,-2 0-8-15,4 1-8 0,-3 2-9 0,3 2-7 16,-2 1 0-16,-2 0-3 0,3 1 1 0,-1 4 3 0,-1 0-5 16,1 2 1-16,1 0-6 0,-3 3-11 15,3-2-32-15,-2-1-84 0,-1 1-162 0,2-3-247 16,-5-1-338-16,-3-2 334 0</inkml:trace>
  <inkml:trace contextRef="#ctx0" brushRef="#br0" timeOffset="101408.9241">8557 17506 792 0,'0'0'282'0,"0"0"-76"15,0 0-52-15,0 0-37 0,0 0-55 16,0 0-27-16,0 0-15 0,0 0 1 0,0 0 15 16,0 0 3-16,0 0-5 0,0 0-8 0,0 0 0 15,91-15-4-15,-63 4-1 0,1-1-2 16,-4 2-8-16,-3 0-15 0,-3 6-40 0,-4 1-75 16,-2 2-107-16,-9 1-131 0,0 1-190 0,-4 2-73 15,0 0 614-15</inkml:trace>
  <inkml:trace contextRef="#ctx0" brushRef="#br0" timeOffset="101558.1487">8569 17635 0 0,'0'0'0'16,"0"0"0"-16,0 0 346 0,0 0-73 0,0 0-93 15,0 0-48-15,0 0-20 0,0 0 2 0,0 0 1 16,0 0-22-16,0 0-27 0,0 0-19 16,0 0-10-16,0 0-10 0,125-13-9 0,-101 4-45 15,-3-1-112-15,0-1-156 0,-4 1-255 0,-3 2 1 16,-6 2 549-16</inkml:trace>
  <inkml:trace contextRef="#ctx0" brushRef="#br0" timeOffset="101775.1655">8873 17501 315 0,'0'0'728'0,"0"0"-238"16,0 0-127-16,0 0-86 0,0 0-66 16,0 0-30-16,0 0-30 0,0 0-30 0,0 0-24 0,0 0-25 15,0 0-26-15,0 0-19 0,0 0-12 16,0 0-11-16,10-6 0 0,-10 16 0 0,0 5 0 15,0 1-1-15,0 4-5 0,-3 0-3 16,-4 2-4-16,2 0-8 0,-1 3-18 0,-1-1-23 0,4-2-37 16,-1-1-53-16,3-2-75 0,1-3-121 15,0-4-222-15,4-1-394 0,-3-7 309 0</inkml:trace>
  <inkml:trace contextRef="#ctx0" brushRef="#br0" timeOffset="103048.9613">8456 15372 0 0,'0'0'0'0,"0"0"409"15,0 0-9-15,0 0-53 0,0 0-83 0,0 0-53 16,0 0-40-16,0 0-32 0,0 0-21 0,0 0-11 16,0 0-18-16,0 0-12 0,-14-23-11 15,14 22-14-15,0 0-9 0,3-2-11 0,3 1-6 16,0-1-4-16,3 0-2 0,1 1-3 0,1 0 0 16,1 0-1-16,2 2-2 0,-1 0 0 0,-2 0-3 15,-1 0-1-15,0 2-1 0,-4 0 0 0,-2 3 1 16,-3 1 3-16,-1 3 6 0,0 0 10 15,-2 1 8-15,-6 3 9 0,0 1 2 0,-3-1 1 16,0 4-4-16,0-2-2 0,-4 3-4 0,1 0-6 16,2 1-6-16,0-3-6 0,1 2-4 0,3 0-4 15,1-4-2-15,6 2-6 0,1-4-1 0,3 0-2 16,8-3 2-16,5-2 3 0,10-3 2 16,10-4 3-16,13 0-3 0,10-8 1 0,12-5-5 15,11-5-14-15,11-4-41 0,11-3-98 0,-20 5-297 16,-26 7-1243-16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05T05:55:18.51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549 2058 0 0,'0'0'0'0,"0"0"0"0,0 0 0 16,0 0 0-16,0 0 0 0,0 0 12 16,0 0 209-16,0 0-19 0,0 0-25 0,0 0-27 15,0 0-36-15,0 0-31 0,-60-37-14 0,49 43-12 16,-5 0 3-16,1 3 8 0,-4 1 2 16,-1 1-5-16,2 3-9 0,0 3-10 0,-1-1-12 15,-1 2-14-15,2 3-8 0,0 0-6 0,2 2-4 16,1-1 1-16,3 1-3 0,2-1 0 0,3 0-6 15,4-2-2-15,1-2-1 0,2-3-4 16,0-2-1-16,5-3-6 0,3-3 0 0,2-2 6 16,5-3 14-16,0-2 21 0,5-2 16 0,3-8 7 15,5-2 2-15,-1-4-2 0,1-2-4 16,3-1 2-16,1 1 0 0,-3 1-5 0,-1 3-4 0,-1 3-6 16,-5 4-11-16,-6 4-6 0,-2 3-9 15,-4 0-5-15,-2 5 1 0,-3 3 5 0,-1 5 9 16,-3 3 10-16,-1 3 10 0,-2 2 13 0,-6 5 0 15,-4-1-1-15,-2 3-5 0,-2-1-9 16,0 1-8-16,-4-2-2 0,0 1-6 0,2-3-4 16,1-1 0-16,0-2-1 0,2-3-5 0,0 0 0 15,1-2-7-15,-1 0-4 0,2-2-7 16,-1-3-19-16,0-2-28 0,3 0-62 0,1-4-102 0,0 0-175 16,6-3-202-16,1 0-124 0</inkml:trace>
  <inkml:trace contextRef="#ctx0" brushRef="#br0" timeOffset="444.995">855 2165 12 0,'0'0'306'0,"0"0"21"0,0 0-35 0,0 0-19 16,0 0-45-16,0 0-48 0,0 0-45 16,0 0-64-16,0 0-54 0,0 0-22 0,0 0-12 15,0 0 4-15,0 0 12 0,-31 24 0 16,30-8 3-16,-2 2 5 0,0 1-1 0,2 1 2 16,1-1-1-16,0 1-4 0,0-1-1 0,0-1-2 15,0-3-1-15,1 1-1 0,3-4 0 0,0 0 0 16,1-2 3-16,-1-3 0 0,2 1 2 0,0-3 1 15,1-1 4-15,-1-1 6 0,0-3 5 0,4 0 9 16,-1-4 8-16,1-3 0 0,0-3 0 16,1-1-8-16,1-2-5 0,3-2-5 0,-2 0 0 15,0-1-6-15,1 1 6 0,-1 0 9 0,-2 0 3 16,-2 1 9-16,-3 0 1 0,-1 1-4 16,-1-1 5-16,-2 2 2 0,-2-2 1 0,0 0-2 15,-2 2-5-15,-3-2-8 0,-2 0-3 0,1 1-2 16,0 2-4-16,0 3-4 0,2 2-11 0,2 2-11 15,0 3-32-15,1 1-55 0,1 0-24 0,0 6-50 16,0 3-98-16,0 2-171 0,0 2-275 0,0-6-90 0</inkml:trace>
  <inkml:trace contextRef="#ctx0" brushRef="#br0" timeOffset="1098.7361">1063 1858 456 0,'0'0'341'0,"0"0"42"0,0 0-65 0,0 0-79 16,0 0-80-16,0 0-75 16,0 0-52-16,0 0-54 0,0 0-22 0,0 0 4 15,0 0 15-15,0 0 26 0,0 0 6 0,0 0 6 0,28 79-1 16,-19-51-1-16,-1 2 5 0,0 1-6 15,0-1-1-15,-3-2 0 0,3-2-1 0,-4 0-6 16,3-2 3-16,-3-3 1 0,3-3-2 0,-5-3 6 16,4-2-1-16,-4-3-4 0,0-2 1 15,1-2-2-15,0-1-1 0,-2-3 0 0,-1-1 5 16,1 0 11-16,-1-1 19 0,0 0 24 0,0 0 25 16,0 0 8-16,0-2-18 0,0-5-25 0,0-1-30 15,0-2-17-15,0-2-2 0,0 0-1 16,0-3-1-16,0-2 0 0,0-1 7 0,0-4 1 15,0 0 0-15,0 2-1 0,1-1-7 0,5 3-2 16,-2 1 2-16,0 5-4 0,1 1-1 16,0 3 0-16,0 1-3 0,2 1 1 0,-1 2-2 15,2 2-2-15,-2 1 2 0,3 1-5 0,-1 0 3 16,2 1 2-16,4 5 1 0,-4 1 4 0,-1 0 1 16,1 3 1-16,-2 1 1 0,-1-2-2 15,1 3 2-15,-4-1-2 0,1 0 0 0,-1 0 4 16,-3 1-2-16,0-2 2 0,-1 0 2 0,0 2 1 15,0-2-3-15,-3 3 0 0,-5 0 1 0,1 0-3 16,-2 1 0-16,-2 1-9 0,-4 2-17 0,1-3-30 16,-6 1-66-16,2 0-107 0,0-1-175 0,5-4-262 15,4-3-283-15</inkml:trace>
  <inkml:trace contextRef="#ctx0" brushRef="#br0" timeOffset="2529.0709">1476 1910 0 0,'0'0'144'0,"0"0"281"0,0 0-50 0,0 0-76 16,0 0-80-16,0 0-57 0,0 0-57 15,0 0-47-15,0 0-32 0,0 0-16 0,0 0-8 16,0 0-1-16,0 0-1 0,59-21-1 0,-49 30 4 16,1 1 0-16,-1 3 1 0,0 2 5 15,0 3 0-15,0 2 1 0,-1 4 4 0,0-2 2 16,-2 3 8-16,-2 0 14 0,0 3 12 0,-1-4-4 16,-3 4 0-16,-1-4-5 0,0 1-7 0,0 0 5 15,-2-3-5-15,-4 2-3 0,0-4-5 16,0 0-2-16,-4 0-6 0,1-2-5 0,0 0 1 15,-1-2-5-15,0-2 0 0,2-1 3 0,-2-3-7 16,3-2-1-16,-1-2-2 0,1-1 3 16,2-3 0-16,-3-2 8 0,3 0 1 0,-1-5-4 0,-2-3 0 15,1-2-8-15,1-4-4 0,-2-1-1 0,2-4-2 16,0-2 0-16,-2-3-2 0,5-2 0 16,-1-1-3-16,4-1 1 0,0 2-1 15,0 0-1-15,6 4 7 0,3-1 1 16,1 3 3-16,0 0 0 0,3 2-4 0,1-1-3 0,2 1 3 15,3 2 0-15,0-2 0 0,-2 3 4 0,1 1-2 16,0-1 4-16,-1 2-2 0,-3 1 4 0,-2 0 0 16,0 2 1-16,-2 0 1 0,-2 2 2 15,0 0 1-15,2 0 0 0,-5 0 4 0,0 1-2 16,2 0 3-16,-4 0 3 0,1 2-2 0,-1-1 8 16,0 0-3-16,-2 1-1 0,0 2-2 0,-1 0-3 15,1 1-1-15,-1 1 0 0,0 1 1 16,0 0-2-16,0 0-5 0,0 0-4 0,0 0-5 15,0 0-11-15,0 0-6 0,0 0-12 0,-1 1-9 16,0 4 10-16,0 1 7 0,-2 2 13 16,0 2 12-16,0 1-5 0,2 0-3 15,1 0-1-15,0 1 0 0,0 1 2 0,0-1 2 16,0 1 1-16,4-1-1 0,2-2 2 0,-3-1 2 0,3-1 0 0,-2-1-2 16,2-2 0-16,-2 0-3 0,3-4 1 15,-3 0 5-15,2-1-2 0,-2 0 1 0,3 0 5 16,1-1-1-16,0-3 3 0,-1-3 3 15,1 0-2-15,2-2-3 0,0-1 2 0,-2-1-1 16,1-1-3-16,0 0-2 0,1-1-4 0,2 1-2 16,1-2 1-16,-1-1 4 0,2-1-1 0,-1 1 5 15,-2-2 1-15,0-1 0 0,-1 0 1 16,0 2-3-16,1-2-2 0,-1 1-4 16,-1 2 2-16,1 3-1 0,-5 1-1 0,1 4 3 0,-4 3-6 15,1 0-2-15,0 3-2 0,-2 0-6 0,0 1 2 16,2 0 1-16,0 0-1 0,0 0 0 15,-2 2 6-15,2 1 1 0,1-2 1 0,-2 2 2 0,-1 0 1 16,0-1-2-16,0 0 0 0,0-1 5 16,-1 1-3-16,2-1 2 0,0-1 1 15,-2 1-4-15,0-1 6 0,1 0 0 0,-1 0 1 16,0 0 1-16,0 0-3 0,0 0 2 0,0 0-3 16,0 0 1-16,0 0-2 0,0 0-3 0,0 1-5 15,0 1-12-15,-1 1 3 0,-3-1 4 16,1 3 5-16,-2 2 10 0,0 1 0 0,-3 1-2 15,1 0-3-15,0 1 1 0,-1 0-6 0,0 2-1 16,3 1-2-16,-1-1 3 0,4 1-3 16,1-1 3-16,0 2-1 0,1-1 0 0,0-1 4 0,1-2 1 15,3-2 2-15,3 1-2 0,1-3-1 16,-3-1-2-16,3-3-1 0,1 0 8 0,2-2-1 16,-2 0 3-16,2 0 6 0,0-2-1 0,1-4 1 15,4-3 5-15,-2-2-5 0,4-2-4 0,-2-3 3 16,4-2-4-16,-1 0-2 0,2-3 5 0,-2 0-4 15,1-1-2-15,-1-2 3 0,0 2-1 16,-6 0 1-16,2 1 7 0,-8 2 3 0,-2 1 3 16,-4 0 7-16,-1 2-1 0,-2-2-1 0,-6 0-3 15,-2-1-6-15,0-1-3 16,0 1 0-16,-1 4 4 0,2 3 1 0,2 3 1 0,1 3 0 16,-1 2-3-16,5 2-2 0,0 2-2 0,1 0-8 15,-1 0-3-15,2 0-7 0,0 0-3 16,0 3 1-16,0 3 1 0,0 1 4 0,0 1 3 15,3 2 1-15,-1 2 2 0,6 0 4 0,-3 4 1 16,3-1 3-16,1 2-2 0,2 0 4 0,-1 2 0 16,0 0 1-16,1 2 4 0,-2 0-4 15,1 3 0-15,0-2 0 0,-4-3-4 0,0 1 3 16,1-3-3-16,-4-1-2 0,5-2-10 0,-6-1-31 16,3-3-63-16,-1 0-80 0,-2-3-116 15,3-1-168-15,-3 0-201 0,-1-2-59 0,0-4 584 0</inkml:trace>
  <inkml:trace contextRef="#ctx0" brushRef="#br0" timeOffset="2950.3289">2255 1654 0 0,'0'0'0'0,"0"0"0"0,0 0 57 16,0 0 165-16,0 0-53 0,0 0-7 0,0 0-21 15,0 0-18-15,0 0-33 0,0 0-25 0,0 0-28 16,0 0-26-16,0 0-16 0,-70-21 11 15,75 20 18-15,2-3 14 0,4 0 19 0,2-3-11 16,4-1-11-16,2-2-12 0,2-2-8 0,5 0-2 16,-1-4-6-16,4 1 2 0,2-4-3 15,1-1-6-15,5 1 0 0,-2-2-17 0,2 1-22 16,0 0-39-16,-2 0-58 0,-4 4-34 0,-3 1-13 0,-6 5 22 16,-3 1 42-16,0-2 36 0,1 2 27 15,-4 0 15-15,1 0 23 0,-3 4 41 0,-1-2 65 16,-7 1 75-16,2 3 53 0,-6 1 27 15,1 0 13-15,-3 2-24 0,0-1-17 0,0 1-25 16,0-1-35-16,0 1-26 0,0-1-12 0,0 0-20 16,0 1-20-16,0-1-18 0,0 1-24 15,0 0-18-15,0 0-22 0,0 0-16 0,0 0-3 16,2 2 1-16,0 4 16 0,2 3 7 0,5 4 4 16,3 5-9-16,3 4-5 0,-2 1 4 0,-1-2 2 15,1 1 9-15,-1-3 3 0,-3 2 2 0,-1-3-1 16,-1 0 0-16,1 0-2 0,-2-2-1 0,-1-3-2 15,-2 0-4-15,1-1-24 0,-1-2-50 16,-1 0-86-16,-1-4-135 0,0 0-175 0,-1-2-234 16,3-2-88-16</inkml:trace>
  <inkml:trace contextRef="#ctx0" brushRef="#br0" timeOffset="3179.2404">2769 1457 0 0,'0'0'133'0,"0"0"186"16,0 0-53-16,0 0-52 0,0 0-37 0,0 0-32 16,0 0-33-16,0 0-42 0,0 0-46 0,0 0-31 15,0 0-20-15,0 0-1 0,0 0 18 16,0 0 16-16,-28-7 18 0,43 1 4 0,4-1-9 16,4-2-9-16,4-2 1 0,0-1-3 0,-2 1-12 15,-3-1-32-15,2 3-58 0,-3-1-147 16,2-1-178-16,-4 3-115 0,-7 2 368 0</inkml:trace>
  <inkml:trace contextRef="#ctx0" brushRef="#br0" timeOffset="3493.2596">3313 1216 0 0,'0'0'270'0,"0"0"68"0,0 0-69 16,0 0-59-16,0 0-41 0,0 0-32 0,0 0-32 15,0 0-27-15,0 0-14 0,0 0-10 0,0 0-10 16,-125 91-7-16,110-71-15 0,6 2-15 0,5-2-1 15,3-2-4-15,1-1 3 0,1-1 2 0,3-1-1 16,4-1 1-16,2-1 4 0,5-3 4 16,-2-2 6-16,0-2 2 0,4-3 4 0,-2-2 2 15,2-1 0-15,2 0 2 0,-1-5 3 0,-4-3 1 16,4-3 5-16,-5 0 0 0,-1-3-1 0,3 0-2 16,-4-1-1-16,1 0-2 0,-3 2-2 15,-2 2 3-15,-3 1 4 0,-1 2 6 0,2-3 0 16,-3 1 3-16,-2-2-3 0,0 0-5 0,0-1 1 15,-3-2-11-15,-6 0-9 0,0-1-2 0,-3 1-15 16,-3 0 3-16,2 0-8 0,-5 4-16 16,5 0-7-16,-5 4-19 0,5 6-4 0,-5 1 3 15,5 5 2-15,-4 6-21 0,5 4-58 0,-3 5-175 16,4-5-328-16,6-4-823 0</inkml:trace>
  <inkml:trace contextRef="#ctx0" brushRef="#br0" timeOffset="4228.7904">129 3161 261 0,'0'0'254'0,"0"0"-72"0,0 0 14 15,0 0 14-15,0 0 19 0,0 0 7 0,0 0-7 16,0 0-31-16,0 0-34 0,0 0-31 0,0 0-26 16,0 0-31-16,0 0-32 0,-78 21-23 15,83-26-16-15,2-5-5 0,8 0 2 0,5-4 4 16,7-5 3-16,11-4 2 0,8-6 2 0,11-5 0 16,14-6 2-16,12-7 3 0,15-5 1 15,7-5-2-15,14-5-3 0,14-4-5 16,7-3-5-16,9-5 1 0,10-2-2 0,6-1 2 0,4 0-1 15,4 1 2-15,-1 2 3 0,1 0 0 0,-4 7-2 16,-4 1-1-16,-8 7-4 0,-7 3-2 0,-10 4 4 16,-11 5-2-16,-14 4-1 0,-15 5 2 15,-16 4-4-15,-13 6 2 0,-18 8 2 0,-15 5 3 16,-16 6 12-16,-10 4 24 0,-6 3 24 0,-6 2 14 16,0 0 3-16,-3 0-25 0,-3 0-32 0,-4 0-24 15,0 0-16-15,-2 4-4 0,-5 2 3 16,1 2-1-16,-8 2-8 0,2 3-6 0,-6 2-17 15,-4 4-23-15,-2 3-25 0,-12 1-30 16,-1 5-29-16,-11 1-40 0,-6 1-66 0,-11 6-77 0,-4 0-99 16,-10 3-80-16,-7 4 12 0,-7 4 214 15,-2 1 290-15,-6 4 0 0,28-11 0 0,25-13 0 16</inkml:trace>
  <inkml:trace contextRef="#ctx0" brushRef="#br0" timeOffset="4592.8223">1573 2546 0 0,'0'0'0'0,"-198"99"0"15,83-44 0-15,7-1 0 0,12-5 0 16,8-2 0-16,7-2 0 0,8-4 0 0,6-2 0 15,7-2 0-15,6-3 0 0,6-2 0 0,5-1 0 16,6-6 0-16,4-3 0 0,8-3 0 0,3 0 0 16,4-3 10-16,4 0 116 0,3 1-4 15,-2-3 2-15,3 1 8 0,-1-1 4 0,1 0 4 16,-1-2 9-16,0-3-3 0,2 2-1 0,0-3-13 16,2-2-18-16,1 1-18 0,2-4-14 0,3 0-12 15,-1-2-14-15,2-1-17 0,0 0-16 0,3 0-7 16,3-4 13-16,7-3 21 0,4-4 21 0,12-6 13 15,8-5-6-15,8-8-11 16,11-7-13-16,9-6-7 0,6-3-6 0,11-7-5 0,6-1 1 16,8-4-2-16,12-3-5 0,6 0-2 15,10-4-4-15,6 1-6 0,7-3 1 0,1 1 4 16,5-1-3-16,1 0 1 0,2 2 0 16,-1 1-4-16,-4 4-4 0,-5 3-3 0,-4 5-1 0,-3 0 0 15,-10 7 2-15,-7 5-3 0,-14 3 1 0,-8 2-2 16,-9 5 0-16,-10 5 1 0,-10 2-2 15,-10 3 1-15,-10 4 0 0,-9 5 0 0,-8 2-2 16,-10 3-3-16,-4 2-4 0,-8 2-30 0,-2 2-102 16,0 0-194-16,-1 0-529 0,-1 0-623 0</inkml:trace>
  <inkml:trace contextRef="#ctx0" brushRef="#br0" timeOffset="9200.9357">2249 2799 4 0,'0'0'347'0,"0"0"14"15,0 0-28-15,0 0-43 0,0 0-37 0,0 0-53 16,0 0-59-16,0 0-45 0,0 0-48 16,0 0-26-16,0 0-16 0,0 0-13 0,2-11-1 15,-2 16 6-15,0 0 6 0,0 4 10 0,2 3 6 16,-1 1 2-16,1 3 2 0,-2-2 2 0,2 4-2 16,-1 0 2-16,2-2 4 0,-1 1 2 15,-2 1-1-15,1-1-5 0,-1-2-3 0,1 0-2 16,-1-1 4-16,0-1 3 0,0-4-1 0,0 2-1 15,0-3 0-15,0-1-4 0,0-1-4 16,0-3 4-16,0 0-9 0,0-2 0 0,0-1 6 16,0 1 5-16,0-1 22 0,0 0 18 0,0 0 15 0,0-1 1 15,0-3-16-15,0-2-19 16,0-5-22-16,0-1-12 0,0-1-6 0,1-3-1 16,1-3 1-16,3-1 1 0,-2-5-2 0,3-1 0 15,-2-4 1-15,4-1-4 0,-5-2 4 0,1 4-1 16,-1 1 0-16,-2 8-3 0,0 5-3 0,-1 7-9 15,0 6-25-15,0 2-62 0,-3 2-36 16,-4 8-57-16,-3 3-115 0,4-1-257 0,1-3-639 16</inkml:trace>
  <inkml:trace contextRef="#ctx0" brushRef="#br0" timeOffset="9534.6897">2592 2659 814 0,'0'0'489'0,"0"0"-243"0,0 0-51 0,0 0-58 15,0 0-40-15,0 0-16 0,0 0-17 16,0 0-28-16,0 0-17 0,0 0-14 0,0 0-1 15,0 0 9-15,0 0-3 0,0 0 8 0,23 43 4 16,-15-29 2-16,3-2 5 0,-1 4 1 0,0 0 0 16,1 4 0-16,-1 0 6 0,-2 2-3 0,1 2 2 15,-6 0 9-15,-3 4 1 0,0-3 5 16,-3 2 0-16,-9 0-7 16,-4 1-9-16,-4 0-7 0,-2 2-6 15,-2 0-9-15,-4 1-2 0,-1-2-7 0,-2 2-8 0,1-1-29 0,0 1-66 16,2-4-156-16,9-7-478 0,7-7-814 0</inkml:trace>
  <inkml:trace contextRef="#ctx0" brushRef="#br1" timeOffset="13817.4855">2976 2728 0 0,'0'0'182'0,"0"0"233"0,0 0-33 16,0 0-57-16,0 0-65 0,0 0-50 0,0 0-50 16,0 0-40-16,0 0-38 0,0 0-32 15,0 0-26-15,0 0-19 0,0-30-12 0,0 33 0 16,0 2 4-16,0 3 10 0,0 1 15 0,0 4 6 15,0-1-1-15,1 3-2 0,0 2-3 0,0 1-3 16,0 0 3-16,3-1 1 0,-2 5-2 0,-1-3-1 16,0 1-2-16,0-4-5 0,0 1-1 0,-1-2 0 15,2-1-4-15,-2 0 1 0,0-2 1 16,0 0 8-16,0-1 7 0,0-3 4 0,0-1 0 16,0-1-6-16,0-2-5 0,0-2-3 15,0-1 3-15,0-1 3 0,0 0 8 0,0 0 7 16,0 0 12-16,0 0 10 0,0 0 7 15,0-1-2-15,0-3-15 0,0-4-18 0,0-2-15 16,0-4-11-16,0-2-2 0,0-1 1 0,0-3 0 0,3-3-4 16,-1-1 5-16,1-5 0 0,0-1-1 15,1-1 3-15,-3-1-2 0,2 0 0 16,1 0 1-16,-1 4-1 0,0 2-4 0,3 3 0 16,-2 6 0-16,2 1-2 0,-3 5-2 0,4 3-2 15,-3 3-6-15,4 0-1 0,1 2 0 0,0 1-1 16,2 0-1-16,1 2 2 0,4 2 1 0,-2 3 2 15,3 2 7-15,-1 4-1 0,1 1-2 0,1 3 4 16,-5-1-1-16,4 1 0 0,-5 0 2 16,0 2 2-16,-3-1-1 0,-2 1 1 0,-3 1-1 15,-2-1 0-15,-2 0 0 0,0 1 1 0,-1 0-3 16,-4 0 0-16,-3 1 2 0,-2-1-3 16,-2-1 2-16,-3 2 2 0,1-2-2 0,-3-1 1 0,0 0-1 15,1 1-1-15,-2-3-4 0,4-1-2 16,-3 0-5-16,4-3-7 0,-2 1-3 0,4-2-12 15,1-2-24-15,4-1-31 0,-1-1-47 0,1-2-97 16,4-1-171-16,1-2-318 0,1 0-529 0</inkml:trace>
  <inkml:trace contextRef="#ctx0" brushRef="#br1" timeOffset="14267.6667">3455 2801 0 0,'0'0'300'0,"0"0"-109"0,0 0-40 16,0 0-19-16,0 0-15 0,0 0-23 15,0 0-24-15,0 0-16 0,0 0-9 0,0 0-3 16,0 0 7-16,0 0 23 0,0 0 27 0,0 0 21 15,17 21 11-15,-11-26-9 0,3 1-22 16,2-2-24-16,-3 0-18 0,1 1-11 0,-1 0-5 16,-4 1 7-16,1-1 4 0,-3 0 4 0,1 1 3 15,-2-2-5-15,0 1-4 0,2-1-2 0,-2 1-4 16,-1 2 1-16,0-1 1 0,0 1 0 16,0 0-2-16,-4 2-8 0,2 0-14 0,-3 1-15 15,-3 0-13-15,-3 6-2 0,-3 1 0 0,0 4 2 16,-4 0 4-16,3 2-6 0,0 1 2 0,2 0 0 15,4-2-3-15,1 2 1 0,4-1-3 16,-2-1 0-16,5-1 0 0,0-1 0 0,1 0-4 16,0-4-4-16,2 3 0 0,5-4-1 0,-4 2 7 15,4-1 3-15,0-1-1 0,-1 0 0 0,3 0-1 16,2-3-14-16,0-1-21 0,5-1-25 0,-4 0-39 16,4 0-42-16,-2-1-63 0,-1-2-136 0,2-2-212 15,-4 1-152-15,-6 2 397 0</inkml:trace>
  <inkml:trace contextRef="#ctx0" brushRef="#br1" timeOffset="15029.7255">3696 2760 716 0,'0'0'463'0,"0"0"-87"0,0 0-101 0,0 0-96 16,0 0-56-16,0 0-46 0,0 0-28 0,0 0-22 16,0 0-11-16,0 0-8 0,0 0-2 15,0 0-1-15,0 0 0 0,0 0 3 0,64 20-3 16,-53-7 31-16,-3 1 11 0,-1 1 12 0,-3 0 2 16,3 0-30-16,-3-3-8 0,-3 1-6 15,0-2 4-15,-1-1 2 0,0-3-2 0,0-2-6 16,0 2-7-16,0-4-3 0,0-1-3 0,0-1 2 15,0 0 2-15,0-1 8 0,0 0 15 0,0 0 16 16,0 0 15-16,0-2-9 0,0-3-14 0,0 0-21 16,0-2-17-16,0 0 1 0,0-3-2 15,1-1 3-15,3 0 0 0,-2 0 0 0,-1-2 3 16,1-2 2-16,2 0-2 0,-2 1 0 0,0-2 3 16,0 1-8-16,2 2 4 0,-2 3 1 0,1 2-2 15,-1 2-2-15,2 3-5 0,-2 1-7 0,0 0-6 16,0 2 1-16,4 0-5 0,1 2 5 15,-1 4 7-15,2 2 3 0,0 1 6 0,-2-1 0 16,3 2 1-16,0 0-2 0,-1-1 1 0,-1 1 1 16,-3-2-2-16,4-1 3 0,-4 0-2 15,2 1-3-15,-3-2 3 0,0 0 0 0,2-1 2 16,-3-3 0-16,0 0 1 0,-1 0-5 0,2-1 3 16,-2-1 3-16,0 0 0 0,0 0 3 0,1 0 1 15,-1 0 1-15,4-3-2 0,-2-1 4 0,-1-1-4 16,4 0-2-16,-2 1 0 0,2-2-4 0,-3 0 4 15,3-2 1-15,-2-1 0 0,2 0-2 16,-2-1 2-16,4-2 0 0,-4 1-3 0,3 0 4 16,-4 1-4-16,3 2-3 0,-3 1 0 15,4 2-3-15,-4 1 2 0,-1 0-1 0,2 3-2 0,-2 0-3 16,0 0-2-16,0 1 0 0,3 0 0 16,-2 0 0-16,4 0 1 0,-3 2 2 0,4 1 1 15,-1 3 5-15,-2-2-2 0,4 1 2 16,-2 0 0-16,-1 1-2 0,2 0 3 0,-1 0 0 15,-2 1 0-15,2 1-1 0,0 0 0 0,-3 2 1 16,5-1 0-16,-5 0 3 0,3 1 0 0,-5 2 0 16,3-1-2-16,-3 1 3 0,-1 0-1 15,0-4 0-15,-1 2 3 0,0-1-2 0,0-1 0 16,0 1-1-16,0 0-3 0,0-1-4 0,0-2-1 16,0 2-12-16,0-2-31 0,0 1-76 0,0-1-141 15,2-1-191-15,4-1-81 0,-4-1-243 0,0-1 100 0</inkml:trace>
  <inkml:trace contextRef="#ctx0" brushRef="#br1" timeOffset="15523.441">4413 2744 1232 0,'0'0'437'0,"0"0"-107"0,0 0-124 15,0 0-96-15,0 0-42 0,0 0-34 0,0 0-16 0,0 0-7 16,0 0-4-16,0 0 9 0,0 0-2 16,0 0 0-16,0 0 4 0,0 0 7 0,40 38 7 15,-40-30 9-15,0 1 5 0,-1 0 0 16,-2 0-4-16,-5-1-5 0,-2 2-9 0,1-2-8 15,-2-1-5-15,1 0-4 0,1-2-5 16,-2 0-4-16,5-1-1 0,-3 0-4 0,2-2 1 16,-2 1 3-16,5-3-1 0,-2 0 1 0,4 0 5 0,-1 0-5 15,0-3 4-15,2-1-2 0,0-2-6 16,1-1 1-16,0-1-2 0,0-2-3 0,1-2 3 16,4-2 1-16,-2-1 2 0,0 2 4 0,3-2 2 15,-3 1 1-15,5 1-1 0,-3 3 0 0,1 1-1 16,0 2-3-16,-2 1 2 0,2 2-3 15,-2 1 3-15,3 1-3 0,-3 0-2 0,4 1-1 16,1 1-4-16,1 0 4 0,0 3-2 0,1 1 1 16,-1 3 2-16,0 2 0 0,1-1-1 0,-2 2 3 15,-1-2-1-15,-3 3-3 0,2 0 4 0,-4-1-1 16,-1 2-1-16,2-2 6 0,-4 1-8 0,0 0-4 16,0-1-14-16,0-1-31 0,-4 0-57 15,2-4-120-15,0 3-238 0,-1-5-362 0,-1 1-300 0</inkml:trace>
  <inkml:trace contextRef="#ctx0" brushRef="#br1" timeOffset="16608.413">4597 2720 890 0,'0'0'452'0,"0"0"-85"15,0 0-115-15,0 0-111 0,0 0-85 0,0 0-61 16,0 0-41-16,0 0-5 0,0 0 10 15,0 0 25-15,0 0 19 0,0 0 0 0,0 0-2 16,0 0 3-16,38 40-2 0,-32-33 2 0,-3 1 0 16,1-1 0-16,0 0 1 0,-2 0 0 0,-1 0-3 15,2 0 2-15,-3 2 0 0,0-1-2 16,0 0 1-16,0 0-1 0,0 0-2 0,0-1 0 16,-3-1-1-16,2 0-9 0,0-2-11 0,0-1-11 0,1 0-14 15,0-2-14-15,0-1-16 0,0 0-4 16,0 0 18-16,1-3 25 0,1-1 32 15,6-2 17-15,-4-2-3 0,4 3 3 0,-1-5 0 16,1 1 7-16,1-2 13 0,-2 0 15 0,2-2 21 16,-1 1 21-16,-1-2 8 0,0 1 3 0,0 0-5 15,0 3-17-15,-2 1-15 0,-1 2-14 0,0 3-18 16,-2 1-11-16,-2 1-12 0,1 1-12 16,-1 1-16-16,1 0-3 0,3 0-3 0,-2 3 3 15,0 0 9-15,2 3 2 0,0 0-2 0,-1 1 1 16,1 3 2-16,0-3 0 0,-2 2 0 0,0 1 2 15,3-2-3-15,-2 0 1 0,2 0 3 16,0-3 2-16,-1 1 4 0,1-1 3 0,-2-2 0 16,2 0-1-16,-2-1 4 0,1-2 0 0,0 1 6 15,-1-1 4-15,2 0 1 0,-1 0 2 16,-1-2-2-16,3-3-4 0,-1 1 2 0,2-1 0 16,0-1 0-16,-3 1 3 0,4-1 0 0,-3 0 1 15,2 2 0-15,-1 0 1 0,-2 1-4 0,1 0-3 16,-1 0-5-16,-2 2-8 0,3-1-7 0,-3 2-6 15,1 0-6-15,2 2-1 0,-2 2 3 0,-1 2 4 16,3 1 2-16,-2 1 1 0,0 1 3 16,4 0 1-16,1 1 3 0,-4-1 5 0,4-1 0 15,-1-1-2-15,-3-1 3 0,5-2-1 16,-5-1 1-16,2-2 2 0,-3-1 3 0,3 0 3 0,-3 0 7 16,3 0 2-16,-2-4 2 0,0 0-1 15,1-1-4-15,0-1 1 0,1-1 1 0,1 0 2 16,-3-1 4-16,3 0 0 0,-3 0 6 0,3 1 0 15,-1-2 2-15,0 2 1 0,0-1-5 0,-2 1 3 16,-2-1 3-16,2 2 2 0,-3-1 5 16,0 1-3-16,-1-1-4 0,0 4-9 0,-4 0-11 15,0 2-22-15,-4 0-15 0,2 1-9 0,-6 0-2 16,2 5 7-16,-2 2 11 0,0 2 5 0,2-1 4 16,1 3 2-16,1-1-1 0,3 1-3 15,-2-1 1-15,5 0-1 0,-1 1-2 0,0-2-1 16,1 0-1-16,2-1-2 0,0-1 4 0,0-1 0 15,4 0-2-15,-1-3-2 0,-1 1 2 16,4-1-1-16,-2-1 4 0,3-1 2 0,2-1 0 16,-2 0 8-16,1 0 2 0,3-4 4 0,-1-2 4 15,2 1 2-15,1-4 0 0,-2 0 4 0,1-1 3 16,1-1 1-16,2-2 1 0,0-1 1 0,1-1-1 16,-2-3 0-16,2 0 5 0,-2-3 1 15,1-2-2-15,-2-2-2 0,-3-4-3 0,-2-2-3 16,-4-1 3-16,-1-4 1 0,-3-2-3 0,0-3 5 15,-6-1 1-15,-3 0 1 0,-1 2 4 0,-3 4 1 16,1 6-2-16,2 6 2 0,0 7 2 16,3 5-2-16,0 5-3 0,3 5-8 0,-3 1-8 15,5 1-8-15,-2 0-5 0,0 4-2 0,2 4-3 16,-4 2 3-16,5 4 1 0,-1 3 0 0,1 1 5 16,1 1 2-16,0 2-3 0,3 3 1 15,3 3 0-15,-2 3-1 0,5 4 2 0,-1 6 2 16,-1 1-3-16,-1 0 2 0,2 3 2 0,-5 1-4 15,3-2 3-15,-6 1-2 0,0 0-5 0,-1-2-2 16,-5-4-4-16,5-5-11 0,0-6-19 16,1-5-28-16,2-4-26 0,7-4-28 0,1-3-25 15,2-4-74-15,6-2-126 0,-6-4-326 16,-2-1-661-16</inkml:trace>
  <inkml:trace contextRef="#ctx0" brushRef="#br1" timeOffset="19413.6014">6040 2657 155 0,'0'0'264'16,"0"0"-37"-16,0 0-46 0,0 0-51 0,0 0-53 0,0 0-42 15,0 0-34-15,0 0-10 0,0 0 6 16,0 0 9-16,0 0 4 0,0 0 6 0,0 0 2 16,0 0 4-16,108-13 3 0,-84 9-1 15,0 1-3-15,1-1 0 0,0 1-4 0,-1 0-3 0,-2-1-3 16,0 2-5-16,-1-2-6 16,1 3-9-16,-7 1-15 0,1 0-58 0,-4 0-129 15,-2 0-162-15,-5 3-87 0,0 0 350 0</inkml:trace>
  <inkml:trace contextRef="#ctx0" brushRef="#br1" timeOffset="19584.5495">6172 2722 0 0,'0'0'0'15,"0"0"92"-15,0 0 200 0,0 0-31 0,0 0-54 16,0 0-59-16,0 0-66 0,0 0-62 0,0 0-30 16,0 0-6-16,0 0 13 0,0 0 18 0,0 0 8 15,0 0 2-15,-12 42-1 0,36-39-2 16,1-3-5-16,3 0-6 0,-3 0-9 0,2 0-10 15,-2-1-31-15,0-2-68 0,-2-1-77 0,0 0-105 16,-2-2-78-16,-4 3 149 0,-7 1 218 0</inkml:trace>
  <inkml:trace contextRef="#ctx0" brushRef="#br1" timeOffset="19842.2685">6340 2530 0 0,'0'0'0'15,"0"0"190"-15,0 0 136 0,0 0-53 0,0 0-74 16,0 0-70-16,0 0-82 0,0 0-84 0,0 0-14 16,0 0 5-16,0 0 25 0,0 0 42 0,0 0-5 15,-9 7 3-15,19 1 5 0,0-2 4 16,3 2 8-16,0-3 15 0,1 0 13 0,0 1 25 16,3-3 5-16,0 2-5 0,0 0-11 0,-1 1-21 15,1 1-12-15,-4 1-10 0,1 4-8 16,-2-1-4-16,-1 2 2 0,-3 2 2 0,-2 1 6 15,-3 1 5-15,-3 3 1 0,0 0 2 16,-9 1-9-16,-4 2-7 0,-1 0-15 0,-5 1-15 0,-4 0-30 16,-2-2-75-16,-2 2-115 0,7-8-272 15,6-6-572-15</inkml:trace>
  <inkml:trace contextRef="#ctx0" brushRef="#br1" timeOffset="22346.3995">10150 2402 0 0,'0'0'0'0,"0"0"153"0,0 0 190 16,0 0-29-16,0 0-59 0,0 0-49 0,0 0-12 16,0 0-6-16,0 0-5 0,0 0-20 0,0 0-35 15,0 0-28-15,0 0-28 0,0 0-24 0,-15-39-13 16,21 36-10-16,2 0-8 0,3-2-5 0,3-1-3 15,5 1-4-15,4-1 3 0,3 2 0 16,-3 1-2-16,5 2 4 0,-3 1-6 0,3 0-1 16,-2 6-1-16,-1 2-4 0,-5 2 4 0,0 2 0 15,-1 3 1-15,-7 0 0 0,-3 2 0 16,-2 3 7-16,-5 1 10 0,-2 0 13 0,-6 2 10 16,-4-1 4-16,-2 0-2 0,-9-1-3 0,-1 0-6 15,-5 0-8-15,2 2-5 0,-4-5-10 16,0-1-1-16,-1-1-2 0,6-1-6 0,-2-1 3 15,4-3-4-15,3 1-3 0,0-2-2 0,6 0-6 16,-4-3-13-16,6 0-19 0,1-1-23 0,2-3-35 16,3 0-38-16,2-3-65 0,3 0-118 15,0 0-199-15,1-3-215 0,2 1-6 0</inkml:trace>
  <inkml:trace contextRef="#ctx0" brushRef="#br1" timeOffset="22625.9516">10634 2298 348 0,'0'0'386'0,"0"0"-7"0,0 0-85 0,0 0-60 16,0 0-59-16,0 0-52 0,0 0-53 16,0 0-39-16,0 0-13 0,0 0 5 0,0 0 18 15,0 0 14-15,0 0 17 0,0 0 5 0,-67 71 3 16,55-53-6-16,-2 1-12 0,2 5-6 15,2 0-17-15,-1 0-12 0,3 3-7 0,2-4-12 16,0 2 1-16,2-2-3 0,-1-1-1 0,5-1-2 16,0-1-4-16,5 0 2 0,0-3-1 15,4 0 1-15,1-2-4 0,7-2-14 0,-3-2-29 16,6-1-69-16,1-4-142 0,0-1-214 0,-3-4-340 16,-7 0-185-16</inkml:trace>
  <inkml:trace contextRef="#ctx0" brushRef="#br1" timeOffset="23035.7683">11002 2692 0 0,'0'0'67'0,"0"0"339"0,0 0-46 0,0 0-52 15,0 0-41-15,0 0-23 0,0 0-29 16,0 0-29-16,0 0-21 0,0 0-28 0,0 0-31 15,0 0-29-15,0 0-31 0,12-26-24 0,-12 26-19 16,0 2-6-16,0 3-2 0,0 3 8 0,1 2 12 16,-1 4 5-16,0 2 7 0,1 0-1 0,-1 2-2 15,0 0-3-15,0-1-4 0,0 0-4 16,-1-1-1-16,0-1-1 0,-1 0-7 0,-2-2 1 16,3-3 0-16,-1 1-3 0,1-2 3 15,0-2-6-15,1 0-10 0,-1 0-19 0,1-2-37 16,0-2-70-16,0 0-132 0,0-1-240 0,0-1-342 0,0-1-85 15</inkml:trace>
  <inkml:trace contextRef="#ctx0" brushRef="#br1" timeOffset="23281.8444">11018 2446 1275 0,'0'0'302'0,"0"0"-22"0,0 0-43 16,0 0-64-16,0 0-33 0,0 0-20 0,0 0-22 16,0 0-22-16,0 0-19 0,0 0-17 0,0 0-13 15,0 0-12-15,0 0-15 0,0 0-7 16,-25-50-14-16,25 50-21 0,0 0-21 0,0 0-6 16,0 3-17-16,1 2-40 0,1 1-127 0,5 3-257 15,-2-2-343-15,0-2 43 0</inkml:trace>
  <inkml:trace contextRef="#ctx0" brushRef="#br1" timeOffset="23753.3892">11339 2719 0 0,'0'0'0'0,"0"0"423"0,0 0 26 0,0 0-70 16,0 0-69-16,0 0-54 0,0 0-47 0,0 0-43 16,0 0-31-16,0 0-29 0,0 0-14 15,0 0-14-15,0 0-21 0,0 0-19 0,-2-52-24 16,2 52-19-16,0 0-16 0,0 1 3 0,0 4 2 15,1 2 6-15,2 2 11 0,-1 4-1 16,4 2 2-16,-3 1 2 0,-2 1 2 0,3 1-2 16,-4-1 3-16,0 1 1 0,0-2 0 0,0 0 1 15,-4-1 3-15,0-2-1 0,-4 1 2 0,-1-1 0 16,-1-2-5-16,-1 1 1 0,1-2-2 0,0-1-3 16,-1 1 0-16,1-3-1 0,1-1-1 15,1-2-3-15,3-1 1 0,-2-1 1 0,5-2-1 16,-1 0 9-16,-1 0 7 0,2 0 5 0,1 0 4 15,0-3 1-15,-1-3-8 0,-1-1-2 16,3-3-6-16,0 0-5 0,0-1-2 0,3 0-1 16,0 0-4-16,0-1 1 0,3 0 1 15,-2 1-3-15,3 2 0 0,0 0-1 0,-2 0-10 0,2 1-13 16,-4 3-31-16,3-1-76 0,-3 1-127 0,-1 1-249 16,4 0-342-16,-4 2-207 0</inkml:trace>
  <inkml:trace contextRef="#ctx0" brushRef="#br1" timeOffset="24008.9899">11359 2506 1411 0,'0'0'348'16,"0"0"-7"-16,0 0-69 0,0 0-83 0,0 0-53 15,0 0-30-15,0 0-26 0,0 0-28 0,0 0-27 16,0 0-15-16,0 0-13 0,0 0-10 16,0 0-12-16,-5-15-1 0,5 15 0 0,0 2 4 15,5 3 0-15,-2 0-29 0,3 4-70 0,-1-3-159 16,3 0-308-16,-6-2-929 0</inkml:trace>
  <inkml:trace contextRef="#ctx0" brushRef="#br1" timeOffset="24487.8464">11784 2637 867 0,'0'0'403'0,"0"0"-38"0,0 0-75 16,0 0-67-16,0 0-65 0,0 0-42 0,0 0-43 16,0 0-30-16,0 0-14 0,0 0-12 0,0 0-7 15,0 0-6-15,0 0-9 0,0 0 0 0,-4 7 3 16,4-2 5-16,0 3 5 0,0 3 2 15,0 2 4-15,0 0-5 0,0 2 4 16,0 1 2-16,0 2-1 0,0-2-2 0,0 0 0 0,-1-1-4 16,-1-2-3-16,0 1 2 0,0-1-5 0,-1-1-7 15,2-2-14-15,1-2-36 0,0 1-73 16,0-3-156-16,0-1-292 0,0-3-749 0</inkml:trace>
  <inkml:trace contextRef="#ctx0" brushRef="#br1" timeOffset="24874.9614">11963 2588 324 0,'0'0'311'0,"0"0"-94"0,0 0-125 15,0 0-31-15,0 0 35 0,0 0 56 0,0 0 41 16,0 0 2-16,0 0-13 0,0 0-37 15,0 0-32-15,0 0-26 0,0 0-18 0,-31 110-10 16,19-96-12-16,-1-1-5 0,-4-1-10 16,0 0-8-16,0-1-7 0,0 2-6 0,-3-4-2 0,5-1-1 15,0 0-1-15,3-3-7 0,1-1 5 16,3-2-1-16,1 1 4 0,4-3 12 0,2 0 11 16,0 0 13-16,1 0 6 0,0-4 0 0,0-1-14 15,0 1-13-15,1-1-7 0,1-2-11 16,5 1 1-16,-2 1-1 0,3 0 0 0,3 2-1 15,0 2 0-15,2 0-2 0,0 1-1 0,-1 0 4 16,1 3-4-16,3 4 1 0,-2 1 0 16,3 3-1-16,0-1 1 0,-3 1 0 0,5 1-1 15,-5 1-2-15,5-1-2 0,-2 2-8 0,3 0-21 16,2 1-90-16,2-1-258 0,-6-5-594 0,-2-4-331 16</inkml:trace>
  <inkml:trace contextRef="#ctx0" brushRef="#br1" timeOffset="26080.7886">9302 2109 0 0,'0'0'0'0,"0"0"0"0,0 0 242 16,0 0 29-16,0 0-23 0,0 0 0 0,0 0-17 15,0 0-23-15,0 0-25 0,0 0-30 0,0 0-29 16,0 0-22-16,0 0-17 0,0 0-20 15,-68-8-16-15,68 8-16 0,0 0-11 0,0 0-13 16,0 0-7-16,0 0-7 0,3 0-2 0,0 0 5 16,4 0 6-16,3 2 9 0,2-1 9 0,8-1 7 15,2 1 3-15,7-1 0 0,6 0 3 16,0 0-4-16,1 0-1 0,0-2-1 0,2-2-2 16,-4 1-4-16,3-1 0 0,-4 0-2 0,-2-1-6 15,-2 0 0-15,-6 1-1 0,-2-1-2 16,-2 3-2-16,-9-2-3 0,-2 3 0 0,-5-1-2 15,-2 2-1-15,1 0-3 0,-2 0-11 0,0 0-23 0,0 0-48 16,0 0-24-16,0 2-56 0,-2 1-121 16,-1 2-202-16,3 0-224 0,-2-3-130 0</inkml:trace>
  <inkml:trace contextRef="#ctx0" brushRef="#br1" timeOffset="27053.9958">9216 2175 359 0,'0'0'373'0,"0"0"-25"0,0 0-59 15,0 0-38-15,0 0-29 0,0 0-22 0,0 0-36 16,0 0-30-16,0 0-27 0,0 0-16 0,0 0-18 15,0 0-14-15,0 0-15 0,-18-9-17 0,18 9-13 16,0 0-11-16,0-1-9 0,0 1-7 16,2-1-2-16,4 1 1 0,-2 0 6 0,5 0 7 15,5 0 1-15,0 2 1 0,2 2 0 0,0 0-1 16,4 0 0-16,-1 2 2 0,-2 1-1 16,1 0 0-16,-1 0-1 0,1 2-2 0,-5 1 0 15,0-2 1-15,-2 3 0 0,-4-1 1 0,2 1 0 16,-6 1 2-16,2-1 0 0,-4 0 1 0,-1 3 2 15,0 0 0-15,-1 1 0 0,-6 2 1 0,-4 2 0 16,0 0 0-16,-7 4 2 0,1 1-4 16,-4-1 0-16,-2 0-1 0,2 1-3 15,-1-2 4-15,0 0-1 0,0-1-4 0,1-1 3 0,1-1-4 16,3-1 0-16,0 1 2 0,4 0-2 16,1-1 2-16,0-1 10 0,3 0 6 0,2-5 4 15,2-1-4-15,2 0-7 0,3-3-6 0,0 1-2 16,0-1 1-16,0 1 0 0,0-3-1 15,1 1 1-15,2-1-2 0,0 1-1 0,0-1 1 0,1 1 1 16,0 3 2-16,-1-2 3 0,3-1 5 16,-2-1-1-16,3 0 1 0,2 0 0 0,-2 0-1 15,4-2 7-15,3 1 11 0,1-1 12 16,3 0 12-16,5-4 3 0,2 0-5 0,4 0-9 0,1 0-3 16,3 0-8-16,3-4-2 0,0 0-5 15,-3-1-3-15,2 2-6 0,-3-2-1 0,-3 2-1 16,-3-1-3-16,-1 2-1 0,-5 0 3 0,-5-1-2 15,-2 2 1-15,-4 1 1 0,-2-2-4 0,-5 2 0 16,0 0 1-16,-2 0 0 0,0 0 3 16,0 0 0-16,0 0 1 0,0 0-5 0,0 0 0 15,0 0-3-15,0 0-1 0,0 0-2 0,0 0-1 16,0 0-1-16,0 0 1 0,0 0 1 0,0 0 1 16,0 0-1-16,0 0 0 0,0 0-2 15,0 0 1-15,0 0 1 0,0 0-1 0,0 0-1 16,0 0 0-16,0 0 1 0,0 0 1 0,0 0 1 15,0 0-1-15,0 0-1 0,0 0-1 16,0 0-1-16,0 0 3 0,0 0 1 0,0 0-1 16,0 0-1-16,0 0 1 0,0 0-2 0,0 0 3 15,0 0-2-15,0 0-1 0,0 0 0 0,0 0 0 16,0 0 2-16,0 0-1 0,0 0 2 0,0 0-2 16,0 0 0-16,0 0 3 0,0 0-2 0,0 0 0 15,0 0 2-15,0 0-4 0,0 0 1 16,0 0 0-16,0 0 0 0,0 0 1 0,0 0 0 15,0 0 0-15,0 0 0 0,0 0 0 0,0 0 1 16,0 0 1-16,0 0-3 0,0 0 3 0,0 0-1 16,0 0-2-16,0 0 8 0,0 0-6 15,0 0 2-15,0 0 3 0,0 0-8 0,0 0 4 16,0 0 1-16,0 0-5 0,0 0 3 0,0 0 0 16,0 0-3-16,0 0 0 0,0 0-4 15,0 0-10-15,-2 0-15 0,2 0-17 0,-1 0-21 16,1 0-33-16,0 0-41 0,0 0-30 0,0-1-95 15,0 0-278-15,0 0-411 0,1 0-266 0</inkml:trace>
  <inkml:trace contextRef="#ctx0" brushRef="#br1" timeOffset="28959.5161">7867 2301 0 0,'0'0'13'0,"0"0"253"0,0 0-4 15,0 0-25-15,0 0-22 0,0 0-12 16,0 0-15-16,0 0-12 0,0 0-19 0,0 0-22 16,0 0-20-16,0 0-20 0,0 0-15 0,0 0-12 15,-28-6-10-15,28 6-6 0,0 0-11 0,0 1-5 16,0-1-9-16,0 0-8 0,0 0-7 15,3 0-10-15,0 0-9 0,1 0 5 0,5 0 7 16,9 0 7-16,3 0 12 0,6 0 2 0,8-1-4 16,5-1 1-16,2-2-1 0,7 0-3 0,-3 0-3 15,4 0-1-15,-1 0-1 0,-1 0-3 16,-2-1 1-16,-4 1-2 0,-4 0-4 0,-3 0 1 0,-5 2-2 16,-8 0 1-16,-4 0-1 0,-6 2 0 15,-6 0-4-15,-2 0 1 0,-3 0-3 0,-1 0-1 16,0 0-3-16,0 0-14 0,0 0 1 0,-1 3-9 15,-2 1-13-15,1 1-15 0,-2 0-44 0,0 1-60 16,-1-2-106-16,1 1-199 0,-1-1-209 16,3-1-216-16</inkml:trace>
  <inkml:trace contextRef="#ctx0" brushRef="#br1" timeOffset="29534.4556">7857 2404 390 0,'0'0'357'0,"0"0"-13"0,0 0-56 0,0 0-19 16,0 0-42-16,0 0-34 0,0 0-35 0,0 0-31 0,0 0-27 15,0 0-25-15,0 0-23 0,0 0-19 16,0 0-17-16,-27-15-13 0,28 15-9 0,1 0-13 15,3 0 0-15,3 0 3 0,3 0 5 0,6 0 11 16,6 0 4-16,-1 0 1 0,6 0 2 16,0 2-2-16,-2 0 1 0,1 1-1 15,-3 1-3-15,-4 1 0 0,-2 2-3 0,-3 1 0 0,-2 2-1 16,-4 1 0-16,-3 3 1 0,0 0 1 0,-5 3 1 16,-1 2 5-16,-1 2 1 0,-8 4 8 15,-1 1 9-15,-5 4 9 0,-1 1 8 0,-4 0 1 16,-1-1-6-16,-5 1-6 0,0-1-6 0,-2 3-1 15,-3-2-1-15,-2 0 2 0,1-2-1 0,1-1 2 16,0-2 2-16,-1 2-3 0,3-5 0 16,0-1-2-16,2-1 0 0,0-3 1 0,4-2-1 15,4-1-4-15,3-2-2 0,3-3-4 0,2-2-3 16,6-2-3-16,0-1-4 0,4-2 0 0,1-1-2 16,0 2 0-16,0-2 0 0,0 2-1 0,3-1 0 15,0 1-1-15,1 0 3 0,5-1 1 16,-1 3 3-16,4 0 2 0,3 0 1 0,2-2 4 15,5 0 3-15,6-1 6 0,2-2-4 0,5-1 3 16,2 0-4-16,4 0-6 0,1-1 4 0,2-3-2 16,1-2-1-16,-4 1 2 0,1-3-4 15,-3 1 1-15,-2 1-3 0,-3-1-1 0,-4 0-1 16,-4 2-1-16,-4 0-4 0,-6 1 5 0,-2 1-4 16,-5 2-5-16,-4 0-6 0,0 1-21 15,-1 0-17-15,-2 0-36 0,3 5-51 0,0 3-87 16,0 0-223-16,-1 0-521 0,-2-3-511 0</inkml:trace>
  <inkml:trace contextRef="#ctx0" brushRef="#br1" timeOffset="32211.5362">7612 3649 0 0,'0'0'0'16,"0"0"0"-16,0 0 81 0,0 0 244 15,0 0-12-15,0 0-10 0,0 0-33 0,0 0-44 16,0 0-38-16,0 0-33 0,0 0-28 0,0 0-12 15,12-35-11-15,-12 34-11 0,0 1-13 0,0 0-20 16,0 0-24-16,0 0-22 0,0 0-17 16,0 3-21-16,0-2-2 0,0 5 7 0,0 2 10 15,0 3 20-15,0 3 8 0,0 0 0 0,0 4-3 16,-1 0 6-16,1 1-1 0,-1 1 0 0,-2-1-1 16,-1-1-6-16,3-1-4 0,-1 1 1 15,-1-3 0-15,1 2-2 0,-2-3 0 0,3 0 0 16,-2-3-4-16,2 0 1 0,-2 0-3 0,2-2-2 15,0-1 0-15,0-1-6 0,1 0-8 0,0-2-15 16,0-1-28-16,0-1-46 0,0-1-71 16,0-1-101-16,0-1-139 0,2 0-250 0,-1 0-257 0</inkml:trace>
  <inkml:trace contextRef="#ctx0" brushRef="#br1" timeOffset="32513.7538">7627 3445 322 0,'0'0'457'15,"0"0"-45"-15,0 0-75 0,0 0-55 0,0 0-61 16,0 0-31-16,0 0-31 0,0 0-26 0,0 0-21 15,0 0-21-15,0 0-19 0,0 0-14 0,0 0-15 16,-34-74-14-16,33 73-10 0,1 0-12 16,0 1-12-16,0 0-18 0,0 0-25 0,-2 0-25 15,2 2 3-15,0 4 0 0,0 3-5 16,0 1-41-16,0 2-142 0,4-1-223 0,0-2-283 16,0-3-197-16</inkml:trace>
  <inkml:trace contextRef="#ctx0" brushRef="#br1" timeOffset="32955.4437">7837 3699 5 0,'0'0'402'0,"0"0"-46"16,0 0-49-16,0 0-7 0,0 0-29 16,0 0-47-16,0 0-48 0,0 0-60 0,0 0-45 15,0 0-32-15,0 0-27 0,0 0-23 0,0 0-4 16,0 0-2-16,5-3 5 0,10-3 14 16,6 0 1-16,4-1-1 0,1 0 2 0,3 1-4 15,-4 1-2-15,0 2-7 0,-3-1-13 0,-3 3-23 16,-4 1-39-16,-5 0-48 0,-3 0-59 15,-5 4-37-15,-2 2-16 0,0 0-12 0,-4 3 3 0,-5 3-19 16,-2-1-12-16,-7 3 71 0,2-2 213 16,-3 1 0-16,0 0 0 0,0 0 0 0,-2-2 0 15,1 1 0-15,0-1 0 0,0-2 0 0,6 1 94 16,2-3 55-16,4-1-12 0,2-1-28 0,5-2-29 16,1 0-30-16,0-1-9 0,1-1 11 0,5-1 28 15,2 0 32-15,4 0 21 0,2 0-5 16,5-2-22-16,2-3-24 0,-1-1-26 0,1-1-14 15,1-1-10-15,-2-2-8 0,0 0-13 0,-1 3-18 16,-2-2-40-16,-1 1-100 0,1 2-141 16,-6-1-185-16,-4 4-83 0</inkml:trace>
  <inkml:trace contextRef="#ctx0" brushRef="#br1" timeOffset="33180.058">8319 3611 1061 0,'0'0'554'0,"0"0"-125"0,0 0-121 16,0 0-81-16,0 0-62 0,0 0-41 16,0 0-43-16,0 0-33 0,0 0-28 0,0 0-18 15,0 0-6-15,0 0-7 0,0 0 0 16,0 0 7-16,-13 13 6 0,16 6-2 0,0 2 0 0,-1 2-1 16,0 0-3-16,1 1 5 0,0 0 1 0,-2 0-4 15,-1-1-2-15,1-1-14 0,-1-3-29 16,1 1-43-16,0-2-54 0,3-3-23 0,0 2-37 15,-1-4-176-15,1-4-406 0,-1-4-361 0</inkml:trace>
  <inkml:trace contextRef="#ctx0" brushRef="#br1" timeOffset="41884.4865">8154 1723 0 0,'0'0'0'0,"0"0"0"15,0 0 38-15,0 0 257 0,0 0-10 16,0 0-28-16,0 0-26 0,0 0-31 0,0 0-33 16,0 0-22-16,0 0-18 0,0 0-19 0,-3-42-16 15,2 42-20-15,-2-1-21 0,2 1-18 0,-4 0-11 16,3 0-6-16,-4 0-5 0,2 0-1 0,-4 0-3 16,-3 3 0-16,2 1 2 0,-2 1 0 0,0 1 0 15,-2 1-1-15,-2 0-1 0,-1 0-3 0,-1 2 1 16,0 1-3-16,-1 0 1 0,-1 1-1 15,-1 0 0-15,0 2 0 0,2-2-1 0,0 1 2 16,7-1-4-16,1 0-6 0,3-1-3 16,4-2-7-16,3-1-1 0,0-1 3 0,4-2 2 15,3 1 3-15,2-2 5 0,2 0 6 0,5-3 6 16,-1 0 9-16,5 0 10 0,0-1-6 0,1-4-1 16,0 1-5-16,-1 0-9 0,-1 3 0 0,0 0-3 15,-6 0-2-15,1 1 1 0,-4 0-1 16,-2 0-1-16,-2 1-3 0,1 1 4 0,-3 3-1 15,0 1 2-15,-3 0 7 0,-1 2 0 0,0-1 7 16,-3 4 10-16,-3 2 8 16,-6 1 5-16,-3 0 4 0,-4 1-3 0,-3 1-7 0,-3 0-6 0,-3 0-7 15,-1 0-7-15,-1 0-2 0,-1 1-4 0,2-4-7 16,3 1-8-16,2-1-32 0,5-2-78 16,5 1-241-16,2-4-469 0,6-3-380 0</inkml:trace>
  <inkml:trace contextRef="#ctx0" brushRef="#br1" timeOffset="42744.7595">9055 3435 472 0,'0'0'364'0,"0"0"20"0,0 0-64 0,0 0-72 0,0 0-69 16,0 0-46-16,0 0-39 0,0 0-36 16,0 0-29-16,0 0-24 0,0 0-20 15,0 0-1-15,-1 4 6 0,1 3 9 0,1 3 17 16,-1 3 7-16,2 2 1 0,-1-1 7 0,1 2 0 15,-1 0 4-15,1 0 2 0,-1 4-2 0,-1-2-3 16,0-2-4-16,0 0-9 0,0-2-4 0,0-1-2 16,0-1-5-16,-1-1-2 0,1-1-2 0,0 1-4 15,0-2-6-15,0 0-30 0,1-1-74 16,2-3-141-16,1-2-209 0,0-1-291 0,-3-2-236 0</inkml:trace>
  <inkml:trace contextRef="#ctx0" brushRef="#br1" timeOffset="43051.9062">9257 3374 342 0,'0'0'363'0,"0"0"-21"15,0 0-69-15,0 0-87 0,0 0-89 0,0 0-58 16,0 0-27-16,0 0-14 0,0 0 9 0,0 0 14 16,0 0-1-16,0 0 8 0,0 0 8 0,0 0 4 15,-85 106 6-15,67-88-2 0,-1 0-6 16,-1 1-6-16,-1-4-7 0,1 1-4 0,1-1-4 15,2-4-2-15,4-2-5 0,3-1-3 0,1-3 1 16,3-2-4-16,2-1 1 0,3-2 9 0,1 0 15 16,0 0 24-16,0 0 18 0,2 0 8 0,3-2-19 15,0-2-23-15,3-2-21 0,-2 0-16 16,3 0 3-16,2 0 0 0,1 1-2 0,0 2 2 16,0 0-3-16,1 3 1 0,3 0-2 15,-4 0 0-15,5 2 0 0,-4 2-1 0,4 3 2 16,-3 0 0-16,4 0-2 0,-3 0-6 0,1-1-28 0,2 1-117 15,-1-1-182-15,-4-2-356 0,-4-1-525 0</inkml:trace>
  <inkml:trace contextRef="#ctx0" brushRef="#br1" timeOffset="43281.6775">9463 3542 842 0,'0'0'511'0,"0"0"-285"15,0 0-69-15,0 0-33 0,0 0-35 16,0 0-27-16,0 0-26 0,0 0-25 0,0 0-14 16,0 0-8-16,0 0-4 0,0 0-8 0,0 0 3 15,-52 45 4-15,63-43 6 0,6-1 3 16,-2-1-5-16,4 0-14 0,1-3-20 0,1-2-38 16,0 0-66-16,-2 2-101 0,0 0-130 15,-6 3-125-15,-3 0 9 0,-3 0 497 0</inkml:trace>
  <inkml:trace contextRef="#ctx0" brushRef="#br1" timeOffset="43428.3363">9411 3696 0 0,'0'0'0'0,"0"0"0"15,0 0 133-15,0 0 3 0,0 0-31 0,0 0-16 16,0 0-10-16,0 0 9 0,0 0 18 16,0 0 17-16,0 0 8 0,0 0-10 0,0 0-20 15,0 0-27-15,71 20-22 0,-48-27-17 0,3-2-13 16,-3 0-10-16,5 0-12 0,-4-2-34 15,3 2-93-15,-3 0-128 0,-1 1-195 0,-6 2-80 16,-7 3 519-16</inkml:trace>
  <inkml:trace contextRef="#ctx0" brushRef="#br1" timeOffset="43606.269">9759 3564 69 0,'0'0'862'0,"0"0"-298"0,0 0-162 16,0 0-112-16,0 0-71 0,0 0-45 15,0 0-28-15,0 0-29 0,0 0-32 0,0 0-28 16,0 0-26-16,0 0-20 0,0 0-12 0,-12-21-5 15,12 27-1-15,0 6 3 0,0 3 6 0,1 2-4 16,2 3 2-16,1 1 0 16,-2 1-2-16,4-1 1 0,-3 0-7 0,4-1-14 0,-2-3-43 15,2-1-80-15,-1-1-171 0,-1-6-354 0,-3-3-885 0</inkml:trace>
  <inkml:trace contextRef="#ctx0" brushRef="#br1" timeOffset="44413.5493">9392 1789 0 0,'0'0'0'0,"0"0"0"15,0 0 88-15,0 0 178 0,0 0-25 16,0 0-20-16,0 0-16 0,0 0-17 0,0 0-16 16,0 0-23-16,0 0-11 0,0 0-17 15,-14-16-15-15,14 16-13 0,0-2-19 0,0 2-18 16,0-1-21-16,3 0-22 0,1-1-16 0,3-1-9 16,4-1-5-16,6 1 3 0,2-2 4 0,1 1 5 15,3-2-1-15,-1 4 1 0,1 0 3 0,0 1-4 16,-2 1 5-16,-6 0 0 0,3 0-2 0,-8 2 3 15,1 3-8-15,-6-1 3 0,-2 2 3 16,-3 0 10-16,0 4 17 0,-3 0 16 0,-4 2 14 16,-4 3 5-16,-2 0 3 0,-3 0-5 0,2 0-8 15,-2-2-9-15,5 2-10 0,2-4-10 16,0 0-9-16,7-1-4 0,2-2-5 0,0 0-3 16,2-3 2-16,7 3 1 0,3-3 2 0,7-2 5 15,3 0 3-15,11-2-4 0,8-1-9 16,5 0-36-16,12-5-83 0,3-1-167 0,-15 1-488 15,-10 1-595-15</inkml:trace>
  <inkml:trace contextRef="#ctx0" brushRef="#br1" timeOffset="45231.1154">12964 2578 0 0,'0'0'21'0,"0"0"315"0,0 0-50 16,0 0-22-16,0 0-23 0,0 0-18 0,0 0-14 16,0 0-28-16,0 0-25 0,0 0-31 0,0 0-31 15,0 0-31-15,-85-1-29 0,85 1-25 16,0 0-17-16,4 0-4 0,3 1 3 0,3-1 12 15,7 0 11-15,6 0 9 0,5 0 3 0,9 0-3 16,3-1-5-16,2-3-4 0,1-1-3 16,1 1-4-16,-2 0-2 0,-6 3-12 0,3-1-9 0,-6 1-24 15,-1 1-76-15,-4 0-156 0,-10 0-319 16,-6 0-724-16</inkml:trace>
  <inkml:trace contextRef="#ctx0" brushRef="#br1" timeOffset="45436.3992">12987 2728 0 0,'0'0'381'0,"0"0"-176"0,0 0-101 15,0 0-35-15,0 0-4 0,0 0 14 0,0 0 29 16,0 0 10-16,0 0-7 0,0 0-18 0,0 0-20 16,121 0-23-16,-81-5-18 0,2-1-9 15,9-1-16-15,1 0-13 0,5-1-14 0,3 1-46 16,-2 1-184-16,-11 1-298 0,-16 3-80 0</inkml:trace>
  <inkml:trace contextRef="#ctx0" brushRef="#br1" timeOffset="48169.6639">14148 2431 0 0,'0'0'0'0,"0"0"0"0,0 0 0 16,0 0 291-16,0 0-17 0,0 0-30 0,0 0-19 16,0 0-24-16,0 0-28 0,0 0-26 15,0 0-26-15,0 0-38 0,0 0-33 0,0-25-31 16,0 25-24-16,0 0-16 0,0 4 1 0,1 2 5 15,2 3 7-15,-1 3 14 0,0 4 3 0,2 2 4 16,0 3 11-16,-2 3 4 0,2-1 12 0,0 5 8 16,-2 1 4-16,1 5 0 0,-3-2-2 0,1 1-6 15,-1 0-8-15,0 1-6 16,0-2-4-16,-1-3-2 0,-2 0 5 0,0-4 5 0,0-2-2 16,-1-2-5-16,2-3-3 0,-2-2-7 15,0-2-3-15,3-5 2 0,-1 1-2 0,-1-2 2 16,2-3 0-16,1-1-2 0,-1-2-1 15,1 0 7-15,0-2 15 0,0 0 21 0,0 0 26 16,0 0 21-16,0-2 8 0,0-2-16 0,0-1-26 16,-3-6-29-16,2-2-26 0,-1-4-8 15,-1-3-3-15,2-3 1 0,0-2-1 0,1-4-2 0,0-3-1 16,0-1 0-16,0-5-1 0,0-2-1 16,4-1 2-16,3-1-1 0,-1-3 2 0,0 4 1 15,2-4 0-15,-1 4-3 0,1-1 1 0,-2 4 0 16,0 4-3-16,-1 6 2 0,0 6-3 0,1 6-6 15,0 7-4-15,2 2-3 0,0 4-1 16,3 0-1-16,1 3 6 0,2 0 0 0,4 3 2 16,1 3 4-16,2 3-3 0,2 2 3 0,1 4 3 15,0 2 0-15,-2 5 3 0,1 1 1 0,-2 4-2 16,-2 1 0-16,0 3 3 0,-4 0-2 16,-4 2 1-16,-1-1 1 0,-5 0 0 0,0 0-3 15,-5 0 5-15,0-1-2 0,-5 0 0 0,-4-1 4 0,-2-2 0 16,-2 2-1-16,-1-3 3 0,-4 0-2 15,0-1 0-15,-3-1 4 0,0-1 7 0,1-2 0 16,-2-1 2-16,-2-3-3 0,1-1-7 16,1-1-2-16,-1-2 1 0,1-2-3 0,3-2 2 15,2-1-1-15,3-2-4 0,1-3 3 0,6 0 0 16,0-3-1-16,4-1 0 0,-1 0-4 0,1 0-7 16,2 0-9-16,1-6-19 0,0-2-34 0,0-3-60 15,1-4-101-15,10 0-191 0,-2 1-380 16,-2 4-631-16</inkml:trace>
  <inkml:trace contextRef="#ctx0" brushRef="#br1" timeOffset="48544.3703">14787 2851 908 0,'0'0'147'0,"0"0"-51"0,0 0-39 0,0 0 37 15,0 0 31-15,0 0 21 0,0 0-5 0,0 0-13 16,0 0-9-16,0 0-17 0,0 0 0 0,0 0-6 16,0 0-13-16,120 115-7 0,-112-98-16 15,-2 3-10-15,-1 0-7 0,-2-1 0 0,-3 1 1 16,0-2-4-16,-3 1 3 0,-3-1-4 0,-5-2-5 16,1 1 1-16,-5-1-6 0,0 0-6 0,-2 0 0 15,-1-2-5-15,-1-2-3 0,4-2-2 16,0-1-2-16,3-4-5 0,0 0 1 0,3-2 1 15,2 0-2-15,1-3 3 0,2 0 7 0,0 0 4 16,-1-2 3-16,1-2 1 0,0-3-9 0,0-1-4 16,-1-2-2-16,2-1-4 0,1-2 0 15,-1 1-1-15,2-2-3 0,1 2-1 0,0 1-1 16,0 0-1-16,3-1-2 0,1 1-2 0,2 1-1 16,1 0-3-16,0-1-1 0,3 3 1 15,0 0-8-15,0 1-8 0,2 1-28 0,-2-3-46 16,0 2-57-16,1 0-96 0,-1 0-160 0,-3 2-334 15,0 0-586-15</inkml:trace>
  <inkml:trace contextRef="#ctx0" brushRef="#br1" timeOffset="48762.5737">14775 2567 1095 0,'0'0'432'0,"0"0"-152"0,0 0-27 16,0 0-48-16,0 0-60 0,0 0-45 15,0 0-41-15,0 0-43 0,0 0-25 0,0 0-16 16,0 0-11-16,0 0-17 0,0 0-78 0,0 0-448 16,16-28-895-16</inkml:trace>
  <inkml:trace contextRef="#ctx0" brushRef="#br1" timeOffset="50803.3691">16967 2526 0 0,'0'0'0'16,"0"0"161"-16,0 0 170 0,0 0-17 15,0 0-45-15,0 0-37 0,0 0-26 0,0 0-25 16,0 0-25-16,0 0-25 0,0 0-34 0,0 0-35 15,21-80-32-15,-21 80-23 0,0 2-13 16,0 4 0-16,0 2 3 0,0 3 11 0,0 3 10 0,0 2 8 16,2 4 4-16,0 0-2 0,-1 3-2 15,5-1-6-15,-3 2-3 0,2 1-1 0,1-2-2 16,-1 2-3-16,1-2-2 0,1 0 1 16,-1-3-4-16,1 0 2 0,-2-1 1 0,0-3-2 0,1-3 2 15,-3-2 0-15,-2-2-2 0,2 0-1 16,-2-4-1-16,1-1-3 0,-2-2 5 0,1-1 5 15,-1-1 15-15,0 0 24 0,1 0 22 0,-1 0 25 16,2 0 9-16,-1-4-18 0,3-3-23 0,1-3-27 16,0-2-22-16,1-3-1 0,4-3-3 15,1-3-2-15,2-3-6 0,3-2-1 0,-1-3 2 16,3-5 0-16,5-1 0 0,0-8 0 0,1 0-2 16,4-3-2-16,-2 1-1 0,-1 2-2 0,-5 10-4 15,-1 10-8-15,-9 11-19 0,-3 8-18 0,-2 4-25 16,-4 10-29-16,-1 3-29 0,0 6-57 15,-2 4-118-15,-6 0-245 0,5-4-334 0,-1-6 109 0</inkml:trace>
  <inkml:trace contextRef="#ctx0" brushRef="#br1" timeOffset="51084.98">16774 2605 705 0,'0'0'354'0,"0"0"-47"16,0 0-38-16,0 0-52 0,0 0-53 0,0 0-53 16,0 0-48-16,0 0-30 0,0 0-14 0,0 0 2 15,0 0-1-15,0 0 6 0,0 0-1 16,113-10-3-16,-66 6-4 0,10-1-3 0,4 0-2 15,4 1-9-15,3 0-2 0,3 1-11 0,1 2-16 16,-1 1-70-16,1 0-142 0,-16 4-266 16,-21-2-933-16</inkml:trace>
  <inkml:trace contextRef="#ctx0" brushRef="#br1" timeOffset="51870.7599">18082 2564 0 0,'0'0'0'16,"0"0"0"-16,0 0 0 0,0 0 0 15,0 0 270-15,0 0 43 0,0 0-17 0,0 0-14 16,0 0-37-16,0 0-25 0,0 0-27 0,0 0-26 15,0 0-26-15,0 0-25 0,9-26-18 0,-8 25-15 16,-1-1-13-16,2 1-11 0,-2-1-14 16,2 1-13-16,-2 0-9 0,1-1-4 0,-1 1-5 0,1 0-4 15,-1 0-1-15,0 1-2 0,1 0 4 16,-1 0 2-16,0 0 3 0,0 0-1 0,0 0-1 16,0 0-3-16,0 0-2 0,0 0 2 15,0 0-3-15,0 0-3 0,0 0-2 0,0 0-2 16,0 0 1-16,0 0 0 0,0 0 0 0,0 0-2 15,0 0 1-15,0 0 1 0,0 0 1 0,0 0-1 16,0 0 1-16,0 0-1 0,0 0-2 0,0-1 5 16,0 1-2-16,0 0 2 0,0 0-1 0,0 0 1 15,0 0 4-15,0 0 1 0,0 0 3 16,0 0-2-16,0 0 1 0,0 0-2 16,0 0-1-16,0 0 0 0,0 0-5 0,0 0-3 15,0 0-5-15,0 0-4 0,0 0-8 0,1 0-12 16,-1 3 3-16,2 3 4 0,3 4 7 15,-2 1 14-15,4 4-1 0,-2 1 0 0,3 1 1 16,-5 4 0-16,4 0-2 0,-5-1 3 0,2 3-2 0,-4-3 1 16,0 1 0-16,0-1-3 0,-6-2 1 15,-2-1 0-15,-1-1-2 0,-3-1-3 0,0-2 0 0,-5-2-1 16,2-1-1-16,-4-2-1 0,0-2-3 16,0 0-1-16,3-1-1 0,0-1 4 0,2-1 1 15,0-1 3-15,6-1 3 0,2-1 4 0,-1 0 2 16,5 0 7-16,1 0 0 0,0-3-1 15,1-2 1-15,0-2-2 0,0-1-3 0,1 0 2 16,2-2-3-16,5-4-1 0,-1 2 2 16,-1-5 1-16,3 2 0 0,2-1-2 0,-1 2-1 15,0 2-2-15,1 1-5 0,-2 2-1 0,-1 3-6 16,1 0-15-16,-1 3-53 0,-4-1-141 0,2 2-281 16,-2 0-420-16,-3 1-93 0</inkml:trace>
  <inkml:trace contextRef="#ctx0" brushRef="#br1" timeOffset="52104.804">18077 2270 974 0,'0'0'376'0,"0"0"-20"0,0 0-72 0,0 0-56 16,0 0-68-16,0 0-62 0,0 0-43 15,0 0-45-15,0 0-41 0,0 0-29 0,0 0 5 16,0 0 6-16,0 0 14 0,2-3-2 0,1 13-81 16,5 0-184-16,-2-3-311 0,-2-3-628 0</inkml:trace>
  <inkml:trace contextRef="#ctx0" brushRef="#br1" timeOffset="52506.0652">18449 2599 125 0,'0'0'428'0,"0"0"-61"0,0 0-51 16,0 0-65-16,0 0-61 0,0 0-46 0,0 0-53 15,0 0-50-15,0 0-37 0,0 0-24 16,0 0-5-16,0 0 10 0,0 0 8 0,0 0 4 16,134-14-7-16,-107 12-19 0,2 2-33 0,-2 0-68 15,-4 0-110-15,-4 2-110 0,-6 0-124 16,-4 3-4-16,-7-1 364 0,-2 2 114 0,-2 1 0 16,-9 0 0-16,-4-1 0 0,-3 0 0 0,-2-1 0 15,-1 2 0-15,-3-1 0 0,1 1 0 16,1-1 0-16,1-1 0 0,0 1 155 0,2 0 60 15,6-1-36-15,3-1-38 0,1 0-35 0,4 1-28 16,3-1-22-16,2-1-10 0,0 1 6 0,0-1 18 16,6 1 24-16,5 0 30 0,2-3 6 0,6 2-11 0,3-2-21 15,5 0-27-15,3-1-21 0,2 0-19 16,0 0-32-16,1 0-84 0,4 0-133 16,-3 0-103-16,-5-1-263 0,-10 1-22 0</inkml:trace>
  <inkml:trace contextRef="#ctx0" brushRef="#br1" timeOffset="53100.7976">19309 2513 2 0,'0'0'400'16,"0"0"-37"-16,0 0-104 0,0 0-117 0,0 0-117 16,0 0-43-16,0 0-3 0,0 0 17 0,0 0 33 15,0 0 17-15,0 0 9 0,0 0 4 16,0 0 3-16,0 0 3 0,9 118-5 0,-8-101-5 15,2 1-5-15,2-2-3 0,-3-2-4 0,0 0 1 16,2-1-2-16,-2-3-4 0,0-1-3 16,-1-3-1-16,1 0-1 0,-2-3 1 0,3 0 6 15,-3-3 6-15,0 0 7 0,0 2 5 0,0-2 3 16,0 0 6-16,0 0 11 0,0 0 13 16,0 0 16-16,0 0 7 0,0-2-22 0,0-3-25 15,0-2-26-15,1-2-25 0,-1-2-1 0,1-1-6 16,0-3-2-16,0-2-2 0,1-4 1 0,4-2-3 15,-3-4-2-15,3-4 0 0,-2 0-4 16,2-1 0-16,-2 2 0 0,4 4-7 0,-5 6-5 16,-1 7-19-16,1 6-57 0,-3 7-91 0,-4 0-99 15,-1 11-221-15,-2 0-298 0,3-3-233 0</inkml:trace>
  <inkml:trace contextRef="#ctx0" brushRef="#br1" timeOffset="53529.2871">19773 2716 660 0,'0'0'534'0,"0"0"-94"0,0 0-101 16,0 0-79-16,0 0-76 0,0 0-65 0,0 0-51 16,0 0-40-16,0 0-30 0,0 0-9 15,0 0-1-15,0 0 2 0,0 0 9 0,0 0 2 16,-27 40 1-16,17-26-3 0,-1 1-7 0,-1-1-26 16,1 0-66-16,1-2-138 0,1-4-295 0,3-2-886 0</inkml:trace>
  <inkml:trace contextRef="#ctx0" brushRef="#br1" timeOffset="53902.0773">19966 2564 407 0,'0'0'369'0,"0"0"-31"0,0 0-20 0,0 0-53 16,0 0-69-16,0 0-64 0,0 0-50 0,0 0-30 16,0 0-21-16,0 0-12 0,0 0-3 15,0 0-1-15,0 0 1 0,0 0 7 0,117-9-5 16,-92 8-2-16,-4 1-1 0,-3 0-6 0,-3 0-3 16,-4 3-2-16,-3 0-2 0,-4 0-3 15,-2 1 1-15,-2 0 2 0,0 1 5 0,-4 1 7 16,-1 1 4-16,-4 3 2 0,-2-1 4 0,-4 2 2 15,4-2-7-15,-2 2-2 0,3-1-6 0,2 0-8 16,-1-1 1-16,4-1-3 0,0 0 0 0,4-1-1 16,1 1-2-16,0-2 2 0,0 1-1 15,7-2 5-15,3 1 1 0,2-1 1 0,4-2 1 16,5-1-7-16,3 1-19 0,6-2-14 0,3 0-21 16,6-1-78-16,4 0-113 0,4 0-249 15,-13-3-297-15,-8 1 25 0</inkml:trace>
  <inkml:trace contextRef="#ctx0" brushRef="#br1" timeOffset="54471.6797">20681 2623 0 0,'0'0'42'16,"0"0"330"-16,0 0-29 0,0 0-71 16,0 0-81-16,0 0-77 0,0 0-54 0,0 0-36 15,0 0-14-15,0 0-5 0,0 0 7 0,0 0-1 16,0 0-3-16,0 0-5 0,94-1-15 15,-72 0-28-15,0-1-68 0,1 0-105 0,-1 1-141 16,0 1-87-16,0 0 142 0,0 0 299 0,-2 0 0 16,-1 0 0-16,-2 0 0 0,-1 0 0 15,-4 0 0-15,-1 0 0 0,-2 0 0 0,-2-2 0 0,-1 2 0 16,0 0 0-16,-2 0 0 0,-1 0 0 16,1 0 0-16,-1 0 0 0,0 0 0 0,1 0 0 15,0 0 0-15,1 0 0 0,-2 0 54 16,1 0 65-16,1 0-2 0,-1 0 9 0,1-1 3 15,-2 1-5-15,5-1-12 0,-3 1-29 0,3-2-23 16,3 2-25-16,4-1-15 0,-1 1-8 0,7 0-7 16,3 0 1-16,2 0-1 0,1 0 1 0,0 0 1 15,0 0-4-15,1 1-7 0,-2-1-5 0,2 2-10 16,-1-1-11-16,-3 0-11 0,-4 1-24 16,0-2-43-16,-6 0-50 0,-1 0-50 15,-7 0 2-15,-2 0 32 0,-2 0 173 0,-1 0 1 0,0 0 0 16,-1-2 0-16,2 1 0 0,2-2 0 15,-1 2 0-15,2-1 0 0,3 0 0 0,-1-1 0 16,3 0 0-16,1-1 0 0,2 1 0 0,3-1 0 16,-2 1 0-16,3 0 0 0,-3 1 0 0,1 0 0 15,-4 2 0-15,-3 0 0 0,-1 0 0 16,-3 0 0-16,-3 0 0 0,0 0 0 0,-1 0 0 16,0 0 0-16,0 0 14 0,0 0 200 0,0 0 14 15,0 0 3-15,1 0-14 0,0 2-23 16,1-2-27-16,1 0-22 0,-1 0-14 0,2 0-20 15,3 0-24-15,1 0-23 0,3-2-26 0,3 2-15 16,2 0-8-16,4-1-5 0,3 0-4 0,2 1-3 16,4-1-15-16,1 0-57 0,1 0-142 0,-7-1-262 15,-7 2-660-15</inkml:trace>
  <inkml:trace contextRef="#ctx0" brushRef="#br1" timeOffset="54935.8748">22406 2345 240 0,'0'0'469'0,"0"0"-17"15,0 0-75-15,0 0-98 0,0 0-100 0,0 0-81 16,0 0-54-16,0 0-47 0,0 0-9 0,0 0 1 16,0 0 13-16,0 0 22 0,0 0 9 0,0 0 4 15,-68 64-1-15,50-47-4 0,0 2-6 16,0-1-8-16,1 0-3 0,1 0-4 0,1 0-5 16,2-1 0-16,2 0-1 0,2-1-1 0,2-2-1 15,1 1 0-15,2-2-2 0,0 1-2 0,3-2 2 16,1 1-1-16,0-1 0 0,5-1 2 15,0 0 11-15,2-2 9 0,2-4 12 0,2 0 7 16,-1-1-7-16,3-2 11 0,-1-2 5 0,0 0 1 16,0 0 7-16,-1-4-14 0,0 0-10 0,2-1-5 15,-5 0 1-15,1 1 4 0,0 0 10 0,-2-2 11 16,-3 0 1-16,1-1 4 0,-3 0-3 16,0-2-3-16,-2 0-10 0,0-1-10 0,-7-3-12 15,0 1-7-15,-3 2-8 0,-1-1-8 0,-2 5-9 16,-4 1-12-16,-4 5-11 0,-5 0-13 0,-2 8-28 15,-3 5-93-15,6-3-295 0,8-2-778 0</inkml:trace>
  <inkml:trace contextRef="#ctx0" brushRef="#br1" timeOffset="58022.0388">2004 4753 0 0,'0'0'0'0,"0"0"0"0,0 0 0 16,0 0 0-16,0 0 235 0,0 0 38 0,0 0-13 15,0 0-24-15,0 0-36 0,0 0-19 0,0 0-23 16,0 0-17-16,-7-21-9 0,7 21-15 15,0 0-8-15,0-1-12 0,0 0-12 0,0 1-12 16,0-1-16-16,0-1-16 0,3 0-16 0,0 0-11 16,5-1-9-16,1-3-1 0,2 2 0 0,1-2 1 15,5 1 2-15,0-1 0 0,2 4 1 16,4-2-1-16,0 3-1 0,-3 0-2 0,1 1-1 16,-1 0-2-16,-5 6-1 0,3 1-2 15,-3 5 0-15,-2-1 2 0,-3 3 0 0,-5 1 0 16,1 1 4-16,-5 0 1 0,-1 2 3 0,-5-1 1 15,-5 1 2-15,-5 0-1 0,-2 0-3 0,-2-1-5 16,-2 0-2-16,-1-1-7 0,1-1-2 16,1-2-8-16,3 0-4 0,-1-2-3 0,1-3-2 15,3 0 5-15,0 0 1 0,4-3 3 0,1 0 6 16,2-3 4-16,-1 0 4 0,1-2 8 0,2 0 8 16,-1 0 5-16,4 0 4 0,0-2 4 0,-1-2 0 15,0-1-2-15,2-1-2 0,0 0-3 0,1 0 0 16,0 2-2-16,0 0-1 0,0 1-3 15,0 2-6-15,1-2-4 0,1 3-7 0,3 0-9 16,-1 0 0-16,6 0-4 0,1 3 6 0,2 4 5 16,3 2 3-16,3 3 4 0,1 0 0 0,1 1 1 15,-1-2-2-15,1 1 2 0,0-2 2 16,-2 1 1-16,2-3-2 0,-2-1 0 0,-3 1 2 16,1-3-3-16,-1 0-10 0,-2-1-69 15,0 1-162-15,-6-3-305 0,0 1-730 0</inkml:trace>
  <inkml:trace contextRef="#ctx0" brushRef="#br1" timeOffset="58351.8513">2337 4568 576 0,'0'0'239'0,"0"0"-78"0,0 0-81 15,0 0-23-15,0 0 16 0,0 0 38 0,0 0 25 16,0 0 8-16,0 0-2 0,0 0-25 0,0 0-19 16,124 112-5-16,-111-87-4 0,1 2-6 0,-4 1-8 15,0 4-3-15,-6-1 14 0,2 2 1 0,-4 2-2 16,-2-1-9-16,0 1-24 0,0-1-13 15,-9 3-6-15,-3 0-6 0,-6-1-8 0,-4 2-4 16,-5-2-6-16,0 1-4 0,-7 0-9 16,1-4-20-16,1 2-38 0,0-5-58 0,1 1-141 15,6-8-360-15,13-7-901 0</inkml:trace>
  <inkml:trace contextRef="#ctx0" brushRef="#br1" timeOffset="59926.3884">3129 4825 0 0,'0'0'0'0,"0"0"0"0,0 0 0 15,0 0 0-15,0 0 139 0,0 0 144 0,0 0-5 16,0 0-17-16,0 0-13 0,0 0-20 0,0 0-28 16,0 0-21-16,0 0-27 0,0 0-24 15,30-91-24-15,-32 89-26 0,-4 2-26 0,2 0-19 16,-4 0-12-16,-1 0-9 0,-4 2 1 0,-2 3 0 15,-1 2-1-15,-1-1 2 0,-3 2-4 0,2 0-1 16,2 3 0-16,-1-1-1 0,5 3-3 16,0-3-4-16,-2 2-2 0,9 0-2 0,-2 0 1 15,5 1-1-15,0 0 1 0,2 0-2 16,0 0 3-16,3-2-1 0,5 1-1 0,1-3 7 0,3 0-6 16,0-1 4-16,5-1 1 0,-3 0 1 15,6-2 2-15,-2 0-1 0,1-3 1 0,-2 0-6 16,0 0 4-16,0 0-1 0,-4 1-1 0,-2-1 0 15,1 1-1-15,-2 2-2 0,0-1 1 16,-1 2 3-16,-1 0-3 0,-4 2 1 0,1 1 1 16,-4 0-3-16,-1 2 7 0,0 1 3 0,-8 0 6 15,-2 1 7-15,-3 1-1 0,-5 1 0 16,-3 0-7-16,-2 0-4 0,-4 1-3 0,1-1-5 0,-1 0 1 16,-2-1-3-16,2-1 0 0,3 0-3 15,2-1-3-15,4-1-7 0,3-4-16 0,2 0-29 16,7-3-80-16,1 0-161 0,5-4-261 0,0 0-373 15,5 0 329-15</inkml:trace>
  <inkml:trace contextRef="#ctx0" brushRef="#br1" timeOffset="60945.1062">3377 5047 132 0,'0'0'459'0,"0"0"-45"0,0 0-71 15,0 0-63-15,0 0-41 0,0 0-36 16,0 0-36-16,0 0-35 0,0 0-34 0,0 0-23 16,0 0-26-16,0 0-20 0,0 0-20 15,-1-31-13-15,0 35-5 0,0 3 1 0,-1 2 4 16,0 4 4-16,-3 1 2 0,3 1 1 0,1 0 0 15,-1 0-1-15,1-1 0 0,-2 0-1 0,3-2-1 16,0-3-2-16,3 1 0 0,1-2-1 0,-1-1 2 16,5-3-2-16,0 0 2 0,0-3 1 15,-1-1 2-15,7 0 3 0,-3-1 1 0,2-5 0 16,-1-1 0-16,5 0-1 0,-5-3 4 0,3-2-2 16,-1 1 0-16,-3-1 1 0,1 1-1 15,-1-1 2-15,-2 0 3 0,1 0 0 0,-1 1 4 16,-2-1 0-16,-2 2 1 0,2-1 2 0,-4 4 0 15,1-2 1-15,-2 4-1 0,-1 0-3 0,-1 1-3 16,0 3-8-16,0 1-9 0,0 0-12 16,0 0-6-16,0 2 2 0,0 6 3 0,1 1 11 15,0 1 4-15,0 3 0 0,3-1 1 0,-2 1 2 16,0-1 3-16,1 0-4 0,3-1 2 0,-3 0-4 16,2-2-1-16,-1-2 2 0,2-1 1 0,-2-1 1 15,2-1 0-15,-1-3 3 0,2-1-1 0,-3 0 5 16,4 0 3-16,-1-4 0 0,0-3 0 15,1-1-1-15,1-1 1 0,2-2-4 0,-1 0 2 16,-1-1-3-16,2-1-2 0,-2-3 2 16,0 1-1-16,0-2 1 0,1-1-1 0,-1-2 1 15,-2 1-1-15,2-2 2 0,-1 1 1 0,-1-2 1 16,-3 2 1-16,-3-2-1 0,0 0 2 0,-1-1-1 16,0 2 0-16,-2-3 0 0,-1 3-1 15,-5-1 0-15,1 1-1 0,1 3-1 0,-1 7 1 16,4 3-2-16,-3 4-1 0,5 4-7 0,-2 0-4 15,-2 7-3-15,3 5 2 0,-5 3 0 0,5 3 4 16,1 2 1-16,0 1 1 0,1 3 0 0,0 0 0 16,1-1 0-16,5 5 2 0,-1-2 1 15,0 4 1-15,-1 1-1 0,-2 1 0 0,4 6 0 16,-4 0 0-16,0 4 5 0,2 3 2 0,-3 0 3 16,1 0 1-16,-2-1 2 0,0 0 5 0,0-6 2 15,0-3 6-15,-3-1-4 0,-2-6-2 0,3-3-3 16,0-6-5-16,-2-5 0 0,2-3-1 0,2-4-2 15,-1-4-2-15,0-1 6 0,1-2 13 16,0 0 14-16,0 0 3 0,0-5-2 0,0-3-13 16,0-3-16-16,0-3 0 0,0-2-9 15,0-6 0-15,0-2-1 0,0-3-4 0,0-5 3 16,0-1-2-16,0-4 1 0,0-2-1 0,0-2 1 16,1-1-1-16,1 4-1 0,4 1-3 0,-3 9-2 15,5 3-1-15,0 7-1 0,-1 4 3 16,1 3-8-16,2 2-2 0,0 3-4 0,1 1-2 15,0 3 6-15,3 1 3 0,-2 1 2 0,1 0 2 16,2 1 1-16,-2 2 1 0,-1 1 1 0,0 0 5 16,-1 1-4-16,-2 0-1 0,-1-1 2 0,1 0-3 15,-6 0 1-15,3 2 2 0,-4-2-3 16,-1 3-6-16,0 0 5 0,-1 3 0 0,0-1 2 16,-1 1 7-16,-7 2-4 0,2 0-3 0,-8 2 3 15,2 0-1-15,-3 0 0 0,-2-1 1 0,-2 1-5 16,4-1-7-16,-3 0-7 0,2-3-12 15,3 0-16-15,3 1-23 0,0-3-32 0,1 0-47 16,6 0-89-16,-2-5-177 0,4 1-372 0,1-3-646 0</inkml:trace>
  <inkml:trace contextRef="#ctx0" brushRef="#br1" timeOffset="62299.6378">4082 4766 144 0,'0'0'78'0,"0"0"-28"16,0 0-47-16,0 0 19 0,0 0 64 0,0 0 16 15,0 0 31-15,0 0 35 0,0 0 24 16,0 0 10-16,0 0 2 0,0 0-14 0,33 122-18 16,-25-102-2-16,-3 1-21 0,3 0-14 0,0 6-11 15,-5 3-24-15,2 2 25 0,-3 5 5 16,-1 4-4-16,-1 2-6 0,0 2-38 0,0 0-24 15,-1-2-14-15,-4 0-7 0,2-2-8 16,-6-2-4-16,3-3-3 0,-2-2-3 0,-1-5-3 16,-1-5-3-16,1-4-1 0,2-1-4 0,2-5-1 0,-2-2-3 15,5-4 0-15,0-2 0 0,1-3 1 0,0-1 6 16,1-2 14-16,0 0 17 0,0-3 1 16,-3-5-5-16,2-2-12 0,0-4-18 0,0-4-3 15,0-3-2-15,-1-4-2 0,-1-4-1 16,3-7-2-16,0-3 0 0,0-6-4 0,5-3 0 0,2-2-2 15,-1-2 1-15,4 2 0 0,1 3-3 16,1 5 2-16,1 8-2 0,-2 6 0 0,0 7-1 16,-2 5 2-16,0 5-2 0,-1 3-1 0,0 2 0 15,1 3-5-15,1 3-3 0,1 0 2 0,0 0 3 16,0 5 3-16,4 5 3 0,-4 0 2 16,1 3-1-16,-3 1 4 0,-1 0-1 0,-3 1 1 15,3-1 0-15,-6 2 1 0,3-4-1 0,-4 4 2 16,-1-3 0-16,0 1 0 0,0-1 2 0,-6-1-2 15,2 1 1-15,-4 0 1 0,-1-2-3 16,1 1 3-16,-3-2-1 0,-1 2 0 0,1-1-2 0,-3 0 1 16,-1-1-2-16,3 0 1 15,1-2 2-15,2-1 0 0,0-1 1 0,6-1-3 16,-2-3 1-16,4 0-1 0,1 0-2 0,0-2 0 0,0 0 0 16,0 0 2-16,6 0 1 0,3-4 4 15,1-2-3-15,4-1 1 0,3-1-2 0,-2-2-1 16,4-1 3-16,1-1 0 0,-2-2 0 0,1-1 0 15,1-1 0-15,-4-1 1 0,4-4 0 16,-1-1 2-16,1-1-2 0,1-4 0 0,-4 1 3 16,-2-1-2-16,1-4 2 0,-4 3-1 0,-3-2-1 15,-2 3-2-15,-3 0 2 0,-3 2 1 16,-1 0 0-16,0 3-1 0,0 6 0 0,0 2-1 16,-2 3-1-16,-1 5 1 0,-2 3-2 0,3 2-1 15,0-1-1-15,-2 2-6 0,2 0 0 0,0 0-4 16,-3 0-3-16,1 5 1 0,2 0 1 15,-3-1 1-15,2 3 2 0,1 2 2 0,-3 0 1 16,3 2-1-16,1 1 3 0,0 0-1 0,1 5 3 16,0-1 0-16,0 4 2 0,0 1 0 0,1 2 2 15,2 0 0-15,2 1-2 0,-3 1 2 0,1-1 0 16,2-3 0-16,-3 0-2 0,2-5 3 16,2 0-3-16,-4-1 2 0,4-2 1 0,-3-1-4 15,4-4 3-15,-2 1 2 0,3-4 1 16,0 1 2-16,1-5 2 0,0-1 2 0,2 0 1 15,0 0 2-15,2-4-2 0,-2-2 1 0,2-2 0 0,1-1-2 16,-2 0 0-16,0-3 0 0,3 0-1 16,-1-1 2-16,-3-1-3 0,1-2-3 0,2 0 1 15,-6-1-1-15,-1 2 3 0,0 0 0 0,-4 4-1 16,-1 2 0-16,0 4-1 0,0 2 1 16,-2 2-2-16,0 1-2 0,0 0-4 0,0 0-8 15,0 0-7-15,0 2-1 0,0 2 2 0,0 5 6 16,-2-1 8-16,0 2 2 0,1 1-1 15,1-2 0-15,0-1 1 0,0 1-2 0,0-1 2 0,3-1 0 16,1-1-1-16,-1 0 1 0,3-3 2 16,-2-1 1-16,4-1 1 0,-1 1 3 0,1-2-4 15,0 0 0-15,7-2-1 0,-2-2 0 0,4-3-1 16,-2-1 1-16,3-2 4 0,-1-1-4 0,-2 0 5 16,1-3-1-16,-2 0-1 0,-4 0 2 15,2-2-1-15,-3 0 2 0,0-2-1 0,-2 0 2 16,-3 2-3-16,2-1-2 0,-4 2 0 15,-1 5-2-15,0 3 1 0,-1 3-1 0,0 3-6 0,0 1-13 16,0 0-5-16,-1 7 0 0,-2 4 2 16,-3 4 14-16,2 4 3 0,-2 2 0 0,3 4 2 15,-3 0 1-15,3 3-1 0,-1 3 0 0,1 1 1 16,0 3-4-16,2 2 3 0,0 3 0 0,0 1-1 16,1 3 4-16,-4 2-2 0,2-1 2 15,-5 2 0-15,0-2 2 0,-8-1 1 0,1-4-1 16,-7-3 3-16,-6 0-3 0,-3-2 1 0,-7 0 2 15,-5-3-2-15,-3 0-2 0,-6-3-1 16,-1-4 0-16,-3-3 0 0,3-4 2 0,4-7 2 16,3-5-1-16,10-5 0 0,4-1 3 0,5-6 2 15,7-4 0-15,6-5-2 0,5-3-5 0,6-4-1 16,2-4-3-16,4-2-1 0,12-2 0 16,3 0-5-16,5 0-1 0,6 2 0 0,2 3-1 15,6 0-5-15,4 4-9 0,0-1-19 0,5 1-34 16,-2 0-40-16,2 2-62 0,-4-1-97 15,-2 3-249-15,-11 4-353 0,-10 5-258 0</inkml:trace>
  <inkml:trace contextRef="#ctx0" brushRef="#br1" timeOffset="63216.8515">5762 4991 0 0,'0'0'0'0,"0"0"0"0,0 0 294 15,0 0-1-15,0 0-10 0,0 0-17 0,0 0-31 16,0 0-27-16,0 0-24 0,0 0-35 16,0 0-30-16,0 0-39 0,0 0-39 0,-89 0-22 15,97-2-8-15,2 1-4 0,9-1 4 0,2-2 1 16,7 1-3-16,4-1 1 0,3-1-3 0,4 1-1 15,0-1 1-15,1 3-1 0,-5-1-1 0,-1 2-5 16,-7 1-5-16,-4 0-13 0,-9 0-19 16,-1 5-21-16,-7-1-47 0,-6 2-32 0,-1 2-17 15,-10 1-31-15,-7 2-23 0,-5 1-17 0,-5 1 5 0,-4-1 40 16,-3 1 67-16,-1 0 56 0,-2 0 29 16,1-2 19-16,2 1 7 0,1-2 11 0,5 0 12 15,4-2 9-15,3 2 11 0,9-3 5 0,3-1-4 16,5 1-10-16,4-1-6 0,1-1 5 15,7-1 14-15,7 0 14 0,3-1 5 0,3-1-5 16,2-2-12-16,4 0-6 0,-2 0-6 0,5-2-6 16,-1-2-3-16,-3-2-11 0,4-1-8 15,-4 0-7-15,0-2-3 0,-3 0-1 0,1-2 2 16,-3 0 1-16,-3 0-5 0,-2-2-9 0,-3-1-13 16,-2-1 0-16,-2-2 2 0,-2 2 16 0,-5-3 18 15,-1 1 0-15,0 1 7 0,-1-1 2 16,-5 0 12-16,-2 0 23 0,-3 0 20 0,-1 0 21 15,-2-1 19-15,2 3 10 0,-1 2 10 0,1 1-2 16,3 3-13-16,1 4-17 0,1 1-16 16,4 2-21-16,2 1-24 0,1 1-27 0,0 0-23 0,0 0-8 15,2 5 1-15,4 2 12 0,2 2 9 16,3 2 3-16,2 1 2 0,2 3 1 16,-1 0 0-16,3 1 2 0,-4 1 2 0,1-3 2 0,-3 2 5 15,-1 1-1-15,0-3 1 0,-4 2 3 16,0 0 1-16,0-1 6 0,-3 0 6 0,-1 2 13 0,2-2 1 15,-4 1 3-15,0 0-1 16,-6 0-10-16,-4 2-6 0,-5 0-7 0,-3-1-11 16,-3 3-9-16,-2 0-23 0,-2 2-71 0,-5 1-69 15,7-3-311-15,5-8-1084 0</inkml:trace>
  <inkml:trace contextRef="#ctx0" brushRef="#br1" timeOffset="68146.4693">10015 5074 0 0,'0'0'0'15,"0"0"0"-15,0 0 0 0,0 0 157 0,0 0 99 16,0 0-10-16,0 0-15 0,0 0-22 0,0 0-24 16,0 0-20-16,0 0-14 0,0 0-14 15,-45-28-13-15,44 25-12 0,1 1-12 0,0 0-12 16,0-1-8-16,0 2-14 0,0 0-14 0,0-1-11 15,0 0-14-15,1 1-9 0,1-1-10 0,5-1-5 16,2 1-6-16,3 0 3 0,5-1 1 16,4 0 5-16,3 2 3 0,5-1 2 0,1 0 1 15,2 2 1-15,-2 0-1 0,-1 0 0 16,-4 0-2-16,0 2-2 0,-4 4-3 0,-2 1 1 16,-5 3-2-16,2-2 0 0,-6 4 3 15,-2 0-2-15,-3 1 3 0,1 1 3 0,-3 1 5 0,-3 1 3 16,0 2 7-16,-3-1 2 0,-4 0 2 15,-2 0 0-15,-2 0-3 0,-5 0-1 0,3-1-2 16,-5-2-5-16,3-1-2 0,-4-1-5 0,-1 2-4 16,2-3 0-16,-2 2-3 0,-1-4-3 0,2 1-1 15,-2 0-3-15,1-1-1 0,2-2-4 16,1 0-8-16,0-2-11 0,4 0-18 0,2-2-25 16,1-2-33-16,2 0-53 0,1-1-101 0,5 0-145 15,1 0-267-15,1-1-479 0</inkml:trace>
  <inkml:trace contextRef="#ctx0" brushRef="#br1" timeOffset="68452.7688">10548 4988 487 0,'0'0'337'0,"0"0"-12"0,0 0-101 0,0 0-62 15,0 0-31-15,0 0-9 0,0 0-6 0,0 0-10 16,0 0-18-16,0 0-18 0,0 0-11 0,0 0-7 16,0 0-4-16,-130 28-5 0,116-13-8 0,-2 2-9 15,4 2-8-15,1 1-6 0,0 2-4 0,3 3-3 16,0 0-1-16,6 0 0 0,0-1-2 16,2 2 3-16,0-2-2 0,0-3 0 0,6 2 1 15,1-3-1-15,4-1-1 0,5-1-2 0,1-2 3 16,3 0 2-16,5-3-2 0,-1-1-6 15,4-3-20-15,1-3-54 0,0-3-26 0,-2-1-60 16,5-2-121-16,-3 0-264 0,-5 0-184 0,-10 0 150 16</inkml:trace>
  <inkml:trace contextRef="#ctx0" brushRef="#br1" timeOffset="68841.8865">10772 5471 0 0,'0'0'263'16,"0"0"190"-16,0 0-37 0,0 0-67 0,0 0-72 16,0 0-51-16,0 0-38 0,0 0-29 0,0 0-30 15,0 0-29-15,0 0-29 0,0 0-28 16,0 0-23-16,-4-24-20 0,4 26-4 0,2 3-2 16,0 4 6-16,-1 2 8 0,4 4 3 0,-2 0 7 0,-2 2-5 15,2 0-2-15,0-2 2 0,-1 0-5 16,0-1 3-16,-1 1 2 0,-1-3-4 0,0-1 1 15,0 0-1-15,0-2-3 0,1 0-1 16,-1-2 0-16,1 0-6 0,0-2-14 0,-1 1-33 16,3-2-78-16,-2-1-167 0,0 0-319 15,0-3-899-15</inkml:trace>
  <inkml:trace contextRef="#ctx0" brushRef="#br1" timeOffset="69043.8104">10820 5274 809 0,'0'0'482'0,"0"0"-95"0,0 0-105 0,0 0-77 15,0 0-55-15,0 0-31 0,0 0-25 0,0 0-24 16,0 0-21-16,0 0-21 0,0 0-17 16,0 0-15-16,0 0-14 0,0 0-7 0,-3-70-7 15,10 74-11-15,-1 3-42 0,-2 2-125 0,5 2-223 16,-6-2-331-16,4-1-308 0</inkml:trace>
  <inkml:trace contextRef="#ctx0" brushRef="#br1" timeOffset="69440.4867">11110 5458 1000 0,'0'0'319'16,"0"0"-22"-16,0 0-87 0,0 0-74 16,0 0-54-16,0 0-34 0,0 0-25 0,0 0-11 15,0 0 1-15,0 0 6 0,0 0 9 0,0 0 10 16,0 0 10-16,0 0 10 0,52 62-1 0,-45-47-4 16,-2 0-7-16,-1 2-9 0,-3 0-2 15,0-1-4-15,-1 0-4 0,0-1-4 0,0 0-1 16,0-2-3-16,-1-2 0 0,-3-1 4 0,-2-2 0 15,-2 1 2-15,2-4-3 0,-3 1-1 16,1-3-5-16,-2 1-1 0,0-2-2 0,1-1-1 16,1-1 2-16,0 0 1 0,0 0 2 0,0-4 2 15,0-1 0-15,2-2-3 0,0 0 0 0,2 0-4 16,-1-3-3-16,3 0-2 0,1-1-2 0,0-1-2 16,1-1-1-16,0 1 0 0,1 2-4 0,2 0-2 15,4 3 1-15,-3 0-5 0,3 1 1 16,1 1-3-16,-2 2-6 0,2-1-8 0,0 2-31 15,1 0-69-15,-1-1-95 0,-2 1-189 16,1 0-363-16,-5 0-604 0</inkml:trace>
  <inkml:trace contextRef="#ctx0" brushRef="#br1" timeOffset="69640.7915">11108 5241 895 0,'0'0'410'0,"0"0"-27"0,0 0-89 16,0 0-76-16,0 0-51 0,0 0-39 0,0 0-37 0,0 0-38 15,0 0-32-15,0 0-26 0,0 0-17 16,0 0 1-16,0 0-1 0,0-13 4 16,6 19-16-16,-1 2-95 0,3 0-182 0,-1 0-367 15,-3-3-742-15</inkml:trace>
  <inkml:trace contextRef="#ctx0" brushRef="#br1" timeOffset="69891.6574">11322 5465 1188 0,'0'0'271'0,"0"0"-60"0,0 0-86 0,0 0-40 16,0 0 6-16,0 0 6 0,0 0 2 0,0 0-4 15,0 0-9-15,0 0-8 0,0 0-9 0,0 0-12 16,0 0-6-16,0 0-9 0,87 71-8 16,-84-59-1-16,-1 0-7 0,-1 1-4 0,-1 0-5 15,0-1-4-15,0 0-4 0,0-1-2 0,-1 0-4 16,0 2-6-16,1-4-7 0,0 0-16 0,0-2-33 16,0 0-67-16,5-2-101 0,-1-1-140 0,-1-2-253 15,2-1-751-15</inkml:trace>
  <inkml:trace contextRef="#ctx0" brushRef="#br1" timeOffset="70272.064">11607 5353 180 0,'0'0'462'15,"0"0"-102"-15,0 0-147 0,0 0-146 0,0 0-47 16,0 0-5-16,0 0 17 0,0 0 30 0,0 0 19 16,0 0 10-16,0 0 7 0,0 0 3 15,0 0-14-15,19 119 0 0,-27-103-15 0,1-1-8 16,-6-1-7-16,0 0-14 0,-1-3-6 0,-2 0-13 16,-2 0-9-16,3-2-8 0,-1-1-7 0,3-1-7 15,2-1 0-15,2-1-2 0,0-4 1 0,7 1 4 16,0-1 1-16,1-1 16 0,1 0 23 15,0 0 10-15,0 0 4 0,3-4-12 0,-1-1-19 16,6-1-6-16,-1 0 0 0,-1 2 3 0,4-1 2 16,1 2-4-16,3 0-2 0,-1 2-3 0,0 0-4 15,4 1-2-15,-2 0-4 0,5 5 1 16,0 3-3-16,5 2 0 0,-1 2 5 16,5 1-3-16,0 2 3 0,1 0 0 0,-1 1-15 0,-1-3-143 15,-6-3-443-15,-7-3-892 0</inkml:trace>
  <inkml:trace contextRef="#ctx0" brushRef="#br1" timeOffset="71048.7404">9017 4925 0 0,'0'0'0'0,"0"0"31"16,0 0 282-16,0 0-25 0,0 0-31 16,0 0-9-16,0 0-15 0,0 0-18 0,0 0-18 15,0 0-21-15,0 0-26 0,0 0-32 16,-106 0-33-16,105 0-30 0,1 0-26 0,0 0-22 15,0 0-16-15,4 0-2 0,5 0 9 0,2 0 12 16,9 1 17-16,8-1 8 0,4 1-1 0,4-1-3 16,7 0-5-16,2 0-2 0,4 0-3 15,2-1-2-15,-1 0-1 0,1-1-2 0,0-1-4 0,0 1 0 16,-3 0-2-16,-3 0 0 0,-4-2 3 16,-2 2-2-16,-9-1 0 0,-2 3 0 0,-9-2-7 15,-6 1-5-15,-5 1-15 0,-4 0-30 0,-4-2-32 16,0 1-57-16,-8 1-149 0,0-1-215 15,1 1-246-15,0 0-186 0</inkml:trace>
  <inkml:trace contextRef="#ctx0" brushRef="#br1" timeOffset="71543.3948">8996 4985 790 0,'0'0'425'16,"0"0"-65"-16,0 0-75 0,0 0-67 16,0 0-52-16,0 0-34 0,0 0-35 0,0 0-31 15,0 0-29-15,0 0-20 0,0 0-14 0,0 0-11 16,0 0-2-16,0 0 3 0,-17-7 1 16,23 14 6-16,5 0 2 0,6-1 5 0,2 0 2 15,4 0 1-15,6-2 2 0,2 0-1 0,1 0 0 16,1-1-3-16,0 2-1 0,-5-1-3 15,-1-1-2-15,-4 2-1 16,-5 1-1-16,-5 1-1 0,-3 0 0 0,-3 1 2 16,-5 1 0-16,-2 2 1 0,0 2 3 0,-3 2-3 0,-7 4 2 0,-4 0 0 15,-3 4-2-15,-4 2 0 0,-1 1 0 0,-3 3 1 16,-2 1-1-16,-2 2 0 0,-3 1 3 16,-1 0 10-16,0 1 7 0,-1-2 7 0,2 0 1 15,-1-5-4-15,2 1-3 0,1-2-5 0,0 0-2 16,6-1-3-16,-1 0-4 0,5-2-1 15,4 0-1-15,1-4-2 0,5-3-2 0,4 0 0 16,3-2-2-16,3-1 0 0,1-2 4 0,9-2 0 16,5-2 9-16,6-3 10 0,8-2 11 0,11-2 4 15,4-4-1-15,7-5-7 0,5-2-12 16,2-3-2-16,2 1-3 0,1-1-3 0,-2 2 2 16,0 1-5-16,-1 2-3 0,-4 1-2 0,0 2-9 15,-2 2-34-15,1 0-87 0,-5 3-221 0,-11 0-645 16,-13 1-633-16</inkml:trace>
  <inkml:trace contextRef="#ctx0" brushRef="#br1" timeOffset="74128.5915">8718 6283 0 0,'0'0'0'0,"0"0"0"15,0 0 284-15,0 0 79 0,0 0-36 0,0 0-44 16,0 0-38-16,0 0-48 0,0 0-36 0,0 0-34 16,0 0-24-16,0 0-21 0,0-31-27 15,0 31-24-15,0 0-32 0,1 1-12 0,0 5-4 16,4 3 4-16,1 4 13 0,3 3 3 0,0 3 2 15,1 3 1-15,0-1 2 0,0 1-2 0,-3 1 0 16,1 0 0-16,-2 0 1 0,-4-1 5 0,-1 0 7 16,-1-1 5-16,-2-1 6 0,-5 1 4 0,-4-5-4 15,0 0-3-15,0-1-4 16,-2-1-8-16,0-2-2 0,-1-2-3 0,4-2-3 16,1-1 0-16,1-2 0 0,3-2 0 0,0-2 4 15,1 0 3-15,2-1 6 0,-2 0 4 16,1-2 0-16,1-3-2 0,-2-2-6 0,0-1-3 15,2 0-3-15,1-3-1 0,0-1-1 0,-1 0-1 16,2-3-2-16,0 1 0 0,0-2 0 0,0 1-1 0,3 1 0 16,-2 2-1-16,1 1-3 0,1 0 0 15,1 5 0-15,-3-1-3 0,1 3-5 0,1 1-13 16,-1 0-35-16,1 1-78 0,-2 1-122 0,3-1-240 16,0 1-288-16,-3 1-188 0</inkml:trace>
  <inkml:trace contextRef="#ctx0" brushRef="#br1" timeOffset="74391.0583">8719 6073 1098 0,'0'0'357'0,"0"0"-30"15,0 0-77-15,0 0-64 0,0 0-44 0,0 0-28 16,0 0-31-16,0 0-28 0,0 0-22 16,0 0-18-16,0 0-12 0,0 0-10 0,0 0-13 15,1-51-13-15,9 51-34 0,-1 0-107 0,2 0-167 16,0 0-309-16,-5 2-721 0</inkml:trace>
  <inkml:trace contextRef="#ctx0" brushRef="#br1" timeOffset="74744.8789">9041 6266 835 0,'0'0'390'0,"0"0"-45"15,0 0-108-15,0 0-77 0,0 0-70 0,0 0-55 16,0 0-28-16,0 0-9 0,0 0 1 0,0 0 1 15,0 0 3-15,126-25-2 0,-96 22-5 0,-1 1-15 16,-6 1-33-16,-1 1-48 0,-4 0-77 16,-7 1-100-16,-4 5-72 0,-6 1-51 0,-1 3-9 15,-10 1 96-15,-4 2 313 0,-4-1 0 0,-5 0 0 16,-3 1 0-16,1 0 0 0,-1 0 0 0,-3-1 0 16,3 1 0-16,1-1 0 0,3-1 0 15,3-1 0-15,4-1 0 0,4-1 0 0,3-1 109 16,2 0-4-16,6-2-17 0,0-2-4 0,0 1 10 15,8-2 16-15,2 1 16 0,1-3 1 0,9 0-15 16,2 0-23-16,7-4-21 0,2-2-19 0,1-1-17 16,5-1-23-16,-3-1-1 0,3 2-6 15,-3-1-16-15,4-1-65 0,-5 1-135 16,-3-1-158-16,-8 3-59 0,-6 1 329 0</inkml:trace>
  <inkml:trace contextRef="#ctx0" brushRef="#br1" timeOffset="74913.2819">9504 6303 0 0,'0'0'290'0,"0"0"187"15,0 0-97-15,0 0-94 0,0 0-77 0,0 0-67 16,0 0-53-16,0 0-41 0,0 0-20 16,0 0-2-16,0 0 5 0,0 0 7 0,0 0 2 15,0 0 1-15,-22 58-5 0,27-39-7 0,1 1-2 16,4 0-7-16,-3 2 2 0,0 1-3 0,-1-3-5 16,4 1 0-16,-3-4-8 0,-2 1-16 15,3-3-69-15,-3-3-149 0,1-2-293 0,-5-4-883 0</inkml:trace>
  <inkml:trace contextRef="#ctx0" brushRef="#br1" timeOffset="75859.4683">9515 4443 0 0,'0'0'0'0,"0"0"0"0,0 0 0 15,0 0 0-15,0 0 158 0,0 0 65 0,0 0-8 16,0 0-12-16,0 0-7 0,0 0-17 16,0 0-9-16,0 0-13 0,-15-36-23 0,11 34-11 15,2 1-8-15,1 0-12 0,0 0-9 0,0-1-7 16,-1 2-16-16,-1 0-14 0,-1 0-16 0,1 0-13 16,-3 0-11-16,-3 6-5 0,1 1-2 15,-4 2-1-15,-1 3 2 0,-2 2 0 0,-1 0 0 16,-2 3-1-16,1 0 1 0,2 0-2 15,-1 2-3-15,3-1-2 0,2-2-3 0,2 0-1 0,3-2 0 16,1 0 0-16,3-3-1 0,1 0 0 0,1 0-2 16,0-2 1-16,1 0 0 0,1-2-1 15,5 0 2-15,0-2 1 0,3 0 2 0,0-2 7 16,3-2 2-16,1-1 3 0,3 0 0 0,-2-1 1 16,1-2-2-16,-3-2-1 0,-2 2 1 15,-2-2 5-15,-1 0 6 0,-5 2 11 0,1-2 12 16,-1 2 5-16,-3-1 7 0,0 0 0 0,0-1-4 15,-4 0-7-15,-3-1-11 0,-6 1-12 0,-2 1-12 16,-6-1-8-16,-1 1-3 0,-6 2-4 0,5-1 0 16,-2 1-2-16,4 1-11 0,4 1-37 15,1 1-76-15,6 8-202 0,0-1-541 0,5-2-699 16</inkml:trace>
  <inkml:trace contextRef="#ctx0" brushRef="#br1" timeOffset="77951.2826">12755 5109 0 0,'0'0'0'0,"0"0"0"0,0 0 0 15,0 0 0-15,0 0 0 0,0 0 0 0,0 0 0 16,0 0 0-16,0 0 71 0,0 0 85 16,0 0-13-16,0 0-9 0,-21-7-24 0,17 5-7 15,1 2-6-15,0-1 2 0,2 0 3 0,-1 0 6 16,0 1 1-16,-2-2-9 0,2 2-7 15,1 0-9-15,-1 0-3 0,-1 0-1 0,0-1 3 16,3 1-2-16,-1 0-6 0,0 0-6 0,0 0-10 16,1 0-8-16,0 0-6 0,0 0-4 0,0 0-6 15,0 0-4-15,0 0-4 0,0 0-4 0,0 0-2 16,0 0-1-16,0 0-1 0,0 0-2 16,0 0-3-16,0 0 0 0,0 0-1 0,0 0 1 15,0 0-1-15,0 0-3 0,0 0-2 0,0 0 0 16,0 0-1-16,0 0-2 0,0 0 0 15,0 0-5-15,0 0 3 0,0 0-1 0,0 0 0 16,0 0 2-16,0 0-3 0,0 0 1 0,0 0-1 16,0 0-1-16,0 0 1 0,0 0 0 15,0 0-1-15,0 0 2 0,0 0-2 0,0 0-1 16,0 0 2-16,0 0-4 0,0 0 2 0,0 0 1 16,0 0-1-16,0 0 4 0,0 0-3 0,0 0 0 15,0 0 0-15,0 0-1 0,0 0 2 0,0 0-1 16,0 0 0-16,0 0-1 0,0 0 0 0,0 0 1 15,0 0 0-15,0 0 1 0,0 0 0 16,0 0-1-16,0 0 0 0,0 0 0 0,0 0 1 16,0 0-1-16,0 0 1 0,0 0-2 0,0 0 1 15,0 0 0-15,0 0-1 0,0 0 1 0,0 0-3 16,0 0 0-16,0 0 0 0,0 0 0 16,0 0-2-16,0 0 0 0,0 0-2 0,0 0-1 15,0 0-1-15,0 0 3 0,-2 0 3 0,2 1 1 16,0 1 1-16,0-1-2 0,0-1-1 0,0 0-3 15,0 0-2-15,0 1-1 0,0-1-4 16,0 0 0-16,0 0-2 0,0 0 0 0,0 0 3 16,0 0-1-16,0 0 1 0,0 0-4 0,0 0-2 15,0 0-7-15,0 0-9 0,0 0-13 16,0 0-11-16,0 0-15 0,0 0-12 0,0 0-5 0,0 0-8 16,0 0-6-16,0 0-13 0,0 0-27 15,0 0-21-15,2 0-11 0,-2 0-11 0,1 0-10 16,-1 0-10-16,1 0-13 0,0 0 12 0,2 0 194 15,0 0 15-15,-2 0 0 0,0 0 0 0</inkml:trace>
  <inkml:trace contextRef="#ctx0" brushRef="#br1" timeOffset="78434.461">12843 5089 0 0,'0'0'0'0,"0"0"0"0,0 0 0 16,0 0 0-16,0 0 0 0,0 0 0 15,0 0 0-15,0 0 127 0,0 0 1 0,0 0-5 16,0 0 1-16,0 0 10 0,0 0 5 0,0 0 4 15,-99-7-2-15,95 9-5 0,-2-2-8 16,2 0-5-16,-1 0-8 0,3 0-7 0,2 0-9 16,-1 0-11-16,0 0-16 0,1 0-16 0,0 0-17 15,0 0-18-15,0 1-9 0,0-1-10 0,0 0-10 16,1 0 2-16,2 0 3 0,6 0 6 16,2 0 11-16,5 0 3 0,3 0 2 0,4 0-2 15,0-1-1-15,6-1-8 0,-1 1 2 0,2-2-1 16,0 1-1-16,1 1 0 0,1 0-10 0,0 0-14 15,-2-1-41-15,1 1-87 0,-1 1-150 16,-9 0-254-16,-7 0-561 0</inkml:trace>
  <inkml:trace contextRef="#ctx0" brushRef="#br1" timeOffset="78666.6924">12659 5286 362 0,'0'0'96'0,"0"0"-76"16,0 0-57-16,0 0 49 0,0 0 69 15,0 0 43-15,0 0 28 0,0 0 28 0,0 0 7 16,0 0 5-16,0 0 0 0,0 0-34 0,136 20-42 16,-99-24-35-16,4 0-22 0,6-1-18 15,4 2-10-15,6-1-14 0,4 2-34 0,3 0-145 16,-16-1-397-16,-16 2-767 0</inkml:trace>
  <inkml:trace contextRef="#ctx0" brushRef="#br1" timeOffset="80797.76">14296 4891 0 0,'0'0'0'0,"0"0"0"0,0 0 0 0,0 0 0 15,0 0 0-15,0 0 190 0,0 0 68 16,0 0-19-16,0 0-43 0,0 0-40 0,0 0-39 15,0 0-37-15,-14-46-15 0,6 46-13 0,-3 0 2 16,-1 0 11-16,-2 0 13 0,3 1 13 16,-1 1 14-16,0-1 5 0,0 2 1 0,-2-2-8 15,3 1-16-15,-1 0-14 0,-3 1-16 0,2 0-14 16,-3 0-13-16,0 4-8 0,-4 1-7 0,-1 4-5 16,-3 2-1-16,-2 4-4 0,-3 3 0 15,-1 3 0-15,5 0-2 0,-2 5 0 0,4 0 1 16,3 0-2-16,1 0-1 0,4 0-1 0,3 0-3 15,6-1-1-15,1-2-1 0,5-1 0 0,2-2 0 16,7-3 0-16,6-1 1 0,-1-4 3 16,6-1 6-16,3-2 4 0,1-4 4 0,3-2 9 0,1-3 4 15,4-3 4-15,-1 0 5 0,0-3-3 16,-1-4-3-16,-2 0-3 0,0-1-5 0,-5 0-4 16,0 1-5-16,-4 0-1 0,-3 2-4 0,-4 0-2 15,-2 1 3-15,-2 1-6 0,-3 2-10 0,-4-1-32 16,-1 2-78-16,0 0-117 0,0 0-121 15,-1 0-285-15,1 0-683 0</inkml:trace>
  <inkml:trace contextRef="#ctx0" brushRef="#br1" timeOffset="81999.3901">14578 5190 397 0,'0'0'401'0,"0"0"-45"0,0 0-87 15,0 0-72-15,0 0-54 0,0 0-30 0,0 0-24 16,0 0-17-16,0 0-20 0,0 0-17 0,0 0-11 16,0 0-12-16,0 0-8 0,0 0-2 0,37-45-5 15,-36 45 1-15,3 0 0 0,-2 3 0 16,1 1 2-16,-2 0 2 0,0 2 3 0,-1 2 8 16,0-1 9-16,-2 3 9 0,-7 2 8 0,-3-1 1 15,-2 2-3-15,-5-1-9 0,-1 0-4 16,-2-2-6-16,0-1-3 0,-1-1-3 0,3-1-4 15,2-2-1-15,2 0-4 0,3-3 1 0,4 1 2 16,3-3 1-16,2 0 5 0,2 0 4 16,-1 0 0-16,3-3-5 0,0-4-9 0,0-1-11 15,6-2-5-15,1-3-1 0,1 0 2 0,4-4 5 16,0 1 4-16,0-1 3 0,3 0 1 0,-1-1 2 16,0 4 1-16,0-1-2 0,-2 1-1 15,0 5-2-15,-2 1-2 0,3 2 1 0,-5 1-1 16,1 1 0-16,1 3-2 0,-2-2-1 0,-1 3 1 15,2 0-2-15,1 0 1 0,0 3 0 0,-2 2 0 16,4 1 3-16,-2 2 0 0,0 1 2 0,1 2 1 16,-1-1-1-16,-1 1 1 0,-1 0 1 0,0-1 0 15,-1-1 2-15,1 1-1 0,-2-1 0 16,1-1 1-16,1-1 0 0,-2-2 1 0,-1 1 0 16,4-1 2-16,-3-2 2 0,0 0 3 0,2-2 3 15,0-1 3-15,0 0 5 0,-1 0 2 0,1-3 2 16,3 0-1-16,-2-3 1 0,1-2-1 15,-1 0-4-15,0-2-2 0,-1-2-3 0,1 0-4 16,0-1-1-16,-1-1-1 0,1-1-3 0,-3-1 1 16,0-1-1-16,0-3-3 0,-1-2 1 15,0 0-2-15,-1-3 2 0,0-2-1 0,1-1 1 16,-2-1 1-16,0 0-2 0,1 1 3 0,-4-1-1 16,2 6-2-16,0 3 3 0,-2 6-2 0,0 6 0 15,0 4-1-15,0 2-10 0,0 2-21 0,0 0-10 16,-2 5 0-16,0 4 6 0,2 3 20 0,-3 3 11 15,1 1 1-15,-1 1 2 0,2 3 0 16,0 0 1-16,1 4-1 0,0-2 3 16,0 3 0-16,0 2 3 0,0-1 2 0,0 3-1 15,0-2 3-15,0 2 4 0,0 0-1 0,0 2 2 16,0 2 0-16,0 1-4 0,0 3 1 0,0 0-2 16,0 2-3-16,1 0 0 0,3-2 1 0,1-1 2 15,1-2 0-15,0-4-1 0,2-3-1 16,-2-4-2-16,-1-1 0 0,1-3 1 0,-3-4-1 15,0-1 1-15,0-2 2 0,-3-4 1 0,0-1 4 16,0-4 4-16,0 0 4 0,0-3 10 0,0 0 13 16,0 0 15-16,0 0 11 0,0 0-8 0,-1-5-17 15,-3-2-17-15,3-2-16 0,-3-2-3 16,0-1-3-16,2-3-4 0,-1-2-2 0,1-3-3 16,0-3 2-16,1-1 1 0,1-5-2 0,0-2 3 15,0-2-4-15,3-2 2 0,0 1 0 16,1 1-2-16,2 0 0 0,-1 4-1 0,3 3 0 15,-3 3-4-15,0 3 3 0,1 4 0 16,-1 2-2-16,3 3 1 0,-2 0-6 0,0 3-1 16,3 2-3-16,-1 1 2 0,3 1-2 0,1 0 1 15,-1 3 1-15,3 0 0 0,-1 1 2 0,1 0 0 16,-1 5 0-16,1 1-4 0,-2 3 6 0,1 0 1 16,-1 4-2-16,-4-1 8 0,0 4-5 0,-1-3 1 15,-3 3 2-15,-3-2-1 0,-1 1 3 0,0 1-1 16,-1-2 1-16,-5 0-1 0,-4 0 2 0,-1-1 1 15,-4 0 1-15,-2-1-1 0,0-1 1 16,-2 1-2-16,-2-3 0 0,-2 2 5 0,0-4-5 16,-1 1-1-16,1-1 0 0,-1 0-7 0,4-2 3 15,3 0-3-15,3-3-7 0,3-1-15 16,5-1-18-16,2 0-35 0,4-1-68 0,0-4-153 0,0 1-343 16,0 0-522-16</inkml:trace>
  <inkml:trace contextRef="#ctx0" brushRef="#br1" timeOffset="85087.9022">15464 5361 0 0,'0'0'0'0,"0"0"126"16,0 0 235-16,0 0-39 0,0 0-53 15,0 0-39-15,0 0-31 0,0 0-34 0,0 0-27 16,0 0-23-16,0 0-26 0,0 0-22 16,0 0-17-16,0 0-19 0,0-16-9 0,0 16-10 15,0 0-7-15,0 0-5 0,0 3-1 0,0-1 1 16,0 3 3-16,0 1 7 0,0 1 0 0,0 2 2 15,1 0 2-15,-1 2 1 0,0 2 3 0,0-2 0 16,0 2 2-16,0-2-5 0,0 2 2 16,0-1-2-16,0 0-2 0,0 1 3 0,0-2-4 15,-1 1-2-15,1-1-2 0,-1 1-1 0,1-3-2 16,0 0 1-16,0 0 0 0,0 0-1 16,0-2 1-16,0 0 1 0,0-1-3 0,0-3 1 15,0 3 0-15,0-1 0 0,0 0 1 0,0-1 0 16,0-3-1-16,0 1-1 0,0 0 0 0,0-1-1 15,0-1-1-15,0 0-2 0,0 0-4 16,0 0-8-16,0 0-16 0,0 0-40 0,0 0-63 16,0-1-72-16,0-1-171 0,0-1-254 0,0 1-441 15</inkml:trace>
  <inkml:trace contextRef="#ctx0" brushRef="#br1" timeOffset="85656.0942">15478 5139 0 0,'0'0'0'16,"0"0"0"-16,0 0 223 0,0 0 103 0,0 0-48 15,0 0-24-15,0 0-33 0,0 0-26 0,0 0-33 16,0 0-28-16,0 0-18 0,0 0-13 0,0 0-10 15,2-39-10-15,-2 39-10 0,0 0-8 16,0 0-13-16,0 0-11 0,0 0-12 0,0 0-7 0,0 0-7 16,0 0-4-16,0 0-3 0,0 0-3 15,0 0-2-15,0 0-2 0,0 0-2 0,0 0-1 16,0 0 1-16,0 0 2 0,-1 0 1 0,0 2 5 16,1-1 2-16,-2 0 2 0,2-1 3 15,-1 1 1-15,1-1 1 0,0 0 1 0,0 0 4 16,0 0 0-16,0 0 7 0,0 0 4 0,0 0 7 15,0 0 7-15,0 0 6 0,1 0 2 0,1-1-15 16,-2-1-7-16,2-3-11 0,1-1-6 16,-1 0 1-16,1 0-5 0,-2 2-1 0,1 0-2 15,0 1-2-15,-2 2-2 0,0 1-4 0,0 0-10 16,0 0-14-16,0 0-20 0,0 1-8 16,-2 5-13-16,1 1-37 0,-1 3-75 0,2 1-178 0,-1-3-335 15,1-2-798-15</inkml:trace>
  <inkml:trace contextRef="#ctx0" brushRef="#br1" timeOffset="87838.7251">15721 5379 0 0,'0'0'0'0,"0"0"0"0,0 0 0 0,0 0 0 15,0 0 52-15,0 0 188 0,0 0-5 0,0 0-17 16,0 0-8-16,0 0-10 0,0 0-15 0,0 0-16 16,0 0-17-16,0 0-15 0,-4-27-11 0,4 24-8 15,0 1-8-15,0-1-10 0,0 1-9 16,0-1-10-16,0 2-8 0,0 0-6 0,0 1-10 15,0-1-8-15,0 1-14 0,0 0-12 0,0 0-13 16,0 0-8-16,0 0-9 0,0 0-6 16,0 3 1-16,0 3 3 0,0 2 4 0,0 3 6 15,0 2 0-15,0 2 0 0,0 3 0 0,0-1 1 16,0-1 0-16,0 0 1 0,0-1-1 0,-1 0 2 16,-2-2-1-16,2 0 1 0,0-2-2 15,-2 1 1-15,2-3-1 0,0-2 1 0,-1 2-1 16,2-2-1-16,-1 0-1 0,0 0 0 0,0 0 0 15,-1-1-1-15,1-3-2 0,1 2-4 16,-1-1-12-16,1-1-27 0,-1 0-47 0,1-1-81 16,0-1-119-16,0-1-148 0,0 0-209 0,0 0-354 0</inkml:trace>
  <inkml:trace contextRef="#ctx0" brushRef="#br1" timeOffset="88194.7747">15855 5330 0 0,'0'0'0'0,"0"0"0"15,0 0 189-15,0 0 132 0,0 0-45 0,0 0-65 16,0 0-73-16,0 0-81 0,0 0-67 16,0 0-10-16,0 0 12 0,0 0 22 0,0 0 33 15,0 0 23-15,0 33 18 0,-1-22 8 0,-6 1-1 16,0 1-11-16,-1 0-13 0,-4 1-6 0,-1-2-9 15,-1 0-12-15,-2-2-12 0,2 0-12 0,-2-3-6 16,3 1-2-16,3-4-3 0,2-1-1 16,4 0-5-16,2-2-1 0,0-1-2 0,2 1 3 15,0-1 7-15,0 0 9 0,0 0 14 0,0 0 17 16,3 0 3-16,-1 0-4 0,6-1-8 16,-2 0-17-16,1-1-9 0,2 2 0 0,3 0-4 15,0 0 0-15,3 0 1 0,-2 2-7 0,3 2 0 16,-1 1-3-16,3 1 0 0,-1 1 2 0,3 1 1 15,-1 1-3-15,5 3-16 0,3-1-10 0,3 3-113 16,-4-4-436-16,-8-3-862 0</inkml:trace>
  <inkml:trace contextRef="#ctx0" brushRef="#br1" timeOffset="90263.7579">17876 4845 0 0,'0'0'0'0,"0"0"0"0,0 0 0 0,0 0 0 15,0 0 0-15,0 0 95 0,0 0 121 16,0 0-3-16,0 0-14 0,0 0-8 0,0 0-13 16,0 0-13-16,-10-3-25 0,10 3-34 0,0 0-45 15,0 0-47-15,0 0-46 0,0 0-7 16,0 6 2-16,0 3 15 0,0 4 28 0,0 4 0 16,0 3 7-16,0 2 0 0,1 2-1 0,4 1-3 15,-1 1 2-15,-1 1 1 16,2-1 2-16,-2-1 4 0,-2 0-3 0,4-2-2 0,-3-4-2 15,-1 0-5-15,2-3 4 0,0-2-1 0,-1-2 2 16,0-1 0-16,-1-3 0 0,-1-2 2 0,1-2 0 16,-1 0 1-16,1-2 6 0,1-2 5 15,-2 2 12-15,0-2 19 0,2 0 18 0,-2 0 26 16,0 0 25-16,1 0 16 0,0 0 8 0,0-3-26 16,0-3-34-16,3-2-32 0,1-1-28 0,-2-4-4 15,5 0-2-15,-3-5 2 0,0-2-4 0,4 0-2 16,-1-4-4-16,2-4-2 0,1-1-1 15,0-4-1-15,2-4-1 0,3-1-5 0,0-2 1 16,4-2-2-16,0 2-1 0,1 1 0 0,-1 5-2 16,-2 7-1-16,-3 7-2 0,-3 6 0 0,-6 6-6 15,2 3-6-15,-2 4-5 0,-2 1-8 0,2 1-5 16,-1 6-9-16,4 2-26 0,0 1-61 16,0 2-108-16,2 1-152 0,-2-4-259 0,-4-3-662 15</inkml:trace>
  <inkml:trace contextRef="#ctx0" brushRef="#br1" timeOffset="90602.3225">17753 4941 0 0,'0'0'167'0,"0"0"133"0,0 0-22 15,0 0-38-15,0 0-35 0,0 0-35 0,0 0-47 16,0 0-34-16,0 0-26 0,0 0-25 16,0 0-25-16,0 0-22 0,0 0-2 0,-55 0 16 15,63 0 22-15,8 1 26 0,3-1 9 0,6 0-10 16,10 0-10-16,2-2-9 0,11-3-7 0,4 2-2 15,5-2-4-15,5 1-5 0,2 1-11 16,3 0-34-16,-2 2-107 16,-2 1-245-16,-16 0-345 0,-16 0-26 15</inkml:trace>
  <inkml:trace contextRef="#ctx0" brushRef="#br1" timeOffset="90971.3247">18955 4962 0 0,'0'0'354'16,"0"0"178"-16,0 0-66 0,0 0-101 16,0 0-96-16,0 0-63 0,0 0-37 0,0 0-34 15,0 0-36-15,0 0-33 0,0 0-27 0,0 0-21 16,0 0-16-16,0 0-6 0,20-33 1 16,-15 38 2-16,-1 2 5 0,3 4 1 0,-3 0 2 15,2 1-1-15,-2 1 1 0,1 2-1 0,0-1 1 16,-3 1-1-16,2-1 1 0,-2-1-1 0,-1-2 2 15,-1 1-1-15,1 0-1 0,-1-2-2 16,0 2-4-16,0-3-6 0,0 1-11 0,0-1-23 16,0-1-38-16,1-1-77 0,0-2-138 0,3 1-231 15,-2-3-299-15,-1-1-39 0</inkml:trace>
  <inkml:trace contextRef="#ctx0" brushRef="#br1" timeOffset="91183.689">19077 4673 551 0,'0'0'294'0,"0"0"4"0,0 0-68 0,0 0-54 0,0 0-28 16,0 0-28-16,0 0-22 0,0 0-27 0,0 0-35 15,0 0-32-15,0 0-33 0,0 0-35 16,0 0 3-16,-11-34 4 0,16 39-2 0,0 1-27 15,1 1-179-15,-2 0-271 0,2-4-333 0</inkml:trace>
  <inkml:trace contextRef="#ctx0" brushRef="#br1" timeOffset="91726.0838">19433 4960 511 0,'0'0'386'0,"0"0"-42"0,0 0-89 0,0 0-94 15,0 0-74-15,0 0-57 0,0 0-29 16,0 0-11-16,0 0 1 0,0 0 8 0,0 0 4 15,0 0 2-15,0 0 2 0,119-3-3 0,-95 5-13 16,4-2-32-16,-1 0-98 0,-2 1-195 16,-5-1-231-16,-4 0-121 0</inkml:trace>
  <inkml:trace contextRef="#ctx0" brushRef="#br1" timeOffset="91879.6385">19432 5082 0 0,'0'0'0'16,"0"0"51"-16,0 0 159 0,0 0 59 16,0 0 7-16,0 0-57 0,0 0-60 0,0 0-52 0,118 7-37 15,-89-7-22-15,3 0-17 0,1 0-18 16,3 0-44-16,-1 0-109 0,6 0-25 0,-12 0-171 16,-9 0-445-16</inkml:trace>
  <inkml:trace contextRef="#ctx0" brushRef="#br1" timeOffset="92348.152">20231 4864 0 0,'0'0'289'15,"0"0"146"-15,0 0-82 0,0 0-133 0,0 0-105 0,0 0-91 16,0 0-28-16,0 0 5 0,0 0 20 16,0 0 32-16,0 0 17 0,0 0 5 0,0 0-2 15,0 0-4-15,43 95-7 0,-36-76-7 16,-3 2-6-16,2 1-4 0,-2-3-6 0,-1 1-6 15,0-2-5-15,-1-1 0 0,-1-2-6 0,0 0-4 16,0-1-3-16,2 0-5 0,0-3-8 0,-1 1-17 16,2-3-87-16,2 1-167 0,-2-5-281 0,0 0-714 15</inkml:trace>
  <inkml:trace contextRef="#ctx0" brushRef="#br1" timeOffset="92999.9231">20876 5155 758 0,'0'0'485'0,"0"0"-87"0,0 0-99 0,0 0-96 16,0 0-70-16,0 0-53 0,0 0-48 16,0 0-33-16,0 0-5 0,0 0-2 0,0 0 7 15,0 0 10-15,0 0-4 0,0 0-2 0,-72 53-12 16,54-41-17-16,-1-2-43 0,1-1-100 0,0 1-192 16,8-5-301-16,3 0-431 0</inkml:trace>
  <inkml:trace contextRef="#ctx0" brushRef="#br1" timeOffset="93390.1375">21176 4887 0 0,'0'0'212'0,"0"0"89"0,0 0-11 15,0 0-19-15,0 0-39 0,0 0-55 0,0 0-56 16,0 0-46-16,0 0-25 0,0 0-5 16,0 0 2-16,0 0 1 0,0 0-3 0,0 0-3 15,62-2-8-15,-34 1-6 0,0 1-4 0,0 0-7 16,-1 0-3-16,-2 1-7 0,-4 2-1 16,-4 1-4-16,-3 1-2 0,-5-2-1 0,-3 2-3 15,-5-1 0-15,-1 1 0 0,0 2 2 0,-4 1 2 16,-5 0 5-16,-2 2 2 0,-5-1-1 0,4 2 0 15,-6-1-3-15,5 0-2 0,-2 1-3 16,2 0-4-16,4 0 0 0,-2-2 0 0,6-2-2 16,0 2-1-16,3-1-3 0,2-1-2 0,0 0-1 15,2 1 2-15,8-2 0 0,3 0-2 0,4 0-9 16,4-2-24-16,3 1-53 0,2-4-114 16,4 3-77-16,3-2 39 0,5 0 18 0,-9 0-109 15,-10-1-126-15</inkml:trace>
  <inkml:trace contextRef="#ctx0" brushRef="#br1" timeOffset="93607.9343">21902 5010 0 0,'0'0'0'0,"0"0"14"0,0 0 99 0,0 0-74 16,0 0-35-16,0 0 1 0,0 0 21 0,0 0 41 15,0 0 57-15,0 0 43 0,0 0 28 16,0 0 5-16,0 0-12 0,0 0-31 0,78 20-35 15,-59-19-27-15,0-1-28 0,1 0-18 0,-2 0-11 16,2 0-12-16,3 0-11 0,0 0-2 16,5 1-17-16,3-1-86 0,-6 0-285 15,-7 2-880-15</inkml:trace>
  <inkml:trace contextRef="#ctx0" brushRef="#br1" timeOffset="93972.3497">22656 5014 79 0,'0'0'639'0,"0"0"-308"0,0 0-27 0,0 0-26 15,0 0-61-15,0 0-86 0,0 0-50 0,0 0-38 16,0 0-26-16,0 0-13 0,0 0-8 0,0 0 0 15,0 0-2-15,0 0 4 0,98-22 2 16,-71 22-2-16,2 1-16 0,2 1-45 0,-1 2-95 16,0-1-157-16,-2-1-207 0,-8 1-120 0,-6-3 254 0</inkml:trace>
  <inkml:trace contextRef="#ctx0" brushRef="#br1" timeOffset="94138.8759">22927 5002 0 0,'0'0'0'0,"0"0"174"0,0 0 66 15,0 0-59-15,0 0-40 0,0 0-31 16,0 0-27-16,0 0 15 0,0 0 13 0,0 0 1 0,0 0-2 16,0 0-33-16,0 0-24 0,0 0-15 15,103 1-16-15,-82-1-21 0,2 0-42 0,2 0-163 16,2 1-100-16,-5-1-432 0,-7 1 470 16</inkml:trace>
  <inkml:trace contextRef="#ctx0" brushRef="#br1" timeOffset="94644.4185">23464 4763 0 0,'0'0'0'16,"0"0"168"-16,0 0 246 0,0 0-15 0,0 0-46 15,0 0-59-15,0 0-57 0,0 0-63 16,0 0-49-16,0 0-41 0,0 0-32 0,0 0-25 15,0 0-13-15,-36-37-1 0,21 37-4 0,-3 0 0 16,0 4-2-16,4 0-2 0,-3 1-3 0,5 2-2 16,1-1-2-16,1 1-4 0,1 0 2 15,3 1-2-15,0 0 0 0,-1 1 1 0,5-1 0 16,1 0 1-16,1 1-1 0,0-1 6 0,2 0-1 16,7 1 6-16,2-1 4 0,-1 0-1 15,4-1 5-15,1 0 1 0,-1-1 0 0,3-1 0 16,-1 0 0-16,-1 1-3 0,0-1-2 0,-1 0-2 15,-3 1-3-15,0 1-2 0,-1 1-2 0,-4 0 1 16,-1 5 0-16,0-2 1 0,-4 3 3 0,-1 0 2 16,0 1 5-16,-7 3 1 0,-2-1 12 15,-1 2 11-15,-2-2 10 0,-1 0 5 0,-3-2-6 0,1-1-7 16,-3-1-9-16,0-1-4 0,-3-3-8 16,0 2-10-16,1 1-6 0,-5-1-17 0,1 1-91 15,1 0-360-15,4-4-350 0,5-1-642 0</inkml:trace>
  <inkml:trace contextRef="#ctx0" brushRef="#br1" timeOffset="99815.6122">1627 7965 0 0,'0'0'0'0,"0"0"0"15,0 0 0-15,0 0 0 0,0 0 268 0,0 0 1 16,0 0-18-16,0 0-17 0,0 0-12 0,0 0-19 15,0 0-16-15,0 0-21 0,-25-9-23 16,25 9-19-16,0 0-21 0,0 0-17 16,0 0-17-16,0-2-18 0,0 2-17 0,0-1-14 0,0 0-12 15,2 1-6-15,0-1-3 0,7-2-3 16,-2 1 4-16,5-1 2 0,1 0 0 0,2 1-2 16,2 0 4-16,1 0-2 0,1 2 0 0,-3 0 3 15,0 0-5-15,-5 0 0 0,0 1-3 0,-2 3 0 16,-2 0 2-16,-4 1-1 0,1 0 3 15,-1 2-1-15,-2 2 3 0,-1 1 2 0,0 0 1 0,-1 2 2 16,-6 0 2-16,-2 2 0 0,-2 1 3 16,-1-1 0-16,-4 0-4 0,2-1-2 0,-2 0-1 15,2 0-6-15,3-1 1 0,1-2-1 16,1-1-1-16,1 0-1 0,5-2 1 0,-1-1-2 16,2-1 0-16,2-2-1 0,0-1-1 0,0 1 1 15,0-1 0-15,2-1 3 0,3 0 0 0,3-1 3 16,3 0-1-16,0 0 0 0,5 0 2 0,1-2-1 15,2 0-1-15,0 1 1 0,2-1-2 0,-1 2-2 16,-2 0 0-16,-2 0 0 0,0 3-2 16,-3 1 2-16,0 0 0 0,-3 2-1 0,-2 0 1 15,0 2-4-15,-4 0 2 0,0 2 1 16,-3-1 4-16,-1 1 7 0,-1 1 3 0,-7 1 2 16,-4 2 2-16,-4 1-4 0,-3-1 1 0,-3 2 0 15,-2 1-1-15,-5-2-1 0,-2 3-3 0,1 0-6 16,-3-1-2-16,-2 0-4 0,1 1-3 15,2-3-5-15,0-2-14 0,4-1-31 0,1-2-74 0,7-5-167 16,7-3-342-16,5-1-773 0</inkml:trace>
  <inkml:trace contextRef="#ctx0" brushRef="#br1" timeOffset="100092.3284">1850 7771 690 0,'0'0'202'0,"0"0"-55"0,0 0-47 15,0 0 26-15,0 0 19 0,0 0 3 0,0 0-4 16,0 0-9-16,0 0-12 0,0 0-12 0,0 0-11 16,0 0-12-16,124 98-10 0,-104-78-10 15,-2 5-6-15,1 4-6 0,-4 3 3 0,0 5 1 16,-5 2-2-16,-2 0-5 0,-3 3-11 0,-5 1-7 15,-1-2-7-15,-11 1-4 0,-6 1-3 16,-8 2-5-16,-6 1-6 0,-4 0-2 0,-10 0-8 16,1 0-11-16,-4-1-28 0,-1-2-71 0,4-3-142 15,12-9-433-15,13-12-879 0</inkml:trace>
  <inkml:trace contextRef="#ctx0" brushRef="#br1" timeOffset="100660.6306">2498 8192 0 0,'0'0'308'15,"0"0"76"-15,0 0-82 0,0 0-91 16,0 0-56-16,0 0-39 0,0 0-20 15,0 0-19-15,0 0-17 0,0 0-13 0,0 0-12 16,0 0-10-16,-120 11-7 0,113 1-5 0,2 0-2 16,-2 3 0-16,3-1 0 0,-3 1 1 0,4 3-2 15,-2 0 2-15,2 0-3 0,3 2-2 0,0-1 2 16,0 1-3-16,0-3-1 0,2 1 0 0,5-5 0 16,3 0 2-16,0-2 5 0,2-3 2 15,1-2 7-15,4-2 2 0,4-2 4 0,0-2 5 16,-1 0 1-16,3-2 1 0,-1-5 0 0,-4 0-2 15,0-2 4-15,-4 0 3 0,0-3 7 0,-4-2 5 16,-3-1-2-16,0-1-2 0,0-1 0 16,-5 0 0-16,0-3-2 0,-2 2-4 0,0 0-10 15,-2-1-9-15,-7-1-3 0,-2 0-7 0,0 1-3 16,-5 2-4-16,2 0-3 0,-4 6-4 0,4 3-5 16,-3 6-10-16,4 2-13 0,-4 3-5 15,4 9-7-15,1 1-8 0,-3 6-19 0,5 2-53 16,1 2-126-16,3 0-246 0,2-6-334 0,1-4-5 0</inkml:trace>
  <inkml:trace contextRef="#ctx0" brushRef="#br1" timeOffset="101283.2047">2840 7963 0 0,'0'0'215'0,"0"0"133"15,0 0-11-15,0 0-71 0,0 0-106 0,0 0-83 16,0 0-53-16,0 0-27 0,0 0 13 0,0 0 9 16,0 0 6-16,0 0 11 0,0 0 14 15,0 125 19-15,6-93 14 0,0 1 9 0,-2 2 2 16,-2 1-2-16,3 2-9 0,-3 0-13 0,-1 2-10 15,-1-1-12-15,0-2-11 0,0-3-7 0,-2-3-10 16,-3-4-5-16,2 0-6 0,1-2 16 0,0-4 11 16,-2-2 11-16,2-1 4 0,2-4-13 15,0-2-13-15,-2-2-9 0,1 0 1 0,1-3-3 16,-1-2 2-16,1-1-1 0,-2-2 0 0,2-2 5 16,0 0 10-16,0 0 19 0,-2 0 19 0,1 0 0 15,0-3-14-15,-1-4-19 0,-4-1-21 16,3-3-5-16,0-3 0 0,-3 0-3 0,2-7 0 15,-2 0-3-15,4-5-1 0,0-5 2 0,2-2-3 16,0-3 1-16,0-2-2 0,4-2-3 0,5 3 0 16,0 2-2-16,1 4 3 0,0 5 0 15,2 3 1-15,-2 5-3 0,1 2 0 0,-2 4-1 16,1 2-2-16,-2 2 1 0,2 2-4 0,-1 3 0 16,-3 0-4-16,4 3 0 0,-1 0 2 0,1 2-1 15,2 3 6-15,-2 1 0 0,0 2 3 16,1 1 2-16,-1-2 3 0,0 2-2 0,0 1 1 15,0-1-1-15,-2 0-2 0,2 1 4 0,-2-2-2 16,-4 3 1-16,2-2 0 0,-4 2-1 16,-2-1 2-16,0 1 2 0,0 1 0 0,-8 0 0 15,-1 0 3-15,-4 3-2 0,-1-2 1 0,-5 2-1 16,0 0-2-16,-1-1-1 0,-2-1-2 0,1 1 0 16,2-2-2-16,-1-1-3 0,3 0-1 15,3-3-14-15,2 1-28 0,0-2-55 0,6-2-101 16,2 0-163-16,2-3-289 0,1-1-791 0</inkml:trace>
  <inkml:trace contextRef="#ctx0" brushRef="#br1" timeOffset="102108.4911">3191 8259 216 0,'0'0'353'0,"0"0"-12"0,0 0-60 15,0 0-62-15,0 0-53 0,0 0-44 0,0 0-35 16,0 0-24-16,0 0-22 0,0 0 0 16,0 0 4-16,0 0 10 0,0 0 8 0,0 0-7 15,41 0-5-15,-30-3-4 0,4 0-5 0,-3-1-4 16,1 1-2-16,-2-1-4 0,0 0-1 0,-1-1-1 16,-1 1 1-16,-1-1 1 0,-4 1 5 15,3-2 3-15,-5 0-2 0,1 0 2 0,0-1-5 0,-2 1-4 16,-1-1-2-16,0 1-2 0,0-1-1 15,-1 0-2-15,-4-1-3 0,2 2-6 0,-6 0-3 16,0 3-5-16,-2 2-5 0,-2 1-3 16,-4 2-3-16,1 6 2 0,-3 2-2 0,-1 3 1 15,-1 2-1-15,2 5-3 0,0 0 4 0,1 2-2 16,6 1-1-16,2 1 1 0,0-2-2 16,7 3-1-16,0-3 1 0,3-1-1 0,0 0-5 0,3-5-2 15,3 0-3-15,2-2-6 0,1-3-9 16,1-4-11-16,0 0-23 0,0-1-27 0,-1-1-14 15,0-3-10-15,0 0 6 0,-2-2 12 0,1 0 11 16,2 0 12-16,0-5 7 0,-1 0 8 0,2-1 4 16,-1-1 6-16,3-1 7 0,2-2 7 15,-3-1 10-15,5-2 6 0,-4-1 4 0,1-1 3 16,1-2 4-16,-2-1 6 0,0 0 16 0,2-2 22 16,-4 2 24-16,0 0 32 0,-1-1 17 0,-2 2 7 15,-3 0 0-15,1 3-9 0,-3 1-10 16,-1 4-7-16,3 2-7 0,-4 2-13 0,0 2-13 15,0 1-15-15,-1 2-26 0,2 0-14 0,3 0-8 16,-2 3-4-16,5 4 8 0,1 1 3 0,-3 1 0 16,1 1 1-16,2 1 2 0,-1 0 0 0,-4 0 1 15,4-1 0-15,-5-1 0 0,3 1 0 0,-3 0 0 16,-1-3 4-16,4 1-3 0,-5-1-1 16,0 0 0-16,0-1-4 0,0 0 4 0,0 0 3 15,-1-1-1-15,0-2 2 0,3 1-3 16,-3-3-1-16,0 0 1 0,1 0 0 0,-1-1 0 15,0 0 1-15,0 0 3 0,1 0 8 0,0 0 8 16,0-1 3-16,1-2-2 0,4-3-9 0,-2-2-4 16,5-1-4-16,-1 1-1 0,0-3 2 0,2-2-3 15,1 0 0-15,1-2 0 0,0-2 0 16,4 2-1-16,-2 0-1 0,2 1-1 0,-2 2-4 16,-3 3 2-16,-1 3 2 0,0 2-2 0,-3 1 0 15,-4 2-2-15,3 1-3 0,-3 0 1 0,0 6 2 16,2 0 0-16,-1 3 1 0,1 1 1 15,-2 2-1-15,-1-1 2 0,4 0 0 0,-3 1-2 16,4 1-1-16,3-2 2 0,1 1 0 0,3-1 2 16,3 2 1-16,2-1-1 0,2-2-3 0,2 0-14 15,4-3-70-15,-1-2-146 0,-4-3-443 16,-5 0-853-16</inkml:trace>
  <inkml:trace contextRef="#ctx0" brushRef="#br1" timeOffset="102489.5152">4278 7820 583 0,'0'0'475'0,"0"0"-53"0,0 0-107 15,0 0-93-15,0 0-66 0,0 0-58 0,0 0-36 16,0 0-13-16,0 0-3 0,0 0 6 16,0 0 8-16,0 0 0 0,0 0-5 0,0 0-5 15,-13 140-3-15,4-106-9 0,-1 1-5 0,-6 5-6 16,3 4-10-16,-7 4-2 0,0 5 5 0,-3 3 6 15,-3 3 6-15,1 1 1 0,-4-3-6 16,0-2-9-16,1-2-4 0,1-1-5 0,1-2-5 16,1-2-4-16,1-3-6 0,7-2-17 0,0-3-42 15,5-5-66-15,3-6-145 0,3-4-272 0,5-8-409 16,0-7-102-16</inkml:trace>
  <inkml:trace contextRef="#ctx0" brushRef="#br1" timeOffset="103078.9948">4447 8326 0 0,'0'0'0'15,"0"0"382"-15,0 0 71 0,0 0-60 16,0 0-72-16,0 0-69 0,0 0-44 0,0 0-38 15,0 0-35-15,0 0-29 0,0 0-29 0,0 0-27 16,0 0-15-16,-35-29-13 0,23 41-4 0,0 3-4 0,-5 6-3 16,2 3-5-16,-4 2-1 0,1 1 1 15,0 2-4-15,3-2 3 0,-1 1-3 0,4-1-2 16,2 0 1-16,1 1-1 0,4 1-1 16,-2-2-2-16,3 0 2 0,1-4-2 0,3-4 3 15,5-3 4-15,5-3 1 0,3-6 2 16,5-3 5-16,0 0-1 0,4-4 2 0,1 0 1 15,4-4-1-15,-3-2-1 0,5-3 1 0,-1-3 2 16,-1-1-1-16,2-2 0 0,0-1-1 0,0-1-2 16,-1-3-1-16,-2 0 1 0,2-4-2 0,-1 0 3 15,-2-3 1-15,-1-2-1 0,0-3 0 0,-4-4 0 16,0-3-3-16,-5-4 0 0,1-3 0 0,-5 2-1 16,-1-1-1-16,-4-1 1 0,-1 4-2 0,-3 0-1 15,-1 1 4-15,1 2-2 0,-2 3 0 16,0 4 1-16,0 7-2 0,-3 5-2 15,1 8 0-15,-1 4-3 0,-3 4-4 0,3 4-5 0,-4 1-1 16,-3 6-2-16,0 5 3 0,-3 5 6 0,1 4-1 16,-2 3 3-16,3 4 2 15,1 0-4-15,3 2 1 0,-1 1 0 0,1 2 0 0,5-1 1 16,-2 0 1-16,2 0-1 0,2 0 1 0,0 0 2 16,0 0-3-16,6 0 3 0,0 0-1 0,1-1 2 15,1-1-2-15,-1-1 1 0,-1-1 1 16,4-3-6-16,-1-1 3 0,1-2-3 0,0-1-2 15,-1-2 2-15,-1-1-3 0,1-2-11 0,-2-2-29 16,1-2-79-16,1-4-121 0,-2-2-187 16,-2-4-363-16,0-1-545 0</inkml:trace>
  <inkml:trace contextRef="#ctx0" brushRef="#br1" timeOffset="103439.6008">5036 8404 254 0,'0'0'654'0,"0"0"-237"16,0 0-86-16,0 0-103 0,0 0-105 16,0 0-40-16,0 0-26 0,0 0-14 0,0 0-2 15,0 0 0-15,0 0-2 0,0 0-3 0,0 0-7 16,-77 47-7-16,74-35-7 0,-2-1-4 0,4 0-2 16,0 2-3-16,1-1 0 0,0-1 1 0,0 0-3 15,1 0 2-15,5-2 1 0,-3 0-2 16,4-1 6-16,-2-2-3 0,3 1-1 0,-1-2 2 15,0-2 1-15,-1-1 4 0,5-1 5 0,-2-1 3 16,0 0-3-16,2-3 2 0,-2-2-3 0,0 0-1 16,1-3 2-16,-5 1 0 0,3-2 2 15,-5-1-2-15,3 0 1 0,-4-1-2 0,2 0-1 16,-2 0 1-16,-1 0 0 0,-1-4 1 0,0 2 2 16,0-1-3-16,0-1-5 0,-7 1 0 0,3 2-6 15,-3 2-3-15,-1 3-1 0,1 4-10 0,-1 3-10 16,0 3-3-16,-1 4-8 0,-1 4-8 15,0 1-23-15,2 2-61 0,3-1-134 16,-2 1-179-16,6-5-288 0,1-2-500 0</inkml:trace>
  <inkml:trace contextRef="#ctx0" brushRef="#br1" timeOffset="104109.8979">5170 8525 86 0,'0'0'606'0,"0"0"-71"0,0 0-140 0,0 0-127 16,0 0-70-16,0 0-42 0,0 0-31 0,0 0-20 15,0 0-19-15,0 0-12 0,0 0-9 0,0 0-8 16,0 0-5-16,118-118-7 0,-106 104-7 0,-1-2-6 16,0 0-5-16,-2-1 1 0,-2-2-4 15,1 2 0-15,-2 1-5 0,-3-2-2 0,-2 1-3 16,0 3-2-16,-1 4-3 0,0 2-2 0,0 3 1 16,0 0-5-16,-2 4 1 0,0 1-8 0,-4 0-6 15,3 1-4-15,-6 5 1 0,5 3 2 16,-3 0 2-16,-1 3 5 0,4 1-2 0,-3 1 3 15,5 1-1-15,1 0 1 0,0 1 3 0,1-2-1 16,0-1-1-16,3-1 0 0,4 1 1 16,0-1-1-16,0-2 0 0,3-1 4 0,1-1 0 15,4-1 2-15,1 1 0 0,3 0-2 0,3-1-1 16,4 1-1-16,-2-1 2 0,-2 1-3 16,2 0 3-16,-4 1-2 0,-5 1 0 0,1-1 0 15,-6 2-3-15,-3 0 3 0,0 1-1 0,-6 0 2 16,-1-1-1-16,-6 0 2 0,-8 2 3 0,-2-2 1 15,-4-1-1-15,-6 1-2 0,-1-3-1 0,1 0-4 16,-2-2 0-16,6 0-1 0,0-2 0 0,2-1-3 16,3-2 0-16,4-1 3 0,3 0-1 0,2 0 7 15,4-1 2-15,-1-4-3 0,5 1 0 16,0-2-5-16,2-3-2 0,5 0-2 0,2-2-1 16,2 0-2-16,6-1 1 0,0 2 4 15,4-1-1-15,3 0 4 0,2 1-1 0,2-1 0 16,1 0 2-16,1 1-1 0,-1-2 2 0,-3 2 0 15,1-1 0-15,0 1 0 0,0 0-2 0,-1-1 2 16,-3 0 2-16,-1 0 0 0,-4 1 1 0,-3-1 2 16,-4 3 2-16,-6 0 4 0,1 1 0 15,-5 1 2-15,-1 1 0 0,0 2-5 0,-8-1-2 16,1 3-3-16,-5 1-3 0,1 0 0 0,-4 0-2 16,-1 6 3-16,1 0-2 0,0 2 1 0,1 0 2 15,3 1-2-15,-1 0 1 0,4 0 0 16,2 0 0-16,2 2-1 0,1 1 1 0,1-1-2 15,2 0 0-15,0 1 1 0,4 0 1 0,1-1 0 16,3 2-1-16,1 0 1 0,2 1-1 0,3 1 2 16,4 0 2-16,3 1-4 0,3-2 0 0,3 0-1 15,4-2-16-15,3-1-112 0,4-2-224 16,-8-3-596-16,-9-3-670 0</inkml:trace>
  <inkml:trace contextRef="#ctx0" brushRef="#br1" timeOffset="105127.6529">5990 8376 0 0,'0'0'0'0,"0"0"0"0,0 0 0 16,0 0 0-16,0 0 0 0,0 0 0 15,0 0 0-15,0 0 0 0,0 0 0 16,0 0 0-16,0 0 0 0,0 0 0 0</inkml:trace>
  <inkml:trace contextRef="#ctx0" brushRef="#br1" timeOffset="106261.8119">6027 8215 0 0,'0'0'0'0,"0"0"0"16,0 0 0-16,0 0 0 0,0 0 0 16,0 0 0-16,0 0 0 0,0 0 0 15,0 0 0-15,0 0 6 0,0 0 121 0,0 0 24 0,0 0 19 16,0 0 7-16,3-29 2 0,0 29 4 0,-1-1 2 15,-1-1 1-15,-1 2-12 0,0 0-14 16,0 0-22-16,0 0-26 0,0 0-24 0,0 0-28 16,0 0-20-16,0 0-16 0,0 0-11 0,0 0-5 15,1 0-4-15,-1 0-6 0,3 0-4 0,1 0 5 16,1 0 4-16,3 0 3 0,1 0 2 16,5 0-1-16,2-1 0 0,5 0 2 0,0-3 3 15,6-1-3-15,2 1-1 0,-1-2 0 0,2 0-6 16,0 0 2-16,-2 2-2 0,-1-2-4 15,-2 1 0-15,1 2-5 0,-6-1-8 0,-3 2-27 16,-4 1-48-16,-7 1-75 0,-5 0-36 0,-1 2 1 16,-7 3 3-16,-8 2 13 0,-2 1-15 15,-4 2-29-15,0 1 2 0,-5 0 41 0,-1 0 42 0,-2 2 41 16,-1 1 30-16,-3-1 71 0,3 0 1 0,-1 0 0 16,1 0 0-16,3-1 0 0,3-1 0 15,7-3 0-15,2 0 0 0,6-1 64 16,3-1 28-16,5-2-1 0,1 1 6 0,4-2 22 0,5 0 15 15,3-1 5-15,1-2-11 0,6 0-21 16,2-5-23-16,2 1-20 0,3-1-16 0,2-3-10 16,-3 0-7-16,2-1-4 0,-4 2-8 0,-2-3-5 15,-1 0-9-15,-6 1-14 0,1 0-18 0,-5 3-38 16,-2-2-42-16,-1 1-40 0,-1-1-48 16,-4 0-50-16,1-1-39 0,0 1 62 0,-2-3 222 15,0 4 0-15,-1 3 0 0</inkml:trace>
  <inkml:trace contextRef="#ctx0" brushRef="#br1" timeOffset="106459.8867">6338 8109 0 0,'0'0'0'0,"0"0"0"0,0 0 0 0,0 0 286 16,0 0 70-16,0 0-56 0,0 0-75 0,0 0-71 15,0 0-67-15,0 0-38 0,0 0-27 0,0 0-2 16,0 0 4-16,23-37 5 0,-6 44 8 16,1 0 6-16,4 4 2 0,-4 1 0 0,2 1-3 15,-3 1-6-15,0 3-6 0,-4 1-3 0,1 1-3 16,-3 2 2-16,0 0 4 0,-2 1 4 0,-3 0 1 15,-4 1-6-15,-2 2-15 0,0 0-27 16,-6-2-91-16,-2 2-230 0,0-8-349 16,4-5-232-16</inkml:trace>
  <inkml:trace contextRef="#ctx0" brushRef="#br1" timeOffset="108740.808">9319 7892 0 0,'0'0'0'0,"0"0"0"0,0 0 0 0,0 0 247 15,0 0-3-15,0 0-16 0,0 0-4 0,0 0-11 16,0 0-16-16,0 0-22 0,0 0-26 15,0 0-33-15,-20-2-34 0,20 2-28 0,3 0-20 16,4-1-9-16,4 0-3 0,4-1 6 16,8 1 9-16,4-2 11 0,8 0 10 0,4-2 5 15,6 0 4-15,6-3-2 0,7 0-4 0,3 0-4 16,2-1-4-16,8 1-12 0,1 0-2 0,5 1-2 16,-1-2-7-16,2 3 2 0,2 0-9 0,-6-1-7 15,1 3-4-15,-6 0-3 0,-1-1-2 16,-6 0-1-16,-2 2 1 0,-9-1-6 0,-10 1 6 15,-5 0-2-15,-10 1 0 0,-6 1 4 0,-5 0-4 16,-9 0 5-16,-1 1 1 0,-4 0 2 16,-1 0-2-16,0 0-10 0,-1 0-16 0,-5 0-18 15,1 0-23-15,-4 3-32 0,-5 1-48 0,1 1-103 16,-1 0-176-16,-1 0-303 0,9-2-466 0</inkml:trace>
  <inkml:trace contextRef="#ctx0" brushRef="#br1" timeOffset="109247.6869">9269 8026 213 0,'0'0'415'15,"0"0"-43"-15,0 0-102 0,0 0-52 0,0 0-56 16,0 0-51-16,0 0-40 0,0 0-35 0,0 0-15 16,0 0 4-16,0 0 5 0,0 0 5 15,0 0 0-15,0 0 2 0,126 5-2 0,-100-1-1 16,4 3 0-16,-1-1-3 0,1 2-3 0,1 0-6 16,1 2-4-16,0 1 1 0,2 0 11 15,1 1 9-15,-2 1 3 0,4-2-1 0,-6 2-11 16,-5-1-11-16,-1 1-6 0,-8-1-6 0,-4 2-3 15,-7-1-1-15,-5 2 5 0,-1 3 7 0,-10 2 8 16,-6 5 6-16,-7 2 3 0,-6 5-8 0,-5 0-3 16,-5 1-2-16,-4 1-4 0,-1-1 0 0,0 0-1 15,-2 0-6-15,2 0 2 0,0 1-2 16,4-2-2-16,1 0 0 0,5-3-2 0,6 0 1 16,4-2 3-16,6-2-2 0,3-2-1 0,6 1-3 15,6-2-2-15,2-2 1 0,1 0 1 16,2 0 0-16,6-3-2 0,3-1-2 0,1-1 5 15,6-2 0-15,-1-3 6 0,7-1 2 0,3-2 1 16,4-2 0-16,4-4 2 0,5-1 2 0,3 0-2 16,4-7 2-16,4-1-4 0,2-3-4 0,7-1 2 15,2-1-5-15,0-1-1 0,7 0-2 16,1 1-5-16,4-1-26 0,-2-1-106 0,2 1-242 16,-18 3-718-16,-21 4-203 0</inkml:trace>
  <inkml:trace contextRef="#ctx0" brushRef="#br1" timeOffset="109924.2088">10753 8136 0 0,'0'0'0'0,"0"0"302"0,0 0 94 16,0 0-36-16,0 0-76 0,0 0-63 16,0 0-68-16,0 0-58 0,0 0-32 0,0 0-19 15,0 0-2-15,0 0 3 0,0 0 7 0,0 0 4 16,123-26-3-16,-92 26-1 0,3 4-9 15,-2 2-8-15,0 1-3 0,-1 4-8 0,-3 0-4 16,-4 2-5-16,-3 1-2 0,-4 0-3 0,-6 3 3 16,-4-2 5-16,-5-1 6 0,-2 1 11 0,-8 2 10 15,-4-2 1-15,-6 1-3 0,-2 0-8 0,-3-1-9 16,-3 1-8-16,1-3-2 0,-3 2-6 16,3-4-2-16,-1 1-2 0,2-3-4 0,4 0-3 15,0-2-4-15,3 0-11 0,3 0-23 16,4-3-41-16,3 0-85 0,3-2-122 0,4-2-176 0,0 0-261 15,1 0-251-15</inkml:trace>
  <inkml:trace contextRef="#ctx0" brushRef="#br1" timeOffset="110181.7245">11362 7972 0 0,'0'0'287'0,"0"0"98"0,0 0-92 15,0 0-104-15,0 0-70 0,0 0-37 16,0 0-3-16,0 0 14 0,0 0 9 0,0 0 5 16,0 0 0-16,0 0-3 0,0 0-9 0,-121 99-8 15,111-82-13-15,0 2-11 0,4 1-11 16,-1 1-13-16,1 2-10 0,3 0-7 0,3 2-2 16,0-2-2-16,2-1 0 0,6 3-2 0,1-3-2 15,3 3-3-15,4 1-3 0,4 0 0 0,3-3 0 16,5-2 5-16,5-3 6 0,1-4 1 15,5-3-6-15,1-4-29 0,-2-1-82 0,-4-4-125 0,-7 0-318 16,-13-2-937-16</inkml:trace>
  <inkml:trace contextRef="#ctx0" brushRef="#br1" timeOffset="110735.8671">11932 8458 0 0,'0'0'0'0,"0"0"420"0,0 0 23 16,0 0-54-16,0 0-65 0,0 0-67 0,0 0-58 15,0 0-43-15,0 0-36 0,0 0-33 0,0 0-33 16,0 0-25-16,0 0-15 0,0 0-4 0,7-13 5 16,-6 21 11-16,0 3 8 0,0 2 1 15,0 2 3-15,1 1-7 0,1 1-6 0,-2 1-2 16,1 0-5-16,-1 0 1 0,0-1-4 0,3-1 0 15,-3-1-2-15,1-2-3 0,0 1 4 16,-1-1-5-16,3-3-1 0,-3 1 0 0,1-2-4 16,-1 0 2-16,0-2 0 0,0 0-6 0,0-2-8 15,2-1-24-15,-3 0-69 0,0-3-125 0,1 0-226 16,-1 1-384-16,0-2-383 0</inkml:trace>
  <inkml:trace contextRef="#ctx0" brushRef="#br1" timeOffset="110961.5998">11898 8169 785 0,'0'0'419'0,"0"0"-29"16,0 0-104-16,0 0-80 0,0 0-39 15,0 0-26-15,0 0-24 0,0 0-35 0,0 0-32 16,0 0-28-16,0 0-28 0,0 0-9 0,0 0-5 15,0 0 3-15,3-27 3 0,-1 34-11 0,4 3-55 16,-2 2-154-16,2-2-290 0,-3-5-951 0</inkml:trace>
  <inkml:trace contextRef="#ctx0" brushRef="#br1" timeOffset="111769.3877">12399 8470 0 0,'0'0'0'0,"0"0"0"15,0 0 0-15,0 0 0 0,0 0 192 0,0 0 95 16,0 0-13-16,0 0-7 0,0 0-22 0,0 0-33 16,0 0-23-16,0 0-34 0,0 0-29 0,32-31-24 15,-28 30-19-15,-3 0-17 0,0 1-18 16,0 0-20-16,0 0-15 0,1 0-9 0,3 1-4 15,-2 3 2-15,0 1 3 0,3 4 0 0,-3 0 3 16,2 1 1-16,-2 2 3 0,1 0 2 0,0 2 2 16,-2-1 2-16,-1 3 0 0,0-1 4 15,-1 0 1-15,0-2 2 0,0 0 1 16,-3 0-1-16,-2-3 2 0,-1 1-1 0,-2-1-1 0,-2-2-3 16,0 0-3-16,-1 0-3 0,-1-2-4 0,1-2-3 15,0 0-3-15,0-2 3 0,1 1-5 0,1-2 1 16,0 0 1-16,2-1-3 0,4 0 5 15,-3 0 1-15,5-1 2 0,-1-3-1 0,1-1-1 16,0-1-3-16,1-2-1 0,0-1 0 0,0-1-3 16,2-1 2-16,1-1-2 0,3-1 2 0,0 1-4 15,0 0-1-15,3 2-2 0,-2 1-5 16,-1 2-3-16,2 0-5 0,0 1-21 0,-3 3-44 16,3-2-64-16,-2 1-95 0,-2 2-172 0,0 0-266 15,1-1-473-15</inkml:trace>
  <inkml:trace contextRef="#ctx0" brushRef="#br1" timeOffset="112010.1745">12395 8096 921 0,'0'0'383'0,"0"0"-11"0,0 0-107 0,0 0-78 15,0 0-38-15,0 0-21 0,0 0-25 16,0 0-31-16,0 0-29 0,0 0-23 0,0 0-20 16,0 0-6-16,0 0-2 0,0 0-2 0,10-19 5 15,-7 28-2-15,1-1-10 0,2 1-42 16,3 2-112-16,-1 0-172 0,-2-3-316 0,0-3-699 0</inkml:trace>
  <inkml:trace contextRef="#ctx0" brushRef="#br1" timeOffset="112607.1843">12795 8421 0 0,'0'0'0'0,"0"0"174"15,0 0 240-15,0 0-21 0,0 0-40 0,0 0-51 0,0 0-60 16,0 0-46-16,0 0-35 0,0 0-23 16,0 0-17-16,0 0-19 0,0 0-16 0,0 0-19 15,9-42-18-15,-9 42-18 0,0 0-14 0,0 0-13 16,0 0-10-16,1 2 0 0,-1 4 0 0,3 2 5 16,1 3 3-16,-1 3 3 0,2 2 1 15,0 1 0-15,-3 1 1 0,3 3-1 0,-3-3 1 16,-1-1 0-16,0 2 1 0,-1-2-1 15,0-1-1-15,0-3 1 0,0 1-1 0,0-2-1 16,0-2-3-16,0 0 0 0,0-1-1 0,-1 0-4 16,1-1-7-16,0-2-30 0,0-2-58 0,-1-1-101 15,1 0-127-15,0-2-224 0,0-1-249 16,0 0-97-16</inkml:trace>
  <inkml:trace contextRef="#ctx0" brushRef="#br1" timeOffset="112956.0667">12991 8362 0 0,'0'0'291'0,"0"0"60"16,0 0-101-16,0 0-66 0,0 0-36 15,0 0-25-15,0 0-15 0,0 0-12 0,0 0-3 16,0 0 9-16,0 0 9 0,0 0 5 0,0 0-2 15,0 0-11-15,7 77-14 0,-19-65-18 16,-7-2-17-16,0 1-16 0,-2 0-9 0,-2-2-11 16,0 0-5-16,-1-2-5 0,2 0-4 0,3-1-1 15,5-2-3-15,3-2 2 0,3 1-4 0,5-2-1 16,1-1-6-16,2 1-7 0,0-1 9 16,4 0 4-16,4 0 11 0,3 0 9 0,2 0-1 15,2 0-2-15,1 0-2 0,3 0 0 0,-1 1-3 16,0 3-1-16,2 2-2 0,0 1-3 0,4 3 11 15,0 1 7-15,6 1 6 0,4 3 5 16,3 0-5-16,4 1-7 0,1 0-9 0,2 0-93 16,-13-5-273-16,-10-2-1186 0</inkml:trace>
  <inkml:trace contextRef="#ctx0" brushRef="#br1" timeOffset="115869.8517">9053 9478 0 0,'0'0'125'0,"0"0"285"15,0 0-10-15,0 0-57 0,0 0-60 16,0 0-52-16,0 0-48 0,0 0-44 0,0 0-35 16,0 0-33-16,0 0-30 0,0 0-17 0,19-17-13 15,-15 24 2-15,0 3 5 0,2 4 7 16,1 1 2-16,1 6 3 0,-2 1 2 0,2 2-3 16,-2 2-4-16,-1 0-1 0,2 1-7 0,-3-2-3 15,-2-1-1-15,1-1-2 0,-3-3-1 16,0 3-1-16,0-5 0 0,0 1 0 0,-1-2 1 15,-4-1 1-15,-2-3-2 0,0 1 0 0,0-1 1 16,-2-2-3-16,-2-3 2 0,0 1-1 0,1-3-4 16,-1 1 0-16,1-2-1 0,1 0 2 0,-1-1-2 15,1-1 2-15,3-1 0 0,-2-1-1 16,2-1 8-16,-3 0-1 0,5 0 3 0,-3-1 0 16,4-2-1-16,-4-2-1 0,3-2-1 15,-2-3 0-15,3 0-3 0,-1-3 0 0,0-1-3 16,3-4-1-16,-2 0 1 0,2 2-2 0,1 0 0 0,0 0-1 15,0 2 1-15,0 0-3 16,0 3 0-16,3 0 2 0,-1 3-3 0,3 0 0 0,0 1-2 16,-1 1-1-16,1 3-2 0,4-1-3 15,-5 1-4-15,4 1-11 0,1 1-31 0,-1 0-77 16,0 1-97-16,-1-2-167 0,0 1-306 0,-4 0-650 16</inkml:trace>
  <inkml:trace contextRef="#ctx0" brushRef="#br1" timeOffset="116319.6515">9003 9292 421 0,'0'0'333'0,"0"0"29"0,0 0-66 0,0 0-56 15,0 0-52-15,0 0-39 0,0 0-33 16,0 0-35-16,0 0-34 0,0 0-33 0,0 0-22 16,0 0-5-16,0 0 0 0,-23-21 3 0,27 21 5 15,-1 0-10-15,3 4-30 0,-2-1-80 16,2 1-133-16,0 1-207 0,-1-2-184 0,-4 0 8 0</inkml:trace>
  <inkml:trace contextRef="#ctx0" brushRef="#br1" timeOffset="116529.8734">9207 9560 153 0,'0'0'447'0,"0"0"-68"0,0 0-97 16,0 0-83-16,0 0-68 0,0 0-31 0,0 0-28 16,0 0-18-16,0 0-17 0,0 0-10 0,0 0-11 15,0 0-6-15,0 0-5 0,0 0-5 0,122-31-19 16,-110 31-47-16,3 0-98 0,-2 2-146 16,-1 1-179-16,-3 0-77 0,-6 0 268 0</inkml:trace>
  <inkml:trace contextRef="#ctx0" brushRef="#br1" timeOffset="116682.5157">9280 9706 0 0,'0'0'0'0,"0"0"12"0,0 0 247 15,0 0-45-15,0 0-36 0,0 0-49 0,0 0-35 16,0 0-7-16,0 0 23 0,0 0 23 0,0 0 19 16,0 0-16-16,0 0-39 0,0 0-33 15,57 10-24-15,-27-20-13 0,2-1-13 0,2 1-4 16,5-1-6-16,-1 0-8 0,0 2-15 0,-1-1-64 15,1 3-125-15,-6 3-185 0,-8 0-180 0,-8 3 93 16</inkml:trace>
  <inkml:trace contextRef="#ctx0" brushRef="#br1" timeOffset="116907.2763">9736 9545 364 0,'0'0'496'0,"0"0"-68"0,0 0-94 0,0 0-83 15,0 0-46-15,0 0-24 0,0 0-18 16,0 0-20-16,0 0-28 0,0 0-32 0,0 0-37 16,0 0-27-16,0 0-17 0,0 0-6 0,0-25 3 15,8 40 1-15,-3 3 6 0,2 1-1 0,0 5 3 16,-2 2-2-16,4 2-3 0,-1 0-1 0,1 0-1 16,1-1-5-16,1 0-6 0,1-2-2 15,1-2-11-15,4-2-77 0,-1-5-164 16,-3-5-424-16,-6-4-865 0</inkml:trace>
  <inkml:trace contextRef="#ctx0" brushRef="#br1" timeOffset="117907.7007">10214 7151 0 0,'0'0'0'0,"0"0"0"15,0 0 0-15,0 0 0 0,0 0 0 0,0 0 261 16,0 0 65-16,0 0-19 0,0 0-25 0,0 0-38 15,0 0-50-15,0 0-37 0,19-53-34 0,-21 52-29 16,-4 1-20-16,3 0-15 0,-4 0-11 16,2 0-8-16,-4 0-8 0,0 5-3 0,-1 2-7 15,-2 2-3-15,-1 2-5 0,-2 3-3 0,4 2-3 16,-3 4-2-16,-1 2 1 0,4 3-3 0,-2 5 1 16,1-1 1-16,2 1 2 0,-1 1-1 0,4 0-1 15,0-1-2-15,5-2-3 0,1-2 1 16,1-3-2-16,0-4 0 0,5-1 1 0,4-3 0 15,3-2 0-15,3-5 3 0,-1-1 2 0,4-3 3 16,1-3 8-16,-2-1 7 0,0-4 6 0,1-3 9 16,0-1 3-16,-5-3 5 0,2 0 4 15,-3-1 7-15,-3-1 5 0,-4 2 4 0,-2-2 1 16,-3 2-6-16,0-1-11 0,-4 1-14 16,-9-1-16-16,-3 3-14 0,-7 1-5 0,-5 2-8 15,-3 4-8-15,-3 2-11 0,-3 3-25 0,5 8-56 16,0 3-131-16,7-1-404 0,11-4-939 0</inkml:trace>
  <inkml:trace contextRef="#ctx0" brushRef="#br1" timeOffset="119178.1805">14572 7986 554 0,'0'0'346'16,"0"0"3"-16,0 0-74 0,0 0-54 0,0 0-54 0,0 0-37 15,0 0-30-15,0 0-19 0,0 0-21 0,0 0-13 16,0 0-11-16,0 0-15 0,-2-23-3 15,2 23-8-15,0 0-8 0,0 0 2 0,0 3-1 16,0 3 7-16,0 3 12 0,-4 3 12 0,-2 1 12 16,-3 1 9-16,-4 4 4 0,-3-2-2 15,-3 4-7-15,-2-2-7 0,-4 1-6 0,-5 1-9 16,-1-2-6-16,-5 1-4 0,1-2-5 0,-2-1 0 16,3-1-4-16,1 0 1 0,4-4-2 15,3 1-1-15,4-3-2 0,4-2-4 0,6-1 1 16,3-3-2-16,6 0 1 0,0-3 2 0,3 0 1 15,0 0 3-15,0 0-1 0,0 0-1 0,0 0-4 16,5 0-1-16,0 0-2 0,5 0-1 0,3 0 1 16,0 0-1-16,4 1 2 0,0 4-5 0,3 2 4 15,2 0-1-15,2 4 0 0,1 1 4 16,2 2-1-16,1 0 2 0,-2 0-2 0,1 0 2 16,-3-2-2-16,0 1-2 0,-4-3 0 15,-1-1-4-15,-2 1-14 0,-2-3-35 0,-4 0-76 16,-5-2-118-16,-1 0-139 0,-5 0-205 0,0-2-151 15,-1 0-46-15</inkml:trace>
  <inkml:trace contextRef="#ctx0" brushRef="#br1" timeOffset="119339.7048">14126 8561 0 0,'0'0'235'16,"0"0"157"-16,0 0-68 0,0 0-77 0,0 0-64 0,0 0-25 15,0 0-3-15,0 0 9 0,0 0-1 16,0 0-41-16,0 0-36 0,135 10-27 0,-86-10-22 15,-1 0-11-15,4 0-13 0,5 4-6 16,-2 4-7-16,1 1-6 0,-1-1-80 16,-12-2-268-16,-13-1-1096 0</inkml:trace>
  <inkml:trace contextRef="#ctx0" brushRef="#br1" timeOffset="121224.0714">15498 8621 0 0,'0'0'281'16,"0"0"-27"-16,0 0-71 0,0 0 21 15,0 0 38-15,0 0 22 0,0 0-4 0,0 0-21 16,0 0-28-16,0 0-35 0,0 0-45 0,0 0-37 16,15-8-25-16,-10-1-13 0,0 1 1 15,1-4-1-15,3 0-2 0,-3 0-2 0,-1-1-2 0,2-2 1 16,-3 1-7-16,3-4-1 0,-4-1-10 15,2-4-7-15,-1-3-5 0,-2-2-2 16,3-5-7-16,-1-3-1 0,2-3-2 16,-1-3-7-16,3-1 6 0,0-3-2 0,2-3 0 0,1-3 0 15,2-1-6-15,3 0-1 0,-2 3 0 0,2 9 1 16,-2 8 1-16,-3 11 0 0,-1 8-4 0,-3 8-1 16,-3 2-5-16,-1 4-3 0,1 0 0 15,-1 4-3-15,-1 5 7 0,2 1 3 0,0 5 2 16,-2 2 5-16,1 3-3 0,0 2-1 15,-1-1 0-15,0 2 2 0,2 0-2 0,1-1 2 0,1 0 4 16,-1 0-4-16,3-2 4 0,0-2-1 16,1 0-1-16,0 0 0 0,1-2-2 0,2 0-1 15,-2-5-1-15,3 0 4 0,-3-3-3 0,0 0 1 16,1-3 2-16,-1-3-1 0,1-1 4 0,3-1 2 16,-2-2 0-16,3-5 1 0,1-3-2 0,3-1 0 15,1-3 0-15,1-1 0 0,0-2-2 16,-1-2-2-16,2-2-2 0,1-1 0 0,-2-3-3 15,3-3 0-15,1 0 1 0,-3-4 1 0,3-1 4 16,-2 0-1-16,-2 0 1 0,-1 1-1 0,-4 2 1 16,-1 3 0-16,-4 5-2 0,-5 8 4 15,-2 3-5-15,-2 5 1 0,-2 4 0 0,3 1-3 16,-3 1 0-16,0 0-4 0,0 0-3 0,0 0-6 16,0 0 2-16,0 3 4 0,0 3 3 0,0 0 6 15,0 2-1-15,0 0-1 0,0 4 1 16,0 0 3-16,1 3-2 0,2 3 2 0,-2 2 0 15,0 3-5-15,0 4 10 0,-1 3-1 0,0 1 3 16,0 3 2-16,0 2-1 0,0 2 6 0,-1 0 1 16,-4 3 4-16,-1 2-4 0,1 1-2 15,0 2-3-15,0-1 0 0,0 3 0 0,3-2 0 16,-1-1-1-16,1-4-2 0,0-2 1 0,2-2-1 16,0-2-1-16,0-2 1 0,0-1-3 0,2-1-1 15,1-2-2-15,0-1 0 0,-1-4 0 0,1-2 2 16,-1-2 0-16,0-6-1 0,0 0 3 15,-2-4-1-15,1-2 2 0,-1-3 3 0,0-3-2 16,1 0 5-16,-1-1 7 0,0-1 5 0,0 0 8 16,0 0 2-16,0 0 0 0,0 0-7 0,0 0 0 15,0 0-4-15,0 0-4 0,0 0 0 16,0 0-5-16,0 0-5 0,0 0 0 0,0 0-5 16,0 0-3-16,0 0 0 0,0 0-3 0,0 0-3 15,0 0 3-15,0 0 0 0,0 0-1 16,0 0 2-16,0 0 0 0,0 0 2 0,0 0 1 15,0 0 5-15,0 0-8 0,0 0 0 0,0 0-1 16,0 0-9-16,0 0 9 0,0 0 1 16,0 0-2-16,0 0 1 0,0 0 2 0,0 0-4 15,0 0 2-15,0 0 5 0,0 0-5 16,0 0 2-16,0 0 1 0,0 0-2 0,0 0-3 0,0 0-2 16,0 0 1-16,0 0-8 0,0 0 8 0,0 0 1 15,0 0-1-15,0 0 9 0,0 0-8 0,0 0-2 16,0 0 1-16,0 0-1 0,0 0-3 15,0 0-3-15,0-1-5 0,0 1-9 0,0-2-5 0,0 2-9 16,0-1-18-16,0 0-24 0,0 0-28 16,0 0-52-16,0 0-66 0,0-2-132 0,-1 0-504 15,1 2-748-15</inkml:trace>
  <inkml:trace contextRef="#ctx0" brushRef="#br1" timeOffset="122547.6977">17001 7851 0 0,'0'0'0'15,"0"0"0"-15,0 0 0 0,0 0 73 0,0 0 255 16,0 0-12-16,0 0-18 0,0 0-25 0,0 0-32 15,0 0-44-15,0 0-37 0,0 0-41 16,0 0-39-16,-11-49-34 0,11 49-35 0,0 0-18 0,1 4-2 16,2 3 6-16,5 5 12 0,1 2 7 15,2 4 6-15,0 4 4 0,5 1 2 16,-2 2 2-16,2 1-1 0,-1 1-4 0,0-1 1 0,-1-1-3 16,-3-2-4-16,1-2 0 0,-3-1-4 15,0-1-3-15,1-2-2 0,-4-2-3 0,-1 0-8 16,-1-2-22-16,0-1-75 0,-2-2-171 0,-2-3-371 15,0-3-768-15</inkml:trace>
  <inkml:trace contextRef="#ctx0" brushRef="#br1" timeOffset="122835.7506">17398 7828 794 0,'0'0'280'0,"0"0"-5"16,0 0-79-16,0 0-67 0,0 0-15 0,0 0-11 16,0 0-27-16,0 0-25 0,0 0-3 15,0 0 8-15,0 0 18 0,0 0 15 0,0 0 8 16,0 0 1-16,1 105-5 0,-10-73-7 0,-3 3-11 16,-3 3-14-16,-3 1-14 0,-2 6-11 0,-3 2-9 15,-1 4-7-15,0 1-6 0,-1 2-4 16,2 3-1-16,-1-3-2 0,1-2 1 15,3-3-1-15,-2 0-6 0,4-2 0 0,3-2-6 0,-1-2-11 16,3-1-24-16,3-2-59 0,3-2-107 16,2-5-189-16,3-8-413 0,2-9-605 0</inkml:trace>
  <inkml:trace contextRef="#ctx0" brushRef="#br1" timeOffset="123421.4758">17618 8664 0 0,'0'0'0'0,"0"0"352"0,0 0 62 16,0 0-65-16,0 0-81 0,0 0-92 0,0 0-87 15,0 0-52-15,0 0-24 0,0 0 7 0,0 0 19 16,0 0 15-16,0 0 12 0,36 50 6 16,-30-25 0-16,-4 0-8 0,-1 1-7 0,-1 2-12 15,0-2-12-15,0-1-5 0,-1 0-7 0,-6-3 2 0,3 0 0 16,-4-3 3-16,-1 0 4 0,-2-2 1 16,0-2 4-16,0-2-3 0,-6-1-4 15,4-3-2-15,-5 0-4 0,5-3-4 0,-4 0-3 0,4-2-2 16,0-2-2-16,1-1 1 0,2-1 2 0,2 0 3 15,1-1 4-15,1-3-1 0,1-1-1 16,0-2-4-16,0-2-3 0,4 0-5 0,-1-4-2 16,-1-1-3-16,3-2-2 0,0 1-1 0,0-1-4 15,1-1-1-15,4 1 1 0,0 3-3 16,1 1 0-16,1 2-1 0,-2 3-1 0,2 0-2 16,2 2-3-16,-4 2-9 0,2-1-22 0,1 2-44 15,-1-1-53-15,-1 1-75 0,2-1-129 16,0 0-229-16,-4-1-317 0,3 3 563 0</inkml:trace>
  <inkml:trace contextRef="#ctx0" brushRef="#br1" timeOffset="123659.1538">17672 8440 471 0,'0'0'592'0,"0"0"-171"16,0 0-66-16,0 0-110 0,0 0-65 0,0 0-33 0,0 0-30 15,0 0-37-15,0 0-29 0,0 0-22 16,0 0-12-16,0 0-8 0,0 0-13 0,0 0-14 16,23-51-16-16,-23 55-30 0,1 4-67 0,-1 4-171 15,0-3-367-15,0-4-811 0</inkml:trace>
  <inkml:trace contextRef="#ctx0" brushRef="#br1" timeOffset="124204.7096">18016 8654 0 0,'0'0'63'0,"0"0"416"16,0 0-42-16,0 0-93 0,0 0-61 16,0 0-59-16,0 0-51 0,0 0-21 0,0 0-27 15,0 0-25-15,0 0-22 0,0 0-33 16,0 0-24-16,0 0-15 0,10-22-5 0,-7 28 3 16,-2 1 6-16,4 5 9 0,-1 2 1 0,-2 2 2 15,2 1 1-15,-2 1-2 0,-2 2 0 16,0-2-2-16,0 1-4 0,-1-2 0 0,-2 1-6 15,-1-1-2-15,2-3-3 0,-4-1-4 16,4 0-7-16,-2-2-21 0,0 1-41 0,2-3-89 0,1-2-144 16,1-1-239-16,0-3-258 0,0-1-37 0</inkml:trace>
  <inkml:trace contextRef="#ctx0" brushRef="#br1" timeOffset="124528.5863">18204 8570 0 0,'0'0'0'0,"0"0"318"0,0 0 17 15,0 0-98-15,0 0-86 0,0 0-45 0,0 0-17 16,0 0 14-16,0 0 27 0,0 0 23 16,0 0 7-16,0 0-12 0,0 0-19 0,0 0-24 0,-15 79-21 15,-2-65-21-15,-2 0-13 0,-2 2-13 16,-2-2-11-16,-5 0-5 0,3 0-8 0,-2-2-4 15,1-2 0-15,2-2-3 0,5-1-2 16,6-2-2-16,4 0-3 0,5-1-5 0,4-2-3 16,0 0 1-16,6 0 6 0,7-1 9 0,3-1 7 15,5 1 5-15,6-1 2 0,1 0 0 0,-1 1-3 16,2 1-6-16,0 2-1 0,1 2-5 16,0 1 0-16,4 1 1 0,4 2-1 0,1 0 1 15,3 1-4-15,0 1-28 0,4-1-164 0,-13-1-552 16,-11-4-787-16</inkml:trace>
  <inkml:trace contextRef="#ctx0" brushRef="#br1" timeOffset="127985.8672">17454 9074 0 0,'0'0'0'16,"0"0"0"-16,0 0 0 0,0 0 0 0,0 0 0 16,0 0 0-16,0 0 49 0,0 0 56 15,0 0-8-15,0 0-1 0,0 0 5 0,0 0 1 16,-33 27 2-16,32-23 1 0,0 1-3 0,0-1-1 15,0-1 0-15,1 1-8 0,0-1-10 16,0 0-7-16,0 0-12 0,0 0-1 0,0-1 0 16,0 0 1-16,1-1 8 0,0 0 13 0,1-1 17 15,1 0 17-15,1 0 5 0,-1-1-8 0,4-4-19 16,0 1-20-16,0-3-19 0,2 0-13 16,0 0-6-16,2-1-8 0,-1 0-1 0,0 0-3 15,0 0-1-15,0 0 1 0,-2-2-5 0,-1 1 2 16,-1-1-2-16,2 0-1 0,-3-2 5 15,1 1-6-15,-2-2 0 0,2-1-1 0,-4-1-4 0,3-1 1 16,-3 1-2-16,0-2-3 0,-1 0-4 0,2-1-1 16,0 0-1-16,-2 0 2 0,0 2-1 0,0 1-2 15,0 1-1-15,0 2-2 16,-1 1 5-16,0 4 0 0,2 1-2 0,-2 2 3 16,0 4-4-16,0 0 0 0,0 0-1 0,0 0 0 0,0 0-5 15,0 0-1-15,0 0-2 0,0 1 1 16,-3 3 3-16,2 1 1 0,0-1 1 0,0 2 0 15,-1 1 3-15,0 0-2 0,-1 1 4 0,2 1-2 16,-1 1-5-16,0 2 2 0,0 0-1 16,-1 3 2-16,2-1-1 0,1 2 1 0,0 4 1 15,0-2-1-15,0 3 4 0,0 1-3 0,0 1 0 16,0 0 1-16,2 0-4 0,4 0 3 0,-2 1 0 16,3-4 0-16,1 0 1 0,-1-1-1 0,1-3-2 15,1-1 2-15,1-2 0 0,0-3 1 16,0 0 1-16,1-4 2 0,0 0-1 0,5-2 3 15,-3-1 2-15,-1-3 4 0,6 0-5 0,-2 0 3 16,-1-4-3-16,3-2-2 0,-4 2-2 0,3-3-7 16,-5 2-16-16,3-4-26 0,-3 3-43 15,-2-4-63-15,-3 1-89 0,1-2-170 0,-2 4-358 16,-4 2-574-16</inkml:trace>
  <inkml:trace contextRef="#ctx0" brushRef="#br1" timeOffset="128695.9407">17315 9250 0 0,'0'0'0'16,"0"0"0"-16,0 0 0 0,0 0 0 0,0 0 248 15,0 0 71-15,0 0-25 0,0 0-27 0,0 0-13 16,0 0-21-16,0 0-38 0,0 0-35 0,0 0-31 15,0 0-25-15,31-8-16 0,-28 2-12 0,5 0-13 16,-2-2-11-16,1 2-9 0,1-3-10 0,3 0-7 16,0-2-3-16,0-2-2 0,5-3-1 0,-3 0 1 15,5-4 0-15,-4-1-1 0,3-2 2 16,-4 1-3-16,3-1 0 0,-6 0 0 16,0 1 1-16,-5-1 1 0,1 0-1 0,-4 2 2 0,-2-3-5 15,0 1-1-15,0 2 0 0,0-1-4 0,-2 1 0 16,-3 0-3-16,3 4-4 0,0 2 1 15,0 3-2-15,-3 1-1 0,3 4 1 0,1 2 0 16,1 2-3-16,0 2 3 0,0 1-6 16,0 0 0-16,0 0-2 0,-1 0-4 0,1 0-4 15,0 0-1-15,0 0 1 0,0 4 2 0,0 2 6 16,0 3 2-16,1-1 2 0,0 4 0 0,1 1 0 16,1 0 4-16,-1 3-2 0,-1 2 3 15,-1 2-2-15,1-1-2 0,0 1 3 0,-1 4-2 16,1-2 2-16,0 1-3 0,4 3 2 0,-3-2-2 15,1 2-1-15,3-4 4 0,-3 2-3 0,5-1 3 16,-2-3 0-16,0 0-2 0,2-1 1 0,-2-4 0 16,2-1 1-16,0-2-2 0,-1 2 1 0,0-4-1 15,1-2 0-15,1 0 1 0,-2-1 1 16,0-1-1-16,0-2-1 0,1 0 3 0,-1 0 0 16,-2-3 3-16,4-1 2 0,-2 0 0 0,-2 0-1 15,3 0-3-15,1 0-2 0,-1-3-2 0,0-1-1 16,2-1-5-16,1-2-9 0,2 0-13 15,0-2-26-15,-1-2-29 0,4 0-44 0,-3-1-55 16,2-3-76-16,-1-1-164 0,-4 4-260 16,-3 3-535-16</inkml:trace>
  <inkml:trace contextRef="#ctx0" brushRef="#br1" timeOffset="129280.1608">17715 8533 0 0,'0'0'0'0,"0"0"0"0,0 0 0 15,0 0 0-15,0 0 177 16,0 0 22-16,0 0 7 0,0 0-2 0,0 0-7 0,0 0-21 15,0 0-20-15,0 0-14 0,0 0-23 16,-38-40-15-16,35 39-14 0,2 1-13 0,0 0-9 16,-3 0-13-16,1 0-15 0,0 0-14 0,-5 0-7 15,3 5-4-15,-5 2-2 0,-3 1 2 0,0 1 4 16,2 1 2-16,-3 1 3 0,-1-1 3 16,3-1-1-16,2 1-3 0,2-4 1 0,4 1-7 15,-3-2-3-15,6-2-3 0,0 0-7 0,1-3 1 16,0 1 3-16,0-1 7 0,0 0 18 0,3 0 21 15,4-3 12-15,-1-1 7 0,3-3-6 16,1-3-12-16,3 2-11 0,-1-3-7 0,0 1-4 16,-2 0-2-16,-1 1 1 0,-1 2 4 0,-4-2-5 15,2 2-1-15,-4 1-3 0,0 0-5 16,-2 1-5-16,0 2-4 0,1 0-5 0,-1 3-8 16,0 0-13-16,0 0-17 0,0 3-18 0,-1 5-34 15,-2 4-91-15,-2 4-214 0,4-4-479 0,0-3-580 0</inkml:trace>
  <inkml:trace contextRef="#ctx0" brushRef="#br1" timeOffset="135645.0088">19713 8278 0 0,'0'0'0'16,"0"0"370"-16,0 0 4 0,0 0-42 0,0 0-55 15,0 0-39-15,0 0-31 0,0 0-27 16,0 0-34-16,0 0-26 0,0 0-21 0,0 0-16 16,-29-53-16-16,29 53-21 0,0 0-21 0,0 0-18 15,1 2-7-15,1 7-1 0,4 2 4 0,-3 6 4 16,3 6 0-16,-3 4 5 0,1 4-2 0,-1 2 2 15,-3 0 0-15,1 1-3 0,-1-3 2 16,0-1-2-16,1-1-1 0,0-3-1 0,4-2-2 16,-1-2-1-16,-1-1 0 0,3-4 1 15,-3-1-1-15,3-2 0 0,-3-2 0 0,-1-4 1 16,3 0 1-16,-2-4 2 0,-2 0 2 0,1-2 1 16,0-2 17-16,0 0 13 0,-1 0 19 0,1 0 14 15,0-2-3-15,3-3-8 0,-1-1-17 16,4-2-13-16,-3-4-11 0,3-2-6 0,1-1-3 15,1-3-3-15,-1-2 0 0,0-3-3 0,1-2 1 16,2-4-7-16,0-3 3 0,0-3-2 0,4-4 1 16,2-4 3-16,-3-1-5 0,3 0 0 15,-4 8-4-15,1 9-3 0,-5 11-5 0,-5 6-13 16,1 6-15-16,-3 4-23 0,-3 1-6 0,0 7-14 16,0 3-15-16,0 5-38 0,0 0-71 0,0 3-80 15,0-1-181-15,1-4-261 0,-1-4-325 0</inkml:trace>
  <inkml:trace contextRef="#ctx0" brushRef="#br1" timeOffset="135955.5368">19673 8404 0 0,'0'0'202'0,"0"0"159"0,0 0-16 16,0 0-45-16,0 0-52 0,0 0-41 0,0 0-38 15,0 0-37-15,0 0-24 0,0 0-21 16,0 0-15-16,0 0-13 0,0 0-20 0,0 0-15 16,-72-27-12-16,72 29-8 0,0 1-1 0,0 0 3 15,3 1 7-15,4-1 11 0,4 0 14 16,3-1 8-16,9-1 0 0,3-1-8 0,6 0-13 15,7-3-13-15,1-3-15 0,2-1-11 16,6-1-27-16,0-1-37 0,-2 2-51 0,2 2-90 16,0 1-183-16,-14 0-344 0,-12 2-242 0</inkml:trace>
  <inkml:trace contextRef="#ctx0" brushRef="#br1" timeOffset="137052.9935">20610 8289 304 0,'0'0'375'0,"0"0"-23"16,0 0-77-16,0 0-59 0,0 0-42 0,0 0-23 16,0 0-36-16,0 0-35 0,0 0-21 15,0 0-14-15,0 0-2 0,0 0-2 0,0 0-3 16,0 0 2-16,-1 3 0 0,1-3 2 0,0 0 1 16,0 0-2-16,0 0-1 0,0 0-7 15,0 0-8-15,0 1-5 0,0 1-7 0,0 0-1 16,0 2 1-16,0 2 1 0,0 1 0 0,0 3-1 15,0-1-1-15,0 5-1 0,0-2 0 0,1 3 0 16,1-1-2-16,0-2 1 0,0 2-3 16,-1-2-1-16,-1 2-1 0,1-1 2 0,-1-1-2 15,0 0 1-15,0-1-1 0,0-1-2 0,0-1 0 16,0-1 0-16,0 1 0 0,0-4 1 16,-1 1 0-16,0-2-1 0,-3 1-2 0,2 0 2 15,1-2-10-15,0 1-16 0,0-2-32 0,0 0-61 16,1-1-75-16,0-1-127 0,0 0-277 15,0 0-850-15</inkml:trace>
  <inkml:trace contextRef="#ctx0" brushRef="#br1" timeOffset="137251.3606">20670 8092 927 0,'0'0'298'15,"0"0"-16"-15,0 0-47 0,0 0-60 0,0 0-43 16,0 0-31-16,0 0-30 0,0 0-26 0,0 0-15 16,0 0-11-16,0 0-12 0,0 0-14 0,0 0-15 15,9-13-17-15,0 11-28 0,1 2-39 16,4 0-87-16,2 0-168 0,-3 0-262 0,-4 0-281 0</inkml:trace>
  <inkml:trace contextRef="#ctx0" brushRef="#br1" timeOffset="137726.4286">20964 8422 478 0,'0'0'336'16,"0"0"-80"-16,0 0-63 0,0 0-44 0,0 0-44 16,0 0-49-16,0 0-48 0,0 0-13 15,0 0 5-15,0 0 14 0,0 0 18 0,0 0-6 16,0 0-11-16,0 0-9 0,88-11-8 0,-70 9-10 15,0 1-6-15,0 0-12 0,-3 1-15 0,-2 0-23 16,-3 0-29-16,-5 0-31 0,1 2-21 16,-3 0-6-16,-3 2 4 0,0 0 21 0,-1 1 15 15,-7 0 14-15,1 1 13 0,-4-2 17 0,0 2 21 16,-3 0 22-16,1 0 22 0,-2 0 14 0,2-1 18 16,0 1 22-16,-2-1 28 15,4 3 26-15,2-3 27 0,-2 1 15 0,4-1-2 0,2 0-15 16,2-1-31-16,0 1-22 0,3-2-11 0,0-1 6 15,3 1 12-15,2-1 6 0,5 1-2 16,6-2-13-16,-2-1-19 0,7 0-25 0,0 0-15 16,3-1-16-16,1-3-14 0,2 2-19 0,-2-3-51 15,3 1-109-15,-3 1-202 0,-7 1-202 0,-8-1 189 16</inkml:trace>
  <inkml:trace contextRef="#ctx0" brushRef="#br1" timeOffset="138213.9458">21550 8267 177 0,'0'0'659'0,"0"0"-228"0,0 0-67 15,0 0-75-15,0 0-104 0,0 0-61 0,0 0-45 16,0 0-44-16,0 0-31 0,0 0-7 0,0 0-1 16,0 0 8-16,0 0 6 0,0 0-1 0,-2 68 1 15,2-45-1-15,0 2 0 0,0-1 0 16,0 0 2-16,0-2-1 0,-1-1-1 0,-1-2 0 15,1 0 17-15,0-1 15 0,0-3 11 0,0 0 4 16,1-5-19-16,0-1-9 0,-1-3-13 0,1 1-1 16,-3-4 0-16,3-1-1 0,-1-1 3 15,1 0 8-15,0-1 15 0,0 0 17 0,0 0 13 16,0-1-6-16,0-4-14 0,0-1-17 0,0-2-19 16,0-2-1-16,1-2-12 0,3-2 4 15,-3-3-1-15,1 1-3 0,-1-5 8 0,4-3-9 16,-2-3 0-16,0-2-3 0,-1-3-3 0,1-2-1 15,-1-1-3-15,-1 5-4 0,-1 5-11 0,0 7-13 16,0 7-35-16,0 6-67 0,0 3-101 0,-2 2-116 16,-3 8-238-16,1-1-292 0,1-1 176 0</inkml:trace>
  <inkml:trace contextRef="#ctx0" brushRef="#br1" timeOffset="138459.3002">21858 8545 1183 0,'0'0'469'0,"0"0"-133"0,0 0-115 16,0 0-99-16,0 0-63 0,0 0-35 0,0 0-16 15,0 0-5-15,0 0 4 0,0 0 0 0,0 0-5 16,0 0-12-16,0 0-33 0,0 0-78 16,-72 80-122-16,65-73-324 0,3-1-866 0</inkml:trace>
  <inkml:trace contextRef="#ctx0" brushRef="#br1" timeOffset="138844.8715">22053 8279 292 0,'0'0'435'15,"0"0"-128"-15,0 0-77 0,0 0-69 0,0 0-49 16,0 0-24-16,0 0-22 0,0 0-14 0,0 0-8 16,0 0-2-16,0 0-4 0,122-4-4 0,-110 7-10 15,-3 1-13-15,-3 1-9 0,-2 0-5 16,-3-2 1-16,-1 3 7 0,0 2 11 0,-1 0 12 16,-5 1 9-16,-1 4 5 0,-3-1 2 0,0-1 0 15,0 2-2-15,-2 0-1 0,2-2-5 16,0 0-6-16,0 0-8 0,3-1-8 0,-1-1-5 15,4 1-5-15,1-1-1 0,1-2-1 0,2-1-3 16,0 1-3-16,5-1-3 0,3-1-17 0,3-3-18 16,7 1-36-16,1-2-65 0,5-1-53 0,2 0-15 15,2 0-88-15,-6 0-249 0,-7 0-251 0</inkml:trace>
  <inkml:trace contextRef="#ctx0" brushRef="#br1" timeOffset="139113.9358">22571 8343 110 0,'0'0'398'15,"0"0"-59"-15,0 0-23 0,0 0-27 0,0 0-27 16,0 0-42-16,0 0-46 0,0 0-43 0,0 0-44 15,0 0-36-15,0 0-27 0,0 0-17 16,0 0-12-16,0 0-19 0,112-13-35 0,-95 10-54 16,4 1-88-16,0 1-172 0,-7-1-273 15,-4 1-341-15</inkml:trace>
  <inkml:trace contextRef="#ctx0" brushRef="#br1" timeOffset="139442.5279">22818 8329 381 0,'0'0'347'0,"0"0"-118"0,0 0-103 0,0 0-64 16,0 0-33-16,0 0-4 0,0 0 6 0,0 0 11 15,0 0 7-15,0 0-13 0,0 0-15 16,0 0-17-16,0 0-9 0,79 13-10 0,-62-13-11 16,3 1-17-16,0-1 7 0,3 0-2 0,0 1-8 15,1-1-3-15,-2 0-45 0,0 0-21 0,-3 0 7 16,-2 0 19-16,-1 0 42 0,-5-1 40 0,0-2 36 15,-3 1 47-15,-5-1 49 0,1 0 49 0,-3 2 18 16,1-1-1-16,-2 0-12 0,1 1-27 16,-1 0-23-16,0 1-15 0,0-1-17 0,0 1-12 15,0 0-1-15,0 0-16 0,0 0-12 0,0 0-11 16,0-2-6-16,0 2-6 0,2-1-8 16,1 0-9-16,3-2-12 0,-1 1-2 0,1 0-2 15,2-1 0-15,2 0 3 0,1-1-6 0,1 1-6 16,2-1-11-16,0 3-17 0,1-2-35 15,1 1-40-15,3 0-65 0,-1-1-134 0,-4 1-286 16,-4 1-647-16</inkml:trace>
  <inkml:trace contextRef="#ctx0" brushRef="#br1" timeOffset="139928.9112">23670 8088 0 0,'0'0'433'0,"0"0"74"0,0 0-43 15,0 0-108-15,0 0-100 0,0 0-61 16,0 0-49-16,0 0-37 0,0 0-32 15,0 0-25-15,0 0-23 0,0 0-17 0,0 0-9 0,0 0-3 16,-30-27-1-16,18 35 3 0,1 0-1 16,-2 3 0-16,1 0-1 0,2 0 0 0,0 0 1 15,0-1-2-15,4 1-3 0,-2-2 0 0,3 1 0 16,0-1 1-16,3-1 0 0,-1-1 2 0,2-2 0 16,0 1-1-16,1-1 2 0,0 0-1 15,0-3 1-15,0 1 2 0,2 0 0 0,2-1 3 16,-2 1 1-16,6-1 4 0,-2-2 3 0,3 1 2 15,2-1 2-15,2 0-3 0,-1 0-2 16,4 0-3-16,-2 0-3 0,2 2-2 16,-2-1-2-16,-2 1 0 0,-1 2-3 15,-2 0 0-15,1-1-2 0,-4 1 1 0,-2 1-2 0,-2-1 0 16,1 2-1-16,-3 1 2 0,0 0 3 0,-3 1 2 0,-3 2 2 16,-1-2 2-16,-4 3-4 0,-1 1 1 0,1-2-1 15,-3 2-2-15,2-2-1 0,0-3-12 16,-2 1-19-16,-1-3-40 0,1 1-60 0,-2 0-85 15,2-1-188-15,3-2-370 0,4 0-312 0</inkml:trace>
  <inkml:trace contextRef="#ctx0" brushRef="#br1" timeOffset="187727.9786">11746 11934 0 0,'0'0'0'16,"0"0"0"-16,0 0 0 0,155 10 0 15,-94-10 0-15,5 0 0 0,9-4 0 0,11-3 37 16,10 0 97-16,7-2-13 0,9 2-11 0,8-2-18 15,5 2-15-15,7 0-20 0,7 2-11 16,4-2-10-16,1 3-12 0,6 0 8 0,2 1 21 16,3 1 22-16,5 1 23 0,4 0 20 0,5 1-5 15,5 0-7-15,3 0-13 0,4 0-17 16,5 0-11-16,2 1-6 0,4 2-4 0,2 0-2 16,3 1-1-16,3 0-2 0,1 1-5 0,0 0-6 15,2-1-3-15,-2 1-6 0,0 2-7 0,-5 1 1 16,-5-2-5-16,-6 1-3 0,-8 1-2 15,-10-1-4-15,-8-1-2 0,-12 1-1 0,-4-1 3 16,-12-1 0-16,-8 1-2 0,-9 0-3 0,-7-1-2 16,-12-1-6-16,-6 0-8 0,-7-2-23 0,-11 1-49 15,-9-1-101-15,-7-1-135 0,-20 1-252 0,-14-1-363 0</inkml:trace>
  <inkml:trace contextRef="#ctx0" brushRef="#br1" timeOffset="188338.7419">11870 12482 0 0,'0'0'0'0,"0"0"0"16,0 0 0-16,0 0 0 0,0 0 0 0,0 0 0 15,0 0 0-15,0 0 0 0,0 0 0 16,0 0 94-16,0 0 87 0,0 0 9 0,0 0 10 16,0 0-23-16,57 64-14 0,-28-58-16 0,5 0-22 15,9-3-17-15,7 2-14 0,11-3-9 0,10 1-2 16,10-2 0-16,10-1-3 0,10 0 0 0,9 0-6 15,12 0-7-15,9 0-5 0,11-3-7 16,12 0-3-16,8-1-5 0,10 0-3 0,8-1-3 16,10 0-5-16,9 1-4 0,7 0-4 0,7 1-3 15,6 1 1-15,8 2-3 0,2 0 0 0,3 3-2 16,-1 3-4-16,0 1 1 0,-2 1-1 0,-6 0-5 16,-6 2 1-16,-4-2-3 0,-7 1-2 15,-10 1 1-15,-11 0-1 0,-7 2-2 16,-11-2 1-16,-14 0-3 0,-10-1 3 0,-11 1-1 15,-11-1 3-15,-11-1 1 0,-14-2-5 0,-8 0 0 16,-14 0-10-16,-7-1-8 0,-9-2-25 0,-11-2-49 16,-7 1-84-16,-5-2-170 0,-12 0-302 0,-11 0-776 0</inkml:trace>
  <inkml:trace contextRef="#ctx0" brushRef="#br1" timeOffset="188860.7739">11545 13416 1288 0,'0'0'379'0,"0"0"-405"15,0 0-18-15,0 0-13 0,0 0-2 0,0 0 23 16,0 0 18-16,0 0 13 0,0 0 15 0,123-73 9 16,-92 69 5-16,4 0 12 0,1 2 13 0,6 1 10 15,5-1 13-15,5 2 12 0,7 0 4 16,4 0 8-16,8 0-4 0,10 3-10 0,7-1-9 15,7 1-9-15,8-2-5 0,11-1-6 16,10 0 0-16,10 0-4 0,11 0 0 0,16 0 0 16,11-4-3-16,11 1 1 0,12 1-5 0,14-1-5 15,9 2-7-15,11 0-5 0,8 1-3 0,9 0-5 16,5 1 2-16,6 3-4 0,6 3-3 0,3 0 1 16,-2 2-3-16,0 2-2 0,0-1-2 15,0 2 0-15,-8 2-2 0,-4-2 7 0,-8 2-4 16,-10 0 2-16,-13 0 1 0,-13 0-5 0,-12 0 3 15,-17 0-1-15,-12-2 2 0,-19 1-3 16,-10-2 0-16,-18-1-6 0,-17-2-6 0,-16-2-5 16,-11-2-17-16,-14 0-28 0,-12-2-43 0,-11 0-62 15,-12-2-114-15,-9 0-177 0,-9 0-285 16,-7 0-457-16</inkml:trace>
  <inkml:trace contextRef="#ctx0" brushRef="#br1" timeOffset="189359.651">11388 14102 1121 0,'0'0'215'0,"0"0"-103"0,0 0-42 0,0 0-54 15,0 0-12-15,0 0 15 0,0 0 13 0,0 0 12 16,0 0 8-16,139-113 1 0,-105 111 2 16,0 2-3-16,3 0 2 0,-1 5 3 0,4 1 7 0,6 1 9 15,0 0 8-15,12 0 5 0,5-1-2 16,11-1-4-16,12-1-9 0,7-2-7 0,17-2-7 15,8 0-4-15,12-6 1 0,16-1-4 0,11-3 0 16,15-2-4-16,18 0-2 0,8-1-4 0,14 0-4 16,10 2-3-16,11 0-5 0,5 2-4 0,11 2-1 15,5 1-6-15,6 2 0 0,5 0-3 16,3 3-6-16,1 1 2 0,3 0-6 0,-2 0 2 16,1 1-1-16,-3 4-3 0,-3 1-2 15,-7 1 2-15,-5 0-3 0,-15 2 3 0,-8 0 4 0,-15 1-6 16,-15 2 3-16,-15-1-1 0,-13 0 1 15,-16-1 4-15,-16 0 1 0,-17-1-8 16,-13 0 1-16,-18 0-6 0,-11-2-9 0,-14 1-11 16,-13-3-23-16,-12-1-25 0,-11 0-30 0,-9-2-33 0,-8-2-44 15,-10 1-75-15,-4 0-68 0,-8 0-110 16,-2 1-303-16,-1 1-146 0</inkml:trace>
  <inkml:trace contextRef="#ctx0" brushRef="#br1" timeOffset="189548.0609">11698 14931 0 0,'0'0'0'0</inkml:trace>
  <inkml:trace contextRef="#ctx0" brushRef="#br1" timeOffset="189841.1281">11260 14947 0 0,'0'0'0'0,"-159"-2"169"0,102-4 350 0,15 0-107 0,16 1-59 15,11 0-60-15,6 1-53 0,5-1-62 0,4 2-65 16,5-1-57-16,6-1-39 0,4 1-11 16,9 0 3-16,5 1 9 0,6-2 10 0,11 2 7 15,6-1 8-15,6 0 4 0,11-2 3 0,9 1-1 16,11-4 0-16,6 0-1 0,9-1-5 0,12-2 1 15,10 1-4-15,8-4-3 0,16 3 1 16,11-4-2-16,12 1 1 0,12-1-4 0,9 2-2 16,17 0-5-16,10 1-4 0,10 2 1 0,13 2-2 15,13 0-6-15,6 1-2 0,8 3-2 0,10 1-8 16,3 2 7-16,5 2-4 0,3 0 1 16,-1 2 5-16,-2 3-12 0,-2 3 2 0,-4 2-8 15,-9 1-2-15,-8-2 5 0,-13 4 1 0,-12-2 5 16,-19 2 0-16,-15 0 0 15,-19-3-4-15,-19 0-2 0,-18-2 0 0,-18 1-8 0,-15-4-10 16,-22-1-22-16,-15-1-31 0,-12 0-51 16,-18-2-79-16,-9 1-147 0,-16-1-236 0,-12-1-334 0,-8 0 33 15</inkml:trace>
  <inkml:trace contextRef="#ctx0" brushRef="#br1" timeOffset="190293.8131">11525 15540 851 0,'0'0'383'0,"0"0"-15"0,0 0-156 16,0 0-98-16,0 0-71 0,0 0-30 0,0 0 10 15,0 0 15-15,0 0 15 0,122-25 10 16,-72 22 11-16,3 2 9 0,6 0 5 0,5 0-4 16,6-1-3-16,8 2-12 0,5-2-8 15,8 1-5-15,10-3-8 0,8-1-2 0,6 1-2 0,13-3 2 16,9 0-2-16,15-2 3 0,17-2 0 0,15-1-6 15,12 0-1-15,17-1-2 0,14 0-2 16,17 0-9-16,13 3 0 0,11-1-8 0,12 4-2 16,10 4 6-16,10 2-10 0,5 1 2 0,6 1-6 15,4 5-3-15,3 2-3 0,0 2-3 16,-2 2 1-16,-8 1-8 0,-4 1 10 0,-10 0-1 16,-13 1-2-16,-13 0 4 0,-13 1-7 15,-15-3-6-15,-19-5-13 0,-16 1-28 0,-17-5-47 0,-13-1-81 16,-16-3-178-16,-47 0-492 0,-38-1-784 15</inkml:trace>
  <inkml:trace contextRef="#ctx0" brushRef="#br1" timeOffset="191541.2474">12345 11536 0 0,'0'0'0'16,"0"0"0"-16,0 0 0 0,0 0 0 0,0 0 149 16,0 0 59-16,0 0-59 0,0 0-78 0,0 0-56 15,0 0-14-15,0 0 10 0,0 0 29 16,-10 23 26-16,3-3 20 0,3 6 10 0,-2 1 3 16,2 5 8-16,-1 4 3 0,3 2 8 15,2 6 9-15,0 4-3 0,0 7-16 0,0 4-15 0,4 7-17 16,1 4-9-16,1 5 5 0,-1 3 0 15,2 6 1-15,-3 5-1 0,3 5-6 16,-5 6-7-16,2 4 0 0,-1 3-3 0,-1 3-5 0,-2-1-3 16,0 6-9-16,0-1-11 0,0 2-1 15,0 3-5-15,0 1-1 0,-1-2 3 0,-1 0-3 16,0 1 0-16,-1 2 0 0,2-4-1 0,1-1-1 16,0-2-2-16,0-1-2 0,0-2-2 0,1-2 0 15,0-1 0-15,-1 1-1 0,0-3-1 0,-2-3-1 16,-1-3 2-16,-4 0-5 0,-2-1 1 15,3-1-3-15,-3-2 1 0,0-2 2 0,-2-5 0 16,1-6 0-16,0-4-3 0,0-6-1 16,1-4-1-16,1-5 2 0,2-4-2 0,0-6-2 15,3-3 0-15,-1-5-4 0,4-6 4 0,0-4 1 0,0-6 0 16,0-3 1-16,4-7-2 0,-1-4 0 16,-1-6-1-16,4-4 4 0,-2-1-6 0,-2-4-6 15,3-1-9-15,-2 0-15 0,-2 0-15 0,4-5-37 16,-3-3-62-16,0-4-114 0,-1-6-274 0,4 5-522 15,-5 2 231-15</inkml:trace>
  <inkml:trace contextRef="#ctx0" brushRef="#br1" timeOffset="192491.8063">11303 12043 0 0,'0'0'113'0,"0"0"194"16,0 0-2-16,0 0-46 0,0 0-34 15,0 0-27-15,0 0-21 0,0 0-26 0,0 0-7 16,0 0-15-16,0 0-18 0,0 0-19 0,5-56-33 16,-5 56-27-16,0 0-23 0,0 0-14 0,0 3-7 15,0 3 3-15,-1 3 4 0,0 2 9 0,-2 3 3 16,2 3 2-16,0 0 0 0,0 1-2 15,-1-2 3-15,1 3-3 0,0-3 1 0,1 0 2 16,0-3-3-16,0-2 0 0,0 0-2 16,0-2 1-16,0-3 0 0,0 2 1 0,0-3 0 15,1 1-5-15,0-2-7 0,0-2-23 0,1-1-51 0,-2 1-106 16,2-2-184-16,2 0-319 0,-2 0-356 16</inkml:trace>
  <inkml:trace contextRef="#ctx0" brushRef="#br1" timeOffset="193339.0327">11311 12810 0 0,'0'0'0'0,"0"0"0"0,0 0 0 0,0 0 298 16,0 0-42-16,0 0-22 0,0 0-34 16,0 0-29-16,0 0-22 0,0 0-19 0,0 0-16 15,0 0-13-15,0 0-16 0,0 0-13 0,-74-13-11 16,73 13-11-16,0 0-6 0,1 0-14 16,0 0-8-16,0 0-8 0,4 0-1 0,3-3 7 0,4 2 7 15,2-3 4-15,7 0-5 0,1 1-6 16,6-1-4-16,-2-1-6 0,4 1-1 0,-2 2-3 15,-3 1-1-15,-4 1-2 0,0 0-1 16,-8 0-2-16,-1 2-3 0,-4 1 0 0,-4 0-3 16,-2 2 0-16,-1 0 6 0,0 4 4 15,-3 0 5-15,-5 1 6 0,-3 3-1 0,0 2 1 16,0 0 1-16,-2 0-4 0,-2 0-1 0,3 0-2 16,2-3-4-16,0 1-1 0,6-3-4 0,-2 0 0 15,5-1-2-15,1-2 2 0,0-1 0 0,8 0 0 16,-3-1 1-16,3-3 0 0,3 1-2 0,4-1-2 15,-1-2-3-15,5 2-1 0,2-2 1 16,2 1-2-16,6-1-24 0,1 0-67 0,2 0-120 16,3 0-136-16,0 0-229 0,-10 0-194 0,-9 0 561 0</inkml:trace>
  <inkml:trace contextRef="#ctx0" brushRef="#br1" timeOffset="194146.1523">10986 13541 0 0,'0'0'69'0,"0"0"276"0,0 0-80 15,0 0-56-15,0 0-29 0,0 0-26 0,0 0-24 0,0 0-32 16,0 0-26-16,0 0-28 0,0 0-14 15,0 0-9-15,0 0 2 0,5-27 4 16,0 24 3-16,6 0 3 0,-2 1-4 0,1 1 1 16,3-2-1-16,2 2-2 0,-2 1-1 0,5-1-2 15,-3 1-5-15,2 0-5 0,0 0 0 0,-3 0-6 16,0 0-2-16,-1 1-2 0,-3 1-4 16,-3 2-1-16,0-2 0 0,-1 1 0 0,-2 1-2 15,-3 0 3-15,1 1 1 0,1-2 4 0,-3 2 8 16,0-1 6-16,0 2 8 0,0 1 7 0,-5 0 8 15,2 1 4-15,-4 1 0 0,3 1-3 0,-3 0-10 16,2-2-8-16,0 0-9 0,3-3-6 16,1 1-2-16,1-1-6 0,0-1 1 0,1 0 0 15,1-1 4-15,5 0 3 0,2 0 2 0,-2-1 4 16,6 0-1-16,-1-1 0 0,1 1-1 0,-2-2-3 16,5 1-8-16,-5 0 1 0,0 2-1 15,-2-2-2-15,-1 1 5 0,-3 2-4 0,1-1-1 16,-2 1 1-16,-3-1-1 0,1 1 4 0,-2 0 3 15,0 3 5-15,0-1 5 0,0 2 8 16,-4 0 4-16,-5 1 2 0,1-1-2 0,-3 1-2 16,-1 1-2-16,-2-2-3 0,-3 2 3 0,-2 0-8 15,-1 1-1-15,-1-1-2 0,0-1-4 0,-2 1-2 16,-3-4-4-16,3 1-10 0,1-1-21 0,0-1-41 16,-1-2-68-16,8 1-96 0,-2-3-164 15,8-1-344-15,5 0-456 0</inkml:trace>
  <inkml:trace contextRef="#ctx0" brushRef="#br1" timeOffset="194845.8932">11057 14275 0 0,'0'0'357'0,"0"0"-9"16,0 0-89-16,0 0-45 0,0 0-23 0,0 0-29 15,0 0-31-15,0 0-27 0,0 0-13 0,0 0-11 16,0 0-14-16,0 0-18 0,0 0-28 0,0 0-16 16,10-42-9-16,-8 49 3 0,-2 3 13 15,1 4 13-15,-1 4 10 0,0 2 5 0,0 5 2 16,0-2-5-16,-3 1-8 0,1-2-9 0,1-2-4 16,1 0-6-16,0-3-2 0,0-2 2 0,3-3-4 15,6-2 0-15,-2-2 2 0,-1-2-1 16,3-2 9-16,3-3 5 0,1-1 11 0,0-2 5 15,-1-5 1-15,5-4-1 0,-3-2-7 0,-1 0-2 16,1-3 0-16,-3-2 5 0,0 2 3 0,-2-3 9 16,-4-1-2-16,3 1 1 0,-1 0-3 0,-4-2-8 15,3 2 0-15,-2 0-5 0,-3 3-7 16,4 3-4-16,-4 5-6 0,0 2-2 0,0 2-5 16,-1 4-4-16,0 0-13 0,0 2-3 0,0 6 0 15,0 2 4-15,0 4 10 0,0 2 1 0,0 5 3 16,0 0-3-16,-1 2 4 0,0 0-2 15,0 2 0-15,-2-2 1 0,3 0-1 0,-1 1 2 16,1 0-2-16,0 2-1 0,0 1-8 0,0-1-1 16,5 2-11-16,-1-3-79 0,6 1-147 15,-4-8-327-15,-2-6-1015 0</inkml:trace>
  <inkml:trace contextRef="#ctx0" brushRef="#br1" timeOffset="195676.194">11466 15211 0 0,'0'0'0'0,"0"0"0"0,0 0 0 0,0 0 0 16,0 0 0-16,0 0 108 0,0 0 122 0,0 0-21 15,0 0-7-15,0 0-11 0,0 0-22 16,0 0-10-16,0 0-20 0,10-29-17 0,-10 26-6 16,0-1-8-16,0 2-4 0,0-2-8 0,0 1-3 15,0 2-6-15,0-2-6 0,0 1-3 16,-1 0-8-16,0 0-4 0,-1 1-5 0,0 0-6 16,-4-1-10-16,3 2-7 0,-4 0-6 0,-1 0-7 15,1 0-2-15,-8 3-3 0,4 0-3 0,-4 1-1 16,-1 2 1-16,2-1 2 0,-2 1-2 15,1 1 1-15,-1-2-4 0,2 1-3 0,-1 1-3 0,3-3 0 16,2 1-3-16,1 2-2 0,1 0-2 16,2 0-3-16,-1 0 4 0,3 1-2 15,-2 0 1-15,3-1 0 0,-1 0-3 0,1-1 0 16,2 0 0-16,1 0 1 0,0-1-1 0,0 0-2 16,2-2 0-16,5 0 1 0,-3 0 3 0,4-2 1 15,0 0 1-15,3-1-4 0,0 0 2 0,1 0 1 16,4 0 1-16,-3 0 4 0,4 0-5 0,-4 0-1 15,0 0 0-15,1 1-1 0,-2 1 2 0,-3 3-1 16,-3-2-2-16,2 3 0 0,0-1 3 16,-6 0 0-16,3 1 1 0,-4 1 0 0,-1 0 0 15,0 1 5-15,0 2 3 0,-6-1 7 0,-3 1 2 16,0 0 2-16,-2 2 0 0,-1-2-4 16,-2 1 0-16,-4 0-4 0,-1-1-2 0,-1 2-1 15,-1 0-3-15,0-1-2 0,-2 0-1 0,-3 1-3 16,3-2-9-16,1 1-13 0,-2-2-34 15,3-1-68-15,2-1-129 0,6-2-300 0,5-2-983 0</inkml:trace>
  <inkml:trace contextRef="#ctx0" brushRef="#br1" timeOffset="199087.4939">13871 11380 0 0,'0'0'0'0,"0"0"0"0,0 0 0 0,0 0 0 16,0 0 0-16,0 0 179 0,0 0 48 0,0 0-19 15,0 0-19-15,0 0-14 0,0 0-29 16,0 0-20-16,0-30-15 0,0 30-11 0,0 0-18 16,0 0-23-16,0 0-32 0,0 1-34 0,0 2-19 15,0 3 0-15,0 3 7 0,1 5 19 16,1 4 13-16,1 5 4 0,-1 3 4 0,-1 4 1 15,1 2 6-15,-2 5 2 0,0 3 7 0,2 3 4 16,-2 7-1-16,0 0 2 0,0 4-2 0,0 4-2 16,0 2 15-16,0 4 8 0,-2 4 3 15,0 3 8-15,-3 1-9 0,1-1-9 0,-2 2-4 16,1 2-5-16,-1 2-6 0,0 5-3 0,-1 4-5 16,-1 0-4-16,1 2-4 0,-2 3-2 15,0-3-1-15,1 0-1 0,2 3 1 0,1-1 1 16,0 0 1-16,2 1 7 0,3-1-3 0,0 0 7 15,5-3 3-15,2-4 1 0,3 3 4 16,4-3 1-16,-1 3 1 0,2 1-3 0,-1 0-2 16,-1-3 0-16,0 2-4 0,-1-4-2 0,-1 2-3 15,-4-2-5-15,0-2-4 0,-3 1-4 0,-1-1 1 16,-3-1-1-16,0 1-2 0,-3-4 0 0,-1-1-3 16,-2-1 0-16,1-4-2 0,-3 2-2 15,3-1-1-15,-1-1-3 0,3-3 1 0,-1-1-1 16,1 0 3-16,3-3 1 0,0-2-2 15,0-4 3-15,0 1-6 0,5-3 4 0,0-2-3 0,1 0 1 16,1-1 4-16,-1 0-5 0,1-2 2 0,-3 1 0 16,0-2-2-16,1-1 1 0,-1-1 1 15,-1-2-2-15,-1-2 4 0,0-2-2 0,-2-3 2 16,0-3 1-16,0-5-4 0,0 0 3 0,0-5-1 16,0-5 0-16,0-3 3 0,-1-3-4 0,1-4 1 15,0-3-2-15,0-4-4 0,0-1 3 16,0 0 1-16,0-2 0 0,0 0 3 0,0 0 1 15,0 0-5-15,0 0-2 0,0 0-6 0,0-3-17 16,0 2-18-16,0 0-20 0,0-1-46 16,0-1-84-16,-1 1-134 0,0-2-423 0,1 3-899 0</inkml:trace>
  <inkml:trace contextRef="#ctx0" brushRef="#br1" timeOffset="200031.9224">15515 11207 88 0,'0'0'225'0,"0"0"7"0,0 0-36 16,0 0-95-16,0 0-69 0,0 0-12 16,0 0 8-16,0 0 24 0,0 0 37 15,0 0 28-15,0 0 15 0,0 0 8 0,14 123 6 0,-12-85-12 16,2 3-10-16,0 5-14 0,-3 7-19 16,3 4-18-16,0 7-7 0,-2 5-7 0,2 5-5 15,1 5 2-15,-4 5-4 0,2 4 0 16,-3 6 0-16,0 1-3 0,0 2-4 0,0 3-4 15,0 1-5-15,-3 1-7 0,2 7 0 0,0-2 0 16,-2 1 1-16,0 2 2 0,2 2 1 16,1 2-4-16,0 5 1 0,0 1-6 0,3 3-1 15,1-1-1-15,-1 1-4 0,2 0 0 0,-1 2-3 16,0-2-1-16,1-2 2 0,0-2 3 0,1 0-4 16,3-4-1-16,-1-2-1 0,2-3-5 0,1-2 5 15,1-4-3-15,-2-5-1 0,1-2-5 16,0-4-3-16,-1-1 1 0,1-3-2 0,-2-3 2 15,1-3 2-15,-1-4 1 0,-3-1-1 0,-1-3 2 16,0-3-5-16,-1-2 1 0,-3-5 0 0,0-2 0 16,-1-4 6-16,1-3-7 0,-1-2-1 15,0-4-1-15,0-4-7 0,-2-6 7 0,-1-7-2 0,-1-5-6 16,1-6-6-16,-1-6-15 0,1-5-21 0,1-4-25 16,1-6-33-16,1-1-75 0,-1-5-108 15,-1-7-248-15,0 2-412 0,1 2-5 0</inkml:trace>
  <inkml:trace contextRef="#ctx0" brushRef="#br1" timeOffset="201243.9309">17269 11161 0 0,'0'0'0'0,"0"0"0"0,0 0 0 15,0 0 225-15,0 0 6 0,0 0-27 0,0 0-31 16,0 0-30-16,0 0-45 0,0 0-39 0,0 0-35 15,0 0-19-15,0 0 1 0,-21-1 10 0,21 14 35 16,0 3 31-16,0 9 24 0,-1 2 13 16,0 6 0-16,-1 7-7 0,-4 3-9 0,3 4-10 15,-6 5-9-15,3 4-7 0,-3 7-3 0,2 6-6 16,-4 7-4-16,2 4-5 0,0 7-7 16,-2 4-6-16,2 2 0 0,1 3-4 0,1 1-1 15,1 1-1-15,3 6-3 0,0 1-2 0,1 4-3 16,2 0-1-16,0 2-1 0,5-1 4 0,-2 2-1 15,5 0 1-15,-4 2-2 0,3 2-3 0,-1 0-2 16,-1 2-2-16,4 2-3 0,-5 3-3 16,3 4-2-16,-4 2-3 0,3 0-1 0,-4-2 3 15,1 1-5-15,2-5 1 0,-3-1 3 0,-1-1-4 16,1 0 5-16,1-6 0 0,1-4-3 0,-2-3-2 16,4-3-2-16,-4-4-2 0,4-4-3 0,-1-5 4 15,-3-5-1-15,4-4-2 0,-3-3 2 16,3-5-5-16,-3-3 0 0,3-4 1 0,-1-5-1 15,2-4-2-15,-4-3 0 0,4-8-4 16,-4-3-2-16,5-8 3 0,-6-7 1 0,3-6-5 0,-1-6-9 16,-3-6-24-16,1-5-30 0,0-5-33 15,-1-2-41-15,1 0-51 0,-1-7-68 0,1-4-182 16,-2 2-432-16,1 1-251 0</inkml:trace>
  <inkml:trace contextRef="#ctx0" brushRef="#br1" timeOffset="201970.9989">18737 10984 0 0,'0'0'111'0,"0"0"62"0,0 0 27 16,0 0-18-16,0 0-61 0,0 0-54 0,0 0-40 16,0 0-20-16,0 0 7 0,0 0 33 15,0 0 45-15,0 0 43 0,0 0 31 0,0 0 6 16,53 46-12-16,-53-21-26 0,-2 7-25 0,-3 4-17 15,2 5-12-15,1 9-6 0,0 3-2 16,2 4-9-16,0 3-5 0,1 4-8 0,5 5-5 0,4 5 0 16,6 8-5-16,-2 7 1 0,5 8 1 15,0 5-2-15,-1 6 4 0,1 3-1 0,-4 3-3 16,2 3-1-16,-5 4 2 0,-1 1-5 0,-3 4-3 16,-5 2-3-16,-2-1-7 0,-1 6-3 0,-1 0-2 15,-7 3 1-15,1 2 3 0,-1 2 1 16,0-2-3-16,1 5 0 0,4-1-1 0,2-1 0 15,1-1 3-15,0-1-2 0,7-2-3 0,2 0-1 16,3-1-1-16,2-2-4 0,2-3 5 0,-1-3-3 16,2-3-1-16,1-5 4 0,-3-4-5 15,2-5 2-15,-3-6-2 0,-3-2-4 0,0-7-4 16,2-4-1-16,-3-4 0 0,-4-5 2 0,3-4-2 16,-1-6 0-16,-3-7-1 0,1-8 0 15,-3-5 3-15,1-7-1 0,-1-5-2 0,-2-8-2 16,1-7-3-16,2-6 4 0,-3-6-4 0,0-5-5 15,-1-5-9-15,1-4-12 0,0 0-13 0,0-6-21 16,1-5-26-16,3-4-44 0,-1-5-58 0,4-2-84 16,2-6-186-16,-3 9-450 0,-3 4-242 0</inkml:trace>
  <inkml:trace contextRef="#ctx0" brushRef="#br1" timeOffset="202623.5035">20761 10952 766 0,'0'0'179'0,"0"0"24"16,0 0-7-16,0 0-75 0,0 0-59 15,0 0-45-15,0 0-19 0,0 0-4 0,0 0 6 16,0 0 14-16,0 0 17 0,0 0 25 0,0 0 19 16,0 0 16-16,32 122 10 0,-22-78-7 0,-2 5-4 15,-3 9-6-15,1 3-1 0,-3 4-8 16,0 5 2-16,-2 2-6 0,-1 4-5 16,0 6 0-16,-6 6-9 0,2 7-3 15,-4 4-4-15,-1 4-5 0,-1 4-3 0,0 6 0 0,3 1-1 16,2 6-4-16,-1 2-2 0,4 5-4 0,1 0-4 15,1 2 0-15,1 4-1 0,5-1 0 0,4 4 2 16,1 1 0-16,3 3 0 0,-1 0-4 0,3 0-6 16,-2 3-1-16,2-3-5 0,-2-1 1 15,0 0 1-15,0-2-1 0,-3-2 2 0,2-1-2 16,-3-2 0-16,-3-5-1 0,3-5-1 0,-3-5 1 16,-1-1-1-16,-1-4-6 0,0-4 5 0,0-6 0 15,0-2-1-15,0-4 6 0,0-4-12 0,2-2 1 16,0-5-2-16,0-4-2 0,0-4 6 0,3-6-4 15,1-6-1-15,-1-8-2 0,0-5 2 16,3-6-1-16,-3-8 1 0,2-4-1 0,-1-7-9 16,-1-6-4-16,0-7-10 0,-1-3-12 0,-2-5-19 15,2-6-22-15,-2-1-24 0,2-11-31 16,-1-4-21-16,-1-6-42 0,3-6-91 0,0-5-179 16,-4 8-366-16,-2 8-304 0</inkml:trace>
  <inkml:trace contextRef="#ctx0" brushRef="#br1" timeOffset="203270.5044">22510 11393 383 0,'0'0'149'0,"0"0"24"15,0 0 25-15,0 0-12 0,0 0 2 16,0 0-3-16,0 0-1 0,0 0-15 0,0 0-22 16,0 0-20-16,0 0-31 0,0 0-27 0,0 0-27 15,0 0-22-15,11-13-16 0,-11 17 0 0,1 0 0 16,3 4 5-16,-2 3 10 16,1 3 3-16,0 3 4 0,2 6 4 0,1 5 5 0,0 4 2 15,1 7 2-15,-2 5-2 0,0 3 0 16,-1 7 0-16,-3 3 2 0,2 6 0 0,-3 3 3 0,1 5 0 15,-1 7 3-15,0 3 4 0,0 3 0 0,0 5 0 16,1 4-5-16,0 7-5 0,2 5-3 16,-1 7-3-16,3 0 0 0,0 4-5 0,1 2-4 15,1 2-2-15,-1 3-3 0,4 5 1 0,0 3 1 16,0 5-1-16,3 2-1 0,0 5-2 16,2 4-1-16,-3 3 0 0,3 0 2 0,-2 3-6 15,1-1 5-15,0 2 1 0,0 2-1 0,4-6 7 16,-3-1-12-16,2-6 0 0,-2-4 1 0,1-8-1 15,1-8 7-15,-2-5-2 0,-1-9-7 16,1-7-5-16,-2-7 2 0,0-8-2 0,-2-7 3 16,1-6 0-16,-2-10-5 0,-2-7-2 0,0-5 0 15,-2-11-1-15,0-6-4 0,-2-8-2 0,-2-7-7 16,1-7-15-16,0-5-9 0,-2-5-20 16,0-3-23-16,-1 0-26 0,2-8-52 0,5-5-76 0,-4-5-171 15,1 3-476-15,-1 4-732 0</inkml:trace>
  <inkml:trace contextRef="#ctx0" brushRef="#br1" timeOffset="204239.9493">18841 12039 0 0,'0'0'0'16,"0"0"0"-16,0 0 0 0,0 0 0 0,0 0 0 16,0 0 0-16,0 0 0 0,0 0 0 15,0 0 0-15,0 0 37 0,0 0 107 0,0 0-14 16,-1-73-6-16,-1 72-18 0,1 0-9 15,-3 1-15-15,3-2-12 0,-1 1-12 0,-1 1-15 16,-1 0-1-16,3 0 1 0,1 0 7 0,-1-1 10 16,1 1 4-16,0 0 0 0,0 0-5 0,0-1-11 15,0 1-13-15,0 0-14 0,0 0-9 0,2 0-6 16,3 0-3-16,-1 0 4 0,2 0 4 0,0 0 5 16,3 0 11-16,3 0 9 0,3 0 6 15,3 0 4-15,-1 0-1 0,8 1-3 0,0-1-5 16,4 1-2-16,2-1-5 0,1 1-5 15,4 2-1-15,-2-2-5 0,5-1 2 0,3 1 0 0,4-1 0 16,4 0-1-16,3 0 3 0,1-1 0 16,8-1 1-16,8-2 1 0,2 1-2 0,8 1 2 15,2 0-2-15,7-1-1 0,4 2-5 0,2 1-8 16,5 0 0-16,7 0-5 0,2 0 5 0,4 0 4 16,3 0-2-16,2 0 4 0,2-1-4 15,1 1 3-15,1-1 0 0,1-2 1 0,1 1 1 16,-4-1-1-16,-1-1 1 0,-1 1-2 0,-4-3 0 15,-3 3-3-15,-7 0-1 0,-5 0-4 0,-5 1 0 16,-10 1 1-16,-6 1-2 0,-4 0 5 16,-9 0-5-16,-8 0-1 0,-5 0-7 0,-8 0-18 15,-6 2-38-15,-10-1-77 0,-7 2-115 0,-7-2-139 16,-9-1-213-16,-2 0-53 0,-3 1 384 0</inkml:trace>
  <inkml:trace contextRef="#ctx0" brushRef="#br1" timeOffset="205016.598">18403 12709 0 0,'0'0'0'0,"0"0"0"15,0 0 0-15,0 0 0 0,0 0 0 16,0 0 0-16,0 0 194 0,0 0-16 0,0 0-14 16,0 0-12-16,0 0-2 0,0 0-3 0,0 0-17 15,-28-32-17-15,29 32-19 0,-1 0-17 0,0 0-21 16,1 0-26-16,2 0-8 0,-1 0-7 0,1 0 1 16,4 0 16-16,2 2 3 0,1 1 9 0,2-1 7 15,3 2 2-15,4 1 5 0,7-2 0 16,4 1 1-16,3 0-7 0,7-2-4 15,2 0-5-15,9-2-6 0,2 0-5 0,8 0-2 0,7 0-3 16,3 0 0-16,3-3 8 0,8 1 1 16,5-1 4-16,3 1 1 0,5 0-8 0,4 0-2 0,5 1-2 15,5 1-3-15,3-2-4 0,2 1 5 0,6 0-3 16,2 0-1-16,2 0 3 16,5-1-6-16,2 1 0 0,2 0 0 0,2 0-4 15,6 1 0-15,0 0 0 0,2 0 0 0,-1 0 1 16,-2 0 0-16,-3 2 1 0,-5 2 0 0,-3-1-5 15,-11 0 1-15,-7 1-2 0,-10-1-3 0,-10 0 7 16,-11 0-9-16,-10-2 0 0,-9 2 0 0,-11-2-6 16,-6-1 4-16,-9 0 2 0,-8 0-2 15,-6 0-4-15,-6 0 0 0,-6 0-6 0,-5 0-8 16,-2 0-12-16,-2-1-19 0,0-1-25 0,0 1-49 16,0 0-72-16,-2-1-142 0,-6 1-282 0,3 1-267 15,0 0 256-15</inkml:trace>
  <inkml:trace contextRef="#ctx0" brushRef="#br1" timeOffset="205765.3669">19372 13572 0 0,'0'0'0'0,"0"0"0"0,0 0 0 16,0 0 0-16,0 0 0 0,0 0 0 16,0 0 0-16,0 0 0 0,0 0 101 0,0 0 61 15,0 0-3-15,0 0-9 0,0 0-14 0,0 0-30 16,31-40-33-16,-31 40-29 0,0 0-21 15,3 0-2-15,-1 1 16 0,0 1 26 0,7 2 32 16,0 0 26-16,4 0 19 0,5-1 1 0,5 0-7 16,6 0-19-16,3-2-19 0,9-1-16 15,8 0-14-15,4 0-11 0,9-4-8 0,7 1-9 16,4-4-5-16,7 1-7 0,1 1-4 0,5 0-5 16,1 0-3-16,3 2-1 0,1 0-5 0,2 1 5 15,-1 0 1-15,2 1 1 0,2-1-3 0,-2 2 0 16,4 0-1-16,0 0 4 0,4 0 7 15,2 0 1-15,0 3 2 0,3 0-3 16,1 2-3-16,2-2 0 0,-3 2-2 0,1 0 1 0,-3-1-7 16,-4 2 4-16,-3 1-2 0,-4-2-3 0,-6 0 3 15,-3 1-7-15,-4 1-1 0,-9 2-1 16,-4-1-4-16,-10 2-8 0,-7-1-25 0,-8 0-40 0,-10 1-64 16,-7-1-95-16,-6 1-140 0,-6-1-215 15,-8-2-189-15,-2-2 324 0</inkml:trace>
  <inkml:trace contextRef="#ctx0" brushRef="#br1" timeOffset="206514.9801">19731 14091 0 0,'0'0'0'0,"0"0"0"0,0 0 0 0,0 0 0 15,0 0 0-15,0 0 0 0,0 0 0 0,0 0 0 16,0 0 172-16,0 0 50 0,0 0-41 16,0 0-50-16,0 0-58 0,0 0-33 0,-100-23-18 15,104 19-4-15,1 1 2 0,-1 1 6 0,3 1 8 16,-4 1 6-16,5 0 5 0,-5 0 3 16,3 0 1-16,-2 0 0 0,2 2 7 0,0 2 13 15,4 0 18-15,2-1 20 0,3 2 10 0,-2-1 6 16,6 0-2-16,2-1-10 15,6 0-8-15,3-2-12 0,4 0-11 0,12-1-10 16,1 0-8-16,11-1-8 0,5-4-2 0,11-1-9 0,4-1-7 16,11 2-6-16,4-5-9 0,7 0-1 0,4 1-3 15,6 0-4-15,3 0-2 0,6 3 2 0,0 2-1 16,5 0 5-16,0 2 1 0,0 0-2 0,4 2 3 16,-2 0-1-16,-3 0-2 0,-1 2-1 15,-6 2-5-15,-5 1-2 0,-5-1-1 0,-7 2 1 16,-5 0-2-16,-6 0 0 0,-9-2 0 0,-4 1-4 15,-10 0 4-15,-9-2 0 0,-9 1 0 16,-6-2-2-16,-8-1 2 0,-10-1 2 0,-4 0 4 0,-8 0 10 16,-3 0 6-16,-3-1 4 0,-4-1 0 15,-1-3-10-15,0 3-21 0,0-2-25 0,0 2-35 16,0-2-54-16,0 3-77 0,0-1-115 16,-6 1-268-16,2 1-341 0,-2 0 46 0</inkml:trace>
  <inkml:trace contextRef="#ctx0" brushRef="#br1" timeOffset="207186.6103">19108 14802 0 0,'0'0'0'0,"0"0"0"16,0 0 0-16,0 0 0 0,0 0 0 0,0 0 0 15,0 0 18-15,0 0 211 0,0 0-22 16,0 0-24-16,0 0-38 0,0 0-35 0,0 0-37 15,0 0-42-15,0-13-22 0,0 15-9 0,0-1 11 16,4 1 20-16,0 1 32 0,6 0 30 0,0 1 23 16,7-2 9-16,4 0-5 0,2 1-12 15,8-3-8-15,10 0-7 0,1 0-4 0,12 0-7 16,2-3-11-16,10 0-12 0,2-1-10 16,10 0-8-16,4 0-5 0,5 0-3 0,4 1-2 15,4 0-2-15,4-1 0 0,4 2 0 0,2-2 6 16,7 1 4-16,0 1 5 0,6-1-1 0,3 1-7 15,1 1-5-15,2 0-2 0,2 1 0 0,3 0 1 16,0 0-1-16,-3 0-6 0,3 0-2 16,-5 2-2-16,0 0 0 0,-2 2 3 0,-6-2-3 15,-3 2-2-15,-6-1-3 0,-2 2-2 0,-8-2 1 16,-6 0-2-16,-8-1-1 0,-8 0-2 0,-8-1-1 16,-11-1 1-16,-11 0-2 0,-9 0-3 15,-11 0-2-15,-11 0-3 0,-6 0 0 0,-4 0-2 16,-4-1-3-16,0 1-8 0,0-1-19 0,0 1-26 15,0-1-49-15,-1-1-76 0,-3 2-116 0,-1 0-188 16,-1 0-291-16,3 0-253 0</inkml:trace>
  <inkml:trace contextRef="#ctx0" brushRef="#br1" timeOffset="207890.506">20347 15498 0 0,'0'0'0'0,"0"0"0"16,0 0 0-16,0 0 0 0,-117-3 28 15,96 2 286-15,3 0-42 0,0 0-38 0,6 0-33 16,-1 1-30-16,4 0-18 0,2 0-23 0,3 0-25 16,-1 0-30-16,3 0-27 0,2 0-24 15,0 0-15-15,0 0-2 0,0 0 7 0,2 0 12 16,3 2 16-16,-1 0 20 0,3 1 17 0,3-1 17 0,3 2 10 15,4-1 0-15,5 0-4 0,4 0-12 16,7 2-14-16,2-1-14 0,11 0-13 0,2 0-6 16,9-1-4-16,5 0-1 0,7-1-3 0,5-1-3 15,7-1-6-15,8 0-8 0,3 0-2 16,7 0-3-16,4 0 1 0,4-5 3 0,6 1-1 16,5-2-6-16,3 0-1 0,4 0 0 0,3-1 0 15,2 2 6-15,2-1-3 0,2 3 0 0,1-1-2 16,2 3-2-16,-2-1-1 0,0 2 1 15,-3 0-1-15,-3 0-1 0,-4 0-1 0,-6 3-1 16,-5 1 0-16,-5-1-1 0,-9 2 2 0,-9 0 0 16,-9-2-2-16,-11 2 1 0,-10-1-5 15,-11-1 1-15,-14 0-4 0,-11-1-7 0,-10-2-3 16,-10 0-5-16,-5 0-10 0,0-4-12 0,-9-1-26 16,-4-3-42-16,-1 0-48 0,-5-2-70 15,-2 0-128-15,3 3-342 0,7 3-715 0</inkml:trace>
  <inkml:trace contextRef="#ctx0" brushRef="#br1" timeOffset="211490.6344">13067 11225 0 0,'0'0'240'16,"0"0"159"-16,0 0-60 0,0 0-55 16,0 0-41-16,0 0-31 0,0 0-22 0,0 0-16 15,0 0-18-15,0 0-15 0,0 0-25 0,0 0-32 16,23-104-33-16,-23 106-34 0,0 4-16 0,-1 4-2 15,-1 5 5-15,-3 4 8 0,1 5 5 0,-2 1 1 16,0 2 0-16,0 0-4 0,4 4-3 0,-1-3-3 16,2 2-3-16,-1-2 1 0,2-3 0 15,0-2-2-15,3-3 0 0,1-2-18 0,5-1-51 16,2-4-94-16,0-1-228 0,0-5-458 0,-3-4-458 0</inkml:trace>
  <inkml:trace contextRef="#ctx0" brushRef="#br1" timeOffset="211996.4551">14135 11225 851 0,'0'0'303'0,"0"0"17"0,0 0-73 16,0 0-67-16,0 0-50 0,0 0-38 15,0 0-28-15,0 0-27 0,0 0-20 0,0 0-7 16,0 0 0-16,0 0 3 0,0 0 4 0,0 0 3 16,100-44-1-16,-66 41 2 0,-1 0-1 15,1 2-3-15,-3 0 0 0,-5 1-3 0,-2 0-2 16,-5 0-2-16,-7 2-3 0,-2 3-2 0,-5 0 0 16,-1 1 2-16,-3 1 6 0,-1 3 4 15,0-1 8-15,-1 0 4 0,-5 4 2 0,2 1 5 16,-4 1-4-16,1 2-5 0,-2 1-7 0,3 1-6 15,-2 0-5-15,5 0-3 0,1-1-1 16,2-2-5-16,3 0 0 0,8-2-4 0,3-1-7 0,8-3-5 16,7-3-14-16,9-4-19 0,9-3-6 15,7 0-7-15,9-6-17 0,9-4-40 0,7-2-98 16,6-2-133-16,5-4-243 0,-19 6-223 0,-24 3 488 0</inkml:trace>
  <inkml:trace contextRef="#ctx0" brushRef="#br1" timeOffset="212570.7899">16531 11023 1072 0,'0'0'214'0,"0"0"-8"0,0 0-58 16,0 0-38-16,0 0-10 0,0 0-7 0,0 0-20 15,0 0-30-15,0 0-21 0,0 0-13 0,0 0 8 16,0 0 11-16,0 0 17 0,14-12 8 0,7 12-3 16,5-1-5-16,0-1-13 0,3 2-4 0,0 0-4 15,-3 0-4-15,-1 0-2 0,-5 4-4 0,-4-1-5 16,-3 1-5-16,-6 1 1 0,-2-3-5 16,-4 5 2-16,-1-1 2 0,0 1 5 0,-1 0 7 15,-4 4 7-15,-2-1 5 0,-1 1-4 16,-2 0 0-16,0-2-4 0,2 0-8 0,4 2-1 15,-3-3-6-15,6 1-4 0,1-1 0 0,0-1 0 16,1 0-1-16,7-2 4 0,-1 1 1 0,3 0 0 16,3-1 5-16,-1 1 0 0,-1-1 0 0,3 0-3 15,-4 0-1-15,-3-1-5 0,1 0 1 16,-5 2 2-16,0 1-3 0,-3 1 3 0,0 3 2 0,-4 3 7 16,-7 0 6-16,-1 5 6 0,-8 1 3 15,-4 0-5-15,-2 1 0 0,-4 0-5 16,-1-3-5-16,-1 0-2 0,-3 0-7 0,1-2-10 15,3-1-7-15,0-1-13 0,2 0-19 0,6-4-40 16,-1 2-97-16,5-4-202 0,7-2-493 0,4-2-420 16</inkml:trace>
  <inkml:trace contextRef="#ctx0" brushRef="#br1" timeOffset="213090.6624">17789 11193 856 0,'0'0'311'0,"0"0"-70"0,0 0-72 16,0 0-72-16,0 0-23 0,0 0-18 16,0 0-13-16,0 0-4 0,0 0-1 0,0 0 3 15,0 0 4-15,0 0 1 0,0 0-4 16,0 0-4-16,14 101-8 0,-12-87-9 0,-1-1-3 16,7-1-1-16,0-2 3 0,0-2 6 0,6 0 6 15,-2-3 2-15,4-2 8 0,0-3 3 0,4 0-1 16,0-6 0-16,5-2-10 0,-3-4-6 0,-1-1-6 15,1 0-1-15,-2-3 1 0,-3 2 0 16,-2-2 4-16,1 0 1 0,-3-1 6 0,-3 1 14 16,-1 0 6-16,0 0 2 0,-5 1-1 0,2-1-8 15,-4 2-4-15,-1-1-3 0,-1 2-5 16,0 3-6-16,0 3-4 0,0 5-8 0,0-1-8 0,0 3-10 16,0 0-12-16,0 3-6 15,0 4 1-15,0 5 6 0,0 6 8 0,0 4 3 0,0 4 3 16,1 5-3-16,4 3 2 0,-1 2 1 15,3 5-2-15,-1 4 0 0,2-2-1 0,2 2 0 0,3-3 1 16,3-2 1-16,0-2-6 0,0-3-30 16,5-3-78-16,0-5-154 0,-3-6-372 0,-7-8-981 15</inkml:trace>
  <inkml:trace contextRef="#ctx0" brushRef="#br1" timeOffset="213621.4848">19972 11065 297 0,'0'0'581'15,"0"0"-173"-15,0 0-60 0,0 0-57 0,0 0-76 16,0 0-44-16,0 0-35 0,0 0-23 0,0 0-26 16,0 0-28-16,0 0-27 0,0 0-23 15,0 0-11-15,0 0-4 0,-42-76 3 0,21 88 3 16,-8 6 0-16,2 3 0 0,-2 0 1 0,0 1-1 15,1 0-1-15,6-1-1 0,3 0-1 0,5-3-1 16,5-2 2-16,3-1-1 0,5-3 4 16,1-2-4-16,1-2 3 0,7-1 1 0,2-4 2 15,6 0 9-15,-1-2 3 0,5-1 3 0,3 0-2 16,1-1-2-16,0-1-4 0,-3 2-5 16,1 0 0-16,-2 3-4 0,-1 3 0 0,-3-1-1 15,-3 2 1-15,-3 2-3 0,-1-1-2 0,-4 2 1 16,-1-1-3-16,-3 1 5 0,-1 3 2 0,-5-1-1 15,-3 2 2-15,-7 0 1 0,-2 0 3 0,-6 1 0 16,-6-2 1-16,-2 3-12 0,-3 0-10 16,-5-1-23-16,-1 0-39 0,-1 0-44 0,-2 2-15 15,1 0-1-15,-3 2-58 0,6-4-176 0,10-3-432 16,10-4-130-16</inkml:trace>
  <inkml:trace contextRef="#ctx0" brushRef="#br1" timeOffset="214180.9681">21678 11085 0 0,'0'0'352'15,"0"0"-14"-15,0 0-36 0,0 0-19 0,0 0-21 16,0 0-47-16,0 0-55 0,0 0-58 0,0 0-54 16,0 0-31-16,0 0-8 0,0 0 2 15,0 0 7-15,0 0 6 0,-60 15 5 0,44 3 7 16,-5 3 1-16,-2 1 4 0,-1 5-2 0,1 2-7 16,-4 2 0-16,4 1-8 0,1 3-7 0,2 0-4 15,2 1-6-15,3 0-3 0,1-1 0 16,4 0-2-16,1-3 0 0,4-2 0 0,4-2 0 15,1-3 2-15,4-2 4 0,7-2 11 0,2-4 13 16,6-1 19-16,2-6 18 0,6-1 5 0,2-6-2 16,2-2-7-16,0-1-11 0,-1-3-5 15,-2-5 1-15,-1-3-3 0,-4-1 1 0,-5-2 1 16,-1-1 0-16,-4 0 0 0,-3 1-1 0,-5-1-4 16,-4 0-7-16,-1-1-7 0,-8-2-9 0,-6-3-8 15,-6 0-8-15,-7 1-2 0,-4 1-8 0,-7 5-6 16,1 7-14-16,-2 6-22 15,-1 1-40-15,0 12-84 0,1 3-229 0,14-3-686 0,8-2-536 16</inkml:trace>
  <inkml:trace contextRef="#ctx0" brushRef="#br1" timeOffset="217392.1881">22419 11940 0 0,'0'0'0'0,"0"0"0"0,0 0 0 16,0 0 0-16,0 0 159 0,0 0 11 0,0 0-9 15,0 0-26-15,0 0-12 0,0 0 9 0,0 0 12 16,0 0 9-16,-29 7-13 0,33-7-25 16,1 0-25-16,5-1-18 0,-2-1-9 0,4 1 0 15,5 1 2-15,-1-1-5 0,4 1-5 0,4-1-7 16,1 1-4-16,5-1-6 0,2 1-3 0,4-1-3 15,4-2-4-15,5 1-2 0,0 0-2 16,6-1-2-16,1 0 1 0,4-2 0 0,4 0-1 16,2 0-2-16,4-1-3 0,1-1 0 15,4 0-2-15,3 1 0 0,2-1-2 0,-4 0-3 0,0 1-1 16,-1 1-6-16,-9 2-8 0,-6 1-22 16,-10 1-46-16,-7 1-75 0,-9 0-127 0,-8 0-176 15,-5 4-203-15,-10-2-97 0,-3 0 751 0</inkml:trace>
  <inkml:trace contextRef="#ctx0" brushRef="#br1" timeOffset="218020.7835">22466 12650 0 0,'0'0'0'0,"0"0"0"16,0 0 0-16,0 0 0 0,0 0 87 0,0 0 181 16,0 0-3-16,0 0-15 0,0 0-29 15,0 0-37-15,0 0-38 0,0 0-40 0,0 0-24 0,0 0-23 16,-6-21-19-16,6 21-13 0,0 0-12 16,2 0 2-16,6 0 19 0,0 0 32 0,6 1 32 15,9-1 16-15,5 0-7 0,8 0-20 0,8 0-26 16,6-3-16-16,5-3-11 0,4 2-13 0,4-1-1 15,1 2-6-15,0-1-4 0,2 0-2 16,0 3-6-16,-3-1 0 0,1 2-2 0,-2 0 0 0,-4 0-2 16,-1 0-4-16,-5 0-8 0,-6 0-18 15,-5 0-32-15,-5-1-41 0,-5-2-44 0,-3 1-42 16,-6 0-32-16,-7-2-24 0,0 0-29 16,-6 1-55-16,-3-2-80 0,-1 3-51 15,-4-1 419-15</inkml:trace>
  <inkml:trace contextRef="#ctx0" brushRef="#br1" timeOffset="218603.526">22539 13629 0 0,'0'0'0'0,"0"0"0"15,0 0 0-15,0 0 0 0,0 0 0 0,0 0 48 16,0 0 84-16,0 0-10 0,0 0-11 16,0 0-5-16,0 0 2 0,0 0 1 0,0 0 1 15,0 0 0-15,35-33 6 0,-28 32 0 0,-1 1-3 16,0-1-8-16,1 0-12 0,1 1-8 0,2-2-1 16,1 2 0-16,4-1-2 0,5 1-4 15,4 0-6-15,4 0-8 0,6-1-6 0,5 0-7 16,6 0-7-16,7-2-8 0,6 1-4 0,6-1-7 15,6-2-5-15,5-1 3 0,9 0-8 0,3 0 2 16,7 0-3-16,1-2-4 16,-1 2-2-16,-2 2-9 0,-5 0-17 0,-5 2-47 0,-6-1-92 15,-6 1-152-15,-23 1-336 0,-17 1-561 0</inkml:trace>
  <inkml:trace contextRef="#ctx0" brushRef="#br1" timeOffset="219083.3997">22670 14046 0 0,'0'0'0'0,"0"0"0"0,0 0 0 15,0 0 0-15,0 0 21 0,0 0 218 16,0 0-10-16,0 0-33 0,0 0-12 0,0 0-3 16,0 0 5-16,0 0-2 0,0 0-13 0,0 0-19 15,125 0-26-15,-95 2-23 0,3 0-19 16,8 0-16-16,7-1-13 0,4-1-10 0,5 0-11 15,7 0-7-15,4-2-6 0,5-1-4 16,4 1-10-16,0-1-20 0,0-1-61 0,-2 2-133 16,-3-1-220-16,-21 1-316 0,-15 2-123 0</inkml:trace>
  <inkml:trace contextRef="#ctx0" brushRef="#br1" timeOffset="219663.335">22892 14787 0 0,'0'0'0'16,"0"0"173"-16,0 0 109 0,0 0-29 16,0 0-28-16,0 0-22 0,0 0-29 0,0 0-27 15,0 0-15-15,0 0-19 0,0 0-15 0,0 0-21 16,0 0-14-16,0 0-11 0,-51-3-12 15,51 3-8-15,0 0-12 0,0 0-5 0,1 0 6 16,3 0 18-16,3 2 23 0,4 1 19 0,2 1 3 16,7 0-8-16,4-3-13 0,4 2-12 0,7 0-9 15,4-2-10-15,4-1-9 0,4 0-5 16,3 0-5-16,5 0-2 0,1 0-3 0,5-4-1 16,1 1-4-16,2 0-7 0,2 0-13 0,-1-2-40 15,1 1-49-15,0-1-79 0,1-1-108 0,-4 0-125 16,1 1-155-16,-18 1-96 0,-15 1 258 0</inkml:trace>
  <inkml:trace contextRef="#ctx0" brushRef="#br1" timeOffset="220063.8305">23302 15482 0 0,'0'0'322'0,"0"0"-86"0,0 0-43 0,0 0-33 15,0 0-27-15,0 0-19 0,0 0-25 16,0 0-24-16,0 0-17 0,0 0 2 0,0 0 5 16,0 0 9-16,123 0 5 0,-93 5-4 0,3-1-7 15,7-2-11-15,9-1-11 0,3-1-11 16,9 0-7-16,9-3-7 0,3-2-9 0,8-2-41 15,4 1-157-15,-19 2-426 0,-23 0-381 16</inkml:trace>
  <inkml:trace contextRef="#ctx0" brushRef="#br1" timeOffset="220939.7328">23252 12621 0 0,'0'0'0'0,"0"0"0"0,0 0 0 16,0 0 32-16,0 0 210 0,0 0-51 0,0 0-55 15,0 0-44-15,0 0-10 0,0 0-2 0,0 0 5 16,0 0 10-16,18 5 1 0,-3-5-3 0,5-3-11 16,3 3-9-16,2 0-18 0,2 0-11 0,4 0-10 15,3 0-8-15,-1 0-11 0,7 0-9 16,1 0-15-16,5 3-66 0,4-3-174 0,-9 0-352 15,-15 0-24-15</inkml:trace>
  <inkml:trace contextRef="#ctx0" brushRef="#br1" timeOffset="223355.8097">23080 12191 0 0,'0'0'0'0,"0"0"0"15,0 0 41-15,0 0 283 0,0 0-34 16,0 0-12-16,0 0-21 0,0 0-26 0,0 0-31 15,0 0-28-15,0 0-20 0,0 0-20 0,-4-76-19 16,-1 71-22-16,3 2-15 0,-3-2-20 16,0 2-14-16,-2 1-11 0,-1 1-15 0,-1 1-4 15,-1 0-5-15,-4 0-1 0,2 5 1 0,-5 1 2 16,3 1-3-16,-4 1 0 0,3 0 1 0,-1 3-4 16,3 2 3-16,-1-1-3 0,3 2-1 15,1 0 0-15,1 0-3 0,3 1 2 0,1 1-1 16,1 0 0-16,3 1 1 0,1 1 2 0,0-3-3 15,0 2 1-15,2-2 1 0,5-1-1 16,0-3-1-16,2 2 2 0,1-4 0 0,0-1-1 16,3 0-2-16,0-3-11 0,3-3-18 0,0 0-25 15,4-2-46-15,0-3-102 0,0-3-141 0,-3 0-297 16,-7 3-563-16</inkml:trace>
  <inkml:trace contextRef="#ctx0" brushRef="#br1" timeOffset="224365.6566">23369 12271 918 0,'0'0'320'0,"0"0"-91"15,0 0-52-15,0 0-52 0,0 0-25 0,0 0-20 16,0 0-19-16,0 0-13 0,0 0-16 0,0 0-6 15,0 0-4-15,0 0-2 0,0 0 1 0,0 0 9 16,15 22 6-16,-20-16 7 0,-1 3 5 16,-2-1-1-16,-4 1-3 0,-2 1-7 0,-2-2-8 0,1 0-8 15,-1 0-7-15,-1-2-2 0,3 0-6 0,0-1-3 16,2-2-3-16,3 0-2 0,1-3 4 16,3 0 0-16,3 0 0 0,-2 0-1 15,3-4-3-15,-1-2-5 0,2-1-2 0,0-1-1 16,2-2-3-16,1 1 0 0,2-1 2 0,3-1 1 15,-2 1 4-15,3 1 3 0,-2 1 1 0,1 1 0 16,-1 0 3-16,2 1 3 0,-3 1 1 0,3 1 0 16,0-1 0-16,1 2-2 0,0 0 1 15,0 1 2-15,2 0-1 0,-1 0 1 0,1 2-1 16,1 0-1-16,0 0 0 0,-1 0-1 0,-2 2-1 16,-2 1-2-16,0 2 0 0,-2 0-2 0,-1-2 2 15,-1 4 3-15,0 0-2 0,0 0 2 16,-2 0-2-16,3-1 3 0,-1 0-2 0,-2 0 0 15,2 0 3-15,1-2-3 0,-3 1 4 0,4-1 4 16,-3-2 3-16,3-1 6 0,-2-1 3 16,2 0 3-16,0 0 2 0,1 0 1 0,2-5-5 15,-3 1-3-15,1-2-3 0,2-1-1 0,1 0-1 16,-3-1-1-16,2-1-1 0,0 0-6 0,-3-2 2 16,2 1 0-16,-4 0-1 0,3 2 6 0,-4-1-4 15,1 0-1-15,-3 1 0 0,1 0 1 0,-2-1-1 16,0 1 2-16,0-2-2 0,-3 0-2 15,-1 1 2-15,2 0-1 0,1 2 1 0,-2 1-1 0,1 2-2 16,0 2-1-16,1 2-3 0,0 0 3 16,1 0-10-16,0 0-5 0,0 0-4 15,0 0-1-15,0 2 5 0,-1 3 3 0,1 2 6 16,-1 2-2-16,1 1 4 0,0-1 0 0,0 3 0 16,0-1 2-16,0 0-2 0,0 3-2 0,1 1 1 15,0 1 0-15,-1 1 0 0,0 4 2 16,1 1 6-16,2 2-1 0,-1 0 8 0,1-1 2 15,-2 0-4-15,0-3-6 0,3-3-3 0,-3 1-1 16,0-4-1-16,1-1 6 0,-2-1-1 0,0-3-1 16,1-3 3-16,-1-1-2 0,0-1 3 0,0-3 5 15,0-1 7-15,0 0 10 0,0 0 12 16,1 0 10-16,-1-2-3 0,0-3-8 0,0-1-15 16,0-2-13-16,1-1-8 0,2-1-3 0,-1-1-2 15,1-3-2-15,-2-2 4 0,3-1-5 0,1-2 4 16,-1-3-1-16,3-2-2 0,-1 0 1 15,2-1-4-15,-1 2 0 0,3 3 0 0,-2 3 1 16,1 4-2-16,-2 1 0 0,3 3-2 16,-2 0-4-16,1 1 1 0,2 3 0 0,1 0-2 15,-1 1-2-15,3 2 1 0,-2 1-2 0,4-1-3 0,-2 2 7 16,5 2-5-16,-2 3 4 0,2 2 3 16,-2 2-2-16,-3 0 1 0,-3 2 0 0,-1 1-1 15,-5-1-1-15,-1 0 3 0,-3 1 2 0,-1-2 3 16,0 1 2-16,-5-2 0 0,-4 1-2 15,-1-1 2-15,-1 1 2 0,0-2-3 0,-7 0-2 16,4 1-3-16,-4-2-6 0,-2-1 0 0,4 0-13 16,-3 0-15-16,2-2-27 0,-2-2-29 0,2-1-30 15,3 0-35-15,0-1-52 0,2 0-108 16,3-1-248-16,3-1-243 0,3 1 145 0</inkml:trace>
  <inkml:trace contextRef="#ctx0" brushRef="#br1" timeOffset="227688.5173">11381 12257 0 0,'0'0'0'0,"0"0"0"16,0 0 0-16,0 0 0 0,0 0 0 0</inkml:trace>
  <inkml:trace contextRef="#ctx0" brushRef="#br1" timeOffset="230935.2548">24106 12347 0 0,'0'0'0'16,"0"0"0"-16,0 0 0 0,0 0 244 0,0 0-45 16,0 0-40-16,0 0-32 0,0 0-34 0,0 0-26 15,0 0-23-15,0 0-16 0,0 0-10 16,0-1-6-16,0 2-3 0,0 0-1 0,0-1 6 15,0 2 16-15,0 0 16 0,0 0 16 0,0 1 8 16,0 1-5-16,0-1 0 0,0 0-6 16,0 2-4-16,0 0-3 0,-1 0-5 0,1 0-4 15,0 1-5-15,-1 1-3 0,1 0-4 0,-2 0-1 16,1 0-2-16,-1 0-2 0,1 0 0 16,0-2-5-16,0 1-2 0,1-1-2 0,-2-1-2 15,1 0 1-15,1-1 0 0,0 1 1 0,0-2 1 16,0-1 2-16,0 1 6 0,0-1 4 0,0-1 6 15,0 1 6-15,0-1 5 0,0 0 2 16,0 0 7-16,0 0 2 0,0 0-1 0,0 0 1 16,0 0-6-16,0 0-1 0,0 0 1 0,0 0 3 15,0 0 1-15,0 0 0 0,0 0-2 16,0 0-12-16,0-2-4 0,0 0-9 0,0-1-7 16,0-2 1-16,0 1-5 0,0-2 0 0,0-1-2 15,0-2-1-15,0-1-2 0,0-1-2 16,0 0-1-16,1-1 0 0,1-1-3 0,-2 1 1 15,0 3-2-15,1-1-3 0,0 3 3 0,0 0-1 16,-1 3 1-16,0 2 1 0,0-1-2 0,0 2 0 16,0 1-3-16,0 0-1 0,0 0-3 0,0 0-6 15,0 0-4-15,0 0-5 0,0 0 0 0,0 4 3 16,0 1 4-16,0-1 3 0,0 3 4 0,0 0 2 16,-1 0 2-16,1-2 4 0,0 4-5 15,0-2 0-15,0 1 0 0,0-1-3 0,0 1 3 16,0 1 0-16,0-1-1 0,0 1 1 15,0-1 0-15,-1 0-1 0,0 0 0 0,1 0 1 16,-2 0 0-16,-1 0 1 0,0-1 0 0,2 0-2 16,0 0 2-16,0-3-1 0,0 2 2 0,1-2-2 15,-1 0 0-15,1-2 0 0,0 1 0 16,0-2 0-16,0 0 1 0,0-1 1 0,0 1-1 16,0-1 4-16,0 0-2 0,0 0 2 0,0 0 3 15,0 0 1-15,0 0 4 0,0 0 5 0,0 0 4 16,0 0 6-16,0-1 0 0,0-1-3 15,0-1-6-15,0-1-3 0,0 1-4 0,0-2-2 16,0-1 1-16,0-1 0 0,0 0-2 0,0-2-1 16,0-1 0-16,0-2-4 0,1-1 4 0,0 1 0 15,0-2-2-15,-1 0 1 0,0 1-2 0,1 3-1 16,-1-1 0-16,1 4 1 0,1 1-1 0,-2 1-2 16,1 1 0-16,-1 3 1 0,0-1-2 0,0 2 0 15,0-1-3-15,0 1-5 16,0 0 1-16,0 0-3 0,0 0-6 0,0 0 3 0,0 4-6 15,-1 3 4-15,-1-1 7 0,2 4 3 0,-1 1 2 16,1 1 0-16,-1-1 2 0,1 2-2 16,0-3 2-16,0 1-2 0,0-2 0 0,0 1 0 15,0 0 0-15,0-3 3 0,0 1 0 16,0-1 2-16,0 0-3 0,0 0-1 0,0-1 1 16,0-1 0-16,0-1 0 0,0 0 0 0,0-2-1 15,0 0 0-15,0 1 1 0,0-2 0 0,0-1 0 16,0 1 2-16,0-1-2 0,0 0 2 0,0 0 2 15,0 0 0-15,0 0 1 0,0 0 3 0,0 0 3 16,0 0 5-16,0 0 1 0,0 0-1 16,0-3-2-16,0-1-5 0,0-2-2 0,1 0-1 15,-1-2 1-15,1-1 0 0,1 0-2 0,-1-3 0 16,1 1-1-16,-1-3 0 0,1 0-1 0,-2 0-1 16,0 2 0-16,0 0-3 0,0 4 1 15,0 2 0-15,0 3-3 0,0 2-4 0,0 0-15 16,0 1-25-16,0 0-25 0,0 3-30 0,-2 4-47 15,1 2-76-15,-1 1-153 0,1-2-348 16,-1-4-817-16</inkml:trace>
  <inkml:trace contextRef="#ctx0" brushRef="#br1" timeOffset="232173.1728">24332 12328 0 0,'0'0'0'0,"0"0"270"16,0 0 82-16,0 0-69 0,0 0-56 16,0 0-21-16,0 0-24 0,0 0-28 0,0 0-13 15,0 0-13-15,0 0-9 0,0 0-11 0,0 0-7 16,0-13-7-16,0 13-7 0,0 0-9 15,0 0-13-15,0 0-13 0,0 0-9 0,0 0-4 0,0 0-9 16,0 0-3-16,0 0-4 0,0 0-5 16,0 0-5-16,0 0-3 0,0 0-3 0,0 0-9 15,0 1 3-15,0 0-2 0,0 1 0 0,0 2 5 16,0 1-2-16,0 0-1 0,0 2-1 16,0 0 0-16,0 1 2 0,0 1 2 0,0 0 0 15,0 1-1-15,0 0 2 0,-1 1 1 0,1-1 0 16,-1 0 1-16,1-1-2 0,0 2-1 15,-1-2-2-15,0-1 3 0,1 2-2 0,-1-3 0 16,1 2 3-16,-2 0-4 0,2-2 1 0,0 0 2 16,0-1-1-16,0 0 0 0,0 0 1 0,0-2 0 15,0 1-2-15,0-1 3 0,0-1-2 16,0 0-1-16,0 1-1 0,-1-2 0 0,1-1-2 16,-2 2-3-16,2-1-12 0,-1-1-24 0,1-1-41 15,0 0-69-15,0 0-89 0,0 0-148 16,0-2-213-16,0-1-260 0,1 1 253 0</inkml:trace>
  <inkml:trace contextRef="#ctx0" brushRef="#br1" timeOffset="232564.3253">24518 12301 335 0,'0'0'371'15,"0"0"-113"-15,0 0-78 0,0 0-71 0,0 0-43 16,0 0-19-16,0 0-9 0,0 0 4 0,0 0 7 16,0 0 9-16,0 0 5 0,0 0-1 0,0 0-4 15,0 0-4-15,-39 31-7 0,30-26-4 16,-2 1-7-16,-1-1-4 0,1 2-5 0,-3-1-3 16,3 0-4-16,0 0-3 0,1 0-2 0,0 1-4 15,0-1-3-15,1 0-2 0,5-1-1 0,-3-1-2 16,5 0 0-16,-3-1-2 0,2-1-2 15,2 0 1-15,1-1 0 0,0-1 2 0,0 0 2 16,0 0 4-16,0 0 13 0,0 0 14 0,0 0 17 16,0 0 9-16,0 0-2 0,0 0-10 15,0 2-14-15,0-1-13 0,0 0-3 0,1 0 2 16,2 2 6-16,2-1 10 0,-2 1 6 16,4 0 5-16,-1 0-1 0,3 0-5 0,0 3-6 15,2-1-4-15,3 1-5 0,0 0 0 0,1-1-4 0,1 1-2 16,1-1-3-16,-4 1-4 0,3 0-1 15,-2-1-4-15,-3 1-12 0,4 0-37 0,-1 1-15 16,3 2-92-16,-3-2-277 0,-4-4-707 0</inkml:trace>
  <inkml:trace contextRef="#ctx0" brushRef="#br1" timeOffset="235311.368">23192 12982 0 0,'0'0'62'0,"0"0"233"0,0 0-3 16,0 0-14-16,0 0-51 0,0 0-25 16,0 0-29-16,0 0-32 0,0 0-37 0,0 0-42 15,0 0-29-15,0 0-16 0,-27-20-1 0,17 24 10 16,-3 0 11-16,0 2 11 0,-4 0 7 0,2 1 0 15,-1 2-1-15,1 3 0 0,0 0-6 16,0 1-6-16,0 3-6 0,1 2-8 0,0 0-7 16,-1 2-5-16,5 1-6 0,0-2-3 0,2 0-3 15,3 1 1-15,3-1-1 0,1-2-2 16,1 0 3-16,2-2-3 0,3-1 2 0,5-2 3 16,1-1 3-16,2-2 3 0,3-2 3 0,0-2 2 15,2-2-2-15,1-2 1 0,0-1-2 16,4 0-2-16,-1-4 0 0,1-1-3 0,-1-2-10 0,-1-1-17 15,-2-1-37-15,-1-2-77 0,-2 3-134 16,0-2-222-16,-6 4-318 0,-4 2-49 0</inkml:trace>
  <inkml:trace contextRef="#ctx0" brushRef="#br1" timeOffset="236253.02">23359 13203 939 0,'0'0'391'0,"0"0"-131"0,0 0-98 16,0 0-58-16,0 0-32 0,0 0-12 16,0 0-9-16,0 0 0 0,0 0 7 15,0 0 1-15,0 0-2 0,0 0-9 0,0 0-9 0,0 0-5 16,48 42-2-16,-48-36 4 0,0 1 6 0,-4 0 5 16,-4 0 3-16,-3-1-4 0,0 1-5 15,-3 0-10-15,-2-2-7 0,1-1-5 0,-1 1-3 16,2-3-3-16,-1 1-1 0,5-3 1 0,1 0 2 15,2 0 0-15,2-2 2 0,1-1-1 0,1-2-4 16,2 0-3-16,1-4-4 0,0-1-8 16,0-1-3-16,7-3-3 0,-1-1-1 0,4-1 5 15,0 0 3-15,2 1 2 0,2 0-2 16,-3 2-2-16,1 4 0 0,0 1-3 0,-2 2 4 0,-1 2-3 16,-1 3-2-16,1 0 1 0,1 1-2 15,1 0-1-15,-1 6 3 0,0 1 1 0,1 1 1 16,-2 0 4-16,1 3 0 0,0 1 1 0,-4-1-3 15,1-1 2-15,0 0 1 0,0 1 0 16,-2-3 6-16,1 2-5 0,-1-1 1 0,2-1-1 0,-1-1-3 16,0 0 6-16,-1-3 2 0,0 0 2 15,3-2 1-15,-1-1 4 0,-1-1 2 16,3 0 4-16,0 0 1 0,2-5-3 0,0-1-2 0,-1-2-1 16,2 0 3-16,0-2-1 0,0-1-2 0,-1 0-1 15,-2-1-9-15,0-1 5 0,-1 2 0 16,0-1 3-16,-4 0 2 0,0-1-4 0,-2-1 1 15,-2 1-2-15,0-4 0 0,0 1-1 0,0-1-2 16,0 0-1-16,-2 1-1 0,-1 1-1 16,0 2 2-16,1 4 0 0,2 2-5 0,-1 3 3 15,1 2-3-15,-2 2-2 0,2 0-1 0,0 0-8 16,0 0-8-16,0 2-1 0,0 5 3 0,0 3 5 16,0 4 9-16,0 1 2 0,0 3 0 15,0 1 2-15,0 3 1 0,0 0-1 0,0 1-1 16,0 1 0-16,0 2-3 0,0 0 2 0,-1 2 3 15,1 0-1-15,0 2 2 0,0 0 0 0,0-1-1 16,1-5 4-16,2 0 1 0,-2-1-1 0,2-4-4 16,-1-3 3-16,0-1 0 0,-1-3 0 15,-1-5 7-15,1 0-6 0,-1-3 1 0,0-2 2 16,0-1 7-16,0-1 12 0,0 0 14 0,0 0 13 16,0-2-5-16,0-3-7 0,0-3-14 15,0-2-17-15,1-4-6 0,2-1-1 0,0-3-4 16,1-2 1-16,0-3 3 0,2-2-4 0,-1-2 1 15,2-1-1-15,2-2-5 0,0 2 3 0,1 0 2 16,1 5-1-16,-2 2 1 0,0 2 0 0,-3 3-4 16,2 6 1-16,0-1-2 0,0 4-3 15,-2 2-2-15,2 1-3 0,1 2 5 0,1 1-6 16,1 1 2-16,-1 0 0 0,1 3-9 0,0 2 8 16,-1 4 2-16,-1 0 1 0,1 1 6 15,-1 2-1-15,-3 0 0 0,-1 1 0 0,-1-2 5 16,0 1-4-16,-4-1 2 0,0 1-1 0,-7 1-2 15,1 1 6-15,-5-3 1 0,-3 1 1 16,-1 0-2-16,-2-3 3 0,-2 2-2 0,-2-2-1 0,0-1 1 16,2 0-3-16,-2 1-4 0,1-2-6 15,4-3-13-15,0 1-21 0,2-3-31 0,3 0-51 16,5-2-71-16,2 0-93 0,3-2-228 0,1 0-427 16,0 0-92-16</inkml:trace>
  <inkml:trace contextRef="#ctx0" brushRef="#br1" timeOffset="237179.1805">24081 13193 0 0,'0'0'65'0,"0"0"307"16,0 0-55-16,0 0-68 0,0 0-46 15,0 0-28-15,0 0-21 0,0 0-19 0,0 0-17 0,0 0-10 16,0 0-5-16,0 0-7 0,0 0-8 16,0 0-12-16,10-24-11 0,-5 21-10 0,-2 2-7 15,4-2-6-15,-1 3-7 0,0-1-5 16,3 1-6-16,1 0-4 0,-2 0-3 0,-1 0-3 16,0 0-2-16,0 0-7 0,-4 1-2 0,1 3-4 15,-1 0-3-15,-2-1 5 0,-1 2 0 0,0 0 6 16,0 1 3-16,-2 0 7 0,-5 0 5 0,1 1 1 15,-2 1 5-15,-2 0-4 0,-2 0 0 0,0 0 0 16,2 0-3-16,1 2-4 0,1 0-6 16,0-3-4-16,1 2-7 0,5-1 3 0,-2 0-1 15,2-1-1-15,0 0 3 0,2 0-4 16,0-1 2-16,0-3 0 0,2 2 2 0,0-1 0 16,2-2 2-16,1 1 0 0,1-2 1 0,4 0 6 15,0-1-3-15,3 0-4 0,3-1-14 16,-1-4-26-16,1 0-39 0,0-1-65 0,0-1-125 15,1 0-188-15,-6 1-372 0,-4 3-318 0</inkml:trace>
  <inkml:trace contextRef="#ctx0" brushRef="#br1" timeOffset="237453.2736">24388 13072 900 0,'0'0'481'0,"0"0"-99"0,0 0-73 16,0 0-91-16,0 0-59 0,0 0-33 0,0 0-34 16,0 0-28-16,0 0-23 0,0 0-17 0,0 0-8 15,0 0-8-15,0 0 2 0,0 0-5 16,-7 14 2-16,9-5 3 0,1 0-1 0,0 3 8 16,-1 1 1-16,-2-1-1 0,2 1 1 15,0 1-3-15,-1 0 0 0,-1 0-2 0,0-2 0 0,0 2-1 16,0-2-3-16,-3 1-4 0,1 0-6 0,1-2-20 15,-3-2-33-15,1-2-52 0,1 1-83 16,2-3-135-16,0-2-198 0,0 0-321 0,0-2-110 16</inkml:trace>
  <inkml:trace contextRef="#ctx0" brushRef="#br1" timeOffset="237794.3664">24553 13054 783 0,'0'0'475'0,"0"0"-170"16,0 0-118-16,0 0-100 0,0 0-57 0,0 0-16 15,0 0-1-15,0 0 8 0,0 0 12 16,0 0 7-16,0 0 5 0,0 0 0 0,0 0 2 16,0 0-2-16,-41 90-4 0,27-77 1 0,-2-2-11 15,-3 0-4-15,3 0-3 0,-1-1-8 0,0-3-2 16,3 1-4-16,3-2-2 0,1-2-3 0,2 1 0 15,3-2-2-15,1-1-1 0,3 0 0 0,1-2 0 16,0 1 5-16,0-1 9 0,0 1 12 16,1-1 15-16,3 1 15 0,1-1 6 0,3 1 0 15,-3 2-7-15,4-1-13 0,1 0-8 0,1 2-9 16,2 1-7-16,2 0-3 0,0 1-4 16,2 2-3-16,3 0-3 0,2 3-4 0,4 0 0 15,-1 2-2-15,3-2-10 0,3 3-43 0,-2-3-95 16,1 2-246-16,-10-6-525 0,-6-2-483 15</inkml:trace>
  <inkml:trace contextRef="#ctx0" brushRef="#br1" timeOffset="238755.2749">23248 13751 0 0,'0'0'0'16,"0"0"280"-16,0 0 57 0,0 0-59 16,0 0-63-16,0 0-50 0,0 0-51 0,0 0-50 15,0 0-28-15,0 0-10 0,0 0 5 0,0 0 2 16,0 0 13-16,0 0 11 0,-87-3 9 0,77 7 10 16,0 0 1-16,-1-2-5 0,2 2-8 15,1-1-7-15,0 2-11 0,2 0-11 0,-3 2-9 16,1 1-13-16,0 3-7 0,2 3-3 0,-1 1 0 15,2 1 4-15,1 0-2 0,2 0 3 0,2-1-4 16,0 0-2-16,0-2 4 0,0-1-2 16,6-1 2-16,0-2-4 0,3-1-5 0,4-3-5 15,0 0-12-15,3-3-13 0,1-2-23 16,3 0-36-16,-2 0-46 0,4-3-62 0,-3-3-76 16,0 0-129-16,-4 0-173 0,-6 2 117 0</inkml:trace>
  <inkml:trace contextRef="#ctx0" brushRef="#br1" timeOffset="239753.3219">23436 13865 1471 0,'0'0'304'0,"0"0"-88"0,0 0-46 0,0 0-57 15,0 0-34-15,0 0-25 0,0 0-20 16,0 0-8-16,0 0-2 0,0 0-3 0,0 0-1 15,0 0-5-15,0 0-3 0,0 0-4 0,63 26 0 16,-61-19 3-16,-2 0 7 0,-2 1 10 16,-2 0 5-16,-4 0 5 0,-3-1 1 0,-3 0-4 0,-2 0-4 15,0 0-8-15,-3-3-5 0,2 0-4 0,-3 0-1 16,5-2-5-16,0-1-1 16,4-1 1-16,0 0-1 0,2 0 0 0,1 0-1 0,3-2 0 15,1-3-8-15,1-1 4 0,2 1-7 0,0-3-4 16,1 1 2-16,0-2-7 0,4-2 1 15,4 1 0-15,-2-1 1 0,3 0 1 0,1 1 0 16,0 2 0-16,-2 1 0 0,1 1 2 16,2 2 2-16,-2 0 2 0,1 2 2 0,2 0 1 0,0 1 0 15,0-1 0-15,1 2 1 0,-2 0-2 16,0 0 1-16,-1 3 1 0,0 1-1 16,1-1 0-16,-2 3 0 0,-2 0 0 0,1 1 0 0,-2 0 1 15,-1 0-1-15,0 0 1 0,-3 0-1 16,2-1 2-16,0 0 2 0,-3 0 0 0,4 0 0 15,-1-2-1-15,-3 0-1 0,3-1 0 0,0 1-2 16,-1-2 5-16,2 0 1 0,0 1 2 0,3-2 2 16,-2 0 1-16,3-1 4 0,2 0-2 0,0 0 6 15,1-1-8-15,0-3 1 0,-1 0-3 16,-1-1-2-16,2 0 3 0,-3 0 0 16,0 1 0-16,0-3-1 0,-5 1 2 0,2 1 2 15,-4 0 1-15,2-3-2 0,-3 1-1 0,0 0-2 16,1-2-2-16,-2 0 0 0,0-1-1 0,0-2-3 0,0-2 1 15,0 0-4-15,-2 0 4 0,1 1 0 16,0-1 0-16,-1 2 0 0,2 2 0 0,-1 2-1 16,1 3 1-16,0 1 2 0,-1 2-2 0,1 2 2 15,0-1-1-15,0 1 0 0,0 0 0 16,0 0-5-16,0 0-2 0,0 0-10 16,0 2 4-16,0 3 1 0,0 1 5 0,0 2 8 15,0 2-3-15,0 2 1 0,0 2 0 0,2 0 1 0,2 2-1 16,0 1 1-16,-2 2 1 0,5-1 0 15,-5 3 1-15,3-2 1 0,-1 1-1 0,-2-2-1 16,2 0 1-16,0 0-1 0,-3 0 1 0,2-4 3 16,-2 0-4-16,1-1 1 0,0-3-1 15,-1 1 0-15,-1-4 2 0,0 0-2 0,0-3 1 16,0-1-1-16,0 1 4 0,0-3 0 0,0-1 3 16,0 0 9-16,0 0 4 0,0 0 12 0,0 0 10 15,0 0-3-15,0-3-7 0,0-2-14 16,-1-2-11-16,1-1-7 0,-2-4-1 0,2 0-2 15,0-3-2-15,0-3-2 0,2 1 3 0,0-4 2 16,3 1 0-16,0-2 6 0,-1 1-7 16,2-1-1-16,-2 3-2 0,3 1-4 0,0 2 5 15,-3 3-3-15,4 2 0 0,-3 2-3 0,2 2 1 0,0 2 0 16,-1 0-3-16,0 1 0 0,2 3-3 16,-4 0-2-16,4 1-1 0,-2 0 5 0,2 2-4 15,-1 2 3-15,1 2 0 0,-1-1-2 0,-2 2 7 16,3 1-1-16,-5 0 1 0,1 2 3 15,-1-1-1-15,-3 1 3 0,0-2 0 0,0 3 3 16,-3-1-1-16,-2-1 0 0,-4 0 0 0,0 1 1 16,-2-2 0-16,-1 1 0 0,-3-1-3 0,0-3-3 15,-1 2 1-15,-1-1-8 0,1-1-8 0,0 0-20 16,2-2-36-16,1-1-45 0,2 1-66 16,1-3-93-16,1 0-197 0,4 0-351 0,1 0-302 0</inkml:trace>
  <inkml:trace contextRef="#ctx0" brushRef="#br1" timeOffset="240570.768">24035 13859 0 0,'0'0'0'0,"0"0"0"16,0 0 0-16,0 0 0 0,0 0 0 0,0 0 0 15,0 0 225-15,0 0 32 0,0 0-4 0,0 0-1 16,0 0-6-16,0 0-16 0,0 0-20 16,0 0-27-16,28-26-21 0,-25 26-27 0,-3 0-27 15,1 0-24-15,0 0-25 0,2-1-21 0,0 1-13 16,-1 0-6-16,0 0-5 0,4 0 1 16,-3 0 3-16,6 0 0 0,-3 0 1 0,0 1-3 15,2 2-1-15,1-2-2 0,0 1-1 0,-2-1-4 16,-1 2-2-16,1-1-3 0,-3 0-2 15,-2-1 0-15,1 1-2 0,-1 0 0 0,-2 1 1 0,0-1 2 16,0 2 4-16,-6 0 5 0,1 1 4 16,-3 2 2-16,-1 0 3 0,-1-1-4 0,-1 1-2 15,1-2-4-15,1 1-5 0,0-1-3 0,5 0-3 16,0-1 0-16,0-1-2 0,4 1 0 16,0-1 2-16,0 1-1 0,0-2 3 0,4 0-3 15,2 1 5-15,2-1 3 0,2-1 1 0,-2 0 1 16,4 0-1-16,0 1-2 0,-1-1-4 15,-1 0 3-15,0 0-3 0,-2 1 1 0,-2 0-1 16,-1-1-3-16,-1 2 3 0,-1-1-2 16,0 1 1-16,-3 0-2 0,0 0 2 0,0 0 2 0,0-1 2 15,0 0 6-15,-1 2 0 0,-4 0 6 0,-2 1 5 16,0 0 3-16,-4 0 4 0,-5 1-4 0,3 0-4 16,-5-2-5-16,4 1-3 0,-4-1-3 15,4-1 0-15,-1 1-4 0,3 0-2 0,2-2-1 16,0 1-6-16,2-2-7 0,4 0-34 0,0-1-55 15,2 0-95-15,2 0-167 0,0 0-249 16,2 0-344-16,0-1 234 0</inkml:trace>
  <inkml:trace contextRef="#ctx0" brushRef="#br1" timeOffset="240861.771">24451 13768 1251 0,'0'0'413'0,"0"0"-86"15,0 0-89-15,0 0-70 0,0 0-54 0,0 0-37 0,0 0-31 16,0 0-20-16,0 0-13 0,0 0-5 0,0 0-1 16,0 0 2-16,0 0 8 0,0 0 5 15,3 36 6-15,0-24 8 0,0 1-3 0,-2 1 0 16,0-1-6-16,-1 1-5 0,0 0-2 0,0 0-1 15,0-2-1-15,0 0-5 0,0-1 2 0,-1 0-4 16,0-2-2-16,-2-1-1 0,0 0-24 16,1-1-39-16,1-1-63 0,0-2-100 15,1 0-180-15,0-2-324 0,0-1-779 0</inkml:trace>
  <inkml:trace contextRef="#ctx0" brushRef="#br1" timeOffset="241164.3148">24595 13771 827 0,'0'0'417'0,"0"0"-71"0,0 0-101 15,0 0-124-15,0 0-67 0,0 0-39 0,0 0-11 16,0 0 5-16,0 0 8 0,0 0 7 0,0 0 8 16,0 0 6-16,0 0 1 0,0 0 0 0,-48 94-1 15,36-81-3-15,-1-1 1 0,1-2-3 16,-5 0-5-16,4-2-8 0,-4-1-2 0,6-2-3 15,-1 2-2-15,1-3-2 0,3 0-1 0,3-2-1 16,0 1 1-16,5-2 5 0,0-1 10 16,0 0 15-16,0 0 13 0,0 0 12 0,4 0 7 15,2 0-7-15,1 0-11 0,4-1-15 0,0 1-17 16,1 0-8-16,3 0-3 0,0 0-4 0,3 1 0 16,-4 2-5-16,5 1-3 0,0 2-1 15,0 1-9-15,2 1-46 0,2 2-87 0,4 1-68 16,-2 1-159-16,-2-3-370 0,-7-1-714 0</inkml:trace>
  <inkml:trace contextRef="#ctx0" brushRef="#br1" timeOffset="241914.1781">23180 14313 0 0,'0'0'0'0,"0"0"0"16,0 0 0-16,0 0 367 0,0 0 27 16,0 0-48-16,0 0-58 0,0 0-52 0,0 0-48 15,0 0-38-15,0 0-20 0,0 0-17 0,27-86-12 16,-27 81-14-16,0 2-8 0,-1 0-9 16,-2 1-9-16,0 0-7 0,-3-1-13 0,2 2-12 15,-4 1-8-15,-1 0-8 0,-3 0-4 0,1 3-2 16,-6 4-1-16,2 1 0 0,-3 2 1 15,2 2-2-15,-2 5 2 0,2 1-3 0,-1 1 1 16,3 2 1-16,-2 0-3 0,3 0 5 0,2-2-6 16,4 1-1-16,3-2 0 0,3 1-4 0,1-2 5 15,1-1 1-15,6 0-2 0,3-2 2 16,4-2 1-16,0-2 0 0,3-2 1 0,3-2-3 16,0-2-4-16,4-3-7 0,2-1-12 0,0 0-12 15,1 0-33-15,0-3-39 0,-1-3-67 0,-1-1-118 16,-3-1-154-16,-3 3-290 0,-8 2-256 0</inkml:trace>
  <inkml:trace contextRef="#ctx0" brushRef="#br1" timeOffset="242843.1528">23495 14415 1244 0,'0'0'392'0,"0"0"-136"0,0 0-106 15,0 0-54-15,0 0-48 0,0 0-22 16,0 0-12-16,0 0-2 0,0 0 3 0,0 0 7 16,0 0 2-16,0 0 1 0,0 0-2 0,22 30 4 15,-22-25 5-15,0 1 6 0,0 0 13 0,-4 0 1 16,-3-1 2-16,-2 2-3 0,-1 0-6 16,-6-1-7-16,0 1-8 0,-4-2-7 0,-2 0-9 15,0 0-1-15,1-2-1 0,3 0-3 0,0-1-2 0,3-2 0 16,4 0-4-16,2 0 1 0,3 0 5 15,2-3-7-15,4-1-6 0,0-3-5 16,4-1-11-16,5-2 3 0,1-1 2 0,2 0 4 16,5 0 5-16,1 1 1 0,-1 1 0 0,2 1 3 15,-1 0 3-15,-3 3-3 0,-2 1 2 0,-1 1 0 16,-3 1 3-16,-1 1-1 0,-1 1-1 0,2 0-1 16,-2 0-4-16,-1 2 2 0,2 3 1 15,1 0 0-15,-3 2 2 0,0 0-2 0,1 0 2 16,-4 0-1-16,5 0 2 0,-5 0 1 0,2-1-1 15,-1-2 0-15,1 0 0 0,0 0 1 0,1-2 2 16,-1 0 1-16,2-2-2 0,-4 0 2 16,2 0 1-16,0-2 4 0,1-3 3 0,-2 1-1 15,0-3-2-15,0 0-2 0,-2-1-1 0,2-1-2 16,-1 0 0-16,-1-1 0 0,-1 2-3 0,2-2 3 16,-1 2-2-16,-2-1 2 0,1 0 2 15,-1-1-2-15,0 0 2 0,0-1 1 0,0-1 0 16,0-2 2-16,0 3 0 0,0 1 0 0,0 3-1 15,0 2 0-15,0 3-2 0,0 2-3 0,0 0-9 16,0 0-8-16,0 2-2 0,0 5-1 16,0 3 6-16,0 2 7 0,0 2 1 0,0 1 1 15,0 1 0-15,0 0 1 0,0 1 1 0,0 2-1 16,0-2 1-16,0 1-3 0,0 0 3 0,0-2 1 16,0 2-1-16,0-1 1 0,0 1-1 0,0-2-1 15,0 2 7-15,0-2 2 0,0-2 3 16,0-1 3-16,0-2-6 0,0 0 2 0,-3-2-1 15,0 0-3-15,1-1-1 0,-2 0-2 16,0-1-2-16,2-1 1 0,-1 0 2 0,0-3-4 16,1 0 0-16,2 0-1 0,0-3 1 0,0 0 2 15,0 0 1-15,0 0 8 0,0 0 10 0,0-1-5 16,2-5 4-16,1-2-6 0,1-2-7 0,-2-1 3 16,2-1-6-16,0-1-1 0,0-3-3 15,2 0-1-15,-3-1 0 0,3-2 3 0,-3-2-2 16,4-2 0-16,-3 0 2 0,4-2-2 0,-1 3 0 15,1 0 0-15,-1 4-3 0,3 3-1 16,-1 2 1-16,-1 3-1 0,0 3-2 0,-1 3-1 0,1 1-2 16,1 0 0-16,0 1 0 0,-1 1 1 15,0 1-2-15,-2 0-1 0,4 0 0 0,-5 1 1 16,1 4 1-16,1 0 1 0,-4 2-1 0,2 1 1 16,-1 0 1-16,-3 2 3 0,-1-1 2 0,0 1 0 15,0 1 0-15,-5-1 2 0,-1 1 2 0,-3 0 1 16,-1-1 3-16,-2 1-2 0,-1 0-1 15,-2-2 0-15,1 1-4 0,-3-1 1 0,4-2-8 16,-4 0-9-16,5-1-31 0,2-1-50 0,0-2-76 16,4-2-126-16,2-1-239 0,3 0-394 15,1 0-156-15</inkml:trace>
  <inkml:trace contextRef="#ctx0" brushRef="#br1" timeOffset="243798.6435">24002 14396 0 0,'0'0'103'0,"0"0"329"0,0 0-16 0,0 0-86 0,0 0-75 16,0 0-66-16,0 0-46 0,0 0-47 15,0 0-39-15,0 0-28 0,0 0-15 0,0 0-3 16,0 0 5-16,0 0 10 0,-8 18 7 0,7-12 2 15,0 1-4-15,-1 0-6 0,2 1-5 0,0-2-4 16,0 1-4-16,0-1 4 0,3-1-1 16,-1 1 2-16,3-3 4 0,0 1 1 0,-1-1 3 15,1-1 4-15,-2 0 6 0,3-2 3 0,-3 0 4 16,5 0 0-16,-2 0-4 0,-1-2-7 16,3-1-3-16,-4-1-3 0,5 1-2 0,-4-1 2 15,0-1-2-15,0 2-2 0,0-2-1 0,-3 0-3 16,4 1 2-16,-2 0 1 0,0 0 6 15,0-2 2-15,-2 1 2 0,1 1 1 0,1-1-4 16,-3 3-1-16,0 0-4 0,0 1-6 0,-1 1-4 16,0 0-5-16,0 0-4 0,0 0-5 0,0 0-5 15,0 1-2-15,0 5 2 0,0 3 3 0,0 0 5 16,0 1 0-16,0 2 0 0,0-1 0 16,0 2-2-16,-1-2 3 0,1 1-2 0,0-2 2 15,-1 1 1-15,1-1-4 0,0-2-5 0,0-1-31 16,0 0-49-16,0-1-82 0,1-1-146 15,3-1-241-15,2-3-348 0,-5 0-117 0</inkml:trace>
  <inkml:trace contextRef="#ctx0" brushRef="#br1" timeOffset="244067.209">24359 14312 1011 0,'0'0'221'16,"0"0"-61"-16,0 0-60 0,0 0-71 16,0 0 5-16,0 0 22 0,0 0 19 0,0 0 10 15,0 0 2-15,0 0 4 0,0 0 0 16,0 0-2-16,0 0-4 0,0 0-8 0,-5 114-10 16,5-101-9-16,0 0-11 0,-2 1-6 0,1 0-9 15,0 0-4-15,0-1-6 0,-2-1-1 0,0 1-1 16,0 0-7-16,1 1 0 0,-2 2-8 15,1-3-28-15,2 1-92 0,0-2-246 0,1-3-464 16,0-5-509-16</inkml:trace>
  <inkml:trace contextRef="#ctx0" brushRef="#br1" timeOffset="244416.5866">24559 14291 549 0,'0'0'439'0,"0"0"-255"16,0 0-80-16,0 0-32 0,0 0 18 0,0 0 10 15,0 0-4-15,0 0-5 0,0 0-12 0,0 0-10 16,0 0-9-16,0 0-12 16,0 0-4-16,-61 119-2 0,52-111-4 0,-1 0-1 0,-2 0-5 15,-2-1-8-15,3-1-4 0,-5-1-12 0,1 1-7 16,-1-2-4-16,2 0-5 0,1 0 3 15,2-2 1-15,0 0 4 0,4-1 0 0,3 0 3 16,1-1 1-16,3 0-1 0,0 0-3 0,0 0-6 16,3 0 2-16,1 0 10 0,5 0 14 0,0 0 14 15,2 0 10-15,1 1-1 0,0 3-2 16,3-1-3-16,-1 1-6 0,-2-1-2 0,5 2-6 16,-5 0-2-16,5-1-3 0,-4 2-4 0,0 1 1 15,3 2-17-15,-2 4-1 0,4 0 0 0,1 3-6 16,1-1-33-16,-1 1-165 0,-5-3-406 0,-5-6-910 15</inkml:trace>
  <inkml:trace contextRef="#ctx0" brushRef="#br1" timeOffset="244987.4873">23302 15075 0 0,'0'0'0'0,"0"0"101"0,0 0 267 0,0 0-47 15,0 0-61-15,0 0-55 0,0 0-31 0,0 0-33 16,0 0-13-16,0 0-9 0,0 0-13 16,0 0-5-16,0 0-13 0,0 0-11 0,-41-15-11 15,34 15-10-15,2 0-6 0,-1 0-6 0,-3 0-5 16,-2 1-2-16,0 4-2 0,-3 4-2 16,-1 0 0-16,-1 4 0 0,0-1-1 0,0 4 1 15,2 0-6-15,-1 0-3 0,3 2-5 0,3 1-5 16,0-1-3-16,4 3-2 0,4-2-2 0,1 0-2 15,0-2 2-15,6-1 1 0,5-1 2 0,3-2 2 16,6-2 1-16,1-2 0 0,4-3-8 0,4-2-14 16,1-4-23-16,2 0-31 0,2-3-35 15,-3-4-51-15,1-1-63 0,-1-2-64 0,-2 2-97 16,-3-2-147-16,-6 2-103 0,-9 2 114 0</inkml:trace>
  <inkml:trace contextRef="#ctx0" brushRef="#br1" timeOffset="245471.8459">23532 15221 1547 0,'0'0'322'0,"0"0"-83"0,0 0-56 0,0 0-58 16,0 0-44-16,0 0-28 0,0 0-22 0,0 0-8 15,0 0-10-15,0 0-1 0,0 0-1 16,0 0-3-16,0 0-1 0,71 10-3 0,-69-5 0 0,-2 1 1 16,0 1 9-16,-1-1 13 0,-6 1 11 0,-2-1 3 15,-1 0 0-15,-4 0-9 0,-1-2-7 16,1 1-2-16,-3-1-7 0,1-2-4 0,1 0-1 16,2-2-3-16,1 0 1 0,2 0 0 0,3 0 2 15,0 0 0-15,4-1 5 0,3-4-2 16,0 1-3-16,0-2-3 0,0 0-7 0,0 0-2 15,3-2-1-15,4-1 2 0,0 1-1 0,-1 0-1 16,2-1 0-16,0 1-1 0,1 0 2 0,0 1 1 16,1 0-1-16,0 0-2 0,0 3 3 15,-1-1 0-15,-1 1 0 0,2 3 7 0,-2 0-9 16,1 1 3-16,-1 0-2 0,-2 1-2 0,2 4 3 16,1 1-1-16,-1 0 2 0,-2 1-2 15,2 0 4-15,-1 1 0 0,-1-1 1 0,1 2 0 16,-3-2 0-16,1 0 1 0,-2 2-1 0,1-4 3 15,0 2-5-15,-2 0 1 0,2-1-1 0,-1-1-5 16,-1 1 5-16,0 1-1 0,0 0-4 16,0-2-10-16,1 1-30 0,-2-1-43 0,2 0-65 15,-1 0-108-15,1-2-183 0,-2-2-320 0,1-1-551 0</inkml:trace>
  <inkml:trace contextRef="#ctx0" brushRef="#br1" timeOffset="245994.6888">23777 15084 749 0,'0'0'551'0,"0"0"-136"0,0 0-72 16,0 0-94-16,0 0-89 0,0 0-62 0,0 0-49 16,0 0-36-16,0 0-11 0,0 0 7 0,0 0 3 15,0 0 8-15,0 0 5 0,0 0 0 16,-6 71 2-16,8-56-2 0,1 3 1 0,0-1-2 15,-1 1 0-15,-1 0-4 0,0-1-1 0,2 1-4 16,-1 1 1-16,1 1 12 0,-2-1 10 16,1 1 9-16,3-2-5 0,-3-3-16 0,-1-1-11 15,-1-2-8-15,0 0 0 0,0-1 4 0,0-2 0 16,-2-2 1-16,-2 0 4 0,0-1-4 0,2 1 0 16,-3-3-2-16,2-1-2 0,2 0 1 0,-1-2 2 15,2-1 4-15,0 0 3 0,0 0 9 0,0-1-1 16,0-5-5-16,0-1-6 0,0-4-13 15,0-2-2-15,0-1-2 0,0-4 1 0,2-1 7 16,0-3-2-16,3-2 2 0,-1-3-2 16,0 0-5-16,1 1 0 0,3 1-1 0,-2 4 0 0,1 4-3 15,-1 6-1-15,-1 1-3 0,2 5 0 16,-3 0-4-16,5 2-2 0,-2 2 3 0,0 1-1 16,2 0 4-16,3 0 1 0,-1 1 3 0,2 3-1 15,-1 1 3-15,2-1 1 0,0 2-2 0,-2 0 3 16,-1 2-3-16,-2-2 0 0,0 2 0 15,-6 0 1-15,1 0 1 0,-4 1 0 0,0 2 3 16,-4-1-2-16,-3 1 3 0,-5 1 2 0,-1 1-1 16,-3-1 0-16,-3 0-1 0,1-2-1 15,-2-1-5-15,1 0-3 0,1 0-25 0,2-2-37 16,2 0-58-16,2-3-100 0,3 1-150 0,6-5-380 16,-1 2-797-16</inkml:trace>
  <inkml:trace contextRef="#ctx0" brushRef="#br1" timeOffset="246467.7881">24278 15223 781 0,'0'0'514'0,"0"0"-104"0,0 0-84 0,0 0-113 0,0 0-64 16,0 0-46-16,0 0-36 0,0 0-31 16,0 0-17-16,0 0-5 0,0 0-4 0,0 0-3 15,0 0-3-15,0 0 1 0,-93 14-2 0,84-7-1 16,1 1 0-16,2 1-3 0,1-1 1 15,2-1 1-15,0 3 0 0,1-2-1 0,2 0-1 0,0-1 0 16,0-1-2-16,3-1 4 0,2 0-4 16,1 0 1-16,2-3 3 0,0 0-1 0,2 0 6 15,1 0 2-15,1-2 1 0,2 1 0 0,-2-1 0 16,-2 0 2-16,2 2 2 16,-1-2 3-16,-1 1 0 0,-1 0 1 0,-1 0-4 0,-3 2-2 15,0-1-4-15,-4 0-4 0,1 1-1 0,-2 1-3 16,0 1 5-16,-3 1 4 0,-5 0 6 0,-2 2-3 15,-4-1-3-15,-3 0-5 0,-4 1-8 16,-1 0-3-16,-2 1-22 0,0-2-25 0,2 1-29 16,1-2-52-16,4-1-92 0,6 1-177 0,2-3-369 15,6-1-356-15</inkml:trace>
  <inkml:trace contextRef="#ctx0" brushRef="#br1" timeOffset="246753.8064">24486 15105 1112 0,'0'0'415'16,"0"0"-135"-16,0 0-131 0,0 0-82 0,0 0-13 15,0 0 13-15,0 0 16 0,0 0 14 0,0 0-4 16,0 0-7-16,0 0-7 0,0 0-8 0,0 0-4 15,-4 94-14-15,4-80-10 0,1 2-8 16,0-1-11-16,1 2-1 0,-2-3-3 0,0 0-4 16,0 1-2-16,0-3-1 0,-2 1 2 0,0-3-3 15,-3 1-4-15,0 0-21 0,-1 0-52 0,0-2-91 16,0-2-191-16,4-1-407 0,0-3-808 0</inkml:trace>
  <inkml:trace contextRef="#ctx0" brushRef="#br1" timeOffset="247079.0815">24645 15119 783 0,'0'0'460'0,"0"0"-102"16,0 0-95-16,0 0-111 0,0 0-63 0,0 0-33 15,0 0-21-15,0 0-2 0,0 0 13 0,0 0 17 16,0 0 2-16,0 0 1 0,0 0-1 0,0 0-8 15,5 46 0-15,-7-37-6 0,-2 0-1 0,-5 2-6 16,-1-1 0-16,-2 1-3 0,-3-1-8 16,-2-1-2-16,-1 1-10 0,-2-2-4 0,1-1-3 15,5 0-4-15,-2-1 0 0,8-2-5 0,2 0-7 16,2-2-5-16,2 0 1 0,2 0-4 0,0-1 5 16,7 1 1-16,1 0 2 0,3 1 4 15,2-1-2-15,4 2 9 0,-2 0-6 0,4-3 0 16,0 3 4-16,1-1-7 0,0 1 6 0,0-1-2 15,2 3-2-15,6 2-2 0,3 1-1 16,4 1-17-16,8 1-93 0,-8-4-352 0,-14-1-1167 16</inkml:trace>
  <inkml:trace contextRef="#ctx0" brushRef="#br1" timeOffset="254606.1457">21889 12048 0 0,'0'0'0'0,"0"0"0"0,0 0 0 0,0 0 0 15,0 0 0-15,0 0 0 0,0 0 0 16,0 0 0-16,0 0 0 0,0 0 0 0,0 0 11 16,0 0 121-16,12-34 20 0,-12 34 2 0,0-2-2 15,0 1-22-15,0 0-23 0,0 0-15 0,0 0-9 16,0 0-6-16,0-1-4 0,-2 1-4 15,1 1-1-15,0-1-4 0,0 0 1 0,-2 0-1 16,2-1-5-16,0 1-7 0,-1 0-10 16,0 0-10-16,0-1-6 0,-3 1-6 0,1-1-3 15,-3 0-3-15,1 1-6 0,-1 0-2 0,-3 0-1 0,-1 1 4 16,0-1-1-16,-5-1 2 0,4 1 3 16,-3 1 1-16,1-2 5 15,-3 1 4-15,2 0 4 0,-2-2 3 0,-2 1 1 0,-2-2-2 16,-1 1 0-16,-1-2 0 0,-3 1-1 0,-1 0 0 15,0-1-2-15,-2 1 0 0,1 0-1 0,1 0-3 0,-1 2-2 16,-1 0-4-16,1-1-1 16,2 0-1-16,-3 0-1 0,-2 1-1 0,-1 0-1 15,-5-2-1-15,3 3-3 0,-3-3 4 0,2 0-3 0,-3 1-1 16,0-1 1-16,-3 1-1 0,0-2 3 16,-2 1 1-16,0-1-1 0,-2 1 0 0,0-1-2 15,-2-1 1-15,1 1-1 0,0 1 1 0,-1-1 0 16,2 0 0-16,-2 1 0 0,3 1 1 15,-1 1-3-15,-1-3 2 0,3 0-1 0,1 2-2 16,-1-2 1-16,-1 1 1 0,3-2 1 0,-1 1 1 16,1-1-1-16,1 0-2 0,0 1-2 0,-1-1-1 15,2-1 1-15,-1 2-2 0,2 0 0 0,-1 0 0 16,-1 1 0-16,1-1 0 0,-1 1 1 16,0 2 0-16,2-1-1 0,2 1-1 0,-4 0 1 15,1 0-1-15,-2 1 1 0,-1 0-5 0,1 1 0 16,-1-2 2-16,-3 2-1 0,3-1 4 15,-1 1-1-15,0 0 1 0,-2 0-1 0,0 0 0 16,-3 0 2-16,-1 0-2 0,2 0 0 0,-1 0 0 16,-2 0-1-16,1 0-1 0,-3 0 2 0,0 0 0 15,1 0 2-15,-2 0-1 0,-2 0-1 16,2 0 2-16,1 0 0 0,-2 0 1 0,-2 0-2 16,2 0 1-16,-2-2 0 0,3 0 0 0,0 0 0 15,0-1-1-15,1 0-1 0,-1 0 1 0,1 0 2 16,1 0-1-16,-1 1 1 0,-2-1-3 0,-2 1-2 15,2-1-1-15,-5 1-1 0,-2 0 1 16,0 1-1-16,0-1 0 0,0 1-1 0,0 0-1 16,0 0 2-16,0 1-1 0,0-1 1 0,0 1 0 15,0-1 0-15,0-1 4 0,0 1-2 16,0 0 4-16,0-1-4 0,1-1-1 0,1 1 1 16,1-1-1-16,1-1 3 0,2 1 1 0,0 0-1 15,1-2 1-15,0 0-2 0,0 1 0 0,2-3 0 16,-1 4-1-16,-2-2 0 0,2 1 1 0,1 1-1 15,1 0 0-15,1 1 0 0,0 0-3 16,1-1 1-16,3 2 1 0,-4 0 0 0,5 1 1 16,-1 0 0-16,2 0 0 0,2 0 0 15,-2 0 0-15,2 0 0 0,0 0 0 0,-1 0 1 16,2 0 0-16,-1 0-1 0,2 1 0 0,0 0 0 16,-1 1 0-16,2-2-1 0,1 1 1 0,-1 0 0 15,0 0 1-15,0-1-1 0,1 1 1 0,-2 0 0 16,0 1 0-16,2-1 1 0,2 0-3 15,-1 1 1-15,-3 1-2 0,1-1-1 0,2 0 2 16,1 2 2-16,-3-1-2 0,4 2 2 0,-2-2-1 16,2 1-1-16,-2-1 3 0,-1 1-2 0,1-1 1 15,0 0-1-15,-2 1 0 0,1-3 1 0,-1 2-1 16,0 0 0-16,0-2-2 0,-1-1 2 16,2 1-4-16,0-1 6 0,-1 0-2 0,0 0 1 0,-1 0 4 15,3 0-5-15,1 0 2 0,1 0-1 16,1 0-1-16,0 0 1 0,-1 0-2 0,2 0 0 15,2 0-2-15,-1 0 1 0,0 0 1 16,0 2-1-16,-1 1 2 0,0-1 0 0,0 1 1 16,-1 1 0-16,0 1 1 0,0-1-2 0,-3 1-1 15,3 0 0-15,-4 0-1 0,5-1 2 0,-2 2 0 16,1-1-2-16,2 0 0 0,-1 0 2 16,-2 0 0-16,3 1 0 0,-3-2 2 0,0 2-1 15,4 0 0-15,-1-1 1 0,1-1-1 0,1 2-2 16,1-2 1-16,2 1 0 0,4 0-4 0,0 1 4 15,1-1-2-15,3 1-1 0,-1 0 3 0,1 3-3 16,1-1 1-16,2 1 0 0,-2 0 3 16,-1 2-3-16,-1-1 0 0,2-1 0 0,1 1-5 15,-1 0 4-15,0 0-1 0,4 1 0 0,-3-1 2 16,4 2 0-16,-2-2 1 0,3 1 0 0,1 0 2 16,1 0-2-16,0 1 1 0,-1 0-1 15,0 1 2-15,1-1-3 0,0-1-1 0,1 1 1 16,0-1-5-16,1 0 5 0,2 1-2 0,-1 0 2 15,-1 0 2-15,3-2-1 0,-3 4 0 0,1-1 1 16,3 0 0-16,-2-1-1 0,3 1 2 16,-1-1-1-16,-2 1-1 0,3-1 2 0,-2-1-3 15,3 1 1-15,0 1-1 0,0-2 2 16,0 2 1-16,2-1 0 0,0 0 2 0,0 1-3 16,2-1 2-16,1 2 0 0,3-1 1 0,-1-1 0 15,5 1 0-15,-1-1-1 0,0-2 2 0,3 0 1 16,-1 1 0-16,0-2 2 0,4 0 3 0,-2-1 2 15,1-1 4-15,3 1 0 0,-3 0 0 0,3 0-1 16,0-2 1-16,-1 0 2 0,3-1 3 0,1 1 0 16,0-2-2-16,0-1-1 0,1 0-1 15,-1-1-1-15,0 2-1 0,2 0-3 0,-2-1 1 16,3 2-6-16,0-1 2 0,0 2-2 0,-2 1-2 16,1 2-2-16,3-3 0 0,-1 1 2 15,-2-1 0-15,4-2 1 0,-2 1-2 16,0-1 0-16,-1-1-1 0,0 0 1 0,-1 1 1 0,3-1-1 15,-3 1 2-15,1-2-4 0,-2 0 1 0,3 1 2 16,-1-2-2-16,-1 0 1 0,0 0 0 16,-1 0-1-16,2 1 0 0,1-2 1 0,0 1 0 15,2 0-1-15,-2-1 0 0,2 0 0 0,0 1 1 16,1-1 2-16,-1 0 0 0,2 0-3 0,0 0 2 16,1 0-3-16,1 0 0 0,0 0 4 15,-1 1-3-15,-1 0-1 0,0 3 0 0,1 1-1 16,-3 0 0-16,1 1 0 0,1-1 2 0,-2-1-3 15,2 1 1-15,0-1 1 0,-3-2-2 0,2 2 2 16,0-1 0-16,0 0-2 0,1 3 2 0,1-3 1 16,1-1-2-16,-1 0 0 0,1 0 2 0,-2 1-2 15,-1-3 1-15,2 2 1 0,0-1-2 16,0 0-1-16,-1 0 3 0,1 2-3 0,-1-2 0 16,4 1 4-16,-4 0-4 0,1 0 0 0,0-1 1 15,1 1-1-15,-1 1 1 0,3-1 1 16,-1 0 0-16,1 1-1 0,-1 0 0 0,1 0 0 15,0-1 0-15,1 0-2 0,1-1 1 0,-1 2 0 16,1-2 0-16,-1 1 3 0,0-1-2 16,-2 1 0-16,1-1 2 0,0 2-5 0,1-2 4 15,3 0-1-15,-2 1-1 0,1-1 1 0,-1 2-2 16,2-2 1-16,1 1 1 0,0 1 0 0,0-1-2 16,0 0 2-16,0 0 0 0,3-1 1 15,-1 2 0-15,1-2 0 0,0 0-1 0,0 0-5 16,0-1 6-16,-2 0-2 0,3 2 0 0,-4-2 5 15,2 0-5-15,-1 1 1 0,2-1-1 0,0 0 3 16,-1 0-3-16,-2 2 0 0,1-1 0 0,0 2-3 16,-2-1 3-16,-1 3 2 0,-1 0-2 15,-2 2-2-15,3-1 0 0,-3-1 1 0,2 0 1 16,-1 0 4-16,0-2-2 0,-3 1-2 0,0-1 0 16,-2 1 2-16,1-1-3 0,0-1 2 0,1 1 1 15,1-1-7-15,-2 0 5 0,2-1-2 0,2-1 0 16,-2 0 3-16,1 0-3 0,2 0 1 15,-1 0 1-15,0 0 2 0,0 0-1 0,-1 0 0 16,-1 0 1-16,0 0-2 0,0 0-1 0,1 0 2 16,-1 0-1-16,1 0-4 0,-1 0 6 15,-1 0-2-15,-1 0 0 0,1 0 7 0,1 0-7 16,1 0 0-16,-1 0 0 0,0 0-2 0,1 0 1 16,0 0 2-16,-1 0-1 0,1 0-3 15,2 0 3-15,2 0 0 0,0 0 0 0,3 0 0 16,1 0 1-16,4 0-1 0,0 0 0 0,3 0 6 15,-1 0-6-15,2 0 0 0,-4 0 0 0,5 0-3 16,0 0 2-16,2 0 3 0,1 0 0 16,0 0-3-16,0 0 2 0,4 0-1 0,-4 0 0 0,1 0 2 15,-2 0-2-15,0 0 0 0,0 0 0 0,-1 0 2 16,-3 2-2-16,-2-1 2 16,2 1-1-16,-2-1-5 0,2 0 5 0,-2 0-3 15,3 1-1-15,1-2 5 0,-4 0-4 0,5 0 3 16,0 0-1-16,0 0 3 0,1 0-2 0,1 0-1 15,-1 0 1-15,0 0-3 0,-3 0 3 0,-2 0 1 16,1 0-1-16,-3 0 0 0,1 0-1 0,-3 0-1 16,-2 0 1-16,-4 0 2 0,2 1-1 0,-2 0 0 15,-3 0-2-15,-2 1 3 0,-1-2-2 16,1 0 1-16,0 1 1 0,0-1-6 0,0 0 4 16,0 0 2-16,-1 0-2 0,0 0 5 0,0 0-4 15,1 0-1-15,0 0 1 0,0 0-1 16,0-1 1-16,0-1 1 0,-1 1-2 0,0 0 2 0,-3 0-2 15,-1-1 1-15,0 2 1 0,-3-1-4 16,0 1 2-16,-1 0 0 0,-1 0-1 0,-1 0 4 16,-4 0-3-16,2 0 0 0,-4 0 1 0,1 0-2 15,-3 0-1-15,-2 0 3 0,2 1-1 16,-2-1 0-16,0 0 1 0,1 2-1 0,1-2 2 16,1 0 0-16,-1 0-1 0,0 0-1 0,5 0-1 15,-4 0 2-15,5 0-1 0,-2 0 2 16,2 0-2-16,2 0-1 0,-1 0 2 0,2-2-1 15,3 1 2-15,2 0-2 0,2 0 1 0,-1 0-1 16,5 1 0-16,3 0 2 0,-2 0-1 0,4 0-5 16,-2 0 1-16,2 0 1 0,0 0-2 0,1 0 6 15,0 1 0-15,0 1-2 0,0 1 0 16,1-2 0-16,-1 0 0 0,1 0 0 0,-1 1 1 16,-1-2-1-16,-1 2 0 0,-1-1 0 0,0-1 0 15,-1 2 0-15,-1-2 1 0,2 0 0 0,-2 0-1 16,4 0 2-16,-1 0 0 0,-2 0-1 15,1-2-1-15,-1 1-1 0,1 0 1 0,-1 0 0 16,-1 1 1-16,0 0 0 0,1-2-3 0,-1 2 2 16,-1 0 0-16,1 0 0 0,-3 0 2 0,-3 0-2 15,0 0 0-15,-2 2 0 0,0-2 1 0,-1 0-1 16,-3 1 0-16,-1-1-1 0,0 0 1 16,-2 0 0-16,0 0 0 0,-2 0 1 0,1 0 0 15,-2 0 1-15,2 0 0 0,-4-1 3 16,1-2 1-16,0-1 0 0,-1 0 0 0,2-1-1 15,0 1 0-15,2-2-1 0,-1 0 2 0,-1 2-1 16,5-2-1-16,-2-1 1 0,1 1 0 0,2-1 1 16,0 1 0-16,0-1-1 0,1 0 0 0,-1 0-1 15,-1 1 1-15,-2-1 1 0,1 0-2 16,-4 0 1-16,2 1 0 0,-4 1-1 0,-1-2 5 16,-2 1 0-16,-1 0 2 0,-3 0 2 0,-1-1 0 15,1 0 2-15,-3 0-2 0,1-1 0 0,-1 1-4 16,0-2-1-16,-2 1-2 0,2-2 0 15,-2 1-2-15,1-2-2 0,1 1 0 0,-2-1-4 16,2-3 4-16,0 3 1 0,0-1 0 0,0-2 2 16,3 1-5-16,-4-1 2 0,3 1 0 0,-1 1-1 15,-2 0 2-15,1 1-3 0,0 0 0 0,-3 1-2 16,0 2 2-16,0-2 0 0,0 2 1 16,0-1 0-16,0 2 0 0,-3-1 5 0,-1 0 0 0,0-1 0 15,-1 0-1-15,2-2-6 16,-4 1 1-16,0-1 0 0,1 1 1 0,-2 0-1 15,2 0 0-15,0 1-1 0,-4-2 2 0,4 0-1 16,-2 0 2-16,2 2-2 0,-3-2 0 16,2 1 2-16,0 0-2 0,0-2 0 0,-3 2 0 0,3 0-2 15,-2 0 2-15,-1 0 1 0,-1 0 0 16,-1 1-1-16,0 0 0 0,1 0-1 0,-1 0 0 16,-2 1 1-16,0-3 2 0,0 3 0 0,-1 1-2 15,0-1 0-15,-2 0-1 0,1 0 0 0,1-1 1 16,-4 2 0-16,2 0 0 0,0-1 0 0,0 0 0 15,2 0 2-15,-1-1-1 0,2 1 0 16,-1-1-1-16,1 1-1 0,0 1 1 0,-1 1 0 16,0 0 0-16,-2 0-2 0,1 0 1 0,-1 2-2 15,-2-1 2-15,0 2 1 0,-2-1 0 16,-2 1 0-16,-1-1 0 0,0 1 1 0,-3-1-1 16,2 1 1-16,-2 1 1 0,-2 0-2 0,-1-2 0 15,2 2 0-15,-2 0 1 0,1-1-1 0,3 1-1 16,-1 0-1-16,-1 0 2 0,0 0 1 15,1 1 0-15,1-1 2 0,0 0-1 0,2 0-2 16,-2 0 0-16,1 1 1 0,-4-2-2 0,5 2 1 16,-3 1-1-16,0 0-1 0,2 0 1 0,-4-1 1 15,4 1-1-15,-1 0 1 0,-1 0 0 16,2 0 1-16,0 0 1 0,0 0 1 0,-1 0-2 16,1 0-2-16,-2 0 0 0,2 0-1 0,2 0 2 15,-3 0-1-15,4 0 2 0,0 0-5 0,1 0 3 16,-3 0 1-16,1 1 0 0,0-1 5 0,-2 1-5 15,0-1 2-15,-3 1-2 0,0-1 0 16,1 2 1-16,-3-1-3 0,-1-1 0 0,-2 0-2 16,-1 2 3-16,-3-2 2 0,2 0-2 0,-4 1 0 15,3-1 1-15,-3 0 1 0,0 0 1 0,-2 0 5 16,1 0-7-16,-1 0-1 0,-1 0 1 16,0-1-7-16,1-1 8 0,-4 1-2 0,3-2 1 15,-1 1 3-15,0-2 1 0,-1 2-1 0,0-2 0 16,1-1 0-16,-1 0-4 0,0 1 2 15,0-1-1-15,-2-3 3 0,2 3-3 0,-5-2-1 0,-1 0-1 16,0 0-6-16,-2-1 9 0,-2 0-1 16,-4 2 0-16,-2-3 1 0,-1 3-6 0,-1-2 4 15,-1 0-1-15,-4-2 3 0,2 2 0 0,-5-2-1 16,0 1 0-16,-1-1 1 0,2-3 0 16,4 4-2-16,-2-3 1 0,4 1-3 0,2 0 4 0,2 0 6 15,3-1 0-15,0 0 3 0,3 0-5 16,2 0-4-16,-2 2 0 0,3-3 1 15,1 4-1-15,0-1 1 0,3 2-2 0,-3 1-2 0,0 0 3 16,0 1 0-16,0 2-1 0,2 0 2 16,-4-1-2-16,1 0 2 0,-4 2 0 0,-1-2 3 15,0 2-4-15,-3-1-2 0,3 1 2 0,-1-1-2 16,2 1 2-16,-2-1 0 0,5 1-2 0,1-1-2 16,3 0 5-16,0 0-1 0,3-1 2 15,1 2 2-15,3-1-5 0,-1 0 1 0,1 2-1 16,1-1 1-16,-1 1-1 0,-1 1-1 0,1 0 0 15,0 1-3-15,-4 0 4 0,2 0 1 0,-3 0 0 16,-1 2 3-16,0 1-1 0,-2 0 1 16,0 1 0-16,1-2 2 0,-3 3-6 0,-1-1-1 15,2 0 0-15,-2 1-4 0,2-1 6 0,0 0-3 16,-1 0 2-16,1-1-1 0,1 1 2 0,-1-1 0 16,1 2 0-16,0-2 5 0,0 1-5 15,-2-1 0-15,4 0 0 0,-3 1-1 0,1-1 0 16,-2 1-1-16,0-1-1 0,2 1-4 0,-2-3 6 15,2 3 1-15,0 0 0 0,2-1 3 0,-2 1-4 16,2 1 2-16,0-1-2 0,1 1 4 0,1 1-4 16,-1-2-1-16,-1 2 1 0,3-1-4 15,-2 2 5-15,-2 1-3 0,-1-2-1 0,0 1 1 16,-1 0 1-16,0 0 3 0,-1 0 0 0,-1 0 0 16,2 0-2-16,-2 0-1 0,0 0 2 15,4 0-2-15,-1 0 1 0,0-2-2 0,0 2 1 16,1 0-1-16,-2 0 2 0,2 1 0 0,-2-1-2 15,2 1 3-15,0-1-2 0,4 2 3 0,-2-4 0 16,2 4 0-16,1-2-3 0,2 0 0 16,-1 0 0-16,0 2 0 0,1 0 2 0,-1 0-2 15,-2 0-1-15,1 2-1 0,-2-1 3 0,-1 1-1 16,-3-2 2-16,3 2 2 0,0-1-5 16,1 1 3-16,4-1 0 0,0 1-1 0,4-1 0 15,0-1-1-15,5-1 0 0,1 0-1 0,5-2 2 16,0 0 0-16,4 1-1 0,1-1 1 0,5-2 1 15,-1 1 0-15,6 0-1 0,0 0 2 0,0 2-4 16,5-1-2-16,-2 2 1 0,-1 0-1 16,2 1 2-16,0 1 0 0,0 1 0 0,2 0 0 15,-3 1 1-15,4 1 0 0,-3-1 1 0,2 1 0 16,1 2-1-16,0-4 0 0,0 2 2 0,2-2-1 16,-1 0-1-16,1 0-1 0,0 0-1 15,1-1 1-15,0 0 1 0,0 0 2 0,0-3-1 16,0 2 0-16,0-2 0 0,1 1-1 0,1-1 2 15,-1 0 0-15,1 1-4 0,3 2 3 0,-2-2-2 16,1 1 1-16,2 2 0 0,0 0-1 16,-1 1-6-16,4 2-10 0,1 2-20 0,1-2-33 15,1 4-37-15,6-1-55 0,2 2-88 0,1-3-178 16,-1-2-444-16,-8-5-692 0</inkml:trace>
  <inkml:trace contextRef="#ctx0" brushRef="#br1" timeOffset="260221.7084">12864 12193 0 0,'0'0'0'0,"0"0"134"16,0 0 234-16,0 0-49 0,0 0-36 16,0 0-37-16,0 0-34 0,0 0-29 0,0 0-31 15,0 0-19-15,0 0-19 0,0 0-13 0,-8-24-12 16,8 21-14-16,0 1-13 0,5-1-14 15,0 1-12-15,2-2-4 0,3 0-2 0,1 0-4 16,1 1-2-16,4 1-4 0,-2 1-4 0,1 1-2 16,1 0-2-16,0 1-3 0,-3 4-2 15,-2 2-5-15,0 1 0 0,-2 0-2 0,-2 1 0 0,-3 0 3 16,0 0 0-16,-4 2 1 0,0 0 3 0,0 0 1 16,-6 0 3-16,-2 1 4 0,-2-1 0 15,-3 1 0-15,-1-1 1 0,-2 1-5 0,-2-1 0 16,1 0-3-16,1-2-1 0,-2 0-4 0,0 0-1 15,2 0-3-15,1-4-6 0,3 0-9 0,1 0-16 16,2-2-25-16,4-1-24 0,0-2-34 16,3 0-38-16,2 0-57 0,0-2-144 0,1-3-265 15,1 1-208-15,2 0 411 0</inkml:trace>
  <inkml:trace contextRef="#ctx0" brushRef="#br1" timeOffset="260475.7434">13082 12139 236 0,'0'0'450'0,"0"0"6"0,0 0-125 0,0 0-69 16,0 0-46-16,0 0-42 0,0 0-26 15,0 0-30-15,0 0-19 0,0 0-25 0,0 0-21 16,0 0-16-16,0 0-12 0,0 0-10 0,-17-4-2 16,10 11 3-16,-1 4 0 0,2 0 7 15,-2 1-2-15,0 0-5 0,4 2-5 0,-2 1-3 16,2 0 0-16,1 1 1 0,-1-2 0 0,3 3-3 15,0-2-1-15,0-1-1 0,1 0-4 16,0-1-5-16,1-2-12 0,1-2-17 16,7-2-34-16,-3 0-37 0,3-3-47 0,4-1-63 15,-1-3-51-15,0 0-89 0,3 0-181 0,-3-4-122 0,-6 2 210 0</inkml:trace>
  <inkml:trace contextRef="#ctx0" brushRef="#br1" timeOffset="261218.9828">13227 12304 0 0,'0'0'16'16,"0"0"429"-16,0 0-46 0,0 0-72 0,0 0-55 15,0 0-49-15,0 0-33 0,0 0-28 16,0 0-19-16,0 0-18 0,0 0-13 0,0 0-11 15,0 0-12-15,0 0-12 0,8-25-10 0,-8 25-13 16,0 0-13-16,0 0-14 0,0 0-11 16,0 0-10-16,0 0-7 0,0 4-1 0,0-1-2 15,0 3 1-15,0 1 2 0,0 1 3 16,0 1 0-16,0 2 2 0,0-1 1 0,-2 1 0 0,1 1 1 16,-1-2 0-16,0 0-1 0,-1 0-1 15,-1 0-1-15,4-1-1 0,-2-2-1 0,1 1 0 16,0 0-2-16,0-2 0 0,1 0-4 0,0 0-3 15,0-2-6-15,0 1-16 0,0-2-15 16,0 0-22-16,0 0-14 0,0 0-16 0,2-1 6 0,0 2 11 16,3-2-51-16,-1-1-100 0,-1-1-183 15,2 0-264-15,-3 0-275 0</inkml:trace>
  <inkml:trace contextRef="#ctx0" brushRef="#br1" timeOffset="261997.8979">13393 12312 0 0,'0'0'0'0,"0"0"0"15,0 0 77-15,0 0 235 0,0 0-8 0,0 0-16 16,0 0-29-16,0 0-36 0,0 0-18 16,0 0-28-16,0 0-25 0,0 0-10 0,0 0-15 15,0 0-12-15,7-36-15 0,-7 36-20 0,0 0-25 16,0 0-20-16,0 0-18 0,0 0-15 0,0 2 0 16,0 3 0-16,0 1 3 0,0 1 3 0,0 1 4 15,0 3 2-15,0-1 2 0,0 3 6 16,0-1-5-16,-3 0-1 0,0 1-2 0,1-1-1 15,-2 1-1-15,0-1 0 0,1 0-2 0,-4-1-5 16,5 0 1-16,-1-2-3 0,0 0-3 0,1-2-4 16,0-2-7-16,1 1-19 0,1-1-22 15,0-1-27-15,0 1-39 0,0-1-47 0,0-3-81 16,1 1-84-16,1-2-156 0,1 0-196 0,0 0 26 0</inkml:trace>
  <inkml:trace contextRef="#ctx0" brushRef="#br1" timeOffset="262303.6372">13564 12301 571 0,'0'0'481'15,"0"0"-65"-15,0 0-134 0,0 0-78 0,0 0-51 16,0 0-36-16,0 0-23 0,0 0-23 15,0 0-15-15,0 0-18 0,0 0-15 0,0 0-10 16,0 0-7-16,0 0-1 0,-4 6 4 0,4 2 7 16,-1 0 2-16,-1 2 2 0,1 1-1 0,0 0 0 15,-1 1-1-15,-1 3 1 0,-1-3-1 16,0 4-3-16,-1-3-2 0,0-1-4 0,-1 1-3 16,2-2-4-16,-2-1-13 0,4-1-30 0,0-1-53 15,-1 0-84-15,1-2-130 0,1-1-171 16,1-3-247-16,0 0-168 0</inkml:trace>
  <inkml:trace contextRef="#ctx0" brushRef="#br1" timeOffset="262630.3909">13646 12277 25 0,'0'0'449'0,"0"0"-16"0,0 0-143 0,0 0-116 16,0 0-77-16,0 0-52 0,0 0-16 0,0 0 10 15,0 0 22-15,0 0 10 0,0 0 2 16,0 0-4-16,0 0-9 0,0 0-5 16,-12 76-7-16,1-65-6 0,1 2-8 0,-2 0-8 0,-2-2-7 15,4 0-5-15,-2 0-6 0,1-2-2 16,1-1-3-16,2-2-2 0,0 0-1 0,4-3-3 16,1 1 2-16,1-3 4 0,1-1 8 15,1 0 17-15,0 0 20 0,0 0 11 0,0 0 0 0,0 0-12 16,1-2-15-16,1 1-10 0,-1 1-5 15,0-2-6-15,1 2-6 0,1 0-7 0,3 0-3 16,-1 0-2-16,1 0 1 0,2 0 4 0,-1 3 2 16,1 0 0-16,3 1 3 0,0 2-4 0,5-1-3 15,4 3 3-15,1 0-5 16,4 0 4-16,2-1-16 0,2-2-51 0,0 2-104 16,1-3-184-16,-9 0-372 0,-6-3-401 0</inkml:trace>
  <inkml:trace contextRef="#ctx0" brushRef="#br1" timeOffset="263174.0188">14052 12132 0 0,'0'0'372'16,"0"0"143"-16,0 0-57 0,0 0-109 0,0 0-83 15,0 0-54-15,0 0-49 0,0 0-43 16,0 0-36-16,0 0-30 0,0 0-20 0,0 0-16 0,0 0-7 16,0 0-1-16,-1 10 5 0,4 2 7 15,1 0 2-15,0 5 5 0,-1-2-4 16,0 3-1-16,0 1-4 0,-1-3-2 0,-2 3-2 16,1-2-5-16,-1-1 0 0,0 0-8 0,0 0 0 15,0-3-6-15,0 0-13 0,1-2-28 0,-1 1-46 16,2-2-73-16,1-1-131 0,-1-2-155 0,0-3-282 15,1-2-366-15</inkml:trace>
  <inkml:trace contextRef="#ctx0" brushRef="#br1" timeOffset="263731.9467">14229 12175 0 0,'0'0'320'16,"0"0"158"-16,0 0-82 0,0 0-105 0,0 0-58 15,0 0-55-15,0 0-51 0,0 0-30 0,0 0-27 16,0 0-13-16,0 0-12 0,0 0-8 0,0 0-4 16,0 0-5-16,6-11-3 0,-6 11-3 15,0 0-6-15,1 0-4 0,-1 0-3 0,0 0-1 16,0 0-1-16,0 0-3 0,0 0-1 0,0 0-2 15,0 1-2-15,0 0 3 0,-2 2 2 0,1-2 4 16,-1 1 3-16,0-1-2 0,0 2 0 16,1-2 2-16,-1 1-3 0,1-1-1 0,-1 1 0 15,1-2-1-15,1 1-2 0,0-1 4 0,0 0 1 16,0 0 6-16,0 0 3 0,0 0 6 0,0 0 4 16,0 0 3-16,0 0 1 0,0 0 0 0,0 0 0 15,0 0-5-15,0 0-3 0,0 0-7 16,0 0-7-16,0-1-3 0,0-1-5 0,0 1 0 15,0 1-4-15,-1 0-6 0,1 0-8 16,-2 0-18-16,2 0-18 0,-2 0-15 0,0 0-30 0,-3 3-40 16,2 0-54-16,0 0-84 0,0-1-107 15,0 1-164-15,2-2-114 0,0 1 227 0</inkml:trace>
  <inkml:trace contextRef="#ctx0" brushRef="#br1" timeOffset="264050.7836">13994 12175 235 0,'0'0'514'0,"0"0"-35"0,0 0-140 15,0 0-93-15,0 0-41 0,0 0-30 16,0 0-26-16,0 0-26 0,0 0-22 0,0 0-19 16,0 0-14-16,0 0-12 0,0 0-11 15,0 0-10-15,68-42-6 0,-57 42-6 0,3 0-1 16,-3 1-5-16,2 2-2 0,0 3-3 0,-2 2-2 0,2 2-1 15,-5 0-1-15,1 2 0 0,-2 1 0 16,-3 1 1-16,0 0 1 0,-2 1-1 0,-2 0 2 16,0 0 0-16,-6 0-1 0,2-1 1 15,-3-1 1-15,-2 1 2 0,1-2 0 0,-3 1-1 16,-1-2-2-16,-1 0-1 0,-1 1-2 0,3-2-1 16,-4 0-2-16,3-2-2 0,-2-2-4 15,4 1-6-15,1 0-16 0,1-4-21 0,2 1-27 16,3-2-29-16,-1 0-36 0,2-2-53 0,2 0-78 15,0 0-92-15,0-2-290 0,0 0-686 0</inkml:trace>
  <inkml:trace contextRef="#ctx0" brushRef="#br1" timeOffset="264313.8726">14296 12108 0 0,'0'0'513'0,"0"0"16"0,0 0-123 0,0 0-109 16,0 0-81-16,0 0-70 0,0 0-52 15,0 0-33-15,0 0-25 0,0 0-11 0,0 0-3 16,0 0 3-16,0 0 7 0,0 0 9 16,-52 15 5-16,43-6 5 0,1 1 2 0,1 2-2 15,0-1-1-15,0 2-5 0,1-1-5 0,4 2-6 16,-1-1-8-16,1 2-6 0,2-1-5 0,0 1-4 16,0 0 4-16,0 0-4 0,0-2 0 15,0 1-1-15,3-2-5 0,0-1-3 0,3-1-11 16,0-1-18-16,0-3-34 0,3 1-35 0,0-1-46 15,3-1 3-15,0 0 0 0,4-3-48 0,0-1-145 16,-2-1-397-16,-5 0-349 0</inkml:trace>
  <inkml:trace contextRef="#ctx0" brushRef="#br1" timeOffset="264562.4937">14407 12294 922 0,'0'0'482'0,"0"0"-93"16,0 0-133-16,0 0-84 0,0 0-43 15,0 0-38-15,0 0-30 0,0 0-20 0,0 0-4 16,0 0 0-16,0 0 1 0,0 0 2 0,0 0-7 16,10 33-3-16,-8-24-4 0,0 1-3 0,-1 1 1 15,-1 2-7-15,0 1 2 0,0 0-3 16,0 0-5-16,-1-2 2 0,-1 1-11 0,1-2-15 15,0 1-36-15,1-1-56 0,0-3-88 0,1-1-149 16,2-1-269-16,-2-2-874 0</inkml:trace>
  <inkml:trace contextRef="#ctx0" brushRef="#br1" timeOffset="264903.7775">14572 12343 268 0,'0'0'658'16,"0"0"-267"-16,0 0-89 0,0 0-116 0,0 0-93 16,0 0-41-16,0 0-27 0,0 0-13 0,0 0 2 15,0 0 2-15,0 0 4 0,0 0 5 16,0 0 3-16,50-6 3 0,-40 6 1 0,0 1 0 16,-2 1-3-16,-2 1-6 0,0-2-8 0,-3 3-4 15,-2 1-1-15,0-1 4 0,-1 1 5 16,0 2 7-16,-2 1 7 0,-2 0 3 0,-2 0 4 15,-2 2 1-15,2-1-4 0,-3-2-3 0,2 3-6 16,2-2-6-16,0-1-3 0,2 1-5 0,1-2-6 16,-2 0-1-16,4-1-4 0,0 1 1 0,0-2 0 15,0 1 1-15,6-2 1 0,1 2 2 16,3-3 3-16,3 1 2 0,0-2 0 0,4-1-8 16,-1 0-16-16,3 0-25 0,-2-5-40 0,1 1-51 15,-3-2-67-15,2 0-83 0,-3 0-164 0,-2 2-243 16,-4 1-193-16</inkml:trace>
  <inkml:trace contextRef="#ctx0" brushRef="#br1" timeOffset="265133.8672">14876 12335 404 0,'0'0'575'0,"0"0"-42"16,0 0-164-16,0 0-106 0,0 0-67 16,0 0-38-16,0 0-39 0,0 0-38 0,0 0-33 15,0 0-30-15,0 0-13 0,0 0-1 0,0 0 0 16,0 0 6-16,-7 6 6 0,8 4 3 15,2 0 5-15,-1-1 2 0,-1 1-3 0,1 2-3 16,-1-1-4-16,0 0-3 0,0 0-1 0,1 1-1 16,-2-2-2-16,1 1-2 0,0-2-6 0,0-1-7 15,2-1-18-15,-2 0-38 0,0-2-51 16,0 1-85-16,-1-1-92 0,2-1-141 0,-2-2-353 0,0-1-292 16</inkml:trace>
  <inkml:trace contextRef="#ctx0" brushRef="#br1" timeOffset="265436.685">15042 12259 1212 0,'0'0'487'15,"0"0"-107"-15,0 0-159 0,0 0-94 0,0 0-57 16,0 0-37-16,0 0-27 0,0 0-10 16,0 0-1-16,0 0 3 0,0 0 7 0,0 0 3 15,0 0 4-15,0 0 2 0,-24 37 0 0,14-28 3 16,-2 2 0-16,-1 0-2 0,-2-1-4 0,0-1-1 15,-1 2-4-15,-1-2 0 0,1 1 0 16,1-1-1-16,0-1 3 0,5-1 0 0,3-4-1 16,2-2 0-16,3 0 3 0,2-1 8 0,0 0 16 15,0 0 22-15,5 0 9 0,1-4 3 16,2 0-8-16,-1-1-14 0,3-1-10 0,1 2-6 0,-1-1-5 16,1 1-7-16,0 1-3 0,-3 2-9 15,2 1-3-15,1 0-2 0,1 0 0 0,0 6-2 16,2 1-2-16,1 3-3 0,0 1-11 0,1 1-12 15,1 0-30-15,2-2-52 0,-1 1-78 16,3-1-146-16,-6-3-328 0,-4-3-881 0</inkml:trace>
  <inkml:trace contextRef="#ctx0" brushRef="#br1" timeOffset="266054.471">15906 12175 0 0,'0'0'428'0,"0"0"-25"0,0 0-56 16,0 0-70-16,0 0-68 0,0 0-27 0,0 0-36 15,0 0-33-15,0 0-26 0,0 0-18 16,0 0-10-16,0 0-7 0,0 0-3 0,60-46-7 15,-49 46-5-15,3 0-5 0,1 0-4 16,-2 0 0-16,4 4-1 0,-5 0-1 0,2 3-3 16,-4 2-4-16,-3-2-5 0,1 2-4 0,-4 1-1 15,-1 0-2-15,-3 2 4 0,0 1 2 0,-3 1 4 16,-5-1 3-16,-1 1 0 0,-5 0 1 0,0 1-2 16,-4-1-1-16,-1-2-4 0,2 0-5 15,1-1-5-15,0-1-6 0,3-1-10 0,3-2-23 16,2-1-32-16,4-1-62 0,3-2-76 0,1 0-93 15,0-2-105-15,3-1-248 0,1 0-436 0</inkml:trace>
  <inkml:trace contextRef="#ctx0" brushRef="#br1" timeOffset="266289.2384">16206 12116 147 0,'0'0'480'15,"0"0"-41"-15,0 0-80 0,0 0-86 0,0 0-58 0,0 0-56 16,0 0-54-16,0 0-46 0,0 0-30 15,0 0-13-15,0 0-3 0,0 0 6 16,0 0 9-16,0 0 5 0,-63 20 4 0,51-9 1 0,2 3-3 16,-1 0-6-16,5 0-5 0,0 2-7 0,3 2-5 15,2 1-1-15,1 1-2 0,0 1-1 16,4-2 3-16,4 2 0 0,-1-3-4 0,4 0-3 16,2-4-8-16,0 0-21 0,2-1-47 15,2-3-76-15,0-4-130 0,3-1-235 0,-8-2-295 16,-3-2 29-16</inkml:trace>
  <inkml:trace contextRef="#ctx0" brushRef="#br1" timeOffset="266528.6222">16340 12309 1054 0,'0'0'436'0,"0"0"-100"0,0 0-128 15,0 0-88-15,0 0-52 16,0 0-35-16,0 0-18 0,0 0-1 0,0 0 14 0,0 0 12 16,0 0 9-16,0 0 3 0,0 0-5 15,0 0-5-15,6 73-8 0,-5-58-9 0,-1-1-4 16,0 0-7-16,0 0-1 0,0 1-5 0,-3-1-4 16,1 0-12-16,-2 1-38 0,1-2-85 0,1-1-178 15,1-2-329-15,1-7-849 0</inkml:trace>
  <inkml:trace contextRef="#ctx0" brushRef="#br1" timeOffset="267024.4281">16413 12317 492 0,'0'0'432'0,"0"0"-77"16,0 0-109-16,0 0-87 0,0 0-41 16,0 0-27-16,0 0-10 0,0 0-8 0,0 0-4 15,0 0-3-15,0 0-3 0,0 0-8 0,0 0-9 16,124-18-14-16,-107 17-7 0,-4 0-9 0,1 0-5 16,-4 1-4-16,-3 0-7 0,0 0-2 0,-4 1-2 15,1 1-1-15,-2 1-2 0,-2 2-1 16,0 0-1-16,0 1 1 0,-4 1 5 0,-1 0 4 15,-3 1 4-15,1-1 2 0,1 0-1 0,-3 0-1 16,2-2-3-16,3 1 2 0,0-1-3 0,0 0-2 16,4-2 2-16,0-1-3 0,0 1 2 15,0-1 2-15,0-1 4 0,2 0 3 0,4-1 6 16,-2 0 5-16,3 0 0 0,4 0-1 0,-2 0-5 16,0-1-1-16,-1 0-2 0,-1 0 6 0,0 0 0 15,-1 1 3-15,-2 0 0 0,1 0-3 16,0 0 2-16,-4 0-3 0,3 1-3 0,-3 1-3 15,2 1-2-15,-2 1-3 0,-1 1 2 0,0 0 2 16,0 0 0-16,0 2 2 0,-1 0 2 0,-5-1 0 16,3 2 4-16,-5 0 1 0,1 0 0 15,-2 0-1-15,-3 0-2 0,0 0-3 0,0 0-1 16,-4 1-2-16,2-2-3 0,-2 1-4 0,1-1-6 16,-3 0-10-16,5-1-21 0,-2-1-35 15,1-1-51-15,2 2-94 0,2-4-129 0,5 0-292 0,1-1-823 16</inkml:trace>
  <inkml:trace contextRef="#ctx0" brushRef="#br1" timeOffset="267366.0551">16662 12310 880 0,'0'0'625'0,"0"0"-163"15,0 0-140-15,0 0-100 0,0 0-56 16,0 0-45-16,0 0-40 0,0 0-33 0,0 0-25 16,0 0-20-16,0 0-6 0,0 0-1 0,0 0 3 15,0 0 4-15,16 9 3 0,-14 4-1 0,4 1 1 16,-2 0 1-16,2 1-2 0,-2 0-1 0,3 0 0 15,-4-3-3-15,3 0-1 0,-4-2-2 0,2-1-6 16,-1 0-18-16,-2-2-34 0,0 0-53 16,0-3-90-16,-1 1-149 0,0-1-250 15,0-2-347-15,0-1 278 0</inkml:trace>
  <inkml:trace contextRef="#ctx0" brushRef="#br1" timeOffset="267676.5107">16809 12278 790 0,'0'0'487'0,"0"0"-68"0,0 0-159 15,0 0-130-15,0 0-62 0,0 0-45 16,0 0-19-16,0 0 2 0,0 0 6 0,0 0 7 16,0 0 3-16,0 0-1 0,0 0 1 0,0 0-2 15,-10 66-1-15,2-57-1 0,3 0-1 16,-4-1-1-16,0 1-3 0,-2-1 0 0,1-1-1 15,1-1-2-15,-1 0-1 0,1-1-2 0,4-2-2 0,1-1-1 16,2-1 0-16,2 0-2 0,0-1-2 16,0 1 1-16,0-1 0 0,0 0-1 15,1 0 8-15,6 2 8 0,0-1 5 0,3 0 8 16,4 0-3-16,-2 0-5 0,6 1-5 0,-2 0-4 16,2 1-5-16,2 2-3 0,1 1-4 0,6-1 3 15,2 4-1-15,-1-2 2 0,2 0-5 0,-1 0-18 16,-1 0-58-16,-2-2-121 0,-8-2-275 15,-4 0-949-15</inkml:trace>
  <inkml:trace contextRef="#ctx0" brushRef="#br1" timeOffset="268172.9343">17384 12175 235 0,'0'0'545'0,"0"0"-48"0,0 0-133 0,0 0-87 16,0 0-72-16,0 0-44 0,0 0-32 0,0 0-26 15,0 0-26-15,0 0-11 0,0 0-13 16,0 0-10-16,0 0-5 0,0 0-13 0,99-36-6 16,-83 41-3-16,-3 5-4 0,0 0-1 0,0-1-3 15,-7 4 0-15,1 2-4 0,-3 0 2 16,-3 1 1-16,-1 0 2 0,0 1 1 0,-5 1 3 16,-5-2 1-16,-1 0 0 0,-2 1 5 0,-4-5-10 15,4 3-2-15,-4-4-8 0,6 1-14 0,0-3-22 16,0 0-33-16,2-3-52 0,1 0-88 0,4-2-133 15,-1-1-277-15,3-1-810 0</inkml:trace>
  <inkml:trace contextRef="#ctx0" brushRef="#br1" timeOffset="268419.2411">17640 12161 242 0,'0'0'550'0,"0"0"-43"16,0 0-134-16,0 0-110 0,0 0-85 0,0 0-57 15,0 0-40-15,0 0-38 0,0 0-21 16,0 0-11-16,0 0-2 0,0 0 9 0,0 0 4 16,0 0 8-16,-48 42 3 0,42-27 7 0,0 2-2 15,-1-2-5-15,4 1-5 0,-2 2-10 0,1-1-1 16,3-1-1-16,0 0-3 0,1 1-3 16,0-2-6-16,0-1-4 0,2 0-12 15,5-2-32-15,-1-2-62 0,4 0-101 0,2 0-121 0,4-2-1 16,2 1 56-16,-1-2-55 0,-1-2-313 0,-6-3 189 15</inkml:trace>
  <inkml:trace contextRef="#ctx0" brushRef="#br1" timeOffset="268688.6914">17726 12378 0 0,'0'0'474'0,"0"0"30"0,0 0-81 16,0 0-106-16,0 0-66 0,0 0-59 16,0 0-51-16,0 0-35 0,0 0-30 0,0 0-24 15,0 0-15-15,0 0 0 0,0 0 7 0,0 0 5 16,2 26 5-16,1-16-8 0,0 1-9 0,-2-1-7 16,0 2-6-16,3 0-6 0,-2-2-2 15,-1 1-3-15,0 0-3 0,0-1-2 0,0 1-5 16,-1-1-4-16,2 0-14 0,-2-1-29 0,0 1-51 15,0-3-72-15,0 0-128 0,2-3-172 0,0 0-324 16,-2-2-296-16</inkml:trace>
  <inkml:trace contextRef="#ctx0" brushRef="#br1" timeOffset="269401.8316">17860 12376 998 0,'0'0'462'16,"0"0"-116"-16,0 0-123 0,0 0-90 0,0 0-40 16,0 0-31-16,0 0-17 0,0 0-7 15,0 0-3-15,0 0-1 0,0 0-6 0,0 0-3 16,0 0-2-16,0 0-2 0,0 0 2 0,0 3 0 16,0 1-3-16,0 0 3 0,0 1-5 15,0 1 1-15,0 1-1 0,-2 0-1 0,1 0-3 16,0 1-2-16,-1 0-3 0,1 0-1 0,0 0-2 15,-1 0 0-15,2 0-1 0,0 0-1 0,0-1 3 16,0 1-3-16,3-1 1 0,-1-1 1 16,-1 1-3-16,3-3 1 0,0 1 0 0,-2-1-1 15,2-1 2-15,1 0-6 0,-3-2-1 0,0 1-4 16,3-1-5-16,-4 1-3 0,0-2-8 16,0 0-10-16,-1 2-11 0,1 0-22 0,-1 0-20 15,1 1-23-15,1-3-25 0,0 3-9 0,0-2-2 16,-1-1 18-16,0 0 38 0,0 0 36 0,0 0 37 15,3 0 24-15,-1 0 8 0,-2-1 10 0,1-2 5 16,2 0 5-16,-2 0 2 0,0-2 2 16,4 1-1-16,-2-2 5 0,0 0 5 0,2 0-1 15,-1-2-1-15,1-1-5 0,1 1-5 0,-2 0-6 16,3-1-2-16,-4 2-3 0,1 0-2 0,-2 0 2 16,1 3-3-16,-1 0 1 0,-2 2 0 0,0-1 1 15,0 1 2-15,-1 1 1 0,2-1 1 16,-2 1 0-16,0 0-1 0,0-2-1 0,0 2 0 15,0-1 0-15,0 1 1 0,0-1-1 0,0 1-1 16,0 0-2-16,0 0 0 0,0-1 1 16,0 0-1-16,0 1 2 0,0-1 1 0,0 0-2 15,0 0 3-15,0 0-3 0,0-1-4 0,0 1 0 16,0 0-5-16,0-1 0 0,0 1-2 0,0 0 0 16,2 0-2-16,-2 1 0 0,1 0 0 15,-1 0-2-15,0 1 0 0,1 0-3 0,-1 0-5 16,0 0-8-16,0 0-3 0,0 1-2 0,0 3 0 15,0 3 5-15,0 1 2 0,0 0 3 16,0 3 0-16,0-1 4 0,0 1 2 0,0-1-3 16,0 2-1-16,0 0-2 0,-1 2-2 0,1 1 1 0,0 1 1 15,3-1 0-15,0-1 0 0,2-1 0 0,-2-3-4 16,3 0-2-16,-3-1-15 16,0 0-19-16,2-3-29 0,-1-1-42 0,1 0-41 0,-1-2-77 15,0-2-102-15,1 2-217 0,-3-3-309 16,1 0 24-16</inkml:trace>
  <inkml:trace contextRef="#ctx0" brushRef="#br1" timeOffset="269673.0355">18130 12373 322 0,'0'0'604'16,"0"0"-88"-16,0 0-164 0,0 0-116 0,0 0-76 15,0 0-45-15,0 0-37 0,0 0-33 0,0 0-21 16,0 0-9-16,0 0 5 0,0 0 8 16,0 0 10-16,0 0 4 0,16 33 1 0,-12-23-4 15,-1 1-4-15,3-1-7 0,-3 1-3 0,2 1-5 16,-1 0-2-16,-2 0-1 0,3 0-2 0,-2-2-3 16,-1 0-5-16,2 1-8 0,-2-3-14 0,-1 1-40 15,0 0-61-15,-1-2-120 0,0-1-198 16,0-1-399-16,0-3-331 0</inkml:trace>
  <inkml:trace contextRef="#ctx0" brushRef="#br1" timeOffset="269991.7162">18320 12354 989 0,'0'0'444'0,"0"0"-114"16,0 0-141-16,0 0-113 0,0 0-36 0,0 0-9 0,0 0 3 15,0 0 14-15,0 0 4 0,0 0 6 16,0 0-9-16,0 0-9 0,0 0-3 0,0 0-4 16,-6 51 0-16,1-44-3 0,-5 3 1 0,-2 0-7 15,-3-3-3-15,2 1-5 0,-5 0-8 0,0 1-4 16,-1-2-2-16,5-1-4 0,2-1 3 16,3-2 0-16,2-1-1 0,5 0 2 0,1-2 2 15,1 0 5-15,0 0 8 0,0 0 7 16,0 0-1-16,3-2-6 0,3 1-7 0,-2-1-6 15,5 0-2-15,1 0 1 0,0 1 1 0,7 1-2 16,-3 0-1-16,3 0 1 0,-1 0-1 0,4 4 1 16,1 0-3-16,2 2 0 0,0-1-9 0,-1 1-34 15,5-1-95-15,-3-2-195 0,-4 1-540 16,-9-3-469-16</inkml:trace>
  <inkml:trace contextRef="#ctx0" brushRef="#br1" timeOffset="270592.6568">19153 12243 540 0,'0'0'454'16,"0"0"-70"-16,0 0-83 0,0 0-89 0,0 0-43 15,0 0-33-15,0 0-29 0,0 0-27 0,0 0-15 16,0 0-11-16,0 0-6 0,0 0-5 16,0 0-6-16,0 0-4 0,62-20-4 0,-49 20-1 15,4 2-2-15,-4 3-5 0,5 2-3 0,-6-1-4 16,4 4-4-16,-4-1-3 0,-1 2-3 16,-3 1-2-16,-4 1 3 0,-1-2-1 0,1 2 0 15,-4 1 2-15,0-2 1 0,-5 1 4 0,-1-1 2 16,-4 1 4-16,-4 1-4 0,1-3-4 15,-5-1-2-15,4-2-12 0,-4 0-6 0,4-1-17 16,-3 0-19-16,7-3-24 0,-1 1-40 0,2-1-50 16,6-2-90-16,1-2-96 0,2 0-151 0,0 0-138 15,0 0-116-15</inkml:trace>
  <inkml:trace contextRef="#ctx0" brushRef="#br1" timeOffset="270814.9176">19432 12229 85 0,'0'0'508'0,"0"0"-70"0,0 0-92 0,0 0-95 16,0 0-60-16,0 0-46 0,0 0-34 16,0 0-35-16,0 0-26 0,0 0-17 0,0 0-19 15,0 0-5-15,0 0-1 0,0 0 1 0,-35-4 2 16,27 14 3-16,-1-1 4 0,5 4 0 0,-2 1 1 16,2 0 0-16,0 0 0 0,2 3 1 15,2-1 4-15,0 0-6 0,0 1 0 0,1 1 0 16,4-1-6-16,-2-2 3 0,0 0-9 15,3-2-11-15,2-2-26 0,-2-1-48 0,3-2-61 16,2-1-88-16,4-2-134 0,-5-2-268 0,-5-1-418 0</inkml:trace>
  <inkml:trace contextRef="#ctx0" brushRef="#br1" timeOffset="271079.5882">19614 12366 909 0,'0'0'503'16,"0"0"-112"-16,0 0-124 0,0 0-118 15,0 0-53-15,0 0-44 0,0 0-28 0,0 0-6 16,0 0 1-16,0 0 9 0,0 0 8 0,0 0 2 16,0 0-3-16,0 0-7 0,9 71-5 15,-8-58-7-15,1-1 0 0,-2 2-2 0,0 0-3 16,0 0-5-16,-1-2-1 0,-1 2-6 0,-2-1-12 15,-1-2-32-15,0 0-65 0,0-1-101 0,2-2-176 16,-3-1-351-16,5-4-441 0</inkml:trace>
  <inkml:trace contextRef="#ctx0" brushRef="#br1" timeOffset="271544.8354">19922 12380 0 0,'0'0'214'0,"0"0"314"0,0 0-45 0,0 0-105 15,0 0-69-15,0 0-65 0,0 0-57 0,0 0-47 16,0 0-37-16,0 0-39 0,0 0-26 0,0 0-19 15,0 0-12-15,-18-40-7 0,4 41-2 0,2 5-2 16,-1 1 1-16,-2 1 3 0,2 1 0 16,1 0-1-16,0 2 0 0,3-1-3 0,2 1 2 15,2-1-1-15,0 0-1 0,4-2-1 0,0 0 0 16,1-1 2-16,0 0 1 0,0-1 2 0,1-2 0 16,2-1 0-16,3-1 3 0,-2 0 3 15,4-2 4-15,2 0 1 0,0 0 1 0,0 0-2 16,1 0 0-16,-1 0 0 0,0 0-2 0,0-1-1 15,-1 0 1-15,-1 1 0 0,0 0-2 16,-2 0 2-16,1 0-3 0,-4 0-3 0,3 0 0 16,-4 2-3-16,0 2 0 0,-2 0 0 0,0 2-1 15,0 1 1-15,0-1 2 0,-5 2 2 0,-3 1 4 16,-1 0 1-16,-5-1 2 0,0 0-4 0,0 1-2 16,-1-1 0-16,1 0-8 0,1-1-4 0,-2-1-11 15,4 1-25-15,1 0-27 0,1-2-58 0,4-1-76 16,-2-1-111-16,6 1-165 0,0-1-218 15,1-3-163-15</inkml:trace>
  <inkml:trace contextRef="#ctx0" brushRef="#br1" timeOffset="271808.6542">20051 12357 39 0,'0'0'591'0,"0"0"-89"0,0 0-102 15,0 0-137-15,0 0-93 0,0 0-70 0,0 0-49 16,0 0-25-16,0 0-4 0,0 0 10 0,0 0 18 16,0 0 13-16,0 0 9 0,0 0 1 15,20 25-2-15,-19-15-9 0,3 1-10 0,-2 0-10 16,-1-1-7-16,1 1-11 0,-2-2-5 0,1 2-3 16,0-1-6-16,-1 0 3 0,3 1-1 0,-3 1-2 15,1 0-2-15,0-1-5 0,0 0-3 0,0 0-9 16,1-1-21-16,-2 1-48 0,0-2-67 15,0 0-137-15,0-2-177 0,1-2-322 16,-1-1-266-16</inkml:trace>
  <inkml:trace contextRef="#ctx0" brushRef="#br1" timeOffset="272146.9838">20261 12347 118 0,'0'0'464'0,"0"0"-59"15,0 0-106-15,0 0-106 0,0 0-57 0,0 0-41 16,0 0-32-16,0 0-25 0,0 0-12 0,0 0 5 16,0 0 13-16,0 0 13 0,0 0 10 15,0 0 2-15,24 17-4 0,-24-8-6 0,-3 0-9 16,-5 0-7-16,1 1-4 0,-3-1-3 0,-3-1-4 16,2 1-5-16,-3-3-5 0,-3 1-7 0,0 0-4 15,2-1-2-15,-1 0-5 0,4-1-2 0,1-1-3 16,1-1-4-16,6-1 4 0,-1 0 1 15,4-1 0-15,0-1 0 0,1 1 4 0,0-1 0 16,0 0 2-16,0 0 4 0,0 0-9 0,0 0-2 16,3 0-1-16,4 1 1 0,3 1 6 0,1 0 4 15,2 0-1-15,5 0-3 0,1 2-1 16,2-1-2-16,4 2-2 0,5 2 1 0,5-1-2 16,4 2-13-16,2-1-65 0,1-1-159 15,-10-1-500-15,-10-3-759 0</inkml:trace>
  <inkml:trace contextRef="#ctx0" brushRef="#br1" timeOffset="272808.0915">21012 12291 0 0,'0'0'0'0,"0"0"0"0,0 0 0 16,0 0 0-16,0 0 58 0,0 0 232 0,0 0 0 16,0 0 10-16,0 0-17 15,0 0-41-15,0 0-30 0,0 0-42 0,0 0-32 0,0 0-22 16,10-35-23-16,-6 33-15 0,5-1-11 0,-1 1-15 15,2 0-8-15,1 1-11 0,0 1-8 16,1 0-5-16,1 0-5 0,0 0-3 0,-2 3-4 16,-1 2-3-16,-2 0-4 0,-2 1-2 0,0 1 1 15,-3 0-2-15,-2 3 2 0,-1 0 2 16,0 1 1-16,-3 1 3 0,-4 1 2 0,0-1 3 16,-4 2 1-16,-1-2 3 0,0 0 0 15,0 0-3-15,-1 0-2 0,-1-4-4 0,4 2-5 0,0-2-8 16,-1 0-20-16,4-3-33 0,0 1-52 15,-1-1-84-15,2-2-112 0,3 1-211 0,1-3-235 0,1-1 87 16</inkml:trace>
  <inkml:trace contextRef="#ctx0" brushRef="#br1" timeOffset="273085.2125">21247 12201 0 0,'0'0'447'0,"0"0"45"16,0 0-98-16,0 0-134 0,0 0-82 0,0 0-65 16,0 0-45-16,0 0-27 0,0 0-10 0,0 0 3 15,0 0 7-15,0 0 8 0,0 0 1 16,0 0 2-16,-58 36-6 0,48-26-5 0,3 3-4 16,0-1-7-16,0 3-2 0,1 0-7 0,2 1-4 15,0 1-2-15,-1-1-3 0,3-1-1 0,2 1-1 16,0-2-3-16,0-1-5 0,0-3-9 0,0 1-26 15,5-2-56-15,1-2-82 0,1-2-103 16,2-2-174-16,-2-2-263 0,-1 1-83 0</inkml:trace>
  <inkml:trace contextRef="#ctx0" brushRef="#br1" timeOffset="273332.7185">21374 12294 999 0,'0'0'469'0,"0"0"-169"0,0 0-137 16,0 0-89-16,0 0-19 0,0 0 1 0,0 0 10 15,0 0 9-15,0 0-3 0,0 0-3 0,0 0-4 16,0 0-7-16,0 0-5 0,0 0-10 16,-2 66-11-16,2-59-3 0,0 2-7 0,0 0-2 15,-1 0 3-15,-2 2-7 0,-1-1-1 0,0 0-3 16,1 0-9-16,-3 1-3 0,2 1-10 0,0-2-20 15,1 0-45-15,1 1-75 0,-1-2-128 16,3-1-190-16,0-2-315 0,0 1-176 0,0-3 923 16</inkml:trace>
  <inkml:trace contextRef="#ctx0" brushRef="#br1" timeOffset="273784.028">21536 12344 184 0,'0'0'570'0,"0"0"-72"16,0 0-117-16,0 0-113 0,0 0-85 15,0 0-47-15,0 0-36 0,0 0-24 0,0 0-16 16,0 0-17-16,0 0-10 0,0 0-12 0,0 0-12 15,0 0-12-15,30-34-9 0,-32 34-1 0,0 5 1 16,-3-1 8-16,1 5 7 0,-2-1 1 16,1 2 2-16,-3 1 1 0,3 1 0 0,-2-1 1 15,1 3 1-15,0 1-2 0,-2-1 0 0,1 0 1 16,1 1 1-16,0-2 1 0,-1 0-2 16,4-1 0-16,0-1-2 0,2 0-1 0,0-2 1 15,1-1-2-15,0-2 1 0,0 0-1 0,1-1 1 16,1-3 1-16,2 1 2 0,3-3 5 0,-2 0 3 15,3 0 3-15,0 0-1 0,2 0 0 16,-1-4-3-16,0 0-3 0,1-2 1 0,-1 1-2 0,-3-1 0 16,1-1-1-16,-3 0-1 0,1 2 0 15,-3-1 5-15,-1 1-2 0,-1-1 1 0,0 0-5 16,0 0-6-16,-4 3-8 0,-4-1-13 0,-1 4-8 16,-2-2-2-16,-3 2 0 0,-1 0 3 0,-2 3-8 15,2 3-29-15,1 0-57 0,-1 1-90 16,4 0-130-16,4-2-280 0,3-2-748 0</inkml:trace>
  <inkml:trace contextRef="#ctx0" brushRef="#br1" timeOffset="274353.9455">21822 12339 0 0,'0'0'47'16,"0"0"407"-16,0 0-26 0,0 0-82 0,0 0-74 15,0 0-40-15,0 0-46 0,0 0-52 0,0 0-43 16,0 0-41-16,0 0-32 0,0 0-11 0,0 0 1 16,-4-11 6-16,3 15 9 0,1 3 8 0,-2 0 6 15,2 1 2-15,0 0 0 0,0 2-2 16,0 0-4-16,0 0-3 0,0 1-5 0,0 0-3 15,0-1-6-15,0 1-1 0,-1-2-5 0,-2 1 0 16,0 1-3-16,2 0-2 0,-2-1-1 16,0 2-5-16,0-1-8 0,1-1-26 0,-2-1-49 15,2-2-74-15,0 2-120 0,1-3-120 0,1-3-224 16,0-1-463-16</inkml:trace>
  <inkml:trace contextRef="#ctx0" brushRef="#br1" timeOffset="274682.8269">21957 12355 0 0,'0'0'98'15,"0"0"269"-15,0 0-28 0,0 0-99 0,0 0-104 16,0 0-47-16,0 0-46 0,0 0-26 0,0 0-4 16,0 0 8-16,0 0 13 0,0 0 16 0,0 0 14 15,0 0 18-15,27 21 8 0,-28-13 5 16,-4 0 1-16,-4 1-6 0,-1 0-9 0,-2-2-10 15,-5 1-13-15,5-1-17 0,-4-1-10 0,3 0-8 16,-1-2-5-16,2 1-3 0,1-1-2 0,1-1-5 16,3-1-3-16,2 2 4 0,1-2-6 0,0-1-2 15,3 1-2-15,-1-1-4 0,2 0 5 16,0 2 0-16,0-1 5 0,3 2 1 0,1-1 8 16,1 2 4-16,2-1 4 0,1 2 2 15,3 0-3-15,0 0-2 0,3 1-2 0,3 0-1 16,2-1-7-16,5 3-3 0,0 1-3 0,4-1-5 15,2 2-11-15,2-2-63 0,1 0-150 0,-8-4-520 16,-8-1-706-16</inkml:trace>
  <inkml:trace contextRef="#ctx0" brushRef="#br1" timeOffset="282111.6013">21471 12523 0 0,'0'0'0'0,"0"0"0"16,0 0 0-16,0 0 0 0,0 0 0 0,0 0 0 15,0 0 0-15,0 0 0 0,0 0 0 0</inkml:trace>
  <inkml:trace contextRef="#ctx0" brushRef="#br1" timeOffset="285716.1381">14918 11443 1135 0,'0'0'-33'0,"0"0"-80"16,0 0-64-16,0 0-139 0,0 0-133 16,0 0 402-16</inkml:trace>
  <inkml:trace contextRef="#ctx0" brushRef="#br1" timeOffset="285905.3022">16296 11437 397 0,'0'0'-68'15,"0"0"-58"-15,0 0-34 0,0 0 117 0,0 0 43 0</inkml:trace>
  <inkml:trace contextRef="#ctx0" brushRef="#br1" timeOffset="286112.051">17792 11502 398 0,'0'0'116'0,"0"0"-90"0,0 0-27 16,0 0-54-16,0 0-45 0,0 0-20 0,0 0-37 0,0 0 50 15,0 0 107-15,0 0 0 0</inkml:trace>
  <inkml:trace contextRef="#ctx0" brushRef="#br1" timeOffset="286311.3045">18263 11538 788 0,'0'0'-44'16,"0"0"83"-16,0 0-32 0,0 0-8 16,0 0-5-16,0 0 4 0,0 0-4 15,-125 26-9-15,114-14-11 0,3 3-22 0,7 0-24 0,1 1-20 16,11 1-40-16,6 1-55 0,-2-6-16 15,-3-2 203-15</inkml:trace>
  <inkml:trace contextRef="#ctx0" brushRef="#br1" timeOffset="286505.6153">20120 11664 613 0,'0'0'-25'16,"0"0"45"-16,0 0-22 0,0 0-19 0,0 0-8 16,0 0-17-16,0 0-47 0,0 0-40 15,0 0-56-15,0 0 94 0,0 0 95 16,0 0 0-16</inkml:trace>
  <inkml:trace contextRef="#ctx0" brushRef="#br1" timeOffset="287176.3529">21442 11692 1025 0,'0'0'32'0,"0"0"88"16,0 0 15-16,0 0 19 0,0 0 11 0,0 0-11 15,0 0-16-15,0 0-28 0,0 0-22 0,0 0-20 16,0 0-15-16,0 0-14 0,0 0-15 15,0 0-7-15,-6-32-12 0,6 32-6 0,0 0-5 16,0 0 2-16,0 0-1 0,0 0 3 0,0 0 6 16,0 0-4-16,0 0 2 0,0 0 1 0,0 0-2 15,0 0 4-15,0 0 1 0,0 0-1 16,0 0 2-16,0 0 3 0,0 0 1 0,0 0 0 16,0 0 0-16,0 0-2 0,0 0-4 0,0 0-4 15,0 0 3-15,0 0-6 0,0 0 2 0,0 0-1 16,0 0-3-16,0 0 3 0,0 0 2 15,0 0 0-15,0 0-1 0,0 0 1 0,0 0-1 16,0 0 1-16,0 0 1 0,0 0-1 16,0 0 0-16,0 0 0 0,0 0 0 0,0 0 1 15,0 0-1-15,0 0-1 0,0 0-3 0,0 0 3 0,0 0-1 16,0 0 1-16,0 0 1 0,0 0-2 16,0 0-2-16,0 0 1 0,0 0 2 0,0 0-2 15,0 1 2-15,0 0 0 0,0 1 0 0,0-1 2 16,0-1-1-16,0 1 1 0,0 0-3 0,0-1 2 15,2 0 0-15,-2 1-2 0,0-1 4 16,0 1-3-16,0 0 0 0,0 0 0 0,0-1-2 16,0 2 2-16,0-2 1 0,0 0-1 15,0 2-1-15,0-2 1 0,0 0 1 0,0 0 1 0,0 0 2 16,0 0-3-16,0 0 0 0,0 0-1 16,0 0 1-16,0 0-2 0,0 1 1 0,0-1-1 15,0 2-1-15,0-1 3 0,0 0 0 0,0 1 1 16,0-1-2-16,0 0 1 0,0 1-1 15,0-1 0-15,0 2 3 0,0-2-2 0,0 0 0 16,0 0 0-16,0 0 0 0,-2-1 1 0,2 2 1 16,0-2 0-16,0 1 1 0,0-1 0 0,0 1 0 15,0-1-1-15,0 1-1 0,-1-1 0 16,1 1-1-16,0 0-1 0,0 2 0 0,0-2-3 16,0 3-5-16,0-1-9 0,0 0-23 0,0 2-43 15,0 0-62-15,0 0-87 0,0 2-99 0,0 0-133 16,0-2-146-16,0-1 93 0</inkml:trace>
  <inkml:trace contextRef="#ctx0" brushRef="#br1" timeOffset="289580.3258">10857 6209 0 0,'0'0'0'0,"0"0"0"0,0 0 0 0,0 0 0 15,0 0 0-15,0 0 0 0,0 0 0 0,0 0 0 16,0 0 0-16,0 0 0 0,0 0 0 15,0 0 0-15,-31-110 0 0,31 109 0 0,0 1 0 16,3-1 0-16,-1 1 0 0</inkml:trace>
  <inkml:trace contextRef="#ctx0" brushRef="#br1" timeOffset="291725.6375">13384 4888 862 0,'0'0'381'0,"0"0"-78"0,0 0-42 15,0 0-58-15,0 0-39 0,0 0-24 0,0 0-10 16,0 0-16-16,0 0-14 0,0 0-12 16,0 0-17-16,0 0-15 0,0 0-16 0,0 0-14 15,8-58-11-15,-8 58-5 0,-1 0-6 0,-2 2 0 0,-1 2 0 16,0 2 1-16,-6 4 1 0,-4 1 3 15,-3 5 3-15,-5 2-3 0,-5 2 6 0,-5 3 1 16,-5 1-2-16,-4 3 4 0,-5 0-3 16,-5 2-2-16,-4 0-2 0,1 0-2 0,-5 4-1 15,-3 0-2-15,-4 3 1 0,-1 1-3 16,-2-2 1-16,1 1-2 0,6-4-1 0,7-4 2 0,6-3-2 16,7 0 0-16,5-5-2 0,7-2 2 15,7-3-1-15,3-4 0 0,8-4 1 0,5-3-1 16,4-1 1-16,3-3 3 0,0 0 4 0,0 0 5 15,1 0 5-15,3 0 7 0,6-4 5 0,8-2 4 16,4 1 2-16,8-2-3 0,6-1-5 16,0 2-5-16,5 0-5 0,5 3-3 0,1 2-2 15,4 1-1-15,3 0-4 0,0 6-2 0,4 2 1 16,2 2-1-16,2 1 1 0,2 0 1 0,0 2-4 16,0-1 2-16,-1 2-2 0,-5-2 1 15,-4 0 0-15,-5 0-1 0,-8-2-1 0,-5 0 0 0,-5-3-1 16,-6 1 1-16,-4 0-2 0,-8-1-1 15,-2-1-1-15,-2 0-1 0,-2-1-1 16,-4 0 0-16,3 0-3 0,-4 1-7 0,0-2-13 16,1 2-22-16,1 0-32 0,-2-1-39 0,-1 1-53 15,-1-1-80-15,0-1-149 0,0-1-384 0,0-1-769 0</inkml:trace>
  <inkml:trace contextRef="#ctx0" brushRef="#br1" timeOffset="293101.0601">12193 5780 0 0,'0'0'36'0,"0"0"319"16,0 0-4-16,0 0-56 0,0 0-42 0,0 0-32 16,0 0-43-16,0 0-32 0,0 0-26 0,0 0-20 15,0 0-15-15,0 0-12 0,0-10-11 16,2 7-10-16,4 1-4 0,-1-1-14 0,5 1-8 16,3-1-3-16,4 1-7 0,2 0 5 0,6 1-1 0,3-1 0 15,3 2-4-15,5 0-2 0,-2 5-2 16,5 1-4-16,-2 3 0 0,-1 0-4 15,3 3-2-15,0-1 0 0,-4 3 1 0,4 0 1 16,-1-1 1-16,1 1 3 0,1 0 0 0,-3-1 3 16,2-2 2-16,2-1 2 0,-4 0 4 0,-2-1 3 15,2-2 3-15,-4 0 3 0,0-1 4 16,-4-3-2-16,0 0-1 0,-7 0 1 0,-3 0-2 16,-2-2-2-16,-5 1-3 0,-1-2-3 0,-4 1-5 15,-3-1-3-15,1 0-2 0,-3 1-5 0,-1-1-1 16,0 0-1-16,-1 1-3 0,0-1 0 0,0 1-1 15,0 1-1-15,1 0 1 0,-1 1 1 16,0-1-2-16,3 2 1 0,-3-1-4 0,0 1-20 16,0-1-29-16,0 2-54 0,0-1-77 0,-3-1-119 15,2-1-206-15,1 0-299 0,0-1-213 0</inkml:trace>
  <inkml:trace contextRef="#ctx0" brushRef="#br1" timeOffset="293796.4444">13434 4761 0 0,'0'0'110'0,"0"0"165"0,0 0-66 0,0 0-104 15,0 0-84-15,0 0-40 0,0 0-2 0,0 0 18 16,0 0 27-16,0 0 32 0,0 0 11 16,0 0 5-16,0 0 14 0,0 0 12 0,-21 46 12 15,15-39 16-15,0 3 0 0,-3 0-2 0,-2 2-4 16,-4 2-13-16,-1 1-12 0,-4 3-10 0,-2 2-16 15,-4-1-15-15,-4 3-10 0,0 0-6 0,-3 1-3 16,-5 1-2-16,-3-1-3 0,-1 1-1 16,-1-2-3-16,-4 0 0 0,1 1-4 0,-4-1-1 15,1-2-2-15,-2 1-3 0,2-3-3 0,2-1-3 16,5-3-3-16,7 0-3 0,4-3-2 0,4 0 0 16,4 0-2-16,3-1 0 0,3 0 0 15,4-2 0-15,1-1 0 0,3 0 0 16,0-2 1-16,2 1-1 0,3-2-2 0,-2 1 0 0,4-2 1 15,-1 1 0-15,2 1 0 0,-2-2 0 0,1 1-2 16,2-2 3-16,0 1-2 0,0 0 3 16,0 1 0-16,0-2 1 0,0 0 0 0,0 1 4 15,0-2 10-15,6 1 14 0,-3-1 13 0,5 1 25 16,3-2 14-16,4 0 0 0,5 0-5 16,6-5-23-16,4-1-22 0,2-1-9 0,6 1-8 15,-3 1-4-15,4 0-2 0,-2 1-4 0,-2 0 1 16,3 1-1-16,-4-1-2 0,2 1 1 0,-4 3-1 0,-1 0 0 15,-2 0-1-15,-3-1 0 16,-2 1 1-16,-1-1 1 0,-2 0 0 0,-3-1-1 16,0 1 2-16,-4 0-1 0,-2 0 2 0,0-2 1 15,-1 2 0-15,-4 0 0 0,0 0-2 0,-5 0 0 16,1 1-2-16,-1 0 0 0,-2 0-2 0,0 0-1 16,0-1-4-16,0 1-5 0,0 0-11 15,0-2-16-15,-2 2-20 0,-1-1-21 0,2 1-22 16,-4-1-33-16,1-1-46 0,-3-1-69 0,-1 0-128 15,3 1-251-15,1-1-630 0</inkml:trace>
  <inkml:trace contextRef="#ctx0" brushRef="#br1" timeOffset="294530.69">13394 4947 755 0,'0'0'257'0,"0"0"13"0,0 0-51 0,0 0-68 0,0 0-56 16,0 0-36-16,0 0-27 0,0 0-12 16,0 0-5-16,0 0-2 0,0 0 11 0,0 0 11 15,0 0 13-15,0 0 8 0,-35 10 7 0,19-4 2 16,2 1 2-16,-4 1-1 0,-2 1-9 15,-3 2-8-15,-3 2-10 0,-5 3-10 0,0-1-5 16,-3 4-6-16,-6 2-1 0,-1 0-1 0,-2 4-3 16,2-1 0-16,-2 1-3 0,4 1-3 15,2 0-1-15,0-1 0 0,3-1-1 0,3 0-1 16,4-3 3-16,3 0-2 0,1-1-1 0,3-2 2 16,3-1-1-16,-1 0 0 0,4-4 0 0,-2-1-1 15,5-3 0-15,-3 1 9 0,-1-2 1 16,-2-1 5-16,2 0 9 0,-1-3-3 0,3-1 2 15,3-1 1-15,1-2-2 0,3 1-9 0,-1-1-3 16,-2 0-4-16,-1 0-9 0,-2 0 3 16,-5 0-2-16,4 0-2 0,-6 1 1 0,4 2 0 15,-1-2-1-15,3 1 0 0,3-1 1 0,1 1 0 16,2-2 1-16,6 1 1 0,0-1 4 16,1 0-2-16,0 0 3 0,0 0 3 0,1 0 3 0,5 0 8 15,-1-3-2-15,8 0-3 0,2-1-4 0,3 0-7 16,2 0 0-16,0-1 0 0,2 0-1 0,1 3-1 15,-2 1-1-15,6 1-1 0,-4 0-2 16,5 2 1-16,-3 5-2 0,3 1 1 0,0 1-2 16,-3 2 2-16,4 0 0 0,1 1 1 0,1 2 2 15,0-1-3-15,2 1 0 0,1 1 2 16,0-1-1-16,0 0 2 0,0 1 3 0,-1-3 2 16,1 1 0-16,1-1 6 0,-2 0-1 0,-1 0 2 15,2-2 1-15,-5-1 1 0,-2 0 0 16,0-2 1-16,-3 0 2 0,-4-2-4 0,-2-1-1 0,-6 1-2 15,-1-3-2-15,-2 1-3 0,-3-1-1 16,-3-1-1-16,-1-1-4 0,-1 1-1 0,1 1 1 16,2-1-2-16,-3 0 2 0,0 1-2 15,0 1-1-15,0-1 1 0,-1 0-2 0,0 0 0 16,0 2-2-16,0-1-7 0,0 0-18 0,0 0-22 16,0 0-31-16,-1-2-46 0,0 1-52 0,-1-2-75 15,-4 0-139-15,5 0-334 0,0 0-702 0</inkml:trace>
  <inkml:trace contextRef="#ctx0" brushRef="#br1" timeOffset="294985.2774">13330 4863 734 0,'0'0'219'0,"0"0"20"0,0 0-74 0,0 0-100 16,0 0-68-16,0 0-31 0,0 0 12 15,0 0 31-15,0 0 23 0,0 0 2 0,0 0 6 16,0 0 13-16,-30 118 12 0,13-89 20 0,-3 0 12 16,-3 0 0-16,-6 0-5 0,-4 1-12 0,-5-1-11 15,-4 1-11-15,-2-1-8 0,-3 1-9 0,0-1-5 16,1-3-6-16,3 1-7 0,3-4-3 0,2-2-2 15,5-3-3-15,5-2-1 0,1-3 0 16,5-2-3-16,2-3-1 0,6-1-3 0,0-2-2 16,6-1-2-16,1-2 0 0,0 2-1 0,4-3-4 15,-2 2 3-15,2-2 0 0,2 0-1 16,1-1 6-16,0 1-1 0,0-1-1 0,0 0-3 16,0 0-2-16,0 1-6 0,0 2-1 0,1 0 5 15,6 5 3-15,-2 0 9 0,6 2 6 0,4 2 11 16,3 1 15-16,4-1 10 0,3 2 6 0,7 1-2 15,5 1-3-15,4 1-6 0,5-2-3 16,0 1-2-16,7 1-5 0,4-1-9 0,1 0-2 16,3 1-3-16,1-1-3 0,-1-1 4 0,0 1-3 15,-3-1-6-15,-2 0-31 0,-2-1-57 16,-3 0-123-16,-15-3-334 0,-13-4-1069 0</inkml:trace>
  <inkml:trace contextRef="#ctx0" brushRef="#br1" timeOffset="321928.2363">15622 9431 817 0,'0'0'417'0,"0"0"-285"0,0 0 13 0,0 0-3 16,0 0-6-16,0 0-7 0,0 0-16 0,0 0-12 15,0 0-23-15,0 0-15 0,0 0-12 0,0 0-10 16,-31-65-13-16,31 65-13 0,0 0-10 0,0 0-7 15,0 0-2-15,0 1 0 0,0 4 2 16,1 2 3-16,1 3 3 0,1 2 2 0,-3 5-1 16,0 3 3-16,0 2 1 0,0 5 5 15,-6 0 5-15,0 4 0 0,0 0 3 0,-3 3 0 0,-1-1 2 16,2 2-1-16,1-1-1 0,1 1 0 16,-2 0-5-16,5-2 0 0,-1-3-4 0,3 1 0 15,1-4-2-15,0 0 0 0,3-2-2 0,2-2 2 16,4-3 6-16,2-2 4 0,4-1 8 0,0 0 8 15,5-2 2-15,1-2 4 0,5 1 0 16,3-2-2-16,4-3-3 0,3-1 2 0,6-3-4 16,4 0-2-16,5-3-1 0,2-2-7 0,7 0-3 15,2 0-5-15,2 0-1 0,2-2-2 16,-3-1-2-16,2 0 0 0,-1-2-6 0,-3 0 3 16,-1 2-3-16,-3-3 1 0,-3 1-3 0,-6 1 1 15,-2-1-2-15,-6 2-2 0,-1-1 6 0,-7 2-6 16,-6 0 0-16,-5-1 0 0,-7 1-1 15,-3 0 3-15,-3 1 5 0,-6-1 3 0,0 2 5 16,-2-1 5-16,2 0 0 0,-2-2-2 0,0-1-1 16,0 0-9-16,0-1-3 0,0-1-2 0,-3-1-1 15,1-1-2-15,-3-1 2 0,0-2-2 0,-5 2-5 16,2-4 3-16,-2 1-2 0,-2-2 2 16,0 1-3-16,-4-1 1 0,2 2-5 0,-5 2-2 15,3 3 2-15,-3 2-8 0,3 4 3 0,-4 1-1 16,5 3 0-16,1 3 4 0,3 1-1 0,4 0 1 15,3 1-6-15,4-1 2 0,0 0-1 0,8 0 3 16,3-1 7-16,3-1-1 0,9 0 3 16,2-1 1-16,6-2 0 0,0 0-1 0,1-2 3 15,2 3 0-15,-1 0-4 0,-3 2 4 0,-2 0-1 16,-3 4 0-16,-4-1 2 0,-6 3-3 16,-3 0-2-16,-8 2-1 0,-3-1 3 0,-1 4-1 15,-7 0 4-15,-4 1-2 0,-3 1-1 0,-7 1 2 16,0-1-1-16,-5 1 1 0,1-1-10 0,-4 2-31 15,-1 0-76-15,4-1-133 0,6-3-327 16,7-7-797-16</inkml:trace>
  <inkml:trace contextRef="#ctx0" brushRef="#br1" timeOffset="322929.7035">17609 9899 52 0,'0'0'383'0,"0"0"4"0,0 0-43 16,0 0-41-16,0 0-45 0,0 0-54 15,0 0-45-15,0 0-38 0,0 0-32 0,0 0-27 16,0 0-26-16,0 0-23 0,0 0-9 0,0 0 0 15,0 17 3-15,0-4 10 0,1 2 5 0,0 3 7 16,-1 3 4-16,0 2 0 0,1 0-2 16,-1 0-6-16,0-1-4 0,0 0-5 0,0-1 0 15,0-2-1-15,0-2-2 0,0-1-2 0,0-1 1 16,0-2 1-16,0-2 1 0,0-1 1 0,0-2-2 16,-1-3 5-16,0 0-2 0,0-1 2 15,-1-2 5-15,2 2-2 0,-1-4 6 0,1 0 6 16,0 0 8-16,-2 0 13 0,2 0 2 0,-1-2-7 15,0-3-9-15,-1-3-14 0,-2 0-6 0,0-5-9 16,2-3-5-16,-2 0-2 0,1-6-7 0,2-4 4 16,1-1 1-16,0-6 0 0,0-2 0 15,7-2-1-15,-2-3 2 0,7 4-2 0,-2 1 2 16,0 4-2-16,1 5-1 0,-1 6-2 0,0 2-1 16,1 4-2-16,1 4-2 0,0-1-2 15,0 4-3-15,0 1 3 0,4 2 2 0,-4 4 1 16,3 0 4-16,-1 0-2 0,-2 0-3 0,0 5 2 15,-2 3 3-15,1-1-1 0,-2 3 1 0,-1-1-1 16,-2 1-4-16,-1 2 3 0,-4 0 3 16,-1 1-1-16,0 1 3 0,-1 1-1 0,-8 0 2 0,0 0 2 15,-3-1 3-15,-2 0-2 0,-3-1 0 16,-2 1-3-16,-1-1-2 0,2-1 1 0,-2 1 0 16,2-2 0-16,0-2-3 0,1 0 2 0,5-3-1 15,2 2-1-15,-1-3 2 0,3 0-15 16,4 0-30-16,-2-2-51 0,4 0-86 0,0-2-112 15,2 0-244-15,0-1-326 0,0 0-275 0</inkml:trace>
  <inkml:trace contextRef="#ctx0" brushRef="#br1" timeOffset="323300.5663">17945 10012 848 0,'0'0'356'16,"0"0"-133"-16,0 0-71 0,0 0-46 0,0 0-18 16,0 0 1-16,0 0 0 0,0 0-2 15,0 0-7-15,0 0-5 0,0 0-6 0,0 0-13 16,0 0-9-16,0 0-11 0,-82 94-7 16,74-82-7-16,-1-2-6 0,5 1-2 0,-1 0-8 15,3-3 1-15,2 2-3 0,0 0 0 0,2-3 4 0,6-2 2 16,-1 2 5-16,-1-4 3 0,3 0 9 15,2-3 7-15,0 0 3 0,3-4 3 0,0-3-3 16,-2-1-7-16,5-1-1 0,-5-1-1 0,4 0 2 16,-5-2 1-16,0 0 0 0,-1 1 0 15,-5-1 2-15,2 2 1 0,-1-1 0 0,-4 2-3 16,-2-2-2-16,0 1-4 16,0-1-6-16,-7-2-1 0,-2 2-7 0,-1 0-4 0,-2 0-4 0,0 1-4 15,-5 5-7-15,5 2-9 0,-4 3-11 0,2 0-22 16,0 5-44-16,-1 3-94 0,4 3-130 15,2-5-386-15,6 0-854 0</inkml:trace>
  <inkml:trace contextRef="#ctx0" brushRef="#br1" timeOffset="324054.8128">18112 10131 1077 0,'0'0'454'16,"0"0"-110"-16,0 0-107 0,0 0-80 0,0 0-32 16,0 0-30-16,0 0-20 0,0 0-5 15,0 0-8-15,0 0-5 0,0 0-9 0,0 0-12 16,0 0-7-16,20-8-5 0,-14 2-1 0,-2-1 0 16,4-2-4-16,1-2 0 0,0 0-4 0,1-2-5 15,1 0 1-15,0-1-3 0,0 1 0 0,-1 2 0 16,-3 3-1-16,-3 1 1 0,1 2 0 15,-4 3-3-15,0 1 1 0,-1 1-2 0,0 0-4 16,0 0-3-16,-2 0-10 0,-3 2-1 0,2 3 0 16,-3 1 2-16,2 0 6 0,-3 1 2 15,5 1 0-15,0 1 4 0,2-1-1 0,0 0 0 16,0-1 1-16,3 1 1 0,4-3-1 0,-1 0 1 16,2-2-2-16,2 0 0 0,2-1 2 0,-2 0-3 15,3-1 3-15,-3 2-1 0,-2-1-1 16,1 0 2-16,1 1 1 0,-1 0 0 0,-1 2-2 15,-1 0 0-15,-2 0-3 0,-2 1 0 16,1-1 1-16,-2 2 0 0,-2 0 1 0,0 2-1 16,0-2 2-16,0 0-2 0,-1 2 4 0,-5-1-2 0,3-1 1 15,-6 2 1-15,2-2 0 0,2 0 2 16,-3-3-4-16,-2 1-2 0,2 0-3 16,3-3-5-16,-2 0 2 0,1-1 0 0,1-1 4 0,3 0 4 15,1 0 2-15,1-1-2 0,0-3-6 0,0-1-4 16,3-2-7-16,4 1-2 0,-1-1-2 0,3 0 5 15,1 0 1-15,5 1 3 0,-2 0 2 16,0-2 1-16,3 1 3 0,-2 0 2 16,2 0 2-16,-2 0 2 0,-3 0-1 0,-1 2 2 0,1-1 1 15,-3 1 3-15,0-1 0 0,-4 2 0 16,3-2-1-16,-5 0-1 0,3-1 2 0,-3 1-2 16,0 0 0-16,0-1 1 0,-1-1 0 0,3 1 3 15,-2-1 1-15,-1-2 1 0,0 1 2 0,-1 0 2 16,1 1-1-16,0 1 3 0,-1 1 1 0,0 2 2 15,4 1 0-15,-4 2-4 0,0 0-1 16,0 1-5-16,0 0-5 0,0 0-3 0,0 4-3 16,0 1 2-16,0 2 1 0,0 3 2 0,0-2 1 15,0 4 0-15,0 0-1 0,0 1-1 16,0-1 1-16,0-1-1 0,0 0 0 0,0 2-1 16,0-3 1-16,0 1 2 0,0-3-1 0,0 2 3 15,0-1-5-15,0-2 0 0,0 1-1 0,1-1-5 16,1-1-3-16,0-1-32 0,3-2-80 15,-3 0-132-15,-1-3-302 0,-1 2-385 0,1-2-182 0</inkml:trace>
  <inkml:trace contextRef="#ctx0" brushRef="#br1" timeOffset="324265.885">18476 9758 257 0,'0'0'609'15,"0"0"-137"-15,0 0-69 0,0 0-110 16,0 0-111-16,0 0-81 0,0 0-48 0,0 0-32 16,0 0-16-16,0 0-2 0,0 0-2 15,0 0 6-15,0 0-3 0,0 0 2 0,2 18-2 16,6-11-8-16,1 0-46 0,2-1-134 0,-3-1-339 16,0-3-937-16</inkml:trace>
  <inkml:trace contextRef="#ctx0" brushRef="#br1" timeOffset="324498.0458">18750 9882 1157 0,'0'0'417'0,"0"0"-97"15,0 0-100-15,0 0-107 0,0 0-43 16,0 0-22-16,0 0-4 0,0 0 10 0,0 0 17 0,0 0 14 15,0 0 0-15,0 0-5 0,0 0-15 16,0 0-17-16,-1 107-12 0,-2-91-11 0,-2-2-5 16,3 3-5-16,-2-2-2 0,-1 0-5 0,3-2-2 15,0 0-3-15,-2-2-6 0,2-1-17 16,2-2-55-16,0-1-95 0,0-2-143 0,0-1-309 16,0-2-434-16,0-1 312 0</inkml:trace>
  <inkml:trace contextRef="#ctx0" brushRef="#br1" timeOffset="324905.1063">18605 10032 0 0,'0'0'149'16,"0"0"98"-16,0 0-68 0,0 0-44 15,0 0-29-15,0 0-4 0,0 0-27 0,0 0-22 16,0 0-12-16,0 0-12 0,0 0-7 15,117-6-9-15,-92 3-8 0,-2-1-1 0,-3 0-5 0,1 0-4 16,0-1 1-16,-2-1-7 0,1 1-16 16,-2 0-31-16,-3 1-48 0,3 1-68 0,-5-1-89 15,1 1-62-15,-3 1 139 0,-5-1 186 0,0 2 0 16,-5 1 0-16,-1 0 0 0,0 0 0 16,0 0 0-16,-1 0 0 0,-2 0 0 0,-2 1 0 0,3 2 0 15,0-2 0-15,-2 0 68 0,2 1 402 16,2-1-30-16,0 1-80 0,0-1-104 15,0 0-80-15,0 0-55 0,-1 1-22 0,1 1-6 0,0 0-5 16,-2 2 0-16,2 2-10 0,-1-1-9 16,1 1-12-16,0 1-10 0,0 0-8 0,0 3-9 15,-1-2-3-15,1 1-7 0,-1 2-3 16,-2 0-4-16,3 2-3 0,0 2-1 0,0-3-2 16,3 1 5-16,2-2-2 0,-2-1-2 0,3-2-8 15,-3-1-28-15,3-2-67 0,-4 0-113 0,4-4-211 16,-4-1-367-16,1 0-390 0</inkml:trace>
  <inkml:trace contextRef="#ctx0" brushRef="#br1" timeOffset="325137.308">18999 9830 397 0,'0'0'512'0,"0"0"-61"0,0 0-76 15,0 0-107-15,0 0-79 0,0 0-43 0,0 0-28 16,0 0-20-16,0 0-23 0,0 0-20 16,0 0-21-16,0 0-17 0,0 0-11 0,0 0-7 15,1-20-8-15,3 20-7 0,2 0-17 0,0 1-33 16,2 4-84-16,-1 1-119 0,-2 2-237 16,2-2-279-16,-5-2-121 0</inkml:trace>
  <inkml:trace contextRef="#ctx0" brushRef="#br1" timeOffset="325760.6232">19060 9990 323 0,'0'0'458'0,"0"0"-88"0,0 0-83 16,0 0-91-16,0 0-53 0,0 0-31 15,0 0-27-15,0 0-10 0,0 0 0 0,0 0 0 16,0 0 4-16,0 0 0 0,0 0-2 0,45 42-9 15,-39-32-3-15,-2 0-9 0,-2 3-9 16,4 0-2-16,-2-1 15 0,3 5 7 0,2-1-1 16,-3-2-6-16,3 1-28 0,-1-2-12 0,0-3-5 15,-3 0-2-15,1-1 1 0,-2-2-2 0,2-1-2 16,-2-1 1-16,2-2 0 0,-3-1 4 0,4-1 7 16,-3-1-1-16,4 0 0 0,1-5-1 15,-1-1-3-15,1-1-3 0,-3-1-3 0,4 0 1 16,-3-1-3-16,-2 0 3 0,2-1 0 0,1-3-5 15,-4 0-3-15,3 0-2 0,-3-3-2 0,4 1 2 16,-1 2-1-16,-2 0-1 0,3 4-3 0,-1 0 0 16,-2 3 0-16,4 0 2 0,-2 2 4 15,1 2-5-15,-2 0-1 0,5 1 2 0,-1 1-3 16,0 0 0-16,4 0 1 0,-3 0-1 16,0 0-1-16,0 0 5 0,-1 1-2 0,1 0 2 15,-2 0 0-15,1-1 0 0,1 1 2 0,0-1 0 16,-1 0 4-16,1 0-4 0,-1 0-1 0,0-1 0 15,0-1-6-15,-2 1 4 0,-1-2 2 0,-1 1-3 16,-4-1 2-16,4 1 3 0,-4 2-1 0,-2-3 2 16,0 2 1-16,0 0-2 0,0 0 1 15,0 0-1-15,0-2-2 0,-1 2-3 0,-1-1-3 16,-5 1-4-16,4 1-6 0,-4 0 3 0,-2 0 0 16,-1 2 1-16,0 3 6 0,0 1-1 0,-1 0 2 15,2 2 1-15,0 3 1 0,3 0 0 0,-2 0-1 16,1 0 2-16,3 2-3 0,-2-2 1 15,4 2-1-15,0 0 1 0,2-2-3 0,0 2 5 16,0-3 1-16,0 1 1 0,2 0 5 0,6-1-5 16,1-1 0-16,3 1 1 0,1-2-6 15,6-2 2-15,0-2-1 0,3 0-5 0,7-3-10 16,3-1-29-16,8 0-57 0,7 0-79 16,5-3-106-16,3-3-149 0,-8 1-339 0,-15 1-553 0</inkml:trace>
  <inkml:trace contextRef="#ctx0" brushRef="#br1" timeOffset="326305.8874">20176 9813 0 0,'0'0'0'0,"0"0"201"0,0 0 252 15,0 0-14-15,0 0-64 0,0 0-60 0,0 0-69 16,0 0-51-16,0 0-49 0,0 0-35 0,0 0-29 16,0 0-30-16,0 0-25 0,14-60-11 0,-15 64-5 15,-1 3 4-15,-2 4 6 0,3 0 5 0,0 2 9 16,0 3 3-16,1 1 0 0,0 2-3 16,0 1-3-16,0-1-4 0,0 1-2 0,1 0-4 15,0 0-3-15,0-2-4 0,1 1 0 16,0 0-3-16,0-1 0 0,-1-2 0 0,-1 0-2 15,1-3-2-15,0-1 2 0,0-3-3 0,1 1-1 0,2-3-2 16,-1-1 1-16,1-1 3 0,3-2 3 16,2 0 8-16,1-3 5 0,2 0-1 15,7 0 4-15,1-4-5 0,1-2-1 0,1 0 2 16,3-1-3-16,-2 2-2 0,-2-2 1 0,1 0-3 16,-2 1-1-16,-3 0-1 0,-3 2-3 0,-4 0-3 15,-2 0-2-15,-4 3-3 0,-3 0-2 0,-1 1-8 16,0 0-23-16,0 0-37 0,0 0-67 15,0 1-137-15,0 2-277 0,0-1-595 0,0-1-86 16</inkml:trace>
  <inkml:trace contextRef="#ctx0" brushRef="#br1" timeOffset="326801.3379">20721 9998 836 0,'0'0'575'0,"0"0"-200"0,0 0-104 0,0 0-71 16,0 0-54-16,0 0-36 0,0 0-24 0,0 0-16 16,0 0-16-16,0 0-11 0,0 0-10 15,0 0-12-15,0 0-6 0,0 0-2 16,61 0 2-16,-61 5 3 0,0-1 5 0,-6 1 1 0,-2 2 0 15,-1-1-2-15,-3 1-3 0,-3-1-5 16,3 0-1-16,-4-1-1 0,3-1-3 16,0 0-2-16,-1-1-1 0,1-2-3 0,3 0-3 0,2-1 0 15,2 0-3-15,-1 0 2 0,4 0 0 0,-2-4-2 16,2 2-1-16,2-4 0 0,0 0-1 16,1 0 1-16,0-2 0 0,0 0 1 0,0-1 0 15,2 2 3-15,3-1 0 0,0 0-2 0,1 0 2 16,-1 1-3-16,2 0-1 0,1 0 4 15,1 0-1-15,0 2 2 0,1-1 1 0,3 1 0 16,-2 0 1-16,3 1 1 0,-3 0 1 0,6 2-1 16,-4 0 1-16,2 0-1 0,-2 2 0 0,-3 0-2 15,-1 2-1-15,-2 1-2 0,-1 3-3 0,-2 0 5 16,0 2-2-16,-1 0 2 0,-1 2 0 16,-1 1 0-16,-1 0 2 0,0 0-1 0,0 2 1 15,0 0-2-15,0-1-1 0,0 1-2 0,0-2-3 16,0-1-9-16,0-1-43 0,3-1-86 15,1-2-134-15,0 0-246 0,0-3-410 0,-2-1-169 0</inkml:trace>
  <inkml:trace contextRef="#ctx0" brushRef="#br1" timeOffset="327565.1731">21003 10053 0 0,'0'0'0'0,"0"0"0"15,0 0 37-15,0 0 291 0,0 0-16 0,0 0-27 16,0 0-53-16,0 0-40 0,0 0-36 0,0 0-28 15,0 0-18-15,0 0-7 0,0 0 7 16,0 0 9-16,-8 29 19 0,11-29 5 0,3 0-10 16,1 0-23-16,1 0-32 0,0-3-19 0,2 0-18 15,2-2 0-15,-1 0-4 0,-1-3-2 16,1 2-1-16,-2 0-4 0,0-4-4 0,-1 2 1 16,0-2-2-16,-2 2-3 0,0-2-2 0,-3 0-3 0,1 1 1 15,-3-2-1-15,-1 1 0 0,0 0 0 16,0-1-5-16,-4 2-2 0,0 1-3 15,-3 1-3-15,0 0-2 0,-3 5-6 0,-2 2-1 16,-1 0-3-16,0 0 4 0,-2 2 0 0,1 2 1 0,2 1 1 16,1 0-2-16,2 1 1 0,3-3 1 15,2 2-2-15,3-2 1 0,0 1-3 0,1-2-1 16,0 0 3-16,2 0 0 0,2-1 2 0,3 0 3 16,2 0 0-16,3-1 2 0,1 0 0 15,2 0-1-15,0-3 1 0,2-1-1 0,-1 2 1 16,0-1-1-16,0 1 1 0,-2 0-1 0,1-1-2 15,-1 1-1-15,-3 1-2 0,0 0 2 0,1 1 2 16,-2-1-1-16,-2 1 2 0,2 0-1 16,-3 0 1-16,-1 0 0 0,-1 0 0 0,-2 0-2 15,3 1 0-15,-4 1-2 0,-1 0 0 0,0 2 1 16,-1-1-1-16,0 3 1 0,0 0-2 16,0 0 2-16,0 3 0 0,0-1 2 0,-1 1 0 15,-1 0 0-15,-1 1 0 0,2-2-3 0,-2 2-4 16,3-2-21-16,0 1-52 0,3 0-63 0,4 0-11 15,3-2-49-15,7 0-147 0,-6-3-468 16,-2-2-590-16</inkml:trace>
  <inkml:trace contextRef="#ctx0" brushRef="#br1" timeOffset="328381.1693">21493 9924 951 0,'0'0'257'0,"0"0"-125"0,0 0-45 16,0 0-1-16,0 0 26 0,0 0 13 0,0 0 7 16,0 0 4-16,0 0 4 0,0 0-1 15,0 0-10-15,0 0-11 0,0 0-19 0,0 0-15 16,12 26-18-16,-12-25-19 0,0-1-10 0,0 0-10 16,0 1-8-16,0-1 2 0,-2 1 1 0,-2 0 2 15,-3 1 1-15,-1 0-1 0,-4 1-8 16,0-1-4-16,-3 0-3 0,3-2-2 0,0 2-3 15,1-2 1-15,1 0-2 0,2 0-5 16,2 0 2-16,3-2-1 0,-1 0-4 0,2 1 2 16,2-3-5-16,0 0-5 0,0 0 1 0,0-4 1 15,4-1-1-15,3 1 3 0,0-1 3 16,0 1-1-16,3 0 3 0,0 3 2 0,-1 0-2 16,1 4-1-16,0-1 3 0,-1 2-1 0,0 0 0 15,1 0 2-15,-2 6-5 0,1 1-3 0,0 1 6 16,0 2 0-16,1 1 3 0,0 0 5 0,0 1-4 15,-2 0 0-15,0 2 0 0,-2-3-1 0,2 1-1 16,-4-1 1-16,0 2 0 0,-1 0-5 16,-3 1 3-16,0 0 0 0,0-1-1 0,0 1 4 15,-1 1 3-15,-5 0-1 0,-4-3 5 0,-2 2 1 16,-2-2-5-16,-5 1 0 0,-1-2-5 0,0 1-5 16,-2-2-1-16,1 0-1 0,2-1-4 15,0-2-1-15,5-1 0 0,0-1 2 0,5-3 2 16,3 1 6-16,0-3 4 0,4 0 4 0,2 0 3 15,0 0-3-15,0-5-3 0,4-2-4 0,1 1-4 16,2-2 1-16,0-3 2 0,5-2 3 16,1-2 2-16,0-2 4 0,5-3 1 0,-1-1 0 15,1 1-1-15,1 1-2 0,0 3-1 0,0 3-2 16,-1 4 2-16,-2 0-1 0,-1 1 1 0,-2 1 2 16,4 0 0-16,-4 1 1 0,0 2 3 0,3 0 1 15,-3-1 0-15,3 0 5 0,-3 1-2 0,-1 0-4 16,0 1 1-16,-2-1 1 15,0 3-5-15,-2-2 1 0,0 1 0 0,-2-2-4 0,1 2 4 16,0-2 2-16,-2-1-2 0,1 1 6 0,-1 0-2 16,2-2-1-16,-3 0 1 0,1 0 2 0,-2-1-3 15,1 3 3-15,-2-2 3 0,-1 1-4 16,0 1 6-16,-1 0 0 0,0 3-3 0,0 0-1 16,0 1-6-16,0 0-1 0,-1 0-4 0,-4 0 4 15,0 5-5-15,-2 1-2 0,-3 4 2 16,0 1-3-16,1 1 2 0,-1 1 0 0,3 1-2 15,-1 0-2-15,2-1 2 0,2 0-1 0,0 0 0 16,1-1 1-16,3 1 1 0,0-2 1 0,1 0 1 16,8 1 2-16,1 1-5 0,4-3 0 0,3 1-3 15,4-3-9-15,3-1-14 0,6-1-34 16,4-2-49-16,5-2-80 0,5-2-137 0,-12 0-496 16,-7 0-756-16</inkml:trace>
  <inkml:trace contextRef="#ctx0" brushRef="#br1" timeOffset="328918.9527">22267 9762 866 0,'0'0'437'0,"0"0"-81"0,0 0-62 15,0 0-92-15,0 0-87 0,0 0-54 0,0 0-31 16,0 0-17-16,0 0-3 0,0 0 4 15,0 0 5-15,0 0 3 0,0 0 6 0,0 0 5 16,-6 70 1-16,8-55 3 0,2 0-3 0,-2 1-1 16,2-2-2-16,-2 1-1 0,0-1-5 0,-2 0-2 15,0 0-2-15,0-2-2 0,-3 1-2 16,0-2-3-16,-1 1 0 0,0-2-9 0,-1-1-9 16,2-1-42-16,1-1-96 0,1 0-160 0,0-1-283 15,1-3-313-15,0 0 38 0</inkml:trace>
  <inkml:trace contextRef="#ctx0" brushRef="#br1" timeOffset="329121.0279">22208 9610 1017 0,'0'0'366'0,"0"0"-56"0,0 0-48 15,0 0-75-15,0 0-52 0,0 0-32 16,0 0-29-16,0 0-26 0,0 0-22 0,0 0-20 16,0 0-26-16,0 0-15 0,0 0-33 0,0 0-93 15,0 3-179-15,6 5-392 0,-1-3-446 16</inkml:trace>
  <inkml:trace contextRef="#ctx0" brushRef="#br1" timeOffset="329801.7197">22427 9919 1598 0,'0'0'338'0,"0"0"-102"0,0 0-54 0,0 0-72 16,0 0-32-16,0 0-23 0,0 0-18 0,0 0-12 15,0 0-3-15,0 0-3 0,0 0 2 0,0 0-3 16,0 0-6-16,43-11-1 0,-37 16-1 15,-1 3-3-15,0 0 5 0,-1 1-2 0,1 0 1 16,-3 1 1-16,-2 2-1 0,0-2 0 16,0 0 0-16,0-1 0 0,0-1-3 0,-2-2 1 15,-2 0-1-15,3-1-1 0,-2-2-1 0,2 0-3 0,1-1 0 16,0-2-1-16,0 0 4 0,0 0 3 16,0 0 6-16,1 0 5 0,2-2-3 0,4-3 0 15,-2-1-8-15,4 0-1 0,-2 0-6 0,3-1 1 16,-1 0-1-16,1-1 0 0,1-1 5 15,-1-1-3-15,-1 1 2 0,2 0-1 0,-4 1-2 16,1 1 1-16,-1 3 0 0,-1 0-1 0,1 3-4 16,-5 0 0-16,2 1-3 0,-1 0 0 0,-1 0-1 15,2 2 1-15,1 3 0 0,1 1 0 0,-1 1 4 16,2 0 0-16,1 0 2 0,0 2 0 16,0 1-2-16,1-2 1 0,0 1 1 0,-1-2-1 15,0 0 2-15,-1-1-3 0,1 0 0 0,2-1 1 16,-2 0 1-16,0-2 1 0,-1-1 1 0,2 0 3 15,0-2 6-15,0 0 3 0,-1-4 2 0,1-1 3 16,0-2-7-16,-1 0 1 0,2 0-2 16,0-3-3-16,0 0 3 0,0 0-5 0,-1-2 0 15,1 1-1-15,-4-1 2 0,2 0 2 0,-3-3 0 16,-3 1 0-16,2-4-3 0,-3-2 2 16,0-3-1-16,-1-3-2 0,0 0-1 15,0-2-2-15,0 3-2 0,0 2-1 0,-1 3 3 0,0 6-1 16,-2 5 2-16,1 3-1 0,1 3 1 0,-1 2-4 15,1 1-3-15,0 0 1 0,-2 4-6 16,1 2 4-16,-2 1 2 0,2 4 1 0,-1 0 2 16,2 3-4-16,1-2 0 0,0 3 0 0,0 2 2 15,0 0 4-15,0 1 0 0,0 1 1 16,2-1-3-16,1 1 0 0,-2 0 0 0,3-1 2 16,-4-1-3-16,1-1 0 0,-1 0-2 0,0-2-2 15,0 1 3-15,-1-2-4 0,1-3-9 0,-4 0-21 16,3-2-47-16,0-1-83 0,1-3-123 15,0 0-195-15,0-2-403 0,0-2-496 0</inkml:trace>
  <inkml:trace contextRef="#ctx0" brushRef="#br1" timeOffset="330016.294">22755 9826 0 0,'0'0'320'15,"0"0"21"-15,0 0-86 0,0 0-64 16,0 0-21-16,0 0 21 0,0 0 15 0,0 0-2 0,0 0-25 16,0 0-38-16,0 0-32 0,0 0-34 15,0 0-23-15,0 0-19 0,101 25-11 0,-81-29-7 16,0-1-10-16,-3 2-12 0,2 0-28 0,-3-1-66 16,0 2-147-16,-5 1-354 0,-4 0-860 0</inkml:trace>
  <inkml:trace contextRef="#ctx0" brushRef="#br1" timeOffset="330406.4276">23078 9886 460 0,'0'0'395'0,"0"0"-64"0,0 0-65 16,0 0-92-16,0 0-39 0,0 0-18 0,0 0-3 15,0 0 1-15,0 0-2 0,0 0-2 0,0 0 1 16,0 0-3-16,0 0-12 0,8 4-22 16,-2-4-22-16,3-3-25 0,3 1-7 0,2-1-5 15,2-1-7-15,1 1 3 0,-1-1-8 0,-1 0-1 16,1 0 1-16,-4-1-1 0,0 0 4 16,-2 0 5-16,-4-3 2 0,-1 4 5 0,-2-3 4 15,-1 1-3-15,-2 0-3 0,0 1-7 0,-2 3-4 16,-1 0-5-16,-5 1-4 0,-2 1 0 0,-2 0 0 15,-2 4 4-15,-3 3-1 0,0 0 0 0,0 3 1 16,2-1 0-16,0 2-1 0,3 1 0 16,2-1 2-16,2 1-4 0,2 0 0 0,2-1 1 15,3 2-2-15,0-1 2 0,1 0-1 0,0-4 3 16,5 2-6-16,1-3-7 0,3-1-13 0,2-2-23 16,2 0-30-16,1-3-34 0,1-1-37 0,1 0-34 15,2 0-35-15,2 0 8 0,0-1-85 16,-1-3-321-16,-8 3-425 0</inkml:trace>
  <inkml:trace contextRef="#ctx0" brushRef="#br1" timeOffset="331586.7538">23460 9776 975 0,'0'0'453'16,"0"0"-110"-16,0 0-99 0,0 0-111 15,0 0-61-15,0 0-40 0,0 0-21 0,0 0 0 16,0 0 10-16,0 0 11 0,0 0 8 0,0 0 9 15,0 0 6-15,0 0 2 0,7 53 1 0,-2-46-2 16,-1-1-6-16,1 0-8 0,-3 0-8 16,1-3-9-16,-3 2-8 0,0-2-2 0,0 1 1 15,0 0 3-15,-4-1 7 0,-4-1 3 0,-2 2-2 16,-3-2-1-16,-3 1-7 0,-1-1-10 16,0-1-2-16,0-1-5 0,2 0-4 0,0 0 2 15,2 0 1-15,3 0-2 0,1 0 0 0,2-4 2 16,4 1-1-16,-1-2 0 0,2-2-2 0,2 0-4 15,0-3-3-15,0-1 3 0,4-2-2 16,1 0 3-16,3 1 1 0,-1-1-2 0,2 3 0 0,0 2 5 16,-2-1 1-16,3 4 1 0,-1 0 2 15,1 0-3-15,0 3 1 0,-1-1 1 0,1 2 1 16,2 1-2-16,-2 0-3 0,1 4-2 0,1 4-3 16,0 1 5-16,-1 4 0 0,-1 1 0 0,-3 1 2 15,1 2-2-15,-3 1 0 0,-3 1 3 16,1 2 1-16,-3 2-2 0,0 2 1 0,0 2 0 15,-1 2 2-15,-6 0 1 0,1 0-1 0,-3-2-2 16,-6 1-1-16,1-2 3 0,-8 0 2 16,-2-1 0-16,-3-3 2 0,-1-1-1 0,-2-1-4 15,-1-1 3-15,-3-2-3 0,1 0-2 0,2-4 1 0,3 1-2 16,0-4 1-16,5 0 0 0,3-5 0 16,5 0 0-16,5-3 7 0,2-2 1 0,5 0 5 15,2-2 0-15,1-4-9 0,0-3-1 0,0-1-8 16,2-3 2-16,6-2-2 0,0-2 0 15,2-2 1-15,5-4-1 0,-1 0 0 0,4-1 1 16,2 0-1-16,3 1-2 0,0 3 1 0,0 0-1 16,2 2 0-16,1 3 4 0,3 1 2 0,-2 0-3 15,3 0 1-15,1-1-3 0,1 2-1 16,1 0 3-16,-2 0 3 0,0 1 0 0,-4 1 0 16,-2-1 3-16,-4 3 0 0,-2 1 2 0,-4-1 2 15,-4 3 0-15,-2 0 2 0,-4 2 3 16,1-1-1-16,-2 0-1 0,-3 1 0 0,0-1-4 15,0 0 0-15,-1 0-1 0,0 0 1 0,0 0-1 16,0 2 1-16,0-1-1 0,0 1-3 0,-2 0 2 16,1 1-1-16,-3 1-4 0,-1-1-2 15,2 2-3-15,-3 0-5 0,2 0 3 0,-3 0 2 16,1 5-1-16,-1 0 5 0,0 1 0 0,2 1 0 16,-1 0 1-16,2 2 2 0,-2 1-1 0,4 0 1 15,-2-1 1-15,3 2-1 0,-1 0 0 16,2-1-2-16,0 0-1 0,0-2-1 0,0 2 2 15,3-2 3-15,1-1-2 0,-2 0 3 0,4 0-1 16,-1 0-2-16,2-3 3 0,-1 0-2 0,3 0 0 16,0-2-2-16,4 1 3 0,2-3-2 15,0 0 1-15,2 0 0 0,2-2-2 0,1-2 1 0,0 0 3 16,-1-1 1-16,-1-1 1 0,0 0 0 16,-1-1 0-16,1 1-3 0,-5-2 3 0,0-1-1 15,-2 1 1-15,-3 1 3 0,-1-3 0 0,-5 0 1 16,1-2-1-16,-3 1-1 0,0-1-3 15,0 1 0-15,-2-1 0 0,0 3-2 0,-4 0 1 16,0 1-2-16,-2 3-6 0,-2 1-2 0,1 0-2 16,-2 3 0-16,0 0 3 0,1 1 3 0,2 0 0 15,1 0-2-15,1 0 4 0,4 0-1 0,0 0 0 16,1 0 0-16,1 0-1 0,0 0-1 16,0 0 0-16,0 0-2 0,1 0 1 0,3 0 1 15,5 0 2-15,-2 0 4 0,4 0 1 16,4 0 1-16,0-1 0 0,1-3-1 0,3 0 1 15,-1-1 0-15,-1 0 1 0,-1 1 2 0,-1-1-3 16,0 0 2-16,-5 2 3 0,0-2 1 16,-5 2 6-16,0-1 7 0,-3 3 4 0,1-2 4 0,-2 1 2 15,-1 1-1-15,0 1-3 0,0 0-4 0,0 0-7 16,0 0-8-16,0 0-5 0,0 0-4 16,-1 4-3-16,-3 2 0 0,0 2 1 0,-1 4 0 15,-1 0 3-15,1 2 0 0,2 0-1 16,-3 2 2-16,4 1-2 0,1-1 0 0,0 1 2 0,1 4-1 15,1 1-2-15,4 2 1 0,1 1-3 16,5 0-1-16,0-1-9 0,2 2-39 0,2-4-115 16,0 1-285-16,-2-8-674 0,-4-4-289 0</inkml:trace>
  <inkml:trace contextRef="#ctx0" brushRef="#br1" timeOffset="338691.8623">697 11103 0 0,'0'0'0'0,"0"0"0"0,0 0 255 16,0 0-19-16,0 0-26 0,0 0-23 16,0 0-9-16,0 0-18 0,0 0-26 15,0 0-11-15,0 0-12 0,0 0-5 0,2-39-12 16,-2 39-8-16,0 0-15 0,0 0-23 0,0 0-12 15,0 0-23-15,0 0-16 0,0 0-21 0,0 0-16 0,0 3 5 16,0 4 8-16,0 2 18 16,0 4 14-16,0-1 3 0,0 3 0 0,0-1 0 15,0 0 0-15,0 0-2 0,0 0-1 0,0-1-3 16,0-1 5-16,3-2-3 0,-2-2 2 16,4-1 0-16,-1 0 0 0,2-2 7 15,0 0 4-15,2-3 11 0,-1-1 8 0,1-1 5 0,1 0 3 0,0-3-3 16,1-3 1-16,3-3-10 0,-2 0-2 15,3-1-6-15,-3-1-5 0,0-3 1 0,0 0-1 16,-1 1 3-16,-1 0 4 0,-1 0 9 0,-3 0 10 16,1 0 9-16,-4 2 3 0,1 0 0 15,-2 1-6-15,0 3-10 0,-1 2-4 0,0 2-13 16,0 2-8-16,0 1-12 0,0 0-17 0,0 2-6 16,0 5 0-16,-1 4 3 0,0 3 7 0,-1 3 8 15,2 1 0-15,0 3 0 0,0 1 2 16,0 0-1-16,0 2-1 0,0-1 1 0,2 0 1 15,0 1-1-15,0-1-1 0,-2 1-15 0,1 0-61 16,-1-3-97-16,0-3-181 0,0-4-390 0,0-5-673 0</inkml:trace>
  <inkml:trace contextRef="#ctx0" brushRef="#br1" timeOffset="338994.2524">1017 10914 1339 0,'0'0'136'0,"0"0"-52"0,0 0-41 0,0 0-27 16,0 0-3-16,0 0 17 0,0 0 29 16,0 0 33-16,0 0 31 0,0 0 23 0,0 0 4 15,0 0-8-15,0 0-21 0,0 0-27 0,118 61-25 16,-94-52-23-16,2 5-18 0,-2 3-12 15,0 4-4-15,-1 4-3 0,-7 6 3 0,-4 0 3 0,-6 6 1 16,-6 4 4-16,-11 2 0 0,-9 1-1 16,-7 2-5-16,-4 0-11 0,-1-1-17 15,-6-1-37-15,2-2-81 0,-1-1-179 0,4 0-375 0,8-11-227 16,11-10 133-16</inkml:trace>
  <inkml:trace contextRef="#ctx0" brushRef="#br1" timeOffset="339417.5434">2105 11130 1305 0,'0'0'313'0,"0"0"-27"16,0 0-55-16,0 0-52 0,0 0-48 0,0 0-25 15,0 0-17-15,0 0-19 0,0 0-17 0,0 0-11 16,0 0-10-16,0 0-5 0,0 0-4 0,0 0-5 15,45-23-1-15,-23 23 0 0,-1 0-3 16,2 0-4-16,0 5-1 0,2 2-4 0,-5 3-1 16,0 3 0-16,-7 3 0 0,0 2-1 0,-5 3 1 15,-4 1 3-15,-4 1 0 0,0 0 6 0,-9 3 2 16,-5-2 0-16,-1 1 1 0,-5-1-1 0,-2-1-2 16,-1-1-4-16,0-3-2 0,2-4-10 15,4-1-16-15,3-2-28 0,5-3-53 0,4-3-81 16,5-1-161-16,0-3-213 0,3-2-335 0,0 0-86 15</inkml:trace>
  <inkml:trace contextRef="#ctx0" brushRef="#br1" timeOffset="339645.1024">2479 11093 1014 0,'0'0'480'0,"0"0"-107"15,0 0-103-15,0 0-87 0,0 0-48 0,0 0-38 16,0 0-28-16,0 0-21 0,0 0-17 15,0 0-5-15,0 0-1 0,0 0-1 0,0 0 3 16,0 0 0-16,-81 48-6 0,72-31-6 16,0 0-3-16,5 4-9 0,-1-3 2 15,3 3-1-15,2-1-1 0,0 0 3 0,2 2-1 0,5-1 3 16,2 1 0-16,0-1 2 0,2-2-5 0,1-1-9 16,3-1-31-16,1-4-59 0,2-2-100 15,2-1-223-15,-7-4-413 0,-2-2-530 0</inkml:trace>
  <inkml:trace contextRef="#ctx0" brushRef="#br1" timeOffset="339925.8655">2795 11407 857 0,'0'0'618'0,"0"0"-176"0,0 0-109 0,0 0-99 15,0 0-60-15,0 0-43 0,0 0-39 0,0 0-32 16,0 0-32-16,0 0-14 0,0 0-9 16,0 0-5-16,0 0 3 0,0 0 0 0,2 40 3 15,2-27 1-15,-4 2 4 0,0 1-1 0,0-2 0 16,0 3 2-16,0-2-2 0,-3 0 1 0,1-3-4 16,1 0-2-16,-1 1-9 0,1-4-16 15,0 0-39-15,-2-2-65 0,3 1-81 0,0-2-168 16,0-2-450-16,0-1-652 0</inkml:trace>
  <inkml:trace contextRef="#ctx0" brushRef="#br1" timeOffset="340135.0271">2767 11167 1627 0,'0'0'405'0,"0"0"-125"0,0 0-69 16,0 0-50-16,0 0-47 0,0 0-24 0,0 0-25 16,0 0-28-16,0 0-21 0,0 0-13 15,0 0-6-15,0 0-3 0,0 0-6 16,0 0-21-16,19-24-50 0,-10 24-90 0,1 5-206 16,0-3-417-16,-7 1-728 0</inkml:trace>
  <inkml:trace contextRef="#ctx0" brushRef="#br1" timeOffset="340544.9157">3008 11417 661 0,'0'0'472'0,"0"0"-72"15,0 0-48-15,0 0-70 0,0 0-50 16,0 0-55-16,0 0-46 0,0 0-40 16,0 0-37-16,0 0-23 0,0 0-16 0,0 0-4 15,0 0 0-15,0 0 2 0,56 31 4 0,-51-15 0 16,-2 0-1-16,2 2-1 0,-4-2-2 16,0 1 0-16,-1-1 1 0,0 1 0 0,-1-2-1 0,-5-1 0 15,2 0 0-15,-3-3-1 0,-1 1-2 16,2-3-2-16,-2-1-3 0,-2 0-5 0,2-2 1 15,2-1-2-15,-1-2-1 0,-1-2 2 0,3 0-1 16,-1-1 2-16,3 0 3 0,-2 0 0 16,2 0 0-16,1-2 0 0,-3-2 1 0,3-1-3 15,0-1 1-15,-1-1-1 0,2-1-2 0,1 1 2 16,-3-1-2-16,3 1 0 0,0 2-1 0,0-1-5 16,3 0-2-16,1 3-7 0,3-2-9 0,-3 2-14 15,3-1-40-15,0-1-75 0,2 1-155 16,1 0-288-16,-2 2-509 0,-2 0 283 15</inkml:trace>
  <inkml:trace contextRef="#ctx0" brushRef="#br1" timeOffset="340744.9846">3062 11235 944 0,'0'0'531'0,"0"0"-135"16,0 0-95-16,0 0-97 0,0 0-65 15,0 0-46-15,0 0-35 0,0 0-24 0,0 0-21 16,0 0-8-16,0 0-5 0,0 0-1 0,0 0 2 16,-9 6 0-16,9 0 0 0,0 1-4 0,0 0-18 15,4 0-65-15,3-1-135 0,-1 1-273 16,2-1-458-16,-5-2 9 0</inkml:trace>
  <inkml:trace contextRef="#ctx0" brushRef="#br1" timeOffset="340965.2462">3293 11465 1485 0,'0'0'360'0,"0"0"-121"16,0 0-79-16,0 0-61 0,0 0-33 16,0 0-26-16,0 0-15 0,0 0 3 15,0 0 2-15,0 0 8 0,0 0 4 0,0 0-3 16,0 0 5-16,0 0 1 0,30 87-4 0,-28-72-4 15,2 0-6-15,-4 0-4 0,0 0-1 0,0-1 0 16,0 1-9-16,-6-3-8 0,4 1-24 0,-4-1-52 16,3-1-110-16,0-2-205 0,-2-3-461 15,4-3-627-15</inkml:trace>
  <inkml:trace contextRef="#ctx0" brushRef="#br1" timeOffset="341329.0914">3526 11453 860 0,'0'0'471'0,"0"0"-104"15,0 0-99-15,0 0-111 0,0 0-53 16,0 0-38-16,0 0-31 0,0 0-15 0,0 0-11 16,0 0 1-16,0 0 1 0,0 0 0 0,0 0 4 15,0 0-2-15,-50 51 1 0,41-39 0 16,-1 1-3-16,1 1-1 0,3-2 0 0,-2 1 4 15,-2-3-2-15,3 1-1 0,2-2-2 0,-2-1-5 16,4 0 1-16,-4-3 0 0,6 0 1 0,-2 0-1 16,2-2-1-16,-2-2-1 0,3-1 3 0,0 0 5 15,0 0 11-15,0 0 11 0,0 0 9 0,0 0 8 16,0 0 0-16,0 0-5 0,0 0-5 16,4 0-16-16,-2 0-5 0,0 0-6 0,6 0-5 15,-1 0 0-15,-1 0-4 0,4 2-2 16,2-1 2-16,2 0 2 0,0 0-3 0,2-1 0 15,-1 1-3-15,2 1-16 0,2-1-41 16,2 0-75-16,2 0-4 0,5 2-100 0,-6-1-371 16,-9-2-877-16</inkml:trace>
  <inkml:trace contextRef="#ctx0" brushRef="#br1" timeOffset="341751.3606">4157 11055 1856 0,'0'0'262'15,"0"0"-43"-15,0 0-30 0,0 0-47 16,0 0-27-16,0 0-23 0,0 0-30 0,0 0-27 16,0 0-24-16,0 0-11 0,0 0-5 15,0 0 1-15,0 0 5 0,0 0 2 0,20 3 4 0,-1 8 5 16,8 0 4-16,4-2 4 0,3 0 1 16,7-2-2-16,0 0-2 0,0 0-2 0,1-1-4 15,-3-1-2-15,-7 1-6 0,-3-1-1 0,-9 0-2 16,-9-1-2-16,-2 1-2 0,-9-2-4 15,0 4 0-15,-3 0 0 0,-7 2 3 0,-6 1 3 16,-1 0 0-16,-5 1 0 0,-1 0-1 0,1 1-1 0,-5 2-3 16,2-1-1-16,-3 0-5 0,4 3-3 15,-2-2-5-15,5 2-7 0,1-2-10 0,1 0-19 16,7 1-41-16,2-3-81 0,1-1-191 0,6-2-465 16,1-4-577-16</inkml:trace>
  <inkml:trace contextRef="#ctx0" brushRef="#br1" timeOffset="341983.4604">4685 11225 1744 0,'0'0'374'0,"0"0"-97"0,0 0-85 0,0 0-82 15,0 0-48-15,0 0-35 0,0 0-14 16,0 0-2-16,0 0 9 0,0 0 13 0,0 0 7 15,0 0 5-15,0 0-4 0,-60 104-7 16,43-83-4-16,-4 0-5 0,-3-1-6 0,1-1-5 16,-5 1-17-16,2-2-32 0,0 2-53 0,2-3-96 15,-1 1-193-15,11-5-481 0,5-5-707 0</inkml:trace>
  <inkml:trace contextRef="#ctx0" brushRef="#br1" timeOffset="342559.3945">5138 11000 1326 0,'0'0'434'0,"0"0"-75"0,0 0-93 0,0 0-80 16,0 0-61-16,0 0-30 0,0 0-30 15,0 0-25-15,0 0-20 0,0 0-8 0,0 0-2 16,0 0 2-16,0 0 5 0,0 0-6 0,-92 99-2 16,79-70 1-16,2 1-5 0,3-1 2 15,2 1-1-15,2-5-2 0,4 0-4 0,0-5 2 16,5 0-1-16,5-4 0 0,1-2 2 0,3-2-2 15,2-4 2-15,4-3 3 0,1-5 4 0,-1 0 3 16,3-5 2-16,3-5 1 0,-3-3-3 16,1-2 0-16,-1-1 3 0,-2 0 4 0,0-2 12 15,-5 3 12-15,1-3 10 0,-6 1 6 0,1-1 1 16,-4-3-10-16,0-1-7 0,-5 0-8 16,-1-2-11-16,-2-1-5 0,-4-1-7 0,-5 1-3 15,-5 4-8-15,-5 4-2 0,-4 6-7 0,-6 7-12 16,-3 4-4-16,-5 8-22 0,-3 9-37 15,1 5-64-15,3 6-168 0,7-5-683 0,10-7-689 16</inkml:trace>
  <inkml:trace contextRef="#ctx0" brushRef="#br1" timeOffset="344448.7193">798 12814 0 0,'0'0'0'0,"0"0"0"0,0 0 0 16,0 0 26-16,0 0 248 0,0 0-53 0,0 0-58 16,0 0-49-16,0 0-37 0,0 0-29 0,0 0-19 15,0 0-11-15,11-23-5 0,-10 23-1 0,-1 0-1 16,0 0-2-16,0 0-4 0,0 0 3 15,0 0 1-15,0 0 6 0,0 0 2 0,0 0 9 16,0 0 18-16,0 0 19 0,0 0 22 0,0 0 13 16,0 0 2-16,0-1-5 0,3 1-9 0,-3 0-7 15,0-1-4-15,0 1 0 0,0 0-1 16,0 0-4-16,0 0-7 0,0 0-9 0,0 0-9 16,0 0-5-16,0 0-2 0,0 0 1 0,0 0 1 15,0 0 2-15,0 0-1 0,0 0-2 16,0 0-6-16,0 0-5 0,-3 0-4 0,1 0-5 15,-1-1 1-15,1 1-3 0,1-1 0 0,-3 1-2 16,-1 0-4-16,1 0-2 0,-1 0-4 0,-2 0-3 16,1 1 1-16,-2 2 0 0,-2 2-1 0,-1 2 1 15,1 0-2-15,-4 0 0 0,0 4 1 0,1 1-1 16,-4 1-1-16,4 1-1 0,-5 1 1 16,6 0-3-16,-2 2 0 0,4-2-2 0,3-2 0 15,2 1-3-15,4-3 1 0,1 1 1 0,0-3 2 16,6 0 2-16,4-2 1 0,1-2 1 15,4-2 2-15,1-1 3 0,5-2 1 0,0 0 3 16,2-3 0-16,1-1-3 0,-2-1 4 0,0 0-1 16,-3 2 0-16,1 0 2 0,-8 2-7 0,1 1 0 15,-5 0-3-15,-1 1-1 0,-2 4 0 16,-1 1-2-16,-4 1 4 0,0 2 0 0,0 2 6 16,-7 1 2-16,-2 2 2 0,-3 1 3 0,-5 1 3 15,-2 2 1-15,-1-1-1 0,-4-1 1 0,1 0-7 16,3 0-4-16,-4-1-3 0,3 1-6 15,1-2-2-15,1-1-5 0,2-1-11 0,3 0-25 0,2-1-51 16,4-1-89-16,3-3-159 0,3-1-305 16,2-4-829-16</inkml:trace>
  <inkml:trace contextRef="#ctx0" brushRef="#br1" timeOffset="344735.6532">895 12768 653 0,'0'0'529'0,"0"0"-146"0,0 0-55 16,0 0-85-16,0 0-55 0,0 0-32 16,0 0-26-16,0 0-26 0,0 0-32 0,0 0-30 15,0 0-23-15,0 0-13 0,0 0-6 0,0 0 0 16,29-13 4-16,-17 31-2 0,-1 5 1 0,2 6 3 15,-1 2 3-15,-2 2 1 0,-3 2 6 16,0-1-1-16,-7 1 2 0,0 0 5 0,-2-1 1 16,-6 2 5-16,-3 1-1 0,-6-1-3 0,3 0-11 15,-5 0-20-15,0-1-36 0,0 1-54 0,2 1-68 16,1-1-129-16,6-8-386 0,2-8-879 0</inkml:trace>
  <inkml:trace contextRef="#ctx0" brushRef="#br1" timeOffset="345251.3045">2194 12869 289 0,'0'0'426'0,"0"0"-3"0,0 0-61 0,0 0-90 16,0 0-62-16,0 0-46 0,0 0-40 0,0 0-40 15,0 0-34-15,0 0-24 0,0 0-12 0,0 0-8 16,0 0 4-16,-54 4 6 0,60 5 7 0,3 4 8 15,0 0 8-15,4 2 4 0,3 1-1 16,-1 1-3-16,2 2-7 0,2-3-6 0,-4 2-5 16,3 0-3-16,-3-2 1 0,-1 0-1 15,-3 1 1-15,0-1-7 0,-2 0-6 0,0-1-11 0,-6-1-26 16,4 1-55-16,-6-3-96 0,0 1-181 0,-1-4-396 16,0-3-679-16</inkml:trace>
  <inkml:trace contextRef="#ctx0" brushRef="#br1" timeOffset="345488.881">2626 12854 1252 0,'0'0'323'16,"0"0"-23"-16,0 0-82 0,0 0-89 0,0 0-46 15,0 0-21-15,0 0-8 0,0 0 1 0,0 0 10 16,0 0 4-16,0 0 2 0,0 0-5 0,-101 125-4 15,85-96-7-15,-3 1-9 0,-2 3-8 0,0 4-8 16,-3 1-5-16,-2 2-6 0,1 2-4 16,-1 2-6-16,-2 2 0 0,3 1-1 0,-2 2-2 15,-1 1-3-15,5-2-2 0,2-1-11 0,8-2-33 16,4-6-70-16,2-2-154 0,6-12-308 0,1-8-973 0</inkml:trace>
  <inkml:trace contextRef="#ctx0" brushRef="#br1" timeOffset="345837.2648">2679 13412 277 0,'0'0'691'0,"0"0"-241"0,0 0-73 16,0 0-86-16,0 0-83 0,0 0-31 0,0 0-26 16,0 0-27-16,0 0-26 0,0 0-25 15,0 0-20-15,0 0-25 0,0 0-19 0,0 0-9 0,-3-23-5 16,3 34 4-16,0 3 5 0,0 5 1 16,0 1 2-16,0 2-2 0,0 3 0 15,0-4 0-15,0 3 2 0,3-3-1 0,-2 0 1 16,-1-3-1-16,0-2 1 0,0-2 0 15,0-1 1-15,0-3-3 0,0 1-3 0,0-4-4 0,0-1-16 16,0 0-28-16,0-1-50 0,1-2-96 16,1-1-160-16,-1 0-257 0,2-2-433 0,0 0 312 0</inkml:trace>
  <inkml:trace contextRef="#ctx0" brushRef="#br1" timeOffset="346105.536">2721 13182 797 0,'0'0'451'0,"0"0"-32"0,0 0-81 15,0 0-104-15,0 0-38 0,0 0-34 16,0 0-29-16,0 0-24 0,0 0-22 0,0 0-19 15,0 0-19-15,0 0-20 0,0 0-13 0,0 0-13 16,-1-93-17-16,-1 93-7 0,0 7-11 0,0 5-12 16,2 3-33-16,0 5-96 0,0 1-203 15,2-5-471-15,3-4-660 0</inkml:trace>
  <inkml:trace contextRef="#ctx0" brushRef="#br1" timeOffset="346360.8104">2917 13433 1139 0,'0'0'672'0,"0"0"-339"0,0 0-109 16,0 0-52-16,0 0-43 0,0 0-23 0,0 0-26 15,0 0-22-15,0 0-26 0,0 0-18 0,0 0-11 16,0 0-3-16,0 0 0 15,-2 3 1-15,4 9 3 0,-1 6 2 0,1 3 2 16,1 0 2-16,-3 3 0 0,0 0 0 0,0 0 1 0,-3 0 0 16,1-2-3-16,1-2-1 0,-1-3-12 15,1-1-17-15,1-2-41 0,0-2-75 0,0-2-130 16,1-2-244-16,1-4-406 0,-1-2-204 0</inkml:trace>
  <inkml:trace contextRef="#ctx0" brushRef="#br1" timeOffset="346664.3058">3089 13377 1365 0,'0'0'303'0,"0"0"-96"0,0 0-105 16,0 0-72-16,0 0-9 0,0 0 4 0,0 0 16 15,0 0 20-15,0 0 8 0,0 0 6 0,0 0 2 16,0 0-7-16,0 0-5 0,-57 125-12 15,40-106-10-15,-3-1-8 0,1-1-8 0,-2-1-5 16,2-1-6-16,2-4-2 0,5-1-6 0,2-4-4 16,4-2-2-16,2-2-4 0,4-1 1 0,0-1 1 15,0 0-3-15,2 0-1 0,5-3 0 16,4-2 1-16,0-1 1 0,6 0 3 0,2 1-2 16,2 2 0-16,-1 0 0 0,2 3-2 15,0 0-2-15,-2 0-22 0,2 5-53 0,0 0-98 16,-2 0-181-16,3 3-325 0,-8-3-88 0,-5-2 166 15</inkml:trace>
  <inkml:trace contextRef="#ctx0" brushRef="#br1" timeOffset="347183.7052">4101 12970 585 0,'0'0'595'0,"0"0"-207"15,0 0-59-15,0 0-87 0,0 0-62 0,0 0-31 16,0 0-19-16,0 0-23 0,0 0-22 0,0 0-19 15,0 0-20-15,0 0-7 0,0 0-14 16,0 0-9-16,-128-9-4 0,105 26-4 0,-2 6-1 16,3 3 1-16,0 1 1 0,3 4-3 0,0 2-1 15,5 0 0-15,3 0-5 0,3-1 1 16,2-1-2-16,6-1 0 0,0-2-1 0,8-3 3 16,2-3-2-16,7-3-1 0,-3-4 0 0,7-1-10 15,3-5-23-15,0-3-42 0,3-3-65 0,-1-3-93 16,2 0-144-16,-7-4-295 0,-10 1-632 15</inkml:trace>
  <inkml:trace contextRef="#ctx0" brushRef="#br1" timeOffset="347625.2093">3833 13275 285 0,'0'0'423'15,"0"0"-35"-15,0 0-52 0,0 0-84 16,0 0-43-16,0 0-45 0,0 0-43 0,0 0-36 15,0 0-23-15,0 0-11 0,0 0-6 0,0 0-7 16,0 0-6-16,0 0-5 0,93-32-8 16,-63 27-5-16,4 0-3 0,-2 2-4 0,0 0-31 15,-1 0-103-15,0 0-234 0,-8 0-488 16,-6 1-359-16</inkml:trace>
  <inkml:trace contextRef="#ctx0" brushRef="#br1" timeOffset="348481.2782">4959 12711 776 0,'0'0'428'0,"0"0"-83"0,0 0-54 15,0 0-81-15,0 0-64 0,0 0-32 16,0 0-18-16,0 0-19 0,0 0-21 16,0 0-18-16,0 0-15 0,0 0-9 0,-120-110-5 15,108 113-3-15,-3 4-3 0,0 2-1 0,0 3 0 16,0-1-1-16,4 1 0 0,1 0-3 0,1 0 1 15,5-2-2-15,-2 1 0 0,5 1 1 16,1 2 0-16,0 0 0 0,0 1 2 0,0 1 1 16,0 1 1-16,1 2 0 0,-1 0-1 0,1 0 0 15,-1-2 1-15,0-1 0 0,0-3 0 16,2 0-1-16,1-2 0 0,-1-2-2 0,0-3 1 0,4 0-1 16,-1 0 1-16,3-3 3 0,2-2-1 0,0-1 6 15,1 0 4-15,1-1-1 0,2-3 0 16,-1-1-4-16,-2 2-4 0,-2 0-3 0,-1 2-2 15,-4 1-3-15,1 0-2 0,-3 3 1 0,-1 2 2 16,-1 4 2-16,0 1 3 0,-7 3 3 0,1 3-4 16,-8 0 3-16,2 2 0 0,-5 1-2 15,2-1 2-15,-4-1-3 0,6 1-1 16,-3 0-1-16,5-3-2 0,3-2-1 0,3 0-1 16,1-4-1-16,4 1-1 0,0-2-3 0,0-2-4 0,6-2-7 15,-1-1-12-15,1-2-10 0,2 0-8 16,-1-1 0-16,0 0 5 0,1 0-3 0,0-2-6 15,-4-1-7-15,4 1-11 0,-5 0 2 16,2-1 4-16,-3 1 15 0,-1 1 17 0,0 1 15 16,0-1 12-16,2 1 3 0,-2-1 0 0,-1 1-8 15,1 0-9-15,0 0-9 0,0 0-2 0,0 0 1 16,0 1 11-16,1 2 11 0,0 3 1 16,-2 2 11-16,0 4 3 0,0 4 41 0,0 6 28 0,0 4 20 15,-4 5 18-15,1-1-25 0,-3 5-14 0,1 0-12 16,-2-1-6-16,-3 1-4 0,5-1-4 15,-2 0-7-15,0-3-11 0,5-1-9 0,2-5-6 16,0-2-3-16,0-4-1 0,4-4 1 0,3-1 3 16,2-3-2-16,3-1-2 0,3-3-12 15,0-4-47-15,4-2-118 0,3-1-240 0,-3-2-465 16,-9 0-160-16</inkml:trace>
  <inkml:trace contextRef="#ctx0" brushRef="#br1" timeOffset="348838.9465">5251 12988 0 0,'0'0'280'0,"0"0"29"0,0 0-55 15,0 0-64-15,0 0-28 0,0 0-33 0,0 0-22 16,0 0-22-16,-79 133-18 0,79-119-10 15,-1 1-14-15,1-3-5 0,0-2-3 0,3 0 4 16,4-3 7-16,3-1 14 0,0-3 9 0,2-3 5 16,5 0-2-16,1-1-13 0,1-5-14 0,0-3-15 15,3-2-6-15,-2-2-2 0,-1-1 1 16,-1-1 4-16,-3-2 3 0,-2 2 11 0,-3-2 9 16,-3-1 15-16,-2 3 8 0,-4-2 2 0,-1-2-6 15,-2 2-14-15,-6-1-12 0,-5 0-12 16,-3 1-9-16,-2 0-7 0,-3 3-5 0,-1 1-8 15,0 5-4-15,-2 4-6 0,-3 4-8 0,5 4-7 16,-4 9-11-16,3 4-18 0,3 4-49 0,7 3-90 16,2 2-161-16,3-5-332 0,5-7-780 0</inkml:trace>
  <inkml:trace contextRef="#ctx0" brushRef="#br1" timeOffset="349020.1113">5667 13206 1705 0,'0'0'480'0,"0"0"-278"16,0 0-81-16,0 0-57 0,0 0-28 0,0 0-2 15,0 0-9-15,0 0-2 0,0 0-3 16,0 0-4-16,0 0 1 0,0 0-4 0,0 0-9 16,0 0-40-16,-78 129-108 0,68-111-96 0,3-6-510 15,3-4-782-15</inkml:trace>
  <inkml:trace contextRef="#ctx0" brushRef="#br1" timeOffset="349342.633">6168 12655 1215 0,'0'0'396'16,"0"0"-30"-16,0 0-76 0,0 0-75 0,0 0-52 15,0 0-43-15,0 0-43 0,0 0-38 0,0 0-23 16,0 0-13-16,0 0 1 0,0 0 5 16,0 0 4-16,0 0 0 0,28 117 0 0,-28-82 2 15,0-1 0-15,0-2-1 0,0-3-1 0,0-2-5 16,0-2-3-16,1-2-5 0,0-2-5 0,2 0-10 15,2 0-9-15,-2-2-24 0,4-1-46 16,-2-2-92-16,3 0-192 0,-1-7-456 0,-4-3-604 16</inkml:trace>
  <inkml:trace contextRef="#ctx0" brushRef="#br1" timeOffset="349986.5921">6433 12512 872 0,'0'0'250'0,"0"0"-36"0,0 0-49 15,0 0-29-15,0 0-10 0,0 0-14 0,0 0-21 16,0 0-21-16,130-59-16 0,-110 53-11 0,0 3-9 15,-2 2-8-15,-1 1-9 0,-3 0-9 16,-1 3-6-16,-4 3-5 0,-4 3-1 0,-1 1 2 16,-4 2 3-16,-1 3 4 0,-7 2 9 0,-4 3 3 15,-4 0 2-15,-1 3 3 0,0-1-6 0,-1-1-5 16,1 2-1-16,1-1-8 0,2-1 1 16,1-2 0-16,5 2-2 0,2-1 1 0,0-2 1 15,4 1-2-15,2 0 0 0,0 0 1 0,1 0-3 16,4-1 1-16,3 0 0 0,0-2 1 15,6-1 0-15,-1 0 0 0,1-3 1 0,0 1-1 16,1-3 4-16,-2-1 0 0,-2-1 1 0,0-3 3 16,-2 0-1-16,-1-2 3 0,-2-1 2 0,0-1 5 15,-5-1 7-15,2 2 12 0,-2-2 16 0,0 0 15 16,-1 0 8-16,0 0-1 0,0 0-13 16,0-2-14-16,0 0-8 0,0 1-11 0,-1 0-9 15,-2 1-7-15,1 0-9 0,2 0-8 0,-5 0-6 16,3 1-2-16,-3 5-2 0,1 2 2 15,-2 2 6-15,-2 3-1 0,-1 2 6 0,-1 3 1 16,-1 1 0-16,-2 1 3 0,3 1-3 0,-1 1-1 16,0-1-2-16,1 1-1 0,2 0 0 0,3-2-2 15,1 1 2-15,4-2 0 0,1-1 1 0,7-1 1 16,3-2-1-16,0 0 2 0,5-2 1 16,1-3 1-16,2-1 3 0,1 0 2 0,0-3-1 15,-1-1 3-15,-3-2 2 0,-3 2-1 0,-3 0 0 16,-4-2-2-16,-3 1 1 0,-3 2 4 0,0 1 9 15,-4 1 10-15,-4 4 5 0,-3 1 3 16,-6 4-4-16,-1 2-3 0,-5 3-9 0,-3 2-4 16,-2 3-7-16,-5 1-5 0,-1 1-3 0,-3-1-14 15,0 2-29-15,-3 0-62 0,2 0-149 16,7-9-502-16,13-5-896 0</inkml:trace>
  <inkml:trace contextRef="#ctx0" brushRef="#br1" timeOffset="353259.8706">3082 12077 0 0,'0'0'0'0,"0"0"0"15,0 0 0-15,0 0 0 0,0 0 0 0,0 0 0 16,0 0 0-16,0 0 0 0,0 0 0 0,0 0 0 16,0 0 0-16,0 0 0 0,57 128 0 15,-35-110 0-15,6 0 0 0,4 2 0 0,6 1 0 16,5-1 0-16,9 2 0 0,6-2 0 16,7-3 47-16,12-2 45 0,4-4 2 0,6-2-2 0,11-4 0 15,3-2 6-15,5-3 4 0,6 0 7 16,5-4-6-16,2-4-4 0,0-1-6 0,7-4-12 15,0 0-7-15,3-4-12 0,0-1-10 0,-1-3-13 16,-2-1-8-16,-1-1-7 0,-1-1-3 0,-5 0-2 16,-4-1-4-16,-9 1-3 0,-8-3-1 15,-7 3 4-15,-9-2-2 0,-6 3 6 0,-11-1 5 16,-8 3 0-16,-6 0 10 0,-12 1 8 0,-6 1 9 16,-10 0 13-16,-7 1 15 0,-8 2 8 0,-4 2 1 15,-4-1-7-15,-1 1-15 0,-6 0-15 16,-2 0-12-16,-1 1-7 0,0 2-5 0,-2 1-5 15,1-1-2-15,0 4-8 0,-2 1-1 0,2 1-5 16,0 3-7-16,1 1-5 0,0 1-8 0,0 0-4 16,0 3-4-16,1 5 1 0,2 2-5 0,-1 1 2 15,5 2 0-15,3-1-6 0,0 1 9 16,3-1 3-16,8-1 8 0,3-1 7 0,8-2 5 16,1-1 3-16,5-3 3 0,3-2 3 15,3-2-1-15,1 0 1 0,3 0 0 0,1-2 5 16,2-1 1-16,2 2 3 0,0 1 2 0,-1 0-7 15,-2 0 7-15,-3 3 0 0,-2 3 0 16,-4 2 2-16,-6 2-7 0,-4 0-6 0,-5 3-2 0,-6 2 0 16,-6 0 2-16,-4 5 6 0,-3 2 2 15,-9 0-3-15,-6 6-1 0,-4 0-4 0,-5-1-7 16,-5 1-12-16,0 1-14 0,-3-4-37 0,1 0-58 16,2-3-80-16,3-3-156 0,11-5-264 0,8-6-518 0</inkml:trace>
  <inkml:trace contextRef="#ctx0" brushRef="#br1" timeOffset="353639.0281">7562 11797 888 0,'0'0'280'0,"0"0"-16"0,0 0-109 0,0 0-88 15,0 0-17-15,0 0 9 0,0 0 19 0,0 0 17 16,0 0-7-16,0 0-13 0,0 0-12 0,0 0-14 16,0 0-12-16,0 0-7 0,16 100-9 0,-13-90-5 15,0-1-5-15,-1 1-2 0,1-2-8 16,-3 1-11-16,1 1-24 0,-1-3-42 0,0 2-86 0,0 0-196 16,0-2-348-16,-1-4-284 0</inkml:trace>
  <inkml:trace contextRef="#ctx0" brushRef="#br1" timeOffset="353847.0995">7468 11487 1117 0,'0'0'189'0,"0"0"50"16,0 0-39-16,0 0-68 0,0 0-60 15,0 0-52-15,0 0-59 0,0 0-30 0,0 0-21 16,0 0-19-16,0 0-13 0,0 0-80 0,0 0-240 16,0 0-212-16,43 2 412 0</inkml:trace>
  <inkml:trace contextRef="#ctx0" brushRef="#br1" timeOffset="354483.1935">7801 11882 645 0,'0'0'253'0,"0"0"-64"0,0 0-79 16,0 0-60-16,0 0-16 0,0 0-4 0,0 0 0 16,0 0 5-16,0 0 10 0,0 0 4 15,0 0 7-15,0 0 8 0,0 0 7 16,48 48-3-16,-37-43-3 0,1 0-9 0,-2-1-10 15,0-1-8-15,0-1-5 0,-3 0-9 0,1 0-1 16,-4-1-3-16,2-1 2 0,-4 0 10 0,2 0 10 16,0 0 7-16,2-5-1 0,0-2-7 0,5-1-13 15,0-4-9-15,2 0-4 0,2-4-5 0,-3 1-1 16,3-4 1-16,-2 0 3 0,3-3 0 16,-2 0 0-16,-2 1-1 0,-1 2-1 0,-1 3 1 15,-2 4-2-15,-2 5-3 0,-2 2-1 0,-3 5-4 16,-1 0-6-16,0 0-7 0,0 2-1 15,1 4 3-15,0 2 4 0,2 3 8 0,0 3 0 0,-1-1-2 16,2 1 1-16,1-2-1 0,2 2-2 16,0-2 5-16,4 2 1 0,1-3 3 15,1 1 5-15,0-1-4 0,5-2 2 0,-1-1-1 16,0-2 0-16,2 0-1 0,1 0 0 0,1-3 0 16,1-2-2-16,2-1 6 0,-1 0-4 0,0-5-1 15,1-1-1-15,0 0-3 0,-3-2 1 0,-1-1-1 16,1 0 3-16,-6 0-1 0,0-1 0 15,-5 2 5-15,-3-3 2 0,-2 1 8 0,-4-2 0 0,-1 1-1 16,0-3-4-16,-3-1-3 0,-2 0 1 16,-1-2 0-16,-3-1 0 0,0-2 2 0,0-1-2 15,2-1 0-15,1 0 1 0,-3 2-2 0,4 1-1 16,0 4-2-16,1 4-1 0,0 4 2 16,3 3-1-16,0 2-2 0,0 2-4 0,1 0-9 15,0 0-6-15,0 3-1 0,0 5 2 16,0 3 5-16,1 3 4 0,3 3 3 0,1 1-2 15,0 3 3-15,0 0-1 0,3 3-1 0,-2-1 0 16,2-2-1-16,1 1 1 0,0-3-2 0,-2 1 2 16,-1-1-4-16,2 0-3 0,2-2-10 0,-3-2-17 15,2 1-35-15,1-4-66 0,2-2-101 16,0 0-200-16,-5-5-315 0,-1-2-428 0</inkml:trace>
  <inkml:trace contextRef="#ctx0" brushRef="#br1" timeOffset="354725.455">8459 11676 130 0,'0'0'414'0,"0"0"-50"0,0 0-81 0,0 0-75 0,0 0-52 16,0 0-37-16,0 0-35 0,0 0-29 15,0 0-22-15,0 0-8 0,0 0 5 0,0 0 5 16,0 0 6-16,0 0 0 0,17-10-13 0,8 5-8 15,3 2-7-15,3-2-8 0,2 0-9 0,1 1-23 16,-1 2-34-16,-1-1-55 0,2 1-77 16,0 0-172-16,-12 0-269 0,-4 1-50 0</inkml:trace>
  <inkml:trace contextRef="#ctx0" brushRef="#br1" timeOffset="355059.6794">8817 11722 324 0,'0'0'246'0,"0"0"-62"0,0 0-83 16,0 0-59-16,0 0-1 0,0 0 5 0,0 0 18 15,0 0 19-15,0 0-11 0,0 0-13 16,0 0-10-16,0 0-7 0,0 0 6 0,0 0 6 16,93-18 9-16,-82 14 9 0,-4 2 5 0,-1-2 7 15,1 1 5-15,-4 1 11 0,-2-1 11 16,0 1 2-16,1 0-9 0,-2 0-15 0,0 0-24 15,0 0-17-15,0-1-12 0,-3 0-9 0,2 1-6 16,-4 0-10-16,0 1-8 0,0 1-11 16,-2 0-1-16,-4 1 1 0,-1 4 3 0,-2 4 5 15,0 2 1-15,-2 2-1 0,2 0 0 0,-1 2 0 16,1 0-1-16,3 3-1 0,1 0 1 0,1 0-2 16,4 1 1-16,1 0-2 0,3-4-2 15,1 0-4-15,0-1-3 0,8-1-7 0,2-4-7 16,1-2-12-16,5-3-26 0,5-1-31 0,3-3-7 15,3 0-66-15,6-5-200 0,-10-3-359 16,-5 3-153-16</inkml:trace>
  <inkml:trace contextRef="#ctx0" brushRef="#br1" timeOffset="356209.3792">9208 11666 744 0,'0'0'492'16,"0"0"-220"-16,0 0-91 0,0 0-73 0,0 0-34 16,0 0-1-16,0 0 1 0,0 0 1 15,0 0-2-15,0 0-5 0,0 0-6 0,0 0-12 16,0 0-11-16,0 0-11 0,81-22-12 0,-81 22-11 16,0 2-1-16,0 1 8 0,-7 3 9 15,-1 1 6-15,-3 2-2 0,-5 3-7 0,-3-1-9 16,-4 2-6-16,-4-1-8 0,1-1-5 0,0 0-7 15,-1-3-5-15,4 2-2 0,3-3-3 0,7-1 1 16,0-3 4-16,7 0 7 0,2-3 8 0,3 0 8 16,1 0 7-16,0 0-11 0,2-4-3 15,2-1-3-15,3-2-3 0,-1-1 13 0,3 0 5 16,-1-2 4-16,2 0 3 0,1 1 3 16,-1 1 0-16,0-1-2 0,1 2-2 0,-1 1-5 0,1 2 0 15,-2 1-3-15,1 2-1 0,-2 1-1 0,2 0-1 16,-2 5 1-16,-1 1 1 0,3 2 3 15,-2 1 1-15,1 3 3 0,-1 2 6 0,-2 6 5 16,1 3 18-16,1 4 14 0,-4 4 10 0,2 0-3 16,-3 3-10-16,2 1-12 0,-5 2-14 0,0 0-3 15,-4 1-9-15,-5-2-4 0,-3-2-3 16,-7 0-3-16,-4-2-1 0,-4-4-1 0,-4 1-2 16,-3-3-3-16,-3 1-2 0,0-2-2 0,-1-2 0 15,-1-2-3-15,0-3 2 0,2-1 1 16,5-4 1-16,2-6 7 0,4-2 1 0,2-4 4 15,7-1 1-15,2-4 0 0,5-3 2 0,4-4-1 16,3-3-3-16,3-2-7 0,1-3-3 16,8-4-4-16,7-4 0 0,4-3 2 0,6-1-1 15,7 0 1-15,1-1 0 0,9-1 1 0,2 1 0 16,3 2 3-16,1-1 1 0,0 2-1 0,2 1 3 16,-1 2 2-16,2 1 1 0,-1 1 2 0,-1-2-1 15,1 0 0-15,-3 0 0 0,-4 0 4 0,-4 0-3 16,-3 1 2-16,-7-1 3 0,-6 2 0 0,-4 3 5 15,-4 1 5-15,-5 4 2 0,-6 2 1 16,0 3 3-16,-3 3 0 0,-2 2 2 0,0 2-2 16,0 2-5-16,-5 1-7 0,-1 0-11 0,-4 1-3 15,0 0-6-15,-2 5 1 0,-4 2 4 16,4 1-2-16,-3 3 3 0,2 0 0 0,2 1-1 16,1 0 2-16,5 1-1 0,-2-2-2 0,4 0 0 15,0-2 1-15,3-1-3 0,0-1 2 16,0 0 0-16,5-2 1 0,-1 1 2 0,4-1 3 15,2-1 0-15,4 0-4 0,0-2 4 0,0 1 0 16,4-3-1-16,0 0 8 0,2 0-7 0,0-5-1 16,2-2 1-16,0 0-2 0,-1-1-2 15,5-1 4-15,-2 0-2 0,-2 0-2 0,4-2 4 16,-3 1 0-16,2-1 0 0,-1 1 1 0,-5-1-1 16,-3 0 0-16,0 2 0 0,-4 0 5 15,-2 0-1-15,-4 0 3 0,-1 2 0 0,-1-3 1 16,-1 2-2-16,-2 0-1 0,-1 0 0 0,0 3-4 15,0 1 1-15,0 1 0 0,0 0-2 0,0 1 0 16,0 2-1-16,0-2-1 0,0 2-1 0,0 0 3 16,0 0-4-16,-1 0 3 0,1 0-2 0,0 0-3 15,-1 0 2-15,-1 0-1 0,-1 0 0 16,2 0-3-16,1 0 1 0,0 0-2 0,0 0-4 16,0 0 0-16,0 0-6 0,0 0-1 0,6 0 6 15,-1-1 5-15,4 0 5 0,4-1 4 0,4-2-1 16,3-1-4-16,-1 0 2 0,3-1-1 15,-2 2 0-15,0-1 3 0,-2 2-2 0,-6-1 0 16,-1 2 1-16,-3 1 3 0,-5 1-4 0,-2 0 2 16,-1 0-2-16,0 0-6 0,0 0 2 0,0 0-2 15,-1 2 2-15,-1 1 7 0,-4 3 3 16,2 2 4-16,-5 1 2 0,0 1 3 0,0 2-1 16,1 0-2-16,-2 2 0 0,3 1-3 0,-1 1-3 15,3 1 1-15,0 2-2 0,5 0-5 0,0 2 4 16,8-1-2-16,2 1-1 0,3 0 4 0,7 0-4 15,5 0-4-15,3 0-8 0,5-2-26 16,4 0-77-16,9-3-223 0,-12-3-640 16,-12-6-563-16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AD2106-94A5-41E4-98C5-A8E545BDC0C3}" type="datetimeFigureOut">
              <a:rPr lang="en-US" smtClean="0"/>
              <a:pPr/>
              <a:t>2/5/2023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6056F-CF27-4504-90AB-90017458E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78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Times New Roman" charset="0"/>
              </a:rPr>
              <a:t>Notes:</a:t>
            </a:r>
          </a:p>
        </p:txBody>
      </p:sp>
      <p:sp>
        <p:nvSpPr>
          <p:cNvPr id="3789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3947280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customXml" Target="../ink/ink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6434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Supply Chain Management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6800" y="1924528"/>
            <a:ext cx="2074333" cy="1936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733800" y="4648200"/>
            <a:ext cx="22143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Peeyush Pandey</a:t>
            </a:r>
          </a:p>
          <a:p>
            <a:pPr algn="ctr"/>
            <a:r>
              <a:rPr lang="en-US" sz="2000" dirty="0" smtClean="0"/>
              <a:t>Assistant Professor </a:t>
            </a:r>
          </a:p>
          <a:p>
            <a:pPr algn="ctr"/>
            <a:r>
              <a:rPr lang="en-US" sz="2000" dirty="0" smtClean="0"/>
              <a:t>IIM </a:t>
            </a:r>
            <a:r>
              <a:rPr lang="en-US" sz="2000" dirty="0" err="1" smtClean="0"/>
              <a:t>Rohtak</a:t>
            </a:r>
            <a:r>
              <a:rPr lang="en-US" sz="2000" dirty="0" smtClean="0"/>
              <a:t> </a:t>
            </a: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032750" cy="4114800"/>
          </a:xfrm>
          <a:noFill/>
        </p:spPr>
        <p:txBody>
          <a:bodyPr>
            <a:normAutofit/>
          </a:bodyPr>
          <a:lstStyle/>
          <a:p>
            <a:pPr marL="514350" indent="-514350" algn="just">
              <a:buSzPct val="100000"/>
              <a:buFont typeface="+mj-lt"/>
              <a:buAutoNum type="arabicPeriod"/>
            </a:pPr>
            <a:r>
              <a:rPr lang="en-US" sz="1800" dirty="0"/>
              <a:t>Understand the </a:t>
            </a:r>
            <a:r>
              <a:rPr lang="en-US" sz="1800" b="1" dirty="0"/>
              <a:t>role of network design </a:t>
            </a:r>
            <a:r>
              <a:rPr lang="en-US" sz="1800" dirty="0"/>
              <a:t>in a supply chain. </a:t>
            </a:r>
            <a:endParaRPr lang="en-US" sz="1800" dirty="0" smtClean="0"/>
          </a:p>
          <a:p>
            <a:pPr marL="514350" indent="-514350" algn="just">
              <a:buSzPct val="100000"/>
              <a:buFont typeface="+mj-lt"/>
              <a:buAutoNum type="arabicPeriod"/>
            </a:pPr>
            <a:r>
              <a:rPr lang="en-US" sz="1800" dirty="0" smtClean="0"/>
              <a:t>Identify </a:t>
            </a:r>
            <a:r>
              <a:rPr lang="en-US" sz="1800" b="1" dirty="0"/>
              <a:t>factors influencing supply chain network </a:t>
            </a:r>
            <a:r>
              <a:rPr lang="en-US" sz="1800" dirty="0"/>
              <a:t>design decisions. </a:t>
            </a:r>
            <a:endParaRPr lang="en-US" sz="1800" dirty="0" smtClean="0"/>
          </a:p>
          <a:p>
            <a:pPr marL="514350" indent="-514350" algn="just">
              <a:buSzPct val="100000"/>
              <a:buFont typeface="+mj-lt"/>
              <a:buAutoNum type="arabicPeriod"/>
            </a:pPr>
            <a:r>
              <a:rPr lang="en-US" sz="1800" dirty="0" smtClean="0"/>
              <a:t>Formulate </a:t>
            </a:r>
            <a:r>
              <a:rPr lang="en-US" sz="1800" dirty="0"/>
              <a:t>a </a:t>
            </a:r>
            <a:r>
              <a:rPr lang="en-US" sz="1800" dirty="0" smtClean="0"/>
              <a:t>model to find optimal network design </a:t>
            </a:r>
          </a:p>
          <a:p>
            <a:pPr marL="514350" indent="-514350" algn="just">
              <a:buSzPct val="100000"/>
              <a:buFont typeface="+mj-lt"/>
              <a:buAutoNum type="arabicPeriod"/>
            </a:pPr>
            <a:r>
              <a:rPr lang="en-US" sz="1800" dirty="0" smtClean="0"/>
              <a:t>Use </a:t>
            </a:r>
            <a:r>
              <a:rPr lang="en-US" sz="1800" dirty="0"/>
              <a:t>optimization for facility </a:t>
            </a:r>
            <a:r>
              <a:rPr lang="en-US" sz="1800" dirty="0" smtClean="0"/>
              <a:t>location: </a:t>
            </a:r>
            <a:r>
              <a:rPr lang="en-US" sz="1800" b="1" dirty="0" smtClean="0"/>
              <a:t>Case Discussion</a:t>
            </a:r>
            <a:endParaRPr lang="en-US" sz="1800" b="1" dirty="0">
              <a:latin typeface="Times New Roman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801720" y="6300720"/>
              <a:ext cx="252360" cy="1119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6680" y="6298200"/>
                <a:ext cx="259920" cy="12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663449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95640" y="1150560"/>
              <a:ext cx="8366760" cy="44715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7360" y="1140120"/>
                <a:ext cx="8390880" cy="449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7499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3440" y="857880"/>
              <a:ext cx="8933040" cy="49586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480" y="846000"/>
                <a:ext cx="8958600" cy="498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012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22760" y="767160"/>
              <a:ext cx="8972640" cy="59385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680" y="754560"/>
                <a:ext cx="8988120" cy="596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189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06560" y="202680"/>
              <a:ext cx="8736480" cy="57499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680" y="191160"/>
                <a:ext cx="8751240" cy="577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185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6720" y="374040"/>
              <a:ext cx="8740080" cy="58903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200" y="361800"/>
                <a:ext cx="8754120" cy="591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2272680" y="5462280"/>
              <a:ext cx="5077800" cy="9378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59720" y="5452200"/>
                <a:ext cx="5103720" cy="95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500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8360" y="423360"/>
              <a:ext cx="8930880" cy="56689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00" y="411840"/>
                <a:ext cx="8947080" cy="5694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0718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dirty="0" smtClean="0"/>
          </a:p>
          <a:p>
            <a:pPr marL="0" indent="0" algn="ctr">
              <a:buNone/>
            </a:pPr>
            <a:r>
              <a:rPr lang="en-US" sz="6600" dirty="0" smtClean="0"/>
              <a:t>Thank You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58148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8539</TotalTime>
  <Words>51</Words>
  <Application>Microsoft Office PowerPoint</Application>
  <PresentationFormat>On-screen Show (4:3)</PresentationFormat>
  <Paragraphs>12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PowerPoint Presentation</vt:lpstr>
      <vt:lpstr>Learning 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peeyush pandey</dc:creator>
  <cp:lastModifiedBy>Administrator</cp:lastModifiedBy>
  <cp:revision>106</cp:revision>
  <dcterms:created xsi:type="dcterms:W3CDTF">2006-08-16T00:00:00Z</dcterms:created>
  <dcterms:modified xsi:type="dcterms:W3CDTF">2023-02-05T06:08:31Z</dcterms:modified>
</cp:coreProperties>
</file>