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456" r:id="rId2"/>
    <p:sldId id="307" r:id="rId3"/>
    <p:sldId id="422" r:id="rId4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6" r:id="rId28"/>
    <p:sldId id="447" r:id="rId29"/>
    <p:sldId id="448" r:id="rId30"/>
    <p:sldId id="449" r:id="rId31"/>
    <p:sldId id="450" r:id="rId32"/>
    <p:sldId id="451" r:id="rId33"/>
    <p:sldId id="452" r:id="rId34"/>
    <p:sldId id="453" r:id="rId35"/>
    <p:sldId id="454" r:id="rId36"/>
    <p:sldId id="455" r:id="rId37"/>
    <p:sldId id="275" r:id="rId38"/>
    <p:sldId id="256" r:id="rId39"/>
    <p:sldId id="257" r:id="rId40"/>
    <p:sldId id="258" r:id="rId41"/>
    <p:sldId id="259" r:id="rId42"/>
    <p:sldId id="260" r:id="rId43"/>
    <p:sldId id="374" r:id="rId44"/>
    <p:sldId id="375" r:id="rId45"/>
    <p:sldId id="376" r:id="rId46"/>
    <p:sldId id="377" r:id="rId47"/>
    <p:sldId id="378" r:id="rId48"/>
    <p:sldId id="421" r:id="rId49"/>
    <p:sldId id="261" r:id="rId50"/>
    <p:sldId id="262" r:id="rId51"/>
    <p:sldId id="263" r:id="rId52"/>
    <p:sldId id="264" r:id="rId53"/>
    <p:sldId id="265" r:id="rId54"/>
    <p:sldId id="266" r:id="rId55"/>
    <p:sldId id="267" r:id="rId56"/>
    <p:sldId id="268" r:id="rId57"/>
    <p:sldId id="269" r:id="rId58"/>
    <p:sldId id="270" r:id="rId59"/>
    <p:sldId id="271" r:id="rId60"/>
    <p:sldId id="272" r:id="rId61"/>
    <p:sldId id="276" r:id="rId62"/>
    <p:sldId id="277" r:id="rId63"/>
    <p:sldId id="278" r:id="rId64"/>
    <p:sldId id="279" r:id="rId65"/>
    <p:sldId id="280" r:id="rId66"/>
    <p:sldId id="372" r:id="rId67"/>
    <p:sldId id="373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7DFBD-D911-4C9F-B3A6-C69A7B4D6195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1837D-19D5-4E79-8A96-289B054CBC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68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912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52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29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43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001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22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37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32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26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16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01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71DF8-70CC-4869-B9E9-CA94A12EDC7F}" type="datetimeFigureOut">
              <a:rPr lang="en-IN" smtClean="0"/>
              <a:t>09-01-2023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C36E6-804D-481A-BB6C-71C208A4C4D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865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19" y="1543664"/>
            <a:ext cx="11248103" cy="109138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IN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SUPPLY CHAIN ANAMOLIES</a:t>
            </a:r>
            <a:endParaRPr lang="en-IN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3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077" y="2174415"/>
            <a:ext cx="7712184" cy="964023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6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57" y="930401"/>
            <a:ext cx="11374829" cy="51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1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8" y="437774"/>
            <a:ext cx="10472842" cy="501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2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1214437"/>
            <a:ext cx="991552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0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833437"/>
            <a:ext cx="96107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55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985962"/>
            <a:ext cx="10677525" cy="288607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313" y="596849"/>
            <a:ext cx="3171825" cy="88582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68331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912" y="3024187"/>
            <a:ext cx="597217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94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2043112"/>
            <a:ext cx="9210675" cy="277177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95368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662" y="3024187"/>
            <a:ext cx="692467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60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2071687"/>
            <a:ext cx="10010775" cy="271462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037416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362" y="2986087"/>
            <a:ext cx="639127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5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7" y="795337"/>
            <a:ext cx="1044892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22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833437"/>
            <a:ext cx="103155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3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37" y="833437"/>
            <a:ext cx="98393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957262"/>
            <a:ext cx="99726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22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414337"/>
            <a:ext cx="9896475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03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1052512"/>
            <a:ext cx="1042987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62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319087"/>
            <a:ext cx="1058227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9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519112"/>
            <a:ext cx="997267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88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2033587"/>
            <a:ext cx="10086975" cy="279082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032757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912" y="2862262"/>
            <a:ext cx="673417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84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2490787"/>
            <a:ext cx="100488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82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662" y="3024187"/>
            <a:ext cx="692467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94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585787"/>
            <a:ext cx="101822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19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328612"/>
            <a:ext cx="10315575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03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2" y="642937"/>
            <a:ext cx="982027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67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881062"/>
            <a:ext cx="985837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1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7" y="1433512"/>
            <a:ext cx="1006792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00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909637"/>
            <a:ext cx="98583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10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557212"/>
            <a:ext cx="97821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08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709612"/>
            <a:ext cx="991552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518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" y="2014537"/>
            <a:ext cx="10982325" cy="282892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188362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762" y="3081337"/>
            <a:ext cx="5324475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54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" y="1947862"/>
            <a:ext cx="11325225" cy="2962275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506439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62" y="3081337"/>
            <a:ext cx="5476875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62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966787"/>
            <a:ext cx="652462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18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7" y="866775"/>
            <a:ext cx="6677025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3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180975"/>
            <a:ext cx="8620125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22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42875"/>
            <a:ext cx="86106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50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161925"/>
            <a:ext cx="858202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47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95262"/>
            <a:ext cx="8591550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67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7" y="1004887"/>
            <a:ext cx="919162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96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219075"/>
            <a:ext cx="1160145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31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159" y="1155282"/>
            <a:ext cx="9891908" cy="441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05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96863"/>
            <a:ext cx="6999287" cy="625811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1285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84" y="157664"/>
            <a:ext cx="10753975" cy="639952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63884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29" y="422787"/>
            <a:ext cx="9106976" cy="597557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58458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85725"/>
            <a:ext cx="8791575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267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147637"/>
            <a:ext cx="8639175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684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171450"/>
            <a:ext cx="86201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223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71450"/>
            <a:ext cx="85534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4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5737"/>
            <a:ext cx="85344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399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2" y="147637"/>
            <a:ext cx="8601075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81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200025"/>
            <a:ext cx="855345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84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195262"/>
            <a:ext cx="856297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856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80975"/>
            <a:ext cx="859155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255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223837"/>
            <a:ext cx="861060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455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95262"/>
            <a:ext cx="8534400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722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66687"/>
            <a:ext cx="855345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776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147637"/>
            <a:ext cx="8658225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174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71450"/>
            <a:ext cx="85915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984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7162"/>
            <a:ext cx="861060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819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138112"/>
            <a:ext cx="862012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531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166687"/>
            <a:ext cx="8658225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657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6626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Challenges of Sourcing from China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09262"/>
            <a:ext cx="8229600" cy="4525963"/>
          </a:xfrm>
        </p:spPr>
        <p:txBody>
          <a:bodyPr/>
          <a:lstStyle/>
          <a:p>
            <a:r>
              <a:rPr lang="en-US" dirty="0"/>
              <a:t>Getting reliable information in more difficult than in the U.S.</a:t>
            </a:r>
          </a:p>
          <a:p>
            <a:r>
              <a:rPr lang="en-US" dirty="0"/>
              <a:t>Information technology is less advanced and sophisticated than in the U.S.</a:t>
            </a:r>
          </a:p>
          <a:p>
            <a:r>
              <a:rPr lang="en-US" dirty="0"/>
              <a:t>Difficult to establish cultural relationships</a:t>
            </a:r>
          </a:p>
          <a:p>
            <a:r>
              <a:rPr lang="en-US" dirty="0"/>
              <a:t>Work turnover rates among low-skilled workers is extremely high</a:t>
            </a:r>
          </a:p>
        </p:txBody>
      </p:sp>
    </p:spTree>
    <p:extLst>
      <p:ext uri="{BB962C8B-B14F-4D97-AF65-F5344CB8AC3E}">
        <p14:creationId xmlns:p14="http://schemas.microsoft.com/office/powerpoint/2010/main" val="12830939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Globalization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sourcing back to western hemisphere</a:t>
            </a:r>
          </a:p>
          <a:p>
            <a:pPr lvl="1"/>
            <a:r>
              <a:rPr lang="en-US" dirty="0"/>
              <a:t>South America, Mexico, Caribbean</a:t>
            </a:r>
          </a:p>
          <a:p>
            <a:r>
              <a:rPr lang="en-US" dirty="0"/>
              <a:t>Reduce risks of</a:t>
            </a:r>
          </a:p>
          <a:p>
            <a:pPr lvl="1"/>
            <a:r>
              <a:rPr lang="en-US" dirty="0"/>
              <a:t>Rising foreign wage rates</a:t>
            </a:r>
          </a:p>
          <a:p>
            <a:pPr lvl="1"/>
            <a:r>
              <a:rPr lang="en-US" dirty="0"/>
              <a:t>Increasing raw material costs</a:t>
            </a:r>
          </a:p>
          <a:p>
            <a:pPr lvl="1"/>
            <a:r>
              <a:rPr lang="en-US" dirty="0"/>
              <a:t>Poor quality and long delivery times</a:t>
            </a:r>
          </a:p>
        </p:txBody>
      </p:sp>
    </p:spTree>
    <p:extLst>
      <p:ext uri="{BB962C8B-B14F-4D97-AF65-F5344CB8AC3E}">
        <p14:creationId xmlns:p14="http://schemas.microsoft.com/office/powerpoint/2010/main" val="196518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76</Words>
  <Application>Microsoft Office PowerPoint</Application>
  <PresentationFormat>Widescreen</PresentationFormat>
  <Paragraphs>13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Algerian</vt:lpstr>
      <vt:lpstr>Arial</vt:lpstr>
      <vt:lpstr>Calibri</vt:lpstr>
      <vt:lpstr>Calibri Light</vt:lpstr>
      <vt:lpstr>Office Theme</vt:lpstr>
      <vt:lpstr>SUPPLY CHAIN ANAMOLIES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 of Sourcing from China</vt:lpstr>
      <vt:lpstr>Reverse Globalization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mahamaya mohanty</dc:creator>
  <cp:lastModifiedBy>mahamaya mohanty</cp:lastModifiedBy>
  <cp:revision>32</cp:revision>
  <dcterms:created xsi:type="dcterms:W3CDTF">2021-06-27T05:44:35Z</dcterms:created>
  <dcterms:modified xsi:type="dcterms:W3CDTF">2023-01-09T11:04:56Z</dcterms:modified>
</cp:coreProperties>
</file>