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74" r:id="rId9"/>
    <p:sldId id="275" r:id="rId10"/>
    <p:sldId id="276" r:id="rId11"/>
    <p:sldId id="277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svg"/><Relationship Id="rId1" Type="http://schemas.openxmlformats.org/officeDocument/2006/relationships/image" Target="../media/image2.png"/><Relationship Id="rId4" Type="http://schemas.openxmlformats.org/officeDocument/2006/relationships/image" Target="../media/image4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svg"/><Relationship Id="rId1" Type="http://schemas.openxmlformats.org/officeDocument/2006/relationships/image" Target="../media/image5.png"/><Relationship Id="rId6" Type="http://schemas.openxmlformats.org/officeDocument/2006/relationships/image" Target="../media/image49.svg"/><Relationship Id="rId5" Type="http://schemas.openxmlformats.org/officeDocument/2006/relationships/image" Target="../media/image7.png"/><Relationship Id="rId4" Type="http://schemas.openxmlformats.org/officeDocument/2006/relationships/image" Target="../media/image47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4.svg"/><Relationship Id="rId1" Type="http://schemas.openxmlformats.org/officeDocument/2006/relationships/image" Target="../media/image8.png"/><Relationship Id="rId6" Type="http://schemas.openxmlformats.org/officeDocument/2006/relationships/image" Target="../media/image9.svg"/><Relationship Id="rId5" Type="http://schemas.openxmlformats.org/officeDocument/2006/relationships/image" Target="../media/image10.png"/><Relationship Id="rId4" Type="http://schemas.openxmlformats.org/officeDocument/2006/relationships/image" Target="../media/image5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00A5C-5D87-4A56-83DB-2F5F3246A3A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7B70450-254A-454C-9A66-0204B203C552}">
      <dgm:prSet custT="1"/>
      <dgm:spPr/>
      <dgm:t>
        <a:bodyPr/>
        <a:lstStyle/>
        <a:p>
          <a:r>
            <a:rPr lang="en-US" sz="2000" dirty="0"/>
            <a:t>Is GE’s success dependent on Welch’s leadership? </a:t>
          </a:r>
        </a:p>
      </dgm:t>
    </dgm:pt>
    <dgm:pt modelId="{DBE7F5C7-59C5-477B-9533-2AF6D68AF6E9}" type="parTrans" cxnId="{0DCED0B0-8C8C-4E03-A8D3-06F2FAB84E7E}">
      <dgm:prSet/>
      <dgm:spPr/>
      <dgm:t>
        <a:bodyPr/>
        <a:lstStyle/>
        <a:p>
          <a:endParaRPr lang="en-US"/>
        </a:p>
      </dgm:t>
    </dgm:pt>
    <dgm:pt modelId="{4700A1A2-6170-411C-A355-F46C1EF356CF}" type="sibTrans" cxnId="{0DCED0B0-8C8C-4E03-A8D3-06F2FAB84E7E}">
      <dgm:prSet/>
      <dgm:spPr/>
      <dgm:t>
        <a:bodyPr/>
        <a:lstStyle/>
        <a:p>
          <a:endParaRPr lang="en-US"/>
        </a:p>
      </dgm:t>
    </dgm:pt>
    <dgm:pt modelId="{89DDE68F-D6F2-481B-BAAB-19E9C1FB9542}">
      <dgm:prSet custT="1"/>
      <dgm:spPr/>
      <dgm:t>
        <a:bodyPr/>
        <a:lstStyle/>
        <a:p>
          <a:r>
            <a:rPr lang="en-US" sz="2000" dirty="0"/>
            <a:t>Can His successor CEO continue the growth trajectory –or even maintain GE’s current position ?</a:t>
          </a:r>
        </a:p>
      </dgm:t>
    </dgm:pt>
    <dgm:pt modelId="{8AB6C9C6-0DE8-4D3F-A7EC-CB2208A2D21B}" type="parTrans" cxnId="{ACC850CA-FDBF-4C17-9260-949724984144}">
      <dgm:prSet/>
      <dgm:spPr/>
      <dgm:t>
        <a:bodyPr/>
        <a:lstStyle/>
        <a:p>
          <a:endParaRPr lang="en-US"/>
        </a:p>
      </dgm:t>
    </dgm:pt>
    <dgm:pt modelId="{47DE7F37-E981-404C-845E-3B2D77E80549}" type="sibTrans" cxnId="{ACC850CA-FDBF-4C17-9260-949724984144}">
      <dgm:prSet/>
      <dgm:spPr/>
      <dgm:t>
        <a:bodyPr/>
        <a:lstStyle/>
        <a:p>
          <a:endParaRPr lang="en-US"/>
        </a:p>
      </dgm:t>
    </dgm:pt>
    <dgm:pt modelId="{4108EF3E-865A-419F-985E-8929DE446956}" type="pres">
      <dgm:prSet presAssocID="{B4900A5C-5D87-4A56-83DB-2F5F3246A3A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E172E6-5CA8-4491-9ADC-508DFE7B409F}" type="pres">
      <dgm:prSet presAssocID="{37B70450-254A-454C-9A66-0204B203C552}" presName="compNode" presStyleCnt="0"/>
      <dgm:spPr/>
    </dgm:pt>
    <dgm:pt modelId="{9E6A2A4E-5FEC-4FD5-BD38-F2A6BC3BDFEB}" type="pres">
      <dgm:prSet presAssocID="{37B70450-254A-454C-9A66-0204B203C55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Head with Gears"/>
        </a:ext>
      </dgm:extLst>
    </dgm:pt>
    <dgm:pt modelId="{52319425-819D-41DF-82E6-A580B0FB335B}" type="pres">
      <dgm:prSet presAssocID="{37B70450-254A-454C-9A66-0204B203C552}" presName="spaceRect" presStyleCnt="0"/>
      <dgm:spPr/>
    </dgm:pt>
    <dgm:pt modelId="{73DC7615-0F2D-4E74-A2E0-9990F3EB2B66}" type="pres">
      <dgm:prSet presAssocID="{37B70450-254A-454C-9A66-0204B203C552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92B9C0B-60F3-4CE3-8BFE-552D719752F0}" type="pres">
      <dgm:prSet presAssocID="{4700A1A2-6170-411C-A355-F46C1EF356CF}" presName="sibTrans" presStyleCnt="0"/>
      <dgm:spPr/>
    </dgm:pt>
    <dgm:pt modelId="{B526A500-D9DE-4987-BE45-E4CC278B7E2E}" type="pres">
      <dgm:prSet presAssocID="{89DDE68F-D6F2-481B-BAAB-19E9C1FB9542}" presName="compNode" presStyleCnt="0"/>
      <dgm:spPr/>
    </dgm:pt>
    <dgm:pt modelId="{D810F461-F267-4A57-84CC-65178A76269F}" type="pres">
      <dgm:prSet presAssocID="{89DDE68F-D6F2-481B-BAAB-19E9C1FB954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Upward trend"/>
        </a:ext>
      </dgm:extLst>
    </dgm:pt>
    <dgm:pt modelId="{7E42513D-CBA5-4221-A74C-FB28DCDD78A9}" type="pres">
      <dgm:prSet presAssocID="{89DDE68F-D6F2-481B-BAAB-19E9C1FB9542}" presName="spaceRect" presStyleCnt="0"/>
      <dgm:spPr/>
    </dgm:pt>
    <dgm:pt modelId="{5DFB3E24-DC67-4BD4-800E-96BE18DB6D40}" type="pres">
      <dgm:prSet presAssocID="{89DDE68F-D6F2-481B-BAAB-19E9C1FB9542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C850CA-FDBF-4C17-9260-949724984144}" srcId="{B4900A5C-5D87-4A56-83DB-2F5F3246A3AA}" destId="{89DDE68F-D6F2-481B-BAAB-19E9C1FB9542}" srcOrd="1" destOrd="0" parTransId="{8AB6C9C6-0DE8-4D3F-A7EC-CB2208A2D21B}" sibTransId="{47DE7F37-E981-404C-845E-3B2D77E80549}"/>
    <dgm:cxn modelId="{302D9825-497E-4E3F-9274-9B982DE20DCE}" type="presOf" srcId="{B4900A5C-5D87-4A56-83DB-2F5F3246A3AA}" destId="{4108EF3E-865A-419F-985E-8929DE446956}" srcOrd="0" destOrd="0" presId="urn:microsoft.com/office/officeart/2018/2/layout/IconLabelList"/>
    <dgm:cxn modelId="{F976632E-07CA-4F7B-BB8F-6F1471706072}" type="presOf" srcId="{37B70450-254A-454C-9A66-0204B203C552}" destId="{73DC7615-0F2D-4E74-A2E0-9990F3EB2B66}" srcOrd="0" destOrd="0" presId="urn:microsoft.com/office/officeart/2018/2/layout/IconLabelList"/>
    <dgm:cxn modelId="{0DCED0B0-8C8C-4E03-A8D3-06F2FAB84E7E}" srcId="{B4900A5C-5D87-4A56-83DB-2F5F3246A3AA}" destId="{37B70450-254A-454C-9A66-0204B203C552}" srcOrd="0" destOrd="0" parTransId="{DBE7F5C7-59C5-477B-9533-2AF6D68AF6E9}" sibTransId="{4700A1A2-6170-411C-A355-F46C1EF356CF}"/>
    <dgm:cxn modelId="{0D6F0A16-3EF2-4586-B1B2-AC8320FA814C}" type="presOf" srcId="{89DDE68F-D6F2-481B-BAAB-19E9C1FB9542}" destId="{5DFB3E24-DC67-4BD4-800E-96BE18DB6D40}" srcOrd="0" destOrd="0" presId="urn:microsoft.com/office/officeart/2018/2/layout/IconLabelList"/>
    <dgm:cxn modelId="{BD27C42C-0E41-453D-9188-BE520A02B2D7}" type="presParOf" srcId="{4108EF3E-865A-419F-985E-8929DE446956}" destId="{20E172E6-5CA8-4491-9ADC-508DFE7B409F}" srcOrd="0" destOrd="0" presId="urn:microsoft.com/office/officeart/2018/2/layout/IconLabelList"/>
    <dgm:cxn modelId="{415253CE-EF8D-4EB2-94E8-5AD67ECA412F}" type="presParOf" srcId="{20E172E6-5CA8-4491-9ADC-508DFE7B409F}" destId="{9E6A2A4E-5FEC-4FD5-BD38-F2A6BC3BDFEB}" srcOrd="0" destOrd="0" presId="urn:microsoft.com/office/officeart/2018/2/layout/IconLabelList"/>
    <dgm:cxn modelId="{7E5BB8BB-0F74-4DE9-81F4-32A10F9E4E46}" type="presParOf" srcId="{20E172E6-5CA8-4491-9ADC-508DFE7B409F}" destId="{52319425-819D-41DF-82E6-A580B0FB335B}" srcOrd="1" destOrd="0" presId="urn:microsoft.com/office/officeart/2018/2/layout/IconLabelList"/>
    <dgm:cxn modelId="{5DBA5708-3E20-4B06-9791-9CE804767539}" type="presParOf" srcId="{20E172E6-5CA8-4491-9ADC-508DFE7B409F}" destId="{73DC7615-0F2D-4E74-A2E0-9990F3EB2B66}" srcOrd="2" destOrd="0" presId="urn:microsoft.com/office/officeart/2018/2/layout/IconLabelList"/>
    <dgm:cxn modelId="{E8D24457-8655-460D-810E-453011333DE1}" type="presParOf" srcId="{4108EF3E-865A-419F-985E-8929DE446956}" destId="{092B9C0B-60F3-4CE3-8BFE-552D719752F0}" srcOrd="1" destOrd="0" presId="urn:microsoft.com/office/officeart/2018/2/layout/IconLabelList"/>
    <dgm:cxn modelId="{5A6C88AE-2E15-4499-9EAA-2E97F95C9709}" type="presParOf" srcId="{4108EF3E-865A-419F-985E-8929DE446956}" destId="{B526A500-D9DE-4987-BE45-E4CC278B7E2E}" srcOrd="2" destOrd="0" presId="urn:microsoft.com/office/officeart/2018/2/layout/IconLabelList"/>
    <dgm:cxn modelId="{09175017-A51F-4377-9C78-09E892C43511}" type="presParOf" srcId="{B526A500-D9DE-4987-BE45-E4CC278B7E2E}" destId="{D810F461-F267-4A57-84CC-65178A76269F}" srcOrd="0" destOrd="0" presId="urn:microsoft.com/office/officeart/2018/2/layout/IconLabelList"/>
    <dgm:cxn modelId="{C95CE063-B4D5-44EF-BAB5-4316AFBC1CBA}" type="presParOf" srcId="{B526A500-D9DE-4987-BE45-E4CC278B7E2E}" destId="{7E42513D-CBA5-4221-A74C-FB28DCDD78A9}" srcOrd="1" destOrd="0" presId="urn:microsoft.com/office/officeart/2018/2/layout/IconLabelList"/>
    <dgm:cxn modelId="{37E9CB7C-1EA6-4DCE-A684-7BEAAFAADDA0}" type="presParOf" srcId="{B526A500-D9DE-4987-BE45-E4CC278B7E2E}" destId="{5DFB3E24-DC67-4BD4-800E-96BE18DB6D40}" srcOrd="2" destOrd="0" presId="urn:microsoft.com/office/officeart/2018/2/layout/IconLabelLis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C22448-887B-4786-AD9A-F3EC59A77B4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B8761F2-435E-4B60-9F77-5F917EBB1FF3}">
      <dgm:prSet phldrT="[Text]" custT="1"/>
      <dgm:spPr/>
      <dgm:t>
        <a:bodyPr/>
        <a:lstStyle/>
        <a:p>
          <a:r>
            <a:rPr lang="en-US" sz="2400" dirty="0"/>
            <a:t>Interpersonal</a:t>
          </a:r>
        </a:p>
      </dgm:t>
    </dgm:pt>
    <dgm:pt modelId="{C441DC2F-8642-494F-9B97-F7BD56F2DCFF}" type="parTrans" cxnId="{09DB122D-94F2-4024-8EF8-C422438288A6}">
      <dgm:prSet/>
      <dgm:spPr/>
      <dgm:t>
        <a:bodyPr/>
        <a:lstStyle/>
        <a:p>
          <a:endParaRPr lang="en-US"/>
        </a:p>
      </dgm:t>
    </dgm:pt>
    <dgm:pt modelId="{2B8EDD86-32C6-4957-B979-D07FE3933A27}" type="sibTrans" cxnId="{09DB122D-94F2-4024-8EF8-C422438288A6}">
      <dgm:prSet/>
      <dgm:spPr/>
      <dgm:t>
        <a:bodyPr/>
        <a:lstStyle/>
        <a:p>
          <a:endParaRPr lang="en-US"/>
        </a:p>
      </dgm:t>
    </dgm:pt>
    <dgm:pt modelId="{0F80A96A-9AA5-4401-94F9-01EEF4F2630B}">
      <dgm:prSet phldrT="[Text]" custT="1"/>
      <dgm:spPr/>
      <dgm:t>
        <a:bodyPr/>
        <a:lstStyle/>
        <a:p>
          <a:endParaRPr lang="en-US" sz="2400" dirty="0"/>
        </a:p>
        <a:p>
          <a:r>
            <a:rPr lang="en-US" sz="2400" dirty="0"/>
            <a:t>Conceptual</a:t>
          </a:r>
        </a:p>
      </dgm:t>
    </dgm:pt>
    <dgm:pt modelId="{2C8EA310-B092-4EF1-ABBC-5FDD1A6BF5D1}" type="parTrans" cxnId="{6DDFAC84-26C3-4351-880C-5977F2AE6465}">
      <dgm:prSet/>
      <dgm:spPr/>
      <dgm:t>
        <a:bodyPr/>
        <a:lstStyle/>
        <a:p>
          <a:endParaRPr lang="en-US"/>
        </a:p>
      </dgm:t>
    </dgm:pt>
    <dgm:pt modelId="{59DC079F-26D7-4A9B-9E04-07CCDE8902C5}" type="sibTrans" cxnId="{6DDFAC84-26C3-4351-880C-5977F2AE6465}">
      <dgm:prSet/>
      <dgm:spPr/>
      <dgm:t>
        <a:bodyPr/>
        <a:lstStyle/>
        <a:p>
          <a:endParaRPr lang="en-US"/>
        </a:p>
      </dgm:t>
    </dgm:pt>
    <dgm:pt modelId="{AC9C5107-B0E9-4EC6-84B7-9ED0FD8A54C5}">
      <dgm:prSet phldrT="[Text]" custT="1"/>
      <dgm:spPr/>
      <dgm:t>
        <a:bodyPr/>
        <a:lstStyle/>
        <a:p>
          <a:r>
            <a:rPr lang="en-US" sz="2400" dirty="0"/>
            <a:t>Administrative</a:t>
          </a:r>
        </a:p>
      </dgm:t>
    </dgm:pt>
    <dgm:pt modelId="{90C2C002-FCF2-4934-A987-D62A02E227D2}" type="parTrans" cxnId="{376198C2-10FF-46E4-A6B4-73C206919E49}">
      <dgm:prSet/>
      <dgm:spPr/>
      <dgm:t>
        <a:bodyPr/>
        <a:lstStyle/>
        <a:p>
          <a:endParaRPr lang="en-US"/>
        </a:p>
      </dgm:t>
    </dgm:pt>
    <dgm:pt modelId="{11D768BA-077A-4CCF-AC31-66FD34471A97}" type="sibTrans" cxnId="{376198C2-10FF-46E4-A6B4-73C206919E49}">
      <dgm:prSet/>
      <dgm:spPr/>
      <dgm:t>
        <a:bodyPr/>
        <a:lstStyle/>
        <a:p>
          <a:endParaRPr lang="en-US"/>
        </a:p>
      </dgm:t>
    </dgm:pt>
    <dgm:pt modelId="{774B96F5-2B63-4F3F-8A75-0B4577E11D90}" type="pres">
      <dgm:prSet presAssocID="{4EC22448-887B-4786-AD9A-F3EC59A77B41}" presName="compositeShape" presStyleCnt="0">
        <dgm:presLayoutVars>
          <dgm:chMax val="7"/>
          <dgm:dir/>
          <dgm:resizeHandles val="exact"/>
        </dgm:presLayoutVars>
      </dgm:prSet>
      <dgm:spPr/>
    </dgm:pt>
    <dgm:pt modelId="{70C8F162-7A1E-4BCC-A2A5-652491F54274}" type="pres">
      <dgm:prSet presAssocID="{4EC22448-887B-4786-AD9A-F3EC59A77B41}" presName="wedge1" presStyleLbl="node1" presStyleIdx="0" presStyleCnt="3"/>
      <dgm:spPr/>
      <dgm:t>
        <a:bodyPr/>
        <a:lstStyle/>
        <a:p>
          <a:endParaRPr lang="en-US"/>
        </a:p>
      </dgm:t>
    </dgm:pt>
    <dgm:pt modelId="{AA0319D7-0326-4165-87A2-B72491CA3A7A}" type="pres">
      <dgm:prSet presAssocID="{4EC22448-887B-4786-AD9A-F3EC59A77B41}" presName="dummy1a" presStyleCnt="0"/>
      <dgm:spPr/>
    </dgm:pt>
    <dgm:pt modelId="{5A69FD72-31AF-4F97-AA5E-BD2A7983587D}" type="pres">
      <dgm:prSet presAssocID="{4EC22448-887B-4786-AD9A-F3EC59A77B41}" presName="dummy1b" presStyleCnt="0"/>
      <dgm:spPr/>
    </dgm:pt>
    <dgm:pt modelId="{0BDB5943-A5BD-4C5F-90B8-5A9D270B6ACB}" type="pres">
      <dgm:prSet presAssocID="{4EC22448-887B-4786-AD9A-F3EC59A77B4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434654-1612-4042-8233-9BFF57C435F8}" type="pres">
      <dgm:prSet presAssocID="{4EC22448-887B-4786-AD9A-F3EC59A77B41}" presName="wedge2" presStyleLbl="node1" presStyleIdx="1" presStyleCnt="3"/>
      <dgm:spPr/>
      <dgm:t>
        <a:bodyPr/>
        <a:lstStyle/>
        <a:p>
          <a:endParaRPr lang="en-US"/>
        </a:p>
      </dgm:t>
    </dgm:pt>
    <dgm:pt modelId="{50B5F383-8643-4800-BDC5-2A133F5D3945}" type="pres">
      <dgm:prSet presAssocID="{4EC22448-887B-4786-AD9A-F3EC59A77B41}" presName="dummy2a" presStyleCnt="0"/>
      <dgm:spPr/>
    </dgm:pt>
    <dgm:pt modelId="{405A910B-80E9-4A0E-8195-A94E76E04AF0}" type="pres">
      <dgm:prSet presAssocID="{4EC22448-887B-4786-AD9A-F3EC59A77B41}" presName="dummy2b" presStyleCnt="0"/>
      <dgm:spPr/>
    </dgm:pt>
    <dgm:pt modelId="{1E430A67-68EB-44E4-9436-2C592CC9AFBB}" type="pres">
      <dgm:prSet presAssocID="{4EC22448-887B-4786-AD9A-F3EC59A77B4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DE2E6-23DE-4185-9679-37F2886E0354}" type="pres">
      <dgm:prSet presAssocID="{4EC22448-887B-4786-AD9A-F3EC59A77B41}" presName="wedge3" presStyleLbl="node1" presStyleIdx="2" presStyleCnt="3" custLinFactNeighborX="-53" custLinFactNeighborY="279"/>
      <dgm:spPr/>
      <dgm:t>
        <a:bodyPr/>
        <a:lstStyle/>
        <a:p>
          <a:endParaRPr lang="en-US"/>
        </a:p>
      </dgm:t>
    </dgm:pt>
    <dgm:pt modelId="{E36C3B97-AAC4-4953-8359-27F5DFF3A055}" type="pres">
      <dgm:prSet presAssocID="{4EC22448-887B-4786-AD9A-F3EC59A77B41}" presName="dummy3a" presStyleCnt="0"/>
      <dgm:spPr/>
    </dgm:pt>
    <dgm:pt modelId="{11587E1F-A31A-4691-B880-91902B504117}" type="pres">
      <dgm:prSet presAssocID="{4EC22448-887B-4786-AD9A-F3EC59A77B41}" presName="dummy3b" presStyleCnt="0"/>
      <dgm:spPr/>
    </dgm:pt>
    <dgm:pt modelId="{475EAE1B-667C-469E-B784-E6B34E200893}" type="pres">
      <dgm:prSet presAssocID="{4EC22448-887B-4786-AD9A-F3EC59A77B4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D6EA4E-D3F4-41E9-88CB-2A599E827286}" type="pres">
      <dgm:prSet presAssocID="{2B8EDD86-32C6-4957-B979-D07FE3933A27}" presName="arrowWedge1" presStyleLbl="fgSibTrans2D1" presStyleIdx="0" presStyleCnt="3"/>
      <dgm:spPr/>
    </dgm:pt>
    <dgm:pt modelId="{07BD797C-8DEB-42A4-B87F-CA4776E7290B}" type="pres">
      <dgm:prSet presAssocID="{59DC079F-26D7-4A9B-9E04-07CCDE8902C5}" presName="arrowWedge2" presStyleLbl="fgSibTrans2D1" presStyleIdx="1" presStyleCnt="3"/>
      <dgm:spPr/>
    </dgm:pt>
    <dgm:pt modelId="{861C5728-50EB-467C-981E-FE4FEAAA27FD}" type="pres">
      <dgm:prSet presAssocID="{11D768BA-077A-4CCF-AC31-66FD34471A97}" presName="arrowWedge3" presStyleLbl="fgSibTrans2D1" presStyleIdx="2" presStyleCnt="3"/>
      <dgm:spPr/>
    </dgm:pt>
  </dgm:ptLst>
  <dgm:cxnLst>
    <dgm:cxn modelId="{25F2F03F-6B1E-4DBA-813D-4E8536A0A251}" type="presOf" srcId="{AC9C5107-B0E9-4EC6-84B7-9ED0FD8A54C5}" destId="{DCEDE2E6-23DE-4185-9679-37F2886E0354}" srcOrd="0" destOrd="0" presId="urn:microsoft.com/office/officeart/2005/8/layout/cycle8"/>
    <dgm:cxn modelId="{6DDFAC84-26C3-4351-880C-5977F2AE6465}" srcId="{4EC22448-887B-4786-AD9A-F3EC59A77B41}" destId="{0F80A96A-9AA5-4401-94F9-01EEF4F2630B}" srcOrd="1" destOrd="0" parTransId="{2C8EA310-B092-4EF1-ABBC-5FDD1A6BF5D1}" sibTransId="{59DC079F-26D7-4A9B-9E04-07CCDE8902C5}"/>
    <dgm:cxn modelId="{EFCC41C4-A728-4A08-90CA-131A18083CE6}" type="presOf" srcId="{8B8761F2-435E-4B60-9F77-5F917EBB1FF3}" destId="{70C8F162-7A1E-4BCC-A2A5-652491F54274}" srcOrd="0" destOrd="0" presId="urn:microsoft.com/office/officeart/2005/8/layout/cycle8"/>
    <dgm:cxn modelId="{4BA711B4-A89A-4770-AA04-FF947CDA97CB}" type="presOf" srcId="{0F80A96A-9AA5-4401-94F9-01EEF4F2630B}" destId="{55434654-1612-4042-8233-9BFF57C435F8}" srcOrd="0" destOrd="0" presId="urn:microsoft.com/office/officeart/2005/8/layout/cycle8"/>
    <dgm:cxn modelId="{09DB122D-94F2-4024-8EF8-C422438288A6}" srcId="{4EC22448-887B-4786-AD9A-F3EC59A77B41}" destId="{8B8761F2-435E-4B60-9F77-5F917EBB1FF3}" srcOrd="0" destOrd="0" parTransId="{C441DC2F-8642-494F-9B97-F7BD56F2DCFF}" sibTransId="{2B8EDD86-32C6-4957-B979-D07FE3933A27}"/>
    <dgm:cxn modelId="{0835605C-EA56-48E3-8377-060237FF7D25}" type="presOf" srcId="{4EC22448-887B-4786-AD9A-F3EC59A77B41}" destId="{774B96F5-2B63-4F3F-8A75-0B4577E11D90}" srcOrd="0" destOrd="0" presId="urn:microsoft.com/office/officeart/2005/8/layout/cycle8"/>
    <dgm:cxn modelId="{DD730860-DCE8-4486-B87D-BC9F9AB675F9}" type="presOf" srcId="{0F80A96A-9AA5-4401-94F9-01EEF4F2630B}" destId="{1E430A67-68EB-44E4-9436-2C592CC9AFBB}" srcOrd="1" destOrd="0" presId="urn:microsoft.com/office/officeart/2005/8/layout/cycle8"/>
    <dgm:cxn modelId="{47D5BB98-7CF0-4ED1-B5CB-F167C1F631EA}" type="presOf" srcId="{AC9C5107-B0E9-4EC6-84B7-9ED0FD8A54C5}" destId="{475EAE1B-667C-469E-B784-E6B34E200893}" srcOrd="1" destOrd="0" presId="urn:microsoft.com/office/officeart/2005/8/layout/cycle8"/>
    <dgm:cxn modelId="{376198C2-10FF-46E4-A6B4-73C206919E49}" srcId="{4EC22448-887B-4786-AD9A-F3EC59A77B41}" destId="{AC9C5107-B0E9-4EC6-84B7-9ED0FD8A54C5}" srcOrd="2" destOrd="0" parTransId="{90C2C002-FCF2-4934-A987-D62A02E227D2}" sibTransId="{11D768BA-077A-4CCF-AC31-66FD34471A97}"/>
    <dgm:cxn modelId="{839CD3F3-5982-4899-B6F2-8628C79E6308}" type="presOf" srcId="{8B8761F2-435E-4B60-9F77-5F917EBB1FF3}" destId="{0BDB5943-A5BD-4C5F-90B8-5A9D270B6ACB}" srcOrd="1" destOrd="0" presId="urn:microsoft.com/office/officeart/2005/8/layout/cycle8"/>
    <dgm:cxn modelId="{41D60FE3-10D5-4BDD-B4AA-82FC407F842E}" type="presParOf" srcId="{774B96F5-2B63-4F3F-8A75-0B4577E11D90}" destId="{70C8F162-7A1E-4BCC-A2A5-652491F54274}" srcOrd="0" destOrd="0" presId="urn:microsoft.com/office/officeart/2005/8/layout/cycle8"/>
    <dgm:cxn modelId="{494870A5-E392-484E-9D9E-8E1009DE245D}" type="presParOf" srcId="{774B96F5-2B63-4F3F-8A75-0B4577E11D90}" destId="{AA0319D7-0326-4165-87A2-B72491CA3A7A}" srcOrd="1" destOrd="0" presId="urn:microsoft.com/office/officeart/2005/8/layout/cycle8"/>
    <dgm:cxn modelId="{3B1BCB2B-8D1C-40E4-ABD9-DF1DB139FEE9}" type="presParOf" srcId="{774B96F5-2B63-4F3F-8A75-0B4577E11D90}" destId="{5A69FD72-31AF-4F97-AA5E-BD2A7983587D}" srcOrd="2" destOrd="0" presId="urn:microsoft.com/office/officeart/2005/8/layout/cycle8"/>
    <dgm:cxn modelId="{E159F2D2-F1C9-465C-BE31-897690046061}" type="presParOf" srcId="{774B96F5-2B63-4F3F-8A75-0B4577E11D90}" destId="{0BDB5943-A5BD-4C5F-90B8-5A9D270B6ACB}" srcOrd="3" destOrd="0" presId="urn:microsoft.com/office/officeart/2005/8/layout/cycle8"/>
    <dgm:cxn modelId="{8851BD2D-167F-4A40-B6EE-6F3823F04B3E}" type="presParOf" srcId="{774B96F5-2B63-4F3F-8A75-0B4577E11D90}" destId="{55434654-1612-4042-8233-9BFF57C435F8}" srcOrd="4" destOrd="0" presId="urn:microsoft.com/office/officeart/2005/8/layout/cycle8"/>
    <dgm:cxn modelId="{BAD203FC-3AEC-4152-A672-0E0C83B3D4B9}" type="presParOf" srcId="{774B96F5-2B63-4F3F-8A75-0B4577E11D90}" destId="{50B5F383-8643-4800-BDC5-2A133F5D3945}" srcOrd="5" destOrd="0" presId="urn:microsoft.com/office/officeart/2005/8/layout/cycle8"/>
    <dgm:cxn modelId="{288929F9-79A8-4142-8F1F-776B4071BF89}" type="presParOf" srcId="{774B96F5-2B63-4F3F-8A75-0B4577E11D90}" destId="{405A910B-80E9-4A0E-8195-A94E76E04AF0}" srcOrd="6" destOrd="0" presId="urn:microsoft.com/office/officeart/2005/8/layout/cycle8"/>
    <dgm:cxn modelId="{63F426D1-14F2-4D30-A510-CFD7AE6C7F31}" type="presParOf" srcId="{774B96F5-2B63-4F3F-8A75-0B4577E11D90}" destId="{1E430A67-68EB-44E4-9436-2C592CC9AFBB}" srcOrd="7" destOrd="0" presId="urn:microsoft.com/office/officeart/2005/8/layout/cycle8"/>
    <dgm:cxn modelId="{6CC39C38-1611-4FF6-AFF9-2CC9310308E2}" type="presParOf" srcId="{774B96F5-2B63-4F3F-8A75-0B4577E11D90}" destId="{DCEDE2E6-23DE-4185-9679-37F2886E0354}" srcOrd="8" destOrd="0" presId="urn:microsoft.com/office/officeart/2005/8/layout/cycle8"/>
    <dgm:cxn modelId="{F45E2D88-769F-43DC-8D94-00AB1AFC2F28}" type="presParOf" srcId="{774B96F5-2B63-4F3F-8A75-0B4577E11D90}" destId="{E36C3B97-AAC4-4953-8359-27F5DFF3A055}" srcOrd="9" destOrd="0" presId="urn:microsoft.com/office/officeart/2005/8/layout/cycle8"/>
    <dgm:cxn modelId="{46CB0254-F67C-4480-9C94-70C61E9D6BD8}" type="presParOf" srcId="{774B96F5-2B63-4F3F-8A75-0B4577E11D90}" destId="{11587E1F-A31A-4691-B880-91902B504117}" srcOrd="10" destOrd="0" presId="urn:microsoft.com/office/officeart/2005/8/layout/cycle8"/>
    <dgm:cxn modelId="{045AA02F-FDB9-4026-92F7-4C88E1F54AEE}" type="presParOf" srcId="{774B96F5-2B63-4F3F-8A75-0B4577E11D90}" destId="{475EAE1B-667C-469E-B784-E6B34E200893}" srcOrd="11" destOrd="0" presId="urn:microsoft.com/office/officeart/2005/8/layout/cycle8"/>
    <dgm:cxn modelId="{0C2A9769-D8A5-4558-9673-187E0183E74A}" type="presParOf" srcId="{774B96F5-2B63-4F3F-8A75-0B4577E11D90}" destId="{5FD6EA4E-D3F4-41E9-88CB-2A599E827286}" srcOrd="12" destOrd="0" presId="urn:microsoft.com/office/officeart/2005/8/layout/cycle8"/>
    <dgm:cxn modelId="{B3746645-71F1-4AFC-BD90-259A8C4BA8DF}" type="presParOf" srcId="{774B96F5-2B63-4F3F-8A75-0B4577E11D90}" destId="{07BD797C-8DEB-42A4-B87F-CA4776E7290B}" srcOrd="13" destOrd="0" presId="urn:microsoft.com/office/officeart/2005/8/layout/cycle8"/>
    <dgm:cxn modelId="{30EC25B4-3E87-4E36-9901-E6E4AC0136AF}" type="presParOf" srcId="{774B96F5-2B63-4F3F-8A75-0B4577E11D90}" destId="{861C5728-50EB-467C-981E-FE4FEAAA27FD}" srcOrd="14" destOrd="0" presId="urn:microsoft.com/office/officeart/2005/8/layout/cycle8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2FD835-0551-4CAA-908C-FAF16FBCB53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0_3" csCatId="mainScheme" phldr="1"/>
      <dgm:spPr/>
      <dgm:t>
        <a:bodyPr/>
        <a:lstStyle/>
        <a:p>
          <a:endParaRPr lang="en-US"/>
        </a:p>
      </dgm:t>
    </dgm:pt>
    <dgm:pt modelId="{9375C283-1568-4C9F-9622-7BF6EF1B078C}">
      <dgm:prSet/>
      <dgm:spPr/>
      <dgm:t>
        <a:bodyPr/>
        <a:lstStyle/>
        <a:p>
          <a:r>
            <a:rPr lang="en-US" b="0" i="0" dirty="0"/>
            <a:t>Showing Technical Competence</a:t>
          </a:r>
          <a:endParaRPr lang="en-US" dirty="0"/>
        </a:p>
      </dgm:t>
    </dgm:pt>
    <dgm:pt modelId="{B18312DF-8AC8-4A8F-AE53-EA7E78CE5337}" type="parTrans" cxnId="{D48C9F83-2348-4AC4-A4EC-E9038DBA7DB0}">
      <dgm:prSet/>
      <dgm:spPr/>
      <dgm:t>
        <a:bodyPr/>
        <a:lstStyle/>
        <a:p>
          <a:endParaRPr lang="en-US"/>
        </a:p>
      </dgm:t>
    </dgm:pt>
    <dgm:pt modelId="{5A1EE8D1-0579-45D3-A333-E07F7B3E90E8}" type="sibTrans" cxnId="{D48C9F83-2348-4AC4-A4EC-E9038DBA7DB0}">
      <dgm:prSet/>
      <dgm:spPr/>
      <dgm:t>
        <a:bodyPr/>
        <a:lstStyle/>
        <a:p>
          <a:endParaRPr lang="en-US"/>
        </a:p>
      </dgm:t>
    </dgm:pt>
    <dgm:pt modelId="{7CF22727-A47F-4E4C-9026-38567B455508}">
      <dgm:prSet/>
      <dgm:spPr/>
      <dgm:t>
        <a:bodyPr/>
        <a:lstStyle/>
        <a:p>
          <a:r>
            <a:rPr lang="en-US" b="0" i="0" dirty="0"/>
            <a:t>Managing Resources</a:t>
          </a:r>
          <a:endParaRPr lang="en-US" dirty="0"/>
        </a:p>
      </dgm:t>
    </dgm:pt>
    <dgm:pt modelId="{F7774C1E-F499-4A91-A0C8-19229FAD9B83}" type="parTrans" cxnId="{E15B6850-7668-4742-BA90-92FCD3AD767A}">
      <dgm:prSet/>
      <dgm:spPr/>
      <dgm:t>
        <a:bodyPr/>
        <a:lstStyle/>
        <a:p>
          <a:endParaRPr lang="en-US"/>
        </a:p>
      </dgm:t>
    </dgm:pt>
    <dgm:pt modelId="{B8EC01AB-8CF9-43CD-A46C-A05764E65F36}" type="sibTrans" cxnId="{E15B6850-7668-4742-BA90-92FCD3AD767A}">
      <dgm:prSet/>
      <dgm:spPr/>
      <dgm:t>
        <a:bodyPr/>
        <a:lstStyle/>
        <a:p>
          <a:endParaRPr lang="en-US"/>
        </a:p>
      </dgm:t>
    </dgm:pt>
    <dgm:pt modelId="{63C40A09-DC75-4CD7-B16B-4F47C5ABA7BF}">
      <dgm:prSet/>
      <dgm:spPr/>
      <dgm:t>
        <a:bodyPr/>
        <a:lstStyle/>
        <a:p>
          <a:r>
            <a:rPr lang="en-US" b="0" i="0" dirty="0"/>
            <a:t>Managing People</a:t>
          </a:r>
          <a:endParaRPr lang="en-US" dirty="0"/>
        </a:p>
      </dgm:t>
    </dgm:pt>
    <dgm:pt modelId="{CF67F126-F2D4-4162-B4BF-0B156C83A3F9}" type="parTrans" cxnId="{B14A09D3-5818-4B03-B29A-06DCA5454645}">
      <dgm:prSet/>
      <dgm:spPr/>
      <dgm:t>
        <a:bodyPr/>
        <a:lstStyle/>
        <a:p>
          <a:endParaRPr lang="en-US"/>
        </a:p>
      </dgm:t>
    </dgm:pt>
    <dgm:pt modelId="{B25DFD91-960B-41F7-975C-6D587DEEA28E}" type="sibTrans" cxnId="{B14A09D3-5818-4B03-B29A-06DCA5454645}">
      <dgm:prSet/>
      <dgm:spPr/>
      <dgm:t>
        <a:bodyPr/>
        <a:lstStyle/>
        <a:p>
          <a:endParaRPr lang="en-US"/>
        </a:p>
      </dgm:t>
    </dgm:pt>
    <dgm:pt modelId="{BC964752-6519-4E9C-AD28-6A8628539DEC}" type="pres">
      <dgm:prSet presAssocID="{5C2FD835-0551-4CAA-908C-FAF16FBCB53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455E67-CA32-4516-80C4-2DA6D14BC1AF}" type="pres">
      <dgm:prSet presAssocID="{9375C283-1568-4C9F-9622-7BF6EF1B078C}" presName="compNode" presStyleCnt="0"/>
      <dgm:spPr/>
    </dgm:pt>
    <dgm:pt modelId="{65938034-8CCF-4BC8-8D67-CDDAFDAFB41F}" type="pres">
      <dgm:prSet presAssocID="{9375C283-1568-4C9F-9622-7BF6EF1B078C}" presName="bgRect" presStyleLbl="bgShp" presStyleIdx="0" presStyleCnt="3"/>
      <dgm:spPr/>
    </dgm:pt>
    <dgm:pt modelId="{83AC0E97-9698-4FC3-912D-9E2CFF171534}" type="pres">
      <dgm:prSet presAssocID="{9375C283-1568-4C9F-9622-7BF6EF1B078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Checkmark"/>
        </a:ext>
      </dgm:extLst>
    </dgm:pt>
    <dgm:pt modelId="{D223ADEA-D854-498F-B05E-7EE342F84221}" type="pres">
      <dgm:prSet presAssocID="{9375C283-1568-4C9F-9622-7BF6EF1B078C}" presName="spaceRect" presStyleCnt="0"/>
      <dgm:spPr/>
    </dgm:pt>
    <dgm:pt modelId="{B9DD7DA6-5B6C-4E70-A2BC-F787E91A65E7}" type="pres">
      <dgm:prSet presAssocID="{9375C283-1568-4C9F-9622-7BF6EF1B078C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B7F8A97-B230-4CEC-AE94-6E0C40E8D766}" type="pres">
      <dgm:prSet presAssocID="{5A1EE8D1-0579-45D3-A333-E07F7B3E90E8}" presName="sibTrans" presStyleCnt="0"/>
      <dgm:spPr/>
    </dgm:pt>
    <dgm:pt modelId="{BB782930-AE23-4347-9D61-9CA48EC8BFE7}" type="pres">
      <dgm:prSet presAssocID="{7CF22727-A47F-4E4C-9026-38567B455508}" presName="compNode" presStyleCnt="0"/>
      <dgm:spPr/>
    </dgm:pt>
    <dgm:pt modelId="{FD7F3783-71D7-4B52-B794-7C38572C43E4}" type="pres">
      <dgm:prSet presAssocID="{7CF22727-A47F-4E4C-9026-38567B455508}" presName="bgRect" presStyleLbl="bgShp" presStyleIdx="1" presStyleCnt="3"/>
      <dgm:spPr/>
      <dgm:t>
        <a:bodyPr/>
        <a:lstStyle/>
        <a:p>
          <a:endParaRPr lang="en-US"/>
        </a:p>
      </dgm:t>
    </dgm:pt>
    <dgm:pt modelId="{C990B754-B6E1-4B7F-B448-6D818B10F02D}" type="pres">
      <dgm:prSet presAssocID="{7CF22727-A47F-4E4C-9026-38567B45550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Users"/>
        </a:ext>
      </dgm:extLst>
    </dgm:pt>
    <dgm:pt modelId="{5507F877-B286-4158-9EF5-FF0CDAD845F9}" type="pres">
      <dgm:prSet presAssocID="{7CF22727-A47F-4E4C-9026-38567B455508}" presName="spaceRect" presStyleCnt="0"/>
      <dgm:spPr/>
    </dgm:pt>
    <dgm:pt modelId="{6ACF41E9-8FB1-450B-AF5B-7DF5658A3E49}" type="pres">
      <dgm:prSet presAssocID="{7CF22727-A47F-4E4C-9026-38567B455508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5F1DC28-5E0E-4934-897A-03F5A7F2B06D}" type="pres">
      <dgm:prSet presAssocID="{B8EC01AB-8CF9-43CD-A46C-A05764E65F36}" presName="sibTrans" presStyleCnt="0"/>
      <dgm:spPr/>
    </dgm:pt>
    <dgm:pt modelId="{04FF3BF8-EB8F-4B19-92F7-1192A7FC58E3}" type="pres">
      <dgm:prSet presAssocID="{63C40A09-DC75-4CD7-B16B-4F47C5ABA7BF}" presName="compNode" presStyleCnt="0"/>
      <dgm:spPr/>
    </dgm:pt>
    <dgm:pt modelId="{3488D39A-8D65-4910-9483-8A1A53532016}" type="pres">
      <dgm:prSet presAssocID="{63C40A09-DC75-4CD7-B16B-4F47C5ABA7BF}" presName="bgRect" presStyleLbl="bgShp" presStyleIdx="2" presStyleCnt="3"/>
      <dgm:spPr/>
    </dgm:pt>
    <dgm:pt modelId="{2BFE312E-3A44-4D57-B61E-D483CACDFFFC}" type="pres">
      <dgm:prSet presAssocID="{63C40A09-DC75-4CD7-B16B-4F47C5ABA7B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Team"/>
        </a:ext>
      </dgm:extLst>
    </dgm:pt>
    <dgm:pt modelId="{27747B9E-3634-4357-968C-23256E5DE2D9}" type="pres">
      <dgm:prSet presAssocID="{63C40A09-DC75-4CD7-B16B-4F47C5ABA7BF}" presName="spaceRect" presStyleCnt="0"/>
      <dgm:spPr/>
    </dgm:pt>
    <dgm:pt modelId="{1245C251-07D4-4538-9959-0EC63BA0B297}" type="pres">
      <dgm:prSet presAssocID="{63C40A09-DC75-4CD7-B16B-4F47C5ABA7BF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1C2696B-DF31-4D02-95EC-1BD817EC921A}" type="presOf" srcId="{7CF22727-A47F-4E4C-9026-38567B455508}" destId="{6ACF41E9-8FB1-450B-AF5B-7DF5658A3E49}" srcOrd="0" destOrd="0" presId="urn:microsoft.com/office/officeart/2018/2/layout/IconVerticalSolidList"/>
    <dgm:cxn modelId="{B14A09D3-5818-4B03-B29A-06DCA5454645}" srcId="{5C2FD835-0551-4CAA-908C-FAF16FBCB530}" destId="{63C40A09-DC75-4CD7-B16B-4F47C5ABA7BF}" srcOrd="2" destOrd="0" parTransId="{CF67F126-F2D4-4162-B4BF-0B156C83A3F9}" sibTransId="{B25DFD91-960B-41F7-975C-6D587DEEA28E}"/>
    <dgm:cxn modelId="{5C313922-2122-410C-A8E2-E0EF7E11153A}" type="presOf" srcId="{9375C283-1568-4C9F-9622-7BF6EF1B078C}" destId="{B9DD7DA6-5B6C-4E70-A2BC-F787E91A65E7}" srcOrd="0" destOrd="0" presId="urn:microsoft.com/office/officeart/2018/2/layout/IconVerticalSolidList"/>
    <dgm:cxn modelId="{D48C9F83-2348-4AC4-A4EC-E9038DBA7DB0}" srcId="{5C2FD835-0551-4CAA-908C-FAF16FBCB530}" destId="{9375C283-1568-4C9F-9622-7BF6EF1B078C}" srcOrd="0" destOrd="0" parTransId="{B18312DF-8AC8-4A8F-AE53-EA7E78CE5337}" sibTransId="{5A1EE8D1-0579-45D3-A333-E07F7B3E90E8}"/>
    <dgm:cxn modelId="{BEBFBC17-0DED-4241-96C0-B1A37D2FCADF}" type="presOf" srcId="{63C40A09-DC75-4CD7-B16B-4F47C5ABA7BF}" destId="{1245C251-07D4-4538-9959-0EC63BA0B297}" srcOrd="0" destOrd="0" presId="urn:microsoft.com/office/officeart/2018/2/layout/IconVerticalSolidList"/>
    <dgm:cxn modelId="{E15B6850-7668-4742-BA90-92FCD3AD767A}" srcId="{5C2FD835-0551-4CAA-908C-FAF16FBCB530}" destId="{7CF22727-A47F-4E4C-9026-38567B455508}" srcOrd="1" destOrd="0" parTransId="{F7774C1E-F499-4A91-A0C8-19229FAD9B83}" sibTransId="{B8EC01AB-8CF9-43CD-A46C-A05764E65F36}"/>
    <dgm:cxn modelId="{7BE1C904-DFF7-4BAB-BE6C-79ADFC7755E3}" type="presOf" srcId="{5C2FD835-0551-4CAA-908C-FAF16FBCB530}" destId="{BC964752-6519-4E9C-AD28-6A8628539DEC}" srcOrd="0" destOrd="0" presId="urn:microsoft.com/office/officeart/2018/2/layout/IconVerticalSolidList"/>
    <dgm:cxn modelId="{B3D2F39A-EA12-4D38-8263-FE0ACA2D9D71}" type="presParOf" srcId="{BC964752-6519-4E9C-AD28-6A8628539DEC}" destId="{7D455E67-CA32-4516-80C4-2DA6D14BC1AF}" srcOrd="0" destOrd="0" presId="urn:microsoft.com/office/officeart/2018/2/layout/IconVerticalSolidList"/>
    <dgm:cxn modelId="{D641FE88-E637-4A56-B31C-A93773532616}" type="presParOf" srcId="{7D455E67-CA32-4516-80C4-2DA6D14BC1AF}" destId="{65938034-8CCF-4BC8-8D67-CDDAFDAFB41F}" srcOrd="0" destOrd="0" presId="urn:microsoft.com/office/officeart/2018/2/layout/IconVerticalSolidList"/>
    <dgm:cxn modelId="{B00772A5-4BD8-4ACF-9A32-BD4283CB257E}" type="presParOf" srcId="{7D455E67-CA32-4516-80C4-2DA6D14BC1AF}" destId="{83AC0E97-9698-4FC3-912D-9E2CFF171534}" srcOrd="1" destOrd="0" presId="urn:microsoft.com/office/officeart/2018/2/layout/IconVerticalSolidList"/>
    <dgm:cxn modelId="{0ECEA177-1C5E-4D70-9223-205D773D4A1C}" type="presParOf" srcId="{7D455E67-CA32-4516-80C4-2DA6D14BC1AF}" destId="{D223ADEA-D854-498F-B05E-7EE342F84221}" srcOrd="2" destOrd="0" presId="urn:microsoft.com/office/officeart/2018/2/layout/IconVerticalSolidList"/>
    <dgm:cxn modelId="{739052B5-FAC3-4744-95BB-479190DBA739}" type="presParOf" srcId="{7D455E67-CA32-4516-80C4-2DA6D14BC1AF}" destId="{B9DD7DA6-5B6C-4E70-A2BC-F787E91A65E7}" srcOrd="3" destOrd="0" presId="urn:microsoft.com/office/officeart/2018/2/layout/IconVerticalSolidList"/>
    <dgm:cxn modelId="{DB174ECC-5DF8-414D-9E12-867A7376F1DD}" type="presParOf" srcId="{BC964752-6519-4E9C-AD28-6A8628539DEC}" destId="{FB7F8A97-B230-4CEC-AE94-6E0C40E8D766}" srcOrd="1" destOrd="0" presId="urn:microsoft.com/office/officeart/2018/2/layout/IconVerticalSolidList"/>
    <dgm:cxn modelId="{C7B16031-B690-4E4F-892E-CF23880215E3}" type="presParOf" srcId="{BC964752-6519-4E9C-AD28-6A8628539DEC}" destId="{BB782930-AE23-4347-9D61-9CA48EC8BFE7}" srcOrd="2" destOrd="0" presId="urn:microsoft.com/office/officeart/2018/2/layout/IconVerticalSolidList"/>
    <dgm:cxn modelId="{525D1979-4A57-429A-95B4-E94082B9190C}" type="presParOf" srcId="{BB782930-AE23-4347-9D61-9CA48EC8BFE7}" destId="{FD7F3783-71D7-4B52-B794-7C38572C43E4}" srcOrd="0" destOrd="0" presId="urn:microsoft.com/office/officeart/2018/2/layout/IconVerticalSolidList"/>
    <dgm:cxn modelId="{96344D58-3E1B-4297-BC1D-29337B3C23AD}" type="presParOf" srcId="{BB782930-AE23-4347-9D61-9CA48EC8BFE7}" destId="{C990B754-B6E1-4B7F-B448-6D818B10F02D}" srcOrd="1" destOrd="0" presId="urn:microsoft.com/office/officeart/2018/2/layout/IconVerticalSolidList"/>
    <dgm:cxn modelId="{DAAEAB19-A6FA-4D42-A981-E66CCEA1DEC3}" type="presParOf" srcId="{BB782930-AE23-4347-9D61-9CA48EC8BFE7}" destId="{5507F877-B286-4158-9EF5-FF0CDAD845F9}" srcOrd="2" destOrd="0" presId="urn:microsoft.com/office/officeart/2018/2/layout/IconVerticalSolidList"/>
    <dgm:cxn modelId="{F7100E91-8446-473C-AF10-1E7538B53234}" type="presParOf" srcId="{BB782930-AE23-4347-9D61-9CA48EC8BFE7}" destId="{6ACF41E9-8FB1-450B-AF5B-7DF5658A3E49}" srcOrd="3" destOrd="0" presId="urn:microsoft.com/office/officeart/2018/2/layout/IconVerticalSolidList"/>
    <dgm:cxn modelId="{32231E35-A7C6-416A-A3C5-C0385D0A950E}" type="presParOf" srcId="{BC964752-6519-4E9C-AD28-6A8628539DEC}" destId="{E5F1DC28-5E0E-4934-897A-03F5A7F2B06D}" srcOrd="3" destOrd="0" presId="urn:microsoft.com/office/officeart/2018/2/layout/IconVerticalSolidList"/>
    <dgm:cxn modelId="{B2C8A3B8-5128-47C2-B848-8F5F2F0043F7}" type="presParOf" srcId="{BC964752-6519-4E9C-AD28-6A8628539DEC}" destId="{04FF3BF8-EB8F-4B19-92F7-1192A7FC58E3}" srcOrd="4" destOrd="0" presId="urn:microsoft.com/office/officeart/2018/2/layout/IconVerticalSolidList"/>
    <dgm:cxn modelId="{905EB406-D43C-473F-B55D-D7EEB631CCF3}" type="presParOf" srcId="{04FF3BF8-EB8F-4B19-92F7-1192A7FC58E3}" destId="{3488D39A-8D65-4910-9483-8A1A53532016}" srcOrd="0" destOrd="0" presId="urn:microsoft.com/office/officeart/2018/2/layout/IconVerticalSolidList"/>
    <dgm:cxn modelId="{69D19A81-0BB3-4DF9-B558-76F6AE9AF8A7}" type="presParOf" srcId="{04FF3BF8-EB8F-4B19-92F7-1192A7FC58E3}" destId="{2BFE312E-3A44-4D57-B61E-D483CACDFFFC}" srcOrd="1" destOrd="0" presId="urn:microsoft.com/office/officeart/2018/2/layout/IconVerticalSolidList"/>
    <dgm:cxn modelId="{40DECD62-7756-40B3-A234-FE1FCF415C10}" type="presParOf" srcId="{04FF3BF8-EB8F-4B19-92F7-1192A7FC58E3}" destId="{27747B9E-3634-4357-968C-23256E5DE2D9}" srcOrd="2" destOrd="0" presId="urn:microsoft.com/office/officeart/2018/2/layout/IconVerticalSolidList"/>
    <dgm:cxn modelId="{3B914547-0BB6-4F5E-A5A6-6119989FD8EB}" type="presParOf" srcId="{04FF3BF8-EB8F-4B19-92F7-1192A7FC58E3}" destId="{1245C251-07D4-4538-9959-0EC63BA0B297}" srcOrd="3" destOrd="0" presId="urn:microsoft.com/office/officeart/2018/2/layout/IconVerticalSolidLis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C1BD88-4586-4D90-8820-7CA8BE7FE48E}" type="doc">
      <dgm:prSet loTypeId="urn:microsoft.com/office/officeart/2005/8/layout/v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B55F3EE5-D781-46E3-91E9-715EFD308D8D}">
      <dgm:prSet/>
      <dgm:spPr/>
      <dgm:t>
        <a:bodyPr/>
        <a:lstStyle/>
        <a:p>
          <a:r>
            <a:rPr lang="en-US" dirty="0"/>
            <a:t>Being Socially Perceptive</a:t>
          </a:r>
        </a:p>
      </dgm:t>
    </dgm:pt>
    <dgm:pt modelId="{E761F224-E4CE-4389-BF3E-916EFF45BFD6}" type="parTrans" cxnId="{9CD393C3-1624-4EC1-869F-0172B8526CE4}">
      <dgm:prSet/>
      <dgm:spPr/>
      <dgm:t>
        <a:bodyPr/>
        <a:lstStyle/>
        <a:p>
          <a:endParaRPr lang="en-US"/>
        </a:p>
      </dgm:t>
    </dgm:pt>
    <dgm:pt modelId="{F4180C93-AEC7-447A-B15A-B82F4665DD15}" type="sibTrans" cxnId="{9CD393C3-1624-4EC1-869F-0172B8526CE4}">
      <dgm:prSet/>
      <dgm:spPr/>
      <dgm:t>
        <a:bodyPr/>
        <a:lstStyle/>
        <a:p>
          <a:endParaRPr lang="en-US"/>
        </a:p>
      </dgm:t>
    </dgm:pt>
    <dgm:pt modelId="{9C4E1844-885A-4589-A3FE-155E4E2AEC57}">
      <dgm:prSet/>
      <dgm:spPr/>
      <dgm:t>
        <a:bodyPr/>
        <a:lstStyle/>
        <a:p>
          <a:r>
            <a:rPr lang="en-US" dirty="0"/>
            <a:t>Showing Emotional Intelligence</a:t>
          </a:r>
        </a:p>
      </dgm:t>
    </dgm:pt>
    <dgm:pt modelId="{73A3429C-66C2-4D75-906F-33AEC5FD6997}" type="parTrans" cxnId="{D179CBA1-A62C-4008-AF2E-2C8E3B835F6D}">
      <dgm:prSet/>
      <dgm:spPr/>
      <dgm:t>
        <a:bodyPr/>
        <a:lstStyle/>
        <a:p>
          <a:endParaRPr lang="en-US"/>
        </a:p>
      </dgm:t>
    </dgm:pt>
    <dgm:pt modelId="{38CDB9E6-4B83-4721-BF0C-C7B5EDB6FBA7}" type="sibTrans" cxnId="{D179CBA1-A62C-4008-AF2E-2C8E3B835F6D}">
      <dgm:prSet/>
      <dgm:spPr/>
      <dgm:t>
        <a:bodyPr/>
        <a:lstStyle/>
        <a:p>
          <a:endParaRPr lang="en-US"/>
        </a:p>
      </dgm:t>
    </dgm:pt>
    <dgm:pt modelId="{6BCFA683-E545-4833-A5FF-BF78D80865F5}">
      <dgm:prSet/>
      <dgm:spPr/>
      <dgm:t>
        <a:bodyPr/>
        <a:lstStyle/>
        <a:p>
          <a:r>
            <a:rPr lang="en-US" dirty="0"/>
            <a:t>Managing Interpersonal Conflict</a:t>
          </a:r>
        </a:p>
      </dgm:t>
    </dgm:pt>
    <dgm:pt modelId="{795C9F8A-20C4-415B-906B-FA3CC05D5637}" type="parTrans" cxnId="{E859D05D-9FD3-4F30-BB48-0EE3C3674AAC}">
      <dgm:prSet/>
      <dgm:spPr/>
      <dgm:t>
        <a:bodyPr/>
        <a:lstStyle/>
        <a:p>
          <a:endParaRPr lang="en-US"/>
        </a:p>
      </dgm:t>
    </dgm:pt>
    <dgm:pt modelId="{0CE90C57-96A1-4E1B-A464-7ADDCC018C05}" type="sibTrans" cxnId="{E859D05D-9FD3-4F30-BB48-0EE3C3674AAC}">
      <dgm:prSet/>
      <dgm:spPr/>
      <dgm:t>
        <a:bodyPr/>
        <a:lstStyle/>
        <a:p>
          <a:endParaRPr lang="en-US"/>
        </a:p>
      </dgm:t>
    </dgm:pt>
    <dgm:pt modelId="{81BD778F-5E37-4D68-9C61-513D4F2504DC}" type="pres">
      <dgm:prSet presAssocID="{49C1BD88-4586-4D90-8820-7CA8BE7FE48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E488F-6899-42C3-992B-8ABCD9515FDE}" type="pres">
      <dgm:prSet presAssocID="{49C1BD88-4586-4D90-8820-7CA8BE7FE48E}" presName="dummyMaxCanvas" presStyleCnt="0">
        <dgm:presLayoutVars/>
      </dgm:prSet>
      <dgm:spPr/>
    </dgm:pt>
    <dgm:pt modelId="{A013335F-265C-4173-88F6-E4D47BFDF5CC}" type="pres">
      <dgm:prSet presAssocID="{49C1BD88-4586-4D90-8820-7CA8BE7FE48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6549A-A7A8-4262-B830-5DF2BFBF422A}" type="pres">
      <dgm:prSet presAssocID="{49C1BD88-4586-4D90-8820-7CA8BE7FE48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8D6AE-92C4-4A7F-9B9B-2803EECEB9FA}" type="pres">
      <dgm:prSet presAssocID="{49C1BD88-4586-4D90-8820-7CA8BE7FE48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B8F7A-937D-4668-9F39-233B84B321FB}" type="pres">
      <dgm:prSet presAssocID="{49C1BD88-4586-4D90-8820-7CA8BE7FE48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FF2BA-2E7F-41A1-9C33-AA5E3571E611}" type="pres">
      <dgm:prSet presAssocID="{49C1BD88-4586-4D90-8820-7CA8BE7FE48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BE034-8AAB-4246-BF1C-8D6597CE095E}" type="pres">
      <dgm:prSet presAssocID="{49C1BD88-4586-4D90-8820-7CA8BE7FE48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7B6E3D-AB5D-4C3D-8F5C-51C1A1EF3265}" type="pres">
      <dgm:prSet presAssocID="{49C1BD88-4586-4D90-8820-7CA8BE7FE48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6F925-85D0-44DB-BE11-7664025E27A1}" type="pres">
      <dgm:prSet presAssocID="{49C1BD88-4586-4D90-8820-7CA8BE7FE48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44BED-9F8D-43B6-B3D1-D0A0658F9BFE}" type="presOf" srcId="{6BCFA683-E545-4833-A5FF-BF78D80865F5}" destId="{B1D6F925-85D0-44DB-BE11-7664025E27A1}" srcOrd="1" destOrd="0" presId="urn:microsoft.com/office/officeart/2005/8/layout/vProcess5"/>
    <dgm:cxn modelId="{D179CBA1-A62C-4008-AF2E-2C8E3B835F6D}" srcId="{49C1BD88-4586-4D90-8820-7CA8BE7FE48E}" destId="{9C4E1844-885A-4589-A3FE-155E4E2AEC57}" srcOrd="1" destOrd="0" parTransId="{73A3429C-66C2-4D75-906F-33AEC5FD6997}" sibTransId="{38CDB9E6-4B83-4721-BF0C-C7B5EDB6FBA7}"/>
    <dgm:cxn modelId="{DE8CA2C7-08BC-4086-BCA8-16F05009899B}" type="presOf" srcId="{9C4E1844-885A-4589-A3FE-155E4E2AEC57}" destId="{AF7B6E3D-AB5D-4C3D-8F5C-51C1A1EF3265}" srcOrd="1" destOrd="0" presId="urn:microsoft.com/office/officeart/2005/8/layout/vProcess5"/>
    <dgm:cxn modelId="{27CE4CA0-AB30-4C70-A209-C808B7612817}" type="presOf" srcId="{9C4E1844-885A-4589-A3FE-155E4E2AEC57}" destId="{3996549A-A7A8-4262-B830-5DF2BFBF422A}" srcOrd="0" destOrd="0" presId="urn:microsoft.com/office/officeart/2005/8/layout/vProcess5"/>
    <dgm:cxn modelId="{5806C515-BACA-4EC9-B90E-CEC626C327DF}" type="presOf" srcId="{49C1BD88-4586-4D90-8820-7CA8BE7FE48E}" destId="{81BD778F-5E37-4D68-9C61-513D4F2504DC}" srcOrd="0" destOrd="0" presId="urn:microsoft.com/office/officeart/2005/8/layout/vProcess5"/>
    <dgm:cxn modelId="{9CD393C3-1624-4EC1-869F-0172B8526CE4}" srcId="{49C1BD88-4586-4D90-8820-7CA8BE7FE48E}" destId="{B55F3EE5-D781-46E3-91E9-715EFD308D8D}" srcOrd="0" destOrd="0" parTransId="{E761F224-E4CE-4389-BF3E-916EFF45BFD6}" sibTransId="{F4180C93-AEC7-447A-B15A-B82F4665DD15}"/>
    <dgm:cxn modelId="{018B70A5-E838-4A09-A582-2C2B33E43E8B}" type="presOf" srcId="{B55F3EE5-D781-46E3-91E9-715EFD308D8D}" destId="{670BE034-8AAB-4246-BF1C-8D6597CE095E}" srcOrd="1" destOrd="0" presId="urn:microsoft.com/office/officeart/2005/8/layout/vProcess5"/>
    <dgm:cxn modelId="{E859D05D-9FD3-4F30-BB48-0EE3C3674AAC}" srcId="{49C1BD88-4586-4D90-8820-7CA8BE7FE48E}" destId="{6BCFA683-E545-4833-A5FF-BF78D80865F5}" srcOrd="2" destOrd="0" parTransId="{795C9F8A-20C4-415B-906B-FA3CC05D5637}" sibTransId="{0CE90C57-96A1-4E1B-A464-7ADDCC018C05}"/>
    <dgm:cxn modelId="{137ACC42-187B-484A-A073-83F56B3054CC}" type="presOf" srcId="{6BCFA683-E545-4833-A5FF-BF78D80865F5}" destId="{24D8D6AE-92C4-4A7F-9B9B-2803EECEB9FA}" srcOrd="0" destOrd="0" presId="urn:microsoft.com/office/officeart/2005/8/layout/vProcess5"/>
    <dgm:cxn modelId="{14B84F85-4889-46BA-ABB4-97897E1CF06F}" type="presOf" srcId="{F4180C93-AEC7-447A-B15A-B82F4665DD15}" destId="{0B6B8F7A-937D-4668-9F39-233B84B321FB}" srcOrd="0" destOrd="0" presId="urn:microsoft.com/office/officeart/2005/8/layout/vProcess5"/>
    <dgm:cxn modelId="{46F99C12-1586-4FCB-87AF-1975D86214D2}" type="presOf" srcId="{38CDB9E6-4B83-4721-BF0C-C7B5EDB6FBA7}" destId="{254FF2BA-2E7F-41A1-9C33-AA5E3571E611}" srcOrd="0" destOrd="0" presId="urn:microsoft.com/office/officeart/2005/8/layout/vProcess5"/>
    <dgm:cxn modelId="{AB8E0CFC-852E-4A67-A3C7-CEFA59FE5AFC}" type="presOf" srcId="{B55F3EE5-D781-46E3-91E9-715EFD308D8D}" destId="{A013335F-265C-4173-88F6-E4D47BFDF5CC}" srcOrd="0" destOrd="0" presId="urn:microsoft.com/office/officeart/2005/8/layout/vProcess5"/>
    <dgm:cxn modelId="{7DFE06B3-B3F7-435B-97B8-F71820B6D33B}" type="presParOf" srcId="{81BD778F-5E37-4D68-9C61-513D4F2504DC}" destId="{7E9E488F-6899-42C3-992B-8ABCD9515FDE}" srcOrd="0" destOrd="0" presId="urn:microsoft.com/office/officeart/2005/8/layout/vProcess5"/>
    <dgm:cxn modelId="{6E218E4C-0F6B-49EB-BEC7-2BFED09183E7}" type="presParOf" srcId="{81BD778F-5E37-4D68-9C61-513D4F2504DC}" destId="{A013335F-265C-4173-88F6-E4D47BFDF5CC}" srcOrd="1" destOrd="0" presId="urn:microsoft.com/office/officeart/2005/8/layout/vProcess5"/>
    <dgm:cxn modelId="{09A875BD-A3AE-4040-B7B6-7360EAAF3E11}" type="presParOf" srcId="{81BD778F-5E37-4D68-9C61-513D4F2504DC}" destId="{3996549A-A7A8-4262-B830-5DF2BFBF422A}" srcOrd="2" destOrd="0" presId="urn:microsoft.com/office/officeart/2005/8/layout/vProcess5"/>
    <dgm:cxn modelId="{CBD9912B-A0BD-46FD-9F97-A9D86FF63181}" type="presParOf" srcId="{81BD778F-5E37-4D68-9C61-513D4F2504DC}" destId="{24D8D6AE-92C4-4A7F-9B9B-2803EECEB9FA}" srcOrd="3" destOrd="0" presId="urn:microsoft.com/office/officeart/2005/8/layout/vProcess5"/>
    <dgm:cxn modelId="{0D8FA393-483B-4859-AE53-BC967F025DBC}" type="presParOf" srcId="{81BD778F-5E37-4D68-9C61-513D4F2504DC}" destId="{0B6B8F7A-937D-4668-9F39-233B84B321FB}" srcOrd="4" destOrd="0" presId="urn:microsoft.com/office/officeart/2005/8/layout/vProcess5"/>
    <dgm:cxn modelId="{B977A929-5D66-48E8-9057-9542728C6BB8}" type="presParOf" srcId="{81BD778F-5E37-4D68-9C61-513D4F2504DC}" destId="{254FF2BA-2E7F-41A1-9C33-AA5E3571E611}" srcOrd="5" destOrd="0" presId="urn:microsoft.com/office/officeart/2005/8/layout/vProcess5"/>
    <dgm:cxn modelId="{61203B0A-AE93-4F20-B3A2-74D861BC495B}" type="presParOf" srcId="{81BD778F-5E37-4D68-9C61-513D4F2504DC}" destId="{670BE034-8AAB-4246-BF1C-8D6597CE095E}" srcOrd="6" destOrd="0" presId="urn:microsoft.com/office/officeart/2005/8/layout/vProcess5"/>
    <dgm:cxn modelId="{D0D69AAB-583F-4737-8777-7699AB36324D}" type="presParOf" srcId="{81BD778F-5E37-4D68-9C61-513D4F2504DC}" destId="{AF7B6E3D-AB5D-4C3D-8F5C-51C1A1EF3265}" srcOrd="7" destOrd="0" presId="urn:microsoft.com/office/officeart/2005/8/layout/vProcess5"/>
    <dgm:cxn modelId="{58CFAB44-1788-4EAE-9369-08CCC4103492}" type="presParOf" srcId="{81BD778F-5E37-4D68-9C61-513D4F2504DC}" destId="{B1D6F925-85D0-44DB-BE11-7664025E27A1}" srcOrd="8" destOrd="0" presId="urn:microsoft.com/office/officeart/2005/8/layout/vProcess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1F6F4D-61B0-4447-B607-D91D3E9A4FE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409721D7-B675-4219-8237-0EFB11B31FC0}">
      <dgm:prSet/>
      <dgm:spPr/>
      <dgm:t>
        <a:bodyPr/>
        <a:lstStyle/>
        <a:p>
          <a:pPr>
            <a:defRPr cap="all"/>
          </a:pPr>
          <a:r>
            <a:rPr lang="en-US" b="0" i="0" dirty="0"/>
            <a:t>Creating Visions</a:t>
          </a:r>
          <a:endParaRPr lang="en-US" dirty="0"/>
        </a:p>
      </dgm:t>
    </dgm:pt>
    <dgm:pt modelId="{227BEC11-A092-455A-BB79-497A1EBB308D}" type="parTrans" cxnId="{1C141A60-4387-401B-AC7D-3942F5D900B2}">
      <dgm:prSet/>
      <dgm:spPr/>
      <dgm:t>
        <a:bodyPr/>
        <a:lstStyle/>
        <a:p>
          <a:endParaRPr lang="en-US"/>
        </a:p>
      </dgm:t>
    </dgm:pt>
    <dgm:pt modelId="{FD96FB41-41A2-4992-B35D-A5C017C48D8A}" type="sibTrans" cxnId="{1C141A60-4387-401B-AC7D-3942F5D900B2}">
      <dgm:prSet/>
      <dgm:spPr/>
      <dgm:t>
        <a:bodyPr/>
        <a:lstStyle/>
        <a:p>
          <a:endParaRPr lang="en-US"/>
        </a:p>
      </dgm:t>
    </dgm:pt>
    <dgm:pt modelId="{E19525AF-BDAE-4A3C-8DC6-BD015BE0531E}">
      <dgm:prSet/>
      <dgm:spPr/>
      <dgm:t>
        <a:bodyPr/>
        <a:lstStyle/>
        <a:p>
          <a:pPr>
            <a:defRPr cap="all"/>
          </a:pPr>
          <a:r>
            <a:rPr lang="en-US" b="0" i="0" dirty="0"/>
            <a:t>Strategic Planning</a:t>
          </a:r>
          <a:endParaRPr lang="en-US" dirty="0"/>
        </a:p>
      </dgm:t>
    </dgm:pt>
    <dgm:pt modelId="{4F12C4A5-11B2-45D1-88F1-0900013EF314}" type="parTrans" cxnId="{708DFF0F-4EEE-4CEF-94A7-3CABC67076AF}">
      <dgm:prSet/>
      <dgm:spPr/>
      <dgm:t>
        <a:bodyPr/>
        <a:lstStyle/>
        <a:p>
          <a:endParaRPr lang="en-US"/>
        </a:p>
      </dgm:t>
    </dgm:pt>
    <dgm:pt modelId="{D4914472-5F4F-419A-847F-2CC1DB5A5B37}" type="sibTrans" cxnId="{708DFF0F-4EEE-4CEF-94A7-3CABC67076AF}">
      <dgm:prSet/>
      <dgm:spPr/>
      <dgm:t>
        <a:bodyPr/>
        <a:lstStyle/>
        <a:p>
          <a:endParaRPr lang="en-US"/>
        </a:p>
      </dgm:t>
    </dgm:pt>
    <dgm:pt modelId="{6AFF5801-65C3-4735-841B-9F709A5F032E}">
      <dgm:prSet/>
      <dgm:spPr/>
      <dgm:t>
        <a:bodyPr/>
        <a:lstStyle/>
        <a:p>
          <a:pPr>
            <a:defRPr cap="all"/>
          </a:pPr>
          <a:r>
            <a:rPr lang="en-US" b="0" i="0" dirty="0"/>
            <a:t>Problem Solving</a:t>
          </a:r>
          <a:endParaRPr lang="en-US" dirty="0"/>
        </a:p>
      </dgm:t>
    </dgm:pt>
    <dgm:pt modelId="{6A83B197-1045-4770-8C1E-EAFAEA4643F0}" type="parTrans" cxnId="{0EDD0260-B914-4EC4-B07F-D9E1856D3124}">
      <dgm:prSet/>
      <dgm:spPr/>
      <dgm:t>
        <a:bodyPr/>
        <a:lstStyle/>
        <a:p>
          <a:endParaRPr lang="en-US"/>
        </a:p>
      </dgm:t>
    </dgm:pt>
    <dgm:pt modelId="{EBE83348-F8DD-41DA-917E-187D39AE5C36}" type="sibTrans" cxnId="{0EDD0260-B914-4EC4-B07F-D9E1856D3124}">
      <dgm:prSet/>
      <dgm:spPr/>
      <dgm:t>
        <a:bodyPr/>
        <a:lstStyle/>
        <a:p>
          <a:endParaRPr lang="en-US"/>
        </a:p>
      </dgm:t>
    </dgm:pt>
    <dgm:pt modelId="{92F36E21-ACEB-4B36-A7C1-F3FD5069F9E3}" type="pres">
      <dgm:prSet presAssocID="{F91F6F4D-61B0-4447-B607-D91D3E9A4FE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044568-1795-4197-AE6B-A0726BA7F89A}" type="pres">
      <dgm:prSet presAssocID="{409721D7-B675-4219-8237-0EFB11B31FC0}" presName="compNode" presStyleCnt="0"/>
      <dgm:spPr/>
    </dgm:pt>
    <dgm:pt modelId="{CB85B100-94E3-4E3B-A5A5-1F357FBA5CBD}" type="pres">
      <dgm:prSet presAssocID="{409721D7-B675-4219-8237-0EFB11B31FC0}" presName="iconBgRect" presStyleLbl="bgShp" presStyleIdx="0" presStyleCnt="3"/>
      <dgm:spPr/>
    </dgm:pt>
    <dgm:pt modelId="{EC81C44A-0EB6-4769-8E72-93FA70D65F03}" type="pres">
      <dgm:prSet presAssocID="{409721D7-B675-4219-8237-0EFB11B31FC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Lightbulb"/>
        </a:ext>
      </dgm:extLst>
    </dgm:pt>
    <dgm:pt modelId="{A6868DB0-6440-4D7A-844E-060800705E55}" type="pres">
      <dgm:prSet presAssocID="{409721D7-B675-4219-8237-0EFB11B31FC0}" presName="spaceRect" presStyleCnt="0"/>
      <dgm:spPr/>
    </dgm:pt>
    <dgm:pt modelId="{2F2CBAD1-46E6-46AB-8CC1-77685026D95F}" type="pres">
      <dgm:prSet presAssocID="{409721D7-B675-4219-8237-0EFB11B31FC0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9825DFE-924C-4E35-8B51-5356C1E4D2D6}" type="pres">
      <dgm:prSet presAssocID="{FD96FB41-41A2-4992-B35D-A5C017C48D8A}" presName="sibTrans" presStyleCnt="0"/>
      <dgm:spPr/>
    </dgm:pt>
    <dgm:pt modelId="{AC501E6B-3F4A-4315-AE6F-52C1943F1E6E}" type="pres">
      <dgm:prSet presAssocID="{E19525AF-BDAE-4A3C-8DC6-BD015BE0531E}" presName="compNode" presStyleCnt="0"/>
      <dgm:spPr/>
    </dgm:pt>
    <dgm:pt modelId="{D0BE7E4F-0F8B-4991-803E-9CCE3AAA013B}" type="pres">
      <dgm:prSet presAssocID="{E19525AF-BDAE-4A3C-8DC6-BD015BE0531E}" presName="iconBgRect" presStyleLbl="bgShp" presStyleIdx="1" presStyleCnt="3"/>
      <dgm:spPr/>
    </dgm:pt>
    <dgm:pt modelId="{EDE7310B-EE4D-43E9-94D0-922CDD96D119}" type="pres">
      <dgm:prSet presAssocID="{E19525AF-BDAE-4A3C-8DC6-BD015BE0531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Playbook"/>
        </a:ext>
      </dgm:extLst>
    </dgm:pt>
    <dgm:pt modelId="{9C892C32-AC8F-4232-B683-C16F4B6D186D}" type="pres">
      <dgm:prSet presAssocID="{E19525AF-BDAE-4A3C-8DC6-BD015BE0531E}" presName="spaceRect" presStyleCnt="0"/>
      <dgm:spPr/>
    </dgm:pt>
    <dgm:pt modelId="{8B89B906-DB8C-4489-BD22-461EA9400E16}" type="pres">
      <dgm:prSet presAssocID="{E19525AF-BDAE-4A3C-8DC6-BD015BE0531E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C084866-FC23-4D54-B317-6206C283E57F}" type="pres">
      <dgm:prSet presAssocID="{D4914472-5F4F-419A-847F-2CC1DB5A5B37}" presName="sibTrans" presStyleCnt="0"/>
      <dgm:spPr/>
    </dgm:pt>
    <dgm:pt modelId="{0D0ED8C2-EED9-4314-8372-3F43004C843B}" type="pres">
      <dgm:prSet presAssocID="{6AFF5801-65C3-4735-841B-9F709A5F032E}" presName="compNode" presStyleCnt="0"/>
      <dgm:spPr/>
    </dgm:pt>
    <dgm:pt modelId="{879BF738-C60E-4043-80DD-572EB34130E4}" type="pres">
      <dgm:prSet presAssocID="{6AFF5801-65C3-4735-841B-9F709A5F032E}" presName="iconBgRect" presStyleLbl="bgShp" presStyleIdx="2" presStyleCnt="3"/>
      <dgm:spPr/>
    </dgm:pt>
    <dgm:pt modelId="{8213F224-C855-496E-A556-2082385969D5}" type="pres">
      <dgm:prSet presAssocID="{6AFF5801-65C3-4735-841B-9F709A5F03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="" xmlns:dgm14="http://schemas.microsoft.com/office/drawing/2010/diagram" id="0" name="" descr="Head with Gears"/>
        </a:ext>
      </dgm:extLst>
    </dgm:pt>
    <dgm:pt modelId="{3C2C7147-AABC-4D65-832F-E85C668B1F5F}" type="pres">
      <dgm:prSet presAssocID="{6AFF5801-65C3-4735-841B-9F709A5F032E}" presName="spaceRect" presStyleCnt="0"/>
      <dgm:spPr/>
    </dgm:pt>
    <dgm:pt modelId="{DA2F23CC-773E-4E9A-A8A5-46472B42F950}" type="pres">
      <dgm:prSet presAssocID="{6AFF5801-65C3-4735-841B-9F709A5F032E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141A60-4387-401B-AC7D-3942F5D900B2}" srcId="{F91F6F4D-61B0-4447-B607-D91D3E9A4FE4}" destId="{409721D7-B675-4219-8237-0EFB11B31FC0}" srcOrd="0" destOrd="0" parTransId="{227BEC11-A092-455A-BB79-497A1EBB308D}" sibTransId="{FD96FB41-41A2-4992-B35D-A5C017C48D8A}"/>
    <dgm:cxn modelId="{0EDD0260-B914-4EC4-B07F-D9E1856D3124}" srcId="{F91F6F4D-61B0-4447-B607-D91D3E9A4FE4}" destId="{6AFF5801-65C3-4735-841B-9F709A5F032E}" srcOrd="2" destOrd="0" parTransId="{6A83B197-1045-4770-8C1E-EAFAEA4643F0}" sibTransId="{EBE83348-F8DD-41DA-917E-187D39AE5C36}"/>
    <dgm:cxn modelId="{48BD850F-ED77-46A3-935A-76C0EA69B834}" type="presOf" srcId="{409721D7-B675-4219-8237-0EFB11B31FC0}" destId="{2F2CBAD1-46E6-46AB-8CC1-77685026D95F}" srcOrd="0" destOrd="0" presId="urn:microsoft.com/office/officeart/2018/5/layout/IconCircleLabelList"/>
    <dgm:cxn modelId="{0030ABEF-D5E6-4457-AE44-78FF412AE992}" type="presOf" srcId="{6AFF5801-65C3-4735-841B-9F709A5F032E}" destId="{DA2F23CC-773E-4E9A-A8A5-46472B42F950}" srcOrd="0" destOrd="0" presId="urn:microsoft.com/office/officeart/2018/5/layout/IconCircleLabelList"/>
    <dgm:cxn modelId="{708DFF0F-4EEE-4CEF-94A7-3CABC67076AF}" srcId="{F91F6F4D-61B0-4447-B607-D91D3E9A4FE4}" destId="{E19525AF-BDAE-4A3C-8DC6-BD015BE0531E}" srcOrd="1" destOrd="0" parTransId="{4F12C4A5-11B2-45D1-88F1-0900013EF314}" sibTransId="{D4914472-5F4F-419A-847F-2CC1DB5A5B37}"/>
    <dgm:cxn modelId="{7795A86B-517E-4DE2-A5C1-B5B559D1A293}" type="presOf" srcId="{E19525AF-BDAE-4A3C-8DC6-BD015BE0531E}" destId="{8B89B906-DB8C-4489-BD22-461EA9400E16}" srcOrd="0" destOrd="0" presId="urn:microsoft.com/office/officeart/2018/5/layout/IconCircleLabelList"/>
    <dgm:cxn modelId="{5202574C-C04A-45E9-9AE8-F9403D71236E}" type="presOf" srcId="{F91F6F4D-61B0-4447-B607-D91D3E9A4FE4}" destId="{92F36E21-ACEB-4B36-A7C1-F3FD5069F9E3}" srcOrd="0" destOrd="0" presId="urn:microsoft.com/office/officeart/2018/5/layout/IconCircleLabelList"/>
    <dgm:cxn modelId="{90DCF8A7-0E7E-4B10-9DDE-8848696818FD}" type="presParOf" srcId="{92F36E21-ACEB-4B36-A7C1-F3FD5069F9E3}" destId="{81044568-1795-4197-AE6B-A0726BA7F89A}" srcOrd="0" destOrd="0" presId="urn:microsoft.com/office/officeart/2018/5/layout/IconCircleLabelList"/>
    <dgm:cxn modelId="{A73C32DF-41E9-4AD9-8A7C-8A50160CDC7A}" type="presParOf" srcId="{81044568-1795-4197-AE6B-A0726BA7F89A}" destId="{CB85B100-94E3-4E3B-A5A5-1F357FBA5CBD}" srcOrd="0" destOrd="0" presId="urn:microsoft.com/office/officeart/2018/5/layout/IconCircleLabelList"/>
    <dgm:cxn modelId="{8C0A0436-8AC3-4794-ADB8-39B538767644}" type="presParOf" srcId="{81044568-1795-4197-AE6B-A0726BA7F89A}" destId="{EC81C44A-0EB6-4769-8E72-93FA70D65F03}" srcOrd="1" destOrd="0" presId="urn:microsoft.com/office/officeart/2018/5/layout/IconCircleLabelList"/>
    <dgm:cxn modelId="{8150BBC5-C794-4841-B046-22B26DA2F0AB}" type="presParOf" srcId="{81044568-1795-4197-AE6B-A0726BA7F89A}" destId="{A6868DB0-6440-4D7A-844E-060800705E55}" srcOrd="2" destOrd="0" presId="urn:microsoft.com/office/officeart/2018/5/layout/IconCircleLabelList"/>
    <dgm:cxn modelId="{78DE626F-03E7-4C84-B619-7794574695FC}" type="presParOf" srcId="{81044568-1795-4197-AE6B-A0726BA7F89A}" destId="{2F2CBAD1-46E6-46AB-8CC1-77685026D95F}" srcOrd="3" destOrd="0" presId="urn:microsoft.com/office/officeart/2018/5/layout/IconCircleLabelList"/>
    <dgm:cxn modelId="{B256137B-983C-40B4-BE4D-E38C30E7453D}" type="presParOf" srcId="{92F36E21-ACEB-4B36-A7C1-F3FD5069F9E3}" destId="{D9825DFE-924C-4E35-8B51-5356C1E4D2D6}" srcOrd="1" destOrd="0" presId="urn:microsoft.com/office/officeart/2018/5/layout/IconCircleLabelList"/>
    <dgm:cxn modelId="{14514E67-8A2B-4D94-B0E1-1A6DC76B1F7F}" type="presParOf" srcId="{92F36E21-ACEB-4B36-A7C1-F3FD5069F9E3}" destId="{AC501E6B-3F4A-4315-AE6F-52C1943F1E6E}" srcOrd="2" destOrd="0" presId="urn:microsoft.com/office/officeart/2018/5/layout/IconCircleLabelList"/>
    <dgm:cxn modelId="{511A0809-9AAF-4C97-8196-5DD25A2EA62D}" type="presParOf" srcId="{AC501E6B-3F4A-4315-AE6F-52C1943F1E6E}" destId="{D0BE7E4F-0F8B-4991-803E-9CCE3AAA013B}" srcOrd="0" destOrd="0" presId="urn:microsoft.com/office/officeart/2018/5/layout/IconCircleLabelList"/>
    <dgm:cxn modelId="{FB712B3B-A399-479C-96CA-BA1CEF497F67}" type="presParOf" srcId="{AC501E6B-3F4A-4315-AE6F-52C1943F1E6E}" destId="{EDE7310B-EE4D-43E9-94D0-922CDD96D119}" srcOrd="1" destOrd="0" presId="urn:microsoft.com/office/officeart/2018/5/layout/IconCircleLabelList"/>
    <dgm:cxn modelId="{20AA782F-7A69-48AC-897C-BCDDBC1C9947}" type="presParOf" srcId="{AC501E6B-3F4A-4315-AE6F-52C1943F1E6E}" destId="{9C892C32-AC8F-4232-B683-C16F4B6D186D}" srcOrd="2" destOrd="0" presId="urn:microsoft.com/office/officeart/2018/5/layout/IconCircleLabelList"/>
    <dgm:cxn modelId="{1F1D322B-C743-409E-8D22-216EAA0F7314}" type="presParOf" srcId="{AC501E6B-3F4A-4315-AE6F-52C1943F1E6E}" destId="{8B89B906-DB8C-4489-BD22-461EA9400E16}" srcOrd="3" destOrd="0" presId="urn:microsoft.com/office/officeart/2018/5/layout/IconCircleLabelList"/>
    <dgm:cxn modelId="{D39E1853-1968-4610-B38F-5CD88368926B}" type="presParOf" srcId="{92F36E21-ACEB-4B36-A7C1-F3FD5069F9E3}" destId="{7C084866-FC23-4D54-B317-6206C283E57F}" srcOrd="3" destOrd="0" presId="urn:microsoft.com/office/officeart/2018/5/layout/IconCircleLabelList"/>
    <dgm:cxn modelId="{20776950-E9AB-4663-8DC2-150488AA9294}" type="presParOf" srcId="{92F36E21-ACEB-4B36-A7C1-F3FD5069F9E3}" destId="{0D0ED8C2-EED9-4314-8372-3F43004C843B}" srcOrd="4" destOrd="0" presId="urn:microsoft.com/office/officeart/2018/5/layout/IconCircleLabelList"/>
    <dgm:cxn modelId="{FFEE273D-7D97-4B3D-8D7A-E9A7B8D8FDF0}" type="presParOf" srcId="{0D0ED8C2-EED9-4314-8372-3F43004C843B}" destId="{879BF738-C60E-4043-80DD-572EB34130E4}" srcOrd="0" destOrd="0" presId="urn:microsoft.com/office/officeart/2018/5/layout/IconCircleLabelList"/>
    <dgm:cxn modelId="{7F0D1CB1-4AAC-4749-8491-9EA5AC3C24AC}" type="presParOf" srcId="{0D0ED8C2-EED9-4314-8372-3F43004C843B}" destId="{8213F224-C855-496E-A556-2082385969D5}" srcOrd="1" destOrd="0" presId="urn:microsoft.com/office/officeart/2018/5/layout/IconCircleLabelList"/>
    <dgm:cxn modelId="{8F71AAF8-166E-49D9-B2D5-C04E9B1A1DB9}" type="presParOf" srcId="{0D0ED8C2-EED9-4314-8372-3F43004C843B}" destId="{3C2C7147-AABC-4D65-832F-E85C668B1F5F}" srcOrd="2" destOrd="0" presId="urn:microsoft.com/office/officeart/2018/5/layout/IconCircleLabelList"/>
    <dgm:cxn modelId="{A8426380-0EEA-4BCA-8D82-038333A93F07}" type="presParOf" srcId="{0D0ED8C2-EED9-4314-8372-3F43004C843B}" destId="{DA2F23CC-773E-4E9A-A8A5-46472B42F950}" srcOrd="3" destOrd="0" presId="urn:microsoft.com/office/officeart/2018/5/layout/IconCircleLabelLis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102AB2-AE54-4661-8D68-F25298AE89FF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988EADC-F9B5-4075-8DFB-9C18DA0A8FE4}">
      <dgm:prSet/>
      <dgm:spPr/>
      <dgm:t>
        <a:bodyPr/>
        <a:lstStyle/>
        <a:p>
          <a:r>
            <a:rPr lang="en-US" b="0" i="0" dirty="0"/>
            <a:t>Identify your own leadership skills</a:t>
          </a:r>
          <a:endParaRPr lang="en-US" dirty="0"/>
        </a:p>
      </dgm:t>
    </dgm:pt>
    <dgm:pt modelId="{383E7B07-627A-42D1-BA22-EB23EBED6FE7}" type="parTrans" cxnId="{3BBB173C-126B-4FEF-BC53-8A4868B94907}">
      <dgm:prSet/>
      <dgm:spPr/>
      <dgm:t>
        <a:bodyPr/>
        <a:lstStyle/>
        <a:p>
          <a:endParaRPr lang="en-US"/>
        </a:p>
      </dgm:t>
    </dgm:pt>
    <dgm:pt modelId="{685BDDC6-9966-4C82-B224-98DE2CE009C0}" type="sibTrans" cxnId="{3BBB173C-126B-4FEF-BC53-8A4868B94907}">
      <dgm:prSet/>
      <dgm:spPr/>
      <dgm:t>
        <a:bodyPr/>
        <a:lstStyle/>
        <a:p>
          <a:endParaRPr lang="en-US"/>
        </a:p>
      </dgm:t>
    </dgm:pt>
    <dgm:pt modelId="{9AB35A62-1174-4076-A749-1A00C9354F51}">
      <dgm:prSet/>
      <dgm:spPr/>
      <dgm:t>
        <a:bodyPr/>
        <a:lstStyle/>
        <a:p>
          <a:r>
            <a:rPr lang="en-US" b="0" i="0" dirty="0"/>
            <a:t>Ratings:</a:t>
          </a:r>
          <a:endParaRPr lang="en-US" dirty="0"/>
        </a:p>
      </dgm:t>
    </dgm:pt>
    <dgm:pt modelId="{BC0AD23F-AAB0-49D3-8684-08685E112440}" type="parTrans" cxnId="{EB67484E-BAB0-48A6-B205-2B8F6B9107A3}">
      <dgm:prSet/>
      <dgm:spPr/>
      <dgm:t>
        <a:bodyPr/>
        <a:lstStyle/>
        <a:p>
          <a:endParaRPr lang="en-US"/>
        </a:p>
      </dgm:t>
    </dgm:pt>
    <dgm:pt modelId="{1BCA64BF-FE91-4B40-A9E6-5027A470386B}" type="sibTrans" cxnId="{EB67484E-BAB0-48A6-B205-2B8F6B9107A3}">
      <dgm:prSet/>
      <dgm:spPr/>
      <dgm:t>
        <a:bodyPr/>
        <a:lstStyle/>
        <a:p>
          <a:endParaRPr lang="en-US"/>
        </a:p>
      </dgm:t>
    </dgm:pt>
    <dgm:pt modelId="{F6EE1394-2339-4A5C-9F2B-A684BA8AC015}">
      <dgm:prSet/>
      <dgm:spPr/>
      <dgm:t>
        <a:bodyPr/>
        <a:lstStyle/>
        <a:p>
          <a:r>
            <a:rPr lang="en-US" b="0" i="0" dirty="0"/>
            <a:t>Not True = 1</a:t>
          </a:r>
          <a:endParaRPr lang="en-US" dirty="0"/>
        </a:p>
      </dgm:t>
    </dgm:pt>
    <dgm:pt modelId="{67169BBD-614B-47AE-BF57-9D0640DC3ABA}" type="parTrans" cxnId="{0900D869-5B86-4E3B-BAE1-D99E29E8A641}">
      <dgm:prSet/>
      <dgm:spPr/>
      <dgm:t>
        <a:bodyPr/>
        <a:lstStyle/>
        <a:p>
          <a:endParaRPr lang="en-US"/>
        </a:p>
      </dgm:t>
    </dgm:pt>
    <dgm:pt modelId="{48F7AC73-C2D4-417E-A9E8-4EA387B2E58C}" type="sibTrans" cxnId="{0900D869-5B86-4E3B-BAE1-D99E29E8A641}">
      <dgm:prSet/>
      <dgm:spPr/>
      <dgm:t>
        <a:bodyPr/>
        <a:lstStyle/>
        <a:p>
          <a:endParaRPr lang="en-US"/>
        </a:p>
      </dgm:t>
    </dgm:pt>
    <dgm:pt modelId="{25A27EE6-5E31-4AA9-B2BD-EDBF35C5A444}">
      <dgm:prSet/>
      <dgm:spPr/>
      <dgm:t>
        <a:bodyPr/>
        <a:lstStyle/>
        <a:p>
          <a:r>
            <a:rPr lang="en-US" b="0" i="0" dirty="0"/>
            <a:t>Seldom True = 2</a:t>
          </a:r>
          <a:endParaRPr lang="en-US" dirty="0"/>
        </a:p>
      </dgm:t>
    </dgm:pt>
    <dgm:pt modelId="{1D65D1E0-9B2C-41DA-83B8-1212125041E7}" type="parTrans" cxnId="{3D088CB1-9FD2-46ED-A05C-2242F548BCDF}">
      <dgm:prSet/>
      <dgm:spPr/>
      <dgm:t>
        <a:bodyPr/>
        <a:lstStyle/>
        <a:p>
          <a:endParaRPr lang="en-US"/>
        </a:p>
      </dgm:t>
    </dgm:pt>
    <dgm:pt modelId="{8B20D41C-1FF1-4B55-A65E-F9FA86BF0552}" type="sibTrans" cxnId="{3D088CB1-9FD2-46ED-A05C-2242F548BCDF}">
      <dgm:prSet/>
      <dgm:spPr/>
      <dgm:t>
        <a:bodyPr/>
        <a:lstStyle/>
        <a:p>
          <a:endParaRPr lang="en-US"/>
        </a:p>
      </dgm:t>
    </dgm:pt>
    <dgm:pt modelId="{56AA3A46-DF20-4A8B-9820-1EE9ED93A1EC}">
      <dgm:prSet/>
      <dgm:spPr/>
      <dgm:t>
        <a:bodyPr/>
        <a:lstStyle/>
        <a:p>
          <a:r>
            <a:rPr lang="en-US" b="0" i="0" dirty="0"/>
            <a:t>Occasionally True = 3</a:t>
          </a:r>
          <a:endParaRPr lang="en-US" dirty="0"/>
        </a:p>
      </dgm:t>
    </dgm:pt>
    <dgm:pt modelId="{16B01700-7A7D-417B-9696-2B42DD81D7C0}" type="parTrans" cxnId="{9CB0F790-5B4A-4E7B-9045-6CEA54BC4B06}">
      <dgm:prSet/>
      <dgm:spPr/>
      <dgm:t>
        <a:bodyPr/>
        <a:lstStyle/>
        <a:p>
          <a:endParaRPr lang="en-US"/>
        </a:p>
      </dgm:t>
    </dgm:pt>
    <dgm:pt modelId="{EADDCBBD-6B01-4465-999A-B0DC6426B53B}" type="sibTrans" cxnId="{9CB0F790-5B4A-4E7B-9045-6CEA54BC4B06}">
      <dgm:prSet/>
      <dgm:spPr/>
      <dgm:t>
        <a:bodyPr/>
        <a:lstStyle/>
        <a:p>
          <a:endParaRPr lang="en-US"/>
        </a:p>
      </dgm:t>
    </dgm:pt>
    <dgm:pt modelId="{8B07E543-7505-40D6-A864-4454F8EC8A7B}">
      <dgm:prSet/>
      <dgm:spPr/>
      <dgm:t>
        <a:bodyPr/>
        <a:lstStyle/>
        <a:p>
          <a:r>
            <a:rPr lang="en-US" b="0" i="0" dirty="0"/>
            <a:t>Somewhat True = 4</a:t>
          </a:r>
          <a:endParaRPr lang="en-US" dirty="0"/>
        </a:p>
      </dgm:t>
    </dgm:pt>
    <dgm:pt modelId="{DE256FF1-FBE8-4F3C-A491-37D2B1C40C1A}" type="parTrans" cxnId="{6F131F72-D4C6-4858-9228-B6E633E669EA}">
      <dgm:prSet/>
      <dgm:spPr/>
      <dgm:t>
        <a:bodyPr/>
        <a:lstStyle/>
        <a:p>
          <a:endParaRPr lang="en-US"/>
        </a:p>
      </dgm:t>
    </dgm:pt>
    <dgm:pt modelId="{BABE5389-373B-4F59-BABB-6CCCACA3CB7E}" type="sibTrans" cxnId="{6F131F72-D4C6-4858-9228-B6E633E669EA}">
      <dgm:prSet/>
      <dgm:spPr/>
      <dgm:t>
        <a:bodyPr/>
        <a:lstStyle/>
        <a:p>
          <a:endParaRPr lang="en-US"/>
        </a:p>
      </dgm:t>
    </dgm:pt>
    <dgm:pt modelId="{684C6773-C4A1-482D-8877-FA41A7457AF5}">
      <dgm:prSet/>
      <dgm:spPr/>
      <dgm:t>
        <a:bodyPr/>
        <a:lstStyle/>
        <a:p>
          <a:r>
            <a:rPr lang="en-US" b="0" i="0" dirty="0"/>
            <a:t>Very True = 5</a:t>
          </a:r>
          <a:endParaRPr lang="en-US" dirty="0"/>
        </a:p>
      </dgm:t>
    </dgm:pt>
    <dgm:pt modelId="{968C9498-CC1E-4147-A70E-932951F99DBA}" type="parTrans" cxnId="{DFD865FF-E8E5-4037-AB6A-1ADCEF6FB8EE}">
      <dgm:prSet/>
      <dgm:spPr/>
      <dgm:t>
        <a:bodyPr/>
        <a:lstStyle/>
        <a:p>
          <a:endParaRPr lang="en-US"/>
        </a:p>
      </dgm:t>
    </dgm:pt>
    <dgm:pt modelId="{EE16A803-9614-43F6-B62D-E71DA83047C7}" type="sibTrans" cxnId="{DFD865FF-E8E5-4037-AB6A-1ADCEF6FB8EE}">
      <dgm:prSet/>
      <dgm:spPr/>
      <dgm:t>
        <a:bodyPr/>
        <a:lstStyle/>
        <a:p>
          <a:endParaRPr lang="en-US"/>
        </a:p>
      </dgm:t>
    </dgm:pt>
    <dgm:pt modelId="{F7F9648D-969E-443F-9C2E-B671BC23CF21}" type="pres">
      <dgm:prSet presAssocID="{31102AB2-AE54-4661-8D68-F25298AE89F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8955F46-202F-4329-93FF-338043997320}" type="pres">
      <dgm:prSet presAssocID="{4988EADC-F9B5-4075-8DFB-9C18DA0A8FE4}" presName="thickLine" presStyleLbl="alignNode1" presStyleIdx="0" presStyleCnt="7"/>
      <dgm:spPr/>
    </dgm:pt>
    <dgm:pt modelId="{955A3B63-BD1B-46C7-B0B5-A3A7932161BE}" type="pres">
      <dgm:prSet presAssocID="{4988EADC-F9B5-4075-8DFB-9C18DA0A8FE4}" presName="horz1" presStyleCnt="0"/>
      <dgm:spPr/>
    </dgm:pt>
    <dgm:pt modelId="{FE3CA6E6-3140-4D80-BD71-580C48A9E58D}" type="pres">
      <dgm:prSet presAssocID="{4988EADC-F9B5-4075-8DFB-9C18DA0A8FE4}" presName="tx1" presStyleLbl="revTx" presStyleIdx="0" presStyleCnt="7"/>
      <dgm:spPr/>
      <dgm:t>
        <a:bodyPr/>
        <a:lstStyle/>
        <a:p>
          <a:endParaRPr lang="en-US"/>
        </a:p>
      </dgm:t>
    </dgm:pt>
    <dgm:pt modelId="{16259C84-07CB-4E6B-90E4-4518BE953D2A}" type="pres">
      <dgm:prSet presAssocID="{4988EADC-F9B5-4075-8DFB-9C18DA0A8FE4}" presName="vert1" presStyleCnt="0"/>
      <dgm:spPr/>
    </dgm:pt>
    <dgm:pt modelId="{1772BEA2-7EBB-4EA5-AAF9-5971A122B40E}" type="pres">
      <dgm:prSet presAssocID="{9AB35A62-1174-4076-A749-1A00C9354F51}" presName="thickLine" presStyleLbl="alignNode1" presStyleIdx="1" presStyleCnt="7"/>
      <dgm:spPr/>
    </dgm:pt>
    <dgm:pt modelId="{F4BF6E5C-19CF-4809-AB0A-5AF64B2C6229}" type="pres">
      <dgm:prSet presAssocID="{9AB35A62-1174-4076-A749-1A00C9354F51}" presName="horz1" presStyleCnt="0"/>
      <dgm:spPr/>
    </dgm:pt>
    <dgm:pt modelId="{1D3F772E-CCB1-4835-842E-1C9D15D15EDA}" type="pres">
      <dgm:prSet presAssocID="{9AB35A62-1174-4076-A749-1A00C9354F51}" presName="tx1" presStyleLbl="revTx" presStyleIdx="1" presStyleCnt="7"/>
      <dgm:spPr/>
      <dgm:t>
        <a:bodyPr/>
        <a:lstStyle/>
        <a:p>
          <a:endParaRPr lang="en-US"/>
        </a:p>
      </dgm:t>
    </dgm:pt>
    <dgm:pt modelId="{A0874944-D305-4C2D-9B4E-D28A5E4809EF}" type="pres">
      <dgm:prSet presAssocID="{9AB35A62-1174-4076-A749-1A00C9354F51}" presName="vert1" presStyleCnt="0"/>
      <dgm:spPr/>
    </dgm:pt>
    <dgm:pt modelId="{B39284F0-7466-427A-99C3-C52B248B0FE7}" type="pres">
      <dgm:prSet presAssocID="{F6EE1394-2339-4A5C-9F2B-A684BA8AC015}" presName="thickLine" presStyleLbl="alignNode1" presStyleIdx="2" presStyleCnt="7"/>
      <dgm:spPr/>
    </dgm:pt>
    <dgm:pt modelId="{E64483CB-2005-444E-B34E-386260B12DE6}" type="pres">
      <dgm:prSet presAssocID="{F6EE1394-2339-4A5C-9F2B-A684BA8AC015}" presName="horz1" presStyleCnt="0"/>
      <dgm:spPr/>
    </dgm:pt>
    <dgm:pt modelId="{D04B0296-AC3C-4D91-A569-A654C7286C02}" type="pres">
      <dgm:prSet presAssocID="{F6EE1394-2339-4A5C-9F2B-A684BA8AC015}" presName="tx1" presStyleLbl="revTx" presStyleIdx="2" presStyleCnt="7"/>
      <dgm:spPr/>
      <dgm:t>
        <a:bodyPr/>
        <a:lstStyle/>
        <a:p>
          <a:endParaRPr lang="en-US"/>
        </a:p>
      </dgm:t>
    </dgm:pt>
    <dgm:pt modelId="{06F828C3-A046-4B2F-AAEB-252796CD36C4}" type="pres">
      <dgm:prSet presAssocID="{F6EE1394-2339-4A5C-9F2B-A684BA8AC015}" presName="vert1" presStyleCnt="0"/>
      <dgm:spPr/>
    </dgm:pt>
    <dgm:pt modelId="{6A5661C9-ED5D-4546-9B34-2E0CF9E4C91F}" type="pres">
      <dgm:prSet presAssocID="{25A27EE6-5E31-4AA9-B2BD-EDBF35C5A444}" presName="thickLine" presStyleLbl="alignNode1" presStyleIdx="3" presStyleCnt="7"/>
      <dgm:spPr/>
    </dgm:pt>
    <dgm:pt modelId="{0AF17730-EFC1-4C65-A899-6D5C613386DB}" type="pres">
      <dgm:prSet presAssocID="{25A27EE6-5E31-4AA9-B2BD-EDBF35C5A444}" presName="horz1" presStyleCnt="0"/>
      <dgm:spPr/>
    </dgm:pt>
    <dgm:pt modelId="{5AD29C94-F3FD-4C58-866B-6824CA237503}" type="pres">
      <dgm:prSet presAssocID="{25A27EE6-5E31-4AA9-B2BD-EDBF35C5A444}" presName="tx1" presStyleLbl="revTx" presStyleIdx="3" presStyleCnt="7"/>
      <dgm:spPr/>
      <dgm:t>
        <a:bodyPr/>
        <a:lstStyle/>
        <a:p>
          <a:endParaRPr lang="en-US"/>
        </a:p>
      </dgm:t>
    </dgm:pt>
    <dgm:pt modelId="{11EFE37F-B28A-4D2B-90F2-E9CDD1297879}" type="pres">
      <dgm:prSet presAssocID="{25A27EE6-5E31-4AA9-B2BD-EDBF35C5A444}" presName="vert1" presStyleCnt="0"/>
      <dgm:spPr/>
    </dgm:pt>
    <dgm:pt modelId="{52E6B451-F898-491D-AB1F-2947616AE3F9}" type="pres">
      <dgm:prSet presAssocID="{56AA3A46-DF20-4A8B-9820-1EE9ED93A1EC}" presName="thickLine" presStyleLbl="alignNode1" presStyleIdx="4" presStyleCnt="7"/>
      <dgm:spPr/>
    </dgm:pt>
    <dgm:pt modelId="{FB680E1C-25F9-472B-A56D-06376A4548F4}" type="pres">
      <dgm:prSet presAssocID="{56AA3A46-DF20-4A8B-9820-1EE9ED93A1EC}" presName="horz1" presStyleCnt="0"/>
      <dgm:spPr/>
    </dgm:pt>
    <dgm:pt modelId="{0319D1A8-3997-4434-95FA-386408E91BAC}" type="pres">
      <dgm:prSet presAssocID="{56AA3A46-DF20-4A8B-9820-1EE9ED93A1EC}" presName="tx1" presStyleLbl="revTx" presStyleIdx="4" presStyleCnt="7"/>
      <dgm:spPr/>
      <dgm:t>
        <a:bodyPr/>
        <a:lstStyle/>
        <a:p>
          <a:endParaRPr lang="en-US"/>
        </a:p>
      </dgm:t>
    </dgm:pt>
    <dgm:pt modelId="{4DAD9E84-888D-4FF3-8560-269E12CC0FF2}" type="pres">
      <dgm:prSet presAssocID="{56AA3A46-DF20-4A8B-9820-1EE9ED93A1EC}" presName="vert1" presStyleCnt="0"/>
      <dgm:spPr/>
    </dgm:pt>
    <dgm:pt modelId="{C0D74BF8-F706-4DE8-A0B7-82C3B301D70F}" type="pres">
      <dgm:prSet presAssocID="{8B07E543-7505-40D6-A864-4454F8EC8A7B}" presName="thickLine" presStyleLbl="alignNode1" presStyleIdx="5" presStyleCnt="7"/>
      <dgm:spPr/>
    </dgm:pt>
    <dgm:pt modelId="{68FF2C6A-3CF9-435F-886B-03091B0E33C9}" type="pres">
      <dgm:prSet presAssocID="{8B07E543-7505-40D6-A864-4454F8EC8A7B}" presName="horz1" presStyleCnt="0"/>
      <dgm:spPr/>
    </dgm:pt>
    <dgm:pt modelId="{F217EB1D-B06C-4060-B057-E6FDDB7CB516}" type="pres">
      <dgm:prSet presAssocID="{8B07E543-7505-40D6-A864-4454F8EC8A7B}" presName="tx1" presStyleLbl="revTx" presStyleIdx="5" presStyleCnt="7"/>
      <dgm:spPr/>
      <dgm:t>
        <a:bodyPr/>
        <a:lstStyle/>
        <a:p>
          <a:endParaRPr lang="en-US"/>
        </a:p>
      </dgm:t>
    </dgm:pt>
    <dgm:pt modelId="{3608F065-F3B4-4571-B1CF-A65145797B44}" type="pres">
      <dgm:prSet presAssocID="{8B07E543-7505-40D6-A864-4454F8EC8A7B}" presName="vert1" presStyleCnt="0"/>
      <dgm:spPr/>
    </dgm:pt>
    <dgm:pt modelId="{37E23265-4D4F-469F-8191-A4894AA2F035}" type="pres">
      <dgm:prSet presAssocID="{684C6773-C4A1-482D-8877-FA41A7457AF5}" presName="thickLine" presStyleLbl="alignNode1" presStyleIdx="6" presStyleCnt="7"/>
      <dgm:spPr/>
    </dgm:pt>
    <dgm:pt modelId="{77B9ADD3-461C-4D32-A617-262001CC4312}" type="pres">
      <dgm:prSet presAssocID="{684C6773-C4A1-482D-8877-FA41A7457AF5}" presName="horz1" presStyleCnt="0"/>
      <dgm:spPr/>
    </dgm:pt>
    <dgm:pt modelId="{0B70BCDE-9A58-40DE-AD63-00AB639E35E2}" type="pres">
      <dgm:prSet presAssocID="{684C6773-C4A1-482D-8877-FA41A7457AF5}" presName="tx1" presStyleLbl="revTx" presStyleIdx="6" presStyleCnt="7"/>
      <dgm:spPr/>
      <dgm:t>
        <a:bodyPr/>
        <a:lstStyle/>
        <a:p>
          <a:endParaRPr lang="en-US"/>
        </a:p>
      </dgm:t>
    </dgm:pt>
    <dgm:pt modelId="{6CAA6D1B-C0CE-442E-BD30-2CB5A163CAB5}" type="pres">
      <dgm:prSet presAssocID="{684C6773-C4A1-482D-8877-FA41A7457AF5}" presName="vert1" presStyleCnt="0"/>
      <dgm:spPr/>
    </dgm:pt>
  </dgm:ptLst>
  <dgm:cxnLst>
    <dgm:cxn modelId="{6F131F72-D4C6-4858-9228-B6E633E669EA}" srcId="{31102AB2-AE54-4661-8D68-F25298AE89FF}" destId="{8B07E543-7505-40D6-A864-4454F8EC8A7B}" srcOrd="5" destOrd="0" parTransId="{DE256FF1-FBE8-4F3C-A491-37D2B1C40C1A}" sibTransId="{BABE5389-373B-4F59-BABB-6CCCACA3CB7E}"/>
    <dgm:cxn modelId="{E5A31E23-09BE-4FCA-9FFD-2ABB5008D29D}" type="presOf" srcId="{25A27EE6-5E31-4AA9-B2BD-EDBF35C5A444}" destId="{5AD29C94-F3FD-4C58-866B-6824CA237503}" srcOrd="0" destOrd="0" presId="urn:microsoft.com/office/officeart/2008/layout/LinedList"/>
    <dgm:cxn modelId="{80CC519E-C808-419E-B87D-182C9B7524A6}" type="presOf" srcId="{4988EADC-F9B5-4075-8DFB-9C18DA0A8FE4}" destId="{FE3CA6E6-3140-4D80-BD71-580C48A9E58D}" srcOrd="0" destOrd="0" presId="urn:microsoft.com/office/officeart/2008/layout/LinedList"/>
    <dgm:cxn modelId="{3BBB173C-126B-4FEF-BC53-8A4868B94907}" srcId="{31102AB2-AE54-4661-8D68-F25298AE89FF}" destId="{4988EADC-F9B5-4075-8DFB-9C18DA0A8FE4}" srcOrd="0" destOrd="0" parTransId="{383E7B07-627A-42D1-BA22-EB23EBED6FE7}" sibTransId="{685BDDC6-9966-4C82-B224-98DE2CE009C0}"/>
    <dgm:cxn modelId="{EB67484E-BAB0-48A6-B205-2B8F6B9107A3}" srcId="{31102AB2-AE54-4661-8D68-F25298AE89FF}" destId="{9AB35A62-1174-4076-A749-1A00C9354F51}" srcOrd="1" destOrd="0" parTransId="{BC0AD23F-AAB0-49D3-8684-08685E112440}" sibTransId="{1BCA64BF-FE91-4B40-A9E6-5027A470386B}"/>
    <dgm:cxn modelId="{BEE45353-9BB1-4C57-9167-407EC2ABD61A}" type="presOf" srcId="{684C6773-C4A1-482D-8877-FA41A7457AF5}" destId="{0B70BCDE-9A58-40DE-AD63-00AB639E35E2}" srcOrd="0" destOrd="0" presId="urn:microsoft.com/office/officeart/2008/layout/LinedList"/>
    <dgm:cxn modelId="{4C33A39C-F510-4298-B2EC-81788C9B4999}" type="presOf" srcId="{9AB35A62-1174-4076-A749-1A00C9354F51}" destId="{1D3F772E-CCB1-4835-842E-1C9D15D15EDA}" srcOrd="0" destOrd="0" presId="urn:microsoft.com/office/officeart/2008/layout/LinedList"/>
    <dgm:cxn modelId="{2FAFB9B1-DC0B-47A9-9E61-6A18EF10FF29}" type="presOf" srcId="{56AA3A46-DF20-4A8B-9820-1EE9ED93A1EC}" destId="{0319D1A8-3997-4434-95FA-386408E91BAC}" srcOrd="0" destOrd="0" presId="urn:microsoft.com/office/officeart/2008/layout/LinedList"/>
    <dgm:cxn modelId="{DFD865FF-E8E5-4037-AB6A-1ADCEF6FB8EE}" srcId="{31102AB2-AE54-4661-8D68-F25298AE89FF}" destId="{684C6773-C4A1-482D-8877-FA41A7457AF5}" srcOrd="6" destOrd="0" parTransId="{968C9498-CC1E-4147-A70E-932951F99DBA}" sibTransId="{EE16A803-9614-43F6-B62D-E71DA83047C7}"/>
    <dgm:cxn modelId="{0900D869-5B86-4E3B-BAE1-D99E29E8A641}" srcId="{31102AB2-AE54-4661-8D68-F25298AE89FF}" destId="{F6EE1394-2339-4A5C-9F2B-A684BA8AC015}" srcOrd="2" destOrd="0" parTransId="{67169BBD-614B-47AE-BF57-9D0640DC3ABA}" sibTransId="{48F7AC73-C2D4-417E-A9E8-4EA387B2E58C}"/>
    <dgm:cxn modelId="{3D088CB1-9FD2-46ED-A05C-2242F548BCDF}" srcId="{31102AB2-AE54-4661-8D68-F25298AE89FF}" destId="{25A27EE6-5E31-4AA9-B2BD-EDBF35C5A444}" srcOrd="3" destOrd="0" parTransId="{1D65D1E0-9B2C-41DA-83B8-1212125041E7}" sibTransId="{8B20D41C-1FF1-4B55-A65E-F9FA86BF0552}"/>
    <dgm:cxn modelId="{BD17E061-DD4E-4A18-B7FC-D305A2AF8600}" type="presOf" srcId="{31102AB2-AE54-4661-8D68-F25298AE89FF}" destId="{F7F9648D-969E-443F-9C2E-B671BC23CF21}" srcOrd="0" destOrd="0" presId="urn:microsoft.com/office/officeart/2008/layout/LinedList"/>
    <dgm:cxn modelId="{9CB0F790-5B4A-4E7B-9045-6CEA54BC4B06}" srcId="{31102AB2-AE54-4661-8D68-F25298AE89FF}" destId="{56AA3A46-DF20-4A8B-9820-1EE9ED93A1EC}" srcOrd="4" destOrd="0" parTransId="{16B01700-7A7D-417B-9696-2B42DD81D7C0}" sibTransId="{EADDCBBD-6B01-4465-999A-B0DC6426B53B}"/>
    <dgm:cxn modelId="{722BBFCD-CC83-4FCC-B8C8-8EB219E8ED96}" type="presOf" srcId="{F6EE1394-2339-4A5C-9F2B-A684BA8AC015}" destId="{D04B0296-AC3C-4D91-A569-A654C7286C02}" srcOrd="0" destOrd="0" presId="urn:microsoft.com/office/officeart/2008/layout/LinedList"/>
    <dgm:cxn modelId="{6EEC2324-EF98-4AD3-B414-7974DA18FA8A}" type="presOf" srcId="{8B07E543-7505-40D6-A864-4454F8EC8A7B}" destId="{F217EB1D-B06C-4060-B057-E6FDDB7CB516}" srcOrd="0" destOrd="0" presId="urn:microsoft.com/office/officeart/2008/layout/LinedList"/>
    <dgm:cxn modelId="{285D9063-0EFB-4E34-8594-0B8F651D9D4E}" type="presParOf" srcId="{F7F9648D-969E-443F-9C2E-B671BC23CF21}" destId="{98955F46-202F-4329-93FF-338043997320}" srcOrd="0" destOrd="0" presId="urn:microsoft.com/office/officeart/2008/layout/LinedList"/>
    <dgm:cxn modelId="{87048450-77D8-435E-B28E-698B840919E7}" type="presParOf" srcId="{F7F9648D-969E-443F-9C2E-B671BC23CF21}" destId="{955A3B63-BD1B-46C7-B0B5-A3A7932161BE}" srcOrd="1" destOrd="0" presId="urn:microsoft.com/office/officeart/2008/layout/LinedList"/>
    <dgm:cxn modelId="{A49FB8C4-F487-4574-BB9E-E7A7BDC66937}" type="presParOf" srcId="{955A3B63-BD1B-46C7-B0B5-A3A7932161BE}" destId="{FE3CA6E6-3140-4D80-BD71-580C48A9E58D}" srcOrd="0" destOrd="0" presId="urn:microsoft.com/office/officeart/2008/layout/LinedList"/>
    <dgm:cxn modelId="{930FF4FE-58E9-4D48-996D-A9A447BDC546}" type="presParOf" srcId="{955A3B63-BD1B-46C7-B0B5-A3A7932161BE}" destId="{16259C84-07CB-4E6B-90E4-4518BE953D2A}" srcOrd="1" destOrd="0" presId="urn:microsoft.com/office/officeart/2008/layout/LinedList"/>
    <dgm:cxn modelId="{48252EB0-6F9D-4775-9166-62447E48A671}" type="presParOf" srcId="{F7F9648D-969E-443F-9C2E-B671BC23CF21}" destId="{1772BEA2-7EBB-4EA5-AAF9-5971A122B40E}" srcOrd="2" destOrd="0" presId="urn:microsoft.com/office/officeart/2008/layout/LinedList"/>
    <dgm:cxn modelId="{30AD1429-BF34-496C-A5FF-E34B9725201F}" type="presParOf" srcId="{F7F9648D-969E-443F-9C2E-B671BC23CF21}" destId="{F4BF6E5C-19CF-4809-AB0A-5AF64B2C6229}" srcOrd="3" destOrd="0" presId="urn:microsoft.com/office/officeart/2008/layout/LinedList"/>
    <dgm:cxn modelId="{041E033B-93F7-4327-9D68-06D6B86BE0E6}" type="presParOf" srcId="{F4BF6E5C-19CF-4809-AB0A-5AF64B2C6229}" destId="{1D3F772E-CCB1-4835-842E-1C9D15D15EDA}" srcOrd="0" destOrd="0" presId="urn:microsoft.com/office/officeart/2008/layout/LinedList"/>
    <dgm:cxn modelId="{65CB04BC-7AFB-4CA3-9B29-9D80629C9FAA}" type="presParOf" srcId="{F4BF6E5C-19CF-4809-AB0A-5AF64B2C6229}" destId="{A0874944-D305-4C2D-9B4E-D28A5E4809EF}" srcOrd="1" destOrd="0" presId="urn:microsoft.com/office/officeart/2008/layout/LinedList"/>
    <dgm:cxn modelId="{C8D7949D-55AE-484A-B0D9-634B4589A922}" type="presParOf" srcId="{F7F9648D-969E-443F-9C2E-B671BC23CF21}" destId="{B39284F0-7466-427A-99C3-C52B248B0FE7}" srcOrd="4" destOrd="0" presId="urn:microsoft.com/office/officeart/2008/layout/LinedList"/>
    <dgm:cxn modelId="{6AA03A44-4CE6-4590-AF8C-B8601D720881}" type="presParOf" srcId="{F7F9648D-969E-443F-9C2E-B671BC23CF21}" destId="{E64483CB-2005-444E-B34E-386260B12DE6}" srcOrd="5" destOrd="0" presId="urn:microsoft.com/office/officeart/2008/layout/LinedList"/>
    <dgm:cxn modelId="{9510C8A5-2B5F-4C21-804A-7204F2057B4D}" type="presParOf" srcId="{E64483CB-2005-444E-B34E-386260B12DE6}" destId="{D04B0296-AC3C-4D91-A569-A654C7286C02}" srcOrd="0" destOrd="0" presId="urn:microsoft.com/office/officeart/2008/layout/LinedList"/>
    <dgm:cxn modelId="{25439EA8-60CA-4D6A-A155-14CAF56AAF79}" type="presParOf" srcId="{E64483CB-2005-444E-B34E-386260B12DE6}" destId="{06F828C3-A046-4B2F-AAEB-252796CD36C4}" srcOrd="1" destOrd="0" presId="urn:microsoft.com/office/officeart/2008/layout/LinedList"/>
    <dgm:cxn modelId="{2E498878-9189-4816-AA52-63E45E1A40E4}" type="presParOf" srcId="{F7F9648D-969E-443F-9C2E-B671BC23CF21}" destId="{6A5661C9-ED5D-4546-9B34-2E0CF9E4C91F}" srcOrd="6" destOrd="0" presId="urn:microsoft.com/office/officeart/2008/layout/LinedList"/>
    <dgm:cxn modelId="{DA3A829E-5057-4840-BAF5-58DD8D0C1F7A}" type="presParOf" srcId="{F7F9648D-969E-443F-9C2E-B671BC23CF21}" destId="{0AF17730-EFC1-4C65-A899-6D5C613386DB}" srcOrd="7" destOrd="0" presId="urn:microsoft.com/office/officeart/2008/layout/LinedList"/>
    <dgm:cxn modelId="{9D0DDB17-E92D-4531-8781-31EA5E26DF91}" type="presParOf" srcId="{0AF17730-EFC1-4C65-A899-6D5C613386DB}" destId="{5AD29C94-F3FD-4C58-866B-6824CA237503}" srcOrd="0" destOrd="0" presId="urn:microsoft.com/office/officeart/2008/layout/LinedList"/>
    <dgm:cxn modelId="{453ABB4D-AF68-4657-B7E2-122847BEFC6E}" type="presParOf" srcId="{0AF17730-EFC1-4C65-A899-6D5C613386DB}" destId="{11EFE37F-B28A-4D2B-90F2-E9CDD1297879}" srcOrd="1" destOrd="0" presId="urn:microsoft.com/office/officeart/2008/layout/LinedList"/>
    <dgm:cxn modelId="{2121A1E1-9E85-42DE-BD24-09AEAA7C58D2}" type="presParOf" srcId="{F7F9648D-969E-443F-9C2E-B671BC23CF21}" destId="{52E6B451-F898-491D-AB1F-2947616AE3F9}" srcOrd="8" destOrd="0" presId="urn:microsoft.com/office/officeart/2008/layout/LinedList"/>
    <dgm:cxn modelId="{01CA24EC-26FD-4F48-873A-884EA58A499B}" type="presParOf" srcId="{F7F9648D-969E-443F-9C2E-B671BC23CF21}" destId="{FB680E1C-25F9-472B-A56D-06376A4548F4}" srcOrd="9" destOrd="0" presId="urn:microsoft.com/office/officeart/2008/layout/LinedList"/>
    <dgm:cxn modelId="{70743F0C-B8A8-4ECD-846F-C9B88ACB76C9}" type="presParOf" srcId="{FB680E1C-25F9-472B-A56D-06376A4548F4}" destId="{0319D1A8-3997-4434-95FA-386408E91BAC}" srcOrd="0" destOrd="0" presId="urn:microsoft.com/office/officeart/2008/layout/LinedList"/>
    <dgm:cxn modelId="{75AD33D3-A018-47F8-A1C3-5826FBEADF82}" type="presParOf" srcId="{FB680E1C-25F9-472B-A56D-06376A4548F4}" destId="{4DAD9E84-888D-4FF3-8560-269E12CC0FF2}" srcOrd="1" destOrd="0" presId="urn:microsoft.com/office/officeart/2008/layout/LinedList"/>
    <dgm:cxn modelId="{DAB19106-A2CE-4465-A238-B86A8E70C92B}" type="presParOf" srcId="{F7F9648D-969E-443F-9C2E-B671BC23CF21}" destId="{C0D74BF8-F706-4DE8-A0B7-82C3B301D70F}" srcOrd="10" destOrd="0" presId="urn:microsoft.com/office/officeart/2008/layout/LinedList"/>
    <dgm:cxn modelId="{6E89DDE4-7FF4-4B12-A5C1-A11832388000}" type="presParOf" srcId="{F7F9648D-969E-443F-9C2E-B671BC23CF21}" destId="{68FF2C6A-3CF9-435F-886B-03091B0E33C9}" srcOrd="11" destOrd="0" presId="urn:microsoft.com/office/officeart/2008/layout/LinedList"/>
    <dgm:cxn modelId="{FE773411-B50E-40F9-9F58-8DC5693BD2D1}" type="presParOf" srcId="{68FF2C6A-3CF9-435F-886B-03091B0E33C9}" destId="{F217EB1D-B06C-4060-B057-E6FDDB7CB516}" srcOrd="0" destOrd="0" presId="urn:microsoft.com/office/officeart/2008/layout/LinedList"/>
    <dgm:cxn modelId="{B2BA6DF1-9F8A-4AE3-9CA3-06122E89EDC6}" type="presParOf" srcId="{68FF2C6A-3CF9-435F-886B-03091B0E33C9}" destId="{3608F065-F3B4-4571-B1CF-A65145797B44}" srcOrd="1" destOrd="0" presId="urn:microsoft.com/office/officeart/2008/layout/LinedList"/>
    <dgm:cxn modelId="{FC0C7B6A-B640-48DE-80B8-1C6DC59BF6F9}" type="presParOf" srcId="{F7F9648D-969E-443F-9C2E-B671BC23CF21}" destId="{37E23265-4D4F-469F-8191-A4894AA2F035}" srcOrd="12" destOrd="0" presId="urn:microsoft.com/office/officeart/2008/layout/LinedList"/>
    <dgm:cxn modelId="{6A4DC1F9-67E3-4048-BF2F-DE0FE46CAD39}" type="presParOf" srcId="{F7F9648D-969E-443F-9C2E-B671BC23CF21}" destId="{77B9ADD3-461C-4D32-A617-262001CC4312}" srcOrd="13" destOrd="0" presId="urn:microsoft.com/office/officeart/2008/layout/LinedList"/>
    <dgm:cxn modelId="{62B896C7-5684-48EE-B557-603448BDB46E}" type="presParOf" srcId="{77B9ADD3-461C-4D32-A617-262001CC4312}" destId="{0B70BCDE-9A58-40DE-AD63-00AB639E35E2}" srcOrd="0" destOrd="0" presId="urn:microsoft.com/office/officeart/2008/layout/LinedList"/>
    <dgm:cxn modelId="{B3E0A0F3-BA93-4142-A4CE-DA1B29075E3F}" type="presParOf" srcId="{77B9ADD3-461C-4D32-A617-262001CC4312}" destId="{6CAA6D1B-C0CE-442E-BD30-2CB5A163CAB5}" srcOrd="1" destOrd="0" presId="urn:microsoft.com/office/officeart/2008/layout/LinedLis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xbusiness.com/markets/ge-ceo-feud-welch-vs-immelt" TargetMode="External"/><Relationship Id="rId2" Type="http://schemas.openxmlformats.org/officeDocument/2006/relationships/hyperlink" Target="https://www.washingtonpost.com/business/2018/10/01/general-electric-replaces-new-chief-executive-announces-massive-billion-charge-amid-struggles/?utm_term=.e6fdbd99cb3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nbc.com/2018/10/01/ge-removes-flannery-as-ceo-takes-23-billion-non-cash-charge-for-power-business-problems-and-withdraws-guidance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Leadership </a:t>
            </a:r>
            <a:r>
              <a:rPr lang="en-US" dirty="0" err="1" smtClean="0"/>
              <a:t>anda</a:t>
            </a:r>
            <a:r>
              <a:rPr lang="en-US" dirty="0" smtClean="0"/>
              <a:t> Change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953000"/>
            <a:ext cx="7854696" cy="1752600"/>
          </a:xfrm>
        </p:spPr>
        <p:txBody>
          <a:bodyPr/>
          <a:lstStyle/>
          <a:p>
            <a:r>
              <a:rPr lang="en-US" dirty="0" smtClean="0"/>
              <a:t>Anubha  Dadhich (PhD-IITD)</a:t>
            </a:r>
          </a:p>
          <a:p>
            <a:r>
              <a:rPr lang="en-US" dirty="0" smtClean="0"/>
              <a:t>IIM Raipur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053542" cy="1400530"/>
          </a:xfrm>
        </p:spPr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="" xmlns:a16="http://schemas.microsoft.com/office/drawing/2014/main" id="{D46C223F-C54E-4911-BE81-A9A849D8E1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19617339"/>
              </p:ext>
            </p:extLst>
          </p:nvPr>
        </p:nvGraphicFramePr>
        <p:xfrm>
          <a:off x="484582" y="2140085"/>
          <a:ext cx="8354618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616729" y="1790701"/>
            <a:ext cx="742949" cy="304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DF4DF4-B90D-410B-A796-F4713DA4947F}" type="datetime1">
              <a:rPr lang="en-US" sz="900"/>
              <a:pPr>
                <a:lnSpc>
                  <a:spcPct val="90000"/>
                </a:lnSpc>
                <a:spcAft>
                  <a:spcPts val="600"/>
                </a:spcAft>
              </a:pPr>
              <a:t>10/12/2019</a:t>
            </a:fld>
            <a:endParaRPr lang="en-US" sz="9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64405" y="295729"/>
            <a:ext cx="628649" cy="76768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74DE-07B3-4ACC-BAC8-CFFEB9A0D56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612578" cy="480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74" y="568123"/>
            <a:ext cx="7055380" cy="990599"/>
          </a:xfrm>
        </p:spPr>
        <p:txBody>
          <a:bodyPr/>
          <a:lstStyle/>
          <a:p>
            <a:r>
              <a:rPr lang="en-US" sz="3200" dirty="0"/>
              <a:t>Current Status @ 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https://www.washingtonpost.com/business/2018/10/01/general-electric-replaces-new-chief-executive-announces-massive-billion-charge-amid-struggles/?utm_term=.e6fdbd99cb3a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https://www.foxbusiness.com/markets/ge-ceo-feud-welch-vs-immelt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>
                <a:hlinkClick r:id="rId4"/>
              </a:rPr>
              <a:t>https://www.cnbc.com/2018/10/01/ge-removes-flannery-as-ceo-takes-23-billion-non-cash-charge-for-power-business-problems-and-withdraws-guidance.html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74DE-07B3-4ACC-BAC8-CFFEB9A0D56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>
            <a:normAutofit/>
          </a:bodyPr>
          <a:lstStyle/>
          <a:p>
            <a:r>
              <a:rPr lang="en-US" sz="2400" dirty="0"/>
              <a:t>Learned Competencies that leader are able to demonstrate in performance (Katz, 1955)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Capacity to influence others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Critical component in successful leadership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C71-89E4-4C01-B09B-42737AEEFD61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Leadership Skills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36334061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12288B8-3718-4CB4-90DA-E3AE928B2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F3F8-FE6A-4D61-9967-E1FB026B53E4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5B8EE4E-D7B2-408F-9F7A-6A2115D7D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35363" y="3810000"/>
            <a:ext cx="12954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 Leadership Skills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604E0B1-6762-4B99-A6A5-42ED8E20D6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7">
            <a:extLst>
              <a:ext uri="{FF2B5EF4-FFF2-40B4-BE49-F238E27FC236}">
                <a16:creationId xmlns="" xmlns:a16="http://schemas.microsoft.com/office/drawing/2014/main" id="{6D86F5FF-DE1B-4BAB-A7BE-6F39F5DD98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629267"/>
            <a:ext cx="6939116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Administrative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736AD705-9544-45E1-B278-8D99F718B8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8DFFC5B7-4963-4902-8A90-EFF5766892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2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39" name="Content Placeholder 2">
            <a:extLst>
              <a:ext uri="{FF2B5EF4-FFF2-40B4-BE49-F238E27FC236}">
                <a16:creationId xmlns="" xmlns:a16="http://schemas.microsoft.com/office/drawing/2014/main" id="{A378FA0A-3229-4F76-A891-4A1656BD31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2121260"/>
              </p:ext>
            </p:extLst>
          </p:nvPr>
        </p:nvGraphicFramePr>
        <p:xfrm>
          <a:off x="486697" y="2810256"/>
          <a:ext cx="8171528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1399AC8-41E0-4090-AEFD-03CF40C9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E062-A6B5-492D-8F26-37CD63BE50A7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D8152B-D9CB-4AAF-86DC-271C3391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13C9C0A-47AD-49A5-838A-A43281BDCD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="" xmlns:a16="http://schemas.microsoft.com/office/drawing/2014/main" id="{79507746-2C84-4EB6-B021-47E5289106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629267"/>
            <a:ext cx="6939116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Interpersonal Skills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7B0D28F5-B926-4D9B-9413-91E73A4C62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2B3D24C5-CE61-47C8-A0D0-C767528D12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2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="" xmlns:a16="http://schemas.microsoft.com/office/drawing/2014/main" id="{EDCD3170-E3EE-4575-9B4D-CF69CA32C4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93302341"/>
              </p:ext>
            </p:extLst>
          </p:nvPr>
        </p:nvGraphicFramePr>
        <p:xfrm>
          <a:off x="486697" y="2810256"/>
          <a:ext cx="8171528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C76DA45-7E0A-4D97-89A8-9E7B27C36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60ED-6AFE-4802-8184-3AE5A76DFCCA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261FDD-63CF-4108-80B4-DF4ACEC3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604E0B1-6762-4B99-A6A5-42ED8E20D6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="" xmlns:a16="http://schemas.microsoft.com/office/drawing/2014/main" id="{6D86F5FF-DE1B-4BAB-A7BE-6F39F5DD98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629267"/>
            <a:ext cx="6939116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Conceptual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36AD705-9544-45E1-B278-8D99F718B8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8DFFC5B7-4963-4902-8A90-EFF5766892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2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7" name="Content Placeholder 2">
            <a:extLst>
              <a:ext uri="{FF2B5EF4-FFF2-40B4-BE49-F238E27FC236}">
                <a16:creationId xmlns="" xmlns:a16="http://schemas.microsoft.com/office/drawing/2014/main" id="{E494EE13-8EE6-4FAD-901C-E5D0A799C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74239203"/>
              </p:ext>
            </p:extLst>
          </p:nvPr>
        </p:nvGraphicFramePr>
        <p:xfrm>
          <a:off x="486697" y="2810256"/>
          <a:ext cx="8171528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57B9A66-ED01-4103-875F-DF91C5B2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B0244-913F-4515-9131-811975FD07EB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5934681-9F30-45B9-AB7D-12D5A0CF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8B9538A-2A89-47DD-996C-7D2BE2AB6C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91" y="1447800"/>
            <a:ext cx="2331469" cy="4572000"/>
          </a:xfrm>
        </p:spPr>
        <p:txBody>
          <a:bodyPr anchor="ctr">
            <a:normAutofit/>
          </a:bodyPr>
          <a:lstStyle/>
          <a:p>
            <a:r>
              <a:rPr lang="en-US" sz="2400">
                <a:solidFill>
                  <a:srgbClr val="EBEBEB"/>
                </a:solidFill>
              </a:rPr>
              <a:t>Leadership Skill Questionnaire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E625979B-5325-4898-8EF9-5C174B1921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120982" y="0"/>
            <a:ext cx="6023018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="" xmlns:a16="http://schemas.microsoft.com/office/drawing/2014/main" id="{34B22E2B-30D5-47A4-97C5-091EA1ABC7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9610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B6DA3CD-A002-40ED-8194-B4E637BD76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2">
            <a:extLst>
              <a:ext uri="{FF2B5EF4-FFF2-40B4-BE49-F238E27FC236}">
                <a16:creationId xmlns="" xmlns:a16="http://schemas.microsoft.com/office/drawing/2014/main" id="{90A5475B-80AB-44BB-AE85-A6AB57F48E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61192516"/>
              </p:ext>
            </p:extLst>
          </p:nvPr>
        </p:nvGraphicFramePr>
        <p:xfrm>
          <a:off x="3786187" y="1447800"/>
          <a:ext cx="48720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E981A0-6EEB-4230-8445-D94530CA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2FF4-26B0-450A-88E8-1B5A267DEC10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C65AABE-0E4C-4E28-99EB-EEF722D5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Measuring Leadership Skills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0800"/>
            <a:ext cx="6792300" cy="403859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Q1. I am effective with the detailed aspect of my work 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Q2. I usually know ahead of time how people will respond to a new idea or proposal 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Q3. I am effective at problem solving 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C71-89E4-4C01-B09B-42737AEEFD61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23E8915-D2AA-4327-A45A-972C3CA957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8302FC3C-9804-4950-B721-5FD704BA60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6B9695BD-ECF6-49CA-8877-8C493193C6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BC6EBB2-9BDC-4075-BA6B-43A9FBF9C8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F3798573-F27B-47EB-8EA4-7EE34954C2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ACD433"/>
                </a:solidFill>
              </a:rPr>
              <a:t>Measuring Leadership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anchor="ctr">
            <a:normAutofit/>
          </a:bodyPr>
          <a:lstStyle/>
          <a:p>
            <a:r>
              <a:rPr lang="en-US" dirty="0"/>
              <a:t>Q4. Filling out form and working with details comes easily for me.</a:t>
            </a:r>
          </a:p>
          <a:p>
            <a:endParaRPr lang="en-US" dirty="0"/>
          </a:p>
          <a:p>
            <a:r>
              <a:rPr lang="en-US" dirty="0"/>
              <a:t>Q5. Understanding the social fabric of the organizations is important to me.</a:t>
            </a:r>
          </a:p>
          <a:p>
            <a:endParaRPr lang="en-US" dirty="0"/>
          </a:p>
          <a:p>
            <a:r>
              <a:rPr lang="en-US" dirty="0"/>
              <a:t>Q6.When problem arise, I immediately address them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017C9F2-172E-457E-9DB3-9F0688D0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A7D8-8BEB-4104-B9CC-44E28F5D3EAA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E968D5F-A685-4934-8E88-47C0BF324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23E8915-D2AA-4327-A45A-972C3CA957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8302FC3C-9804-4950-B721-5FD704BA60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6B9695BD-ECF6-49CA-8877-8C493193C6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BC6EBB2-9BDC-4075-BA6B-43A9FBF9C8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F3798573-F27B-47EB-8EA4-7EE34954C2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ACD433"/>
                </a:solidFill>
              </a:rPr>
              <a:t>Measuring Leadership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anchor="ctr">
            <a:normAutofit/>
          </a:bodyPr>
          <a:lstStyle/>
          <a:p>
            <a:r>
              <a:rPr lang="en-US" dirty="0"/>
              <a:t>Q7. Managing People and Resources is one of my strengths.</a:t>
            </a:r>
          </a:p>
          <a:p>
            <a:endParaRPr lang="en-US" dirty="0"/>
          </a:p>
          <a:p>
            <a:r>
              <a:rPr lang="en-US" dirty="0"/>
              <a:t>Q8. I am able to sense the emotional undercurrents in my group.</a:t>
            </a:r>
          </a:p>
          <a:p>
            <a:r>
              <a:rPr lang="en-US" dirty="0"/>
              <a:t>Q9. Seeing the big picture comes easily for me.</a:t>
            </a:r>
          </a:p>
          <a:p>
            <a:r>
              <a:rPr lang="en-US" dirty="0"/>
              <a:t>Q10. In my work, I enjoy responding to people’s requests and concerns.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F6081E-4B56-48C9-B34F-A9A73ABD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DA87-69A6-4EC3-8301-929CA627D235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6E05E8-544C-4596-9776-223C79846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23E8915-D2AA-4327-A45A-972C3CA957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8302FC3C-9804-4950-B721-5FD704BA60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6B9695BD-ECF6-49CA-8877-8C493193C6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BC6EBB2-9BDC-4075-BA6B-43A9FBF9C8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F3798573-F27B-47EB-8EA4-7EE34954C2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ACD433"/>
                </a:solidFill>
              </a:rPr>
              <a:t>Measuring Leadership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anchor="ctr">
            <a:normAutofit/>
          </a:bodyPr>
          <a:lstStyle/>
          <a:p>
            <a:r>
              <a:rPr lang="en-US" dirty="0"/>
              <a:t>Q11. I use my emotional energy to motivate others.</a:t>
            </a:r>
          </a:p>
          <a:p>
            <a:r>
              <a:rPr lang="en-US" dirty="0"/>
              <a:t>Q12. Making Strategic plans for my company appeals to me.</a:t>
            </a:r>
          </a:p>
          <a:p>
            <a:r>
              <a:rPr lang="en-US" dirty="0"/>
              <a:t>Q13.Obtaining and Allocating resources is a challenging aspect of my job</a:t>
            </a:r>
          </a:p>
          <a:p>
            <a:r>
              <a:rPr lang="en-US" dirty="0"/>
              <a:t>Q14. The key to successful conflict resolution is respecting my opponent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A6D6E0C-C481-4D3C-85AD-22346ED9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7817-CCA3-4BAD-B6F1-E9967CDA541E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3CD6BC5-E2E2-4A82-949A-B688E0E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23E8915-D2AA-4327-A45A-972C3CA957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8302FC3C-9804-4950-B721-5FD704BA60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6B9695BD-ECF6-49CA-8877-8C493193C6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BC6EBB2-9BDC-4075-BA6B-43A9FBF9C8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F3798573-F27B-47EB-8EA4-7EE34954C2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ACD433"/>
                </a:solidFill>
              </a:rPr>
              <a:t>Measuring Leadership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anchor="ctr">
            <a:normAutofit/>
          </a:bodyPr>
          <a:lstStyle/>
          <a:p>
            <a:r>
              <a:rPr lang="en-US" dirty="0"/>
              <a:t>Q15. I enjoy discussing organizational values and philosophy.</a:t>
            </a:r>
          </a:p>
          <a:p>
            <a:r>
              <a:rPr lang="en-US" dirty="0"/>
              <a:t>Q16. I am effective at obtaining resources to support our programs.</a:t>
            </a:r>
          </a:p>
          <a:p>
            <a:r>
              <a:rPr lang="en-US" dirty="0"/>
              <a:t>Q17. I work hard to find consensus in conflict situations</a:t>
            </a:r>
          </a:p>
          <a:p>
            <a:r>
              <a:rPr lang="en-US" dirty="0"/>
              <a:t>Q18. I am flexible about making changes in our organization.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C62BD6-7A85-4325-8A9E-57DC8EA60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81B97-385B-408D-98DE-AD7E945EAC21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6837507-4251-4D73-AFC1-5CD3C86D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4CD14DB-BB81-479F-A1FC-1C75640E9F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C943A91B-7CA7-4592-A975-73B1BF8C4C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 7">
            <a:extLst>
              <a:ext uri="{FF2B5EF4-FFF2-40B4-BE49-F238E27FC236}">
                <a16:creationId xmlns="" xmlns:a16="http://schemas.microsoft.com/office/drawing/2014/main" id="{EC471314-E46A-414B-8D91-74880E84F1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8" name="Freeform: Shape 13">
            <a:extLst>
              <a:ext uri="{FF2B5EF4-FFF2-40B4-BE49-F238E27FC236}">
                <a16:creationId xmlns="" xmlns:a16="http://schemas.microsoft.com/office/drawing/2014/main" id="{6A681326-1C9D-44A3-A627-3871BDAE41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Scoring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685800" y="2667000"/>
            <a:ext cx="6851589" cy="39623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Sum of responses: 1,4,7,10,13,16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Sum of responses: 2,5,8,11,14,17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Sum of responses: 3,6,9,12,15,18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Total scores: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AS………………………….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IS…………………………..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CS………………………….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D8DA7D0-A2A8-4AFE-816E-A331E6F0B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34867-10D7-4D58-B409-6565EC6A67F4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05FB84C-1BCB-4223-9627-C614A24FC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Ethical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6711654" cy="4419605"/>
          </a:xfrm>
        </p:spPr>
        <p:txBody>
          <a:bodyPr>
            <a:normAutofit/>
          </a:bodyPr>
          <a:lstStyle/>
          <a:p>
            <a:r>
              <a:rPr lang="en-US" sz="2400" dirty="0"/>
              <a:t>The demonstration of normatively appropriate conduct through</a:t>
            </a:r>
          </a:p>
          <a:p>
            <a:r>
              <a:rPr lang="en-US" sz="2400" dirty="0"/>
              <a:t> personal actions </a:t>
            </a:r>
          </a:p>
          <a:p>
            <a:r>
              <a:rPr lang="en-US" sz="2400" dirty="0"/>
              <a:t> interpersonal relationships, and</a:t>
            </a:r>
          </a:p>
          <a:p>
            <a:r>
              <a:rPr lang="en-US" sz="2400" dirty="0"/>
              <a:t> the promotion of such conduct to </a:t>
            </a:r>
            <a:r>
              <a:rPr lang="en-US" sz="2400" dirty="0" smtClean="0"/>
              <a:t>followers </a:t>
            </a:r>
            <a:endParaRPr lang="en-US" sz="2400" dirty="0"/>
          </a:p>
          <a:p>
            <a:r>
              <a:rPr lang="en-US" sz="2400" dirty="0"/>
              <a:t>through two-way communication,</a:t>
            </a:r>
          </a:p>
          <a:p>
            <a:r>
              <a:rPr lang="en-US" sz="2400" dirty="0"/>
              <a:t> reinforcement, and </a:t>
            </a:r>
          </a:p>
          <a:p>
            <a:r>
              <a:rPr lang="en-US" sz="2400" dirty="0"/>
              <a:t>decision-making.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71F4E07-1934-4B47-992B-E5635745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7AAF-F65A-45BA-BC8E-562690110D13}" type="datetime1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BB7161D-4720-4302-9227-A7C8FDFA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476</Words>
  <Application>Microsoft Office PowerPoint</Application>
  <PresentationFormat>On-screen Show (4:3)</PresentationFormat>
  <Paragraphs>123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Leadership anda Change Management</vt:lpstr>
      <vt:lpstr>GE Transformation: Case Discussion</vt:lpstr>
      <vt:lpstr>Slide 3</vt:lpstr>
      <vt:lpstr>Current Status @ GE</vt:lpstr>
      <vt:lpstr>Leadership Skills</vt:lpstr>
      <vt:lpstr>Core Leadership Skills</vt:lpstr>
      <vt:lpstr>Administrative</vt:lpstr>
      <vt:lpstr>Interpersonal Skills</vt:lpstr>
      <vt:lpstr>Conceptual </vt:lpstr>
      <vt:lpstr>Leadership Skill Questionnaire</vt:lpstr>
      <vt:lpstr>Measuring Leadership Skills</vt:lpstr>
      <vt:lpstr>Measuring Leadership Skills</vt:lpstr>
      <vt:lpstr>Measuring Leadership Skills</vt:lpstr>
      <vt:lpstr>Measuring Leadership Skills</vt:lpstr>
      <vt:lpstr>Measuring Leadership Skills</vt:lpstr>
      <vt:lpstr>Scoring</vt:lpstr>
      <vt:lpstr>Ethical Leadership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anda Change Management</dc:title>
  <dc:creator>Anubha</dc:creator>
  <cp:lastModifiedBy>Anubha</cp:lastModifiedBy>
  <cp:revision>7</cp:revision>
  <dcterms:created xsi:type="dcterms:W3CDTF">2006-08-16T00:00:00Z</dcterms:created>
  <dcterms:modified xsi:type="dcterms:W3CDTF">2019-10-12T05:26:00Z</dcterms:modified>
</cp:coreProperties>
</file>