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273" r:id="rId3"/>
    <p:sldId id="308" r:id="rId4"/>
    <p:sldId id="275" r:id="rId5"/>
    <p:sldId id="276" r:id="rId6"/>
    <p:sldId id="263" r:id="rId7"/>
    <p:sldId id="261" r:id="rId8"/>
    <p:sldId id="270" r:id="rId9"/>
    <p:sldId id="260" r:id="rId10"/>
    <p:sldId id="329" r:id="rId11"/>
    <p:sldId id="330" r:id="rId12"/>
    <p:sldId id="281" r:id="rId13"/>
    <p:sldId id="264" r:id="rId14"/>
    <p:sldId id="341" r:id="rId15"/>
    <p:sldId id="259" r:id="rId16"/>
    <p:sldId id="331" r:id="rId17"/>
    <p:sldId id="279" r:id="rId18"/>
    <p:sldId id="262" r:id="rId19"/>
    <p:sldId id="258" r:id="rId20"/>
    <p:sldId id="282" r:id="rId21"/>
    <p:sldId id="338" r:id="rId22"/>
    <p:sldId id="339" r:id="rId23"/>
    <p:sldId id="340" r:id="rId24"/>
    <p:sldId id="283" r:id="rId25"/>
    <p:sldId id="296" r:id="rId26"/>
    <p:sldId id="284" r:id="rId27"/>
    <p:sldId id="297" r:id="rId28"/>
    <p:sldId id="265" r:id="rId29"/>
    <p:sldId id="285" r:id="rId30"/>
    <p:sldId id="286" r:id="rId31"/>
    <p:sldId id="287" r:id="rId32"/>
    <p:sldId id="288" r:id="rId33"/>
    <p:sldId id="298" r:id="rId34"/>
    <p:sldId id="289" r:id="rId35"/>
    <p:sldId id="299" r:id="rId36"/>
    <p:sldId id="290" r:id="rId37"/>
    <p:sldId id="300" r:id="rId38"/>
    <p:sldId id="291" r:id="rId39"/>
    <p:sldId id="292" r:id="rId40"/>
    <p:sldId id="293" r:id="rId41"/>
    <p:sldId id="294" r:id="rId42"/>
    <p:sldId id="301" r:id="rId43"/>
    <p:sldId id="302" r:id="rId44"/>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081694-8FA7-A648-A6B4-D899D64090DC}" v="1" dt="2023-07-17T04:31:26.7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10"/>
    <p:restoredTop sz="94640"/>
  </p:normalViewPr>
  <p:slideViewPr>
    <p:cSldViewPr>
      <p:cViewPr varScale="1">
        <p:scale>
          <a:sx n="107" d="100"/>
          <a:sy n="107" d="100"/>
        </p:scale>
        <p:origin x="736" y="160"/>
      </p:cViewPr>
      <p:guideLst>
        <p:guide orient="horz" pos="2160"/>
        <p:guide pos="384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4681A7-67CE-40DC-B642-9FE427994310}"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IN"/>
        </a:p>
      </dgm:t>
    </dgm:pt>
    <dgm:pt modelId="{960CE1BA-7503-4CA1-BB2B-70F4012A8842}">
      <dgm:prSet phldrT="[Text]"/>
      <dgm:spPr/>
      <dgm:t>
        <a:bodyPr/>
        <a:lstStyle/>
        <a:p>
          <a:r>
            <a:rPr lang="en-IN" dirty="0"/>
            <a:t>Scenario Planning</a:t>
          </a:r>
        </a:p>
      </dgm:t>
    </dgm:pt>
    <dgm:pt modelId="{347DD693-0E5B-4599-9E52-816CB4AAC214}" type="parTrans" cxnId="{E85E4686-D1A6-4DDF-9531-8285DB0FC223}">
      <dgm:prSet/>
      <dgm:spPr/>
      <dgm:t>
        <a:bodyPr/>
        <a:lstStyle/>
        <a:p>
          <a:endParaRPr lang="en-IN"/>
        </a:p>
      </dgm:t>
    </dgm:pt>
    <dgm:pt modelId="{CDBF5D07-1309-4837-8BC2-7F1079DDFE25}" type="sibTrans" cxnId="{E85E4686-D1A6-4DDF-9531-8285DB0FC223}">
      <dgm:prSet/>
      <dgm:spPr/>
      <dgm:t>
        <a:bodyPr/>
        <a:lstStyle/>
        <a:p>
          <a:endParaRPr lang="en-IN"/>
        </a:p>
      </dgm:t>
    </dgm:pt>
    <dgm:pt modelId="{E7CB2A91-EFDA-499C-A848-E41F5E1CAE56}">
      <dgm:prSet phldrT="[Text]"/>
      <dgm:spPr/>
      <dgm:t>
        <a:bodyPr/>
        <a:lstStyle/>
        <a:p>
          <a:r>
            <a:rPr lang="en-IN" dirty="0"/>
            <a:t>UPS Charter</a:t>
          </a:r>
        </a:p>
      </dgm:t>
    </dgm:pt>
    <dgm:pt modelId="{359E2FAC-5CB8-46B5-8A16-7C5E9217FB00}" type="parTrans" cxnId="{F2C7A34B-5940-48B4-9FBA-C6642703956E}">
      <dgm:prSet/>
      <dgm:spPr/>
      <dgm:t>
        <a:bodyPr/>
        <a:lstStyle/>
        <a:p>
          <a:endParaRPr lang="en-IN"/>
        </a:p>
      </dgm:t>
    </dgm:pt>
    <dgm:pt modelId="{A1BD66D7-F42D-4E1E-B0DC-3D6BB51C1A5A}" type="sibTrans" cxnId="{F2C7A34B-5940-48B4-9FBA-C6642703956E}">
      <dgm:prSet/>
      <dgm:spPr/>
      <dgm:t>
        <a:bodyPr/>
        <a:lstStyle/>
        <a:p>
          <a:endParaRPr lang="en-IN"/>
        </a:p>
      </dgm:t>
    </dgm:pt>
    <dgm:pt modelId="{E1ADAABF-E678-4711-8763-B979146F2F31}">
      <dgm:prSet phldrT="[Text]"/>
      <dgm:spPr/>
      <dgm:t>
        <a:bodyPr/>
        <a:lstStyle/>
        <a:p>
          <a:r>
            <a:rPr lang="en-IN" dirty="0"/>
            <a:t>Centennial Plan</a:t>
          </a:r>
        </a:p>
      </dgm:t>
    </dgm:pt>
    <dgm:pt modelId="{FB72F579-FD2A-4AEF-B4FF-68FC5C231CBC}" type="parTrans" cxnId="{1AD23FD1-1E02-4720-8C22-3B28D037C2C2}">
      <dgm:prSet/>
      <dgm:spPr/>
      <dgm:t>
        <a:bodyPr/>
        <a:lstStyle/>
        <a:p>
          <a:endParaRPr lang="en-IN"/>
        </a:p>
      </dgm:t>
    </dgm:pt>
    <dgm:pt modelId="{713B65E9-FBC3-413D-B55A-31B120CB6CBC}" type="sibTrans" cxnId="{1AD23FD1-1E02-4720-8C22-3B28D037C2C2}">
      <dgm:prSet/>
      <dgm:spPr/>
      <dgm:t>
        <a:bodyPr/>
        <a:lstStyle/>
        <a:p>
          <a:endParaRPr lang="en-IN"/>
        </a:p>
      </dgm:t>
    </dgm:pt>
    <dgm:pt modelId="{F1AAD402-CEEF-4279-87EC-2DF6E776BF85}">
      <dgm:prSet phldrT="[Text]"/>
      <dgm:spPr/>
      <dgm:t>
        <a:bodyPr/>
        <a:lstStyle/>
        <a:p>
          <a:r>
            <a:rPr lang="en-IN" dirty="0"/>
            <a:t>Strategy Road Map</a:t>
          </a:r>
        </a:p>
      </dgm:t>
    </dgm:pt>
    <dgm:pt modelId="{3D4D661A-122A-453F-B38B-4CBAB39422E6}" type="parTrans" cxnId="{4C5AED6F-5ABB-4F1D-B53A-60A1132F043B}">
      <dgm:prSet/>
      <dgm:spPr/>
      <dgm:t>
        <a:bodyPr/>
        <a:lstStyle/>
        <a:p>
          <a:endParaRPr lang="en-IN"/>
        </a:p>
      </dgm:t>
    </dgm:pt>
    <dgm:pt modelId="{D7F595ED-CBFD-44B5-8D95-92E79EF09081}" type="sibTrans" cxnId="{4C5AED6F-5ABB-4F1D-B53A-60A1132F043B}">
      <dgm:prSet/>
      <dgm:spPr/>
      <dgm:t>
        <a:bodyPr/>
        <a:lstStyle/>
        <a:p>
          <a:endParaRPr lang="en-IN"/>
        </a:p>
      </dgm:t>
    </dgm:pt>
    <dgm:pt modelId="{06078C48-6EBB-4DCA-9575-3C5C2A13A587}" type="pres">
      <dgm:prSet presAssocID="{004681A7-67CE-40DC-B642-9FE427994310}" presName="cycle" presStyleCnt="0">
        <dgm:presLayoutVars>
          <dgm:dir/>
          <dgm:resizeHandles val="exact"/>
        </dgm:presLayoutVars>
      </dgm:prSet>
      <dgm:spPr/>
    </dgm:pt>
    <dgm:pt modelId="{FE1C4976-2BFF-4074-9376-CCB45F5F9CAB}" type="pres">
      <dgm:prSet presAssocID="{960CE1BA-7503-4CA1-BB2B-70F4012A8842}" presName="node" presStyleLbl="node1" presStyleIdx="0" presStyleCnt="4">
        <dgm:presLayoutVars>
          <dgm:bulletEnabled val="1"/>
        </dgm:presLayoutVars>
      </dgm:prSet>
      <dgm:spPr/>
    </dgm:pt>
    <dgm:pt modelId="{EACB2259-947F-4505-8E74-82FDD1279C71}" type="pres">
      <dgm:prSet presAssocID="{960CE1BA-7503-4CA1-BB2B-70F4012A8842}" presName="spNode" presStyleCnt="0"/>
      <dgm:spPr/>
    </dgm:pt>
    <dgm:pt modelId="{71D0842D-9B77-4C99-A858-B5289FADCDB2}" type="pres">
      <dgm:prSet presAssocID="{CDBF5D07-1309-4837-8BC2-7F1079DDFE25}" presName="sibTrans" presStyleLbl="sibTrans1D1" presStyleIdx="0" presStyleCnt="4"/>
      <dgm:spPr/>
    </dgm:pt>
    <dgm:pt modelId="{211E12F4-20C1-4BF3-BF95-E37D76C966E2}" type="pres">
      <dgm:prSet presAssocID="{E7CB2A91-EFDA-499C-A848-E41F5E1CAE56}" presName="node" presStyleLbl="node1" presStyleIdx="1" presStyleCnt="4">
        <dgm:presLayoutVars>
          <dgm:bulletEnabled val="1"/>
        </dgm:presLayoutVars>
      </dgm:prSet>
      <dgm:spPr/>
    </dgm:pt>
    <dgm:pt modelId="{2EB75A90-B2F9-4B9E-B3A7-ADECD5454C15}" type="pres">
      <dgm:prSet presAssocID="{E7CB2A91-EFDA-499C-A848-E41F5E1CAE56}" presName="spNode" presStyleCnt="0"/>
      <dgm:spPr/>
    </dgm:pt>
    <dgm:pt modelId="{6D3C9ACD-12DB-422E-AB5C-9385E4C067EE}" type="pres">
      <dgm:prSet presAssocID="{A1BD66D7-F42D-4E1E-B0DC-3D6BB51C1A5A}" presName="sibTrans" presStyleLbl="sibTrans1D1" presStyleIdx="1" presStyleCnt="4"/>
      <dgm:spPr/>
    </dgm:pt>
    <dgm:pt modelId="{7DEFBBAC-B2E4-4730-A7CF-B6B7079F9891}" type="pres">
      <dgm:prSet presAssocID="{E1ADAABF-E678-4711-8763-B979146F2F31}" presName="node" presStyleLbl="node1" presStyleIdx="2" presStyleCnt="4">
        <dgm:presLayoutVars>
          <dgm:bulletEnabled val="1"/>
        </dgm:presLayoutVars>
      </dgm:prSet>
      <dgm:spPr/>
    </dgm:pt>
    <dgm:pt modelId="{DCF70B12-44B1-409F-B09B-D5D7E1B7419D}" type="pres">
      <dgm:prSet presAssocID="{E1ADAABF-E678-4711-8763-B979146F2F31}" presName="spNode" presStyleCnt="0"/>
      <dgm:spPr/>
    </dgm:pt>
    <dgm:pt modelId="{8CBB06AB-A862-45FE-9FB1-74536BAC3204}" type="pres">
      <dgm:prSet presAssocID="{713B65E9-FBC3-413D-B55A-31B120CB6CBC}" presName="sibTrans" presStyleLbl="sibTrans1D1" presStyleIdx="2" presStyleCnt="4"/>
      <dgm:spPr/>
    </dgm:pt>
    <dgm:pt modelId="{81CF0AEC-EDFE-4DBD-AF73-791EC99B27F1}" type="pres">
      <dgm:prSet presAssocID="{F1AAD402-CEEF-4279-87EC-2DF6E776BF85}" presName="node" presStyleLbl="node1" presStyleIdx="3" presStyleCnt="4">
        <dgm:presLayoutVars>
          <dgm:bulletEnabled val="1"/>
        </dgm:presLayoutVars>
      </dgm:prSet>
      <dgm:spPr/>
    </dgm:pt>
    <dgm:pt modelId="{A7D14C6D-DD40-4901-88FA-5C9DEB703BB4}" type="pres">
      <dgm:prSet presAssocID="{F1AAD402-CEEF-4279-87EC-2DF6E776BF85}" presName="spNode" presStyleCnt="0"/>
      <dgm:spPr/>
    </dgm:pt>
    <dgm:pt modelId="{93A7E5B6-CFEF-4086-A69F-F7211C2CCF90}" type="pres">
      <dgm:prSet presAssocID="{D7F595ED-CBFD-44B5-8D95-92E79EF09081}" presName="sibTrans" presStyleLbl="sibTrans1D1" presStyleIdx="3" presStyleCnt="4"/>
      <dgm:spPr/>
    </dgm:pt>
  </dgm:ptLst>
  <dgm:cxnLst>
    <dgm:cxn modelId="{4790111E-7B1F-458B-AC6A-8076CC57BD8A}" type="presOf" srcId="{CDBF5D07-1309-4837-8BC2-7F1079DDFE25}" destId="{71D0842D-9B77-4C99-A858-B5289FADCDB2}" srcOrd="0" destOrd="0" presId="urn:microsoft.com/office/officeart/2005/8/layout/cycle5"/>
    <dgm:cxn modelId="{9FF0E331-BF7F-4475-92AE-A6D5892C02CC}" type="presOf" srcId="{F1AAD402-CEEF-4279-87EC-2DF6E776BF85}" destId="{81CF0AEC-EDFE-4DBD-AF73-791EC99B27F1}" srcOrd="0" destOrd="0" presId="urn:microsoft.com/office/officeart/2005/8/layout/cycle5"/>
    <dgm:cxn modelId="{0EC8923E-59E7-40B0-9A6C-075F9BA4A512}" type="presOf" srcId="{D7F595ED-CBFD-44B5-8D95-92E79EF09081}" destId="{93A7E5B6-CFEF-4086-A69F-F7211C2CCF90}" srcOrd="0" destOrd="0" presId="urn:microsoft.com/office/officeart/2005/8/layout/cycle5"/>
    <dgm:cxn modelId="{F2C7A34B-5940-48B4-9FBA-C6642703956E}" srcId="{004681A7-67CE-40DC-B642-9FE427994310}" destId="{E7CB2A91-EFDA-499C-A848-E41F5E1CAE56}" srcOrd="1" destOrd="0" parTransId="{359E2FAC-5CB8-46B5-8A16-7C5E9217FB00}" sibTransId="{A1BD66D7-F42D-4E1E-B0DC-3D6BB51C1A5A}"/>
    <dgm:cxn modelId="{C993F258-FD12-438E-91E5-8D09190D561C}" type="presOf" srcId="{E1ADAABF-E678-4711-8763-B979146F2F31}" destId="{7DEFBBAC-B2E4-4730-A7CF-B6B7079F9891}" srcOrd="0" destOrd="0" presId="urn:microsoft.com/office/officeart/2005/8/layout/cycle5"/>
    <dgm:cxn modelId="{977D3069-ACB4-4D63-8034-C3998117A71D}" type="presOf" srcId="{960CE1BA-7503-4CA1-BB2B-70F4012A8842}" destId="{FE1C4976-2BFF-4074-9376-CCB45F5F9CAB}" srcOrd="0" destOrd="0" presId="urn:microsoft.com/office/officeart/2005/8/layout/cycle5"/>
    <dgm:cxn modelId="{F48C5A69-5C1A-4EB4-8C6E-A6F8B9460FCC}" type="presOf" srcId="{004681A7-67CE-40DC-B642-9FE427994310}" destId="{06078C48-6EBB-4DCA-9575-3C5C2A13A587}" srcOrd="0" destOrd="0" presId="urn:microsoft.com/office/officeart/2005/8/layout/cycle5"/>
    <dgm:cxn modelId="{4C5AED6F-5ABB-4F1D-B53A-60A1132F043B}" srcId="{004681A7-67CE-40DC-B642-9FE427994310}" destId="{F1AAD402-CEEF-4279-87EC-2DF6E776BF85}" srcOrd="3" destOrd="0" parTransId="{3D4D661A-122A-453F-B38B-4CBAB39422E6}" sibTransId="{D7F595ED-CBFD-44B5-8D95-92E79EF09081}"/>
    <dgm:cxn modelId="{E85E4686-D1A6-4DDF-9531-8285DB0FC223}" srcId="{004681A7-67CE-40DC-B642-9FE427994310}" destId="{960CE1BA-7503-4CA1-BB2B-70F4012A8842}" srcOrd="0" destOrd="0" parTransId="{347DD693-0E5B-4599-9E52-816CB4AAC214}" sibTransId="{CDBF5D07-1309-4837-8BC2-7F1079DDFE25}"/>
    <dgm:cxn modelId="{CDE487AA-5318-4AA2-A2E0-359728439082}" type="presOf" srcId="{E7CB2A91-EFDA-499C-A848-E41F5E1CAE56}" destId="{211E12F4-20C1-4BF3-BF95-E37D76C966E2}" srcOrd="0" destOrd="0" presId="urn:microsoft.com/office/officeart/2005/8/layout/cycle5"/>
    <dgm:cxn modelId="{5A51C7BA-CAE1-4A57-8D4C-AC1F5287C819}" type="presOf" srcId="{A1BD66D7-F42D-4E1E-B0DC-3D6BB51C1A5A}" destId="{6D3C9ACD-12DB-422E-AB5C-9385E4C067EE}" srcOrd="0" destOrd="0" presId="urn:microsoft.com/office/officeart/2005/8/layout/cycle5"/>
    <dgm:cxn modelId="{1AD23FD1-1E02-4720-8C22-3B28D037C2C2}" srcId="{004681A7-67CE-40DC-B642-9FE427994310}" destId="{E1ADAABF-E678-4711-8763-B979146F2F31}" srcOrd="2" destOrd="0" parTransId="{FB72F579-FD2A-4AEF-B4FF-68FC5C231CBC}" sibTransId="{713B65E9-FBC3-413D-B55A-31B120CB6CBC}"/>
    <dgm:cxn modelId="{0EF416FD-3B5B-488E-A698-A711CED0AA3B}" type="presOf" srcId="{713B65E9-FBC3-413D-B55A-31B120CB6CBC}" destId="{8CBB06AB-A862-45FE-9FB1-74536BAC3204}" srcOrd="0" destOrd="0" presId="urn:microsoft.com/office/officeart/2005/8/layout/cycle5"/>
    <dgm:cxn modelId="{AA8A4D13-D186-4D6F-9401-F16EF45271C4}" type="presParOf" srcId="{06078C48-6EBB-4DCA-9575-3C5C2A13A587}" destId="{FE1C4976-2BFF-4074-9376-CCB45F5F9CAB}" srcOrd="0" destOrd="0" presId="urn:microsoft.com/office/officeart/2005/8/layout/cycle5"/>
    <dgm:cxn modelId="{2205D5D7-6609-43C5-B912-A0CCAA24E15A}" type="presParOf" srcId="{06078C48-6EBB-4DCA-9575-3C5C2A13A587}" destId="{EACB2259-947F-4505-8E74-82FDD1279C71}" srcOrd="1" destOrd="0" presId="urn:microsoft.com/office/officeart/2005/8/layout/cycle5"/>
    <dgm:cxn modelId="{D8772C36-E4F8-4E14-B5A3-AAC8372962CF}" type="presParOf" srcId="{06078C48-6EBB-4DCA-9575-3C5C2A13A587}" destId="{71D0842D-9B77-4C99-A858-B5289FADCDB2}" srcOrd="2" destOrd="0" presId="urn:microsoft.com/office/officeart/2005/8/layout/cycle5"/>
    <dgm:cxn modelId="{25D2CFC1-9200-41C2-9F79-3850C0263488}" type="presParOf" srcId="{06078C48-6EBB-4DCA-9575-3C5C2A13A587}" destId="{211E12F4-20C1-4BF3-BF95-E37D76C966E2}" srcOrd="3" destOrd="0" presId="urn:microsoft.com/office/officeart/2005/8/layout/cycle5"/>
    <dgm:cxn modelId="{A1AD9C18-41D4-4A5E-B229-1D98D58674E9}" type="presParOf" srcId="{06078C48-6EBB-4DCA-9575-3C5C2A13A587}" destId="{2EB75A90-B2F9-4B9E-B3A7-ADECD5454C15}" srcOrd="4" destOrd="0" presId="urn:microsoft.com/office/officeart/2005/8/layout/cycle5"/>
    <dgm:cxn modelId="{76903483-24EA-4F75-87BE-10FD3C0BB61F}" type="presParOf" srcId="{06078C48-6EBB-4DCA-9575-3C5C2A13A587}" destId="{6D3C9ACD-12DB-422E-AB5C-9385E4C067EE}" srcOrd="5" destOrd="0" presId="urn:microsoft.com/office/officeart/2005/8/layout/cycle5"/>
    <dgm:cxn modelId="{C99F53FE-7FCF-476B-9C13-313ED3B8D8A1}" type="presParOf" srcId="{06078C48-6EBB-4DCA-9575-3C5C2A13A587}" destId="{7DEFBBAC-B2E4-4730-A7CF-B6B7079F9891}" srcOrd="6" destOrd="0" presId="urn:microsoft.com/office/officeart/2005/8/layout/cycle5"/>
    <dgm:cxn modelId="{2C7DD96C-4E50-433B-89CD-83924FBBD83D}" type="presParOf" srcId="{06078C48-6EBB-4DCA-9575-3C5C2A13A587}" destId="{DCF70B12-44B1-409F-B09B-D5D7E1B7419D}" srcOrd="7" destOrd="0" presId="urn:microsoft.com/office/officeart/2005/8/layout/cycle5"/>
    <dgm:cxn modelId="{2007ACE1-4C04-4DEE-A0A3-F35845092D95}" type="presParOf" srcId="{06078C48-6EBB-4DCA-9575-3C5C2A13A587}" destId="{8CBB06AB-A862-45FE-9FB1-74536BAC3204}" srcOrd="8" destOrd="0" presId="urn:microsoft.com/office/officeart/2005/8/layout/cycle5"/>
    <dgm:cxn modelId="{532F9081-E78A-46D1-B36E-71C28C15AA21}" type="presParOf" srcId="{06078C48-6EBB-4DCA-9575-3C5C2A13A587}" destId="{81CF0AEC-EDFE-4DBD-AF73-791EC99B27F1}" srcOrd="9" destOrd="0" presId="urn:microsoft.com/office/officeart/2005/8/layout/cycle5"/>
    <dgm:cxn modelId="{A4054774-2A94-4AD6-85FB-927E2D0D770A}" type="presParOf" srcId="{06078C48-6EBB-4DCA-9575-3C5C2A13A587}" destId="{A7D14C6D-DD40-4901-88FA-5C9DEB703BB4}" srcOrd="10" destOrd="0" presId="urn:microsoft.com/office/officeart/2005/8/layout/cycle5"/>
    <dgm:cxn modelId="{C88D3EBD-0DDB-42FB-9194-6E6508E6D7C5}" type="presParOf" srcId="{06078C48-6EBB-4DCA-9575-3C5C2A13A587}" destId="{93A7E5B6-CFEF-4086-A69F-F7211C2CCF90}" srcOrd="11"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1C4976-2BFF-4074-9376-CCB45F5F9CAB}">
      <dsp:nvSpPr>
        <dsp:cNvPr id="0" name=""/>
        <dsp:cNvSpPr/>
      </dsp:nvSpPr>
      <dsp:spPr>
        <a:xfrm>
          <a:off x="1814066" y="776"/>
          <a:ext cx="1553467" cy="10097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IN" sz="2300" kern="1200" dirty="0"/>
            <a:t>Scenario Planning</a:t>
          </a:r>
        </a:p>
      </dsp:txBody>
      <dsp:txXfrm>
        <a:off x="1863358" y="50068"/>
        <a:ext cx="1454883" cy="911170"/>
      </dsp:txXfrm>
    </dsp:sp>
    <dsp:sp modelId="{71D0842D-9B77-4C99-A858-B5289FADCDB2}">
      <dsp:nvSpPr>
        <dsp:cNvPr id="0" name=""/>
        <dsp:cNvSpPr/>
      </dsp:nvSpPr>
      <dsp:spPr>
        <a:xfrm>
          <a:off x="920784" y="505653"/>
          <a:ext cx="3340030" cy="3340030"/>
        </a:xfrm>
        <a:custGeom>
          <a:avLst/>
          <a:gdLst/>
          <a:ahLst/>
          <a:cxnLst/>
          <a:rect l="0" t="0" r="0" b="0"/>
          <a:pathLst>
            <a:path>
              <a:moveTo>
                <a:pt x="2661725" y="326340"/>
              </a:moveTo>
              <a:arcTo wR="1670015" hR="1670015" stAng="18385769" swAng="163567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11E12F4-20C1-4BF3-BF95-E37D76C966E2}">
      <dsp:nvSpPr>
        <dsp:cNvPr id="0" name=""/>
        <dsp:cNvSpPr/>
      </dsp:nvSpPr>
      <dsp:spPr>
        <a:xfrm>
          <a:off x="3484081" y="1670791"/>
          <a:ext cx="1553467" cy="10097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IN" sz="2300" kern="1200" dirty="0"/>
            <a:t>UPS Charter</a:t>
          </a:r>
        </a:p>
      </dsp:txBody>
      <dsp:txXfrm>
        <a:off x="3533373" y="1720083"/>
        <a:ext cx="1454883" cy="911170"/>
      </dsp:txXfrm>
    </dsp:sp>
    <dsp:sp modelId="{6D3C9ACD-12DB-422E-AB5C-9385E4C067EE}">
      <dsp:nvSpPr>
        <dsp:cNvPr id="0" name=""/>
        <dsp:cNvSpPr/>
      </dsp:nvSpPr>
      <dsp:spPr>
        <a:xfrm>
          <a:off x="920784" y="505653"/>
          <a:ext cx="3340030" cy="3340030"/>
        </a:xfrm>
        <a:custGeom>
          <a:avLst/>
          <a:gdLst/>
          <a:ahLst/>
          <a:cxnLst/>
          <a:rect l="0" t="0" r="0" b="0"/>
          <a:pathLst>
            <a:path>
              <a:moveTo>
                <a:pt x="3167040" y="2410194"/>
              </a:moveTo>
              <a:arcTo wR="1670015" hR="1670015" stAng="1578560" swAng="163567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DEFBBAC-B2E4-4730-A7CF-B6B7079F9891}">
      <dsp:nvSpPr>
        <dsp:cNvPr id="0" name=""/>
        <dsp:cNvSpPr/>
      </dsp:nvSpPr>
      <dsp:spPr>
        <a:xfrm>
          <a:off x="1814066" y="3340807"/>
          <a:ext cx="1553467" cy="10097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IN" sz="2300" kern="1200" dirty="0"/>
            <a:t>Centennial Plan</a:t>
          </a:r>
        </a:p>
      </dsp:txBody>
      <dsp:txXfrm>
        <a:off x="1863358" y="3390099"/>
        <a:ext cx="1454883" cy="911170"/>
      </dsp:txXfrm>
    </dsp:sp>
    <dsp:sp modelId="{8CBB06AB-A862-45FE-9FB1-74536BAC3204}">
      <dsp:nvSpPr>
        <dsp:cNvPr id="0" name=""/>
        <dsp:cNvSpPr/>
      </dsp:nvSpPr>
      <dsp:spPr>
        <a:xfrm>
          <a:off x="920784" y="505653"/>
          <a:ext cx="3340030" cy="3340030"/>
        </a:xfrm>
        <a:custGeom>
          <a:avLst/>
          <a:gdLst/>
          <a:ahLst/>
          <a:cxnLst/>
          <a:rect l="0" t="0" r="0" b="0"/>
          <a:pathLst>
            <a:path>
              <a:moveTo>
                <a:pt x="678305" y="3013690"/>
              </a:moveTo>
              <a:arcTo wR="1670015" hR="1670015" stAng="7585769" swAng="163567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1CF0AEC-EDFE-4DBD-AF73-791EC99B27F1}">
      <dsp:nvSpPr>
        <dsp:cNvPr id="0" name=""/>
        <dsp:cNvSpPr/>
      </dsp:nvSpPr>
      <dsp:spPr>
        <a:xfrm>
          <a:off x="144050" y="1670791"/>
          <a:ext cx="1553467" cy="10097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IN" sz="2300" kern="1200" dirty="0"/>
            <a:t>Strategy Road Map</a:t>
          </a:r>
        </a:p>
      </dsp:txBody>
      <dsp:txXfrm>
        <a:off x="193342" y="1720083"/>
        <a:ext cx="1454883" cy="911170"/>
      </dsp:txXfrm>
    </dsp:sp>
    <dsp:sp modelId="{93A7E5B6-CFEF-4086-A69F-F7211C2CCF90}">
      <dsp:nvSpPr>
        <dsp:cNvPr id="0" name=""/>
        <dsp:cNvSpPr/>
      </dsp:nvSpPr>
      <dsp:spPr>
        <a:xfrm>
          <a:off x="920784" y="505653"/>
          <a:ext cx="3340030" cy="3340030"/>
        </a:xfrm>
        <a:custGeom>
          <a:avLst/>
          <a:gdLst/>
          <a:ahLst/>
          <a:cxnLst/>
          <a:rect l="0" t="0" r="0" b="0"/>
          <a:pathLst>
            <a:path>
              <a:moveTo>
                <a:pt x="172989" y="929835"/>
              </a:moveTo>
              <a:arcTo wR="1670015" hR="1670015" stAng="12378560" swAng="163567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3:33:43.952"/>
    </inkml:context>
    <inkml:brush xml:id="br0">
      <inkml:brushProperty name="width" value="0.09071" units="cm"/>
      <inkml:brushProperty name="height" value="0.09071" units="cm"/>
      <inkml:brushProperty name="color" value="#FF0000"/>
    </inkml:brush>
  </inkml:definitions>
  <inkml:trace contextRef="#ctx0" brushRef="#br0">2002 5740 13474,'-7'-2'1428,"2"0"-1008,2 2 6,3 0-431,4 0-18,2 0 23,6 0 17,2 1-17,4 2 0,2 0 0,3 1 6,1 0-12,3-1 6,2 0 0,1-1 62,0 0-62,0-1 0,-1 3 0,-4-2 0,0 2-11,8 1 11,-7-1 0,-1 0 50,2 0-50,2 0 0,2-2-28,0 0 36,2-1 1,0 0-9,9-1-224,-7 0 1,-2 1 223,2-1 6,1 2-12,-2-1 6,0 2-3,-11-2 1,1 1 2,1 0 0,0-1 2,8 1 1,0-1-3,-7 0 0,0 0-3,17 0 1,-1-1 2,-19 0 0,0 0-577,13 0 1,-1 0 576,2 0-866,-4 0 866,1 0 349,-4 1-349,-2 1 0,-1 2 0,-1 2 0,0 0 1095,13 2-1087,-6-3 1,2-2-9,-4 1 0,0-1 293,5 0 0,-2-1-290,-12-1 0,-2 0 19,2-1 1,1 0-26,3 0 0,1 0 3,0 0 0,-1 0 0,1 1 0,-1-2 3,2 0 0,-1 0-3,15-1-262,-15 0 1,-1 0 256,10 0 5,0-1-17,-1 1 17,-1-1 0,-1 1 0,-4 1 0,0 0-6,6 1 6,-8 0 0,0 0 412,-2 0-412,-1 0 5,0 0 29,10 0-28,-10 0-46,8 0 35,-12 0 5,-2 0 50,14 4 496,-13-1-552,18 4 1,-19-3-1,6 0 6,-6-2 0,0 1 45,3-1-45,1 0-6,2 0-78,14 1 84,-9-2 51,8 1-12,-2-2-45,-5 0 1,-4 0-23,-9 0 28,-12 0 0,-3 0-499,-1 0 499,-8 4 0,6-3 0,-5 3 0</inkml:trace>
  <inkml:trace contextRef="#ctx0" brushRef="#br0" timeOffset="9263">4387 6388 9475,'1'-3'1003,"0"0"-186,-1 3-520,-3-8 45,2 5-12,-1-7 35,1 8 27,0 0 565,0 1-1030,0 1 90,7 0-17,4 0 17,10 0-17,4 0-6,1 0-122,2 0-690,-1 0-678,-1 0 1496,-1 0 0,-12 0 0,-2 0 0</inkml:trace>
  <inkml:trace contextRef="#ctx0" brushRef="#br0" timeOffset="10132">5278 6413 12701,'6'-17'1428,"0"1"-1181,-5 9 78,0-3-197,0 1 40,-1-6-78,0 3 5,0-5-61,-3 5 33,-1 0 0,-5 0-67,-3 1-56,-1 2-67,-13 2 106,4 4-56,-12 5 23,5 7-223,-6 7 250,17-6 1,-1 2 22,-1 1 0,0 2-73,-6 6 0,1 3 37,3 2 0,1 1-88,0 5 1,4 1 123,6-8 0,3-1 107,4 15-96,11-20 22,6-4 91,10-8-52,8-3-2,-3-11 0,2-2-713,-5 2 0,0-2 665,8-6 1,-1-2-23,-10 3 0,-2 0-104,-3-1 0,-1 0 132,8-15 187,-10 0-215,-7 3-34,-8 2-5,-23-7-135,9 16-559,-14-3-1222,21 16 2277,4 6 1,2-2 0,2 2 0</inkml:trace>
  <inkml:trace contextRef="#ctx0" brushRef="#br0" timeOffset="10679">5574 6169 13323,'-20'-8'-45,"4"1"45,17 7 163,7 0-152,5-1 34,10-1 16,5-1-50,2-2-11,-1 0-22,-3 1 22,-7 1 0,-4 2-56,-5 1 6,-4 0 50,-2 4-34,-1 12 34,-3 3 28,0 2 0,-2 2-28,-3 10 0,0-10 0,0 1-6,-5 13-1143,0 1 1154,0-2-637,2-4 632,1-3 79,0-6-79,1-1-230,0-8-1271,-4-1-1776,0-7 2457,-3-4 1,6-1 0,1-1 0</inkml:trace>
  <inkml:trace contextRef="#ctx0" brushRef="#br0" timeOffset="10828">5517 6514 13760,'26'-12'76,"1"0"0,-1 0 0,3 1 0,0 0 1,3 2-77,5 1 0,2 3 0,-3 0 0,-5 0 0,-1 1 0,6-1 0,0-1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3:36:31.021"/>
    </inkml:context>
    <inkml:brush xml:id="br0">
      <inkml:brushProperty name="width" value="0.09071" units="cm"/>
      <inkml:brushProperty name="height" value="0.09071" units="cm"/>
      <inkml:brushProperty name="color" value="#FF0000"/>
    </inkml:brush>
    <inkml:brush xml:id="br1">
      <inkml:brushProperty name="width" value="0.05292" units="cm"/>
      <inkml:brushProperty name="height" value="0.05292" units="cm"/>
      <inkml:brushProperty name="color" value="#FF0000"/>
    </inkml:brush>
  </inkml:definitions>
  <inkml:trace contextRef="#ctx0" brushRef="#br0">22448 7786 9750,'1'7'1551,"1"-2"1709,-2-5-3193,3-3-34,6 1-33,10-2 45,3 3-6,6-1-27,-4 1-12,5 0 0,0-1 2,-4 0 1,2 1 25,3 0 0,2 0-17,9 0 1,0 1-318,-6-1 1,-2 1 305,0 0 0,-2 0-34,11 0 0,0 0-146,-12 1 1,1 1 190,-8-1 0,0 0-14,17 2 1,0 0-4,-6-1 0,-1 0-2,1 0 0,0 0 17,-5-1 0,0 0 1,1 0-10,8 1 0,2-1 0,-5 1 0,2 0 0,-2-1-4,-5 1 0,-1 0 0,-1 0 10,15 0 0,-1 1 22,1 0 0,-1 0-28,-9-1 0,-1 0 0,10 0 0,-1 0-17,-13 0 0,-1-1 39,12 1 1,0-1-23,-10 0 0,1 0-294,8 0 1,0-1 287,-11 1 1,-1 0 5,0-1 0,1 0 0,12 0 0,1 1 0,-9-1 0,0 0 25,11 0 0,-1 0-25,-12 0 0,1 0-3,10 0 0,2 0 3,-14 0 0,1-1 0,1 2-13,5-1 0,1 0 0,2 0-682,-6 1 1,2 0 0,-1 0 0,-2 0 694,0 0 0,-2 0 0,1 1 2,3-1 0,1 1 0,-1 1-90,7 0 0,-3 0 88,-8-1 0,-1 0 0,10 1 0,-1 0 0,-11-2 0,-1 0 0,0 1 0,0-1-68,10 1 0,1 0 73,-10-1 1,2 0 60,1 1 0,3 0 1,-1 0-42,8-1 0,1 1-25,-6 0 0,1 0 0,-1 0 983,8 1 0,-1-1-986,-1 0 0,-2 0 0,-10 0 1,-1 0 2,0 0 0,0 0 347,0 0 1,1 0-348,11 1 0,0 0 19,-8-1 1,0 0 53,9 1 0,2 0-73,-13-1 0,0-1 0,-1 1-329,6-1 0,0 1 329,-4 0 0,1-1 0,-2 0-3,3 0 0,-2 0 3,0-1 0,1 1 0,-2-1 0,0 0 290,0 0 0,2 0-298,-3 0 1,2 0 0,-1 0 7,5 0 0,2 0 18,3 0 1,5 0 0,-3 0-280,-3 0 1,1 0 260,-8 0 0,2 0 0,2 0 0,-3 0 13,5 0 0,-2-1 0,0 1 0,1 0 0,-1 0 0,0 0-218,-2-1 1,0 1 0,-2-1 204,4 1 0,-1 0-31,0 0 1,0 0 30,1 0 0,0 0 0,0 0 0,-1 0 191,-1 0 0,1 0-189,-5 0 0,2 0 0,-2 0 20,4 0 1,-1 0-248,10 0 1,-2 0 221,-12 0 1,-2 0 2,-1 0 0,2 0 83,9 0 1,1 0-93,-10-1 1,0 0 41,3 0 1,1-1 0,-1 0-32,6-1 1,0-1-1,-6 2 0,0-1 0,-1 0 29,5 0 0,-1-1-29,-2 1 1,-3 1-3,10-2 62,1 1-32,-13 0 1,1 0-25,13-1 22,-14 2 1,0-1 572,3 0 0,0 1-531,-6 0 0,0-1-37,3 1 1,0 0 523,11-1-467,-19 2 865,0 0-753,-10 0 636,-7 1-1931,0 0 1,-1-1 0</inkml:trace>
  <inkml:trace contextRef="#ctx0" brushRef="#br1" timeOffset="151670">24492 2973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3:40:28.921"/>
    </inkml:context>
    <inkml:brush xml:id="br0">
      <inkml:brushProperty name="width" value="0.09071" units="cm"/>
      <inkml:brushProperty name="height" value="0.09071" units="cm"/>
      <inkml:brushProperty name="color" value="#FF0000"/>
    </inkml:brush>
    <inkml:brush xml:id="br1">
      <inkml:brushProperty name="width" value="0.05292" units="cm"/>
      <inkml:brushProperty name="height" value="0.05292" units="cm"/>
      <inkml:brushProperty name="color" value="#FF0000"/>
    </inkml:brush>
  </inkml:definitions>
  <inkml:trace contextRef="#ctx0" brushRef="#br0">26592 11434 6355,'0'0'0</inkml:trace>
  <inkml:trace contextRef="#ctx0" brushRef="#br0" timeOffset="5631">25521 11685 7884,'0'-4'1109,"0"1"-700,0 3-403,-4-7-6,2 6 50,-2-6-16,4 7 504,0 0-421,6 0 275,6 0-302,1 0-90,5 0 39,-4 0 6,3 0-40,3 0 29,3 0-34,2-1 0,2-1-6,1 0-27,12-1 78,-11 2-40,10-1-5,-14 0 11,11 1-55,-9 0 44,8 0-12,1 1 52,-9-1-24,9 1-16,-11 0 0,1 0-56,10 0 56,-8 0 17,8 0 34,-10 0-57,11 0 6,-8 1 0,10 1-39,-11-1 39,2 0 22,1 0-11,2-1 6,1 0-17,0 0 0,0 0-6,-10 0 1,1 0 16,1 0 0,0 0 6,0 0 0,0 0-34,-1 0 0,-1 0-22,8-1 39,0 1 56,0-1-56,-10 1 0,1 0 62,12 0-177,-13 0 1,1 0 114,8 0-20,-8 1 0,0 1 54,13-1-34,-12 1 0,0 1-1639,1-1 1,0 0 1599,14 2 33,-14-2 1,0 0-48,10 1 53,0 1 17,-2-1-17,1 1 0,0-1 33,-9-1 1,0 0-85,15 0 68,-14-1 0,1 1 11,1-1 0,-1 1-17,14 0-121,-15 0 1,0 1 148,10-1 147,0 1-113,1 0-73,1 0 58,-2 0 1,3 0-59,-5-1 0,0 1 1230,8 0 1,-1-1-1167,-9 0 1,-3-1-46,-8 0 1,1 0-113,8 0 0,1-1 115,-8 1 1,0-1 19,7 1 0,-1-1 120,11 0 0,-1 0 57,-1 0 75,0 0-187,-1 0 72,-1 0-129,1 0 23,0 0 16,-11 0 1,0 0-11,13 0-9,-6 0 0,-1 0 143,5 0-353,-13 0 1,0 0 139,10 0 106,1 0-100,-1 0 27,2 0-27,0 0 50,0 2-56,0-1 6,1 1-6,2 0 16,-1-1 46,2 0-84,-1-1 27,-1 1-5,-2-1 45,-12 0 0,-1 0 22,12 0 276,-13 0 0,-1 0-338,9 0 51,-1 0-50,2 0-6,-1 0 95,2 0-22,-1-1-23,0 0 481,-1 0-531,-2 0 95,0 0-45,0 0-50,0 0 461,0-1-461,0 0 67,0 1-62,0-2 79,0 1-9,0-1-92,14 0 64,-20 2 1,0 0-48,0 0 0,1 1-11,4-1 0,1 1 30,-5 0 1,-1 0-17,0 0 0,1 0-376,19 0 412,-11 0-39,1 0 11,0 0 0,-7 0 1,1 0-12,13-1-23,-13 0 1,2 0 22,0-1 0,0-1-207,-6 1 1,0 0 237,7-2 0,0 1-31,11-2 50,1-1-50,0 0 0,-2 0 34,-2 1 183,-14 1 1,1 1-198,0-1 0,0 1 36,6-2 0,1 0-56,-7 2 0,-1-1 61,-1 0 1,0 1-57,7-1 74,-1 0-46,-1 0-33,-2 1 112,-1-1-112,-2 0 12,-3 0-7,-1 1 46,-1-1-57,-1 2 434,-2-1-428,-2 1 6,-1 1-6,-4 0 0,-2 0-140,-3 1-2436,-1 0 2576,-11 0 0,7 0 0,-7 0 0</inkml:trace>
  <inkml:trace contextRef="#ctx0" brushRef="#br0" timeOffset="7795">18597 12627 11402,'7'1'616,"-2"0"-482,-5-1 130,0 0-147,0-3 79,0 2 342,0-3-84,0 3-594,0 1 140,3-2 123,3 1-123,18-2 56,13 0-56,4 0-133,-18 2 1,0-1 132,12 0 0,-6 1 0,1 0 0,-6-1 0,0 1-6,9 0 1,-1 0-387,-7 1 1,-2 0 357,1-1 1,0 2 47,-1-1 0,0 0-14,-1-1 0,2 2 17,7-1 0,0 1-17,-8-1 0,0 1-150,6 1 1,0-1 155,9 2 115,-11-1 1,0-1-97,2 1 1,0-1-26,0 1 0,0-1 273,-2 0 0,-1 0-273,11 1 0,-11-1 0,1 1 0,15-1 0,-15 0 0,0 0 45,2-1 0,-2 0-45,-6 0 0,1 1 14,6-1 0,1 0-9,10 0-10,-1 0 5,-12 0 0,0 0 17,12 0-17,-9 0 0,-1 0-6,4 0 6,6 0 50,-10 0-50,0 0 0,2 0 6,0 0 55,2 0 261,-1 0-322,1 0 56,0 0 39,-2 0-50,9 0-57,-8 0 12,-3 0 314,-13 1-309,-11 0 34,-2-1 275,-2 1-364,1 0-522,0 0 572,1 1 0,-1-1 0,1 1 0</inkml:trace>
  <inkml:trace contextRef="#ctx0" brushRef="#br0" timeOffset="9894">22460 12504 10125,'-1'8'946,"1"-2"-436,0-6 1355,0 0-2072,2-1 302,2 0-61,5-1 61,3 1-95,5 0 0,6-1-17,-2 1 0,2-1 17,17-1 31,-1 1 0,3-1 25,-1 0 0,2 1-611,-6 0 0,2 0 0,-1 1 551,-7-1 1,0 1-1,1 0 0,6 0 0,2 1 1,-3-1-304,-3 1 1,-1 0 317,9 0 1,2 0-12,-2 0 0,-2 0 16,-10 0 1,1 0-17,8 0 0,0 1 0,-13 0 0,-2 1 0,-1-1 0,1 2 6,-2-1 0,0 0-149,20 3 115,-2-2 28,-3 1 39,-3-2-39,6 1 45,-14-1 1509,3-2-1447,-18 1 822,-4-1-459,-4 0 693,-1 0-2009,1 4 846,6 2 0,-4-1 0,3 0 0</inkml:trace>
  <inkml:trace contextRef="#ctx0" brushRef="#br1" timeOffset="70957">22554 1195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3:42:04.732"/>
    </inkml:context>
    <inkml:brush xml:id="br0">
      <inkml:brushProperty name="width" value="0.09071" units="cm"/>
      <inkml:brushProperty name="height" value="0.09071" units="cm"/>
      <inkml:brushProperty name="color" value="#FF0000"/>
    </inkml:brush>
  </inkml:definitions>
  <inkml:trace contextRef="#ctx0" brushRef="#br0">2146 9272 13161,'0'-25'461,"0"-1"0,0 3 0,0 3 166,0 8-50,0 0 79,0 3-365,0 2-280,-2 3-3288,0 6 3022,-3 17 212,0 8 0,-2 9 0,-1 5-119,0-4 0,-1 4 0,-1 3 0,0-2 0,1-3 0,2-3 0,0-3 0,1-1 0,-1 2 0,-3 7 0,1-1 0,-1 1 0,0-1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3:43:55.653"/>
    </inkml:context>
    <inkml:brush xml:id="br0">
      <inkml:brushProperty name="width" value="0.09071" units="cm"/>
      <inkml:brushProperty name="height" value="0.09071" units="cm"/>
      <inkml:brushProperty name="color" value="#FF0000"/>
    </inkml:brush>
    <inkml:brush xml:id="br1">
      <inkml:brushProperty name="width" value="0.05292" units="cm"/>
      <inkml:brushProperty name="height" value="0.05292" units="cm"/>
      <inkml:brushProperty name="color" value="#FF0000"/>
    </inkml:brush>
  </inkml:definitions>
  <inkml:trace contextRef="#ctx0" brushRef="#br0">9889 13329 9699,'3'0'2296,"0"0"634,-3 0-2886,0-2-44,0 1 0,0-1-11,1 0 11,2 1 0,3-2 0,4 0-22,3-1 61,4 0-39,4-1 50,16-3-50,-6 3 0,-10 1 0,1 0 6,11-1-9,-8 1 0,2 0 3,13-1 48,-13 1 0,0 1-48,10-1-340,2 0 340,0 1-17,1 0 17,-10 2 0,0 0-6,-7 0 1,0 0-15,7 1 1,0 0 58,9 0-17,-12 2 1,1 1-18,0 0 1,1 1-6,-1 0 0,0 1-170,-1-1 0,-1 0 170,12-2-32,-9-1 0,2-1 62,3-2 1,2 0-48,-1 0 1,1-1-219,1-1 0,-1-1 235,-9 2 0,0 0 3,12-2 0,0 1 13,-10 2 1,0 0-17,7-1 0,-1 1-259,7 1 259,-5 0 0,-2 1 0,-2 0 17,-9 0 0,0 0-17,14 0 0,-12 0 0,-1 0 0,13 0 0,0 0 0,2 2-34,1-1 34,1 2 6,-20-1 0,0-1 27,11 3 1,1-1-34,-7 0 0,-1 0-179,9 2 1,0-1 138,-10 0 1,0-1 39,0 0 0,0 0 0,1 0 0,-1 0 4,0-1 1,2 1-5,10 0 0,1 0 0,-9-1 0,0 0 5,9 0 1,0 0-23,-1 1 0,-2-1 88,-7-1 0,-1 1-71,7-1 0,0 1 50,-12-1 1,0 0-51,20 1-39,-1 0-11,-1 0 33,-2 0 17,1-1 33,-11 1 1,0-1-23,-6 0 0,0 0-11,17 0 0,-1 0 0,-14 0 0,-1 0 0,7 1 0,1-1 0,11 1-25,-2-2 0,0 1 16,-14-1 1,0 0 8,14 0 0,-1 1 0,3 0 0,0 1 0,0 0 11,-20-1 1,0 0-10,0 0 1,1-1 14,11 1 0,0 0-17,-7-1 0,0 0 0,8 0 0,1 1 0,1 0 0,-1 1 2,-8-1 1,0 1-3,7 0 0,2 1 17,0 1 0,-2 1-17,-8-2 0,0 1 19,8 0 1,-1 1-20,-10-2 0,-1 1-3,10 0 1,0 0 10,-7-1 0,-1 0-33,9 1 0,0-1 8,-9-2 0,-1 1 17,1-1 0,-1 0 34,2-1 0,-1 0-6,0 1 0,1-1-25,5 0 1,3 0 0,-2 0 21,-2 0 0,1 0-317,0 0 0,2 0 1,-3 1 291,-6-1 0,-2 0 28,1 1 0,0 0 118,-2 0 0,1 0-146,-1 0 0,1 0 56,10 0 1,0-1 16,-8 0 0,1 0-57,8 1 1,0-2 70,-10 2 0,-1-2 42,0 1 0,1-1-101,8 0 0,-1-1 30,-7 1 1,0 0-40,5-1 1,0 1 14,7 0 5,-3 0-39,-3 1 138,-3 0-132,-3 0 742,5 0-641,-9 0 1385,7-2-1352,-15 0 493,0 0-515,-8 1 61,-1 1-1697,-2 0-347,-5 0 1865,-3 0 0,2 0 0,-1 0 0</inkml:trace>
  <inkml:trace contextRef="#ctx0" brushRef="#br0" timeOffset="3575">5368 14026 10970,'3'2'521,"-1"-1"1031,-2-1-1451,4 0-23,1-1 85,6 1-113,3 0 12,4 0 78,5 0-101,4 0 45,4 0-84,4 0 5,3 0-238,1 0 233,2 0 0,-1 0 39,0 0-28,1 1-11,-1 1 0,0 3 0,1-1 0,-1 1 0,-10-3 0,0 1-288,-6-2 0,0 1 307,7-1 1,1 0-31,-9 0 0,-1 0 27,1-1 1,0 0-17,-1 0 0,0 0 40,20 0-40,-1 0 0,-3 1-6,0 0 9,-10 0 0,-1 1-3,15 2 0,-15-1 0,1 0 28,8 3-28,0 1 11,-11-1 0,0 0 0,14 3-20,-7-2 1,0-1 8,6 0-47,-13-3 1,0-1 46,9-1 0,1-1 28,0 0 203,-1 0-237,2 0-33,-3 0 628,-1 0-575,-10 1 0,0 0-12,1 2 1,0-1-3,1 1 0,0 0 0,0 0 0,-1 1-16,16-1 16,2 0 0,-19-2 0,0-1 0,1 1 0,0-1 30,11 0 1,1 0-26,-10 0 1,0-1-74,8 1 1,-2 0 67,7-1 0,-4 0 39,-4 1-39,9 0-5,-10 0 5,10 0 0,-10 1-17,-6-1 0,2 0 73,13 1-56,-12-1 0,0 0 0,11 0-381,0 0 387,1 0-12,-2 0 0,-1-1 6,0 0 28,-2 0-167,1-1 139,0-1-5,0-1 27,1-1-39,-1-2 17,1 1 0,-1 0-17,-11 2 1,0 0 16,10-1 0,9 0 56,-15 3-112,0 0 385,1 0-304,-5 1 1,1 0-26,15 0 0,-13 1 0,2-1 0,1 1 0,1 0-6,-7 0 0,0 0-77,7 0 1,0 0 82,12-2 23,-1 1-23,0-2 0,1 2 0,-1-1 0,1 2 0,0-1 0,-20 1 0,0 0 0,0 0 0,1 0 2,0 0 1,0-1-3,0 1 0,-1-1 32,1 0 1,0-1-19,9-1 0,0 1-23,-7 0 1,0-1 8,6 0 0,1-1-3,2 0 0,-1 0-307,-7 1 1,0 0 320,8-1 0,0 0-8,-9 2 0,-2 0-3,0-1 0,1 1 0,-1 0 0,1 0-14,-2 0 0,0 0-1473,0 1 1,0 0 1575,20-2-83,-3 2 192,-2-1-198,-1 1 5,-2-1-10,1 1 5,-2-1 0,2 2 30,-10-1 1,0 1-25,14 0-6,-13 0 0,-1 0 0,10 0 0,-9 1 0,0 0 0,12 1 27,-12-1 1,0 0-22,9 2 89,0-3-11,0 1-78,1-1 122,1 0-116,0 0 331,2-1-337,0-1-6,1-1 73,1-1-12,1 0-58,-21 3 0,1-1-6,0 1 0,1-1 3,-2 1 0,2-1 20,7 0 0,0 0 13,-7 1 1,-1-1 30,5 0 1,0 1 114,6-3-45,-2 2 52,-2-2-153,1 0 3243,-2 0-2952,14-3-212,-12 3 136,8-3-214,-15 4-51,-1 0 17,-3 2 0,-2-1 319,-3 2-314,-3-1 63,-3 1-68,-3 0 5,-2 0 46,-1 0-354,-2 0-1366,-7 0 1669,-10 1 0,5-1 0,-3 0 0</inkml:trace>
  <inkml:trace contextRef="#ctx0" brushRef="#br0" timeOffset="32530">18736 3998 12657,'-3'-31'660,"0"0"1,1 6 0,-1 2-359,2 1-229,-1 9 39,0 2 135,0 2-191,1 3-56,0 3-415,1 2 331,0 33 84,0-2 33,0 1 1,0 2-947,0-4 0,0 0 952,0 2 0,0 1-39,0 1 0,0 0-124,0-1 0,0 0 169,0-2 0,0 0-45,0 6 0,0-2 30,0-11 1,0-1-31,0 3 0,0-2-269,0 1-263,0-11-11,0-3-666,0-8 1209,0-4 0,0 0 0</inkml:trace>
  <inkml:trace contextRef="#ctx0" brushRef="#br0" timeOffset="32989">18669 3737 11698,'21'-22'397,"0"0"1,0 1 0,4-6 0,1 4-314,-2 8 0,1 4-1391,14-2 1235,1 4 21,2 4 146,-1 3-45,-3 5-10,-3 6-40,-5 5 434,-6 7-428,-8 4-6,-5 3 117,-7 3-111,-5 1 2,-7-8 1,-2 0-9,-9 13-137,3-13 1,-2-1 136,-11 6 120,-3-5-126,-1-2 12,-1-5 186,1-3-203,1-3 17,-7-2-6,13-3-219,0-1-721,16-4-10,6 2 950,8-1 0,-3 0 0,5 0 0</inkml:trace>
  <inkml:trace contextRef="#ctx0" brushRef="#br0" timeOffset="33306">19417 3893 11430,'3'-4'1568,"0"1"-1568,-3 3 6,11 15 44,-6 3 45,8 18-83,-9 3 30,-3-18 0,0 1-42,-1 0 0,0 0-159,0 0 1,0 0 208,0 18-11,0-4-22,0-6-17,0-6 79,0-5-141,0-8-61,0-5 123,7-27 0,-5 15 0,6-18 0</inkml:trace>
  <inkml:trace contextRef="#ctx0" brushRef="#br0" timeOffset="33538">19411 3708 12504,'23'-29'272,"-1"0"1,1 2-1,1 3-238,-5 11 0,2 3-351,1-2 0,1 2 322,0 0 1,0 1 10,0 1 1,0 1-17,-2 0 0,0 2-207,15-3-31,-4 4-1017,-7 2 1255,-1 2 0,-11 1 0,-3-1 0</inkml:trace>
  <inkml:trace contextRef="#ctx0" brushRef="#br0" timeOffset="33745">19489 3857 13329,'39'-8'-441,"-1"1"0,0 1 0,-1 1 441,-9 2 0,-2 0 0,4 1 0,1 0 0</inkml:trace>
  <inkml:trace contextRef="#ctx0" brushRef="#br0" timeOffset="33957">19425 4329 11791,'38'5'176,"0"0"1,-6-4-1,1-1 1,-3-2-217,1-2 1,0-2-80,2-2 0,2 0 1,-4 1-1,-9 1 1,-2 2-1,3-2 0,0 0 1</inkml:trace>
  <inkml:trace contextRef="#ctx0" brushRef="#br0" timeOffset="34637">20467 3601 13905,'-33'7'5,"-1"-1"1,0 1 0,-7 1 0,2 2-8,9 1 0,1 3 0,2 0-848,-3 2 0,2 0 825,3-1 0,1 0 22,4 0 0,2-1 428,-8 10-408,11 3 333,11-11-350,13-1 157,12-11-101,14-2 14,-14-3 0,1-1 78,3 0 0,0-1-148,1-1 0,1 1 76,10-2 0,1 1-65,-2 1 0,-1 1 14,-2 2 0,0 1-50,-8 2 0,-3 3-9,2 10 34,-6 4 51,3 15-51,-6-6 22,-5-10 1,0 1-7,9 16-16,-4-11 0,4 6 28,-10-13-28,-3-2 0,-3-1 6,-6-2 594,-8 0-569,-8-5 0,-4-1-31,3-1 0,-3 0-335,-6-1 0,-4 1 0,3-2 338,-1 0 0,1-1 30,-11 1 1,1-1-15,5-1 1,2 0-15,11-1 1,0-1-90,-6 1 1,4 0-80,9-1-593,2 0-986,26-5 1742,23-10 0,-15 7 0,11-5 0</inkml:trace>
  <inkml:trace contextRef="#ctx0" brushRef="#br0" timeOffset="35000">20754 3706 11080,'29'-13'126,"1"1"1,-1 0 0,-1 0-1,-1 0 1,1 1 7,0 0 1,1 0-1,-2 0-1773,6-2 1,0 1 1482,-4 1 0,1-1 0,-2 1 164,0 1 1,-2 0 740,-1 1 1,-1 0-778,1 0 0,-1 0-168,6-1 419,-4 2-2447,-20 7 2224,-22 9 0,-7 3 0,12-6 0,-10 4 0,0 0 0</inkml:trace>
  <inkml:trace contextRef="#ctx0" brushRef="#br0" timeOffset="35271">21038 3593 13435,'0'18'56,"0"4"112,0 3-39,0 7-40,-2 8-461,0-17 1,-1 1 371,0 0 0,-1 2 25,-2 10 0,0 0-25,1-11 0,1 0 42,-2 11 0,1-2-42,0-3 303,0 1-767,3-17-540,1-6 1004,1-3 0,0-4 0,0-1 0</inkml:trace>
  <inkml:trace contextRef="#ctx0" brushRef="#br0" timeOffset="35705">21693 3454 16499,'3'-18'-84,"-1"9"123,-15 47-3,4-12 1,-1 2-4,-4 7 1,1 1-1613,-2 2 1,1-2 1578,2-7 0,0 0 14,0 2 0,0-1 155,1 0 0,-1 0-197,2-2 0,-1 0 28,0 5 0,0-1 45,3-11 0,2-1-40,-2 4 1,1-3-6,2-5 90,1-4 22,3-7-79,1-1 2340,5-4-2301,38-5-413,-6-1-366,-4 1 1,4-1 11,-7 0 0,2-1 695,-2 1 0,2-1 0,-4 1 0,-2 0 0,-2 1 0,5-2 0,0 1 0</inkml:trace>
  <inkml:trace contextRef="#ctx0" brushRef="#br0" timeOffset="36038">22247 3521 13687,'-1'29'162,"-1"0"1,-2 12-1,-1 0-159,1-14 0,0-1-371,-3 11 1,1 0 367,2-12 0,1 0 0,0-2 0,0 0-319,-1 16-535,1-5 854,3-7 0,0-12 0,0-5 0</inkml:trace>
  <inkml:trace contextRef="#ctx0" brushRef="#br0" timeOffset="36272">22129 3507 13164,'26'-17'100,"0"0"1,-1 1 0,9-2 0,1 0 0,-2 4-107,-1 3 1,-1 3-345,-3 1 0,0-1 0,-1 2 229,1 0 1,-2 1-295,-2 1 1,1 0 414,3 1 0,-2 0 0,1 0 0,1 1 0</inkml:trace>
  <inkml:trace contextRef="#ctx0" brushRef="#br0" timeOffset="36504">22270 3583 14745,'32'-3'19,"-1"1"0,0 0 0,-1-1 0,0 1 1,-2 0-695,4 0 0,0 0 19,7 0 1,-1 1-1,4-1 1,0 1 0</inkml:trace>
  <inkml:trace contextRef="#ctx0" brushRef="#br0" timeOffset="36738">22245 3986 15821,'29'5'95,"0"1"0,10-2 1,1-2-267,-6-5 0,2-3-30,-5 2 1,3-2-1,-1 1 1,-3 0-1,3-1 1,-3 0-1,7-2 1,0-1-1</inkml:trace>
  <inkml:trace contextRef="#ctx0" brushRef="#br0" timeOffset="38700">18689 5050 14527,'0'-13'-90,"0"8"130,0 17-40,0 4 67,-1 3-67,-1-2 33,0 1-27,0-7 84,2 0-85,1-9 118,6-1 73,5-1-196,20-7 6,8-5-3,-20 5 0,1-1-3,17-7 0,-15 6-6,-3 3-100,-2 2-34,-3 3 134,-1 7 6,-2 4-17,-2 8 17,0 16 84,-4-6-84,-2 12 0,-3-10 53,-2-7 1,0 0-10,-4 13-41,1-12 0,0-2 3,-8 9 100,-1-4-100,-3-2 22,-2-5 28,-1-3-45,-2-5 11,-2-2-22,0-5 0,-1-1 101,1-2-45,1-2 213,-4 0-201,10-2 60,-2-1-178,11-5-118,4 2-852,1-4-598,15-6 1618,13-13 0,-8 12 0,5-6 0</inkml:trace>
  <inkml:trace contextRef="#ctx0" brushRef="#br0" timeOffset="38932">18821 4942 14499,'27'-28'102,"1"1"1,-1 1 0,1 4-103,-4 11 0,0 3-1318,1 0 0,2 0 746,2 1 1,1 1 571,8-1 0,-2 1 0,5-1 0,-20 3 0,1 1 0</inkml:trace>
  <inkml:trace contextRef="#ctx0" brushRef="#br0" timeOffset="39220">19351 5263 13648,'-3'4'1657,"0"-1"-1517,3-3-868,57-13-2145,-21 5 2685,5-2 0,-1 1 0,-14 2 1,-7 2-1</inkml:trace>
  <inkml:trace contextRef="#ctx0" brushRef="#br0" timeOffset="39658">20369 4572 12141,'-31'-9'448,"0"-1"0,3 1 0,2 3-268,2 6-40,2 0-90,4 3-16,3 0-34,3 7-6,5-2 6,2 3 0,4-2 157,2 3-28,3 2 106,3 6-168,5 6 84,0 8-218,-6-11 1,0 4 237,-1 9 1,-2 6 0,0 2-698,-1-5 0,-1 1 0,0 1 0,0 0 562,0-1 1,-1 0-1,0 0 1,0-1-36,-1-1 0,0-1 1,0-1-1,-1-5-1,-1 3 0,0-4-77,0 3 1,0-1-672,-1 1 0,0-1-56,0-3 1,-1-3 803,-3 0 0,-1-6 0,1-7 0,-3-6 0</inkml:trace>
  <inkml:trace contextRef="#ctx0" brushRef="#br0" timeOffset="40345">19886 5326 14174,'20'-21'303,"0"1"1,0 0 0,10-9 0,1 4-265,-5 11 0,1 4 1,1-1-969,2-2 1,1 0-1,0 0 940,1-1 0,-1 1 1,0 0-1,-2 0 0,0 0 1,-3 1-1,0 0 0,-2-1 440,-2 1 1,-1 0-441,2-3 0,-1-1 23,5-5-34,-2-5 0,-19 12 375,-3 2-510,-9 4-201,-6 3 67,-10 3 263,-7 8-128,-6 4 1670,1 9-1553,11-1 1,2 2 16,6-4 0,2 1-3,-3 5 0,3 0-120,4 8 73,5-4-23,5-5 73,8-8 123,7-6-45,9-4 46,6-9-35,6-5-61,-16 2 0,0-2-303,1-1 1,1-2 276,0 0 1,1 0-3,-1-2 0,0 1 140,-1 1 0,-1 1-67,-1 0 0,-1 1 180,14-9-253,-5 7-124,2 4-22,-5 14-128,1 16-118,-11 5-34,-4 10-257,-6-10 207,-1-3-263,-2-5 840,-1-5-101,-1-5 50,0-3 354,-8-5 100,1-6 397,-9-10-559,7 0-84,1-6-180,5 5 12,6 0-90,5-1 5,8-1-10,10 1-29,6-2-359,-12 12 0,1-1 59,5 0 1,1 0-1098,-1 1 0,1 1 1243,3-2 1,-3 2 0,4-1 0,-10 2 0</inkml:trace>
  <inkml:trace contextRef="#ctx0" brushRef="#br0" timeOffset="41255">21383 4729 11771,'0'-7'1759,"0"2"-880,0 5-879,-14-12 0,5 11-50,-13-5 67,7 16-79,-1 7 17,0 5 45,1 3 73,3 6-73,0 3 25,7-8 1,1 1-26,-1 12 33,6-10 1,4-3-12,8-5 118,13-3-140,0-19 0,2-6 53,-5 0 1,1-2-247,9-4 0,2-4 181,-10 1 1,0-3 0,-2 2-468,5-4 1,-1 0 476,-4 3 0,0-1 0,-2 1-63,-3 0 1,-1 1 15,-2-4 1,-2 1-81,1-5-123,-10-1-34,-15 18 527,-8 4-246,-9 6-147,-3 6 40,1 7 1101,0 9-1006,3 6-28,12-3 0,2 1-164,5-6 0,1 0 203,-1 8 1,2-1 0,6 8 5,10-8 296,8-11 12,12-8 96,7-14-368,-15-2 0,1-3-406,2-5 1,1-2 470,3-3 0,-1-2-101,3-3 0,-1-1-561,2-1 1,-1-2 633,1 0 0,0-1-57,-1 0 1,-1 0 11,-2 1 0,0 0-28,-3 2 0,-2 0 0,-3 4 0,-1 0 182,-3 0 1,-1 2-295,-2-2 51,-11 6 27,-17 23 34,-10 9 0,-2 10-33,-1 5-91,3 2 749,6 0-692,5 6 27,7-13 1361,12 7-1220,5-19-101,9 1-6,-2-7 6,0 1 0,-2 0-28,-1 2-3249,-1 1 3162,-1 1 26,0 0-986,-2 4 660,-4-4 180,-2 1 235,-4-7 6,-5-3 3270,-2-2-2959,-5-2-317,-1 0-487,-9-5 487,1-2 0,4 0 0,6 1 0</inkml:trace>
  <inkml:trace contextRef="#ctx0" brushRef="#br0" timeOffset="68045">30648 10200 11026,'0'-9'695,"0"2"-533,0 4 163,0 0-156,0 1-113,0 1-84,2 8-51,0 2 62,1 19-17,-2-5 85,0 12-34,-2 8-17,-2-8-3,2-12 0,-1 0 3,-2 11-636,1 0 675,0 0-34,-1 1-10,1 0 5,-1-9 0,0-1 11,-2 15-178,2-13 1,0-1 166,-5 11-11,1 2 44,-1 0-66,0-1 5,0-1 28,1-1 61,1-2-61,3-10 0,0 1-39,-1 12 47,0-5 1,1 1-9,-1 7 0,3-14 0,-1 2 11,-1 2 0,-1 1-11,2-7 0,0 0 304,-3 9 1,0 1-305,-1 1 0,-1-1 0,2-8 0,0 1-287,-2 6 1,1 1 316,2-12 1,0 0-31,0-1 0,1 0 0,-5 19 23,1-2-12,0-2 312,0-1-329,4-12 1,-1 1 184,-3 11-176,4-14 0,-1 1 215,-2 16-218,2-11 129,0 6-129,4-4 667,1-9-667,-1 4 0,1-10 28,-1-3-17,0-3-22,1-2 6,-1-1 5,0 0 78,-1-2-78,1 1 0,0-2 0,1 1-840,-1-1 502,1 0 0,0-1 0</inkml:trace>
  <inkml:trace contextRef="#ctx0" brushRef="#br0" timeOffset="69025">30950 10050 8662,'1'12'544,"0"1"-404,0-1-11,0 3 22,0 11-111,-1-2-29,0 9 140,-4 8-67,-1-7 0,-2-4 0,0 1 112,-3 9-196,3-13 0,0 2 165,-1 4 0,1-1-115,1-5 1,1-1-296,-3 10 1,0-1 297,2-10 0,1 0 36,-3 10 1,1 0-87,1-9 0,0 1 73,-1 0 1,0 3 0,1-1 15,-3 6 0,0 0-56,1-1 1,-1 1-20,1-6 0,0 0 0,0-2-17,0 0 0,1-2 0,-4 9 0,1 0 30,2-9 1,1-1-31,-1 2 0,0-1 8,1 1 1,-1 0-9,1 0 0,0 1 28,-1 12 0,0 0-25,2-10 0,1 0-3,-1 10 0,0-2 89,2-11 1,0-2-57,1 1 1,0-2 36,-1 0 0,1 0-67,0-1 0,0-1 76,-4 19 117,2 0-199,2-14 0,0-1-47,0 13 50,1-16 0,1 0-43,0 4 272,0-4-94,0-3 38,-1-2-139,1-3-28,-1-4 139,1-3-55,1-4 747,0-1-1056,0-1 260,0-10 1,0 7-1,0-7 1</inkml:trace>
  <inkml:trace contextRef="#ctx0" brushRef="#br0" timeOffset="71464">30881 8244 15294,'-1'-29'303,"1"7"-533,-1 22-39,1 0 269,-4 20-11,0 3 28,0 0 0,-1 2-537,0-1 0,0 1 537,-2 2 0,0 2-59,-4 10 0,0 0 3,2-10 0,0-1-155,-1 6 1,0-2-137,-1 4-1710,-1-4 2040,3-13 0,3-5 0,2-11 0</inkml:trace>
  <inkml:trace contextRef="#ctx0" brushRef="#br0" timeOffset="72189">30801 8177 10878,'39'-16'405,"-1"-1"0,-2 2 1,-2 2-278,-12 6 1,-1 2-48,0 0 1,1 1 58,18-3-140,-3 4-90,-6 2 300,-6 5-384,-5 3 273,-7 6-99,-6 4 75,-3 3 200,-9 3-219,-7 3 16,-9 2-72,-9 0-348,14-14 1,-1 0 316,-1-1 0,1-1-684,-17 10 715,3-4 5,-2-2-5,13-8 129,0 0-129,14-7 816,4-1-1124,1 0 982,7 0-674,2-2 0,7-1 56,3-1-56,5 0 0,3 1 0,3 2-12,2 0-38,2 1-185,8 9 151,-13 0 5,4 16-49,-21-7 128,-3 6 100,-8-7-83,0 0 50,-3 1-67,-1 1 40,-4 1-80,-4 2 24,-12 11 262,1-9-540,6-8 0,-2-1 406,-14 3-12,-3-5-396,-5-3 405,20-7 0,0 0-78,-2-1 0,1-1 64,0 0 0,0-1 275,-19 0-219,6-3 202,3-3-353,14 0-39,3 0-846,13 4 1045,22 1 0,-14 1 0,15 0 1</inkml:trace>
  <inkml:trace contextRef="#ctx0" brushRef="#br0" timeOffset="72423">31436 8509 11782,'5'-5'1675,"-2"2"-1613,-3 3-62,34-4-935,-5 2 935,7-1 0,0 0 0,-7 1 0,5 0 0</inkml:trace>
  <inkml:trace contextRef="#ctx0" brushRef="#br0" timeOffset="72762">31778 8419 11334,'-3'0'1871,"0"0"-1899,3 0 314,-11 27-157,4-5 8,-1 2 0,-1 2-454,2-4 0,1 0 389,-1 2 1,1 2 17,-1 1 0,0 1-583,0 1 0,0 0 509,1 0 1,0-1-17,0-1 0,1-1 0,1-2 0,1 0-692,-2-1 1,1-2 691,0 5 0,-1-6 0,4-17 0</inkml:trace>
  <inkml:trace contextRef="#ctx0" brushRef="#br0" timeOffset="73189">31722 8335 13877,'33'-13'119,"0"0"1,-1 0 0,-2 4-53,10 6-459,0 1 392,-3 2-17,-14 2 1,-1 0-136,7 4 305,1 5-456,-20 13 383,-4-2 55,-10 11-7,-6-6-111,-4-5 0,-2-1-23,-9 10-165,7-11 1,0 0-7,1-4 1,1-1 58,-10 4 118,-5 1-11,11-13 59,1-3-143,2-3-555,0-1-728,1-3 1378,-4-5 0,10 3 0,0-3 0</inkml:trace>
  <inkml:trace contextRef="#ctx0" brushRef="#br0" timeOffset="74503">32189 7953 13312,'8'27'-118,"-3"5"449,-4 9-971,-3-15 1,-1 1 675,0 2 1,-2 0 52,-2 4 1,0 0-90,-1 0 0,0 0 25,1-3 1,0 0 10,0-1 0,1 1-28,1 4 1,1-2 10,1-8 1,0 0 205,1 2 0,1 0-102,9 7 51,-1-12-129,10-1 322,1-15-232,6-2-135,8-5-135,-4-4 1,1-2-60,-5 2 1,-1 0 288,9-6 0,0 0-294,-10 4 1,-2-1 125,-1 1 0,1-2 53,1-2 1,0-2 145,-4-1 0,-2 0-8,11-15 83,-14 2-201,-10 8 0,-2 2 101,-3 0 159,-4 2-271,-5 4 5,-3 4-89,-4 4 95,-2 4-118,-14 16 51,8 0-82,8-1 1,1 2 64,-7 11 84,2 4-73,2 2 68,5 1-96,4-2 101,4-2 17,5-5 33,7 0 426,14-12-196,5-1-274,12-17 33,-2-6 50,0-9-189,1-5 100,-5-2 50,-2-2-33,-7 2 4,1-5-4,-9 10 190,0 0-207,-9 13-179,-2 5-22,1 1 33,-2 2 162,1 5 291,0 4-285,1 6 108,-1 4-102,1 1-6,0 1 45,1-2-45,2 1 50,0-7 163,5-2-213,0-11 39,3-6-11,1-6 11,1-6-39,7-12 0,-4 7-5,5-6 5,-8 12 0,-2 5 0,-4 4-236,-2 3 147,-3 3-141,-1 1 197,-1 12 33,-1-2 44,2 11-44,-2-6 73,2-1-73,0-3 6,1-2 55,0-3 175,3-3-186,1-1 28,4-2-38,2-4 49,11-8-89,-6-1 0,6-6 67,-8 7-61,5-5-6,-7 7-123,4-1 61,-9 9-279,2 2 307,-5 4-56,3 3 90,-4 6 0,-2 0 6,-1 2-23,-2-2 23,2 3 139,-2-6 68,3 0 185,-1-7-225,1 0-173,2-2-50,0 0-230,3 0-510,-1 1 790,2 2 0,-4-1 0,-1 0 0</inkml:trace>
  <inkml:trace contextRef="#ctx0" brushRef="#br0" timeOffset="82582">26068 5612 8724,'5'0'1451,"-1"0"-924,-4 0-471,1-5 526,-2 3-207,0-3-95,0 4 600,0 0-460,1 0-370,-1-2 186,1-1-74,0-1-162,-1-1 106,1-1-106,-2-7 101,-1 2-95,-1-7 27,-5-3-33,0 3 28,-6-6-28,-6-2-16,3 8 66,-8-6-100,4 9-74,0 2 124,-5 1-78,0 1 78,-4 0 39,1 3 0,-2 1-42,11 3 1,0 0 35,-12-2 1,0 0 11,4 3 0,1 1-290,7 0 0,-2 1 245,-7-1 0,0 1 23,-12-2-4,12 2 1,0-1 5,7 1 0,0-1-25,-6 0 0,0-1 157,-10-1-157,0-2 0,2 0-160,-1 1 160,10 1 0,0 0-9,7 2 1,-1 1 8,-7-2 0,-2 0 33,-4 1 1,1 1-34,6 0 0,-1 0 8,-9 0 1,-2 1 30,-1-1 0,0 0-429,10 1 1,0 0 400,-9 0 0,1-1 70,13 1 1,1-1-82,0 1 0,0 0 0,0 0 0,1-1 0,-1 2 0,0-1-4,0 0 0,0 1-19,-13 0 1,-1 0 22,9 0 0,0 0-462,-9 0 0,0 0 462,10 0 0,1 0 0,1 0 0,-1 0-123,1 0 0,-1 0 151,2 0 0,-1 0-17,1 0 1,0 0-10,0 0 1,0 0-3,0 0 0,-1 0 62,1 0 0,-1 0-34,0 0 0,0 0-28,0 0 0,-1 0 0,1 0 0,-1 1 25,1 0 0,-1 0-50,1 1 0,-1 1 25,1 0 0,0 2 0,-1-1 0,1 2 25,0 0 0,0 0-25,0 1 0,1 0 358,0 1 0,0-1-375,2 0 0,-2 1 8,-9 4 1,1 0-254,7-2 1,1 0 261,-7 3 0,0 1 11,11-3 1,1 1-12,-10 5 0,0 2-26,8-5 1,0 2 50,-7 3 1,-1 2-105,2 2 1,2 0 78,5-4 0,1-1 33,-6 7 1,0 0-31,10-6 0,0-2-6,1 1 0,0-1 510,0 1 0,1 0-515,0-1 0,1 2-12,-6 9 0,1 1 20,5-5 0,0 0 8,-5 10 1,1 4-7,6-6 0,0 3 0,1-2-402,-3 6 1,2 0 427,1-3 0,1 1 0,0-3-28,1 0 0,1-2 0,0 4 0,1 0 0,-2 4 0,1 1 14,2-10 1,0 0 0,0 1-11,0 1 0,0 0 0,0 0 18,1-1 0,1 0 1,-1 0-14,1 3 0,0 1 1,1-2-357,1-1 0,0-2 1,1 1 346,-1 1 0,1-1 0,0 0 44,1-2 1,0-2 0,0 0-42,2 10 0,0-1 11,-1-3 0,2 2-37,1-8 1,1 2 0,0-2 22,1 5 0,2 1-15,1 0 0,2 2 0,-1-2 79,1-2 1,2 0-24,1 3 0,3 2 0,-2-4-39,0-3 1,1-1 43,2 1 1,2 3 0,-2-4-44,-1-5 0,0-1 36,6 6 1,-1-2 311,-7-10 0,1-1-217,6 5 1,1-1-37,-5-4 0,-1-1 69,5 4 0,3 0-5,8 6 0,1-1-50,-11-8 0,0-1-48,1 1 0,2 1 1,-2-2-4,-2-2 1,-1 0-48,2-1 0,-1 1 259,1 0 0,0-1-259,1 1 0,0 0-14,0-1 0,0 0 0,0 1 0,0-2 56,0 1 0,1-1-40,-1 0 1,2-1 114,12 2 1,1 0-110,-9-4 1,3-1-3,4 1 1,5-1 0,-3-1-21,-1 0 0,-1-2-261,-4 0 0,2 0 1,-2 0 291,3 0 0,-1 0-15,-1 0 1,0 0-17,0 0 0,0 0 0,-1 0 0,0-1 14,-1 0 0,2-1-14,-3 0 0,3-1 0,-2 0 87,4 0 0,2-1-75,-7 0 1,3-1-1,0 1 1,-4-2-13,9 1 0,-2-2 0,-4 1 0,1-1 0,-1-1-3,2 0 1,-2-2 2,2 0 0,0-1 0,0-1 0,0 0 16,0-1 1,2-2-17,-3 1 0,2-2 0,1 0-4,1-2 0,0 0 1,1-1-425,-1 0 0,0 0 0,0 0 428,-3 0 0,1 0 0,-3 1 0,2-2 0,-1 1 3,0-1 0,0 1 229,-2 1 0,2-1-245,-2 2 0,1-1 0,-2 0 13,5-1 0,0 0-52,-5 2 1,1-1 0,-2 2 51,2-2 0,-2 1 0,1-1 0,0 1-6,0-1 1,-1 0 22,-1 1 0,2-1-29,-3 0 1,1 0 0,-1-1 11,5-1 0,-1-1 9,-4 2 0,1-1 1,-2 2-10,1-3 0,-1 0 0,-1 1 0,1-1 3,-1 0 0,-1 0 30,-1-1 1,0 0-68,0 1 1,-1-2 49,0 1 1,0-1 11,9-8 0,0 0-28,-7 6 0,-1-1 0,6-4 0,0-2 47,-2 0 1,-3 1-45,-6 6 0,0 0 2,4-7 1,-1-2 58,-3-3 1,-1-1-65,-4 7 0,0 0 0,3-11 0,0 1 11,-5 8 0,-1 2 9,0 0 0,0-2-20,-2 2 0,0-1 0,0 1 0,0-4 0,-1 0 58,3-10 1,-2 1-59,-5 12 0,-1 0 0,-1 1 0,0-1 11,-1-1 1,-1 1 335,0 1 1,0-2-373,-2-12 0,-2-2 25,1 9 0,-1-2 116,0 4 0,-1-1 1,0 0-117,-1 4 0,1 0 0,-1 1 0,-1-2 0,0-1 0,0 1 1,0 0 1,-1 1 0,1 0 1,-4-9 0,0 3 39,0 6 0,-1 1-40,1 4 1,-2 1-3,-1 0 0,-2 1 4,-2-2 0,-2-1-4,-2 0 0,-1 0 0,-2 0 0,-3 1 15,1 2 0,-4 0 0,2 1-38,-5-3 1,-4 2 17,5 3 1,-5 0 0,-1-1 0,2 3-321,3 2 0,1 2 1,-2 0 324,0-1 0,-3 1 0,1-1 0,1 2 0,-2 0 0,1 1 0,1 1-2,1 0 0,0 1 0,0 0 13,3 2 0,0-1 1,0 2-328,2 0 1,0 1-1,1 0 305,-11-1 0,0 1 11,3 1 0,1 0-3,6 2 0,1 0-79,3 0 1,1 1-149,2 0 1,0 1-149,-1-1 0,-1 1-664,-2 3 0,-3 2 0,-1 1 1042,2 1 0,-1 1 0,1-1 0,-8 2 0,2 1 0,11-1 0,-1 1 0</inkml:trace>
  <inkml:trace contextRef="#ctx0" brushRef="#br0" timeOffset="88955">26153 1458 8556,'0'-38'437,"0"8"-437,0 28 740,0 1-477,0-1-5,0 0 16,0-2-240,0-1 111,-1-1 174,1 0-106,-2 0 112,1 0-230,0 1 320,-1-1-337,1 3-33,0-1-146,-1 3-17,2 1 96,-1 3 22,0 2-28,1 12 28,0-2 17,0 17-12,0-9-5,0 9 0,0-7 73,0 1-134,0 2 61,0 3 0,-2 0 16,-1 3 4,-1-10 0,-1 1-9,-1 1 0,0-1-36,1 1 0,-1-1 19,0-2 0,0-1 6,-1 6 40,1 1-35,1-2-5,2 0 0,2-1-33,0 12 33,1-8 0,0 9 16,-2-17 1,-1-1-17,-2 14 8,0-12 1,-1 1 30,-4 10-67,-2 2 28,1-2-14,4-10 0,1 0 65,-1 11-43,2-12 0,1-2-8,2 8 0,1 0-44,1 0 44,-1 3 0,-1 2 28,-2 5-3,-2-8 0,-1 2-25,2-9 0,0 2-25,-1 2 1,-1 3 0,1-3-183,1-4 0,0 0 207,0 5 0,0-1 6,2 4 11,3-4-34,0-2 11,1-3 6,1 0 0,2 0 0,-2-1-11,0 11 50,-1-8-78,-1 7 39,0-11 0,0-1 425,0-2-425,0 6-11,0-7 50,0 4-78,0-9 33,0-2 6,0-1 40,0-2-40,0-3 0,0-1 156,0-2-917,-3-8-236,-1-2 700,-2-10-1412,2-7 1709,3 4 0,0-1 0,1-2 0,0-6 0</inkml:trace>
  <inkml:trace contextRef="#ctx0" brushRef="#br0" timeOffset="90247">26424 1116 10030,'0'-24'315,"0"1"0,1-1 1,0 4-165,0 11-50,1-2 487,-2 6-588,1 2-465,-1 1 432,0 11 21,0 0-122,0 17 89,0-8 40,0 7 5,-1-7-6,-2 0 6,0 1-50,-3 0 50,0 2 39,1 3 34,-2 15-6,3-5-326,1-10 1,0 1 258,-1 12 23,0 3 16,-1 1-93,1-13 1,0 0 56,0-6 0,1-1-6,-2 5 0,1 0-30,-2 7 30,2-11 0,-1 0-47,-1 10 50,-3 8 33,3-15 7,-1 0 430,1-1-493,-3 10 29,2-7-6,1-4 0,1 1 0,-2 7 5,-1 9-55,1-10 50,0 0 0,-2 1 34,1-1-29,0-1-5,1 0-45,0 9 1,3-8 41,2-6 0,0 0 104,2 6-101,0-3 0,0-1-6,0 7 6,-1-10 0,0 0 209,-1 9-209,-2-8 0,-1-1 34,-2 13-15,1-13 1,1 0-14,-2 7-6,1 1 0,-1-1-51,1 2 34,0-1 17,0 3 34,-1-1 16,0 0-89,0-1 39,1-3 0,0 0-33,0-2 21,-1 12 46,1-8 16,0 10-78,4-20 0,-1 1 28,0 11-3,1-11 1,0-1-21,0 7 23,2 0-5,0-3 38,0 5-21,0-8-12,0 4 123,0-11-123,0 0 0,0-1-34,0-1 34,0 5-11,1-6 11,0 3 106,2-7-106,-1 0 0,0-2 34,-1 0 5,0-1-16,-1-1 16,1-2 526,-1-1-2077,0-5 1512,-3 2 0,3-3 0,-3 4 0</inkml:trace>
  <inkml:trace contextRef="#ctx0" brushRef="#br0" timeOffset="108734">29647 13125 8489,'0'3'476,"0"-1"2800,0-2-3040,-2 0 106,-1 0 341,-3 0-537,2 0 39,1 0 207,2 0-303,0-2-89,7 2 157,20-3-101,5 0-197,-5 0 1,1 0 143,-3 1 0,1-1-6,2-1 0,1-1 6,12-1 0,0-1 39,-11 1 0,-1 1-42,14-5 0,-3 0 33,-3-2-16,0-1-34,-21 6 73,-4 1-39,-6 3-17,0 1-846,-5 2-257,-3 8 1181,-3 3 1,2 0 0,-1-2 0</inkml:trace>
  <inkml:trace contextRef="#ctx0" brushRef="#br0" timeOffset="110929">30202 13469 8965,'-4'0'1569,"1"0"318,3 0-1181,-7-1-40,3-1-318,-5 0-147,4 1 62,1-1-67,1 2 34,0 0-230,1 0-62,1 0 337,8-1 162,20-4-426,6-1 70,5-3 1,2-1-77,-13 2 1,0 1-340,10-4 0,-1 0 334,-13 4 0,-2 0-59,2 0 1,-1 0 64,5-2-6,-3 1-90,-18 5-39,-3 2-672,-2 0 1253,-2 6-1136,-1 0-388,-4 6 1072,-6 1 0,5-6 0,-1 2 0</inkml:trace>
  <inkml:trace contextRef="#ctx0" brushRef="#br0" timeOffset="111647">30736 13770 12629,'-9'-4'884,"2"2"-688,6 2 219,1 0-410,6 0 191,4 0 23,24 0-219,-3-3 39,-7 1 0,2-1-31,6-4 1,0-2-9,-8 3 0,1-1 0,6-2 0,0-1 17,-8 2 0,-2 0-17,6-3 89,0 0-10,-18 6 111,-5 4 6,-3-1-834,-1 2-639,-5 4 1277,-1 2 0,0-1 0,1 0 0</inkml:trace>
  <inkml:trace contextRef="#ctx0" brushRef="#br0" timeOffset="112363">31334 14146 10220,'-3'0'2414,"0"-1"50,3 1-1965,-5-1 78,4 0-375,-4 0-85,14-1-106,21-3 113,5-1-102,4 0 0,3 0-22,-13 2 0,-1 0-353,11-1 1,-1-1 321,-12 3 1,-2-1-71,3 0 0,-1 0 95,6-1 46,-1 0-80,-24 4 113,-5 1-50,-2 0 418,-6 0-1101,2 0-192,-5 0-626,4 3 1478,0 2 0,2-1 0,1 1 0</inkml:trace>
  <inkml:trace contextRef="#ctx0" brushRef="#br0" timeOffset="113051">31896 14544 12741,'2'-3'1932,"-1"1"583,-1 2-2263,3 0 72,3 0-111,8-2-45,7 1-157,4-2 1,4 0 13,-6 0 0,3 0-25,5 0 0,4-2 0,-2 1-479,-2 0 0,-2 0 482,10-1 0,-2 0-265,-11 1 1,-3 0 261,7-2 134,-4-1-139,-20 3-130,-4 1-122,-2 1 345,0 2-1645,-3 0 1710,-5 4 1,3-3 0,-2 4-1</inkml:trace>
  <inkml:trace contextRef="#ctx0" brushRef="#br0" timeOffset="114117">29262 13003 12696,'-2'-17'1954,"0"1"-1450,-1 12-55,2 1-12,-1-2 27,1 3-296,1-2 28,0 0 107,0 0-197,0-1-11,0 1 62,0-1-39,0 1 67,0 2-633,0 0 498,0 9 73,1 12-89,2 3-34,1 9 89,2 1-89,-3-9 0,2 4 0,-3-13-67,0-3 28,-1-2-101,1-3-560,-1-1 241,1-2-56,1-2-718,1-1 1233,6-2 0,-5 1 0,2 0 0</inkml:trace>
  <inkml:trace contextRef="#ctx0" brushRef="#br0" timeOffset="114821">29494 13559 11194,'-1'-6'2319,"0"1"-896,1 5-886,8-25-150,-2 16-196,8-20 44,-3 24-235,3 0 0,1 3 0,7 1-274,0 9 274,-3 2 84,-6 10-51,-10 2 34,-6 5-39,-6 5-81,-3-6 0,-3 1-181,4-7 1,0 0 121,-5 7 0,0-1 67,-1 4-89,4-6 100,4-5-95,4-8-196,3-4 325,3-4 201,7-2-128,7-4-39,9-2 6,6-4-40,3-3 467,3 0-703,-13 5 1,0 0-213,7-3-465,1 2 913,-18 6 0,-8 2 0,-1 0 0</inkml:trace>
  <inkml:trace contextRef="#ctx0" brushRef="#br0" timeOffset="115654">30127 13878 15541,'21'-19'326,"0"-1"1,-1 2 0,-1 4-243,6 7-67,1 2-17,-3 4-151,3 6 151,-11 4 140,-2 8-107,-10 4-100,-17 14-264,2-16 1,-3-1 64,0 1 0,-2-1-180,-6 2 1,0-3 210,-2-1-67,-1 2 223,16-13-61,5-1 163,3-3 22,4-1 173,4 0-33,5-2-68,3-1 102,3-2-219,1 2 11,0 1-11,0 2-28,-1 0-78,2 9 106,-7 0 128,-3 10-150,-9 11 11,-7-6-84,-3 10 83,-6-12-44,-7 3 45,4-8 17,-6-1-6,8-10 95,-1-3-95,1-1 0,-1-2 0,2 0-342,3 0 342,3 0 0,5 0 0,3 0 0</inkml:trace>
  <inkml:trace contextRef="#ctx0" brushRef="#br0" timeOffset="116502">30856 14168 16504,'-2'-33'1462,"0"5"-992,2 23-302,0 1-112,0 1-380,0 1 324,0 12 112,0 4 28,-5 13-140,-3 4 33,-6 5-128,5-16 0,0 0 95,0 1 0,-1-1-98,-1 0 0,1-1-19,-8 16 16,1-5-22,6-8-325,3-5 442,5-9 6,2-2 68,4-5-46,4-1 246,5 0-268,6 0-666,13 0-415,7 0 447,-1 0 136,-4 0 224,-15 0 184,-4 0-28,-3 0 163,-3 0-39,-3 0 27,-1-3-10,-3-1-12,-1-3 319,-2-5 18,-1 3 134,-2-3-124,-1 5 79,0 1-151,2 1-186,1 2-100,1 1-397,1 1 397,1 6 5,0 5 79,0 7-78,0 5 39,0 2-90,0 2-683,1-1-1188,5 0 1916,6 0 0,-4-12 0,1-2 0</inkml:trace>
  <inkml:trace contextRef="#ctx0" brushRef="#br0" timeOffset="117020">31427 14515 16745,'-5'14'213,"4"0"173,22 7-386,3 2 25,-7-8 1,0 1-21,9 9 1,-3 0-6,-10-8 84,-4-2-84,-4-1 56,-3-2 101,-7 4-73,-4-5-28,-7 3 45,-12-5-68,6-3-66,-8-2-51,12-3-544,0-1-755,2-6 1383,-2-10 0,8 6 0,0-5 0</inkml:trace>
  <inkml:trace contextRef="#ctx0" brushRef="#br0" timeOffset="117184">31454 14525 12837,'31'-10'-5,"0"0"1,1 0 0,3-1-1,2 0 1,-6 2 0,8 0 0,-17 3-1,0 1 1</inkml:trace>
  <inkml:trace contextRef="#ctx0" brushRef="#br0" timeOffset="132306">21748 12869 6971,'1'7'471,"0"-2"-387,-1-5-146,38 10-432,-22-2 1,24 4 0,-34-7 0</inkml:trace>
  <inkml:trace contextRef="#ctx0" brushRef="#br0" timeOffset="134667">21751 13242 12208,'3'-3'880,"-1"0"-757,-1 2 39,-1 1-150,8 0 32,-2 0-38,7 0-6,-3 0 11,2 0-11,2 1 56,7-1-56,-4 0 11,7 0-5,-6-2-6,3-2 22,0-4-5,16-10 0,-7 2-154,-9 5 0,0-2 187,9-6-11,0-2-39,1-2 0,1-2 40,0-2-302,-15 13 0,0-1 262,0 1 0,0-1 0,1-1 0,0-1 5,0 1 1,0-1 11,9-9 0,0-1-17,-6 6 0,-1 0 33,7-7 1,0-1-60,0-2 1,-1 1 25,-5 6 0,-1 0-373,8-7 0,-1 1 375,-8 8 1,-1 3-3,1-2 0,0 1 0,-2 2 0,1 0-9,6-7 1,1 1-3,-7 6 0,0 1 11,5-4 0,0 0-173,-1 3 0,0 2 224,12-7-46,-7 5 1,1 2-51,5-2 45,4 1 0,2-1 36,-17 9 1,0 0-428,14-5 0,0 0 391,-12 5 0,-1 1 3,2-1 0,1 0-121,1 0 0,1-1 118,1-1 0,0 0 0,1-1 0,0-1 15,-2-1 0,2-1 0,-1-1-10,-1-2 1,1-1 0,-1 0-125,0 0 0,0-1 1,-2 0 95,-2 0 1,-2 0 0,-1 0 22,0-1 0,-2-1 0,0 0 0,-1-1 25,0 0 0,-1 0-81,1-1 1,0-1 58,-1 0 0,1-1-3,-1 1 0,2-1 0,0 0 2,2-3 1,1 0-174,-2 4 1,1-1 0,-1 2 170,2-2 0,1 2-20,0 1 1,0 0 211,0 0 0,2 1-204,-3 2 1,1 0 0,0 1 11,3-3 0,0 0 0,7-5 0,0 0-17,-1 1 0,0-1 17,-1-1 0,2-1-181,-7 5 0,2-2 1,-2 1 180,4-5 0,-2 0 14,-2 1 0,-2 2-143,-6 7 1,-2 0 128,-1 1 0,1-1 42,7-8 0,0-1-64,-6 7 0,0 0-1,5-6 1,0 0 22,-6 9 0,-1 1 53,0 0 0,0 1 522,1 0 1,-1 1-576,15-14 39,-3 2-33,0 2 335,-4 2-307,-3 2 106,-3 2 250,-2 1-390,-2 3 1726,-2 2-1687,-1 1 945,0 2-951,0 1 237,0 1-270,-2 1 61,3-1-61,-5 3 191,2 1-152,-7 2 0,1 2-313,-1 1 178,1 0-256,0 0 178,2 0 168,1 4 1,-1 0 94,6 9-89,-1-2 51,4 5-51,4 5 45,-4-4-45,6 7-6,1 1 12,-5-4-32,-2-2 1,0 0 25,1 6 28,7 9-22,-5-7-6,2 2 0,3 2 5,3-1-44,3 1 39,1-1-6,-7-9 1,0-1-37,-5-5 0,0 0-84,5 4 0,-1 0 120,6 6-111,-2 0 111,-2-1-106,-1-1 129,3 5 28,-7-9-45,6 7-135,-13-14-33,0 0-151,-5-6 381,-2-2-202,-1-1 5,-1-2 85,-1 1-3227,-4-2 3172,-2 0 0,1 0 0,-1-1 0</inkml:trace>
  <inkml:trace contextRef="#ctx0" brushRef="#br0" timeOffset="135504">25471 9779 7862,'-17'-2'666,"1"1"-83,9 1-12,-1 0 264,-1 0-230,3-1 537,0-4-733,4 0-173,0-2 312,2-3-94,0 2-168,0-3 122,0 3-27,0 0-263,0 1 11,0 2 11,0 0-135,1 2-5,-1 0-280,2 2 280,-1 1-145,1 2 89,1 4 16,1 7 40,1 8 28,-3 2 0,0 1-28,0 18 70,-1-2 0,0 0-87,-1-16 1,0 0-343,0 13 1,0-3-504,0-2-455,0 0 1317,3-22 0,-2-7 0,2-3 0</inkml:trace>
  <inkml:trace contextRef="#ctx0" brushRef="#br0" timeOffset="135974">25430 9600 14947,'-19'-38'-246,"7"8"290,21 32-21,10 2-12,9 2 28,9 2-1049,-15-3 0,1 0 1010,1 0 0,1 0 0,1 0 0,0 1 47,1-1 1,-1 1-29,-2-1 1,1 1-17,3 1 0,0 1-48,5 1 45,-1 3-90,-24-7 90,-5-2 196,-5-1 1271,-6 0-1338,-4 0 357,-6 2-463,-2 1-102,1 1 68,-1 1 11,1 2-5,-4 4 5,-4 2-325,-8 3-703,13-7 0,-4 1 271,-7 1 1,-3 1 520,-1-1 0,-2 0 1,4-1-1,4-1 1,1-1-1,-5 1 1,-1 1-1</inkml:trace>
  <inkml:trace contextRef="#ctx0" brushRef="#br0" timeOffset="137196">21233 13373 10707,'9'-33'931,"1"-1"1,-1 3 0,-1 2-81,0-8-50,-3 3-218,-3 5 677,0-2-750,-2 12-73,-2 1-437,1 13-264,-2 2 264,1 10 34,-1 9 36,1 12 0,0 4-79,0-5 1,-1 1-165,0 13 1,-2 3 183,0-2 1,-1-1-342,1-12 1,1 0 312,-2 4 1,-1-2 10,0-2 12,0-12 184,3-8-190,-1-5-157,0-23 485,0-2-370,3-10 0,0-4-87,2 10 0,-1 0 141,1-11 0,1 0-65,0 10 0,1 1 53,0 0 0,1 0 22,0 3 1,1-1 30,0-4 0,-1 1-53,3-12 0,0-3-46,-2 14 46,0 12-78,-2 1-208,2 11 146,8 22 140,2 3 151,-3-1 1,0 4-124,4 12 0,0 1-214,-3-8 0,0 0 187,-2-3 1,0 1 0,0-2 37,0 0 1,0-1-365,2 4 1,0-2 178,3 9-375,2 0-1081,-10-23-1675,-8-8 2643,-5-7 0,0-1 0,0-2 0</inkml:trace>
  <inkml:trace contextRef="#ctx0" brushRef="#br0" timeOffset="137360">21149 13470 12800,'30'-20'20,"-1"0"0,0 0 0,7-4 0,0 0 1,-4 4-1,-8 6 0,-3 2 0,5-2 0,0-1 1</inkml:trace>
  <inkml:trace contextRef="#ctx0" brushRef="#br0" timeOffset="138734">24720 9998 8903,'-3'-2'3276,"1"1"-217,2 1-2700,-13-26 229,9 16-588,-11-17-162,15 25 5,-1 4 157,1 7 0,0 6 73,0 24 44,0-8-114,0-9 0,0-1-9,0 7-150,0-6-293,-6 3 449,0-14 62,-12-3-68,7-18-61,-3-7 67,8-7 0,2-5-54,4 5 1,2 0 42,5-13-104,-2 12 0,1 1 176,10-7 7,3 2 125,-3 12 1,2 0-133,11-6-30,-4 7 0,1 3-31,5 3-67,5 1-146,-17 16 459,-9 5-246,-12 10-36,-9-3 0,-5 1-74,-2 0 1,-2 0-51,-3 3 0,0-1 3,-8 7-268,15-11 325,13-12-7,2-3 203,13-2-46,3-2 112,24-6-122,-9 1-29,9-3 28,-14 7 11,-3 0-100,-3 3-23,-5 5 73,-5 3 179,-4 6-173,-6 4 56,-8 0-1,-4 3-33,-3-7 0,-1-1-22,-9 8-6,8-9 0,0 0 50,-7 2-50,-1-5-207,-13-2-571,8-4-2499,-6-1 2849,15-3 0,11 0 0,5 0 1</inkml:trace>
  <inkml:trace contextRef="#ctx0" brushRef="#br1" timeOffset="192638">17656 7362 24575,'0'0'0</inkml:trace>
  <inkml:trace contextRef="#ctx0" brushRef="#br0" timeOffset="45803.27">21548 9761 15692,'2'-24'703,"-1"0"0,1-14-462,0 25-185,-2 6 78,0-5-134,0 4 73,-2-7-73,-5 2-6,-4-5-55,-6-3-40,-1 2 0,-2-2 101,2 4 0,-2-1-1093,-8-5 1,-5-1 0,1 1 1048,7 7 0,-1 1 0,-1-1 23,0 0 0,-3 0 0,0-1 0,-3 1-468,2 3 1,-2-1 0,0 1 0,-1 0-1,3 1 489,-2-1 0,2 1 0,1 0 0,-3 0-221,-7-2 1,-2 0 0,1 0 0,2 2 242,4 1 0,2 2 1,1 0-23,0 1 0,0 1 0,1 0 0,0 1 0,1 0 0,-3 0-321,1 1 1,-3 0 0,1 0 0,1 1 320,-2-1 0,1 1 0,-2 0 0,3 1 0,-2-1 0,0 0 0,2 1 205,-2 1 0,3-1 0,-1 1-194,0 0 1,0-1-1,-2 1-6,0 1 1,-3-1 0,1 1-1,1 0-5,-2 0 0,2 0 0,-2 0-17,3 0 0,-2 1 1,0-1-1,2 1 17,0 1 0,3 1 0,-2 1 2,-2 1 1,-3 1 0,1 1 0,1 0-1,-2 2 0,3 0 0,-3 1 86,3 1 0,-2 0 0,0 1 0,3 0-99,1 2 0,2 0 0,0 1 11,2 0 0,1 0 0,0 1 52,1 0 1,1 1 0,1 0-52,1 1 1,1 0 0,1 2-2,1 0 0,0 1 0,0 1 11,-1 3 1,0 1-1,0 1-9,0 3 0,-1 2 0,2-1-19,-2 2 0,2 1 0,-1-1 19,1 2 0,1 0 0,-1 0-2,2 1 0,0 0 0,0 0 88,2-1 1,-1 1 0,1 0-89,-1 1 0,1 0 0,1 0 0,-1 1 0,1-1 0,1 1 17,-1 1 0,1 0 0,0 0-16,1 0 1,0 1 0,0 0-4,1 0 0,0 0 1,1 3-13,3-10 1,-1 3-1,1 1 1,0 0-1,1-3 28,0 1 0,1-2 0,1 0 0,0 3-14,0 1 0,0 2 0,1 3 0,0-1 0,0-1 0,2-4-40,0 1 1,1-3 0,1 0 0,1 1 39,-1 1 0,1 3 0,1-1 0,0 0 0,1-3 0,2 10 0,2-4 0,1 1 0,1 0 0,1 0 0,2-1 0,1 0 0,2-1 0,1 0 17,2-1 0,1-1 0,0 0-17,2-1 0,0 0 0,3 0 21,-2-8 0,3 2 1,1-1-1,1 0 0,-2-1-13,1-2 1,-1-1-1,1 0 1,4 1 17,2-1 0,4 2 0,1 1 0,2-1 0,-1-2 1,-3-3 8,2-1 0,-2-2 0,0-2 0,3 1 1,1 1 1,2-1 0,1 1 0,-1-2 0,-1-1-37,-1-2 0,-1-2 0,-1-1 0,1-1-137,2 0 1,-1 0-1,1-1 1,0-1 157,0-1 0,0 0 0,0-1 0,4-1-67,-5-2 0,2-1 1,2-1-1,0 0 1,-1-1-1,-2 0 46,0-1 0,-2 0 0,-1-1 0,2 0 0,1-1-21,0 0 0,3-1 0,1 0 0,-1 0 0,-1-1 0,-2-1 68,5-2 1,-3-2 0,0 0-1,-1 0 76,0-1 0,-1 0 0,1-1 1,2-2-41,-6 3 0,2-2 0,0-1 0,1 0 1,-1 0-1,-2 1-52,0 0 0,-3 0 1,0 0-1,1 0 1,3-1-2,-3 0 0,3 0 0,1-2 0,1 1 0,1-1 0,-2 0 0,-1 1 0,-3 1-30,4-2 0,-3 1 0,-1 0 0,0 0 0,2-1 10,1 0 0,1-1 1,1 1-1,0-2 1,0 0-1,0-1-10,-1-2 0,1 0 0,0-1 0,-2-1 0,0 1 0,-1 0 10,0 0 0,-2 0 0,0 0 0,0-1 0,1-2-10,-5 4 1,2-2 0,1-1 0,0-1 0,-1 1 0,-1-1 0,-2 1-16,3-4 0,-2 0 0,-1-1 0,-1 1 0,0-2 13,1 0 1,-1 0 0,0-1 0,0-2 0,0-2-49,-6 5 0,1-2 1,0-2-1,0-1 1,0 0-1,-1 0 1,-1 1-1,-2 0 37,3-3 0,-3 2 0,0-1 0,-1 0 0,0-1 0,0-2-11,-2 4 1,0-2 0,0-1 0,0-1 0,-1 0 0,-1 1 0,-2 1 0,-1 1 23,-2-2 0,-2 1 0,-2 1 0,-1 0 0,-1 1 0,-2-1 43,0-6 0,-2 1 1,-3 0-1,-2 0 0,-3-2-59,-2 7 0,-3-3 0,-2 0 0,-2 1 0,-1-1 0,0 3 0,0 1 19,1 2 1,0 2 0,-1 2-1,-1-1 1,-2 1 0,-3-2 1,1 3 1,-3-2-1,-3 0 1,-1 0 0,-1 0-1,0 0 1,0 2-1,2 3 1,1 1-12,-1 1 0,0 3 1,2 1-1,0 1 1,-2 1-1,-1-1 6,-1-1 0,-2 0 0,-1-1 0,-1 2 0,1 0 0,1 2 0,2 2 58,-2 0 0,2 3 0,1 2 1,-1 1-1,-3 0-327,-1 1 0,-2 1 0,-2 0 0,0 2 0,1 0 1,2 0-211,2 1 1,0 1 0,2 0-1,-1 1 1,-1 0-178,-6 1 1,-2 0-1,0 1 1,2 1 0,3 0 757,-7 3 0,4 0 0,4 1 0,4 0 0,5-1 1,7-1-1,0 1 0</inkml:trace>
  <inkml:trace contextRef="#ctx0" brushRef="#br0" timeOffset="-195893.46">24820 13789 11508,'-16'-26'649,"-1"0"1,2 1 0,1 2 286,0 1 122,-2 0-548,0-2 168,1 2 162,-4-6-499,8 9-150,-1-3 10,8 12 40,2 2-185,1 4 90,0 0-197,1 4-33,6-1 68,7 6 16,13 6 72,-5 0 1,2 3-37,8 5 1,4 5-689,-8-5 1,4 3 0,2 1-1,0 1 1,-2-2 652,3 2 1,-1-1-1,0 0 1,3 1-272,-5-3 1,2 2 0,1 0 0,0 0 0,1-1 0,0-1 269,2-1 0,1-1 0,1-1 0,-1 0 0,0-2 0,-1 0-262,-1 0 0,-2-1 0,1-2 0,0 1 0,1 0 263,1-1 0,1 0 0,1 0 0,0 0 0,-1-2 0,-3 0-307,4-1 0,-3-1 0,-1-1 1,-1-1 316,8 2 0,-2-1 0,-1-1 52,-1 0 1,0-1 0,-4 0 368,-2-1 1,-2 0-430,1 1 0,-4-1 1350,-2 0-1258,1 2 28,-1 0-55,-1 1-29,1 0 6,1 2-45,-4-3 0,0 0 22,12 3-22,-6-3 0,-1 0 17,1-2 1610,2-1-1537,-18-3 2961,-6-1-2939,-3 0 939,-2 0-1056,-3-3-130,-5-4 135,1-1-157,-6-2-151,4 5-824,-1-3-2145,-3 3 3257,-7 0 1,8 3 0,0 1-1</inkml:trace>
  <inkml:trace contextRef="#ctx0" brushRef="#br0" timeOffset="-195365.46">26408 13902 16348,'-16'-11'565,"2"2"-458,14 9 66,0 0 230,0 10 197,12 18-326,2 7-207,-1-8 0,2 0-432,0-1 0,1 0 424,3 3 0,1 1-37,1 1 1,2 2-1,0-2 0,2 1 1,-1-1-23,-6-7 0,0-1 0,0 1 0,6 4 0,0 2 0,-2-3-23,0-2 1,-3-2 22,-1-3 0,-2-2 33,-1-1 1,-1-2 95,1 2 17,-4-5-45,-9-11 16,-4-2-117,-1-2 961,-4-2-872,-6-3 29,-1 3-79,-6 0 28,-2 4-64,-7 10 0,-3 3-3,1 1 0,-3 1-409,3 1 0,-1 2 0,0 0 213,3-2 0,1 1 0,1 0-103,1-1 0,1 0 0,1 1-603,-11 5 1,1 1-738,5-3 1,0 0 1527,2 0 0,2-3 0,-3 3 0,7-7 1</inkml:trace>
  <inkml:trace contextRef="#ctx0" brushRef="#br0" timeOffset="-183077.46">24324 12907 13463,'3'-26'640,"0"1"0,0 1 1,-1 2 401,-2-5-600,0 8 174,0-2-380,-1 10 105,-1 5-285,0 2 45,-3 3-174,-4 15 118,-14 21-865,8-4 1,-4 7 0,-2 4 0,2-2 818,2-4 0,1-2 1,-1 2-1,0 2-267,1-4 0,-1 3 0,0 1 0,0 1 0,0 0 1,1 0 279,0-1 0,0 0 0,1 1 0,0-1 0,0-1 0,1-2-387,-2 6 1,1-3 0,1 0 0,-1 1 369,1-4 1,0 1-1,0 1 1,0-4-1,2-3 5,-5 10 0,1-6-12,-1-4 1,1-2 11,-6 3 1847,-3-2-1847,10-19 1644,2-3-1751,1-8 2302,-3-23-2587,4 1 269,4 1 0,1 0 123,-1-16 0,2 0-73,-1 2 90,0 3 78,-5-5-89,2 12 477,-2-2-349,2 11 229,3 7-363,0 2-56,4 6 50,1 8 6,1 7 90,0 15-73,0 2 0,0 2-17,0-6 0,0 1-121,0 10 1,-2 1 159,-1-5 1,-2-1-40,2-11 0,-1 0 39,-2 2 0,1-2-5,-1-2-34,3-11-51,1-2 51,3-6 56,8-5 34,16-8-90,-1 0 0,5-4-656,-4 1 1,5-2-1,2-2 1,0 0 0,-2 2 420,2-3 0,-1 2 0,1-1 0,2-2-97,-4 3 1,3-1 0,1-2 0,1 0-1,0 0 1,-3 1 0,-2 2 331,5-3 0,-3 1 0,-2 1 0,1 0 0,6-4 0,0 1 0,-5 3 0,-12 6 0,1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3:47:18.884"/>
    </inkml:context>
    <inkml:brush xml:id="br0">
      <inkml:brushProperty name="width" value="0.09071" units="cm"/>
      <inkml:brushProperty name="height" value="0.09071" units="cm"/>
      <inkml:brushProperty name="color" value="#FF0000"/>
    </inkml:brush>
  </inkml:definitions>
  <inkml:trace contextRef="#ctx0" brushRef="#br0">24597 8946 10640,'0'-4'1366,"0"0"136,0 4-1289,0-8-202,0 6 974,0-7-509,0 9-330,0-3-6,0 2-22,0-7-118,0 2 0,0-4-17,0 0 17,0-8 0,0 3-16,-3-7 16,-1 4 78,-3-1-78,-3-1 0,-5 1-45,-4-2 23,-7 1-35,-5 1 114,-6 0 7,17 10 1,-1 1-296,-1 0 0,0-1 236,-2 2 1,0 0-23,-1-1 1,1 1 16,-2 0 0,1 0-363,-2 1 0,1-1 343,0 1 1,-1 0 55,0 0 1,-1 1-79,-14-3 0,0 2 42,8 1 0,0 1-312,5 1 1,-2-1 0,1 1 299,-3 1 1,1 1 11,-1-1 0,0 1 0,-1 0 0,0 1 3,1 0 0,-1-1 8,0 1 0,0 0-8,0 0 0,0 0-3,0 0 0,-1 0 28,1 0 0,-1 0-28,-3 0 0,-1 0-461,11 0 0,-1 0 0,-1 0 459,-3 0 0,-2 0 0,0 0-321,-3 1 0,0-1 1,0-1 303,-2 1 0,0 0 1,1-1 6,-1 1 1,1 0 0,1-1 11,2 0 0,1 0 0,0 1 35,1-1 1,0 1 0,1-1-36,2 0 0,-1 1 0,1-1 0,0 1 0,1-1 0,0 1 0,-12 0 0,0 0 22,5 0 1,1 0-42,4 0 0,2 0-6,3-1 0,0 2 25,1-1 0,-1 1 22,-2 1 0,-1 0-22,-3 1 0,-1 0-16,-3 1 0,1 0 16,-1-1 0,-1 1 0,1 0 0,1-1-23,1 1 1,-2-1 20,2 1 0,-2 0 0,1 0 5,-5 0 0,-1 0 53,6 0 1,-3 0 0,2 0-57,-5-1 0,2 1 7,11-2 0,0 0 1,0 1-3,-4-1 1,-1 1 0,-1-1-12,0 1 0,0 0 1,0 0 5,-3 0 0,0 0 0,1 0 0,0 0 0,2 0 0,0 0 15,3 0 0,1 0 0,1 0 377,-11 0 1,3 0-396,7 0 1,1 0 2,4-2 0,1 1 0,2-1 0,1 1 100,-1-1 1,-1 0-101,-1 0 0,-1 0 0,0 0 0,-1 0 28,0 1 0,0-1-28,2 1 0,-2 0 2,-12 1 1,0 0-3,8 1 0,-1-1 44,-10 2 0,0 1-44,10-2 0,2 1 0,-1 0 0,-1 0 17,1 0 0,0 0-14,-1 0 0,0 0-3,1 0 0,-1 1 24,1-1 0,-2 1 0,1 0-27,-5 1 1,0 0-74,5-1 0,-1 0 1,2 0 75,-3 1 0,2 0 53,0-1 0,1 1 2,1 0 0,0 0-55,2 0 0,1 1 0,1-1 0,0 1 16,3 1 1,0-1-34,1 1 1,0 1 16,-6 4 0,1 2 0,7-3 0,0 0 44,-5 4 1,1 1-45,-5 11 0,1 0-56,2 2 23,1 1 710,1 1-674,9-11 0,1 2 30,-6 11 772,8-12 1,1 0-840,3 2 0,1 0 29,-1 15 49,3-12 0,2 0-167,2 15 117,7-1-39,6-2 45,7-14 0,3 0 36,-2-7 1,1 0-321,10 4 1,2-1 283,-4-7 0,0-1 0,4 0 0,1-1 5,3 1 1,2-1-352,-11-4 1,1 1 0,0-1 332,3 0 0,1 1 0,3 0-464,2 1 0,3-1 0,1 1 0,-3-1 486,3 0 1,-2 0-1,2-1-9,-4 0 0,3 1 0,0-1 0,-3-2 0,-3 0 0,-2-1 0,0-1 9,0 0 1,1-1-1,-1 0-265,1 0 0,0 0 1,1-1 253,0 0 0,0-1 0,0 0-19,1 0 1,0-1 0,0 0 20,1 0 0,-1 0 0,1-1 22,0 1 0,1-1 1,2 0-23,-6-1 0,2 0 0,2 0 0,0 0 0,-3-1-238,2 1 0,-2-1 0,1 0 1,1 0 243,1 0 1,2 0 0,1-1 0,-1 0-1,-2 1-20,-1-2 0,-2 1 0,-1 0 0,0 0 14,0 0 0,1 0 0,-1 1 0,0 0-5,-1-1 1,0 1 0,0 0 0,-1 0-20,9 1 0,-1 0 0,0 0 38,-4 0 1,-1 0 0,2 1-56,-2 0 0,0 0 1,1 1-1,-2 0 24,1-1 0,-2 1 1,2 0-6,-3 0 1,0 0 0,2 0 0,-1 0-51,0 0 1,1 0 0,0-1 0,-2 1 54,3 0 0,-1-1 0,1 1 52,-1-1 1,2 1 0,0-1 0,-2 0-36,2-1 0,-3 0 0,1-1 37,1 1 0,0-1 1,0 0-37,-1 0 1,0-1 0,2 0 22,-2 1 0,3-1 0,0 1 0,-3 0-24,3 0 0,-2 0 0,1 0 15,-3 0 0,2 1 1,0 0-1,-2 0 61,-2 0 1,-1 0 0,0 0-80,12 0 1,0 0 2,-3 1 0,-3-1-23,-4 0 1,-2-1 22,-5 1 0,1-1 806,-2 0 1,1-1-793,1 0 0,0-1 84,5-1 0,1-1 34,1-1 1,1 0-66,3-1 0,-1-1 78,2 0 1,-1-1-68,-1 0 1,1-1 125,0 0 1,-1 0-130,-1 0 1,0 0 13,-1 0 1,0 0 580,-1 1 0,0 0-627,-4 1 0,2 0 0,-2 1 16,3-1 0,0 0 214,8-3 1,-2 1-241,-13 3 1,-3 1-6,-1 1 0,0-2 28,19-6 84,-1-1-135,0-2 20,-18 8 1,-1-1-7,1 0 1,1-1-17,0-1 0,-1-1-6,1 0 0,1-1-3,7-7 1,1-1 13,-9 5 1,0 0-7,5-6 1,-1 0-93,-10 6 1,-3 0 156,11-16-17,-5-2 6,-6 0-56,-4 0 0,-2-1 90,-4 0-57,0-2-33,-3-1 0,0 0-61,0 1 55,0 0-55,-2 3 943,-3 2-840,-1 12 0,-2 0 31,-7-10-73,4 12 0,-1 1-129,-13-6 123,-5 1-94,11 12 0,-1 1-500,-2 0 1,-3 1-1040,-8 1 1,-4 1 1589,2 2 1,-3-1 0,4 2-1,2 0 1,3 0 0,-7 1 0,1-1-1</inkml:trace>
  <inkml:trace contextRef="#ctx0" brushRef="#br0" timeOffset="4199">27122 10274 12085,'-4'0'734,"1"0"190,3 0-638,-5 0 150,3 0-200,-3 0-119,5 0-83,0-2-29,4-2-5,7-2 0,18-8-25,-2 3 0,4-1-576,0 0 0,4-1 0,1 0 612,-2 1 0,2-1 1,1 0-1,2-1-559,-4 2 1,2-1 0,1 0-1,0 0 1,0 0 581,-4 1 1,-1 1-1,1-1 1,1 1 0,0-1-1,2-1-15,-2 1 1,2-1 0,1 0-1,0 0 1,1-1 0,-1 1-1,-2 0 1,0 1-334,1-1 1,-1 0 0,0 0 0,-2 1 0,2-1 0,0 0 324,1 0 0,0-1 0,2 0 1,-1 0-1,-1 1 0,-1-1 1,-4 2-154,4-2 1,-2 1 0,-2 0 0,-2 1 206,6-3 1,-1 1 0,-3 1 330,4-3 1,-4 1-201,-7 3 0,-3 1 1737,9-7-1434,3-6-432,-14 7 2529,3-3-2596,-16 13 1851,-4 2-1935,-1 3-191,-2 1-700,1 8-279,-4 5 1254,-11 15 0,8-13 0,-7 4 0</inkml:trace>
  <inkml:trace contextRef="#ctx0" brushRef="#br0" timeOffset="4701">27466 10390 13015,'-8'0'913,"17"-1"-516,19-9 1,8-4-327,-6 4 0,2 0 0,2-2-891,3-1 1,3-3 0,1 1 0,1-1 424,-7 3 0,1-1 0,1 0 0,-1 1 1,2-1 266,-4 2 1,0-1 0,1 1 0,0-1 0,1 0 0,-1 1 188,1-1 1,0 0-1,1 0 1,-1 0 0,1 0-1,-1 0-136,0 1 0,1-1 0,-1 0 0,0 0 1,0 1-1,-1-1 88,6-1 1,-1 0-1,1 1 1,-2-1-1,0 1-1,-2 0 0,-1 0 1,0 1-1,-1-1 1,-1 1-237,3-1 0,0 1 0,-2 0 0,-1 0 224,4-1 0,-3 0 0,-1 1 482,2-1 0,-4 1-365,-10 3 1,-2 1 1557,4-3-1624,-7 2 2219,-4 2-2287,-4 1 2612,-5 3-2695,-3 2 616,-1 1-516,-7 6-247,-2 2-784,-7 7 68,2 0-1149,2 3 2112,2 1 0,4-8 0,2 0 0</inkml:trace>
  <inkml:trace contextRef="#ctx0" brushRef="#br0" timeOffset="47356">17324 6017 11346,'-8'-11'1759,"0"-2"-1328,3 5-302,0-1 201,-1 1-246,1 3 28,-1-2 22,-1 0-134,1 0 0,-2-1 62,0 0-62,0-2 17,-8-7-17,3 3 50,-7-4 23,4 4-73,-3 1 101,-1 0-73,-14-4-23,7 5-5,-10-4 107,10 5-107,-2 1 0,0 0 45,-2 1-12,1 2-16,-2 1-17,-1 1 0,1 2 78,0 0-78,10 1 0,1 0 17,-11-1 50,-7-2-61,15 3-6,1-1 0,1 1 34,1 2-34,-1-1 0,-1 1-17,-1 0 34,0 0-68,0 0 79,-1 0-28,1 0 0,1 0 0,1 1 0,1 0 11,1 2 1,1 0-80,-8 6 68,5-3 0,-6 5-28,7-3 17,1 3 11,0 0 0,1 2-67,2 1 67,0 2 0,1 0-56,2 3 56,0 1 0,2 1 78,1 3-66,2 1-24,1 1-83,1 2 95,1 1 51,2 2-15,1-8 0,1 0 71,-1 15-271,2-13 0,-1 0 248,2 10-84,-1 1 0,0 1 51,0 1-7,0 2-38,-2 2-6,2-21 0,-1 1 36,0 1 1,0 0-68,1 0 0,-1-1 31,1 1 0,-1 0 0,1-1 0,0 0 34,-2 20-29,2-1 1,1-2-6,0-1 34,0 0-48,0-9 0,0 1-307,0-6 1,0-1 370,1 9 0,-1 0-44,0-7 0,0 0 19,0 0 0,0 1-25,0 1 0,0 0 0,0 0 0,0 0-9,0 0 1,0 0 5,0 8 1,0 0 13,0-8 0,0-1 6,0 6 0,0-1 11,0 10-28,0 0 0,0-1-280,0 0 280,0-1 0,-2-1 376,0 0-376,-1-12 0,1 0-17,-1 14-141,1-15 1,0 0 157,0 10 0,-1 0 0,0 2 33,-1 1 1,-1 2-54,0-8 1,0 0 19,1-6 0,0-1 27,-2 10 0,1-1-27,0-9 0,1 0 0,0 0 0,0 0 33,0-1 1,0 1-32,1 0 1,0 0 11,0-1 0,1 0 6,-1 0 0,1-1-20,0 1 0,-1 0 33,1-1 1,-1 1-34,1 0 0,0-1 0,-1 1 0,1 0 8,0 0 1,-1 0-7,1 0 1,0 0-6,0 0 1,1-1 2,-1 0 0,0 0 0,1 0 0,0-1 114,-1 1 1,1 0-115,-1 12 0,0 1 17,0-8 0,0 1-394,-1 10 1,0 0 373,0-8 1,0-2-7,0 3 1,-1 0 8,0 0 0,0 1 42,-1 0 0,0 0-42,1 0 0,-1-1 0,0-1 0,0 0 0,1-2 0,0 1 16,-2 9 1,0 1-17,3-11 0,-1 0 0,0 9 0,0 0 87,2-11 0,0-2-68,1 2 1,0 0-12,0 1 1,-1 1 41,1-1 1,0 1-49,0 1 1,0 0 78,-1 1 1,0 0-77,0 0 1,0 1 11,0 1 0,-1-1 36,1 1 0,0 1-53,-1-2 0,0 1 0,1-1 0,-1 0 14,1-2 0,0-1-11,0 0 0,0-1-34,0-2 1,1-1 46,-1-1 1,0-1 208,1 0 0,-1 0-175,0 10 1,0 0-4,1-8 1,-1 1-270,0 9 0,1-1 222,0-9 0,0 0 17,1 0 0,0 1 8,0 0 0,0 0-17,0 0 1,0 1 47,0 0 0,0 1-54,0-1 1,0 1-3,1 1 0,1 0 0,-1-1 0,1 1 3,0-1 0,1 1-14,0 10 0,1 1 11,-1-10 0,0-1 30,1 8 1,0-1-28,-2-12 0,1-2 361,0 0 0,0 0-359,2 18-5,1 1 45,0 0 0,0 1-12,-1-20 1,-1 0-12,0 0 1,1 0-21,-1 0 1,2 0 31,0 0 0,0-1-34,1 0 0,0 0 0,8 17-12,4 0 52,1-3-40,4-2 5,2 0-5,1-3 39,1 0-39,1 0 12,1 0-15,-15-15 0,1 0 6,0 0 0,1 0-1,-1-1 1,1 2 36,7 4 1,0 0-7,-7-5 1,1-1-34,3 3 0,1-1 33,5 2 61,-4-5-94,0-3 665,-3-3-575,2-5-32,0 0 49,2-2-40,17-6 11,-8 1-78,-10 1 0,0 0 0,11-1 28,0 1-22,-1 0 39,1 1-34,-1-2 62,-10 0 0,1-1-73,13-6-267,-12 3 0,-1-2 351,13-10-82,-19 9 1,0-1-240,1 0 1,0-2 236,0 0 0,-1 0-3,0-1 0,1 1-14,-1-2 0,-1 1-171,0 1 1,0-1 187,5-7 0,1 0 3,-7 5 0,0 0 13,5-5 1,-1-1-14,-6 6 0,-1 1-3,1 0 0,1-1 14,-1-1 0,0 0-14,1-1 0,0 0 0,0 0 0,0-2 0,5-9 0,0 0-3,-6 7 0,1 0-7,-1-2 1,2-3 0,-3 3 17,-1 3 1,-2-1-13,1-4 0,0-2 1,-2 1 3,0 1 0,-2 0-279,2-11 1,-1-1 278,-3 8 0,-1 1-64,0-2 0,0-1 64,-1 1 0,1-2 14,-1 3 1,0-2 0,0 1-102,0-4 0,0 0 87,-1 6 0,1-2 0,-1 2 20,-1 0 0,0 0-20,0 0 0,-1 0 12,1 0 0,-2-3 8,0-5 1,-1-3-1,-1 1-484,1 6 0,0 1 0,-1-2 454,0 0 0,0-2 0,0-1 1,0 3 7,0-3 0,0 3 0,0-2-12,1 3 0,1-2 0,-1 1 0,1 1-31,-1-1 0,1 2 1,0 0 44,0-6 0,0-1 0,0 4 138,-1 2 0,1 4-138,-1 4 0,0 1 0,0 4 0,0 1-6,-4-20 14,1 7 1,-1 0 129,0 6 1,1 0-139,-3-11 0,1 0-128,1 10 0,0 0 128,1 0 0,-1-2 0,1 1 0,0-3 0,1 2 0,0-3 0,1 2-28,-1-6 0,0 0 293,1 6 0,1-3 0,0 4-265,-1-3 0,2 3 28,-1-1 0,1 1-28,-1 1 0,1 0-152,0 1 0,-1 0 149,1 1 0,0-1 6,0 1 0,0 0-6,1 0 0,-1 1-14,1-1 1,0 1 16,0 0 0,0-1 2,0-12 1,0 1-166,1 8 0,0 1 160,0-10 0,0 1 6,-1 11 0,1 2-12,0-2 1,-1 1 372,0 0 1,0-2-334,0-11 0,0 0-31,0 9 0,0 2 196,0-11 1,0 2-197,0 11 0,0 3 3,0-1 0,0 0-6,1 2 0,0-1 62,0 1 1,1 0-60,0 1 0,1 1 28,2-22-28,0 2 0,0 0 0,-1 1-28,0 0-28,0 0 56,-2-2 0,2 0 42,-3 20 0,0 0-42,0 0 0,0-1 0,0 0 0,-1 0-9,1-1 1,-1 0 27,1 0 1,-1-1-31,0-12 0,1-2 11,-1 10 0,1-1-106,-1-8 1,1 0 91,0 12 0,0 2 14,0 0 0,-1 0-283,1 2 1,-1-1 265,1 1 1,-1 1-46,0-21 112,0 2 321,-1 1-369,-1 11 1,-2-1-3,2 8 0,-1-1 0,-2-6 0,-1 1-50,-2-10 44,-1 2 12,1 3 50,2 10 0,1 0-39,-3-11-6,4 12 0,0 0-3,1-1 1,1 0-48,-1-11 39,1 11 0,1 0 0,-2-8 354,1-1-349,-1 1 34,1-1 1131,-1 0-1204,1 9 1,0 0-7,-2-9 743,0-10-619,1 18-84,2 0 277,-1 3-277,1 1 45,1 1-124,0 2 68,0 1 11,0 2 101,0 0-101,0 1 140,0 2-140,-2 0 39,0 2 23,-1 0-62,2 1 0,-2 1 89,0-3-72,1 3-17,-1-1 0,2 2-5,0 2 5,0 1-51,0 0-173,0 0-3053,1 2 3040,-4 6 1,4-4 0,-3 4-1</inkml:trace>
  <inkml:trace contextRef="#ctx0" brushRef="#br0" timeOffset="71206">14475 4116 12769,'9'-20'1416,"-1"4"-1158,-6 14-219,3 1-39,2 1-106,7 0 106,3 5-6,6 3-72,5 9 41,-5-1 1,0 2 36,-6-4 0,1 1 14,4 6 0,0 0 17,-5-1 0,-2-1 25,6 7-23,3 1 146,-11-20-134,3-3-34,6-11 51,3-6 0,3-4-43,-4 1 1,2-1-650,0-1 1,3-3 0,0 1 623,-2 1 0,0 0 1,2-1-751,5-3 0,1-1 0,2-1 751,-7 5 1,1 0 0,1-1 0,0 1-6,1-2 0,1 1 0,1 0 1,-1 1-10,-1-1 1,1 2 0,0-1 0,0 0-497,3 0 0,0 0 0,0 0 0,-4 1 513,-1 2 0,-2 1 1,-1 0-7,2-1 1,-2 1-1,-3 2-81,5-7 89,-7 4-73,-5 0 936,-5 4-1026,-5 2 1872,-6 4-1882,-2 2 3397,-3 1-3269,-2 1-353,-12 2 326,1 0-326,-8 3-219,5 2-189,-1 5 806,-4 3 0,12-4 0,-1 0 0</inkml:trace>
  <inkml:trace contextRef="#ctx0" brushRef="#br0" timeOffset="71971">15000 3852 11726,'6'-21'1272,"-2"3"-1188,-2 16-123,-2 2-118,2-1 118,0 2 78,3 5-117,8 14 78,0 3 50,6 13-50,-2-4-206,2 3 268,2 0-62,3 0 95,3-2-95,3-4 33,1-4 57,3-4-90,0-4 0,0-5 90,0-4-79,0-4 56,0-2-67,1-2 0,3-4 39,1-2-39,-9-2 0,1-1-258,-8 1 0,0 0 286,8-3 0,-1-1-48,-9 3 1,0-1 19,0-1 0,1-1 0,1-1 0,0-1 14,2-2 0,1-1-14,4-4 0,2 0-623,-8 4 1,1 0 0,1-1 622,5-2 0,1 0 0,0-1-10,4-1 1,0 0 0,1 0-588,-8 6 0,0 0 0,0 0 0,0 1 589,6-3 1,0 0-1,-1 2 8,-4 2 0,-2 1 0,0 1-81,4-2 1,-2 2 80,-6 3 0,-3 1 138,15-5-144,-5 1 12,-2 1-18,-6 2 1292,-7 1-1487,-8 5 2812,-5 1-2991,-3 1 771,-6 1-480,-4 0-144,-8 4-920,-8 3 1159,-12 8 0,17-6 0,-4 1 0</inkml:trace>
  <inkml:trace contextRef="#ctx0" brushRef="#br0" timeOffset="96141">23995 6246 9962,'19'-15'790,"-4"3"-4067,-12 8 1358,-1 2 3407,-2 0-1516,0 2 966,2-1-398,23-9 1,14-8-523,-12 6 0,4-2 0,3 0 0,1-2 0,-1 2-492,1-1 0,-1-1 0,1 1 0,1-1 0,2 0 474,-3 1 0,2-2 0,2 1 0,0-1 0,-1 1 0,-3 1 0,-5 2 0,8-3 0,-6 2 0,0 1 0,-2 0 0,0 1 0,0 0 0</inkml:trace>
  <inkml:trace contextRef="#ctx0" brushRef="#br0" timeOffset="111309">23450 8033 8142,'-6'2'1697,"2"-1"-1210,4-1 113,0-9-449,0 4 28,0-8 241,0 7-224,0 0-17,0 2-173,0 0 106,0 1-107,0 1-5,0 1-5,4 1 10,8 0 1,11 0-6,13 0 0,-12 0 0,1 0-240,5 0 0,4 0 240,-4 0 0,4 0 0,1 0 0,-1 0-966,5 0 0,0 0 0,2 0 976,-8 0 0,2 0 0,1 0 0,-1 0 1,-1 0-7,1 0 0,-2 0 0,1 0 1,1 0-5,3 0 0,1 0 0,2 1 0,-1-1 0,-2 1 22,0-1 0,-2 1 1,0-1-1,2 1-22,-3 0 0,3-1 0,-1 1 0,1 0 0,-2-1-367,6 1 1,0 0-1,-2-1 1,-2 1 367,0-1 1,-2 1 0,0-1-184,8 0 1,0 0 0,-5 0 206,-7 0 1,-3 0 132,-6 0 1,-1-1-36,15 0-123,-5-1 2074,-2 1-2074,-4-1 2038,-11 1-2155,-5 0 1350,-10 1-1300,0 0 67,-3 0-437,-6 5-129,1-1-55,-2 4-499,4 0 1120,2 1 0,1-5 0,1 1 0</inkml:trace>
  <inkml:trace contextRef="#ctx0" brushRef="#br0" timeOffset="125004">10986 8897 12158,'2'-13'-258,"1"6"-3019,2 13 860,3 7 3988,1 4-1380,6 16-147,1 0-32,1-1 847,-3-8-909,-6-14 61,2-3 718,6-6-601,5-11-50,-3-2 1,2-3 816,6-8 1,2-2-896,-4 2 0,1 0 0,1-2 11,2-1 0,1-2 1,0 1 1,-1-1 0,0-1 0,-1 2-6,-3 2 1,0 2-1,-2 0-7,6-6 0,-2 2 0,-4 4 0,0 0-407,-2 3 0,0-1 407,1 0 0,-1 1-147,-1 0 0,0 2 147,-3 1 0,0 0 5,6-6-10,-8 7 1231,-7 8-1444,-4 4 1167,-3 4-955,0 7 512,-4 3-506,-2 9-56,-6 2-975,-1 4-296,-3 3 1327,-5 6 0,9-15 0,-1 0 0</inkml:trace>
  <inkml:trace contextRef="#ctx0" brushRef="#br0" timeOffset="125539">11413 8701 9369,'-7'0'1545,"1"0"-906,6 0 599,0 0-773,-17-19 78,13 12-341,-15-12 22,17 16-224,-1 2-180,2 1 108,0 2 72,1 6 39,3 7-39,2 5 0,2 3 78,8 17-711,-4-10 1,1 1 615,-1-7 1,0 0 7,0 1 1,1-1-211,0-1 1,1-1 198,0-2 1,-1-2-54,13 13 73,-1-10 56,-1-8 202,9-9-225,-3-15-257,-8 0 1,0-2 259,-1-6 1,0-2 17,2-4 0,1-2-54,3-2 0,0-1 16,1-2 1,1-1-6,-9 11 0,0 0 1,0 0-9,9-10 0,1 0 16,-2 3 1,0 0-20,-1 3 0,0 1 5,-3 4 1,0 0-91,-3 4 0,-1 2 18,11-10-87,-7 10-121,-8 7 620,-6 5-452,-4 2 1195,-2 1-1004,-2 2 615,0 1-705,0 2 89,-1 3-598,0 0-342,0 2-555,-2 5 1412,-11 7 0,8-9 0,-6 1 0</inkml:trace>
  <inkml:trace contextRef="#ctx0" brushRef="#br0" timeOffset="162186">13275 10805 12925,'0'-5'936,"-1"1"-746,1 2 269,0 0-470,1 1 5,5 1 40,15 0-34,2 4-6,12 2 0,-10 3 1,1 2 8,-4-1 0,1 0-610,9 4 1,0 0 608,-6-2 1,0-1 25,0 1 0,1 0-295,0-1 0,0 0 267,-1-1 0,0-1 0,-2 0 0,-1-1 0,-2-1 0,-1 0-125,12 3 119,-9-3 6,-8-2 28,-7-3-28,-3 0 1136,-4-2-1147,0 1-1037,-6-12 207,-2-1 483,-6-12 246,-3 1 45,-2-3 61,-1-2 6,-2 0 0,1 1 250,1 1-26,2 1 488,-2-5-320,7 11 62,-1-3-202,7 13-112,2 2 11,1 4-151,2 1-50,-1 1-102,-3 5 141,-1 7 11,-7 16 0,4-4 0,-2 3-940,-4 12 1,-2 2 940,4-7 1,-2 2 0,0 0-429,2-5 0,0 0 1,0 0-1,0 1 427,0-1 0,0 1 0,0-1 0,1-1-8,-3 7 1,1-2 0,1-1-5,1-4 1,2-1 0,0-2-104,0 3 1,2-2 114,-1 11 40,5-3-80,4-14 334,7-3-294,10-17 0,-6-3 0,4-3 0</inkml:trace>
  <inkml:trace contextRef="#ctx0" brushRef="#br0" timeOffset="201652">18100 11832 9408,'6'-5'364,"-1"2"-358,-5 3 2217,0 0-1937,1 16-107,0-1-56,0 17 79,-1-1-196,0 5 78,0 6 8,0-9 0,0 1-446,0-6 0,1 0 401,0 9 1,0 0-45,0-9 0,1-1 41,1 0 1,0 0-42,-1 1 0,0-1 53,1 1 0,0 0 28,0 0 0,-1 1-51,1 0 1,0 0 19,0 0 0,1 1 42,-1 0 1,1 0-35,0-1 1,1 1 33,1 11 0,1 0-67,-1-10 0,-1 0 7,0-3 1,1 1 0,-1-1-36,0 2 0,1 0 22,-1 4 1,-1 0-23,1 0 0,-1 1-143,-1-5 1,-1 3 0,0-1 145,-1 2 1,1 0 0,-1 0 11,0 0 0,-1-1 0,1-1-336,-1-1 0,0 0 0,0-2 321,-1 3 0,0-2 2,-1 0 1,1 1-3,-2-2 0,0 1 19,0-2 1,-1 0-20,0-1 0,1 0-2,-1-1 1,0 0 79,0-1 1,1-1-1,-1 0 0,1-1 356,0 0 1,0 0-346,1 11 1,1 0-28,0-8 0,0 0-57,1 8 0,0 0 34,0-11 1,0-1 105,0 7 1,0 0-34,1 14 325,-1-17 0,0 0-281,0 8-66,0-1-90,0 0 135,0-2-96,0 0-33,-3-4 44,0 0-44,-2-5 5,1-3 56,-3 0 505,2-7-500,-2 2 331,2-5-263,0 2 81,0 2 3,0 1 56,0 3 0,-1 12-168,1-7-56,0 7 16,3-11-60,0-3-12,1-3 39,1-3-39,-2-3-62,1 0-391,-1-2-415,-1 0-1076,-7 0-1333,0 1 2823,-7-3 1,9 0-1,0-2 1</inkml:trace>
  <inkml:trace contextRef="#ctx0" brushRef="#br0" timeOffset="-212328.73">19406 3917 16723,'0'-19'-146,"0"4"51,0 15 151,0 19-693,0 3 774,0 0 0,0 2-67,0 1 0,0 2-14,0 6 0,0 0-39,0 3 0,0 1-288,-1 1 0,0 0 310,0-4 1,0-1-40,0-5 0,-1 0-196,1-4 0,-1 2 196,2 11 0,0 0 0,-1-5 0,1-7 0,0 0 0</inkml:trace>
  <inkml:trace contextRef="#ctx0" brushRef="#br0" timeOffset="-211645.73">13507 4603 14185,'29'-27'629,"-1"1"1,0 1-1,-1 3-416,-7 8 0,1 1-51,0 2 1,1 1-163,-2 1 0,1 2-191,14-1 158,-7 11 33,-12 19 193,-12-1 0,-3 4-1102,-9 12 0,-4 5 985,1-7 1,0 1-1,-3 1-328,1-5 1,-1 0 0,-2 0 0,1 0 252,0 0 1,1 0-1,-1-1 1,0 0-4,-2 6 0,0 0 0,0-3-8,4-6 1,1-1 0,2-3-137,-1 3 0,2-3 146,-1 11 0,7-12 229,8-3 34,10-5-263,24-7 177,-6-5 0,6-3-997,-3-3 1,5-2 0,2-1 0,-3 1 491,2 0 0,-2 0 0,1 0 1,-8 0-1,2-1 0,-2 0 1,-5 1-1,-7 0 0,1 1 1</inkml:trace>
  <inkml:trace contextRef="#ctx0" brushRef="#br0" timeOffset="-210738.73">14995 10686 18632,'-16'-29'138,"0"-1"1,3 2 0,7 1-139,14 5 0,8 2-59,0 2 0,3 2 34,-1-1 0,1 3-189,15-1 85,-18 14 56,-3 9-263,-5 6 219,-4 10 117,-3 5 84,-6-3 0,-3 0-34,-4 15 20,-4-9 0,-1-1-70,-2 1-112,-1 2-106,13-17 139,4-4 74,2-2 10,7 0-5,4 1 152,8 2-147,4 2 68,0 4-73,2 5 0,-2 5-6,-2 5-136,-11-15 0,-1 1 142,-2 1 0,0 1 0,-3 2 0,0 0 22,-1 0 1,-1 0-23,-4 1 0,-1 0 36,-2-1 0,-1 0 23,-4-1 0,-2 0-273,-2-2 1,-2-1 367,0-1 0,-4-1-33,-9 3 0,-3 1-281,0-3 1,1-1-388,-1 1 1,2 0 546,1-1 0,5-2 0,8-2 0,1-1 0</inkml:trace>
  <inkml:trace contextRef="#ctx0" brushRef="#br0" timeOffset="-209806.73">18363 10221 18519,'-2'-22'468,"-1"1"0,0-13-381,2 31-109,0 2 34,-1 11 106,-4 11-40,1 0 1,-1 4-55,-4 10 0,-1 5 0,1-1-593,1-8 1,2-2 0,-2 3 568,1-1 0,-2 3 0,1-2 0,1-3 0,-1 5 0,0-4 5,1-6 1,1-1-23,-4 13 17,0-3-34,0 0 34,3-4-5,3-5-96,3-6 95,2-6 6,10-3 1815,7-4-1815,12-3-196,9 0 87,-17-2 0,1 0-54,1 0 1,0 0-54,-1 0 0,0 0-198,18 0 279,-7-3 130,-8-3-1,-6-5-151,-7-6 157,-6-3 73,-3-2-67,-2-1 66,-7 2 175,-2 1 72,-6 4 102,-1 2-113,1 5 0,2 3-73,3 2-235,3 3-6,3 0-33,1 6 39,2 8 123,0 15-119,2 2 0,1 7 0,0 0-715,-1-5 1,0-1-1,0 4 631,1 1 0,0 4 1,0 0-1,-1-2-1013,0 2 1,0-1 0,-2 0 1045,-2 3 1,-3 1 0,1-6 0,3-3 0,-1-4 0,-4-3-1,0 1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3:52:02.418"/>
    </inkml:context>
    <inkml:brush xml:id="br0">
      <inkml:brushProperty name="width" value="0.09071" units="cm"/>
      <inkml:brushProperty name="height" value="0.09071" units="cm"/>
      <inkml:brushProperty name="color" value="#FF0000"/>
    </inkml:brush>
  </inkml:definitions>
  <inkml:trace contextRef="#ctx0" brushRef="#br0">13261 11314 10349,'4'2'2000,"-1"-1"945,-3-1-3001,1 0 23,3 0 33,5 0 50,8 0-39,7 0-22,11 0-258,-14 0 0,2 0 269,3 0 0,0 0-3,4 0 0,1 0-400,2 0 0,0 0 403,2 0 0,1 0-14,0 1 0,0 0 36,0 0 1,0 1-46,-1 0 1,0 1 11,-2 0 0,1 0 11,-3 0 0,1 1 36,-1-1 0,0 0-36,1 0 0,-1 0 0,1 1 0,0-1 11,4-1 1,1 1-1025,3 0 0,2 0 1011,-10-1 0,1-1 1,1 1-11,3 0 1,0 0 0,0 0 11,3 0 0,0 0 0,1 0 0,-1 0 0,0 1 0,2-1-1,-9-1 0,2 1 0,1 0 0,-1-1 0,-1 1 1,0-1 0,-2 1 0,0 0 0,2-1 12,8 1 1,1 0-1,1 0 1,-4 0-30,2 0 0,-3-1 1,-1 1 12,2 0 0,-1 0 0,0-1-438,-1 1 1,0-1 0,0 1 457,0 0 1,-1-1 0,0 1-17,-1 0 0,-1 0 0,1-1 0,-1 1 0,-1 0 0,1-1 9,-1 1 0,0-1 1,0 1-8,0-1 0,-1 0 0,0 1-4,0-1 0,-1 0 0,1 0-19,-1 1 1,0-1-1,-1 0-158,0 1 0,-1 0 1,1 0 187,-1 0 0,0-1 1,0 1-10,-1 0 0,-1 1 0,1-1-2,-1 0 0,1 0 0,-1 0-1,14 2 1,0-1 4,-1 1 1,1 0-11,-2-1 1,2 0 0,-2 0 7,-8-1 0,-2 0 0,2 1-160,9-1 1,1 1-1,-1 0 160,-10-2 0,-2 0 0,0 0 0,1 0 0,1 0 0,-1 0 0,1 0 0,0-1 0,0 1 188,0 0 0,0-1 0,0 0-188,0 1 0,-1-1 0,1 1-4,-1-1 1,0 1-1,0 0 4,0-1 0,0 1 0,-1-1 3,1 1 1,-1 0 0,0 0-4,0 0 0,1-1 0,-1 1 0,0-1 0,0 1 0,0-1 0,0 0 0,0 1 0,1-1 0,-2 0 0,1 0 0,-1 0-2,1 0 0,0 0 1,-1 0-8,12-1 1,-1-1 8,-2 1 0,-1-1 16,-5-1 1,-1 0 246,10-1 0,0-1-263,-6 2 0,1-1 0,-3 1 0,2 0 0,0 0-328,-2 1 1,0 0 0,1 0 319,4 0 1,0 0-1,0 0 8,1 0 0,0 1 0,-1 0 66,0 0 1,0 0 0,-2 0-67,-3 0 0,-1 0 0,0 1 0,9-1 0,-1 1 0,-7-1 0,-1 1 3,-4-1 0,-1 0-6,0 0 0,0 0 163,1 0 1,1-1-161,2 1 0,1-1 28,1 0 0,0 0-28,1 0 0,-1-1 16,-1 1 1,0 0-20,0-1 0,-1 0 3,-1 0 0,2 1-12,-2-2 1,2 1 0,-2-1 11,6 0 0,0 1 2,-4-1 0,2 0 0,-2 0 3,4 1 1,-1-1-6,1 0 0,0 0 0,1 1 0,-1 0 0,1-1 0,-1 1-3,0 0 1,1 0 2,-2 1 0,3-1 0,-2 0 0,6 0 0,0 0 378,-5 1 1,1-1-1,-1 1-381,3 0 0,-1 0 3,0 0 0,0 0 0,0 1 0,-1 0 148,0 0 0,0 0-162,-1 0 0,1 1 14,-1-1 0,0 0 22,1 1 1,0-1-23,0 0 0,1 1 0,-1-1 0,1 0-3,-1 1 0,1-1 3,-2 1 0,1-1-3,-1 1 1,0-1-7,0 1 1,-1-1 8,-1 0 0,0 0 16,0 1 1,-1-1-14,-1 1 0,-1-1-6,0 1 0,-1-1 3,-1 1 0,-1-1 0,-2 1 0,1-1 247,-3 0 1,0 0-259,6 0 0,-1-1 56,11-2-45,-17 2 0,-1-1 61,0-2 757,-7 2-812,-5 0 1330,-4 1-1336,-4 1 241,-1 0-241,-42 0 0,31 0 0,-30 1 0</inkml:trace>
  <inkml:trace contextRef="#ctx0" brushRef="#br0" timeOffset="3231">4294 11186 13149,'-4'-8'1188,"1"2"-886,3 5-358,0 0-17,2 1 73,7 0 34,9 0-34,11 2 0,11 0 0,-13 0 0,2 1-766,8-1 0,4 1 754,-8-1 1,3 1 0,0-1-708,-4 0 1,1 1 0,0-1 0,1 0 718,4 1 0,1-1 0,0 1 0,1-1-2,1 1 1,0-1-1,1 1 1,0-1-437,0 0 1,0 1-1,0-1 1,0 1 376,0-1 1,0 0 0,0 0 0,0 0-279,-1 0 1,0 0 0,0 0 0,1 0 339,-1 0 1,1 0-1,0 0 1,-1 0 14,2-1 1,-1 1 0,1-1 0,0 1-123,-8-1 1,0 1-1,0-1 1,0 0-1,0 0 106,1 1 0,0-1 0,0 0 0,0 0 0,0 1 9,2-1 0,-1 0 0,0 0 0,1 1 0,0-1 0,-1 0 0,1 1 0,0 0 0,0-1 0,1 1-21,-1-1 0,1 1 0,-1-1 0,1 0 0,0 1 22,-1-1 0,1 1 0,0-1 0,-1 1 0,1-1-9,0 0 0,-1 0 0,0 0 0,1 0 1,-1-1 8,-1 1 0,0 0 0,0-1 0,0 1 0,-1-1-10,0 0 0,-1 0 0,0 1 0,0-1 0,-1 0 0,7-1 0,-1 1 0,-1 0 0,-1-1 216,-4 1 0,-1 0 1,0-1-1,-1 1-216,12-1 0,-1 0 0,-3-1 0,-2 1 0,-3 0 19,2-1 1,-4 1-20,-5-1 1471,-5 0-905,-8 1 2522,-6-1-2651,-6 1 2723,-6-2-3675,-1 2 408,-2-1-3136,1 2-34,2 0 3191,2 1 1,1 0 0,0 0-1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3:53:08.148"/>
    </inkml:context>
    <inkml:brush xml:id="br0">
      <inkml:brushProperty name="width" value="0.09071" units="cm"/>
      <inkml:brushProperty name="height" value="0.09071" units="cm"/>
      <inkml:brushProperty name="color" value="#FF0000"/>
    </inkml:brush>
  </inkml:definitions>
  <inkml:trace contextRef="#ctx0" brushRef="#br0">25124 3340 16656,'-7'-14'604,"4"3"-564,15 8-29,17-1-1596,-2 2 1,4-1 1608,-1 0 1,2 1-1,1 0-515,-2 0 1,1 0 0,1 0-1,1 0 488,3 0 0,2 0 1,0 0-1,0 0-67,0 0 0,1 1 0,0-1 0,-1 1-56,-1-1 0,-2 1 0,0-1 0,0 1-50,5 0 1,0 0 0,-2-1-94,-7 1 0,-1 0 0,-2 0-56,5 0 0,-3-1 482,-8 1 1,-2 0-2158,14-4 2000,-16 1 0,-4 0 0,-11 1 0</inkml:trace>
  <inkml:trace contextRef="#ctx0" brushRef="#br0" timeOffset="267">24892 3574 15569,'35'-5'77,"1"0"1,-1 0 0,1 0-1,3 0 1,0-1 0,1 1-1,1-1-733,-6 1 1,1 0-1,1-1 1,-1 1 0,1 0 270,1 0 0,1 0 0,-1-1 0,1 1 0,-1 0 385,-1 0 0,1 0 0,-1 0 0,0 0 0,-1 0-79,-1 0 1,0 1-1,-1-1 1,0 1 0,-1-1-133,5 0 1,-1 0 0,0 0 0,-1 0-113,7-1 0,-1 0 0,-2 0-125,-4 1 0,-2 0 0,0-1 448,-4 1 0,0 0 0,-4 0 0,-3 1 0,-2 0 0,13-4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3:54:48.529"/>
    </inkml:context>
    <inkml:brush xml:id="br0">
      <inkml:brushProperty name="width" value="0.09071" units="cm"/>
      <inkml:brushProperty name="height" value="0.09071" units="cm"/>
      <inkml:brushProperty name="color" value="#FF0000"/>
    </inkml:brush>
  </inkml:definitions>
  <inkml:trace contextRef="#ctx0" brushRef="#br0">18304 7174 13323,'0'-11'672,"0"2"-392,0 9 185,0 0-320,17 0-38,22-1-105,-15 0 1,1 0-383,9 1 1,0 0 381,-3-1 1,0 1-3,3 0 0,0 0 19,2 0 1,0 0-20,0 0 0,0 0 0,0 1 0,0 1 11,0-1 1,-1 1-738,0 2 0,0-1 709,3 2 0,1-1 7,-11-1 1,1 0 0,0 1 9,4-1 0,0 1 0,2-1-709,2 0 0,0 1 1,1-1 708,1 0 0,1-1 0,-1 0 0,0 0 0,0 0 0,0-1-275,-2 0 1,-1 0 0,3-1 278,-2 0 0,3 0 1,0-1-1,-2 1-2,2-2 0,-2 1 0,1-1-175,-2 1 1,2 0-1,0-1 1,-4 0 187,0 0 0,-2 0 0,-1-1-15,0 1 0,0 0 0,-1 0 0,1 0 0,-1 1 0,0 0 43,-1-1 0,0 0 0,1 1-41,-2 0 0,1 0 0,0 0-2,-1 0 0,1 0 0,-1-1 0,0 1 0,0 0 0,0 0 0,0 0 0,0-1 0,0 1 31,0-1 1,1 0 0,0 0-32,0 0 0,0-1 0,0 1 30,1 0 0,0-1 0,-1 1 11,-1 0 0,0-1 0,-1 1-39,11 0 1,-2 1 31,-4 0 0,-2 0-34,-5 1 0,0 0 588,-1 0 1,0 0-575,1 0 0,1 0 285,2 0 0,2 0-275,0 0 0,2 0 1,-2 0-25,7 0 0,1 0 37,-6 0 1,1 0-1,-1 0-37,3 0 0,0 0 0,0 0 0,1 0 98,-1 0 0,1 0-98,1-1 0,-1 1 0,0-1 0,0 1 0,1-1 0,-1 0 3,-1 0 0,1 0 16,-1 0 1,0 0-3,0-1 0,-1 0 5,1 0 0,-1 0 45,1 0 1,0-1-66,1 1 1,0-1 33,0 1 1,1 0-32,-1 0 1,1 0 0,0 1 0,-1 0-12,1 0 0,-1 0-5,0 0 0,0 0 11,0 0 0,1 0 11,1-1 0,0 0 9,0 0 0,-1 1-20,3-2 0,-1 1 0,-1 0 0,0 1 14,-2-1 0,0 1-37,1 0 1,-1 1 8,-2-1 0,1 1 23,-1 0 0,2 0 1,-1 0-8,4 0 1,1 0-3,-6 0 0,1 0 0,-2 0 22,3 0 1,-2 0 5,1 0 0,0 0-56,0 0 0,0 0 5,2-1 1,1 0 22,2 0 0,2-1 32,-11 0 0,0 0 0,2 0-188,0 1 0,0-1 0,3 0 165,-1 1 1,3 0 0,0 0 0,-3 0-8,0 0 0,-2 0 0,0 1-16,8 0 1,1-1 0,-4 1 7,-3 0 1,-2 0 5,2 0 0,1 0 25,5-1 1,1 0-15,-10 1 0,0 0 0,1-1 43,1 1 0,0-1 1,0 0-266,2 1 1,-1-1 0,0 0 230,0 0 1,0-1 0,-1 1 87,1-1 0,0 1 1,0-1-25,1 1 0,0-1 0,1 0-14,0 0 1,0 0 0,1 0 20,1 0 1,-1 1 0,1-1-51,0 1 0,-1-1 0,0 1 18,0 1 1,0-1 0,-1 1-143,0 0 0,-1-1 1,0 1 104,-2 0 0,0 0 1,0 0-12,-2 1 0,0 0 0,1 0-109,8 2 1,2 0-1,-3 0 98,-11 0 0,-2 0 0,0 0 122,6 0 1,1 1 0,-5 0-101,-4-1 1,-3 0-23,0-1 0,-1 1 0,21 0 448,-20-1 1,0 0-449,19 0 937,-20-1 1,0-1-708,3 1 1750,-2-1-1723,-18 0 655,-3 0-1409,-1 0 0,-1 0 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3:57:37.392"/>
    </inkml:context>
    <inkml:brush xml:id="br0">
      <inkml:brushProperty name="width" value="0.05292" units="cm"/>
      <inkml:brushProperty name="height" value="0.05292" units="cm"/>
      <inkml:brushProperty name="color" value="#FF0000"/>
    </inkml:brush>
  </inkml:definitions>
  <inkml:trace contextRef="#ctx0" brushRef="#br0">25352 12537 24575,'0'0'0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4:02:08.755"/>
    </inkml:context>
    <inkml:brush xml:id="br0">
      <inkml:brushProperty name="width" value="0.09071" units="cm"/>
      <inkml:brushProperty name="height" value="0.09071" units="cm"/>
      <inkml:brushProperty name="color" value="#FF0000"/>
    </inkml:brush>
  </inkml:definitions>
  <inkml:trace contextRef="#ctx0" brushRef="#br0">13627 7422 12713,'-13'-19'1663,"4"4"-1630,9 14-453,0 1 488,7 1-68,1 1 33,9 1 23,13 4-56,-4-3 45,11 2 11,-9-3-56,3 1 0,1-1 0,2 1 0,-1 0 17,3 0-275,1 0 258,4-1-6,-20-2 1,1 1-6,1-1 0,0 0 11,1 1 0,0-1 16,-1 1 1,1 0-17,7 1 0,1 0-14,-8 0 0,0 0 14,6 1 0,0-1 5,1 1 1,-1 0-6,-7-1 0,0-1-253,8 2 0,0-1 275,-9-1 1,-1 0-46,1 0 1,-1-1 16,1 1 1,-1-1 5,21 1 39,-1 0-39,1-1-286,-3 0 275,1-1 22,-1 0-5,1 0-6,2 0 0,-22 0 0,3 0 0,10 0 0,1 0 0,-8 0 0,0 0 0,8 0 0,1 0 8,0 0 1,1 0-9,5 0 0,1 0 16,-1 0 1,1 0-284,1 0 1,-1 0 266,-11 0 0,-1 0 3,1 0 0,1 0-3,-4 0 0,2 0 0,-2 0-3,5 0 0,0 0 20,1 0 0,4 0 0,-4 0-17,-3 1 0,0-1 0,9 1 0,1-1 0,-12 1 0,0 0 8,2-1 0,-1 1-25,2-1 1,-1 0 32,1 0 1,1 0-11,-1 0 0,0 0 44,0 0 0,-1 0-50,1 0 0,0 0 0,-1 0 0,0 0-17,0 0 1,-1 0 46,0 0 1,0 0-67,12 0 0,1 0 36,-12 0 0,2 0 18,9 0 1,4 0 0,-5 0-11,-9 0 0,-1 0 10,1-1 1,2 1 0,-4-1-22,-7 1 1,-2-1 2,21-1 0,-5 1 17,-5 0 465,9 1-482,-18 0 5,2 0-5,-19 0 342,-4 0-691,-2 0 0,1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4:02:56.483"/>
    </inkml:context>
    <inkml:brush xml:id="br0">
      <inkml:brushProperty name="width" value="0.09071" units="cm"/>
      <inkml:brushProperty name="height" value="0.09071" units="cm"/>
      <inkml:brushProperty name="color" value="#FF0000"/>
    </inkml:brush>
  </inkml:definitions>
  <inkml:trace contextRef="#ctx0" brushRef="#br0">3920 11239 14034,'-4'-19'1944,"1"2"-1905,1 14-78,1-1-191,1 4 230,7 0 0,6 0 0,12 0 45,3-1 0,3 1-45,-5 0 0,0-1-391,12 0 1,0 0 390,-8 1 0,0-1-25,1-1 0,0 1-517,1 0 0,0 0 426,1 0 1,0 0 28,-1 0 1,1 0-51,-3 1 1,1-1 0,-1 0 82,3 1 1,0-1 53,9 1 0,-1 0-418,-4 0 0,-1 0 351,-8 0 0,-1 0 33,7 0 1,0 0-50,-10 0 0,-1 0 63,10 1 1,0 2 19,-8-2 0,1 0-93,8 3 0,-1-1 93,-8-1 0,-1 1-20,0-1 1,1 0 277,1 0 1,0 0-259,0 0 0,0-1 0,1 0 0,0-1-3,1 1 0,0-1 3,0 0 0,1 0 28,13 0 0,0 0-28,-11 0 0,0 0 87,10 0 0,-1 0-71,-12 0 1,-2 0-25,1 0 0,-1 0 8,1 0 0,0 0 0,0 0 0,0 0 8,1 1 0,0-1-8,1 1 0,1 0 0,-1-1 0,2 0 18,-1 1 1,1-1 0,1 1-43,2-1 0,0 1 0,0 0 24,1-1 0,0 1 0,-1 0 24,-1 0 0,0 0 0,-2 1-24,3-1 0,-2 0 0,1 1 0,-1-1-3,1 1 1,1-1-1,-1 0 0,0 0 3,2 0 0,-1 0 0,2 0 0,0 0-425,0-1 0,0 1 450,1 0 1,0 0-26,0 0 0,-1 0 0,1 0 0,-1 0-14,1-1 0,-1 1 56,-1 0 0,1 0-55,-3 0 0,1 0 0,-1 0 13,5 0 0,0 1 13,-6-1 0,1 0 0,-1 0-21,1 0 1,0-1-1,-2 1 0,7 0 0,-1-1 13,-4 1 1,1-1-1,-2 0-5,4 0 0,-1 1 0,1-1 0,-1 0 0,2 0 0,-1 0 11,0 0 1,0 1-12,-1 0 0,1 0 0,-1 1 0,1 0-3,-1 0 0,-1 0 3,1 0 0,0 0-20,0 0 1,1 0 19,-1 0 0,1 0 0,1 0 0,0-1 36,-1 0 1,1-1-37,1 1 0,-1-1 0,-1 0 0,2 0 1,-5 0 1,1 0 0,1-1 13,1 0 0,0 0 0,-1-1-15,1 1 0,-1 0 0,0 0 2,-2-1 0,0 0 0,-3 0 20,3 0 1,-1 0-23,-1-1 0,1 1 19,-2 0 1,1 0 68,10 0 1,3-1-114,-15 2 1,1 0 0,2 0 54,6 0 0,1 0 0,-1 0-30,-7 0 0,-2 1 0,0 0 0,14-1 0,-3 1 17,-12-1 0,-1 1-17,11-2 0,-1 1 5,-9-1 1,-1 1 69,5-1 1,1-1 188,-6 1 0,-2-1 95,8-2 520,4-1 28,-17 0 281,-9 2-1031,-3-1 588,-5 3-1305,0 1-132,0 1-759,3 0 1451,3 2 0,-3-1 0,0 1 0</inkml:trace>
  <inkml:trace contextRef="#ctx0" brushRef="#br0" timeOffset="4136">4114 12430 11094,'8'-4'784,"-2"1"-672,-6 2 61,0 1-173,4-1 84,1 1-84,14 0-11,0 0 56,12 0-68,-7 0 1,1 0 22,-4 0 0,1 0 19,9 0 1,2 0-20,6 0 0,1 0-375,-9 0 1,2 0 374,2 0 0,5 0 0,-2 1-8,-6-1 1,-2 0 0,1 1 18,0-1 0,1 1 1,-1-1-368,-1 0 1,-1 1-1,-1-1 356,3 0 0,0 0 0,3 0 0,2 0 36,-2 0 1,2 0-74,2-1 1,0 1 36,-1 0 0,1 0 18,-2 0 1,2 0 0,-1-1-19,-5 1 0,-1 0 0,2 0-411,-1 0 0,1 0 0,1 0 0,-2 0 426,6 0 0,-2 0 0,1 0-12,0 0 1,1 0 0,-1 0 22,0 1 0,0-1 0,-1-1-13,-2 0 0,-1 0 1,0-1-178,-2 0 0,0 0 0,1 0 263,-1-1 1,2-1-1,0 0 1,-1 0-46,8 0 0,0-1 0,1 1-44,-7 1 0,2 0 0,-1-1 0,-2 1-357,3 1 1,-2-1-1,-1 1 347,-2 1 0,-1-1 0,0 1 2,-1-1 0,1 1 0,1-1-127,3 1 1,4 0 0,-1-1 0,-2 1 133,0 0 1,-2 0-1,1-1 290,6 1 1,0 0 0,-2 0-306,2 1 1,-4 0 5,-9 0 0,0 0-196,11 0 0,0 1 196,-7 0 0,-1 1 0,3 0 0,1 0 6,-1 1 0,1 1 16,0 0 0,1-1-44,-1 1 0,1 1 14,-2-1 1,1 0-1,-1 0 27,6 1 1,-1 0-18,-5 0 0,2-1 0,-2 1-2,3-1 0,-1 1 425,1 0 0,1 0-397,-1-1 0,1 1-15,-2 0 0,2 0 0,-2 0 12,6 1 0,1 0 12,-7-1 0,1 0 1,-2 1-38,4 0 0,-2 0 0,-1 0 0,2 1 24,-3-1 0,3 0 1,-2 0-28,5 1 0,-1 1 27,-6-3 1,2 1 0,1-1-16,6 2 1,2 0-1,-4-1-9,1 0 0,0 0 76,-1 0 1,4 0 0,-5-1-60,-5 0 0,-4-2-34,3 1 0,-1-1 34,0 0 0,-1-1 88,1 0 0,0 0-33,-2-1 1,1 0 632,11 0 0,1-1-610,-14 0 0,0 0 0,3 0 14,2-1 0,3-1 1,0 0-1,-3 1-76,-1 0 1,-2 0 0,1 0-231,6-1 0,1 0 0,-5 0 197,-4 1 0,-2 1 8,-1 0 0,1-1 14,-2 1 1,0 0-46,-1 0 1,0 1 22,11 1 0,0 0-6,-9-1 1,1 1 5,2 0 0,3 0 0,-2 0 11,-3-1 1,-1-1 476,8 1 0,1 0-508,-2-1 1,0 0 36,0 0 0,-1 1-17,0-1 0,-1 1 0,-4 0 0,-2 0-11,6 2 744,-5-1-672,2 1 505,-10-2-157,1 0 774,-12-1-992,2 0 61,-4 0-252,0 0 0,-3 0-592,-3 0 0,0 0 1</inkml:trace>
  <inkml:trace contextRef="#ctx0" brushRef="#br0" timeOffset="10133">4136 14735 12315,'0'-17'655,"0"3"-515,0 14-140,0-1 6,2 0-6,2-1 17,5-2 22,7 0-45,6-1 6,6-1 0,7 1 56,6-1-56,-17 3 0,0 0-204,3 1 1,0-1 203,1 1 0,2 0-359,0 0 1,0 1 366,1-1 1,1 1-9,0 1 0,-1-1 0,2 1 0,-1-1 2,1 1 1,0 0 0,-1 0 0,1 0-3,0 0 0,2 0 2,-4 1-1,3 0 1,0 0-15,2 2 0,1-1 0,-1 1 13,1 0 0,0-1 0,-1 0-346,-1 2 0,-1-1 1,-2 0 361,3-1 1,-2 0-17,1-1 0,0 0 0,0-1 0,0 0 17,0 0 0,0 0-31,-1 0 0,2 0 15,-3 0 1,2 0 0,-2 0 23,5 0 1,1-1-10,-7 0 1,2 1 0,0-1-17,-1-1 0,0 1 0,-1-1 19,7 1 1,-1-1-24,-5 1 1,1 0-1,-1 0 7,2 1 0,1-1 45,-2 1 1,3-1-1,-1 1-22,-6 0 0,-1 0 1,1 0 25,10 0 0,1-1 1,2 1-13,-4-1 1,3 1-1,0 0 1,-2 0-701,3-1 0,-1 1 0,3-1 661,-10 1 0,2 0 0,0 0 0,0 0 1,-3 0-2,7-1 0,-2 1 0,-1 0 13,0 0 0,0 0 0,-1 0-10,-1 0 1,-1 0 0,0 0-4,0 0 0,0 0 0,0 0 2,-2 0 0,1 0 0,0 0-55,9 1 0,1 0 1,-1 0 44,-4 0 1,-2 0 0,0 0 21,0 0 1,-1 1 0,-1-1-15,10 1 0,-3-1 0,-8 1 0,3-1 8,-4 1 1,3-1-1,2 1 1,0 1-314,1-1 1,1 0 0,-1 1 0,1-1 304,1 1 0,0-1 0,0 1 0,-1 0 0,-5 0 0,0-1 0,-2 1 0,-3 0 22,8 1 0,-4 1 190,-3-2 0,-1 1-212,-3 0 0,-1 0 17,0-1 0,-1 0 809,1 0 0,2 0-832,1-1 1,2 0-1,-1 0 17,5-1 0,0 1-89,-3-1 0,0 0 0,-1 0 83,3 0 1,-2-1-6,0 1 0,1 0 2,-1 1 1,1-1 5,0 1 1,-1 0-9,1 0 0,-1 1-9,0 0 1,0 1-9,0 0 1,-1 0 32,1 0 1,-1 1-6,0-1 1,1 2-11,-2-1 1,2 0 0,-1 0-2,6 2 0,0-1 0,-5 0 0,2 0 0,-2-1 0,3 1 0,0 0 78,0-1 1,0 1-384,-2-1 0,1 0 350,-1 0 0,-1-1-12,-1 1 1,0-1-80,9 0 1,0 0 101,-10-1 0,-1-1 61,7 0 1,0 0 147,-5-2 0,-2 0-47,12 0-148,-17 0 0,-1 0 64,1 0 113,-6 0 417,-5-1-535,-4 0 3147,-5 1-2913,-1 0-3219,-1 0 2856,-13-4 0,9 4 0,-9-4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4:03:26.597"/>
    </inkml:context>
    <inkml:brush xml:id="br0">
      <inkml:brushProperty name="width" value="0.09071" units="cm"/>
      <inkml:brushProperty name="height" value="0.09071" units="cm"/>
      <inkml:brushProperty name="color" value="#FF0000"/>
    </inkml:brush>
    <inkml:brush xml:id="br1">
      <inkml:brushProperty name="width" value="0.05292" units="cm"/>
      <inkml:brushProperty name="height" value="0.05292" units="cm"/>
      <inkml:brushProperty name="color" value="#FF0000"/>
    </inkml:brush>
  </inkml:definitions>
  <inkml:trace contextRef="#ctx0" brushRef="#br0">3293 1451 16616,'-7'-24'818,"1"0"0,-4-14-678,6 30-6,2 3-134,1 3-386,1 1 10,0 7 256,4 17 0,1 8 215,-1 1 0,0 4-506,0 1 0,1 4 1,-1 1 190,-2-5 0,0 3 0,-1-1 0,0-2-294,0-3 1,0-1 0,-1 0-199,0 8 1,-2 0 0,0-6 711,-1-7 0,-1-5 0,-1 4 0,0-6 0</inkml:trace>
  <inkml:trace contextRef="#ctx0" brushRef="#br0" timeOffset="620">3250 1283 14253,'10'-32'735,"0"1"1,6-4 0,2 5-731,9 0 9,-8 13 0,2 3 37,13 1-51,2 6-6,-1 4-196,0 9 34,-4 7 163,-6 10-46,-8 9-47,-12 0 0,-6 1-104,-4-6 1,-3 1-894,-4 12 1,-4-1 890,-4-9 0,-2-2 24,-1 0 1,0-1 179,0-2 0,-1-2-51,3-3 1,0-1 330,1-1 1,1-2-365,-2 1-67,4-4 417,15-11-266,6-2 230,6-4-180,11-4 897,9-6-796,0 0 0,3 0-70,-8 2 1,1 1-82,9-4 0,1 2-76,3 4 1,-1 5 30,-11 9 0,-1 2 53,5-1 1,-4 5-107,-13 7 0,-6 4 132,-4 17-32,-3-18 1,-2 2 19,-6 11 1,-2 1-23,2-8 0,-2 0-597,-5 7 0,-1-2 616,2-10 1,0-1-3,0-3 0,0 0-15,-2-1 1,-2 0 207,-9 3 0,-2-1-70,6-5 0,-1-2 67,-9 4 1,0-3 22,9-6 0,-1-1-20,-6-1 0,-1-2-202,5 0 0,0-2-25,3 1 1,1-2-878,-3 0-1346,22 0 2535,21-4 0,-10 4 0,12-4 0</inkml:trace>
  <inkml:trace contextRef="#ctx0" brushRef="#br0" timeOffset="801">4009 1904 15294,'0'0'0</inkml:trace>
  <inkml:trace contextRef="#ctx0" brushRef="#br0" timeOffset="1217">4658 1396 18106,'-25'-22'-599,"5"21"624,18 24 0,5 9 62,-1 7 0,0 5-907,-1-10 1,1 3 0,0 2 0,-1-4 487,1 1 1,0-2 0,0 1 60,0 7 1,-1 1-1,1-6-230,-2-10 1,1-3-1651,-1 18 2272,0-16 0,0-2 0,0 3 0,0 1 0</inkml:trace>
  <inkml:trace contextRef="#ctx0" brushRef="#br0" timeOffset="1568">4616 1308 13900,'23'-30'614,"0"0"0,1 0 1,1 2-397,-2 6 1,0 3-113,1 0 0,1 0-137,9 2 1,1 2-805,-11 6 0,1 1 700,4 1 1,0 4-45,1 15 658,-6 8-479,-11 13 61,-8-10 1,-4 1-166,-4 1 0,-3 1 104,-2 5 0,-3 0-3,-4 0 1,-2-1-449,-1 0 0,-1-2 451,-1 1 0,-2-1 59,-6 4 0,-1-3 22,6-7 0,1-2-64,-5 3 0,0-4 557,-7-2-484,4-5-90,1-6-325,6-2-1188,3-2 1513,2-1 0,9-1 0,1 1 0</inkml:trace>
  <inkml:trace contextRef="#ctx0" brushRef="#br0" timeOffset="2618">5334 1163 18313,'0'-10'-89,"0"51"120,-1-5 1,-1 8 0,-1 0-852,2-12 1,0 0 0,-1 1 0,0 1 361,0 4 0,-1 3 0,-1-2 0,1-3 458,0-3 0,0-2 0,1-2 570,-3 10 0,2-2-570,1-9 0,1-3-106,-2 16 22,3-8 872,5-5-877,3 0 178,10-6-77,8-5 108,10-16 0,5-8-120,-3-4 0,2-4 579,-2 1 0,3-2 0,-2-2-575,-3-4 0,-2-1 0,-1-1-666,-3 1 1,-1 1 0,-1-1 668,-3 1 0,-1-1 1,-1 0 36,-2-2 1,-1-1 0,-3 0-376,1-7 1,-3-1 327,-2 2 0,-2 1-70,-4 6 1,-6 2-85,-10 1-123,-27 18 238,16 9 0,-1 4-68,-12 5 1,0 5 103,5 4 1,1 3-21,0 2 1,1 2 463,2 1 1,1 1-445,3-2 1,3 1-121,2-1 0,3 0 22,3-3 0,2-1 37,2-3 1,2-1-276,0 14 342,9-11 684,14-10 910,21-27-1542,-15-3 0,2-5 1,-1 0-53,5-4 0,-2-2 111,-5 2 0,1-3 0,-4 4-89,-4 4 1,-3 2-68,11-15 803,-3 7-1402,-9 12 829,-2 22-107,-6 11 1,-2 4-163,3 15 81,-2-13 0,1-2-333,1-4 336,1-6 180,1-7 933,3-3-894,4-9-79,18-20-3,-14 5 0,0-2 14,5-8 0,1 0-123,-4 1 0,-1 2-218,-6 8 0,-1 2 16,2-1-22,-8 20 196,-6 9 280,0 22-196,0-3-84,-1 10-101,2-13-184,3-1 576,4-12-67,14-11-224,-5-13 0,1-6 78,6-5 1,0-2-65,-2 1 0,-2 0 123,-1 0 0,-2 3-92,2-2-45,-5 7-224,-4 7 185,-1 3-51,0 8 163,7 14 100,-4 1-173,5 12-39,-5-7-739,1-2-1266,4-4 2044,10-5 0,-13-7 0,3-3 0</inkml:trace>
  <inkml:trace contextRef="#ctx0" brushRef="#br0" timeOffset="2802">7212 1583 9542,'0'0'0</inkml:trace>
  <inkml:trace contextRef="#ctx0" brushRef="#br0" timeOffset="8634">19643 1856 12472,'3'-5'1103,"0"1"-403,-3 4-39,20-33-56,-10 18-219,3-6 1,0-1-6,-5 6-40,-1-1 40,-3-1-291,-2 1-57,-1-2 113,-1 1-140,0-2-90,-9-13 84,-1 4 2,0 10 1,-3-2-3,-7-5 0,-5-1-406,2 6 0,-2-1 0,-3 0 372,-3-1 1,-3-1-1,-2 0 1,-3 1 23,4 4 1,-1 0 0,-3 0-1,0 1 1,0 0 0,1 1-8,3 1 0,1 1 0,0 1 0,1 0 1,-2 0-1,0 0-211,-4-1 1,-1 1 0,-1-1 0,1 2 0,1 0-1,3 1 236,-2 0 1,2 1-1,2 1 1,1 0 11,-2 0 1,1 1 0,1 0-21,-7-2 0,-1 0-7,11 4 0,-2 1 0,-1-1 0,1 1 8,-6-1 1,1 0 0,-3 0-3,8 2 0,-3-1 0,-1 0 0,1 1 0,1 0-16,1 1 0,1 0 0,0 0 0,-1 0-457,-8-1 0,-2 1 1,0-1-1,2 1 474,0-1 0,1 1 0,-3-1 8,6 1 0,-4 0 0,0 0 0,1 0 0,4 0 3,-3 0 0,4 0 0,-1 0-166,2 1 0,-1-1 0,0 1 0,0 0 150,2 0 1,0 1 0,1 0 0,-1 0 16,-1 1 1,-1 0 0,0 0-1,1-1-12,-1 1 0,1 0 0,0 0 0,0 0-119,-9 0 1,1 1 0,2-1 152,-3 1 0,2 0-68,0 0 0,-2 0 35,2 0 1,-2 2 0,2-1 20,7 0 0,2 1 1,-2-1-23,2 1 0,-1 0 0,-1 0 0,2 1 0,0 0 0,2 0 0,-2 1 4,1 0 0,-3 0 0,-1 1 1,1 1-22,-2-1 0,0 1 0,-1-1 0,1 1 121,0 1 1,0-1-1,1 1 1,0-1-87,-9 3 1,2-1 0,3 0-19,1 2 0,2 0 20,8-1 1,-1 0-1,2 1 13,-6 2 1,1 1-57,6-2 1,-2 1 0,0 1 14,-6 5 1,-1 1 0,1 0 23,7-3 1,2-1 0,-2 2 36,-8 5 0,-1 1 0,2 1-53,1 2 0,1 0-14,2 1 0,0 1 36,2 1 0,0 0-44,1-1 0,-1 3-2,4-4 0,-2 4 0,0 1 0,1-3 24,4-4 0,1-1 0,-2 2-157,-1 3 0,-3 2 1,1-1-1,3-3 137,-1 2 1,2-2 38,1-1 1,1 0 215,3-1 1,0 0-248,2-2 1,1 4-12,1 4 1,1 4 0,2-2 11,1 0 0,0 0-4,2 1 0,-1 3 0,3-3 37,2-4 1,2-3 7,2 2 1,2 1 19,0-1 0,2 1-50,2 1 0,1-1 70,1 0 0,2 2-70,-1 0 0,2 1 0,-1 1 37,1 0 0,0 1 1,1 1-54,-2-4 1,1 2-1,-1 0 1,1-2 15,0 2 0,0-1 0,0 0 0,3 4 0,2 0 0,-2-3 0,1-2 0,0-3-10,-2-3 1,1 1 0,0-2 54,1 1 0,1-1-48,-1-1 0,2 0 342,7 9 1,2 1-322,-10-12 1,2 1 0,0 0 24,4 5 0,2 0 0,1 1-31,-3-4 1,1 0 0,0 0-1,0-1 33,6 5 0,0-2 0,-1 0 131,1 0 1,-1-1 0,-1-1-177,-5-5 0,0-2 0,-1-1 45,3 3 0,-1-2 160,0 1 1,0 0-178,1-1 0,-1 1-28,-1-2 0,3 1 31,5 1 1,4 2 0,1-2 11,-5-4 0,0-1 0,4 1-250,1 0 1,4 1 0,0-1 0,-2-1 208,2-2 0,-2-1 0,0-1-292,-7-3 0,0 1 1,1-2-1,-2 1 308,5 0 1,0 0 0,-1-1-19,0 0 0,0 0 0,0 0 213,-4-1 0,0 1 0,0-1-195,0 0 1,1-1 0,0 0-27,5 1 1,1-2-1,1 1 8,-1-1 0,0 0 0,1-1-207,-6 0 0,2-1 1,1 0-1,-2 0 207,5 0 0,0-1 0,0 1-28,-2-1 0,1 0 0,-2 0 26,-1 0 0,-1 0 1,-1 0 2,-1-1 1,-1-1 0,0 1-19,-2 0 1,-1-1-1,3 0 17,8-3 0,4-1 0,-1 0 133,-10 1 0,1-1 0,0 0 1,1 0-136,0-1 1,1 0 0,1-1 0,-1 1 0,-1-1 17,2 0 1,-2 0 0,0 0 0,0 0 99,1-1 1,0 0 0,-1-1 0,-1 1-117,4 0 0,-3 0 0,1-1-256,2 0 0,0-1 0,0 0 267,1 0 0,0-1 1,0 0-11,0 0 1,0 0 0,0-1-2,-2-1 0,1 1 0,1-2 33,-1 1 1,1-2 0,0 1 0,-2 0 24,2-1 0,-3 1 0,1-1-57,-2 1 1,1 0-1,-1-1 1,-2 2 14,-3 0 1,-1 0 0,1-1 181,0 1 1,2-2 0,0-1 0,0 1-176,1-2 1,0 0 0,0 0 0,2-1-17,-2 0 1,2-1 0,0-1 0,-1 1 0,-2 0-278,1 0 1,-1 0 0,-1 1 0,-1 0 269,8-7 0,-2 1 0,-3 1 78,-2 1 1,-3 2 296,-3 0 1,0 1-272,-2 0 0,0 0 47,-1-2 0,1-1 326,1-1 0,0-3-382,-2-4 0,1-4 1,-2 1-269,-5 4 0,0 1 0,-1-2 222,-1 0 0,0-2 0,0-1 0,-3 1-27,-2-2 0,-1 0 1,-2 1-3,-1 0 1,0-1-1,-1 1-2,-1 2 1,0 1 0,-1 0 5,-1 1 1,1 1-1,-2-1-61,0-10 1,-1-3 34,-1 5 0,0-1 1,-2-1 558,0 4 0,-1 1 1,-1-1-558,0-4 0,-1 0 0,-3-1-14,-1 6 0,-1 0 0,-2 0 0,0 2 54,-1 3 1,0 1 0,-1 1-1,-1-1-420,-1-3 1,-1 1-1,0 0 1,-2 1 377,1 2 1,-1 1 0,-1 2 0,0 1-29,-6-3 0,0 2 0,-2 1-140,-3-1 0,-1 2 0,-1 1-56,-2 2 0,-1 2 1,0 2-293,-1 3 1,-1 1 0,1 3-520,1 2 1,0 2 0,0 2 1000,6 1 1,-1 1 0,2 0 0,3 1 0,-5 0 0,3 0 0,0 0 0,-1 0 0</inkml:trace>
  <inkml:trace contextRef="#ctx0" brushRef="#br0" timeOffset="10184">20257 875 17669,'-17'-27'-453,"4"7"402,12 34 79,1 0-89,2 10 21,5-4 40,4-3 348,19-3-253,-3-7 56,13-6-117,-9-9 38,-1-6-32,-4-6-7,-4-14-111,-12-2 27,-10 2-10,-28 6 13,5 23 1,-3 5 13,0 1 0,-1 3-322,-2 4 1,1 5 338,7 2 0,1 4-28,0 4 1,2 3-606,1 1 0,1 1 647,2 3 0,3 2-208,7 2 0,3 3 0,4-4-55,2-1 0,4-3-335,3 1 0,3 0 1,4-7-299,12-10 0,6-9 899,-2-5 0,3-5 0,-3 2 0,-5 1 0,-1-1 0,5-6 0,0 0 0</inkml:trace>
  <inkml:trace contextRef="#ctx0" brushRef="#br0" timeOffset="10530">20649 878 14993,'25'19'12,"-1"0"1,1 0 0,8 8 0,-2-2-13,-9-6 0,-2-2 239,12 6 187,-4-3-303,-11-21-61,-9-12 176,-1-10-160,-1-6 353,-2-3-47,-3 1 355,0-5-716,-4 14 16,-5 2-61,-21 27-46,-3 13-110,6-3 0,0 4-57,1 2 0,1 2-630,-2 2 0,0 3 865,6-2 0,-2 3 0,0 1 0,4-5 0,-1-2 0,1 0 0,1 3 0,-1 0 0,0 0 0</inkml:trace>
  <inkml:trace contextRef="#ctx0" brushRef="#br0" timeOffset="10968">21121 841 14254,'16'23'-15,"0"1"0,4-1 1,1-6 299,16-9 74,0-8-191,-4-11 90,-14-9 122,-4-2-133,-5-4 201,-5 1-387,-3 1 211,-17-3-205,-11 10-104,-4 15 1,-3 6 16,10 2 1,-1 3-40,-6 7 1,3 6 24,8 9 0,6 1-725,4-6 0,1 1 720,-1 8 0,3 0 39,5-11 0,4-1 53,0-2 1,5-1-52,16 1 1,8-5-3,-6-7 0,3-3 0,-1-1 0,5 4 0,-2-3 0,-1-6 0,0 1 0</inkml:trace>
  <inkml:trace contextRef="#ctx0" brushRef="#br0" timeOffset="11635">21650 804 16980,'-24'0'41,"0"0"0,1 0 1,3 4 47,-1 15 1,-1 4-23,-1 6-686,3 5 619,3 5 98,10-19 0,3 2-121,0 0 1,1 0 19,2 1 1,1-1 2,9 20-174,4-6 174,11-8-454,4-10 515,6-9 102,4-11-138,-18-4 0,1-2-20,0-3 1,1-3-3,8-11 0,1-4 232,-11 8 0,-1-1 0,0 0-36,9-10 0,-2 0 78,-5 2 1,-3 3 69,-3-3 196,-5 8-543,-5 9-72,-3 6-169,-2 5 303,0 19-62,0 1-79,1 19-111,2-2-209,2 0 58,3-3 916,1-5-70,14-7-500,-4-15 68,13-10-73,-6-16-337,3-7 381,-14 12 1,0 0-39,13-15 168,-2 1 134,-2-1-325,-8 12-515,-5 3 425,-7 18 214,-4 6-107,3 7-6,0 3 113,5 6-213,0-8-46,11 5-682,-1-15-1860,15-1 2694,-11-12 0,0-2 0,4 5 0,3-11 0</inkml:trace>
  <inkml:trace contextRef="#ctx0" brushRef="#br0" timeOffset="11937">22564 490 20554,'1'-15'-375,"1"14"414,4 42-34,-3-13 1,0 1-1645,1 5 1,0 1 1444,0 2 0,-1 1-44,1-4 0,-1 0-822,-1 5 1,-1 0-384,-1-10 1,-2-1 1442,-5 7 0,-1-3 0,1-6 0,-8-5 0</inkml:trace>
  <inkml:trace contextRef="#ctx0" brushRef="#br0" timeOffset="12768">22415 797 17854,'30'-2'30,"0"1"0,0-1 1,-1 0-1,0 0 0,-1 1 76,3 1 1,-1 0-785,2 1 1,-1-2 750,0 0 0,-1 0-57,-1-1 1,-1-1-12,-3-1 1,-1-1-6,17-7 343,-12-1-841,-11-2-46,-9-1 348,-10 2-50,-12 0 33,-8 4 213,-10 4-34,6 5 1,-1 4-21,-4 11 1,0 3 14,5-5 0,2 1 294,0 10 1,6 2-256,10 6 207,7 1-202,11-4 191,9-1 183,9-16 0,10-4 0,1-3-338,-3-1 0,1-3 0,1-1-381,-3 1 1,1 0 0,-1-1 0,-1-1 367,2-4 0,-1-2 0,-5 0-23,0-2 1,-3-2-465,6-4 1,-2-1 519,-9 4 1,-1 0-443,4-3 0,-3-1 381,-5-5 133,-8 4-279,-7 1 1211,-2 4-1771,-15 1 1878,1 7-1306,-15 1 134,4 9-67,-4 5 39,1 9-51,-1 6 74,2 2-96,5 4-62,7 0-139,7 9 257,12-13-95,9 2 140,10-20 118,7-3-113,5-9 74,2-6-77,-9-6 1,0-2 81,-8 2 0,0-2-168,6-7 1,-2-2 100,-9 5 0,-3 0-6,0-3 0,-2-1-331,-2-2 0,-1-1 326,-2-1 0,-2-1-4,-1-1 1,-1-1 86,0 0 1,-2 0 131,-2 1 1,0 1-7,0 1 1,-2 0-120,-1 4 0,-1 1 548,-6-16-235,-1 2-751,5 21 147,1 1-47,7 26 1335,0 9-1093,-1 16 3,0-12 0,0 1 189,0 3 0,0 2-142,0 1 1,-1 1-9,2 1 0,-1 1 27,0-4 0,1 1 0,0-1-66,1 3 0,0 0-3,1 6 0,2-1-841,4-7 1,4-4 864,3-5 0,1-2 1,6 14-1,1-18 0</inkml:trace>
  <inkml:trace contextRef="#ctx0" brushRef="#br0" timeOffset="12919">24023 824 16667,'-11'-2'0,"2"1"0</inkml:trace>
  <inkml:trace contextRef="#ctx0" brushRef="#br0" timeOffset="16750">14951 7044 11626,'0'-37'1927,"0"2"-1597,0 26-67,1-2 12,0 3 419,0-6-408,0 2-11,-1-6 268,-9-6-543,-2 4 0,-11-7 11,2 11 0,-2 1-8,3 3 0,0-1-279,-8-3 1,-2 0 275,6 4 0,0 1 5,-2 0 1,-1 0-6,0 0 0,-2 0 0,0 0 0,-1 0-764,-1 0 0,-1 1 795,0 1 0,-2-1-52,3 1 1,-3 0-1,2 1 21,-5-2 0,0 0-321,6 2 0,-2 0 0,3 0 321,-2 0 0,2 0-63,2 0 0,-1-1 96,-10-1 1,-1 0-71,9 2 1,1 1-78,-10-2 1,-1 1 113,11 3 0,0 2-17,-1-1 1,-1 1 16,-1 0 0,0 1 0,-2 0 0,0 1 0,0 0 0,-1 0 0,1 0 0,-2 0 0,0 1-25,-2-1 1,-1 0 0,-1 1 32,4-1 0,-2 1 1,-1-1-1,1 1-15,1 0 0,-1-1 0,1 1 0,1 0-162,-3 0 0,2 0 0,0 0 146,3 0 1,0 0-1,3 0 15,-4 0 0,3 0 398,-1 0 0,1 0-354,-1 0 0,0 0-280,0 0 0,0 1 244,1-1 0,-2 1-7,3 0 0,-3 0 0,-1-1 0,2 1 7,2 0 0,2-1 0,-3 1-69,-2 0 0,-4-1 0,0 1 0,0 0 64,1 1 1,-1-1 0,1 1 0,1-1 64,-2 1 1,1 0 0,-1 0-70,1 0 1,-3 1 0,1-1 0,3 1 34,4 0 0,2 0 0,0 0-51,0 0 1,0 1 0,0-1 24,1 1 0,0 0 0,0-1 0,-1 1 0,0 1 0,-1-1 19,-1 1 1,-3 1 0,1 0 0,1-1-692,-2 1 0,2 0 0,-2 1 663,2-1 1,-1 0 0,0 1-1,2 0 33,1-1 1,3 0-1,-3 0-187,-10 3 1,-2 0 0,1 0 162,12-2 0,1-1 0,-2 1-29,-2 0 0,-1 0 0,-1 1 0,5-2 29,-2 2 0,1-1 354,-8 1 0,1 0-318,11-2 1,0 0 2,-4 1 0,-3 1-39,1 0 0,-3 0 0,-1 0 35,-1 1 1,-1 1 0,-3 0-16,8-1 0,-4 0 0,0 1 0,0 0 0,3 0 342,-7 1 1,2 0 0,-1 1-363,7-2 0,0 0 0,0 0 0,2 0 20,0 1 1,3 0 0,-1 1 254,-1 1 0,1 0 1,-1 2-260,-7 3 1,0 2 0,2 1-15,8-5 0,1 1 0,1 1 61,0 0 1,2 1 0,2 0-64,-2 4 0,1 1 17,-1 1 0,0 1-893,0 1 1,0 0 875,-1 1 0,0 1-3,1-1 0,-1 1 137,1 0 0,1 0-134,1 0 0,0 1 20,4-3 1,0 2-1,1 0 6,2 1 0,1 0 1,1 0-40,0-1 0,0 1 0,2 1 66,2 6 1,3 1 0,2 2-82,2 0 0,3 1 0,1 1 365,1-1 1,0 1 0,2 0-330,-1-8 0,0 1 1,1-1-1,1-2-8,1-1 0,1-2 0,0-2 382,2 7 1,0-2-330,0-4 1,0-2-38,1-2 1,-1 0-80,1 0 0,2 3 64,1 2 1,3 3 0,-2-2-93,4 6 0,0 0 91,-2-4 0,1 1 0,0-1 0,1 1 0,-1-1 0,1-1 0,-1 0-3,1 0 1,0-1 2,-2-1 0,3 0 343,-2-3 0,1 1 1,0-1-291,3 3 0,1 1-34,-4-7 1,3 2 0,0 1 0,0-2 17,5 3 0,0-3 1,1 1-737,-1 1 1,2-1 0,-1-1 700,1-1 0,0-2 0,-1-2-2,3 1 0,0-2 64,1-1 1,1-1-52,-1-2 0,1 0 0,0-1-13,-5-3 0,-1-1 0,2 0 29,5 1 1,3 0-1,0 0 1,-3-1-191,-2-2 0,-3-1 0,2 0 161,5 1 0,1 1 0,-1-2 36,4 1 0,-2 0-248,0-1 1,1 1 211,-9-2 0,-1-1 0,2 1 0,2-1 0,1 1 0,1 0 11,1-1 0,0 1 1,3 0-10,1-1 1,2-1 0,1 1 0,0-1 11,-9-1 1,0 0 0,1 0-1,0 0 1,1 0-15,1 0 0,0-1 0,2 1 0,0-1 0,-2 0 0,-1 0-79,8 1 1,-2-1-1,-1 0 1,0-1 90,-1 1 1,0-1-1,-1 1 1,-2-1-24,-2 0 0,-3 1 0,3-1-188,-1 0 1,4 1 0,-1-1 0,-2-1 201,2 0 1,-1 0 0,1 0 80,-2 0 0,1 0 0,1 0 0,-1-2-84,1 0 0,0-2 0,-1 0 0,-1 1 13,3-1 0,-1 0 0,0 0-41,-1 0 1,2-1 0,-1 1 0,-2 0 27,0 0 0,-2 0 0,0 1 0,0-1 0,0 0 0,0 0 0,-2 1 0,0 0 0,2-1 1,-2 1 1,3-1-1,0 1 1,-1-1-2,0 1 0,0-1 0,1 1 8,-3 0 1,3-1-1,-1 0 1,-2 1-26,-1 0 0,-2 0 0,2 0 14,1 0 0,2 0 1,1-1-1,-3 1 12,2 0 1,-1-1-1,1 1-8,-2 0 1,2 0-1,0 0 1,-1 0-2,10-1 0,-1 1 0,-2-1 20,-10 2 1,-1-1-1,0 1 438,7-1 1,0-1 0,-3 1-462,-4 0 0,-2-1 3,-1 0 0,2-1 26,1-1 0,2-2 1,-1 1-27,7-3 0,1 0 165,-3 0 0,1 0 0,-2-1-137,6-3 0,-3-1-23,2-1 1,-1 0 213,0-1 0,2-2-89,-6 2 1,2-2 0,0-1-45,0-1 0,0-1 0,0 0-228,0 0 0,-1 1 1,-1-1 157,-3 0 1,-1 0 0,-2 1 19,0-3 1,0 0-172,-4-1 0,0-3 0,-2 2 171,4-6 1,-3 0-26,-3 3 0,1-1 0,-4 0 64,0-4 1,-2-1 22,-2-3 0,-1-2-87,-4 11 0,0-1 1,-2 0 21,1-2 1,-2-1 0,0 0-34,-1-1 0,0 0 0,-1-2 29,-1 3 0,0-3 1,0 1-1,0 2-18,-1 0 0,1 3 1,-1-2-7,0-4 1,0-2 0,0 4 269,0-3 1,0 4-307,0 9 0,0-1 61,0-5 0,0 1-30,0 6 0,0 0 56,-1-12 0,0-1-31,-1 8 0,0 0-25,-2-2 0,-1-3 0,0 2-45,-1 4 0,-2-1 41,-1-3 1,-3-2-1,-1 1 32,0 4 0,-2 1 0,0 0 403,1 1 1,-2-1-1,-1 0-353,-6-4 1,-2-1-1,-1 3-45,3 6 1,0 2 0,-1 0-10,-5-5 0,-1 1 1,1 1-9,5 5 1,1 2 0,1 1-3,-8-5 0,1 1 28,3 3 0,2 1-143,-11-7 76,14 10 0,0 0 842,-3-1-1892,-4 1-941,0 5 2016,-1 10 0,1 1 0,4-1 0,-14 7 0</inkml:trace>
  <inkml:trace contextRef="#ctx0" brushRef="#br0" timeOffset="19105">13260 10295 12589,'0'-3'2761,"0"-1"-72,0 4-2342,-4-17-291,3 13-330,-2-9 268,6 23 12,8 23 94,-3-8 1,0 2-82,2 8 1,0 0 11,-1-3 0,-1-3 19,3 10 74,-4-22-124,-6-16-62,2-11 6,-1-7 11,1-6 0,0-3 40,2-15-9,-1 12 0,1 0 14,1 3 0,1 2-129,4 1 0,1 1 76,0 3 0,0 3-93,13-6 40,-7 26 106,-7 8 0,1 10 89,-1 7-83,2 5-490,-1 2 563,1-1-60,0-8 1,1-1 14,3 3-51,-3-9 0,-1-2 17,-2-7 0,1-3 84,-2-2-84,0-1 140,15-3-17,12-15-81,-5-1 0,0-4-276,-3 0 1,-2-3 244,3-4 0,-2 0-11,-9 5 0,-3 0-59,0 0 1,-3-1 45,-2 2 1,-1-1-83,-2-4 0,-3-1-152,-8-16 130,-17 6 66,-6 17 51,-10 22 0,8 10-209,2 12 175,2 6-27,5 3 55,8 2 324,7-13 1,5 0-593,16 14 274,2-5 59,2-24 0,3-5-160,7-11 59,-10 0 0,-1-1-81,9-15 123,-4-3-68,-3-1 68,-5 1 54,-5 0-54,-4 1 107,-5 1-51,-2-9 157,-1-1-224,1-6 56,2 10-28,2 9-17,2 10 5,1 3 35,6-2-40,-3 3 72,4 0-66,-6 2 179,0 1-68,-4 3 180,-2-1-162,-2 2-23,-1 2-62,0-1 555,0 2-488,-1-2-117,-2 0-184,-2 1-337,0 0-638,-1 3-662,0 2-1456,2 1 3028,1-1 0,2-3 0,0-2 0</inkml:trace>
  <inkml:trace contextRef="#ctx0" brushRef="#br0" timeOffset="19417">14219 9663 19036,'6'30'288,"0"0"0,0 0 0,0 2 0,0 0 0,-1 0-257,1-3 1,0 1 0,-1-1-467,0 0 1,1 0 0,-1-1 462,2 8 0,0-2 17,1 2 0,-1-3-104,-1-10 1,-1-2 10,1 5 1,0-3 99,1 5-898,-1-5-129,-3-11-16,-1-5 1166,-5-21 0,3 11 0,-3-12 0</inkml:trace>
  <inkml:trace contextRef="#ctx0" brushRef="#br0" timeOffset="19566">14146 10064 18336,'33'-19'-88,"1"0"1,-1-1 0,1 1 0,-1 1 0,0-1-1,0 2 1,-2 2-933,3 3 1,-2 2 0,-1 0 732,-2 1 1,-1-1 0,-3 1-1,-2 2 1,-3 0 0,5-2-1</inkml:trace>
  <inkml:trace contextRef="#ctx0" brushRef="#br0" timeOffset="20268">13280 11237 17412,'24'24'756,"10"-5"-728,-9-10 0,1-3 47,-4-4 1,0-2-26,20-10 1,-18-8 44,-5-15-90,-12-3-251,-14 15 0,-5 2 201,-13-5-151,3 15 0,-2 5 224,-13 12 33,-3 6-5,22-1 0,0 3-53,1 2 0,1 1 13,2 2 1,2 4-67,2 11 0,2 3 47,3-10 0,2 0 48,3 9 1,8-2-306,11-14 1,7-3 0,1-5-1154,6 0 0,4-6 1413,-4-6 0,6-1 0,-1-3 0,-6 0 0,-2-3 0,-3-2 0,5-6 0,0 0 0</inkml:trace>
  <inkml:trace contextRef="#ctx0" brushRef="#br0" timeOffset="20600">13669 11182 17036,'35'15'-441,"1"1"1,0-1 0,-4-1 0,0-2 0,-3-1 280,2-1 1,-3-1 159,12-1 28,-22-14 5,-7-4 107,-3-9 219,-4-5 145,-2-4 112,-3 0 241,-3 1 6,-3 5 157,-9 3-880,3 10-140,-6 5 0,3 18 39,-5 12-39,9-5 0,0 3-329,-2 6 1,0 3-436,1 3 1,0 4-1,1-1 641,2-5 1,1 0 0,0 0 0,0-3-1,1-1 1,1-3 0,3-4 0,-1 0 0</inkml:trace>
  <inkml:trace contextRef="#ctx0" brushRef="#br0" timeOffset="21039">14030 11093 15518,'-7'-5'107,"3"1"-140,4 4 44,0 0-6,46 36-1593,-18-25 1585,5 8 0,1-2-48,0-15 423,-2-9-225,-4-5 116,-4-9-50,-3-6-96,-6-2 12,-4-1-6,-4-9-55,-7 12-57,-7 0 11,-6 18 45,-7 5-17,-1 17 1,-1 5-68,-7 8-8,7-1 0,1 4-12,8 2 1,3-1 441,3-7 0,1 1-433,-1 6 0,3 0-36,6-5 1,3-2 68,10 6-296,13-12 0,8-8 291,-8-11 0,2-6 0,-1 2 0,5 3 0,-1-1 0,-3-7 0,1-1 0</inkml:trace>
  <inkml:trace contextRef="#ctx0" brushRef="#br0" timeOffset="21670">14611 10901 17837,'-31'18'555,"3"2"-303,15-2-140,0 6 68,1 3-24,2 4-150,5 3-12,2 2 9,10-10 0,3-1-3,11 12-211,-3-15 1,5-2 5,6-7 1,4-6-93,0-3 1,1-4 167,7-9 0,-2-4-738,-9 0 1,-5-3 866,-3-6 0,-5-3 0,-1-13 12,-11 12 1,-1 0 575,0-11-39,-3-3-185,-2 22-364,-1 8-117,1 5 1561,0 3-1444,18 21-269,10 4 0,-5-5 1,2 0 200,-5-5 1,0-3 67,15 3 34,-16-13 5,-1-7 12,-3-7-40,-2-8 56,0-5-64,-5 7 0,1-1 484,3-16-112,1 2-358,-6 14-17,-2 16-34,0 3-44,1 3 78,5 5 84,3 5-84,4 4-493,3 2-913,6-4 1406,10-4 0,-15-5 0,2-3 0</inkml:trace>
  <inkml:trace contextRef="#ctx0" brushRef="#br0" timeOffset="21950">15322 10191 18044,'5'34'245,"1"-1"1,0 1 0,0-1-1,2 10 1,0-1 0,2-2-1041,-1-9 1,1-2 0,0-1 794,4 11 0,0-3-51,-3-7 1,0-3-199,-1-4 0,0-1-676,5 12-1934,-1 2 2859,-11-15 0,1-3 0,-8-15 0</inkml:trace>
  <inkml:trace contextRef="#ctx0" brushRef="#br0" timeOffset="22767">15296 10636 17232,'39'-8'35,"-1"1"1,-2 0 0,0-1-25,3-2 0,-2-1-828,-9 2 0,0-1 778,7-3 0,-1 0-45,-15 2 0,-1 0-56,9-10-77,-9 1-460,-9 2 781,-7 4-104,-11 5 50,-6 5 0,-5 8 1,-2 3-29,-3 6 1,2 3-7,-1-1 1,1 2-9,0 10 1,5 3 342,10-8 0,4 1-309,3 4 0,6-1 64,11-5 1,4-4 16,2-4 0,2-4-329,7-2 1,2-4 252,-6-3 1,2-3-28,1-3 1,2-3-1,-2 0 84,6-3 0,-1-2-54,-4 1 0,1-1 1,-2-2 18,-3-2 0,-1-2 0,-2 2-66,1-4 0,0 1 30,3-7 1,-4 1-17,-5-7 67,-10 8 112,-6 5-56,-12 8-34,-5 6-28,-11 5-78,-3 9 0,-2 6-5,2 11-26,11-1 0,1 1 6,6-4 0,1 0-6,-2 7 0,3 0 20,4 9-95,11 2 296,15-15 1003,17-11-1081,1-23-28,-18 0 0,-2-3-702,-5-3 1,-1-1 661,-1-2 1,0-1-17,-2-1 0,0 0-249,-3-3 1,0 0 214,-2 1 1,-2-3-70,-1-1 1,-2-2-1,-1 0-85,-3-8 1,-2-2-340,1 4 1,-1-3 0,-2 2 423,0 7 0,-1 1 1,-1-1 72,-1-4 0,-1-1 0,1 3-30,-1-1 1,0 3 31,1 1 0,1 5 742,0 10-759,3 11 438,1 10-102,1 8-812,1 11 1,1 4 719,1-1 0,-1 3-61,1-2 0,0 3 1,2 1-424,2-2 1,1 2 0,1-1 0,-1-1 325,0-1 0,0-1 1,1 1-202,3 6 0,0 1 0,1-5 132,-1-9 0,1-3 0,7 15-750,1-5-444,4-1-1667,-1-7 3410,-4-9 0,-6-8 0,-6-5 1</inkml:trace>
  <inkml:trace contextRef="#ctx0" brushRef="#br0" timeOffset="30333">26974 10023 12433,'5'-22'434,"-1"1"0,4-16-82,-4 25-128,0 0 213,2-3-134,1-1-298,-1 2 74,0 0 77,-2 4-150,0-1 207,-2-1-213,-1-3 67,-1 0 95,-8-14 136,-12-6-296,3 12 1,-2-2 17,-5-1 0,-3 1-306,-2-3 0,0 1 286,5 5 0,-1 1 17,1 0 0,1 1-15,5 5 1,1 1-6,-1-1 1,0 1-29,0-1 0,-1 1-197,-1 1 1,-1 0 218,-1 0 1,0 0 33,-1 1 1,-1 1 10,-1-1 1,0 1-35,-1 1 1,-1 0 98,-11-4 0,-4-1-101,13 6 0,-1-1 0,-2 1 87,-7-3 1,-3 0 0,0 0-610,8 4 1,-2-1 0,1 1-1,1 0 552,-7 0 0,1 0 0,-1 0-40,8 2 0,-2 1 0,1 0 1,1 0 9,-6 0 0,2 1 0,-3 0 12,8 2 0,-3-1 1,-1 1-1,1-1 0,2 1 6,-10-1 1,3 1 0,-2-1-2,4 1 0,-1 0 0,0 0 0,1 0 12,4 1 0,0 1 1,1-1-1,-1 0-50,-2 1 0,-1-1 0,0 0 0,0 1 21,0-1 0,0 1 0,0-1 0,1 1 30,1 0 1,1 0 0,-1 0 0,-2 0-241,1 0 1,-3 0 0,0 0 0,0 1 0,1-1 204,-4 2 1,0-1 0,1 1 0,-2 0 4,3-1 0,-1 0 0,-1 0 0,2 1 0,1 0 0,1 0 0,1 0 0,2 1 0,1 0 17,1 0 0,1 0 0,0 1-1,0-1 1,0 1 0,-1 0-17,0 0 0,1 0 0,-1 1 0,1 0 0,1 0 0,-5 1-5,2 1 1,-4 0-1,-2 2 1,0 0 0,1 0 11,3-1 1,2 1 0,-1-1 0,0 1 0,-1 0-280,2 0 1,-1-1 0,-1 1-1,1 0 1,1 0 0,1 0 271,-9 3 0,3-1 0,1 1 0,2-1 0,1 0 0,2-1 0,0 1-123,1 1 0,0 0 1,1 0 138,1 0 1,0 0 0,-1 1-17,-5 3 0,-1 2 0,2-2 3,-3 2 0,2 0 23,8-4 0,0 1 0,0 0 321,3-1 0,2 2 0,-3 2-379,0 3 0,-2 3 0,-1 2 0,1 1 26,4-4 0,0 2 1,0 0-1,0 0 1,0 2-91,-3 3 1,-1 2 0,1 1 0,1-1 0,2-1 95,2 0 0,2-2 0,1 0 0,1 1 0,-4 6 0,1 1 0,1 0 326,4-5 0,1 0 1,0 1-1,0 0-319,1 0 0,0 0 0,0 1 0,0 2 16,2-2 0,0 2 1,-1 2-1,1 0 1,1 0-1,1-2-19,0 3 1,2-1-1,1-1 1,0 2-1,1 0-51,1-1 1,-1 0-1,1 1 1,1 0-1,2 0 1,0 0 59,3-1 0,1 0 0,2-1 0,0 1 0,1-2 0,0 0-335,-1 1 1,1 0-1,1-2 1,0 1-1,2-1 324,1 2 0,1 0 1,2-1-1,-1 0 1,1-3 11,1-1 0,0-2 0,1-1 0,2 2-77,2 1 1,3 2 0,0 1 0,1-2-1,-1-2 63,1 1 0,0-3 0,0 0 0,2 1 12,0 0 1,1 0 0,0 1-1,3-1 1,0-2-8,3-1 1,2-1 0,1-1-1,0-1 1,-1 0 2,1 0 1,0-1-1,-1-1 1,3 1-101,-6-4 0,3 1 0,0 0 0,0 0 0,-1-1 0,0-2 113,5 3 0,-1-1 0,0-1 0,3 0-21,-3-1 1,2 0 0,2 1 0,0-1 0,-1-1 0,-1 0 12,0-1 1,-1-2-1,-1 1 1,1-1-1,2 0-6,-5-1 0,1 0 0,1 0 1,0 1-1,1-2 0,0 0 1,1-1-8,0-2 0,1 0 0,0-1 0,1-1 0,0 0 0,2-1 0,2-1 25,-9-2 0,2 0 1,1-1-1,1 0 1,0 0-1,1-1 1,0 0-1,1-1 1,0 1-1,-1-1 1,0-1 12,2 1 0,0-1 0,1 0 0,-1 0 1,1-1-1,0 0 0,0 0 0,0-1 0,-1 0 1,1 0-1,-1 0-84,0 0 0,1 0 0,0-1 0,-1 0 0,1 0 0,0 0 0,-1-1 0,-1 0 0,0 0 0,-2-1 0,0 0 62,2-1 0,-2-1 0,1-1 0,-2 0 1,0 0-1,-1 0 0,-1 0 0,-1-1 1,-1 1-15,6-3 0,-1 1 1,-2-1-1,-1 0 1,1 0-1,-1 0 3,0 0 1,0 0 0,-1 0-1,1 0 1,0-1 0,2-2 3,-2 2 1,1-1 0,1-2 0,1 1 0,0-1 0,-1 0-1,-1 1 1,-1 0-10,3-2 0,-1 2 0,-1-1 0,0 0 0,0 0 0,2-1 41,-4 2 0,-1-1 0,2 1 0,0-1 1,0-1-1,0 0 0,1-1 0,0-1-41,-2 0 0,0 0 0,1-2 0,0 0 0,1 0 0,-1-1 0,0 0 0,-1-1 0,0 1 0,-2 1 2,0-1 1,-2 0-1,0 0 1,0 0-1,-1 0 1,0 0 0,0-1-1,1 0 1,0-1-3,2 1 0,0-1 0,1-1 0,1 1 0,-1-1 0,0 0 0,0 0 0,-2 0 0,-2 0 0,-1 1 0,1-4 0,-1 1 0,-1-1 0,-1 1 0,-3 0 0,-1 0 0,-1 1 12,3-7 1,-2 0 0,-4 0-1,0 0 127,-2 1 0,-1-1 0,-2 0 0,-1-1-152,-3 1 0,-1 0 1,-2-1-1,-1 0-5,-1-2 0,-1 1 0,-2-1 0,-2 0 18,-2 0 0,-2-1 0,-2 0 0,-3-2-18,0 4 0,-2-1 0,-1-2 1,-2 1-1,-1-1 0,0 2 21,-2 1 1,0 1 0,-2-1 0,-1 2 0,1-1 0,-1-1 3,1 3 0,0 0 0,0-1 0,-1 0 1,1 1-1,-1 2 0,1 1-59,-2-1 1,0 2 0,1 1 0,0 1 0,1 2 32,-4-5 0,1 1 1,2 5 15,2 3 0,2 3 181,-1-1 1,0 1-580,-1-1 1,-3 1-642,-2 0 1,-3 1-1,-1 0 1042,-1 0 0,-2 0 0,2 2 0,-6-5 0,1 3 0,7 4 0,-1 1 0</inkml:trace>
  <inkml:trace contextRef="#ctx0" brushRef="#br0" timeOffset="31901">18783 3564 10886,'6'1'997,"-2"0"813,-4-1-1206,-3-4-83,2 2-17,-3-3-94,2 1-338,2 2-481,-1 0 303,14 24 106,2-1 56,-1 1 0,5 6-712,0 0 1,4 5-1,2 3 1,0-1 0,-2-2 645,-1-3 1,-2-2 0,0 1 0,2 3-311,-2-5 0,1 4 0,2 1 0,0 0 0,0 0 0,-1-1 0,-2-3 320,3 5 0,-1-2 0,0-1 0,-1 1-299,0 0 1,0 0-1,0 0 1,-1 0 299,0-1 0,-2 0 1,1 1-1,-2-1 7,1 1 1,-2-1-1,1 1 1,-1 0-109,-1-2 1,0 1 0,-1 0 0,1 1 111,1 7 1,2 1-1,-1 1 1,-1-2-16,-3-7 0,0-2 0,-1 0 1,0 1 291,1 1 1,1 2 0,-1-2 0,-2-3-270,3 6 0,-2-4 2055,3 8-2014,-8-17 2001,-2-5-1967,-1-7 1109,-2-3-1719,1-3 801,-2 8 0,-1-8 0,0 6 1</inkml:trace>
  <inkml:trace contextRef="#ctx0" brushRef="#br0" timeOffset="32553">20579 5553 14359,'-6'-34'683,"-1"0"1,3 3-1,-1 6-179,-2 9-498,3 6-135,2 24 302,0 22 1,0 9-144,0-15 0,0 2 0,0 1-850,-1 4 1,0 2 0,0 1 0,-1-2 642,0-4 1,0 0-1,0-2 1,-1 1 176,1 0 0,-1-1 0,0 0 0,0 0 107,0 8 1,-1 0 0,1 0-108,-1 1 0,1 0 0,0-3-153,2-8 0,1-1 0,0-1-570,-1 16 1,0-4 722,0-16 0,1-4 0,1 3 0,-3-10 0</inkml:trace>
  <inkml:trace contextRef="#ctx0" brushRef="#br0" timeOffset="32739">19903 6181 13792,'36'-12'6,"0"1"1,0-1 0,0 0 0,0 1 0,0-1 0,0 1 0,4 0 0,1 0 0,0 0 0,0 1 0,1 0 0,-1 0 0,-1 2-476,-1 0 1,-1 0 0,-1 1 0,1 1 0,-1 0 0,1 0 0,0 0 343,0 0 1,2 1-1,1 0 1,-2 0-1,-1 1 1,-4 0-1,-4 1 1,14-1-1,-6 1 1,-1 0-1,-1 1 1</inkml:trace>
  <inkml:trace contextRef="#ctx0" brushRef="#br0" timeOffset="33382">21222 6549 17664,'8'-13'190,"9"11"70,-1 15 1,2 6-121,6 4 0,3 2-1233,-5-4 1,1 1 0,2 1 613,5 6 1,0 0 0,2 2 487,-6-6 1,1 0 0,0 1 0,0 0-114,1 0 1,-1 0 0,0 0 0,-1-1 114,-1-1 0,0-1 1,-1-1-1,-2 0 13,3 1 0,-1-1 1,-1-2-25,4 4 0,-3-3 516,-5-6 0,0-1-432,1 1 0,-1-2 6,6 3 442,-1-1-532,-18-15 2210,-4-7-2815,-2-4 858,-1-5-253,0 2 0,0 3 0,1 6 0</inkml:trace>
  <inkml:trace contextRef="#ctx0" brushRef="#br0" timeOffset="34068">22534 5206 15210,'-30'-1'941,"0"1"0,4 0 0,6-1-801,18-1 84,10-2-173,17-6-51,1 2 0,5-2-624,-2 1 1,3-1-1,4-2 419,-1 1 0,5-1 0,2-1 0,-1 0 1,-2 2-564,-1-1 1,-2 1 0,-1 0 0,2-1 525,-1 1 0,3 0 0,-1-1 0,-2 1 0,-4 2-878,11-3 0,-6 1 1098,-5 1 0,-3 1 0,0 0 0,-4 0 0</inkml:trace>
  <inkml:trace contextRef="#ctx0" brushRef="#br0" timeOffset="34306">22666 5537 14835,'32'-10'217,"1"0"1,0 0-1,3-2 1,0 1-1,1 0-329,-2 0 0,1 0 0,2-1-708,2 0 1,2-2 0,0 1 0,-3 0 409,0 1 0,-3 0 1,0 1-1,1-1 1,0 0-1,-7 2 0,-2-1 1</inkml:trace>
  <inkml:trace contextRef="#ctx0" brushRef="#br0" timeOffset="85853">28577 10981 16768,'0'-12'50,"3"8"140,1 24 51,3 11 134,0 9-274,-3-4 0,1 3-14,1-7 1,0 2 0,1-2-844,0 8 0,1-1 775,2 2 1,3-7 406,6-15 369,7-10-614,0-15 0,6-8 1,1-1-181,-1-1 1,0-1 0,3-2-526,-5 1 0,2-1 0,2-1 0,-1-2 1,-1 1 525,-2 1 0,-1-1 0,0 1 1,0-2-1,1-1-2,1-1 0,0-2 0,1-1 0,-1 1 0,0-1 0,-2 3-6,-2 0 0,-1 1 1,-1 1-1,0 0 1,0-2 5,3-2 0,1-1 0,-1 0 0,-1 0 0,-2 2-171,4-6 0,-3 2 0,-2 0 171,-4 6 0,-2 0 0,0 0 167,1-1 1,-1-1 0,-2 2-619,-1 1 0,-2 1-1641,4-5 713,-15 16 200,-18 21 1,-12 10 1178,4-4 0,-2 1 0,0 0 0,-4 4 0,1-1 0,-2 1 0,0 0 0</inkml:trace>
  <inkml:trace contextRef="#ctx0" brushRef="#br0" timeOffset="86404">29095 10788 18924,'15'-35'-241,"-1"13"252,-9 36-11,5 16 129,-3-1 0,2 7 0,-1-2-1058,-1-3 1,0-1 0,1 2 958,0 1 1,0 2 0,0 0 0,0-2-31,0-1 0,0-1 0,0-3 173,2 8 1,2-4-140,-2-6 0,1-3-34,0-4 0,3-2 179,10 3 0,4-3-162,-3-6 0,3-3 81,0-2 1,2-2 0,0-3-505,2-7 1,0-4 0,2-4 440,-1 0 1,3-3 0,2-3 0,0-1 0,-1 1-385,-5 1 0,0-1 1,0-1-1,0 1 1,0-2-1,0 2 349,1-2 0,0 1 0,0-1 0,0 0 0,-1 0 0,-2 1 74,3-2 0,-2 0 0,0 0 0,-3 1 0,-2 2-108,2-1 1,-4 2-1,0 0 60,0 1 1,-1 0 0,-1 1 6,7-4 1,-1 2-28,-5 2 0,0 2 5,1 2 0,-3 2-17,2 2 814,3 1-841,-14 7 2694,0 1-3507,-8 0 1645,-1 0-3100,-3 0 203,-3 2 681,-7 1 1417,-11 3 0,9-2 0,-3 0 0</inkml:trace>
  <inkml:trace contextRef="#ctx0" brushRef="#br0" timeOffset="89964">15922 6772 14577,'-5'-35'946,"1"0"1,-1 2 0,-1 4-476,-7-7-91,0 5 1,1 6-235,1 3-443,5 17 297,1 19 33,4 8 1,1 11 0,1 5-1,-1 1-502,0-6 1,-1 2 0,0 3 0,0 0 0,0 1 0,0 1 0,0-2 422,0 2 1,0-1-1,0 1 1,1 0 0,-1 1-1,0 1 1,-1 1-49,1-4 1,0 1 0,-1 1 0,0 2-1,0 0 1,1 0 0,-1-1 0,0 0-1,0-2 1,0-1 93,0 4 0,0 0 0,-1-2 0,1 0 0,0-2 0,0 1 0,-1 0 11,1 3 0,-1 1 0,1-1 1,-1-1-1,1-1 0,0-2-11,0 0 0,-1-1 0,1-2 0,0-3 0,0-3-121,0 8 1,0-6 125,1-8 1,0-2 11,-1 8-17,0-9 2140,1-4-2959,1-7 819,0-36 0,0-10 0,0 20 0,0-17 0,0-1 0</inkml:trace>
  <inkml:trace contextRef="#ctx0" brushRef="#br0" timeOffset="90398">15776 6580 17165,'-16'-21'73,"0"0"0,-16-1 61,8 56-64,7-1 0,-2 6-1163,4-6 1,-2 4 0,1 0 794,3-3 1,-1 0 0,0 1 0,1 1 292,-2 0 1,1 1 0,0 0 0,1 0 4,0-4 0,1 1 0,0-1 0,0 0 5,0 1 0,0 0 0,0-1 0,1-3-5,-1 3 0,1-2 723,-3 4 0,7-14-841,14-39 1,7-15 94,1 5 1,3-5 0,1-2-1,0 0-576,1-1 0,-1-1 1,1 0-1,1-2 493,-3 7 1,1 0 0,1-2-1,0 1 1,0 0 0,-1 3-35,2-4 0,0 2 0,0 1 0,1-1 44,-2 3 1,0 0 0,1-1 0,-1 2 0,-2 3 444,3-5 0,-1 3 0,1 0-170,0-2 0,0 0 1,0 6 1181,13-1-1177,-12 20 1,3 7-86,6 10 0,4 7 0,0 3-612,-8-6 1,1 2-1,-1 0 1,2 3 457,0 2 0,2 3 0,0 0 0,-1 2 0,-1-2-288,-2-3 0,-2 1 1,0-1-1,0 0 1,0 1 409,0 1 1,1 1 0,0 0-1,-2-1 1,-2-3 0,2 1-1,-4-2 1,0 0 0,5 6 0,0 0-1</inkml:trace>
  <inkml:trace contextRef="#ctx0" brushRef="#br0" timeOffset="93232">20822 2129 12763,'8'-26'614,"1"1"0,-1 0 0,0 4 81,3 0 140,-1 1-298,0 0 102,-2 2-337,0 1 292,-2-1-387,-2 6-207,0 2-454,-2 7 404,1 30 50,-1 16 48,-1-15 1,0 4 0,-1 2-738,0 5 1,-1 2 0,-1 4 736,1-7 1,-1 3-1,-1 3 1,1 1 0,-1-1-1,1-3-573,0-1 0,1-1 0,-1-1 1,0 0-1,0 3 525,1-4 1,-1 1 0,-1 2 0,1-1 0,0 0 0,1-2-1,-1-3 0,1 7 0,0-3 0,1-2 0,-1-1-201,1 10 0,0-2 1,0-2 233,0-6 1,0-2-1,0 0-13,1 6 0,0 0 30,0 0 0,1-1-86,0-11 0,-1-3-48,1 1 0,0-3 1370,0-1-1336,-1-16 2318,-1-3-3640,0-8 465,-2-5 907,-7-17 0,-1-2 0,4 7 0,-4-2 0,1 0 0</inkml:trace>
  <inkml:trace contextRef="#ctx0" brushRef="#br0" timeOffset="93716">20718 3202 16028,'-2'-28'741,"1"0"0,0 4 1,2 4-877,4 9 68,3 9-11,4 14 50,5 16 69,-6-2 0,1 6 0,0 0-387,2 7 0,0 1 378,-3-8 0,1 5 0,-1-2 1,-1-3-33,0 1 0,-1-2-31,4 10 0,-1-5 31,-1-9 129,2 1 117,-6-18 102,6-22-284,0-11 1,1-5-65,3-3 0,1-2-203,-3 4 1,1-2-1,1 0 203,2-4 0,2-1 0,-1 3-309,2-3 0,0 2 303,-3 5 0,0-1 1,-1 3 5,1 3 0,-1 2 44,-1 1 1,0 0-291,3-3 0,-1 3 246,4-6 0,-2 3 0,-15 17 70,-2 3-1156,-3 2 1785,-4 8-1449,-3 6 536,-2 1-878,-1 4-437,3-6 1529,-4 5 0,6-8 0,-3 2 0</inkml:trace>
  <inkml:trace contextRef="#ctx0" brushRef="#br0" timeOffset="97049">20089 9583 10248,'-5'-6'1506,"1"1"-844,4 5 637,0 0-437,-24-39 225,15 13-855,-4 1 1,0-1 103,8 0-134,2 9 151,0 1-236,2 3 107,-1 2-397,2 3-63,-1 10 130,1 15 106,0 25-1032,1-3 1,0 5 1118,0-6 1,0 3 0,0 2-713,0-5 0,0 2 0,0 1 1,0 1 671,0-6 0,0 2 0,-1-1 0,1 2 0,-1-1 34,1 1 1,-1-1 0,0 1 0,1 2 0,-1 1-277,0-5 0,0 3 0,0 0 0,0 1 0,1 0 1,-1 0-1,0-2 216,1 2 1,0-1-1,-1 0 1,1 0-1,0 0 1,0 0-17,0 1 1,0 1-1,0 0 1,0-1 0,1-2-1,-1-2 3,1 0 1,-1-2-1,1-2 1,1-3 41,1 12 1,0-8-51,1-6 369,-1-1 643,-1-18-2877,-3-32 218,-1-19 1847,-1 11 0,-1-5 0,0 3 0,1 7 0,1 1 0,-3-8 0,0 1 0</inkml:trace>
  <inkml:trace contextRef="#ctx0" brushRef="#br0" timeOffset="97552">20072 9514 11777,'0'-37'741,"0"0"0,0 4 1,0 4-42,0 0-56,-1 7 62,-1 7-337,-1 4-369,1 6-336,-1 3 308,0 8 28,-1 9 224,-4 19-123,1-7 0,-1 3-1640,-5 9 0,-1 3 1580,2-10 0,-1 1 0,-1 1 18,0 0 1,-2 0 0,0 2-275,-1-5 0,-1 1 0,1 0 0,0-4 215,-4 8 0,1-3-18,3-8 0,0 1 0,1-6 645,-2-5-527,3-7 56,1-6 2544,2-16-2647,5-7 1,2-3-54,2 0 0,0-2 366,0-11 1,1 0-370,3 5 0,2 0-31,3 2 1,1-1-1,1 1 23,2-5 0,2 1 11,-1 6 0,2-2 0,3 3-17,1 3 0,3 2 0,1 3-13,2 1 0,1 2 1,2 1-3,6 0 0,2 1 1,0 5-9,8 4 1,-1 6 39,2 6 0,-3 7-939,-5 6 1,-2 3 932,-7-5 1,0 1 0,2 0-251,3 3 0,2 1 0,1 0-487,0 1 0,2-1 0,1 0 743,-4-4 0,1-1 0,0-1 0,-3-1 0,4 3 0,-2-2 0,1-3 0,-1 1 0</inkml:trace>
  <inkml:trace contextRef="#ctx0" brushRef="#br0" timeOffset="126317">11170 14196 14633,'0'-4'1883,"0"0"-1335,0 4 119,0-2-421,0 0-173,0-2 95,0-7-162,0 0 111,3-7-50,3 2 62,13-11-123,-1 7 33,12-8-33,-14 17-12,5 1 6,-8 7 11,7 17-5,-3 4-6,6 17 44,-15-16 1,0 3-11,2 11 0,-2 3-18,0-1 1,-1 2-14,-2-7 1,0 0 0,-1-2-4,0 0 0,-1-4 169,1 12 251,-2-34-291,0-9-123,0-10 2,1-4 0,1-3 26,3-15-34,-1 10 0,2-5 0,-1 4 33,0 6 1,-1 1-17,5-13 0,1 1 72,3-1-83,-5 14-12,1 3-128,-2 15 252,-1 12-113,5 8-5,-1 13 45,-1 0 0,0 2-368,-2-7 0,-1 1 314,4 9 1,-1-1 8,-4-10 0,1-3 34,5 18 0,0-8-34,-3-6 0,-2-8-34,-1-6 185,-1-7 51,8-38-160,-6 13 0,-1-2-51,1-6 1,0-2 11,-1 4 0,0 0 22,-1 5 0,0 0 9,4-12-34,0 4 544,-3 18-555,-2 10-78,0 4 89,4 7 112,8 18-87,-6-5 0,0 1-20,0 1 1,0 1-12,1 1 1,-2-1-17,4 8 22,-1-5 33,4 1-83,4-12 55,-3-4 34,7-37 1,-1-11-1,-5 4 11,-5 5 1,2-6-1,-3 7-50,-2 1 0,1 2 0,-5 17 11,5 11 17,0 6-28,15 23-25,-14-16 0,-1 2-1056,6 2 0,-1-1-1663,3 1 2744,-4-28 0,-14-2 0,-2-12 0</inkml:trace>
  <inkml:trace contextRef="#ctx0" brushRef="#br0" timeOffset="126465">12016 13788 18028,'-3'21'0,"-1"0"0,-1 13 0</inkml:trace>
  <inkml:trace contextRef="#ctx0" brushRef="#br0" timeOffset="126948">12418 14083 19339,'19'38'112,"-5"-8"0,1 1-112,-2-6 0,0 1 14,1 4 0,-2-3-9,-4-9 57,-2-8 5,-2-6-67,1-9 17,2-8-17,0-7 0,3-3 53,6-13 0,0 0 37,-3 6 0,1 2-203,3-6 1,-1 7 212,-3 12-94,0 7-6,-2 8-3103,0 10 3108,3 7 29,0 11-1558,2 6 1518,0 1-32,4-6 0,0-3 0,-5-1 0,0-7 0,0-1 0</inkml:trace>
  <inkml:trace contextRef="#ctx0" brushRef="#br0" timeOffset="129400">12998 13542 16409,'-19'-23'2078,"3"3"-1646,12 15-85,1 0-101,0 3-178,2 0-108,0 2 40,2 11 191,8 13-183,-1 0 1,1 3-428,4 10 1,1 3 459,-2-10 0,-1 1 0,1 4-653,-2-2 0,1 4 0,0 1 1,-1-1-1,-1-4 617,1 0 1,-2-4 0,1 2-8,-1 4 1,2 3-1,-2-2 1,-3-9 1,-3-1-341,-1-5-315,-1-9-2621,0-13 2647,-1-6 0,1 0 0,-1-1 0</inkml:trace>
  <inkml:trace contextRef="#ctx0" brushRef="#br0" timeOffset="129633">12879 13997 13435,'-4'0'3232,"1"0"-2521,3 0-711,36-34-6,-8 13 6,-3 1 0,9-6 0,0 0 0,-6 5 0,-8 7 0,-1 2 0,8-7 0,0 0 0,0 1 0</inkml:trace>
  <inkml:trace contextRef="#ctx0" brushRef="#br0" timeOffset="131233">13319 13966 12012,'-2'-4'3276,"0"1"-1836,2 3-891,-4-32 162,12 6-493,-2-1 1,3 1-191,6 9 0,2 3 28,13-4-50,1 9-12,-12 11 57,-2 10-51,-6 8 123,-5 11-121,-9-3 1,-3 1 0,0-7 0,-2 1-3,-8 13 0,-2-2-6,4-13 1,1-3 22,-12 14-6,13-18-22,10-12 11,2-3-73,17-17 73,-5 7 39,17-12-33,-9 15-6,3 3 73,-1 12 0,0 4-39,7 11-320,-7 0 1,-2 2 304,-9 0 1,-3 0-20,-1 3 0,0 2 0,-4 0 0,0 2 0,-1-1-1574,1 5-1,-1-1 1556,-2-5 1,-1 1-1,-2-2 11,-3 6 0,-5-3 58,-2-6 0,-2-1-50,0-1 0,-2-4 62,-7-4 0,0-5 178,-6-2-234,-10-1 39,14-4 16,2-1-61,5-1-78,5 0 175,14-33 0,-3 25 1,10-25-1</inkml:trace>
  <inkml:trace contextRef="#ctx0" brushRef="#br0" timeOffset="131782">13674 13346 20308,'-6'-19'173,"1"14"-22,5 39-148,0-9 0,1 5-489,2 7 0,1 5 0,-1-2 486,0-9 0,-1-2 0,0 1 0,3 10 0,0 1 0,-1-4-6,-1-3 1,-1-4-1,1 8 436,-2-4-430,1-23 263,2-4-258,3-18 9,2-6 0,2-5-37,2-6 1,2-2 14,-1 0 0,3-1-7,-1 6 0,3 1 0,-1 4 775,10-4-816,3 17 0,-1 8 33,-6 21 23,-6-1 0,-3 4-407,-8 10 1,-5 2 397,-1-8 1,-2 0-46,-2 10 1,-2-2 14,-3-12 0,-1-2 36,-1-3 0,-2 0 3,-3 1 0,-4-4-104,-4-6 1,-2-4-614,-7 2-504,-1-20-879,33-13 2100,19-10 0,-11 14 0,10-3 0</inkml:trace>
  <inkml:trace contextRef="#ctx0" brushRef="#br0" timeOffset="132435">14097 13754 15687,'3'2'1568,"0"-1"-510,-3-1-571,42 24 46,-7-35-421,-6 17 0,0-4-59,-10-14 1,-3-8 55,-2-6 0,-3 0-137,1-6 11,-4 6 0,-5 3 6,-13 5-112,-31 9 134,10 14-11,5 2 0,1 5 0,-1 20 0,14-14 0,1 2-765,2 2 0,1 2 748,2 0 0,1 0-1467,2 2 1,1 0 1483,1-1 0,4 0-128,7 6 0,4-3 128,-3-9 0,3-2 0,19 3 0,4-7 8,-12-12 0,1-6 12,12-3 0,0-7-20,-5-7 0,-1-4-210,-9 4 1,1-1 0,0-3 209,-1-3 0,1-3 0,-1 0 0,-2 1-1,-1 1 0,-2 2 1,0-2 0,1-5 0,0-1 0,-6 4 0,-4-9 817,-20 19 0,-5 4-963,-7 2 107,0 5 0,-1 6 39,-12 17 0,3 8-34,2 10-50,8 1 292,8 1-448,8-5-41,7-5 214,10-6 61,29-7-16,-9-7 22,-5-2 0,-1-2 996,6-1-681,-5 8-237,-3 6 6,-6 14-84,-6 4-11,-1 4 11,4-1 0,0-1 0,-3-4 0,0-5 0,0 0 0</inkml:trace>
  <inkml:trace contextRef="#ctx0" brushRef="#br0" timeOffset="133064">15122 13706 19893,'14'-38'205,"0"0"1,-2 3-1,-3 3-169,-5 9 1,-3 2-37,-7-7-56,-8-4 0,-13 23 56,-7 10-1639,13 5 1,0 2 1150,-1 3 1,-1 3 481,-8 12 1,1 7-16,11-7 0,2 3 1,0-1-126,-4 6 0,2-1 48,4 2 0,7-4 93,12-15 10,5-9-5,8-9 68,6-9 125,3-11 0,1-4-101,-10 11 1,0-2 1545,9-9 0,0 1-1244,7 5-164,-13 18-1,5 18-170,-17 5 0,-3 5-262,1 7 1,1 7 207,-2-8 1,0 4 0,0 2 0,0-1-8,-1-1 1,0 0-1,-1 0 1,1 1-18,-1-1 1,1 1 0,-1-1 0,0-2-10,-1 1 0,0-2 0,-1-2 28,0-2 0,-4-2-20,-4-1 1,-4-3 103,-14 9-84,-9-16 0,1-32 0,6-8 6,2-5-6,2-2 0,5-1 0,8 3 0,7-3-1106,12-1 0,7-1 981,-2 2 0,2-1 0,1 3 0,4 2 0,0 4 0,0 3 0,0 1 1</inkml:trace>
  <inkml:trace contextRef="#ctx0" brushRef="#br0" timeOffset="133202">15643 13686 21411,'-29'7'0,"0"-1"0,6-1 0,0 0 0</inkml:trace>
  <inkml:trace contextRef="#ctx0" brushRef="#br1" timeOffset="136001">16613 12804 24575,'0'0'0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4:09:37.722"/>
    </inkml:context>
    <inkml:brush xml:id="br0">
      <inkml:brushProperty name="width" value="0.09071" units="cm"/>
      <inkml:brushProperty name="height" value="0.09071" units="cm"/>
      <inkml:brushProperty name="color" value="#FF0000"/>
    </inkml:brush>
  </inkml:definitions>
  <inkml:trace contextRef="#ctx0" brushRef="#br0">19255 15847 13485,'0'3'2157,"0"-1"-1149,0-2-1008,7 0 45,15 0-45,5 0-107,14-1-991,-2 0 933,-17 1 0,1 0 30,5 0 1,2 0 134,6-1 0,3 1-459,-8 0 1,2 0 0,3 0 467,-4 0 0,4 0 0,1-1 0,0 1 0,-2 0-534,0 0 0,-1 0 0,0 0 0,1 0 525,0 1 0,2-1 0,0 1 0,-1-1 0,-3 1 14,7-1 1,-3 1 0,0 0-15,0 0 0,0 0 0,0 1-283,1-2 0,0 1 1,4-1 294,-9 1 0,3-1 1,1 0-1,1 0 0,0 0 4,2 1 1,0-2 0,0 1 0,2 0 0,1 0-196,-7 1 1,2-1-1,1 1 1,0-1-1,0 1 1,-1 0-1,-2-1 179,8 1 0,-2-1 0,0 1 0,-1 0 0,0 0 0,-1 0 0,0 0 0,-1 1 0,-1 0 0,-2-1-161,-1 1 1,-2-1-1,-1 1 1,0 0 161,1-1 0,1 1 1,-1-1-1,0 1 18,0 0 1,0-1 0,-1 1 0,1-1-34,0 0 0,0 0 0,1 0 0,-1 0-154,-1 0 1,1 0 0,-1-1 0,1 1 179,-1-1 1,0 0 0,0 0 0,0 0-13,10 0 0,0 0 0,0-1 150,-1 0 0,0-1 1,0 0-135,-1 0 1,0 0 0,2-1 23,-9 0 0,3 0 1,0 0-1,0 0 1,-2 1-40,-1-1 0,-1 1 1,0 0-1,1 0 21,8-1 1,2 0-1,0 1 1,-3 0 8,-3 0 1,-3 1 0,0 0-21,0 0 0,-1 0 1,1 1 4,-2-1 1,0 1 0,-1-1 230,0 1 0,0 0 0,0-1-227,-2 1 1,0-1-1,1 0-3,-1 1 0,0-1 0,-1 0 5,1 0 0,0 1 1,-1-1-10,1 0 0,0 0 0,1 1 5,-1-1 1,1 1 0,1-1-19,-1 1 0,1 0 0,-1 0 0,1-1 0,1 1 0,-1 0 0,0 0 0,0 0 0,-1 0 3,1 0 1,-1 0 0,0 0-4,12 0 0,-1 0-14,-3 0 0,-1 0 355,-2 0 0,0 0-319,0 0 1,1 0-7,4 0 1,1 0 325,-11 0 1,2 0 0,-1 0-341,1 1 0,0 0 0,0 0-2,0 0 0,0 0 0,-1 0 3,0 1 1,0 0 0,-1 1-4,-2-1 0,0 1 0,2-1 0,11 2 0,3-1 0,-2 0 0,-9 0 0,-2-1 0,2 0 0,9 1 0,1-1 0,-2 1 0,3-2 0,-3 1 183,-12-1 0,0 0 1,0 0-184,0 0 0,0 0 0,0 0-2,1 0 0,0 1 0,0-1 0,-1 0 0,1 1 1,0 0-24,0 0 1,1-1 0,-1 1 24,0 0 0,1 1 0,-1-1-2,1 0 0,-1 1 0,1-1 2,0 0 0,1 0 0,1 0-9,1 0 1,3 1 0,0-1 0,-1-1 8,2 1 0,-1 0 0,1 0-83,-1 0 1,2-1-1,-1 1 1,-1 0 82,-1-1 0,-3 0 0,4 0-41,0 0 0,3 1 1,0-1-1,-2 0-15,2 0 0,-1 0 0,1 1-261,-2-1 0,3 0 1,-2 0-1,-2 1 313,0-1 0,-2 1 1,-1-1-22,1 1 1,0 0 0,-1 0-1,1 0 0,0 0 1,0 1 24,0-1 0,1 1 0,-1 1 2,1-1 0,1 0 0,0 1-1,0 0 1,0 0 0,1 0-2,0 1 0,1-1 0,0 1-255,0 0 1,1 1 0,-1-1 250,2 0 0,0 1 1,-1-1 3,2 1 0,-1 0 0,1 0-36,-10-2 1,1 0 0,-1 0 0,0 0 57,2 0 0,-1 0 1,0 0-1,1 0-1,0-1 0,0 1 0,1-1 0,-1 0 36,1 0 0,0 0 0,0 1 0,0-1-35,0 0 1,0 0-1,0 0 1,0 0-23,-1 0 0,0-1 0,0 1 0,2 0 61,-3 0 1,2-1-1,0 1 1,0 0-1,-1-1 39,1 0 1,0 1 0,-2-1 0,1 0-21,9 0 1,0 1-1,-4-1 85,0-1 1,-7 0 248,-2-1 1638,-6 0-1660,-7 0 1075,-8-2-1568,-5-1-930,-13-6 51,-1 1 1174,-12 0-194,-8 1 0,14 5 0,-2-1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4:09:55.537"/>
    </inkml:context>
    <inkml:brush xml:id="br0">
      <inkml:brushProperty name="width" value="0.09071" units="cm"/>
      <inkml:brushProperty name="height" value="0.09071" units="cm"/>
      <inkml:brushProperty name="color" value="#FF0000"/>
    </inkml:brush>
  </inkml:definitions>
  <inkml:trace contextRef="#ctx0" brushRef="#br0">2819 4439 13760,'0'-15'1277,"0"2"-796,-1 12-38,0 1-320,-1 0-55,1 0-136,-1 0 46,-2 9 22,0 2 0,-4 12 39,2 2-78,-2 5 22,2 5 17,2-3 0,-1 1-565,2-3 0,1 1 565,-1-2 0,1 3 0,0 0-780,0-2 1,1 0-1,0 0 795,0 5 0,0 0 0,0 0-30,0 1 0,0 0 0,1 1-339,0-2 0,-1 0 0,1-1 354,0-2 0,0-2 0,0 1 0,0 12 0,0-1 19,0-3 1,0 2-7,0-4 0,-1 3 1,0-2-14,1-7 0,-1-2 0,0 2 0,0 8 0,0 2 0,0-1-25,-1-11 1,1 0 0,0-1 24,0 3 0,0 0 0,0 0 5,1 1 1,-1-1 0,0 1-6,1 0 0,-1 1 0,1-1 0,0-1 0,0 0 0,0 2 9,0 8 0,1 2 1,-1-2-5,1-10 1,0-3-1,1 2-5,-1 5 0,1 1 0,0-3-251,1-5 0,0-1 304,0-4 0,-1 0 181,1-1 0,0 0-192,0 0 0,-1 0-34,1 1 1,0 0 19,0-1 0,-1 0 1982,2 16-1954,-1 0 134,-2-17 1247,0-1-1162,-1-15 809,0-3-1117,0-2-404,-5 0-95,2-1-56,-4 0-146,3-1-2543,0-2 3043,1 0 0,0 0 1,2 0-1</inkml:trace>
  <inkml:trace contextRef="#ctx0" brushRef="#br0" timeOffset="832">2601 4113 11816,'-1'38'1109,"1"-4"-789,0-16 111,-1 16-241,0-10 1,-1 1-74,0 2 1,0 1-741,0 7 0,0 1 693,-1-1 0,0 0-635,2-6 0,-1 2 1,1 1 620,-1 4 0,-1 1 0,1 1 3,0 3 1,0 1 0,1 0-272,0-10 1,0-1 0,0 2-1,0 1 259,0 0 0,1 2 1,-1 1-1,1-1 0,-1-2-21,1 1 1,0-2 0,0 0 0,0 1-269,1 0 0,0 1 0,0 0 0,0 0 0,0-2 305,1 8 1,0-2-1,1 3-45,0-6 0,0 3 0,0 1 0,0-1 0,0-1 7,1 0 0,-2-1 1,1 0-1,0 2-25,0 1 0,-1 1 0,1 1 0,0 0 0,-1-3-172,-1-2 1,1-1 0,-1-1-1,0 0 172,0 0 0,0-2 0,-1 1 0,1 2 34,-1-1 1,0 3 0,1 0 0,-1-1 0,0-2-35,-1-1 0,1-2 0,-1 0 0,0 2 1,0 6 1,0 2-1,0-1 1,0-2 169,-1-4 0,0-2 0,0 0-155,-1-1 1,1 0 0,0-1 89,0 12 1,0-2-26,1-3 0,0-3-39,0-6 0,1-2 322,0 5 1,1-2-340,1-8 1,0 0 608,0 5 1,1-1-557,6 10-78,-1-6 2129,0-7-2129,-3-8 1588,-2-6-1549,-1-4 710,-1-3-2379,-1-1 194,0-8 1436,0 0 0,0-1 0,0 3 0</inkml:trace>
  <inkml:trace contextRef="#ctx0" brushRef="#br0" timeOffset="4669">2912 7429 11670,'-5'0'1356,"2"0"554,3 0-1737,-4-5-5,3 4 40,-2-4-208,3 5-241,0 0 241,6 0 95,5 0-95,10 0 0,7-1 11,0 0 0,4 1 39,-1 0 1,3 0 0,0 0-810,3 1 1,0 1 0,1 0 797,-4-1 0,2 0 1,-1 1-1,0 0-37,5 2 0,-2-1 0,1 1 31,0 0 1,0-1 0,-1 1-301,-2-1 1,0 0-1,2-1 324,-1 0 1,2 0-1,1 0 1,-3-1-42,1 0 1,-2 0 0,2 0-331,-2 0 1,2-1-1,0 1 1,-3-1 406,-2 0 0,-2 0 1,0 0-93,1 0 1,0 0 0,0-1 46,-1 1 1,0-1 0,1 1-337,0 0 0,-1-1 0,1 1 293,1-1 1,-1 1 0,1 0-5,-1 0 1,1 1 0,0 1 9,1 0 0,-1 0 1,3 1-8,1 1 0,2 0 0,1 1 1,1-1 10,1 1 0,0 0 1,1 0-1,0 0-6,-1 0 1,1 0 0,-1-1 0,-1 0-117,-2 0 1,-1-1-1,0 0 1,-4 0 158,-1-2 0,-3 0 0,0-1-41,0 1 1,-1-1-1,1 1 182,12-2 0,1 0-49,-7-1 0,0-1 0,-1 0-38,6 0 0,0-2 8,-7 1 0,2 0 1,-2-1-112,6 0 0,0 0 38,-9 1 0,0 0 0,0 0-41,1 1 0,-1-1 0,1 1 1,-1 0 1,1-1 0,-1 1 46,-1 1 1,-1-1 0,1 0-46,12-1 0,0 0 25,-1 1 0,2-1 13,-5 1 0,2 0 0,-2 0-16,4-1 0,-2 1-7,-7 1 1,1-1 0,-3 1 331,-4 0 0,-2 0-266,0-1 1,0 1-83,0 0 1,0-1 39,3 0 0,1 0-42,0 0 0,1-1 18,-2 1 1,2 0 0,-1 0-19,4 0 0,0-1 513,-5 1 1,2 0 0,-2 0-469,3 0 0,-1 0-40,1 0 1,1 0 11,-1 0 0,0 0-17,-2 0 0,0 0 179,-3 0 0,0 1-179,-4 0 0,0 0 0,11-1 0,-9 1 1506,-9 1-890,-8 0 129,-3 1-3372,-3 0 2847,-17 7 0,13-6 0,-13 5 0</inkml:trace>
  <inkml:trace contextRef="#ctx0" brushRef="#br0" timeOffset="6131">10278 7056 16930,'-18'23'7,"1"1"1,2-4-1,3-2 296,10-6-146,1-3-62,5-1 112,4 0-123,5-1 56,18 6-140,-6-3 39,11 5-39,-11-4-61,4 9 61,-11-3 5,2 7 51,-14 4 17,-3-7-39,-1 7-29,-6-9 74,-2-2-74,-6 0 118,-4-4 1,-2-1 172,-16-1-290,5-5-6,-14-2-1093,8-3 289,13-1 1,-1 0 803,-10-3 0,2 1 0,-5 1 0,-5-4 0</inkml:trace>
  <inkml:trace contextRef="#ctx0" brushRef="#br0" timeOffset="6289">10049 7078 16830,'28'-20'-116,"-1"0"1,1 1 0,3-1-1,2 1 1,1 2 115,-3 6 0,1 2 0,0 0 0,-3 1 0,6-2 0,-1 0 0,6 0 0,0 0 0</inkml:trace>
  <inkml:trace contextRef="#ctx0" brushRef="#br0" timeOffset="6721">11256 6751 16499,'5'-26'883,"0"0"0,-1 2 0,-1 4-423,-5 6-180,-3 1-163,-5 2-66,-3 3-51,-2 3-101,0 2 95,-2 2-100,0 5 100,0 6-128,0 8 134,-1 10-51,3 8 51,7-12 0,1 3-1131,0 7 0,2 3 1125,1-4 1,1 1-1,0 2 19,0 4 0,0 1 0,1 4-553,1-7 0,-1 4 1,2 1-1,-1-1 1,0-3 539,0-2 0,0-2 0,1 0 0,-1 1-7,1-2 0,0 3 1,0-1-1,0-1 0,1-5-203,0 12 0,0-5-401,1 0 0,0-2-780,-1-7 1,0-3-66,-6 11 1808,-10-19 0,5-17 0,-4-4 1</inkml:trace>
  <inkml:trace contextRef="#ctx0" brushRef="#br0" timeOffset="7342">10836 7424 17120,'31'-14'113,"1"0"0,0-1 0,0 1 0,8-3 0,-1 0 0,-2 4-110,-3 5 0,-2 3-861,2-2 1,0 1 873,-1 0 1,-1-1-17,-3 1 0,0 0-62,-3-1 1,-2 0 11,14-6 357,-10-2-682,-13-1 214,-7-1 161,-12-2 156,-9 2-150,-11 2 61,-7 5-44,-5 5 27,1 3-100,2 10 16,5 3-22,5 10 50,7 3 774,7 3-1064,4 0-12,4-1 184,7-5 203,15-3 352,17-11-263,5-8-265,-19-4 1,0-2 382,13-12-172,-18 8 1,0 0 92,0 0 1,0 0-35,16-8-106,-2 4 45,-3 4-112,-1 5-72,-3 4-29,-1 4-22,-2 6 67,-2 7-538,-1 7-324,-3 4 268,-1-1-1272,-1 12 2242,-8-21 422,-2 5-166,-10-22 175,-2-3-23,-1-4-112,0-3-296,3-2-309,2-7-325,8 5-341,7-5-818,10 7-23,18-2 1320,-8 6 1,-1 1 0,6-2 0,-16 5 0,1 0-1</inkml:trace>
  <inkml:trace contextRef="#ctx0" brushRef="#br0" timeOffset="8139">12211 7104 17843,'-27'-4'-38,"0"1"1,1 7 0,3 5 42,2 26-5,11-12 0,2 0 0,3 14-5,2 1 38,4-2-94,7-5 22,6-5 78,7-15 0,3-3-39,-4-3 0,2-1-438,11-1 0,0-4 508,-4-3 0,-1-3-70,1-1 0,1-3 61,-1-2 1,0-2-59,-2-1 0,-1-1-1,-3 1 1,0-3 42,1-6 0,-4-1 100,-5 3 0,-4 0-145,-3-1 0,-5 2-151,-14-2 117,-15 16-5,-4 18-45,0 6-45,1 14 129,17-12 0,1 1-31,1 1 1,2 2-298,2 8 0,4 1 79,8-5 0,4 0 179,0-1 0,2-3 70,9-6 0,4-6 39,-3-6 0,0-3-591,3-2 1,1-2 604,0-1 1,2-5 46,-2-3 1,1-3 0,-1-2 162,4-4 0,-1-3-138,-4 3 0,1-3 1,-3 1-26,1-7 1,-3 1-65,-2-1 1,0-1-1,-3 2 1,-2-1-23,-3 4 0,-1-1 2,-2 5 1,-3 1 809,2-12-630,-5 10-196,-4 9-118,-4 8 79,-2 3-106,-3 7 139,-1 6 1161,-1 8-1200,-1 8-260,4-2 0,1 2-57,1 4 1,2 1 249,-1 1 0,2-1-17,1-1 1,3-1-136,3 9 91,4-3 178,11 4 79,-2-14 124,4 1-152,-8-16 509,-3-4 398,-5-2-195,-1-3-62,-2 0-600,-4-1-89,-2 0-17,-5 0-353,-1 0-1047,-3 0 1400,-1 0 0,6 0 0,1 0 0</inkml:trace>
  <inkml:trace contextRef="#ctx0" brushRef="#br0" timeOffset="8316">13503 7273 18207,'0'0'0</inkml:trace>
  <inkml:trace contextRef="#ctx0" brushRef="#br0" timeOffset="12982">8620 5469 13670,'1'-23'538,"0"4"-426,-1 17 123,0 0-196,0 1 0,5 0-22,3 1-11,9 0 83,6-2 141,10 1-152,1-1 1,3 0-733,-6 0 0,1-1 669,-3 1 0,2 0 0,-1 0 55,6-1 0,-2 0-53,1 1 0,1-1-9,-2 0 1,2 0 52,-3 1 1,1 0 0,-1-1-43,5 1 1,1-1 28,-4 1 1,1 0 0,-1 0-44,7 0 1,2 0 12,-9 1 0,5 0 1,1 0-1,1 0-2,-8-1 1,2 1 0,-1 0 0,1 0 0,-1 0-17,1 0 0,0 0 0,-1 1 0,1-1 0,-1 0-411,5 0 0,1 0-1,-2 0 1,-4 1 419,9-1 1,-4 0 8,-2 1 0,-1-1-452,-7 1 0,-1 0 429,-2 0 1,-1 0-196,0 0 0,-1 0 220,3 0 1,0 0-20,4 0 0,2 0 0,0 0 0,1 0 151,2 0 0,1 0-134,-2 0 0,1 0-20,0 0 0,-1 0 3,1 0 0,-1 0 0,1 0 0,0 0 22,-1 0 1,2 1-23,-3 0 0,1 0 0,1 1 13,0-1 0,2 1 0,-1 0-19,-1-1 1,1 1-1,-1 0 171,-2 0 0,-1-1 0,-3 1-165,3-1 0,-2 0 87,0 1 0,0-1-87,1 0 0,0 0 0,0 0 0,0 0 59,2-1 0,-1 1 159,1 1 1,-1-1-219,1 0 0,0 0-9,0 1 1,0 0 8,-1-1 0,0 1 22,-1-1 1,1 1-1,-2 0-22,5 0 0,0 0-70,-5 0 1,2-1-1,-3 1 92,2 0 1,-1 1-176,0-1 0,0 0 153,-1 0 0,2 0 5,-4 0 1,2 0 0,-1 0-6,4 1 0,0-1 0,-5 1 0,1-1 0,-1 0 0,1 1 0,0 0 198,0 0 0,0 0-218,0-1 1,0 1 24,1-1 1,-1 1-6,1-1 0,0 0 11,-1 0 0,1 0-11,-1-1 0,0 0 0,0 0 0,0-1 3,0 1 0,0-1 14,0 0 0,0 0-26,0 0 1,0 0 8,0 0 0,0 1 0,-1-1 0,0 1 16,0-1 1,0 0-17,0 1 0,0 0 0,-1-1 0,2 0 25,11 1 1,1 0-46,-11-1 1,1 1-339,10-1 1,0 0 357,-12 0 0,-1 0 31,0 0 0,1 0 61,-1 0 0,0 0-92,0 0 0,0-1 22,-1 0 1,0 0-7,-1-1 1,0 0-23,-2 0 1,1 0 557,7-1 1,1 1-481,-1-1 1,0 0-56,0 1 0,-1 0 164,-4 0 1,-1 0-126,11 0-61,0 0 5,-1 2 0,0-1-12,-2 1 1454,-2 0-1442,-4 0 0,-3 0 685,-6 0-691,-4 0 6,-5 0 0,-2-1 437,-2 1-431,-1-1 99,-1 0-38,-2 0-2918,-1 1 2851,-23 0 0,16 0 0,-16 0 0</inkml:trace>
  <inkml:trace contextRef="#ctx0" brushRef="#br0" timeOffset="14767">13724 3669 15193,'0'-36'1418,"0"7"-1155,0 25-123,0 2-168,1 0-6,1 2-16,3 20 44,2 4 6,-3-3 0,0 3 0,0-1 0,0 2 36,1 12 1,0 3-82,-1-1 1,0-1-805,-1 0 1,0-2 363,-1-8 0,-1-3-736,-1-1 1221,0-6 0,0-9 0,0-3 0</inkml:trace>
  <inkml:trace contextRef="#ctx0" brushRef="#br0" timeOffset="15434">13721 3614 13306,'36'-16'377,"1"0"1,-1 1-1,-1 1 1,-1 2-1,-3 3-318,-2 3 0,-2 3-56,-2 1 0,-2 2 13,8 6-16,-5 4 0,-5 5 51,-8 5-51,-7 1 180,-25 12-180,-4-8-587,2-9 1,-2-1 586,3-6 0,0-1-17,-16 7 263,8-5-296,9-4-34,6-1-134,9-3 218,2-2-17,2 1 937,7-1-920,5 0 78,8-2-72,5 0-12,3-2-22,2 1 28,1 2 68,2 0-68,-9 1 0,1 1 5,14 3-420,-14-1 0,1 0 415,8 9 0,1 1-145,-3 4 234,-1 2-89,-3 4 0,-3 1-50,-4 2 151,-8 9-101,-5-9 84,-12 6 935,-11-15-1019,-10-3 0,-10-3 33,-6-4-33,19-5 0,-2 0 53,-12 0 0,-2-1 34,10 0 0,-2-1-340,-9 1 1,1 0 252,11 0 0,2 0 0,0 0 0,0 0 59,1 1 0,1 0-215,-19 4 117,4 0-6,6 2-156,7 0-718,8 0-826,14-3 1745,33-1 0,-16-4 0,17 0 0</inkml:trace>
  <inkml:trace contextRef="#ctx0" brushRef="#br0" timeOffset="15737">14705 3642 17949,'7'38'67,"-5"-16"1,0 0-68,0 3 0,0 0-230,-1 2 0,-1 1-674,0 0 0,0-1 282,0 0 1,-1-1-275,-1-1 0,-1-2 896,-3 2 0,0-3 0,-1 2 0,-2-3 0</inkml:trace>
  <inkml:trace contextRef="#ctx0" brushRef="#br0" timeOffset="16067">14636 3525 15603,'22'-25'412,"-1"1"1,-1 1-1,0 6-406,7 12-12,3 2-61,1 3 67,-1 3-33,-1 5 33,-4 6-96,-4 6-212,-8 4-196,-5 2 275,-7 3-220,-12 0 175,-7-1 80,-4-11 1,-3-2 182,-12 6-9,12-10 1,-2-2-410,4-3 1,0-2-1527,-13 0-1322,-7 0 2457,17-4 1,12 0 0,6 0 0</inkml:trace>
  <inkml:trace contextRef="#ctx0" brushRef="#br0" timeOffset="17185">15185 3457 17837,'6'-41'454,"-2"8"-521,-2 37 67,-1 7 56,0 10-17,-1 10 6,0 10-611,-1-17 1,-1 1 565,-1 3 0,-1 1 25,-1 1 0,0 0-386,-1 2 1,0-1 360,0 1 0,1-1-20,1-1 1,0-1-18,1-2 1,1-1 30,0-3 1,1-1-93,1 1 0,1-2 48,5 5 50,5-3-101,8-17 1103,7-4-1265,7-2 89,5-6-192,-16 2 1,0-1 250,1-2 1,0-2 97,-1 0 0,1-1-506,8-7 0,-1 0 506,-8 4 1,-1-1-116,5-4 1,-1 0 126,1-7-118,-5 2-90,-9 1 11,-5 3 953,-6 1-1177,-10 3 1169,-6 5-1152,-10 3 527,-4 5-236,6 7 1,0 2 83,-10 9 20,12-1 0,2 2-31,0 17-745,7 4 426,6 0 241,4-1-78,7-6 156,5-6 45,6-10 61,7-6 85,2-6-12,4-11-44,1-5 190,2-12 17,-3-5-79,-14 13 1,-1-1 357,10-16-166,-3 2-74,-5 7 510,-4 6-846,-4 7-67,-3 7-23,-1 5 12,0 20-494,4 13 309,0 4-73,1 0 246,-1-17 28,1-6 62,2-7 241,4-5 6,4-9 162,3-5 33,3-10-11,-6 3 1,0 0-392,9-10 133,-9 10 1,-2 1 201,1-2-263,-3 5-112,-4 6-84,-4 5 23,-1 2-7,-1 6 303,0 4-274,0 6 39,2 3-157,-1 1 90,0-2 61,0-3 6,-1-5 213,1-4-152,2-3-55,3-7 224,5-4-40,3-9-61,4-3 28,2-1-57,0 0 114,0 1-214,-2 5 0,3 1-34,-6 9-90,-2 7 124,-8 10 12,-5 6-1,-2 5-11,-1 0 101,-2 0-95,0-2-12,0-2-162,0-5-975,0 1 1143,2 1 0,-1-5 0,1-1 0</inkml:trace>
  <inkml:trace contextRef="#ctx0" brushRef="#br0" timeOffset="17533">16733 3921 13110,'0'4'1053,"1"-2"-3008,-1-2 1955,-1 11 0,0-8 0,0 9 0</inkml:trace>
  <inkml:trace contextRef="#ctx0" brushRef="#br0" timeOffset="36654">1726 8759 14006,'-6'-30'1540,"-1"4"-817,4 20-420,0 0-158,0 2 152,2 3-319,0 0-146,0 5 229,0 22-61,1 9-734,0-2 1,0 3 759,0-8 0,0 1 1,0 3-14,0-1 0,0 4 1,0 2-1,1 0 1,-1 0-8,0 3 1,0 0 0,0 1 0,0 0-1,0 0-520,1 0 0,-1 2 1,0-1-1,1 0 0,-1-2 514,0-2 0,-1-1 0,1-1 0,-1-1 0,1-2 0,-1 5 0,0-2 0,-1-1-386,1-3 0,-1-1 0,0-1 389,0 11 0,0-3-87,0-6 0,0-3 84,0-6 0,1-1 428,-1 5 0,-1 0-428,0-2 0,1-1 28,-1 0 0,1-1 2258,-3 11-2242,3-21 1944,1-4-1988,1-3 334,-1 0-340,-1 1 45,0-1-39,-1 1 0,2-4 84,-1-1-504,1 0-873,0-10-1866,1-18 3159,0-4 0,0-1 0,0-4 0,0 12 0,0-1 0</inkml:trace>
  <inkml:trace contextRef="#ctx0" brushRef="#br0" timeOffset="37281">1875 8612 14633,'-10'-24'1104,"1"5"-908,9 18-241,-1 1-33,1 8 151,-1 5 11,0 14 112,-2 14-743,1-13 0,1 3 588,0-4 0,0 1 0,0 3-15,0 8 1,0 4 0,0 2 0,1-3-642,-1-6 0,1-1 0,-1-1 0,1 3 616,0 0 0,-1 2 0,1 1 1,0-1-1,0-3-1,-1-2 0,1-1 0,1-2 0,-1 1 24,0 10 0,0-1 1,0 0-408,0-2 1,0 0 0,0 1 393,-1-2 0,1 1 1,0-1-1,-1-1 0,1-1 0,-1 1-11,0-2 0,0-1 0,0 0 35,0-3 1,0-1 0,0 0-191,0 1 1,-1 1 0,1-2 190,0-1 1,0-1 240,0 4 0,1-3-187,0 1-79,0-1 2092,0-7-1772,0-6 1910,0-7-1182,0-5-30,0-3-1562,-4-9 345,4 5-328,-4-6-318,4 6-2443,0-6 3277,0-6 0,0 5 0,0-2 0</inkml:trace>
  <inkml:trace contextRef="#ctx0" brushRef="#br0" timeOffset="39750">14765 10554 9615,'2'7'1092,"-1"-2"-722,-1-5 683,0 0-549,-3-1-17,1 0-235,-2-2 23,3 1 223,-1 1-296,2 0-253,4 1 107,4 0-50,9 2 84,8 1-90,0 0 0,2-1 8,-5-1 0,1 1-8,9-1 0,2 1-6,4-2 1,-2 1-337,-7 0 0,0 1 325,9-1 0,-1 1-22,-10 0 0,0 0-34,12 0 0,1 1-31,-8-1 1,0 0-667,10 0 1,1 0 688,-11-1 0,-2 0 30,3 0 1,-1-1-308,0 1 1,0-1 303,1 0 1,0 1 53,0-1 0,0 0 11,2 0 1,2 0-12,2 0 0,3 0-385,-10-1 0,4 0 0,0 0 1,-2 1 384,1-1 0,-3 1 0,2 0 0,9-1 0,2-1 0,-5 2-198,-7 0 0,-3 0 198,-1 0 0,-1 0 213,0 0 1,0 0-214,5 0 0,-1 0 0,1 0 0,1 0 5,-3 0 1,1 0 0,1 0 29,-1 0 1,0 0-1,0 0-35,0 0 0,-1 0 0,1 0-33,11 0 0,-2 0 39,-10-1 0,-2 1-6,3 0 0,-1-1 16,2 0 1,-1 0-17,2 0 0,0 0 31,1 0 0,0 0-31,0-1 0,2 1 33,-1 0 1,0 1 312,1-2 1,0 1-342,1 1 1,3-1-5,-9 0 1,2 0-1,2 1 1,-2-1-2,3 0 0,-1 0 0,1 0-102,1 0 0,1 0 1,0 0-1,-2 0 103,-1 0 1,-2 0 0,1 0 2,-3 0 0,2 0 1,0 0-1,-2 0-4,2-1 0,-2 1 0,0 0 0,7-1 0,1 1 0,-4-1-197,2 0 1,-4 0 198,-3 1 1,-1 0 144,-3 0 0,0 0-161,2 0 0,1 0 14,4 0 0,3 0 9,-5 0 1,5-1 0,1 1 0,-3 0-88,3-1 1,-1 1 0,1 0 77,0 0 0,2-1 0,0 1 0,-4-1 11,-4 1 0,-4 0 1,0 0-12,11-1 0,-1 1 300,-3 0 0,-1 0-300,1 0 0,1 0-3,4 1 0,1-1 43,-11 1 1,0 0 0,1 0-41,0 0 0,0-1 0,1 1 0,6 0 0,1 0 0,0 0-2,-6 0 0,0 0 1,-1 0 1,0 0 0,-1 0 0,-1 0 22,9 0 0,-2 0-19,-5 0 0,-1 0-40,2 0 0,1 0 79,2 0 0,-1 0-26,0 0 1,-1 0 258,0 0 1,0 0-273,-2 0 0,-1 0 30,-1 0 1,0 0 5,-2 0 0,-1 0-22,-2 0 0,0 0 255,6 0 1,0 0-166,10 0-15,-16-1 1,-2 0 995,0 0-712,1-3 384,-7 3-636,0-3 867,-8 3-734,-2-1 719,-1 0-690,-4 1-56,0-1-197,-2 0-33,0 0-73,0-1-324,-2 1-1334,-4-1-11,-1 2 1742,-5 0 0,7 1 0,-1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4:12:54.514"/>
    </inkml:context>
    <inkml:brush xml:id="br0">
      <inkml:brushProperty name="width" value="0.09071" units="cm"/>
      <inkml:brushProperty name="height" value="0.09071" units="cm"/>
      <inkml:brushProperty name="color" value="#FF0000"/>
    </inkml:brush>
  </inkml:definitions>
  <inkml:trace contextRef="#ctx0" brushRef="#br0">27927 15270 15894,'12'-8'627,"5"2"-431,9 0-163,-5 4 1,3-1-1575,9 1 1,3 1 1575,-3 0 1,2 0-1,4 0-30,-7 1 1,4 1 0,2-1-1,1 1 1,0 0 0,-3 0-486,2 0 1,-3 0 0,1 0 0,0 1 0,2-1 479,2 1 0,1-1 0,2 1 0,-1 0 0,-2 0 0,-2 0-2,3 0 1,-3 1 0,-1-1 0,-1 1-26,7 0 1,-2-1 0,-1 1 26,-5-2 0,-2 1 0,-2-1-69,5 1 0,-5-2 74,11 1-5,-18-1 1072,-11 0-966,-5 0 2632,-4 0-3819,-18-1 112,-4 0 249,-4 0 1,-3 1 834,-12-1 1,1 1-1,-5 0 1,16 0 0,-1 0-1</inkml:trace>
  <inkml:trace contextRef="#ctx0" brushRef="#br0" timeOffset="349">27954 15459 14482,'29'-3'142,"0"1"0,0 0 1,2 0-1,3-1 1,2 1-1,0-1 1,-2 1-963,2 0 1,-3 0 0,2-1 0,1 1 506,4 0 0,2-1 0,2 1 0,-2 0 0,-2 0 325,-1 1 1,-3 0 0,-1 0 0,1 1-61,-1-1 0,0 1 0,-1-1 0,0 1 59,8 0 0,-1-1 0,-1 1-9,-4 0 0,0 0 0,-2 0-5,10-1 0,-2-1 321,-4 1 1,-3-1-269,-12 1 0,-2-1-22,18-2 179,-22 1 2599,-7 1-2806,-8 0 1600,-11 2-4199,-26 3 2599,12 2 0,0 1 0,-14-1 0,8 5 0</inkml:trace>
  <inkml:trace contextRef="#ctx0" brushRef="#br0" timeOffset="1868">21486 14945 17932,'-15'-30'1732,"-11"7"-1704,2 19-14,-4 11 0,-2 3-17,8-2 0,0 1-14,-10 6 0,0 2-47,3 0 0,2-1-216,-9 7 176,16-10 0,3-1-479,6-2 583,6-4 11,9-3-5,6-2 112,21-5 27,11-5-140,-20 5 1,0-1 11,0 0 0,-1 0 11,7 1-22,-2 2-12,-3 2-33,-4 6 39,-4 2 22,0 16-27,-6-3-124,0 7-129,-6-8 101,-2-2 1,0-2 156,-2-2 78,-5-3 0,-16 1-72,-2-3 106,-14 0 75,13-7 1,0 0-36,-15 0-310,13-1 1,1-1 190,-9 0-21,4 0-12,4-1-298,6 0-1231,7-1-1748,7 1 2904,4 1 1,2 0 0,1 0 0</inkml:trace>
  <inkml:trace contextRef="#ctx0" brushRef="#br0" timeOffset="2801">21555 14756 19960,'-3'37'-6,"0"1"1,0-8 0,2 1 41,1 10 0,1 1-1312,0-12 1,0-1 1297,-1-1 0,1-1-22,0-2 0,0-2 565,1 18-649,1-11-218,0-9 717,1-10-365,2-6-44,3-11 134,4-6 1241,2-9-1347,2-7 39,-1 0-6,-1 1-11,-2 5 112,-3 6-168,-3 5-34,-1 6-33,-1 2 67,0 3 0,0 5 0,1 4-39,2 8 33,0 3-167,1 3-34,-1 2-12,-1-1 6,0 0 96,1-3-164,0-1-27,2-3 56,1-5 230,3-4 22,2-4 5,2-3-5,3-5 107,12-15-107,-7-1 53,-9 5 0,-2-2-19,2-9 134,-5 1-62,-5 3-5,-4 3 17,-3 6-118,-16 6 0,2 10-5,-16 7-29,6 10-496,9-4 1,1 2-182,-3 9-174,1 5-90,16-13 975,9-10 0,4-1 145,7-12 259,1-5 167,4-5-190,0-4 62,1 1-141,-2 1-196,0 3-16,0 4-84,-2 4-12,0 3-28,-3 5-419,0 5-107,-3 4-325,-2 6 140,-4-1-62,-3 2-643,-4 4 1293,-2-8 157,-3 0 308,-3-12 230,-4-1-174,-2-2 313,1-2-106,1-4-50,1-2-201,3-3-320,2-5-269,6 3-644,6-4-286,10 3 1199,16-5 0,-16 9 0,5-2 0</inkml:trace>
  <inkml:trace contextRef="#ctx0" brushRef="#br0" timeOffset="3216">22446 14798 20291,'-2'36'31,"0"-1"0,-1 0 1,1 3-1,0-1 1,1 0-51,0-4 0,1-1 1,0-1-468,-1-1 0,1-1 0,0-2 315,0-2 0,0-1-272,0 0 0,-1-2 409,0 3 314,-1-5-280,-1-21 34,-2-10-34,-2-7 50,-1-10 622,-2-4-521,0-1 140,0 0 424,0 3-446,2 4-151,4-4-118,6 9-101,13-6 101,12 6-609,-4 8 0,5 0 0,0-1 483,2-1 1,1 0 0,-1 1 0,9-4 0,-3 1 0,-8 4 0,0 0 0</inkml:trace>
  <inkml:trace contextRef="#ctx0" brushRef="#br0" timeOffset="5816">22477 9291 16790,'0'-37'1406,"0"7"-1054,0 23 125,-2-3-146,-3 2-320,-5-3 56,-2 2 62,-5 1-129,-2-1 112,-5-1-112,-2 1 5,-4-1-16,-3 3 11,-4 2 0,-3 3 19,7 5 1,-2 2-558,7 0 0,1 2 540,-12 4 1,0 3-3,11 1 0,0 2 28,-2 3 0,0 3-28,9-5 0,0 2 0,1 2-696,-3 2 1,1 3-1,1 0 694,-2 3 0,1 1 1,0 3 1,3 1 0,1 2 0,0 2 0,2 0-13,3-3 0,2 0 1,1 0-1,0-1 11,0 0 1,0 0 0,1-1 0,3-1-9,2 2 1,2-2 0,3-4-313,3-5 1,2-2 321,2-3 0,4 0-3,3 0 1,3-2-1,5 3 0,4-3-87,5 0 1,4-3-332,-7-6 0,1-1 0,1-2 410,3-1 0,0-1 0,1-2 3,0-4 1,0-2-1,-2-1 8,-1 0 0,0-2 0,-3-1 36,8-6 1,-3-4-98,-4-1 0,-1-3 119,-1-2 1,-1-5-236,-6 3 1,1-6 0,-1-1 0,-1 1 211,0-2 1,-1 0 0,-1-2-36,-1 0 0,1-2 0,-2-2 0,-4 1-181,-5 3 1,-4 0 0,-2 1 0,0 1 161,-2 0 1,-2 3-1,0-2 129,-2-5 1,-1-1 0,-2 5-142,-3 7 1,-2 4 30,0 4 0,-1 3 415,-17-8-740,-4 5-132,16 12 0,-3 1 457,-18 8 0,1 2 0,5-4 0,6 7 0,0 0 0</inkml:trace>
  <inkml:trace contextRef="#ctx0" brushRef="#br0" timeOffset="7256">20806 4871 19899,'2'31'53,"0"1"0,1 6 0,-1 4 1,1-1-58,0-9 0,0-1 0,-1 2-511,1 8 1,1 3-1,-2-7 325,0-8 0,-1-3-264,1 1 0,-1-3 499,1 6-196,0 0 368,-2-20-973,0-14-67,0-13 537,0-16 283,0 12 0,0-3 47,-1-6 0,-1-4 1,0-1 119,-1-1 0,-1-1 0,0 0-440,0 0 1,0-2 0,-1 3 480,1 4 1,-1 2-1,1 2 114,-1 4 1,0 3 157,-5-17-80,1 4-38,2 4-63,1 5-195,4 4 118,0 3-191,2 1 483,5 1-455,2 0 1330,6 1-1386,4 0 145,1 1-246,4 2-1742,16-3-789,1 5 2562,-5 4 1,-2 0-1,-1 2 1,3 1 0</inkml:trace>
  <inkml:trace contextRef="#ctx0" brushRef="#br0" timeOffset="7467">20728 5124 18498,'28'-9'-282,"-1"1"1,1-1 0,7-1 0,0 0 0,-4 1 0,-8 3 0,-1 1 0,3-2 0,1 1 0</inkml:trace>
  <inkml:trace contextRef="#ctx0" brushRef="#br0" timeOffset="8254">21322 5223 16017,'2'3'2352,"1"1"-1982,-3-4-140,19-34-95,-6 2-119,-2 6 1,0 0 45,-3-15 257,-9 14-280,-7 2 84,-5 7-128,-23 8-40,6 15 45,8 2 0,0 2-363,-8 21 276,15-13 0,2 2-202,2 0 1,2 1-664,-5 17 33,8-1 231,17 0 688,3-16 263,14-3 263,-1-17-128,5-9 307,1-7-777,-14 5 0,0-2 259,1-1 1,1 0 3,0 0 0,1-1-172,0 1 1,1 0 5,-1 2 0,0 1-25,-2 1 0,1 2 0,16-2-84,-7 6-72,-5 7 74,-6 8-512,-6 7-363,-7 9-180,-3 2-146,-9-6 1,-1-1 15,-4 11 1113,0-13 1,-1-1-122,-5-1 275,2-7 543,3-5 304,3-4 189,3-6-62,3-3-319,2-4-167,9-10-348,2 6-129,10-6 129,1 5 79,4-1 251,1-3 107,2-3-308,-1-1-31,-8 5 0,0-2-227,-2-2 0,-1-1 92,1-5 1,-3 0-54,-4 7 1,-3 0-51,-5-12-45,-11 19 12,-6 7-79,-8 8 72,5 11 1,0 6 17,-10 12-245,11-2 0,3 1 230,6-4 1,2 0 36,3 1 0,0-1-25,2-1 0,2-1-42,9 16-152,8-7-1061,7-18 1,6-6 819,4-9 1,0-3 0,-6 5-1,-3 0 1,-3-10 0,0 1-1</inkml:trace>
  <inkml:trace contextRef="#ctx0" brushRef="#br0" timeOffset="9239">22217 4849 19731,'-27'1'63,"0"0"1,-3 6-1,5 3 94,9 13-154,4-5 0,1 2 61,1 6 0,2 1-484,3-6 1,0 1 416,-1 7 0,2-1-42,2 10-89,10-6 67,4-5-83,13-6-164,6-9-61,9-5 83,-17-6 1,0-2-11,2-4 0,0-1 299,2-2 0,0-2 3,0-4 0,0-2 190,0 0 1,-1-2-130,0-1 1,-1-1-12,-2 1 1,0-1 36,-3 0 1,-2 0-38,-2 2 0,-2 0 230,7-15 28,-9 6-16,-6 5-85,-4 6 194,-9 6-317,-5 4-28,-9 9-50,-6 8 49,-2 11-72,13-7 1,1 2 16,-1 2 0,2 1 327,0 0 1,1 1-457,1 8 0,2-1-179,-1 11 131,6-15 1,3-3 53,9-1-129,4-8 252,7-6 151,2-4-28,2-9-33,0-6 162,-1-8-196,-1-3 403,-2-3-308,-5 3-111,-1 2 206,-5 7-246,-3 6-118,0 5-72,-1 9-157,1 4-219,0 9-135,1 2-94,0 0 0,2-3 213,0-4 313,1-6 269,1-3 185,2-5 218,2-8 73,2-8 257,2-11-608,2-9 91,-8 15 0,-1-1-421,1-2 0,0-2 247,0-1 0,1 0 126,-1-1 0,-1 0 3,1 2 0,-2 1-40,-1 1 1,0 2-109,3-14 78,-4 9 11,-3 10-112,-3 8 230,0 5-235,-1 4 544,0 7-981,0 5 309,-2 9-404,0 6-271,-2 4-138,2 3 355,1-10 0,1 1 401,3 13 159,0-14 0,1-1-341,8 8 372,2-1-16,1-3 16,0 1 11,0-4-5,0-2 11,-1-3-17,-2-3 112,-3-3 22,-4-4 748,-3-2-535,-4-3-45,-6 0 28,-6-2-330,-8-1 0,-4 0-677,-12-3-937,9-6 1614,-7-12 0,24 9 0,1-3 0</inkml:trace>
  <inkml:trace contextRef="#ctx0" brushRef="#br0" timeOffset="9483">22971 4359 20274,'0'-24'310,"0"0"1,0-12-311,2 44-33,4 11 49,-1 2 1,0 2-530,2 6 0,2 5 504,-2-3 1,2 4-1,-1 1 1,1-2-808,-1 1 1,0-1 0,1 1 439,0-1 1,0 3 0,0-2 0,-2-4-1087,1 4 1,-1-4-178,-3-4 1,0-2-1639,-4 12 2595,-5-3 0,3-16 1,-3-6-1</inkml:trace>
  <inkml:trace contextRef="#ctx0" brushRef="#br0" timeOffset="9667">23004 4892 16283,'6'-32'565,"0"-1"1,4-1 0,4 6-527,19 7-39,1 3-22,1 12 115,-10 14-104,0 4-398,-1 12-282,-3 5-1124,-2 7-1462,-5-2 2952,-4 0 0,-5-16 0,-2-7 0</inkml:trace>
  <inkml:trace contextRef="#ctx0" brushRef="#br0" timeOffset="9838">23280 4513 17854,'6'32'0,"0"1"0,-1-7 0,0 0 0</inkml:trace>
  <inkml:trace contextRef="#ctx0" brushRef="#br0" timeOffset="10588">23460 4757 20671,'21'-29'116,"-1"-1"0,-3 4 0,0 7-189,0 21 28,-6 9 45,2 9-202,-10 6 1,-1 3 39,-2-2-163,0-3 230,0-4-6,0-7 101,0-5 201,0-6-150,4-5 134,4-6 27,6-7-100,4-7 56,2-1-22,1 0 16,-2 3-78,-3 3-84,-1 5 0,-4 5-5,0 4-74,-2 3 74,2 6-438,4 11 135,-3 0-67,4 7 106,-5-11 197,2-3-63,2-5 124,4-3-39,5-9 50,3-6 78,2-10-14,-10 4 1,0-1 49,-6 4 1,0-1-48,2-4 1,-1-1 335,-3-6-280,-5 4-5,-3 5 50,-2 6-129,-1 6-22,-10 12 33,-3 11-67,0 1 0,-1 2-1018,-3 8 0,0 4 1035,4-5 0,-1 3 0,1 1 0,-2 4 0,-1 2 0,2 0 0,-1 4 0,1 0 0,1 0-2,2 0 0,0 1 0,1-2-11,2-3 0,2 0 0,1-1-79,1-5 1,1 0-1,1-1-372,0 7 1,1-2 163,1-6 0,0-3-237,0 16 206,3-9 34,2-4 297,-1-5 526,-1-5 141,-3-8 1944,-5-6-2023,-16-22-443,3 5 1,-1-2-96,-1-2 1,0 0 78,-2-2 1,0 2-197,-7-5-45,3 5-963,6 3-2062,10-2 3137,20-6 0,-6 11 0,12-3 0</inkml:trace>
  <inkml:trace contextRef="#ctx0" brushRef="#br0" timeOffset="10754">24273 4925 19501,'1'-3'0,"1"0"0</inkml:trace>
  <inkml:trace contextRef="#ctx0" brushRef="#br0" timeOffset="17166">21347 7926 13407,'4'-24'680,"-1"0"1,4-18 86,-3 28-72,-1 2 61,-1 0 381,-2 1-437,0 2-459,0 3-241,0 3-173,0 2 134,0 9 39,0 5 39,0 15-39,-1-8 0,0 3-533,-1 6 0,-1 3 533,2-4 0,-2 0 0,1 2-734,0 4 1,-1 1 0,0 0 736,1 1 1,-1 0 0,0 0-4,1-2 0,-1-1 0,1-1-87,-1 6 1,-1-1 108,0 0 1,-1-2-4,1-3 0,-1-1-16,-1 0 0,0-2 30,-2 13 750,4-20-783,3-18 2230,1-4-3703,-1-9-762,-2-14 2235,-1-3 0,1-1 0,-1-3 0,-3-9 0</inkml:trace>
  <inkml:trace contextRef="#ctx0" brushRef="#br0" timeOffset="17617">21323 7880 15832,'-1'-22'591,"0"0"0,-2-13-591,3 32-123,-2 3 123,1 4 45,-3 7-45,-2 9 0,-3 9 61,-2 5-33,1-7 0,-1 0-28,-4 12 0,5-16 0,1-2 73,0-1-62,5-9 465,1-6-252,3-8-190,5-9 19,3-7 0,2-4-53,-1 4 0,1-2-147,5-9 1,0-1 230,-5 9 0,0 0 159,3-7 1,0 1-70,4-9-82,-7 15 1,0 3-54,4-1-83,-3 11-40,5 2 84,-1 15-45,5 5 95,3 12-50,5 6 0,-14-14 0,1 2-692,9 10 0,2 1 608,-2 0 1,-1-2-1,-2-4 1,-2-2 0,6 8-1</inkml:trace>
  <inkml:trace contextRef="#ctx0" brushRef="#br0" timeOffset="19033">31614 13839 16997,'-9'-36'1075,"2"7"-643,5 27 263,0 0-236,-1 1-190,1 0-140,0 1-135,23 0 6,20 0-6,-9 0 1,8-1-1,2 1 1,-2-1-815,-6 1 1,-1 0 0,0 0 0,3-1 734,2 1 1,4-1 0,0 0 0,0 0 0,-4 1 46,-3-1 0,-2 1 1,-1 0-1,-1-1-465,7 1 1,-1-1 0,-2 0 482,8 1 1,-3-1-164,-8 0 0,-3 1 150,14-1-96,-1 1 96,-16 0 2141,2 0-3664,-18 0 1672,-9 0-1964,-20-1 1848,-4 1 0,0 0 0,-5 0 0,-10 0 0</inkml:trace>
  <inkml:trace contextRef="#ctx0" brushRef="#br0" timeOffset="19393">31637 13895 15827,'-13'11'1305,"15"-2"-1169,19-7 0,13-4 0,1-1-1229,-6 1 1,0 1 0,3-1 1029,1 1 0,4-1 0,0 0 1,-1 1 116,5-1 0,-1 0 0,-1 0-52,2 1 0,-1 0 0,-1 0 54,-4 1 0,0-1 0,0 1-34,5 0 0,1 1 1,-4 0-4,1 1 1,-3-1-20,5 1 0,-1 0 190,-13 0 0,-3-1-184,11 1-6,3 0 0,-21-1 1825,-7-1-2122,-5 0-55,-3 0-213,-11 2 223,-1 1-666,-11 2-1137,0 2 2145,-7 4 0,13-5 0,-1 1 0</inkml:trace>
  <inkml:trace contextRef="#ctx0" brushRef="#br0" timeOffset="22235">21552 12428 15838,'0'-30'1226,"0"5"-694,0 19-28,0 1-168,0 1-78,0 1-230,0 1-28,0 17 101,5 10-101,-2 1 0,0 4-537,2 8 0,1 2 546,-3-9 0,1 2 1,-1 1-9,-1-1 0,1 2 1,-1-1-1,-1-2 2,2 12 0,-1-2-3,-1-11 0,0 1 0,-1-5-70,0 5 70,0-3 0,0-4 0,0-7 107,0-6 5,0-10-370,-4-19 1013,2 0-1349,-5-14 177,4 8-143,-2 1-23,1 4-257,-3 1 11,-1 4 17,-6-1 465,0 6 140,-3-1 162,3 4 45,1 2 112,1-1 117,0 0 303,2-1 622,0-2-683,4 1-169,-1-1 113,4 1-6,0 0 128,1 2-94,0-1-163,0 3 33,0-1-122,0 3-124,2-1-168,-1 4 62,2 5 78,4 8-39,2 7 0,7 5 56,1 3-90,3 1 34,0-2-56,0-3-61,-1-6 117,-2-7 45,-3-6 11,-1-5-56,-1-9 0,2-7 5,0-10 34,1-8-19,-3 5 0,0-1-20,-2 6 0,0 0-122,3-7 1,-1 2 48,6-8-456,-5 15 0,1 1-877,5-6 1406,7-4 0,-15 19 0,0 2 0</inkml:trace>
  <inkml:trace contextRef="#ctx0" brushRef="#br0" timeOffset="23350">30477 9107 17372,'-21'-7'2796,"4"1"-2617,15 5-325,1 0 79,37 0 103,-8 0 1,5 0-857,-4 0 1,3 0 0,3 0 0,0-1 630,5 1 1,2-1 0,2 0-1,0 1-163,-9-1 1,0 1 0,1 0 0,0-1 0,0 1-1,1-1 208,1 1 0,0-1 0,1 0 1,0 1-1,-1-1 0,1 0-279,-1 1 0,0-1 0,0 0 1,0 1-1,0-1 0,0 0 423,-2 0 0,1 0 0,-1 0 0,1-1 0,-2 1 0,1-1-191,3 1 1,0-1-1,-1 0 1,0-1 0,0 1 191,5-1 0,0-1 1,-1 1-1,-2-1 152,-5 1 0,0-1 0,-2 1 0,-2-1-101,4 0 0,-2-1 1,-2 1-11,4-1 0,-4-1 1395,11-2-1432,-15 2 1934,-2 0-2163,-13 4 2438,0-1-3004,-18 4 1551,-8 0-2615,-22 6 1854,1-1 0,1 1 0,-6 2 0,16-4 0,-1 1 0</inkml:trace>
  <inkml:trace contextRef="#ctx0" brushRef="#br0" timeOffset="23750">30842 9327 18224,'29'-6'305,"-7"2"0,5-1-228,7-2 0,8 0 0,3-1 1,-3 1-898,-5 0 1,-1 1 0,0-1 0,3 0 442,-3 1 0,2 0 1,1-1-1,0 1 0,-1 0 1,-1 0 376,6-1 0,-2 0 0,-1 0 0,0 1-175,0-1 0,-1 1 0,0 0 1,-1 0 118,-2 0 0,-1 0 0,-1 0 0,-1 0 49,7-1 1,-1 0 0,-2-1-13,-5 2 1,-1-1-1,-1 0 19,3-1 0,-2 0 0,-7 1 0,-2 0 101,12-4 0,3-4 39,-15 6 1971,2-2-2577,-18 8 2153,-7 2-2085,-7 2 1142,-7 4-2341,-8 3-542,-8 6 2139,9-4 0,1 0 0,-4 2 0,-1 2 0</inkml:trace>
  <inkml:trace contextRef="#ctx0" brushRef="#br0" timeOffset="28034">24542 15037 16471,'0'3'123,"0"4"123,1 14 141,0 3-214,0 3 124,1 16-258,-1-10 101,0 8-140,-1-16 96,0-5 32,0-6 136,0-5 150,0-4 718,0-3-953,-3-7-179,-1-6 0,-3-9-11,1-8 5,-2-6 6,2-5-496,-1 0 541,1 1-39,0 2-187,0-2 220,2 15-39,1 0-151,2 18-34,0 2 101,1 4 543,0 5-509,6 5-85,13 18-415,3-6 309,-7-8 1,2 0-164,8 2 91,0-6 279,-1-4 34,-2-4 0,-2-5 90,-2-6-90,-1-6 0,0-7 106,-1-4-106,0-3 191,-1-2-130,-2 0 163,-1 1 174,-3 4-50,-2 4 10,-2 6-167,-2 5-191,-2 5-112,1 3 100,-2 7 12,1 9 174,0 12-168,1 12 33,-1-15 0,0 1-553,0 2 1,0 1 515,1 0 1,-1-1-3,1 1 0,0-2-32,0-1 1,1 0 31,2 17 33,0-6-33,0-8 0,0-6-470,0-7-589,-1-6-515,2-4 1836,4-16 0,-5 8 0,1-9 0</inkml:trace>
  <inkml:trace contextRef="#ctx0" brushRef="#br0" timeOffset="29001">24997 15140 14488,'30'11'405,"0"1"0,-2-1 1,-5-5 19,-8-10-167,-1-4 50,-3-4-140,-3-2-23,-3 0 29,-2-1-135,-2 1 51,-3 2-6,-5 1-79,-4 3-10,-7 3-18,-3 3 23,-2 4 51,0 6-51,0 7 0,2 7-6,3 5-16,6 4 11,6 1-118,5 0 129,12-2 28,6-5-631,16-3 575,-13-14 0,2-2-90,3-1 0,0-2-128,3-1 0,-1-1 86,3-1 0,-1-1 82,0-3 0,-1-1 78,-1 0 0,-1-3 36,-3-1 0,-1-1 6,-2-1 0,-2 0 10,11-12 93,-7 0-89,-7 2 129,-5 3-112,-6 1 50,-2 6 56,-4 3-179,-4 4 648,-6 2-642,-6 5 211,-4 6-49,-1 6-185,7 2 1,0 3 16,-5 11-286,8-9 0,3 2 196,4 7-206,3-1 16,6-6 117,5-5-27,6-7 190,4-6 0,2-9 45,11-24-45,-8-2 30,-8 5 1,-1-2-12,-5 4 1,-2 0-20,-1-2 0,0-1 0,-1-1 0,-1-1 25,-1-1 1,0 0-24,-2-2 1,0 0 67,0 1 0,0 0 20,-1 1 0,0 0 69,-1 4 1,0 0 394,-4-14-408,-2 11-12,-1 11-134,-1 8 6,1 7-6,0 10-79,1 6 590,0 14-503,5 0 0,1 3-8,1-5 0,1 0-464,2 11 0,1 1 464,2-9 0,1-2-20,2 1 1,1-1-146,0-2-1,1 0-30,-1-2 0,2-2 190,9 14-44,-1-9 50,0-12 487,9-12-291,-5-10-196,9-9 157,-9-5 128,-2 0-61,-3 4-162,-5 4 850,-3 4-918,-3 6 191,0 2-263,-2 5-370,3 4-353,-3 6-1092,3 3 1893,-2 4 0,-3-10 0,-1 0 0</inkml:trace>
  <inkml:trace contextRef="#ctx0" brushRef="#br0" timeOffset="29170">25781 15031 15496,'10'21'0,"0"-1"0,6 13 0</inkml:trace>
  <inkml:trace contextRef="#ctx0" brushRef="#br0" timeOffset="29957">26063 15175 18072,'-3'13'40,"1"4"-40,11 7 0,0 2-208,-1-1-94,-1-5 84,1-3 156,1-7 51,0-4 22,1-5-11,3-8 45,0-4 140,2-8 285,-1-3 399,2-9-488,-5 9-303,1-2-78,-7 14-45,-2 5-11,1 3 56,-1 4 0,1 5-129,1 5-22,0 5-460,3 8 443,-1-9 28,1 1 140,-1-12 78,7-5 46,-2-7-80,6-3 147,-3-6 89,1 0-72,-2 0-40,-1 3-168,-2 3-11,-2 5 5,-1 2-16,-2 3 22,0 5 0,1 1-12,0 5-178,1 0-68,1-1-22,0-2 196,1-3-23,1-3 107,0 0 51,0-2-18,0-2 113,-2 0-68,-1-1-78,0-2 39,-1 2-39,1-1 0,2 1 0,-2-1 6,0 1 72,-1 1 124,-4 1 12,-1 0 94,-1 1-297,1 0 22,1 0-33,4 0 0,2 0-11,3 0-112,2 0 56,0 0-264,-1 0-705,6 0-314,-5 0 1350,7 0 0,-13 0 0,0 0 0</inkml:trace>
  <inkml:trace contextRef="#ctx0" brushRef="#br0" timeOffset="31149">24386 16039 9957,'-7'-6'3276,"1"2"-2172,6 4 1528,0 0-1753,-20-14-106,13 9-184,-15-11 83,19 13-381,1 2-257,0 0-29,2 8 163,0 27-168,0 2-584,2-6 0,0 2 556,1-6 0,0-1-65,0 0 1,1 0-261,0-1 1,-1-1-185,2 17-780,-1-7-1332,1-11 2649,2-8 0,-4-8 0,2-4 0</inkml:trace>
  <inkml:trace contextRef="#ctx0" brushRef="#br0" timeOffset="31483">24487 16070 14460,'0'-3'1675,"0"0"27,0 3-1231,37 26-298,-9 0-170,-2-5 0,-2 0-3,-8-4 0,-3-1 61,4 8-10,-3 12-1,-5-8-50,-4 6 101,-4-13-90,-8 3 45,-2-9-56,-7 3 0,1-12-95,-2-1 33,0-3-324,-3-2-353,1 0-689,0-9-1849,1 0 3272,3-9 1,7 9 0,3 1 0</inkml:trace>
  <inkml:trace contextRef="#ctx0" brushRef="#br0" timeOffset="31650">24500 16015 16132,'38'-12'-95,"-1"1"0,1-1 1,-1 1-1,-7 0 1,-3 2-1,-1 0 0,8 2 1,0 0-1</inkml:trace>
  <inkml:trace contextRef="#ctx0" brushRef="#br0" timeOffset="32074">25149 16238 18880,'-23'-6'-511,"12"1"511,37-2 0,11 0 0,-14 2 0,8-1 0,-1-1 0</inkml:trace>
  <inkml:trace contextRef="#ctx0" brushRef="#br0" timeOffset="32456">25469 15979 18621,'24'13'132,"0"-1"0,12 11-87,-30 3 0,-7 2-929,-2-6 1,-2 0 855,0 0 0,-2 1 28,-2-1 0,-3 0-23,-5 8 1,0-1 22,4-8 0,-1-1 16,-2 6 1,0-2 502,-1 0-620,6-2 256,5-10-284,6-3-1165,26-13-104,-8-3 1,4-3 1305,6-3 0,4-1 1,-4 0-1,-4 2 0,-2 0 1,5-4-1,1 1 1</inkml:trace>
  <inkml:trace contextRef="#ctx0" brushRef="#br0" timeOffset="32750">25784 16012 16796,'13'23'125,"1"1"0,-2-2 0,0-2-69,5 6-56,-2 2 0,-3 1-107,-5 11 102,-4-11 5,-5 6 0,-5-17 0,-5-4-543,-1-6-533,-5-4 1076,-7-9 0,12 4 0,-3-6 0</inkml:trace>
  <inkml:trace contextRef="#ctx0" brushRef="#br0" timeOffset="32937">25869 15892 13821,'26'-17'175,"0"1"0,0-1 0,11-5 0,-2 1-175,-10 7 0,-2 2-959,-1 0 1,1 0 801,-1 1 1,1 0 156,2-1 0,-1 1 0,3-1 0,-2 0 0</inkml:trace>
  <inkml:trace contextRef="#ctx0" brushRef="#br0" timeOffset="37038">24318 5999 18459,'-4'-34'482,"-8"15"-485,-10 30 1,-4 11 35,5-7 1,-1 2-579,-8 8 1,0 0 544,10-8 0,1 1-59,-1 3 0,2 0-210,-3 6 349,4 0-85,14-17 178,6-5-117,6-2-50,7-3 39,9 0 288,-3-3 0,3 0-353,4 1 1,0 1 44,0-3 1,1 1-231,-2 2 1,-1 2 171,8 6 17,-7 3 5,-6 5-6,-6 10 12,-8 3 5,-4-1-95,-9-1 95,-3-10 379,-6-1-379,-4 0-17,-6-3 5,-6 0-30,3-5 0,-3-1-39,7-2 0,-1 0-189,-8 0 1,1 0 51,-9-1-594,9-1-1395,14-1 2207,9-1 0,8 0 0,2 0 0</inkml:trace>
  <inkml:trace contextRef="#ctx0" brushRef="#br0" timeOffset="37950">24650 6076 18885,'-11'-20'-31,"-1"0"0,-10-12 31,11 38 5,-4 5-5,-3 11 0,0 7 0,-1 7-45,10-16 1,1 0 38,0 1 1,2 1-191,1 7 0,1 0 0,-1 14-279,5-17 0,0-2 295,6 4 102,5-7 0,6-6 78,5-8 0,5-4 117,-2-10 1,1-5-6,-5 4 0,1-2-197,8-8 1,0-1 238,-8 2 0,-1-1-101,0 0 0,0-1 26,-1 0 0,-2-1-76,-2 1 0,0 0 41,-3 0 1,-2 1 661,6-16-594,-7 7 56,-5 6-168,-4 6-185,-11 7-5,-3 8 27,-11 10 789,0 8-725,6 3 1,1 2 56,6-5 0,0 1-84,-2 6 0,2 1-64,5 8-202,6-4 50,9-3 202,6-6-22,9-6 162,4-6 0,2-5 34,-1-6 195,0-6-72,6-15 140,-10 2-219,-10 5 1,-1 0 229,3-6-168,0 0 0,-2 1 72,0 1-195,0 1 29,1 2 49,-1 1-11,-1 3 185,-2 3-230,-4 2 67,-1 3-106,-5 3-95,0 1 95,-1 5 101,0 4-95,2 8 5,1 20-196,1-7-39,1 9-191,0-16 118,0-6 247,1-5 190,2-6-135,1-7 130,3-8 252,6-19-270,-3 2 45,-5 8 1,-1 0-96,5-7 68,-2 3-135,0 5 0,-2 5 0,-1 5-107,4 4 130,-4 7-23,4 5-6,-3 6-531,0 7-691,2 5-1919,-2-1 3147,2 1 0,-7-12 0,-1-5 0</inkml:trace>
  <inkml:trace contextRef="#ctx0" brushRef="#br0" timeOffset="38941">25742 6093 12657,'0'4'1937,"0"-1"1339,0-3-2889,24-14-79,-16 3 275,19-21-308,-24 14-18,-7-16-257,-5 21-33,-21-1 66,4 22-83,-13 9 27,18 4 1,3 4 19,4-6 1,1 2-272,-3 7 1,2 0-19,4 9 52,5-4-100,3-6 251,9-8 89,2-8 572,18-10-365,-5-10 23,9-9 111,-10-8-137,-7 6 1,0-1-54,3-7 294,3-6-440,-10 20-23,-5 7-27,1 7 34,-3 9-45,2 7-398,1 6-111,0 2 66,3 0-22,1-5 224,2-5 291,2-7 6,1-4 107,3-10 66,2-5 35,1-12 83,0-6-407,-1-4 245,-3-3 112,-5 0-191,-5 3 225,-3 5-186,-7 0-61,-4 13-28,-4 2-5,-1 12 5,2 3-325,0 5-11,4 5-292,3 4-29,2 13 361,6-8 16,1 9 84,4-11-68,1 1 253,-2-1-90,-1-1 101,-1-2 17,1 6-17,-1-8 0,3 4-168,0-9 135,3-4-68,5-1 101,3-6 162,2-5 85,2-6 279,1-7-50,-1-3 179,-2-3 28,-1-1-234,-4 1-79,-2 3 27,-3 3-145,-4 4-112,-3 6-140,-2 5-285,0 5 285,-1 7-179,2 5-258,1 8-510,1 4-683,-1 0-1260,3 1-387,-2-6 2628,1-4 1,-4-7 0,-1-5 0</inkml:trace>
  <inkml:trace contextRef="#ctx0" brushRef="#br0" timeOffset="39115">26344 5709 17686,'9'26'0,"-1"0"0,-1-5 0,0-1 0</inkml:trace>
  <inkml:trace contextRef="#ctx0" brushRef="#br0" timeOffset="39439">26759 5849 19171,'-8'-27'194,"-1"-1"0,1 4 0,-2 5-199,-15 11-119,4 12 124,-9 11-44,9 14-91,2 7-465,11-16 0,2 2 65,1-1 1,2 1-525,-2 20 286,5-5 471,3-8 438,4-12 284,5-8 39,2-13-140,1-10 68,0-11-236,-8 1 0,-1-1-151,1-14 95,-3 14 0,-3 1-95,-12 4 0,-1 3 0,7 1 0,-18-3 0</inkml:trace>
  <inkml:trace contextRef="#ctx0" brushRef="#br0" timeOffset="40033">24539 6934 13620,'2'-5'3276,"-1"2"0,-1 3-2877,1-2-338,2 17-61,2 13-630,-1-1 1,1 3 665,0 4 1,-1 1-37,2 2 0,-1 0-31,-1-2 0,0-2-232,0-5 0,-1-2-754,0 6 0,0-2-635,0 5-782,0 4 2434,-4-27 0,1-7 0,-1-5 0</inkml:trace>
  <inkml:trace contextRef="#ctx0" brushRef="#br0" timeOffset="40335">24505 6913 17949,'23'-31'575,"1"0"0,2 5 1,3 7-574,1 10 1,1 7-151,-6 5 0,-1 3 151,-3 3 0,-3 4-9,0 19-44,-8 4-275,-5 3 219,-6 0-85,-8-2 107,-4-5 34,-8-6 238,-1-6-194,-2-6 6,2-5-241,-6-5-627,9-2-801,-5-6 1687,8-8 1,6 5 0,2-4 0</inkml:trace>
  <inkml:trace contextRef="#ctx0" brushRef="#br0" timeOffset="41235">24873 6679 20464,'7'19'45,"-1"1"-42,0 11 0,0 5-3,-2-7 0,1 1 16,-1-1 1,2 2 0,-1-1-1038,1 3 1,2 0 1017,1 8 1,1-2-57,-1-16 0,0-4 576,10 10-517,2-14 383,4-8-277,1-15-100,2-9-6,2-12 42,-9 2 0,-2-3-329,-3 1 1,-1-1 286,-1 1 0,-2 1 0,-5 5 0,-2 3 942,-4 3-1060,-6 8 183,-5 7-53,-9 12-24,-4 8-4,-2 13-229,12-12 1,1 1 166,2 0 0,1 2-169,2-1 1,0-1-281,1 20 163,3-7 712,7-7-387,4-10 39,6-8 555,14-16-236,-12-6 1,0-2-122,2 0 1,-1-1-235,-1-4 0,0-1 282,5-8-145,-3 3-56,-3 5 426,-2 6-471,-4 5-84,0 6 0,-2 3 50,1 8-263,0 3 202,-1 6-78,1 1-169,-1 0 152,0-4 190,3-2 240,-1-6-10,3-4 44,-1-8 118,4-5-218,0-6 5,3-1 6,-2 0-180,-2 4 7,-3 2-12,-3 5 0,-1 4-73,-1 3 73,0 7 0,1 2-17,-1 4 11,0 0-72,1-1 78,-2-4 78,2-2 1,6-6-23,0-7-6,7-6 17,0-6-67,2-1 6,1 1 140,-1 1-141,-4 6 40,-2 3-45,-5 5-34,-2 4 1,-1 1-18,1 6 46,1 2-62,1 6-784,2 4-942,2 0 1793,8 3 0,-12-10 0,3 0 0</inkml:trace>
  <inkml:trace contextRef="#ctx0" brushRef="#br0" timeOffset="41402">26134 6890 15552,'-17'8'0,"4"-1"0</inkml:trace>
  <inkml:trace contextRef="#ctx0" brushRef="#br0" timeOffset="43548">30046 15538 19244,'0'-4'772,"-1"1"-329,-3 13-124,-1 3-162,-5 15-51,-1 5-800,4-12 0,0 1 694,0 2 0,0 2 5,1 1 1,-1 1-29,2 0 0,1 0 20,1 1 0,1-1-22,0-1 0,2-1-76,1-2 0,3-1-156,6 16-29,9-8-22,8-12 107,6-8 5,6-10 170,-8-11 1,1-5 50,-2-3 1,-1-4-264,-7 2 0,-2-2 0,-1-1 296,-1-4 1,-3-1-56,-6 2 0,-5 1 858,-8-7-721,-6 5 423,-6 5-552,-6 8-11,-1 7-33,1 8 27,1 9-111,4 8-18,5 8-318,6 3 666,4 0-1053,6-2 269,5-5 162,7-4 303,4-7 11,1-6 134,12-8 0,-8-5-39,6-7 0,-13-3-95,-6-1-219,-4-1-1154,-5 2-346,-5 2 1814,-9 0 0,6 9 0,-6 1 0</inkml:trace>
  <inkml:trace contextRef="#ctx0" brushRef="#br0" timeOffset="43815">30693 15845 19658,'-24'-18'-814,"0"0"0,3 4 0,0 7-2463,-13 24 3027,10 4 1,12-5 0,6-7 0</inkml:trace>
  <inkml:trace contextRef="#ctx0" brushRef="#br0" timeOffset="44882">30320 15810 18341,'24'-10'728,"-1"0"1,16-6-558,-18 10 0,1 1 81,11-2-140,-1 3-34,-2 1-50,-2 2 22,7 16-50,-17-1 84,4 17-129,-19 10-178,-2-8-169,-1 8-331,-1-12 533,1-13 184,-1-3-78,1-10 157,8-15 235,7-12 8,-3 5 1,1-1-127,-1 1 1,-1 2-40,9-14-17,-7 16-50,-3 6-34,0 4-50,0 2 34,1 3-34,1 6 39,1 3-33,6 17-6,-5-4-34,4 9-22,-5-10-129,1-3-50,0-3-263,14-6 414,-3-4 50,11-12 96,-13-4 0,-1-3-6,-3 0 0,-1-1-245,7-5 0,0-1 318,-6 4 0,-1 1-62,0-1 0,-1-1 3,0 2 0,-1 0 126,13-15-145,-6 4 223,-6-2-274,-8 12 0,-4-1 6,-13 14 22,-21 10-28,0 6-3,7-2 0,-1 4-6,0 7 1,2 2 138,5-6 1,2 1-176,-3 5 0,2 1-78,3 4-62,7-5 17,4-6 157,9-7-45,7-5 56,10-8 5,6-6 45,-7-3 1,0-2 13,-5 2 1,-1 0 5,4-3 0,-1-1 87,4-2-90,-6 5 352,-4 5-408,-6 4-5,-5 5 173,-1 9-112,-3 10-27,0 14-32,0-12 0,0 0-298,0 5 1,-1 0 289,0 3 0,-1-1 0,0 3 0,-1-1 0,0 1 0,0-1-461,1-1 1,-1 0 404,1-2 0,-1-1 19,1-2 1,-1 0-54,-2 3 0,-1-2 90,-5 7 50,-8 1-44,-1-24 55,-4-4-55,-4-4 0,-1-2 612,1 0-618,-3-5 826,12-2-983,3-6-245,13-4-2645,16-10 3047,3 4 0,1 0 0,4-3 0,-6 11 0,0-1 0</inkml:trace>
  <inkml:trace contextRef="#ctx0" brushRef="#br0" timeOffset="45048">31653 16030 17725,'-17'-2'0,"4"0"0</inkml:trace>
  <inkml:trace contextRef="#ctx0" brushRef="#br0" timeOffset="48649">30618 9886 10864,'4'0'2722,"0"0"-347,-4 0-1815,1-5 140,0 3-409,1-6 45,-2 3-22,1-1-213,-1 0 117,1-1-128,-1-1-34,0 0 78,0 0-134,0-1 0,0 1 56,-3-2-10,-2 1-81,-5-2 35,-5 2-50,-17 0 50,4 4 0,-12 1-90,8 8 23,2 5 67,2 6-112,2 6 112,3 6-78,5 3 27,5 3-173,5 0-78,5-1 196,5-3 22,22-2 131,-3-18 1,4-3-46,11-2 1,1-4-205,-6-3 0,0-3 218,-3-2 1,-3-3 123,-2-8-78,-11-3-45,-6 0 134,-9 0-151,-7 0-39,-7 4 33,-7 1-447,-1 7 213,2 4-1547,4 4-178,7 10-1312,7 3 2964,4 9 1,1-10 0,0-2-1</inkml:trace>
  <inkml:trace contextRef="#ctx0" brushRef="#br0" timeOffset="48949">30848 9947 14510,'0'-4'1496,"0"1"-1541,0 3 314,7 38-107,-6-6-555,3 1 0,-1 2 494,-5-7 0,0 0-101,-1 1 0,0 1 0,-3 1 0,0-1 0,0 0 0,0-1-26,0-1 1,0 0-322,1-3 0,0-1-1089,-2 16-210,4-9 1646,4-10 0,0-11 0,1-5 0</inkml:trace>
  <inkml:trace contextRef="#ctx0" brushRef="#br0" timeOffset="49299">30842 9878 17126,'37'-18'395,"0"0"1,0 3 0,-1 6-377,-11 10 1,-1 4-20,-1 1 0,-2 3 0,3 15 152,-5 5-152,-7 4 0,-6 1-180,-4 1-189,-4-4 195,-4-2-78,-3-7 135,-5-4 111,-2-5-151,-3-6-162,-4-2-717,-15-4-141,6-1-189,-8-1 1366,12-5 0,13 3 0,3-2 0</inkml:trace>
  <inkml:trace contextRef="#ctx0" brushRef="#br0" timeOffset="49699">31276 9941 16264,'35'3'184,"-1"-1"1,-1 0 0,-4 0 22,4-1-67,0-4 23,-4-4-163,-4-5 0,-5-4-6,-6-1-772,-7-2-102,-9 0-576,-27-5 1358,6 15 0,-3 3 81,-2-1 0,-1 2-210,-2 6 0,2 6 227,-9 10 75,20-3 1,3 3-3,1 0 0,3 2-29,2 1 1,2 1 314,-1 20-275,12-1 174,12-5 145,14-7-621,-8-16 0,3-3 218,2-1 0,1-3-1273,9 0 0,3-3 1273,-7-3 0,2-2 0,-4 1 0,-2 1 0,-2 0 0,3-4 0,0 1 0</inkml:trace>
  <inkml:trace contextRef="#ctx0" brushRef="#br0" timeOffset="55550">32546 8042 8125,'1'-7'2224,"0"1"-1793,-1 6 353,0 0-398,0-17 214,0 11-6,0-15-432,0 14 163,0 0-163,0 0 102,0-1-74,0-1-117,1-5 190,1-4-22,0-10-152,-1 2 74,-6-5-163,-6 7 0,-8-3 129,-7-1-398,-5-1 269,13 14 0,-1 0 0,-2 0 0,1 1 0,-3 0 0,0 0-369,-2 0 0,0 1 338,-1 0 1,-1 1 30,-2 0 0,-1 1 8,-1 1 1,-1 0 16,0 1 0,-3 0-51,-2 2 0,-4 0 0,0 1 44,-1 0 1,0 1 0,-1 1-648,11 0 0,-1 1 0,0 0 0,2 0 629,-6 0 0,1 1 0,4 1 2,0 0 1,4 1-198,0-1 0,0 1 172,1-1 1,-1 1 19,0 0 1,1 0 2,1 0 0,1 0 22,0 0 1,0 0-23,1 0 0,-1 2 0,1 0 0,-1 0-14,0 2 0,0 0 47,-1 2 1,0 0-68,-1 0 1,-1 2 33,0 0 0,0 1 0,-2 1 0,0 0 5,0 1 1,-1 2-6,2 0 0,-1 1 0,0 1 5,-2 2 1,1 1 0,0 1-310,-1-1 1,1 1-1,1 0 300,1 0 0,1 1 1,2 0 3,-2 3 0,2-1 16,1 1 1,-1 0-76,2 2 1,0 0 58,1 0 0,1 0-42,1 2 0,1-1 67,0 2 0,1 0-45,1 0 1,0 1 19,1 1 0,1 0 0,1-1 0,0 1 2,0 0 1,1 0-3,1-1 0,1 0 0,0-1 0,0 0 8,1-1 1,1-1-6,0 0 0,0-1 928,1 0 0,1 0-931,0 0 0,1 0 0,0 0 0,1 0 22,1 0 1,0 0-23,1 0 0,1-1 0,1 1 0,0-1 3,1 0 0,0 0-1,1 0 1,0 0 64,1-1 0,2 1-67,0-1 0,2 0 0,2 1 0,1 0 50,2-1 1,2 1-51,1 0 0,1 1 0,2 0 0,2 0-58,1 0 1,1 1 73,3 1 1,0 0 201,3 0 0,2 0-198,1 0 0,1 0-20,-7-9 0,0 0 0,2 0 26,1 1 0,1-1 0,1-1-278,4 2 1,1-1 0,0-1 251,3 1 0,1-2 0,0 0-411,3-1 1,0-1-1,0-1 422,0-1 0,0-1 1,2-2-1,-9-3 0,2-2 0,1 0 0,0 0 1,-2-1-215,0 0 0,-2 0 1,1-1-1,1 0 227,-1-1 1,3 0 0,-1-1-1,0 0 1,-3-1-5,10-1 1,-3-1 0,0-1 29,2-1 0,0 0 1,0-2-219,1-1 1,0-1 0,0-1 192,-10 2 0,1 0 0,-1-1 0,1-1 32,0 0 1,1-1-1,0-1 1,-1 0-168,1-2 0,0 1 1,0-2-1,-1 0 164,1-1 1,0-1 0,-1 0 0,0-1 30,0-1 0,-1-1 1,0 0-1,-1-1-92,-1 0 0,-1-1 1,0-1-1,0 0 28,-2 0 0,-1 0 0,0-2 0,-1 0-21,-2 0 0,0 0 0,-1-1 0,-1-1 0,-1 0 0,-1 0 0,0-1 0,-2-1-13,0 0 1,-1 0-1,0-1 1,-2-1-5,0 1 0,-1-1 0,-1 0 0,-1 0 17,-1-1 0,-1 1 0,0-1 0,-2 0 17,1-8 0,-1-1 0,-4-3-8,-3 11 0,-1-2 0,-2-1 0,-1 1 0,0 2 45,-3-9 0,-2 2 0,-1-1-25,0 3 1,-2 0-1,0 0 1,-1 5 27,-2 4 1,-1 4 0,0 2 290,-5-7 1,0 2-349,0 5 0,-1 2-17,1 2 0,0 1-140,-2 1 1,-3 0-520,-2 2 0,-2 0 1,-1 1 70,4 4 0,-1 0 0,-2 1 605,-4 0 0,-3-1 0,0 2 0,5 1 0,0 2 0,3 1 0,-4 0 0,-1 0 0</inkml:trace>
  <inkml:trace contextRef="#ctx0" brushRef="#br0" timeOffset="63115">33490 13249 10394,'5'0'1943,"-2"0"62,-3 0-1512,-3-4-174,0 0-61,-5-4-50,1 1-85,-2-1-17,-1-1 1,-6-6 100,3 1-202,-7-6 40,3-1 84,-2-3-84,-3-5-396,-4-3 351,11 15 0,-2 0-2,-4-1 0,-3-2 1,0 2-19,-9-5 1,-2 1-854,1 1 0,-3-1 0,1 2 871,2 4 0,1 1 0,-1 0 18,-1-1 1,-1 1 0,0 1-272,1 0 0,1 0 1,-3 1 255,3 2 0,-1 0 1,-1 1-1,0 0 27,-1 1 0,0 1 0,-1 0 0,-1 0-400,2 2 1,-1-1 0,-2 2 0,2-1 0,1 2 373,-2-1 1,1 1 0,1 1 0,1 0-6,0 1 0,1 1 0,1 0 1,1 0-302,1 1 1,1 0-1,1 0 304,-1 1 0,1 1 0,0 0 220,0-1 0,-1 2 0,1-1-220,-1 2 0,1 0 0,0 1 0,-1 0 0,1 0 0,-1 0-2,0 0 0,1 1 1,-1 0 10,1 1 0,0-1 1,-1 1-33,-1 1 1,-1 1-1,0 0 1,1 0 22,-1 0 0,1 1 0,-2 0-85,3 0 1,-2 0 0,0 1 0,3-1 102,1 0 1,2-1 0,0 1-19,-11 4 0,1-1 0,5-2 0,2 0 19,3 0 1,1 0-57,1-1 1,-1 2 21,0 1 0,-2 2 1,1 0 14,-5 4 0,0 0 314,3-1 1,-1 1 0,2 0-315,-1 4 0,3 0 0,-1 2 0,2 0-14,0 2 0,2 1-40,0 3 1,2 3 39,-1 1 0,1 4 2,8-8 1,-1 4 0,2 1 0,0-1 0,0 2 0,1-2 0,1 3 66,0-2 1,1 3 0,0 0 0,2-3-56,2-2 0,2-2 0,0-1 0,1-2 0,0 0 0,1-1 214,-1 9 0,1-2-214,0-6 0,2 0 0,0-5 0,2 0-3,2-2 0,1 1 23,3 0 0,4 1 8,5 2 0,5 2 0,0-1-27,-1-4 1,1-1 0,3 0-160,1 1 0,2 1 0,2-1 1,0-1 157,-1-4 0,0-2 0,0 0 0,2 0 0,2 0 0,1-1 0,0 1 0,1-2-227,0 1 0,2-1 0,-1 0 0,0-2 246,0 0 1,0-1 0,1-1 0,-1 0-20,0-1 0,-1 0 0,1-1 0,3-1-40,-5-2 0,3-1 1,1-1-1,0 0 1,0 0-1,-2-1 156,1 0 1,-1 0 0,0-1-1,0 0 1,2-1-209,-3-1 1,1 1 0,2-2-1,-1 1 1,1-1 0,-1-1 0,-2 0 144,7-1 1,-2-2 0,-1 1 0,1-2-1,-1 0-26,-4 1 0,-1-1 0,1 0 1,-1-1-1,0 0 0,1 0 35,-1-1 1,0 0-1,0 0 1,-1-1 0,1 0-1,-1 0 9,7-3 1,-1-1 0,0 0 0,0-1 0,-1 0-30,1 0 1,-1-2 0,0 1-1,0-1 1,0-1-36,-7 2 1,0 1-1,-1-2 1,1 1 0,0-1-1,-1 0-7,1 0 0,-1-1 0,1 1 0,-1-1 0,1-2 0,1-1-28,-3 0 0,2-2 0,1-1 0,0-1 0,0 0 0,-2-1 0,0 1 0,-2 1-41,2-2 0,-1 1 0,-2 0 0,-1-1 0,1-1 0,0-1-3,0 0 1,1-3 0,1 0 0,-1-1-1,-1 0 1,-3 0 0,-4 2 112,3-9 1,-4 2 0,-4-1 0,-1 1-44,-3 1 1,-1-1 0,-3 1-1,0 0-3,-2 3 1,-1-1 0,-1 1 0,-2 1-30,-3-8 1,-3 1 0,-2 0 231,0 3 1,-3 1 0,-6 0-198,-3 9 0,-4-1 0,-2 1 0,-2 1 1,2 1-2,-2 0 0,0 1 0,-1 2 0,-2-1 91,-1 0 0,-3 0 0,-1 0 0,-1 2 0,-1 1-234,0 3 1,-2 1 0,0 2 0,0 0 0,3 2 47,0 0 0,1 1 1,1 1-1,-2 0-299,-6-1 1,-2 1-1,1 1 1,2 2 393,2 4 0,2 2 0,4 0 0,4 1 0,4-1 0,0 2 0,0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4:14:34.961"/>
    </inkml:context>
    <inkml:brush xml:id="br0">
      <inkml:brushProperty name="width" value="0.09071" units="cm"/>
      <inkml:brushProperty name="height" value="0.09071" units="cm"/>
      <inkml:brushProperty name="color" value="#FF0000"/>
    </inkml:brush>
  </inkml:definitions>
  <inkml:trace contextRef="#ctx0" brushRef="#br0">19295 13049 14275,'3'0'1266,"0"1"941,-3-1-2140,0-4 84,-2-4-28,-4-7-33,-3-7 106,-6-5-129,-5-7-39,4 9 0,-4-2 0,0-1-1121,0 3 1,0 0 0,-1-1 1088,-2-2 1,-2-2-1,-1 0 1,1 1 11,1 3 0,-1 1 1,0 0-1,0 0-354,0 0 1,-1 1 0,0-1 0,-1 2 377,1 0 0,0 1 1,0 1-1,0 0-30,-5-4 0,-1 2 0,2 1-2,2 3 0,2 1 0,0 1-171,-7-3 0,1 2 177,5 3 0,0 2 55,2 2 1,1 0-26,-1 1 1,0 1-97,-1-1 0,-1 0 63,-8 0 0,-1 0 19,4 2 1,1 1 13,-3 1 1,3 1-37,-6 1 2463,17 3-2519,13 1 1909,5 0-1758,0 0 670,1 0-765,0-1 243,-2 1-294,0 0-38,0 0-254,0 0-2934,1 0 3053,0 1 0,1-1 1</inkml:trace>
  <inkml:trace contextRef="#ctx0" brushRef="#br0" timeOffset="833">15696 11400 17232,'25'4'470,"-9"9"1,-2 7-445,0 5 0,-1 6 1,0-1-1128,5 9 1,-1 0 1097,-1-2 1,1-2 21,1-12 1,1-4 187,9 3-84,11-6 438,-12-28-502,0-14 1,0-10-17,-11 11 0,0-4 1,-1 0-1,1 0-291,-1 0 0,1 1 0,-1 0 0,0-1 337,3-11 1,-1-1 0,-3 5-18,-4 7 1,-3 2 115,0-4 0,-2 0-85,-1 3 1,-2 1-104,1 1 0,0 1 923,-2-12-929,-1 25-104,-1 5-668,0 5 1817,-2 2-2153,0 8-864,1 13 1978,1 0 0,0 1 0,0 4 0,0 6 0</inkml:trace>
  <inkml:trace contextRef="#ctx0" brushRef="#br0" timeOffset="1287">16548 11695 15311,'1'-4'2207,"1"1"-1966,-15-37-135,7 18-36,-3-11 0,-1-2-36,3 4-34,-5-8-308,-7 9 241,2 14-40,-12 1 74,6 19-40,-2 12 73,1 13 0,13-9 0,1 3-45,0 2 0,3 2-90,1 13 1,3 0-62,3-10 0,2-2-15,1 8 1,5-4 210,14-3 182,-1-19 0,2-4 87,13-11-160,-11-2 0,-2-4-103,-5-6 0,-4-3 19,1-2 0,-2-1-187,-1-3 1,-2 0 164,-2 0 0,-3-1 50,0-6 0,-4 1-171,-7-9 90,1 18 0,-2 4-336,-12 8-1136,-7 8-220,12 12 1720,-1 9 0,13-6 0,2 1 0</inkml:trace>
  <inkml:trace contextRef="#ctx0" brushRef="#br0" timeOffset="1885">16632 11081 18302,'-3'-21'378,"-1"0"1,-1-12-379,8 33 89,4 11 180,5 8-45,5 20-1350,-8-13 0,0 3 1185,1 7 0,-1 3-58,-2-9 1,0 1 0,0 0 26,-1 2 0,1 0 0,0 0 5,0-2 1,0 1 0,0-2-31,1 9 0,2-2 11,1-2 0,1-3-67,-3-11 0,1-3 50,1 2 0,1-4 3,11 0 252,17-12-218,-5-15-26,-11 0 0,0-5-5,2-15 0,-2-4-375,-6 7 1,-2 0 374,-2 3 1,0-2 0,-3 2-4,-2-2 0,-3 2 17,-1-6 0,-2 2-28,-5-9 1614,-6 2-1564,-14 30 328,-7 34-395,13-3 0,1 4-45,4 3 1,2 1-379,1 2 1,5-1 226,5-11 0,2-1 1015,6 15-809,8-10 18,3-13 225,0-7 94,7-31-221,-15 5 0,-1-3 45,-1-3 0,0 0-93,-3-3 0,-2 2 180,-1-5 56,-3 7 86,-1 9-573,2 9 201,3 12 67,6 9-67,5 8-414,8 1-270,4-1-593,7-6-362,-14-10 1,3-4 1592,9-9 0,-1-2 0,5 3 0,-17-3 1,1-1-1</inkml:trace>
  <inkml:trace contextRef="#ctx0" brushRef="#br0" timeOffset="2155">17412 10788 20285,'-19'-38'151,"17"43"-81,8 14 0,4 8 1,1 1 0,0 3 0,1 1-830,1-1 1,-1 1 0,1 1 742,1 2 1,0 3 0,1-1 0,-2-2-377,0-1 0,0-3 0,-1 2-266,2 4 1,0 2 0,-2-5-945,-5-9 0,-2-1 1602,-1 2 0,-2-2 0,0 1 0,-1 2 0</inkml:trace>
  <inkml:trace contextRef="#ctx0" brushRef="#br0" timeOffset="2354">17449 11303 17608,'17'-24'104,"-1"-1"0,0 1 0,4 2 0,0 1 0,2 4-126,10 2 0,0 6-706,1 1 1,-1 3 722,10 9-40,-5 7 265,-5 8-1324,-16 0 1,-3 5 1103,-4 5 0,-3 1 0,7 10 0,-13-1 0</inkml:trace>
  <inkml:trace contextRef="#ctx0" brushRef="#br0" timeOffset="2519">17764 11028 16056,'6'-13'0,"-2"3"0</inkml:trace>
  <inkml:trace contextRef="#ctx0" brushRef="#br0" timeOffset="3219">18004 10634 19501,'-3'19'314,"3"9"-309,4-5 1,1 2-1480,0 2 0,0 1 1490,-1 4 1,1 2-809,0-5 0,0 3 0,0-2 792,1 5 0,0-1-17,0-5 0,0 0 1,1-2 429,0-2 0,2-2-357,11 15-79,1-11 79,3-10 34,3-8 139,4-8-156,5-10 39,-6-5 0,0-4-109,-6 2 0,1-3-9,1-4 0,2-3 1,-4 1-199,-3 0 0,-3 0 204,4-8 0,-3-2-163,-11 3 1,-4 2 162,-4-12 488,-3 17 1,-5 4-634,-29 6 145,3 19 1352,11 3 0,0 4-1414,8 5 0,2 3-5,1 15 0,3 1 67,3-7 0,2 0-14,4 9 0,7 0 14,8-6 0,6-4-62,-2-7 1,3-4-197,7 3 1,3-5-744,-1-9 1,1-5 1000,-4-5 0,2-2 0,-3 0 0,-1 4 0,-3-1 0,4-6 0,0 0 0</inkml:trace>
  <inkml:trace contextRef="#ctx0" brushRef="#br0" timeOffset="4217">20154 13030 15978,'1'-7'2391,"1"2"-2200,-2 5-119,0 0-10,5-39-56,5 16-210,-2-4 1,1-3 220,3 8 0,2 1-665,3-7 1,2-2 738,-3 4 1,1 0 0,0-2-40,3-2 0,1-2 1,0 1-5,0-1 1,1 0-1,1 0-5,4-3 0,0 1 0,-2 2 63,2-1 1,-2 4-394,3-3 0,-2 4 399,-1 3 67,-3 2-112,-7 5 445,-7 7-507,-5 5 1685,-11 5-2379,-8 8 489,-2 1-1833,-2 8 2033,10-2 0,6-6 0,1-1 0</inkml:trace>
  <inkml:trace contextRef="#ctx0" brushRef="#br0" timeOffset="5092">20144 11145 19792,'-4'0'616,"1"1"-638,3 13 72,4 20-50,3 7-290,-2-13 0,2-1 273,0-4 0,2-2-47,-1 0 0,0 0-373,10 14 423,9-5 272,1-18 16,12-27-179,-11-12-267,-13 4 0,-2-3 292,-4 5 0,-2 0-92,0 0 0,0 1 140,4-18 34,-5 8-118,-3 8 340,-2 7-502,-2 9-202,0 3 280,5 14 509,0 3-442,6 13-67,1 1-6,2 0-380,6 4 403,2-13 263,7-12-275,-6-18 51,0-14-56,-5-8 17,-4 7 0,-1-1 8,-3 7 0,-1 0-25,3-6 0,0 2 0,2-2-17,-2 8-16,-2 7-208,-1 6 123,-1 4 118,1 8 0,0 3 90,2 8-79,-2-1-11,1-1-61,-1-3-40,-1-5 101,0-3 229,0-4-156,2-4 50,1-6-123,3-5 79,0-6-163,8-12-140,-4 7-252,4-5-1625,1 12 1110,-5 9-286,3 5-202,-6 13 1479,0 12 0,-1 3 0,-2-5 0,-2 1 0,0 1 0</inkml:trace>
  <inkml:trace contextRef="#ctx0" brushRef="#br0" timeOffset="5718">21317 10923 13821,'-7'0'3276,"2"0"-1623,5 0 179,0 0-1390,-12-14-531,9 14 89,-9-2 173,15 31-173,0-5 0,1 4-970,1 9 0,2 7 1,-1-2 946,-1-9 1,-1-2 0,1 2-13,0-1 0,-1 2 0,1-1 0,-1-2-1140,0 8 0,-1-4 407,-1-12 0,-1-2-2105,1 10 2873,-2-25 0,0-6 0,0-4 0</inkml:trace>
  <inkml:trace contextRef="#ctx0" brushRef="#br0" timeOffset="6000">21240 10747 17563,'23'-31'455,"-1"0"1,-1 3 0,1 7-226,11 17-225,1 8 40,-3 8-45,-12 4 0,-4 5-37,-4 4 1,-2 1-273,0 2 1,-2 0-84,-6 0 1,-4-1 44,-6 7 268,-2-15 1,-3 0 78,-7 3 77,-8 0-463,10-17-1368,0-6-1523,2-6 3077,3-4 0,7 2 0,3 2 0</inkml:trace>
  <inkml:trace contextRef="#ctx0" brushRef="#br0" timeOffset="6673">21548 10864 14506,'24'-16'367,"1"1"1,0-1-1,5-5 1,1-1-1,-4 2-342,-4-1 1,-2 1 21,8-8 1,-4-2 824,-12 10 0,-3-2-1096,-3-8 0,-7-1 193,-11 5 1,-6 3 30,-9-1 0,-4 5 388,-1 8 0,-2 9-441,5 7 1,-1 6 0,5 2-49,3 1 0,3 2-121,-3 8 1,4 2-446,7 9 129,12-1 314,10-5-62,10-6 1303,9-8-1056,3-4 39,1-6 117,-1-3-117,-4-2 0,-5 0 0,-5 0-101,2 4 51,-7 1 431,4 4-386,-7 2 86,-1 2-87,2 2 6,-2 2-106,1 0 55,-1-2-167,-1-1 347,7-2 11,-4-6 224,8-4-135,-2-11-66,4-6 145,4-9-185,2-6-90,-13 13 1,-1-1 97,3-11 1,-1-1-398,-6 7 1,-2 0 268,2-8 0,-4 0 187,-5-7 118,-11 6-308,-5 9 0,-11 12 0,-3 6 0,-2 15 0,2 7-129,13 6 0,2 2 126,4-5 1,2 2-177,-2 6 1,4 1 178,8 11 17,8-3-17,10-5-360,10-7-127,7-8-606,-11-13 1,4-4 0,-1-1 793,3-1 1,-1-2-1,6 1 1,-3-1 0,-7-5-1</inkml:trace>
  <inkml:trace contextRef="#ctx0" brushRef="#br0" timeOffset="7319">22633 10552 20979,'-8'-32'-23,"1"0"1,0 3 0,-5 5-23,-7 15 1,-3 5-130,-16-4-254,11 7 0,0 3 423,-12 12-9,20-2 0,0 1-14,2 5 0,1 0-12,1 3 1,1 0-14,3 1 0,1 1 11,2-1 0,1 1-367,0 17 454,8-5-85,11-9 40,7-8 248,12-9-169,3-10 198,-7-10 0,0-8-712,-7-2 1,-2-4 0,-1-1 486,2-1 0,-2-2 1,-1-2-422,-1-7 1,-2-2-1,-3 0 400,-5 6 1,-2 1 0,0 0-32,0-1 0,-1 0 0,-1 1 0,-2 1 0,0 0 0,0 0-4,-1 0 1,0 1-1,-1 1-119,-2-11 0,-2 0-188,2 12 0,-2-1 0,0 4 344,0 1 1,0 2 100,0-2 1,-1 6-135,-2 9 1186,2 6-1220,1 12 34,0 18 0,5-3 0,1 6-165,2 2 0,1 5 0,1 3 0,0-2 165,2 3 0,0 0 0,1 3-47,-1-9 0,1 2 0,0 1 0,0 0 0,1-4-424,2 5 0,2-3 0,-1-1 385,0-3 0,0-2 0,1-2-105,2 4 0,0-4 191,-3-7 0,1-2 17,9 4 100,-3-10 2236,3-5-2196,1-10 2450,2-11-2484,-5-5 0,-2-4-76,-2 5 1,-2-1 68,4-7 1,0 1-84,1-3-145,1 6 62,-3 12 11,3 6-281,-2 13-363,2 5-785,1 3-1410,1 0 2878,-3-4 0,-7-7 0,-3-3 0</inkml:trace>
  <inkml:trace contextRef="#ctx0" brushRef="#br0" timeOffset="7488">22912 10178 19529,'15'21'-887,"-8"-13"0,4 8 0</inkml:trace>
  <inkml:trace contextRef="#ctx0" brushRef="#br0" timeOffset="10472">23333 10246 13289,'4'-2'3276,"-1"1"-838,-3 1-2046,-4-7-213,0 4 112,-6-4-100,0 6-79,-6 1 44,-4 1-156,-6 5 0,-5 6-5,-3 9-433,17-8 0,0 1 435,0 2 0,2 2 3,1 0 0,1 0-207,-5 21 128,8-3-117,9-4 196,15-8 297,10-7-218,17-9-302,-16-6 0,1-3 223,3-3 0,1-2-84,1-2 0,-1 0-415,0-3 1,-1-1-183,-2 0 0,-2 0-958,2-4 1,-2 0 818,3-6 1,-4 1 0,-19 15 0</inkml:trace>
  <inkml:trace contextRef="#ctx0" brushRef="#br0" timeOffset="11016">23608 9773 13917,'-3'-1'2408,"1"0"-1411,2 1 101,-5 38-554,5 0-1659,1 2 1,3 3 1139,2-6 1,3 0-26,3 2 0,0 0-215,0-4 0,-1-1-208,0-4 0,-1-2-235,-2-3 0,0 0-994,5 15 95,-4-6 1557,-8-18 0,0-6 0,-5-13 0</inkml:trace>
  <inkml:trace contextRef="#ctx0" brushRef="#br0" timeOffset="11351">23531 10159 15339,'26'0'169,"0"1"1,2-3 0,3-2-1,-1 0-167,2-1 0,0-1 0,0 0-994,0-1 1,0 0 0,-2 0 943,7-4 1,-6 1 47,-5-1 850,-14 4-558,-8 3 398,-14 3-488,-7 6-6,-11 5-190,-3 7-6,1 5-6,6 2-481,8 1 1499,8-3-1606,8-3 208,11-4 251,7-6-178,19-4 318,-9-4 34,5-4-39,-18-1-1422,-8-1 1422,-9 1 0,1 2 0,-5 1 0</inkml:trace>
  <inkml:trace contextRef="#ctx0" brushRef="#br0" timeOffset="11949">23936 9697 19378,'4'33'126,"1"0"0,0-1 0,0 1 0,-1 9 0,1 0 0,-2 0-167,0 0 0,-1 0 0,-1-2-4,-1-8 0,-1-3 0,-1-1 45,-3 10 0,-1-6 45,0-1 22,-1-7 29,6-19-80,1-10-16,1-6 107,9-25-102,0 0-259,-1 10 1,2-1 253,-1 5 0,-1 0 0,2 0 0,1 0-22,0 1 0,0 0-15,-1 1 1,2 2-100,3-2 1,1 3 158,8-4-68,5 4 45,-9 14 0,1 8 56,-1 6-56,2 8-90,-3 7 90,-4 4 0,-4 2 0,-7 0-190,-2-2-79,-6-2 264,-4-3 400,-5-4-395,-6-4 242,-1-3-242,-6-3-1065,3-3-755,4-3 1820,8-3 0,8-2 0,2 0 0</inkml:trace>
  <inkml:trace contextRef="#ctx0" brushRef="#br0" timeOffset="12351">24393 9545 21136,'-3'29'11,"0"0"0,-1 0 1,4 9-1,3 1 0,3-1-106,4-6 0,4-2 0,2 0-875,6 6 1,3 0 0,1-3 922,-3-9 0,0-3 1,1-3 46,2-4 0,1-2 0,-1-3 61,4-3 1,-2-5-57,0-4 1,0-3 465,-2 0 1,-1-4-495,3-13 1,-4-4 19,-8 7 1,-2-2 22,0-7 0,-4 0-20,-6-8 118,-22 3-118,4 16 1485,-15 8-1518,8 38-68,10 1 50,6-5 1,5 2-809,16 14 568,-3-21 0,3-2-359,5 0 0,4-3-109,6-2 1,4-3 758,-3-4 0,1-1 0,-2-2 0,-3 1 0,-2-2 0,4 0 0,0-1 0</inkml:trace>
  <inkml:trace contextRef="#ctx0" brushRef="#br0" timeOffset="13075">21369 12747 8321,'-11'40'1092,"1"0"0,0-4 0,1-4 2068,-1 2-2331,3-14 269,0 0 111,6-14 1469,0-4-2505,1-10-33,0-4-140,4-11 62,4-5-33,2 7 1,5-5 0,3-2-756,3-2 1,4-3 0,1 0 0,0 0 719,0 0 1,0 0-1,1 0 1,1 0-479,-2 2 0,2 0 0,0 1 0,-1 0 0,-1 4 443,4-3 0,-1 2 0,-2 3 7,-4 3 1,0 2-1,-2 2-62,2-2 1,-2 3-101,11-8 5,-11 9-139,-6 4 184,-7 6 1851,-3 2-2736,-7 5 2946,-3 5-1915,0 6 0,0-4 0,3-1 0</inkml:trace>
  <inkml:trace contextRef="#ctx0" brushRef="#br0" timeOffset="13403">22490 11461 20935,'-24'0'19,"0"0"1,-17 11 81,33 28-1228,4-15 1,1 0 1151,-1 6 1,2 0-26,0 1 0,1 0 0,0-1 0,0 1 0,4-1 0,1 0-65,1-4 1,3-1 82,2-1 0,4-3-125,1-2 1,4-3-73,3-4 0,3-4-278,6-2 1,3-4-1183,6-7 1,3-7 1532,-3-1 1,2-3-1,-4 1 1,-6 1 0,-2 0-1,5-5 1,-1 1-1</inkml:trace>
  <inkml:trace contextRef="#ctx0" brushRef="#br0" timeOffset="13750">23031 11584 14281,'0'5'3276,"0"0"-923,0-5-1821,8-40-532,-7 22 0,1-7 0,-3 2 291,-11 11-285,-9 6-6,-4 3-6,-2 13 6,-1 9-28,11 7 0,2 4-357,5-7 1,1 2 224,-1 8 0,3 1-640,4 8 481,10-7 319,3-11 280,9-12 252,1-6-359,14-26-173,-14 0 0,2-5 0,-2 3 0,-3 4 0,-1 1 0,8-14 0,-1 0 0</inkml:trace>
  <inkml:trace contextRef="#ctx0" brushRef="#br0" timeOffset="14416">23266 11403 19400,'-17'-18'73,"4"4"-22,13 14 1192,0 0-963,3 0-180,5-2 57,7-2-146,8-3 57,4-1 10,4 0-78,-2 3-6,-3 1-61,-5 4 34,-4 5 33,-6 6 50,-1 9 6,-4 7 22,-1 4-78,-1 4 0,-1-1-16,1-2-197,1 0 34,-2-15 179,3-3 39,-2-17-6,3-7 74,0-10-74,1-2 1,0-3 11,5-14-45,-4 12 0,0 1 0,3-6 0,0 5 0,-2 8-6,-2 9-117,-2 4 50,-1 6 62,-1 8 11,3 15 73,-1-1-73,2 8 0,-2-11-118,1-6 118,-1-6 0,2-3 67,0-7-27,3-7 60,3-6-16,0-8 6,3-3 50,-6 8 0,1 0-11,4-6-129,2-3-140,-9 18 89,-1 5-5,1 3 6,3 7 5,3 3-330,4 7-969,9 4 1344,-7-7 0,-1 0 0,3 2 0,4-1 0</inkml:trace>
  <inkml:trace contextRef="#ctx0" brushRef="#br0" timeOffset="14890">24075 11204 21541,'6'36'-28,"1"-1"0,-1 1 0,0-1 0,1 9 0,1-1 0,-1-4-244,0-3 0,-1-3-465,-2-4 0,-1-2 457,-1-2 0,0-2 124,-2 16-74,0-10 151,-5-9-73,1-18 56,-4-17 96,1-21 129,3 9 0,0-3-494,-2-8 1,0-2 509,2 11 1,0 0 0,1-1 20,-1 1 0,0 0 0,0 1 198,0-9 0,0 3-101,1 8 1,1 1 16,0-13-516,2 7 325,1 0-83,5 3-6,5 5-45,20 1 28,-4 11 23,12 1-12,-9 8-56,0 3-178,-4 6 55,-5 6 146,-9 10 39,-6 6-6,-7 5-100,-8 1 1238,-5 1-1275,0-13 1,-2-2-233,-8 8-227,9-13 0,-1-2-1510,-10-4 2216,-8-6 0,15-3 0,-3-2 0</inkml:trace>
  <inkml:trace contextRef="#ctx0" brushRef="#br0" timeOffset="15307">24313 10633 20778,'8'36'13,"0"0"1,0 0-1,0 1 1,-1-4 0,1 1-1,0-2 1,-1-3-31,5 6 0,0-3-762,0-4 0,1-2 773,0-2 1,2-1 10,0-5 1,1-1-74,-1-2 1,2-2 325,16 6 343,-1-11-427,-1-13-57,0-10-117,-1-11-45,-13-1 1,-3-2-532,-3 6 0,-3 0 500,1-8 0,-2 1-153,-6-8 811,-9 9-582,-2 10 442,-5 9-475,0 10 38,-2 26 158,7 1-271,4-4 1,2 1 107,2 13-6,8-1-168,8-5 79,12-6-1126,12-9 140,-12-11 0,3-3 1044,12-9 1,0-2-1,-17 6 1,-2 0-1,4-6 1,1-1-1</inkml:trace>
  <inkml:trace contextRef="#ctx0" brushRef="#br0" timeOffset="15577">25006 10825 20783,'35'10'149,"-1"1"1,0-1-1,-1 0-127,-10-2 1,0-1-9,9 0 0,0-1-14,9 1 22,-16-5 1,-4-2-17,-3-8-12,-8-6-89,-6-7 89,-5-3 1,-6 1 5,-7 4 0,-8 8 50,-8 5-581,-8 18 483,13 0 1,-1 3-739,5 3 1,-1 2 0,0 1-250,-1 2 1,0 0 0,1 2 1034,-3 3 0,1 1 0,2-2 0,3-4 0,1-2 0,5-4 0,0 0 0</inkml:trace>
  <inkml:trace contextRef="#ctx0" brushRef="#br0" timeOffset="16269">22239 13027 19591,'-23'14'464,"0"0"1,-13 7-627,34-17 162,8-2 313,14-11-170,1-1 0,6-3-799,-2-2 1,5-3-1,2-2 1,1-1 0,-2 1 432,4-1 1,-1-1-1,0 1 1,3-3 150,-5 3 1,3-1 0,0-1 0,1-1 0,-1 1-1,-1 1 92,1-2 0,1 1 1,-1 0-1,-2 2 0,-2 0-15,6-3 1,-2 1 0,-1 1 16,1 0 1,-1 1-1,-6 4-65,2 0 26,-14 10 17,-6 1 134,-5 4 2765,-2 1-2911,-8 4 1811,1 3-2554,-4 4-957,4 0 1712,11 0 0,-5-5 0,7-1 0</inkml:trace>
  <inkml:trace contextRef="#ctx0" brushRef="#br0" timeOffset="17267">23691 12387 18201,'-4'0'2319,"0"1"-1389,4-1-790,8-12-90,-3 3-16,6-11 5,-4 5-39,-4 0-129,-1 0 79,-6 2 50,-7 3 5,-9 5-5,-9 3 12,-8 12-4,15-2 0,1 2-649,-2 5 1,0 3 640,1 2 0,0 1 5,0 3 1,3 0-6,1 2 0,2 0-31,4-1 1,2 1-175,3-3 0,2-1-187,0 15 392,15-12 61,4-13 96,14-10-6,4-15-109,-14 2 0,0-1 20,1-6 0,0-1-12,0-1 0,0-2 12,5-9 0,-1 1 96,-6 8 0,-1 1-141,2-5 0,-1 3-12,-2 2 146,-7 7-335,-2 8 10,-3 3 174,0 5 39,3 14-39,1-2 1000,3 12-1034,-2-7 23,1-3-79,-1-4-38,0-5 128,2-3 106,6-9 28,-1-3-100,5-7 123,-5-4-84,1-2-68,-1 1 118,-1 1-123,-3 5-67,0 3-90,-5 6 157,0 3 73,-2 7-73,1 3 67,2 5-67,2-1-67,0 0 62,1-2-91,-1-3 96,0-4 56,2-1-5,1-6 111,1-3-123,2-6-39,0-4 90,0-2-56,-1 3 33,-1 2-67,-1 4-101,-2 5 45,0 2 6,-1 3 10,1 3 35,-1 1 10,1 4 1,-1 1-6,0 0-50,1-2 44,-1-2-128,1-3 134,0-1 134,1-3-100,2-4 38,3-3-21,-2-5-12,2 1 112,-4 1-151,0 3 11,0 2-44,-4 3-1,2 3-78,-3 2 101,4 4-90,2 3-436,4 3-1356,10-2-1384,1-2 2457,8-5 1,-17 0 0,-4-2 0</inkml:trace>
  <inkml:trace contextRef="#ctx0" brushRef="#br0" timeOffset="17767">24578 11780 21220,'-10'32'159,"7"-1"1,2 4-147,2-6 0,1 2 1,1-1-752,-1 0 1,1 0 0,1 0 577,0 12 1,1-4-104,3 3 211,6-10 52,-1-16 395,9-13-334,3-16-55,5-12-276,-13 10 1,2-1 316,0-1 1,0 0 13,1 0 1,-1 0 56,-1 2 0,-1 1 950,13-10-1001,2 5-196,-11 10 129,2 7 106,-10 11-55,-3 8-18,-2 9-33,-4 5-50,-2 3-241,-6 1-40,-4-1 298,-6-4 33,-6-5 707,-4-7-556,-3-4-95,-2-7 61,1-2-72,2-4-45,4-2-325,5-1-2952,7-12 3130,20-7 0,-8 6 0,13 0 1</inkml:trace>
  <inkml:trace contextRef="#ctx0" brushRef="#br0" timeOffset="17967">25155 11948 20862,'13'29'-147,"-1"-1"0,0 1 1,0 3-1,-1 0 0,-3-4-1382,-1 11 420,-4-17 0,-1-2 1109,0-2 0,-2-10 0,0-5 0</inkml:trace>
  <inkml:trace contextRef="#ctx0" brushRef="#br0" timeOffset="18118">25157 11698 18543,'25'2'0,"-5"0"0</inkml:trace>
  <inkml:trace contextRef="#ctx0" brushRef="#br0" timeOffset="19018">25616 11976 16980,'6'1'846,"-2"-1"1417,-4 0-1277,26-30-729,-18 18-257,7-6 0,-2 0 0,-11 8 23,0 0-23,-2 2 44,0 0-10,-1 2 16,-3-1-50,-4 2-134,-17 1 134,-1 2 0,-16 7 17,4 8-17,8 5 0,0 3 0,9-4 0,0 2-504,-5 6 1,3 1 458,3 10-739,10-4 504,5-6 274,13-7 6,6-8 68,10-6 16,8-9-28,2-6-45,1-8 1069,-1-4-878,-2-1 50,-4 2-247,-1 4 807,-4 4-812,-3 5 0,-1 4-28,-3 7 28,1 7 45,-3 9 67,1 12-79,-1 9-247,-8-17 1,0 3 219,0 15 0,-1 1-550,-2-10 1,-1 1 462,1 9 0,-2-1 14,-2-14 0,0-2 47,-1-3 0,-1 0-313,-5 12 232,-2-9 101,0-10 0,0-8 393,-1-4-444,-3-10 51,-5-4 62,-3-10-62,-3-2 5,-1-3 79,2 2-84,1 0 810,1-7-877,10 7 17,1-9-197,13 7-16,8-7 5,7-5-14,5 5 1,2-2 75,-5 7 1,0 0 195,-2 4 0,2-2 0,-2 3-379,1-2 1,0 2 445,-3 3 1,0 1 167,9-11 163,-7 9-320,-7 9-39,-5 6 152,-2 6 525,-2 9-682,1 5 924,2 7-863,8 17-101,-1-11 6,6 8-269,-2-16-621,1-6-1239,3-6 2129,5-4 0,-11-4 0,1 0 0</inkml:trace>
  <inkml:trace contextRef="#ctx0" brushRef="#br0" timeOffset="19184">25812 11630 15809,'9'25'0,"1"0"0,4 14 0</inkml:trace>
  <inkml:trace contextRef="#ctx0" brushRef="#br0" timeOffset="20506">26096 11946 14297,'0'7'3276,"0"-2"-939,0-5-2040,23-36-241,-15 21-56,5-6 0,-3 0 0,-7 9 67,-6 0 0,-8 3-5,-7 2 38,-12 3-66,-6 3 72,-5 9-106,20-2 0,1 2-134,0 4 0,1 1 129,-11 17-357,18-8 1,4 2-70,6 9-123,16 6-7,17-22 351,-10-12 0,1-2 134,2 0 1,0-2 75,0-4 0,0-3 154,8-7 0,-2-3 25,-8 1 0,-3-2-174,6-6 1,-3-1 509,-2-12-240,-5 4 190,-8 3-96,-3 7-352,-4 8-291,0 5 152,4 5-354,4 3 11,7 1-191,8 1 644,6 1-391,2 1 403,1-1 16,-6 0 332,-5-1 335,-7 1-330,-5 0-5,-3 2-102,-3 0-235,2 1-5,0 1 61,3-1-67,2 0-50,2-2 50,3-1 67,1-2 90,2-5-152,0-2 85,0-7 184,1-3-55,-3 0 206,2-2-274,-4 2 84,-1 2-95,-2 4-330,1 5 156,-4 5 34,2 8 0,-2 4-5,2 5-40,1 0-39,2 0-213,0-4 197,13-3 139,-6-5 95,12-9-134,-8-7 67,3-11 157,0-6-444,-12 11 0,-1-1 315,0-1 0,1-3-43,1-1 1,0-2-1,-1 0-27,3-5 0,0 0-311,-2 3 0,0-1 0,0 1 303,0-3 0,-1 2 30,-1 0 1,0 0-45,-1 2 0,-1 1-169,-1 2 0,0 1 166,-3 2 0,-1 2-22,4-14-40,-5 8 45,-3 7 17,-3 8-56,-5 5 431,-6 9-375,-9 8 0,-6 11-33,-2 8 307,14-13 0,1 1-409,0 0 1,2 1-222,1 0 1,1-1-205,-3 20-206,8-15 1,1 0 126,3 10 387,7 4 219,5-16-18,4-3 51,2 2 68,3 1-63,0 1 57,1 3 22,0 1 129,-2 0 291,-4 0 92,-6-3-321,-3-4 701,-5-2-719,-1-3 554,-6-3-531,-16-3-297,-2-5-817,-11-1 834,3-24 0,15 16 0,0-17 0</inkml:trace>
  <inkml:trace contextRef="#ctx0" brushRef="#br0" timeOffset="20670">27664 11623 19865,'0'0'0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4:15:50.993"/>
    </inkml:context>
    <inkml:brush xml:id="br0">
      <inkml:brushProperty name="width" value="0.09071" units="cm"/>
      <inkml:brushProperty name="height" value="0.09071" units="cm"/>
      <inkml:brushProperty name="color" value="#FF0000"/>
    </inkml:brush>
  </inkml:definitions>
  <inkml:trace contextRef="#ctx0" brushRef="#br0">13710 12998 15048,'-21'-3'1367,"4"-1"-1042,17 4-426,0 0 101,4 0 185,3 0-118,8 2 151,8 1-173,7 1 84,10 1-791,-17-2 1,2-1 661,2 0 0,1 0 33,5 0 1,2-1 16,4 1 1,1-1-48,3 0 0,-1 0-5,-12 0 0,-1-1 0,0 1 16,11-1 0,-2 0-154,-5 0 0,2 1 158,-5-1 1,2 0 0,0 0-38,0 0 1,0 0-1,2 0-402,-1 0 0,3 0 0,-1 0 0,-1 0 421,7 0 0,-2 0 0,-1 0 0,1 0 0,0 0 0,-2 0-282,-7-1 0,-1 1 0,0 0 285,13 0 0,-1 0-3,-1-1 0,0 1 11,-11 0 0,1 0 0,0 0-9,1 0 0,1 0 0,2 0 9,1 0 0,2 0 0,1 0 1,-1-1-8,0 1 0,0 0 0,0-1 1,0 1-5,0 0 0,0 0 0,-1-1 0,0 1-38,6 0 1,-1-1 0,-2 1 29,-10 0 1,-2-1-1,3 1 8,0 0 0,3 0 0,1-1 0,0 1-5,2-1 1,1 0 0,-1 0 0,1 0 7,0 1 0,0-1 0,0 0 0,0 0-340,-1 0 1,-1 0-1,0 0 1,-2 0 336,1 0 0,-3 1 0,0-1 11,1 0 0,1 1 0,-1-1 131,-1 0 1,0 1 0,0 0-156,0-1 0,0 1 0,0 0 3,0-1 1,-1 1 0,0-1 9,0 0 0,0 1 0,0-1 5,0 0 1,0 0 0,2 0-6,-1 0 0,3-1 0,0 1 0,0-1 11,2 1 0,1-1 0,-1 0 0,1 0-14,0 0 0,-1 1 1,1-1-1,-1 0-78,0 1 0,-1-1 0,-1 0 1,-1 1 80,0-1 0,-1 1 0,-1-1 31,2 1 1,0 0 0,0 0 82,-1-1 1,0 1-1,1 0-113,2 0 1,1 0-1,1 0 1,-3 0-2,2-1 0,-1 1 0,1 0-10,-2 0 1,3 0 0,0 0-1,-3 0 25,0 0 0,-1-1 0,-1 1-15,2 0 0,0 0 0,0 0-16,0-1 1,0 1 0,0-1 18,0 1 1,0-1 0,0 1-4,0-1 0,-1 1 0,1 0 20,0-1 1,0 1 0,-1-1-20,0 1 1,-1 0 0,3 0 9,-2 0 0,3 0 1,0 0-1,-3 1-11,3-1 0,-2 1 0,1-1 0,-3 1 0,2-1 0,0 1 0,-2-1-6,-1 1 1,-2 0-1,0 0 6,1 0 0,0-1 0,0 1-2,0-1 0,0 1 1,0-1 179,0 1 1,0-1 0,0 1-181,0-1 0,-1 0 0,0 0-7,14 0 1,0 0 8,-1 0 0,0-1 19,-1 1 1,0 0-54,1 0 0,-1 0 36,1 0 1,0 0-1,-13 0 0,0 1 0,0 0 1,0-1 1,0 1 0,0 0-8,0 0 1,1 0-1,-1 0-8,1 0 1,-1 0 0,1 0 11,0 0 0,0 0 0,1 0 0,-2 0 0,1 0 0,1 0-95,1 0 0,1 0 0,1 0 1,-2 0 94,1 0 0,-1 0 0,1 0 0,9 1 0,2-1 0,-3 0 44,2 0 0,-1 1-48,-14-1 1,1 1-1,0-1 4,13 0 0,1 0 26,-14 0 0,1 1 0,-1-1-24,1 0 0,-1 0 0,1 0 7,1 0 1,-1 0-1,1 1-418,0-1 0,1 0 0,-1 1 396,1 0 0,-1-1 0,0 1 13,1 0 0,0 0 0,0 0 12,-1 0 1,0-1 0,3 1-2,-1 0 0,2 0 1,1-1-1,-2 1 0,2-1 0,-1 1 1,1-1 99,-2 1 1,1-1-1,0 1 1,-2-1-112,0 1 0,-2-1 0,0 1-4,0-1 0,1 1 1,-1-1 1,1 1 0,-1-1 0,1 1 4,-1-1 0,-1 0 0,2 1-81,1 0 1,1 0 0,1 0-1,-2-1 60,1 1 1,-1 0-1,1 0 19,-2 0 0,2 0 0,-1 0 0,-2 0 0,0 0 0,-2 0 0,-1 0 17,1 0 0,0 0 0,0 0 700,10 1 0,1-1-719,-8 1 0,0-1 0,-1 1 35,2-1 1,-1 0 6,8 1 1,-1 0-38,-10-1 0,-2 1-3,6-1 0,0 0 2,3 1 1,-1-1-6,3 1 1,-1-1 2,0 0 0,0 1-17,-1-1 0,0 1 11,-2-1 1,1 0 5,-1 1 0,-1-1 14,0 1 0,-1-1-14,0 1 0,0 0 0,1-1 0,-1 0-28,0 1 0,1-1 19,0 1 1,0-1 433,0 0 0,1 0-414,0-1 0,0 1-11,0-1 0,2 1 30,-2-1 0,2 0 0,-1 0-30,5 0 0,1 0-12,-5 0 1,1 0 0,-1 0 11,3 1 0,-2-1 0,1 1 0,1-1-17,-1 1 1,0 0 41,1 0 0,-1-1 313,1 1 1,-1-1-339,0 0 0,1 1 3,0-1 0,-1 0-26,1 0 1,-1 0 19,1 0 1,0 0 2,-1 0 0,0 0 2,0 0 1,0 0 2,-1 0 1,0 0 22,0-1 0,-1 1-25,-1 0 0,2-1 41,-4 0 1,2 0 0,-1 0-39,9 0 0,-1 0 7,-8 0 0,2 0 0,0 0 22,2 1 1,1 0-1,-2 0-44,3 0 1,0 0-328,-4 0 0,1 0 0,-2 0 336,1 0 0,-2 0 22,2 0 1,0 0-48,-1 0 1,0 0 24,-1 0 0,-1 0 34,0 0 0,-1 0-32,0 0 1,-1 0 241,-2 0 1,2 0-260,9 0 1,1 0 36,-11 0 1,-1 0-20,9-1 0,-2 1-3,-13-1 0,-1 1 17,0-2 0,-1 0 67,17 0 878,-1-2-957,-4 1 129,-11 0 1,-1 0-129,10-1 933,-9 1 0,-1 0-934,-2 0 943,0-1-948,-14 1 601,-2 1-668,-2 0-902,-1 0 969,-36-4 0,27 5 0,-26-4 0</inkml:trace>
  <inkml:trace contextRef="#ctx0" brushRef="#br0" timeOffset="8500">10768 14367 14768,'6'-3'123,"1"1"230,10 2-33,-1-2-175,10-2-94,-4-2 89,3 0-107,2-2 6,-6 3 1,2-1 27,12-4-87,-11 5 1,2-1 19,2-1 0,-1 0-269,-4 2 1,0 0 270,7-2 1,0 1 16,-7 1 1,-2 1-20,1 1 0,0-1 0,-1 1 0,1 1-118,20-2 101,-2 0 17,-1 2 11,0 1-5,1 1-437,-19 0 1,1 0 430,1-1 0,1 0 3,1-1 0,2 1-81,0-2 1,3 0 77,-1 0 0,3 0 0,0-1 3,4 0 1,0-1 0,1 0-558,0 0 1,0 0 0,-1 0 553,1 0 0,0 1 0,-3-1 0,5 0 0,-2 0-380,1 1 0,0 0 380,1 1 0,0-1 0,-1 2 0,1 0 8,0 0 1,-1 0-6,1 0 0,-1 1-6,1 0 0,-1-1 11,3 1 1,0 0-119,-13 0 0,1 1 0,1-1 121,3 0 0,0 0 1,1 0-475,1 1 1,0-1-1,1 0 461,0 0 0,1-1 1,-1 1 1,-1 0 0,0 0 0,0-1 206,-3 1 0,-1-1 1,1 0-207,-2 1 0,-1 0 0,1-1-8,-1 0 1,-1 1-1,1-1 8,0 1 0,0 0 0,0 0 0,1 0 0,-1 0 0,0 0 6,13 1 1,-1-1-7,-3 1 0,-1 0 31,-2 0 0,1 0-31,-1 0 0,0 0 0,4 0 0,2 0-150,-11 0 0,0 0 0,1 1 150,0-1 0,1 1 0,-1 0 16,1 0 1,0-1 0,-1 1 312,-1 0 1,0 0 0,2 1-319,0-1 0,1 0 1,1 0-1,-2 0-9,3 0 0,-2 0 0,1 0-63,-1 0 1,2 0 0,0 0-1,-3 0 46,0 0 0,-2 0 1,0 0 14,0 0 0,1 0 0,-1 0 16,11 0 1,0 1 136,-4-1 1,0 1-154,-6 0 0,-1 0 0,-4 0 0,1-1 2,-1 1 1,1 0-6,1 0 1,2 0 166,3 0 1,1 1-165,2-1 0,1 0 22,1 0 0,1 1-44,-1-1 1,0 0 21,0 0 0,-1 0 0,0 0 0,0 0 3,0 0 0,-1-1-6,0 1 0,1-1-12,-3 1 0,2-1 0,-2 0 68,7 1 1,-1-1 31,-6 0 0,2 0 0,-2 1-85,3-1 0,-1 0 14,0 0 0,1 0-14,0 0 0,0 1 5,0-1 1,0 1-6,0-1 0,0 1 0,-1 0 0,0 0 11,0-1 0,-1 1-178,1 0 1,-1 0 166,-1 1 0,1-1 0,-1 0 0,1 0 8,-1 0 1,-1 0-29,1 0 0,-1 0 31,0 0 1,-1 0-12,0 0 0,1 0 0,-2-1 0,1 0 391,0 1 0,1-1-313,-2 0 0,2-1 1,-2 0-9,6 0 0,0 0-55,-5 1 0,1-1 0,-2-1-15,3 1 0,-2 0 0,0 0 0,0 0 16,0 0 1,-1 0-17,0 0 0,-1 0 362,0 1 1,1-1-363,11 1 0,1 1 17,-10-1 0,0 0-15,-5 0 0,1 0 0,0 1 9,1-2 0,0 1 0,-2-1-2,6 1 0,0 0-11,-4-1 0,0 0 0,-1 1-1,1-1 1,-1 0 4,1 0 1,-1 1 22,0-1 1,0 0 13,0 0 0,-1 0-17,1 0 1,0 0 41,13 0 1,0 0-9,-9-1 0,0 1-30,-4-1 0,1 1 0,-1-1 2,3 0 0,-1-1 17,1 0 0,1-1-43,0 1 1,0-1 36,1 0 1,0 0 30,0 0 0,0 0-12,0 0 1,0 0 39,1 0 0,-1-1-11,0 1 0,0-1-40,0 2 1,0-1 30,0 0 1,-1 1-37,0 0 0,1 0 31,-1 0 0,0 1-6,1-1 1,-1 1-43,1 0 0,-1 0 42,1-1 0,1 1-64,-2 0 0,1 0 22,0 0 0,1-1-25,-1 0 0,1 0 20,0 0 0,1 0-20,3-1 0,-1 0-349,1 0 0,-1 1 352,3-2 0,0 1 19,-3 0 0,2 0 81,-5 1 0,2-1 0,0 1-131,2-1 0,0 1 0,3 0 46,-2 1 0,2-1 1,1 1-1,-2 0-363,-5 1 0,-1-1 1,0 0-1,0 0 346,3 1 1,0 0-1,0 0 1,-1 0-2,2 1 0,-2 1 0,1-1 24,-1 1 0,0-1 1,0 1-33,-3 0 1,-1 1-1,0-1 87,-1 0 0,0 0 1,-1 0-80,-2 0 0,0-1 0,0 1 132,14-1 1,0 0-133,-1 0 0,0 0 2,-2 0 1,-2 0-3,-1 0 0,-2 0 0,-4 0 0,-1 1-25,-3-1 0,-1 0 38,1 0 1,0 1-14,1-1 0,2 1 2,3 0 1,1 0 520,2 1 0,0-1-506,2 1 0,-1 0-17,0 0 0,0 0 0,0-1 0,0 0 3,-1 0 0,0-1-3,1 0 0,0-1 0,0 0 0,0 0 14,1 0 0,-1 0-14,1 0 0,-1 0 0,0 0 0,1 0 0,-1 0 0,-1 0 5,1 0 1,0 0-34,-2 0 0,1 0 11,-1 1 0,1-1 17,-2 1 0,1-1 8,-2 1 1,0 0 10,-2 0 1,1 0-6,-2-1 0,0 1 16,-1-1 0,-1 0-30,0 0 0,0 0-31,-1 0 1,0 0 30,1 0 0,-1 0 0,1 0 0,0 0 28,-1 0 0,1 0-26,1 0 1,-1 0-6,1 0 1,0 0-4,0-1 1,1 0 5,-1-1 0,0 1 0,-1 0 0,2-1-20,11-1 0,-1 0 20,-8 1 0,0 0 113,8-1 0,0 0-116,-12 1 0,-1-1 3,1 1 0,0 0 248,-2 0 1,1 0-258,7-1 1,0 1 8,-10 0 0,-1 1 20,5-1 0,-1 0 955,2 0-1008,-6 2 493,-5-2-465,-5 2 660,-5 0-1905,-4 0-1470,-5 0 2720,-15 0 0,9 0 0,-8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4:17:46.413"/>
    </inkml:context>
    <inkml:brush xml:id="br0">
      <inkml:brushProperty name="width" value="0.09071" units="cm"/>
      <inkml:brushProperty name="height" value="0.09071" units="cm"/>
      <inkml:brushProperty name="color" value="#FF0000"/>
    </inkml:brush>
  </inkml:definitions>
  <inkml:trace contextRef="#ctx0" brushRef="#br0">20430 8349 2795,'27'-21'0,"1"0"0,-6 4 0,-1 0 0</inkml:trace>
  <inkml:trace contextRef="#ctx0" brushRef="#br0" timeOffset="1311">27811 2637 13169,'-8'-28'659,"0"0"0,0-2 0,2 3 400,3 1-896,-1 1 386,2 4-208,1 8-133,-1 2 134,1 2-252,0 3-90,0 3-50,1 2-22,0 9 38,0 15 34,0 2 0,0 5-764,0 0 0,0 2 0,0 3 786,0-3 1,0 2-1,0 0 1,0 2-680,0 5 0,0 2 0,-1 0 1,1 1 675,-1-8 0,0 1 0,-1 0 0,1 0 0,0 0-13,-1-1 1,1 1 0,0 0 0,-1-1-1,1 1-357,-1-2 0,-1 1 0,1 0 0,-1 0 0,1-1 349,0 7 1,0 0 0,-1 0 0,1 0-225,0-2 0,0 1 1,0-2-1,0 1 226,0-2 0,0 0 0,0-1 0,1 0 11,-1-3 0,1-1 1,0 0-1,-1-1 5,0 8 1,0-2 0,1-1-17,0-2 0,0-2 0,-1 0 341,1 8 0,-1 0-327,1 2 0,0-3-14,0-13 0,0-3 0,0 4 0,0-3 17,-1 2 44,0-1 1562,-2-5-1623,1-2 2341,-1-8-2638,-2-3 1859,0-4-3618,-5-4 2118,-9-14 1,9 9-1,-3-10 1</inkml:trace>
  <inkml:trace contextRef="#ctx0" brushRef="#br0" timeOffset="2026">24999 3868 13200,'33'-24'194,"0"0"0,-2 3 0,1 2-99,1 10 1,4 2-1094,-7 1 0,2 0 0,1-1 1076,2 0 1,1 0-1,2 0-328,-4 1 1,0 0 0,2-1 0,-1 1 348,-1 0 1,0 0 0,1 0 0,0-1-181,5 0 1,1-1 0,0 0 0,1 0 176,-6 1 0,0 1 1,1-1-1,0 1 0,0-1-305,1 1 1,1-1 0,-1 1 0,0 0-1,1 0 290,1 1 1,0-1 0,0 1 0,1 0 0,-1 0-165,2 1 1,-1 1-1,0 0 1,1 0-1,-1 0 84,2 1 0,-1 0 0,1 0 0,0 0 1,-1 1-53,1 0 0,-1 0 1,1 1-1,0-1 0,-1 1 42,0 0 0,1 0 0,-1 0 0,0 1 1,-1-1-21,0 1 0,0-1 1,0 1-1,-1-1 1,0 1 17,-1-1 1,0 1 0,0-1 0,0 0 0,0 1 5,-1-1 0,0 1 0,0 0 1,0-1-1,0 0 24,0 1 0,-1-1 0,1 0 0,0 0 0,-1-1-10,1 1 0,0-2 0,0 1 0,0 0 0,0-1-9,0 1 0,1-1 0,0 1 0,0-1 0,0 0 44,0 0 1,0-1 0,1 0 0,-1 0 0,0 0-11,0 1 1,-1-1 0,1 1 0,0-1-1,-1 1 36,-1 0 1,0 0 0,0 0 0,0 0 0,-1 1-71,6-1 0,0 1 0,-1 0 0,-1 0 125,-5 0 1,-1 1 0,0-1 0,-2 1-106,5 0 1,-2 0 0,-2 0-18,5 0 0,-4 0 643,-10 0 1,-2 0-513,10 0 2354,-3 0-2068,-13 0 2364,0 0-2319,-13 0-1558,-3 0 1,0 0 0</inkml:trace>
  <inkml:trace contextRef="#ctx0" brushRef="#br0" timeOffset="2412">28898 2636 15765,'-2'-25'1156,"0"0"1,-1-17-1056,1 31-101,2 4-191,0 4 68,0 3 56,0 10 134,3 8-134,3 18-482,0-9 0,0 1 56,-1 3 0,1 2-799,-1 6 1,0 2 1291,-2 1 0,0-1 0,-2-16 0,1-2 0,-2 19 0</inkml:trace>
  <inkml:trace contextRef="#ctx0" brushRef="#br0" timeOffset="2901">26770 2730 15642,'20'-26'556,"-1"0"0,5 1 1,2 7-484,11 12 53,-16 23 0,-4 8-107,-6-6 1,-5 2 26,-6 9 1,-7 5 0,-3-3-386,-7 3 1,-3-4 338,-1 2 0,-1-2-23,-1-4 1,2-4 99,3-5-133,4 0-157,11-12-543,30 1 50,-6-4 0,4-1 497,9 1 0,5 0 1,-4-1-1,-6 0 1,-1 0-1,7 0 1,1 0-1</inkml:trace>
  <inkml:trace contextRef="#ctx0" brushRef="#br0" timeOffset="3593">26637 4329 16874,'27'-20'59,"1"0"1,-3 1 0,-3 6-60,-6 12-33,-1 5 27,-5 4-319,-3 18 286,-6-2-235,-9 11 268,-6-9-67,-14 7 0,9-12-207,-6 4 247,18-17-180,1-2 213,6-5 207,12-1 152,1 0-309,14-2-50,-2 0 73,2 0-28,-2 1-51,-2 4 6,-5 4 0,-4 6 90,-6 6-90,-4 3 0,-3 3 28,-6 0 28,-5 0-84,-7-1 33,-6-3-5,-3-2 42,3-7 0,-2-1-42,4-3 0,0 0-302,-9 3 0,0-1 223,5-3 1,1 0-34,-2 0 0,-1 0-359,-1 2 1,1 0-121,-2 1 0,-1 0 591,-4 4 0,2-2 0,-4 3 0,2-1 0</inkml:trace>
  <inkml:trace contextRef="#ctx0" brushRef="#br0" timeOffset="4157">28481 4167 18078,'10'-33'286,"-2"7"-286,-8 27 0,1 8 0,0 8 84,-1 12-45,2 9-59,-2-17 1,1 2-163,4 8 0,2 0 2,1-4 1,3-1 140,3-1 0,3-3 50,13 1 118,1-26-129,-6-11 196,-8-2 0,0-2 11,6-9 191,3-6-140,-15 19-258,-6 12 11,-2 14 45,0 18 0,-1 8-56,1-2 0,0 3-952,-1-1 1,1 3 0,0 1 951,-1 0 0,1 0 0,-1-5 0,-1-3 0,1-2 0,-1 0 0,0-1 0</inkml:trace>
  <inkml:trace contextRef="#ctx0" brushRef="#br0" timeOffset="8929">28249 5891 13138,'3'-4'1815,"0"0"-656,-3 4-671,20-33-152,-12 20-205,4-7 1,-1 2 114,-5 11-33,-2 1 95,-2 2-22,-1 1-12,-1 2-274,-6 0-252,-4 1 39,-14 0 96,-7 8-7,10-2 1,-2 2-581,-3 5 1,0 2 658,-4 4 0,0 2 45,-2 2 0,2 3-20,-1 1 1,1 2-190,3 1 0,2 1 209,8-4 0,1 1 0,3-1-87,0 1 0,3 1-8,0 4 0,8-3-118,20-3 164,5-18 1,8-5 0,1-1-29,-1-2 0,2-2 1,2 0-744,2-2 1,3 0 0,1-1 0,-1-1 744,-5-1 0,1-2 0,0 0 0,-3 0 1,-2 1-1,1 0 0,-3 1 0,0-1 0,1 0 1,0-1-1,0 0 0</inkml:trace>
  <inkml:trace contextRef="#ctx0" brushRef="#br0" timeOffset="9405">28798 6141 15395,'-6'0'734,"1"0"-1232,5 0-91,8-33-100,-5 16 434,2-5 1,-2 0 254,-7 3 17,-10 2 44,-10 5-55,-11 5 64,-7 4 84,20 6 0,-1 2-451,-1 1 1,0 1 520,0 4 0,1 2-190,1 1 0,1 1 22,2 1 0,1 1-56,0 5 0,3 2-73,-2 8-140,4 6 107,22-23 106,6-7 173,14-5-44,6-9-123,6-6 322,-12-4 0,1-5-286,-3-1 0,0-1 1,0 1 0,-2 0 27,-7 2 0,-2 2 210,0 2 602,-8 7-882,0 5 252,-1 4-129,5 4-50,7 3-73,7 8-291,8 4-780,-9-8 0,0 0-2,1 1 1,1-2 1072,4 0 0,-2-2 0,3 2 0,-9-6 0</inkml:trace>
  <inkml:trace contextRef="#ctx0" brushRef="#br0" timeOffset="9620">29290 5951 16516,'5'-4'548,"-1"2"-296,-4 2-201,1 40-655,3 3 604,-2-16 0,0 5 0,0-2-1330,2 12 0,1-2 1218,0 2 0,-1-1-367,-2-5 0,1-2-217,-1-4 1,-2 1 695,-4 1 0,-1-1 0,3 0 0,-7 4 0</inkml:trace>
  <inkml:trace contextRef="#ctx0" brushRef="#br0" timeOffset="9963">29265 5900 16252,'23'-26'69,"-1"-1"0,6 3 1,1 6-45,-6 13 0,0 5 20,0 1 0,-1 3-45,15 11 0,-19 9 11,-5 4-11,-6 3 0,-4 3-56,-4-1 157,-13 7-34,-7-7-67,-7-3-230,7-18 1,-1-2-1222,-6-1 1451,-2-3 0,0-2 0,9-1 0,-14 0 0</inkml:trace>
  <inkml:trace contextRef="#ctx0" brushRef="#br0" timeOffset="10368">29712 5886 15748,'6'-3'118,"-1"1"-17,-5 2-28,35 4-73,-12-3 22,3 1 0,2 0 51,3-5-34,-3-3-39,-3-5 68,-3-13-68,-9 4-51,-3-10-139,-8 8-23,-9 1 157,-3 2-90,-10 5 163,-19 4-11,7 11 20,10 3 0,0 2 270,-8 16-38,13 2 0,3 4-188,4-6 0,3 1-284,-2 9 1,3 1 288,5-9 1,5-1-26,9 7 1,4-2-51,-2-8 0,2-2-205,9 4 1,5-5 204,5-13 0,6-7 0,-6 1 0,-13 3 0,-1 0 0,7-5 0,0-1 0,1 1 0</inkml:trace>
  <inkml:trace contextRef="#ctx0" brushRef="#br0" timeOffset="10722">30096 5757 15636,'-5'-1'1115,"2"0"-1014,3 1-101,52 25-264,-19-6-384,-9-7 1,3 3-1,-2-2 236,-4 0 0,-1-1 89,2 1 1,-1 0 322,3 0 0,-3-1 56,-17-15 801,-3-16-604,-3-1-141,-2-14 1563,-1 8-1350,-1 2 123,0 3-123,1 5-28,0 5-230,-2 7-67,-4 5 0,-9 13 0,4-1 0,-3 5-656,-1 4 0,-3 5 0,-1 2 1,2-1 479,-3 2 1,0 0-1,0 3-218,4-7 1,-2 3 0,1 0 0,0 0 0,1-2 183,-4 7 0,1-1 0,3-4 0,2-2 0,1-3 0,4-4 0,0-1 0</inkml:trace>
  <inkml:trace contextRef="#ctx0" brushRef="#br0" timeOffset="14317">29353 4173 16476,'0'-11'756,"0"2"-683,0-4 190,-3 1-212,-2-4 106,-5-2-17,-4-4-129,-4-2-17,1 3 1,-2 1 5,3 4 0,0 0-12,-7-6 1,-1 1 36,-3 2 1,-1 2-409,6 4 1,0 1 393,-7-3 0,0 3-67,-12 0 56,10 7 0,0 2 8,7 1 1,0 0-7,-8 1 1,-1 0-3,8 3 0,1 1 0,-1 1 0,-1 1 17,-1 2 0,0 1-45,-2 1 0,0 1 28,1 2 0,-1-1 0,-1 2 0,0 0-34,2 1 1,-1 2 49,1-1 1,0 0-34,0 1 1,2 1 16,0 0 0,1-1 0,1 1 0,0 0-20,2 1 1,0-1 19,0 1 0,2 0-6,-1 2 0,1 0-39,1 0 1,0 1 63,1 0 1,1 2-221,-3 10 0,1 4 197,8-9 0,2 2 0,1 0 4,0 2 0,0 1 0,2 1-528,3 3 0,1 2 1,4-2 581,1-3 0,2-1 0,2 1-12,4 2 0,1 1 0,2 0 0,0-2 4,0-2 1,0-2 0,2 1-4,5 5 0,1 1 0,0-6-255,0-9 1,0-3 211,3-1 0,2-1 0,5 0 0,3-1 69,-6-3 0,1-1 0,3 0-9,4-2 1,3-1-1,2 0 1,-2-2-462,2 1 0,-1-1 0,2-3 438,-4-2 1,3-1 0,-1-2 0,-3-2 59,-3-3 0,-2-2 0,0-5-93,1-4 0,0-4 1,0-3-1,-2 1 52,2-3 0,-2 0 0,0-2-55,-2 0 1,1-2-1,-1-2 1,-3-2 7,-6 3 0,-3-1 0,-1-1 0,0 0 0,-2 2-9,1-1 0,-2 1 0,0 0 0,0-2 15,-2 0 1,2-2 0,-2 0-1,0 1 1,-3 2-16,1-7 0,-3 2 0,-2 1 0,0 0 0,-1 1 0,-2 0 76,-2 4 1,-1 0 0,-2 2-123,-2-10 0,-3 2 205,0 7 1,-4 1-48,-9-4 0,-2 3-17,5 6 1,-1 1-96,-8-5 0,0 0 0,5 8 0,1 2-37,0 1 1,1 1-216,-17-5 399,7 9-1682,6 8-44,6 22-1698,5 6 3769,5 16 1,4-18 0,2-5-1</inkml:trace>
  <inkml:trace contextRef="#ctx0" brushRef="#br0" timeOffset="15176">29558 4937 16364,'2'-21'235,"0"-1"1,3-10-180,1 28 17,4 4-23,5 0-5,7 7 140,7 4-149,-11-1 0,1 3-470,13 12 0,2 3 490,-8-5 0,1 2-25,-3-2 1,0 1 0,1 0 3,0 0 1,0 1-1,-2-1-10,4 3 1,-1-1-26,-4-5 0,1 1 0,-2-3 0,-3-1 0,0-3 33,11 12 23,-6-7-39,-6-4 84,-5-6-45,-5-4 471,-2-3 930,-4-1-1020,0-2-1390,-3-4 68,0 0-997,-3-3-347,-3-1-1048,-1 2 2457,-4-4 1,6 6 0,1-1 0</inkml:trace>
  <inkml:trace contextRef="#ctx0" brushRef="#br0" timeOffset="15693">29564 4954 11138,'-3'-3'2622,"0"1"-650,3 2-1972,-3-7 123,2 6-123,-2 0 509,7 12-156,4 10-93,1 3 1,0 1-191,-1-5 0,0 1-100,1 7 1,1 0 29,0 8 0,-3-5 79,-2-7-79,-3-7 196,-1-6 408,-1-5 125,0-4-533,0-1 154,-1-5-210,-4-16-140,2-4-5,-2-17-882,3 0 870,2 17 0,0 1 17,2-2 0,1 0-160,-1 1 1,1 1 170,1 0 1,2 1-12,2-3 0,1 0-84,10-8 11,-7 13 0,5 1-790,15 4 1,7 2 862,-9 5 0,2 1 0,-2 0 0,8-3 0,-3 2 0,-3 3 0,0 0 0</inkml:trace>
  <inkml:trace contextRef="#ctx0" brushRef="#br0" timeOffset="25020">28373 2376 8052,'-5'5'1698,"2"-1"-987,3-4-241,-1-9 146,3 4 186,0-7-242,2 5-68,0 0 74,-1 0-219,0 1-112,0 0 96,-1 2-342,-1 1-197,1 2 208,1 0-5,2 4 5,2 2 0,2 4 17,1 2 44,1 2-117,0-2 56,-1 0 0,-2-3 84,0-1-84,-3-2 0,0-3 207,1 0-100,2-1 167,6-8-269,6-4 1,2-3 25,-3 0 0,2 0-451,10-8 1,1-1 142,-6 4 0,1-1-539,0 0 0,1-1 0,1-1 816,-3 1 0,0 0 0,-1 1 0,8-6 0,-2 2 0,-12 8 0,1-1 0</inkml:trace>
  <inkml:trace contextRef="#ctx0" brushRef="#br0" timeOffset="25594">25800 2992 13250,'29'-3'123,"-4"5"124,-18 4 128,4-1 73,6-3-358,8-10-12,13-6-1251,-14 3 0,2-2 926,5-2 1,1-1-212,-6 3 1,1-1 0,1-1 457,7-5 0,2-1 0,-3 2 0,-3 1 0,-2 2 0,2-3 0,1 0 0</inkml:trace>
  <inkml:trace contextRef="#ctx0" brushRef="#br0" timeOffset="26042">25500 5024 11799,'8'-27'989,"-1"0"1,0 3 0,-1 2 298,1-1-1058,-3 8-40,0 3-190,-4 10-341,0 1 335,2 4 12,2 4-57,3 7 63,1 5 55,7 16-67,-3-8 0,5 9 67,6-16-73,7-12-441,-1-12 1,3-6 69,-4-1 0,0-3 0,3-3 223,-2 0 0,2-3 0,2-1 0,-2 1 0,-3 2 1,1 0-1,-3 1 0,1 0 0,6-5 0,0 0 0,0 0 1</inkml:trace>
  <inkml:trace contextRef="#ctx0" brushRef="#br0" timeOffset="26693">28117 3759 14017,'0'-21'1381,"0"-1"0,0-13-1264,0 33-150,0 0-12,0 7 45,0 5 0,0 8 67,2 8-61,-1 5-6,0-9 0,0 0-45,0 8 45,0 3-78,1-20 78,0-7 33,3-3-22,5-7 17,7-8-28,12-11-78,-9 8 0,2-2-929,4-2 1,1 0 31,8-3 0,2-1 738,-5 4 0,1 0 0,-2 1 0,-3 2 1,-2 2-1,3-2 0,0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4:23:45.118"/>
    </inkml:context>
    <inkml:brush xml:id="br0">
      <inkml:brushProperty name="width" value="0.09071" units="cm"/>
      <inkml:brushProperty name="height" value="0.09071" units="cm"/>
      <inkml:brushProperty name="color" value="#FF0000"/>
    </inkml:brush>
  </inkml:definitions>
  <inkml:trace contextRef="#ctx0" brushRef="#br0">13968 4795 16784,'0'-29'866,"0"0"1,0-1 0,0 4-335,-1 7-196,-1-1 44,0 10 23,0 4-251,-3 2-52,-1 2-100,-5 1-33,-7 1-51,-9 6 56,-12 5-14,2 7 0,-2 3-654,9-3 1,0 0 667,3-1 0,-1 1 0,2-1-76,1 3 0,2-1-120,3 0 1,2-1 217,2-2 1,3 0-129,-6 11 95,9-6-314,5-3 241,10-8 33,4-2 1355,21-8-1270,-2-3 28,14-2-34,-5-1-23,-8 3 1,1 2-125,-6-1 1,0 1 146,8 3 0,-1 2-23,-9 1 1,-1 1 19,0 4 1,-1 1-1,-1 2 0,0 1-14,-1 1 0,0 1 17,-2 1 0,-1 0-14,0 1 0,0-1 14,9 18-582,-2-2 301,-7-3 35,-6-1 27,-5-3-212,-11-1 431,-10-2 157,-14-2-445,6-9 0,-2-1 327,-5-1 1,-5 0 29,1-1 0,-5-1 0,1-1-15,4-2 0,1-1 0,-1 1-406,0-1 1,0 0 0,3-1 401,-4-2 1,6-1-51,-2 0-50,9-1-18,11 0-486,7-1-471,5 1-2252,19 1 3138,-2 0 1,5 0 0,-11 0-1</inkml:trace>
  <inkml:trace contextRef="#ctx0" brushRef="#br0" timeOffset="1161">14660 5139 18616,'-5'-29'160,"0"0"1,-3-3 0,-4 2-91,0 12 0,-4 3 75,-6-3 1,-2 2-143,4 5 0,-1 2-3,-3 5 0,2 5-118,-10 11 62,-1 10-1583,18-6 1,2 3 1128,-1 1 1,2 2 506,1 0 0,2 2 433,2-2 0,2 2-954,0 6 0,3 0-14,5 10 174,0-16 0,2-3 213,11-3 151,2-9 134,2-4 46,3-10 296,11-19-90,-6-1-315,-9 6 0,-2-2 282,5-11-11,-3 0-84,-2 1-40,-3 2 3058,-2 4-2884,-2 0-425,-4 12-130,0 3 96,-3 10 62,1 10 5,3 6 0,0 10-12,1 6-312,-1 2-18,1-1 168,0-4-162,0-4 634,4-4-287,-2-11 141,5-3-152,-1-14 0,2-4 89,0-11 12,1-3 113,0-3 10,-1-2 33,-2 1-61,-2 2-117,-3 6-35,-2 6-44,-3 7-207,0 4 162,-2 5 12,1 7 100,4 15-67,-2 1-95,4 9 89,-3-10-268,0-3 190,0-3 11,1-5 73,-1-4 95,4-4-89,-1-6 128,4-6-134,-1-6 79,3-6-74,0-3 23,1-2 168,0 0-162,-2 3-29,-2 4-5,-3 6-100,-1 6 10,2 8 90,-2 8 28,4 7-28,-5 5 0,0 1-6,-2-2 23,0-4-50,0-4 10,-1-4 23,3-5 101,1-2-95,4-5-6,0-6 33,4-7 34,1-7-56,-3 3 1,0-1-12,7-9 36,-7 10 1,0 1-37,4-1-40,-2 5 29,-1 6-28,-3 5 5,-1 4 6,0 8 28,-3 6 40,-1 7-40,-1 4-84,-1 1-970,0-1-1662,2-1 2716,4-4 0,-5-9 0,1-3 0</inkml:trace>
  <inkml:trace contextRef="#ctx0" brushRef="#br0" timeOffset="1709">15938 4801 20638,'-33'-11'67,"-2"9"-67,1 22-3,15-8 0,-1 0 0,1 1 1,0 0-77,-15 13 79,6-2-5,10-4-124,7-3-28,6-6-352,6-3 509,8-4-34,6-2 40,9-3-6,6-3 25,-8 0 0,1-1-48,1 1 1,0-1 22,-1 0 0,0 1-50,15 1 50,-16 4 0,-2 6 0,-4 3-22,-2 5-23,-2 3-39,-4 9 28,-3-6-308,-6 5 358,-9-9-95,-7-2-106,-12-1 196,-6-1-40,14-7 0,-1-1-182,-1 0 1,-1 0 249,-2-1 0,0-1-17,0 0 0,1 0 25,2-2 0,0 0-25,-14 0-1512,16-5 1512,15-13 0,7 9 0,4-8 0</inkml:trace>
  <inkml:trace contextRef="#ctx0" brushRef="#br0" timeOffset="2827">16228 4794 19563,'4'-8'-112,"3"8"112,0 20 0,2 9 17,1 7-12,0 4-5,-4-13 0,1 1 6,2 9-9,-3-15 0,0-3 37,2-3 16,1-8 96,0-5-146,3-9 106,3-8 1,2-10-102,3-7 102,0-2-583,-1-1 599,-1 2 28,-3 6-151,-3 6 0,-4 7-67,-2 8-67,-2 2 128,0 8 6,2 5 565,1 8-553,6 17 32,-4-7-44,4 8 34,-4-15-68,-1-6 34,2-5 0,-1-6 118,2-2-56,11-18-34,-5 1 11,10-16-34,-13 11 1,-1 0-6,7-10 19,-7 11 1,-2 1-9,1 0-22,-3 6-28,-4 6-118,-1 3 112,0 8 29,1 5 16,2 7-6,1 4 56,1 2-50,0 0 0,0-4-11,0-5 11,1-4 6,0-6 123,9-9-124,-3-5 23,7-10-22,-5-3 39,0-2-29,-1-2-10,-2 4-6,-1 0 123,0 4-123,-6 8-118,1 2 85,-3 9-1,2 5 1,2 4 33,3 7 0,2 2-11,3 2-1020,1-3-2212,9 0 3243,-8-10 0,1-2 0,2 2 0,5-3 0</inkml:trace>
  <inkml:trace contextRef="#ctx0" brushRef="#br0" timeOffset="3394">17565 4755 20285,'14'-28'384,"0"0"1,-1 3 0,-3 3-346,-6 7 146,-2 3 44,-1 3-229,-5 5-84,-7 2-17,-9 8 1,-4 3 52,4-1 0,-2 1-389,-10 7 0,0 1 347,8-1 1,2 0-29,1 1 1,2 0-337,-10 14 6,9-4 22,12-6-55,9-7 481,9-7 235,9-11-22,7-7-202,4-9 370,1-3 256,-2-1-385,-1 1 6,-6 3-124,-4 5-84,-5 5-50,-4 5-28,-1 2 28,-1 8 51,-1 7 16,2 10 17,-3 20-623,-3-12 0,0 2 554,-1-4 0,-1 2 0,0 0 13,0 5 0,-2 0 0,1 1-28,-1 0 0,1 0 0,-1-1-40,-1-3 1,1 0 0,-1-2-54,1 6 1,-1-3-157,1-6 0,-1-3 132,1 13-146,-3-5 106,-2-1 112,-4-7 45,-3-6 258,-4-11-23,-4-4 123,-3-6-123,-4-6-139,-1-7 49,0-9-94,4-4-566,5-5 196,9-4-211,11 12 1,6-1 529,6 0 0,3-1 0,-1 2 0,-3 2 0,0 2 0,8-5 0,0 0 0</inkml:trace>
  <inkml:trace contextRef="#ctx0" brushRef="#br0" timeOffset="3561">18095 4891 17994,'-5'0'0,"1"0"0</inkml:trace>
  <inkml:trace contextRef="#ctx0" brushRef="#br0" timeOffset="4627">13484 6998 17529,'-5'0'1479,"0"-2"-1417,10-4-56,5-4-6,10-7 39,12-6-1364,-8 7 1,3 0 1349,8-4 0,3-2-25,-7 5 0,3-1 0,-1 0 0,4-1 0,0 0 0,0-1-2,-1 1 0,1 0 1,-2 1-20,-5 2 0,-1 1 1,-2 1 20,4-2 0,-2 0-27,-1 2 1,-3 1 26,4-2 0,3-1-45,-20 9-303,-6 4-850,-4 2 2529,-3 3-1885,-7 5 53,-4 6-1716,-18 12 2217,5-6 0,1 0 0,-5 2 0,12-8 0,0-1 0</inkml:trace>
  <inkml:trace contextRef="#ctx0" brushRef="#br0" timeOffset="4943">13721 6802 17764,'0'24'1295,"2"12"-1167,2-9 1,0 5-1222,0 7 1,0 6 0,-1-2 372,0-11 0,-1-1 1,1 2 719,0 9 0,0 3 0,-1-5 331,0-10 0,-1-3-314,0-4 0,0-2 958,1 12-914,-1-2-61,1-6 0,-1-6 3110,1-9-3110,1-5 309,0-7-3586,11-35 3100,-7 8 0,1-2 0,-1 6 0,-1 1 0,-1 0 1,0-1-1</inkml:trace>
  <inkml:trace contextRef="#ctx0" brushRef="#br0" timeOffset="6077">13925 6796 19888,'1'28'48,"1"0"1,0 2-1,0-1 22,3-1 0,1-1-579,0 3 0,-1 1 509,2 0 0,-1 0-296,0 0 0,0-1 315,0-1 1,-1-1-12,1-3 1,-1-2 111,3 15-120,-1-12 28,-1-10-22,-2-8 529,2-5-423,0-10 643,5-6-683,3-12-72,-2 0 0,0-2 25,-2 8 1,0-1-26,1-7 0,0 1 0,1-2-11,-4 8 244,-3 8-356,-2 7 56,0 8 67,1 8 45,0 9-40,3 10-5,0 7 0,0-11 0,1-1-11,4 13 0,-4-16 0,1-3 11,5-1 28,0-7-28,-1-6 17,8-9 27,-6-5-49,7-10 5,-7-5 0,0-3 39,-2-2-28,-1 2 12,-3 3 21,-3 5-10,-2 5-68,-3 5-33,0 5-67,0 2 100,0 6 45,1 6-11,1 9 6,2 5-6,1 4-6,3-2-61,0-1-22,3-6 83,0-5-5,2-7 11,0-4 0,2-7 56,1-6-95,1-8 39,-1-8 0,-5 5 0,0-1 25,-2 1 0,0-1 20,1-1 0,-1 0-79,2-4-123,-5 14 56,-4 10 62,1 6 39,1 4 0,3 6 0,0 6 17,2 1-79,-1 1 40,0-4 22,1-4 11,-1-3-11,1-6 67,0-2-67,0-6 6,2-5 50,1-6-56,1-5 0,0-1 28,-2 1-28,-1 1 0,-1 4 0,-3 5-101,-1 3 96,-1 4-85,0 2 90,1 6-22,1 4 27,-1 6-10,1 2-63,-1 0 35,0-4-23,0-2 28,-1-5 33,8-3 1,-2-8 22,6-4-28,5-18 84,-4 6-84,4-8 0,-8 10 22,0 2-16,-2 4-12,-1 4-83,0 3 27,1 4 73,-3 8-11,2 4 90,-4 7-84,0 3 5,0 0-11,-1 0-11,1-1-269,1-4-1872,6-5 2152,9-5 0,-10-3 0,4-2 0</inkml:trace>
  <inkml:trace contextRef="#ctx0" brushRef="#br0" timeOffset="6493">15456 6999 16325,'-2'-4'3276,"0"1"-2032,2 3-1244,-6 14 67,5 14-43,-1 0 1,0 7-1,1 1-1117,3 2 1,1 1 0,0 0 771,-1 1 0,-1 0 0,1-1-38,1-6 1,0-1-1,0-5-293,1 12-1380,-1-6 2032,-1 6 0,0-19 0,-1 0 0</inkml:trace>
  <inkml:trace contextRef="#ctx0" brushRef="#br0" timeOffset="6813">15358 6879 17972,'7'-25'285,"1"-1"1,-1 3-1,3 4-273,13 9 56,4 4-63,2 4 46,2 5-74,-1 6 23,-2 7 0,-5 8 84,-6 7-222,-10-6 1,-3 2-42,-1 16-548,-5-15 1,-1 0 485,-7 7-246,-5-4 151,0-7 123,0-7-409,2-8-549,0-4-1557,1-12 2728,-4-13 0,8 8 0,-1-7 0</inkml:trace>
  <inkml:trace contextRef="#ctx0" brushRef="#br0" timeOffset="7261">15960 6610 21416,'-31'14'-200,"0"0"1,2 0-1,3 2 110,11 1 1,3 0-337,-9 15 74,7-4-29,8-4-129,4-7 353,8-5 17,2-5 140,8-3 84,1-3-79,3-1-10,2 0-1,2 0-5,2 0-51,1 3 62,11 7-33,-13 2 66,4 6-78,-17-1 29,-5 3-892,-4 0 455,-2 0 262,-5-2 191,-4-1 107,-7-5-102,-6-1 107,-3-4-112,-4-3 0,-5-2-11,-2-1-190,-3-1-1015,-3-1 1216,17-2 0,1 0 0,-3 0 0,1-3 0</inkml:trace>
  <inkml:trace contextRef="#ctx0" brushRef="#br0" timeOffset="7860">16839 6360 16874,'0'-5'3075,"0"1"-2089,0 4-942,1 12 40,1 9-44,2 18-35,-1-15 1,1 2-349,0 2 1,1 1 342,1 2 0,0-1 0,1 0 0,1-1-34,0-1 1,1-1 30,1-4 0,1-2-30,12 13 33,2-15 11,2-9-11,2-16 0,2-12-3,-15 1 0,0-5-570,-1-8 0,0-7 1,-2 1 572,-2 5 0,-2 1 0,0-2 0,-1-1 0,1-2 0,-2-1 0,-1 4 85,-2-1 1,-2 2 0,-1 1-361,1-9 0,-1 3 322,-1 5 1,0 4 747,-1-13-716,-1 9-23,-3 0-123,3 15 1843,-2 0-2442,5 27-196,4 8-533,2 4 0,1 2-244,2 0 1,1 0 982,2 6 1,0-1-1,1 3 1,-4-9 0</inkml:trace>
  <inkml:trace contextRef="#ctx0" brushRef="#br0" timeOffset="8127">17517 6555 21601,'-3'39'56,"0"0"0,3 0 0,0-1-62,3-5 1,1 0-764,1 1 0,1 1 505,0-3 1,0 2-1314,1 5 1,0-1-63,-2-16 1,-1-1 1632,1 2 1,-1-4 0,-2-12 0,-1-6 0</inkml:trace>
  <inkml:trace contextRef="#ctx0" brushRef="#br0" timeOffset="8460">17520 6404 19479,'33'-14'207,"1"1"0,-1 1 0,-3 6-207,11 14-385,-20-1 0,0 1 418,-1 1 1,0 2 96,-1 1 1,-1 1-47,13 14-84,-8 2 34,-10 2 442,-7 0-320,-15 1-66,-9 0-159,2-16 0,-2-2 72,-3 1 0,-2-1 16,-1-1 1,-2-1-20,0 0 0,0-2-6,1-1 1,1-2-23,1 0 0,1-2-515,-1-1 0,0-1-852,-7 1-1618,2-3-264,18-1 2624,6-3 0,2 3 0,2-3 1</inkml:trace>
  <inkml:trace contextRef="#ctx0" brushRef="#br0" timeOffset="18344">12556 6679 18666,'-3'-39'1149,"2"8"-1116,0 30-33,1 1 0,0 5 112,6 17 0,4 10-90,2 6 1,1 4-843,-3-8 1,2 4 0,0 1 0,0 0 800,-1-5 1,0 1-1,-1 1 1,1-1 0,0 2-436,0 2 0,0 1 0,0 1 1,0-1-1,0 1 454,-1 1 0,1-1 0,-1 1 0,-1 0 0,1-1-238,-1 0 0,0 0 0,-1 1 0,0-2 0,0 1 238,-1-3 0,0 0 0,-1 0 0,0-1 0,0 0 5,1 6 1,-1-1 0,0-1 0,0 0-6,-2-5 0,1-1 0,-2-1 0,1-1 0,0 4 0,-1-2 0,-1-3 39,1 5 0,-1-4-39,-1 9 0,-1-17 112,0-10 1539,0-7-1651,0-5-1283,0-24 1,0-18 1282,0 8 0,-1-3 0,1 0 0,0-7 0,0 1 0,-1-1 0,0-1 0</inkml:trace>
  <inkml:trace contextRef="#ctx0" brushRef="#br0" timeOffset="19293">12444 6469 15361,'-9'31'639,"1"-4"-224,8-9-354,4-6 415,3 0 594,10-5-577,18-3-1300,-5-3 0,5 0 865,1-2 0,3-1 0,3-1-588,-10 0 0,1 1 0,2-2 0,1 1 0,0-1 554,1 0 0,1-1 0,1 0 1,1 0-1,0 0 0,1-1-288,-2 1 0,0-1 0,1 0 0,0 0 0,1 0 0,0-1 1,0 1 267,-2 0 0,0 0 0,0 0 0,0 0 1,1 0-1,0 0 0,0-1 0,0 1-142,-2 0 1,0 0 0,0 0 0,1-1-1,-1 1 1,1 0 0,0 0 0,0-1 0,0 1 142,1-1 1,1 0-1,-1 1 1,1-1 0,0 0-1,0 1 1,0-1-1,0 0 1,1 0-45,-4 1 1,0-1-1,1 1 1,0-1-1,-1 1 1,1 0-1,0-1 1,0 1 0,0-1-1,0 1 39,0-1 0,0 1 0,0-1 0,1 0 0,-1 1 0,0-1 0,0 1 0,0-1 0,0 1 0,0-1 6,0 1 1,-1 0 0,1 0 0,-1-1-1,0 1 1,0 0 0,0 0 0,0 0 0,0 0-1,-1 0 3,3 0 0,0 0 1,0 0-1,-1 0 1,0 0-1,1 1 1,-2-1-1,1 0 0,-1 1-9,3-1 0,-1 1 0,0-1 0,-1 1 0,1 0 0,-1 0 0,-1 0 0,1 0 0,1 0 0,-1 0 0,-1 1 0,1-1 0,0 1 0,0-1 0,1 1 0,-2-1 0,1 1 0,1-1 0,0 1 0,0 0 0,-1 0 0,-1-1 0,-2 2-3,8-2 1,-2 0 0,-2 1 0,1 0 0,1-1 27,-2 1 0,0-1 0,2 1 0,-2-1 0,-1 1 0,-5 0-25,10-1 0,-4 1 0,-3-1 254,-4 1 0,-1 0 0,-2 1-251,5-2 0,-3 1 679,-7 1 1,-3 0-655,13-2-11,-12 2 0,-1-1-17,10 0 0,11-2 61,-6 0-61,-9 2 0,8-1 28,-14 2 2076,-1 1-2104,-5 0 2537,-5 1-2133,-4 1 1124,-4-1-89,-3 1-1302,0 3-137,1 0 34,3 4-29,1-1-5,4 2 0,1 2-22,12 14 22,-2 1 0,-5-3 0,2 4-808,2 8 0,1 5 1,-1 1 810,-2-5 1,0 1 0,0 2-472,-3-7 0,1 3 0,0 2 0,-1-1 0,0-2 468,-1 2 0,-1-2 0,-1 0 0,1 1 4,-2-2 0,0 1 0,0 0 1,-1-1-5,3 9 0,-2 0 0,1 0 0,-2-3 0,0 0 0,-1-1-601,-1-1 0,0 0 0,0-1 602,-2-3 1,1 0 0,-1-1-5,1 10 1,0-2-126,-2-6 1,-1-3 127,1-6 0,-1-1 966,2 15-972,1-6 1827,2-1-2028,6-1 3036,-1-12-3075,5-4 432,-3-11-1183,0-7 1058,2-12 1,-8 9-1,-1-7 1</inkml:trace>
  <inkml:trace contextRef="#ctx0" brushRef="#br0" timeOffset="20060">12745 8405 14975,'-36'10'1731,"9"-1"-1451,34-9 358,22 4-257,5-3-1010,-4 0 0,4 0 749,5-1 1,4-2-788,-4-2 0,3-1 0,3-1 709,-13 2 1,2-1 0,1 0 0,1-1-1,0 0-375,-1-1 1,1 0 0,1-1 0,0 0-1,1 0 1,0 0 356,-3 0 1,2 0 0,-1 0 0,2-1 0,-1 0 0,0 1 0,1-1-203,2 0 0,-1-1 0,2 1 1,-1-1-1,0 0 0,1 0 0,0 1 215,-3-1 1,0 1 0,1 0 0,-1 0 0,1-1 0,0 1 0,0-1 0,1 1-103,0-1 0,1 1 1,0-1-1,0 0 0,1 1 1,-1-1-1,1 0 0,0 1 96,-3 0 1,0 0 0,1 0 0,-1 0 0,1 0-1,0 0 1,0 1 0,0-1 0,1 0-16,-4 1 1,0 0 0,-1 0 0,1 0-1,0 1 1,1-1 0,0 0 0,1 0 0,1 0-1,1 0 0,-4 1 1,2-1 0,0 0 0,2 1 0,0-1 0,1 0 0,0 0-1,0 0 1,0 1 0,0-1 0,-1 1 0,-1-1 0,0 1 0,-2 0-9,3 0 0,-1-1 0,0 1 0,-2 1 0,0-1 0,0 0 1,1 1-1,-1-1 0,1 0 0,1 0 0,1 0-8,-1 1 0,2-1 1,0-1-1,1 1 1,1 0-1,0 0 1,0-1-1,-1 1 1,0 0-1,-1 0 1,-1 1-1,-1 0 1,-2 0 2,4-1 1,-2 1 0,-1 0 0,-1 1-1,-1-1 1,0 1 0,0 0 0,0 0-1,0 0-3,2-1 0,1 0 0,-1 1 0,0 0 0,0-1 0,-1 1 0,1 0 0,-2 0 0,4-1 1,-1 1 0,-1-1 0,1 1 0,-1 0 0,-1 0 0,0-1 9,2 1 0,0-1 1,0 1-1,-1-1 0,-1 1 1,-1 0-10,4-1 0,-1 0 0,-1 1 0,-1-1 0,-1 1-1,2-1 0,0 0 0,-2 0 0,-2 0 226,5-1 0,-2 0 0,-2 1-142,4-2 0,-4 0 560,-9 2 1,-2 0-499,11-4 1603,-8 1-1525,-5 0-55,-6 2 43,-6 1 2679,-5 2-2801,-4 2 1113,-1 1-2335,-1 0-2145,-16 0 3170,-15 1 0,8 0 0,-5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4:24:22.294"/>
    </inkml:context>
    <inkml:brush xml:id="br0">
      <inkml:brushProperty name="width" value="0.09071" units="cm"/>
      <inkml:brushProperty name="height" value="0.09071" units="cm"/>
      <inkml:brushProperty name="color" value="#FF0000"/>
    </inkml:brush>
  </inkml:definitions>
  <inkml:trace contextRef="#ctx0" brushRef="#br0">22526 3224 14549,'10'-6'829,"-1"0"-358,8-2-269,0 1 274,15-5-283,-10 5 0,2-1-1385,14-5 1,5-1 1294,-12 5 1,2-1-1,2-1 1,2 1-462,-1-1 1,2 0 0,1-1 0,1 1 0,1-1 405,-6 2 0,0 0 0,1 0 0,1 0 0,0-1 0,0 1 0,1-1-247,-2 1 1,1 0-1,0 0 1,0 0-1,0 0 1,1 0-1,0-1 1,0 1 198,1-1 0,1 1 0,0-1 0,0 0 0,0 0 0,0 0 0,0 1 0,1-1-134,-4 1 1,0 0-1,0 0 1,1-1-1,-1 1 1,1 0 0,-1 0-1,0 0 1,1 0 134,-1 0 1,0 0 0,1 0 0,-1 0 0,0 0 0,1 1 0,-1-1 0,0 0 0,0 0-49,5-1 1,-1 0 0,0 0-1,0 1 1,0-1 0,0 0-1,0 0 1,-1 1 53,-1 0 1,0 0 0,-1 0 0,0 0-1,0 1 1,0-1 0,0 0 0,-1 1-8,2-1 0,0 1 0,0-1 0,0 1 0,-1-1 0,-1 1 0,0 0-5,2 0 0,-1 0 1,0-1-1,-1 1 0,0 1 1,-2-1 27,3 0 1,-1 1 0,-1-1 0,-1 1 0,-1 0-24,3 0 0,-2-1 0,-1 1 0,-1 1 234,3-2 1,-2 0 0,-3 1-162,7-1 0,-5 0-56,-7 2 0,-2-1 1532,14-4-1549,-5 0 28,-11 5 0,0-1-28,5-1 2159,4-1-2170,-21 6 2211,-5 3-2614,-3 0-541,-2 1 215,-9 4 745,-15 6 1,10-4 0,-7 2 0</inkml:trace>
  <inkml:trace contextRef="#ctx0" brushRef="#br0" timeOffset="2035">23286 989 18621,'-1'-28'589,"0"5"-589,0 23-314,0 0 309,-1 8 10,0 11 63,-4 23-802,4-9 0,-1 3 734,1-8 0,-1 2 0,1 1 20,-1 11 1,0 2 0,0-2-23,2-12 0,-1-2 0,1 0-56,-1 4 0,1 1 1,0-5-706,1 12-141,0-4-1309,0 0 2213,0-2 0,0-15 0,0-5 0</inkml:trace>
  <inkml:trace contextRef="#ctx0" brushRef="#br0" timeOffset="2621">23210 821 16269,'30'-23'192,"1"0"1,-3 3-1,0 4-192,7 10 0,0 3-45,0 6-72,-2 7-12,-8 8 129,-9 9-146,-9 9 29,-19 3-324,3-16 0,-4-1 231,-6 0 0,-2 0 131,-1 0 1,-1-2-4,-1-1 1,0-1 81,3-3 0,0-1 304,-14 7-299,10-8-5,9-5-16,8-4 16,5-3 84,7 0 586,5-3-626,9-2 89,9-3-99,7-4 111,5 2-142,-18 5 0,1 0-1,1 1 1,0 1 61,1-1 1,1 3-456,11 4 0,1 3 391,-10 0 0,0 2-45,8 4 0,-2 4 45,-12 1 0,-3 2 0,-1 1 0,-2 2 0,-2 2 0,-3 1-3,-1 1 0,-2 1-14,-2 0 1,-2 0-52,-1-1 1,-1 0 11,-5-1 0,-2-1 56,-1-2 0,-3-1 90,-4-1 0,-3-3-29,-2-1 1,-3-1 106,-3-2 0,-1-2 89,-3-1 1,-1-3 30,-3 1 1,0-3-208,-1-2 0,0-1-22,1 0 0,0-2-59,2 0 0,0-1 0,4-1 0,2 0-392,-18-3-947,12-1 1339,9-1 0,11 3 0,5 0 0</inkml:trace>
  <inkml:trace contextRef="#ctx0" brushRef="#br0" timeOffset="3934">23885 1150 15473,'36'-19'-21,"0"1"1,5 0-1,-3 10 275,-16 17 0,-1 7-232,2 7 1,-3 4 47,-7 1 0,-4 3-617,-2 5 1,-4-1 549,-3-6 0,-1 0-3,-2-1 0,0 1-14,-1-1 0,-1-1 11,-1-2 0,-2-1-120,1-2 0,-1-2 350,-6 12-238,0-9 352,3-9-145,0-7-185,1-5-11,3-12-73,3-6 73,2-14 56,7-7 75,7 5 1,3 0-14,-2 8 0,2-1-34,8-7 0,3 2-81,-6 11 0,1 2-186,0 1 1,1 1 182,1 3 0,-1 0 0,1 2 0,0 1 5,1 1 1,0 1 19,11-2 0,1 2-25,-8 1 0,0 1 20,7 0 0,0-1-40,-12 2 0,-2 1 20,17-3 0,-7 0 34,-8 0-28,-7 1 201,-6-1 739,-5 2-598,-6-1 263,-16 3-678,0 0 50,-14 9 12,5 5-85,-1 11 90,0 7-37,14-12 1,0 1-107,2 2 1,1 0-275,0 2 1,1 0 312,3 0 0,0-1-30,2-1 0,1 0-145,0 15 38,3-9 241,7-8 190,3-10-61,25-14 62,-6-9-74,-7 1 1,1-1-253,-5-2 1,-2-1 167,2-2 1,0 0 56,-1 0 0,0-1 2,-1 2 1,-1-1-6,-1 2 0,0 0 70,8-10-79,-5 7-78,-5 7-190,-4 7-29,-4 3 1210,-1 12-991,-1 5 0,0 13 11,-2 7-27,0 4 21,0 1-75,0-16 0,0-1 70,2 5 394,4-1-326,15-25 49,2-13-117,-5 2 0,1-3-361,-2-2 1,-1-2 388,2-1 0,-1 1 61,0-1 1,0 0 39,-1 1 0,0 2-129,10-12-40,-4 10-60,-5 7-108,-6 6 169,-1 9-62,-5 7 101,-1 9 17,-2 7-17,-1 1-22,1 0 11,-1-4 822,2-4-811,3-6 0,1-6 72,4-4 136,2-4-208,4-7 67,4-3 78,1-7-94,1-3 89,0-1-135,-2 0 63,0 2-6,-2 2-62,-2 3-113,-4 5 57,-1 4-123,-4 2 173,0 4-83,-2 3 89,1 5 61,-2 3-61,4 5 34,-2-5-34,2 0 106,-1-8-22,1-3 40,4-2 84,3-5-136,2-4 360,14-15-427,-7 5 45,-8 5 1,1 0-51,13-8-6,-9 9-89,3 0-67,-12 10-57,2 14 219,-4 5 0,3 12-471,-5 4-789,1 4 1212,-3-14 0,0-2 0,0 4 0,2-1 0</inkml:trace>
  <inkml:trace contextRef="#ctx0" brushRef="#br0" timeOffset="4606">26308 1356 18599,'21'-27'252,"1"0"0,-3 3 1,-4 0-13,-10-11-200,-7 7-40,-6-10 0,-7 14 151,-8 6-112,-4 8-78,-4 7-17,-4 18-181,14-1 0,1 3 189,-4 11 1,1 3-560,6-4 1,1 1 0,0 0 555,-1 3 1,2 0 0,0 2-251,1 5 1,1 2-1,1-3-126,1-2 1,2-2 31,1 3 0,6-5 395,11-15 314,8-7-34,11-10-73,-9-8 0,1-5-229,4-6 1,2-6 224,-5-3 0,1-5 0,0-2 0,-2 1-499,-3 6 0,-1 1 0,-1 0 0,1-3 307,0-1 0,1-3 0,-1-1 1,0 1-1,-2 2 0,0-7 0,-2 1 1,-2 1-195,0 0 1,-2 0-1,-1 1 166,-1 3 1,-2 2-1,0 0 14,-1-11 0,-1 3 6,0 9 0,-2 2 82,-3 4 1,-2 3-86,-1-4 469,-7 5-654,1 16 2901,3 11-2845,-3 12 124,4 20-4,5-11 1,1 3-924,-1 9 1,2 4 944,0-10 0,0 1 0,2 0 2,0 4 0,2 1 0,0 0-325,0 0 1,1 1 0,0-2 322,2-3 0,0 0 0,0-2 9,0-3 1,0-1-1,0-1-33,1 4 0,-1-2-30,-2-6 1,0-2 40,-1 13 129,-2-8-129,-1-3 0,0-5 101,0-6 2663,2-7-3044,2-11 717,9-20 1,-7 13 0,4-12 0</inkml:trace>
  <inkml:trace contextRef="#ctx0" brushRef="#br0" timeOffset="4784">26871 1396 15328,'0'0'0</inkml:trace>
  <inkml:trace contextRef="#ctx0" brushRef="#br0" timeOffset="-170863.73">9787 7977 12074,'5'-3'1798,"-1"0"347,-4 3-1876,-3-15 78,1 10-184,-2-11 66,2 14 214,1 1-180,0 0 347,-1 0-459,2 0 293,-2 0-220,1 0 128,0 0-234,0 1 145,-1-1-207,1 0-56,1-1-56,-1-1 140,0 0-84,0 0 6,-1-1 27,0 0 51,-1-1-84,-2-5 17,-1 0-11,-2-4-12,-1 2-111,-3-1 66,-5 0 46,-2 0 5,-6 3 0,-3 2-6,-5 4 62,-3 2-3333,-4 6 3166,19 1 1,1 2 110,-3 3 0,0 4-384,-2 5 0,1 4 384,-4 8 0,2 4 0,6-4 0,1 2 0,0 2-288,5-5 1,0 2 0,0 0-1,2 2 299,-1 2 0,1 0 1,2 2-1,0 1-293,3 0 0,0 2 0,2 1 0,0-1 0,2-3 245,0-3 1,2-1 0,1-1 0,0 1 34,1 4 1,1 2-1,2-2 1,1-6 689,7-1 1,2-5-689,1-6 0,2-3 81,0-5 0,3-2-62,2-4 1,1-1 64,4-1 0,2-2-59,2-3 1,1-3-7,2-3 1,1-2 0,-2-4 0,1-1-169,-3-3 1,0-1-65,-3 1 1,-1 0-203,-4 0 0,0 1-327,-4 2 0,-2 1-1019,10-11 1761,-8 0 0,-10 13 0,-4-1 0</inkml:trace>
  <inkml:trace contextRef="#ctx0" brushRef="#br0" timeOffset="-169897.73">10392 8646 17266,'14'-32'313,"0"0"1,-1 1 0,-4 4-101,-5-2 0,-1 7 0,-4-1-219,-8 0 0,-3 1-31,3 0 1,-2 1-278,-9 4 0,-3 3 314,-18 5 0,18 8 0,-2 2-28,-1 5 0,0 2 30,-2 4 1,1 2-6,0 5 1,0 3-415,5 2 0,1 3 1,1 0 399,0 4 0,3 2-30,4-5 1,1 2-1,3-2-546,3 2 0,5-1 422,3-2 0,5-2-111,0-2 0,3-2 282,5-5 0,3-3 140,2-3 0,3-4 2,12-5 1,2-8-128,-11-4 0,-1-3 0,0-2 133,1 3 0,-1-2 0,-1-1-147,-2-5 1,-2-2 0,-3 0 34,0-3 1,-4 1 212,-1-1 0,-2 1-249,-2 1 0,-1 1 140,-2 1 0,-2 0 315,2-16-186,-2-3-258,1 15 61,6-2-162,15 15 1,2 6 72,14 2-162,-6 8 906,0 8-811,0 10 84,-19-7 0,-2 2-175,0 3 0,-1 1 178,-1 1 0,-1 2 109,-2 1 0,-1 1-228,-1-1 1,-1 1 115,-1 0 0,-1-1-12,-1-2 1,-1 0 11,3 15 0,-2-9-128,1-10 373,0-9 30,2-8 656,2-12-931,3-9 119,5-13-357,-6 13 0,1-2 255,0-1 0,1-1-17,0-1 0,1 0-3,3-8 0,0 2-3,-5 9 1,0 2-82,3-3 0,-2 4-53,0 7 140,-2 8 117,-1 15 12,-2 7 23,0 12 16,-1 5-168,1 2 0,-1-3 0,1-4-224,6-2 1117,5-15-625,3-7-262,6-19 50,-2-11 11,-4 0 0,2-3 39,-2 0 1,1-1-435,0 1 0,-1 1 389,-5 4 1,-2 4-62,-1 6-50,-3 6 16,0 11 68,1 8 111,4 9-78,4 7-173,-4-8 0,1 1-1076,10 10-457,-5-12 1,3-3 1625,3-5 1,-1-2 0,3 0 0,7-2 0</inkml:trace>
  <inkml:trace contextRef="#ctx0" brushRef="#br0" timeOffset="-169615.73">11767 8299 18470,'0'30'210,"-1"0"1,1 1 0,0 1 0,1 1 0,1 4-152,1-6 0,1 4 1,0 1-1,1-1 0,-1-2-879,0 1 1,0-2 0,0 0 0,0 2 678,0-1 1,1 3 0,0 0-1,-1-2 1,0-2 54,0 4 0,-1-2 0,0-2-148,0-2 1,-1-1 0,0-1-490,0 9 1,0-2-704,-1-6 1,0-1 1544,0-3 1,0-2 0,0 2 0,1-6-1</inkml:trace>
  <inkml:trace contextRef="#ctx0" brushRef="#br0" timeOffset="-169299.73">11701 8303 16109,'10'-33'644,"0"1"0,0 1 0,1 3-252,11-5-392,1 10 0,3 12 0,0 12 67,2 13-28,-1 12-559,-12-7 0,-2 3 542,0 2 1,-2 3-232,0 2 0,-1 0 209,-2 3 0,-2-1-199,-1 2 0,-2-1 8,0-1 1,-1-1-239,-1 0 1,-2-2 190,0-2 0,-2-1 355,-1-3 0,-1-2-117,-11 14 235,-8-9-201,-4-7-23,-5-8-11,-2-5-1025,-4-2 1025,16-6 0,1-1 0,-3 3 0,1-6 0</inkml:trace>
  <inkml:trace contextRef="#ctx0" brushRef="#br0" timeOffset="-168831.73">12170 8409 16919,'34'4'145,"0"1"1,0 0 0,-2 0-1,0 0 1,-2-4 237,8-6 1,-2-4-542,-9 2 0,-1-2 277,0-4 1,2-4 0,-6-1 34,-4 0 0,-4-1-154,4-7 0,-4-1-123,-6-12 123,-10 0 5,-12 3 68,-11 5-73,-10 9 73,7 12 1,-3 8-57,-1 14 0,-1 7 84,0 1 0,1 6-686,11 2 0,2 4 0,2 1 643,5-2 0,2 2 0,1-1-47,2 1 0,1 1 0,1-2-396,0-2 1,2 0-1,1-3 385,1 7 0,2-4 20,2-7 1,4-2-167,7 0 1,7-3-212,3-9 0,6-3 1,1-2-737,0-2 1,1-1 0,3-4 1081,3-4 1,5-5-1,-2-1 1,-5 1 0,0-2-1,-4-1 1,-6 1 0,-1 0-1,1 1 1</inkml:trace>
  <inkml:trace contextRef="#ctx0" brushRef="#br0" timeOffset="-168582.73">13025 7480 19014,'-3'32'115,"0"0"0,1-1 1,1 5-1,1 0 1,1 1-115,1 1 1,1 0 0,2 1-822,-1-6 1,0 0 0,1 0 0,0 1 565,1 0 1,0 0 0,-1 1 0,1-1 173,0-1 0,0-1 1,0 0-1,0 0-230,2 9 0,0-2 0,-1 0-355,-1-5 1,0 0 0,-1-2-975,1 8 1,-1-2 1486,-2-8 1,0-3 0,-2-1 0,-1-12 0</inkml:trace>
  <inkml:trace contextRef="#ctx0" brushRef="#br0" timeOffset="-168344.73">13001 8210 17693,'35'-24'291,"0"-1"0,-2 3 1,0 6-273,-1 10 1,-1 5-1158,-6 2 0,0 2 1129,9 3 1,-1 3 8,-9 4 0,-3 2-60,1 4 0,-1 1 1,-1 2 1,0 1-85,-2 1 0,-1 1-437,-1-1 1,0 1-799,-3-2 0,0 1 1378,1 1 0,-2-2 0,1 1 0,-1-2 0</inkml:trace>
  <inkml:trace contextRef="#ctx0" brushRef="#br0" timeOffset="-168164.73">13451 7916 15494,'39'0'0,"0"0"0,-8 0 0,0 0 0</inkml:trace>
  <inkml:trace contextRef="#ctx0" brushRef="#br0" timeOffset="-167849.73">13934 7449 19876,'4'35'71,"0"0"0,0-1 0,0 1 1,0 1-1,0-1 0,1 1 1,-1-1-1165,1 8 1,1-2 0,-1 1 758,-1-9 1,0-1 0,0 0-1,0 0 315,1 8 1,-1-1-1,0 2-661,0-6 0,0 2 0,0-1 0,-1-2-375,-1-2 0,1-3 0,-1 1 1156,0 6 0,1 0 0,-1-6 0,-2 0 1,0-11-1</inkml:trace>
  <inkml:trace contextRef="#ctx0" brushRef="#br0" timeOffset="-167616.73">13829 8191 17960,'22'-27'220,"0"0"1,1 2-1,3 4-999,1 11 1,1 4 778,4-1 0,0 2 3,2 0 0,1 1-3,1 1 0,-1 2 0,0 2 0,0 2-40,-1 2 1,-1 2 39,-2 3 0,-1 2 0,-2 3 0,-2 2 14,-3 0 0,-1 3-664,0 10 1,-3 2-287,-7-7 1,-3 1 935,2 12 0,-4-3 0,-5-6 0,-2-1 0</inkml:trace>
  <inkml:trace contextRef="#ctx0" brushRef="#br0" timeOffset="-167449.73">14459 7739 17271,'18'19'0,"-1"0"0,11 12 0</inkml:trace>
  <inkml:trace contextRef="#ctx0" brushRef="#br0" timeOffset="-166799.73">15337 8067 19003,'1'-28'-706,"0"-1"0,-4-5 0,-5 2 384,-9 10 0,-3 4-734,-1-1 1,-3 2 1071,-7 5 1,-3 6 151,7 7 0,-1 5-53,0 2 0,0 3 33,0 4 1,1 5-43,3 7 0,1 5 1,1 0-65,-1 4 0,3 2-544,2-3 0,1 3 0,3-2 294,6-1 1,2-3 56,1-6 0,3-1 751,7 14-600,6-13 134,12-11 14,3-15 1,2-5-144,-3-3 1,0-4 7,12-7 1,1-2 42,-8-2 0,-1-2-54,1-1 1,0 0-3,-1 1 0,0-1 78,-2 2 1,0 1-23,-3 3 0,1 2 825,-3 3 0,-1 3-881,18-4 131,-16 14 1,0 5 3,11 11-65,-14-2 0,-1 4-70,5 19 2,-13-16 1,-1 1 44,-2 0 1,0 0-48,4 15-67,-3-4 62,-2-11 5,0-7 380,8-11-380,1-13 124,9-8-124,0-12 52,-10 13 1,-1 0 31,2-2 0,0 0-48,1 0 1,0 0 114,-1 0 1,1 0 105,5-3 1,0 2 123,10-7-300,-13 14 0,-1 2-8,4 6 134,-2 5-123,-1 10 62,0 5-74,0 10-72,-1 5 0,0 4-800,0 3-587,-6-16 1,0 1 1386,6 4 0,-1-1 0,4 2 0,2 1 0</inkml:trace>
  <inkml:trace contextRef="#ctx0" brushRef="#br0" timeOffset="-166649.73">16635 8225 18548,'6'8'-2217,"-2"-2"-595,-4-6 2812,0 0 0,0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4:29:29.107"/>
    </inkml:context>
    <inkml:brush xml:id="br0">
      <inkml:brushProperty name="width" value="0.09071" units="cm"/>
      <inkml:brushProperty name="height" value="0.09071" units="cm"/>
      <inkml:brushProperty name="color" value="#FF0000"/>
    </inkml:brush>
  </inkml:definitions>
  <inkml:trace contextRef="#ctx0" brushRef="#br0">2433 12576 15592,'-22'-12'520,"-1"0"1,-13-7-381,30 17-129,3 0-11,2 1-123,0 1 39,4 0 157,7 0-146,9 4 51,11 0 22,9 6 36,-12-4 1,2-1-847,6 2 1,3 0 809,-8-1 0,2 0 0,1 0-923,5 0 0,1 0 0,0 1 949,-7-2 1,1 0-1,0 0 1,0-1-39,1 1 1,1-1 0,0 0 0,1 0-364,-1 1 1,1-2 0,0 1-1,0 0 375,1-1 0,1 0 0,-1 0 0,1 1 5,0-1 1,0 0 0,1 0 0,2 0-6,-3 0 0,2-1 0,2 1 0,0 0 0,-1-1 0,-2 1-300,0 0 1,-2-1 0,0 1 0,0-1-1,2 1 312,1-1 0,3 1 0,0-1 1,0 1-1,-2-1 0,-2 0-11,6 1 1,-3 0-1,-2-1 1,2 1-107,-1-1 1,0 1 0,0 0 0,-1-1 104,0 1 0,-1-1 0,0 1 0,0 0-16,-1 0 1,0 0 0,0 1-1,-1-1 12,1 0 0,-1 1 0,0-1 0,1 0 4,-1 0 0,1 0 0,0 0 0,0 0-56,1 0 1,0 1-1,1-1 1,0 0 55,1-1 0,1 1 0,0-1 0,1 1 34,-8-1 0,0 0 1,0 0-1,1 1 0,0-1-34,1 0 0,0 0 0,0 0 0,1 0 0,0 0 0,0 0 0,-1 0 0,2 0 0,0-1 0,3 1 2,-4 0 1,3-1-1,1 0 1,1 1-1,0-1 1,-1 0-1,-3 0-31,0 0 1,-2 0 0,-1 0-1,0-1 1,0 1 0,2 0 30,1 0 0,2-1 1,0 1-1,1 0 1,-1 0-1,-1-1 1,-3 1 7,1 0 0,-1-1 0,-2 1 0,0-1 0,0 1-12,7 0 1,-1-1 0,1 1-1,-1 0 115,-2 0 0,-1 0 1,0 1-1,3-1-110,-2 0 1,3 0-1,0 0 1,0 0-1,-3-1 65,-2 1 0,-1 0 0,-1-1 0,1 1-68,7 0 0,1-1 0,0 1 0,-6-1 22,7 1 1,-5-2 555,-9 2 1,-3-1-590,11 0 1934,-15 1-1923,-9 0 1605,-5-1-1359,-5 1 2060,-1 0-3398,-4-1-2185,-6 2 3249,2-1 0,-3 0 0,4-1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4:29:44.757"/>
    </inkml:context>
    <inkml:brush xml:id="br0">
      <inkml:brushProperty name="width" value="0.09071" units="cm"/>
      <inkml:brushProperty name="height" value="0.09071" units="cm"/>
      <inkml:brushProperty name="color" value="#FF0000"/>
    </inkml:brush>
  </inkml:definitions>
  <inkml:trace contextRef="#ctx0" brushRef="#br0">15949 4431 14566,'7'-25'731,"1"0"0,5-15-423,-10 29 129,0 3-336,-2 2-101,0 2 0,-1 2 50,-2 2 68,-26 16-174,6 0 0,-4 3 0,0 0-833,0-1 0,0 0 1,0 1 710,0 0 0,-1 1 0,0 1 0,3-2 63,-8 5 0,4-1-34,1-1 1,1-1 126,6-3 0,2 0-191,2 2 0,2-1 202,-2 4 16,20-2-5,16-17 185,16-4-73,-1-6 0,3-3-451,-9 3 0,1-1 395,12-5 0,-2 0 50,-11 4 1,-2 0 599,7 1 1,-1 2-775,-4 2 1,-1 3 31,-1 1 0,-2 4 2,9 13 34,-18 8 151,-5 6-151,-6 4 0,-2 1 0,-8 1-112,-6-2 6,-11-1-29,6-18 1,-1-2 33,-2 1 0,-2-2 98,-1-1 1,-1 0-51,0-2-1,-1-1 54,1-2 0,0-1 73,-17 1-73,9-4-106,10-6 100,11-7 29,20-20-23,11-1-557,-2 8 1,3-1 575,2 3 1,1 1-4,3-2 1,1 1 14,1-1 0,1 0 5,0 0 1,1 2 38,-2 0 1,1 0 131,7-2 1,0 2-206,-13 6 1,0 2-24,3-1 0,-1 3-169,-3 5 117,-7 10 73,-4 7 1110,-4 10-897,-1 8-213,-1 4 847,3-1-892,-2-14 0,1 0 191,7 4 322,8-1-412,-3-18 79,4-9-130,3-7 23,4-10 23,1-6-228,-16 12 1,-1-1 181,0 1 1,-1 0-6,12-13-11,-5 6-51,-3 6 6,-3 7 56,-1 5 6,0 6 61,0 5 409,4 5-470,2 5-88,3-5 1,3-1 81,5-3 0,0-1 0,-7 0 0,-1-1 0,-2-4 0,-1 0 0</inkml:trace>
  <inkml:trace contextRef="#ctx0" brushRef="#br0" timeOffset="484">17009 4212 14230,'13'33'108,"1"-1"0,0 2 1,-2-1-109,-4-5 0,0 0-211,-1 1 0,0 1 211,-2-1 0,0 0 0,0 5 0,-2-2 0,2 10-34,-2 1-45,0-31 79,1-5 253,5-5-253,3-9 0,7-5 22,5-8 40,3-3-124,2 1 51,-1 3-62,8 5-55,-10 6 21,4 8 107,-13 10 0,-2 7 299,-3 9-299,-6-5 0,0 3-325,-3 0 0,0 0 118,1 0 0,-2 0-202,-6 15-868,-11-16 1277,-21 1 0,14-12 0,-6 0 0</inkml:trace>
  <inkml:trace contextRef="#ctx0" brushRef="#br0" timeOffset="2417">2879 10942 14488,'-6'-6'588,"1"1"-566,5 3-22,2 1 28,2 0-22,7 0 145,5 1 34,10 0-50,16 3-582,-10-1 1,3 0 446,-3 0 0,3 1 0,1-1-669,-4 0 1,2 0 0,1 0 0,0 0 704,5 0 1,1 0-1,1 0 1,4 0-35,-11-1 0,3 0 1,2 1-1,1-1 1,-1 0-1,0 0 0,-2 1-345,-1-1 0,-1 0 1,-1 1-1,0-1 0,1 0 1,2 1 342,1-1 0,2 1 0,1-1 0,0 1 0,-1 0 0,0-1 0,-3 1-220,3 0 0,-1 0 0,-2 0 1,0 0-1,0 1 220,1-1 0,1 0 0,-1 1 0,0-1 0,0 1-149,0-1 0,0 1 1,0-1-1,0 0 1,1 1 146,-1-1 1,1 0 0,0 0 0,-1 1 0,1-2 11,0 1 0,0 0 0,0-1 0,2 0 1,1 1-21,-7-1 1,2-1 0,1 1-1,1 0 1,0 0 0,-1-1-1,0 1 1,-2 0 10,5-1 0,-2 1 0,-1 0 0,1-1 0,0 1 0,2 0 3,-4-1 0,2 1 0,2 0 0,-1 0 1,1-1-1,-1 1 0,-2 0 0,-1 0-4,1 0 0,0 0 0,-2 1 0,-1-1 0,0 0 0,1 1-27,0-1 0,0 1 1,0 0-1,0 0 1,0 0-1,-1-1 40,7 2 1,0-1-1,-1 0 1,0 0 0,0 0 28,-1 0 0,0 1 0,-1-1 1,0 0-1,0 0-29,-2 0 0,0-1 1,-1 0-1,2 1 1,1-2-14,0 1 0,2-1 0,1 1 0,0-2 0,-1 1 0,-2-1 55,-2 0 0,-3-1 0,1 0 1,-1 0-1,2-1-20,-2 1 1,3-1-1,0 0 1,-1 0-1,-1 0 1,-4-1 87,11-3 0,-5-1 0,-1 0 284,-4 1 0,-1-1 0,-2 1-312,6-2 0,-3 0 690,-8 2 0,-1 0-785,13-2 1495,1 2-1528,-17 4 3167,1-1-3011,-18 4 1306,-4 0-1423,-6 4 362,1 0-368,-5 3-2375,5 5 2375,5 0 0,0-3 0,4-2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4:30:29.162"/>
    </inkml:context>
    <inkml:brush xml:id="br0">
      <inkml:brushProperty name="width" value="0.09071" units="cm"/>
      <inkml:brushProperty name="height" value="0.09071" units="cm"/>
      <inkml:brushProperty name="color" value="#FF0000"/>
    </inkml:brush>
  </inkml:definitions>
  <inkml:trace contextRef="#ctx0" brushRef="#br0">8051 3883 12433,'0'-29'836,"0"-1"0,0 3 0,0 4-449,0 4 201,0 5-173,0 4 55,0 4-358,0 2-353,0 2 252,3 22 1,0 14 2,0-5 0,0 2-501,1 5 0,0 5 0,-1 2 501,-1-3 0,0 2 0,0 0 0,0-2-608,-1 1 0,1-1 0,-1 1 594,0-4 0,0 2 0,0-1 0,-1-2 48,1-3 1,0-1 0,0-4-166,1 2 1,-1-2 116,1 2 0,1-3-174,0 0-268,0-3-499,-1-5-152,0-14 1,-1-8 0</inkml:trace>
  <inkml:trace contextRef="#ctx0" brushRef="#br0" timeOffset="679">8076 3827 11684,'15'-25'452,"1"1"0,-1 0 0,8-13 0,0 2-208,-2 9 0,-1 1-501,2 0 0,0 1 360,-2 4 1,1 0 56,4 0 1,1 3-116,9-2 5,-14 10 1,-1 3 398,5 11-409,-4 8 94,-4 14-131,-10-6 0,-3 3-570,-1 9 1,-3 3 614,-5-6 1,-2 3 0,-2 0-640,-2 4 1,0 2 0,-3-1 571,1-8 1,0 0 0,-2 0 0,0-1-61,-4 6 1,-1-1 0,1-2-81,2-7 0,1 0 0,-1-3 91,-4 5 1,0-4-120,4-5 0,-1 0 89,-9 5 0,0-1 115,8-6 0,-1-1-12,-5 4 1,1-2-6,2-5 929,7-5-845,6-6 2674,6-1-2758,1-2 878,2-2-901,5-2 80,10 1-57,3 4-61,9 9 61,-2 8 0,2 13-262,-12-12 0,1 1 265,1 2 0,1 0 19,0 0 1,2 0-23,11 6 0,3-2 33,-8-8 1,1-2-34,8 3 0,3-3 8,3-11 1,-1-4 10,-8-3 1,-1-2-262,-3 0 1,1-1-1,-2-3 242,2-5 0,-2-4 0,0-1 0,-2-2-3,-2-1 1,-1-1-7,-4-1 1,-2-1-205,-4 0 0,-3 0-52,-2 1 1,-3 0 210,-3 3 1,-3 0 42,-11-16-135,-8 10 60,-10 12 80,-2 9 12,-1 16 69,13 9 1,3 8-20,5 9 0,3 3-245,-2 3 1,4 1 191,9-1 0,5-1 42,2-12 0,4-4-3,3-3 0,4-3-42,1-1 0,3-3 0,3-5 0,1-3-490,8-8 0,2-6 490,-2-5 0,2-5 0,-3 1 0,-4 4 0,-2-1 0,6-8 0,-1 0 0</inkml:trace>
  <inkml:trace contextRef="#ctx0" brushRef="#br0" timeOffset="1062">9147 3590 14232,'2'36'81,"0"0"1,1-1 0,-1 1 0,0 0 0,0 0-1,1 5 1,-1 0 0,1 0 0,0-1 0,1-3-81,1-2 0,0-1 1,0-2-1,1 0-273,0 7 0,1-2 1,1-1 274,-1-6 1,1-1 0,0-1 46,6 8 1,1-4-51,-3-10 0,0-3 0,2 1 0,2-3 729,6 0-718,2-7 28,1-4-39,0-14 341,1-5-333,-7-2 0,-1-2-8,9-6-84,6-4 118,-12 19-84,-3 4 261,0 11-211,0 4 810,2 9-1877,-4-5 0,2-1 1067,2-4 0,0-1 0,9 10 0,-4-14 0</inkml:trace>
  <inkml:trace contextRef="#ctx0" brushRef="#br0" timeOffset="1227">9588 3933 14589,'10'27'0,"0"1"0,0 0 0,2 5 0,1 0 0</inkml:trace>
  <inkml:trace contextRef="#ctx0" brushRef="#br0" timeOffset="1978">10257 4223 12746,'-13'-30'241,"0"-1"0,-6-2 0,-2 5 45,0 15 1,-2 4-287,1-2 0,-1 2 11,-1 8 0,0 5-11,-9 13 33,17-4 1,1 4-37,0 2 1,1 2 2,3 2 0,1 1 0,1 1 0,2 1-14,3-1 0,1 1 14,1-2 0,1 0 0,6 18 28,5-10 752,7-9-768,21-12-12,-4-16-26,-9-2 0,0-4 28,-3-4 1,-1-2-3,1-2 0,0-1 0,0-1 0,0-1 31,-2 1 0,0 0-59,-2 1 0,-1 1 28,12-12 606,-6 9-684,-6 10 436,-5 6-358,1 24 78,-5 2-134,2 18 56,-3-4 0,0-2-22,2-4 688,1-6-604,1-8 231,14-11-309,12-23 16,-17 9 0,0-1-251,4-8 1,-1 0 275,-7 5 0,0 0-19,13-12-232,-5 5 147,-6 8 18,-4 7-18,-4 4 79,-3 8 17,0 4 451,-1 7-496,3 12 265,-1-8-142,2 5-95,0-15 0,3-5 73,3-3-73,5-6 0,2-6 5,4-7-5,-1-6 90,-1-3-90,-4 2 0,-5 2 84,-3 4-11,-5 6-40,-1 5-33,-1 3 34,1 8-34,4 4 0,3 6-11,6 5 11,3 1-303,4 0 303,9-9 0,1-2 0,-9 2 0,0-6 0,1 0 0</inkml:trace>
  <inkml:trace contextRef="#ctx0" brushRef="#br0" timeOffset="2417">11414 4024 16572,'-12'-29'227,"0"-1"1,1 6 0,-2 10-228,-9 38 50,4 9-765,6-4 0,2 1 715,4-5 0,2-1-9,0 0 1,2 0 44,-1-1 1,4 0-29,6 4 1,3-1 24,8 8 133,-1-17 1,3-3-133,16-5 72,6-11-205,-19-3 0,1-2 138,2-3 0,0-1-56,0-4 0,1-2 17,-4 0 0,1-2 0,-1-1-3,6-9 1,-2-1 2,0 1 0,-4 0 0,-9 4 0,-4 3-364,-6-1 325,-9 11-1,-6 5 727,-8 16-474,-4 8-121,7 7 1,1 4-51,5-6 0,1 2 84,-2 7 0,4 1-92,12-1 0,6-3-9,1-7 0,5-2-210,12 4 0,6-4 136,-7-11 1,3-5-1,1 0-1044,6 0 1,1-2 0,3-2 993,0-3 1,3-2-1,-1-1 1,-5 2-1,-7 2 1,-3 1-1,1-2 1,2-3 0,0 0-1,1 0 1</inkml:trace>
  <inkml:trace contextRef="#ctx0" brushRef="#br0" timeOffset="2951">13992 3540 17972,'0'-26'468,"0"0"1,-5 1 0,-5 6-463,-7 10-6,-20 5 0,-2 16-719,16-3 0,-1 3 733,-3 7 0,1 4-532,-3 7 1,2 3 517,8-6 0,1 2 0,1 3-324,2 3 1,1 4 0,1 0 0,1-1 312,1-1 0,2-2 0,0 1 7,-1 7 0,1 0 0,4-5-213,5-11 0,4-4 245,11 10-28,0-17 0,4-2-51,8 0 1,4-2-548,-4-5 0,2-2 0,2 0 47,3-1 1,2-1-1,1-3 551,-4-3 0,3-2 0,-1-2 0,-3 2 0,6 2 0,-3-1 0,0-6 0,1 0 0</inkml:trace>
  <inkml:trace contextRef="#ctx0" brushRef="#br0" timeOffset="3845">14561 3910 13631,'3'-5'1893,"-1"2"-403,-2 3-1154,10-43-325,-18 27-17,5-8 1,-3 2-1,-28 16 6,12 4 0,-1 2-318,-3 4 0,-1 2 362,-2 1 1,1 3 33,-1 5 1,0 4-21,3 1 0,0 4 0,2-1-98,-2 3 1,2 2 39,4-4 0,0 1 0,4-1-14,4-1 0,4-2 14,-3 18 0,9-9 146,12-10 5,7-9-95,8-12 0,3-4-56,-5-3 0,1-1-654,12-6 0,-1-2 654,-7-1 0,-1-1 19,0-1 1,-1 0 132,-1-1 1,-1 0-153,-3 2 0,-1 0 2,-2 2 1,-1 1-76,6-8-61,-6 10 84,-8 8-62,-3 13 112,-4 24-28,-1 2-182,-1-8 0,0-1 1220,2 11-1469,0-6 938,4-5-479,12-9 16,16-15-16,4-8-211,-14-3 1,0-1 244,-3 0 0,-2-1 19,1 0 0,0-1 129,-1 0 0,0 0 109,14-12-187,-6 5-104,-8 6-5,-6 7-85,-5 5 0,-4 6 79,-1 7 534,-3 6-467,0 4 97,0 1-153,0-2 173,0-4-167,5-7-6,6-4 106,24-20-67,-3 0-36,-11 2 0,2-2 151,4-6 0,-3 2-160,0 2-30,-4 0 0,-5 7 2,-11 17 0,-2 5 34,0 9 23,0 4-23,2-1 0,2-2 134,14-5-33,15-10-101,3-8-184,-14-3 0,-1-3 184,13-13 0,-3-2 128,-1-3 63,-8 3 324,-4 2-123,-7 6-140,-4 5-381,-4 5 129,-1 7-73,3 9-224,4 9-1647,14 13 1916,-2-9 0,0-1 0,4 4 0,-10-12 1,0-1-1</inkml:trace>
  <inkml:trace contextRef="#ctx0" brushRef="#br0" timeOffset="4099">15997 3841 17378,'-3'39'36,"0"-1"0,0 1 1,-1-4-1,-1 2 1,-1 0-1,1-2-31,-2 7 1,-1-2 0,0 0-565,1-7 1,0 0 0,0-1-1,0-3 500,-1 8 1,0-4-113,2-8 1,-1-1-1824,-4 11 2085,-14-9 0,15-12 0,-9-3 0</inkml:trace>
  <inkml:trace contextRef="#ctx0" brushRef="#br0" timeOffset="4428">15924 3899 12613,'10'-28'819,"0"0"0,0-1 0,5-10 0,-2 3 1159,4 0-1030,0 2-758,0 6-151,-2 6 18,1 11-74,-1 5 46,3 8-125,2 9 136,0 9-80,-2 13-149,-10-13 0,-2 2 189,-1 2 0,-2 3-59,-1 15 0,-1 1-79,-4-10 1,0 0-284,-1 9 0,-2-2 99,-1-16 0,-3-3-98,-9 13 219,-7-12 16,-5-10 202,-6-8 16,-5-6-33,1-6-1465,16-1 1,2-2 1330,-6-7-135,2-5-1182,21 9 1549,18 2 1,-9 6-1,11 0 1</inkml:trace>
  <inkml:trace contextRef="#ctx0" brushRef="#br0" timeOffset="4828">16499 3985 16723,'24'-16'768,"0"-1"1,1 1 0,8-7 0,-4 0-582,-9-1 1,-4 1-137,3-12-51,-9 12 0,-4 1-34,-7-3-134,-12 5 168,-10 10-3,-6 11 0,-2 5 3,4 3 0,1 3-503,-12 6 0,2 3 523,8 2 0,4 1-46,1 2 1,1 2 14,3-2 0,1 1 11,4-1 0,1-2-61,4-3 1,1 0 32,-1 10 28,5-10 28,3-9 23,5-7-102,5-3 785,8-5-1182,6-3 191,5-6-348,1-2 297,0-1-45,0 0 28,-3 3 213,-2 2-218,2 5 290,-8 5 12,3 6 23,-6 6-942,13 8-2330,4 2 3213,-9-10 0,0-1 0,1 1 1,-2-4-1</inkml:trace>
  <inkml:trace contextRef="#ctx0" brushRef="#br0" timeOffset="5245">17741 3546 12405,'1'-28'518,"1"-1"1,-2 3 0,2 5-183,3 9-240,-1 2-91,-1 3-5,-1 3-397,0 2-1592,-1 6 1989,-2 10 0,1-6 0,-1 5 0</inkml:trace>
  <inkml:trace contextRef="#ctx0" brushRef="#br0" timeOffset="5595">17741 3546 13822,'19'-24'554,"1"0"1,0 0-1,7-10 1,-5 5-174,-13 11 398,-1-2-432,-1 2-44,2-10 44,-5-1-101,0-1-72,-5 3 127,-5 9-71,-5 1-219,-8 3-11,-5 4 0,-7 5 28,-6 6-433,15 4 1,-1 3 392,-4 5 1,0 4 11,-4 8 0,1 5-569,7-5 1,1 2 0,0 2 568,-1 5 0,0 1 0,2 1-496,5-7 1,1 0 0,1 1-1,0 0 511,-2 10 0,1 0 0,1 0 2,4-5 0,1-1 0,2 1-230,1 2 0,2 0 1,3-3 212,3-1 0,4-2 142,1 4 1,6-4-141,6-13 1,4-4 19,6 1 1,4-2 22,-5-5 1,1-1 0,2-2-46,4 1 0,2-2 0,0-2-281,2-2 1,1-2 0,1-3 280,-6 0 0,1-2 0,-1 0 0,-4 1 0,6-2 0,-3 0 0,0-4 0,-1 1 0</inkml:trace>
  <inkml:trace contextRef="#ctx0" brushRef="#br0" timeOffset="5962">18326 3904 19501,'9'-25'-150,"0"-1"1,-1 2 0,-2 1-473,-2-5 95,-5 1 309,-10 0 112,-8 5 106,-13 6 50,-8 8-651,16 6 1,1 3 720,-3 4 1,0 2-29,-1 2 1,-1 4-32,1 3 1,0 3 8,1 2 0,2 3-98,5-3 0,1 3 0,2 1 87,-1 8 0,8 0 13,13 1 1,10-3-454,9-10 1,7-7-713,2-10 1,5-7 0,2-1 1045,-4-3 1,3-3 0,-1 0 0,-3 0 0,5-1 0,-1-1 0,-9 1-1,0 0 1,0 0 0</inkml:trace>
  <inkml:trace contextRef="#ctx0" brushRef="#br0" timeOffset="6545">18796 3240 18632,'-41'-2'157,"14"17"1,3 10-143,10 9 0,5 7 0,1 3-671,2-11 1,0 3-1,1 0 1,0 1 0,1-2 326,1 5 0,1-1 1,1 0-1,1-1 329,2-1 0,0-1 0,2-1 0,0-5 625,5 2 1,1-4-587,3-2 1,2-3 21,9 8 46,-8-15 0,2-3-107,14 2 112,4-7-112,4-4 0,-17-5 0,-1-2 22,1-2 1,0-1 5,1-2 0,-1-3-48,1-2 1,-2-2 19,0-1 0,-2-1 0,-1-2 0,-2 0-17,-3-1 0,-2-1-84,3-16-140,-8 5 141,-17 10 2507,-9 10-2440,-16 11 5,15 7 0,-1 2 28,-2 3 0,0 2-275,0 3-1,2 3 262,0 1 0,2 0 14,2 0 0,1 0 0,-6 16-44,10-7 702,7-9-658,9-7 5,8-8 96,11-5-62,7-8-33,7-6 10,-19 4 1,1-1 63,17-12-114,-4 1 34,-5 4 0,-5 6 605,-4 6-555,-1 4-50,-2 11 95,12 15-190,-4 1-293,-4-6 1,2 0 387,1-3 0,0-2 0,3 2 0,4 0 0</inkml:trace>
  <inkml:trace contextRef="#ctx0" brushRef="#br0" timeOffset="6695">19709 4085 16096,'0'0'0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4:31:21.239"/>
    </inkml:context>
    <inkml:brush xml:id="br0">
      <inkml:brushProperty name="width" value="0.09071" units="cm"/>
      <inkml:brushProperty name="height" value="0.09071" units="cm"/>
      <inkml:brushProperty name="color" value="#FF0000"/>
    </inkml:brush>
  </inkml:definitions>
  <inkml:trace contextRef="#ctx0" brushRef="#br0">1954 10455 13584,'-19'-24'362,"0"0"0,2 2 0,3 5-183,10 10 194,0 1-266,3 3-18,0 1-342,1 1 292,8 1-39,6 1 0,12 2 95,12 1-543,-13-1 0,3-1 448,6 1 0,2-1-655,-6 0 0,1 0 1,1 0 683,4 0 1,0 1 0,1 0-53,2-1 1,0 1 0,2 1 22,0 0 0,2 1 0,1 0 0,-3 0 17,2 0 0,-1 0 0,1 1-17,-4-1 0,3 1 0,0 0 0,-3-1 0,-1 1 0,-1-1 0,0 0-6,1 0 0,1 0 1,0 0 21,1 0 1,0 0 0,1 0-34,1 0 0,0 0 1,1 0-597,-10-1 1,1-1 0,-1 1 0,1 0 612,1 0 0,-1 1 0,1-1 0,0 0 16,0 0 1,0 0 0,1 1 0,2-1-286,-4-1 0,3 1 0,0 0 1,1-1-1,-1 1 0,-1-1 261,-1 0 0,-1-1 0,0 1 1,0-1-1,2 1-122,1-1 0,2 1 1,0-1-1,1 0 0,-1 0 1,-2 0 115,7-1 0,-2 0 0,-1 0 0,2-1-68,-8 1 0,0-1 0,0 1 1,0-1-1,1 0 82,0 0 0,1-1 0,-1 1 0,1-1 0,0 0 1,0 0 0,1 0 0,-1 0 0,1 0 1,-1 0 37,1-1 1,-2 0 0,1 0-1,1 0 1,2-1-29,-4 0 0,2 0 0,0 0 1,1 0-1,1-1 0,-1 1 1,1-1-3,-1 0 1,1 0 0,0 0-1,0 0 1,0-1 0,0 1-1,0 0-9,-1-1 0,1 1 0,0 0 0,-1 0 0,0-1 0,0 1 0,0-1 0,2 0 0,1 0 0,-1 0 0,0-1 0,-2 1 0,-2 0 5,4-1 1,-2 1 0,-1-1 0,0 0 54,0 1 1,0-1 0,-1 0 0,1 1-61,-1-1 0,0 1 0,-1-1 0,1 1 0,-1 0 0,0 0 0,0 0 0,-1 1 21,1 0 0,-2-1 0,2 1 0,1 1-21,2-1 0,2 0 0,1 1 0,0-1 0,-3 1 1,1 1 0,-2-1 1,0 1-1,2-1 10,-1 1 0,1-1 1,0 1-1,1 0 0,-1 0-54,-2 0 0,1 1 0,-2-1 0,0 1 0,-1 0 54,-1 0 0,-2 0 1,1 0-1,0 0 128,8 0 0,2-1 1,-1 1-1,-4 0-122,-4 1 0,-3 0 0,0 0 383,11-1 1,-2 1-401,-6 0 0,-2 0 28,-6 0 0,-1-1-26,-3 1 1,1-1-3,-2 0 0,0 0 8,1-1 1,1 0 27,-2 0 1,-1 0 137,16-4 1829,-8 1-1718,-8 0 2785,-7-1-2952,-3 1 1868,-4-1-1701,-1-1 346,-3 2-631,-1 1-78,-2 1 16,0 2-1035,0 0-500,-8 0 1597,-17 0 0,11 1 0,-8 0 0</inkml:trace>
  <inkml:trace contextRef="#ctx0" brushRef="#br0" timeOffset="773">2256 10204 13961,'-21'-27'146,"5"7"-146,16 19 11,16 1-16,3 2 5,22 3 0,-14 0 0,1 0-852,10 1 0,4 0 852,-6-1 0,3 0 0,1 0-638,-4-1 0,0-1 0,2 1 0,1-1 641,-5 0 1,1 0-1,1 0 1,1 0-1,-1 0 4,3 0 1,0 0 0,1-1 0,0 1 0,0 0-8,1-1 0,-1 1 0,0 0 0,3 0 0,2 1 0,-6-1 0,2 0 0,3 0 0,0 1 0,1-1 0,-1 0 0,-1 1 0,-1-1-276,-1 0 1,-2 1-1,-1-1 1,1 0 0,-1 1-1,2-1 1,2 1 278,-5-1 1,0 0 0,2 0 0,1 0 0,0 1 0,0-1 0,0 1 0,-1-1 0,0 0 0,-2 0-192,7 1 1,0-1-1,-2 1 1,0-1 0,-1 0-1,1 1 1,1-1 187,-5 0 0,1 0 0,0 0 0,0 0 0,0-1 0,0 1 0,0 0 0,0 0-53,1-1 1,1 1 0,-1-1-1,1 1 1,-1-1 0,1 1 0,0-1-1,0 0 48,0 1 1,1-1 0,-1 0 0,1 0 0,0 1 0,0-1 0,-1 0 0,1-1-8,0 1 0,-1 0 1,0-1-1,0 1 1,1-1-1,0 0 1,2 0-1,1 0 11,-8 0 1,2 0-1,0-1 1,2 1-1,0-1 1,0 1 0,1-1-1,-1 0 1,0 0-1,-1 1 1,-1-1 0,-2-1 0,5 1 1,-2 0-1,0-1 1,-2 0 0,0 1-1,1-1 1,0 0 0,0 0-1,2 0 0,-2 0 0,2 0 0,0 0 0,1-1 0,0 1 0,1 0 0,-2 0 0,0-1 0,-1 0 0,-1 1 0,-3-2 4,7 1 1,-2-1 0,-1-1 0,-2 1 0,0-1 0,0 1 0,0-1 7,4 0 0,1-1 0,-1 0 0,-1 0 0,1 0 1,-1 0-14,-3 0 0,0 0 0,0 0 0,0 0 0,-1-1 0,0 1 1,4-1 0,0-1 0,0 1 0,-2 0 0,1-1 112,-4 1 1,-1-1-1,0 1 1,0-1-1,0 1-80,3-2 1,2 1-1,-1-1 1,-1 0 0,-3 1 242,6-2 0,-3 0 0,0 1-186,2-1 1,1-1 0,-6 1 212,-8 2 1,-5 0 1728,5-2-1656,-3 0 2111,-16 5-2486,-3 2 1215,-8 0-1624,-5 2 1067,-5 0-658,-27 12 0,23-10 0,-14 10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4:35:18.799"/>
    </inkml:context>
    <inkml:brush xml:id="br0">
      <inkml:brushProperty name="width" value="0.09071" units="cm"/>
      <inkml:brushProperty name="height" value="0.09071" units="cm"/>
      <inkml:brushProperty name="color" value="#FF0000"/>
    </inkml:brush>
  </inkml:definitions>
  <inkml:trace contextRef="#ctx0" brushRef="#br0">5318 6238 17036,'0'-22'762,"0"0"0,0-15 34,-1 24-628,-1 5 61,-2-2-218,0 4-11,-8-1-50,-1 3 50,-8 0-17,-5 3 135,-7 5-468,12 1 1,-1 1 349,-4 4 0,0 2-815,-3 4 0,0 2 812,-4 5 0,-1 3-27,11-6 0,0 2 1,0 1 29,0 4 0,0 2 0,2 1 29,-1 2 1,2 1 0,3 4-20,4-1 0,3 4 0,1-1 0,1-2-10,-1-2 0,2-2 0,1 1-36,4 6 1,1 1-1,3-7 2,2-9 1,3-5-214,14 13 23,7-6 224,0-13 0,3-3 95,-6-3 1,0-3-363,12-1 0,0-4 233,-9-5 1,-2-3-500,2-2 1,-2-2-1107,2-6 1,-1-3 1610,4-7 0,-2 0 0,-12 11 0,-1 1 0,-1-2 1,1-1-1</inkml:trace>
  <inkml:trace contextRef="#ctx0" brushRef="#br0" timeOffset="884">5706 6818 16482,'8'-41'237,"0"-1"0,-1 2 0,-1 5-231,-7 0-15,-7 13 1,-5 1-9,-5 7 0,-3 3 17,-1-3 0,-2 5-509,-4 10 0,2 5 509,6 3 0,1 4 0,1 4 0,1 4-58,0 2 0,2 1 75,3 2 0,1 1-34,3 0 0,2 0 3,1 0 0,3-1-37,1-2 1,3 0-109,7 1 1,3-3 102,10 5 56,-3-14 0,3-4 0,12-12 140,4-12-93,-19 3 1,0-2-43,1-4 1,-1-2 95,-1-1 0,0-1-391,-1-1 0,0-1 360,-2 0 0,-1 0 92,5-9 1,-1 1-77,-5 9 1,0 1-53,2-5 0,1 2 659,2 0-693,-2 9 384,-1 8-317,5 12 22,-1 24-89,0 4-99,-11-8 0,-1 2 278,1 14-173,-1 0-6,0-5 0,0-5 527,1-9-544,4-8 106,-1-11 186,5-13-208,-4-9 73,3-11-22,0-3-112,0 0 218,-1 4 178,-2 5-598,-2 9 44,-1 8 152,-2 11 91,4 7 15,-3 10-123,4 3 17,0 3 0,1-3-78,1-3 111,10-6 46,-4-6-68,9-10 146,-8-10-157,2-9 0,1-8 151,-2-2-117,-1 0 38,-4 3 113,-2 5-185,-3 9-308,-4 7 308,2 9 84,-1 7-84,4 8 140,2 6-140,2 2 6,2 1-385,-3-9 1,2-3-1655,19 6 1967,-6-9 1,0-3 0,-2-3 0,6-3-1</inkml:trace>
  <inkml:trace contextRef="#ctx0" brushRef="#br0" timeOffset="1145">6870 6546 18658,'1'38'47,"-1"-1"0,0 1 0,1 1 0,1 0 1,1 0-48,2-2 0,2-1 0,0 2-820,-2-5 1,1 2 0,0-1 0,-1-2 487,0-1 1,0-3-1,-1 1 240,1 2 1,-1 0 0,0-4 5,1 12-3179,-1-5 3265,2 3 0,-3-17 0,0-2 0</inkml:trace>
  <inkml:trace contextRef="#ctx0" brushRef="#br0" timeOffset="1761">6767 6562 17283,'2'-38'758,"-1"0"0,6-2 0,3 5-758,9 6-22,10 3-29,-5 21 46,1 15 5,1 9 134,-2 15-912,-12-13 0,-1 2 744,-2 1 0,-1 2-36,-1 1 0,-1 0-112,-2 0 1,-2 0-469,0 7 1,-3-1 548,-5-6 0,-3-2-14,4-2 1,-4-2 164,-16-2 23,4-16 28,0-10 201,-2-2 29,2-7-23,1 0 112,5 1 858,3 2-1227,4 3-51,4 2-56,3 3 226,1 3-176,8 1 6,6 1 74,10 3-13,8 0-61,5 3-405,4-3 365,-19-2 1,2-1 0,12-4 0,0-4 39,-8 1 0,0-1-375,9-6 0,-2-2 375,-12 1 0,-2-2-258,3-9 1,-3-2-121,-8 7 0,-2 0-37,1-7 1,-4 0-498,-11-8 873,-11 6-18,-9 7 337,-8 11 146,-1 5-23,2 13-291,4 8 185,5 12-253,9 8 160,7-4 1,3 2-177,5-8 0,1 1-335,2 8 0,3-1 307,2-11 0,3-3 2,1-1 1,3-3 117,0-2 0,3-3-120,2-2 0,1-3-107,10-4 1,3-5 51,-1-4 0,2-4 0,-4 2 0,-2 3 1,-2-1-1,6-6 0,0 0 0</inkml:trace>
  <inkml:trace contextRef="#ctx0" brushRef="#br0" timeOffset="2249">7794 5860 18936,'6'39'57,"0"0"0,1 0 1,-1-1-1,-1-4 1,1 0-1,0 1 0,0-1 1,1 0-878,2 8 1,0 0 0,0-1 0,0 0 673,-1-4 0,1-1 0,-2-1 0,0-5-210,-1 1 0,0-4 551,0 13-1405,-3-11 678,-3-9 1110,-2-5-578,-4-6 157,-3-9-151,-6-12 800,-7-23-246,7 1 861,6 10 0,2 0-1122,3 0 1,2 1-249,4-9-51,8-6 0,9 20 0,8 5-22,5 6-58,2 4 36,2 8 44,-1 6 72,0 7-72,-3 6-834,-2 2 834,-11-8 0,-2 0 0,0-1 0,2 4 0</inkml:trace>
  <inkml:trace contextRef="#ctx0" brushRef="#br0" timeOffset="2413">8076 6231 18638,'21'-10'0,"-4"2"0</inkml:trace>
  <inkml:trace contextRef="#ctx0" brushRef="#br0" timeOffset="3278">8531 5831 19574,'12'40'15,"-1"1"1,1 0 0,-3-10 0,0 0 0,0 1 0,0-1-16,3 10 0,-1-1 0,0 0-994,0-2 1,-1 0 0,-1-2 978,-1-5 0,-1 0 0,-1-2-346,1 5 0,-1-2-309,-3-9 1,-2-2-719,1 2 0,-2-2-202,-7 6 1168,-5-3 422,-8-16 689,-18-27 247,7 1-474,11 1 0,-1-3 635,3-1 1,1 0-331,4 2 1,1 0-287,-9-19-380,12 13 1612,14 12-1713,9 2 0,13 0 79,13-2-359,-13 6 1,3 0 262,0-1 1,4 0-1,-1 0-380,-5 2 0,-1-1 1,2 1 396,4-3 0,3 1 0,-4-1-325,4 0 0,-3 0-87,-5 0 1,-2-1 198,-1 0 1,-3 0-52,8-8-38,-14 1 302,-25 5 269,-13 6-40,-20 12-78,20 2 1,-1 1-1,-1 4 1,1 3-124,1 0 0,1 2-22,3 0 0,1 1-6,3 0 0,3 0-40,-4 18 1208,8-4-1319,19 1 151,4-16 95,18-3-16,4-15-451,-16-3 1,1-2 405,3 0 0,-1-2-15,3-2 1,1-1-116,0 1 1,2-1 375,-2 3 0,2 0 0,-1 1-280,4 0 0,-1 1 0,10-1 0,-2 3-3,-16 5 0,-3 2-2,15 9-12,-11 9-1698,-12 12-1562,-7 1 3197,-10 3 0,3-18 1,-3-6-1</inkml:trace>
  <inkml:trace contextRef="#ctx0" brushRef="#br0" timeOffset="3761">9385 6484 16448,'28'-21'443,"-1"0"1,0 0 0,-1 1-1,0 1 1,-2 3-153,2 3 1,1 2-615,1-2 1,2-1 0,1-1 344,1-2 0,1 0 1,0-1-744,0-1 0,0 1 0,-2-2 721,-1 1 0,-2 0 0,-3-1-23,-2-1 1,-4 0 84,-2 1 0,-3-1-555,4-14 320,-10 7 54,-11 10 119,-8 9 636,-8 6-585,-15 21-51,11-2 0,-4 16-11,17-5 11,6 1 2403,2 0-2443,9-1 384,3-1-330,5-9 0,3-1 81,4 0 0,1-1-95,0 0 0,0 0-121,1-2 0,0 0 121,8 7 67,-2 2-73,-4 2 6,-6 1 0,-6 0-33,-7 8 33,-12-11 179,-8 3-179,-9-13 101,-4-4-101,-1-3-211,-15-2-1428,20-6 1,0-1 818,-18-5 1,13 0 0,18 2 0</inkml:trace>
  <inkml:trace contextRef="#ctx0" brushRef="#br0" timeOffset="4128">11419 4966 19546,'-20'36'94,"-1"1"1,1 0-1,-1 0 1,4-5-1,0 1 1,1 1-1,0 0 1,1 1-751,2 2 1,1 1-1,0 1 1,1 0 0,-1 1 268,2-5 0,-1 1 0,1 0 0,-1 1 0,1-1 0,0 1 292,1-2 1,-1 1 0,1-1 0,0 1-1,0 1 1,-1 1 95,0 1 1,0 2 0,-1 1-1,0 0 1,0 0 0,0 0-1,-1-1 20,1-3 1,-1-1 0,1 0-1,-1-1 1,-1 0 0,1 0 0,1 0-104,-3 5 1,2 0 0,-1 0-1,0-1 1,0-2 0,-1-1 81,0-1 0,0-1 0,-1-1 0,1-3 0,1-4-3,-4 9 0,2-5-139,2-1 0,3-4-866,2 4 1415,21-2 1,-6-20 0,11-4 0</inkml:trace>
  <inkml:trace contextRef="#ctx0" brushRef="#br0" timeOffset="4729">11739 5949 18856,'-17'40'26,"1"-1"0,-1 1 0,5-2 1,-1 3-1,2 0 0,3-2-26,2-1 0,3-1 0,1 0-676,-2 2 1,1-1 0,0-2 675,2-3 0,1-5 0,0-4 1102,0-4-1097,0-10 917,0-5-916,0-18 286,0-15-203,0 3 1,0-3-107,0-11 0,0-2 17,0 9 0,0-2 0,0 0-4,0-2 0,0 0 1,0 1 25,0 1 0,0 1 1,0 1-40,0-6 0,0 3 17,0 9 0,0 3 0,-1-7-5,0 10-96,0 10 45,1 9 112,2 17-39,6 13-17,-1-8 0,2 1 385,3 4 1,2 0-420,3 3 1,1-1-29,2 2 1,2-2-74,3-1 1,1-1 111,1-2 1,1-3-26,0-3 1,2-2 30,-1-4 0,0-2-14,-1-4 1,-1-1-128,-2-3 0,-1-3 295,-3-4 0,-1-3-131,13-21-4,-21 5 1,-4-4-316,0-6 0,-4-6 348,-5 9 0,-2-3 0,-2 0 0,1 2-390,0 0 1,0 1-1,-2 0 357,-1-7 0,-1 0 0,-1 5 62,-2 5 0,1 6 478,-2-3-800,-1 4 8,10 16-573,1 13-1059,10 21 1882,2 2 0,1 2 0,2 5 0,-4-14 0,1 0 0</inkml:trace>
  <inkml:trace contextRef="#ctx0" brushRef="#br0" timeOffset="5500">12371 6004 19031,'19'11'76,"1"0"1,1-2-1,1-1-54,0-5 1,1-2-409,2-1 0,0-2 484,0-1 0,0-3-95,-2-1 0,-1-1 72,-2-3 1,-2-2 29,-1-6 0,-4-3-99,-8-19 106,-13 3 72,-25 14-332,11 20 1,0 5 245,-3 4 0,-1 3-98,-1 2 0,1 4 0,-1 4 0,2 3 25,1 2 1,1 3-12,6 0 1,1 3 0,2-1-458,0 5 1,2-1 366,-1 9 1,4-1 72,7-16 0,3-3 180,11 13-177,8-12 190,15-11-126,-14-7 1,2-4-448,16-9 0,1-4 383,-8 3 0,-1-3 69,-4 0 0,1-3 0,-2 0-47,0-3 1,-3-1 21,-3 1 1,-1 0 241,-3 2 0,-2 0-253,5-8 823,-8 8-1041,-6 9 179,-3 5 1,-2 17 1129,0 2-1000,0 13-2,2-1-173,3-1-10,5-4 22,2-6-6,2-7 45,11-9 134,-3-10-123,7-7 25,-14-1 1,-2-2-9,4-6 157,2-5-185,-13 18-129,-3 5 124,-2 5-12,0 1 11,2 4 6,5 3 0,4 4-67,8 2 67,6-3 0,9-3-368,6-4 402,-19-4 0,2-2-51,10-7 0,-2-4 17,-8 3 0,-1-3 5,5-6 1,-4-2-6,-5-13-28,-9-1 28,-17 0 6,-12 2 24,4 19 1,-3 1-31,-3 1 0,-1 2-17,0 2 1,-1 2-1623,-4 1 1,0 2 1626,-4-2 1,1 5 0,25 2 0</inkml:trace>
  <inkml:trace contextRef="#ctx0" brushRef="#br0" timeOffset="6278">14285 5505 19283,'15'-30'806,"-13"13"-739,-37 30-33,11-1 0,-1 2-664,-3 2 0,-2 3 630,2 1 0,-2 4 0,2-1-547,-2 4 1,1 0 542,6-2 0,1 1 1,3-2-56,5 2 0,5-1-53,2-1 0,3-2 554,7 19-694,14-11 252,12-8-3,-2-14 1,4-4-15,-3-4 0,1-2 11,-1 0 1,-1-1-90,7-8 632,-24 4-537,-10 3 1256,-13 5-1223,-10 9-33,-14 8 59,7 5 0,0 5-594,8-5 1,2 1 534,-7 10 0,3 1-11,12-8 0,4 0-15,2-1 1,2 1-9,1-4 1,3 0-36,10 15-15,8-10 84,15-9-111,-13-13 1,3-3-697,7-4 1,5-3-1,0-3 645,1-4 0,1-3 0,-1 2 0,-4 3 0,-1 2 0,-2-2 0,4-8 1,0 1-1</inkml:trace>
  <inkml:trace contextRef="#ctx0" brushRef="#br0" timeOffset="6649">14516 5896 18028,'6'31'51,"1"1"1,0 0 0,1 7 0,-1-3-27,-2-5 0,-1-2-25,0-5 0,0-2 62,3 6-12,2-4 185,2-25-195,1-13 274,5-13-180,3-9-22,-5 7 0,2-2-50,-1 4 0,-1 0-291,1 1 0,-2 3 156,7-5 73,-12 22 17,-2 10 22,-1 8 190,-1 9-223,2 8 72,0 5-78,1 0-862,9 0 862,-2-16 0,0-2 0,2 1 0,5-2 0</inkml:trace>
  <inkml:trace contextRef="#ctx0" brushRef="#br0" timeOffset="6878">15249 5403 21187,'11'18'0,"-4"6"0,0 7 0,0 3-170,0 1 1,-1 4-1,0 1 1,1 0-651,-1-2 1,0 0 0,1 0 0,-2-1 409,1 1 0,-1 0 1,-1-2-1,0-7 1,-1-5-1,-1-5 0,1 5 1</inkml:trace>
  <inkml:trace contextRef="#ctx0" brushRef="#br0" timeOffset="7829">15339 5795 18173,'13'-30'610,"0"0"1,5 0 0,3 5-600,1 16 1,1 3 21,-1 2 1,1 4-243,0 5 1,-1 5 214,7 19-6,-15-10 0,-2 2-701,1 2 1,-2 1 504,-1 3 0,-1 1-510,-1-1 0,-3 2-933,-1 9 1,-3 0 1008,-3-12 1,-3-1 629,-1 5 0,-3-5 106,-14-3 824,1-12-294,3-6-530,8-13 601,5-6-7,5-10 1136,9-5-1520,3 8 0,4 1-151,-1 5 1,2 0-100,6-5 0,2 2 4,-2 6 0,0 1 67,3 0 1,1 1-777,2-1 1,0 1 696,3-1 1,0 1-59,0 0 0,2-1-281,-4 2 1,3-1-1,-2 0 281,3 0 0,-1 0-37,7-3 1,-2 1-158,0 1-563,-15 4 746,-12 5-84,-17 6 1274,-13 10-1157,-8 6 1,-3 4-23,5-3 0,1 2-133,1-2 0,0 2 0,1-1 150,1 5 0,3 0-20,1-1 0,3 0 2,3-1 0,2 0-72,0 16 68,5-7 5,12-11 16,7-11 121,7-11 1,3-5-85,-4-2 0,1-3-335,10-3 0,0-3 284,-7 0 1,0-2 142,0 0 1,0-1-45,-2 1 0,1 0 19,-3 2 1,0 1 1546,13-11-1857,-4 8 271,-14 8-81,-3 12 207,-10 10-201,0 10 724,-2 8-674,0 2-56,2-1-6,2-4-106,5-5 252,15-7-90,0-7 68,13-12-40,-4-8-597,1-9 524,-16 10 1,0-1-6,16-13 0,-2 3-61,3 2-85,-13 9 84,1 3-10,-13 11 66,-4 6 593,1 7-587,-2 4 72,0 1-72,1-2-11,-1-4-28,3-5 39,2-5 213,3-2-213,5-8 0,4-4 50,3-6-11,1-5-11,0 0-28,-3 2-33,1 0-102,-8 10 51,0 1 84,-5 13 0,3 5 34,3 9-34,6 5-437,-5-9 0,1-1-1202,1 0 1,1-1 982,3 0 1,0-1-1,2 1 1,-7-6 0</inkml:trace>
  <inkml:trace contextRef="#ctx0" brushRef="#br0" timeOffset="8066">17346 5173 20442,'-1'40'16,"1"1"1,0-1 0,-1 1 0,1 0 0,0 2-17,1-3 0,-1 2 0,1 0 0,1-3-1093,-1 0 1,0-2 0,1 2 272,-1-4 1,0 2 0,0 0 0,0-5 328,0 8 0,0-6 0,-2 4 1,-1-8-1</inkml:trace>
  <inkml:trace contextRef="#ctx0" brushRef="#br0" timeOffset="8379">17294 5958 16269,'13'-39'819,"0"1"0,-2 12 0,1 0 0,3 0-453,4 1 0,2 0 0,-1 2-1673,7-7 1,1 3 1306,0 1 0,-1 4 0,-8 9 0,-1 2 750,15-5-884,-3 8 50,-5 9 433,-3 11-369,-9 6 1,-1 4 21,-3-3 1,-1 1-218,1 10 0,-1 0 285,-4-6 0,0-1-42,-2 2 0,0-2 682,-1-1 0,0 0-772,0 5 1,-1-2 139,-5 11 197,-3-4-68,-8-19-207,-7-10-34,-4-3-195,-2 0-466,1-4-1232,2-5 1927,2-15 0,12 10 0,1-4 0</inkml:trace>
  <inkml:trace contextRef="#ctx0" brushRef="#br0" timeOffset="10083">5571 10089 16180,'10'-23'1355,"0"-1"1,7-16-942,-13 29 62,-2 5-470,-1 2-6,-3 4 330,-7 5-330,-9 9-39,-15 12-306,11-8 1,-1 2 329,-3 4 0,-3 3 0,2-1-502,5-5 0,1-1 1,-1 2 439,-7 6 1,-1 1-1,4-1 32,0 0 1,3-2-40,4-2 0,1-2-6,4-3 1,4-1-523,-2 11 450,25-15 162,4-3 196,19-14-196,-5-1 0,2 0 0,1 0-76,-8 10 1,0 4 33,-6-1 0,0 2-266,7 8 1,-1 2 321,-8 0 0,-2 0-11,1 2 0,-2 0 502,0 0 1,-1 0-506,-3-1 0,-1-1 6,5 18-6,-8-5 0,-9-5 33,-10-5 158,-14-4-135,-6-8 1,-6-2-632,8-4 1,-3-1 0,0-1 575,-1 2 1,-1-2 0,0 0-2,0-1 0,1-1 0,2 0 222,-4 0 0,3-1-208,4 0 0,2-1-14,2 1 0,2 0-174,-8-1-850,15 1 1024,40-15 0,10-3 0,-18 9 0,16-8 0,0 0 0</inkml:trace>
  <inkml:trace contextRef="#ctx0" brushRef="#br0" timeOffset="10478">6130 10630 19064,'-6'-31'132,"-1"-1"1,-4 1 0,-3 1-63,-6 5 0,-3 3-514,3 4 0,-2 3 402,-2 3 0,0 4 75,-13 4-66,2 15 55,3 8-67,13 8 1,4 4 44,3-6 0,3 2-187,-1 10 1,3 0 163,4-10 1,2-1-6,4-2 0,3 0 22,-1-2 1,3-2-236,17 13 241,6-8-28,-6-15 0,5-5 28,4-11 0,3-6 0,-4 2 0,-3 8 0,-2-2 0,-2-8 0,0 0 0,0 1 0</inkml:trace>
  <inkml:trace contextRef="#ctx0" brushRef="#br0" timeOffset="10995">6530 10501 18504,'4'-23'568,"-1"0"1,2-15-233,-6 30-269,-9 4 6,-6 8-11,-11 10-124,-4 13-209,15-9 1,0 1 270,2 3 0,1 1-48,3 0 1,1 1 30,3 0 0,2 0-22,2-2 0,3 1 33,10 16-554,8-7 476,13-9-89,5-10 173,3-7 25,-11-12 0,-1-4 0,-7 1 0,0-1-259,6-8 1,-3-3 278,-7 3 0,-2-1-62,-1 0 0,-1 0 17,9-16 0,-5 5-44,-5 9-57,-3 10 522,0 6-461,2 12 80,3 8 21,5 12-61,4 6-311,-11-15 0,1 0-577,1-1 1,2-1 891,3 0 0,-1-2 0,3 2 0,1-4 0</inkml:trace>
  <inkml:trace contextRef="#ctx0" brushRef="#br0" timeOffset="11161">6717 10229 15900,'25'25'0,"0"0"0,-6-5 0,1 0 0</inkml:trace>
  <inkml:trace contextRef="#ctx0" brushRef="#br0" timeOffset="11495">7435 10619 18812,'0'-32'67,"0"0"0,-1 1 1,-1 4-152,-5-5-18,-8 3-116,-1 12 0,-5 4 218,-4 6 0,-1 4 16,-1 2 1,1 4-294,-2 8 1,4 5 360,7 2 0,2 3-68,1 3 1,2 0-23,1 0 1,2 1 5,3-1 0,1 1 0,1-3 0,2 0-90,6 2 1,3-1 89,7 5 185,15-2-180,0-21-5,5-8-1555,5-13 1555,-13 0 0,-1-2 0,3-2 0,1-6 0</inkml:trace>
  <inkml:trace contextRef="#ctx0" brushRef="#br0" timeOffset="12513">7956 10319 19820,'2'-19'-134,"-6"10"190,-6 34 0,-6 9-51,9-13 1,0 2-418,0 2 0,1 1 445,2 1 1,2 0-76,-1 2 0,2-1 36,2-2 1,1 0-35,2-2 1,2-2-39,11 15-23,10-11 101,8-11-89,3-8 21,-6-16 1,1-7-112,1-6 0,-1-4-191,-11 7 0,0-1 1,-1-1 399,6-13 1,-4-1-9,-10 11 1,-3 1 19,-1 3 0,-2 0 177,4-12 494,-6 12-713,-2 9 180,-2 7-141,-1 42-39,1-11 357,1 3 0,1 1-429,6 6 55,9-5-22,3-7-29,17-10 18,-9-10 84,9-14-34,-13-10 196,-2-10-935,-2-6 873,-3-2 163,-1 1 114,-4 2-310,-2 6-101,-2 6-180,-3 8 175,-1 7-130,-1 6 135,1 11 873,1 6-840,1 9-44,2 5 11,3 1-28,-1-11 0,1-2-11,9 6-96,11-2 102,-6-17 66,0-10 40,1-8-73,-1-10-612,-1-10 749,-13 14 0,-2-2-76,1-1 1,-2-3-3,-1-4 1,-2-4 0,-1 1-47,-1 4 0,-1 0 1,0-1-553,1-10 1,-1-2 0,-1 1 534,-1 9 1,-1 2-1,0 1 4,0-9 0,0 3-11,-1 8 0,-1 2 11,-2-11 0,-3 14-28,-2 1-112,5 10 489,-1 2-349,5 15 1676,0 6-1676,4 13 14,2 5 0,1 4 19,1-1 1,0 1-585,0-1 0,0 3 0,1 2 559,0-1 1,-1 2-1,1 0 1,0-2-573,0 2 0,-1-3 0,1 2 566,0-4 1,-1 3 0,1-2 0,-1-5-3,1 4 0,0-5-62,-1-8 0,-2-2 135,7 11-146,-3-8 56,0-4-65,5-13-3195,-4-11 3277,3-16 0,-9 7 0,-1-1 0</inkml:trace>
  <inkml:trace contextRef="#ctx0" brushRef="#br0" timeOffset="14127">9313 9816 18375,'0'6'431,"0"32"-139,2-3-1467,1 2 0,2 3 1236,1 1 1,3 0-709,-2-9 0,2 1 0,-1-1 675,1 1 0,1 0 0,-1-1-36,0-2 1,0 0 0,0-2 339,2 6 0,-2-2-332,-2-7 0,-1-1 17,0 13-12,-4-7-10,-1-1-107,-5-9 828,-4-8-850,-7-9 2375,-3-13-2314,3-6 0,1-4-45,-5-16 31,7 8 1,2 1-49,4-14 79,3 4-50,8 4 5,5 6 101,8 6 39,5 9 6,1 5-90,2 6 79,0 10-34,1 5 106,2 10-106,0 5-772,0 2 839,0 1-33,-2-4-68,-2-5-756,8-8 1189,-10-10-573,6-11 174,-10-12 62,-1-9-57,-2-5 270,-2-2 106,-3-2 117,-2 4 158,-1 3-539,-1 6 697,0 6-820,1 7-134,1 5 135,1 7-12,3 8 17,0 8 151,1 9-151,0 5 39,-6-9 1,1 1-35,4 9-10,4 6-107,-3-23 112,3-8 201,3-6-201,4-11 11,5-7 124,0-11-691,-15 10 1,0 0 577,0-1 1,-2 0-500,9-18 477,-5 3 280,-5 6-196,-4 6-84,-3 7-106,-2 7-130,1 4 1251,1 5-1015,3 5 573,2 7-506,2 6-67,1 4 0,-1 1 11,0 1 51,-1-2-107,1-1 45,0-2-11,1-4-39,3-4 94,3-6-44,2-3 146,20-18-101,-8 0-230,-9 0 1,-1-3 184,-6 3 0,-2-2 25,1 0 1,-2-1-21,10-16-5,-4 2 0,-8 4-140,-5 6 0,-4 7-212,-6 8 329,-5 3-55,-7 10 111,-5 5-33,0 11 0,1 3 28,2 4 279,4 2-307,2 0-39,8-10 0,1-1 28,-1 9-23,3 5 28,8-19 1,3-5-1,8-5 6,3-6 0,4-8 73,-7-3 0,1-4 16,9-11-81,-11 6 1,-1 1 25,2-9-51,-5 4 17,-4 4 0,-4 5-45,-2 6 6,-1 4-95,-1 3 10,0 1 80,1 10 44,0-2 67,0 11-17,0-2-50,1 3 0,0 0 11,5 8-11,-2-8 0,3 2-61,-2-12 111,0-4-50,0-2 6,0-2 55,2-1 51,2-2-112,3-4 90,9-13-56,-3 1-18,7-12-10,-8 3-6,-1-6-243,-9 14 0,-1-2 243,1-3 0,-2-2-421,1-5 1,-3-3 29,0-5 1,-2-4 0,0 1-224,-1 11 1,0 1 0,-1-1 538,0-9 1,1-1-1,-2 5 75,-1 8 0,-1 4 197,-3-14 123,-1 10 540,-3 2-378,3 6 148,1 7-709,1 7 1467,1 16-1208,1 9-175,1 18 34,1-13 1,0 1-501,0 7 1,0 2 536,3 7 0,1 2 62,-2-12 0,1 0 0,1-1-97,0 1 0,2-1 0,0 0 9,2 8 1,0-1 41,-1-9 1,2 0-71,6 6 0,3 2 1,-1-5 7,-5-8 1,1-1-127,3 6 1,2 3 0,-3-8 95,-4-8 5,-2-7-5,-5-5 1335,-1-4-1839,-1-6-1076,0-7 1580,-4-10 0,1 10 0,-2-2 0</inkml:trace>
  <inkml:trace contextRef="#ctx0" brushRef="#br0" timeOffset="15594">12880 9422 9139,'-5'-1'151,"1"1"2504,4 0-1451,-1-35 56,1 16-706,0-4 1,-1-1 224,1 2 123,0 1-370,0 2-67,0 3 22,-1 2-386,-2 5-101,0 3 50,-1 2-50,-5 11 90,-6 21-20,1 2 0,-1 6-890,3-8 1,0 2 0,-1 3 0,0 1 864,0-1 0,-1 2 1,-1 2-1,1 0 1,-1 1-412,1-1 0,-1 1 0,0 1 0,0 0 0,0 1 0,0-1 385,2-3 0,-1-1 0,0 1 1,1-1-1,-1 2 0,-1 1 1,1 0-20,0-1 0,0 1 0,-1 1 0,1 0 0,-1 2 0,0-1 0,0 0 0,0-1 0,1 0 11,0-2 0,0 0 0,0-1 0,0 1 1,0-1-1,0 0 0,0 0 0,1 0 1,-1 0-202,-1 3 0,1-1 1,-1 1-1,0 0 0,1-1 1,0-1-1,0 0 1,1-2 191,-2 4 1,0 0 0,0-2 0,1-1 0,1-2-1,1-3-94,-3 5 1,3-3 0,0-3 262,-2 5 0,2-3 483,4-8 0,0-3-587,-1 8 1912,4-8-2416,0-3 3167,3-9-3296,1-2 1030,5-13-1696,3-3-699,7-10 1931,6-10 0,-8 13 0,0-3 0</inkml:trace>
  <inkml:trace contextRef="#ctx0" brushRef="#br0" timeOffset="18479">13736 9756 17417,'-28'0'257,"-1"0"1,2 1 0,3 2-73,6 6-34,-4 10 11,-5 6-1723,-1 6 1561,13-13 0,2 0-17,0 0 1,1 1 559,-6 16-661,9-2 45,4-6 9,31-4 171,-1-11-107,-1-7 0,3-3-192,-5-4 1,-1-2 186,19-6 5,-6-3 33,-12 3 1167,-11 4-1004,-29 18-133,-7 10-590,0 0 1,-3 3 626,0 4 1,1 4-887,7-7 0,-1 3 0,1 0 871,-1 2 1,2 2 0,0 0-69,2 0 0,1 0 0,1 0-21,2-3 1,2 0 0,1-1-20,0 11 1,3-3-48,4-13 0,3-1-48,11 17 118,12-21 45,12-8-45,-12-7 0,1-2-109,4-4 0,2-4-1076,7-3 1,2-4 1184,-3-3 0,1-2 0,-4 1 0,-2 3 0,-2-1 0,4-3 0,-1 0 0</inkml:trace>
  <inkml:trace contextRef="#ctx0" brushRef="#br0" timeOffset="18895">14004 10201 18947,'4'31'43,"-1"1"0,0 0 1,1 11-1,1-4-87,6 0 38,-2-6-56,0-7 62,-3-9 0,1-8 101,0-5 112,2-14-179,4-8 100,5-15-131,-8 13 0,0-1-262,1-1 1,1 0 362,-1-1 0,1 1 8,-2 2 0,0 1 240,7-12-245,-3 10-113,-4 19 45,-1 13 107,0 18-140,0 8-95,-5-16 0,1 1 91,1 0 1,0 0 247,0-1 1,0 0-251,10 17-263,3-7-1596,11-10 1859,-6-13 0,-1-3 0,4 0 0,5-3 0</inkml:trace>
  <inkml:trace contextRef="#ctx0" brushRef="#br0" timeOffset="19428">14638 10207 20425,'-3'28'36,"8"-2"1,3 1-20,2-4 0,2 0-37,4 9 0,1 0 14,0-3 1,1-1 13,0-5 1,0-1-34,-1 0 0,0-4 19,12 1 12,-12-19 72,0-11-78,0-10 6,-2-13 55,-2-6-61,-8 6 0,-2-2-532,0 9 1,-2-1 556,-2-8 1,-3 2-26,-5-7 213,-7 10-325,-1 11 78,-1 11 12,1 10 22,0 10 0,4 7-84,4 17-174,10-9 602,11 5-703,14-18-33,12-6-188,-15-4 0,0-2 451,3-3 0,0 0 87,1-1 0,0-1-119,8-4 0,-2 0 231,-9 2 0,-1 1 14,2-1 0,-1 1 11,-5 3 90,-6 7 174,-6 5-242,-3 10 776,-1 7-916,0-5 1,0 0-724,6 11 746,-1-12 0,1-1 0,1-6 0,2-4 0</inkml:trace>
  <inkml:trace contextRef="#ctx0" brushRef="#br0" timeOffset="19596">15213 9886 19770,'8'40'0,"0"0"0,-2-8 0,1 0 0</inkml:trace>
  <inkml:trace contextRef="#ctx0" brushRef="#br0" timeOffset="19945">15519 10397 17524,'13'-41'532,"-1"1"0,0 1 0,-1 1-482,-3 0 1,-1 2-1088,-3 9 0,0 0 1037,0-7 0,-4 3 706,-8 1-700,-5 12-12,-9 9-11,-1 12 374,1 9-357,3 10-67,6 6-39,6 3 100,7 1-111,12-2 13,4-11 0,3-1 104,-2-5 0,2-1-133,5 4 1,1 0 126,9 5 6,-5 2 57,-5 3-52,-6 3 1073,-6 2-1078,-5 0 0,-2 1 69,-2-4-2013,6-3 1944,8-5 0,-8-11 0,4-2 0</inkml:trace>
  <inkml:trace contextRef="#ctx0" brushRef="#br0" timeOffset="20545">16160 10221 18805,'6'-32'169,"1"1"1,-2 2 0,-1 3 95,0 1-455,-5 12 178,-10 1-78,-9 17 112,-3 8 1,-1 3-23,5-2 0,1 2-423,-7 8 1,2 3 422,9-7 0,3 1-31,2 0 0,1 1 86,0 18-195,9-6-118,13-8 56,10-11 196,12-7 6,-14-11 0,0-3-230,2-1 1,1-2 229,2-6 0,-1-2-351,1-1 1,0-3 350,-1 0 0,0-1 187,-1 1 1,-1 0 2,-3 1 1,0 1 230,-3 3 0,0 1-421,10-7-107,-2 12 241,-9 27-95,-5 4 23,-8 21-62,-4-8-151,0-2-208,0-5-246,2-6 676,2-8-384,4-6 982,6-6-669,3-10 29,6-5 10,2-10 12,1-5-262,1-2 530,-2 1 230,-2 3 589,0 3-1043,-8 12 0,-1 6-17,-4 16 74,-2 9-152,3 7 0,1 3-577,2 1-2700,7-2 3277,-2-13 0,0-3 0,2 2 0,6-3 0</inkml:trace>
  <inkml:trace contextRef="#ctx0" brushRef="#br0" timeOffset="21716">17159 9929 18992,'19'30'84,"0"1"0,-1-1 0,-3 2-73,-6 4 0,-2 1-771,-2-10 1,-1 1 759,0 8 0,-1-2 151,-2 4-151,-1-8 481,0-10-419,1-9 233,2-6-200,10-21-95,2-4 50,-3 2 1,1-2-232,-2 1 0,1 0 181,1-2 0,1 0 162,-1 1 1,1 0 94,3-5 1,-1 1-146,6-6-73,2 1-39,-14 22 718,-1 6-718,-1 10 101,2 6-96,-2 10 79,0 2-84,-1 1 387,2 4-404,4-12 29,10-5 66,0-21-78,5-10 0,-3-9 28,1-3-28,0-3-247,1 1 275,-2 1-28,5 0-56,-10 12-39,1 3 95,-12 12-28,-1 5 28,-2 5 320,2 17-332,2 8 12,1 2-5,3-4 5,2-12 0,3-5 11,6-4 34,4-5-34,3-3-11,4-5 0,0-6 17,-11-2 0,0-2-316,10-12 304,-14 8 1,0 0 45,1-11-79,-2-1 28,-5 0 0,-4 1-40,-6 1 40,-2 3-5,-4 4-303,-17 5 297,1 8-96,-15 13 46,7 11 55,0 14-72,14-13 0,1 2 61,2 1 0,0 0 17,3 1 0,0 0-200,2 7 1,3-1 3,7 12 109,-1-18 0,3-2 87,16-2 11,6-10 118,5-5-95,5-13-18,-18 3 1,0-2 19,12-11 1,1-2-474,-10 5 1,0 0 509,8-6 0,-3 1 5,3-3 34,-9 5-112,-7 9 424,-7 5-458,-2 4 217,-1 7-183,-1 4 1076,7 13-1081,-2-5-1,5 5 6,-3-12 95,4-4-95,3-3 34,2-2 38,3-7-66,-1-2 134,0-8-73,-3-1 0,-2 0 85,-5 2-152,-2 4 0,-5 5-34,-3 4-67,-1 1 101,0 5-45,3 4 45,1 6 0,4 4-184,2 2-617,4-1-2235,9-6 3036,-6-8 0,0-1 0,3-1 0,5-2 0</inkml:trace>
  <inkml:trace contextRef="#ctx0" brushRef="#br0" timeOffset="22094">19244 9367 16460,'1'-39'1092,"-1"0"0,1 4 0,-1 7-11,0 13-1081,0 6-67,0 7 67,0 22 5,-1 0 1,0 5-1059,-1 13 0,0 5 1090,0-8 1,0 1-1,-1 3-25,2-6 0,0 2 1,-1 2-1,1-2 1,0-1-13,-1 8 0,1-3 0,0 1 0,0-4 0,1 2 0,-1-2 0,2-5 33,0 1 1,1-5 467,1 14-545,2-12 10,-1-8 12,-1-6-12,-2-7 17,-1-5 1717,-7-12-1678,-3-7 23,-6-9-45,0-3 90,1 0-90,2 1 78,5 1-78,3 2 0,3 0 5,10 5 1,3-1-11,12-10-504,-2 8 1,3 1 76,-1 4 1,1 2-345,6-3 0,2-1 776,-4 3 0,1-1 0,-2 2 0,-3 2 0,-1 0 0,2-1 0,1-1 0</inkml:trace>
  <inkml:trace contextRef="#ctx0" brushRef="#br0" timeOffset="24178">22799 1058 17216,'2'-23'1042,"1"1"0,1-17-701,-4 28-83,0 1 11,-5 0-264,-3 1 1,-9 2 27,-9 2 1,-8 2-37,11 5 0,0 3-925,-6 3 1,0 5 927,-5 7 0,1 7 9,8-3 1,1 3-1,1 2-9,4-3 0,1 1 0,1 1 0,1 1-695,1 3 1,1 0 0,1 1 0,2 0 681,1 0 0,0 0 1,3-1-1,1 2 2,3 1 0,1 1 0,2 0 0,2-3-321,1-2 0,2-3 0,2 0 304,1 1 0,4-1 0,2-5-230,8-5 0,4-5 277,6 0 1,3-3-20,-6-3 0,3-1 0,0-1-24,4-1 0,1 0 0,1-3-153,2-2 0,1-1 0,-1-3 177,-6 0 0,0-2 0,0-1 0,-4 1 0,6-1 0,-3-1 0,-3-3 0,1 0 0</inkml:trace>
  <inkml:trace contextRef="#ctx0" brushRef="#br0" timeOffset="25027">23473 1635 17888,'7'-29'26,"1"-1"0,-1 2 0,-4 2-104,-13-3 22,-8 0-1545,-15 3 1592,13 14 1,-1 3 8,-2 2 0,-1 2 53,-1 1 0,0 3-70,1 5 1,0 3 41,1 1 0,1 3-50,2 5 0,2 4 8,1 0 0,3 4-28,2 11 1,3 2-131,2-9 1,3-1 48,4 9 0,5-3 42,13 3 70,6-21 0,5-5 45,-6-2 0,1-3 67,10-5 0,1-5 187,-6-2 1,-2-4-532,2-5 0,0-3 436,2-2 1,-1 0-281,1-3 0,-1 0 196,0-1 1,-1 0 72,-3 2 0,0 0-237,-2 2 1,-1 2 35,-4 3 0,-1 2 444,10-7-769,-7 11 965,-7 8-618,-3 28 162,-5 0-162,-3-2 0,-1 1 1030,-2 17-996,0-2-1,0-5 399,0-6-589,2-10 353,10-7-129,3-13 17,12-11 191,2-11-509,-12 7 1,0-1 328,1-1 0,-1-1-48,0 0 1,0 0-48,-2 1 0,0 0 0,10-11 445,-6 9-944,0 9 499,-8 15 34,1 11-34,-3 11 0,0 5-39,2 0-90,1-3 509,1-5-380,10-6 124,9-14-91,1-11 157,-13-2 1,-1-3-220,-3-1 0,-1-2 135,1-1 1,0-1 47,0 0 0,0-1-101,-1 1 0,-1 1 149,12-14-236,-2 3-39,-9 14-145,1 4 218,-5 19 17,2 7-17,4 11-508,5 8-74,-9-16 0,2 0 475,13 2 1,6 0-1,-5-1 1,-12-6-1,0-1 1,20 7 0,0 0-1</inkml:trace>
  <inkml:trace contextRef="#ctx0" brushRef="#br0" timeOffset="25215">25052 1407 20218,'-2'-24'551,"0"0"1,-1-14-653,-2 42 101,-2 20 0,2 9 36,-1 0 1,0 2-871,0 3 0,-1 4 0,2-1 740,0-4 1,1 0 0,0 0-163,1-2 1,0-1-1,0 0-837,1-4 1,1 0 0,0-1 1079,0 13 0,0-5 0,1 2 1,0-6-1</inkml:trace>
  <inkml:trace contextRef="#ctx0" brushRef="#br0" timeOffset="25515">25066 1311 19445,'7'-32'544,"-1"0"1,1 0 0,1-10-1,0 5-532,3 7-7,-2 10-5,1 11-84,11 13-84,-2 14 134,-4-1 1,1 4-680,-2 6 0,-3 4 500,2 7 0,-2 2 99,-4-11 0,-1 0 1,-1 1-156,-1-1 0,-1-1 0,0 0-81,0 7 0,-2-3 117,-3-7 1,-2-2-211,-6 9 432,-9-9-179,-4-3-146,-3-5-667,-1-8-868,-6-3 1871,11-7 0,1-1 0,-3 2 0,-2-6 0</inkml:trace>
  <inkml:trace contextRef="#ctx0" brushRef="#br0" timeOffset="25912">25524 1387 17260,'36'0'100,"0"0"1,0 0 0,-3-1 0,0 0 0,-4-2-23,-5-2 1,-3-2-331,-1-1 1,-1-2 291,13-11-40,-12-3 29,-9-2-208,-19-15 179,-10 11 78,2 11 1,-2 3 50,-19 2-84,-2 6-17,0 13 22,2 12-312,18-1 0,2 5 262,2 9 0,2 7 0,2 1-712,1 3 0,3 1 0,0 0 712,0 0 0,0 1 0,4-3-53,3-6 1,3 0 0,4-7-394,7-6 1,4-5 47,9-4 1,5-4-72,-4-1 0,3-2 1,2-3 383,2-4 0,4-3 0,-1-1 0,-3 2 0,6 2 0,-2-2 1,-8-3-1,0-1 0,0 1 0</inkml:trace>
  <inkml:trace contextRef="#ctx0" brushRef="#br0" timeOffset="26129">26345 775 19204,'-2'42'18,"-1"0"0,0-1 0,1 1 1,0-3-1,0 1 0,0 1 1,1 0-1,0 1-243,1-3 1,0 2 0,0 1 0,0-1 0,1 0 0,-1-2-432,0 0 1,0-1-1,0-1 1,1-1 0,-1-2 108,1 14 1,0-4 0,0-8 0,0 0 0,-1-17 0</inkml:trace>
  <inkml:trace contextRef="#ctx0" brushRef="#br0" timeOffset="26312">26289 1566 16023,'18'-28'980,"0"-1"0,0 1 1,1 2-755,-2 7 1,0 2-575,2 2 1,0 1 366,1 3 1,0 2-59,20-1-51,1 9 79,-3 12-213,-2 10 199,-20-5 0,-2 2-471,1 2 0,-2 1-1143,-2 3 1,0 1 1624,-1 6 1,-1-1 0,1 3 0,-3 0 0</inkml:trace>
  <inkml:trace contextRef="#ctx0" brushRef="#br0" timeOffset="26481">26824 1188 19003,'17'14'0,"0"0"0,10 9 0</inkml:trace>
  <inkml:trace contextRef="#ctx0" brushRef="#br0" timeOffset="26745">27249 796 20862,'-8'40'-6,"0"0"0,0 0 1,1 0-1,-1-3 1,1 0-1,0 2 1,-1-1-1,1 1-506,0-3 1,0 1-1,0 0 1,-1 0-1,1-1 1,0-1 186,-2 2 1,1 1-1,-1-2 1,1-2 0,1-3-1,-1 2 1,0-3 0,1-4-1,-7 9 1</inkml:trace>
  <inkml:trace contextRef="#ctx0" brushRef="#br0" timeOffset="27045">26916 1535 16924,'7'-31'721,"1"-1"0,-1 4 0,4 2-430,14 0-709,8 7 418,7 5-215,-18 9 1,2 1 169,2 1 0,1 1 45,1 1 0,1 1 0,0 0 0,1-1-9,0 1 1,1 0 36,-2 1 0,1 0-28,12 0 0,-1 1 8,-12-1 1,0 0-37,7 1 0,-3-1 285,1-1-257,-10 0-6,-9-2 6,-8 1 254,-5-2-394,-1 1 639,-7 18-572,1 0 23,-4 17-897,4-6-649,-1 1 1596,0 0 0,2-12 0,0-2 0</inkml:trace>
  <inkml:trace contextRef="#ctx0" brushRef="#br0" timeOffset="27245">27628 985 19070,'18'28'0,"1"0"0,-5-6 0,1 0 0</inkml:trace>
  <inkml:trace contextRef="#ctx0" brushRef="#br0" timeOffset="27779">28131 1407 19664,'5'-35'416,"-1"0"0,0 4 0,-1 3-444,0 3-101,-1 9-313,-7 8 442,-9 11-5,-11 12-239,-3 7 0,-2 5-573,10-5 1,0 2 0,1 0 659,-1-1 0,0 1 1,2-1 2,-4 11 0,6-2-16,6 0 170,8-10 68,15-10 178,10-9-140,15-14 42,-16 4 1,1-2-197,2-4 1,0-2 296,1 1 0,0-1-33,-1 0 0,0 0-12,-3 2 0,0 1-170,15-7 1169,-8 9-1231,-6 5 109,-8 7-81,-1 7 0,-6 6 0,1 15 668,-4-9-769,2 3 51,0-16 50,5-4 84,4-7-50,8-6-34,3-5 100,3-7-49,-1 1 38,-6 2-89,-3 4-28,-7 6-22,-2 4 89,-1 7-39,1 6 0,4 7 8,-2 1 1,2 2-449,5 0 1,2 0 439,6 0 0,-1-2 0,8 5 0,-8-16 0</inkml:trace>
  <inkml:trace contextRef="#ctx0" brushRef="#br0" timeOffset="27912">28972 1493 19619,'0'0'0</inkml:trace>
  <inkml:trace contextRef="#ctx0" brushRef="#br0" timeOffset="-204517.46">24279 8900 13866,'-1'-21'1770,"0"3"-1193,0 13-123,-1 1-247,1 1 140,1 0-246,0 2-84,0 0-107,3 12 79,4 15 61,2 7-28,-4-11 1,0 1-743,2 18 723,-3-17 0,-1 0-20,0 1 0,1 1 17,-1 2 0,1-1 0,-1 2 0,1 0-14,0 1 0,0 0 36,0-1 1,1 2-10,-2-3 0,2 3 0,-1-2-13,-1 5 0,1 1-417,-1-4 0,0 1 0,-1 0 417,0 5 0,-2 3 25,0-7 0,0 4 0,-1 1 1,-1-2-26,1 4 0,-1-2 0,0 2-427,-1-1 1,1 4 0,-1-1-1,0-3 445,0-2 1,0-1 0,0-1-19,-1 1 0,1 0 0,0-1 37,1-1 1,0 0-1,0 0-395,1 0 1,-1 0 0,1-1 357,0-1 0,0 1 0,0-1 11,1-2 0,0 0 0,-1 0 6,1-1 0,0-1 0,0 1-34,0 13 0,0 0 20,-1 0 0,1 0-3,-1 1 0,0 0 35,1-15 1,-2 1-1,1 0-175,0 0 0,0 1 0,-1-1 140,1 1 0,-1 0 0,1 1 5,-1 0 1,0 0 0,1 1 7,-1 0 0,1 1 0,0 0 9,-1-1 1,1 1-1,-1 1 40,1 0 1,1 2-1,-1 0 1,1 1-45,-1-1 0,0 1 0,1-1 1,-1 1-19,1-1 0,0 1 0,0-1 0,0 0 103,0-3 0,0 0 1,0 0-1,0-3-60,0 1 0,0-2 0,0 1 7,0 0 1,0 1-1,0 0-48,0 1 0,0 0 0,0 1 24,0 0 0,0 1 0,0 0 43,-1 1 0,0 0 1,0 0-68,0 0 0,0 0 0,-1 0 16,0 0 1,0 0 0,0 0 1,-1-2 1,0 0-1,1 0-20,-1 0 0,0-1 0,1 1 39,-1-1 0,-1-1 1,1 1-29,1-1 0,-1 1 0,0 0 28,1-1 0,-1 1 1,1-1-1,-1 1 0,1 0 1,0-1-39,1 1 1,-1-1 0,1 1 33,-1 1 1,1-1 0,0 0-8,0 1 0,0 0 0,0 0-17,1 0 0,-1 0 0,1 0 11,-1 0 1,1 0-1,0-1 27,0 1 0,0-1 1,0-1-34,0 1 1,0-1 0,0 1 7,0-1 0,0 0 1,0-1-25,0 1 0,0 0 0,0-1 13,0 0 0,1 0 0,-1 0-8,1 0 1,-1-1 0,1 1 10,1 13 1,-1-1-9,0-1 1,0 0-9,0-2 0,-1 1 41,1-6 0,-1 2 0,-1-2-24,1 3 0,0 0 139,1-8 0,-1 1 0,-1-2-123,1-3 1,-1-1-1,0 1 1,0 1 27,-2 4 1,1 3-20,-1 7 0,0 2-44,1-11 0,0 0 0,0 3 52,0 0 0,0 4 1,1 0-1,-1-3 0,0 1 0,1-2 0,-1 2-24,1-3 1,0 2 0,0-1 0,0-3 29,-1 8 0,1-3 30,1-1 1,-1-2 245,1-5 1,0-1-277,0-4 0,0-1 12,0 17-63,0-1 565,0-1-565,0 4-5,1-15 899,0-2-939,0-19 1667,-1-2-2949,0-2-1955,-15-39 0,2 3 2621,-1 0 1,0 0-1,2 4 1,1 4 0</inkml:trace>
  <inkml:trace contextRef="#ctx0" brushRef="#br0" timeOffset="-202368.46">15869 12509 9195,'-5'4'3092,"2"-2"173,3-2-1025,-1 0-2116,8 0-124,4 0 72,11-1 203,10-3-219,8-1-505,-16 0 1,1 1 484,3 0 1,1 0-35,2-1 1,2 0 14,5 1 0,5 0 0,-1 0-781,-4 0 1,-1 0-1,2 1 817,2-1 0,2 0 1,1 1-1,-2-1-53,-5 2 0,0-1 0,-1 1 0,0-1 0,1 1 0,1 0 0,0 0 0,-1 0 7,0 0 0,-1 0 0,1 0 0,-1 1 5,0 0 1,1-1 0,-1 1 0,0 0-587,0 0 1,0-1 0,1 1 0,-1-1 573,1 1 0,0 0 0,1 0 0,-1-1 0,0 1 0,0 0 0,1 0 0,2-1-264,-5 2 1,2-1 0,2 0 0,-1 1 0,0-1-1,-3 1 264,1-1 0,-3 1 0,1-1 0,-1 1 0,3 0 3,0 0 0,2-1 0,0 1 0,1 0 0,-2 0 0,-2 0-140,6 0 0,-2 0 1,0 0-1,-1 0 127,1 0 0,0 0 1,0 0-1,0 0-3,-1 0 0,1 0 1,0 0-1,0 0 13,-1 0 0,0 0 0,-1 0 0,1 0 15,-1 0 1,-1 0 0,0 0-1,3 0-15,2 0 0,2 0 0,1 0 0,0 0 0,-3 0 0,1 0 0,-2 0 0,0 0 0,1 0 8,-6 0 1,0 0-1,1 0 1,0 0-1,1 0 1,-1 0-11,1 0 0,0-1 0,0 1 0,0 0 0,-1-1 1,-1 1-37,9-1 1,-3 1 0,0-1-1,3 1 34,-9-1 0,2 0 1,1 0-1,0 1 1,-1-1-1,-2 0 4,4 0 0,-1 1 0,-1-1 0,3 0-5,-5 0 0,2 0 1,2 1-1,-1-1 1,0 0-1,-2 0 5,0 1 0,-2-1 0,0 1 0,0 0 0,2-1-12,1 1 1,1-1 0,1 1 0,-1-1-1,0 1 1,-2-1 37,5 1 0,-2 0 0,-1-1 0,0 1-43,1 0 0,-1-1 1,1 1-1,-1-1 0,0 1 0,0-1 1,0 0-1,0 1 8,0-1 1,-1 1 0,1-1-1,-1 1 9,1 0 0,-1-1 0,0 1 0,0-1-2,1 1 1,-1-1 0,0 1 0,0-1 3,-1 0 1,0 1 0,1-1 0,2 0-51,1 0 0,3 0 0,1-1 1,-1 1-1,-2-1 48,0 1 0,-2-1 0,-1 1 0,3-1 6,-1 1 1,2-1 0,1 0 0,-1 1-1,-4-1-6,-1 0 0,-3 0 0,-1 1 0,0-1 0,1 0 0,0 1 0,0-1 0,0 1 51,0-1 1,-1 0-1,1 1 1,-1-1-43,1 0 1,0 1 0,-1-1 0,1 0-10,-1 1 0,1-1 0,-1 1 0,0-1 8,1 1 1,0-1-1,0 0 1,0 1-8,-1-1 0,0 0 1,0 1-1,3-1 4,1 0 1,3 0-1,2 0 1,-2-1 0,-1 1 10,0 0 1,-1 0 0,0 0 0,1 0 7,0-1 1,3 1 0,0 0 0,-1 0 0,-2 0-25,-1 0 0,-2 0 0,-1 0 0,1 0 50,0 0 1,1 0-1,1 1 1,-1-1-57,0 0 0,0 1 1,0-1-1,1 1 6,-1-1 0,1 0 0,0 0 0,-1 1 11,1-1 0,-1 1 1,0-1-1,0 1-9,-1-1 1,1 1 0,-1-1 0,1 1-3,-2-1 0,0 1 0,0 0 0,0 0 1,-1-1 1,1 1-1,-1 0 1,0 0 17,-2 0 1,0-1 0,1 1-1,1 0-35,2 1 1,1-1-1,2 0 1,-1 0-1,-2 0 16,0 0 0,-2 0 0,0 0 0,3 1 2,-2-1 0,3 0 1,0 1-1,0-1 0,-3 1 14,-2-1 1,-2 0 0,0 0 0,2 0-17,3 1 0,2-1 0,1 0 0,0 1 0,-3-1 14,2 0 0,-3-1 0,1 1 0,1 0-22,-1 0 0,3 0 1,0 0-1,0 0 0,-3 0 8,-2 0 0,-1-1 0,-2 1 0,2 0 0,9-1 0,1 1 0,0 0 5,-2-1 1,1 1 0,-1 0 52,-1 0 0,0 0 0,-1 0-58,0 1 0,-1-1 0,0 0 11,-1 1 0,-1-1 0,1 1 7,-2-1 1,0 1 0,0-1-32,-1 0 0,0 1 0,0-1 13,0 1 0,-1-1 0,0 0 0,-1 1 0,1 0 0,-1-1 35,0 1 1,-1-1 0,1 1 246,-1-1 0,0 1 0,-1 0-260,13-2 1,-1 1-23,-4 0 0,-2 0 0,-5-1 0,-2 1 766,-5 0 1,1 0-767,5-1 0,2 0 50,0 1 1,-1-1-18,0 0 1,-1 0-31,-4 0 0,-2 1 2,-1-1 2076,-5 0-2025,-4 1 1711,-5-1-1571,-1 1 1162,-1-1-1229,3 0-2,1-2-127,2 1 50,10-3-50,-4 1-33,4 0 100,-7 3-151,4 0 84,-6 1-50,6 0 44,-5 1 6,2 0-67,4 0 67,3 0-6,4 1-89,2 1 95,0-1-45,-1 2 23,-3-2 39,5 0 39,-10-1-112,4 0 39,-8 0 17,1 0 17,2-2-12,1 0-5,0-2 79,5 0-147,-9 1 74,-1 0-6,-10 2 84,-3 0-1114,-2 1 234,-6 1-593,-1 3 1389,-10 4 0,8-2 0,-1 1 0</inkml:trace>
  <inkml:trace contextRef="#ctx0" brushRef="#br0" timeOffset="-199334.46">16225 12879 14622,'4'-7'2571,"-1"1"-1641,-3 6 308,0 0-655,-6-15-208,3 10-67,-5-11-28,5 14-219,1 0 102,-1 2-163,2 0 0,-1 0-6,1 4 12,1 7-6,0 11 39,0 12-37,0-13 1,0 2-401,0 3 1,1 1 397,0 3 0,1 1-3,0 1 0,0 0-17,0 0 1,0 0-49,-1-2 1,0 0-155,0-4 0,-1-1 154,0 17-21,0-13 89,0-9 78,-2-12-78,-2-6-89,-4-11 711,-4-8-672,-2-10 44,0-5-27,0-2-7,1 0 40,4 5 344,1 5-344,4 6-325,2 6 113,12 6 38,4 3-196,15 3 57,5 1 139,4-1 22,5 1 119,-1-5 27,-2-4-266,-3-6 328,-4-5-45,-6-2 56,-5-3 57,-9-1-51,-4 0 168,-6 0-34,-3 1-78,-4 1 67,-4 3-84,-5 1 5,-1 2 146,1 2-95,1 2 345,1 3-305,4 1-152,1 5-56,2 1-146,2 3 146,1 5 123,1 24-16,0 3-77,1-4 1,1 1-694,0-2 0,1 0 679,1 3 1,0 0 0,0 0 0,1 1-260,-1-1 0,1 0 263,-1-2 0,1 0-20,0 2 0,1-1-135,0-7 1,1-1-68,6 14-207,1-21-621,-2-14-1031,5-15 2061,8-17 0,-11 11 0,1-6 0</inkml:trace>
  <inkml:trace contextRef="#ctx0" brushRef="#br0" timeOffset="-198498.46">16640 13137 15754,'1'-4'750,"0"1"90,-1 3-677,41 27-158,-19-17 82,5 6 0,1-2 199,-2-11-68,-2-1 292,-1-3-112,-2-6-17,-1-13-275,-10-11-106,-2 1-140,-16 1-78,-7 12 218,-10 5-95,-5 5 89,-3 4-145,-2 7 151,0 7-6,5 10 1,4 8 5,5 8 0,14-7 0,2 2-9,0-7 1,3 0-211,1 7 0,2 0 219,9 8-8,4-18 1,5-2 94,7-6 0,3-2-85,0 0 1,2-3-275,3-6 1,0-3 271,-7-4 0,-1-2 17,0-1 0,0-2 44,-1-2 1,-1-1-62,0-1 0,-2-1 0,-2 1 0,0-1 30,-2 0 1,-1 0-25,11-13 16,-13 9 1,-3 1-23,4-7 360,-4-5-360,-10 14-116,-3 3 16,-6 3 661,-19 6-581,5 11 0,-1 3 23,0-1 0,-1 2-3,-5 17 0,2 3-289,12-10 1,3 0 260,-3 7 0,2 0 22,5 10-168,5-6 118,6-5 56,5-9 258,15-7 106,8-19-196,0-6-162,-1-16 44,-13-1 51,-3-2-96,-2 1-5,-5 3 118,-2 5-34,-3 6-84,-1 8 258,0 4-258,1 4 56,2 5-50,2 4 44,3 6-5,11 10-90,-3-7-22,8 4 11,-6-10 50,1-5-162,1-3-566,0-2-1131,5-7 1865,4-9 0,-14 6 0,1-5 0</inkml:trace>
  <inkml:trace contextRef="#ctx0" brushRef="#br0" timeOffset="-198052.46">17415 12882 12612,'0'4'3276,"0"-1"0,0-3-1007,-11-22-1967,6 15-391,-7-15 89,11 27 67,0 9 101,2 12-112,4 12-465,-2-13 0,2 2 431,1 2 1,1 1-23,0 4 0,0 0 0,1 0 0,-1-1-17,-1-2 0,1 0-75,2 10 0,1-1-102,-4-14 1,0-1-82,1 6 1,1-2-784,0-4-488,-2-12 1546,0-15 0,-3 0 0,0-5 0</inkml:trace>
  <inkml:trace contextRef="#ctx0" brushRef="#br0" timeOffset="-197610.46">17454 12717 20895,'5'35'198,"1"0"0,1 4 0,2-1-165,5 0 1,1-1-1037,0 3 1,-1-2 1002,-1-2 0,0-2 0,-4-5 0,1 0-3,-2-4 1,0 0-49,0-3 1,-2-1 650,7 17-953,5-3 692,-6-18-289,3-4 28,-1-19 1,1-5-79,4-10 39,2-3-39,0-3 0,-1 3 1061,-2 4-1061,-3 6-62,-1 6 57,0 4-63,0 5 57,2 7 11,2 6 0,2 7-79,-5-4 1,2 1-580,0-1 1,0 0-21,-1 1 0,1-2-1215,15 8-1384,-12-14 2457,-1-5 1,-9-2 0,-3-2 0</inkml:trace>
  <inkml:trace contextRef="#ctx0" brushRef="#br0" timeOffset="-196052.46">17175 13150 10427,'-7'2'3271,"1"-1"-2352,6-1 1579,0 0-1765,-10 2 1,8-2-431,-6 0-180,19-7-123,19-10 3,-1 2 0,5-2-1096,-3 2 1,4-1 0,1-1 1012,-3 2 1,1-1 0,1-1 0,1 1-46,-5 2 1,0 0 0,1-1-1,1 1 1,-2-1-54,1 0 0,0 1 0,0-1 0,0 0 0,-2 1-510,5-2 0,0 0 0,-2 0 1,0 1 533,4-3 1,-1 1 0,-2 0-331,-7 3 1,-1 0 0,-1 1-974,2-2 1,-3 0 1456,-3 2 0,-4 1 0,-1 1 0,-6 3 0</inkml:trace>
  <inkml:trace contextRef="#ctx0" brushRef="#br0" timeOffset="-191834.46">27978 12507 17378,'0'-11'246,"0"6"124,0 14 0,0 10 129,0 10-340,0-7 1,0 1-922,0 3 0,0 1 902,0 4 0,0 2-118,0-1 1,0 0 58,0-1 1,1-1-43,0 0 0,0 1-28,1 4 0,0-1-28,-1-5 1,0 0-105,1-2 1,-1-2-1051,1 3-1007,2-20 2178,2-9 0,-3 0 0,1-4 0</inkml:trace>
  <inkml:trace contextRef="#ctx0" brushRef="#br0" timeOffset="-191413.46">28156 12809 17888,'10'28'136,"0"0"0,0-1 0,-3-2-136,0 6 90,-1-2-84,-1-6-12,-1-6 56,1-6 258,7-9-302,0-10 44,8-7 186,1-10-62,2-3 72,0-2 74,1 3-113,-4 3-17,-3 7-190,-5 5-140,-1 7 151,-4 11 191,2 6-196,-1 10 44,0 3-50,0 2-151,1 0-252,-1-3-1463,3 3-783,-3-11 2649,3 1 0,-7-14 0,1-1 0</inkml:trace>
  <inkml:trace contextRef="#ctx0" brushRef="#br0" timeOffset="-191062.46">28849 12364 19596,'-29'4'42,"0"0"0,1 0 0,-12 7 0,6 6 76,16 6 0,5 4-587,2 3 1,2 2 577,5-3 0,3 3-583,0-3 1,2 4 0,0 1 0,0-1 534,2 4 1,0-2 0,0 3-61,1-1 1,-1 2-1,1 1 1,1-3 14,0-1 1,1-3 0,-1 1 0,1-2 0,-1 1 0,1-1-17,-1-2 0,-1-1 0,1 0-215,1 11 1,-1 0-279,-1-6 1,-2-1-394,0-3 1,-1 0 885,-2 0 0,-1-2 0,1 3 0,-3-2 0</inkml:trace>
  <inkml:trace contextRef="#ctx0" brushRef="#br0" timeOffset="-189778.46">28508 13147 16185,'26'-20'100,"0"-1"1,0 0 0,2-1 0,0 1 0,0 1-460,6-3 1,-2 2-884,2-2 1,-3-2 675,-10 5 1,-2-1-222,-1-2 0,-1-2 188,-1-1 0,-1-1-85,-2-1 1,-2-1 501,-1 0 0,-1 0 182,-2 2 0,-1-1 644,-1 3 0,-1 0-107,-2 4 1,0-1 409,0-15 604,-2 5-532,0 7 619,-3 4-664,0 6-67,-4 4-128,0 5-107,2 3-441,1 12-63,1 7 218,1 14-336,1-8 1,1 1-265,-1 8 1,1 1 325,0 3 0,0 2-611,1 2 0,1 0 544,-1-2 0,1-1-45,1-5 0,0-1-14,1-1 0,-1-1-40,1-3 1,0 0-197,0-1 1,0-1 81,5 18-83,-1-10-90,-1-9 1130,7-10-626,7-20-158,2-6-5,4-18 123,-6 2-89,-3-1 224,-3 5 61,-6 3 936,-3 8-1255,-3 8-26,-3 3 261,0 16-230,0 13-95,0 5-520,2 7 61,1-12 100,4-4-105,2-5 151,2-6 403,1-5 106,1-3 12,1-6-113,1-6 247,-1-7 45,0-5-22,-1-2 196,-2 0 330,1-5-572,-4 11-229,-1-1-39,-5 14-336,0 2 274,-1 5 95,0 4-229,2 5-67,0 7-130,3 2-767,7 7 651,-1-9 464,6 0 84,-2-13 33,4-3 141,2-9-17,2-3 72,2-10 57,0-4-169,1-3-61,-2-2 62,-2-2 11,-12 11 0,-2 0 207,1-7-112,-1-1-39,-11 19-224,-13 10 28,1 10-113,-12 10-89,7 6-213,3 6-61,4 1-28,6 0-381,3-1 27,5-3 309,5-7 499,6-5 61,7-8 229,4-6 214,1-6 67,4-8-101,1-6 100,1-6 63,-2-3-119,-1 1-11,-12 8 1,-1 1 151,6-8-594,-2 4-274,-12 11 257,-6 8 17,-1 5 0,0 4-45,0 7-151,0 4-196,0-1-180,0-1-77,1 0 514,4-8 236,2-2-62,4-10 113,1-5-152,6-10 330,-6 3 84,4-4-83,-9 9-331,-1 3-185,-3 3 185,0 2-426,1 2-929,2 6 1355,2 6 0,-4-4 0,1 2 0</inkml:trace>
  <inkml:trace contextRef="#ctx0" brushRef="#br0" timeOffset="-188384.46">29418 13346 19311,'-37'-2'308,"3"5"-196,18 12 112,-2 4-219,3 5 46,0 1-40,3 3-5,3 1-12,5-2-117,1-1 117,7-6-179,17-2 185,2-9 135,18-3-135,-3-13-231,2-4 248,-21 2 0,0-1-17,17-11 22,-4-2-22,-6 0-67,-5 0 34,-7 2-107,-5 2-34,-5 0-78,-14 9 146,-1 3 100,-10 13 74,-4 16-146,9 2-371,-1 9-38,12-6-157,3-3-90,4 0 247,5-7 319,5-3 168,8-6 123,3-4-123,5-6 34,2-5-34,1-5-135,0-7-22,-3-2-44,-3-2-29,-4-1-67,-5 2 297,-5 2 364,-5 5 45,-3 3-56,-2 5-353,-1 3-140,0 3 134,0 6 6,0 3 0,1 6 0,3 2-11,3 2 11,1 2-56,2 0-460,-1 0-430,-2-2-728,0-3 1674,-3-1 0,-1-7 0,-2-1 0</inkml:trace>
  <inkml:trace contextRef="#ctx0" brushRef="#br0" timeOffset="-164947.46">22766 16389 12729,'0'-7'2352,"0"2"-1281,0 5-635,-4-5 136,3 3 4,-3-3 12,3 3-66,-1 0 38,0 0-62,-1-1-167,0 0 77,-1 1-72,2-1-168,0 1-112,1 2-56,0 4 68,2 8-26,4 9 0,3 5-9,1 9 1,1 2-979,1 1 1,0 0 935,1 4 1,-2-2-20,-4-14 0,-1-1-7,-1-1 1,0-1-145,1 15-695,-3 0 180,-1-17-152,-1-3-2431,-4-19 3695,-4-24 0,2 14 1,-1-12-1</inkml:trace>
  <inkml:trace contextRef="#ctx0" brushRef="#br0" timeOffset="-164601.46">22582 16273 16695,'4'-43'763,"-1"1"1,2 2 0,3 5-593,2 14 0,2 3-228,1 0 0,1 0 174,15-12 28,3 8-5,1 9-90,-10 12 0,1 5 51,12 11-294,-14-1 1,-1 3 203,-8 2 1,-3 2-12,0 1 0,-1 2-56,-3 0 0,-1 2-79,-1-1 1,-2 0-99,0 0 1,-2 0-88,-3 6 1,-2-1 201,1-8 1,-1-1 61,-3 3 0,-2-2-22,-10 0-1,-2-6-38,-1-5 90,-2-4-633,2-5-735,2 0 1395,1-2 0,10 0 0,2 0 0</inkml:trace>
  <inkml:trace contextRef="#ctx0" brushRef="#br0" timeOffset="-163985.46">23029 16847 15579,'19'-36'443,"0"0"1,-6 9 0,-2-2 0,-2 3-257,-4-1 1,-3 1-121,-1 1 1,-2 0-46,-8-9 374,-7 22-480,-3 7 219,-1 6-129,-1 8-6,1 7 0,2 8-118,4 15 1,6-9-57,4 7 175,11-17-1,4-6 281,8-6-146,3-4-130,13-7 40,-10-1-11,5-2 11,-13 1-40,-2 2-5,-2 2 84,6 11-84,-4 1 6,3 9-6,-5-4-107,0 0-150,0-4 206,-2-2 51,2-4 0,-2-3 62,1-5 28,-2-4 117,0-6 118,-2-6-28,0-1 78,-3 0 57,0 3-225,-1 3-179,-2 5-28,0 4 0,1 3-11,1 8 11,3 5-247,4 7-2789,14 13 3036,3-7 0,-5-3 0,-6-12 0</inkml:trace>
  <inkml:trace contextRef="#ctx0" brushRef="#br0" timeOffset="-163818.46">23335 16516 19160,'16'17'-820,"1"-1"1,-9 2 0,25 0 0</inkml:trace>
  <inkml:trace contextRef="#ctx0" brushRef="#br0" timeOffset="-163432.46">23686 16571 19731,'-25'4'-19,"0"0"0,0 10 1,6 4-33,12 19-11,3-11 1,1 0-174,8 11 112,5-14 0,2-2 117,11 7 6,-6-13 0,3-3 61,2-7 1,0-4-56,13-8 24,-12 1 1,-1-2-25,7-18 36,-12 4 0,-2-1-42,4-14-365,-9 14 0,-3 0 376,-4-4 167,-6 6-257,-3 8 74,-6 6-6,-3 10 11,-1 9 0,2 8-12,3 10 12,5 4-274,2 2-471,9-2-846,14-4 1591,2-16 0,1-3 0,5 2 0,6-5 0</inkml:trace>
  <inkml:trace contextRef="#ctx0" brushRef="#br0" timeOffset="-162619.46">22807 17352 17036,'0'-5'2924,"0"1"-2632,0 4-231,-2 29-27,2-7-34,-1 1 0,1 1 45,0 17-45,2-16-23,0 3 23,1-20 39,0-4 202,-2-4-140,1-8 151,-2-7-17,1-8-123,-1-4 34,0-2 38,0 3-100,-2 6-84,1 4-61,0 9 16,0 3 51,5 22 22,5 1-17,7 19-11,7-4-59,-2-11 0,2-2-148,-6-5 0,1-3 173,6 4 1,1-4-34,7-6 67,-3-7 45,-5-12-40,-4-10 35,-7-11-40,-6-6 0,-4 17 0,-2 0 42,-7-7 0,-3-1-252,-4-10 232,0 16 1,-1 3-23,-6 2 237,3 8-405,5 5 89,4 4-268,5 10-795,2 6-774,10 17 1916,3-7 0,0-1 0,3 5 0,7 4 0</inkml:trace>
  <inkml:trace contextRef="#ctx0" brushRef="#br0" timeOffset="-162000.46">23377 17496 18375,'7'-33'621,"0"0"1,0 3 0,-3 4-179,-11 11-214,-3 3-38,-7 4-186,-3 4 1,-2 6 50,-12 20-59,18-3 0,2 2-25,-1 2 0,3 2-164,3 2 0,3 0-278,3 10-113,8-4 79,5-8 79,17-6 419,-4-9 6,10-15 129,-13-8 78,-3-11 51,-3-5 123,-4 1-57,-4 1 113,-3 4-73,-3 6-297,0 5-67,0 6-89,0 3 355,2 8-271,3 5-292,3 6-196,4 3-84,4-1 113,4-3-209,14-5 499,-6-8 141,8-10 27,-12-8 6,-6-8 45,-3-4-45,-6-1 291,-4 0 147,-2 5 26,-3 4 376,-1 5-795,-1 10-45,1 9 0,-1 10 0,6 10-50,3 2 39,8 2-471,-1-9 0,1-1-482,9 8 96,-8-10 0,0-2 868,6 1 0,-9-7 0,-2-2 0</inkml:trace>
  <inkml:trace contextRef="#ctx0" brushRef="#br0" timeOffset="-160157.46">25143 16888 8791,'0'0'0</inkml:trace>
  <inkml:trace contextRef="#ctx0" brushRef="#br0" timeOffset="-154918.46">23051 7770 18364,'4'-26'547,"-1"1"0,0 1 0,-1 5-300,-1 5-23,-1 3 44,0 1-268,0 4-78,-5 1-45,-4 3 201,-27 16-78,8 1 0,-1 2-536,-1 2 0,0 0 519,-2 7 0,2 0-53,11-7 0,4 1-243,-8 16-141,11-4 275,7-4-79,13-7 191,6-6 34,9-7 61,-1-6 0,0-2-28,19-10 67,-3 2 904,-15-5-1330,-18 9 40,-8 2 224,-10 6 75,-6 6 0,-1 4 3,2-2 1,-1 2-422,-7 8 0,1 2 429,7-3 1,2 1-42,2 1 0,1 1 22,2-1 0,2 2-215,4-2 1,1 0 236,-1 18-61,12-5-497,18-21 0,13-2 1,-3-4-824,-3-4 1,2-3 1178,2-1 0,8-2 1,-2 0-1,-8-3 0,-9-3 1,-3-1-1,3-3 1,1 1-1</inkml:trace>
  <inkml:trace contextRef="#ctx0" brushRef="#br0" timeOffset="-154568.46">23183 8031 18218,'20'15'138,"0"0"0,-1 0 0,0-1-87,13 6-46,-2-2-5,-3-2 129,-3-6-123,-5-4 51,-5-3 55,-2-5-62,-2-5 124,-2-5-141,-2-8 1,-2-2 117,-3-1-50,-1 0 22,-3 4-123,-3 4 45,-6 7-90,-7 5 51,-6 14-6,-9 10-636,14-4 1,0 3 402,-3 3 1,1 2-410,-2 6 1,-1 4 641,6-4 0,-1 2 0,3-3 0,1-4 0,1 0 0,0 3 0,0 0 0</inkml:trace>
  <inkml:trace contextRef="#ctx0" brushRef="#br0" timeOffset="-154135.46">23689 8070 15440,'-6'-11'3276,"1"2"-1981,3 5-646,0-1-162,-1 1-72,2-2-219,-1 1-6,1 0-67,1 0-123,-1 2-145,1 1 145,0 11 28,1 5-28,2 16 2,-1-8 1,0 1-6,0 2 1,1 3-696,0 2 0,-1 3 1,-1-1 489,1 1 1,-1 1-180,0-4 1,0 2 0,0-4-632,-1-1 1,0-3-585,0 0 0,-2-2 1602,-8 20 0,5-21 0,-5-4 0</inkml:trace>
  <inkml:trace contextRef="#ctx0" brushRef="#br0" timeOffset="-153718.46">23649 7867 20212,'5'-26'323,"0"0"0,0 2 0,2 5-323,6 12 0,6-2 39,6 2-39,-3 3 0,2 0-11,13 0 25,-11 1 0,-1 2-48,11 6 1,-2 5-29,-4 8-27,-6 6-236,-9 4-101,-7 3 158,-12 3-96,-10 1 72,-10-1-154,-2-12 1,-3-1 394,7-6 1,-1-2-259,-7 5 1,0-3 162,-8-2-291,15-8 0,1-1-537,-7 0-852,-3-2 1826,19-8 0,6 4 0,3-4 0</inkml:trace>
  <inkml:trace contextRef="#ctx0" brushRef="#br0" timeOffset="-152483.46">24215 8019 18336,'17'-27'151,"1"0"0,-1 1 0,-4 2-100,-3-4-51,-5-1-45,-7 2 6,-21-2 39,-12 13 11,-6 5-6,0 21 35,15 10-38,11 3 1,2 3-6,4-5 1,2 0-181,-1 7 1,2 1-59,4 9 236,7-4-74,3-9 79,7-8 146,4-9-17,2-6 123,4-11-123,1-6 112,3-9 72,-10 4 1,0-1-17,6-7-222,-9 11 1,-2 1-76,-1 1-84,-5 8 219,-3 4-135,-1 9 67,-2 5-61,1 9-12,2 5-206,0 0-231,2-1 253,1-3-40,3-6 230,3-5 101,1-7-95,3-6 72,2-6 157,2-8-6,-7 0 1,0-1 30,-1 1 1,0-1-93,11-15-168,-10 13-84,-10 14 78,-1 4 1,-1 8-6,-2 2 11,3 7-90,-1 1-11,2 0-117,1-2 100,3-3 79,2-5 34,3-2-46,1-4 51,2-6 0,1-4 112,-1-6 17,0-2 134,-2 0 51,0-1-174,-1 2 50,-1 2-190,1 3 0,-1 3-39,-1 3-23,3 3 23,-6 4 39,1 6-62,-5 2 62,-1 5-56,0 1-100,0 1-63,2-2 68,2-2-39,2-3 139,13-5 51,9-15 84,2-6-464,-14 2 0,-1-2 517,-3 0 0,-1-1-36,1-1 0,1-1-189,-1-2 0,0-2 138,5-12 0,-2 0-50,-6 8 0,-2 0 6,3-8 0,-3 2 44,-6-6-100,-2 8 33,-3 11-84,0 8 56,0 8-106,0 5 972,0 9-827,0 6-151,1 10-16,2 4-337,5 5 185,2 2 196,3 2-272,1 0 250,-1-1 45,1 1-60,-6-13 1,0 0-3,0 11 25,-3-14 1,-2 0-245,-1 2-128,-2-3-140,-6-5 151,-1-5 504,-7-4 538,-1-4-330,3-2 492,2-12-420,7-12-118,9-4-78,6-6 107,9 9-1,2 3 6,2 2 39,8 6-156,-9 6-29,5 7-50,-3 18-677,-6 3 677,-5-2 0,-1 1 0,-4-3 0,1 2 0</inkml:trace>
  <inkml:trace contextRef="#ctx0" brushRef="#br0" timeOffset="-152318.46">25536 7661 18526,'21'17'0,"-1"0"0,13 10 0</inkml:trace>
  <inkml:trace contextRef="#ctx0" brushRef="#br0" timeOffset="-151799.46">25966 7801 19160,'0'-31'259,"-1"0"0,-1 2 1,-3 6-215,-13 9-45,-7 6 0,-4 8-163,-1 10 163,0 9-529,5 10 294,5 7 44,8 1-189,6 0 121,4-4 226,5-7 33,6-7 173,6-10-71,7-6 181,4-11-76,3-4 45,3-10-524,1-3 546,-2-2-128,-3 3 134,0 1-319,-8 11 234,2 9-195,-10 11-44,-2 8 38,0-2 654,-2-1-648,2-3 22,-1-5-16,4-1 145,13-9-146,-5-2 141,11-6 151,-3-6-51,-8 5-151,3-1 23,-12 10-118,-1 2 11,1 2-5,-1 6-6,3 4-51,0 7-374,1 2-1608,0 3 2033,-3 2 0,-4-10 0,-3-2 0</inkml:trace>
  <inkml:trace contextRef="#ctx0" brushRef="#br0" timeOffset="-150801.46">22796 8986 19305,'-2'-25'423,"0"0"0,-6-17-177,-17 28-89,1 5-157,-10 0 67,6 7-67,-1 5 0,-1 6 34,1 8-34,2 8-6,3 5-856,4 3 633,5 2-186,8-2 208,3-5-101,9-6 140,7-7 146,9-8 22,7-7 0,4-9-225,2-8 219,-1-7-622,-1-4-595,-6-1-1538,-2-3 2761,-12 12 0,-2 0 0,1-1 0,-1-2 0</inkml:trace>
  <inkml:trace contextRef="#ctx0" brushRef="#br0" timeOffset="-150352.46">22863 8547 21629,'-12'-21'171,"-1"1"0,-7-13-171,20 35 72,6 21-38,1 9 8,0-1 1,-1 4-806,-1-8 0,-2 1 0,1 2 763,0 4 0,0 3 0,0 0-733,-1 5 0,0 1 1,0 0 732,-1-10 0,-1 0 0,1 0 0,0-1-62,-1 11 0,0-1 0,0 0-138,0-3 1,0-1-1,0-1-759,-1-4 1,0-2 0,1 0 448,-1 8 1,1-3 66,-1-8 1,0-4-79,1 10 90,-1-9 1235,0-13-753,0-2 3225,-7-24-2272,-3-5-618,0 0 1,0-2 1126,-2 0 0,-1 0-1345,-1-3 0,0-1 0,-2 0 0,0 0-356,1 1 0,0 0 272,-1 1 1,1 1 35,2 3 1,-1 0-77,-8-12-38,4 6-12,9 5-122,12-7-176,22 5-122,1 4 1,6 0 266,3 2 0,5 1 1,-4 0-1,-4 3 0,-2-1 1,8-2-1,1-1 0</inkml:trace>
  <inkml:trace contextRef="#ctx0" brushRef="#br0" timeOffset="-149614.46">23291 8856 21657,'26'-3'101,"-3"9"-101,-11 26 50,2 4-500,-2 1 400,0-2-12,-2-6 14,3-3 48,1-14 136,1-7-80,2-16-44,-2-9 77,2-8-78,0-2 124,-2-1 10,-1 4 7,-5 3-34,-1 6-118,-3 7 47,-2 5-52,0 5-51,-1 8 56,2 5 79,1 7-79,2 3-85,5 7-77,2-6 50,0-3 112,1-12 45,-2-6-40,0-5 57,3-5-62,-1-6 11,2-4 73,6-11-84,-6 8 174,3-4-174,-11 12 34,0 5-34,-4 4-11,1 3-57,1 5 68,9 12-325,5 8-733,6 3 1058,-10-13 0,-1-1 0,-1-4 0,2-1 0</inkml:trace>
  <inkml:trace contextRef="#ctx0" brushRef="#br0" timeOffset="-148768.46">24210 8824 21534,'16'-37'5,"-3"5"-167,-17 12 89,-15 5-11,0 2 84,-13 11 0,7 13-17,1 7 17,-1 9-218,6 4-56,2 3-79,6-2-229,6-2 279,2-6 236,4-6 252,13-8 61,-2-11 23,15-9 5,-6-10-81,-4 2 1,0-2 63,9-12-187,-10 13 0,-1 0 9,3-2-79,-3 6-118,-3 8 118,-3 4-39,0 8-73,0 4-235,1 7-196,2 4 50,1-1-112,1-4 313,1-3 286,0-7-55,3-3 61,0-10 151,1-6 186,0-10-40,-2-6 117,-2-2 70,-7 10 1,-1-1-133,2-9-72,-2-5-16,-5 20-264,0 6-28,-1 6-45,2 3 73,0 9 73,3 4-68,3 9-94,9 16-617,-3-9 112,-3-9 1,1-1 593,13 5 0,-12-10 0,2-2 0</inkml:trace>
  <inkml:trace contextRef="#ctx0" brushRef="#br0" timeOffset="-148300.46">24741 8251 21584,'-9'-24'331,"-1"1"0,-5-13-404,13 36 123,7 39-14,2-6 1,1 2-37,-1 6 0,1 1-583,-1-12 1,0 1 0,-1-2 422,2 4 0,-2-1-198,0-3 0,0-1-244,-1-1 0,1-2 215,-2-3 1,1-1-365,1 9 426,5-12 684,6-28 157,1-8-239,-5 0 0,-2-3 1202,7-16-953,1 0 29,-4 1 659,0-1-1085,-8 15-129,0 2 0,-7 16 22,-5 7-16,-4 7-6,-6 7-17,-1 8 443,1 3-426,4 3-214,5-1 7,3-2 6,4-3-40,6-5 39,6-6-481,8-6-992,12-5 1675,-9-8 0,0-2 0,3 3 0,4-9 0</inkml:trace>
  <inkml:trace contextRef="#ctx0" brushRef="#br0" timeOffset="-147735.46">25221 8506 21394,'38'1'73,"-2"-1"-73,-11 1-34,0-3 34,-1-3-62,5-11-302,-12-8-173,-1-1-337,-18-2 112,-10 8 348,-9 2 330,-6 4-34,-2 6 112,2 3 1,1 13 10,4 5 68,2 13 34,5 5-102,3 4-5,5 2 11,4-2-22,6-3-78,7-6-1015,9-15 1,7-5 1103,5-9 0,2-2 0,-7 5 0,-2-2 0,-1-6 0,-1-1 0</inkml:trace>
  <inkml:trace contextRef="#ctx0" brushRef="#br0" timeOffset="-147368.46">25623 8079 21646,'4'37'50,"1"1"1,-1-1-1,1 2-31,1-1 1,0 1-582,0-3 1,-1-1 485,0-5 0,0-1-246,2 7 0,0-3-282,2 7 523,-4-16 1,-1-3 198,-1-6 67,-3-14-185,-3-12 269,0-12-29,-2-8 74,1-4 89,2-2-117,2 0 50,0 4-275,5 3-55,3 4-6,6 6 578,2 4-578,5 6-549,12 5-2727,2 2 3276,7 3 0,-20 0 0,-5 0 0</inkml:trace>
  <inkml:trace contextRef="#ctx0" brushRef="#br0" timeOffset="-147201.46">26253 8444 19199,'3'4'817,"-1"-1"-1125,-2-3 0,0 0 0</inkml:trace>
  <inkml:trace contextRef="#ctx0" brushRef="#br0" timeOffset="-137081.46">26626 10065 17171,'-3'-18'1338,"0"3"-1024,1 12 39,1 1-140,0 0-45,1 1-341,-1 4 122,1 8-10,0 11 61,1 10 0,0 10-115,1-18 0,0 1 140,0 13 1,0 2-4,1-1 0,0 0-364,0-1 0,0-1 342,0-7 0,0-3 0,1-1 62,0-8-62,-1-7 207,-2-6 0,0-2 74,-1-3-572,-1-15-668,-5 0 959,-6-21 0,4 21 0,-3-4 0</inkml:trace>
  <inkml:trace contextRef="#ctx0" brushRef="#br0" timeOffset="-136519.46">27203 9968 15128,'-9'-30'597,"1"0"1,-6-7 0,-3 0-492,-5 7 1,-3 3-1746,0-3 1,-2 3 1513,-4 0 0,-2 4 128,6 8 0,-2 2 314,0 1 1,-2 1-315,-1 2 0,-1 3-3,0 0 0,0 2 45,0 2 0,-1 1-45,1 2 0,0 3 0,1 2 0,1 3-374,0 5 0,2 5 396,-1 6 0,2 4-2,8-3 0,2 3 0,1 1-20,0 5 0,0 3 0,2 1 0,4-7 0,1 2 0,0 1 0,2 2 10,2-4 0,0 2 0,0 2 1,2 0-1,1 0 0,2-1-16,3 7 1,2-1-1,2 0 1,1-1-1,0 1-307,0-1 0,-1 0 0,1 0 0,2-2 0,3-2 378,7 3 1,3-1 0,2-4 0,2-5-64,3-4 0,2-5 0,1-3-259,1 0 1,1-2 0,1-2 285,-1-2 1,1-2 0,0-2-61,0-1 1,0-2 0,-1-2 30,-1-1 0,0-2 0,2-4 9,-1-3 1,3-3 0,0-2 0,-3 0-22,1 0 1,-2-1 0,1-2 11,-1-2 0,2-2 0,-1-2 0,-3 0 0,-4-1 0,-3-2 0,-2-1 69,1-3 0,-2-2 0,-3-2-67,0-3 0,-2-2 0,-3-1 14,-3-1 1,-2-1 0,-2 0 11,-1 8 0,0 1 0,-2-2 0,-3-1 94,-2 1 1,-3-2 0,-2-1 0,-1 1-1,-1 1 98,-1-3 0,-2 1 0,-1 1 0,-1 0-159,0 1 1,0 0 0,-1 1 0,-2 3-62,-3 1 0,-1 3 0,0 5 495,0 5 1,0 4-771,-1 1 1,0 1-354,-2 2 1,-1 1-734,-2 1 0,-1 4 1361,-6 5 0,1 2 0,-3-2 0,-1 9 0</inkml:trace>
  <inkml:trace contextRef="#ctx0" brushRef="#br0" timeOffset="-131136.46">21094 10640 17994,'-7'-37'1737,"0"3"-1362,7 22 84,2-9-453,14-3 61,3 0-22,16 1-90,-1 11 6,3 4 22,-1 4-17,-4 12-94,-8 9 66,-10 19-870,-13-9 1,-3 1 637,-7 5 0,-3 1-6,-4 2 0,-3 1 50,-4-3 1,-2-1-428,1-3 1,-2-2 634,0 0 0,0-1-20,1-2 1,0 0 35,2-1 1,0 0-352,-1 4 1,1-2 370,-3 5 12,4-3 44,18-22 1366,7-4-1276,9-7 1203,8-4-1197,13-6-146,-5 4 0,2 0-62,-6 3 0,1 1 12,7-3 0,-1 1-619,-9 6 0,-1-1-796,3 0 0,1 0-174,-3 0 1,0 1 982,3-2 1,-2 0-1,1 0 1,-6 0 0</inkml:trace>
  <inkml:trace contextRef="#ctx0" brushRef="#br0" timeOffset="-130584.46">21805 10492 15115,'-9'-29'386,"1"1"1,0-1 0,-5-12-1,0 3-308,2 10 1,-1 2-1718,-2-2 1,-1 0 676,-3 1 0,-1 0 1068,-3 0 1,-2 1 188,-4 1 1,-3 0-160,8 9 0,-1 1 0,-1 1-41,-5-1 0,0 2 1,-2 1 59,-2 0 0,0 2 0,-2 1-92,0 1 1,0 2 0,-3 2 17,4 4 0,-3 1 0,1 2 1,2 0-82,0 2 0,2 2 0,-1 1 0,-6 2 0,0 3 0,4 2-3,1 8 0,4 3-83,11-4 1,0 1-1,2 3 69,-3 6 0,1 2 1,1 3-353,3-5 0,1 2 0,0 1 0,1 0 369,0 4 0,0 2 0,1 0 0,1 0 3,3-7 1,0 0-1,1 1 1,0-1-1,1 1-3,1-1 0,1 1 0,0 0 0,1-1 0,0 1 0,1 7 0,-1 0 0,2-1 0,2 1-2,0-3 1,1 0 0,2 0 0,2 2-88,2-3 1,2 3-1,2-1 1,1-1-1,0-2-25,1-3 1,1-1-1,1-2 1,2 0 216,4 6 1,3 0 0,2-1 0,1-7-104,2-7 0,1-5 0,2-4 1,2-1 1,1-3 0,1-4 39,2-2 0,1-3 1,0-4 62,2-3 1,0-3-1,0-3-71,-9 2 1,-1-2 0,1-2 0,1-2 0,-4-1 1,2-3-1,1-1 1,-1-1 0,-1 0-1,-1 1-178,0 0 1,-2 0 0,0 0-1,0 0 1,0-2 180,2-2 0,0 0 1,1-2-1,0 0 0,-2 0 1,-2 2-55,3-6 1,-2 2-1,-2-1 1,0 0 28,-1-1 1,-1-1 0,0 0-1,-2 0-12,-2-1 0,0 0 0,-2 0 0,-1-1-77,-3 2 0,-1-2 0,-2 1 0,-1 0 77,-1 1 0,-1 0 0,-3 0 0,-3 0 82,-4-4 1,-4 0 0,-3 1 0,0 3-81,-2 0 0,-2 4 0,-4 0-2,-7-2 0,-5 0 0,-2 7 0,3 10 0,-2 4 0,0 1 58,-3 1 0,0 0 0,0 2-148,3 0 0,0 2 1,1 0-337,-8-1 0,2 2-602,7 2 1,1 2 1365,1 3 0,3 1 0,-3-1 0,-1 5 0</inkml:trace>
  <inkml:trace contextRef="#ctx0" brushRef="#br0" timeOffset="-121900.46">21207 13908 16790,'0'-22'711,"0"-1"0,2-15-313,2 24-180,3-2 13,4 0-136,4-1-17,5-1-39,6 3 1,5 2-68,-5 5 0,1 1-139,6-4 0,-1 4-18,10 10-22,-25 8-494,-8 25 349,-16-4 195,0-7 0,-3 1-188,-12 1 1,-2-1-112,7-7 1,-1 0 295,-6 3 0,1-1 4,-3-1-24,6-6 130,6-4 361,8-5-328,2-3 163,24-13 44,-6 4-44,18-8-40,-9 8-100,1 4 61,1 1 475,0 2-542,1 5-5,9 10-7,-10 2-49,3 9-169,-14-5 34,-6 1 23,-4 2-2,-2 1 119,-6 0 40,-4 0 16,-7 0 5,-1-9 1,-4-1 64,-6-1 0,-3-1 11,1-1 1,-1-1-563,-4-2 1,2-4 611,7-2 1,1-2-37,0 0 0,1-1 140,-19-1-137,19-2 0,1-2-98,-2-1-280,1-7-1020,20 2 1300,19-2 0,-11 5 0,11-1 0</inkml:trace>
  <inkml:trace contextRef="#ctx0" brushRef="#br0" timeOffset="-121314.46">21863 13801 14824,'-2'-35'631,"0"0"0,-1 1 0,0 2-474,-3 8 0,-1 0-37,-1-1 1,-1 0-1209,-1-1 0,-2 1 1175,-2-2 0,-2 1-6,-1 1 0,-2-1-57,-3 2 1,-2 0 11,-1 0 0,-1 2 121,-3 2 0,-1 1-62,-1 1 0,-1 3 9,-1 1 0,-2 3 30,-2 4 1,-2 2-334,1 0 1,-1 3 254,-3 6 0,0 2 64,1 2 1,1 4-92,13-2 1,1 3 0,0 4-9,2 3 0,0 5 1,-1 1-1,1 2 1,3-1-554,-2 3 0,4-1 0,0 2 0,-1 3 537,3-5 1,-1 4 0,0 0 0,1 1-1,1 0 1,3-1-292,-1 8 0,3 1 0,2-1 1,1 0 285,1 0 0,2 0 0,0 0 0,2-1 21,-1 0 0,2 0 0,1-1 0,1 1-21,1-3 0,2 0 0,1 0 0,0 0 0,0-2 0,1 1 0,1-1 0,1-1-156,1 0 0,1-1 1,1-1-1,1 0 81,3 7 1,1-1-1,3-2-11,1-2 0,1-1 1,3-3-37,0-3 1,1-3 0,2-2 65,3-2 0,1-3 0,1-2 20,4-2 0,0-3 0,2-2 38,0-3 0,0-2 0,1-3 127,3-3 1,0-4 0,0-1-128,-10 0 1,0-1 0,0-2 0,1-3 17,3-5 0,2-3 1,0-2-1,-1-1 0,-1 1 2,1-1 1,-3 1 0,0-2 0,2-1-23,-6 3 1,1-1 0,1-1 0,-1 0 0,-1-1 0,-2 2 23,4-6 0,-3 0 0,0 1 0,-1-2-23,-4 6 0,-1-1 0,0 0 0,-1 0 0,0-1-97,-1-1 0,0 0 1,-1 0-1,0-1 1,-2 0 88,0 0 0,-2-1 0,0 0 1,-1 0-1,-1-1-20,1-6 1,-1-1-1,-2-1 1,-5-1-196,-3 0 0,-4-1 0,-2-2 0,-2 2 0,-2 3 205,-1 2 0,-2 3 1,-3 0-1,-2 1-21,0 0 0,-3 0 1,-2 0-1,-2 3 1,-1 5 17,-3 4 1,-2 5-1,-2 3 1,0 0 19,-1 1 0,-1 2 0,-1 1 0,0 1 0,0 1 0,0 2 0,0 1 0,0 0-2,-10 0 0,0 1 0,1 2-88,5 2 1,0 1-1,0 2 176,-6 3 1,-1 2 0,6-1 0,9-1 0,3-1 0,-6 6 0,1-1 0</inkml:trace>
  <inkml:trace contextRef="#ctx0" brushRef="#br0" timeOffset="-111086.46">26792 13417 19848,'2'-22'624,"0"0"1,0-13-429,-1 29-129,-1 3-162,1 1 95,-15 29 56,-5 6-888,0 0 1,-2 4 833,6-11 0,-1 0 0,1 0 14,-2 3 1,0 1 0,1-1-17,0 0 0,0 0 0,2-1-31,-5 9 1,2-3 30,5-6 0,1-3-278,2-4 0,2-1 228,-2 13-29,2-2-89,4-6 168,2-4 0,9-7 1533,7-6-1538,10-4 354,9-3-638,-7-1 1,2-1 134,-6 0 0,-1 0-110,7-1 1,-1 0 33,5-4-11,-7 0 141,-4-2-35,-5 1 67,-3-2 68,-3-1 0,-4-2 175,-2-6 358,-2-4-488,-4 0 145,-4 0 124,-2 5-29,-2 0 96,0 0 78,-2-5-78,5 7-258,-1-1-50,5 11-73,1 2-51,0 5 40,1 8 22,0 10 12,1 14-1,0-13 1,0 2-23,2 11 0,-1 1-308,0-9 1,-1-1 253,1 7 1,0-2-53,-2 3-449,0-8-520,2-7-465,6-10 1540,11-16 0,-8 5 0,5-9 0</inkml:trace>
  <inkml:trace contextRef="#ctx0" brushRef="#br0" timeOffset="-110532.46">27380 13238 18039,'-1'-30'491,"-1"0"0,-3-12 0,-5 0-303,0 15 1,-2 1 0,-1 0-911,0-2 1,-1 1 0,-1 0 795,-3 1 1,-2 0 0,-1 3 14,-8-2 1,-2 3-33,6 7 1,-1 1 0,-1 3 16,-6 0 1,0 2 0,-2 2-410,-4 0 0,-1 2 1,0 3 371,9 3 1,-1 1 0,0 3 0,-2 1-274,1 4 1,-2 2 0,-1 2 0,2 1 0,1 0 251,0 2 1,3 0 0,0 2 0,-1 2-16,2 1 0,-2 1 0,0 2 1,2 1-1,3-1-1,1 3 0,3 0 0,2 2 0,-1 0 16,0 2 1,1 2 0,0 0 0,1 1-348,0 2 0,2 0 0,-1 2 0,2 3 325,3-4 0,0 3 1,1 1-1,1 1 1,0-1-1,1-2-174,1-1 1,1-2 0,1 0 0,1 0-1,-1 2 174,1 1 1,-1 1-1,0 1 1,2 0-1,0-2 1,3-3 5,1 3 0,3-3 0,1-2 0,1 1-46,1-3 1,0-1 0,2 0 0,1-1-4,3 6 1,2-1-1,4-3 126,2-2 0,3-2 0,2-3-117,0-3 1,2-2 0,2-2-6,4-1 0,3-3 1,0-2-39,4-1 1,2-3 0,0-2-316,-9-3 1,0-1-1,1-1 1,-1-2 397,1-1 0,1-2 0,0-2 0,1-3 69,0-4 1,2-4-1,1-2 1,-1-1-1,-3 0-45,2-1 1,-3-1 0,0-1-1,1-2 76,-6 3 1,1-2 0,1-1 0,-1-1 0,-1 1 0,-2 0 20,4-6 1,-3 0 0,-2 0 0,0-2-68,1 0 1,-1-2 0,-1 0 0,-1 0 75,-1-1 1,-1 0 0,-1-1 0,-3-4-130,-5 6 1,0-2 0,-2-2 0,-1-1 0,-2 0 0,-1 1-102,-2 2 1,-2 0 0,-1-1 0,-1 1 0,-1-1 0,0 1 86,0-7 1,0 1 0,-1-1 0,-2 2 0,-2 2 12,-4-3 0,-2 2 0,-2 3 0,-1 5 145,-6-4 1,-3 7-171,3 4 0,-1 3 25,1 3 0,0 1 678,0 2 1,-1 0-679,0 1 0,0 1-112,2 1 0,0 1 988,-15-7-876,12 12 0,2 1 0,3 0 0,-9 2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4:36:12.126"/>
    </inkml:context>
    <inkml:brush xml:id="br0">
      <inkml:brushProperty name="width" value="0.09071" units="cm"/>
      <inkml:brushProperty name="height" value="0.09071" units="cm"/>
      <inkml:brushProperty name="color" value="#FF0000"/>
    </inkml:brush>
    <inkml:brush xml:id="br1">
      <inkml:brushProperty name="width" value="0.05292" units="cm"/>
      <inkml:brushProperty name="height" value="0.05292" units="cm"/>
      <inkml:brushProperty name="color" value="#FF0000"/>
    </inkml:brush>
  </inkml:definitions>
  <inkml:trace contextRef="#ctx0" brushRef="#br0">2891 4888 18509,'-7'-23'538,"0"0"0,-5-16-420,5 29 296,-1 0-363,-3 2-51,-2 2 44,-19-1-94,8 9 0,-2 2 50,-1 2 0,-1 2-525,-7 8 0,1 6 525,6 5 0,1 5-776,7-6 0,1 3 0,1 2 761,-1 4 0,2 1 0,2 2 15,1 2 0,1 1 0,3 0-320,1 0 1,1 1-1,4 1 314,2-6 1,2 2-1,1 0 1,1-3-25,1-2 0,0-1 0,2-1-13,2 4 0,0 0 0,3-6-233,1-9 1,3-4 242,18 7 21,-11-15 1,2-3-70,9-1 0,1-3-309,4-1 0,4-6 390,-5-7 0,4-5 0,0-1 0,-6 3 0,0 4 0,-3-1 0,3-8 0,-1 0 0,1 0 0</inkml:trace>
  <inkml:trace contextRef="#ctx0" brushRef="#br0" timeOffset="820">3280 5506 19988,'-3'-28'76,"0"1"1,0 1 0,0 3 91,-2 0-280,-13-3 39,-1 12-151,-12 0 123,0 19-11,-3 10-141,17-3 1,0 3 212,1 3 1,0 2 39,2 2 0,1 2-139,1 10 1,3 2-535,4-3 1,4 0 358,1-2 1,4-1 156,5-8 0,3-5 157,16-7 0,5-8 51,3-15 33,-17 4 0,0-3-40,1-6 1,-1-1-164,2-2 1,0-2 311,0-2 1,-1 0-91,0 0 1,0-1 72,-1 1 1,0 1-71,-2 1 1,-1 2-132,-1 1 1,0 2 24,10-8-224,-5 9 627,-5 10-437,-2 9 34,-3 12 185,0 8-185,-1 10 0,-1 4-340,-1 1 391,-1-3-85,0-5 752,0-7-718,-1-6 145,1-8-139,3-8 123,9-24 16,1-2-83,-7 5 0,0-2 489,9-12-481,-8 13 0,0 1-148,7-5-90,2 1 17,-10 19 151,-2 7 0,0 9 0,-3 7 89,1 6-89,-3 3 0,2 0-50,-2-3-314,2-6-208,8-5 337,7-15 235,3-8 67,3-14 224,-6-3-134,-1-2 269,-3 2-218,-3 4-29,-3 6-230,0 9 51,-4 5 84,4 12-16,-2 6-46,4 7-22,1 4-78,2 0-522,8 1 600,-5-11 0,1-2 0,2 2 0,6-1 0</inkml:trace>
  <inkml:trace contextRef="#ctx0" brushRef="#br0" timeOffset="1068">4497 5251 20181,'-3'40'20,"1"0"0,-1 0 0,1 0 0,0 0 0,-1-2 0,1 0 0,0 0 0,0-2 0,1-2-101,0 6 1,2-2 0,-1 0-740,0-6 1,0 2 0,0-2 0,0-1 350,0 2 1,0-3 0,0 0 0,0 7 0,0-4 0,0-4 0</inkml:trace>
  <inkml:trace contextRef="#ctx0" brushRef="#br0" timeOffset="1705">4368 5283 16616,'2'-26'1092,"0"0"0,1 2 0,3 3-766,11-1-309,8 5 39,3 6-98,-4 9 0,2 6 39,2 9 0,-1 5 39,0-2 1,-1 4-627,-2 8 0,-5 3 590,-9-6 0,-3 1-275,-2 0 1,-1 0-42,-1 0 0,-2-1-57,-3-2 0,-1-1-256,-7 15 556,-7-8 73,-4-12 34,-2-8 61,-1-7 381,1-10 208,1-4-124,2-6-118,3 0 23,3 3 420,3 2-969,6 7 347,0 1-347,5 7 67,6 3 17,4 2-61,10 4-34,7-2 11,6-2-79,5-4 163,-16-2 0,0-2-48,1-2 1,1-1-59,0-1 1,-1-2 110,1-3 1,-1-1 81,-1-1 0,-1-1-82,-2 0 1,0-1-12,-3-1 1,-1 0-17,7-15-23,-8-1-146,-8-9 91,-18 9-40,0 6 72,-11 15 1,8 22 67,2 8 11,2 15 23,4 7 127,4-18 1,1 1-146,0 11 1,2 0-51,1-10 1,0 0 16,2 5 1,2-3 16,12-2-140,8-13-480,-4-13 1,3-5 497,2-6 1,1-4 0,-2 1-1,-2 4 1,-1-1 0,5-7 0,1 0-1</inkml:trace>
  <inkml:trace contextRef="#ctx0" brushRef="#br0" timeOffset="1934">5353 4794 19988,'2'37'22,"1"0"1,-1 0-1,0 0 1,1-1-1,-1 0 1,1-1-1,0 1-57,2-2 0,0 1 0,1-1 0,-1-2-1058,-1 1 1,-1-2 0,0 2 935,2 8 0,-1 2 0,-1-8 0,-2 2 0,-1-4 1</inkml:trace>
  <inkml:trace contextRef="#ctx0" brushRef="#br0" timeOffset="2118">5386 5517 16224,'2'-33'832,"0"-1"1,2-1 0,3 4-715,15 7-130,1 3 12,4 15-16,-3 12-57,1 6 73,2 8-1411,3 6 1411,-12-9 0,-1 0 0,2 3 0,0 0 0</inkml:trace>
  <inkml:trace contextRef="#ctx0" brushRef="#br0" timeOffset="2268">5726 5153 19647,'11'-13'0,"-2"2"0</inkml:trace>
  <inkml:trace contextRef="#ctx0" brushRef="#br0" timeOffset="2735">6192 4822 19799,'0'40'16,"0"0"1,1 0 0,-1 0 0,0 0 0,0-2 0,0 0 0,0-1 0,0-1 0,1-3-17,0 5 0,0-4 0,0 0-669,0-3 0,-1-2 1,0-1 181,-2 6 0,0-3-357,-1-7 1,0-2 109,-10 13 392,-9 0 522,4-17 345,-6 0 131,9-25 395,3-7-407,5-12 926,3-7-869,4-3-589,8 10 0,3 0-112,8-10-119,-2 14 0,3 3 86,11 2 13,-8 11 0,2 3-80,11 5 91,-13 3 1,0 2 8,6 15-6,-2 6-835,-12-4 1,-3 1-2437,3 12 3230,-8-13 0,-2-1 0,-3-6 0,-2-7 1</inkml:trace>
  <inkml:trace contextRef="#ctx0" brushRef="#br0" timeOffset="2902">6405 5143 17944,'29'12'-820,"0"-1"1,10 2 0,-25-3 0</inkml:trace>
  <inkml:trace contextRef="#ctx0" brushRef="#br0" timeOffset="3452">6891 5402 18218,'0'-27'353,"0"1"0,0 1 0,-3 2-526,-16-7-23,-4 14 196,-15 1-74,3 25 71,10 5 0,2 5-404,5-2 0,2 2 376,-4 7 0,3 2 22,8-8 1,3 0-70,-1 19 252,4-8-465,9-6 291,6-9 174,24-13 33,-10-12 1,1-5-108,0 2 1,1-1-199,2-8 1,-2-1 209,-7 7 0,-1 0 17,-2 1 0,0 0 479,15-5-658,-5 7 44,-4 5-156,1 16 336,-8 2-174,3 10 775,-11-3-775,1-3-22,-3-5-12,3-4 34,1-4 135,14-12-102,-2-2 23,12-11-374,-6 0 318,1-1 95,-1 2-45,-2 3 6,-5 5 23,-3 4-7,-4 5-139,4 6 67,-5 6 118,5 4-118,-3 6-34,2-1-716,7 1 750,-4-9 0,-1-2 0,2 2 0,6-3 0</inkml:trace>
  <inkml:trace contextRef="#ctx0" brushRef="#br0" timeOffset="3887">8708 4171 16851,'-27'33'264,"0"0"0,0 0 0,6-5 0,0 1 1,0 3-1,1 3-232,4-5 1,1 4 0,0 1 0,-1 2 0,2 1 0,-1-2 0,1-1-580,-1 1 1,1-2 0,0 1 0,0-1 0,-1 2 0,0 1 461,2-2 0,-2 1 1,0 2-1,0 0 0,1 0 1,-1 0-1,1-2 1,0-2-63,-2 8 0,0-2 0,1-1 0,0-1 0,-1 1 169,1-2 1,1-1-1,-1 0 1,0 0-1,0-1-15,0-1 1,1 0 0,-1-1 0,1-1 0,-1 1 5,-1 4 0,-1 1 0,0-2 0,1 0-13,2-4 0,-1-1 0,1-1 0,1-1 0,-3 5 0,1-2 0,1-2 22,-2 5 0,1-4 100,4-8 1,1-3-123,-4 7 0,5-10 1572,4-7-3280,2-12 2352,20-27 0,-12 15 0,11-16 0</inkml:trace>
  <inkml:trace contextRef="#ctx0" brushRef="#br0" timeOffset="4500">8644 5143 21248,'0'35'29,"0"0"0,0 0 0,0-1 1,0 1-1,0-2 13,0 10 0,0-2-545,-1-6 0,0-1 503,-1-2 0,-1-3 39,-2 7 285,-1-2-324,2-21 323,1-6-278,0-13-28,-1-12-17,-2-20 0,3 10 0,1-2-347,0-8 1,0-2 346,1 11 0,1-1 0,-1 1 0,1-14 0,0 1-45,1 8 0,1 2 48,-1 9 0,1 3-9,3-5-55,1 16 55,2 4-61,5 10 67,3 12-3,1 6 0,1 5-31,-3-5 1,1 2 104,6 9 1,1 0-263,-5-10 1,0-2-45,1-1 0,0-2 92,1-3 0,0-2-99,0-4 1,0-2 241,18 1 157,-16-18 0,-2-6 168,5-12-749,-12 0 0,-4-2 505,-5 2 1,-3 1 77,-1-3 1,-3-1-389,0 0 1,-2-1 306,-2 1 1,0 1 38,-1 1 1,-1 2-115,0 3 0,1 2 671,-5-12-769,4 16-81,4 9-328,4 19-2118,7 19 2622,2 3 0,0 1 0,2 4 0,-2-14 0,-1 0 0</inkml:trace>
  <inkml:trace contextRef="#ctx0" brushRef="#br0" timeOffset="5317">9298 5227 20716,'24'30'-4,"1"1"1,-4-3-1,1-5 43,11-11-33,-7-5 61,9-13-50,-11-7 84,-3-11-197,-4-3 85,-11 6 0,-3-1-90,-3-10 28,-9-4 6,-10 22 23,-7 6 44,-5 13 33,-2 9-33,15-2 0,1 4-502,-7 14 1,2 4 526,5-8 1,2 2-43,-4 10 0,3 0 17,9-11 0,2-2-6,1-2 1,2 0-85,4 14 73,9-9 17,10-12 168,10-8-162,8-12 36,-17-1 0,0-3-291,1-3 1,0-2 248,1-2 0,0-1 50,-2-2 1,0 1-51,-2-1 0,-1 1-92,-3 1 1,-1 1 208,10-10-111,-10 7 912,-5 9-1080,-5 5 162,-1 4 0,-2 7 539,1 5-539,2 8 11,0 1-11,2 1 214,0-3-370,1-4 156,-1-5 0,0-6 0,-1-2 0,1-6 134,0-5-134,1-6 162,0-5-162,0 0 6,-1 3-17,0 3-12,-2 6-38,1 5-1,1 4 85,0 8-29,1 5 6,2 6 0,-1 2-28,3-1 28,0-5-22,7-5-46,6-6 85,9-7-17,-2-8 0,2-4 0,-8 2 0,-1-1-226,9-9 0,-2-2 229,-12 6 0,-4-2 0,-2 1 0,-3-2 153,4-17-156,-10 4 146,-13 5-146,-11 8-129,-15 7 129,12 9 0,0 3-698,-3 1 1,0 3 697,-5 3 0,2 2 0,-3-1 0,1 5 0</inkml:trace>
  <inkml:trace contextRef="#ctx0" brushRef="#br0" timeOffset="6069">11057 4891 17171,'12'-29'1013,"1"0"1,-2 3 0,-7 7-913,-20 14-45,-8 9 0,-4 4-53,4 0 0,-1 1-535,-11 7 1,0 2 553,10 0 1,3 1-51,1 1 0,2 1 28,4 0 0,1 0 30,5 1 0,2-1-103,-1 18-11,9-5-128,13-6 206,9-8-246,12-7-11,4-6-140,0-4 285,-7-3 118,-10 0 0,-10 2 6,-17 3 55,-15 6 3,-8 6 1,-3 2-48,5-2 0,1 2-86,1-1 0,0 2 1,2 0 113,0 6 0,4 0-45,2 3 0,3 0-45,5 0 0,1 1-159,2-2 0,4 0 206,6-2 1,3-2 0,2-2 0,3-3-3,9-3 0,4-3-180,5-3 1,4-3-437,7-2 0,3-3 448,-4-7 1,2-3-1,-3 2 1,-6 3-1,-2-1 1,5-6 0,-1 1-1</inkml:trace>
  <inkml:trace contextRef="#ctx0" brushRef="#br0" timeOffset="6439">11276 5297 17008,'-5'-2'1333,"1"0"-778,4 2-555,16 48 118,-10-23 0,0 1-113,5 12 1,-1 1-298,-4-8 1,-1-3 386,-1 7-166,-1-8 71,0-9 0,1-9 454,2-4-342,5-12 0,4-7-79,6-11 1,4-9-125,-12 15 1,0 0 107,0-1 0,1 1 56,9-16 395,-2 5-378,-1 7-191,-9 11 101,1 8 95,-6 15-95,1 7 775,0 11-786,1 4-40,1 3-2501,6-1 2552,-2-16 0,0-2 0,3 2 0,2-3 0</inkml:trace>
  <inkml:trace contextRef="#ctx0" brushRef="#br0" timeOffset="6668">11954 4823 20481,'-8'-24'487,"0"0"0,-5-10-509,11 38 16,5 23 6,0 1 0,2 4-801,-1-4 1,1 3-1,0 1 791,1 6 1,0 1 0,0 1-477,-1-8 0,-1 0 1,1 1-1,-1-1 120,1 9 0,-1 0 1,0 0 365,-2 1 0,1 0 0,-2-5 0,1-5 0,-2-4 0,0-2 0,0-1 0</inkml:trace>
  <inkml:trace contextRef="#ctx0" brushRef="#br0" timeOffset="7653">11866 5429 16420,'8'-30'1045,"1"1"1,0 0 0,3 1-576,9-1 1,4 2-1537,-6 6 0,2 2 1147,7-4 1,0 2-80,-7 11 1,1 3 231,-1 2 1,0 1-258,20 0 23,-1 12 0,-3 6 22,-19-2 1,-1 2-139,-2 2 1,-1 2 115,-2 1 0,-2 2-174,-3 0 1,-3 1-32,1-1 1,-4 2-623,-8 5 1,-2-1 227,-3 10 361,1-16 0,-1-3 1378,0-6-1151,5-6 167,4-9-156,2-8 738,3-8-335,4-8 225,3-3-281,8-2 1,2 2-305,6 1 58,3 5 39,3 4-135,6 2 29,-17 11 0,1 1-34,1-1 0,2 1 28,2 0 0,1 0-28,0 0 0,3 0 0,-2-1-437,5 1 1,1-1 454,-6 1 1,1-1 0,-2 1-19,0 0 0,-3 0 89,16-5-89,-11 3 12,-13 2 116,-9 3-128,-10 2 149,-10 1-149,-26 16 0,13 0 0,-1 2 0,0 2 0,1 2 145,1 3 1,2 2-146,10-7 0,3 0-28,-7 18-39,8-2 0,5-7-6,5-7 73,7-7 11,6-8 219,7-4-146,5-9 56,2-6 134,3-10-432,0-3 371,-1-1-152,-2-1 74,-3 6 512,-5 4-944,-4 7 297,-6 7 6,-1 10 100,-4 7-106,0 8 6,-1 2 100,0 2 187,2-4-344,2 1 119,9-12 38,1-2-72,8-16 78,-2-5-112,2-6 0,3-3 30,-10 8 1,-1 1-64,9-5-85,3 2-50,-16 11 162,-4 5-61,-3 6 67,0 4 34,-1 6 16,-1 0-100,0-1 50,1-4-45,0-3-5,3-5 61,4-3-11,2-4 73,3-4 5,3-6-44,1-3-34,-1-2 0,-1 1 61,-2 3-61,-4 3-28,-1 5 23,-2 2-169,1 4 168,3 5-44,2 6 0,2 7-68,2 3-1164,3 3 1282,6 2 0,-13-11 0,1-2 0</inkml:trace>
  <inkml:trace contextRef="#ctx0" brushRef="#br0" timeOffset="7935">13904 4706 21142,'1'34'7,"1"0"1,-1-1 0,0 4 0,0-1 0,0 1-8,0-2 0,-1 0 0,0 1-307,0-2 0,0 2 0,0 0 0,0-2 305,1 2 0,-1-2 0,2 0-67,-1-1 0,1 0 0,1-3-175,2-5 1,1-4-441,11 2-236,8-10 920,14-22 0,-16 5 0,3-12 0</inkml:trace>
  <inkml:trace contextRef="#ctx0" brushRef="#br0" timeOffset="8133">13636 5107 18543,'30'-5'210,"0"1"1,0 0 0,-1-1 0,1 0-1,-1 0-557,5-4 0,1 0-746,-2 0 1,3-1 0,-1-1 623,-5 2 1,0-1 0,-2 1 0,11-3 0,-4 0 0,4-3 0</inkml:trace>
  <inkml:trace contextRef="#ctx0" brushRef="#br0" timeOffset="11135">18528 4731 18565,'-24'-30'505,"-6"12"-480,-2 29 0,-2 10-25,6-4 0,0 3-682,1-1 0,-1 2 1,2 0 636,-1 5 0,2 3 41,8-3 1,1 2-1,2-2-86,0 3 1,4 0 178,-1 6 0,7-2-123,18 0-206,11-10 240,14-11-26,-16-8 1,0-3-86,2-2 1,-1-2 110,-1-1 0,0-2 67,15-9 79,-11-1 72,-14 4 758,-13 5-976,-15 6 0,-13 14 25,9-3 1,-2 2-306,-2 6 0,-1 1 280,1 3 0,0 2 0,1 1 0,2 2-8,6-1 1,2 2-1,1-2-23,0 3 1,3 1 2,1 7 0,6-2 28,18 2-3,0-22 0,3-4-14,8-2 1,5-3-52,-6-3 1,2-1 0,1-2-926,4-2 1,0-3 0,2 0 992,-3-2 0,1 0 0,0-1 0,-4 0 0,6-1 0,-3-1 0,1-2 0,0 0 0</inkml:trace>
  <inkml:trace contextRef="#ctx0" brushRef="#br0" timeOffset="11534">18888 5165 19372,'8'37'46,"0"1"1,-1-3 0,-2-1 15,-4 8-62,-1-4-22,0-8-23,2-7 90,2-11-45,3-6 263,4-11-230,8-10 102,6-12-430,-9 10 1,1-2 319,0-2 1,1-1 128,0 0 0,0 0-20,5-6 0,-1 1-39,-6 7 1,1 2-99,-2 0 0,-1 4-64,1 5 67,-10 22 146,-1 8-141,0 12 29,-1 6-34,0 3-1090,4-14 1,2-1 1089,3-5 0,1-3 0,6 16 0,1-20 0</inkml:trace>
  <inkml:trace contextRef="#ctx0" brushRef="#br0" timeOffset="11933">19538 5138 20044,'16'31'11,"-1"1"0,1-3 1,1 0-12,6-3 0,1-1-789,-5-6 1,0-1 788,6 5 0,1-2-39,8 1-96,-1-7 135,-2-7 587,-2-4-587,-1-12 0,-2-5 185,-1-11-179,-4-8-75,-4-5-7,-11 16 0,-2-1-56,-1 0 1,-1 0 108,0 1 1,-2-1-62,-6-17 835,-3 7-796,-7 10-39,0 9 45,1 7 241,3 15-269,6 2-23,5 10-61,10-3 5,7 0-386,9-2-387,13-3 847,-8-6 1,-1-2 0,4 1 0,6-1-1</inkml:trace>
  <inkml:trace contextRef="#ctx0" brushRef="#br0" timeOffset="13017">21869 4410 16880,'18'-20'1092,"-1"0"0,1 1 0,-6 4-246,-10 10-673,0 1-72,-2 3-28,0 0-121,-9 15 1,-5 10 63,-2 1 1,-4 4-795,3-3 1,-2 3-1,-1 3 1,0 0 777,2-5 0,0 1 0,0 0 0,-2 2 0,0 3 0,2-4 0,-1 2 0,-1 1 0,-1 2 0,1 0 0,-1 0 0,1 0 0,0-1-261,-1 3 0,1 0 0,0-1 0,-1 1 0,1 0 0,0 0 1,0 0 259,1-2 0,-1 2 0,0 0 1,0-1-1,1 1 0,0-2 1,1-1-1,1-2 14,-2 5 1,2-2-1,0-2 1,2-1-1,0-3-15,-1 6 0,2-3 1,2-5-99,-3 5 100,5-6-28,1-4 34,3-6 2260,2-6-2272,2-5 2591,2-5-3134,0-6-732,1-2-1996,4-10 3263,4-9 0,-4 12 0,2-4 0</inkml:trace>
  <inkml:trace contextRef="#ctx0" brushRef="#br0" timeOffset="16585">23210 4779 18369,'16'-16'532,"0"-1"1,11-10-225,-22 18 274,-2 1-498,-10 3-67,-16 1-17,-1 5 0,-4 3-880,-11 2 0,-2 3 896,9-1 1,-1 0 0,0 1-17,-1 2 0,1 1 0,0-1-435,5 0 1,1-1 0,1 1 408,-3 3 1,2 0 25,7-2 0,2 1-11,-1 4 0,2 1-73,-3 7 39,0 7 45,18-15 1486,13-6-1481,10-3 90,4-6 1,4-1-96,4 0 0,1 0 382,1-1 0,0 0-376,-2-1 0,-2 2-18,8 2-21,-4 7-124,-5 5 152,-4 9 5,-5 1-51,-6 3-27,-5 1-527,-6-2-319,-2-1-398,-6-2-5,-5-2 369,-10-3 493,-10-3 465,-10-3 366,4-7 1,-4-1-60,10-1 0,-1-1 0,0-1-14,1 1 0,-1-1 0,1 0-58,-11 1 0,3-2-92,-3 1-204,13-2-1726,15 0 1787,34-11 0,-14 8 0,19-8 0</inkml:trace>
  <inkml:trace contextRef="#ctx0" brushRef="#br0" timeOffset="16951">23801 5184 20526,'3'-30'59,"0"0"1,-2 0 0,-3 2-110,-7-7 16,-9 3 34,-5 14-42,1 10 0,-2 2 9,-17 1-1049,11 7 1,1 4 1081,4 3 0,2 2 39,-1 4 0,0 2 205,2 1 1,0 1-245,-4 9 0,2 1 31,9-8 0,1-1-71,-1 5 1,6 0 424,16 8-211,13-13-174,0-10 0,3-3-716,2-4 0,2-2-623,11-2 1,1-1-301,-2-1 1,0-2 1091,3-1 1,-2 0 0,-16 2 0,-2 0 0,7-2 0</inkml:trace>
  <inkml:trace contextRef="#ctx0" brushRef="#br0" timeOffset="17352">24329 5063 20509,'-4'-28'108,"-1"0"0,-4-1 1,-4 6-193,-23 10 84,-1 12-576,0 20 610,13 16-51,13-14 0,1 2-530,1 1 1,2 1 543,1 0 1,1 0-24,3-1 1,0 0 173,0 19-384,6-9 231,6-9 10,8-11 68,9-7-56,7-11-130,-13-1 0,1-1 130,4-4 0,0 0-17,2-3 0,2-1 28,-3 1 0,3-2 0,-1 0 28,-1 3 0,-1-1 0,0 1-56,13-7 0,-2 3 2,-8 5 1,-4 3-25,0 5 953,-5 13-964,-5 5-477,-4 12-2565,-3 3 3075,-1 4 0,-4-15 0,-1-2 0</inkml:trace>
  <inkml:trace contextRef="#ctx0" brushRef="#br0" timeOffset="17518">24814 4737 3596,'19'-2'0,"-4"0"0</inkml:trace>
  <inkml:trace contextRef="#ctx0" brushRef="#br0" timeOffset="17983">25169 5245 21500,'17'-17'-3,"0"0"1,12-15-446,-18 0 436,-5 5-167,-7-11 174,-9 12 5,-25 4-34,1 11-258,9 11 1,-1 5 291,5 2 0,0 4 16,-8 13 1,0 5-51,9-8 1,1 1 30,-5 9 0,3 0-81,6 8 79,8-5-37,15-8 42,9-9 56,18-9-56,-13-7 0,1-2-302,3-3 1,1-3 136,0-2 0,0-2 27,-2-3 1,-2-2-110,-2-1 1,-3-2-300,-5 0 0,-3 0-854,1-19-242,-30 0 1642,-2 18 0,-2 2 0,-8-2 0,-7 1 0</inkml:trace>
  <inkml:trace contextRef="#ctx0" brushRef="#br0" timeOffset="19417">26532 4772 19154,'-3'-26'254,"0"-1"0,-7 4 0,-5 7-296,-8 19 0,-3 8 39,-2 2 0,0 5-1090,5 2 1,0 3 0,1 2 1071,3 2 0,1 2 0,0 1 0,0 4 1,1 2 0,0-1 20,1 1 0,2 0 0,0 0-4,3-4 0,1 0 0,2-1 4,-1 5 0,3-3 297,2-7 1,2-3-304,8 12-95,7-4 90,10-2-112,8-8 123,7-8 118,2-7-9,-10-14 0,2-6 31,0-4 0,0-3-131,-1-2 1,0-2 12,-4-1 0,-3-1 6,-10 9 0,-2 1 241,9-11-269,-9 7 1436,-5 10-1441,-4 5 229,-2 10-224,-3 8 882,-2 11-882,-2 7 0,0 5-258,2-1-67,2-3 241,7-5 0,3-9 51,17-7 268,12-18-45,3-5-282,-19-1 1,-1-1 360,9-13-180,-3-1 124,-6 1-162,-4 4-51,-5 6-84,-4 8 50,-3 12 84,-1 7-22,0 11-28,2 4 407,1 2-451,2 0-108,-1-4 136,2-4-175,2-2 186,0-7-68,3-2 73,-1-6-67,13-4 67,-5-1 39,7-5 56,-5-6-56,-8 2-33,0-5 212,-8 2-212,-3-1 106,1-3 17,-3-5-85,2-5 4,-1-5 0,1-5-48,0 4 0,1-1-755,-1 1 1,1-1 0,-1 0 754,0 7 0,1 1 0,-1 1 3,2-10 0,0 3-172,-2 6 1,0 2 190,-1 5 1,-1 1 33,0-13-56,-1 3 0,-1 5 191,0 7-191,0 9 2266,-2 5-2311,-1 6 512,-3 9-534,-3 10 67,-2 21-744,5-10 1,1 3 741,2-6 0,0 2 0,0 3 12,1 4 0,1 4 0,0 0 0,1-3-10,1 1 0,0-3 0,0 1 0,0-4 0,0 2 0,-1-2 0,2-4-17,3-1 0,-1-4-1,3 14 18,1-5-22,-2-1 22,1-5-51,-2-6-363,0-8-868,0-8-1995,7-9 3244,12-18 1,-11 11 0,4-11 0</inkml:trace>
  <inkml:trace contextRef="#ctx0" brushRef="#br0" timeOffset="20902">27531 4731 19412,'0'30'37,"0"0"0,0 6 1,0 2-17,-1-7 0,-1 3 0,0 0 0,0 0-1102,1 4 0,-1 0 0,0 0 1064,0 2 0,-1 1 0,1-5-440,-1 1 1,0-5-955,0 4 1019,-4-3-292,0-6 455,-4-9 396,-1-10-346,-4-6 179,-2-11 1188,-9-17-387,6-1-513,9 8 1,0-1 663,1-9 1355,6 0-2083,2 2 12,11 1-186,7 1-50,6 9 0,6 3-11,4 1 0,1 1-14,1 1 0,1 1-225,0 4 1,-2 2 232,9 5 17,-4 6 0,-8 6 0,-7 8 67,-7 3-33,-4 14-34,-5-10-23,0 5 23,0-17 0,2-6-11,5-6 78,3-3 427,6-7-494,-2-5 0,1-2 448,14-10-723,-12 4 0,0 0 728,8-9-72,-3 1-247,-5 4 23,-6 6-157,-5 5-67,-3 5 11,-3 5 174,4 20 829,-3-1-1115,4 17-34,-4-7-357,2-1 189,1-3 286,3-6 0,2-6 34,5-6 50,2-6 0,3-8 156,2-5-105,1-11-339,0-6 380,-14 13 1,-1-1-51,-1 0 0,-1-1 165,8-18-33,-7 3-23,-4 4 90,-5 6-314,-2 11 34,-1 5 5,2 25 17,2 0 17,1 17 316,5-4-448,-3-10 1,1 1 97,5 11-129,-4-12 1,1-2 45,5 5-57,4-3 174,5-5-78,5-5 78,7-5 0,-14-3 0,-1-1-17,3-3 0,1-2 48,15-5 0,0-2-556,-9 0 0,0-1 526,-5 1 1,2-1 0,-4 0 46,1-3 0,-3 0-357,-3 0 0,-1-1 309,8-15 134,-13-9-117,-35 13-17,-7 3-265,2 22 0,-3 5 265,4 3 0,1 4 0,0 3 0,0 2-25,1 2 0,1 2 2,3 0 1,1 0 19,4 1 0,1-1-142,-5 17 422,10-4-742,6-7 897,11-7-432,6-9 90,10-5-85,4-8 248,5-5-18,3-6 6,0-5 123,0-1-118,-14 8 1,-1 0-247,6-2 492,1 1-497,-16 11 345,-3 10-340,0 5 101,3 9-96,1 3-5,4 2-101,1-3-296,15 2 246,6-13 128,2-5-190,0-16 230,-12-8 89,0-10-87,-14 11 1,-1-2-28,1-4 0,-1-2 8,2-4 0,-1-7-80,-6 6 1,1-8 0,-1-3-1,0-1 1,0 2 0,-2 5-630,2-3 1,-1 4 0,0-4 720,0-3 0,1-6 1,0-1-1,-2 5 1,-3 9 435,-2-8-224,-2 9-17,0 7 101,-4-3-398,1 15-33,-3 0 123,2 25-5,-2 14 5,2-2 0,0 4-407,-2 10 0,0 3 397,1-9 1,1 2 0,0 0 31,0 3 0,1 1 1,0 0-7,1-2 1,0 0 0,0-1-17,1-4 0,0-1 0,1-1 0,0 6 0,1-4 831,2-7 1,0-2-832,7 14 0,5-6-6,4-1-1691,5-9 1697,12-8 0,-16-8 0,3-4 0</inkml:trace>
  <inkml:trace contextRef="#ctx0" brushRef="#br0" timeOffset="21068">29927 5129 18162,'0'5'-2335,"1"-1"2335,-1-4 0,0 0 0</inkml:trace>
  <inkml:trace contextRef="#ctx0" brushRef="#br0" timeOffset="62966">5892 6934 14309,'0'-3'2901,"0"1"-1108,0 2-1132,-7-11-45,4 7-359,-5-8 169,6 9-236,-1 1-123,2 0 68,-1 2-275,1 0 173,0 10-83,1 6 50,4 16 0,2 9-209,-1-17 0,1 1 231,0 2 1,1 2-23,-1-2 0,0 2 0,1-1 11,0 3 0,0 1-39,1 6 0,1-1 11,0 5-33,-1-9 0,-2-7-51,-2-6-140,-1-6-1674,-1-1 1915,2-12 0,-3 3 0,2-9 0</inkml:trace>
  <inkml:trace contextRef="#ctx0" brushRef="#br0" timeOffset="63439">6159 7102 18050,'23'28'293,"0"-1"0,-1 0 1,-4 0-294,-5 13-1516,0 0 1511,-1-3-18,-2-6 434,0-7-775,2-4 882,1-11-366,1-10 178,-1-14-78,-1-10 62,0-11-236,-1-3 3,-5 17 0,0 0 65,0 0 0,0 0-96,4-5 0,0 1 90,5-10-140,7 0-67,-7 23-235,2 7 218,0 4 0,0 10 168,2 6-79,-6 6 1,0 2-258,6 15 238,-7-10 1,0-1-682,1 12-347,-3-3-683,-1-2 1725,1-1 0,-6-15 0,1-1 0</inkml:trace>
  <inkml:trace contextRef="#ctx0" brushRef="#br0" timeOffset="63918">6775 7022 17753,'19'32'-163,"1"0"1,-2-2 0,-1 0-768,-7-4 0,-1-1-537,5 14 1235,-6-16 0,-1-1-116,1 2-245,-2-6 356,0-7 237,-1-6 429,1-2 192,-1-9 191,3-7 387,0-9-403,3-8 49,3-5 135,-1 7 1,2-2-382,1 3 0,1 0-571,0 1 0,0 1-28,-1 6 0,0 5-62,3 4 62,-2 6 146,-1 11 5,-1 7-145,0 11-18,-4-1 1,-1 2-129,3 13-35,-4-11 1,-1-1-375,2 8-11,-2-5-493,0-5-313,-1-6-674,-1-7 2040,0-5 0,-2-4 0,-1-2 0</inkml:trace>
  <inkml:trace contextRef="#ctx0" brushRef="#br0" timeOffset="64385">7742 7153 16342,'4'1'1887,"-1"-1"-1568,-3 0-83,4-34-236,-2 15 0,1-5 0,-2 0 68,-5 2-7,-5 3-61,-9 6-5,-3 5-1,-4 5-45,6 13 0,1 5 12,0 5 0,2 3 14,-2 3 0,4 1-180,2 3 0,4-1-182,3 9-111,5-6-112,8-9 442,6-9 168,9-8 33,3-11 130,3-8-107,0-11-303,-2-6 314,-4-3-67,-4 0-6,-6 0-134,-6 3-121,-3 3-2478,-10 3 2739,-8 12 0,4 3 0,-2 9 0</inkml:trace>
  <inkml:trace contextRef="#ctx0" brushRef="#br0" timeOffset="64800">7966 6964 20280,'32'29'-198,"-1"0"0,-2-1 0,-5-2-468,-4 7-114,-2-1 411,-1-7 167,3-7 617,-4-8 117,2-15 1277,2-28-1288,-4-4-370,-6 10 0,-1-2 106,-1-1 1,-1 0-391,-2 8 1,-1 1 132,1-4 0,-1 2-61,-1 2-818,-1 11 358,-1 13-1058,2 18 1579,0 1 0,0 0 0,1 5 0,0 6 0</inkml:trace>
  <inkml:trace contextRef="#ctx0" brushRef="#br0" timeOffset="65218">8623 7017 19417,'11'-27'591,"-1"-1"1,-2 3 0,-1 3-502,-4 4-90,-2 5-101,-6 6 101,-6 3 6,-7 11 89,-1 7 0,-2 4-95,6-1 0,-1 2-329,-6 9 0,2 1 306,7-5 1,2 0-51,2-1 0,1 0-20,2-2 1,2 0-283,0 15-95,3-9 638,16-11 39,-2-12 11,16-14-128,-4-11 151,1-9-367,-13 13 0,0-1 176,0 1 1,-1-1 296,9-16-246,-4 5 50,-4 6 483,-5 9-869,-3 7 235,-3 5-12,3 9 12,0 5 0,4 10 260,2 4-1899,1-6 1,0 0-1639,8 8 2621,-5-11 1,0-2-1,-4-4 1,-1-6 0</inkml:trace>
  <inkml:trace contextRef="#ctx0" brushRef="#br0" timeOffset="65500">9031 6460 21170,'7'36'-24,"1"1"1,-1-1 0,1 0 0,-1 0 0,2 6 0,0 0 0,1-1 0,-1-1-396,0-6 1,0-1-1,-1-1 1,0-1-675,2 4 1,-2-2 0,-1-2 790,-2 1 1,-2-4 0,1 4 0,-3 4-1</inkml:trace>
  <inkml:trace contextRef="#ctx0" brushRef="#br0" timeOffset="65718">9066 7036 19496,'-3'-28'573,"0"0"0,2 2 0,3 7-573,9 14 50,9 2 12,4 4-62,4 5 0,4 5-96,-8 2 1,0 3-59,-6-4 0,0 1-263,4 4 0,0 1-686,3 7-91,-4-4-816,-6-2 2010,-4-4 0,-5-8 0,-3-2 0</inkml:trace>
  <inkml:trace contextRef="#ctx0" brushRef="#br0" timeOffset="65884">9276 6818 20565,'-6'-29'76,"0"0"1,-1 1 0,5 10-3354,18 25 3131,4 18 1,0-10-1,-4 7 1</inkml:trace>
  <inkml:trace contextRef="#ctx0" brushRef="#br0" timeOffset="66501">9740 6985 19217,'0'-25'16,"0"1"1,-4-2 0,-3 5-179,-3 6 482,-11 2-320,1 16 59,-2 10-70,0 9-9,7 2 0,2 4-610,3 1 0,1 1 232,0 0 1,1-1 136,4-3 1,2-2 59,4-2 548,14-7 314,0-14-253,15-13 24,-9-6 0,0-4-231,-4 3 1,0 0-197,8-8 0,0 1 250,-8 7 0,-1 2-135,1 0 1,-1 2-71,12-9-50,-4 10-151,-6 6 67,-6 7 84,-3 9 0,-4 6-34,-1 7 657,-3 2-747,0 1-256,0-5 167,0-4-28,1-4 241,2-6 258,2-3 83,10-12-55,8-13-102,2-3-139,-12 9 0,0 1 56,4-5 207,-1 4-207,-2 7-12,-2 4 96,-1 4-6,7 12-179,-4 0 0,7 10 23,-5-3-315,8 6-710,-3-9 1002,14 2 0,-22-11 0,3-3 0</inkml:trace>
  <inkml:trace contextRef="#ctx0" brushRef="#br0" timeOffset="66652">10676 6964 19910,'0'0'0</inkml:trace>
  <inkml:trace contextRef="#ctx0" brushRef="#br0" timeOffset="70566">6171 7966 14527,'3'-5'2756,"-1"1"-426,-2 4-1557,0-26-700,-1 19 95,-3-20-135,-3 27-5,-16 15 11,0 3-64,6-1 0,-1 3 25,-5 10 0,2 2-514,5-7 1,1 1 504,-5 9 1,4-1-42,7-10 0,3-2-107,-1 17-420,5-6 314,10-9 61,5-8 96,24-11 106,-5-10-182,-11-1 0,0-2 182,5-11 848,-7-2-881,-8 3-455,-6 4 488,-11 5-34,-7 5 68,-9 9-37,0 8 0,0 6 25,-2 9 1,1 3-710,-1 1 0,3 3 687,3 2 0,4-1-31,7-10 0,2-2-4,0 18-21,8-8 56,9-11 151,9-10-176,6-12 0,3-6-502,0-5 1,3-4 397,5-4 0,3-2 0,-5 1 0,-8 3 0,-3-1 0,6-3 0,0-1 0</inkml:trace>
  <inkml:trace contextRef="#ctx0" brushRef="#br0" timeOffset="70907">6474 7830 19098,'-30'-8'524,"0"-1"1,2 1-1,8 3-490,16 4-34,2 1 34,1 5 111,0 6-89,0 8 0,2 7-6,3 6 1,3 4-1,1 1-1143,-2 2 1,1 0 0,0 2 1084,2-2 0,1 2 1,1 1-1,-1-3 8,-1-5 0,0-2 0,0 0 0,0-1-415,2 9 0,0 0 0,0-2 261,-2-4 1,0 0 0,-1-2-441,2 9 1,-2-3-214,-3-8 1,-1-2-728,-2-4 0,0-1 1534,-4 2 0,0-3 0,1 1 0,-3 1 0</inkml:trace>
  <inkml:trace contextRef="#ctx0" brushRef="#br0" timeOffset="71102">6256 8591 19994,'11'-28'122,"0"0"0,0 0 0,1 1 0,0 1 0,3 2-206,7 3 0,3 1 0,0-1-1009,5-4 1,0-3 0,0 1-1,-1 1 1,0 0 0,0-1 545,-1-1 1,0 0 0,-5 3 0,4-5 0,-9 6 0</inkml:trace>
  <inkml:trace contextRef="#ctx0" brushRef="#br0" timeOffset="71568">6676 7747 19361,'-31'6'442,"-1"0"1,4 0-1,6 2-436,15 9 145,4 20-117,8-4-1,-1-8 1,2 0-29,2-2 1,1-1-1456,3 5 1,0 1 1499,2 5 1,0 2-40,-3-7 0,1 1 1,-1 0-24,0 2 1,0 0 0,-1 0-17,0-1 0,-1 1 0,0-1-135,1 8 1,-1-1 204,-2-9 0,-2-2-1173,0 16 30,-3-18 1,-1-2 142,0 9 988,0 3-557,-4-25 455,-3-6 72,-3-12 2194,-3-6-1448,0-12-160,5 1 0,0-2-147,3-5 1,0-1-239,0 0 1,1 0-286,4 0 0,3 2 460,5-10-118,8 7 50,4 7-235,1 9-73,3 7-40,1 6 1,2 3-123,0 10-774,0 2-654,-3 9-1177,-3 3 2767,-2 6 0,-9-12 0,-3 0 0</inkml:trace>
  <inkml:trace contextRef="#ctx0" brushRef="#br0" timeOffset="71717">6949 8066 16818,'17'17'0,"-3"-3"0</inkml:trace>
  <inkml:trace contextRef="#ctx0" brushRef="#br0" timeOffset="72085">7242 8101 20291,'-15'16'-452,"0"-1"0,3 5 1,5 3-468,12 7 0,5 0 731,-3-5 1,2-3 181,15 12 6,-6-23 633,0-6-157,3-11 11,-1-8 102,4-10-7,1-8-495,-12 15 0,1-1 125,-1 1 1,0-1 62,12-13-23,-3 6-252,-6 7-127,-3 9-119,2 9 207,-5 11-852,4 7-1002,-4 5-1384,1 2 3193,3 1 0,-6-12 0,0-2 0</inkml:trace>
  <inkml:trace contextRef="#ctx0" brushRef="#br0" timeOffset="72252">7474 7874 19837,'13'24'-272,"-1"0"0,-2-1 1,8 5-1</inkml:trace>
  <inkml:trace contextRef="#ctx0" brushRef="#br0" timeOffset="72990">7844 8055 20498,'23'3'120,"-1"0"1,14 1-88,-6-8 46,-8-6 77,0-6-150,-3-5-12,-1-13-38,-8 9-12,-5-6 56,-14 16 0,-7 6-45,-10 4 22,-3 11-33,-1 9 6,0 11 25,18-9 0,1 2-23,0 11 1,3 2-239,3-8 1,1 0 122,3 8 1,3-1-359,10 5 409,8-8 112,8-11 269,3-9 179,2-12-162,3-10-149,-18 3 0,0-3-8,7-11 0,0-2-340,-6 7 0,-2-1 211,6-5 0,-1 0-6,1-4-319,2 7 253,-11 11 514,0 9-571,-7 24-392,-2-1-185,2 12 831,-1-10-641,-1-6 253,3-4 263,0-6 314,2-4 174,7-16-180,-2 0 190,6-14-179,-5 2 57,0 0-192,-1 3-27,-3 3-157,-2 7-123,-3 6 123,-1 4 28,3 12-28,-1 1-683,4 11-1160,4 0 1843,8 6 0,-10-13 0,2 0 0</inkml:trace>
  <inkml:trace contextRef="#ctx0" brushRef="#br0" timeOffset="73634">8743 7816 20789,'-13'27'-216,"1"0"1,0-1-1,1 9 1,9-3 44,15-12 0,5-5 339,18 3 84,1-18 73,-12-11-101,-2-8-219,-1-5 141,-4-1 95,-3 1-101,-4 2 45,-5 7-185,-3 6-40,-2 5 40,-1 3-56,1 16-464,5 9 122,2 4-251,6-1 139,1-14 246,2-7 130,1-3 134,3-10 39,1-6 130,1-9 385,2-7-33,0-2-288,-1-2 260,-1 0-213,-3 4 95,-3 4-223,-5 6-152,-3 8-51,-2 9 186,-2 12-40,2 12-90,1 15 45,-3-12 1,1 2-508,1 5 1,0 2 383,1 3 0,1 1 31,0 1 0,1 0-76,-1-5 1,1 0 58,-2-6 0,-1-2-6,-1-3 1,-1 0-299,1 13 391,-7-5-28,-12-5-117,-9-11 117,-13-7-106,-6-5-62,-1-7-751,1-5-214,19 1 0,0 0-2144,-17-11 2928,19 10 1,1 0 0,-2-1 0,7 4 0</inkml:trace>
  <inkml:trace contextRef="#ctx0" brushRef="#br0" timeOffset="75051">6347 8941 16392,'1'3'1714,"-1"-1"-190,0-2-1322,-25 0 94,11 2-181,-9 2 0,-2 5-28,3 4 0,1 3-9,-1 2 0,1 1-487,-3 6 0,2 2 409,6 0 0,2 0 17,1 2 0,2 1 5,1 3 1,1 2-46,4-2 1,2-1 13,-1-2 1,3-1-188,7 6 0,4-2 196,7 4 14,-1-17 0,3-5 136,14-8-94,3-17 95,1-7-284,-19 2 1,-1-2 177,-1-2 0,0-1 36,0-9 0,-2-1-33,-3 8 0,-3 0 52,1-5 1,-2 2-28,-4-2-67,-2 7 38,-1 9 747,0 5-735,-1 4-7,0 9-49,-1 6 39,1 28-78,3-5-67,1-11 0,2 0-101,9 7 56,7-6-34,2-8 185,1-8 90,0-5-34,-2-9 78,-2-5-134,-4-8 84,-2-7 118,-3-2-113,-2-2-27,-1 1-1,-2 2 200,-2 5-267,-1 5-44,-2 7-191,3 4 241,5 17 0,3 2-84,5 13-67,1-6-891,9 3 801,-6-11 163,7 0 78,-12-13 129,1-7-56,-2-7 274,2-12-151,-1-10-333,-7 15 0,-1-1 246,1-2 1,-1-1-74,0-1 1,0 0 13,-1 1 0,-1-1-90,1-5 1,-1 1 111,0-8-32,-2-2-40,-4 26 0,0 7-34,0 4 34,0 14 474,0 1-479,0 14-124,0-2 316,1 3-428,5 13 207,0-11 34,6 8-134,-1-14-73,2-2-129,2-3 218,-1-1 113,1-2-225,3 3-28,-6-5-55,0 1 313,-8-7 196,-2 0-6,-4-3-156,-5 1 67,-16-2-107,2-1-61,-10 0-858,9-3-559,4 0-1697,9-8 3181,4-14 0,5 9 0,1-7 0</inkml:trace>
  <inkml:trace contextRef="#ctx0" brushRef="#br0" timeOffset="76224">7214 8752 20677,'6'29'42,"1"1"1,-1 0 0,2 2-1,0 1 1,0 1-659,2 3 0,0 1 0,0-1-372,-2-7 0,0-2 0,0-1 532,2 7 0,-2-4-547,-2-1-321,-6-10 815,-8-10 826,-8-7-115,-6-10 246,-4-5 482,-1-4 84,-1-2-96,3 2-335,4 2 94,4 3 896,8 3-1573,4 2 22,9 2-16,9 0 89,12-1-95,11-1 0,-15 2 0,1-1-585,3-1 0,1-1 588,1-1 0,0-1-3,0-1 0,1 0 17,-2-1-1,0 0-13,-2 1 0,-1-1-106,-2 1 1,-1 0 96,9-7-83,-10 4-12,-10 7-67,-9 3 302,-28 20-36,8 0 0,-1 2-98,-2 1 0,0 1 438,0 4 1,3 0-444,2 8-96,8-4 220,6-5-366,8-7 247,7-7 163,8-5-96,7-10 6,6-5 39,2-11 224,-7 1 0,-1-1-79,-6 5 1,0 0-109,5-6 0,0 1 175,3-4-324,-4 6-95,-4 7-73,0 6 168,-7 9 79,2 7-79,-5 6 0,-2 6 355,1-1-568,-1 0 73,-1-5-184,2-3 324,0-6 89,8-6 62,-2-8-117,4-7 67,-3-6 117,0-3-61,-1-1 50,0 1-106,-3 4-140,-1 4-258,-4 8 297,-2 3 33,-2 10 18,0 4-23,2 6-28,2 2-157,1 0 62,1-2-107,1-3 79,4-5 263,-2-2 22,5-7-156,-3-5 67,1-6 106,0-4-95,-1-2 34,-1 1-40,2 2-246,-7 7-56,2 2 224,-4 9 0,0 5-190,4 5-135,-1 4 51,3 1-118,0-2-40,0-2 192,6-6 430,-3-3-184,3-9 268,-4-4 152,-3-10-18,1-2 23,-2-3-207,1 0 219,1-6-432,-4 11-11,2 0-45,-5 13-128,-1 4 167,3 4-44,1 4-12,1 5-268,1 4-779,0 0-751,1 1-1417,-3-2 2457,-1-3 1,-4-6 0,-1-2 0</inkml:trace>
  <inkml:trace contextRef="#ctx0" brushRef="#br0" timeOffset="76401">8456 8656 19876,'8'22'0,"-2"-5"0</inkml:trace>
  <inkml:trace contextRef="#ctx0" brushRef="#br0" timeOffset="76885">8625 8866 21293,'9'-27'155,"0"1"0,-1 1 0,2 5-228,16 2 73,-5 10-162,7 1 111,-11 14 46,-4 16 33,-6 2-28,-3 12 0,-8-8 0,-1-3-168,-3-4 78,2-4-128,2-6-124,2-4 157,1-5 135,2-2 56,3-1-6,3 2-51,4 0-156,3 5 33,2 1 141,1 4-79,2 2 112,-3 3 33,1 2-27,-4 3-12,-2 2-44,-5 2 50,-3 2 140,-3 0-50,-9 0 78,-5-1 16,-14 0-181,12-13 0,-3-1 25,-14 6 0,-1 0-901,8-5 0,-1 0 915,-10 4 0,1-1-42,12-6 0,1-2-42,2 0 1,0-2-110,-14 4-499,8-5-1272,5-8 1922,4-20 0,9 13 0,2-12 0</inkml:trace>
  <inkml:trace contextRef="#ctx0" brushRef="#br0" timeOffset="77418">9243 8719 16958,'-11'-23'715,"-1"-1"0,-5 2 1,-2 7-492,-8 15 0,-13 9-70,20 5 0,1 3-54,-9 15-365,12-9 1,2 2 264,2 11 0,6-4 0,4-3 340,17-6 1,16-13-282,-5-14 0,2-5-3,-3-1 0,-2-2-149,2-5 0,-3-2 210,3-10 135,-5 5-78,-7 4 16,-5 7-190,-4 5 304,-1 4-304,1 8-6,3 5 6,3 7-51,4 3-626,5 1-1508,9-4 2185,-6-9 0,0-1 0,3 0 0,4-3 0</inkml:trace>
  <inkml:trace contextRef="#ctx0" brushRef="#br0" timeOffset="77635">9498 8327 21304,'12'39'-724,"-1"1"0,-2-12 0,-1 0 0,0 2 724,2 10 0,0 2 0,0-4 0,0-4 0,-2-4 0,-5 2 0,0-1 0</inkml:trace>
  <inkml:trace contextRef="#ctx0" brushRef="#br0" timeOffset="77824">9566 8692 17025,'9'-29'976,"1"0"1,1 4 0,4 4-871,5 10 1,1 3-79,16 0-28,0 12-252,-11 3-247,-1 7-739,-2 2-694,-3 1 1932,-1 2 0,-10-8 0,-1-1 0</inkml:trace>
  <inkml:trace contextRef="#ctx0" brushRef="#br0" timeOffset="77985">9787 8453 19669,'22'10'-452,"-14"-13"0,10 22 0</inkml:trace>
  <inkml:trace contextRef="#ctx0" brushRef="#br0" timeOffset="78541">10221 8529 18022,'-28'-13'109,"0"0"1,1 0 0,-3 4 0,-1 2 0,5 6 7,-7 16-10,13-1 0,1 2 11,0 14-68,5 2-11,7 0-39,3-3 67,4-4-27,6-7 144,5-6 416,7-6-337,5-6-95,2-7 50,3-7-87,-6-2 1,0-2 14,11-9-210,-12 8 0,0 0 265,4-2-201,-4 5-106,-3 6 22,-4 5 84,-1 4 17,3 12-12,-3-2-5,2 10 224,-5-8-398,-2-2 129,0-4-11,1-3 45,0-2 11,2-5 0,2-3 45,2-7-40,0-2-5,0-2 107,-1 1-29,-1 2 96,-2 3-152,-1 5-11,-1 4 45,0 3 23,7 10 38,-3 0-117,6 10 0,-6-3-408,1 0-1541,-1-6 1949,5-3 0,-8-5 0,0-1 0</inkml:trace>
  <inkml:trace contextRef="#ctx0" brushRef="#br0" timeOffset="80784">12121 6512 17858,'-1'-23'1030,"0"-1"1,-1-15-254,2 31-677,0 2 14,-1 3-321,1 2 320,-1 32-96,1-7 0,0 3 16,1 6 1,0 1-320,0 3 0,1-1 286,0-9 0,0-2-9,0-2 1,-1-1-65,1 14 95,-2-9-22,0-10 314,0-9-314,0-10-50,-3-12 50,-2-10 44,-4-12 72,4 15 1,-1-1-98,0-2 1,1-1 5,0 0 1,0 0-10,-2-8 1,1 0-54,1 8 1,1 1 36,-3-17-336,4 24 331,3 21-40,6 8-56,4 8 45,9 8-269,3 3 42,-5-12 1,2 0 237,9 5 45,-10-11 0,0-3 78,7-3-22,-2-7 146,1-9-196,-1-6 38,0-10 138,-8 3 0,-2-1 26,6-13-144,-9 14 0,-1-1 127,-2-3 485,-4 8-676,-1 7-39,-2 6 67,0 21 0,0 11-1667,0 4 1,0 2 1639,-1 8 1,2 3-2,-1-15 0,2 0 0,0-1-274,0 1 1,2-1 169,2-2 1,0-1-289,1-3 0,0-1-907,7 11-1629,5-10 2928,10-11 0,-12-8 0,2-3 0</inkml:trace>
  <inkml:trace contextRef="#ctx0" brushRef="#br0" timeOffset="81301">12686 6309 21231,'-3'-4'-190,"3"8"190,3 21 0,1 8 61,0-5 1,0 0-697,-1 2 0,1 1 635,-1 0 0,1 1-868,1 8 0,1-1 346,-1-12 1,0 0 182,2 3 1,1-4 411,4-6-107,3-11 201,2-12-167,3-11 196,2-12-62,-9 9 1,-1-2-574,1-2 1,-1-1 695,1-1 1,-1 1 64,0-1 0,-1 0 320,-1 2 0,0 1-177,6-15 39,-6 7-375,-4 10-51,-4 8-22,-2 6-50,-6 5 1497,-6 9-1396,-9 7-107,2 4 0,0 1-68,6-5 1,-1 1-9,-4 6 1,3 1 70,1 5 150,7-1-207,4-6-33,7-3 67,4-4-28,7-4 56,5-3 0,4-3 0,1-3-297,2-2-906,2 0-1453,7-5 2543,-11-3 1,-1 1-1,3-2 1,4-4-1</inkml:trace>
  <inkml:trace contextRef="#ctx0" brushRef="#br0" timeOffset="81669">13255 6281 21803,'-3'28'39,"0"-1"0,4 1 0,2 2 0,2 1-616,2-1 1,3 1-1,-1 0-516,1 0 1,-1 1 0,1-1 104,3 10 1,0-4 186,-5-15 1,-1-2-410,3 11 1210,-4-11 1490,-3-10 11,-8-12 56,-2-9-252,-6-7-364,-3-5 664,-1-2-1207,-2 2 106,1 0-331,3 2-173,4 2-129,4-5 85,9 5-231,11-7-333,2 13 1,4-1 444,14-6 1,0 1 0,-13 7-1,-2 1 1,6-2 0,0 0 0</inkml:trace>
  <inkml:trace contextRef="#ctx0" brushRef="#br0" timeOffset="82489">13685 6598 15664,'7'-2'3276,"-2"0"-1752,-5 2-807,0 0-947,2-16 230,1 15 0,2-5 45,2 24-45,2 7-50,2 4-891,-4-8 0,1 0-1199,3 7 2140,2 5 0,-8-23 0,-1-4 0</inkml:trace>
  <inkml:trace contextRef="#ctx0" brushRef="#br0" timeOffset="82666">13645 6262 15165,'19'31'-656,"0"-1"1,-4-8-1,-4-4 1,-2-3 0</inkml:trace>
  <inkml:trace contextRef="#ctx0" brushRef="#br0" timeOffset="83385">13976 6583 20072,'6'26'30,"0"0"0,-1-3 0,0-3-461,5-3 431,-2-8 89,5-3 163,0-10 191,10-14-253,-5-1-22,6-11 123,-8 8-151,-3 1-61,-2 5-79,-3 4-12,-1 7-206,3 3 218,0 8 112,6 3-112,1 5-112,4 1 56,5-2 39,4-1-28,4-5 40,2-3 5,2-4 129,1-7-129,-1-4 0,-2-9-116,-3-4 121,-5-3 29,-7-1-34,-7 1 0,-8 2 17,-5 4 56,-18 4 27,-7 10-133,-5 9-6,2 11 39,14 10 39,4 7-39,5 5-110,3 6 132,1-18 1,0 1-23,1 1 0,0 1 0,1 2 0,-1 0-152,2 2 1,-1-1-371,1 2 1,0 0 288,-1 0 1,0 0-163,-1-1 0,1 0 163,-1-1 0,-1-1 190,1-3 0,-1 0 42,-1-3 0,-2 0 473,-5-1 0,-2-1 37,-10 4-152,-13-3-257,3-16-17,-2-3 112,-2-3-191,0-4-10,1-5-1,4-3-257,5-4-3014,5-15 3253,9-8 0,4 10 1,6 5-1</inkml:trace>
  <inkml:trace contextRef="#ctx0" brushRef="#br0" timeOffset="83569">15003 6720 20895,'0'-5'0,"0"1"0</inkml:trace>
  <inkml:trace contextRef="#ctx0" brushRef="#br0" timeOffset="87801">11940 7342 20257,'-19'-5'275,"-2"7"-275,-4 13 11,-7 7-887,15-10 0,-1 0 859,-1 2 0,1 1 8,0-1 1,1 0 566,-13 13-743,3 1-33,13-10 281,2-5 166,21-9-100,15-13-70,-4 3 0,2-2-59,-1 1 0,0-2 462,2 0 0,0 1-484,6 0 16,-1 2-145,-3 4-146,-1 2 39,-3 7-240,-2 2 206,-3 8 68,-3 3-515,0 11 509,-7-6 225,0 5 5,-6-11 44,-9-1-10,-8-1 84,-12 0-501,10-8 0,-2-1 573,-2 1 1,0-1-63,-3 0 1,1 0-116,-1-1 0,0-1 124,2-1 0,1 0-47,-17 0-90,9-2-191,11-2-985,11-10-2101,13-2 2521,11-11 0,-5 11 0,1 0 0</inkml:trace>
  <inkml:trace contextRef="#ctx0" brushRef="#br0" timeOffset="88434">12173 7503 15614,'7'5'1266,"-1"-2"-1345,-6-3 746,0 0 402,42 1-867,-23-7-40,8 2 1,-2-1 112,-7-12-118,-5-2 67,-4 1 28,-5-7-180,-10 10-72,-6-2-11,-10 13-134,-6 4 145,-4 10-40,-1 9-605,16-5 0,2 2 642,0 2 0,2 2 3,1 0 0,3 2-222,2 0 0,1 1-8,2-1 1,2 0-561,8 18 162,8-7 381,13-9 57,8-10 184,6-8 6,-19-6 0,0-3 3,0-1 0,0-2 100,7-8 1,-1-3-270,-9 3 0,0-1 258,4-5 1,-3-1-87,-3-8-1,-7 1 1182,-6 3-1182,-8 3 242,-4 4-247,-7 4 364,-3 6-364,-1 4 14,2 2-20,3 5 425,3 2-542,5 3 123,3 3-180,6 0 180,5 1-50,5 0 89,21 7-39,-6-3 0,-9-5 0,0 1-17,6 5 17,-2 2-347,-4 1-728,-2 3-2202,-4-1 2727,-3 0 0,-5-11 1,-2-4-1</inkml:trace>
  <inkml:trace contextRef="#ctx0" brushRef="#br0" timeOffset="88923">12695 7486 19720,'14'20'-120,"-1"0"1,-1-2-1,0-1-670,5 3 269,-3-2 303,1-6-158,-3-4 259,2-5 50,-2-3 67,1-7 44,-2-5-38,0-6 61,-2-5 23,-4-1 106,-3-2 627,-4-6-610,-3 12 51,-4-2-135,0 16-129,-1 3 0,3 2-118,1 1-40,3 3-346,2 0 90,3 3-135,16-2 118,11-1 341,4-2 85,1-1 5,-13 0 145,2 5-66,-10 5 38,0 8-117,-9 5-285,-2 3-1681,3 1 1966,3 3 0,-2-13 0,0-2 0</inkml:trace>
  <inkml:trace contextRef="#ctx0" brushRef="#br0" timeOffset="89101">13112 7243 16969,'0'40'0,"0"-8"0</inkml:trace>
  <inkml:trace contextRef="#ctx0" brushRef="#br0" timeOffset="89553">13388 7370 17707,'-39'9'424,"0"0"0,6 4 0,6 4-424,6 18-224,16 7-124,14-11-268,7-2-138,9-5 40,-3-12 0,2-2 714,14 1 0,-13-6 0,1-3 376,10-11-486,0-5 378,-18 2 1,-1-1-79,1-2 1,-1 0-17,0-1 1,0-2-111,4-6 0,-1-2 76,-6 4 0,-2 0-20,1 1 1,-3 2 178,-10-2-238,-12 18 136,-9 13 144,-4 6-201,1 12-72,2 5-68,14-8 0,1 0-314,1 12-132,7-15 1,5-2-233,11 0-386,14-10-404,-9-8 1,3-4 1467,12-8 0,-1-2 0,5 2 0,-17 0 0,1-1 0</inkml:trace>
  <inkml:trace contextRef="#ctx0" brushRef="#br0" timeOffset="97950">11780 8293 18442,'-2'-38'1121,"1"6"-304,-5 16-693,-4 0 4,-2 2-128,-5 2 0,0 6-5,-5 3-29,-6 2 34,-4 8-50,-5 7 13,9 6 1,-2 6-441,10-5 1,0 2-1,1 0 475,-1 1 0,1 0 1,2 1-22,0 1 1,3 1-1,1-1-58,4 3 0,2-1-332,1-1 1,2 0 151,1-3 1,4 0-378,8 1 1,4-2 447,10 3 139,-1-12 1,1-5 50,20-13 36,-20-2 1,-1-3-256,2-3 1,-2-2 251,1-3 1,-3-2 117,-1 0 0,-2-2 20,-3 1 0,-1-2 526,-4 2 1,-3-1-421,-1-6 1,-4 0-245,-5-10-33,0 14 0,-3 2-39,-9-1 191,1 7-1161,0 7-467,2 4-485,1 15 2121,-1 16 1,6-9 0,1 6 0</inkml:trace>
  <inkml:trace contextRef="#ctx0" brushRef="#br0" timeOffset="98251">11529 8513 20414,'7'-24'0,"1"10"185,-1 33-152,3 8-33,3 7 0,1 2-343,3 2 12,-1-2-313,0-5-426,-1-5-580,4-9 1650,6-7 0,-11-7 0,2-2 0</inkml:trace>
  <inkml:trace contextRef="#ctx0" brushRef="#br0" timeOffset="99391">11811 8461 18739,'15'25'73,"0"1"0,-1-3 0,-1-1-90,10 6 168,-6-12-139,0-9 94,-6-10 79,3-5 22,-2-6 157,0-5 56,-2-3-112,-2-1 17,-2 0-202,-1 1 134,-2-1-257,-1 9-145,-1 1-18,-1 10 163,0 5-84,0 5 79,2 5-202,3 7-180,2 5-301,3 0-180,1 1 223,5-5-615,15-2 711,-3-9 219,10-3 257,-8-13 73,0-3 459,-2-10 151,-2-2-262,-4-3-4,-9 6 0,-2-2 149,-3 1 1,-1 0-24,6-21-184,-9 10-62,-8 16-224,-11 6-56,-2 10 56,-11 9-34,4 12 23,0 9-45,4 4-213,3 1-476,8-2 11,4-4 0,3-5 29,8-7 195,1-6 572,14-6 475,-4-9-77,5-5 128,-8-8-68,-1-3-116,-3-2 22,-1 1-84,-3 2-18,-2 4-307,-1 3-543,-2 6 296,-1 3-55,2 13-394,2-1-21,2 9-246,3-5-427,0-2-800,10-4 1854,-5-4 319,7-4 527,-7-7 117,0-5 420,0-9-22,0-4-51,-1-4-369,-1-6-40,-3-6-252,-5 19 1,-1-2-560,-1-1 1,0 0 390,-1-3 1,-1 1-7,1 0 1,-1-1-59,0 2 1,-1-1 200,0 4 1,-1 1-87,-3-15-124,0 12-89,-1 11-56,0 10 45,1 31 28,2 3-17,1-2 0,2 1 140,1-2 0,1-1-157,2 3 0,0 0-406,2 0 1,0 0 220,3-1 1,0 0-74,-1-3 1,2 0-701,4 2 0,2-2 62,7 6 538,8-1 308,-12-24 490,0-3-496,-1-9 1203,-1-4-1063,0-8 1811,5-12-1334,-6 8-146,2-4-398,-8 15-6,-2 5-55,0 4-197,0 4-387,0 4-783,3 5 1428,3 9 0,-5-8 0,-1 0 0</inkml:trace>
  <inkml:trace contextRef="#ctx0" brushRef="#br0" timeOffset="99568">12799 8196 16432,'4'-3'0,"0"1"0</inkml:trace>
  <inkml:trace contextRef="#ctx0" brushRef="#br0" timeOffset="99816">13051 7953 21181,'3'-14'-151,"3"12"39,3 36-171,-3-13 0,0 2-1356,0 1 1,1 2 608,-2 1 1,1 1 144,1 0 1,-1 1 5,-1-2 1,0 0-761,-1 0 1,0 0 1620,-2 3 0,0-3 0,-1 4 1,-1-2-1</inkml:trace>
  <inkml:trace contextRef="#ctx0" brushRef="#br0" timeOffset="100037">13087 8420 14717,'-14'-32'939,"0"0"0,1 2 1,3 3-935,10 0-5,7 1-5,4 5-6,7 4-85,3 5-4,-1 6 49,2 2-380,-2 5 11,-1 6-95,-1 4-959,2 16-407,-1 2 654,0-1-543,0-11 397,-2-12 1373,4-8 0,-9 2 0,-2-3 0</inkml:trace>
  <inkml:trace contextRef="#ctx0" brushRef="#br0" timeOffset="100338">13374 8252 14134,'17'-29'1092,"0"0"0,-2 2 0,-2 3 1334,0 0-1647,-5 4-387,-3 6-364,-2 6-45,-2 4-92,0 4 215,0 23-94,1 3 38,-1-2 0,0 1-352,0-1 0,0 1 215,0 3 0,-1 0-145,0 1 0,0 1-648,1 13 0,-1 0 522,0-12 0,0-1 148,0 8 0,0-2 53,-1-10 1,-1-2 173,-5 6 531,-5 0-94,-4-21 34,-4-4-23,-2-4-157,-2-4 562,0-3-742,-8-11-822,5-2-673,2-4 1416,11-3 0,11 15 0,2-2 0</inkml:trace>
  <inkml:trace contextRef="#ctx0" brushRef="#br0" timeOffset="100527">13805 8220 11749,'0'0'0</inkml:trace>
  <inkml:trace contextRef="#ctx0" brushRef="#br0" timeOffset="110502">5442 6845 9895,'-2'-8'1003,"0"0"-91,1 3-424,-2-2-1,1 1-27,-1 0-180,0 2-280,1 2-168,0 0-73,2 1 207,3 5-72,2 2-101,5 13 207,-1-3 117,0 8-111,-3-2 78,-1 3-56,-1 4 5,0 5-38,-1 3 5,0-6 0,0 4-862,1 5 1,1 2 855,-1 0 1,0 0-9,-1-13 1,0 1 0,0-3-366,-1 4 0,0-2 376,0 0 1,1-1-68,-2-1 0,1-1 70,-1-1 0,1 0-20,-1-3 1,1 0 19,1 8 0,1 0-26,-1-7 1,0 0-104,2 6 0,0 0 101,6 11 28,1 0 0,2 0-3,-6-19 0,1-1 34,-1 1 0,0 1-51,4 10 1,0 4 27,-2 4 1,-2 1-9,2 0 0,-2 1 377,-2-1 0,-2-1-377,-1-13 0,-1-1 0,0-1 0,0-1 452,2 17-486,1-6 34,1-4-11,3 7 11,-2-9-6,2 7 12,-2-10 16,0 1-22,-2 3 0,1 1 328,0 3-328,-2-7 0,0 0 2,0-5 1,-1 0 66,1 7 1,0 0-70,-1-7 0,-1-1 0,3 21-135,-1 0 96,0-3 39,-1-3-11,1-3-28,-2-2 78,1-2-73,-1-3 34,0 1 0,1-2-5,0 1 5,1-2 0,1 1-6,1-1 40,-1-1 757,3 10-791,-2-10 265,0 7-265,-2-12 0,-2-3 5,1-1 29,-1-2-56,0 0 22,0 3 0,-1-4 5,1 3-5,-1-4 0,0 0 39,-1 1-55,1 1 16,0 0 0,-1 1-6,0 1 28,0 5-106,3-3 79,-2 0-124,3-5-56,0-7 106,-1 0-78,2 0 124,-2-1-6,1 1 5,-1-1 34,0 2-56,1-1 56,0 0-6,2 0 6,-1 1 0,2-2 0,0 1 23,0-2-62,3 0 22,1 0 56,-1-1-28,-2 1-11,-4 0 6,1 0-12,1-1-11,2 3 45,0-1-22,2 2-6,4 1 6,-2-1-18,5 3 18,-3-2-6,1 0 11,3 1 28,0-1-55,1-1 16,2 0 0,1-2 128,0-1-27,4-1 73,1-1-6,6-2-162,4-3-201,-16 1 1,1 0 197,0-1 0,2-1-3,0 1 0,1-1 25,0 0 0,2 1-25,11-3 0,2 0-17,-9 2 1,0 0-484,10-2 0,1 1 463,-12 1 1,0 1-46,1 0 1,0-1 56,-1 1 0,1 0 8,-1 0 0,1 0-11,-2 0 0,0 0 28,1 0 0,-1-1 8,0 0 1,0-1 10,0 0 1,1-1-40,0 0 1,1-1 10,0-1 1,1 0 8,2 0 0,1-1 3,-1-1 0,2 1-3,-2 0 0,2 0 0,-2 0 2,5-1 1,0 1-1,-7 1 0,1 0 0,0 1-2,-2 1 0,0 0 0,-2 1 0,6-2 0,-1 0 13,-4 2 0,1-1 0,-1 2-10,3-2 0,-1 0-3,2 1 0,0-1 0,0 0 0,1-1 0,-1 1 0,1-1 22,-1 0 0,1 0-9,-2 0 0,1-1 1,-1 1 30,5-1 1,1-1-628,-6 2 0,1 0 0,-2 1 586,4-1 0,-2 1 50,1 1 0,0 0-388,0 0 0,0 1 377,-1 0 0,0 0-42,-1 0 0,1 1 2,-2-1 1,-1 1 19,-1 0 1,1 0-23,11-1 0,0 0 0,-11 2 0,0-1 3,9 0 0,0-1 11,-13 3 0,-1-1-14,1 1 0,-1 1 0,0-1 0,0 1 3,0 0 1,0 1-4,-1 0 0,2 0-14,10 0 0,3 1 16,-11 0 0,1 0 0,0-1-10,1 1 1,-1 0-1,1 0-42,1 0 0,-1 0 0,-1 0 75,5 0 0,-1 0-22,2 0 0,-1 0-3,0 0 0,0 0 19,0 1 1,-1 1-20,-1 0 0,1 0-19,-3 2 0,2 0 1,-1 1-64,4 0 1,1 0 79,-6-1 0,2 1 1,-2-1-13,3 0 0,-2 0 14,1-1 0,0-1 0,1 0 0,-1 0 11,0-1 0,0-1 550,-1 0 1,2 0-583,-3-1 1,2 0-1,1-1-175,1 1 0,1-1 0,0 1 76,0-1 1,-1 0-1,1 0 34,-2 0 0,0 0 1,-3 1 37,4 0 1,-2 0 44,0 0 0,0-1 3,0 1 0,0-1 199,1 0 0,-1-1-48,2 1 0,-1-1-106,2 0 0,1 0-43,1 0 1,2 0-297,-11 2 0,0-1 0,0 0 301,1 1 1,0 0-1,-1 0-7,1 0 0,0 0 0,0 0-89,10 0 0,-1-1 89,-2 0 0,0 0 126,3-2 0,-1-1-22,2 1 1,1-2 119,-3 0 0,2 0 0,-1 0-213,-10 1 0,-1 1 1,1-1-35,6 0 0,1-1 0,-2 0 23,3 0 0,-2 1-62,1 0 1,0 0-4,-2 1 1,3-1 39,-3 1 1,3-1 0,-3 1 24,4 0 0,-1 0 0,-4 0 0,1 1 0,0-1-13,-4 1 0,-1 1 0,0-1 26,0 1 0,0 0 0,0-1-13,0 1 0,0-1 0,-1 1 326,10-1 0,-1-1-326,-11 1 0,0 0 28,0 0 0,0 0 28,1-1 0,0 1 382,-1 0 1,0 1-405,-1-1 0,0 1-34,-1 0 0,0 0 16,-2 0 1,1 1 145,-2-1 1,0 1-48,0-1 0,0 1-15,0-1 1,0 1-12,1-1 1,-1-1-84,2 1 0,-1-1 50,1 0 0,0 0-9,-1 0 1,1-1 396,7-1 0,-1-2-296,-3 1 0,0-1 76,-2 1 0,-2-1 259,8-5 1096,-18 3-1192,-3 1 555,-2 0-724,-3 0 111,0 1-234,-1 0 6,0-2-101,2-2 0,1-2 11,1-6-5,2-3-12,1-6-128,1-7-156,-6 15 1,1-2 141,1-7 1,1-4-1,1-2-642,-1 1 0,2-4 0,-1 0 1,1 0 726,-1 1 0,0-1 0,1 0 0,-1 0 54,2-4 1,0-1-1,0 1 1,-2 4-541,0 3 1,-1 2-1,0 1 504,-1 2 0,0 1 1,0 0-187,2-8 1,0 0 199,-2 4 1,0 1 30,0 4 0,-1 2 50,-1 3 0,0-1-44,1 2 0,0 0 25,0-2 1,0-1 13,2-3 0,0-1 41,1-4 1,0-1 408,2-5 0,0-1-482,-4 9 0,0 0 0,0 0-11,0-3 0,0 1 0,0-1 29,-1 1 1,0 0 0,-1 0 37,-1-2 0,0-1 0,-1 1 104,-1 4 1,-1 1 0,0 1-124,0-13 1,-1 2-48,0 4 0,-2 1 577,1 8 1,0 0-520,0-1 1,0 1-59,0 1 0,0 1 30,0 1 1,0 0 287,0 2 1,0 0-233,0-6 1,0 0-56,0-13 191,0 16 1,0 1-14,-1-6-105,-4-8-107,-1 11 1459,-1-6-1419,1 10 570,2 8-616,1 0-100,2 8 44,1 3 199,0 1-165,0 1-398,0 1 163,-2 1 257,1 0 6,-3 0 0,2 0 0,-2 0 6,0 0-6,-1 0 0,0 0-79,-6 0-279,-13 0 324,-3-1-106,-13 1-440,0 0 501,17 0 1,-1 0-149,-3 0 0,0 0 179,-4 0 1,0 0-23,-1 0 0,-2 0-515,-1 0 0,-3 0 0,2 0 585,4 0 0,2 1 0,-2-1-12,1 0 1,-2 1 0,-1-1 0,0 1-26,-5 0 1,-1-1-1,-1 1 1,3-1-584,-3 1 1,1-1-1,-2 1 614,4-1 1,-3 0-1,1 1 1,3-1 5,2 0 0,2 0 0,-2 0-164,1 0 0,-1 0 0,-2 1 0,1-1 164,-2 1 0,-1 1 0,1-1 0,-1 1-3,1-1 0,-1 0 1,1 1-1,0 0-254,2 0 1,-1 1 0,2 0 0,1 0 233,0 0 1,2 0 0,-1 1 20,1 0 0,-1-1 1,1 1 167,0 0 0,1 0 0,-2 0-162,0 0 0,-3 0 1,1 0-1,1 0 7,0 0 0,0 0 1,0 0-261,-9 0 0,-1 1 1,3-1 284,2 0 1,3-1-37,5-1 0,2 1 180,3-1 0,2-1-172,1 1 1,0-1 7,0 1 1,0-1-34,-2 0 1,-1 0 13,0 0 0,-2 0 0,-11-1 1,-2 1-4,12 0 0,0 0 1,-2 0 21,-7 0 1,-2 1 0,2-1 136,7 1 0,1-1 0,0 1-153,0-1 0,1 1 0,1-1 0,-3 2 0,1-1 14,-1-1 0,0 0-14,-2 0 0,0 1 0,0-2 0,-2 1 5,-3 0 1,-1-1 14,1 1 0,0 0-37,-3 0 0,0-1 17,1 1 0,1 0 0,2-1 0,0 0-17,-2 1 0,1-1 17,2 0 0,0 1 0,0-1 0,-1 0 41,4 0 0,-1 1 0,0-1-66,-1 0 1,0 0 0,-1 0-6,1 0 0,0 1 1,0-1 528,1 0 0,0 0 0,1 0-608,-8 0 0,0 0 64,-1-1 0,0-1 26,13 1 1,0 0-1,0-1 26,-5-1 1,-1-1 0,1 0-8,-5 0 0,1-1 1,7 2 1,-1-1 0,0 0 31,-1 0 1,0 1 0,1-1-34,-7 1 0,0-1 37,6 2 0,-1-1 1,1 1-21,-1 0 0,1 1 44,-1-1 1,1 1 8,1 0 0,1 0-67,1 1 1,1 0 49,0-1 0,1 1-53,2 0 0,0 0 0,0 0 0,-1 0 8,2 1 1,0 0 13,-1 2 1,0-1-21,0 2 1,1 0-3,-2 1 0,1 0 0,0 0 0,0 0-8,-1 0 0,1 0 8,0 0 0,0 0 0,0 0 0,0 1 19,0-1 1,-1 1-20,-13 4 0,-2 0-14,10-2 0,-2-1 32,5 0 1,-1 1-1,1-1-18,-5 1 0,1-1-34,-1 0 1,-1 0 33,1-1 0,-1 1 0,0-1 0,1 0 24,1-1 1,-1 0-40,2 1 0,0 0 0,0 0 15,-7 1 0,-1 0-344,4 0 0,-1 0 1,0 0 337,5-1 1,1 0-1,-1 0-45,-3 0 1,0 0 0,-1 1-268,-1-1 1,0 0-1,0 0 249,1 0 0,0 0 0,-1-1 52,3 0 0,0 1 0,0-1-17,1-1 1,0 1 0,0-1-16,0 1 1,1-1-1,-1 1 50,0-1 1,-3 1-1,1 0 1,2-1-1,0 0 1,1 0 0,-1 1 18,-6 0 1,-2-1 0,4 1 6,5-2 0,3 0-16,3-1 1,0 1-37,2-1 1,-1 0 27,0 0 0,-2 0 53,-1 0 0,-3 0-55,2-1 1,-2 1 0,2 0 3,-6 0 1,0 0 203,6-1 0,-2 1 1,3-1-177,-2 1 1,2-1 2,0 1 1,0-1 689,1 0 0,0 0-538,2 0 0,0-1-118,2 1 0,0-1 75,-17 0 757,6 0-812,0-3-90,12 0 524,-1-3-512,11 1 1758,0 0-1770,0 1 486,-3-2-486,1 1-6,-11-1-11,-5 0 73,-2 3-106,0 0 50,8 3 0,2 0 17,1 0-17,3 0 0,2 0-45,2 0 90,-1 0-90,-1 3 28,-3 2 17,-2 4 0,-3 1 0,-1 1 0,0 0-11,2-1-95,1 2-2219,11 5 2325,18 6 0,-2-8 0,12-1 0</inkml:trace>
  <inkml:trace contextRef="#ctx0" brushRef="#br0" timeOffset="188322">8382 9683 17266,'-21'-25'1249,"0"5"-1109,-4 18-11,0 5-96,-15 8-533,2 8 500,18-7 0,1 2 0,-2 1 0,1 2 8,-5 8 1,1 2-9,7-7 0,2 0-20,-3 5 1,4 0 64,4 3 55,6-5-83,7-8-17,7-6 0,8-5-17,7-5 17,3-5 17,1-2 22,-2-4-73,-7 1 530,-6 3-939,-7 4 292,-31 18 111,-1 6 23,4-2 1,-3 3-1,2 0-517,1 3 0,1 1 534,-6 9 0,2 1 14,11-7 0,3-1-14,1 0 0,2 1 0,3-1 0,0-1-123,2-2 0,1 0 128,7 16-10,6-10 61,10-10 61,7-10 230,7-5-279,4-9-353,-19-1 0,2-2-219,2-4 0,2-4 377,5-8 0,-1-1 0,-13 11 0,-1 0 0,1-3 0,0 0 1</inkml:trace>
  <inkml:trace contextRef="#ctx0" brushRef="#br0" timeOffset="189207">8437 9992 18919,'22'22'384,"1"0"1,-2 1-1,-3 1-381,-8-3 0,-2 0-3,6 14 34,-4-20-34,-1-7 89,1-3-89,4-9 45,3-9-11,5-9-34,2-10-488,-10 13 1,0 0 490,-1-1 0,-1 0-3,1 1 0,-2 1 67,9-15-67,-5 8-5,-4 10-113,-5 7 118,-1 8 258,-1 9-247,0 7 1058,0 9-996,2 5-68,0 1 1,3-2-12,4-4 12,5-7-23,19-6 17,-4-7-81,-9-7 1,0-3 120,13-9-40,-19 3 0,0-2 0,-1-1 0,0-1 5,-1-1 1,-1-1-4,-1 0 1,-1-1-3,0-7 0,-1-1 34,0-12-17,-5 15 0,-2 0-51,-5-4-257,-7 5 5,-4 8 219,-9 6-73,-2 10 134,-3 11-38,1 11 66,11-7 0,2 2-103,1 3 1,2 1 80,1 1 0,1 2-3,2-1 1,2 1-24,0-1 1,2 0-20,3-2 1,2-1 44,7 16-37,11-8 42,6-12 46,5-8-279,4-11 244,-17-4 1,0-3-26,2-3 1,-2-2-298,2-4 0,-1-3 286,0-2 1,-1-1 19,-1-2 0,0 0 0,-3-1 0,0 0 5,-2 1 1,-1 0-6,-2 2 0,-2 0 0,7-15 306,-9 6-597,-7 16 242,-9 4-35,-4 16 352,-6 5-273,0 6 628,1 5-690,5 1-106,4 2 173,4-8 0,9 0 44,4-11-44,7 1 0,2-1-5,2 3 5,-2 3 0,0 4-6,-2 5-358,2 6 364,-6-6 0,1-2 0,0 3 0,3 2 0</inkml:trace>
  <inkml:trace contextRef="#ctx0" brushRef="#br0" timeOffset="189817">10071 9751 19552,'-1'-37'218,"0"1"0,-1 6 1,-3 7-219,-11 10-6,-11 16 31,0 10 1,-3 5-7,7-3 1,-1 2-229,-9 8 0,2 4 170,5 4 0,4 0-187,7-9 0,3 0 226,-2 6 0,5-1-28,8 1 28,12-8 0,8-10 0,3-7 0,2-4-96,14-5-75,-11 2 0,-1-1 171,10-5 140,-2 4-196,-5 1 56,-3 11 0,-5 8-39,-6 14 28,-5 11-17,-7-17 0,-1 1-850,0 2 1,-2 1 398,-1 0 0,-1 1 291,0-2 1,-2-1 33,-1-2 0,-2-1-199,-9 15 144,-3-8-15,-2-8 567,0-8-326,-5-7 276,9-25-248,2-4-15,11-1 1,4-2-249,3 1 0,3 0 229,0-4 0,3-1 34,3-1 0,2 1 184,2-3 1,2 2-160,2-1 0,1 1 325,2 2 0,2 0-283,0 3 0,1 2 19,-2 2 1,2 3-444,-3 4 1,1 2 362,16-1-46,-18 11 1,-1 5-588,13 20-202,-4 1-2493,-11 10 2470,-11-14 0,-4-9 1,-1-6-1</inkml:trace>
  <inkml:trace contextRef="#ctx0" brushRef="#br0" timeOffset="189969">10381 9588 18061,'17'11'0,"-3"-3"0</inkml:trace>
  <inkml:trace contextRef="#ctx0" brushRef="#br0" timeOffset="190884">10878 9524 20084,'-29'2'-25,"-1"0"1,2 1 0,3 4 7,-3 17-8,12-6 0,1 0 58,-4 7-89,2 6 45,13-16 11,6-2 0,5-3 22,7-3-22,6-1 68,20 1-74,-8 0-275,-10-2 1,0 0 280,10 5 11,-2 2-44,-1 4 33,-2 0-39,-3 4 78,-4 0-78,-6 1-264,-7 8 214,-12-9-219,-7 4 592,-11-11-363,-1-7 1,-1-1 27,-17 1-446,12-4 1,0 0 496,-11-2 67,1-2 164,1-3 138,14-2-369,6-1-11,18 2 11,14 0 50,6-1 1,5-1-51,-4 1 0,2-1-644,11-4 1,0-1 646,-6 1 0,-1 0-3,2-2 0,0 0-353,1-1 0,-1-1 353,1-1 0,-1-1 25,1 1 0,-1-2-25,-2 1 0,0 0 0,-2 2 0,-2-2 3,-2-3 0,-2 0-255,2-5-185,-16 0 341,-21 19 46,-13 7 50,-7 12-190,16-3 1,1 3 189,1 3 0,1 2 0,0 2 0,3 2-3,2 0 0,1 1-31,4 1 1,1 1 33,2-2 0,2 1-3,1-1 0,1-1-8,10 16 2000,5-9-1972,7-17 0,3-4 22,17-4-9,-11-6 1,1-5 11,5-10 1,0-5-230,-8 4 1,1-1 219,-4 2 1,0-1 0,-1 0-32,1-3 1,-2 1 0,-2 1 0,-1-1-92,-3 2 1,-1 0 156,10-14-68,-9 6 563,-6 3-563,-6 12-56,-6 2 11,-5 11 1312,-4 5-1334,-5 3 315,2 5-253,2 0-102,2-1 34,4-2-465,2-2-33,2-4-118,1-1-863,2-2 1552,5-2 0,-4 0 0,4 0 0</inkml:trace>
  <inkml:trace contextRef="#ctx0" brushRef="#br0" timeOffset="192535">11806 9329 19512,'16'-35'639,"-8"7"-746,-18 29 1,-10 7 95,-9 8-34,10-3 0,0 1-112,-1 2 1,-1 2 74,-5 8 1,0 2-145,9-8 0,2 0 102,-3 4 1,4 0-112,11 4 246,26-13-11,3-4 0,-4-12 0,1-2-11,13-5 6,-2-4-1,-2 2 6,-2 4-45,-4 2-28,4 18 73,-11 3-11,1 18-552,-13 5 36,-5-18 1,-1 1 173,0 1 1,-1 1 18,0-1 0,-1 0 76,0-2 1,-3 0 198,-5 2 0,-1-1 227,-12 7 182,6-14 0,-2-2 143,-14-4 67,-4-3-347,-1-5-113,0-1-100,1-2-5,5-1-1182,4-3 1187,6-5 0,10 5 0,4-2 0</inkml:trace>
  <inkml:trace contextRef="#ctx0" brushRef="#br0" timeOffset="192720">12347 9686 17848,'-15'6'0,"2"-1"0</inkml:trace>
  <inkml:trace contextRef="#ctx0" brushRef="#br0" timeOffset="198469">5844 11763 19322,'-17'-16'649,"1"0"1,-9-9-650,25 24-145,0 4 61,0 7 78,0 9 6,3 14 67,-1-10 0,1 2-61,1 2 0,1 1-432,0 5 0,-1-1 431,1 1 1,-1-2-6,0-1 0,0 0 0,-1-1 0,0-1-146,0-3 1,0-2-342,-1-1 0,0 0-1127,3 13 1614,-3-5 0,0-15 0,-2-4 0</inkml:trace>
  <inkml:trace contextRef="#ctx0" brushRef="#br0" timeOffset="198850">5560 11729 15944,'7'-30'664,"1"0"1,0 2 0,1 2-340,10-5-286,3 4-5,3 5-34,4 5 0,2 6-90,2 6 40,2 2-68,-1 9 45,-2 6 146,-3 11-84,-12 0 0,-2 4-321,-5-5 0,0 1 326,1 9 1,-3 0-110,-4-8 0,-3-1-14,1-1 0,-1-1-50,-5 18 123,-5-6 45,-7-4 22,-8-8 101,-3-4 252,-5-5-347,0-4 22,0-4-78,1-1-347,6-2-2891,-3 1 2457,13-1 1,1 1 0,11-2 0</inkml:trace>
  <inkml:trace contextRef="#ctx0" brushRef="#br0" timeOffset="199468">6234 12308 17524,'4'-39'373,"0"1"0,-1 0 1,0 3-310,1 9 0,-1 1-58,-2-1 0,1 1 36,-1 1 0,-1 0 73,-7-2 0,-2 2 8,-7-3 73,-15 3-101,2 24-95,-1 12 79,-1 8-529,4 10 450,4 4-54,15-11 1,1 1-8,0 9-45,9 3-112,9-21 128,9-8 78,8-6 12,4-10 0,4-6 136,-2-6-131,0 1 130,-15 10 1,1 2-254,14 0 66,-3 8 120,1 24-34,-14-1-12,5 11-22,-8-12 34,0-4-68,-1-7 40,-1-5-6,1-6 196,-1-10-191,0-7 119,1-9-108,-1-5 35,-2-1-1,-1 2-50,-1 1-78,-2 13 16,0 3 1,0 19 61,1 7 0,2 12 0,1 5-936,1 4-703,-2-12 1,0 0 923,3 5 1,0-2 0,-8-19 0</inkml:trace>
  <inkml:trace contextRef="#ctx0" brushRef="#br0" timeOffset="199635">6568 11829 19389,'10'-2'-820,"-5"-2"1,31 26 0,-21-14 0</inkml:trace>
  <inkml:trace contextRef="#ctx0" brushRef="#br0" timeOffset="200051">6947 11849 20173,'-33'-2'73,"-1"0"0,4 7 0,5 7-65,12 19 0,7 6-943,1-6 0,4-1 915,4 1 1,4-2-340,12 8 18,8-9 335,5-7 322,3-11-300,3-5 113,-1-13-129,2-6 31,-21 2 0,-1-3-29,3-8 1,-3-3 22,-5 7 1,-3-1-26,2-6 0,-4 1 0,-4-6 374,-8 5-385,-4 9-96,-6 8 107,-2 7-134,-5 26 145,8 0-6,7-3 1,1 3 0,4 4 0,4 0 701,7 12-777,-2-14 0,3-3-428,16-1-211,-4-14 0,1-4-930,1-3 1,1-4 982,6-2 1,-1-2-1,2-4 1,-6 1 0</inkml:trace>
  <inkml:trace contextRef="#ctx0" brushRef="#br0" timeOffset="200740">7789 11691 21433,'-11'-32'-106,"3"37"167,5 22 1,5 11-57,-2-2 1,1 0-906,0 5 1,2-3 899,0-11 0,1-3-34,1-1 1,1-3 293,7 13-260,-1-12 123,0-10-123,-2-13 357,2-11-369,-1-14 12,0-10-183,-6 15 1,0 0 182,-2-1 0,0 1 0,2-21 938,-4 2-1157,0 19 447,0 9-155,3 23-73,3 10-3,4 0 1,3 1-127,9 11 101,-5-11 0,1-2-163,15 0 141,-8-12 0,1-3-29,15-8 162,-15-2 0,-2-4-44,4-18-33,-8-8 56,-8-4-62,-9 19 0,-2-2 61,-8-8 1,-4-1-29,3 9 1,-2 1-29,-7-6 1,-1 2 17,-10 0-1989,-4 10-935,21 20 2901,17 17 0,3-3 0,11 2 0</inkml:trace>
  <inkml:trace contextRef="#ctx0" brushRef="#br0" timeOffset="201418">8551 11898 19036,'7'-30'261,"0"-1"1,1 3-1,-5 2 64,-17-4-90,2 10 68,-15-1-298,4 14-5,-4 5 0,1 12-11,-1 6-62,2 12-344,4 7 406,4 4-57,6 1 68,5-2-615,6-4 301,8-7 163,6-9 252,18-8-12,5-28 85,-2-2-226,-18 0 1,-3-2 336,1-10 267,-4 0-272,-5 5-56,-3 6-224,-2 9-291,1 5 291,-1 13 355,4 6-355,3 9-202,4 3-61,4-1-11,4-2 95,2-8-45,13-6 224,3-26 16,-1-1-264,-19 1 1,-3-3 331,4-16-126,-12 18 0,0-1 42,-2 0 0,-2-1 0,0 0 0,-2 0 78,0-19 34,-3 18 0,-1 2-28,-2-5-84,-5 4-16,3 17-208,0 11 224,1 7 540,2 10-540,2 8 0,1 4 0,5 3-17,4-13 0,1 0 17,10 11-193,-4-15 0,2-1-266,9 2-359,0-4-918,1-5 1736,5-5 0,-15-4 0,1-3 0</inkml:trace>
  <inkml:trace contextRef="#ctx0" brushRef="#br0" timeOffset="201585">9208 11798 17182,'0'0'0</inkml:trace>
  <inkml:trace contextRef="#ctx0" brushRef="#br0" timeOffset="204768">5682 13013 19356,'-15'-24'190,"3"4"-240,15 28 66,6 7-16,8 19-980,-5-9 1,1 2 979,1 5 0,-1 1 11,1 3 0,-1 1-11,-2-3 0,-1 0-3,-3-6 1,0 1-1018,0 6 1,-1-1-1950,-1 5 2929,-2-14 0,0-3 0,-3-9 0,0-5 0</inkml:trace>
  <inkml:trace contextRef="#ctx0" brushRef="#br0" timeOffset="205085">5514 13008 15283,'6'-37'887,"0"0"0,4 5 0,4 4-854,7 8 1,2 6-276,-2 3 0,1 4 222,2 7 1,-2 3 75,13 8-73,-10 6 0,-1 3 17,-6-4 0,0 1-479,4 7 1,-2 1 478,0 11-173,-4-1 398,-8-3-314,-4-5 89,-7-5 11,-9-4 45,-9-3-56,-9-1-306,-6 0-517,-3 0-157,-1 0-684,0 2 1664,19-5 0,2 0 0,-1 1 0,1 1 0</inkml:trace>
  <inkml:trace contextRef="#ctx0" brushRef="#br0" timeOffset="205534">6112 13455 16717,'10'-34'665,"0"1"0,-2 4 1,0-2-1,0 2-503,-1-9 1,-1 2-1237,1-1 0,-2 1 1076,-2 7 1,-2 4 143,-8 3 583,-4 12-762,-9 5 384,-3 14-351,-3 6-87,11 4 0,1 4-19,-5 12-91,10-11 1,2-1-319,5 7 957,9-6-716,4-5 274,10-7 33,2-6 18,11-3-51,-10-3 216,3-1-221,-14 1-46,-3-1 51,-1 7 39,3 11 29,-1 3-68,3 8-40,6-2-4,-2-7-7,15-2 51,9-12 0,-18-5 0,4 0 0</inkml:trace>
  <inkml:trace contextRef="#ctx0" brushRef="#br0" timeOffset="205841">6686 13301 20134,'-9'-28'13,"1"0"0,0 1 0,-2 5-69,-4 3-201,-5 5 257,-5 6-62,-2 4-16,-2 7 44,2 9-11,2 7-5,4 9 44,5 4-151,5 4 0,7-12 1,5 0-1189,8-4 1,5-3 459,2 0 0,4-6 799,19-15 0,0-7 0,0 0 0,-16-2 0,0 0 0</inkml:trace>
  <inkml:trace contextRef="#ctx0" brushRef="#br0" timeOffset="206252">6773 12700 18319,'-20'34'9,"-1"0"1,8-8 0,2 1 0,3 1 18,6 3 0,4 2 0,1 1-1121,-1 5 1,0 1 0,1 0 1067,0-7 0,0 0 0,1 0 0,0 0 25,1 0 0,0-1 0,0 0 0,1 0 0,2 7 0,0-1 0,1-1-2,0-4 0,0-1 0,1-2-273,3 8 0,1-3 227,-3-7 1,-1-2 339,5 13-567,-7-9 236,-5-8 39,-1-5 1673,-5-8-1673,-4-8-168,-4-17 168,-2-12 438,6 6 1,2-1-411,0-4 0,1-1 120,0-2 1,1-1 28,2 2 0,0-2 1,0 3-61,2-5 1,0 1-88,2-7 1,1 1 53,8-3-28,5 10-56,0 9 53,3 11-165,2 5 67,2 11 39,2 7-996,-2 7-1760,0 5-515,-4-1 2457,-2-4 1,-10-9 0,-2-5 0</inkml:trace>
  <inkml:trace contextRef="#ctx0" brushRef="#br0" timeOffset="206385">7005 13061 19143,'0'0'0</inkml:trace>
  <inkml:trace contextRef="#ctx0" brushRef="#br0" timeOffset="207084">7380 12625 20666,'3'31'9,"-1"1"0,1-1 0,0 0 0,1-1 0,2-2-40,6 7 0,3-2-819,-1 1 1,2 0 291,-1 0 1,0-1-45,-2-2 0,0-1 218,-3-3 0,-1-1-156,-3-3 0,-3-2 337,-10 17 287,-9-19 469,-14-4 247,5-15 1,-1-5-123,-14-3-249,14 1 0,1-2 713,-11-12-106,18 6-1036,1-4-112,22 7 112,12 1 0,5 1-23,2 0 1,1 0-1400,13-5 0,2 1 1422,-2 1 0,0 0-3,1 0 1,-1 0-404,-2 1 0,0-1 235,-1 1 1,0 0 125,-7 1 0,-1 0-3,-3 2 1,-2 0 8,11-6-6,-15 7-45,-21 11 90,-10 9 0,-15 13 6,1 7 2139,3 2-2156,5 1 1080,10-2-1142,4-5-16,10-5 5,7-8 50,7-8 68,5-4-34,3-9 2,-7-4 1,-1-3 64,10-11-45,-10 6 1,-2-1 44,1-6 286,-4 2-269,-4 6 273,-4 7-492,-2 5 135,2 5 17,2 7-17,5 6-45,4 8 45,8-4 0,1-1 0,-6 0 0,0-6 0,0 0 0</inkml:trace>
  <inkml:trace contextRef="#ctx0" brushRef="#br0" timeOffset="207702">8184 12535 21248,'-6'32'11,"5"6"-8,6-7 0,3 3-424,-2-1 1,1 1 420,-2-2 0,1-1-421,-1 0 0,0 0 345,0-6 1,1-1-99,4 17 412,1-13-244,-1-13 6,2-9 0,3-13 40,16-20-91,-6 0 45,-8 7 1,1 0 401,11-8-508,-10 15 755,2 1-694,-11 18 200,-3 7-255,-4 10-196,-2 7-85,-3 2 275,-3-2-302,-3-3 347,0-7 67,1-7 33,4-6 57,2-5 44,1-5-16,0-2 61,0-3-173,0-2 89,1 2-95,3 2-73,3 2-17,9 2 90,-1 1 17,7 1 17,-2 0-17,2-2-17,4 0-14,-6-3 0,2 0 14,0 0 0,1-1-9,0 0 1,-1 1 53,16-5 16,-14 4-72,9-3-56,-9 2-1586,7-2 1653,-12 0 0,-9 5 0,-2 0 0</inkml:trace>
  <inkml:trace contextRef="#ctx0" brushRef="#br0" timeOffset="207871">8793 12668 21052,'9'39'0,"-1"-8"0</inkml:trace>
  <inkml:trace contextRef="#ctx0" brushRef="#br0" timeOffset="208252">9004 12349 19176,'0'40'8,"-1"1"1,0-1 0,1 0 0,1 0 0,1-1 2,1-7 0,1-1 1,1 0-405,3 11 0,0-2 376,0-9 0,-1-3-112,1-6 1,0-4 574,7 7-782,3-7 133,2-5 97,2-5 539,3-8-310,-2-9-123,1-7 1230,-3-6-944,3-9-202,-9 12-84,1 0-11,-6 15-51,0 4 23,2 6 39,3 2-140,3 4-3137,10-1 2876,-4-5 1,-4-3-1,-8-3 1</inkml:trace>
  <inkml:trace contextRef="#ctx0" brushRef="#br0" timeOffset="208401">9290 12646 17120,'0'0'0</inkml:trace>
  <inkml:trace contextRef="#ctx0" brushRef="#br0" timeOffset="209168">9594 12275 19804,'0'-6'1371,"0"1"-1488,0 5 184,15 49-39,-10-26 0,0 3-450,2 5 1,2 5 0,-2 0 421,-1-6 0,-1 0 0,0-1-263,0 1 1,0 1 0,0-2 259,2 9 1,0-2-284,-1-8 1,0-2-351,3 14 31,-1-11-67,-3-3 448,-2-6 1094,-1-8-870,-8-6 1811,-12-12-1329,-2-3 72,-8-9-268,9-1 111,1-1-179,6-1-184,4 2 28,4 2-62,10-1-34,5 7 34,9-1-34,6 7 34,2 3-84,3 1 6,-1 1-297,0 0 185,-3 0 190,-2 4-73,-5 1-106,-2 1-17,-3-1 196,-2-2-84,1-2 84,7-12 100,-4 0-94,5-12 336,-3-4 89,-7 8 61,1-5-402,-7 14-84,-2 4-6,-1 3 67,1 6 224,1 8-179,3 11-22,0 12-12,-4-11 0,0 0-1385,1 5 0,-1 3 1307,0 4 0,0 3 31,-1-9 1,-1 2 0,1-1-459,-1 3 0,0 1 0,-1 0 406,1 0 1,-1-1 0,0-1-135,0-2 0,0-1 0,-1-1 29,-1 4 0,-2-2 67,0-7 0,-3-2-20,-8-1 1,-3-3 118,-13 7-92,7-11 1,0-3 203,-13-2-40,1-8-12,3-10 46,3-5-146,4-8 0,7-4 0,6-1-235,5-1-465,6-3-670,7 12 1,4-2 1660,7-9 0,1 1 0,5-4 0,-8 14 0,0 0 0</inkml:trace>
  <inkml:trace contextRef="#ctx0" brushRef="#br0" timeOffset="209441">10408 12035 21461,'20'26'210,"-9"-9"0,-2 4-175,-1 12 1,-2 6-1,1 3-855,0-6 1,-1 3 0,1 1 0,-1-2 206,1 1 1,0 0-1,0-1 1,-1 0 532,1-2 0,-1 1 0,0-2 1,0-5 376,1 3 1,0-5-1054,2 11 426,0-11-1564,-6-11 1894,0-3 0,-3-8 0,0-2 0</inkml:trace>
  <inkml:trace contextRef="#ctx0" brushRef="#br0" timeOffset="209703">10304 12614 20392,'23'27'132,"0"1"1,-1-2-1,-1 1-73,0 0 0,-1-1-368,-5-7 0,0-1 331,4 3 0,0-4-16,4-5 282,-1-7-137,1-13-140,2-9 95,2-16-103,-12 12 0,-1-2 28,2-2 0,-2-1-397,1-2 1,-1 1 312,0 0 0,-2 0-468,-1 3 0,-2-1 521,-2 1 0,-1 2 0,-1-2 0,-3 4 0</inkml:trace>
  <inkml:trace contextRef="#ctx0" brushRef="#br0" timeOffset="210517">5856 14231 20940,'2'-8'375,"-3"2"-302,-6 6-73,-7 2 6,-9 7 27,-6 9-22,1 10 1,-1 6-671,6-2 0,0 3 634,3 0 1,-1 3 0,4 1-544,4-4 0,3 0 0,2 0 568,1 1 0,1-1 0,2 1-17,1 0 0,3 0 1,1-3 30,2 0 0,5-3-318,10 3 1,6-7 303,-1-17 0,3-5-110,15 0 1,1-4-726,-2-8 1,0-5-259,-8 1 1,0-4 0,0-1 1036,3-6 1,0-3-1,-3 2 1,-2 3-1,-2-1 1,-3-1 0,1 0-1</inkml:trace>
  <inkml:trace contextRef="#ctx0" brushRef="#br0" timeOffset="211274">6305 14556 21243,'0'-30'308,"-2"3"-224,-15 6-118,-3 8 34,-13 1 73,2 16 112,-5 12-816,18-3 1,0 3 577,0 4 0,2 2 36,0 1 0,3 3-258,0 10 1,4 0 240,2-9 0,2-1-95,2 5 1,5-2-152,10-2 246,27-13 68,-3-17-421,-10-3 0,0-4 395,-8-4 1,-1-2-9,-1-2 0,-1-1 0,-3-1 0,-1-1 173,2-18 490,-6 2-551,-10 5 603,-6 7-709,-5 6 95,-4 9-101,1 4 852,3 5-1860,5 10-27,8-1-159,12 6 718,12-5 258,15-4-166,-16-4 1,2-1 374,2-3 1,0-2 8,2-1 0,-1-2 81,0-3 0,-1-2 171,-2 0 0,-1-3 173,3-7 1,-1-1-263,-9 6 0,-1-1-18,1-3 1,-2 0 677,-6-2-291,-5 9-330,-7 7 5,-5 5-207,-8 8-17,-14 15-89,8 2 22,-3 11 571,17-8-487,7 9-67,9-9 61,5 6-195,17-5 184,-3-6-17,-8-8 1,0 0 33,4 2 0,-1-1-34,12 8-190,-12-6 1,1 1 218,4 6-21,-10-6 1,-2 1 14,2 6 73,-2 6-45,-13-14 100,-9-4-61,-6-4 51,-7-4-107,-5-1-73,-1-3 22,-1-5-185,3-4-1265,5-8-599,8-11 2100,12 4 0,2 0 0,0-3 0,7-7 0</inkml:trace>
  <inkml:trace contextRef="#ctx0" brushRef="#br0" timeOffset="211851">6933 14053 20727,'0'-22'459,"0"-1"1,2-11-455,8 44-5,7 14 56,-2-1 0,2 3-1449,3 8 1,1 2 1392,-5-9 0,0 1 0,-1-1 0,1 2 0,0 0 0,-1-1-233,5 9 1,-2-1-222,-4-8 0,-2 1-1185,-1 2 1,-3 0-92,-1 11 1492,-2-16 0,-3-2 238,-11 2 5,-4-11 79,-11-7 947,-4-6-151,0-5 144,2-5-144,4-3 2040,5-5-2226,6-1 410,9-15-1059,13 0-45,-1 9 0,2-1-384,6 1 1,2 0 383,3-2 0,1-1-499,3-1 0,0 1 465,2-2 0,-1 2 34,0 1 0,-1 1 0,-4 3 0,0 1-3,-4 3 1,-2 3-250,9-6 17,-14 10 95,-5 11 67,-9 11 754,-3 8-681,-1 8 1101,-2 4-1045,4 1-56,1-2 0,4-1-39,7-4 33,5-2 6,9-5 0,3-1 12,3-3 21,8 6-33,-13-5-33,0 5 21,-17-5 12,-10 1 6,-10 2 11,-11 2-17,-10 2-754,16-11 0,-1-1-344,-2 1 0,0 0 1098,-5 1 0,2-1 0,-3 1 0,1-1 0</inkml:trace>
  <inkml:trace contextRef="#ctx0" brushRef="#br0" timeOffset="212235">8329 13952 19389,'-3'-25'422,"0"0"0,0 2 0,1 2 3,3-3-352,1 10-73,2 1 34,0 15 156,3 17-72,3 21-634,-5-8 0,-1 4 551,0-7 0,0 0 1,-1 3-25,0 2 0,-1 2 0,0 0 1,-1-3-12,1 0 0,0-3 0,-1 1-73,1 6 0,-1 1 0,0-5-235,-1 8-555,1-10-223,-1-7-52,0-8-2105,0-16 3243,3-36 0,-1 18 0,0-19 0</inkml:trace>
  <inkml:trace contextRef="#ctx0" brushRef="#br0" timeOffset="212573">8337 13878 18739,'-4'-35'851,"0"0"1,1 3-1,1 4-358,0 3-493,2 8 5,0 9 57,-3 10 44,-1 20-2,-1-2 0,-2 3-352,-1 7 1,-2 2 247,-2 4 0,0 1 42,-3-2 0,1-1-42,1-4 0,0-2 0,0-2 0,0-1-3,2-4 1,1-1-21,-7 14 23,6-10-123,5-12 123,4-12-51,8-16 51,3-12 0,-1 7 0,1-1 0,1-3 0,0-1 21,0 0 0,1-1-19,-2 1 1,0 0 0,-1 3 0,0 2-3,5-15 0,-3 12-101,1 11 90,5 7 11,7 8 0,4 5 0,8 4 0,-5-3 0,6 1 0,0 1 0,-4-1 0,5 3 0,0 0 0,-1-2 0,-1-1 0,1 1 0</inkml:trace>
  <inkml:trace contextRef="#ctx0" brushRef="#br0" timeOffset="-209278.73">12065 11266 15972,'0'-15'1809,"0"2"-1193,0 9-330,0 1 84,0 1 22,0 0-308,0 1-241,0 9 157,0 6 124,-3 14-119,-4 11-453,1-13 0,-1 1 473,-1 2 0,0 1-25,-1 4 0,0 1 8,0-2 1,0 0-9,1-3 0,0 0 0,0-2 0,1 0 0,2-6 0,0-1 51,-3 15-119,3-12-32,2-7 100,2-8 61,1-4-61,8-3 952,5-7-952,13-3-336,-6-1 0,4-1 336,11-7 0,1 1 0,-15 6 0,-1 2 0,4-4 0,0 1 0</inkml:trace>
  <inkml:trace contextRef="#ctx0" brushRef="#br0" timeOffset="-208829.73">12479 11601 17916,'3'-22'580,"-1"0"0,2-17-508,-4 24-72,-8-7-100,-1 5-40,-10-2 78,-1 11-213,-4 4 230,-3 5 45,-2 10-67,0 7-29,10 5 1,2 2 95,5-5 0,2 0 8,-3 7 1,4 2-9,6-5 0,4-1 174,8 8-107,9-1 23,11-22-90,8-5-255,-16-6 0,2-2-1249,4-3 1,1-3 1503,10-8 0,-2-2 0,-15 9 0,-1 0 0,2-2 0,0-1 0</inkml:trace>
  <inkml:trace contextRef="#ctx0" brushRef="#br0" timeOffset="-208124.73">12824 11549 18621,'4'-31'202,"1"0"0,-1 3 0,-2 4-85,-6 11 141,-4 3-208,-7 5-50,-5 4 0,-5 10-277,-5 7 277,-2 12-265,15-12 0,0 2 223,1 0 0,1 1-227,1 0 0,2 0-95,-5 17 196,7-6-493,7-6 454,9-9 201,4-7 12,9-6 156,5-11-16,2-5 55,1-12 197,-1-4-311,0-1 311,-3 1-84,-1 4 340,-3 5-671,4 6-17,-8 7 29,4 10 10,-6 10 57,2 12-62,0 10 0,-7-14 0,0 2-731,0 1 0,1 1 725,-1 1 1,-1 1-12,1-2 1,-2 2-782,-1 8 0,-1 0 436,-1-10 1,-2 0-28,-2 6 1,-4-2 131,-7 3 243,-4-14 0,-2-2 14,-11 5 42,8-10 0,1-2 19,-9-3 163,4-4 39,4-9 118,6-5-174,5-12-201,6-6-6,5-6 497,2 16 0,3-1-495,0 0 1,4-2 4,2 0 1,4-2 0,0 2-8,2-5 0,2 1 52,-2 3 1,1-1 0,-1 2-51,2 0 1,0 3-3,-1 1 0,1 1 0,-3 4 0,1 1 155,14-7-189,-4 11-111,3 14 22,-5 25-1406,-4 6 1558,-13-5 1,-3 0 0,-1-4 0,-2 1 0</inkml:trace>
  <inkml:trace contextRef="#ctx0" brushRef="#br0" timeOffset="-207961.73">13100 11286 16297,'-4'-2'924,"2"0"-2924,2 2 2000,29 31 0,-21-23 0,7 8 0,0-1 0</inkml:trace>
  <inkml:trace contextRef="#ctx0" brushRef="#br0" timeOffset="-207477.73">13572 11299 19395,'-40'10'-21,"1"0"1,2 1-1,4 2-24,13 1 1,2 2-170,-3 4 1,3 1 56,-7 9-117,5 3 78,15-18-269,6-3 258,6-7 207,5-1 78,6-4-66,14-3-7,3-3 46,1 1-51,-5-1 0,-11 5 0,-4 1-23,-1 5 23,-4 3 0,-1 7 0,-5 3 0,-2 2-11,-3 0 11,0 0-599,-3-2 268,-3-2 326,-6-3 5,-4-4 28,-5 0 61,-3-3-38,-3-2-1,-1 0-50,0-2-17,3 1 12,4-2-734,5 1-1278,7-2 2017,13-12 0,-2 9 0,6-8 0</inkml:trace>
  <inkml:trace contextRef="#ctx0" brushRef="#br0" timeOffset="-207045.73">13815 11094 16348,'5'-31'1092,"0"0"0,0 3 0,-1 7-257,-4 15-835,-1 8-34,-3 12 70,0 10 1,-1 4-34,1-3 0,0 3-405,0-1 0,1 3 0,1-1 394,0 5 0,1 0-37,0 2 0,1 0-294,1-1 0,2-2-553,-2-3 0,2-1 242,1-1 1,0 0-990,0 0 1,-1-1-541,2 15 1820,-9-9 359,-4-21 241,-7-13 1683,-2-7-933,1-5 697,2-7-764,2-2 527,5-14-1037,3 9-369,7-8-39,5 14 10,8 6 35,4 5-102,3 5 1,3 3 50,0 7 11,2 5-28,-10 3 1,0 2-600,9 10-424,-10-7 1,-1 1 1039,7 13 0,-11-15 0,-1 0 0</inkml:trace>
  <inkml:trace contextRef="#ctx0" brushRef="#br0" timeOffset="-206877.73">14017 11292 16790,'14'7'-1093,"-5"-7"1,-4 11 0</inkml:trace>
  <inkml:trace contextRef="#ctx0" brushRef="#br0" timeOffset="-205828.73">14307 11374 16952,'-30'-14'52,"-1"0"1,3 3-1,3 5-57,2 16-79,2 9 78,3 5 0,5 5 1,6 4-40,4 2 42,5-11 0,3 0-53,5 11-459,-1-14 0,2-2 162,13-1 308,4-7 45,3-7 45,2-7 28,1-7 336,-1-8-157,0-8 28,-2-3-73,-3-1-45,-3-1-89,-5 3 56,-4 2 145,-5 5 107,-6 5 218,-2 5-335,-3 5-264,-4 3-12,-3 4-128,-17 16 109,7-2 1,1 3 13,-1 1 0,2 1-185,-2 4 0,4 0-140,-1 10-22,5-3-98,5-4-120,3-5-252,7-7 497,3-8 264,8-4 62,4-8 290,1-6-251,2-9 12,0-5 347,0-3 272,-1 0-155,-4 0 118,-1 3-96,-4 4-95,-3 5-39,-4 4-340,-2 5-19,-2 5-33,-1 0 0,0 5-33,2 5 33,1 5 0,1 4 11,6 11-17,-3-7-140,6 7 17,-4-13 129,2-2-151,3-6 151,1-3-39,4-3 89,1-5-84,0-5 40,1-8-6,-1-7 146,-3-5-141,-2-6-423,-4-3 460,-7 16 0,0 0-431,-2-1 0,0-2 406,1-1 0,-1 0-17,0-2 0,0-1-4,-1 0 0,1-1 1,0 1-14,0-5 0,-1 0 17,0 4 0,0 0 0,-1 1 45,0 1 0,-1 2 36,-1 2 1,0 0 640,-4-14-392,-3 9-145,-6 9-129,-9 9-56,5 13 430,-6 12-424,9 13-12,2 13 9,8-14 0,2 2-3,-1 1 0,2 1 31,1 4 0,1 0-31,3 0 0,0-1 0,1-1 0,1 0 0,2 1 0,2-1-6,-1-3 0,1 1-39,3 9 1,0-1 44,-3-10 0,-1-2 36,4 11 1,-2-3-37,-2-5 44,-1-1-38,-6-19-12,-1-4-78,-1-4-767,0 0-835,0-6 1870,-6-8 1,4 5-1,-4-4 1</inkml:trace>
  <inkml:trace contextRef="#ctx0" brushRef="#br0" timeOffset="-199529.73">5800 15504 18201,'2'-22'1092,"0"1"1,1-15-718,-3 31-5,0 3-354,-6 0 18,-5 5-28,-9 7-1,-9 9 12,11-4 0,1 3-3,-3 2 0,0 2-1120,0 1 0,1 2 1078,1 1 0,1 1-31,2-2 1,1 1-312,4-2 0,2-1 180,-3 18-169,8-8-722,12-5 964,2-15 61,11-3 2223,0-13-2167,0-4 527,0-4-522,-3-2-5,-4 3 0,-6 4-482,-4 4-476,-4 7 661,-6 8 197,-4 11 49,-8 11 82,4-2 0,-1 1-434,3-7 0,1 1 422,-2 8 1,1 0-6,5-12 0,1-2-14,0 17 0,2-8 6,2-6 111,3-6 23,5-6 527,6-4-443,9-5-56,8-5-168,9-9-680,-11-1 0,2-3 680,-1-2 0,1-3 0,-2 2 0,-2 1 0,-2 1 0,5-4 0,-1 0 0</inkml:trace>
  <inkml:trace contextRef="#ctx0" brushRef="#br0" timeOffset="-198828.73">6052 15854 17546,'2'35'78,"4"2"-22,11-1-56,-3-10 68,-3-8 156,-6-14 268,5-9-368,0-7 88,7-11-212,-2-5 0,0-2 320,0-1-185,-1 3 145,-3 5-269,-3 5-11,-2 7-179,2 5 179,-1 9 5,4 6 1,0 7 61,3 5-67,-1 1 0,2 0 56,-4-2-56,4 2-67,-6-8 168,1-1-101,-4-9 5,-1-3 23,1-1 112,1-7-134,3-6-6,2-10 73,1-5-28,1-2-57,0 1 12,-3 4 0,-3 5-5,-2 8-130,-2 6 7,0 3 122,0 6 12,3 4-12,2 5 12,1 6-6,0 1 39,1 1-39,-2-3 0,0-2-34,-2-5 79,0-4 22,0-3-67,-1-4 6,0-6 111,0-2-117,1-7 68,-1-4-68,-2 7-51,0 1-150,-1 9 133,4 5 68,7 12 0,-5-7 0,2 6 0</inkml:trace>
  <inkml:trace contextRef="#ctx0" brushRef="#br0" timeOffset="-198328.73">6850 15646 14757,'0'-6'3276,"0"1"-1433,0 5-1955,-7-3 656,14 28-360,-2 3-181,5 3 0,4 5-893,0 2 1,0 1 907,-4-10 1,0 1 0,0 0-19,0-1 0,0 1 0,0 0-348,-2 0 1,1-1 0,-2-1 47,1 0 0,-1 0-112,-1-2 0,-1-2-1413,-1-2 1825,-2-7 0,-1-8 0,-1-5 0</inkml:trace>
  <inkml:trace contextRef="#ctx0" brushRef="#br0" timeOffset="-198005.73">6800 15692 16650,'13'-28'642,"1"0"0,-1 2 0,2 6-366,14 11-97,-5 6 0,1 1-179,12 6-653,-11 0 1,-2 2 702,8 13-5,-5 5 243,-5 4-534,-8 4-152,-7 3 174,-5 0 116,-7-2 35,-4-13 1,-3-1-225,-10 8 241,5-12 0,-2-3-213,-11 0 157,-1-4-67,0-4-1059,1-2 1238,-3-10 0,16 6 0,1-5 0</inkml:trace>
  <inkml:trace contextRef="#ctx0" brushRef="#br0" timeOffset="-196528.73">7045 15288 20369,'4'18'280,"4"3"-280,0 6 0,1 8 0,1-2-762,2 5 1,0-1 761,1-2 0,0-1 0,-1-3 0,0-2 0,0-1 0,2 0-34,-1-2 1,1-2 10,0 0 1,2-1 81,0-3 1,1-1-60,17 6 56,0-12-51,0-9-5,-2-15 17,-2-6-17,-5-11-51,-13 4 1,-1-1-56,-1-12 52,-4 12 1,-3 2-75,-7-3 164,-4 7-226,-5 9-29,0 6 152,0 10 740,2 6-712,3 9 5,2 6 287,2 4-836,3-1-1080,11 9 638,-1-15 453,10 0 572,-4-17 73,-1-5 50,-1-9 309,-2-4 251,-1-10-280,-1-6 252,-1-4-285,2-4 134,0-2-363,2-1 116,3 3-33,4 2-123,0 7-101,11 3-84,-9 12 84,6 3 0,-10 11 342,0 5-264,-1 6-55,-1 4-12,-1 4-28,3 11 17,-6-8 11,2 7 40,-6-12-102,0-3 40,0-3-23,1-3-22,0-5 23,2-2-34,1-4-1,3-8 46,-1-4-28,0-10 33,-2-3 17,-2-4 101,-2-2-96,-2 0-5,-2-1 67,0 3-33,-1 1-45,1 3 11,1 4 0,-2 4 28,1 5-28,-1 3-140,0 5 140,0 2 280,-1 5 28,1 6-118,1 8-31,-1 6 1,0 3-157,0-4 0,0 1-403,0 11 0,1 1 400,-1-4 0,1 0-545,1 4 0,0 2 522,0-9 1,-1 1-1,1 1 12,1 0 0,0 0 0,0 0 11,0-1 0,0 0 0,0 0-181,-1 0 1,1 0-1,-1-2-74,0 1 1,-1-1 67,-1 1 1,0-3-268,-6 6 454,-4-6 630,-7-5-630,-6-9 112,-5-6-107,-3-5 40,-2-10 453,1-5-123,4-11-195,7-7 549,8-6-729,8 16 0,2 0 2,3-3 1,3 0 16,1-1 1,2-1-20,3 0 0,3 0 3,0 0 0,2-1 19,0 4 0,1-1 1,-1 1-23,3-4 0,0 1 0,6-7 0,-2 1 0,-7 11 0,-2 2-9,-1 0 1,-1 1 8,7-17-15,-6 3 49,-7 6-68,-3 4-168,-7 6-111,-3 8 246,-6 4-79,-5 8 464,2 7-329,0 6-39,5 8 16,4 3 696,4 4-662,2 1-9,7-9 1,2 0 8,5 9 0,0-12 0,1-3 0,11-1-5,3-8 10,5-6 34,4-12-456,-16 2 0,-1-1 422,2-5 1,-1-2 11,0-1 0,-1-1-17,0-2 0,0 0-3,-3-1 0,-1 0-14,-3 1 1,0-1-231,-4 1 1,0 0-186,0-16 359,-5 6 73,-6 9 17,-5 11-17,-7 5 0,-4 13 141,-3 8-40,2 10-29,1 9 12,5 5 77,6 2-88,3-1-11,7-2-65,5-5 98,7-6 196,7-10-465,1-11 1,4-6 173,3-10 0,0-1 0,-5 6 0,-2-1 0,-4-6 0,1 0 0</inkml:trace>
  <inkml:trace contextRef="#ctx0" brushRef="#br0" timeOffset="-196077.73">9028 14917 20694,'-11'-21'296,"-1"0"1,-5-12-397,16 42 100,5 14-12,5 15-311,-2-12 1,3 3 351,1 0 1,2 1 0,1 0-563,2 7 0,2 0 269,-3-6 1,2 2 0,-1-2-692,2 1 0,-1-1-684,-3-2 1,-2 1 1538,-2 1 0,-2-2 1,-1 3-1,-4-2 1</inkml:trace>
  <inkml:trace contextRef="#ctx0" brushRef="#br0" timeOffset="-195395.73">8957 15404 16504,'15'-39'183,"-1"1"1,1 9-1,4 1 1,1 3 104,13 2 1,1 3-567,0-1 1,0 1 285,-3 5 0,-2 3 285,3 4 71,-6 7 334,-5 12-284,1 24-308,-8 0-103,-5-10 0,-1 1-9,2-2 1,-1-1 5,7 10 0,5 0 0,-6-21-6,7-10 328,-7-9-272,6-9-50,-8-8 0,0-5 36,-4 7 1,0-1-37,4-10 14,-4 13 0,0 0-8,2-1-12,0 6-139,-1 5 139,0 6-44,0 4 27,1 7 23,-2 4-5,2 7 10,-1 2-50,1 0 45,0-3 0,-1-3 56,2-7-50,-1-3 0,8-12-1,-5-4 96,4-11-95,-9-3-6,-3-1 89,-3 0-83,-3 1 33,-4 3-28,-3 5 45,-5 4 140,-1 6-196,1 3-84,3 4-106,3 1 39,3 0-258,5 6 5,6-1 247,5 6 23,4-2 134,3 0-6,-1 1 12,2 3-6,-3 1 0,1 3 11,-3 2-22,-1 1-12,-1 0-1371,5 7-791,-4-9 2185,5 4 0,-11-16 0,-1-1 0</inkml:trace>
  <inkml:trace contextRef="#ctx0" brushRef="#br0" timeOffset="-194979.73">10060 14993 18347,'0'-4'684,"0"1"-91,0 3-458,19 41-62,-7-16-247,2 4 0,0 2 174,1 2 30,-6-13 1,0 0-25,5 7 80,1 0-142,-8-20 22,-1-3-134,1-8 134,-1-7 29,3-7 273,0-10-257,1-3-11,1-1 0,-1-2 22,0 5 45,0 3 6,-1 6-73,-1 8 51,0 5-79,1 5 72,1 10-44,2 4 90,2 9-90,1 3 0,0 3-6,0-1-1344,2-1 1350,4-1 0,-9-11 0,0-3 0</inkml:trace>
  <inkml:trace contextRef="#ctx0" brushRef="#br0" timeOffset="-193863.73">10673 15020 19132,'15'-26'166,"0"0"0,-2 2 0,-1 2-160,-3 0-6,-3 0 0,-3 4 0,-5 3-124,-7 7 57,-6 4-62,-6 11 124,-4 9-74,-1 13 76,11-3 1,0 3 2,5-8 0,2 0-3,-1 7 0,2-2-2,3 5-79,4-8-354,6-7 248,1-7 190,8-5 140,1-7-73,2-7 45,3-8 57,2-10-85,3-5-90,-13 14 1,1 0 89,0-1 0,0 0 59,0 1 0,-1 0 221,12-15-207,-4 6-146,-5 10-11,-2 7 5,-5 14 1,2 11 28,-4 12-12,1 7-22,0 1-182,-3-12 0,1 0 48,3 6 134,3 0-40,-2-20 471,-1-5-319,5-12-73,-4-3 11,3-12-50,-5-1 45,-1-4-11,-1-1 10,-1 8 1,1 0 140,5-18-146,1 3-39,-1 13-33,-4 17-90,1 4 123,1 6 16,1 6-4,1 7-12,0 5 0,1 2-23,1 1 18,1-4-63,1-3 68,3-7-33,3-5 61,3-5-28,5-9 0,3-5 22,2-9-253,-17 10 0,0 0 231,-1-2 0,-1 0 0,12-15 67,-6-1-67,-6 2 45,-5 1-11,-5 2-34,-3 3-6,-3 4-728,-5 3 62,-5 6-67,-14 4 1094,4 10-388,-7 9-18,8 11 18,2 7 10,3 6 23,8-16 0,2 0 0,1 1 0,1 0-122,1 0 0,0-1 167,1 21-40,4-7-5,5-4 740,7-10-230,9-8-309,6-7-120,-2-12 1,3-6-43,3-6 0,1-3-1104,1-1 0,-2-2 1070,-1-5 1,-3 0-6,-12 7 0,-4 0-240,-1 2 0,-3-1 100,4-17 129,-8 5 198,-5 7-42,-6 10-139,-1 6-6,-4 7 2107,0 5-2107,4 7 270,2 7-265,3 9-11,2-3 1,1 2 5,5 14 5,-2-12 1,1 1-6,9 8-5,-1 0-1634,-4-16 1,2 0 1489,11 4 1,-5-2 0,-4-16-1</inkml:trace>
  <inkml:trace contextRef="#ctx0" brushRef="#br0" timeOffset="-193696.73">12096 14749 12158,'0'0'0</inkml:trace>
  <inkml:trace contextRef="#ctx0" brushRef="#br0" timeOffset="-172012.73">11896 12529 19059,'-2'-21'1249,"1"3"-908,-1 13 40,0-1-376,1 2 63,-1 0-18,2 2-403,-1 2 370,7 35 5,-1-15 1,1 4-527,-1 3 0,1 4 0,1 0 532,0-2 0,0 1 0,0 0-27,0 1 1,-1-1 0,0 0-2,2 8 0,0-2 17,-3-8 1,0-2-12,1 15-6,-2-10 0,-1 0-39,-1-7-6,-1-6-403,-1-9-1558,-1-12 2383,-8-20 1,6 11-1,-6-10 1</inkml:trace>
  <inkml:trace contextRef="#ctx0" brushRef="#br0" timeOffset="-171578.73">12096 12713 18930,'23'19'53,"0"1"0,0-1 0,9 8 1,-6 1-15,-12 9-33,-2-2 27,-3-7-27,-3-5 39,-1-8 72,-3-6-61,1-5 84,1-4-5,2-9-124,1-5 95,4-10 34,1-5 143,-3 7 0,1-1-90,-2 1 0,0 1-53,8-19-140,-6 16-218,-6 18 150,2 4 68,0 10 56,3 5-16,4 10 10,1 4 17,3 2-67,-6-10 0,0 0-129,6 8-862,3 3-1053,-9-13 2044,1-1 0,-7-8 0,1 0 0</inkml:trace>
  <inkml:trace contextRef="#ctx0" brushRef="#br0" timeOffset="-170612.73">12642 12686 19546,'15'27'18,"0"1"0,-1-1 0,6 10 1,-2-2 9,-7-10 0,-2-3-34,5 10 1,3 3-298,-7-21 303,-2-7 17,1-4 84,-1-7 39,-1-6 0,-1-8-79,-1-6 130,-2-2 223,-1-3-168,1-1-16,-1 1-79,2 1-22,0 3-129,1 4 6,1 5-12,1 6-134,0 4 0,2 4 134,1 4 6,1 6 56,1 6-16,1 6-35,1 2-50,8 10-324,-3-11 139,7 1-195,9-15 313,-7-6 112,12-8 28,-12-8-23,0-7 1,-4-4 67,-3-2-12,-6-2 68,-5 2-129,-5 1-45,-4 4 40,-6 3-163,-5 6 67,-8 7 95,-3 5-61,-14 26 50,11 3-248,8-3 0,2 2 256,6-3 1,3 1 8,1 1 0,1 1-20,1-1 1,1 0-202,3 0 0,1-1-194,1-1 0,3-2-415,7 3 1,4-3 829,12 4 0,-9-12 0,0-5 0,11-10 79,-1-11 139,-2-9-115,-14 6 1,-2-2 221,1-1 0,-1-2-12,0 0 1,0-1-59,1-1 0,-1 1 22,4-6 1,-1 2-211,6-7-67,1 1 0,-14 25 67,-1 23-5,-4 3 10,4 18-72,-4-5 0,3-1-61,0-4 470,1-5-442,3-6 228,0-7-195,2-4 129,-1-5-79,2-8 23,-2-4 0,2-9-29,0-4 40,1-3-33,0-1 229,1 3-168,0 4-112,-1 7-45,-1 7 45,-1 4 5,2 11 91,-1 4-96,3 10-331,0 2-1113,4 2 1444,3 3 0,-10-14 0,0-1 0</inkml:trace>
  <inkml:trace contextRef="#ctx0" brushRef="#br0" timeOffset="-169411.73">13968 12224 22296,'9'32'59,"0"-1"1,1 5 0,2 3-60,-2-7 0,1 3 0,0 1 0,-1-3-894,1 0 0,-1-2 0,0 1 742,2 7 1,1 1-1,-2-5-321,-3-10 0,-1-3-833,2 14-1668,-3-6-303,-3-3 1417,-1-8 1916,-19-13 1489,2-16 46,-17-13 61,6-10-501,13 15 0,1 0-608,-1-1 1,1 1 425,-10-15-297,5 5 135,1 0-382,9 9-391,4 3-68,15 7 68,10 4-34,12-2 42,-13 3 0,0-1 51,4 0 1,1-2-41,2 0 1,1-1-10,0-1 1,2-1 0,-2 0-437,4-1 1,0-1 391,-6 2 0,1-1 0,-3 1 45,-4 0 0,-3 1 16,7-7-61,-13 6-67,-10 4 33,-14 3 12,-7 11 0,-3 4-12,-7 7 0,0 2-219,0 2 1,0 2 216,2 3 0,5 1-4,10-9 1,3 0 621,-2 15-688,6-7 100,8-7 12,8-11 100,23-12-100,1-11-277,-8 3 0,0-3 276,-4-1 1,0 0-6,1-1 0,1 0 8,0 1 1,1 0-9,-2 2 0,0 1-23,-1 2 1,0 1 22,16 0 777,-6 4-777,-4 26-453,-15 0-270,-7-1 0,-2 2-906,-8 17-606,-6 0-205,-4-2 866,-4-7 49,0-8 1525,2-10 258,2-7 1019,4-8 636,4-10-1096,3-8 118,2-8-173,8-5 101,4-2-68,8 0 51,-2 12 0,2-1-45,1 4 0,0 1-631,-1 0 1,1 3-165,13-3 28,-16 15 411,-4 13-311,-4 5 112,-3 13-246,1 5 0,1 2 0,3-2-101,4-5 56,3-8-145,4-7 168,2-8-12,1-12 68,-1-7-34,1-12 61,-9 1 1,0-1 8,-3 6 0,-1 0-209,4-8 0,-1 2 509,4-8-12,-3 7-268,-5 7-46,-3 8-44,-4 7 0,-1 3 6,-1 12 89,0 7-11,-2 15-59,0-9 1,-1 2-250,0 6 1,0 2 240,-1 4 0,0 0-820,1 3 0,-1 0 803,0-3 0,0 0 0,0-5 0,1 0-260,0-1 0,0 0 204,-4 7 0,-1 0 28,1-12 0,-2 0 28,-2 5 0,-4-4 50,-11-9-10,-3-9 687,-4-11-727,1-8 0,-2-7 34,2-5 1352,2-1-1476,3 2-1506,2 0 1596,-2-4 0,11 13 0,0-2 0</inkml:trace>
  <inkml:trace contextRef="#ctx0" brushRef="#br0" timeOffset="-168628.73">12430 13562 20963,'-15'-1'56,"14"22"0,6 11-54,1 5 1,2 3-1096,1-1 1,2 4 0,-2-2 1043,-3-7 1,0-1-1,-1 0 49,1-3 0,-1-1 0,-1-1 0,0 5 0,0-4 750,0 13-1321,-1-15-549,-1-7 93,-1-10 1027,0-11 0,-1-8 0</inkml:trace>
  <inkml:trace contextRef="#ctx0" brushRef="#br0" timeOffset="-168295.73">12247 13585 18061,'32'-7'78,"1"1"1,-1 0-1,-1 1 1,-1 1-1,-4 4-73,-4 5 1,-2 3 78,10 8 0,0 4-59,-5 3 1,-1 3-491,-1 0 0,-3 0 448,-6 2 1,-5 0-253,-7 10 27,-11-2 6,-8-4 12,-9-3 185,-6-8 34,-2-4 5,1-7 0,2-3 221,3-5-601,5-1-645,6-4 1025,7-5 0,6 3 0,3-3 0</inkml:trace>
  <inkml:trace contextRef="#ctx0" brushRef="#br0" timeOffset="-168079.73">12802 13724 19434,'6'34'-534,"1"-1"0,-1-2 0,-1-4-2743,2 3 3225,-1-3 0,-3-12 0,-1-4 1</inkml:trace>
  <inkml:trace contextRef="#ctx0" brushRef="#br0" timeOffset="-167910.73">12698 13506 16415,'24'13'0,"-5"-2"0</inkml:trace>
  <inkml:trace contextRef="#ctx0" brushRef="#br0" timeOffset="-167479.73">12935 13334 20677,'-4'36'-34,"0"1"1,3 2-1,3 3 51,3-11 0,3 2-1,0 1 1,0-3-968,0 1 1,0-1-1,1 1 953,2 9 0,1 2 0,0-6-2,-2-9 0,1-3 441,-1-5 1,1-2-481,11 8 39,-4-12 0,2-2 84,11 2-34,10-8 51,-13-19-40,-3-11 145,-1-10-195,-14 14 1,-2-2-12,0 0 0,-2-2-3,-1-8 0,-4-2-62,-3 3 1,-5 1-79,-2 0 1,-4 3 136,-14-4 1356,-4 31-1350,12 18-5,3 13 5,4 10 2,8-19 1,2 1-3,-1 0 0,3 1 8,7 4 1,3-1-399,9 8-27,4-16 0,4-6-1222,-4-9 1,2-4 982,5-5 1,0-1-1,2-1 1,-7-3 0</inkml:trace>
  <inkml:trace contextRef="#ctx0" brushRef="#br0" timeOffset="-166878.73">13797 13552 21209,'-7'-1'-45,"5"8"45,11 23 0,5 3-11,-2-10 0,0-2 11,7 8-6,7-1 6,-8-20 135,10-20-85,-7-6 6,5-14-39,-15 8 0,-3-2 16,3-12-25,-5 14 1,-2 1 86,-1-3 28,-2 8-123,-1 7-22,0 6 5,1 7-44,3 8 89,3 8-28,4 10-234,7 3 217,6 1-336,6-3-1128,-10-16 1,2-1 1480,8-2 0,0-1 0,3 0 0,5-3 0</inkml:trace>
  <inkml:trace contextRef="#ctx0" brushRef="#br0" timeOffset="-166662.73">14382 13496 18033,'0'-5'2028,"0"1"-1518,0 4-438,5 76-55,-1-52 0,0 2-326,0 8 0,1 5 0,0-1-29,2-5 0,1-2 1,0-1-540,-1 0 0,0 0-616,1 10 1,-2-1 1492,-3-15 0,-2-4 0,-1 4 0,0-3 0</inkml:trace>
  <inkml:trace contextRef="#ctx0" brushRef="#br0" timeOffset="-166373.73">14368 13518 16129,'-1'-33'1092,"0"-1"0,0 4 0,2 4-318,13 1-606,12 12-168,8 5 36,-8 15 1,1 6-37,7 7 30,-12-2 1,-1 3-56,-3 2 0,-2 1-368,5 12 356,-11-13 1,-2 0 36,-6 3-11,-31 4-90,-2-11-174,4-8 1,-3-1-550,-5-6 1,0-1-250,10-1 1,-1-1 1072,-8-5 0,2-1 0,10 2 0,2-7 0</inkml:trace>
  <inkml:trace contextRef="#ctx0" brushRef="#br0" timeOffset="-165223.73">13213 14630 18992,'-37'-1'134,"-3"8"-151,11 13 0,-1 5-875,7-7 1,-1 2 866,-7 8 0,2-1 22,11-8 0,2-1 3,-9 16 458,10-7-851,8-6 686,14-11-164,7-8-17,12-12-78,5-7-336,4-7 333,-17 10 0,1 1-29,0 0 1,0 1-3,7-2 0,0 2-106,10-1 521,-15 6 1,0 3-478,1 11 62,-6 7 6,-3 12-6,-5 8-6,-2 5-75,-5-17 0,1 0-160,-1 20 191,0-3-270,-1-7 197,0-6 542,-7-7-413,-6-6-6,-11-4 0,-10-3-346,-7-2 348,19-3 1,-2 0-26,-10 0 1,1-1-6,10-1 0,0-1-342,-4 1 1,4-3-1822,7-12 2191,23-16 0,-4 13 0,11-5 0</inkml:trace>
  <inkml:trace contextRef="#ctx0" brushRef="#br0" timeOffset="-164078.73">13438 14367 19636,'-1'39'7,"-1"1"0,1-11 0,2 0 0,1 1-7,1 1 0,3-1 0,-1 1-545,0 0 1,1 1 0,0-1 544,-1 3 0,1 0 0,-1-2 3,0 0 0,0-3 11,0 3 0,-1-4-14,0-3 436,1-3-486,0-7 310,-1-6-243,1-5 117,5-24-67,0 0-61,5-19-6,-3 7 78,0 3 746,-2 3-829,-1 7-46,-2 7-128,-1 6 168,2 4-79,8 16 62,-1 1 34,8 13-6,-3-1 0,-5-9 0,1 0 0,10 7-70,-8-11 0,0-1-137,9-2 72,2-6-5,0-2 44,0-10 57,-2-4-51,-2-9 90,-4-4-72,-5-4 72,-5-1 0,-5 1 0,-4 1-73,-15-1-151,1 13 224,-12 2-84,2 19 84,-1 9 0,2 10-56,3 9 11,5 5 45,6 0-84,5-2 78,11-5-307,3-6-141,10-8 297,1-8 157,1-5 73,-3-6 34,-2-7-68,-4-5 134,-3-9-122,-3-3 106,-3-2 55,-1 2 80,-3 4 88,0 5-548,0 6 73,0 5 56,3 5 67,8 14-28,-2-2-78,8 7-359,-2-7-90,1-3 326,3-4-18,0-3 51,1-4 135,-1-5-34,-2-5 67,-3-7 44,-3-3 1,-3-2 151,-2 0 51,-2 3 352,-1 3 179,-2 4-475,-1 4-303,-2 5-269,4 4 336,0 8-61,5 3 22,0 8 22,2 3-50,3 1 0,0-1-6,4-2-139,2-3 145,2-4-168,5-6-107,0-3 102,3-6 10,0-7 119,-2-6 44,-10-2 0,-1-2 44,5-11-41,-10 9 0,-2-1-3,-5 1 0,-3 0-252,-2-10-28,-7-4 157,-6 18 123,-4 9 168,-1 3-168,2 12 5,2 6 107,3 12-50,4 9 0,4 7-57,3 2-5,3-21 0,2 0 17,9 19-17,1-23 0,3-2-140,11-1 0,1-3 0,4 1 0,7-5 0</inkml:trace>
  <inkml:trace contextRef="#ctx0" brushRef="#br0" timeOffset="-163479.73">15143 14719 19608,'3'40'95,"-1"-19"0,3 3-65,1 2 0,2 3 0,0-1-984,2 4 0,0 0 418,-2-4 0,0 2 1,1-3 535,0 4 0,0-4 0,1 3 0,-1-3 0</inkml:trace>
  <inkml:trace contextRef="#ctx0" brushRef="#br0" timeOffset="-163163.73">15063 14613 18571,'21'-32'577,"0"0"0,-2 3 0,2 6-527,11 12-50,1 5-11,-1 14 11,-4 9 51,-4 15-43,-15 0 0,-4 3-850,-2-7 1,-2 1 561,-3 11 0,-5 0-57,-1-13 1,-2-1-182,-2-2 0,-1-1 188,0-3 0,-1-1 314,-12 9-34,2-10-236,-3-14-706,5-22 516,5-2-537,8-13 1013,11 6 0,-1 13 0,3 0 0</inkml:trace>
  <inkml:trace contextRef="#ctx0" brushRef="#br0" timeOffset="-162656.73">15384 14803 17860,'14'-31'490,"0"-1"1,0 1 0,-1 3-1,-1 0 1,-3 2-407,-1-15 196,-5 5-50,-3 6-225,-8 9-5,-6 10 0,-8 5 6,-4 12-6,2 6-56,3 8-45,7 6-39,7-1-11,7 1-135,24 2 247,1-11 33,-4-8 1,1-1-79,14-5 78,1-1-5,-5-2-22,-4 0 21,-6 3-77,-6 2 89,-5 5 5,-5 5-5,-2 3-67,0 1-314,0 1-235,2-4 112,2-3 229,2-6 146,2-4-22,4-10 56,6-16 95,-4-1 3,-7 5 0,0-1 120,2-7 28,-1 0 325,-3 5-358,-2 7-118,-3 6-17,0 5 11,0 13 6,0 5-750,2 11 750,0 2 0,1 0 0,-2-3 0,6 16 0</inkml:trace>
  <inkml:trace contextRef="#ctx0" brushRef="#br0" timeOffset="-162478.73">15793 14396 17182,'17'23'-820,"-1"0"1,4 7 0,-8-18 0</inkml:trace>
  <inkml:trace contextRef="#ctx0" brushRef="#br0" timeOffset="-162079.73">16096 14468 15081,'0'-8'3047,"0"2"-2127,-38 7-920,19 10-12,-6-3 1,1 2 11,5 20-28,7 5 28,5 2-331,5 1 331,11-3 5,4-5 62,12-7-61,4-8-6,4-8 106,0-5-72,-1-10 22,-4-5 11,-4-9-61,-5-3 33,-7-2-39,-6 0 0,-4 1 72,-6 3-167,-3 3-11,-5 8 44,0 5-16,2 5 72,2 9 109,3 16-98,3 1-5,5 10-5,5-10 5,7-2-281,6-4-621,10-7-2375,2-5 3268,6-5 1,-18-1 0,-6 0 0</inkml:trace>
  <inkml:trace contextRef="#ctx0" brushRef="#br0" timeOffset="-144824.73">5340 11261 8539,'3'-4'1015,"-1"1"133,-2 3-650,0-13-324,0 8-57,0-10 102,0 11 105,0 0-21,0 1-28,0 0 111,0 0-16,0 1-723,0 1 359,0 4-6,1 5 106,2 8-95,1 4-5,3 5-1,-1 3-5,2 2 28,-1 2-28,0 4 34,-3-7 0,0 2-34,-2-6 0,0 1-310,0 9 0,0 3 310,-2-3 0,-1 1 0,0-1-614,0-4 1,-1-1 0,0 2 614,0 0 0,1 3 1,-1-1-1,0-1-1,-2 3 0,1-3 0,0 1 13,1-2 0,0-1 1,0-1 2,-1 10 1,2-3-267,0-6 1,0-3 243,1-4 0,0 0 6,0-2 0,0 1-3,0 0 1,0 3-13,1 3 0,-1 2 0,1 0 9,-1 4 1,1 0-260,0-2 0,-1 2 0,1-3 248,0 2 1,0-1 16,-1-2 0,1 0 0,-1 1 0,0 0 25,0-3 0,0 1-25,0 2 0,0 0 0,0 0 0,0 0-20,0 1 1,-1 0 24,0 1 1,-1 0-12,1 0 1,-1 0-107,1 0 0,0 0 103,0 0 1,0-1-12,1-1 1,0 0-1,0 0 1,0-1 19,2 0 0,0 0-6,0 2 0,1 1 12,1 1 0,1 4-4,-2-9 1,0 4 0,0 1 0,0-2-3,-1 1 0,1-1 0,-1 2 72,0-2 1,0 3 0,1-1-1,-2-3-72,1 11 0,-2-4 0,1 1 0,-1-2-217,1-3 1,-1-1 219,0-2 0,0 0 164,0-4 0,1-1-167,-1-3 0,1 1 0,1 1 0,-1 0 5,2 4 1,0 2-182,0 9 0,0 1 164,0-11 1,-1 1 0,0 0-85,1 1 1,-1 0 0,0 0 98,-1-3 1,0 0 0,1-2 15,-1 7 1,0-2 262,-1-5 1,1-2-283,-1-3 0,0 1-3,0 0 0,0 1-3,-2 3 1,1 1 5,-1 1 0,1 0 45,-1 0 0,-1 1-29,1-2 1,0 0 19,1-2 1,0-1-37,0-1 0,0 0 3,1-1 0,0-1 41,0-1 1,0 0-45,0 0 0,0-1 6,0 21 61,0-2-61,0-1 139,0-3 292,0-2-353,0-4 50,-1-3 1010,0-5-1060,0-5 2039,-1-5-2062,1-3 557,0 0-137,0 1-151,-1 0-27,0 2-79,-2 0-84,2 1 39,-3 1-173,0 2 27,1 1 74,-5 10-107,2-5 0,-2 9 39,2-7-45,0 3 12,-2 2-6,-1 2 67,1-1-67,-2 9 0,4-14-5,0 1-7,4-16-27,3-5 39,0-2 112,0-2-185,0 1-78,-2 3 224,-1 3-62,-2 3-11,1 0 0,1 0 34,0-1-90,1-1 112,0-3-45,1 1 11,-2-1 6,0 1 45,-2 1-84,-3 4 11,0 0 0,-1 0 95,-4 5-44,5-7 100,-2 1 50,7-8 163,2-2-134,1-1-191,8 0-39,4 0 0,10 0-5,5 0 5,3-1 0,6-1 0,5-1-510,-19 2 1,0-1 503,2 1 1,0 0-68,2 1 0,0 0-175,1 0 1,2 0 241,4 0 1,4 0 0,2 0 3,-3 0 1,2 0-1,1 0 1,-1 0-708,1-1 0,0 0 1,0 0-1,0 0 688,3 0 0,2 0 0,-2-1 0,-3 1 19,0-2 0,-4 0 1,0-1-339,0 1 0,0 0 0,-1 0 338,-4 1 0,1-1 0,-2 1-135,13-1 0,-3 0 11,-6 2 0,-2 0 269,-3 0 0,-1 0-143,1-1 0,1-1 36,5-1 1,4-2-235,-5 1 1,2-1-1,2 0 273,-6 1 1,1-1 0,1 1 0,1-1-41,3 0 0,2 0 0,0 0 0,0 0-35,1 1 0,0 0 0,0 0 0,0 1 0,-1 0 0,0 1 0,0 0 0,-1 0-13,-1 1 1,0 0 0,0 1 0,2 0 12,0 0 0,1 0 0,2 1 0,-2 0 0,-1 0-13,0 0 1,-2 0-1,0 0 1,1 1-189,0 0 0,2-1 0,0 1 0,-1 0 0,-3 0 188,-1 1 1,-3-1-1,-1 1 1,1 0-8,0 0 0,0 0 1,0 0-1,0 0 16,11 0 1,-1 1-1,1-1-24,0 0 1,-1 1 0,1-1 35,-11-1 0,0 1 1,1-1-1,-1 1-17,0-1 1,0 1 0,1-1 0,-1 0-1,0 0 1,0 1-1,0-1 1,0 0 8,11 1 0,0 0 0,0-1 20,-1 1 1,1 0 0,0-1-21,-11 1 0,0 0 0,1-1 0,-1 1 0,0-1 0,1 0 0,-1 1 0,0-1-2,1 1 1,0 0-1,-1 0 1,1-1 1,0 1 0,0 0 0,0 0 0,1 0-2,-1 0 1,0 0 0,1 0-1,-1-1-11,1 1 1,0 0-1,0 0 1,0 0 197,-1 0 0,0-1 0,1 1 0,2-1-184,1 1 0,3 0 0,1 0 0,0-1 0,1 1-3,-6-1 0,1 0 0,0 0 0,0 0 1,0 0-1,0 0-129,0 0 1,1 0-1,-1 0 1,0 0 0,0 0-1,0 0 130,6 0 0,1 0 0,-1-1 0,-1 1 0,-3-1-12,0 1 0,-3 0 1,0-1-1,0 0 18,0 1 1,1-1 0,-1 1 0,0-1-8,-1 0 1,1 0 0,-1 0-1,1 1 5,-1-1 0,0 0 0,0 1 0,0-1-3,0 0 0,-1 1 0,1-1 0,-1 0 1,0 1 0,0-1 1,0 0-1,0 1 0,0-1 1,0 1-1,0 0 1,-1-1-85,1 0 1,-1 0 0,1 1 0,-1-1 80,1 0 1,0 0 0,-1 0 0,1 0 1,-1 1 0,1-1 0,-1 0 0,1-1-49,-1 1 0,1-1 0,0 0 0,-1 0 47,0-1 1,-1 1 0,1 0-1,2-1 2,1-1 0,2 0 0,2 0 0,-1 0 0,-3 0 1,1-1 1,-2 1-1,0 0 1,2 0-2,-2 0 0,3-1 0,1 1 0,-2 0 0,-3 0-6,9-1 1,-3 1-1,-1 0 6,1 0 0,-1-1 0,0 2 106,0-1 1,-1 1 0,0 0-107,-1-1 0,0 1 0,0-1 0,-1 1 0,0 0 0,0-1-2,-1 1 0,-1-1 1,1 1 1,-1-1 0,0 1 0,0-1 18,-1 0 1,0 1 0,1-1-18,0 0 1,-1 1 0,1-1-2,0 0 0,0 0 0,0 1 15,0 0 0,0-1 0,0 1 99,0 0 1,0 0 0,0 0-115,-1 0 0,0 1 0,1-1 0,-2 1 0,1-1 0,0 1 122,-1 0 0,0 0 0,0 0-122,-2 1 0,-1-1 0,0 0-12,10 0 1,-1-1 11,-6 1 0,-3 0 845,-4 0 1,-1-1-813,19 0-33,-4 0 0,0 0 0,-4 1 45,-3-1-39,-7 2 1224,-2 0-1135,-1 0 1976,1 0-2038,4 0-33,3 0 1438,1 3-1455,-6 0 0,1 0 17,12 1-68,-11-1 1,-1-1 73,12-1 22,1-1-28,4-3 0,-20 0 0,0 0-3,1-2 0,1-1-34,15-2 1,1-1 41,-10 3 1,0 1-6,9-2 0,-1 0 3,-14 3 0,-3 1 53,15-2 386,-12-1 276,-12 0-483,-7-2 11,-10-2 158,-5-2-130,-14-8-179,3 6 306,-3-4-401,11 9-11,3 1 6,2 2 5,1-1 5,1 1-5,-4-7 17,3 1-90,-3-5 45,3-2 23,1-5-51,1-7-45,2-7-721,1 14 0,1-3 746,1-5 1,0-2-39,1 7 0,0-2 0,1-2-706,1-6 1,0-4 0,1-1 0,0 2 772,-1 7 0,0 1 1,0 0-1,0-2 44,0 1 1,0-3 0,1 1 0,-1-1 0,-1 4-247,2-9 1,-1 3 0,-1-2 248,0-1 0,-1-3 0,0 0 0,0 2 0,-1 8 0,1 2 0,-1-1 0,0-1-164,-1 1 0,0-2 0,0-1 0,0 0 0,-2 1 164,-1-7 0,-2 0 0,0 1 0,0 1-148,0-2 1,-1 2 0,-1-2 148,1 4 0,-2-3 1,1 2-1,-1 1 1,1 2 0,-1 1 0,1 1-2,-1-2 0,1-1 0,0 1-23,0-3 1,0 1 0,1-2 1,0-1 1,0-1-1,1-1-76,1 9 1,0 0-1,1 0 1,0 0-1,0-2 0,0 1 1,0-1-1,1 0 72,-1 1 0,1-1 0,0 0 0,-1 0-24,1 1 0,-1 0 0,0 0 0,0 0 47,0 1 1,0 0-1,0 0 1,-1 1-1,0 0 1,0 0 0,0 1-1,-1-1-9,-2-9 0,0 0 0,-1 1 223,0 0 0,-1 0 0,0 1-227,-1 1 0,0 1 0,0 0 15,-1 1 0,0 1 0,0 1 5,-1 1 1,0 1 0,-1 0 35,1 2 0,0 1 0,0-1-8,-4-8 1,-1 0 0,2 1-34,-1-2 0,1 1-19,3 8 1,1 0-1,2 2 5,2 5 0,3 2 254,2 0 0,0 1-260,1-1 1,1 1 736,-1-2 0,2-1-751,-1 1 1,2 1 33,0-1 0,0 1 1713,6-17-1713,-2 15 0,1 1 0,1-10-17,4-8 62,-6 17 865,0 1-949,1 1 39,1 0 683,2-1-812,3-2-229,4-6 128,5-6-94,-11 15 1,1-1 230,2-4 1,0 0-26,-1-4 1,0 0-468,0-4 0,-2-1 551,0 0 0,-1-1-31,-2-1 1,-2 0 64,-1 1 0,-1 1 8,-1 3 1,-2-1-7,0 0 1,-1-1 59,-1 4 0,-2 0-43,0-1 1,0 0-14,-3 0 0,0 1 38,-1 0 1,1 0-391,0 0 0,0 0 346,0 1 0,0-1 45,1 2 0,0-1-45,1 2 0,-1 0 0,1 1 0,1 1 19,0 2 1,0 0-20,0 2 0,0 0 174,-2-17-245,-1 7 105,-1 4 106,-1 7 437,-3 4-499,2 4 995,-2 4-1073,1 5 676,-9 2-726,-11 8 89,-4 3-285,13 0 1,-2 0 222,3 1 1,-1-1-54,-3 2 1,-1 0 44,-5 1 0,-1 0-777,-7 1 0,-3 0 736,7-3 1,-1 0 0,-2-1-525,5-1 1,0-1-1,-1 1 1,-1-1 540,-3 1 1,-2 0-1,0-1 1,0 1-403,-1-1 1,-1-1-1,-1 1 1,1-1 422,0 0 1,-1 0-1,0 0 1,1-1-224,7-1 0,0 0 0,-1-1 0,1 1 1,0-1 256,-1 1 0,0-1 0,0 0 0,0 1 0,0-1 0,-2 0 0,0 1 0,0-1 0,-1 0 0,1 1-137,-2-1 0,-1 1 0,1-1 0,-1 1 1,1 0 152,-2-1 1,1 1 0,-1 0 0,-1 0 0,-3 1-14,8-1 1,-2 0-1,-2 0 1,0 1 0,-1 0-1,1-1 1,0 1-1,3-1-3,-6 1 0,2 0 0,2 0 0,-1-1 0,-1 1 0,-2 1-6,3-1 1,-1 0-1,-1 0 1,0 1 0,-1 0-1,1-1 1,1 1-1,3-1 30,-4 0 0,3 1 1,0 0-1,1-1 1,0 1-1,0-1-24,-2 1 0,0 0 0,0 0 0,0 0 0,0 0 0,0 0 0,0 0 0,1 0 0,-1 0 0,0-1 0,0 1 0,0 0 0,-1 0 0,0 0 0,0-1 0,1 1 0,-1 0 0,0-1 5,0 1 1,1 0 0,-1-1-1,0 1 1,0-1 0,1 0-6,-1 1 0,0-1 0,1 1 0,-1-1 0,0 1 0,0-1 0,1 0 0,1 0 0,-1 1 0,0-1 0,-1 0 0,-2 1 1,8-2 1,-1 1 0,-2 0 0,0 0 0,-1 0 0,1 0 0,0 0 0,1 0-1,2 0-1,-3 0 0,2 0 0,0-1 0,2 1 0,-2-1 0,1 1 0,-3 0 0,0 0 0,-2 0 0,-1 1 0,0-1 0,0 0 0,0 0 0,2 1 0,3-2 5,-2 1 1,3 0 0,0-1 0,2 0-1,-1 1 1,0-1-5,-7 1 0,0 0 0,1 0 0,-1 1 1,1-1 0,0-1 0,0 1 0,1 0 1,-1 0-1,1 0-2,1-1 0,-1 1 0,1-1 0,-1 1 0,1-1 0,2 0 0,0 0 0,0 0 0,-1 0 0,-1 1 10,-1-1 0,-2 0 0,-1 0 1,-1 1-1,2-1 0,2 0-10,2 0 0,2-1 0,0 0 0,0 1 0,-1-1 29,0 0 0,-2 1 0,-1-1 0,1 1 1,1-1-1,3 0-8,-4 0 0,4-1 0,0 1 0,0-1 132,-1 0 1,1 1 0,1-1 0,-1 0-129,2 0 0,0 0 1,0-1-1,0 1 5,-9 1 0,1-1 0,0 1 44,1 0 1,1-1 0,1 1-57,1 0 1,1 0 0,1 1 291,3-2 0,1 1 1,0 0-295,-3 2 1,0-1 0,3 0-17,-1 0 0,2 0 0,-4 1 0,3 0 0,-5 1 23,-1 0 1547,2-3-1570,3 0 2365,2-2-2399,9-1 0,-3 0-64,-9-3 0,-2 0 81,-6 2 1,-1 1 110,6-2 0,-1 0 1,0 0-122,3 1 1,-1 1 0,1 1 24,0 0 0,0 0 1,0 0-138,5 0 1,0 0 0,2 0 163,-5 1 1,2 0-189,5 0 1,1-1 218,-14-1-6,-2 2-50,2-2 0,0 3-137,3-1 177,-2 2-96,1 0 56,-3 2-79,0-1-58,8 3 0,-1 0-158,8-1 1,-1 1 316,-8 3 0,-1 2-851,6-1 1,-1 2 828,2-1 0,-1 0 0,2-1 0,3-1 0,2 0 0,-5 1 0,0 1 0</inkml:trace>
  <inkml:trace contextRef="#ctx0" brushRef="#br0" timeOffset="-142928.73">2021 15148 13424,'3'-4'1848,"-1"0"-162,-2 4-1176,0-12 111,0 4-307,0-12-118,0 5 90,0-3-213,0-2 78,-1-3-100,-1-2 5,-3-2 28,-3-1-79,-2 2-5,-3 3 0,-1 4 0,0 7-73,-2 4 23,2 5-56,0 13 10,2 9-145,2 17 171,7-11 0,0 2-341,1 2 1,2 1 314,0 4 1,2 0-76,2-1 1,1 0-29,1-3 0,2 0 67,1-2 1,2-1 75,0-5 0,0-2-62,11 14 118,-2-15 180,-3-9-91,-2-22 85,0-21-158,-8 3 1,0-4-504,-3 5 0,-1-1 0,0-2 544,0-3 1,-1-1 0,0-1-58,-1-1 0,0 0 0,-1 0-375,-2 0 1,-2 1-1,0 0 377,0 2 0,0 0 0,-2 1-2,-2 1 0,-1 1 0,-1 1-184,1 2 1,-1 1 0,-1 1 135,-3-10 1,-1 3 36,1 6 0,1 2-15,1 5 1,1 1 4,-11-11 21,0 5 34,1 3 1183,2 4-1222,5 7 1737,5 6-2045,5 4 974,2 8-857,8 9 196,7 18-644,-2-6 0,3 3 660,-2-4 1,1 2 0,1 1-644,2 5 1,0 1 0,1 0 626,1 4 0,0-1 0,0 1 0,0-1 0,0 0 0,0-2 17,-2-3 0,-1-1 0,0-1-212,5 9 0,-1-4 198,-5-9 0,1-2 16,-3-6 1,0-2 53,10 8-90,2-6 17,2-4 0,2-6 184,0-7-178,0-15 95,-1-9-71,-14 5 1,-2-3-14,1-2 0,-2-1-3,-2-1 0,0-2 319,-3 1 1,0-1-334,-3 1 0,0 1-6,0 1 1,-2 1-1,-7-15 1942,-1 6-2015,-8 9-61,0 8 612,1 7-696,2 3-67,1 24 123,7 4 165,2-2 1,2 3-378,3 0 0,1 0 380,1 2 0,2 0-51,2-1 1,2 1-130,2-3 1,1 0 179,0-3 0,2-3-12,7 1 1,1-4-481,12 1-315,-9-11 0,1-6 807,-2-11 0,-2-3 0,4 1 0,2-12 0</inkml:trace>
  <inkml:trace contextRef="#ctx0" brushRef="#br0" timeOffset="-142362.73">2661 14781 15592,'14'1'218,"2"6"-95,-1 9 0,0 4-67,2 2 0,-1 1-56,0 0 0,0-1 0,-1-2 0,-2-2 118,2-3-45,-1-7 61,-3-9 45,2-29-8,-9 5 0,0-1-101,0-2 0,-1-1 21,-1-1 0,-1 2 301,-1-6 11,0 8-386,0 8-17,0 8-274,0 6 111,1 4 163,4 7 350,4 6-350,6 8 0,2 3 56,2 0-17,0-3-11,0-4-22,-2-8 274,3-8-246,-7-11-34,2-10 123,-8-9-118,-2-3 74,-2-2-79,-1 2 0,-2 4-34,0 7-16,0 6-297,2 8 268,1 3 1,3 6 44,5 6 34,4 5 0,5 7 0,3 2-565,3 1-813,9-4 1334,-11-10 1,1-2 0,2 1 0,4-3 0</inkml:trace>
  <inkml:trace contextRef="#ctx0" brushRef="#br0" timeOffset="-141780.73">3482 14485 17882,'-30'-19'7,"0"-1"1,3 3-1,2 5-477,5 14 263,5 8 16,1 8-100,10 6-6,1 4-27,8 2 10,4-3 129,9-3 84,13-7 106,-3-8 97,7-13 111,-9-12-350,-3-11 272,0-7 106,-2 0-236,-3 2-167,2 1-12,-6 16 169,0 3-57,-5 21 62,0 7 0,0 12-146,-1 4-162,-1 4-166,-2-4 59,-1-3-229,-2-4 611,0-13 33,-1-3-17,-1-13 6,-7-14 11,1 0 207,-6-14-123,4 6 168,1-2 67,3 1-11,2 1 11,2 3-319,4 4 6,4 5-6,5 6 0,4 4 5,4 3 51,1 6-50,2 4-12,2 4-262,1 2-645,7-5 913,-10-6 0,-1-1 0,4-1 0,3-1 0</inkml:trace>
  <inkml:trace contextRef="#ctx0" brushRef="#br0" timeOffset="-141626.73">3695 14223 14639,'22'0'0,"0"0"0,13 0 0</inkml:trace>
  <inkml:trace contextRef="#ctx0" brushRef="#br0" timeOffset="-141363.73">3830 13820 16712,'4'32'50,"-1"-1"0,3 5 1,3 1-51,6 0 0,4 1 0,-1-1-1093,-5-8 1,1-1 0,0 1 638,2 4 1,2 2-1,-2-5-2,-1-1 0,-1-4-21,-1-3 0,1 0 477,-1 1 0,0-1 0,2 2 0,-2-5 0</inkml:trace>
  <inkml:trace contextRef="#ctx0" brushRef="#br0" timeOffset="-140179.73">4227 14258 17216,'-7'-21'64,"-1"0"0,1-14-125,20 21 55,4 3-83,2 3 44,-1 5-162,0 3-734,2 21 566,-7 0-40,-2 19-138,-8-6 217,-3 0 246,-2-2-33,-1-6 44,-1-6 79,0-8 118,2-6-51,1-4-89,10-9 100,-1 6-72,9-6 239,-3 11-240,9 17 35,-4 3-40,-7-5 0,1 1-324,3 16 301,-8-16 1,-1 1-154,0 0 0,-2 1-160,-1 1 0,-2 0-163,1-1 0,-2 1 224,-2-1 1,-2 0-371,-8 19 497,-2-17 0,-3-1 237,-10 5 23,9-14 0,-1-2 768,-2-6-533,3-13-341,8-9 95,4-14-101,10-12 5,2 16 1,4-3-1,-1 1-731,5-10 1,1-2 769,1 4 1,1-3 0,-1 1 41,-3 6 0,0 1 0,-1 1-53,0 0 1,-1 1-1,-1 0-63,4-7 0,-2 1 16,-4 8 0,-1 2-232,1-14 240,-6 9-610,-2 5 443,-17 9 78,1 15 95,-15 14-73,10 12-74,2 7 142,7 2-124,5 0 129,8 0-115,6-13 0,3-1 115,9 7 36,-4-11 1,2-4 42,11-4 280,1-8-141,5-12 1090,1-8-1272,-16 4 1,-1-2-37,0-2 0,-1 0-157,0-3 0,-1 0-322,-1 0 0,-2-1-275,-1-2 1,-3 0-801,0 1 0,-2 0 1433,-3 0 1,-2 2 686,2-15 2234,-5 16-1904,0 9-526,0 12-370,-2 1-62,1 7 697,1 1-304,8 9-197,6-1-134,8 0 50,4 1-50,1-1-252,1-2 185,-2-1-11,-3-3 78,-5-2 0,-3-2-95,-3-1-29,-3-2-72,0-1-336,2-2-2391,1 1 2923,3-1 0,-8 0 0,0 0 0</inkml:trace>
  <inkml:trace contextRef="#ctx0" brushRef="#br0" timeOffset="-140043.73">5337 13974 12494,'0'0'0</inkml:trace>
  <inkml:trace contextRef="#ctx0" brushRef="#br0" timeOffset="-71263.73">3269 13499 14398,'-10'-7'2090,"1"0"-1385,0-2-582,3 0-123,-3-7-22,6-25 22,6 15 0,4-3-766,0-3 1,3-3-1,0 0 753,2 4 1,0 0-1,2 0 1,0-2-508,-1 3 1,1-1-1,1 0 1,-1-1-1,1 0 511,2-3 0,0 0 0,0-1 0,1 0 0,-1 1-356,2-2 1,-1-1 0,1 1 0,0 0 0,1-1 364,-4 7 0,1-1 0,1 0 0,-1 0 0,1 0 0,-1 0-164,2 0 0,-1 1 0,1-1 0,-1 1 0,1-1 0,0 1 158,1-1 0,-1 0 1,1 1-1,0-1 1,0 1-1,0-1 6,0 2 0,0-1 0,1 0 0,-1 1 0,1 0 0,-1 0 3,4-5 1,0 0-1,0 1 1,-1-1-1,1 1-60,-2 2 0,0 0 0,0 0 0,0 0 1,0 2 54,-1 1 1,-1 1 0,1 0 0,0 1 0,-1 0 2,3-4 1,1 1-1,-1 0 1,0 1 65,-1 3 1,1 0 0,-1 1-1,0 0-56,6-5 0,0 1 1,0 1 242,0 2 1,-1 0 0,1 2-255,-1 1 0,0 0 0,3 1 1,1 1 0,2-1 1,2 1-1,0 1-11,-5 3 0,1 0 0,1 1 0,-1 0 0,0 0 39,7-3 1,0 0 0,0 0 0,-1 1-18,-2 2 1,0 0 0,-1 1 0,-4 1-13,5-2 0,-4 2 694,-6 2 1,-2 1-701,14-7 1581,-6 3-1608,-3 3 1037,-6 2-763,-8 5 2221,-7 2-2266,-6 2 339,-1-1-530,0 1 140,0-3-145,0 1 0,0-1 34,0-1-34,0 2 0,0 0-34,0 1-1349,0 1 958,-3 1-40,-2 0 89,-10-1 79,3-1-67,-8-2 151,3-1 96,-3 0 55,-3-1-223,-2 1-23,-2 0 296,-1 1 12,-1 1 236,-1 0-74,2 0 140,0-2 130,4 3-180,2-3 112,5 2 101,3 0-163,5 1-50,3 0-448,3 0 163,8 0 33,6 1 95,10 0-89,7 1 55,5 0-61,6 2 0,-1 4-11,1 5-303,-4 7 303,-5 5-23,-5 5 68,-7 5-1,-4 3-33,-7 3 0,-3-1 23,-2-1-23,-2 0-67,-3 0-292,-4 2-87,1-17 1,-2 0-1194,-4 7 1,-3 1-1,0 0 1,0 0 1153,-6 5 0,0-3 0,0 4 0,3-10 0</inkml:trace>
  <inkml:trace contextRef="#ctx0" brushRef="#br0" timeOffset="-23746.73">21066 11697 16740,'15'-35'1103,"-2"7"-599,-9 24-487,-1 2-12,-2 2-5,2 5 0,2 6 241,1 12-129,4 9-106,-1 6-216,-4-16 0,0-1 230,-1 0 0,0 0-9,5 19-5,-1-6-1,0-7-5,-1-9 101,1-9 89,2-7-33,3-14-151,6-8 33,5-14-219,-11 14 1,1-1 179,-1 0 0,1-1 45,-2 2 0,-1 1 157,8-13 301,-6 11-503,-5 11-73,-3 6 73,-1 13 73,-1 8-73,1 10 5,0 5 478,-2 2-483,0-1 28,-1-4-28,0-6 0,1-8 22,1-6 23,3-6 106,3-5-151,4-8 45,6-8 28,3-9-68,1-2 23,0-1 12,-4 3-40,-3 6 0,-5 6-140,-3 8 112,-3 4-12,2 7 52,0 6-12,3 9 5,2 7-5,3 3 0,2 0-974,4-1-589,6-4 1563,-6-12 0,0-3 0,2 2 0,4-4 0</inkml:trace>
  <inkml:trace contextRef="#ctx0" brushRef="#br0" timeOffset="-23263.73">21926 11385 19221,'-4'-28'412,"1"1"1,0 0 0,1 11-587,1 22 174,1 15 28,0-1 0,-1 5-460,0 12 0,0 7 1,0 1 440,1-10 1,-1 1 0,0 0 0,1-1-435,-1 1 1,0 0 0,0-1 0,0-1 424,1 4 0,-1-2 0,1-6-89,0 5 89,0-9 0,4-8 17,3-5 123,7-5-112,18-23-28,-2-6 141,-7 1 1,-1-1-97,-4 0 0,-1 0-43,0-2 1,-1 1 19,-1-1 1,0 1-15,-2 1 1,-2 1 2133,8-16-2097,-6 9-6,-7 8 146,-7 12-118,-10 14-67,-8 12 0,-5 13 120,11-14 0,1 2-140,1 1 1,2 1 19,1 0 0,3 0-17,0-1 1,3 1-340,7 5 0,7 0 101,7-6 0,5-3 17,1 0 0,2-3-604,8-5 1,1-6 208,-6-5 0,-1-4 325,2-1 0,1-2-1056,2-7 0,1-3 1364,-6-1 0,1-1 0,-3 1 0,-3 2 0,-2 1 0,2-4 0,0 0 0</inkml:trace>
  <inkml:trace contextRef="#ctx0" brushRef="#br0" timeOffset="-22929.73">22694 11268 19960,'-7'28'34,"0"1"1,0-1 0,0 4 0,1 1 0,2 0-54,4 3 0,2 0 1,0 1-1075,0 0 1,1 0 0,0-1 297,0-3 1,1-1 0,1-2 827,1 6 1,0-3 581,0-8 0,-1-2-615,4 9-308,-3-5 996,0-4-688,-4-7 56,0-8-50,-2-6 3270,-5-25-2884,-9-14-353,6 15 0,0-1 65,-2-2 0,0 2 47,-2-9 17,2 5 5,5 3 63,2 3-236,6 2-566,17-1 1,8 1-1074,-4 3 1,1 1 1169,5-2 1,3-1 0,-4 3 0,-7 4 0,-2 1 0,15-7 0</inkml:trace>
  <inkml:trace contextRef="#ctx0" brushRef="#br0" timeOffset="-22029.73">23758 11602 20229,'3'-24'283,"0"0"0,-1-14-233,-13 34-50,-14 9 39,-14 6-6,13-2 1,-2 3-175,2 1 1,-1 2 0,0 0 95,1 1 0,1 1 0,1 0-143,-11 7 1,3 0 41,9-4 1,6-1 33,8-1 293,24-7-131,6-5-50,20-7 45,-10-4 0,1-2-34,-6 1 0,-1 0-279,9-3 1,-2 0 267,-11 2 0,0 2 8,4 1 1,0 1-70,9-1 49,5 8-21,-11 16-40,-11 1 73,3 11 336,-13-7-694,-3 0-47,-4 0-178,-10-2-90,-7-2 267,-6-9 0,-3-2 406,4-2 0,0-1-61,-9 1 0,0-2 128,8-3 1,1-2 38,-20 1-152,5-1 41,8-4-690,9-3-2128,10-12 2823,25-14 0,-10 14 0,15-5 0</inkml:trace>
  <inkml:trace contextRef="#ctx0" brushRef="#br0" timeOffset="-21041.73">23876 11184 20559,'7'40'0,"0"0"0,0 0 0,0 0 0,0 0 0,-1-2 0,0-1 0,-1-2 0,0 1-605,0 2 1,0 1-1,-2-2 1,0-4 629,-1 3 0,-2-5 288,0-2 0,0-4-313,0 3 463,0-1-457,4-17 67,4-4 16,8-10-83,8-7 5,6-9 1272,3-6-1283,-16 12 0,-1 1 39,12-13 69,-5 5-147,-7 7-28,-5 6 17,-5 5-18,-2 11 63,-1 3 5,-1 10 5,2 4-5,1-1 0,5 1 6,15 1-12,1-11-252,13-2 258,-5-11 45,3-9-40,0-4-5,0-8 6,-5-6 53,-13 6 0,-2-2-59,4-10 0,-11 10 0,-2 0-6,-5-4 28,-6 5-22,-7 7 0,-7 6-16,-7 9-85,6 8 0,-1 4 101,-7 10-47,9-4 0,2 2-188,1 13-241,6-1 117,5-3 85,2-4-40,4-7 314,4-7 90,6-7 218,5-5-190,4-9 16,3-6 174,2-7-84,-1-4 0,-2 0 129,-5 2-180,-2 2 45,-5 4-111,-3 1-1,-4 7-100,-2 1-12,-3 7-257,0 0 302,0 6-33,0-1-12,-1 2-27,0-3 33,0-1-51,1-1 51,0 3 0,0-2 0,2 4-5,0-1 38,3 2-72,0 0 39,2 1 0,-1 2 28,0 0-28,0 1 0,0 1-6,-1 2 12,-2 1-12,1 3 6,-2 2-50,0 2-353,0 1-79,-1 1-672,2-1-1052,3 1-1071,0-4 2698,3 0 1,-5-10 0,0-4 0</inkml:trace>
  <inkml:trace contextRef="#ctx0" brushRef="#br0" timeOffset="-20080.73">25514 11001 21394,'-1'26'22,"0"-1"0,4 3 1,1 5-1,2 2 1,-2 0-35,1 3 1,-2 2 0,1 1 0,1 0-645,1-2 1,0 1-1,0 0 1,1-2 0,-2-2 220,0 4 1,0-3 0,-1-3 434,0 9 0,-1-4 217,-2-11 0,0-3-531,-1 13 223,-1-9-346,-3-4-291,-3-8 453,-4-6 2541,-12-16-2204,2-7 16,-12-12 51,6-3 0,12 12 0,0-1 176,-6-6 0,1-1 161,5 7 1,1 0-383,-3-4 0,2 0 196,0 1-196,4 4-157,4 8-17,3 2 90,4 11 23,0 3 621,17 24-544,1-5-518,-1-6 0,2-1 421,-2-4 0,0-1-3,2 0 0,-1 0 0,1-1 0,1 0 22,4 2 0,0-1 135,-4-5 0,-1-3-101,19 10 78,-12-21-134,-7-8-5,2-11-1,3-8-139,-11 12 0,0-1 201,0-3 0,-1 0-56,1-2 0,0-1-6,-2 0 0,0 0-19,0 1 0,-2 1 25,7-16 1018,-5 10-1024,-3 10-610,-3 10-806,-2 6-1855,0 9 3017,-1 2 1,-1-1 0,-1-2 0</inkml:trace>
  <inkml:trace contextRef="#ctx0" brushRef="#br0" timeOffset="-13912.73">18525 12872 14334,'-3'-25'853,"1"-1"1,0 3-1,0 2 756,1 2-1167,1 3 375,-1 3-666,0 4 75,1 4-478,-1 2 924,1 15-672,0 9 0,2 0 0,0 2-391,0 6 1,1 2 393,1 3 0,0 2 39,-1 1 0,0 1-42,-1-3 0,-1-2 22,1-5 1,-2-1-83,0 6 1,-2-2 59,-1-9 0,0-1 135,-5 17-130,-3-22-5,1-24-106,-2-7 106,-1-12-84,-1-6 84,2-3 62,3 3-62,2 5 761,3 8-929,2 6 149,1 7-14,7 3-40,5 4-78,11 0-219,8 2-100,7 1 218,3 0 69,-11-1 1,0-1 143,11-1 41,-15-3 1,-2-2-3,1-7 118,-6-9-112,-6-4 112,-4-6-112,-4-6-6,-2-4-184,-2 19 0,1-1 220,-1 0 1,0-1-29,0 1 1,0 1 226,-2-19-22,1 10 296,-3 9-509,2 11-168,0 5 252,1 38 112,1 9-821,-1-1 0,0 4 653,1-14 0,0 1 0,0-1 13,-1 2 0,1 0 1,0 0-41,-1-3 1,1 0 0,0-1-177,0 6 0,0-3 191,0-6 1,0-2-17,0 14 0,0-5-101,0 7 68,2-14 897,4 0-2371,7-24 1714,11-22 0,-10 12 1,4-13-1</inkml:trace>
  <inkml:trace contextRef="#ctx0" brushRef="#br0" timeOffset="-12880.73">18931 13016 16504,'0'-5'633,"0"0"-638,0 5 5,27 39 50,2-14-25,-2-1 0,3-1-19,9-7 67,-2-14-62,-13-11-11,-2-5 134,-2-9-128,-4-2 44,-6-2 34,-8-11-84,-11 12-218,-12-5 218,-8 21 73,-7 4-327,-1 11 540,-1 9-194,21-2 1,0 2-93,2 4 0,1 2 0,2 1 0,2 2-40,1 2 1,3 0-399,2 1 1,2 0 484,2 0 1,3-1-45,2-1 0,3-2-98,4-1 1,2-2 144,3-3 1,2-2-34,3-2 0,2-3 19,2-2 1,1-3-35,3 0 1,0-3-129,2-4 0,0-3 179,0 0 0,0-3-40,-3-4 0,0-3 1,-2 0-485,5-3 0,-3-1 482,-4 3 0,0-2 1,-3 1-23,-2-1 0,-3 1 30,-1 1 1,-2 0 718,5-11-772,-9 1-145,-13 13 400,-9 3-221,-8 11 0,-8 9-12,-2 5 12,-1 13-169,15-11 1,1 1 165,1 1 0,1 1-3,2 1 1,0 1 973,-4 18-968,7-3-34,4-5 34,5-7 34,6-7 100,3-9-67,7-4 984,2-10-877,1-6 101,7-21-242,-7 3 3,-9 10 1,-1 1 299,0-5-89,-4 6-236,-1 7-157,-3 5 107,1 8 33,1 6 6,2 5 45,4 5-45,4 1 0,4-2-11,2-4 22,4-5-50,-1-4 22,2-5 17,-2-7 23,0-6 16,0-9-31,-9 0 1,-1-2 13,-3 5 0,-1-2-377,1-8 1,-1-1 356,-6 5 1,-1 1-3,0-2 0,-1-1 34,0-1 0,-2 1-32,-1-2 1,-1 2 19,-1 0 1,0 0 22,-2 4 0,-1 0-12,-7-15-33,3 12-89,2 14 89,3 7 16,2 19-16,1 9 45,2 19-582,0-13 0,1 1 571,1 5 0,1 2-15,1 3 1,1 0-15,0 1 1,2-1-6,1-4 0,1-1 46,-1-4 0,0-2-46,1-3 0,0-2 0,-1-2 0,1-2-5,6 16 10,-1-8 7,-3-9-7,-2-8-10,-3-6-304,1-11 309,0-18 0,-2 11 0,0-10 0</inkml:trace>
  <inkml:trace contextRef="#ctx0" brushRef="#br0" timeOffset="-12511.73">20006 12603 13861,'0'-5'3276,"-1"1"-1657,1 4-1036,-4 11-225,6 6-111,0 17-657,3-12 1,1 1 501,0 6 1,1 2-893,1 6 0,1 1 822,0 2 1,-1 0 2,1 2 0,0-1-148,-2-4 0,0-2 123,-2-5 0,0 0 0,-2-4 0,0 0-9,0-2 1,-2-2-278,3 19-582,-1-2 566,-2-20-2552,0-11 2854,-3-34 0,1 14 0,-1-13 0</inkml:trace>
  <inkml:trace contextRef="#ctx0" brushRef="#br0" timeOffset="-12097.73">20119 12469 19826,'9'28'144,"0"1"1,0-1-1,1 4 1,-1 1-1,0-1-105,-1 2 0,0 0 1,0 0-1133,-1 1 1,1 0 0,-1 0 775,0-4 0,-1-1 1,0-1 349,1 5 1,-1-2-9,1-1 0,-1-3-25,2 7 1173,1 4-1173,-2-20 667,-1-8-622,2-6 55,2-9-88,4-7 38,16-18-56,-5 4-11,-8 9 1,0 0-46,7 2 2399,-3 6-2342,-2 6 5,-3 12 33,1 6-33,-1 11 0,1 4-33,1 1 16,0 0-896,2-4-1669,0-6 2582,0-5 0,-8-9 0,-3-4 0</inkml:trace>
  <inkml:trace contextRef="#ctx0" brushRef="#br0" timeOffset="-11890.73">20088 12940 17153,'35'-9'30,"1"0"0,-1 0 1,3-1-1,-1-1 1,0 1-31,-4 1 0,-1 0 0,0-1-1063,2-1 1,0-1-1,-1 0 1063,-1-1 0,0-1 0,-3 1 0,-2 1 0,-3 2 0,-6-1 0,1 0 0</inkml:trace>
  <inkml:trace contextRef="#ctx0" brushRef="#br0" timeOffset="-6597.73">21530 13125 18604,'11'-19'1284,"-1"2"-904,-3 4-60,0-1-181,0-1 18,-1 0-157,-2-1 67,-2 1-67,-1 0-5,-4 3 5,-6 2 0,-7 5 17,-12 1-68,-6 11 42,13 0 1,1 1-285,-3 5 0,1 2 310,-1 3 0,2 2 5,-1 2 1,2 1 2,2 2 0,1-1-25,2 0 0,3 1-290,1 4 1,3-1 14,0 7 275,5-3 23,13-25 128,6-13 11,12-10-129,-12 3 1,1-2-31,1-3 0,1-2 41,1 0 1,-1-2-45,-1 1 0,0-1 0,0 2 0,-2 0 117,10-13-111,-6 9 249,-6 8-507,-7 8 151,-2 5 96,-3 10 5,0 5 67,4 24-28,-2-2 160,0-11 0,0 0-199,4 9-78,2-5 78,1-5-146,3-9 146,1-6 134,12-12-10,-6-7-68,9-10-31,-16 3 0,-1-2-25,6-9 0,-8 10 0,-2 1 78,1-2-72,-6 5-6,-1 7 99,-2 4-261,-1 4 162,0 15 0,0 2 89,0 15-89,1-3-73,3 1-257,4-4-79,13-3 437,-3-11-28,7-5 101,-8-16-101,-2-6 140,-1-10-33,-3-1 10,-2 0 275,-4-3-470,-3 13-79,-1 3 157,3 16 45,2 7-45,6 5-96,3 1 24,5 0-102,2-3-246,2-4 286,1-4 44,0-2 90,0-8 6,0-3-1,-2-9-5,2-6 56,0-5-249,-1-5 238,-2-2-29,-12 12 1,-2-1 190,2-8-207,-10-6 0,-13 24-50,-9 8-488,-6 4-1030,-2 14 1568,2 14 0,12-8 0,3 4 0</inkml:trace>
  <inkml:trace contextRef="#ctx0" brushRef="#br0" timeOffset="-5695.73">22561 13023 15132,'1'-3'2968,"1"1"-2110,-2 2-858,0-32 84,0 18-90,-5-28-145,-17 33 151,-3 5 5,5 8 1,-1 3-168,1 4 1,1 1 161,-1 4 0,0 2 28,0 2 0,1 1-56,1 1 0,2 0-337,1 1 1,3-1 336,2-1 0,3 0-90,-2 16 6,17-5 331,25-20-90,3-12-381,-11-9 0,0-5 338,-5-2 1,-2-1 92,0-1 1,0-2 73,-2 1 0,-1 0 75,2-4 0,-3 0-138,4-7-190,-1 2-347,-13 21 1054,0 5-579,0 10-128,2 5 0,5 9-72,4 2 246,6-1-686,-3-10 0,2-3 483,2-3 1,0-2 28,0-2 0,0-2 96,17-12 33,-17-8-79,-4-6 90,-3-3-45,-6-13 370,-4 2-73,-7 3-286,-1 12-106,-4 16-151,3 4 22,2 3 129,1 6-16,1 4 16,9 18-6,-2-2 12,9 9-40,-2-9 6,1-1-73,0-2 51,1-2-129,1-4-45,12-2 224,-4-7 78,9-2-78,-7-11 11,2-3 124,1-9-354,-1-4 231,-2-3 44,-5-3-23,-6 0-33,-8-1 0,-4 2-33,-6 2 27,-5 5-117,-6 5-12,-5 7 130,-1 4 195,-2 10-190,3 7-59,7 6 0,3 3 82,-1 16-237,3-11 1,3 1 179,8 13 29,7-2-74,9-5 74,8-8-12,-8-18 0,1-2-1087,0-1 1,0-2 1103,4-4 0,-2-2 0,3 2 0,-8-3 0</inkml:trace>
  <inkml:trace contextRef="#ctx0" brushRef="#br0" timeOffset="-4313.73">23625 12902 20985,'1'4'-73,"1"6"62,8 11-39,-2 6 50,0 4 0,-1 1 44,-1-2-38,-2-4-6,1-6 0,-2-7 6,2-7-12,1-3-39,3-8 45,4-5 51,14-21-7,-5 3-44,-6 8 0,0 0 0,4-8 124,0 4-119,-4 3 40,-4 6-45,-3 7-129,-3 4 101,-2 5 23,0 7 10,1 5-5,1 8 0,2 4-274,9 8 100,-1-10 130,10-1-12,-2-15-45,4-4 95,4-9-22,3-5 28,-2-7-273,0-7 273,-3-2 84,-5-3-84,-6 0-6,-7 1 1,-6 3-258,-6 5 33,-9 6 224,-6 8 1,-9 6 5,0 11-11,-1 7-107,5 12 118,4 4-37,8 5-271,4 0-17,6-1-67,7-3 369,6-9 23,8-8 75,-1-13 1,2-4-70,16-9-353,-12-1 0,1-2 453,-5-4 1,-2-2-51,2-1 0,-1-2 14,1-1 0,-1-1-53,-1-2 0,-1 0-15,-2-1 1,-1 0-6,-2 0 1,-2 0-4,-3 1 1,0 0 58,-2-3 0,-1 2-53,0-6 150,-2 2-329,-5 24 162,0 5-50,0 10 56,0 5 11,0 10 379,1-2 1,0 2-369,2 3 0,0 1-14,4 7 1,0 0-251,0-7 1,1-1 252,1-2 0,1-2 23,5 8-23,-2-1-152,-6-3-352,-8 3 493,-11-9 16,-8 1-5,-8-12 101,0-4-28,0-2 252,3-3 376,5-1-220,3-8-475,9-2 61,4-10 39,12-2-94,10-7-274,-5 13 0,3-1 262,3-3 0,2-1-1159,6-3 1,1-3 1180,-6 7 1,0-1-1,1 0-22,1-2 0,0-1 0,1 0-6,-2 0 1,1-2-1,0 1 1,-3 1 18,-1 2 0,-2 1 0,0 0-26,4-5 0,-1 0 0,-3 3-45,5-11 58,-6 6-40,-8 8-363,-6 11 727,-8 5-324,-7 13-67,-7 7 55,-4 11 1947,-3 7-1935,14-14 0,1 0 0,0 0 0,0 1-67,3 1 0,0-1-382,-3 19 210,5-2-176,4-16 1,2 0-51,14 16 432,0-3 16,14-10-302,-7-9 0,1-3-12,-1 0-134,-3-1-28,-3-2 269,-6-1 387,-4-2-264,-5-1 101,-10-2 39,-3 0-33,-9 0 100,-2-3-100,-1 0 38,1-1-766,-10 0 722,5-3 0,6 2 0,9-2 0</inkml:trace>
  <inkml:trace contextRef="#ctx0" brushRef="#br0" timeOffset="-4128.73">25483 12889 16432,'0'0'0</inkml:trace>
  <inkml:trace contextRef="#ctx0" brushRef="#br0" timeOffset="48621.27">18653 13987 6311,'-2'1'1058,"0"1"-453,2-2-488,-23 32-16,15-17-17,-5 5 0,0 1 118,7-5-57,0 1 51,0 0-140,1 0-11,1 0 45,0 0-56,1 8-34,0-6 0,1 5 0,1-5 0,0 3 0,1-9 0,0 0 0</inkml:trace>
  <inkml:trace contextRef="#ctx0" brushRef="#br0" timeOffset="49351.27">18515 14098 16392,'-12'-25'698,"0"0"0,1 2 1,2 4-161,6 6-230,-1 3-17,3 1-44,0 3-242,1 4-156,0 2 151,0 11 146,4 9-146,3 22-613,-2-14 0,2 4 613,1 7 0,1 2 17,-4-12 0,0 0 0,1 2-14,1 5 1,0 2 0,-1-4-4,0 1 0,-1-2-9,1 4 1,0-3 81,-1 7-73,-1-13-39,-1 2 39,-3-22-555,0-4-778,-3-8-1944,-9-24 2983,4 6 1,0 0 0,-6-14-1,4 3 1</inkml:trace>
  <inkml:trace contextRef="#ctx0" brushRef="#br0" timeOffset="49755.27">18379 14090 17087,'22'-34'491,"0"0"0,-5 6 0,3 4-455,6 7 0,3 6-650,4 0 1,-1 3 613,-8 2 0,1 2 5,6-1 1,-1 2 103,-5 7 1,-3 2-110,8 5 101,2 10-140,-18-1-292,-6 2 113,-5 2-57,-10 14 152,-7-9 244,2-9 0,-2 0-239,-18 5 115,13-12 1,0-1-15,-1-1 0,-1 0 17,0 0 0,0-1 19,0-1 1,0 0 25,-5 1 0,1-1-45,-11 1-67,-1 1 134,21-9-1019,7-2-987,4-3 1939,7-8 0,-1 5 0,3-5 0</inkml:trace>
  <inkml:trace contextRef="#ctx0" brushRef="#br0" timeOffset="50286.27">19103 14400 17826,'2'-26'184,"-1"0"1,0 2 0,-1 3-129,-2 3 84,-3 1-134,-2 4 28,-4 2-18,-3 6-16,-5 4 0,-5 11-5,-6 8 7,14-4 1,-1 3-160,-1 2 0,0 2 140,1 0 1,1 3 16,-3 7 0,2 2-104,7-4 1,2 0 77,-1-3 1,4-1 25,12 4 39,8-21-39,10-13 6,6-9 36,-14 1 0,0-1-25,1-3 0,0-2 53,4-9 0,-1-1 143,-4 3 0,-2 1-68,0 1 1,-3 2 0,-1-3-79,-9 20-67,-2 11 308,0 8-308,0 9-11,0 6 11,5 2-549,6-3-342,11-6-458,8-7-118,-9-10 1,3-3 1466,9-7 0,0-3 0,5 4 0,-17-4 0,1 0 0</inkml:trace>
  <inkml:trace contextRef="#ctx0" brushRef="#br0" timeOffset="50522.27">19539 14242 17753,'-17'-20'235,"-1"0"0,3 1 1,-1 6-242,-1 15 1,0 7 5,-1 7 39,1 9-39,4 6-6,8-7 1,3 3-281,5-2 0,5 0-114,-1 0 0,3-1-493,6-6 0,4-4 159,3-7 0,3-4 734,11-7 0,0-2 0,6 2 0,-19-3 0,1 0 0</inkml:trace>
  <inkml:trace contextRef="#ctx0" brushRef="#br0" timeOffset="51902.27">19723 13761 18604,'-9'42'232,"1"-1"0,1 0 0,3-2-232,6-10 0,3-1-204,0 2 0,2 0 204,0-2 0,2 2-556,4 7 1,0 1 347,-5-12 0,0 0 88,1 4 0,0-2 304,-2-1-531,-2-10 240,0-8-10,8-18 300,1-7-267,9-13 84,-1-4 556,-1-3-511,1 2 207,-4 2 67,-2 7-151,-4 4 79,-3 8-247,-5 7 0,-2 3 96,-5 10-96,-5 6 0,-5 11 0,-5 7 190,1 4-224,3 1-22,5 0 56,5-12 0,3-1-101,13 17 62,0-4 39,14-15-11,0-16 16,5-4-5,5-8-602,4-5 591,-17 2 0,0-1 11,1-1 0,0 0-59,1-1 0,1-1-271,9-6 0,0 0 198,-10 5 0,-1 0 28,6-4 1,-3 0-14,2-5 182,-10 2-193,-7 3 21,-6 5-33,-5 4 39,-8 5-50,-4 3 767,-11 7-498,-6 5-68,-3 10-351,-3 6 427,17-11 0,0 0-34,1 1 1,1 1-4,1 0 1,1 0-90,-8 16 39,6-1-17,6 2-22,6-12 90,10-1 33,4-16 112,9-4 251,3-9-430,3-6 56,2-8-95,-10 3 0,0-1 229,6-8-128,-9 10 0,-3 1 246,-1 0-134,-4 6-168,-3 5-62,-2 3 0,0 4 5,0 5 34,1 4-39,9 14-33,1-5 33,9 5-11,2-12 11,7-6 0,6-3-3,-16-3 0,1-3-17,2-1 1,1-1-348,0-3 0,1 0 327,0-4 1,0-1-14,0-1 0,-1 0 2,-1-2 1,-1-1-197,4-6 1,-3-2 153,-7 6 1,-2 0-23,1-4 0,-4 0-95,-4-5 204,-7 6 6,-9 7 73,-18 6-68,0 12 57,-11 7-62,13 8 0,4 5-39,4 3 39,6 3 717,4 4-689,4-8 0,2 1-28,-1-5 0,1 1-87,1 7 0,1 0 84,0-7 0,1-1 6,2 1 0,1 1-3,0-1 0,0 0 2,1 0 1,0 1-3,0-1 0,0-1-257,5 20-57,-3-2 112,-4 2 146,-6-15 56,-9 0 101,-6-18 0,-4-4-11,-2-3 323,3-5-408,2-5 12,5-23-17,5-1-223,5 7 0,3 0 223,4 3 0,1 0-354,1-2 0,3 0 354,3-2 0,2 2 0,1 0 0,1 0 50,2 1 1,1 2 2,1 1 0,0 1 28,1 3 1,1 1-15,9 1 0,0 3-45,-8 5 1,-1 1-23,7 2 0,-2 3-78,2 11-219,-7 6-325,-8 5-627,-7 1-308,-4-2 1667,-7-4 0,2-7 0,-2-4 0</inkml:trace>
  <inkml:trace contextRef="#ctx0" brushRef="#br0" timeOffset="52052.27">21209 13984 15272,'10'39'0,"1"0"0,-3-8 0,1 0 0</inkml:trace>
  <inkml:trace contextRef="#ctx0" brushRef="#br0" timeOffset="52757.27">21370 14227 18571,'13'-27'347,"0"0"1,-2 4-1,-1 5-380,-2 11 5,-1 4 28,-1 8 0,1 5-23,-1 8-44,2 5-308,0 1 4,1-3 147,1-4 146,3-7 78,2-4 50,3-4 40,12-18-23,4-8 28,-18 10 1,-1-2 67,10-14-1,-12 14-162,-5 4-28,0 5 23,-2 4-35,2 4 40,1 5 62,2 5-56,13 14-6,1-4-120,-7-8 1,2 0 113,19 1-270,-16-8 1,1-2 241,1-1 1,1-2-23,14-4 0,1-3 53,-11 0 0,0-2-583,9-4 0,-2-3 465,-13 1 1,-4-2 75,-1 1 0,-2-2-147,11-15 192,-10 1 17,-8 4 117,-6 5 351,-3 6-496,-11 8 456,1 9-496,-11 11 51,1 11 5,-1 13 136,9-12 1,-1 2-125,0 5 0,1 2-16,2-7 1,0 1 0,1 3-1,-1 1 1,1 3-1,-1 1 1,2-1-25,-2 4 1,2 0-1,0 0 23,0 1 0,-1 0 0,3-3 0,0 1 0,2-4 0,1 8-670,-2 1 328,1-4 236,-4-6-12,-3-10-94,-13-7 234,-9-8-11,-1-7 40,-1-5 960,12-4-1011,2 0 573,2 0-886,-4-3-1126,6 2 1439,-4-7 0,13 10 0,0-2 0</inkml:trace>
  <inkml:trace contextRef="#ctx0" brushRef="#br0" timeOffset="54741.27">22733 14163 13452,'1'-5'2912,"0"0"-739,-1 5-1606,-5-20-147,3 13-269,-3-15-62,4 17-89,1 0-50,5-4 44,11-6 6,0 3 0,4-1-1639,11-7 1,4-2 1605,-4 3 1,2-1-1,1-1 33,-5 4 0,1-2 0,1 0 0,-1 0-375,2 0 1,-1 0-1,0 0 1,-1 0 372,8-3 0,-2-1 0,-2 2-49,-8 5 1,-1 1 0,-2 1-20,1-1 0,-3 2-14,1-2 50,-13 6-94,-4 2-310,-10 4 2788,-11 3-2714,-9 8-577,-10 7 952,17-2 1,2 2-12,-2 7 0,2-1 0,-1 3 0,4 3 0</inkml:trace>
  <inkml:trace contextRef="#ctx0" brushRef="#br0" timeOffset="55403.27">23995 13542 19479,'-1'32'2,"1"-12"1,0 3 14,0 7 0,0 4 0,0-2-1343,0 7 1,1 1 1336,0-4 0,0 3 1,0-4-12,1-4 0,0-4 208,1-2 1,-1 0-259,3 13 115,-3-6-822,0-7 29,-1-12-772,-8-29 1371,0-6 129,0-1 0,0-3 425,0 2 1,1-1-390,0-2 1,0-1-412,-1-1 1,1-1 536,0 0 1,1 0-1,0 0 1,1 1 7,0 1 1,1 1-18,1 3 1,1-1 182,2-5 0,1 1-208,3 7 1,1 1-256,2-5 1,4 2 351,15-7-119,6 3 390,0 5-485,-10 14 0,-1 2-11,9-1 1158,4 10-1107,-18 11-102,-4 11-38,-5 9-332,-4 6-814,-2 3 1039,-2-20 0,1 0-325,-1 20 580,0-5-524,0-6 258,-2-7 201,-4-6 6,-7-6 40,-8-4-40,-6-4 39,-4-2-39,-1-1-628,-5-8-2649,16 0 3091,2-7 0,16 8 0,3 0 0</inkml:trace>
  <inkml:trace contextRef="#ctx0" brushRef="#br0" timeOffset="56286.27">24428 13431 19378,'-6'33'-4,"0"0"0,-1 3 1,2 0 14,2-1 0,1 1-1071,1 3 1,-1 0 1073,1 3 0,1-1-14,-1-4 0,2-1-56,0-7 0,3 0-67,4 7 0,4-3 58,-2-12 1,1-2 189,6 7 0,3-3-125,12-6 45,6-8-45,-16-9 0,0-2-17,2-2 0,1-3-20,0-1 1,1-4-438,8-10 1,-2-2 291,-11 5 0,-1-2-277,3-6 1,-5-1 178,-9-12 157,-16 5 1006,-10 5-821,-13 13-62,-9 8 50,18 12 1,-1 3 72,-1 2 0,1 3-121,-7 15 1,2 5-3,7-7 0,3 1 3,-4 8 0,5 1-6,9-12 0,4 0-81,1 16 242,14-10-158,8-9 5,13-10 96,6-13 84,-17-1 0,-1-3-182,1-3 0,-1-1 19,0-2 1,-1-2-23,-3 0 0,0 0 156,10-12 197,-8 4-84,-8 7 639,-4 8-1015,-5 5 107,-2 4-157,5 16 373,2-2-423,6 11-106,4-11 111,2-5 45,5-5 124,2-13-7,2-7 40,-6-8 0,-2-5-545,-3 5 1,-1-2 546,5-10 1,-1-1 25,-8 7 0,-1 2-28,0-1 0,-2 2 0,-2 1 0,-1 1 96,3-17 167,-5 9 67,-3 12-262,-4 10-40,-11 12-28,1 11-17,-9 12-28,8 9-28,2 6 358,7-18 0,2 0-372,0 1 1,2 0-88,-1 20 34,4-16 0,2-1-22,5 9 264,8 3-203,7-12 95,-6-9-178,4 4 16,-11-8-68,-4-1 236,-3-2 535,-10 0-535,-3-3 17,-7-1-17,-1-4-202,1 0-901,0-1 1103,0-8 0,7 7 0,2-7 0</inkml:trace>
  <inkml:trace contextRef="#ctx0" brushRef="#br0" timeOffset="56686.27">25384 13280 18958,'13'27'51,"1"1"1,-1-1-1,0 3 1,1 0 0,-2 2-65,-1 2 0,0 2 1,-1 1-1,-1-2-985,1 0 0,-1-1 0,0 1 801,-1-3 1,1 1 0,-2-1 0,-1-3-146,-1 0 1,-2-3 622,-1 8-595,-2-11 797,-4-3-271,-3-11-200,-1-7-24,0-14 1650,5-10-1134,2-19-387,5 9 180,1-8 56,6 18-347,1 6-12,2 8 6,3 4 0,1 11 17,4 4-17,1 10-717,2 5-1008,-1 1 1725,4 3 0,-14-14 0,1-1 0</inkml:trace>
  <inkml:trace contextRef="#ctx0" brushRef="#br0" timeOffset="56836.27">25823 13561 14051,'10'27'0,"-1"1"0,-1-6 0,0 0 0</inkml:trace>
  <inkml:trace contextRef="#ctx0" brushRef="#br0" timeOffset="57353.27">26165 13575 15361,'-36'9'177,"-1"0"1,-2 8 0,6 6-178,16 5 0,6 2-547,-2 0 0,2 1 547,4 0 0,4-2 0,6 8-1,6-6 287,7-10 655,8-10-476,7-8-241,-3-14 0,3-8-833,-4 1 0,1-3 1,0-1 643,2-3 1,0-2-1,1-1-24,-7 5 0,0-2 1,0 0-1,-1 1-11,0-2 0,-1 1 0,-1 0-67,-2 2 0,-1 0 0,-1 0 67,3-5 0,-2 1 47,-4 3 1,-1 0-42,3-15 417,-6 1-379,-5 16-88,-9 5-1,-5 20 39,-14 22-95,3 1-28,8-4 1,1 3 214,2 6 0,2 0-526,2-7 1,2 1 91,-2 7 1,3-1-17,5 9 330,9-4 439,7-5-405,8-3 0,1-3 31,-13-10 0,0 2-26,1 5 428,-1 4 122,-17-11-129,-11-3-241,-9-1-185,-12-2-177,10-5 1,-2-1 229,-11 0 1,1-1 0,-5 1 0,17-2-1,0-1 1</inkml:trace>
  <inkml:trace contextRef="#ctx0" brushRef="#br0" timeOffset="57986.27">22501 14698 15743,'37'-15'319,"-1"0"0,1 2 0,-2 4-115,-10 6 1,1 3-943,4 2 0,2 2 903,6 2 0,0 3-632,-7-1 1,0 2 0,1 0 546,4 2 1,0 1-1,1 1-21,1 0 1,1 1 0,0-1-10,0 0 1,0 0 0,0-1-12,-2-1 0,0-1 0,-1 0-15,-3-2 1,0-1 0,-1 0 0,9 0 0,-1 0-14,-8-3 1,-2 0 340,-6-2 1,-2-1-353,11 1 5,-8-2 258,-5 0 404,-7-1 283,-6-1-950,-5-3 1557,-6-3-2571,-3-6 1059,-4-7 1,4 10 0,1-3 0</inkml:trace>
  <inkml:trace contextRef="#ctx0" brushRef="#br0" timeOffset="58571.27">24066 14520 19014,'9'39'61,"-1"0"1,1-2 0,0-4-29,4 3-66,1-4-1,0-7 34,0-7 179,1-9 437,7-11-476,-5-11-134,4-9 128,-8-4-89,-4 0 11,-3 3 28,-2 6-84,-3 6-224,1 8 207,-1 9-44,3 8 10,12 23-27,1-7-255,-4-9 0,3-2-193,11 3 127,3-8 187,1-6 206,8-17 6,-12-7 36,-11 2 1,-2-3-32,-1-19 74,-6-4-326,-3-2 309,-8-1 364,-4 4-239,-2 16 1,-2 2 142,-6-5-330,-5 2-117,11 18-49,5 7-960,3 10-520,6 12 1646,7 0 0,1 0 0,-2 3 0,11 6 0</inkml:trace>
  <inkml:trace contextRef="#ctx0" brushRef="#br0" timeOffset="58957.27">24948 14721 16852,'0'-24'492,"0"1"1,-3-16 95,-4 30-375,-7 4-79,-6 4-128,-6 10 96,-6 5-97,14-1 1,1 1-115,-1 1 1,1 1 105,2 1 1,1 1-49,-9 18-101,10-2 29,7-5-78,10-7 195,10-9 0,8-6 6,9-8 34,4-10-265,0-5 298,-1-8 224,-6-1 341,0-2-621,-7 9-55,-3 4 21,-6 13-89,-1 9-650,2 5-610,4 6-1602,8 1 2974,-5-9 0,-2-1 0,4 1 0,3-2 0</inkml:trace>
  <inkml:trace contextRef="#ctx0" brushRef="#br0" timeOffset="59186.27">25287 14414 19944,'-10'-40'235,"2"10"-235,7 42 123,7 29-224,2-8 0,3 2-269,-2 1 1,3 0-965,4 2 1,0-1 274,-3-12 1,0-1-29,0-2 1,-1-1-1394,8 17 2480,-5-4 0,-7-16 0,-4-4 0</inkml:trace>
  <inkml:trace contextRef="#ctx0" brushRef="#br0" timeOffset="59706.27">25132 14646 17613,'36'-5'236,"0"1"0,1 0 1,2-3-1,0-2 1,-1 1-148,-4 1 1,-2 0 0,0-1-705,0-1 1,-1-2 0,-3 0 617,0-2 0,-4 1-3,-1-1 0,-3 0 479,10-12-848,-11 2 283,-11 2-116,-8 5 29,-10 7 167,-8 4 968,-10 10-962,-2 8-6,-1 11-244,3 8 244,6 3 6,8 3-25,9-11 0,4 0-143,7 12-28,0-15 0,3-2 22,17-2 51,7-9 123,5-6 56,-17-9 0,0-2 64,2-1 1,-1-3 47,1-3 0,-1-3-152,1-2 1,-2 0 45,-1-2 0,0 0 8,-4 1 0,0-1 86,1-3 1,-2 0 319,3-5-184,-3-1-174,-11 21-113,-4 5-5,1 5 79,5 16-79,1-1 0,9 15-23,3-7-324,3 1-477,2-4-509,0-3-1490,0-3-454,-5-5 2565,0-6 1,-11-2-1,-1-3 0</inkml:trace>
  <inkml:trace contextRef="#ctx0" brushRef="#br0" timeOffset="59852.27">26353 14551 16118,'0'0'0</inkml:trace>
  <inkml:trace contextRef="#ctx0" brushRef="#br0" timeOffset="65202.27">27002 13229 12118,'-7'0'2079,"2"0"-1379,5 0 140,0 0-330,-8 0-174,6 0-90,-5 0 40,7 0 117,0 0-224,7-2-100,9-2 77,20-4-156,-13 4 0,2-1-473,5-1 1,4 0 0,-2 0 478,2 0 0,0-1 16,-3 2 0,2-1 1,-4 1-23,-4 1 0,-2 1-6,16-3-168,-10 4 174,-14 0 6,-6 2 44,-9 3 107,0 5-101,0 8 1460,0 7-1516,0 7 0,0-4 0,0 2 33,0-3 1,0 2-698,0 12 0,0 3 750,0-12 0,0-1 0,0 2-781,0 6 0,0 0 1,0 2 715,0-7 0,0 1 0,0 1 0,0 0-7,0 0 0,0 1 0,0 0 0,0-1-13,0-1 1,1-1-1,-1 1 1,-1 1 21,1 7 1,-1 3 0,1-1 0,-1-3-24,1 1 0,0-3 0,0 0-93,-1-4 0,1 2 0,-1-2 0,1-1 93,0 0 0,0-3 0,0-1 0,0 1 0,0-2 0,0 5 0,2-1 0,1 6-39,3 3 89,1-3-67,-3-16 1,1-1 16,0 5 1096,1 0-1046,-5-18 2442,-1-4-2184,0-2 434,-6-1-692,-5-1-50,-9 0 0,-4 0-9,1 1 1,-2 1-642,-14 1 1,-3 2 632,13-1 1,0 2-1,0 0-505,-3 1 1,-1 1 0,1 0 446,-1 0 1,1 2-1,1-1-15,-10 3 1,3-1-493,9-1 1,3-1 240,-12 5-292,14-5-2644,17-7 3324,38-23 0,-16 13 0,4-4 0,-1 0 0</inkml:trace>
  <inkml:trace contextRef="#ctx0" brushRef="#br0" timeOffset="65635.27">27760 14129 17535,'-25'0'537,"1"0"1,-17 0-112,38 0-336,1-1-90,7-2-6,9 0-5,12-3-387,13-1-1241,-12 2 1,4 0 1534,11-2 1,0 0-1,-18 3 1,0 0-1,2-1 1,1 0-1</inkml:trace>
  <inkml:trace contextRef="#ctx0" brushRef="#br0" timeOffset="65971.27">28348 13437 17764,'-4'-25'851,"1"0"1,0 0 0,-1 4-634,0 8-386,1 3 67,2 10 96,1 12-12,1 11 0,2 5-322,0 10 1,0 4-755,-1-11 1,1 2 0,0 0 1052,1 7 0,0 0 0,-1-4 1,-1-10-1,0-2 0,1 0 0,0 0 1</inkml:trace>
  <inkml:trace contextRef="#ctx0" brushRef="#br0" timeOffset="67157.27">28360 13184 16532,'4'-28'993,"0"-1"1,0 1-1,2 2-388,8-9-168,1 3-381,1 9-51,-1 8-5,0 8-111,11 22 108,-12 8 0,-1 6 3,1-2 0,-2 3-587,-2 11 0,-2 1 475,-5-12 0,-2 0-17,-3 0 1,-2 0-63,-1-4 1,-2 0 125,-2-2 1,-3-2-15,-1-2 1,0-3 78,-15 9 123,2-10-111,3-8 44,4-5-28,3-4 11,2-4 1084,3-2-938,3-3 39,3 2-224,2 2-157,1 3 68,2 2 83,0 6 12,6 4 27,4 9-33,8 6 0,5 3 0,4 2-25,-3-12 0,2-1-245,-6-5 1,1-1 252,8 1 1,1-3 55,12-3-39,0-8 39,-4-7-288,-3-7 137,-7-7-112,-7-4 11,-8-3-359,-6 1 331,-6-1 17,-18-1 179,2 14-56,-14 2 626,9 19-531,-1 10 275,3 11-289,8 2 1,1 5 16,3 1 1,2 2-579,0 0 1,2-1 580,4-2 0,5-4 163,10 1 201,11-10 50,9-9-361,-15-8 1,2-4-506,3-2 1,0-3 518,2-3 1,1-3-49,1-3 1,0-1-20,-1-2 0,-1-1-20,-2 0 1,-1 0-274,-4 0 1,-1 0 292,-3 2 0,-2 0 6,6-14 897,-11 7-903,-6 7-73,-28 7 40,3 7 50,-21 9-73,8 6-6,4 8 1070,5 1-1019,7 3 287,7-2-483,6 0 78,2-2 45,8-2 23,2-1 55,16 9 129,-4-3-117,6 11-685,-7-1 724,-2 8-43,-9-16 1,-1 0 2,-1 3 1,-1 1-6,-1 2 0,-1 0 0,-1 1 0,-1 0 0,0-1 0,-1 0-115,0-1 1,-1-1-113,-1-2 0,0-1-210,-3 17 113,-1-11 273,1-10 18,0-10 33,2-5 50,-2-11-39,0-5 887,-2-9-714,1-5 63,-2-1-6,2-1-169,1-1-10,3 1 28,1-2-90,8-3 0,5-5-79,-1 16 1,2 0-358,3-2 1,2 0 435,1-2 0,2 1-656,1-1 0,1 1 731,-1 0 1,1 2 151,-2 2 0,-1 1-111,-3 2 1,-1 1 342,9-7-330,-9 8-129,-8 8 587,-4 4-548,-4 20 1508,0 0-1547,-1 17 72,1-2-72,-2 0 47,2-5-86,4-3-320,2-8 359,26-19 0,-20 5 0,14-14 0</inkml:trace>
  <inkml:trace contextRef="#ctx0" brushRef="#br0" timeOffset="67935.27">28597 14288 19053,'-12'-26'653,"0"1"1,1 2-1,1 6-647,0 13 78,-8 5-79,-9 12 26,5 2 1,-5 5 0,1 3-811,2 0 1,1 4 0,-1 1 0,1-1 778,-1-1 0,0 0 0,1 0 0,1 1-13,2 1 0,-1 1 1,3-1-1,3-2 54,3 2 0,4-3-78,3-3 1,3-2-100,4 14-94,11-2-145,16-9 16,-3-14 1,4-4-1133,7-4 1,4-5 1490,-3-3 0,3-3 0,-4 0 0,-5 3 0,-2-1 0,4-4 0,0 0 0</inkml:trace>
  <inkml:trace contextRef="#ctx0" brushRef="#br0" timeOffset="68352.27">28729 14609 19165,'-5'-33'420,"-5"6"-420,-7 27-33,-10 8-18,-4 6 51,-3 10-971,16-10 1,1 2 961,0 1 1,2 1 8,1 1 0,1 0 214,2 1 1,2 0-366,-3 17 100,6-4-223,11-7 628,9-9-402,6-11 1,4-5-88,17-8-228,-11-1 0,-1-2 212,-7-3 0,-2-1 30,-1-2 1,-1 0 78,-2 0 0,-2-1 986,5-14-793,-9 2 151,-17-1-179,-6 12-78,-12 3-90,1 12 41,2 5-953,5 4-1726,9 7 2683,20 10 0,-8-10 0,13 0 0</inkml:trace>
  <inkml:trace contextRef="#ctx0" brushRef="#br0" timeOffset="68719.27">28995 14573 19171,'-26'-6'-152,"0"0"1,-14-1 61,36 24 79,4-1-303,7 3 40,4-2 218,7 0 56,2 1-39,1 0 22,1 0 17,-2 1 73,-3-1-23,2 11 28,-10-8-72,0 7 78,-7-9-84,-2-2 6,-4-1 167,-2-4-167,-7-3 33,-3-3-39,-5-3-370,-14-3-766,0-11-365,4 0-138,23-8 1,6-4 818,12-7 1,2-3 0,-1 18 0</inkml:trace>
  <inkml:trace contextRef="#ctx0" brushRef="#br0" timeOffset="69202.27">29299 14368 20823,'9'14'39,"-2"9"-39,-6-1 0,-2 4-730,1 13 0,0 3-170,0 1 1,0-1-260,0 0 1,0-1 850,0-8 0,0-4 292,0-1 488,0-12-422,-4-8 56,-2-8 174,-4-9 391,1-6-100,2-9 208,3-16-448,3 8-270,10-9-55,5 14 1413,10 4-1413,4 4 56,4 4-62,0 5 0,-1 4-6,-3 4-33,-3 4 39,-3 6 5,-4 7-5,-4 6 0,-5 4-100,-5 1 32,-2 0-83,-6-1 67,-2-2 34,-5-4 44,-3-4 6,-3-3 11,-1-5 23,-2-4-28,-1-2-6,1-1-662,1 0-738,5 0-1877,2 0 2901,6-1 1,2 1 0,3-1 0</inkml:trace>
  <inkml:trace contextRef="#ctx0" brushRef="#br0" timeOffset="69386.27">29660 14790 19540,'-18'16'0,"3"-3"0</inkml:trace>
  <inkml:trace contextRef="#ctx0" brushRef="#br0" timeOffset="86787.27">21678 6866 9975,'-22'-23'157,"0"0"0,2 1 0,2 4 117,4 7 30,1 0-253,0 4-32,1 0-226,2 4-181,-1 1-133,0 2 343,1 2 178,2 0 6,1 1 1506,2 0-280,3 0 1955,1-3-2526,0-2-219,1 0-72,-1-2 151,1 1-241,0 1-135,0 0-615,0 1 464,0 8 12,2 4 22,6 21 11,4 7-39,0 1 0,0-1 11,-7-16 23,0-6-28,-1-3 66,-2-5-72,0-4 370,1-3 404,-1-1-399,3-5-84,1-6-285,3-10 117,4-8-73,3-8-222,-7 15 1,1 1 165,0-2 1,1 0 5,3-8 0,2-1 50,-2 6 0,0 0-50,0 1 0,-1 2-190,6-2-34,-10 18 129,-1 8 89,1 8 6,0 8 73,1 9-62,0 6 40,0 2-51,-2-9 0,0-1-56,3 11 50,-3-14 0,-1-1 1,3 1 303,-2-4-230,-2-6-68,-1-3 5,-1-5-5,-2 0 0,-1-4 62,-1 1-62,4-1 0,0 0 39,5 0-39,2-1 0,3-3-17,3-2 17,15-14 0,-14 6 0,1 0 25,0-1 1,-1-1-26,0 0 0,-3-1 0,3-7-51,-4 1-16,-5 2-129,-4-5 22,-2 8 113,-4-2-197,-4 11-157,-3 2 169,-4 3-79,-2 2 235,0 1-100,-1 2 95,0 5-62,-5 10 62,6 1 89,-1 10-11,9-4-39,2 3 112,3 0-33,5 2 229,3-2-146,17 8 140,0-11-128,10 2 291,-7-15-34,0-4-100,2-4 67,-1-5-264,1-5 6,0-8-17,1-7 1,0-4-136,0-2 51,-13 10 1,-1 0-23,5-7 27,-2-2 12,-13 17-33,-4 5-174,-2 4 16,0 11 158,-2 15 33,1 3-23,0 11-22,0-10-33,1-4-24,4-3 41,0-6 61,5-6 337,1-5-281,1-3 100,10-17-122,-3 1-40,6-16 6,-6 6 0,-3 1 0,-4 3-207,0 3-28,-5 9 111,1 2 51,0 16 73,1 0-50,5 8 16,1-4-156,3-2 22,6-5-129,5-2 179,6-7-120,-7-6 0,2-3-30,-9 2 0,1-1 198,5-7 0,-2-1-37,-2-10 102,-10 0 10,-9 2 359,-30 1-358,0 13-164,3 6 1,-2 3-431,-16 9-1395,3 9-1294,5 5 2493,10 4 0,12-11 0,7-3 0</inkml:trace>
  <inkml:trace contextRef="#ctx0" brushRef="#br0" timeOffset="87285.27">23573 6603 19087,'-3'24'29,"-1"0"1,2 0 0,1 3 12,2 10 0,1 2-772,-1-10 0,1 1 646,0 8 0,-1-2-264,1-13 0,-1-2-1063,3 14-154,0-12 1565,4-10 0,-4-8 0,1-4 0</inkml:trace>
  <inkml:trace contextRef="#ctx0" brushRef="#br0" timeOffset="87618.27">23555 6588 17188,'21'-19'201,"1"0"1,-1 0-1,9-7 1,-1 5-199,-8 11 0,0 5-76,11-3 28,5 3-67,-15 11 112,-5 4-280,-3 10-224,-7 19 224,-3-6 103,-5-11 1,-3 0-496,-5 10 280,-9-4-56,-1-3 448,-3-5 100,-1-5-94,0-6 134,-1-4-190,-9-3-29,10-2-1349,-4-5 1428,13-7 0,7 3 0,3-1 0</inkml:trace>
  <inkml:trace contextRef="#ctx0" brushRef="#br0" timeOffset="88270.27">24011 6734 17328,'17'-26'191,"1"1"1,-1-1 0,8-9 0,-5 1-120,-9 7 1,-3 2 34,2-11-90,-4-3-17,-13 25-40,-4 7-77,-9 4-23,-3 10 140,0 4-661,-5 21-409,12 6 690,2 0 184,20-5 106,6-15 84,9-5-94,3-3 88,0-2-39,-1-3-16,-2 1-56,-5 1-140,-3 10 453,-7-1-190,-1 9-61,-4-6-85,2 0-106,3-3 22,16-3 230,0-7-5,12-1 10,-6-12 29,2-2 252,-1-10 16,-2-3-95,-3-2-207,-3-3 0,-6-1 51,-4-13-51,-7 11 599,-9-6-487,-5 15-39,-9 7-73,-2 6 0,-1 4 11,-1 11-5,-3 19 95,15-5 0,1 2-29,1 1 1,2 0-186,2 1 1,3-1 78,6 6 34,6-5-319,6-6-466,17-8 698,-6-9 0,0-1 1,4-1-1,8-2 0</inkml:trace>
  <inkml:trace contextRef="#ctx0" brushRef="#br0" timeOffset="89171.27">24909 6672 16023,'2'4'2229,"-1"-1"-946,-1-3-1238,21-31-45,-15 15-275,6-9 1,-3 0 15,-16 4-99,-6-7 252,-8 13-34,-7 3 39,-2 7 67,-2 3-89,-1 10 106,2 6-33,2 11 61,4 5-67,5 4-107,12-9 1,3 1 5,0 10-3,7-14 1,3-2 159,11-1 17,10-8 95,5-6-28,-6-12 0,1-3-39,-6 0 0,0-1 58,6-7 1,-1-5-493,-6-8 1,-3-2 503,-4 6 0,-2 0-112,1-11 0,-3 0 55,-4 10 1,-2-2-59,-1 2 0,0-2 0,0 1 42,-1-4 0,1 1-42,-1-11 0,0 3 229,0 16 1,0 2 309,0-12-539,0 15-68,0 10 68,-5 37 0,1 3 0,2-2 0,-1 5 0,1-1-599,0 2 1,0-1 620,1-2 1,0 2 0,1-3-57,2 1 0,0-2 31,1 0 1,1 0 203,2-5 1,2-1-236,1-1 1,1-2-51,13 12-23,2-11-42,0-9 149,1-7 152,-2-8-141,5-18 174,-10 2-180,2-15 29,-12 10 1257,-2 2-1291,-2 5 216,-2 6-216,-1 6 128,1 9-128,0 6 0,1 8-5,3 2 21,3 0-49,1-2 16,2-4 17,1-5 157,0-4-157,0-5 95,8-11-61,-5-2 27,4-12-61,-7 1 0,-3-1 174,-2 2-124,-2 3 68,-3 5-118,-1 6-67,-2 3 33,2 5 17,0 7 17,3 4 0,2 9-173,4 2-758,5 1-390,11 0 1321,-4-10 0,0-2 0,3 1 0,6-1 0</inkml:trace>
  <inkml:trace contextRef="#ctx0" brushRef="#br0" timeOffset="89385.27">25808 6484 18767,'-22'4'-69,"0"0"0,1 8 0,7 4-357,14 6 0,5 2 73,0 0 1,2-1-203,4-1 1,4-4-91,4-7 1,3-5 534,11 0 1,0-2-1,5-1 1,-16-3-1,0 0 1</inkml:trace>
  <inkml:trace contextRef="#ctx0" brushRef="#br0" timeOffset="89919.27">26305 5962 19059,'0'39'4,"0"-1"0,0 1 0,0-1 0,0 1 1,0-2-1,0-2 0,0-1 0,1 0-281,0 7 1,2 0 0,-1-6-1148,0-6 1,-1-4 269,1 17-28,-2-8 885,-8-1 208,-4-7 89,-8-7 566,-2-11-387,1-5 50,4-12 349,4-4 835,7-10-1021,3-5-230,7 8 1,3-1 21,7-12 43,-2 12 1,2 2-222,15-5 78,1 4-51,3 4 18,2 6-51,-1 3-45,-9 4 0,1 3-8,-1 4 0,1 3 50,-1-3 0,-1 2-78,-3 4 0,-3 2-250,0 6-469,-6 0 127,-6 0 806,-5-1-262,-7-2 85,-10 3 88,0-7-77,-7 3-51,-1-7-28,5-2-1339,-10-1 1451,2-3 0,12-1 0,-1 0 0</inkml:trace>
  <inkml:trace contextRef="#ctx0" brushRef="#br0" timeOffset="90103.27">27009 6521 15104,'7'6'0,"-2"-1"0</inkml:trace>
  <inkml:trace contextRef="#ctx0" brushRef="#br0" timeOffset="148469.27">18163 12484 9106,'0'-5'1131,"0"2"-123,0 3-672,0-11 157,-1 6-134,-1-8-12,0 10-202,-2-1-55,1 2 123,-1-1-84,1 0 33,0 1 40,0 0-146,1 1-51,1 0-5,-1 1-22,0 0-17,-2 3 39,0 5 0,-3 8 56,0 7-56,-1 9 0,0 8-751,4-14 0,0 1 773,1 6 1,0 2-18,-1 1 1,1 2-6,1 1 0,-1 0 0,1-3 0,-1-1 33,1-4 1,-1 0-34,1-1 0,0 0-329,-1 0 1,0-1 328,1 2 0,-1 0 16,0 0 1,0 0-17,1-2 0,0 0 0,-2-1 0,1 0 0,0-1 0,0 0 0,-1 0 0,0-1 3,1 1 0,0 0 22,-1 1 0,1 0-25,0 1 0,0 1 6,0 0 0,0 0-26,1 2 0,0 1 20,1-3 0,0 2 0,0-2 14,1 5 0,-1-1-488,1 9 1,0-1 492,-1-17 1,2-3-14,0 17-6,2-4 61,0-15 1163,1-4-1224,-3-13 148,1-7-1363,-1-10 1517,-1-17 0,0 12 0,0-5 0</inkml:trace>
  <inkml:trace contextRef="#ctx0" brushRef="#br0" timeOffset="150134.27">17999 12604 11995,'-9'-13'235,"1"2"-235,8 9 51,0-1-17,3 0-34,2-2 146,5 0-102,3-2 74,4 0 134,3-3 162,18-4-380,-12 5 0,1 0 47,1 0 0,0 0-497,4-1 1,0 1 468,-5 2 0,0 1 28,5-2 0,1 0-50,5-1 0,3 0-347,-11 2 1,2 0-1,1 0 331,1 0 0,2-1 0,2 1 45,-1 0 0,4-1 1,0 0-1,-3 1-659,2 1 0,-2-1 1,1 1 610,-3 1 1,2-1-1,-1 0 1,-3 2 2,-1 0 0,-3 2 0,1-1-444,-1 0 1,1 0 0,0 1 437,-1-1 1,1 0-1,0 1-68,-1-1 1,1-1 0,-1 1 58,-1-1 0,1 1 0,2-2 7,0 0 0,3-2 0,0 1 0,-2 0-7,2-1 0,-1 1 0,1-1-71,-1 1 1,1-1 0,0 0 0,-2 1 85,-1 1 0,-1 0 0,-1 1-21,-1 0 1,0 0-1,1 0 6,-1 1 0,-1 0 0,1 0 291,14-1 1,-1 1-290,-13 0 0,-1 1 0,1-1-2,1 0 0,0 1 0,-1-1 0,1 0 0,-1 0 0,3 0 14,0 0 0,1-1 0,2 0 0,0 1-24,0-1 0,1 1 1,0-1-1,0 1 8,0-1 1,0 0 0,-1 0 0,1 0 6,7 0 1,-1 0 0,-3 1-6,-1-1 0,-2 1 224,-5 0 1,-1 0-222,-5 1 0,1 0-3,-3 0 0,0 0 0,1 0 0,1 0 0,3-1 0,0 1 363,2-2 1,-1 1-336,2 0 0,0 0-75,0-1 0,-1 1 125,1-1 1,0 0-51,0 1 0,1 0 441,0-1 1,1 1-445,0 0 1,1 1-26,-1 0 0,2 1 13,-2 0 0,2 1 0,-1-1-13,5 1 0,0 0-215,-5 0 1,2 0 0,-3 0 228,3 0 0,-2 0-14,0 2 0,0-1 0,-1 0 0,-1 1-3,0 1 0,0-1 3,-1 0 0,-1 0 54,1-1 1,0 0-52,1 0 0,0 0 0,2-1 0,2 1-19,4-1 1,1 0 26,-10-1 0,0 0 0,1 0-445,3 0 0,0 0 0,1-1 435,0 0 1,0 0 0,1 0-2,-2 1 0,-1-1 0,0 0 26,-1 1 0,-2 0 0,1 0-26,-2 0 0,-1 1 0,1 0 31,11-1 0,2 1-9,-5 0 0,3 0 1,0 0-5,-3 0 1,-1 0 0,1 0-18,1 0 1,1 0 0,-1 0-153,-4 0 1,-1 0-1,-2 0 154,8 1 0,0 1-3,-10-1 0,0 1 0,1 0 11,0 0 0,-1 1 0,1-1 2,0 1 0,-1-1 0,1 1-26,-2-1 0,0 1 0,0-1 2,13 0 0,0-1 11,-13 0 0,1 0 0,-1 0 52,1-1 1,0 1-1,1-1 60,0 0 0,0 0 0,1 0 33,-1 0 1,0 0 0,0 0-81,-1 0 1,1 0-1,0 0-47,-1 0 1,-1 0 0,1 0 3,-1 0 1,0 0-1,-1 0 220,14 0 1,1 0-230,-8 1 0,1 0 0,-2 1 4,3-1 0,-2 0 502,8 1 1,-3 1-520,-14-1 0,-2-1-6,2 1 1,1 0 158,3 0 0,1 1-153,1-1 0,0 0 0,1 1 0,0 0-6,-1-1 1,0 0 22,-1 0 0,1 0-6,9 1 0,1-1-11,-11-1 0,-2 1-3,8-1 0,-2 1 3,4-1 0,-6-1 1127,-7 0-1121,-5 0 660,-3 0-498,-5 0 1284,-2 0-1060,-3 0 564,-2 0-664,-3 0 32,-2 0-430,-1 9 179,0 20-73,0 7-345,-1-8 0,0 1 395,1 0 1,-1 1-48,0 6 0,0 1-681,0 3 0,1 0 692,0 1 0,0 0-11,-1-5 0,2 0-316,0 3 1,2-2 312,-1-8 0,0-2-52,1 2 1,0-1 51,1 6 0,-1-8 655,-1-7-655,0-6 1356,-1-5-1345,0-3 868,-1-3-2039,1 0-20,1-2-1066,1 0 2246,0-2 0,-1 1 0,-1-1 0</inkml:trace>
  <inkml:trace contextRef="#ctx0" brushRef="#br0" timeOffset="151953.27">17832 13754 9923,'4'0'1467,"0"0"208,-4 0-1327,35-4-113,-14 1-121,5-1 1,1 0-256,6-3 309,7-1-143,-17 3 1,1 1-613,3-1 0,1 0 587,4 0 0,2 1-6,5-1 1,1 0 5,-9 2 0,1 0 0,0-1-703,3 1 0,0 0 0,0 0 703,0 0 0,-1 1 0,0-1 0,-3 1 0,0 0 0,-2 0-266,7 0 0,-2 0 266,-6 0 0,-1 0-6,-3 0 1,0 1-6,4-1 0,1 0 11,7-1 0,2 0-456,-7 1 1,0-1 0,2 0 455,4 0 0,1-1 0,0 0 3,2 0 1,1-1 0,1-1-66,-1 1 0,0-1 1,2 0 74,-9 1 0,1-1 1,1 1-1,0-1 1,-3 1-14,1 0 0,-1 0 0,-1 0 0,2 0 28,7-1 0,2 0 0,0 1 1,-3 0-31,-1 1 0,-2 0 0,-1 1 4,0 0 0,0 0 0,0 0-4,-1 0 0,0 0 0,-1 0-138,0 0 0,-1 1 1,0-1 139,-1 0 0,0 0 0,0 0 22,-2 0 0,1 0 1,-1 0-23,-1 0 0,0 0 0,0 0 0,0 0 0,-1 0 0,1 0 41,-1 0 0,0 0 0,1 0 11,0 0 0,0 0 1,0 0 6,1 0 1,0 1 0,0-1-42,0 1 1,1-1 0,-1 1-8,-1 0 0,-1 0 1,1 1 24,9-2 0,0 1-36,-7 0 0,0 0 607,-6 0 0,1 0-537,12 0 0,1-1 11,-8 1 1,2 0 23,-3 0 0,3 0 1,-1-1-22,10 0 1,0 0 68,-10 1 1,0-1 0,1 0-126,3-1 0,0 1 0,0-1-4,0 0 1,1 0-1,-1 0 13,0 0 1,-1 0-1,0 0-22,-2 1 0,-2-1 0,1 1 7,-3 1 1,0 0-1,1 0 203,4 0 1,1 1 0,-1 1-219,-3-1 1,-1 1 0,1 0-8,-1-1 0,1 1 0,-1 1-232,9-1 1,-2 0 234,-2 0 0,0 0 25,6 0 0,1 0-28,-10-1 0,1 0 0,1-1 32,1 1 0,0-1 0,1 0-1,1-1 1,-1-1 0,0 1-32,-3-1 0,1 0 0,-2 1 22,10-2 1,-2 1-7,-6 1 1,-3 0 326,-4 2 0,-1 0-349,0 0 1,-1 1-78,3-1 0,0 2 83,3-1 0,1 0 22,2 0 0,0 0-19,1 1 0,1 1 40,-4 0 0,2 0 0,0 0 22,2 1 0,1-1 1,-1 1-160,0 0 1,0 0 0,0-1 149,-1 0 0,0 1 0,-2-2 95,3 1 1,-1 0-74,1-1 0,0 1 6,-1-1 0,1 0 11,0 0 1,1 0-35,0 0 1,0 0 2,0 0 1,1 1-63,0-1 1,0 0-3,0 0 0,1 1 22,-1-1 1,1 1-20,-1-1 0,0 0-3,0 1 0,0-1 44,0-1 0,0 1-44,0-1 0,0 1 22,0-1 0,1 0-11,1-1 1,2 1-1,3-2 155,-8-1 1,2 0 0,1-1 0,-1 0-346,0 0 0,0 1 0,0 0 0,-1-1 250,2-2 1,0 0-1,-2 0 1,-2 0-59,-5 0 0,-1 1 0,-2 0 137,12-3 0,-2 1-119,-7 1 0,-1 1-29,-3 0 1,-1 1 42,0 0 0,0 0-45,1 1 0,0 0 0,3-1 0,1 0 210,1 1 1,0-1-183,1 1 0,0 0-45,-2 0 0,0 0 17,0 0 0,-1 0 0,-1 0 0,0 1 0,-2-1 0,1 1 412,-3-1 0,0 1-412,6 0 0,-1 0 17,9-1 991,-16 2 1,-2-1-1009,-2 1 512,-6 1-428,-5-1 827,-4 1-731,-3 0-2410,1 0 427,4-1 1803,8-2 0,-5 1 0,1-1 0</inkml:trace>
  <inkml:trace contextRef="#ctx0" brushRef="#br1" timeOffset="164388.27">23865 9887 24575,'0'0'0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6T04:51:32.410"/>
    </inkml:context>
    <inkml:brush xml:id="br0">
      <inkml:brushProperty name="width" value="0.09071" units="cm"/>
      <inkml:brushProperty name="height" value="0.09071" units="cm"/>
      <inkml:brushProperty name="color" value="#FF0000"/>
    </inkml:brush>
  </inkml:definitions>
  <inkml:trace contextRef="#ctx0" brushRef="#br0">9058 9614 10181,'0'-6'1825,"0"1"-564,0 5-880,-25-17 50,15 11-89,-19-13 66,23 15-150,0 0-258,2 3-22,1-1-270,3 2 427,11 2-1,17 4-112,3-3 1,7-1 3,-8-1 1,3 1 0,1-1-1,-1 0-984,9 0 1,0 0 0,2-1 957,-6 0 0,2 0 0,-1 0 0,-1 0 0,0 0 0,-1 0 0,-1 0-280,-2 0 1,0 1 0,-1-1 277,0 0 0,-1 0 0,0 0-349,-1 0 0,0 0 0,0 1 349,0-1 0,0 0 0,1 0-6,-1 0 1,0 0 0,1 0 3,-1 0 0,-1 0 1,1 0-35,-1 0 1,0 0 0,0 0 37,0-1 0,0 1 0,0 1-238,-1-1 0,-1 1 1,1 0 175,12 0 1,-1 1 730,-4 1 0,0 0-720,-1 0 1,2 1-1,-2-1 48,8 1 1,0-1-226,-3 1 0,3-1 1,-1 0 227,-8-2 0,-2 1 0,0-2-6,2 1 0,0 0 1,-1-1 5,1 0 0,-1 0 0,0 0 0,0-1 0,0-1 0,1 0 9,0 0 0,0 0 1,1 0 8,0-1 1,0 0 0,0 0-38,0 0 0,1-1 1,1 1 27,3 0 1,3-1 0,1 1 0,-3-1 43,-7 2 0,-2-1 0,0 1 1,2-1-280,1 1 0,1-1 1,1 0-1,-1 1 0,-2 0 241,0 0 1,-3 0-1,1 0 1,-1 0 62,2 1 1,-1-1-1,1 1 1,-1 0-9,0 0 0,0 0 1,1 0-1,2 0-20,0 0 1,2 1 0,1-1-1,-1 1 1,-2 0-264,1 0 0,-3-1 0,1 1 1,1 0 228,-2 0 1,2 0 0,1 0 0,-1 0 0,0 0 1,8 0 0,-1 1 0,0-1 1,-2 0-19,4 1 0,-3-1 0,2 0 8,-2 1 0,1-1 1,0 1-1,-3-1-12,-1 0 0,-3 0 1,1 0 6,-2 0 1,1 0 0,-2 0-14,-2 0 1,0 0 0,-2 0 45,11 0 0,-2 0-19,-8-1 0,-2 0 30,-4-1 1,-1 1 227,15-3 1600,-3-2-1573,2 0-61,-4-1-6,-2 1 733,-8 0-711,-4 1 2395,-10 2-2529,-12 1 1026,-10 2-2465,-12 1-948,-8 4 2264,12-2 0,0 2 0,-3 0 0,0 1 0</inkml:trace>
  <inkml:trace contextRef="#ctx0" brushRef="#br0" timeOffset="1249">16226 9717 14572,'-3'0'605,"0"0"-605,3 0 33,5 0-16,5 0 45,11 0-12,12 0 65,-9 0 0,2 0-825,10-1 1,2-1 727,-5 1 1,3-1 0,0 0-723,-4 0 0,1 0 0,1 0 0,0-1 704,3 0 0,1 0 0,1 0 0,0 0 21,1 0 0,1 0 0,0-1 0,-1 1-416,1 0 1,-1-1 0,1 1 0,-1 0 394,1 0 0,-1 0 0,1 0 0,0 0 29,-2 0 1,1 0-1,0 0 1,3 0-24,-6 0 1,3 1-1,1-1 1,0 1-1,1 0 1,0-1-187,-4 2 1,0-1-1,1 0 1,-1 0 0,1 1-1,0-1 1,-1 0 211,1 1 1,0-1 0,-1 1 0,1-1 0,0 1 0,-1-1-1,0 1-18,5 0 0,0 0 0,0 0 0,-1 0 0,-1 1 0,-2-1 8,5 1 1,-2 0-1,-2 0 1,1 0-75,-1-1 0,1 1 0,-1 0 1,0 1 51,-2-1 0,0 0 0,1 0 0,-1 1 0,-1-1 0,0 1 0,0-1 0,-1 1 14,0 0 0,0 0 0,-1 0 0,0 0-12,0 0 1,0 1 0,-1-1 0,0 0-6,0 1 0,-2-1 0,1 0 1,2 0-1,1 0 1,1 0 0,2 0 0,-1-1-1,-2 1 21,0-1 0,-1 1 1,-1-1-1,3 1-18,-2-1 0,2 0 0,1 0 0,-1 0 0,-3 0 72,10 1 1,-3-1 0,-1-1-73,3 1 0,-1 0 0,-1 0 11,1 0 0,-1 0 0,0 0-19,0 0 1,0 0 0,-1 0 7,-4 0 0,1 0 0,-2 0 0,-3 0 0,-1 0 0,-1 0 14,7 0 0,-3 0 557,-6 0 0,-1 0-571,-5 0 0,0 0 750,7 1 0,-1-2-246,10 0-235,-14 0 0,-3 0 2813,-5-2-2634,-7 0 1724,-6 0-2054,-2 0 459,-1 1-572,0 0-2367,0 1-915,1 12 2683,-1-4 1,1 6-1,-1-9 1</inkml:trace>
  <inkml:trace contextRef="#ctx0" brushRef="#br0" timeOffset="8050">10931 9727 11581,'1'-5'1204,"-1"2"-750,-1 2 1786,1 1-2279,0 3 39,0 3 39,0 6-33,0 4 22,0 2-28,0 3-28,0 14 11,0-6 17,0 11 17,2-10 27,-1 0-27,2 1-17,-1 0 6,1 0-18,1-9 1,0 2 22,1-1 1,1 1-6,0 0 0,2-1-6,0-1 0,1-3 0,6 8 33,3-1-66,3 1 10,2-1 23,2 3 0,1 0-816,2 2 849,-13-16 1,1 0-34,0 1 0,1 0 0,0-1 0,1 1 187,10 5 1,1-1-73,-6-5 0,0-1-115,6 4 1,2-1 130,0-4 1,0-1-331,-9-3 1,1 0 234,6 0 1,0 0 215,9 2-202,-3-3 23,-2-1 826,-3-3-899,-4 0 45,2 0 11,-9-2 186,-2 0-242,-11-1 637,-5-1-251,-1 1-358,0-5 6,-2 0-68,-1-4-22,-2-1 56,-3 2 11,-2-2-11,-2 1 0,-2-1 17,-1 1-6,0 0-22,1 1-6,3 0 17,3 1 79,2 0-79,3 0 0,1 1 179,1-1 163,1 0-208,0 1-128,0 0-6,2 0 0,-1 2 0,2 1-96,-1 1 91,0 1-12,2 0-45,9 8 62,6 6 6,3 4-6,1 4 11,-6-5 34,0 2-90,-1 0 34,-2 2 11,-2-2 0,-1 1 0,-4-1-34,-2 9 18,-3-8-52,-4 6-72,-7-8-16,-7 0 150,-7 1 6,-3-1 0,-3-1 0,2-1 6,2-3-18,6-2-150,4-4-745,5 0-275,6-4-896,2-1 2078,3-2 0,1 0 0</inkml:trace>
  <inkml:trace contextRef="#ctx0" brushRef="#br0" timeOffset="10066">12600 10918 17708,'20'-25'484,"1"1"0,-2 1 0,-5 4-227,-10 8-33,-2 0-45,0-1-83,-1 0 66,-1 0-168,-9-6 1,-4 6-253,-15-2 258,-6 10 39,-1 6 1,-2 4-66,8 0 1,0 2-285,-11 3 0,1 4 237,6 6 1,5 2-211,8-5 0,3 1 187,-2 4 1,5 2-97,6 5-491,11-5 504,9-6 112,8-9 67,10-4 174,5-11-107,4-6 126,-11-4 0,1-3-624,-8 4 0,-1-1 543,6-5 0,-1 0-38,2-7 650,-6 6-528,-6 6-121,-5 5-271,-4 6 196,-2 5 0,-1 10 95,2 26-16,-1 5-385,-2-8 0,0 2 306,0-1 0,-1 1 0,0-8 0,0 0 0,0 2-420,0 2 0,0 0 1,0 1 420,0-2 1,0 1 0,0-1-22,0 12 1,0-3 10,-1-8 1,1-3 8,-1-5 0,0-2-251,-1 13 144,-5-3 79,-3 0 146,-9-6-45,-1-7-73,-3-10 67,-4-8-67,-2-12 207,-3-10-204,15 5 0,1-1 631,1-3 1,0-1-593,1-2 0,2 0-42,1-1 0,1 0 3,3 0 0,1 0-3,2 1 0,1 0 0,2 0 0,3 0-62,11-7 0,4 0-134,-1 7 0,2 1-317,4 2 1,3-1 0,2 2 512,5 1 0,2 1 0,-3 1 0,-3 2 0,-2 1 0,6-2 0,0 0 0</inkml:trace>
  <inkml:trace contextRef="#ctx0" brushRef="#br0" timeOffset="10518">13097 10980 14045,'2'5'2728,"0"-2"-84,-2-3-2465,11-12-111,-2-9-24,3-6-55,-5-4 11,-9 9-173,-7 2 16,-8 5 5,-4 10 1,-3 3 179,-15 9-303,11 0 0,1 4 275,8 4 0,1 3-64,1 2 0,1 1 24,2 2 1,2 1-18,1 0 1,3 0-22,2-1 0,2-1-29,0 18 102,11-8-68,5-11 73,11-10 0,5-11 0,5-12 78,2-11-524,-16 7 1,0-2 495,-1-1 0,0-1-25,-1 0 1,-2 0-24,0 1 1,-2 1 319,-1-1 1,-1 1 176,2-1-661,-3 3 145,-7 17 17,1 7 943,6 7-938,4 8-50,7 4-224,-3-13 0,1 0-1370,1-1 1,1-1 1283,4-1 0,0-2 0,2 2 0,-8-5 0</inkml:trace>
  <inkml:trace contextRef="#ctx0" brushRef="#br0" timeOffset="10850">13598 10500 19697,'-17'-13'314,"3"22"-211,10 19 1,6 8-1145,-2 5 1,2 1 1040,1-12 0,1 1 0,0-1-2,1 0 0,0-1 0,1-1 2,3 10 0,1-1-899,1-1 0,-2-2-452,-3-10 1,-1-1 1350,0 7 0,-1-2 0,-2-8 0,-2 3 0</inkml:trace>
  <inkml:trace contextRef="#ctx0" brushRef="#br0" timeOffset="11738">13376 10877 15187,'35'-8'215,"0"0"0,0 0 0,2-1 1,0 1-1,-1 1-815,-7 2 1,-1 0-1,1 0 639,2 0 1,0 0-1,-1 0-3,11-1 1,-2-1-37,-7 2 0,-1 0 0,-5 1 0,-1 0 5,14-4 630,-8-1-557,-7-1 254,-12 1-925,-7 0 247,-14 2 268,-9 3 78,-17 2 171,13 4 0,-1 2 504,-2 0 1,0 3-589,-10 8 0,1 3-115,10-3 0,2 1-149,-4 5 0,4 1 115,7 10 57,8-4 5,15-3-191,7-5 147,11-7 49,8-6-202,4-5 332,3-6-90,-1-5-26,-20 3 1,1-3 100,5-4 1,0-1 5,-6 3 0,-1 1-107,5-4 1,-2 1 13,4-2 51,-5 3-39,-5 3 498,-5 2-347,-3 2-140,-3 0 78,0 1 109,-1-1-86,-1 0 106,1-1-55,-2 0 77,0 0-279,-2 2 95,0 0-96,0 2 136,0 0-135,0 1-68,0-2-118,0-1 113,0-1 56,0 0-152,2 1 152,4 0-28,6 0-17,6 2 22,4 1 9,1 0 0,1 1 47,16 0-421,-11 1 0,1 0 415,-7 0 1,1 2-14,9 3 0,0 1-34,-8-1 0,-2 1 22,6 2 1,-1 3-20,-10 3 0,-3 2-22,2 12 50,-8-8 0,-4 1-101,-14 12-1263,-5 2 1134,-9-2-716,-3-3 430,3-6 516,4-10 78,6-6 1194,6-21 24,4-8-647,7-16-453,6-4-333,-2 19 1,2 0 189,2 0 0,1 0-34,2 1 1,0 1-40,1 2 1,3 1-415,8-1 0,7 2 434,0 7 0,5 4 0,-3-1 0,-5-4 0,-1 3 0,11 4 0,0 1 0</inkml:trace>
  <inkml:trace contextRef="#ctx0" brushRef="#br0" timeOffset="12833">15359 10856 19020,'-1'-31'-256,"-1"1"0,-1 2 0,-4 6-2,-20 13 177,0 5 0,-2 4 75,6 2 0,0 3-920,-9 1 0,0 4 926,10 2 0,2 3 0,0 1 0,2 1 86,2 0 0,1 1-86,2 0 0,2 1-6,-1 15-677,5-3 322,16-6-311,24-9 616,4-8-251,-8-10 0,0-3 307,-5-2 0,-1-3 25,0-2 1,0-3 38,0 0 0,-1-1 227,-1 1 1,-1-1-66,-3 2 1,0 0 1009,10-9-1096,-8 7-140,-7 7 244,-5 5-244,1 16 6,5 10-6,4 4 33,7 3-33,2-14 0,6-3 62,8-6-62,-17-4 0,1-1 55,1-1 0,2 0-52,0-3 0,1 0 11,0-1 0,0 0 53,0-3 0,-1-1-48,-1 0 1,-1-1 25,-1 1 0,-2-2-6,4-3 0,-3-2 146,4-16 134,-4 2-251,-32 6-57,-14 14-11,-14 4-462,14 5 1,0 2 433,-2 2 0,1 2 22,-1 2 0,0 2-28,2 3 1,1 2-12,2 0 0,0 2 36,0 7 1,3 1 8,-3 11 0,10-15 0,3 0 0,10 0 584,10-9-511,10-5-56,12-10 28,-14-2 0,0-3-29,2-2 1,0-2 365,1-4 0,-1-3-162,-2-1 1,0-3-1,-1 1-734,3-8 0,-3-2 516,-2 2 0,-2-2 0,-2 0 0,-4 2 0,-3 0 0,-2 0 18,1-3 1,-1 1-1,-2-1-513,0 0 0,-1 1 1,0 0 497,-1-9 1,0 3-3,0 9 0,-2 2 280,-2 2 0,0 2-26,-3-1-9,-4 3-237,-1 18 1166,0 18-1143,-5 17-34,8-4 0,0 3 241,1-5 0,1 2 0,0 3-254,2 2 1,0 5-1,1 0 1,0-3-470,0 1 0,0-3 1,0 1 486,2 7 1,0 1 0,2-6 10,2-10 1,3-5-58,11 12 46,11-5-5,-10-14 0,1-2-246,4-1 0,2-2 246,3-2 0,1-2 0,1-1 0,3-2 30,-3-5 0,3-2 0,-2 0-5,5-2 0,-1-2 5,-5 0 0,1-1 0,-3-2-30,-1-3 0,-3-2-6,-3 0 1,-1-2 535,-2 0 0,-4-1-665,-3-1 1,-2-1 66,-2 1 1,-3 0-157,-6-21 0,-12 7 84,-12 10 140,-8 12-61,-7 11 55,1 16 6,20-4 0,2 3 0,0 4 0,1 2 3,2 1 0,1 2-6,2 0 0,1 0 6,3 1 0,1 0 25,1 7 0,4 0-23,9 11-5,0-16 0,4-4 0,8-8 0,4-5-1250,7-1 0,5-3 1250,0-3 0,3 0 0,-3-1 0,-4-1 0,-2 1 0,6-2 0,1 0 0</inkml:trace>
  <inkml:trace contextRef="#ctx0" brushRef="#br0" timeOffset="12966">17194 10818 18880,'4'1'1047,"-1"0"-2213,-3-1 1166,-12 12 0,9-9 0,-10 9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C1091DF7-B733-4A2A-89FF-21CB07BC70CE}" type="datetimeFigureOut">
              <a:rPr lang="en-IN" smtClean="0"/>
              <a:t>17/07/23</a:t>
            </a:fld>
            <a:endParaRPr lang="en-IN"/>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EC2F3118-3A5D-4A12-A47A-31313C819719}" type="slidenum">
              <a:rPr lang="en-IN" smtClean="0"/>
              <a:t>‹#›</a:t>
            </a:fld>
            <a:endParaRPr lang="en-IN"/>
          </a:p>
        </p:txBody>
      </p:sp>
    </p:spTree>
    <p:extLst>
      <p:ext uri="{BB962C8B-B14F-4D97-AF65-F5344CB8AC3E}">
        <p14:creationId xmlns:p14="http://schemas.microsoft.com/office/powerpoint/2010/main" val="3470054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76934DE-5A3F-4168-B23A-8554DB1B5AF0}" type="datetimeFigureOut">
              <a:rPr lang="en-US" smtClean="0"/>
              <a:t>7/17/23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F61E0D-5BA0-4FF5-81F6-6C25817008A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6934DE-5A3F-4168-B23A-8554DB1B5AF0}" type="datetimeFigureOut">
              <a:rPr lang="en-US" smtClean="0"/>
              <a:t>7/17/23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F61E0D-5BA0-4FF5-81F6-6C25817008A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6934DE-5A3F-4168-B23A-8554DB1B5AF0}" type="datetimeFigureOut">
              <a:rPr lang="en-US" smtClean="0"/>
              <a:t>7/17/23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F61E0D-5BA0-4FF5-81F6-6C25817008A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76934DE-5A3F-4168-B23A-8554DB1B5AF0}" type="datetimeFigureOut">
              <a:rPr lang="en-US" smtClean="0"/>
              <a:t>7/17/23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F61E0D-5BA0-4FF5-81F6-6C25817008A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76934DE-5A3F-4168-B23A-8554DB1B5AF0}" type="datetimeFigureOut">
              <a:rPr lang="en-US" smtClean="0"/>
              <a:t>7/17/23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F61E0D-5BA0-4FF5-81F6-6C25817008A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76934DE-5A3F-4168-B23A-8554DB1B5AF0}" type="datetimeFigureOut">
              <a:rPr lang="en-US" smtClean="0"/>
              <a:t>7/17/23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F61E0D-5BA0-4FF5-81F6-6C25817008A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6934DE-5A3F-4168-B23A-8554DB1B5AF0}" type="datetimeFigureOut">
              <a:rPr lang="en-US" smtClean="0"/>
              <a:t>7/17/23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F61E0D-5BA0-4FF5-81F6-6C25817008A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76934DE-5A3F-4168-B23A-8554DB1B5AF0}" type="datetimeFigureOut">
              <a:rPr lang="en-US" smtClean="0"/>
              <a:t>7/17/23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F61E0D-5BA0-4FF5-81F6-6C25817008A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76934DE-5A3F-4168-B23A-8554DB1B5AF0}" type="datetimeFigureOut">
              <a:rPr lang="en-US" smtClean="0"/>
              <a:t>7/17/23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F61E0D-5BA0-4FF5-81F6-6C25817008A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6934DE-5A3F-4168-B23A-8554DB1B5AF0}" type="datetimeFigureOut">
              <a:rPr lang="en-US" smtClean="0"/>
              <a:t>7/17/23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F61E0D-5BA0-4FF5-81F6-6C25817008A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6934DE-5A3F-4168-B23A-8554DB1B5AF0}" type="datetimeFigureOut">
              <a:rPr lang="en-US" smtClean="0"/>
              <a:t>7/17/23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F61E0D-5BA0-4FF5-81F6-6C25817008A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6934DE-5A3F-4168-B23A-8554DB1B5AF0}" type="datetimeFigureOut">
              <a:rPr lang="en-US" smtClean="0"/>
              <a:t>7/17/23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F61E0D-5BA0-4FF5-81F6-6C25817008A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Layout" Target="../diagrams/layout1.xml"/><Relationship Id="rId7" Type="http://schemas.openxmlformats.org/officeDocument/2006/relationships/customXml" Target="../ink/ink5.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ustomXml" Target="../ink/ink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ustomXml" Target="../ink/ink8.xm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customXml" Target="../ink/ink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customXml" Target="../ink/ink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ustomXml" Target="../ink/ink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customXml" Target="../ink/ink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ustomXml" Target="../ink/ink13.xm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customXml" Target="../ink/ink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customXml" Target="../ink/ink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ustomXml" Target="../ink/ink16.xml"/><Relationship Id="rId2" Type="http://schemas.openxmlformats.org/officeDocument/2006/relationships/image" Target="../media/image12.tiff"/><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ustomXml" Target="../ink/ink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customXml" Target="../ink/ink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customXml" Target="../ink/ink19.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customXml" Target="../ink/ink20.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customXml" Target="../ink/ink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customXml" Target="../ink/ink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customXml" Target="../ink/ink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customXml" Target="../ink/ink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customXml" Target="../ink/ink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customXml" Target="../ink/ink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customXml" Target="../ink/ink2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customXml" Target="../ink/ink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5799" y="1143001"/>
            <a:ext cx="5638800" cy="2362199"/>
          </a:xfrm>
        </p:spPr>
        <p:txBody>
          <a:bodyPr>
            <a:normAutofit/>
          </a:bodyPr>
          <a:lstStyle/>
          <a:p>
            <a:r>
              <a:rPr lang="en-US" dirty="0">
                <a:solidFill>
                  <a:srgbClr val="002060"/>
                </a:solidFill>
                <a:latin typeface="Bahnschrift Condensed" panose="020B0502040204020203" pitchFamily="34" charset="0"/>
              </a:rPr>
              <a:t>STRATEGIC PLANNING</a:t>
            </a:r>
            <a:br>
              <a:rPr lang="en-US" dirty="0">
                <a:solidFill>
                  <a:srgbClr val="002060"/>
                </a:solidFill>
                <a:latin typeface="Bahnschrift Condensed" panose="020B0502040204020203" pitchFamily="34" charset="0"/>
              </a:rPr>
            </a:br>
            <a:r>
              <a:rPr lang="en-US" dirty="0">
                <a:solidFill>
                  <a:srgbClr val="002060"/>
                </a:solidFill>
                <a:latin typeface="Bahnschrift Condensed" panose="020B0502040204020203" pitchFamily="34" charset="0"/>
              </a:rPr>
              <a:t> AT</a:t>
            </a:r>
            <a:br>
              <a:rPr lang="en-US" dirty="0">
                <a:solidFill>
                  <a:srgbClr val="002060"/>
                </a:solidFill>
                <a:latin typeface="Bahnschrift Condensed" panose="020B0502040204020203" pitchFamily="34" charset="0"/>
              </a:rPr>
            </a:br>
            <a:r>
              <a:rPr lang="en-US" dirty="0">
                <a:solidFill>
                  <a:srgbClr val="002060"/>
                </a:solidFill>
                <a:latin typeface="Bahnschrift Condensed" panose="020B0502040204020203" pitchFamily="34" charset="0"/>
              </a:rPr>
              <a:t> UNITED PARCEL SERVICE</a:t>
            </a:r>
          </a:p>
        </p:txBody>
      </p:sp>
      <p:sp>
        <p:nvSpPr>
          <p:cNvPr id="5" name="AutoShape 2" descr="File:UPS Logo Shield 2017.svg - Wikimedia Commons"/>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8" name="AutoShape 8" descr="File:United Parcel Service logo 2014.svg - Wikimedia Commons"/>
          <p:cNvSpPr>
            <a:spLocks noChangeAspect="1" noChangeArrowheads="1"/>
          </p:cNvSpPr>
          <p:nvPr/>
        </p:nvSpPr>
        <p:spPr bwMode="auto">
          <a:xfrm>
            <a:off x="7315200" y="2479965"/>
            <a:ext cx="2320627" cy="232063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 name="Picture 9"/>
          <p:cNvPicPr>
            <a:picLocks noChangeAspect="1"/>
          </p:cNvPicPr>
          <p:nvPr/>
        </p:nvPicPr>
        <p:blipFill>
          <a:blip r:embed="rId2"/>
          <a:stretch>
            <a:fillRect/>
          </a:stretch>
        </p:blipFill>
        <p:spPr>
          <a:xfrm>
            <a:off x="1984375" y="1143001"/>
            <a:ext cx="1962150" cy="2333625"/>
          </a:xfrm>
          <a:prstGeom prst="rect">
            <a:avLst/>
          </a:prstGeom>
        </p:spPr>
      </p:pic>
      <p:cxnSp>
        <p:nvCxnSpPr>
          <p:cNvPr id="12" name="Straight Connector 11"/>
          <p:cNvCxnSpPr/>
          <p:nvPr/>
        </p:nvCxnSpPr>
        <p:spPr>
          <a:xfrm flipV="1">
            <a:off x="2286000" y="4800600"/>
            <a:ext cx="7349826" cy="76200"/>
          </a:xfrm>
          <a:prstGeom prst="line">
            <a:avLst/>
          </a:prstGeom>
          <a:ln>
            <a:solidFill>
              <a:schemeClr val="accent5">
                <a:lumMod val="75000"/>
              </a:schemeClr>
            </a:solidFill>
          </a:ln>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CE517E-0A94-4F0A-AFD2-5457924AE7C7}"/>
              </a:ext>
            </a:extLst>
          </p:cNvPr>
          <p:cNvSpPr>
            <a:spLocks noGrp="1"/>
          </p:cNvSpPr>
          <p:nvPr>
            <p:ph type="title"/>
          </p:nvPr>
        </p:nvSpPr>
        <p:spPr>
          <a:xfrm>
            <a:off x="838201" y="365125"/>
            <a:ext cx="5251316" cy="1807305"/>
          </a:xfrm>
        </p:spPr>
        <p:txBody>
          <a:bodyPr>
            <a:normAutofit/>
          </a:bodyPr>
          <a:lstStyle/>
          <a:p>
            <a:r>
              <a:rPr lang="en-IN"/>
              <a:t>About UPS</a:t>
            </a:r>
            <a:endParaRPr lang="en-IN" dirty="0"/>
          </a:p>
        </p:txBody>
      </p:sp>
      <p:sp>
        <p:nvSpPr>
          <p:cNvPr id="26" name="Content Placeholder 2">
            <a:extLst>
              <a:ext uri="{FF2B5EF4-FFF2-40B4-BE49-F238E27FC236}">
                <a16:creationId xmlns:a16="http://schemas.microsoft.com/office/drawing/2014/main" id="{4504410F-1BCD-4205-8DBB-A43040FA63F4}"/>
              </a:ext>
            </a:extLst>
          </p:cNvPr>
          <p:cNvSpPr>
            <a:spLocks noGrp="1"/>
          </p:cNvSpPr>
          <p:nvPr>
            <p:ph idx="1"/>
          </p:nvPr>
        </p:nvSpPr>
        <p:spPr>
          <a:xfrm>
            <a:off x="206506" y="1807706"/>
            <a:ext cx="5795090" cy="4821693"/>
          </a:xfrm>
        </p:spPr>
        <p:txBody>
          <a:bodyPr>
            <a:normAutofit fontScale="92500"/>
          </a:bodyPr>
          <a:lstStyle/>
          <a:p>
            <a:pPr>
              <a:lnSpc>
                <a:spcPct val="90000"/>
              </a:lnSpc>
            </a:pPr>
            <a:r>
              <a:rPr lang="en-US" sz="2400" dirty="0"/>
              <a:t>Mike Eskew – ninth CEO and chairman of UPS in 2002</a:t>
            </a:r>
          </a:p>
          <a:p>
            <a:pPr lvl="1">
              <a:lnSpc>
                <a:spcPct val="90000"/>
              </a:lnSpc>
            </a:pPr>
            <a:r>
              <a:rPr lang="en-US" sz="2400" dirty="0"/>
              <a:t>Believed quality of future planning results in future of the company.</a:t>
            </a:r>
          </a:p>
          <a:p>
            <a:pPr lvl="1">
              <a:lnSpc>
                <a:spcPct val="90000"/>
              </a:lnSpc>
            </a:pPr>
            <a:r>
              <a:rPr lang="en-US" sz="2400" dirty="0"/>
              <a:t>Highly centralized and hierarchical organization</a:t>
            </a:r>
          </a:p>
          <a:p>
            <a:pPr lvl="2">
              <a:lnSpc>
                <a:spcPct val="90000"/>
              </a:lnSpc>
            </a:pPr>
            <a:r>
              <a:rPr lang="en-US" dirty="0"/>
              <a:t>Corporate office- Strategic Decisions</a:t>
            </a:r>
          </a:p>
          <a:p>
            <a:pPr lvl="2">
              <a:lnSpc>
                <a:spcPct val="90000"/>
              </a:lnSpc>
            </a:pPr>
            <a:r>
              <a:rPr lang="en-US" dirty="0"/>
              <a:t>Field Operations- focus on execution and delivering for next quarter</a:t>
            </a:r>
          </a:p>
          <a:p>
            <a:pPr lvl="1">
              <a:lnSpc>
                <a:spcPct val="90000"/>
              </a:lnSpc>
            </a:pPr>
            <a:r>
              <a:rPr lang="en-US" sz="2400" dirty="0"/>
              <a:t>Efficiency driven – low-cost business model</a:t>
            </a:r>
          </a:p>
          <a:p>
            <a:pPr lvl="1">
              <a:lnSpc>
                <a:spcPct val="90000"/>
              </a:lnSpc>
            </a:pPr>
            <a:r>
              <a:rPr lang="en-US" sz="2400" dirty="0"/>
              <a:t>“Constructive dissatisfaction” – continuous improvement</a:t>
            </a:r>
          </a:p>
          <a:p>
            <a:pPr lvl="1">
              <a:lnSpc>
                <a:spcPct val="90000"/>
              </a:lnSpc>
            </a:pPr>
            <a:r>
              <a:rPr lang="en-US" sz="2400" dirty="0"/>
              <a:t>Loyal workforce – low turnover</a:t>
            </a:r>
          </a:p>
        </p:txBody>
      </p:sp>
      <p:pic>
        <p:nvPicPr>
          <p:cNvPr id="1026" name="Picture 2" descr="He Delivers For UPS: Michael L. Eskew, AMP'93 - Wharton Magazine">
            <a:extLst>
              <a:ext uri="{FF2B5EF4-FFF2-40B4-BE49-F238E27FC236}">
                <a16:creationId xmlns:a16="http://schemas.microsoft.com/office/drawing/2014/main" id="{5E6EA1AD-EB8E-B683-8074-43CC123A64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8280"/>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D315935B-DD2E-CA18-DE08-618C1B5EF1D3}"/>
                  </a:ext>
                </a:extLst>
              </p14:cNvPr>
              <p14:cNvContentPartPr/>
              <p14:nvPr/>
            </p14:nvContentPartPr>
            <p14:xfrm>
              <a:off x="715320" y="2064960"/>
              <a:ext cx="1420200" cy="317520"/>
            </p14:xfrm>
          </p:contentPart>
        </mc:Choice>
        <mc:Fallback xmlns="">
          <p:pic>
            <p:nvPicPr>
              <p:cNvPr id="3" name="Ink 2">
                <a:extLst>
                  <a:ext uri="{FF2B5EF4-FFF2-40B4-BE49-F238E27FC236}">
                    <a16:creationId xmlns:a16="http://schemas.microsoft.com/office/drawing/2014/main" id="{D315935B-DD2E-CA18-DE08-618C1B5EF1D3}"/>
                  </a:ext>
                </a:extLst>
              </p:cNvPr>
              <p:cNvPicPr/>
              <p:nvPr/>
            </p:nvPicPr>
            <p:blipFill>
              <a:blip r:embed="rId4"/>
              <a:stretch>
                <a:fillRect/>
              </a:stretch>
            </p:blipFill>
            <p:spPr>
              <a:xfrm>
                <a:off x="699120" y="2048760"/>
                <a:ext cx="1452600" cy="349920"/>
              </a:xfrm>
              <a:prstGeom prst="rect">
                <a:avLst/>
              </a:prstGeom>
            </p:spPr>
          </p:pic>
        </mc:Fallback>
      </mc:AlternateContent>
    </p:spTree>
    <p:extLst>
      <p:ext uri="{BB962C8B-B14F-4D97-AF65-F5344CB8AC3E}">
        <p14:creationId xmlns:p14="http://schemas.microsoft.com/office/powerpoint/2010/main" val="2333925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295FBB-3B3A-403F-B017-FE637573F281}"/>
              </a:ext>
            </a:extLst>
          </p:cNvPr>
          <p:cNvSpPr>
            <a:spLocks noGrp="1"/>
          </p:cNvSpPr>
          <p:nvPr>
            <p:ph type="title"/>
          </p:nvPr>
        </p:nvSpPr>
        <p:spPr>
          <a:xfrm>
            <a:off x="7320466" y="609600"/>
            <a:ext cx="4140014" cy="1330839"/>
          </a:xfrm>
        </p:spPr>
        <p:txBody>
          <a:bodyPr>
            <a:normAutofit/>
          </a:bodyPr>
          <a:lstStyle/>
          <a:p>
            <a:r>
              <a:rPr lang="en-IN" dirty="0"/>
              <a:t>Culture</a:t>
            </a:r>
          </a:p>
        </p:txBody>
      </p:sp>
      <p:pic>
        <p:nvPicPr>
          <p:cNvPr id="2050" name="Picture 2" descr="UPS recognized as one of 2023's most innovative companies">
            <a:extLst>
              <a:ext uri="{FF2B5EF4-FFF2-40B4-BE49-F238E27FC236}">
                <a16:creationId xmlns:a16="http://schemas.microsoft.com/office/drawing/2014/main" id="{D2FDC5BA-E6E7-4B88-995F-128D3DA793B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9" r="-1" b="-1"/>
          <a:stretch/>
        </p:blipFill>
        <p:spPr bwMode="auto">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EE2DF3E-C7C1-446A-B5BB-0C93B036CD53}"/>
              </a:ext>
            </a:extLst>
          </p:cNvPr>
          <p:cNvSpPr>
            <a:spLocks noGrp="1"/>
          </p:cNvSpPr>
          <p:nvPr>
            <p:ph idx="1"/>
          </p:nvPr>
        </p:nvSpPr>
        <p:spPr>
          <a:xfrm>
            <a:off x="7010401" y="1901370"/>
            <a:ext cx="5088688" cy="4804230"/>
          </a:xfrm>
        </p:spPr>
        <p:txBody>
          <a:bodyPr>
            <a:normAutofit fontScale="92500"/>
          </a:bodyPr>
          <a:lstStyle/>
          <a:p>
            <a:r>
              <a:rPr lang="en-US" sz="2800" dirty="0"/>
              <a:t>Focus on Efficient and Execution</a:t>
            </a:r>
          </a:p>
          <a:p>
            <a:r>
              <a:rPr lang="en-US" sz="2800" dirty="0"/>
              <a:t>Like Military Operation </a:t>
            </a:r>
          </a:p>
          <a:p>
            <a:r>
              <a:rPr lang="en-US" sz="2800" dirty="0"/>
              <a:t>Continuous Improvement (Constructive Dissatisfaction)</a:t>
            </a:r>
          </a:p>
          <a:p>
            <a:r>
              <a:rPr lang="en-US" sz="2800" dirty="0"/>
              <a:t>Service Excellence</a:t>
            </a:r>
          </a:p>
          <a:p>
            <a:r>
              <a:rPr lang="en-US" sz="2800" dirty="0"/>
              <a:t>Employee Ownership</a:t>
            </a:r>
          </a:p>
          <a:p>
            <a:r>
              <a:rPr lang="en-US" sz="2800" dirty="0"/>
              <a:t>Loyal Workforce (Low Turnover)</a:t>
            </a:r>
          </a:p>
          <a:p>
            <a:r>
              <a:rPr lang="en-US" sz="2800" dirty="0"/>
              <a:t>Company CEO (Long Term Employee of UPS)</a:t>
            </a:r>
          </a:p>
          <a:p>
            <a:endParaRPr lang="en-IN" sz="2800" dirty="0"/>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8D5D2BD9-B88F-BD5F-7735-D66390AC303C}"/>
                  </a:ext>
                </a:extLst>
              </p14:cNvPr>
              <p14:cNvContentPartPr/>
              <p14:nvPr/>
            </p14:nvContentPartPr>
            <p14:xfrm>
              <a:off x="8081280" y="1070280"/>
              <a:ext cx="2529000" cy="1792080"/>
            </p14:xfrm>
          </p:contentPart>
        </mc:Choice>
        <mc:Fallback xmlns="">
          <p:pic>
            <p:nvPicPr>
              <p:cNvPr id="4" name="Ink 3">
                <a:extLst>
                  <a:ext uri="{FF2B5EF4-FFF2-40B4-BE49-F238E27FC236}">
                    <a16:creationId xmlns:a16="http://schemas.microsoft.com/office/drawing/2014/main" id="{8D5D2BD9-B88F-BD5F-7735-D66390AC303C}"/>
                  </a:ext>
                </a:extLst>
              </p:cNvPr>
              <p:cNvPicPr/>
              <p:nvPr/>
            </p:nvPicPr>
            <p:blipFill>
              <a:blip r:embed="rId4"/>
              <a:stretch>
                <a:fillRect/>
              </a:stretch>
            </p:blipFill>
            <p:spPr>
              <a:xfrm>
                <a:off x="8065080" y="1060920"/>
                <a:ext cx="2561400" cy="1817640"/>
              </a:xfrm>
              <a:prstGeom prst="rect">
                <a:avLst/>
              </a:prstGeom>
            </p:spPr>
          </p:pic>
        </mc:Fallback>
      </mc:AlternateContent>
    </p:spTree>
    <p:extLst>
      <p:ext uri="{BB962C8B-B14F-4D97-AF65-F5344CB8AC3E}">
        <p14:creationId xmlns:p14="http://schemas.microsoft.com/office/powerpoint/2010/main" val="2161492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CE517E-0A94-4F0A-AFD2-5457924AE7C7}"/>
              </a:ext>
            </a:extLst>
          </p:cNvPr>
          <p:cNvSpPr>
            <a:spLocks noGrp="1"/>
          </p:cNvSpPr>
          <p:nvPr>
            <p:ph type="title"/>
          </p:nvPr>
        </p:nvSpPr>
        <p:spPr>
          <a:xfrm>
            <a:off x="6513788" y="365125"/>
            <a:ext cx="4840010" cy="1807305"/>
          </a:xfrm>
        </p:spPr>
        <p:txBody>
          <a:bodyPr>
            <a:normAutofit/>
          </a:bodyPr>
          <a:lstStyle/>
          <a:p>
            <a:r>
              <a:rPr lang="en-IN" dirty="0"/>
              <a:t>Key Milestones</a:t>
            </a:r>
          </a:p>
        </p:txBody>
      </p:sp>
      <p:pic>
        <p:nvPicPr>
          <p:cNvPr id="3074" name="Picture 2">
            <a:extLst>
              <a:ext uri="{FF2B5EF4-FFF2-40B4-BE49-F238E27FC236}">
                <a16:creationId xmlns:a16="http://schemas.microsoft.com/office/drawing/2014/main" id="{E804F4D1-6C86-6E68-D9FA-B8AF502891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120" r="41367"/>
          <a:stretch/>
        </p:blipFill>
        <p:spPr bwMode="auto">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26" name="Content Placeholder 2">
            <a:extLst>
              <a:ext uri="{FF2B5EF4-FFF2-40B4-BE49-F238E27FC236}">
                <a16:creationId xmlns:a16="http://schemas.microsoft.com/office/drawing/2014/main" id="{4504410F-1BCD-4205-8DBB-A43040FA63F4}"/>
              </a:ext>
            </a:extLst>
          </p:cNvPr>
          <p:cNvSpPr>
            <a:spLocks noGrp="1"/>
          </p:cNvSpPr>
          <p:nvPr>
            <p:ph idx="1"/>
          </p:nvPr>
        </p:nvSpPr>
        <p:spPr>
          <a:xfrm>
            <a:off x="5878517" y="1828800"/>
            <a:ext cx="6140950" cy="4876800"/>
          </a:xfrm>
        </p:spPr>
        <p:txBody>
          <a:bodyPr>
            <a:normAutofit lnSpcReduction="10000"/>
          </a:bodyPr>
          <a:lstStyle/>
          <a:p>
            <a:pPr>
              <a:lnSpc>
                <a:spcPct val="90000"/>
              </a:lnSpc>
            </a:pPr>
            <a:r>
              <a:rPr lang="en-US" sz="2400" dirty="0"/>
              <a:t>Company Background:</a:t>
            </a:r>
          </a:p>
          <a:p>
            <a:pPr lvl="1">
              <a:lnSpc>
                <a:spcPct val="90000"/>
              </a:lnSpc>
            </a:pPr>
            <a:r>
              <a:rPr lang="en-US" sz="2400" dirty="0"/>
              <a:t>1907 - started by Jim Casey from $100, Seattle, Washington</a:t>
            </a:r>
          </a:p>
          <a:p>
            <a:pPr lvl="1">
              <a:lnSpc>
                <a:spcPct val="90000"/>
              </a:lnSpc>
            </a:pPr>
            <a:r>
              <a:rPr lang="en-US" sz="2400" dirty="0"/>
              <a:t>1970s – Global expansion</a:t>
            </a:r>
          </a:p>
          <a:p>
            <a:pPr lvl="1">
              <a:lnSpc>
                <a:spcPct val="90000"/>
              </a:lnSpc>
            </a:pPr>
            <a:r>
              <a:rPr lang="en-US" sz="2400" dirty="0"/>
              <a:t>1990s - Strong competition from Federal express and </a:t>
            </a:r>
            <a:r>
              <a:rPr lang="en-US" sz="2400" dirty="0" err="1"/>
              <a:t>Duetsche</a:t>
            </a:r>
            <a:r>
              <a:rPr lang="en-US" sz="2400" dirty="0"/>
              <a:t> post.</a:t>
            </a:r>
          </a:p>
          <a:p>
            <a:pPr lvl="1">
              <a:lnSpc>
                <a:spcPct val="90000"/>
              </a:lnSpc>
            </a:pPr>
            <a:r>
              <a:rPr lang="en-US" sz="2400" dirty="0"/>
              <a:t>1996 - Kelly formed Strategy Advisory group and CSG</a:t>
            </a:r>
            <a:endParaRPr lang="en-IN" sz="2400" dirty="0"/>
          </a:p>
          <a:p>
            <a:pPr lvl="1">
              <a:lnSpc>
                <a:spcPct val="90000"/>
              </a:lnSpc>
            </a:pPr>
            <a:r>
              <a:rPr lang="en-US" sz="2400" dirty="0"/>
              <a:t>1999 - went public</a:t>
            </a:r>
          </a:p>
          <a:p>
            <a:pPr lvl="1">
              <a:lnSpc>
                <a:spcPct val="90000"/>
              </a:lnSpc>
            </a:pPr>
            <a:r>
              <a:rPr lang="en-US" sz="2400" dirty="0"/>
              <a:t>2005 - $37Bn corporation</a:t>
            </a:r>
          </a:p>
          <a:p>
            <a:pPr lvl="2">
              <a:lnSpc>
                <a:spcPct val="90000"/>
              </a:lnSpc>
            </a:pPr>
            <a:r>
              <a:rPr lang="en-US" dirty="0"/>
              <a:t>Acquired Mail Boxes </a:t>
            </a:r>
            <a:r>
              <a:rPr lang="en-US" dirty="0" err="1"/>
              <a:t>Etc</a:t>
            </a:r>
            <a:r>
              <a:rPr lang="en-US" dirty="0"/>
              <a:t>, resulting in 3500 retail shops and large workforce of 384,000</a:t>
            </a: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B79F9F50-087F-BB6E-70C3-2666FA890EC5}"/>
                  </a:ext>
                </a:extLst>
              </p14:cNvPr>
              <p14:cNvContentPartPr/>
              <p14:nvPr/>
            </p14:nvContentPartPr>
            <p14:xfrm>
              <a:off x="6694920" y="430200"/>
              <a:ext cx="4653000" cy="4118400"/>
            </p14:xfrm>
          </p:contentPart>
        </mc:Choice>
        <mc:Fallback xmlns="">
          <p:pic>
            <p:nvPicPr>
              <p:cNvPr id="3" name="Ink 2">
                <a:extLst>
                  <a:ext uri="{FF2B5EF4-FFF2-40B4-BE49-F238E27FC236}">
                    <a16:creationId xmlns:a16="http://schemas.microsoft.com/office/drawing/2014/main" id="{B79F9F50-087F-BB6E-70C3-2666FA890EC5}"/>
                  </a:ext>
                </a:extLst>
              </p:cNvPr>
              <p:cNvPicPr/>
              <p:nvPr/>
            </p:nvPicPr>
            <p:blipFill>
              <a:blip r:embed="rId4"/>
              <a:stretch>
                <a:fillRect/>
              </a:stretch>
            </p:blipFill>
            <p:spPr>
              <a:xfrm>
                <a:off x="6678720" y="420840"/>
                <a:ext cx="4685400" cy="4143960"/>
              </a:xfrm>
              <a:prstGeom prst="rect">
                <a:avLst/>
              </a:prstGeom>
            </p:spPr>
          </p:pic>
        </mc:Fallback>
      </mc:AlternateContent>
    </p:spTree>
    <p:extLst>
      <p:ext uri="{BB962C8B-B14F-4D97-AF65-F5344CB8AC3E}">
        <p14:creationId xmlns:p14="http://schemas.microsoft.com/office/powerpoint/2010/main" val="375668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9F79630B-0F0B-446E-A637-38FA8F61D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Rectangle 4104">
            <a:extLst>
              <a:ext uri="{FF2B5EF4-FFF2-40B4-BE49-F238E27FC236}">
                <a16:creationId xmlns:a16="http://schemas.microsoft.com/office/drawing/2014/main" id="{B3437C99-FC8E-4311-B48A-F0C4C329B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28"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CE517E-0A94-4F0A-AFD2-5457924AE7C7}"/>
              </a:ext>
            </a:extLst>
          </p:cNvPr>
          <p:cNvSpPr>
            <a:spLocks noGrp="1"/>
          </p:cNvSpPr>
          <p:nvPr>
            <p:ph type="title"/>
          </p:nvPr>
        </p:nvSpPr>
        <p:spPr>
          <a:xfrm>
            <a:off x="1137035" y="609600"/>
            <a:ext cx="3595678" cy="1330839"/>
          </a:xfrm>
        </p:spPr>
        <p:txBody>
          <a:bodyPr>
            <a:normAutofit/>
          </a:bodyPr>
          <a:lstStyle/>
          <a:p>
            <a:pPr>
              <a:lnSpc>
                <a:spcPct val="90000"/>
              </a:lnSpc>
            </a:pPr>
            <a:r>
              <a:rPr lang="en-IN" sz="3700"/>
              <a:t>Transformations</a:t>
            </a:r>
          </a:p>
        </p:txBody>
      </p:sp>
      <p:sp>
        <p:nvSpPr>
          <p:cNvPr id="26" name="Content Placeholder 2">
            <a:extLst>
              <a:ext uri="{FF2B5EF4-FFF2-40B4-BE49-F238E27FC236}">
                <a16:creationId xmlns:a16="http://schemas.microsoft.com/office/drawing/2014/main" id="{4504410F-1BCD-4205-8DBB-A43040FA63F4}"/>
              </a:ext>
            </a:extLst>
          </p:cNvPr>
          <p:cNvSpPr>
            <a:spLocks noGrp="1"/>
          </p:cNvSpPr>
          <p:nvPr>
            <p:ph idx="1"/>
          </p:nvPr>
        </p:nvSpPr>
        <p:spPr>
          <a:xfrm>
            <a:off x="457200" y="1938379"/>
            <a:ext cx="3962400" cy="4903023"/>
          </a:xfrm>
        </p:spPr>
        <p:txBody>
          <a:bodyPr>
            <a:normAutofit/>
          </a:bodyPr>
          <a:lstStyle/>
          <a:p>
            <a:r>
              <a:rPr lang="en-US" sz="2400" dirty="0"/>
              <a:t>98 years of journey </a:t>
            </a:r>
            <a:r>
              <a:rPr lang="en-US" sz="2400" i="1" dirty="0"/>
              <a:t>(leader in all three streams by 2005)</a:t>
            </a:r>
          </a:p>
          <a:p>
            <a:pPr lvl="1"/>
            <a:r>
              <a:rPr lang="en-US" sz="2400" dirty="0"/>
              <a:t>Package delivery company</a:t>
            </a:r>
          </a:p>
          <a:p>
            <a:pPr lvl="1"/>
            <a:r>
              <a:rPr lang="en-US" sz="2400" dirty="0"/>
              <a:t>International air transportation company (10</a:t>
            </a:r>
            <a:r>
              <a:rPr lang="en-US" sz="2400" baseline="30000" dirty="0"/>
              <a:t>th</a:t>
            </a:r>
            <a:r>
              <a:rPr lang="en-US" sz="2400" dirty="0"/>
              <a:t> largest airline in US)</a:t>
            </a:r>
          </a:p>
          <a:p>
            <a:pPr lvl="1"/>
            <a:r>
              <a:rPr lang="en-US" sz="2400" dirty="0"/>
              <a:t>Logistics company (200 countries)</a:t>
            </a:r>
          </a:p>
          <a:p>
            <a:endParaRPr lang="en-IN" sz="2400" dirty="0"/>
          </a:p>
        </p:txBody>
      </p:sp>
      <p:pic>
        <p:nvPicPr>
          <p:cNvPr id="4098" name="Picture 2" descr="UPS Shares Sink as Delivery Volume Drops More Than Expected - Bloomberg">
            <a:extLst>
              <a:ext uri="{FF2B5EF4-FFF2-40B4-BE49-F238E27FC236}">
                <a16:creationId xmlns:a16="http://schemas.microsoft.com/office/drawing/2014/main" id="{11F4AC99-3633-DF69-131A-D3F24B1EEC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098" r="18396" b="-2"/>
          <a:stretch/>
        </p:blipFill>
        <p:spPr bwMode="auto">
          <a:xfrm>
            <a:off x="4948188" y="1"/>
            <a:ext cx="7243812"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FE162CE8-0838-C2CC-9427-BD73AF9116F3}"/>
                  </a:ext>
                </a:extLst>
              </p14:cNvPr>
              <p14:cNvContentPartPr/>
              <p14:nvPr/>
            </p14:nvContentPartPr>
            <p14:xfrm>
              <a:off x="721800" y="3288240"/>
              <a:ext cx="51120" cy="225360"/>
            </p14:xfrm>
          </p:contentPart>
        </mc:Choice>
        <mc:Fallback xmlns="">
          <p:pic>
            <p:nvPicPr>
              <p:cNvPr id="3" name="Ink 2">
                <a:extLst>
                  <a:ext uri="{FF2B5EF4-FFF2-40B4-BE49-F238E27FC236}">
                    <a16:creationId xmlns:a16="http://schemas.microsoft.com/office/drawing/2014/main" id="{FE162CE8-0838-C2CC-9427-BD73AF9116F3}"/>
                  </a:ext>
                </a:extLst>
              </p:cNvPr>
              <p:cNvPicPr/>
              <p:nvPr/>
            </p:nvPicPr>
            <p:blipFill>
              <a:blip r:embed="rId4"/>
              <a:stretch>
                <a:fillRect/>
              </a:stretch>
            </p:blipFill>
            <p:spPr>
              <a:xfrm>
                <a:off x="705600" y="3272040"/>
                <a:ext cx="83520" cy="257760"/>
              </a:xfrm>
              <a:prstGeom prst="rect">
                <a:avLst/>
              </a:prstGeom>
            </p:spPr>
          </p:pic>
        </mc:Fallback>
      </mc:AlternateContent>
    </p:spTree>
    <p:extLst>
      <p:ext uri="{BB962C8B-B14F-4D97-AF65-F5344CB8AC3E}">
        <p14:creationId xmlns:p14="http://schemas.microsoft.com/office/powerpoint/2010/main" val="3946716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0789F-4A6E-4EFA-82BC-F330B9E96ACD}"/>
              </a:ext>
            </a:extLst>
          </p:cNvPr>
          <p:cNvSpPr>
            <a:spLocks noGrp="1"/>
          </p:cNvSpPr>
          <p:nvPr>
            <p:ph type="title"/>
          </p:nvPr>
        </p:nvSpPr>
        <p:spPr/>
        <p:txBody>
          <a:bodyPr/>
          <a:lstStyle/>
          <a:p>
            <a:r>
              <a:rPr lang="en-US"/>
              <a:t>1997 Scenario Planning</a:t>
            </a:r>
          </a:p>
        </p:txBody>
      </p:sp>
      <p:sp>
        <p:nvSpPr>
          <p:cNvPr id="3" name="Content Placeholder 2">
            <a:extLst>
              <a:ext uri="{FF2B5EF4-FFF2-40B4-BE49-F238E27FC236}">
                <a16:creationId xmlns:a16="http://schemas.microsoft.com/office/drawing/2014/main" id="{AC728225-DC2C-4804-A336-AADF164C24A6}"/>
              </a:ext>
            </a:extLst>
          </p:cNvPr>
          <p:cNvSpPr>
            <a:spLocks noGrp="1"/>
          </p:cNvSpPr>
          <p:nvPr>
            <p:ph sz="half" idx="1"/>
          </p:nvPr>
        </p:nvSpPr>
        <p:spPr/>
        <p:txBody>
          <a:bodyPr>
            <a:normAutofit fontScale="85000" lnSpcReduction="10000"/>
          </a:bodyPr>
          <a:lstStyle/>
          <a:p>
            <a:r>
              <a:rPr lang="en-US" dirty="0"/>
              <a:t>Senior Management reviewed long range planning approaches</a:t>
            </a:r>
          </a:p>
          <a:p>
            <a:r>
              <a:rPr lang="en-US" dirty="0"/>
              <a:t>Brought consultants from Global Business network</a:t>
            </a:r>
          </a:p>
          <a:p>
            <a:endParaRPr lang="en-US" dirty="0"/>
          </a:p>
          <a:p>
            <a:r>
              <a:rPr lang="en-US" dirty="0"/>
              <a:t>Key focal issue facing UPS: </a:t>
            </a:r>
          </a:p>
          <a:p>
            <a:pPr lvl="1"/>
            <a:r>
              <a:rPr lang="en-US" dirty="0"/>
              <a:t>The future of UPS’s global business in an ever-changing competitive environment.</a:t>
            </a:r>
          </a:p>
          <a:p>
            <a:pPr lvl="1"/>
            <a:r>
              <a:rPr lang="en-US" dirty="0"/>
              <a:t>Axes of uncertainty: Market Environment and Demand Characteristics</a:t>
            </a:r>
          </a:p>
          <a:p>
            <a:pPr lvl="1"/>
            <a:r>
              <a:rPr lang="en-US" dirty="0"/>
              <a:t>Four different scenarios that could impact UPS’s future</a:t>
            </a:r>
          </a:p>
        </p:txBody>
      </p:sp>
      <p:graphicFrame>
        <p:nvGraphicFramePr>
          <p:cNvPr id="7" name="Content Placeholder 6">
            <a:extLst>
              <a:ext uri="{FF2B5EF4-FFF2-40B4-BE49-F238E27FC236}">
                <a16:creationId xmlns:a16="http://schemas.microsoft.com/office/drawing/2014/main" id="{B0FB01E0-EFC5-4E47-B4A7-C054D18170C0}"/>
              </a:ext>
            </a:extLst>
          </p:cNvPr>
          <p:cNvGraphicFramePr>
            <a:graphicFrameLocks noGrp="1"/>
          </p:cNvGraphicFramePr>
          <p:nvPr>
            <p:ph sz="half" idx="2"/>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Speech Bubble: Oval 9">
            <a:extLst>
              <a:ext uri="{FF2B5EF4-FFF2-40B4-BE49-F238E27FC236}">
                <a16:creationId xmlns:a16="http://schemas.microsoft.com/office/drawing/2014/main" id="{60476468-560F-4524-946B-1A186F7E553F}"/>
              </a:ext>
            </a:extLst>
          </p:cNvPr>
          <p:cNvSpPr/>
          <p:nvPr/>
        </p:nvSpPr>
        <p:spPr>
          <a:xfrm>
            <a:off x="9167149" y="447675"/>
            <a:ext cx="2186651" cy="941287"/>
          </a:xfrm>
          <a:prstGeom prst="wedgeEllipseCallout">
            <a:avLst>
              <a:gd name="adj1" fmla="val -62830"/>
              <a:gd name="adj2" fmla="val 106716"/>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IN" dirty="0"/>
              <a:t>Environmental Scanning</a:t>
            </a:r>
          </a:p>
          <a:p>
            <a:pPr algn="ctr"/>
            <a:r>
              <a:rPr lang="en-IN" sz="1600" i="1" dirty="0">
                <a:solidFill>
                  <a:schemeClr val="tx1"/>
                </a:solidFill>
              </a:rPr>
              <a:t>(Options)</a:t>
            </a:r>
          </a:p>
        </p:txBody>
      </p:sp>
      <p:sp>
        <p:nvSpPr>
          <p:cNvPr id="11" name="Speech Bubble: Oval 10">
            <a:extLst>
              <a:ext uri="{FF2B5EF4-FFF2-40B4-BE49-F238E27FC236}">
                <a16:creationId xmlns:a16="http://schemas.microsoft.com/office/drawing/2014/main" id="{8E1B50AD-761B-45A2-80D2-06CE9B7BE1C1}"/>
              </a:ext>
            </a:extLst>
          </p:cNvPr>
          <p:cNvSpPr/>
          <p:nvPr/>
        </p:nvSpPr>
        <p:spPr>
          <a:xfrm>
            <a:off x="10115550" y="1773239"/>
            <a:ext cx="1914525" cy="969962"/>
          </a:xfrm>
          <a:prstGeom prst="wedgeEllipseCallout">
            <a:avLst>
              <a:gd name="adj1" fmla="val -36074"/>
              <a:gd name="adj2" fmla="val 140936"/>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IN" dirty="0"/>
              <a:t>Strategy Formulation</a:t>
            </a:r>
          </a:p>
          <a:p>
            <a:pPr algn="ctr"/>
            <a:r>
              <a:rPr lang="en-IN" sz="1600" i="1" dirty="0">
                <a:solidFill>
                  <a:schemeClr val="tx1"/>
                </a:solidFill>
              </a:rPr>
              <a:t>(Where to go)</a:t>
            </a:r>
            <a:endParaRPr lang="en-IN" i="1" dirty="0">
              <a:solidFill>
                <a:schemeClr val="tx1"/>
              </a:solidFill>
            </a:endParaRPr>
          </a:p>
        </p:txBody>
      </p:sp>
      <p:sp>
        <p:nvSpPr>
          <p:cNvPr id="12" name="Speech Bubble: Oval 11">
            <a:extLst>
              <a:ext uri="{FF2B5EF4-FFF2-40B4-BE49-F238E27FC236}">
                <a16:creationId xmlns:a16="http://schemas.microsoft.com/office/drawing/2014/main" id="{2344EF01-5221-4AA8-ABCF-7367AE8DE75E}"/>
              </a:ext>
            </a:extLst>
          </p:cNvPr>
          <p:cNvSpPr/>
          <p:nvPr/>
        </p:nvSpPr>
        <p:spPr>
          <a:xfrm>
            <a:off x="9915524" y="5341938"/>
            <a:ext cx="2038351" cy="1209674"/>
          </a:xfrm>
          <a:prstGeom prst="wedgeEllipseCallout">
            <a:avLst>
              <a:gd name="adj1" fmla="val -74656"/>
              <a:gd name="adj2" fmla="val -151"/>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IN" dirty="0"/>
              <a:t>Strategic Programming</a:t>
            </a:r>
          </a:p>
          <a:p>
            <a:pPr algn="ctr"/>
            <a:r>
              <a:rPr lang="en-IN" sz="1600" i="1" dirty="0">
                <a:solidFill>
                  <a:schemeClr val="tx1"/>
                </a:solidFill>
              </a:rPr>
              <a:t>(How to get there)</a:t>
            </a:r>
          </a:p>
        </p:txBody>
      </p:sp>
      <p:sp>
        <p:nvSpPr>
          <p:cNvPr id="13" name="Speech Bubble: Oval 12">
            <a:extLst>
              <a:ext uri="{FF2B5EF4-FFF2-40B4-BE49-F238E27FC236}">
                <a16:creationId xmlns:a16="http://schemas.microsoft.com/office/drawing/2014/main" id="{F1E43AF6-082C-4785-B1DA-89AEBAD64FD0}"/>
              </a:ext>
            </a:extLst>
          </p:cNvPr>
          <p:cNvSpPr/>
          <p:nvPr/>
        </p:nvSpPr>
        <p:spPr>
          <a:xfrm>
            <a:off x="5372100" y="5553075"/>
            <a:ext cx="2428875" cy="1209675"/>
          </a:xfrm>
          <a:prstGeom prst="wedgeEllipseCallout">
            <a:avLst>
              <a:gd name="adj1" fmla="val 10784"/>
              <a:gd name="adj2" fmla="val -14627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IN" dirty="0"/>
              <a:t>Strategy Implementation</a:t>
            </a:r>
          </a:p>
          <a:p>
            <a:pPr algn="ctr"/>
            <a:r>
              <a:rPr lang="en-IN" sz="1600" i="1" dirty="0">
                <a:solidFill>
                  <a:schemeClr val="tx1"/>
                </a:solidFill>
              </a:rPr>
              <a:t>(Am I going in the right direction)</a:t>
            </a:r>
          </a:p>
        </p:txBody>
      </p:sp>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9A53DD71-78AD-755C-3A9E-166D2005C9CC}"/>
                  </a:ext>
                </a:extLst>
              </p14:cNvPr>
              <p14:cNvContentPartPr/>
              <p14:nvPr/>
            </p14:nvContentPartPr>
            <p14:xfrm>
              <a:off x="1932480" y="358200"/>
              <a:ext cx="9993600" cy="5002920"/>
            </p14:xfrm>
          </p:contentPart>
        </mc:Choice>
        <mc:Fallback xmlns="">
          <p:pic>
            <p:nvPicPr>
              <p:cNvPr id="4" name="Ink 3">
                <a:extLst>
                  <a:ext uri="{FF2B5EF4-FFF2-40B4-BE49-F238E27FC236}">
                    <a16:creationId xmlns:a16="http://schemas.microsoft.com/office/drawing/2014/main" id="{9A53DD71-78AD-755C-3A9E-166D2005C9CC}"/>
                  </a:ext>
                </a:extLst>
              </p:cNvPr>
              <p:cNvPicPr/>
              <p:nvPr/>
            </p:nvPicPr>
            <p:blipFill>
              <a:blip r:embed="rId8"/>
              <a:stretch>
                <a:fillRect/>
              </a:stretch>
            </p:blipFill>
            <p:spPr>
              <a:xfrm>
                <a:off x="1916280" y="342000"/>
                <a:ext cx="10026000" cy="5035320"/>
              </a:xfrm>
              <a:prstGeom prst="rect">
                <a:avLst/>
              </a:prstGeom>
            </p:spPr>
          </p:pic>
        </mc:Fallback>
      </mc:AlternateContent>
    </p:spTree>
    <p:extLst>
      <p:ext uri="{BB962C8B-B14F-4D97-AF65-F5344CB8AC3E}">
        <p14:creationId xmlns:p14="http://schemas.microsoft.com/office/powerpoint/2010/main" val="3626559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7160FFA-7533-473A-8EDF-FB5BC5405DD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800" r="1410"/>
          <a:stretch/>
        </p:blipFill>
        <p:spPr>
          <a:xfrm>
            <a:off x="1253411" y="643467"/>
            <a:ext cx="9685177" cy="5571066"/>
          </a:xfrm>
          <a:prstGeom prst="rect">
            <a:avLst/>
          </a:prstGeom>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8E8E3A87-C2B6-6AEA-C8D9-FEEF47D53FFC}"/>
                  </a:ext>
                </a:extLst>
              </p14:cNvPr>
              <p14:cNvContentPartPr/>
              <p14:nvPr/>
            </p14:nvContentPartPr>
            <p14:xfrm>
              <a:off x="3954960" y="1272960"/>
              <a:ext cx="6635880" cy="4100040"/>
            </p14:xfrm>
          </p:contentPart>
        </mc:Choice>
        <mc:Fallback xmlns="">
          <p:pic>
            <p:nvPicPr>
              <p:cNvPr id="2" name="Ink 1">
                <a:extLst>
                  <a:ext uri="{FF2B5EF4-FFF2-40B4-BE49-F238E27FC236}">
                    <a16:creationId xmlns:a16="http://schemas.microsoft.com/office/drawing/2014/main" id="{8E8E3A87-C2B6-6AEA-C8D9-FEEF47D53FFC}"/>
                  </a:ext>
                </a:extLst>
              </p:cNvPr>
              <p:cNvPicPr/>
              <p:nvPr/>
            </p:nvPicPr>
            <p:blipFill>
              <a:blip r:embed="rId4"/>
              <a:stretch>
                <a:fillRect/>
              </a:stretch>
            </p:blipFill>
            <p:spPr>
              <a:xfrm>
                <a:off x="3938760" y="1256760"/>
                <a:ext cx="6668280" cy="4132440"/>
              </a:xfrm>
              <a:prstGeom prst="rect">
                <a:avLst/>
              </a:prstGeom>
            </p:spPr>
          </p:pic>
        </mc:Fallback>
      </mc:AlternateContent>
    </p:spTree>
    <p:extLst>
      <p:ext uri="{BB962C8B-B14F-4D97-AF65-F5344CB8AC3E}">
        <p14:creationId xmlns:p14="http://schemas.microsoft.com/office/powerpoint/2010/main" val="4006522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A4A40-8349-4BE2-B1CF-A52DA80D5DEB}"/>
              </a:ext>
            </a:extLst>
          </p:cNvPr>
          <p:cNvSpPr>
            <a:spLocks noGrp="1"/>
          </p:cNvSpPr>
          <p:nvPr>
            <p:ph type="title"/>
          </p:nvPr>
        </p:nvSpPr>
        <p:spPr/>
        <p:txBody>
          <a:bodyPr/>
          <a:lstStyle/>
          <a:p>
            <a:r>
              <a:rPr lang="en-IN"/>
              <a:t>Strategic Plans</a:t>
            </a:r>
          </a:p>
        </p:txBody>
      </p:sp>
      <p:sp>
        <p:nvSpPr>
          <p:cNvPr id="36" name="Content Placeholder 2">
            <a:extLst>
              <a:ext uri="{FF2B5EF4-FFF2-40B4-BE49-F238E27FC236}">
                <a16:creationId xmlns:a16="http://schemas.microsoft.com/office/drawing/2014/main" id="{8C473647-46F3-4CF3-8356-43E38988E85A}"/>
              </a:ext>
            </a:extLst>
          </p:cNvPr>
          <p:cNvSpPr>
            <a:spLocks noGrp="1"/>
          </p:cNvSpPr>
          <p:nvPr>
            <p:ph idx="1"/>
          </p:nvPr>
        </p:nvSpPr>
        <p:spPr/>
        <p:txBody>
          <a:bodyPr>
            <a:normAutofit lnSpcReduction="10000"/>
          </a:bodyPr>
          <a:lstStyle/>
          <a:p>
            <a:r>
              <a:rPr lang="en-US" dirty="0"/>
              <a:t>300+ functional projects were running on their own without control</a:t>
            </a:r>
          </a:p>
          <a:p>
            <a:endParaRPr lang="en-US" dirty="0"/>
          </a:p>
          <a:p>
            <a:r>
              <a:rPr lang="en-US" dirty="0"/>
              <a:t>Identification of 4 Strategic Imperatives </a:t>
            </a:r>
          </a:p>
          <a:p>
            <a:pPr lvl="1"/>
            <a:r>
              <a:rPr lang="en-US" b="1" dirty="0"/>
              <a:t>Winning Team</a:t>
            </a:r>
            <a:r>
              <a:rPr lang="en-US" dirty="0"/>
              <a:t>: Highly skilled global workforce</a:t>
            </a:r>
          </a:p>
          <a:p>
            <a:pPr lvl="1"/>
            <a:r>
              <a:rPr lang="en-US" b="1" dirty="0"/>
              <a:t>Value-Added solution</a:t>
            </a:r>
            <a:r>
              <a:rPr lang="en-US" dirty="0"/>
              <a:t>: Services for movement of good, information and funds</a:t>
            </a:r>
          </a:p>
          <a:p>
            <a:pPr lvl="1"/>
            <a:r>
              <a:rPr lang="en-US" b="1" dirty="0"/>
              <a:t>Customer Focus</a:t>
            </a:r>
            <a:r>
              <a:rPr lang="en-US" dirty="0"/>
              <a:t>: Expansion by loyalty and market</a:t>
            </a:r>
          </a:p>
          <a:p>
            <a:pPr lvl="1"/>
            <a:r>
              <a:rPr lang="en-US" b="1" dirty="0"/>
              <a:t>Enterprise Excellence</a:t>
            </a:r>
            <a:r>
              <a:rPr lang="en-US" dirty="0"/>
              <a:t>: High-quality service with value</a:t>
            </a:r>
          </a:p>
          <a:p>
            <a:endParaRPr lang="en-US" dirty="0"/>
          </a:p>
          <a:p>
            <a:endParaRPr lang="en-IN" dirty="0"/>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62115371-2671-B0DE-64DC-DFFFEC2B78AB}"/>
                  </a:ext>
                </a:extLst>
              </p14:cNvPr>
              <p14:cNvContentPartPr/>
              <p14:nvPr/>
            </p14:nvContentPartPr>
            <p14:xfrm>
              <a:off x="1543320" y="4021200"/>
              <a:ext cx="6556320" cy="135720"/>
            </p14:xfrm>
          </p:contentPart>
        </mc:Choice>
        <mc:Fallback xmlns="">
          <p:pic>
            <p:nvPicPr>
              <p:cNvPr id="3" name="Ink 2">
                <a:extLst>
                  <a:ext uri="{FF2B5EF4-FFF2-40B4-BE49-F238E27FC236}">
                    <a16:creationId xmlns:a16="http://schemas.microsoft.com/office/drawing/2014/main" id="{62115371-2671-B0DE-64DC-DFFFEC2B78AB}"/>
                  </a:ext>
                </a:extLst>
              </p:cNvPr>
              <p:cNvPicPr/>
              <p:nvPr/>
            </p:nvPicPr>
            <p:blipFill>
              <a:blip r:embed="rId3"/>
              <a:stretch>
                <a:fillRect/>
              </a:stretch>
            </p:blipFill>
            <p:spPr>
              <a:xfrm>
                <a:off x="1527120" y="4005000"/>
                <a:ext cx="6588720" cy="168120"/>
              </a:xfrm>
              <a:prstGeom prst="rect">
                <a:avLst/>
              </a:prstGeom>
            </p:spPr>
          </p:pic>
        </mc:Fallback>
      </mc:AlternateContent>
    </p:spTree>
    <p:extLst>
      <p:ext uri="{BB962C8B-B14F-4D97-AF65-F5344CB8AC3E}">
        <p14:creationId xmlns:p14="http://schemas.microsoft.com/office/powerpoint/2010/main" val="1174960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4">
            <a:extLst>
              <a:ext uri="{FF2B5EF4-FFF2-40B4-BE49-F238E27FC236}">
                <a16:creationId xmlns:a16="http://schemas.microsoft.com/office/drawing/2014/main" id="{03D358F1-84BE-4E80-AD11-7556A684B32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94678" y="643467"/>
            <a:ext cx="9402643" cy="5571066"/>
          </a:xfrm>
          <a:prstGeom prst="rect">
            <a:avLst/>
          </a:prstGeom>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11DFD9BB-3A71-47A7-7213-5A474E1A9BE1}"/>
                  </a:ext>
                </a:extLst>
              </p14:cNvPr>
              <p14:cNvContentPartPr/>
              <p14:nvPr/>
            </p14:nvContentPartPr>
            <p14:xfrm>
              <a:off x="8961120" y="1166400"/>
              <a:ext cx="565920" cy="120600"/>
            </p14:xfrm>
          </p:contentPart>
        </mc:Choice>
        <mc:Fallback xmlns="">
          <p:pic>
            <p:nvPicPr>
              <p:cNvPr id="2" name="Ink 1">
                <a:extLst>
                  <a:ext uri="{FF2B5EF4-FFF2-40B4-BE49-F238E27FC236}">
                    <a16:creationId xmlns:a16="http://schemas.microsoft.com/office/drawing/2014/main" id="{11DFD9BB-3A71-47A7-7213-5A474E1A9BE1}"/>
                  </a:ext>
                </a:extLst>
              </p:cNvPr>
              <p:cNvPicPr/>
              <p:nvPr/>
            </p:nvPicPr>
            <p:blipFill>
              <a:blip r:embed="rId4"/>
              <a:stretch>
                <a:fillRect/>
              </a:stretch>
            </p:blipFill>
            <p:spPr>
              <a:xfrm>
                <a:off x="8944920" y="1150200"/>
                <a:ext cx="598320" cy="153000"/>
              </a:xfrm>
              <a:prstGeom prst="rect">
                <a:avLst/>
              </a:prstGeom>
            </p:spPr>
          </p:pic>
        </mc:Fallback>
      </mc:AlternateContent>
    </p:spTree>
    <p:extLst>
      <p:ext uri="{BB962C8B-B14F-4D97-AF65-F5344CB8AC3E}">
        <p14:creationId xmlns:p14="http://schemas.microsoft.com/office/powerpoint/2010/main" val="2349272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54BC5-1858-4345-A421-842E50FBB44C}"/>
              </a:ext>
            </a:extLst>
          </p:cNvPr>
          <p:cNvSpPr>
            <a:spLocks noGrp="1"/>
          </p:cNvSpPr>
          <p:nvPr>
            <p:ph type="title"/>
          </p:nvPr>
        </p:nvSpPr>
        <p:spPr/>
        <p:txBody>
          <a:bodyPr/>
          <a:lstStyle/>
          <a:p>
            <a:r>
              <a:rPr lang="en-IN" dirty="0"/>
              <a:t>Strategic Planning &amp; STRATEGIC THINKING</a:t>
            </a:r>
          </a:p>
        </p:txBody>
      </p:sp>
      <p:sp>
        <p:nvSpPr>
          <p:cNvPr id="3" name="Text Placeholder 2">
            <a:extLst>
              <a:ext uri="{FF2B5EF4-FFF2-40B4-BE49-F238E27FC236}">
                <a16:creationId xmlns:a16="http://schemas.microsoft.com/office/drawing/2014/main" id="{EE1E409D-206D-4F50-80A8-8FE8EEEBF5A9}"/>
              </a:ext>
            </a:extLst>
          </p:cNvPr>
          <p:cNvSpPr>
            <a:spLocks noGrp="1"/>
          </p:cNvSpPr>
          <p:nvPr>
            <p:ph type="body" idx="1"/>
          </p:nvPr>
        </p:nvSpPr>
        <p:spPr/>
        <p:txBody>
          <a:bodyPr/>
          <a:lstStyle/>
          <a:p>
            <a:r>
              <a:rPr lang="en-IN" b="1" dirty="0"/>
              <a:t>“Chance favours the prepared mind.” </a:t>
            </a:r>
          </a:p>
          <a:p>
            <a:r>
              <a:rPr lang="en-IN" b="1" dirty="0"/>
              <a:t>				Louis Pasteur	</a:t>
            </a:r>
            <a:endParaRPr lang="en-IN" dirty="0"/>
          </a:p>
        </p:txBody>
      </p:sp>
    </p:spTree>
    <p:extLst>
      <p:ext uri="{BB962C8B-B14F-4D97-AF65-F5344CB8AC3E}">
        <p14:creationId xmlns:p14="http://schemas.microsoft.com/office/powerpoint/2010/main" val="1277501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B83F8-0DD0-4605-AF69-881C23B6740F}"/>
              </a:ext>
            </a:extLst>
          </p:cNvPr>
          <p:cNvSpPr>
            <a:spLocks noGrp="1"/>
          </p:cNvSpPr>
          <p:nvPr>
            <p:ph type="title"/>
          </p:nvPr>
        </p:nvSpPr>
        <p:spPr/>
        <p:txBody>
          <a:bodyPr/>
          <a:lstStyle/>
          <a:p>
            <a:r>
              <a:rPr lang="en-IN" dirty="0"/>
              <a:t>Strategic Planning</a:t>
            </a:r>
          </a:p>
        </p:txBody>
      </p:sp>
      <p:sp>
        <p:nvSpPr>
          <p:cNvPr id="3" name="Content Placeholder 2">
            <a:extLst>
              <a:ext uri="{FF2B5EF4-FFF2-40B4-BE49-F238E27FC236}">
                <a16:creationId xmlns:a16="http://schemas.microsoft.com/office/drawing/2014/main" id="{A3117116-1834-4C1C-8187-D83B3CF755F0}"/>
              </a:ext>
            </a:extLst>
          </p:cNvPr>
          <p:cNvSpPr>
            <a:spLocks noGrp="1"/>
          </p:cNvSpPr>
          <p:nvPr>
            <p:ph idx="1"/>
          </p:nvPr>
        </p:nvSpPr>
        <p:spPr/>
        <p:txBody>
          <a:bodyPr>
            <a:normAutofit lnSpcReduction="10000"/>
          </a:bodyPr>
          <a:lstStyle/>
          <a:p>
            <a:r>
              <a:rPr lang="en-IN" sz="3200" dirty="0"/>
              <a:t>Strategic planning is not strategic thinking</a:t>
            </a:r>
          </a:p>
          <a:p>
            <a:pPr lvl="1"/>
            <a:r>
              <a:rPr lang="en-IN" sz="2800" dirty="0"/>
              <a:t>Planning is about analysis – breaking down a goal into steps, formalizing the steps so that they may be implemented</a:t>
            </a:r>
          </a:p>
          <a:p>
            <a:pPr lvl="1"/>
            <a:r>
              <a:rPr lang="en-IN" sz="2800" dirty="0"/>
              <a:t>Strategic thinking is about synthesis</a:t>
            </a:r>
          </a:p>
          <a:p>
            <a:pPr lvl="1"/>
            <a:endParaRPr lang="en-IN" sz="2800" dirty="0"/>
          </a:p>
          <a:p>
            <a:r>
              <a:rPr lang="en-IN" sz="3200" dirty="0"/>
              <a:t>Strategic planning, as it has been practiced has really been strategic programming </a:t>
            </a:r>
          </a:p>
          <a:p>
            <a:pPr lvl="1"/>
            <a:r>
              <a:rPr lang="en-IN" sz="2800" dirty="0"/>
              <a:t>Programming is about the articulation and elaboration of strategies, visions, that already exist</a:t>
            </a:r>
          </a:p>
          <a:p>
            <a:endParaRPr lang="en-IN" sz="3200"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17A1D387-215B-C183-C66D-D2049CFDCF70}"/>
                  </a:ext>
                </a:extLst>
              </p14:cNvPr>
              <p14:cNvContentPartPr/>
              <p14:nvPr/>
            </p14:nvContentPartPr>
            <p14:xfrm>
              <a:off x="6589440" y="2524680"/>
              <a:ext cx="3211920" cy="73440"/>
            </p14:xfrm>
          </p:contentPart>
        </mc:Choice>
        <mc:Fallback xmlns="">
          <p:pic>
            <p:nvPicPr>
              <p:cNvPr id="4" name="Ink 3">
                <a:extLst>
                  <a:ext uri="{FF2B5EF4-FFF2-40B4-BE49-F238E27FC236}">
                    <a16:creationId xmlns:a16="http://schemas.microsoft.com/office/drawing/2014/main" id="{17A1D387-215B-C183-C66D-D2049CFDCF70}"/>
                  </a:ext>
                </a:extLst>
              </p:cNvPr>
              <p:cNvPicPr/>
              <p:nvPr/>
            </p:nvPicPr>
            <p:blipFill>
              <a:blip r:embed="rId3"/>
              <a:stretch>
                <a:fillRect/>
              </a:stretch>
            </p:blipFill>
            <p:spPr>
              <a:xfrm>
                <a:off x="6573240" y="2508480"/>
                <a:ext cx="3244320" cy="105840"/>
              </a:xfrm>
              <a:prstGeom prst="rect">
                <a:avLst/>
              </a:prstGeom>
            </p:spPr>
          </p:pic>
        </mc:Fallback>
      </mc:AlternateContent>
    </p:spTree>
    <p:extLst>
      <p:ext uri="{BB962C8B-B14F-4D97-AF65-F5344CB8AC3E}">
        <p14:creationId xmlns:p14="http://schemas.microsoft.com/office/powerpoint/2010/main" val="2517530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AF892-A6A4-498D-996A-D96B1C262CA0}"/>
              </a:ext>
            </a:extLst>
          </p:cNvPr>
          <p:cNvSpPr>
            <a:spLocks noGrp="1"/>
          </p:cNvSpPr>
          <p:nvPr>
            <p:ph type="title"/>
          </p:nvPr>
        </p:nvSpPr>
        <p:spPr>
          <a:xfrm>
            <a:off x="609600" y="274638"/>
            <a:ext cx="10972800" cy="1143000"/>
          </a:xfrm>
        </p:spPr>
        <p:txBody>
          <a:bodyPr/>
          <a:lstStyle/>
          <a:p>
            <a:r>
              <a:rPr lang="en-IN" dirty="0"/>
              <a:t>Fallacies of Strategic Planning</a:t>
            </a:r>
          </a:p>
        </p:txBody>
      </p:sp>
      <p:sp>
        <p:nvSpPr>
          <p:cNvPr id="3" name="Content Placeholder 2">
            <a:extLst>
              <a:ext uri="{FF2B5EF4-FFF2-40B4-BE49-F238E27FC236}">
                <a16:creationId xmlns:a16="http://schemas.microsoft.com/office/drawing/2014/main" id="{59C2026A-82A8-4B7A-967E-9C942C0C895C}"/>
              </a:ext>
            </a:extLst>
          </p:cNvPr>
          <p:cNvSpPr>
            <a:spLocks noGrp="1"/>
          </p:cNvSpPr>
          <p:nvPr>
            <p:ph idx="1"/>
          </p:nvPr>
        </p:nvSpPr>
        <p:spPr>
          <a:xfrm>
            <a:off x="609600" y="1600201"/>
            <a:ext cx="10972800" cy="4525963"/>
          </a:xfrm>
        </p:spPr>
        <p:txBody>
          <a:bodyPr>
            <a:normAutofit fontScale="77500" lnSpcReduction="20000"/>
          </a:bodyPr>
          <a:lstStyle/>
          <a:p>
            <a:r>
              <a:rPr lang="en-IN" dirty="0"/>
              <a:t>Fallacy of prediction</a:t>
            </a:r>
          </a:p>
          <a:p>
            <a:pPr lvl="1"/>
            <a:r>
              <a:rPr lang="en-IN" dirty="0"/>
              <a:t>A world without change. </a:t>
            </a:r>
            <a:r>
              <a:rPr lang="en-US" dirty="0"/>
              <a:t>The world is supposed to hold still while a plan is being developed and then stay on the predicted course while that plan is being implemented</a:t>
            </a:r>
            <a:endParaRPr lang="en-IN" dirty="0"/>
          </a:p>
          <a:p>
            <a:pPr lvl="1"/>
            <a:endParaRPr lang="en-IN" dirty="0"/>
          </a:p>
          <a:p>
            <a:r>
              <a:rPr lang="en-IN" dirty="0"/>
              <a:t>Fallacy of detachment</a:t>
            </a:r>
          </a:p>
          <a:p>
            <a:pPr lvl="1"/>
            <a:r>
              <a:rPr lang="en-IN" dirty="0"/>
              <a:t>Takes human idiosyncrasies out of the equation. </a:t>
            </a:r>
            <a:r>
              <a:rPr lang="en-US" dirty="0"/>
              <a:t>Managers over-rely on formalized information, such as market research reports or accounting statements and tend to be detached. However, effective managers rely on soft information, such as gossip, hearsay, and various other scraps of information.</a:t>
            </a:r>
            <a:endParaRPr lang="en-IN" dirty="0"/>
          </a:p>
          <a:p>
            <a:pPr lvl="1"/>
            <a:endParaRPr lang="en-IN" dirty="0"/>
          </a:p>
          <a:p>
            <a:r>
              <a:rPr lang="en-IN" dirty="0"/>
              <a:t>Fallacy of formalization</a:t>
            </a:r>
          </a:p>
          <a:p>
            <a:pPr lvl="1"/>
            <a:r>
              <a:rPr lang="en-IN" dirty="0"/>
              <a:t>No place for intuition. </a:t>
            </a:r>
            <a:r>
              <a:rPr lang="en-US" dirty="0"/>
              <a:t>The failure of strategic planning is the failure of systems to do better than, or nearly as well as, human beings. Formal systems can process more information; however, they can’t internalize it, comprehend it, and synthesize it.</a:t>
            </a:r>
            <a:endParaRPr lang="en-IN"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11C75058-9DBE-DF36-5516-0137C9FC4443}"/>
                  </a:ext>
                </a:extLst>
              </p14:cNvPr>
              <p14:cNvContentPartPr/>
              <p14:nvPr/>
            </p14:nvContentPartPr>
            <p14:xfrm>
              <a:off x="9126720" y="4513320"/>
              <a:ext cx="360" cy="360"/>
            </p14:xfrm>
          </p:contentPart>
        </mc:Choice>
        <mc:Fallback xmlns="">
          <p:pic>
            <p:nvPicPr>
              <p:cNvPr id="4" name="Ink 3">
                <a:extLst>
                  <a:ext uri="{FF2B5EF4-FFF2-40B4-BE49-F238E27FC236}">
                    <a16:creationId xmlns:a16="http://schemas.microsoft.com/office/drawing/2014/main" id="{11C75058-9DBE-DF36-5516-0137C9FC4443}"/>
                  </a:ext>
                </a:extLst>
              </p:cNvPr>
              <p:cNvPicPr/>
              <p:nvPr/>
            </p:nvPicPr>
            <p:blipFill>
              <a:blip r:embed="rId3"/>
              <a:stretch>
                <a:fillRect/>
              </a:stretch>
            </p:blipFill>
            <p:spPr>
              <a:xfrm>
                <a:off x="9117360" y="4503960"/>
                <a:ext cx="19080" cy="19080"/>
              </a:xfrm>
              <a:prstGeom prst="rect">
                <a:avLst/>
              </a:prstGeom>
            </p:spPr>
          </p:pic>
        </mc:Fallback>
      </mc:AlternateContent>
    </p:spTree>
    <p:extLst>
      <p:ext uri="{BB962C8B-B14F-4D97-AF65-F5344CB8AC3E}">
        <p14:creationId xmlns:p14="http://schemas.microsoft.com/office/powerpoint/2010/main" val="3617844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63CC5-BC59-47AA-B8B7-CBD03C636F83}"/>
              </a:ext>
            </a:extLst>
          </p:cNvPr>
          <p:cNvSpPr>
            <a:spLocks noGrp="1"/>
          </p:cNvSpPr>
          <p:nvPr>
            <p:ph type="title"/>
          </p:nvPr>
        </p:nvSpPr>
        <p:spPr/>
        <p:txBody>
          <a:bodyPr/>
          <a:lstStyle/>
          <a:p>
            <a:r>
              <a:rPr lang="en-IN" dirty="0"/>
              <a:t>Challenges of Strategic Planning</a:t>
            </a:r>
          </a:p>
        </p:txBody>
      </p:sp>
      <p:sp>
        <p:nvSpPr>
          <p:cNvPr id="3" name="Content Placeholder 2">
            <a:extLst>
              <a:ext uri="{FF2B5EF4-FFF2-40B4-BE49-F238E27FC236}">
                <a16:creationId xmlns:a16="http://schemas.microsoft.com/office/drawing/2014/main" id="{C5E691DC-E35E-417E-A2EC-4640A60A4FFC}"/>
              </a:ext>
            </a:extLst>
          </p:cNvPr>
          <p:cNvSpPr>
            <a:spLocks noGrp="1"/>
          </p:cNvSpPr>
          <p:nvPr>
            <p:ph sz="half" idx="1"/>
          </p:nvPr>
        </p:nvSpPr>
        <p:spPr/>
        <p:txBody>
          <a:bodyPr>
            <a:normAutofit/>
          </a:bodyPr>
          <a:lstStyle/>
          <a:p>
            <a:r>
              <a:rPr lang="en-IN" dirty="0"/>
              <a:t>Future is uncertain</a:t>
            </a:r>
          </a:p>
          <a:p>
            <a:pPr lvl="1"/>
            <a:r>
              <a:rPr lang="en-IN" dirty="0"/>
              <a:t>Not possible to predict all scenarios</a:t>
            </a:r>
          </a:p>
          <a:p>
            <a:pPr lvl="1"/>
            <a:endParaRPr lang="en-IN" dirty="0"/>
          </a:p>
          <a:p>
            <a:r>
              <a:rPr lang="en-IN" dirty="0"/>
              <a:t>Emergent phenomenon</a:t>
            </a:r>
          </a:p>
          <a:p>
            <a:pPr lvl="1"/>
            <a:r>
              <a:rPr lang="en-IN" dirty="0"/>
              <a:t>Weak signals</a:t>
            </a:r>
          </a:p>
          <a:p>
            <a:pPr lvl="1"/>
            <a:endParaRPr lang="en-IN" dirty="0"/>
          </a:p>
          <a:p>
            <a:r>
              <a:rPr lang="en-IN" dirty="0"/>
              <a:t>Lack of diverse perspectives</a:t>
            </a:r>
          </a:p>
          <a:p>
            <a:pPr lvl="1"/>
            <a:r>
              <a:rPr lang="en-IN" dirty="0"/>
              <a:t>Convergence, consensus</a:t>
            </a:r>
          </a:p>
        </p:txBody>
      </p:sp>
      <p:sp>
        <p:nvSpPr>
          <p:cNvPr id="4" name="Content Placeholder 3">
            <a:extLst>
              <a:ext uri="{FF2B5EF4-FFF2-40B4-BE49-F238E27FC236}">
                <a16:creationId xmlns:a16="http://schemas.microsoft.com/office/drawing/2014/main" id="{028D7A04-3F5B-47E4-ACDE-4FE0C7FC5EF2}"/>
              </a:ext>
            </a:extLst>
          </p:cNvPr>
          <p:cNvSpPr>
            <a:spLocks noGrp="1"/>
          </p:cNvSpPr>
          <p:nvPr>
            <p:ph sz="half" idx="2"/>
          </p:nvPr>
        </p:nvSpPr>
        <p:spPr/>
        <p:txBody>
          <a:bodyPr>
            <a:normAutofit/>
          </a:bodyPr>
          <a:lstStyle/>
          <a:p>
            <a:r>
              <a:rPr lang="en-IN" dirty="0"/>
              <a:t>Dominated by numbers</a:t>
            </a:r>
          </a:p>
          <a:p>
            <a:pPr lvl="1"/>
            <a:r>
              <a:rPr lang="en-IN" dirty="0"/>
              <a:t>Short-term thinking</a:t>
            </a:r>
          </a:p>
          <a:p>
            <a:pPr lvl="1"/>
            <a:endParaRPr lang="en-IN" dirty="0"/>
          </a:p>
          <a:p>
            <a:r>
              <a:rPr lang="en-IN" dirty="0"/>
              <a:t>Lack of link between ambitions &amp; implementation</a:t>
            </a:r>
          </a:p>
          <a:p>
            <a:pPr lvl="1"/>
            <a:r>
              <a:rPr lang="en-IN" dirty="0"/>
              <a:t>Bottoms-up approach</a:t>
            </a:r>
          </a:p>
          <a:p>
            <a:pPr lvl="1"/>
            <a:endParaRPr lang="en-IN" dirty="0"/>
          </a:p>
          <a:p>
            <a:r>
              <a:rPr lang="en-IN" dirty="0"/>
              <a:t>Failure in execution</a:t>
            </a:r>
          </a:p>
          <a:p>
            <a:pPr lvl="1"/>
            <a:r>
              <a:rPr lang="en-IN" dirty="0"/>
              <a:t>Lack of buy-in</a:t>
            </a:r>
          </a:p>
          <a:p>
            <a:endParaRPr lang="en-IN" dirty="0"/>
          </a:p>
        </p:txBody>
      </p:sp>
    </p:spTree>
    <p:extLst>
      <p:ext uri="{BB962C8B-B14F-4D97-AF65-F5344CB8AC3E}">
        <p14:creationId xmlns:p14="http://schemas.microsoft.com/office/powerpoint/2010/main" val="2563535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03AEE-0C99-4D8C-A35A-B28736D37D3E}"/>
              </a:ext>
            </a:extLst>
          </p:cNvPr>
          <p:cNvSpPr>
            <a:spLocks noGrp="1"/>
          </p:cNvSpPr>
          <p:nvPr>
            <p:ph type="title"/>
          </p:nvPr>
        </p:nvSpPr>
        <p:spPr>
          <a:xfrm>
            <a:off x="609600" y="274638"/>
            <a:ext cx="10972800" cy="1143000"/>
          </a:xfrm>
        </p:spPr>
        <p:txBody>
          <a:bodyPr/>
          <a:lstStyle/>
          <a:p>
            <a:r>
              <a:rPr lang="en-IN" dirty="0"/>
              <a:t>Strategic Thinking</a:t>
            </a:r>
          </a:p>
        </p:txBody>
      </p:sp>
      <p:sp>
        <p:nvSpPr>
          <p:cNvPr id="3" name="Content Placeholder 2">
            <a:extLst>
              <a:ext uri="{FF2B5EF4-FFF2-40B4-BE49-F238E27FC236}">
                <a16:creationId xmlns:a16="http://schemas.microsoft.com/office/drawing/2014/main" id="{E8216686-3FCA-49DA-801B-C031D6D285A5}"/>
              </a:ext>
            </a:extLst>
          </p:cNvPr>
          <p:cNvSpPr>
            <a:spLocks noGrp="1"/>
          </p:cNvSpPr>
          <p:nvPr>
            <p:ph idx="1"/>
          </p:nvPr>
        </p:nvSpPr>
        <p:spPr>
          <a:xfrm>
            <a:off x="609600" y="1600201"/>
            <a:ext cx="10972800" cy="4525963"/>
          </a:xfrm>
        </p:spPr>
        <p:txBody>
          <a:bodyPr/>
          <a:lstStyle/>
          <a:p>
            <a:pPr lvl="0"/>
            <a:r>
              <a:rPr lang="en-US" dirty="0"/>
              <a:t>Strategic thinking is about synthesis</a:t>
            </a:r>
            <a:endParaRPr lang="en-IN" dirty="0"/>
          </a:p>
          <a:p>
            <a:pPr lvl="1"/>
            <a:r>
              <a:rPr lang="en-US" dirty="0"/>
              <a:t>It involves intuition and creativity</a:t>
            </a:r>
            <a:endParaRPr lang="en-IN" dirty="0"/>
          </a:p>
          <a:p>
            <a:pPr lvl="1"/>
            <a:r>
              <a:rPr lang="en-US" dirty="0"/>
              <a:t>It produces an integrated perspective of the enterprise and a not too well formulated vision of direction</a:t>
            </a:r>
            <a:endParaRPr lang="en-IN" dirty="0"/>
          </a:p>
          <a:p>
            <a:pPr lvl="1"/>
            <a:r>
              <a:rPr lang="en-US" dirty="0"/>
              <a:t>It can’t be developed on schedule and immaculately conceived </a:t>
            </a:r>
            <a:endParaRPr lang="en-IN" dirty="0"/>
          </a:p>
        </p:txBody>
      </p:sp>
    </p:spTree>
    <p:extLst>
      <p:ext uri="{BB962C8B-B14F-4D97-AF65-F5344CB8AC3E}">
        <p14:creationId xmlns:p14="http://schemas.microsoft.com/office/powerpoint/2010/main" val="3386992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94FB9-B889-4848-BEF0-14E52208FED1}"/>
              </a:ext>
            </a:extLst>
          </p:cNvPr>
          <p:cNvSpPr>
            <a:spLocks noGrp="1"/>
          </p:cNvSpPr>
          <p:nvPr>
            <p:ph type="title"/>
          </p:nvPr>
        </p:nvSpPr>
        <p:spPr/>
        <p:txBody>
          <a:bodyPr/>
          <a:lstStyle/>
          <a:p>
            <a:r>
              <a:rPr lang="en-IN" dirty="0"/>
              <a:t>Intended Strategy</a:t>
            </a:r>
          </a:p>
        </p:txBody>
      </p:sp>
      <p:sp>
        <p:nvSpPr>
          <p:cNvPr id="3" name="Content Placeholder 2">
            <a:extLst>
              <a:ext uri="{FF2B5EF4-FFF2-40B4-BE49-F238E27FC236}">
                <a16:creationId xmlns:a16="http://schemas.microsoft.com/office/drawing/2014/main" id="{58083B73-37B8-4ABF-A6CF-7D8AC4A487AB}"/>
              </a:ext>
            </a:extLst>
          </p:cNvPr>
          <p:cNvSpPr>
            <a:spLocks noGrp="1"/>
          </p:cNvSpPr>
          <p:nvPr>
            <p:ph idx="1"/>
          </p:nvPr>
        </p:nvSpPr>
        <p:spPr/>
        <p:txBody>
          <a:bodyPr>
            <a:normAutofit/>
          </a:bodyPr>
          <a:lstStyle/>
          <a:p>
            <a:r>
              <a:rPr lang="en-US" sz="3200" dirty="0"/>
              <a:t>An intended strategy is the strategy that an organization hopes to execute</a:t>
            </a:r>
          </a:p>
          <a:p>
            <a:pPr lvl="1"/>
            <a:endParaRPr lang="en-US" sz="2800" dirty="0"/>
          </a:p>
          <a:p>
            <a:r>
              <a:rPr lang="en-US" sz="3200" dirty="0"/>
              <a:t>Intended strategies are usually described in detail within an organization’s strategic plan</a:t>
            </a:r>
          </a:p>
          <a:p>
            <a:pPr lvl="1"/>
            <a:r>
              <a:rPr lang="en-US" sz="2800" dirty="0"/>
              <a:t>When a strategic plan is created for a new venture, it is called a business plan</a:t>
            </a:r>
            <a:endParaRPr lang="en-IN" sz="2800" dirty="0"/>
          </a:p>
        </p:txBody>
      </p:sp>
    </p:spTree>
    <p:extLst>
      <p:ext uri="{BB962C8B-B14F-4D97-AF65-F5344CB8AC3E}">
        <p14:creationId xmlns:p14="http://schemas.microsoft.com/office/powerpoint/2010/main" val="987829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D733E-ADD1-4014-9C5D-0D2276C773F8}"/>
              </a:ext>
            </a:extLst>
          </p:cNvPr>
          <p:cNvSpPr>
            <a:spLocks noGrp="1"/>
          </p:cNvSpPr>
          <p:nvPr>
            <p:ph type="title"/>
          </p:nvPr>
        </p:nvSpPr>
        <p:spPr/>
        <p:txBody>
          <a:bodyPr/>
          <a:lstStyle/>
          <a:p>
            <a:r>
              <a:rPr lang="en-IN" dirty="0"/>
              <a:t>Emergent Strategy</a:t>
            </a:r>
          </a:p>
        </p:txBody>
      </p:sp>
      <p:sp>
        <p:nvSpPr>
          <p:cNvPr id="3" name="Content Placeholder 2">
            <a:extLst>
              <a:ext uri="{FF2B5EF4-FFF2-40B4-BE49-F238E27FC236}">
                <a16:creationId xmlns:a16="http://schemas.microsoft.com/office/drawing/2014/main" id="{F6F08948-B1EB-45A0-AF34-D36353E23824}"/>
              </a:ext>
            </a:extLst>
          </p:cNvPr>
          <p:cNvSpPr>
            <a:spLocks noGrp="1"/>
          </p:cNvSpPr>
          <p:nvPr>
            <p:ph idx="1"/>
          </p:nvPr>
        </p:nvSpPr>
        <p:spPr/>
        <p:txBody>
          <a:bodyPr>
            <a:normAutofit/>
          </a:bodyPr>
          <a:lstStyle/>
          <a:p>
            <a:r>
              <a:rPr lang="en-US" sz="3200" dirty="0"/>
              <a:t>An emergent strategy is the one that emerges with time</a:t>
            </a:r>
          </a:p>
          <a:p>
            <a:pPr lvl="1"/>
            <a:r>
              <a:rPr lang="en-US" sz="2800" dirty="0"/>
              <a:t>Emergent strategies are dynamic in nature</a:t>
            </a:r>
          </a:p>
          <a:p>
            <a:pPr lvl="1"/>
            <a:endParaRPr lang="en-US" sz="2800" dirty="0"/>
          </a:p>
          <a:p>
            <a:r>
              <a:rPr lang="en-US" sz="3200" dirty="0"/>
              <a:t>An emergent strategy is an unplanned strategy that arises in response to unexpected opportunities and challenges</a:t>
            </a:r>
          </a:p>
          <a:p>
            <a:pPr lvl="1"/>
            <a:endParaRPr lang="en-US" sz="2800" dirty="0"/>
          </a:p>
          <a:p>
            <a:r>
              <a:rPr lang="en-US" sz="3200" dirty="0"/>
              <a:t>Sometimes emergent strategies can result in disasters or lead to tremendous success</a:t>
            </a:r>
          </a:p>
          <a:p>
            <a:endParaRPr lang="en-IN" sz="3200"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7F0E7797-966A-554B-8CCE-213D8909890B}"/>
                  </a:ext>
                </a:extLst>
              </p14:cNvPr>
              <p14:cNvContentPartPr/>
              <p14:nvPr/>
            </p14:nvContentPartPr>
            <p14:xfrm>
              <a:off x="4897800" y="2659320"/>
              <a:ext cx="1355400" cy="45000"/>
            </p14:xfrm>
          </p:contentPart>
        </mc:Choice>
        <mc:Fallback xmlns="">
          <p:pic>
            <p:nvPicPr>
              <p:cNvPr id="4" name="Ink 3">
                <a:extLst>
                  <a:ext uri="{FF2B5EF4-FFF2-40B4-BE49-F238E27FC236}">
                    <a16:creationId xmlns:a16="http://schemas.microsoft.com/office/drawing/2014/main" id="{7F0E7797-966A-554B-8CCE-213D8909890B}"/>
                  </a:ext>
                </a:extLst>
              </p:cNvPr>
              <p:cNvPicPr/>
              <p:nvPr/>
            </p:nvPicPr>
            <p:blipFill>
              <a:blip r:embed="rId3"/>
              <a:stretch>
                <a:fillRect/>
              </a:stretch>
            </p:blipFill>
            <p:spPr>
              <a:xfrm>
                <a:off x="4881600" y="2643120"/>
                <a:ext cx="1387800" cy="77400"/>
              </a:xfrm>
              <a:prstGeom prst="rect">
                <a:avLst/>
              </a:prstGeom>
            </p:spPr>
          </p:pic>
        </mc:Fallback>
      </mc:AlternateContent>
    </p:spTree>
    <p:extLst>
      <p:ext uri="{BB962C8B-B14F-4D97-AF65-F5344CB8AC3E}">
        <p14:creationId xmlns:p14="http://schemas.microsoft.com/office/powerpoint/2010/main" val="3472426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FF069-2E0B-4F0B-8359-7D6420604355}"/>
              </a:ext>
            </a:extLst>
          </p:cNvPr>
          <p:cNvSpPr>
            <a:spLocks noGrp="1"/>
          </p:cNvSpPr>
          <p:nvPr>
            <p:ph type="title"/>
          </p:nvPr>
        </p:nvSpPr>
        <p:spPr/>
        <p:txBody>
          <a:bodyPr/>
          <a:lstStyle/>
          <a:p>
            <a:r>
              <a:rPr lang="en-IN" dirty="0"/>
              <a:t>Realized Strategies</a:t>
            </a:r>
          </a:p>
        </p:txBody>
      </p:sp>
      <p:sp>
        <p:nvSpPr>
          <p:cNvPr id="3" name="Content Placeholder 2">
            <a:extLst>
              <a:ext uri="{FF2B5EF4-FFF2-40B4-BE49-F238E27FC236}">
                <a16:creationId xmlns:a16="http://schemas.microsoft.com/office/drawing/2014/main" id="{4FDA2813-64D3-41B3-8A27-6EA0685F590A}"/>
              </a:ext>
            </a:extLst>
          </p:cNvPr>
          <p:cNvSpPr>
            <a:spLocks noGrp="1"/>
          </p:cNvSpPr>
          <p:nvPr>
            <p:ph idx="1"/>
          </p:nvPr>
        </p:nvSpPr>
        <p:spPr/>
        <p:txBody>
          <a:bodyPr>
            <a:normAutofit lnSpcReduction="10000"/>
          </a:bodyPr>
          <a:lstStyle/>
          <a:p>
            <a:r>
              <a:rPr lang="en-US" sz="3200" dirty="0"/>
              <a:t>A realized strategy is the strategy that an organization actually follows</a:t>
            </a:r>
          </a:p>
          <a:p>
            <a:pPr lvl="1"/>
            <a:endParaRPr lang="en-US" sz="2800" dirty="0"/>
          </a:p>
          <a:p>
            <a:r>
              <a:rPr lang="en-US" sz="3200" dirty="0"/>
              <a:t>Realized strategies are a product of a firm’s </a:t>
            </a:r>
          </a:p>
          <a:p>
            <a:pPr lvl="1"/>
            <a:r>
              <a:rPr lang="en-US" sz="2800" dirty="0"/>
              <a:t>intended strategy (i.e., what the firm planned to do) </a:t>
            </a:r>
          </a:p>
          <a:p>
            <a:pPr lvl="1"/>
            <a:r>
              <a:rPr lang="en-US" sz="2800" dirty="0"/>
              <a:t>deliberate strategy (i.e., the parts of the intended strategy that the firm continues to pursue over time), and its</a:t>
            </a:r>
          </a:p>
          <a:p>
            <a:pPr lvl="1"/>
            <a:r>
              <a:rPr lang="en-US" sz="2800" dirty="0"/>
              <a:t>emergent strategy (i.e., what the firm did in reaction to unexpected opportunities and challenges)</a:t>
            </a:r>
            <a:endParaRPr lang="en-IN" sz="2800"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9143222D-D02A-9CD7-9BF2-9FA143231CA3}"/>
                  </a:ext>
                </a:extLst>
              </p14:cNvPr>
              <p14:cNvContentPartPr/>
              <p14:nvPr/>
            </p14:nvContentPartPr>
            <p14:xfrm>
              <a:off x="1407600" y="4024440"/>
              <a:ext cx="2573640" cy="1348920"/>
            </p14:xfrm>
          </p:contentPart>
        </mc:Choice>
        <mc:Fallback xmlns="">
          <p:pic>
            <p:nvPicPr>
              <p:cNvPr id="4" name="Ink 3">
                <a:extLst>
                  <a:ext uri="{FF2B5EF4-FFF2-40B4-BE49-F238E27FC236}">
                    <a16:creationId xmlns:a16="http://schemas.microsoft.com/office/drawing/2014/main" id="{9143222D-D02A-9CD7-9BF2-9FA143231CA3}"/>
                  </a:ext>
                </a:extLst>
              </p:cNvPr>
              <p:cNvPicPr/>
              <p:nvPr/>
            </p:nvPicPr>
            <p:blipFill>
              <a:blip r:embed="rId3"/>
              <a:stretch>
                <a:fillRect/>
              </a:stretch>
            </p:blipFill>
            <p:spPr>
              <a:xfrm>
                <a:off x="1391400" y="4008240"/>
                <a:ext cx="2606040" cy="1381320"/>
              </a:xfrm>
              <a:prstGeom prst="rect">
                <a:avLst/>
              </a:prstGeom>
            </p:spPr>
          </p:pic>
        </mc:Fallback>
      </mc:AlternateContent>
    </p:spTree>
    <p:extLst>
      <p:ext uri="{BB962C8B-B14F-4D97-AF65-F5344CB8AC3E}">
        <p14:creationId xmlns:p14="http://schemas.microsoft.com/office/powerpoint/2010/main" val="3777140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E01BB-591B-44EC-B23C-D04C6AA4DA6B}"/>
              </a:ext>
            </a:extLst>
          </p:cNvPr>
          <p:cNvSpPr>
            <a:spLocks noGrp="1"/>
          </p:cNvSpPr>
          <p:nvPr>
            <p:ph type="title"/>
          </p:nvPr>
        </p:nvSpPr>
        <p:spPr/>
        <p:txBody>
          <a:bodyPr/>
          <a:lstStyle/>
          <a:p>
            <a:r>
              <a:rPr lang="en-IN" dirty="0"/>
              <a:t>Non realized Strategy</a:t>
            </a:r>
          </a:p>
        </p:txBody>
      </p:sp>
      <p:sp>
        <p:nvSpPr>
          <p:cNvPr id="3" name="Content Placeholder 2">
            <a:extLst>
              <a:ext uri="{FF2B5EF4-FFF2-40B4-BE49-F238E27FC236}">
                <a16:creationId xmlns:a16="http://schemas.microsoft.com/office/drawing/2014/main" id="{EACC8319-B727-429D-B6EE-8AD8682D9DDE}"/>
              </a:ext>
            </a:extLst>
          </p:cNvPr>
          <p:cNvSpPr>
            <a:spLocks noGrp="1"/>
          </p:cNvSpPr>
          <p:nvPr>
            <p:ph idx="1"/>
          </p:nvPr>
        </p:nvSpPr>
        <p:spPr/>
        <p:txBody>
          <a:bodyPr>
            <a:normAutofit/>
          </a:bodyPr>
          <a:lstStyle/>
          <a:p>
            <a:r>
              <a:rPr lang="en-US" sz="3200" dirty="0"/>
              <a:t>A </a:t>
            </a:r>
            <a:r>
              <a:rPr lang="en-US" sz="3200" dirty="0" err="1"/>
              <a:t>nonrealized</a:t>
            </a:r>
            <a:r>
              <a:rPr lang="en-US" sz="3200" dirty="0"/>
              <a:t> strategy refers to the abandoned parts of the intended strategy</a:t>
            </a:r>
          </a:p>
          <a:p>
            <a:pPr lvl="1"/>
            <a:endParaRPr lang="en-US" sz="2800" dirty="0"/>
          </a:p>
          <a:p>
            <a:r>
              <a:rPr lang="en-US" sz="3200" dirty="0"/>
              <a:t>In most cases, a firms’ original intended strategies are lost during its journey</a:t>
            </a:r>
            <a:endParaRPr lang="en-IN" sz="3200" dirty="0"/>
          </a:p>
        </p:txBody>
      </p:sp>
    </p:spTree>
    <p:extLst>
      <p:ext uri="{BB962C8B-B14F-4D97-AF65-F5344CB8AC3E}">
        <p14:creationId xmlns:p14="http://schemas.microsoft.com/office/powerpoint/2010/main" val="41533043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12DC6-EC1B-4E76-957D-DD101FF4C71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9E523FB-70C9-4437-8036-BC3561334967}"/>
              </a:ext>
            </a:extLst>
          </p:cNvPr>
          <p:cNvSpPr>
            <a:spLocks noGrp="1"/>
          </p:cNvSpPr>
          <p:nvPr>
            <p:ph idx="1"/>
          </p:nvPr>
        </p:nvSpPr>
        <p:spPr/>
        <p:txBody>
          <a:bodyPr/>
          <a:lstStyle/>
          <a:p>
            <a:endParaRPr lang="en-IN"/>
          </a:p>
        </p:txBody>
      </p:sp>
      <p:pic>
        <p:nvPicPr>
          <p:cNvPr id="1026" name="Picture 2" descr="Intended, Deliberate, and Realized Strategies. Image description available">
            <a:extLst>
              <a:ext uri="{FF2B5EF4-FFF2-40B4-BE49-F238E27FC236}">
                <a16:creationId xmlns:a16="http://schemas.microsoft.com/office/drawing/2014/main" id="{73D915D1-CCFB-465E-B4CD-9184065910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85"/>
            <a:ext cx="12192000" cy="584993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F4C2110-FF97-4C59-B4C2-101AD9DFD774}"/>
              </a:ext>
            </a:extLst>
          </p:cNvPr>
          <p:cNvSpPr txBox="1"/>
          <p:nvPr/>
        </p:nvSpPr>
        <p:spPr>
          <a:xfrm>
            <a:off x="299258" y="5652661"/>
            <a:ext cx="11604567" cy="830997"/>
          </a:xfrm>
          <a:prstGeom prst="rect">
            <a:avLst/>
          </a:prstGeom>
          <a:noFill/>
        </p:spPr>
        <p:txBody>
          <a:bodyPr wrap="square" rtlCol="0">
            <a:spAutoFit/>
          </a:bodyPr>
          <a:lstStyle/>
          <a:p>
            <a:pPr algn="ctr"/>
            <a:r>
              <a:rPr lang="en-IN" sz="2400" b="1" dirty="0"/>
              <a:t>When an organization’s environment is stable and predictable, strategic planning can provide enough of a strategy for the organization to gain and maintain success</a:t>
            </a:r>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151D173E-4EDF-E76A-882A-4B8C2E4319AB}"/>
                  </a:ext>
                </a:extLst>
              </p14:cNvPr>
              <p14:cNvContentPartPr/>
              <p14:nvPr/>
            </p14:nvContentPartPr>
            <p14:xfrm>
              <a:off x="1157040" y="75960"/>
              <a:ext cx="9891720" cy="5211720"/>
            </p14:xfrm>
          </p:contentPart>
        </mc:Choice>
        <mc:Fallback xmlns="">
          <p:pic>
            <p:nvPicPr>
              <p:cNvPr id="4" name="Ink 3">
                <a:extLst>
                  <a:ext uri="{FF2B5EF4-FFF2-40B4-BE49-F238E27FC236}">
                    <a16:creationId xmlns:a16="http://schemas.microsoft.com/office/drawing/2014/main" id="{151D173E-4EDF-E76A-882A-4B8C2E4319AB}"/>
                  </a:ext>
                </a:extLst>
              </p:cNvPr>
              <p:cNvPicPr/>
              <p:nvPr/>
            </p:nvPicPr>
            <p:blipFill>
              <a:blip r:embed="rId4"/>
              <a:stretch>
                <a:fillRect/>
              </a:stretch>
            </p:blipFill>
            <p:spPr>
              <a:xfrm>
                <a:off x="1140840" y="59760"/>
                <a:ext cx="9924120" cy="5244120"/>
              </a:xfrm>
              <a:prstGeom prst="rect">
                <a:avLst/>
              </a:prstGeom>
            </p:spPr>
          </p:pic>
        </mc:Fallback>
      </mc:AlternateContent>
    </p:spTree>
    <p:extLst>
      <p:ext uri="{BB962C8B-B14F-4D97-AF65-F5344CB8AC3E}">
        <p14:creationId xmlns:p14="http://schemas.microsoft.com/office/powerpoint/2010/main" val="294173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8AB70-C5E7-42CE-AD6B-B74FC6837C34}"/>
              </a:ext>
            </a:extLst>
          </p:cNvPr>
          <p:cNvSpPr>
            <a:spLocks noGrp="1"/>
          </p:cNvSpPr>
          <p:nvPr>
            <p:ph type="title"/>
          </p:nvPr>
        </p:nvSpPr>
        <p:spPr/>
        <p:txBody>
          <a:bodyPr/>
          <a:lstStyle/>
          <a:p>
            <a:r>
              <a:rPr lang="en-IN" dirty="0"/>
              <a:t>Scenario Planning</a:t>
            </a:r>
          </a:p>
        </p:txBody>
      </p:sp>
      <p:sp>
        <p:nvSpPr>
          <p:cNvPr id="3" name="Text Placeholder 2">
            <a:extLst>
              <a:ext uri="{FF2B5EF4-FFF2-40B4-BE49-F238E27FC236}">
                <a16:creationId xmlns:a16="http://schemas.microsoft.com/office/drawing/2014/main" id="{A830423A-7518-4108-988A-5FC91D9CF6EF}"/>
              </a:ext>
            </a:extLst>
          </p:cNvPr>
          <p:cNvSpPr>
            <a:spLocks noGrp="1"/>
          </p:cNvSpPr>
          <p:nvPr>
            <p:ph type="body" idx="1"/>
          </p:nvPr>
        </p:nvSpPr>
        <p:spPr/>
        <p:txBody>
          <a:bodyPr/>
          <a:lstStyle/>
          <a:p>
            <a:r>
              <a:rPr lang="en-IN" b="1" dirty="0"/>
              <a:t>“Never make forecasts, especially about the future.” </a:t>
            </a:r>
          </a:p>
          <a:p>
            <a:r>
              <a:rPr lang="en-IN" b="1" dirty="0"/>
              <a:t>					(Samuel Goldwyn) </a:t>
            </a:r>
            <a:endParaRPr lang="en-IN" dirty="0"/>
          </a:p>
        </p:txBody>
      </p:sp>
    </p:spTree>
    <p:extLst>
      <p:ext uri="{BB962C8B-B14F-4D97-AF65-F5344CB8AC3E}">
        <p14:creationId xmlns:p14="http://schemas.microsoft.com/office/powerpoint/2010/main" val="4273063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78F45-C8FC-40A7-920E-B2D58284C7BF}"/>
              </a:ext>
            </a:extLst>
          </p:cNvPr>
          <p:cNvSpPr>
            <a:spLocks noGrp="1"/>
          </p:cNvSpPr>
          <p:nvPr>
            <p:ph type="title"/>
          </p:nvPr>
        </p:nvSpPr>
        <p:spPr>
          <a:xfrm>
            <a:off x="609600" y="274638"/>
            <a:ext cx="10972800" cy="1143000"/>
          </a:xfrm>
        </p:spPr>
        <p:txBody>
          <a:bodyPr/>
          <a:lstStyle/>
          <a:p>
            <a:r>
              <a:rPr lang="en-IN" dirty="0"/>
              <a:t>Origin</a:t>
            </a:r>
          </a:p>
        </p:txBody>
      </p:sp>
      <p:sp>
        <p:nvSpPr>
          <p:cNvPr id="3" name="Content Placeholder 2">
            <a:extLst>
              <a:ext uri="{FF2B5EF4-FFF2-40B4-BE49-F238E27FC236}">
                <a16:creationId xmlns:a16="http://schemas.microsoft.com/office/drawing/2014/main" id="{2D269078-B60F-4090-9E33-6FBDC76CC774}"/>
              </a:ext>
            </a:extLst>
          </p:cNvPr>
          <p:cNvSpPr>
            <a:spLocks noGrp="1"/>
          </p:cNvSpPr>
          <p:nvPr>
            <p:ph idx="1"/>
          </p:nvPr>
        </p:nvSpPr>
        <p:spPr>
          <a:xfrm>
            <a:off x="609600" y="1600201"/>
            <a:ext cx="10972800" cy="4525963"/>
          </a:xfrm>
        </p:spPr>
        <p:txBody>
          <a:bodyPr>
            <a:normAutofit fontScale="92500"/>
          </a:bodyPr>
          <a:lstStyle/>
          <a:p>
            <a:r>
              <a:rPr lang="en-US" dirty="0"/>
              <a:t>Scenario planning emerged from military use in war games and was introduced into the corporate world in 1960s. </a:t>
            </a:r>
          </a:p>
          <a:p>
            <a:endParaRPr lang="en-US" dirty="0"/>
          </a:p>
          <a:p>
            <a:r>
              <a:rPr lang="en-US" dirty="0"/>
              <a:t>It evolved from the traditional approach of “predict and control approach” to planning based on the probabilistic assessment of different futures, leading to the most likely scenarios. </a:t>
            </a:r>
          </a:p>
          <a:p>
            <a:endParaRPr lang="en-US" dirty="0"/>
          </a:p>
          <a:p>
            <a:r>
              <a:rPr lang="en-US" dirty="0"/>
              <a:t>It includes both probability as well as qualitative causal thinking.</a:t>
            </a:r>
            <a:endParaRPr lang="en-IN"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3AA2B633-7154-5C2A-4610-E12C6C18CF11}"/>
                  </a:ext>
                </a:extLst>
              </p14:cNvPr>
              <p14:cNvContentPartPr/>
              <p14:nvPr/>
            </p14:nvContentPartPr>
            <p14:xfrm>
              <a:off x="6931800" y="5700240"/>
              <a:ext cx="3819600" cy="126360"/>
            </p14:xfrm>
          </p:contentPart>
        </mc:Choice>
        <mc:Fallback xmlns="">
          <p:pic>
            <p:nvPicPr>
              <p:cNvPr id="4" name="Ink 3">
                <a:extLst>
                  <a:ext uri="{FF2B5EF4-FFF2-40B4-BE49-F238E27FC236}">
                    <a16:creationId xmlns:a16="http://schemas.microsoft.com/office/drawing/2014/main" id="{3AA2B633-7154-5C2A-4610-E12C6C18CF11}"/>
                  </a:ext>
                </a:extLst>
              </p:cNvPr>
              <p:cNvPicPr/>
              <p:nvPr/>
            </p:nvPicPr>
            <p:blipFill>
              <a:blip r:embed="rId3"/>
              <a:stretch>
                <a:fillRect/>
              </a:stretch>
            </p:blipFill>
            <p:spPr>
              <a:xfrm>
                <a:off x="6915600" y="5684040"/>
                <a:ext cx="3852000" cy="158760"/>
              </a:xfrm>
              <a:prstGeom prst="rect">
                <a:avLst/>
              </a:prstGeom>
            </p:spPr>
          </p:pic>
        </mc:Fallback>
      </mc:AlternateContent>
    </p:spTree>
    <p:extLst>
      <p:ext uri="{BB962C8B-B14F-4D97-AF65-F5344CB8AC3E}">
        <p14:creationId xmlns:p14="http://schemas.microsoft.com/office/powerpoint/2010/main" val="20664977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DAD97-4EAD-4A90-9D4C-C927DFA44B2A}"/>
              </a:ext>
            </a:extLst>
          </p:cNvPr>
          <p:cNvSpPr>
            <a:spLocks noGrp="1"/>
          </p:cNvSpPr>
          <p:nvPr>
            <p:ph type="title"/>
          </p:nvPr>
        </p:nvSpPr>
        <p:spPr>
          <a:xfrm>
            <a:off x="609600" y="274638"/>
            <a:ext cx="10972800" cy="1143000"/>
          </a:xfrm>
        </p:spPr>
        <p:txBody>
          <a:bodyPr/>
          <a:lstStyle/>
          <a:p>
            <a:r>
              <a:rPr lang="en-IN" dirty="0"/>
              <a:t>Competing Paradigms</a:t>
            </a:r>
          </a:p>
        </p:txBody>
      </p:sp>
      <p:sp>
        <p:nvSpPr>
          <p:cNvPr id="3" name="Content Placeholder 2">
            <a:extLst>
              <a:ext uri="{FF2B5EF4-FFF2-40B4-BE49-F238E27FC236}">
                <a16:creationId xmlns:a16="http://schemas.microsoft.com/office/drawing/2014/main" id="{2F9120A0-E3E5-47D1-979F-6EC4ADB8158D}"/>
              </a:ext>
            </a:extLst>
          </p:cNvPr>
          <p:cNvSpPr>
            <a:spLocks noGrp="1"/>
          </p:cNvSpPr>
          <p:nvPr>
            <p:ph idx="1"/>
          </p:nvPr>
        </p:nvSpPr>
        <p:spPr>
          <a:xfrm>
            <a:off x="609600" y="1600200"/>
            <a:ext cx="10972800" cy="5257800"/>
          </a:xfrm>
        </p:spPr>
        <p:txBody>
          <a:bodyPr>
            <a:normAutofit fontScale="85000" lnSpcReduction="20000"/>
          </a:bodyPr>
          <a:lstStyle/>
          <a:p>
            <a:r>
              <a:rPr lang="en-US" b="1" dirty="0"/>
              <a:t>Rationalists</a:t>
            </a:r>
            <a:r>
              <a:rPr lang="en-US" dirty="0"/>
              <a:t> – “Optimal Strategy” - people who feel that there is one right way of doing something and given time we can find that right way (e.g. Michael Porter) </a:t>
            </a:r>
          </a:p>
          <a:p>
            <a:endParaRPr lang="en-IN" dirty="0"/>
          </a:p>
          <a:p>
            <a:r>
              <a:rPr lang="en-US" b="1" dirty="0"/>
              <a:t>Evolutionists</a:t>
            </a:r>
            <a:r>
              <a:rPr lang="en-US" dirty="0"/>
              <a:t> – strategies emerge over time, and can only be truly understood in retrospect (e.g. Henry Mintzberg)</a:t>
            </a:r>
          </a:p>
          <a:p>
            <a:endParaRPr lang="en-IN" dirty="0"/>
          </a:p>
          <a:p>
            <a:r>
              <a:rPr lang="en-US" b="1" dirty="0" err="1"/>
              <a:t>Processualists</a:t>
            </a:r>
            <a:r>
              <a:rPr lang="en-US" dirty="0"/>
              <a:t> – “Strategy Process or Strategy Conversation” - those who believe that there is a mid-way between the two. </a:t>
            </a:r>
          </a:p>
          <a:p>
            <a:pPr lvl="1"/>
            <a:r>
              <a:rPr lang="en-US" dirty="0"/>
              <a:t>Today’s world is fast changing and there are a lot of uncertainties. What seems to be the best strategy today may be completely wrong from the time the strategy of decision making to the time of implementation. </a:t>
            </a:r>
            <a:endParaRPr lang="en-IN" dirty="0"/>
          </a:p>
          <a:p>
            <a:pPr lvl="1"/>
            <a:r>
              <a:rPr lang="en-US" dirty="0"/>
              <a:t>Therefore, the focus should be on the strategy process as much as the end result, especially in situations of high uncertainty.</a:t>
            </a:r>
            <a:endParaRPr lang="en-IN" dirty="0"/>
          </a:p>
          <a:p>
            <a:endParaRPr lang="en-IN"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94CA2DC1-6405-BA7D-7CEC-23E41C7E4108}"/>
                  </a:ext>
                </a:extLst>
              </p14:cNvPr>
              <p14:cNvContentPartPr/>
              <p14:nvPr/>
            </p14:nvContentPartPr>
            <p14:xfrm>
              <a:off x="592200" y="1217880"/>
              <a:ext cx="6953760" cy="2599200"/>
            </p14:xfrm>
          </p:contentPart>
        </mc:Choice>
        <mc:Fallback xmlns="">
          <p:pic>
            <p:nvPicPr>
              <p:cNvPr id="4" name="Ink 3">
                <a:extLst>
                  <a:ext uri="{FF2B5EF4-FFF2-40B4-BE49-F238E27FC236}">
                    <a16:creationId xmlns:a16="http://schemas.microsoft.com/office/drawing/2014/main" id="{94CA2DC1-6405-BA7D-7CEC-23E41C7E4108}"/>
                  </a:ext>
                </a:extLst>
              </p:cNvPr>
              <p:cNvPicPr/>
              <p:nvPr/>
            </p:nvPicPr>
            <p:blipFill>
              <a:blip r:embed="rId3"/>
              <a:stretch>
                <a:fillRect/>
              </a:stretch>
            </p:blipFill>
            <p:spPr>
              <a:xfrm>
                <a:off x="576000" y="1201680"/>
                <a:ext cx="6986160" cy="2631600"/>
              </a:xfrm>
              <a:prstGeom prst="rect">
                <a:avLst/>
              </a:prstGeom>
            </p:spPr>
          </p:pic>
        </mc:Fallback>
      </mc:AlternateContent>
    </p:spTree>
    <p:extLst>
      <p:ext uri="{BB962C8B-B14F-4D97-AF65-F5344CB8AC3E}">
        <p14:creationId xmlns:p14="http://schemas.microsoft.com/office/powerpoint/2010/main" val="794007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054F5-DF19-42FE-9869-1D9D604F9BA1}"/>
              </a:ext>
            </a:extLst>
          </p:cNvPr>
          <p:cNvSpPr>
            <a:spLocks noGrp="1"/>
          </p:cNvSpPr>
          <p:nvPr>
            <p:ph type="title"/>
          </p:nvPr>
        </p:nvSpPr>
        <p:spPr>
          <a:xfrm>
            <a:off x="609600" y="274638"/>
            <a:ext cx="10972800" cy="1143000"/>
          </a:xfrm>
        </p:spPr>
        <p:txBody>
          <a:bodyPr/>
          <a:lstStyle/>
          <a:p>
            <a:r>
              <a:rPr lang="en-IN" dirty="0"/>
              <a:t>Predictability</a:t>
            </a:r>
          </a:p>
        </p:txBody>
      </p:sp>
      <p:sp>
        <p:nvSpPr>
          <p:cNvPr id="3" name="Content Placeholder 2">
            <a:extLst>
              <a:ext uri="{FF2B5EF4-FFF2-40B4-BE49-F238E27FC236}">
                <a16:creationId xmlns:a16="http://schemas.microsoft.com/office/drawing/2014/main" id="{1B5733D2-ECB0-477A-9DB0-2446C7AACCF8}"/>
              </a:ext>
            </a:extLst>
          </p:cNvPr>
          <p:cNvSpPr>
            <a:spLocks noGrp="1"/>
          </p:cNvSpPr>
          <p:nvPr>
            <p:ph idx="1"/>
          </p:nvPr>
        </p:nvSpPr>
        <p:spPr>
          <a:xfrm>
            <a:off x="609600" y="1600200"/>
            <a:ext cx="6934200" cy="4525963"/>
          </a:xfrm>
        </p:spPr>
        <p:txBody>
          <a:bodyPr>
            <a:normAutofit lnSpcReduction="10000"/>
          </a:bodyPr>
          <a:lstStyle/>
          <a:p>
            <a:r>
              <a:rPr lang="en-US" dirty="0"/>
              <a:t>Predictability goes down and uncertainty goes up – attempts to planning demonstrate diminishing returns. In the very short term – predictability is high and frequent forecasting is the planning mode most appropriate.  Middle zone – there is a level of predictability but also considerable uncertainty – scenarios are the best way to go.</a:t>
            </a:r>
            <a:endParaRPr lang="en-IN" dirty="0"/>
          </a:p>
        </p:txBody>
      </p:sp>
      <p:pic>
        <p:nvPicPr>
          <p:cNvPr id="6" name="Picture 5" descr="Diagram&#10;&#10;Description automatically generated">
            <a:extLst>
              <a:ext uri="{FF2B5EF4-FFF2-40B4-BE49-F238E27FC236}">
                <a16:creationId xmlns:a16="http://schemas.microsoft.com/office/drawing/2014/main" id="{8E2E0A5B-CC3F-4D29-B51A-5EFC1A668C41}"/>
              </a:ext>
            </a:extLst>
          </p:cNvPr>
          <p:cNvPicPr/>
          <p:nvPr/>
        </p:nvPicPr>
        <p:blipFill>
          <a:blip r:embed="rId2"/>
          <a:stretch>
            <a:fillRect/>
          </a:stretch>
        </p:blipFill>
        <p:spPr>
          <a:xfrm>
            <a:off x="7543800" y="2209800"/>
            <a:ext cx="4418330" cy="3276600"/>
          </a:xfrm>
          <a:prstGeom prst="rect">
            <a:avLst/>
          </a:prstGeom>
        </p:spPr>
      </p:pic>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2DA25FC1-C1B9-546F-C451-86B1AB60CC67}"/>
                  </a:ext>
                </a:extLst>
              </p14:cNvPr>
              <p14:cNvContentPartPr/>
              <p14:nvPr/>
            </p14:nvContentPartPr>
            <p14:xfrm>
              <a:off x="7462080" y="1539000"/>
              <a:ext cx="4726800" cy="4376520"/>
            </p14:xfrm>
          </p:contentPart>
        </mc:Choice>
        <mc:Fallback xmlns="">
          <p:pic>
            <p:nvPicPr>
              <p:cNvPr id="4" name="Ink 3">
                <a:extLst>
                  <a:ext uri="{FF2B5EF4-FFF2-40B4-BE49-F238E27FC236}">
                    <a16:creationId xmlns:a16="http://schemas.microsoft.com/office/drawing/2014/main" id="{2DA25FC1-C1B9-546F-C451-86B1AB60CC67}"/>
                  </a:ext>
                </a:extLst>
              </p:cNvPr>
              <p:cNvPicPr/>
              <p:nvPr/>
            </p:nvPicPr>
            <p:blipFill>
              <a:blip r:embed="rId4"/>
              <a:stretch>
                <a:fillRect/>
              </a:stretch>
            </p:blipFill>
            <p:spPr>
              <a:xfrm>
                <a:off x="7445880" y="1522800"/>
                <a:ext cx="4759200" cy="4408920"/>
              </a:xfrm>
              <a:prstGeom prst="rect">
                <a:avLst/>
              </a:prstGeom>
            </p:spPr>
          </p:pic>
        </mc:Fallback>
      </mc:AlternateContent>
    </p:spTree>
    <p:extLst>
      <p:ext uri="{BB962C8B-B14F-4D97-AF65-F5344CB8AC3E}">
        <p14:creationId xmlns:p14="http://schemas.microsoft.com/office/powerpoint/2010/main" val="3511234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1AECAE-1DB9-40CD-9D58-49616D9D40FC}"/>
              </a:ext>
            </a:extLst>
          </p:cNvPr>
          <p:cNvSpPr>
            <a:spLocks noGrp="1"/>
          </p:cNvSpPr>
          <p:nvPr>
            <p:ph idx="1"/>
          </p:nvPr>
        </p:nvSpPr>
        <p:spPr>
          <a:xfrm>
            <a:off x="838200" y="1323703"/>
            <a:ext cx="10515600" cy="5404900"/>
          </a:xfrm>
        </p:spPr>
        <p:txBody>
          <a:bodyPr>
            <a:normAutofit/>
          </a:bodyPr>
          <a:lstStyle/>
          <a:p>
            <a:r>
              <a:rPr lang="en-IN" sz="3600" dirty="0"/>
              <a:t>Corporate failures are often self-inflicted </a:t>
            </a:r>
          </a:p>
          <a:p>
            <a:pPr lvl="1"/>
            <a:r>
              <a:rPr lang="en-IN" sz="3200" dirty="0"/>
              <a:t>e.g., from inertia, prior strategic commitments, lack of foresight, etc.</a:t>
            </a:r>
          </a:p>
          <a:p>
            <a:pPr lvl="1"/>
            <a:endParaRPr lang="en-IN" sz="2800" dirty="0"/>
          </a:p>
          <a:p>
            <a:pPr lvl="1"/>
            <a:endParaRPr lang="en-IN" sz="2800" dirty="0"/>
          </a:p>
          <a:p>
            <a:pPr lvl="1"/>
            <a:endParaRPr lang="en-IN" sz="2800" dirty="0"/>
          </a:p>
          <a:p>
            <a:r>
              <a:rPr lang="en-IN" sz="3600" dirty="0"/>
              <a:t>Companies are also subject to VUCA conditions</a:t>
            </a:r>
          </a:p>
          <a:p>
            <a:pPr lvl="1"/>
            <a:r>
              <a:rPr lang="en-IN" sz="3200" dirty="0"/>
              <a:t>Recession, world terrorism, COVID-19, War</a:t>
            </a:r>
          </a:p>
          <a:p>
            <a:pPr lvl="1"/>
            <a:endParaRPr lang="en-IN" sz="2800" dirty="0"/>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246F7CBE-54FE-64ED-81AC-11D3577FDE39}"/>
                  </a:ext>
                </a:extLst>
              </p14:cNvPr>
              <p14:cNvContentPartPr/>
              <p14:nvPr/>
            </p14:nvContentPartPr>
            <p14:xfrm>
              <a:off x="5650560" y="3436200"/>
              <a:ext cx="4308840" cy="1273680"/>
            </p14:xfrm>
          </p:contentPart>
        </mc:Choice>
        <mc:Fallback xmlns="">
          <p:pic>
            <p:nvPicPr>
              <p:cNvPr id="2" name="Ink 1">
                <a:extLst>
                  <a:ext uri="{FF2B5EF4-FFF2-40B4-BE49-F238E27FC236}">
                    <a16:creationId xmlns:a16="http://schemas.microsoft.com/office/drawing/2014/main" id="{246F7CBE-54FE-64ED-81AC-11D3577FDE39}"/>
                  </a:ext>
                </a:extLst>
              </p:cNvPr>
              <p:cNvPicPr/>
              <p:nvPr/>
            </p:nvPicPr>
            <p:blipFill>
              <a:blip r:embed="rId3"/>
              <a:stretch>
                <a:fillRect/>
              </a:stretch>
            </p:blipFill>
            <p:spPr>
              <a:xfrm>
                <a:off x="5634360" y="3420000"/>
                <a:ext cx="4341240" cy="1306080"/>
              </a:xfrm>
              <a:prstGeom prst="rect">
                <a:avLst/>
              </a:prstGeom>
            </p:spPr>
          </p:pic>
        </mc:Fallback>
      </mc:AlternateContent>
    </p:spTree>
    <p:extLst>
      <p:ext uri="{BB962C8B-B14F-4D97-AF65-F5344CB8AC3E}">
        <p14:creationId xmlns:p14="http://schemas.microsoft.com/office/powerpoint/2010/main" val="25309752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1AECAE-1DB9-40CD-9D58-49616D9D40FC}"/>
              </a:ext>
            </a:extLst>
          </p:cNvPr>
          <p:cNvSpPr>
            <a:spLocks noGrp="1"/>
          </p:cNvSpPr>
          <p:nvPr>
            <p:ph idx="1"/>
          </p:nvPr>
        </p:nvSpPr>
        <p:spPr>
          <a:xfrm>
            <a:off x="838200" y="1672046"/>
            <a:ext cx="10515600" cy="5056557"/>
          </a:xfrm>
        </p:spPr>
        <p:txBody>
          <a:bodyPr>
            <a:normAutofit/>
          </a:bodyPr>
          <a:lstStyle/>
          <a:p>
            <a:r>
              <a:rPr lang="en-IN" sz="3600" dirty="0"/>
              <a:t>In the face of so much uncertainty, too many managers overestimate their ability to control events. </a:t>
            </a:r>
          </a:p>
          <a:p>
            <a:pPr lvl="1"/>
            <a:endParaRPr lang="en-IN" sz="2800" dirty="0"/>
          </a:p>
          <a:p>
            <a:pPr lvl="1"/>
            <a:endParaRPr lang="en-IN" sz="2800" dirty="0"/>
          </a:p>
          <a:p>
            <a:r>
              <a:rPr lang="en-IN" sz="3600" dirty="0"/>
              <a:t>How can we develop a strategy today to respond effectively to alternative futures that might occur 3, 10, even 25 years from now?</a:t>
            </a:r>
          </a:p>
        </p:txBody>
      </p:sp>
    </p:spTree>
    <p:extLst>
      <p:ext uri="{BB962C8B-B14F-4D97-AF65-F5344CB8AC3E}">
        <p14:creationId xmlns:p14="http://schemas.microsoft.com/office/powerpoint/2010/main" val="2502020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1AECAE-1DB9-40CD-9D58-49616D9D40FC}"/>
              </a:ext>
            </a:extLst>
          </p:cNvPr>
          <p:cNvSpPr>
            <a:spLocks noGrp="1"/>
          </p:cNvSpPr>
          <p:nvPr>
            <p:ph idx="1"/>
          </p:nvPr>
        </p:nvSpPr>
        <p:spPr>
          <a:xfrm>
            <a:off x="838200" y="1219199"/>
            <a:ext cx="10515600" cy="4957763"/>
          </a:xfrm>
        </p:spPr>
        <p:txBody>
          <a:bodyPr>
            <a:normAutofit/>
          </a:bodyPr>
          <a:lstStyle/>
          <a:p>
            <a:r>
              <a:rPr lang="en-IN" sz="3600" dirty="0"/>
              <a:t>“</a:t>
            </a:r>
            <a:r>
              <a:rPr lang="en-IN" sz="3600" b="1" dirty="0"/>
              <a:t>Scenario planning</a:t>
            </a:r>
            <a:r>
              <a:rPr lang="en-IN" sz="3600" dirty="0"/>
              <a:t>” guides and supports the imagination, creativity, and vision necessary for mapping a range of viable strategies for competitive success. </a:t>
            </a:r>
          </a:p>
          <a:p>
            <a:endParaRPr lang="en-IN" sz="3600" dirty="0"/>
          </a:p>
          <a:p>
            <a:pPr lvl="1"/>
            <a:r>
              <a:rPr lang="en-IN" sz="3200" dirty="0"/>
              <a:t>Scenario planning is not a vehicle for </a:t>
            </a:r>
            <a:r>
              <a:rPr lang="en-IN" sz="3200" i="1" dirty="0"/>
              <a:t>predicting </a:t>
            </a:r>
            <a:r>
              <a:rPr lang="en-IN" sz="3200" dirty="0"/>
              <a:t>the future; it is a method of </a:t>
            </a:r>
            <a:r>
              <a:rPr lang="en-IN" sz="3200" i="1" dirty="0"/>
              <a:t>preparing </a:t>
            </a:r>
            <a:r>
              <a:rPr lang="en-IN" sz="3200" dirty="0"/>
              <a:t>for the future regardless of what happens. </a:t>
            </a:r>
          </a:p>
          <a:p>
            <a:pPr lvl="1"/>
            <a:endParaRPr lang="en-IN" sz="2800" dirty="0"/>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83A82761-A5A1-A7C1-E137-DE4382D33223}"/>
                  </a:ext>
                </a:extLst>
              </p14:cNvPr>
              <p14:cNvContentPartPr/>
              <p14:nvPr/>
            </p14:nvContentPartPr>
            <p14:xfrm>
              <a:off x="3876480" y="4639680"/>
              <a:ext cx="6169320" cy="532800"/>
            </p14:xfrm>
          </p:contentPart>
        </mc:Choice>
        <mc:Fallback xmlns="">
          <p:pic>
            <p:nvPicPr>
              <p:cNvPr id="2" name="Ink 1">
                <a:extLst>
                  <a:ext uri="{FF2B5EF4-FFF2-40B4-BE49-F238E27FC236}">
                    <a16:creationId xmlns:a16="http://schemas.microsoft.com/office/drawing/2014/main" id="{83A82761-A5A1-A7C1-E137-DE4382D33223}"/>
                  </a:ext>
                </a:extLst>
              </p:cNvPr>
              <p:cNvPicPr/>
              <p:nvPr/>
            </p:nvPicPr>
            <p:blipFill>
              <a:blip r:embed="rId3"/>
              <a:stretch>
                <a:fillRect/>
              </a:stretch>
            </p:blipFill>
            <p:spPr>
              <a:xfrm>
                <a:off x="3860280" y="4623480"/>
                <a:ext cx="6201720" cy="565200"/>
              </a:xfrm>
              <a:prstGeom prst="rect">
                <a:avLst/>
              </a:prstGeom>
            </p:spPr>
          </p:pic>
        </mc:Fallback>
      </mc:AlternateContent>
    </p:spTree>
    <p:extLst>
      <p:ext uri="{BB962C8B-B14F-4D97-AF65-F5344CB8AC3E}">
        <p14:creationId xmlns:p14="http://schemas.microsoft.com/office/powerpoint/2010/main" val="9033432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1AECAE-1DB9-40CD-9D58-49616D9D40FC}"/>
              </a:ext>
            </a:extLst>
          </p:cNvPr>
          <p:cNvSpPr>
            <a:spLocks noGrp="1"/>
          </p:cNvSpPr>
          <p:nvPr>
            <p:ph idx="1"/>
          </p:nvPr>
        </p:nvSpPr>
        <p:spPr>
          <a:xfrm>
            <a:off x="838200" y="1506583"/>
            <a:ext cx="10515600" cy="4670380"/>
          </a:xfrm>
        </p:spPr>
        <p:txBody>
          <a:bodyPr>
            <a:normAutofit/>
          </a:bodyPr>
          <a:lstStyle/>
          <a:p>
            <a:r>
              <a:rPr lang="en-IN" sz="3600" dirty="0"/>
              <a:t>Groups systematically share data and beliefs about their </a:t>
            </a:r>
            <a:r>
              <a:rPr lang="en-IN" sz="3600" b="1" dirty="0"/>
              <a:t>environmental assumptions</a:t>
            </a:r>
            <a:r>
              <a:rPr lang="en-IN" sz="3600" dirty="0"/>
              <a:t> and create “scenes” that describe combinations of critical events and trends. </a:t>
            </a:r>
          </a:p>
          <a:p>
            <a:pPr lvl="1"/>
            <a:r>
              <a:rPr lang="en-IN" sz="3200" dirty="0"/>
              <a:t>Managers are better able to prepare for the unexpected by developing contingency (“What if?”) plans. </a:t>
            </a:r>
          </a:p>
        </p:txBody>
      </p:sp>
    </p:spTree>
    <p:extLst>
      <p:ext uri="{BB962C8B-B14F-4D97-AF65-F5344CB8AC3E}">
        <p14:creationId xmlns:p14="http://schemas.microsoft.com/office/powerpoint/2010/main" val="31463833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D212D-84A3-401B-9CE7-0D3959CCDC6A}"/>
              </a:ext>
            </a:extLst>
          </p:cNvPr>
          <p:cNvSpPr>
            <a:spLocks noGrp="1"/>
          </p:cNvSpPr>
          <p:nvPr>
            <p:ph type="title"/>
          </p:nvPr>
        </p:nvSpPr>
        <p:spPr/>
        <p:txBody>
          <a:bodyPr/>
          <a:lstStyle/>
          <a:p>
            <a:r>
              <a:rPr lang="en-IN" dirty="0"/>
              <a:t>Scenario Planning</a:t>
            </a:r>
          </a:p>
        </p:txBody>
      </p:sp>
      <p:sp>
        <p:nvSpPr>
          <p:cNvPr id="3" name="Text Placeholder 2">
            <a:extLst>
              <a:ext uri="{FF2B5EF4-FFF2-40B4-BE49-F238E27FC236}">
                <a16:creationId xmlns:a16="http://schemas.microsoft.com/office/drawing/2014/main" id="{D5B618BC-2F01-4B5C-9CFE-3A7C4E63B53A}"/>
              </a:ext>
            </a:extLst>
          </p:cNvPr>
          <p:cNvSpPr>
            <a:spLocks noGrp="1"/>
          </p:cNvSpPr>
          <p:nvPr>
            <p:ph type="body" idx="1"/>
          </p:nvPr>
        </p:nvSpPr>
        <p:spPr/>
        <p:txBody>
          <a:bodyPr/>
          <a:lstStyle/>
          <a:p>
            <a:r>
              <a:rPr lang="en-IN" dirty="0"/>
              <a:t>Advantages</a:t>
            </a:r>
          </a:p>
        </p:txBody>
      </p:sp>
      <p:sp>
        <p:nvSpPr>
          <p:cNvPr id="4" name="Content Placeholder 3">
            <a:extLst>
              <a:ext uri="{FF2B5EF4-FFF2-40B4-BE49-F238E27FC236}">
                <a16:creationId xmlns:a16="http://schemas.microsoft.com/office/drawing/2014/main" id="{46FC8F58-8F10-438C-91FE-A3FB23FEFCE8}"/>
              </a:ext>
            </a:extLst>
          </p:cNvPr>
          <p:cNvSpPr>
            <a:spLocks noGrp="1"/>
          </p:cNvSpPr>
          <p:nvPr>
            <p:ph sz="half" idx="2"/>
          </p:nvPr>
        </p:nvSpPr>
        <p:spPr/>
        <p:txBody>
          <a:bodyPr>
            <a:normAutofit/>
          </a:bodyPr>
          <a:lstStyle/>
          <a:p>
            <a:r>
              <a:rPr lang="en-IN" dirty="0"/>
              <a:t>Forces managers to consider multiple evolutionary paths</a:t>
            </a:r>
          </a:p>
          <a:p>
            <a:r>
              <a:rPr lang="en-IN" dirty="0"/>
              <a:t>Builds in divergence in the process</a:t>
            </a:r>
          </a:p>
          <a:p>
            <a:r>
              <a:rPr lang="en-IN" dirty="0"/>
              <a:t>Helps to combat traditional biases in decision making</a:t>
            </a:r>
          </a:p>
          <a:p>
            <a:pPr lvl="1"/>
            <a:r>
              <a:rPr lang="en-IN" dirty="0"/>
              <a:t>Group thinking</a:t>
            </a:r>
          </a:p>
          <a:p>
            <a:pPr lvl="1"/>
            <a:r>
              <a:rPr lang="en-IN" dirty="0"/>
              <a:t>Tunnel vision</a:t>
            </a:r>
          </a:p>
          <a:p>
            <a:pPr lvl="1"/>
            <a:r>
              <a:rPr lang="en-IN" dirty="0"/>
              <a:t>Premature closure</a:t>
            </a:r>
          </a:p>
          <a:p>
            <a:r>
              <a:rPr lang="en-IN" dirty="0"/>
              <a:t>A tool for collective learning</a:t>
            </a:r>
          </a:p>
        </p:txBody>
      </p:sp>
      <p:sp>
        <p:nvSpPr>
          <p:cNvPr id="5" name="Text Placeholder 4">
            <a:extLst>
              <a:ext uri="{FF2B5EF4-FFF2-40B4-BE49-F238E27FC236}">
                <a16:creationId xmlns:a16="http://schemas.microsoft.com/office/drawing/2014/main" id="{95D4F204-6842-48A1-9E3A-DB510407BAAB}"/>
              </a:ext>
            </a:extLst>
          </p:cNvPr>
          <p:cNvSpPr>
            <a:spLocks noGrp="1"/>
          </p:cNvSpPr>
          <p:nvPr>
            <p:ph type="body" sz="quarter" idx="3"/>
          </p:nvPr>
        </p:nvSpPr>
        <p:spPr/>
        <p:txBody>
          <a:bodyPr/>
          <a:lstStyle/>
          <a:p>
            <a:r>
              <a:rPr lang="en-IN" dirty="0"/>
              <a:t>Disadvantages</a:t>
            </a:r>
          </a:p>
        </p:txBody>
      </p:sp>
      <p:sp>
        <p:nvSpPr>
          <p:cNvPr id="6" name="Content Placeholder 5">
            <a:extLst>
              <a:ext uri="{FF2B5EF4-FFF2-40B4-BE49-F238E27FC236}">
                <a16:creationId xmlns:a16="http://schemas.microsoft.com/office/drawing/2014/main" id="{D7BE9A51-8B26-4D9B-81FF-8F59DF225D54}"/>
              </a:ext>
            </a:extLst>
          </p:cNvPr>
          <p:cNvSpPr>
            <a:spLocks noGrp="1"/>
          </p:cNvSpPr>
          <p:nvPr>
            <p:ph sz="quarter" idx="4"/>
          </p:nvPr>
        </p:nvSpPr>
        <p:spPr/>
        <p:txBody>
          <a:bodyPr>
            <a:normAutofit/>
          </a:bodyPr>
          <a:lstStyle/>
          <a:p>
            <a:r>
              <a:rPr lang="en-IN" dirty="0"/>
              <a:t>Time-consuming</a:t>
            </a:r>
          </a:p>
          <a:p>
            <a:r>
              <a:rPr lang="en-IN" dirty="0"/>
              <a:t>Can become abstract pipedreams</a:t>
            </a:r>
          </a:p>
          <a:p>
            <a:r>
              <a:rPr lang="en-IN" dirty="0"/>
              <a:t>De-linked from </a:t>
            </a:r>
            <a:r>
              <a:rPr lang="en-IN" dirty="0" err="1"/>
              <a:t>bottomline</a:t>
            </a:r>
            <a:endParaRPr lang="en-IN" dirty="0"/>
          </a:p>
          <a:p>
            <a:r>
              <a:rPr lang="en-IN" dirty="0"/>
              <a:t>Risk of misusing scenarios</a:t>
            </a:r>
          </a:p>
          <a:p>
            <a:pPr lvl="1"/>
            <a:r>
              <a:rPr lang="en-IN" dirty="0"/>
              <a:t>Favour any one</a:t>
            </a:r>
          </a:p>
          <a:p>
            <a:pPr lvl="1"/>
            <a:r>
              <a:rPr lang="en-IN" dirty="0"/>
              <a:t>Justify decisions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9404D02B-8135-F52C-9207-B7011B475C4E}"/>
                  </a:ext>
                </a:extLst>
              </p14:cNvPr>
              <p14:cNvContentPartPr/>
              <p14:nvPr/>
            </p14:nvContentPartPr>
            <p14:xfrm>
              <a:off x="7354800" y="739080"/>
              <a:ext cx="3583440" cy="2266920"/>
            </p14:xfrm>
          </p:contentPart>
        </mc:Choice>
        <mc:Fallback xmlns="">
          <p:pic>
            <p:nvPicPr>
              <p:cNvPr id="7" name="Ink 6">
                <a:extLst>
                  <a:ext uri="{FF2B5EF4-FFF2-40B4-BE49-F238E27FC236}">
                    <a16:creationId xmlns:a16="http://schemas.microsoft.com/office/drawing/2014/main" id="{9404D02B-8135-F52C-9207-B7011B475C4E}"/>
                  </a:ext>
                </a:extLst>
              </p:cNvPr>
              <p:cNvPicPr/>
              <p:nvPr/>
            </p:nvPicPr>
            <p:blipFill>
              <a:blip r:embed="rId3"/>
              <a:stretch>
                <a:fillRect/>
              </a:stretch>
            </p:blipFill>
            <p:spPr>
              <a:xfrm>
                <a:off x="7338600" y="722880"/>
                <a:ext cx="3615840" cy="2299320"/>
              </a:xfrm>
              <a:prstGeom prst="rect">
                <a:avLst/>
              </a:prstGeom>
            </p:spPr>
          </p:pic>
        </mc:Fallback>
      </mc:AlternateContent>
    </p:spTree>
    <p:extLst>
      <p:ext uri="{BB962C8B-B14F-4D97-AF65-F5344CB8AC3E}">
        <p14:creationId xmlns:p14="http://schemas.microsoft.com/office/powerpoint/2010/main" val="308099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3" end="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
                                            <p:txEl>
                                              <p:pRg st="4" end="4"/>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6"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78BD86-D49B-46DB-A901-D640099181D7}"/>
              </a:ext>
            </a:extLst>
          </p:cNvPr>
          <p:cNvSpPr>
            <a:spLocks noGrp="1"/>
          </p:cNvSpPr>
          <p:nvPr>
            <p:ph type="title"/>
          </p:nvPr>
        </p:nvSpPr>
        <p:spPr/>
        <p:txBody>
          <a:bodyPr/>
          <a:lstStyle/>
          <a:p>
            <a:r>
              <a:rPr lang="en-IN" dirty="0"/>
              <a:t>Let’s create a Scenario Plan</a:t>
            </a:r>
          </a:p>
        </p:txBody>
      </p:sp>
      <p:sp>
        <p:nvSpPr>
          <p:cNvPr id="5" name="Text Placeholder 4">
            <a:extLst>
              <a:ext uri="{FF2B5EF4-FFF2-40B4-BE49-F238E27FC236}">
                <a16:creationId xmlns:a16="http://schemas.microsoft.com/office/drawing/2014/main" id="{7831A088-99A0-461A-A816-17AAAE862AFC}"/>
              </a:ext>
            </a:extLst>
          </p:cNvPr>
          <p:cNvSpPr>
            <a:spLocks noGrp="1"/>
          </p:cNvSpPr>
          <p:nvPr>
            <p:ph type="body" idx="1"/>
          </p:nvPr>
        </p:nvSpPr>
        <p:spPr/>
        <p:txBody>
          <a:bodyPr>
            <a:normAutofit/>
          </a:bodyPr>
          <a:lstStyle/>
          <a:p>
            <a:r>
              <a:rPr lang="en-IN" b="1" dirty="0"/>
              <a:t>“One of the extraordinary things about human events is that the unthinkable becomes thinkable.” </a:t>
            </a:r>
          </a:p>
          <a:p>
            <a:r>
              <a:rPr lang="en-IN" b="1" dirty="0"/>
              <a:t>Salman Rushdie, “Rushdie in Hiding” interview in </a:t>
            </a:r>
            <a:r>
              <a:rPr lang="en-IN" b="1" i="1" dirty="0"/>
              <a:t>New York Times</a:t>
            </a:r>
            <a:r>
              <a:rPr lang="en-IN" b="1" dirty="0"/>
              <a:t>, November 4, 1990</a:t>
            </a:r>
            <a:endParaRPr lang="en-IN" dirty="0"/>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092FE7F7-031F-7478-910C-F3C2F4A37CAB}"/>
                  </a:ext>
                </a:extLst>
              </p14:cNvPr>
              <p14:cNvContentPartPr/>
              <p14:nvPr/>
            </p14:nvContentPartPr>
            <p14:xfrm>
              <a:off x="4473720" y="1659600"/>
              <a:ext cx="2278080" cy="1382040"/>
            </p14:xfrm>
          </p:contentPart>
        </mc:Choice>
        <mc:Fallback xmlns="">
          <p:pic>
            <p:nvPicPr>
              <p:cNvPr id="2" name="Ink 1">
                <a:extLst>
                  <a:ext uri="{FF2B5EF4-FFF2-40B4-BE49-F238E27FC236}">
                    <a16:creationId xmlns:a16="http://schemas.microsoft.com/office/drawing/2014/main" id="{092FE7F7-031F-7478-910C-F3C2F4A37CAB}"/>
                  </a:ext>
                </a:extLst>
              </p:cNvPr>
              <p:cNvPicPr/>
              <p:nvPr/>
            </p:nvPicPr>
            <p:blipFill>
              <a:blip r:embed="rId3"/>
              <a:stretch>
                <a:fillRect/>
              </a:stretch>
            </p:blipFill>
            <p:spPr>
              <a:xfrm>
                <a:off x="4457520" y="1643400"/>
                <a:ext cx="2310480" cy="1414440"/>
              </a:xfrm>
              <a:prstGeom prst="rect">
                <a:avLst/>
              </a:prstGeom>
            </p:spPr>
          </p:pic>
        </mc:Fallback>
      </mc:AlternateContent>
    </p:spTree>
    <p:extLst>
      <p:ext uri="{BB962C8B-B14F-4D97-AF65-F5344CB8AC3E}">
        <p14:creationId xmlns:p14="http://schemas.microsoft.com/office/powerpoint/2010/main" val="4410045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61BB6-6FD2-4C19-9564-6FE1028B9108}"/>
              </a:ext>
            </a:extLst>
          </p:cNvPr>
          <p:cNvSpPr>
            <a:spLocks noGrp="1"/>
          </p:cNvSpPr>
          <p:nvPr>
            <p:ph type="title"/>
          </p:nvPr>
        </p:nvSpPr>
        <p:spPr/>
        <p:txBody>
          <a:bodyPr/>
          <a:lstStyle/>
          <a:p>
            <a:r>
              <a:rPr lang="en-IN" b="1" dirty="0"/>
              <a:t>Strategic issue</a:t>
            </a:r>
            <a:r>
              <a:rPr lang="en-IN" dirty="0"/>
              <a:t> facing the company</a:t>
            </a:r>
          </a:p>
        </p:txBody>
      </p:sp>
      <p:sp>
        <p:nvSpPr>
          <p:cNvPr id="3" name="Content Placeholder 2">
            <a:extLst>
              <a:ext uri="{FF2B5EF4-FFF2-40B4-BE49-F238E27FC236}">
                <a16:creationId xmlns:a16="http://schemas.microsoft.com/office/drawing/2014/main" id="{E4502BCE-C620-4CFD-9E19-8013E2B462AF}"/>
              </a:ext>
            </a:extLst>
          </p:cNvPr>
          <p:cNvSpPr>
            <a:spLocks noGrp="1"/>
          </p:cNvSpPr>
          <p:nvPr>
            <p:ph idx="1"/>
          </p:nvPr>
        </p:nvSpPr>
        <p:spPr/>
        <p:txBody>
          <a:bodyPr/>
          <a:lstStyle/>
          <a:p>
            <a:endParaRPr lang="en-IN"/>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6F715F26-2D5F-14BC-EFA0-546F94B92944}"/>
                  </a:ext>
                </a:extLst>
              </p14:cNvPr>
              <p14:cNvContentPartPr/>
              <p14:nvPr/>
            </p14:nvContentPartPr>
            <p14:xfrm>
              <a:off x="3292920" y="214200"/>
              <a:ext cx="6381000" cy="3161160"/>
            </p14:xfrm>
          </p:contentPart>
        </mc:Choice>
        <mc:Fallback xmlns="">
          <p:pic>
            <p:nvPicPr>
              <p:cNvPr id="4" name="Ink 3">
                <a:extLst>
                  <a:ext uri="{FF2B5EF4-FFF2-40B4-BE49-F238E27FC236}">
                    <a16:creationId xmlns:a16="http://schemas.microsoft.com/office/drawing/2014/main" id="{6F715F26-2D5F-14BC-EFA0-546F94B92944}"/>
                  </a:ext>
                </a:extLst>
              </p:cNvPr>
              <p:cNvPicPr/>
              <p:nvPr/>
            </p:nvPicPr>
            <p:blipFill>
              <a:blip r:embed="rId3"/>
              <a:stretch>
                <a:fillRect/>
              </a:stretch>
            </p:blipFill>
            <p:spPr>
              <a:xfrm>
                <a:off x="3276720" y="198000"/>
                <a:ext cx="6413400" cy="3193560"/>
              </a:xfrm>
              <a:prstGeom prst="rect">
                <a:avLst/>
              </a:prstGeom>
            </p:spPr>
          </p:pic>
        </mc:Fallback>
      </mc:AlternateContent>
    </p:spTree>
    <p:extLst>
      <p:ext uri="{BB962C8B-B14F-4D97-AF65-F5344CB8AC3E}">
        <p14:creationId xmlns:p14="http://schemas.microsoft.com/office/powerpoint/2010/main" val="16871386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8B917-0854-4091-9668-5D9DF121F90D}"/>
              </a:ext>
            </a:extLst>
          </p:cNvPr>
          <p:cNvSpPr>
            <a:spLocks noGrp="1"/>
          </p:cNvSpPr>
          <p:nvPr>
            <p:ph type="title"/>
          </p:nvPr>
        </p:nvSpPr>
        <p:spPr/>
        <p:txBody>
          <a:bodyPr/>
          <a:lstStyle/>
          <a:p>
            <a:r>
              <a:rPr lang="en-IN" b="1" dirty="0"/>
              <a:t>Critical events</a:t>
            </a:r>
            <a:r>
              <a:rPr lang="en-IN" dirty="0"/>
              <a:t> in Environment</a:t>
            </a:r>
          </a:p>
        </p:txBody>
      </p:sp>
      <p:sp>
        <p:nvSpPr>
          <p:cNvPr id="5" name="Content Placeholder 4">
            <a:extLst>
              <a:ext uri="{FF2B5EF4-FFF2-40B4-BE49-F238E27FC236}">
                <a16:creationId xmlns:a16="http://schemas.microsoft.com/office/drawing/2014/main" id="{4A78A1FD-EBC2-4CE6-B818-0FEDE6241359}"/>
              </a:ext>
            </a:extLst>
          </p:cNvPr>
          <p:cNvSpPr>
            <a:spLocks noGrp="1"/>
          </p:cNvSpPr>
          <p:nvPr>
            <p:ph idx="1"/>
          </p:nvPr>
        </p:nvSpPr>
        <p:spPr>
          <a:xfrm>
            <a:off x="838200" y="2246811"/>
            <a:ext cx="10515600" cy="3930152"/>
          </a:xfrm>
        </p:spPr>
        <p:txBody>
          <a:bodyPr>
            <a:normAutofit/>
          </a:bodyPr>
          <a:lstStyle/>
          <a:p>
            <a:r>
              <a:rPr lang="en-IN" sz="3600" dirty="0"/>
              <a:t>A </a:t>
            </a:r>
            <a:r>
              <a:rPr lang="en-IN" sz="3600" b="1" i="1" dirty="0"/>
              <a:t>critical event </a:t>
            </a:r>
            <a:r>
              <a:rPr lang="en-IN" sz="3600" dirty="0"/>
              <a:t>is a possible driving force or future development that </a:t>
            </a:r>
            <a:r>
              <a:rPr lang="en-IN" sz="3600" b="1" i="1" dirty="0"/>
              <a:t>potentially </a:t>
            </a:r>
            <a:r>
              <a:rPr lang="en-IN" sz="3600" dirty="0"/>
              <a:t>creates a material change in the firm’s financial structure, management and organization, corporate culture, and quality of stakeholder relationships. </a:t>
            </a:r>
          </a:p>
        </p:txBody>
      </p:sp>
    </p:spTree>
    <p:extLst>
      <p:ext uri="{BB962C8B-B14F-4D97-AF65-F5344CB8AC3E}">
        <p14:creationId xmlns:p14="http://schemas.microsoft.com/office/powerpoint/2010/main" val="34445729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8B917-0854-4091-9668-5D9DF121F90D}"/>
              </a:ext>
            </a:extLst>
          </p:cNvPr>
          <p:cNvSpPr>
            <a:spLocks noGrp="1"/>
          </p:cNvSpPr>
          <p:nvPr>
            <p:ph type="title"/>
          </p:nvPr>
        </p:nvSpPr>
        <p:spPr/>
        <p:txBody>
          <a:bodyPr/>
          <a:lstStyle/>
          <a:p>
            <a:r>
              <a:rPr lang="en-IN" b="1" dirty="0"/>
              <a:t>Critical events</a:t>
            </a:r>
            <a:r>
              <a:rPr lang="en-IN" dirty="0"/>
              <a:t> in Environment</a:t>
            </a:r>
          </a:p>
        </p:txBody>
      </p:sp>
      <p:sp>
        <p:nvSpPr>
          <p:cNvPr id="5" name="Content Placeholder 4">
            <a:extLst>
              <a:ext uri="{FF2B5EF4-FFF2-40B4-BE49-F238E27FC236}">
                <a16:creationId xmlns:a16="http://schemas.microsoft.com/office/drawing/2014/main" id="{4A78A1FD-EBC2-4CE6-B818-0FEDE6241359}"/>
              </a:ext>
            </a:extLst>
          </p:cNvPr>
          <p:cNvSpPr>
            <a:spLocks noGrp="1"/>
          </p:cNvSpPr>
          <p:nvPr>
            <p:ph idx="1"/>
          </p:nvPr>
        </p:nvSpPr>
        <p:spPr>
          <a:xfrm>
            <a:off x="448573" y="1825624"/>
            <a:ext cx="11335109" cy="4868473"/>
          </a:xfrm>
        </p:spPr>
        <p:txBody>
          <a:bodyPr>
            <a:normAutofit/>
          </a:bodyPr>
          <a:lstStyle/>
          <a:p>
            <a:pPr marL="0" indent="0">
              <a:buNone/>
            </a:pPr>
            <a:r>
              <a:rPr lang="en-IN" sz="3200" dirty="0"/>
              <a:t>The </a:t>
            </a:r>
            <a:r>
              <a:rPr lang="en-IN" sz="3200" b="1" i="1" dirty="0"/>
              <a:t>competitive </a:t>
            </a:r>
            <a:r>
              <a:rPr lang="en-IN" sz="3200" dirty="0"/>
              <a:t>environment involves stakeholders who directly or indirectly affect the process and profitability of making and selling goods and/or services, including the following: </a:t>
            </a:r>
          </a:p>
          <a:p>
            <a:pPr lvl="1"/>
            <a:endParaRPr lang="en-IN" sz="2800" dirty="0"/>
          </a:p>
          <a:p>
            <a:r>
              <a:rPr lang="en-IN" sz="3200" b="1" i="1" dirty="0"/>
              <a:t>Customers</a:t>
            </a:r>
            <a:r>
              <a:rPr lang="en-IN" sz="3200" i="1" dirty="0"/>
              <a:t> </a:t>
            </a:r>
            <a:r>
              <a:rPr lang="en-IN" sz="3200" dirty="0"/>
              <a:t>– focus of products and services </a:t>
            </a:r>
          </a:p>
          <a:p>
            <a:pPr lvl="1"/>
            <a:endParaRPr lang="en-IN" sz="2800" i="1" dirty="0"/>
          </a:p>
          <a:p>
            <a:pPr lvl="0"/>
            <a:r>
              <a:rPr lang="en-IN" sz="3200" b="1" i="1" dirty="0"/>
              <a:t>Creditors</a:t>
            </a:r>
            <a:r>
              <a:rPr lang="en-IN" sz="3200" i="1" dirty="0"/>
              <a:t> </a:t>
            </a:r>
            <a:r>
              <a:rPr lang="en-IN" sz="3200" dirty="0"/>
              <a:t>– providers of financial leverage including banks, insurance companies, investment bankers, suppliers, preferred stockholders, etc. </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5A52219B-0C86-5EBA-0919-DB91EC979D83}"/>
                  </a:ext>
                </a:extLst>
              </p14:cNvPr>
              <p14:cNvContentPartPr/>
              <p14:nvPr/>
            </p14:nvContentPartPr>
            <p14:xfrm>
              <a:off x="842760" y="4510080"/>
              <a:ext cx="2058840" cy="133920"/>
            </p14:xfrm>
          </p:contentPart>
        </mc:Choice>
        <mc:Fallback xmlns="">
          <p:pic>
            <p:nvPicPr>
              <p:cNvPr id="3" name="Ink 2">
                <a:extLst>
                  <a:ext uri="{FF2B5EF4-FFF2-40B4-BE49-F238E27FC236}">
                    <a16:creationId xmlns:a16="http://schemas.microsoft.com/office/drawing/2014/main" id="{5A52219B-0C86-5EBA-0919-DB91EC979D83}"/>
                  </a:ext>
                </a:extLst>
              </p:cNvPr>
              <p:cNvPicPr/>
              <p:nvPr/>
            </p:nvPicPr>
            <p:blipFill>
              <a:blip r:embed="rId3"/>
              <a:stretch>
                <a:fillRect/>
              </a:stretch>
            </p:blipFill>
            <p:spPr>
              <a:xfrm>
                <a:off x="826560" y="4493880"/>
                <a:ext cx="2091240" cy="166320"/>
              </a:xfrm>
              <a:prstGeom prst="rect">
                <a:avLst/>
              </a:prstGeom>
            </p:spPr>
          </p:pic>
        </mc:Fallback>
      </mc:AlternateContent>
    </p:spTree>
    <p:extLst>
      <p:ext uri="{BB962C8B-B14F-4D97-AF65-F5344CB8AC3E}">
        <p14:creationId xmlns:p14="http://schemas.microsoft.com/office/powerpoint/2010/main" val="3629541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8B917-0854-4091-9668-5D9DF121F90D}"/>
              </a:ext>
            </a:extLst>
          </p:cNvPr>
          <p:cNvSpPr>
            <a:spLocks noGrp="1"/>
          </p:cNvSpPr>
          <p:nvPr>
            <p:ph type="title"/>
          </p:nvPr>
        </p:nvSpPr>
        <p:spPr/>
        <p:txBody>
          <a:bodyPr/>
          <a:lstStyle/>
          <a:p>
            <a:r>
              <a:rPr lang="en-IN" b="1" dirty="0"/>
              <a:t>Critical events</a:t>
            </a:r>
            <a:r>
              <a:rPr lang="en-IN" dirty="0"/>
              <a:t> in Environment</a:t>
            </a:r>
          </a:p>
        </p:txBody>
      </p:sp>
      <p:sp>
        <p:nvSpPr>
          <p:cNvPr id="5" name="Content Placeholder 4">
            <a:extLst>
              <a:ext uri="{FF2B5EF4-FFF2-40B4-BE49-F238E27FC236}">
                <a16:creationId xmlns:a16="http://schemas.microsoft.com/office/drawing/2014/main" id="{4A78A1FD-EBC2-4CE6-B818-0FEDE6241359}"/>
              </a:ext>
            </a:extLst>
          </p:cNvPr>
          <p:cNvSpPr>
            <a:spLocks noGrp="1"/>
          </p:cNvSpPr>
          <p:nvPr>
            <p:ph idx="1"/>
          </p:nvPr>
        </p:nvSpPr>
        <p:spPr>
          <a:xfrm>
            <a:off x="448573" y="1825624"/>
            <a:ext cx="11335109" cy="4868473"/>
          </a:xfrm>
        </p:spPr>
        <p:txBody>
          <a:bodyPr>
            <a:normAutofit/>
          </a:bodyPr>
          <a:lstStyle/>
          <a:p>
            <a:pPr lvl="0"/>
            <a:r>
              <a:rPr lang="en-IN" sz="3200" b="1" i="1" dirty="0"/>
              <a:t>Competitors</a:t>
            </a:r>
            <a:r>
              <a:rPr lang="en-IN" sz="3200" i="1" dirty="0"/>
              <a:t> </a:t>
            </a:r>
            <a:r>
              <a:rPr lang="en-IN" sz="3200" dirty="0"/>
              <a:t>– companies attempting to satisfy the same customer needs as those addressed by “our” company </a:t>
            </a:r>
          </a:p>
          <a:p>
            <a:pPr lvl="1"/>
            <a:endParaRPr lang="en-IN" sz="2800" i="1" dirty="0"/>
          </a:p>
          <a:p>
            <a:pPr lvl="0"/>
            <a:r>
              <a:rPr lang="en-IN" sz="3200" b="1" i="1" dirty="0"/>
              <a:t>Substitute Service/Products</a:t>
            </a:r>
            <a:r>
              <a:rPr lang="en-IN" sz="3200" i="1" dirty="0"/>
              <a:t> </a:t>
            </a:r>
            <a:r>
              <a:rPr lang="en-IN" sz="3200" dirty="0"/>
              <a:t>– any in a series of services and/or products, while not a duplicate for “our” product or service, would in fact be a satisfactory replacement.</a:t>
            </a:r>
          </a:p>
          <a:p>
            <a:pPr lvl="1"/>
            <a:endParaRPr lang="en-IN" sz="2800" dirty="0"/>
          </a:p>
          <a:p>
            <a:r>
              <a:rPr lang="en-IN" sz="3200" b="1" i="1" dirty="0"/>
              <a:t>Suppliers</a:t>
            </a:r>
            <a:r>
              <a:rPr lang="en-IN" sz="3200" i="1" dirty="0"/>
              <a:t> </a:t>
            </a:r>
            <a:r>
              <a:rPr lang="en-IN" sz="3200" dirty="0"/>
              <a:t>– provider of good and services including subcontractors</a:t>
            </a:r>
          </a:p>
          <a:p>
            <a:endParaRPr lang="en-IN" sz="3200" dirty="0"/>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49E4E6ED-C73E-99DE-B6B2-FD1ED6AFDEC0}"/>
                  </a:ext>
                </a:extLst>
              </p14:cNvPr>
              <p14:cNvContentPartPr/>
              <p14:nvPr/>
            </p14:nvContentPartPr>
            <p14:xfrm>
              <a:off x="1032480" y="1516320"/>
              <a:ext cx="5243760" cy="2480400"/>
            </p14:xfrm>
          </p:contentPart>
        </mc:Choice>
        <mc:Fallback xmlns="">
          <p:pic>
            <p:nvPicPr>
              <p:cNvPr id="3" name="Ink 2">
                <a:extLst>
                  <a:ext uri="{FF2B5EF4-FFF2-40B4-BE49-F238E27FC236}">
                    <a16:creationId xmlns:a16="http://schemas.microsoft.com/office/drawing/2014/main" id="{49E4E6ED-C73E-99DE-B6B2-FD1ED6AFDEC0}"/>
                  </a:ext>
                </a:extLst>
              </p:cNvPr>
              <p:cNvPicPr/>
              <p:nvPr/>
            </p:nvPicPr>
            <p:blipFill>
              <a:blip r:embed="rId3"/>
              <a:stretch>
                <a:fillRect/>
              </a:stretch>
            </p:blipFill>
            <p:spPr>
              <a:xfrm>
                <a:off x="1016280" y="1500120"/>
                <a:ext cx="5276160" cy="2512800"/>
              </a:xfrm>
              <a:prstGeom prst="rect">
                <a:avLst/>
              </a:prstGeom>
            </p:spPr>
          </p:pic>
        </mc:Fallback>
      </mc:AlternateContent>
    </p:spTree>
    <p:extLst>
      <p:ext uri="{BB962C8B-B14F-4D97-AF65-F5344CB8AC3E}">
        <p14:creationId xmlns:p14="http://schemas.microsoft.com/office/powerpoint/2010/main" val="23498475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8B917-0854-4091-9668-5D9DF121F90D}"/>
              </a:ext>
            </a:extLst>
          </p:cNvPr>
          <p:cNvSpPr>
            <a:spLocks noGrp="1"/>
          </p:cNvSpPr>
          <p:nvPr>
            <p:ph type="title"/>
          </p:nvPr>
        </p:nvSpPr>
        <p:spPr/>
        <p:txBody>
          <a:bodyPr/>
          <a:lstStyle/>
          <a:p>
            <a:r>
              <a:rPr lang="en-IN" b="1" dirty="0"/>
              <a:t>Critical events</a:t>
            </a:r>
            <a:r>
              <a:rPr lang="en-IN" dirty="0"/>
              <a:t> in Environment</a:t>
            </a:r>
          </a:p>
        </p:txBody>
      </p:sp>
      <p:sp>
        <p:nvSpPr>
          <p:cNvPr id="5" name="Content Placeholder 4">
            <a:extLst>
              <a:ext uri="{FF2B5EF4-FFF2-40B4-BE49-F238E27FC236}">
                <a16:creationId xmlns:a16="http://schemas.microsoft.com/office/drawing/2014/main" id="{4A78A1FD-EBC2-4CE6-B818-0FEDE6241359}"/>
              </a:ext>
            </a:extLst>
          </p:cNvPr>
          <p:cNvSpPr>
            <a:spLocks noGrp="1"/>
          </p:cNvSpPr>
          <p:nvPr>
            <p:ph idx="1"/>
          </p:nvPr>
        </p:nvSpPr>
        <p:spPr>
          <a:xfrm>
            <a:off x="362309" y="1825624"/>
            <a:ext cx="11628407" cy="5032375"/>
          </a:xfrm>
        </p:spPr>
        <p:txBody>
          <a:bodyPr>
            <a:normAutofit/>
          </a:bodyPr>
          <a:lstStyle/>
          <a:p>
            <a:pPr lvl="0"/>
            <a:r>
              <a:rPr lang="en-IN" sz="3200" b="1" i="1" dirty="0"/>
              <a:t>Labour Unions</a:t>
            </a:r>
            <a:r>
              <a:rPr lang="en-IN" sz="3200" i="1" dirty="0"/>
              <a:t> </a:t>
            </a:r>
            <a:r>
              <a:rPr lang="en-IN" sz="3200" dirty="0"/>
              <a:t>– significant and important factor to many corporations. They control quality and impact productivity, which affects the cost of products and services.</a:t>
            </a:r>
          </a:p>
          <a:p>
            <a:pPr lvl="1"/>
            <a:endParaRPr lang="en-IN" sz="2800" dirty="0"/>
          </a:p>
          <a:p>
            <a:pPr lvl="0"/>
            <a:r>
              <a:rPr lang="en-IN" sz="3200" b="1" i="1" dirty="0"/>
              <a:t>Professional and Trade Associations</a:t>
            </a:r>
            <a:r>
              <a:rPr lang="en-IN" sz="3200" i="1" dirty="0"/>
              <a:t> </a:t>
            </a:r>
            <a:r>
              <a:rPr lang="en-IN" sz="3200" dirty="0"/>
              <a:t>– indirectly affect competitive cooperation and are a source of new ideas and innovation. </a:t>
            </a:r>
          </a:p>
        </p:txBody>
      </p:sp>
    </p:spTree>
    <p:extLst>
      <p:ext uri="{BB962C8B-B14F-4D97-AF65-F5344CB8AC3E}">
        <p14:creationId xmlns:p14="http://schemas.microsoft.com/office/powerpoint/2010/main" val="6146983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8B917-0854-4091-9668-5D9DF121F90D}"/>
              </a:ext>
            </a:extLst>
          </p:cNvPr>
          <p:cNvSpPr>
            <a:spLocks noGrp="1"/>
          </p:cNvSpPr>
          <p:nvPr>
            <p:ph type="title"/>
          </p:nvPr>
        </p:nvSpPr>
        <p:spPr/>
        <p:txBody>
          <a:bodyPr/>
          <a:lstStyle/>
          <a:p>
            <a:r>
              <a:rPr lang="en-IN" b="1" dirty="0"/>
              <a:t>Critical events</a:t>
            </a:r>
            <a:r>
              <a:rPr lang="en-IN" dirty="0"/>
              <a:t> in Environment</a:t>
            </a:r>
          </a:p>
        </p:txBody>
      </p:sp>
      <p:sp>
        <p:nvSpPr>
          <p:cNvPr id="5" name="Content Placeholder 4">
            <a:extLst>
              <a:ext uri="{FF2B5EF4-FFF2-40B4-BE49-F238E27FC236}">
                <a16:creationId xmlns:a16="http://schemas.microsoft.com/office/drawing/2014/main" id="{4A78A1FD-EBC2-4CE6-B818-0FEDE6241359}"/>
              </a:ext>
            </a:extLst>
          </p:cNvPr>
          <p:cNvSpPr>
            <a:spLocks noGrp="1"/>
          </p:cNvSpPr>
          <p:nvPr>
            <p:ph idx="1"/>
          </p:nvPr>
        </p:nvSpPr>
        <p:spPr>
          <a:xfrm>
            <a:off x="362309" y="1825624"/>
            <a:ext cx="11628407" cy="5032375"/>
          </a:xfrm>
        </p:spPr>
        <p:txBody>
          <a:bodyPr>
            <a:normAutofit/>
          </a:bodyPr>
          <a:lstStyle/>
          <a:p>
            <a:pPr lvl="0"/>
            <a:r>
              <a:rPr lang="en-IN" sz="3200" b="1" i="1" dirty="0"/>
              <a:t>New Entrants</a:t>
            </a:r>
            <a:r>
              <a:rPr lang="en-IN" sz="3200" i="1" dirty="0"/>
              <a:t> </a:t>
            </a:r>
            <a:r>
              <a:rPr lang="en-IN" sz="3200" dirty="0"/>
              <a:t>– potentially new competitors. In a market that is not rapidly expanding these can have a strong negative impact on revenue of companies currently competing within the market. </a:t>
            </a:r>
          </a:p>
          <a:p>
            <a:pPr lvl="1"/>
            <a:endParaRPr lang="en-IN" sz="2800" dirty="0"/>
          </a:p>
          <a:p>
            <a:pPr lvl="0"/>
            <a:r>
              <a:rPr lang="en-IN" sz="3200" b="1" i="1" dirty="0"/>
              <a:t>Other Interest Groups</a:t>
            </a:r>
            <a:r>
              <a:rPr lang="en-IN" sz="3200" i="1" dirty="0"/>
              <a:t> </a:t>
            </a:r>
            <a:r>
              <a:rPr lang="en-IN" sz="3200" dirty="0"/>
              <a:t>– organizations such as environmentalists and groups concerned about the moral aspect of company behaviour are forces that cannot and should not be ignored. </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2FED10F1-8679-A3D1-9645-7FA1CF091567}"/>
                  </a:ext>
                </a:extLst>
              </p14:cNvPr>
              <p14:cNvContentPartPr/>
              <p14:nvPr/>
            </p14:nvContentPartPr>
            <p14:xfrm>
              <a:off x="2882520" y="1143720"/>
              <a:ext cx="4213080" cy="538560"/>
            </p14:xfrm>
          </p:contentPart>
        </mc:Choice>
        <mc:Fallback xmlns="">
          <p:pic>
            <p:nvPicPr>
              <p:cNvPr id="3" name="Ink 2">
                <a:extLst>
                  <a:ext uri="{FF2B5EF4-FFF2-40B4-BE49-F238E27FC236}">
                    <a16:creationId xmlns:a16="http://schemas.microsoft.com/office/drawing/2014/main" id="{2FED10F1-8679-A3D1-9645-7FA1CF091567}"/>
                  </a:ext>
                </a:extLst>
              </p:cNvPr>
              <p:cNvPicPr/>
              <p:nvPr/>
            </p:nvPicPr>
            <p:blipFill>
              <a:blip r:embed="rId3"/>
              <a:stretch>
                <a:fillRect/>
              </a:stretch>
            </p:blipFill>
            <p:spPr>
              <a:xfrm>
                <a:off x="2866320" y="1127520"/>
                <a:ext cx="4245480" cy="570960"/>
              </a:xfrm>
              <a:prstGeom prst="rect">
                <a:avLst/>
              </a:prstGeom>
            </p:spPr>
          </p:pic>
        </mc:Fallback>
      </mc:AlternateContent>
    </p:spTree>
    <p:extLst>
      <p:ext uri="{BB962C8B-B14F-4D97-AF65-F5344CB8AC3E}">
        <p14:creationId xmlns:p14="http://schemas.microsoft.com/office/powerpoint/2010/main" val="1642944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67E4F-6BB7-49AA-A1CC-1D673599B6B9}"/>
              </a:ext>
            </a:extLst>
          </p:cNvPr>
          <p:cNvSpPr>
            <a:spLocks noGrp="1"/>
          </p:cNvSpPr>
          <p:nvPr>
            <p:ph type="title"/>
          </p:nvPr>
        </p:nvSpPr>
        <p:spPr/>
        <p:txBody>
          <a:bodyPr/>
          <a:lstStyle/>
          <a:p>
            <a:r>
              <a:rPr lang="en-IN" b="1" dirty="0"/>
              <a:t>Critical events</a:t>
            </a:r>
            <a:r>
              <a:rPr lang="en-IN" dirty="0"/>
              <a:t> in Environment</a:t>
            </a:r>
          </a:p>
        </p:txBody>
      </p:sp>
      <p:sp>
        <p:nvSpPr>
          <p:cNvPr id="3" name="Content Placeholder 2">
            <a:extLst>
              <a:ext uri="{FF2B5EF4-FFF2-40B4-BE49-F238E27FC236}">
                <a16:creationId xmlns:a16="http://schemas.microsoft.com/office/drawing/2014/main" id="{85D8CA3B-8FB1-4F83-85AD-80F16C3D9D5C}"/>
              </a:ext>
            </a:extLst>
          </p:cNvPr>
          <p:cNvSpPr>
            <a:spLocks noGrp="1"/>
          </p:cNvSpPr>
          <p:nvPr>
            <p:ph idx="1"/>
          </p:nvPr>
        </p:nvSpPr>
        <p:spPr>
          <a:xfrm>
            <a:off x="276045" y="1825625"/>
            <a:ext cx="11731925" cy="4885726"/>
          </a:xfrm>
        </p:spPr>
        <p:txBody>
          <a:bodyPr>
            <a:normAutofit/>
          </a:bodyPr>
          <a:lstStyle/>
          <a:p>
            <a:pPr marL="0" indent="0">
              <a:buNone/>
            </a:pPr>
            <a:r>
              <a:rPr lang="en-IN" sz="3200" dirty="0"/>
              <a:t>The </a:t>
            </a:r>
            <a:r>
              <a:rPr lang="en-IN" sz="3200" b="1" i="1" dirty="0"/>
              <a:t>general </a:t>
            </a:r>
            <a:r>
              <a:rPr lang="en-IN" sz="3200" dirty="0"/>
              <a:t>environment relates to the broader human, political, and economic driving forces and include the following changes: </a:t>
            </a:r>
          </a:p>
          <a:p>
            <a:pPr lvl="1"/>
            <a:endParaRPr lang="en-IN" sz="2800" i="1" dirty="0"/>
          </a:p>
          <a:p>
            <a:pPr lvl="0"/>
            <a:r>
              <a:rPr lang="en-IN" sz="3200" b="1" i="1" dirty="0"/>
              <a:t>Political</a:t>
            </a:r>
            <a:r>
              <a:rPr lang="en-IN" sz="3200" i="1" dirty="0"/>
              <a:t> – </a:t>
            </a:r>
            <a:r>
              <a:rPr lang="en-IN" sz="3200" dirty="0"/>
              <a:t>divestment, fiscal, trade and tariff policies, impacting the business </a:t>
            </a:r>
          </a:p>
          <a:p>
            <a:pPr lvl="1"/>
            <a:endParaRPr lang="en-IN" sz="2800" dirty="0"/>
          </a:p>
          <a:p>
            <a:pPr lvl="0"/>
            <a:r>
              <a:rPr lang="en-IN" sz="3200" b="1" i="1" dirty="0"/>
              <a:t>Economic</a:t>
            </a:r>
            <a:r>
              <a:rPr lang="en-IN" sz="3200" i="1" dirty="0"/>
              <a:t> – </a:t>
            </a:r>
            <a:r>
              <a:rPr lang="en-IN" sz="3200" dirty="0"/>
              <a:t>trade balance, inflation, deflation, recession or expansion, interest rates, currency value and exchange rates, etc.</a:t>
            </a:r>
          </a:p>
          <a:p>
            <a:pPr lvl="0"/>
            <a:endParaRPr lang="en-IN" sz="3200" dirty="0"/>
          </a:p>
        </p:txBody>
      </p:sp>
    </p:spTree>
    <p:extLst>
      <p:ext uri="{BB962C8B-B14F-4D97-AF65-F5344CB8AC3E}">
        <p14:creationId xmlns:p14="http://schemas.microsoft.com/office/powerpoint/2010/main" val="11599964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67E4F-6BB7-49AA-A1CC-1D673599B6B9}"/>
              </a:ext>
            </a:extLst>
          </p:cNvPr>
          <p:cNvSpPr>
            <a:spLocks noGrp="1"/>
          </p:cNvSpPr>
          <p:nvPr>
            <p:ph type="title"/>
          </p:nvPr>
        </p:nvSpPr>
        <p:spPr/>
        <p:txBody>
          <a:bodyPr/>
          <a:lstStyle/>
          <a:p>
            <a:r>
              <a:rPr lang="en-IN" b="1" dirty="0"/>
              <a:t>Critical events</a:t>
            </a:r>
            <a:r>
              <a:rPr lang="en-IN" dirty="0"/>
              <a:t> in Environment</a:t>
            </a:r>
          </a:p>
        </p:txBody>
      </p:sp>
      <p:sp>
        <p:nvSpPr>
          <p:cNvPr id="3" name="Content Placeholder 2">
            <a:extLst>
              <a:ext uri="{FF2B5EF4-FFF2-40B4-BE49-F238E27FC236}">
                <a16:creationId xmlns:a16="http://schemas.microsoft.com/office/drawing/2014/main" id="{85D8CA3B-8FB1-4F83-85AD-80F16C3D9D5C}"/>
              </a:ext>
            </a:extLst>
          </p:cNvPr>
          <p:cNvSpPr>
            <a:spLocks noGrp="1"/>
          </p:cNvSpPr>
          <p:nvPr>
            <p:ph idx="1"/>
          </p:nvPr>
        </p:nvSpPr>
        <p:spPr>
          <a:xfrm>
            <a:off x="276045" y="1825625"/>
            <a:ext cx="11731925" cy="4885726"/>
          </a:xfrm>
        </p:spPr>
        <p:txBody>
          <a:bodyPr>
            <a:normAutofit lnSpcReduction="10000"/>
          </a:bodyPr>
          <a:lstStyle/>
          <a:p>
            <a:pPr lvl="0"/>
            <a:r>
              <a:rPr lang="en-IN" sz="3200" b="1" i="1" dirty="0"/>
              <a:t>Sociocultural</a:t>
            </a:r>
            <a:r>
              <a:rPr lang="en-IN" sz="3200" i="1" dirty="0"/>
              <a:t> – </a:t>
            </a:r>
            <a:r>
              <a:rPr lang="en-IN" sz="3200" dirty="0"/>
              <a:t>values, belief systems, lifestyles. May also include age of the population, general affluence, and family size, etc.</a:t>
            </a:r>
          </a:p>
          <a:p>
            <a:pPr lvl="1"/>
            <a:endParaRPr lang="en-IN" sz="2800" dirty="0"/>
          </a:p>
          <a:p>
            <a:pPr lvl="0"/>
            <a:r>
              <a:rPr lang="en-IN" sz="3200" b="1" i="1" dirty="0"/>
              <a:t>Technological</a:t>
            </a:r>
            <a:r>
              <a:rPr lang="en-IN" sz="3200" i="1" dirty="0"/>
              <a:t> – </a:t>
            </a:r>
            <a:r>
              <a:rPr lang="en-IN" sz="3200" dirty="0"/>
              <a:t>development of new possibilities; products and/or services for satisfying consumer demands.</a:t>
            </a:r>
          </a:p>
          <a:p>
            <a:pPr lvl="1"/>
            <a:endParaRPr lang="en-IN" sz="2800" dirty="0"/>
          </a:p>
          <a:p>
            <a:pPr lvl="0"/>
            <a:r>
              <a:rPr lang="en-IN" sz="3200" b="1" i="1" dirty="0"/>
              <a:t>Legal</a:t>
            </a:r>
            <a:r>
              <a:rPr lang="en-IN" sz="3200" i="1" dirty="0"/>
              <a:t> – </a:t>
            </a:r>
            <a:r>
              <a:rPr lang="en-IN" sz="3200" dirty="0"/>
              <a:t>rules and regulations impacting the business</a:t>
            </a:r>
          </a:p>
          <a:p>
            <a:pPr lvl="1"/>
            <a:endParaRPr lang="en-IN" sz="2800" dirty="0"/>
          </a:p>
          <a:p>
            <a:pPr lvl="0"/>
            <a:r>
              <a:rPr lang="en-IN" sz="3200" b="1" i="1" dirty="0"/>
              <a:t>Environmental</a:t>
            </a:r>
            <a:r>
              <a:rPr lang="en-IN" sz="3200" i="1" dirty="0"/>
              <a:t> –</a:t>
            </a:r>
            <a:r>
              <a:rPr lang="en-IN" sz="3200" dirty="0"/>
              <a:t> pressure on business due global changes in climate, environmental offsets etc</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B16C5680-0EBB-EC51-6B94-A5B2736345A4}"/>
                  </a:ext>
                </a:extLst>
              </p14:cNvPr>
              <p14:cNvContentPartPr/>
              <p14:nvPr/>
            </p14:nvContentPartPr>
            <p14:xfrm>
              <a:off x="675000" y="3649320"/>
              <a:ext cx="2506680" cy="170280"/>
            </p14:xfrm>
          </p:contentPart>
        </mc:Choice>
        <mc:Fallback xmlns="">
          <p:pic>
            <p:nvPicPr>
              <p:cNvPr id="4" name="Ink 3">
                <a:extLst>
                  <a:ext uri="{FF2B5EF4-FFF2-40B4-BE49-F238E27FC236}">
                    <a16:creationId xmlns:a16="http://schemas.microsoft.com/office/drawing/2014/main" id="{B16C5680-0EBB-EC51-6B94-A5B2736345A4}"/>
                  </a:ext>
                </a:extLst>
              </p:cNvPr>
              <p:cNvPicPr/>
              <p:nvPr/>
            </p:nvPicPr>
            <p:blipFill>
              <a:blip r:embed="rId3"/>
              <a:stretch>
                <a:fillRect/>
              </a:stretch>
            </p:blipFill>
            <p:spPr>
              <a:xfrm>
                <a:off x="658800" y="3633120"/>
                <a:ext cx="2539080" cy="202680"/>
              </a:xfrm>
              <a:prstGeom prst="rect">
                <a:avLst/>
              </a:prstGeom>
            </p:spPr>
          </p:pic>
        </mc:Fallback>
      </mc:AlternateContent>
    </p:spTree>
    <p:extLst>
      <p:ext uri="{BB962C8B-B14F-4D97-AF65-F5344CB8AC3E}">
        <p14:creationId xmlns:p14="http://schemas.microsoft.com/office/powerpoint/2010/main" val="25895015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B1BFE-6AE2-41ED-8E6A-04C2E9B7FD35}"/>
              </a:ext>
            </a:extLst>
          </p:cNvPr>
          <p:cNvSpPr>
            <a:spLocks noGrp="1"/>
          </p:cNvSpPr>
          <p:nvPr>
            <p:ph type="title"/>
          </p:nvPr>
        </p:nvSpPr>
        <p:spPr>
          <a:xfrm>
            <a:off x="661851" y="365125"/>
            <a:ext cx="10691949" cy="1325563"/>
          </a:xfrm>
        </p:spPr>
        <p:txBody>
          <a:bodyPr>
            <a:normAutofit fontScale="90000"/>
          </a:bodyPr>
          <a:lstStyle/>
          <a:p>
            <a:r>
              <a:rPr lang="en-IN" b="1" dirty="0"/>
              <a:t>Critical Events</a:t>
            </a:r>
            <a:r>
              <a:rPr lang="en-IN" dirty="0"/>
              <a:t> that could impact </a:t>
            </a:r>
            <a:r>
              <a:rPr lang="en-IN" b="1" dirty="0"/>
              <a:t>Strategic Issue</a:t>
            </a:r>
          </a:p>
        </p:txBody>
      </p:sp>
      <p:sp>
        <p:nvSpPr>
          <p:cNvPr id="3" name="Content Placeholder 2">
            <a:extLst>
              <a:ext uri="{FF2B5EF4-FFF2-40B4-BE49-F238E27FC236}">
                <a16:creationId xmlns:a16="http://schemas.microsoft.com/office/drawing/2014/main" id="{C2FCF51B-C44E-4794-9C10-B81055632292}"/>
              </a:ext>
            </a:extLst>
          </p:cNvPr>
          <p:cNvSpPr>
            <a:spLocks noGrp="1"/>
          </p:cNvSpPr>
          <p:nvPr>
            <p:ph idx="1"/>
          </p:nvPr>
        </p:nvSpPr>
        <p:spPr/>
        <p:txBody>
          <a:bodyPr/>
          <a:lstStyle/>
          <a:p>
            <a:pPr marL="514350" indent="-514350">
              <a:buFont typeface="+mj-lt"/>
              <a:buAutoNum type="arabicPeriod"/>
            </a:pPr>
            <a:endParaRPr lang="en-IN" dirty="0"/>
          </a:p>
          <a:p>
            <a:pPr marL="514350" indent="-514350">
              <a:buFont typeface="+mj-lt"/>
              <a:buAutoNum type="arabicPeriod"/>
            </a:pPr>
            <a:r>
              <a:rPr lang="en-IN" sz="3600" dirty="0"/>
              <a:t> </a:t>
            </a:r>
          </a:p>
          <a:p>
            <a:pPr marL="514350" indent="-514350">
              <a:buFont typeface="+mj-lt"/>
              <a:buAutoNum type="arabicPeriod"/>
            </a:pPr>
            <a:endParaRPr lang="en-IN" sz="4400" dirty="0"/>
          </a:p>
          <a:p>
            <a:pPr marL="514350" indent="-514350">
              <a:buFont typeface="+mj-lt"/>
              <a:buAutoNum type="arabicPeriod"/>
            </a:pPr>
            <a:r>
              <a:rPr lang="en-IN" sz="3600" dirty="0"/>
              <a:t> </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B0FAEED1-E2DD-3266-DD1D-9CB384334AF0}"/>
                  </a:ext>
                </a:extLst>
              </p14:cNvPr>
              <p14:cNvContentPartPr/>
              <p14:nvPr/>
            </p14:nvContentPartPr>
            <p14:xfrm>
              <a:off x="1699920" y="279000"/>
              <a:ext cx="9087480" cy="6066360"/>
            </p14:xfrm>
          </p:contentPart>
        </mc:Choice>
        <mc:Fallback xmlns="">
          <p:pic>
            <p:nvPicPr>
              <p:cNvPr id="4" name="Ink 3">
                <a:extLst>
                  <a:ext uri="{FF2B5EF4-FFF2-40B4-BE49-F238E27FC236}">
                    <a16:creationId xmlns:a16="http://schemas.microsoft.com/office/drawing/2014/main" id="{B0FAEED1-E2DD-3266-DD1D-9CB384334AF0}"/>
                  </a:ext>
                </a:extLst>
              </p:cNvPr>
              <p:cNvPicPr/>
              <p:nvPr/>
            </p:nvPicPr>
            <p:blipFill>
              <a:blip r:embed="rId3"/>
              <a:stretch>
                <a:fillRect/>
              </a:stretch>
            </p:blipFill>
            <p:spPr>
              <a:xfrm>
                <a:off x="1683720" y="262800"/>
                <a:ext cx="9119880" cy="6098760"/>
              </a:xfrm>
              <a:prstGeom prst="rect">
                <a:avLst/>
              </a:prstGeom>
            </p:spPr>
          </p:pic>
        </mc:Fallback>
      </mc:AlternateContent>
    </p:spTree>
    <p:extLst>
      <p:ext uri="{BB962C8B-B14F-4D97-AF65-F5344CB8AC3E}">
        <p14:creationId xmlns:p14="http://schemas.microsoft.com/office/powerpoint/2010/main" val="42665326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EC6B7-0ECD-4809-9D21-332CF5B30106}"/>
              </a:ext>
            </a:extLst>
          </p:cNvPr>
          <p:cNvSpPr>
            <a:spLocks noGrp="1"/>
          </p:cNvSpPr>
          <p:nvPr>
            <p:ph type="title"/>
          </p:nvPr>
        </p:nvSpPr>
        <p:spPr/>
        <p:txBody>
          <a:bodyPr>
            <a:normAutofit fontScale="90000"/>
          </a:bodyPr>
          <a:lstStyle/>
          <a:p>
            <a:r>
              <a:rPr lang="en-US" dirty="0"/>
              <a:t>One good and one bad thing due to the critical event</a:t>
            </a:r>
            <a:endParaRPr lang="en-IN" dirty="0"/>
          </a:p>
        </p:txBody>
      </p:sp>
      <p:sp>
        <p:nvSpPr>
          <p:cNvPr id="4" name="Text Placeholder 3">
            <a:extLst>
              <a:ext uri="{FF2B5EF4-FFF2-40B4-BE49-F238E27FC236}">
                <a16:creationId xmlns:a16="http://schemas.microsoft.com/office/drawing/2014/main" id="{F8AD8144-166B-4700-8BFF-51F411503018}"/>
              </a:ext>
            </a:extLst>
          </p:cNvPr>
          <p:cNvSpPr>
            <a:spLocks noGrp="1"/>
          </p:cNvSpPr>
          <p:nvPr>
            <p:ph type="body" idx="1"/>
          </p:nvPr>
        </p:nvSpPr>
        <p:spPr>
          <a:ln>
            <a:solidFill>
              <a:schemeClr val="tx1"/>
            </a:solidFill>
          </a:ln>
        </p:spPr>
        <p:txBody>
          <a:bodyPr/>
          <a:lstStyle/>
          <a:p>
            <a:endParaRPr lang="en-IN" dirty="0"/>
          </a:p>
        </p:txBody>
      </p:sp>
      <p:sp>
        <p:nvSpPr>
          <p:cNvPr id="5" name="Content Placeholder 4">
            <a:extLst>
              <a:ext uri="{FF2B5EF4-FFF2-40B4-BE49-F238E27FC236}">
                <a16:creationId xmlns:a16="http://schemas.microsoft.com/office/drawing/2014/main" id="{935D5D94-53ED-47C0-9D0E-87CBCBA20965}"/>
              </a:ext>
            </a:extLst>
          </p:cNvPr>
          <p:cNvSpPr>
            <a:spLocks noGrp="1"/>
          </p:cNvSpPr>
          <p:nvPr>
            <p:ph sz="half" idx="2"/>
          </p:nvPr>
        </p:nvSpPr>
        <p:spPr>
          <a:ln>
            <a:solidFill>
              <a:schemeClr val="tx1"/>
            </a:solidFill>
          </a:ln>
        </p:spPr>
        <p:txBody>
          <a:bodyPr/>
          <a:lstStyle/>
          <a:p>
            <a:endParaRPr lang="en-IN" dirty="0"/>
          </a:p>
          <a:p>
            <a:r>
              <a:rPr lang="en-IN" dirty="0"/>
              <a:t>Good: </a:t>
            </a:r>
          </a:p>
          <a:p>
            <a:endParaRPr lang="en-IN" dirty="0"/>
          </a:p>
          <a:p>
            <a:endParaRPr lang="en-IN" dirty="0"/>
          </a:p>
          <a:p>
            <a:r>
              <a:rPr lang="en-IN" dirty="0"/>
              <a:t>Bad:</a:t>
            </a:r>
          </a:p>
        </p:txBody>
      </p:sp>
      <p:sp>
        <p:nvSpPr>
          <p:cNvPr id="6" name="Text Placeholder 5">
            <a:extLst>
              <a:ext uri="{FF2B5EF4-FFF2-40B4-BE49-F238E27FC236}">
                <a16:creationId xmlns:a16="http://schemas.microsoft.com/office/drawing/2014/main" id="{F895C4FE-5A3D-4B9D-A0CA-D900F518DCCC}"/>
              </a:ext>
            </a:extLst>
          </p:cNvPr>
          <p:cNvSpPr>
            <a:spLocks noGrp="1"/>
          </p:cNvSpPr>
          <p:nvPr>
            <p:ph type="body" sz="quarter" idx="3"/>
          </p:nvPr>
        </p:nvSpPr>
        <p:spPr>
          <a:ln>
            <a:solidFill>
              <a:schemeClr val="tx1"/>
            </a:solidFill>
          </a:ln>
        </p:spPr>
        <p:txBody>
          <a:bodyPr/>
          <a:lstStyle/>
          <a:p>
            <a:endParaRPr lang="en-IN" dirty="0"/>
          </a:p>
        </p:txBody>
      </p:sp>
      <p:sp>
        <p:nvSpPr>
          <p:cNvPr id="7" name="Content Placeholder 6">
            <a:extLst>
              <a:ext uri="{FF2B5EF4-FFF2-40B4-BE49-F238E27FC236}">
                <a16:creationId xmlns:a16="http://schemas.microsoft.com/office/drawing/2014/main" id="{519005ED-1B21-458E-BB34-EB4A6A96ED4B}"/>
              </a:ext>
            </a:extLst>
          </p:cNvPr>
          <p:cNvSpPr>
            <a:spLocks noGrp="1"/>
          </p:cNvSpPr>
          <p:nvPr>
            <p:ph sz="quarter" idx="4"/>
          </p:nvPr>
        </p:nvSpPr>
        <p:spPr>
          <a:ln>
            <a:solidFill>
              <a:schemeClr val="tx1"/>
            </a:solidFill>
          </a:ln>
        </p:spPr>
        <p:txBody>
          <a:bodyPr/>
          <a:lstStyle/>
          <a:p>
            <a:endParaRPr lang="en-IN" dirty="0"/>
          </a:p>
          <a:p>
            <a:r>
              <a:rPr lang="en-IN" dirty="0"/>
              <a:t>Good:</a:t>
            </a:r>
          </a:p>
          <a:p>
            <a:endParaRPr lang="en-IN" dirty="0"/>
          </a:p>
          <a:p>
            <a:endParaRPr lang="en-IN" dirty="0"/>
          </a:p>
          <a:p>
            <a:r>
              <a:rPr lang="en-IN" dirty="0"/>
              <a:t>Bad:</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CC2F5C28-4E98-B397-48F6-254D663E4B82}"/>
                  </a:ext>
                </a:extLst>
              </p14:cNvPr>
              <p14:cNvContentPartPr/>
              <p14:nvPr/>
            </p14:nvContentPartPr>
            <p14:xfrm>
              <a:off x="648360" y="1501560"/>
              <a:ext cx="10126080" cy="4462200"/>
            </p14:xfrm>
          </p:contentPart>
        </mc:Choice>
        <mc:Fallback xmlns="">
          <p:pic>
            <p:nvPicPr>
              <p:cNvPr id="3" name="Ink 2">
                <a:extLst>
                  <a:ext uri="{FF2B5EF4-FFF2-40B4-BE49-F238E27FC236}">
                    <a16:creationId xmlns:a16="http://schemas.microsoft.com/office/drawing/2014/main" id="{CC2F5C28-4E98-B397-48F6-254D663E4B82}"/>
                  </a:ext>
                </a:extLst>
              </p:cNvPr>
              <p:cNvPicPr/>
              <p:nvPr/>
            </p:nvPicPr>
            <p:blipFill>
              <a:blip r:embed="rId3"/>
              <a:stretch>
                <a:fillRect/>
              </a:stretch>
            </p:blipFill>
            <p:spPr>
              <a:xfrm>
                <a:off x="632160" y="1485360"/>
                <a:ext cx="10158480" cy="4494600"/>
              </a:xfrm>
              <a:prstGeom prst="rect">
                <a:avLst/>
              </a:prstGeom>
            </p:spPr>
          </p:pic>
        </mc:Fallback>
      </mc:AlternateContent>
    </p:spTree>
    <p:extLst>
      <p:ext uri="{BB962C8B-B14F-4D97-AF65-F5344CB8AC3E}">
        <p14:creationId xmlns:p14="http://schemas.microsoft.com/office/powerpoint/2010/main" val="20748514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DE95F-ADE1-4060-88AE-9A9FCA1BB8BA}"/>
              </a:ext>
            </a:extLst>
          </p:cNvPr>
          <p:cNvSpPr>
            <a:spLocks noGrp="1"/>
          </p:cNvSpPr>
          <p:nvPr>
            <p:ph type="title"/>
          </p:nvPr>
        </p:nvSpPr>
        <p:spPr/>
        <p:txBody>
          <a:bodyPr/>
          <a:lstStyle/>
          <a:p>
            <a:r>
              <a:rPr lang="en-IN" dirty="0"/>
              <a:t>What will we do if this happens?</a:t>
            </a:r>
          </a:p>
        </p:txBody>
      </p:sp>
      <p:sp>
        <p:nvSpPr>
          <p:cNvPr id="3" name="Content Placeholder 2">
            <a:extLst>
              <a:ext uri="{FF2B5EF4-FFF2-40B4-BE49-F238E27FC236}">
                <a16:creationId xmlns:a16="http://schemas.microsoft.com/office/drawing/2014/main" id="{0AE50BB1-2FF4-473B-84F7-7BD8F656BBAA}"/>
              </a:ext>
            </a:extLst>
          </p:cNvPr>
          <p:cNvSpPr>
            <a:spLocks noGrp="1"/>
          </p:cNvSpPr>
          <p:nvPr>
            <p:ph idx="1"/>
          </p:nvPr>
        </p:nvSpPr>
        <p:spPr/>
        <p:txBody>
          <a:bodyPr>
            <a:normAutofit/>
          </a:bodyPr>
          <a:lstStyle/>
          <a:p>
            <a:r>
              <a:rPr lang="en-IN" sz="3200" dirty="0"/>
              <a:t>Examine what could happen if these scenes become reality, and what that can mean to your company. </a:t>
            </a:r>
          </a:p>
          <a:p>
            <a:pPr lvl="1"/>
            <a:endParaRPr lang="en-IN" sz="2800" dirty="0"/>
          </a:p>
          <a:p>
            <a:r>
              <a:rPr lang="en-IN" sz="3200" dirty="0"/>
              <a:t>Consider both the immediate and longer-term consequences to your organization for each of your scenarios. </a:t>
            </a:r>
          </a:p>
          <a:p>
            <a:pPr lvl="1"/>
            <a:endParaRPr lang="en-IN" sz="2800" dirty="0"/>
          </a:p>
          <a:p>
            <a:r>
              <a:rPr lang="en-IN" sz="3200" dirty="0"/>
              <a:t>Next, list contingencies you should put in place now to deal with these scenarios. </a:t>
            </a:r>
          </a:p>
        </p:txBody>
      </p:sp>
    </p:spTree>
    <p:extLst>
      <p:ext uri="{BB962C8B-B14F-4D97-AF65-F5344CB8AC3E}">
        <p14:creationId xmlns:p14="http://schemas.microsoft.com/office/powerpoint/2010/main" val="12195900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DE95F-ADE1-4060-88AE-9A9FCA1BB8BA}"/>
              </a:ext>
            </a:extLst>
          </p:cNvPr>
          <p:cNvSpPr>
            <a:spLocks noGrp="1"/>
          </p:cNvSpPr>
          <p:nvPr>
            <p:ph type="title"/>
          </p:nvPr>
        </p:nvSpPr>
        <p:spPr/>
        <p:txBody>
          <a:bodyPr/>
          <a:lstStyle/>
          <a:p>
            <a:r>
              <a:rPr lang="en-IN" dirty="0"/>
              <a:t>What will we do if this happens?</a:t>
            </a:r>
          </a:p>
        </p:txBody>
      </p:sp>
      <p:sp>
        <p:nvSpPr>
          <p:cNvPr id="3" name="Content Placeholder 2">
            <a:extLst>
              <a:ext uri="{FF2B5EF4-FFF2-40B4-BE49-F238E27FC236}">
                <a16:creationId xmlns:a16="http://schemas.microsoft.com/office/drawing/2014/main" id="{0AE50BB1-2FF4-473B-84F7-7BD8F656BBAA}"/>
              </a:ext>
            </a:extLst>
          </p:cNvPr>
          <p:cNvSpPr>
            <a:spLocks noGrp="1"/>
          </p:cNvSpPr>
          <p:nvPr>
            <p:ph idx="1"/>
          </p:nvPr>
        </p:nvSpPr>
        <p:spPr>
          <a:xfrm>
            <a:off x="276045" y="1825625"/>
            <a:ext cx="11438627" cy="4667250"/>
          </a:xfrm>
        </p:spPr>
        <p:txBody>
          <a:bodyPr>
            <a:normAutofit fontScale="92500" lnSpcReduction="10000"/>
          </a:bodyPr>
          <a:lstStyle/>
          <a:p>
            <a:pPr marL="0" indent="0">
              <a:buNone/>
            </a:pPr>
            <a:r>
              <a:rPr lang="en-IN" sz="3200" dirty="0"/>
              <a:t>Finally, develop a robust strategy that is resilient and viable regardless of which scenario actually does occur.</a:t>
            </a:r>
          </a:p>
          <a:p>
            <a:pPr marL="0" indent="0">
              <a:buNone/>
            </a:pPr>
            <a:r>
              <a:rPr lang="en-IN" sz="2400" dirty="0"/>
              <a:t>	</a:t>
            </a:r>
          </a:p>
          <a:p>
            <a:pPr lvl="0"/>
            <a:r>
              <a:rPr lang="en-IN" sz="3200" dirty="0"/>
              <a:t>Given these possible futures, what is your overall assessment of the organization’s strategy?</a:t>
            </a:r>
          </a:p>
          <a:p>
            <a:pPr lvl="1"/>
            <a:r>
              <a:rPr lang="en-IN" sz="2800" dirty="0"/>
              <a:t> </a:t>
            </a:r>
          </a:p>
          <a:p>
            <a:pPr lvl="0"/>
            <a:r>
              <a:rPr lang="en-IN" sz="3200" dirty="0"/>
              <a:t>What environmental forces challenge your future? </a:t>
            </a:r>
          </a:p>
          <a:p>
            <a:pPr lvl="1"/>
            <a:endParaRPr lang="en-IN" sz="2800" dirty="0"/>
          </a:p>
          <a:p>
            <a:pPr lvl="0"/>
            <a:r>
              <a:rPr lang="en-IN" sz="3200" dirty="0"/>
              <a:t>Are there common opportunities and threats, regardless of scenario?</a:t>
            </a:r>
          </a:p>
          <a:p>
            <a:pPr marL="0" lvl="0" indent="0">
              <a:buNone/>
            </a:pPr>
            <a:r>
              <a:rPr lang="en-IN" sz="3200" dirty="0"/>
              <a:t> </a:t>
            </a:r>
          </a:p>
          <a:p>
            <a:endParaRPr lang="en-IN" sz="3200" dirty="0"/>
          </a:p>
        </p:txBody>
      </p:sp>
    </p:spTree>
    <p:extLst>
      <p:ext uri="{BB962C8B-B14F-4D97-AF65-F5344CB8AC3E}">
        <p14:creationId xmlns:p14="http://schemas.microsoft.com/office/powerpoint/2010/main" val="36945457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DE95F-ADE1-4060-88AE-9A9FCA1BB8BA}"/>
              </a:ext>
            </a:extLst>
          </p:cNvPr>
          <p:cNvSpPr>
            <a:spLocks noGrp="1"/>
          </p:cNvSpPr>
          <p:nvPr>
            <p:ph type="title"/>
          </p:nvPr>
        </p:nvSpPr>
        <p:spPr/>
        <p:txBody>
          <a:bodyPr/>
          <a:lstStyle/>
          <a:p>
            <a:r>
              <a:rPr lang="en-IN" dirty="0"/>
              <a:t>What will we do if this happens?</a:t>
            </a:r>
          </a:p>
        </p:txBody>
      </p:sp>
      <p:sp>
        <p:nvSpPr>
          <p:cNvPr id="3" name="Content Placeholder 2">
            <a:extLst>
              <a:ext uri="{FF2B5EF4-FFF2-40B4-BE49-F238E27FC236}">
                <a16:creationId xmlns:a16="http://schemas.microsoft.com/office/drawing/2014/main" id="{0AE50BB1-2FF4-473B-84F7-7BD8F656BBAA}"/>
              </a:ext>
            </a:extLst>
          </p:cNvPr>
          <p:cNvSpPr>
            <a:spLocks noGrp="1"/>
          </p:cNvSpPr>
          <p:nvPr>
            <p:ph idx="1"/>
          </p:nvPr>
        </p:nvSpPr>
        <p:spPr>
          <a:xfrm>
            <a:off x="276045" y="1825625"/>
            <a:ext cx="11438627" cy="4667250"/>
          </a:xfrm>
        </p:spPr>
        <p:txBody>
          <a:bodyPr>
            <a:normAutofit/>
          </a:bodyPr>
          <a:lstStyle/>
          <a:p>
            <a:pPr lvl="0"/>
            <a:r>
              <a:rPr lang="en-IN" sz="3200" dirty="0"/>
              <a:t>Where is it vulnerable? </a:t>
            </a:r>
          </a:p>
          <a:p>
            <a:pPr lvl="1"/>
            <a:endParaRPr lang="en-IN" sz="2800" dirty="0"/>
          </a:p>
          <a:p>
            <a:pPr lvl="0"/>
            <a:r>
              <a:rPr lang="en-IN" sz="3200" dirty="0"/>
              <a:t>What major modifications do you recommend to the strategy? </a:t>
            </a:r>
          </a:p>
          <a:p>
            <a:pPr lvl="1"/>
            <a:endParaRPr lang="en-IN" sz="2800" dirty="0"/>
          </a:p>
          <a:p>
            <a:pPr lvl="0"/>
            <a:r>
              <a:rPr lang="en-IN" sz="3200" dirty="0"/>
              <a:t>Will you be flexible to change this strategy in response to shifting scenarios? </a:t>
            </a:r>
          </a:p>
          <a:p>
            <a:pPr lvl="0"/>
            <a:endParaRPr lang="en-IN" sz="3200" dirty="0"/>
          </a:p>
          <a:p>
            <a:endParaRPr lang="en-IN" sz="3200" dirty="0"/>
          </a:p>
        </p:txBody>
      </p:sp>
    </p:spTree>
    <p:extLst>
      <p:ext uri="{BB962C8B-B14F-4D97-AF65-F5344CB8AC3E}">
        <p14:creationId xmlns:p14="http://schemas.microsoft.com/office/powerpoint/2010/main" val="26749809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DE95F-ADE1-4060-88AE-9A9FCA1BB8BA}"/>
              </a:ext>
            </a:extLst>
          </p:cNvPr>
          <p:cNvSpPr>
            <a:spLocks noGrp="1"/>
          </p:cNvSpPr>
          <p:nvPr>
            <p:ph type="title"/>
          </p:nvPr>
        </p:nvSpPr>
        <p:spPr/>
        <p:txBody>
          <a:bodyPr/>
          <a:lstStyle/>
          <a:p>
            <a:r>
              <a:rPr lang="en-IN" dirty="0"/>
              <a:t>What will we do if this happens?</a:t>
            </a:r>
          </a:p>
        </p:txBody>
      </p:sp>
      <p:sp>
        <p:nvSpPr>
          <p:cNvPr id="3" name="Content Placeholder 2">
            <a:extLst>
              <a:ext uri="{FF2B5EF4-FFF2-40B4-BE49-F238E27FC236}">
                <a16:creationId xmlns:a16="http://schemas.microsoft.com/office/drawing/2014/main" id="{0AE50BB1-2FF4-473B-84F7-7BD8F656BBAA}"/>
              </a:ext>
            </a:extLst>
          </p:cNvPr>
          <p:cNvSpPr>
            <a:spLocks noGrp="1"/>
          </p:cNvSpPr>
          <p:nvPr>
            <p:ph idx="1"/>
          </p:nvPr>
        </p:nvSpPr>
        <p:spPr>
          <a:xfrm>
            <a:off x="276045" y="1825625"/>
            <a:ext cx="11438627" cy="4667250"/>
          </a:xfrm>
        </p:spPr>
        <p:txBody>
          <a:bodyPr>
            <a:normAutofit/>
          </a:bodyPr>
          <a:lstStyle/>
          <a:p>
            <a:pPr lvl="0"/>
            <a:r>
              <a:rPr lang="en-IN" sz="3200" dirty="0"/>
              <a:t>How will you know which scenario is actually unfolding? </a:t>
            </a:r>
          </a:p>
          <a:p>
            <a:pPr lvl="1"/>
            <a:endParaRPr lang="en-IN" sz="2800" dirty="0"/>
          </a:p>
          <a:p>
            <a:pPr lvl="0"/>
            <a:r>
              <a:rPr lang="en-IN" sz="3200" dirty="0"/>
              <a:t>What are the “flash points” or “signposts” (either metrics or events)? </a:t>
            </a:r>
          </a:p>
          <a:p>
            <a:pPr lvl="1"/>
            <a:endParaRPr lang="en-IN" sz="2800" dirty="0"/>
          </a:p>
          <a:p>
            <a:pPr lvl="0"/>
            <a:r>
              <a:rPr lang="en-IN" sz="3200" dirty="0"/>
              <a:t>Which key indicators must occur for that scene to become reality? </a:t>
            </a:r>
          </a:p>
          <a:p>
            <a:endParaRPr lang="en-IN" sz="3200"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0ECA391A-0E23-ECAC-3348-75361F8D7691}"/>
                  </a:ext>
                </a:extLst>
              </p14:cNvPr>
              <p14:cNvContentPartPr/>
              <p14:nvPr/>
            </p14:nvContentPartPr>
            <p14:xfrm>
              <a:off x="3231000" y="3413880"/>
              <a:ext cx="4356720" cy="779040"/>
            </p14:xfrm>
          </p:contentPart>
        </mc:Choice>
        <mc:Fallback xmlns="">
          <p:pic>
            <p:nvPicPr>
              <p:cNvPr id="4" name="Ink 3">
                <a:extLst>
                  <a:ext uri="{FF2B5EF4-FFF2-40B4-BE49-F238E27FC236}">
                    <a16:creationId xmlns:a16="http://schemas.microsoft.com/office/drawing/2014/main" id="{0ECA391A-0E23-ECAC-3348-75361F8D7691}"/>
                  </a:ext>
                </a:extLst>
              </p:cNvPr>
              <p:cNvPicPr/>
              <p:nvPr/>
            </p:nvPicPr>
            <p:blipFill>
              <a:blip r:embed="rId3"/>
              <a:stretch>
                <a:fillRect/>
              </a:stretch>
            </p:blipFill>
            <p:spPr>
              <a:xfrm>
                <a:off x="3214800" y="3397680"/>
                <a:ext cx="4389120" cy="811440"/>
              </a:xfrm>
              <a:prstGeom prst="rect">
                <a:avLst/>
              </a:prstGeom>
            </p:spPr>
          </p:pic>
        </mc:Fallback>
      </mc:AlternateContent>
    </p:spTree>
    <p:extLst>
      <p:ext uri="{BB962C8B-B14F-4D97-AF65-F5344CB8AC3E}">
        <p14:creationId xmlns:p14="http://schemas.microsoft.com/office/powerpoint/2010/main" val="18097422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2257</TotalTime>
  <Words>2083</Words>
  <Application>Microsoft Macintosh PowerPoint</Application>
  <PresentationFormat>Widescreen</PresentationFormat>
  <Paragraphs>259</Paragraphs>
  <Slides>43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Bahnschrift Condensed</vt:lpstr>
      <vt:lpstr>Calibri</vt:lpstr>
      <vt:lpstr>Office Theme</vt:lpstr>
      <vt:lpstr>STRATEGIC PLANNING  AT  UNITED PARCEL SERVICE</vt:lpstr>
      <vt:lpstr>About UPS</vt:lpstr>
      <vt:lpstr>Culture</vt:lpstr>
      <vt:lpstr>Key Milestones</vt:lpstr>
      <vt:lpstr>Transformations</vt:lpstr>
      <vt:lpstr>1997 Scenario Planning</vt:lpstr>
      <vt:lpstr>PowerPoint Presentation</vt:lpstr>
      <vt:lpstr>Strategic Plans</vt:lpstr>
      <vt:lpstr>PowerPoint Presentation</vt:lpstr>
      <vt:lpstr>Strategic Planning &amp; STRATEGIC THINKING</vt:lpstr>
      <vt:lpstr>Strategic Planning</vt:lpstr>
      <vt:lpstr>Fallacies of Strategic Planning</vt:lpstr>
      <vt:lpstr>Challenges of Strategic Planning</vt:lpstr>
      <vt:lpstr>Strategic Thinking</vt:lpstr>
      <vt:lpstr>Intended Strategy</vt:lpstr>
      <vt:lpstr>Emergent Strategy</vt:lpstr>
      <vt:lpstr>Realized Strategies</vt:lpstr>
      <vt:lpstr>Non realized Strategy</vt:lpstr>
      <vt:lpstr>PowerPoint Presentation</vt:lpstr>
      <vt:lpstr>Scenario Planning</vt:lpstr>
      <vt:lpstr>Origin</vt:lpstr>
      <vt:lpstr>Competing Paradigms</vt:lpstr>
      <vt:lpstr>Predictability</vt:lpstr>
      <vt:lpstr>PowerPoint Presentation</vt:lpstr>
      <vt:lpstr>PowerPoint Presentation</vt:lpstr>
      <vt:lpstr>PowerPoint Presentation</vt:lpstr>
      <vt:lpstr>PowerPoint Presentation</vt:lpstr>
      <vt:lpstr>Scenario Planning</vt:lpstr>
      <vt:lpstr>Let’s create a Scenario Plan</vt:lpstr>
      <vt:lpstr>Strategic issue facing the company</vt:lpstr>
      <vt:lpstr>Critical events in Environment</vt:lpstr>
      <vt:lpstr>Critical events in Environment</vt:lpstr>
      <vt:lpstr>Critical events in Environment</vt:lpstr>
      <vt:lpstr>Critical events in Environment</vt:lpstr>
      <vt:lpstr>Critical events in Environment</vt:lpstr>
      <vt:lpstr>Critical events in Environment</vt:lpstr>
      <vt:lpstr>Critical events in Environment</vt:lpstr>
      <vt:lpstr>Critical Events that could impact Strategic Issue</vt:lpstr>
      <vt:lpstr>One good and one bad thing due to the critical event</vt:lpstr>
      <vt:lpstr>What will we do if this happens?</vt:lpstr>
      <vt:lpstr>What will we do if this happens?</vt:lpstr>
      <vt:lpstr>What will we do if this happens?</vt:lpstr>
      <vt:lpstr>What will we do if this happens?</vt:lpstr>
    </vt:vector>
  </TitlesOfParts>
  <Company>by adguard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Amit B Chakrabarti</cp:lastModifiedBy>
  <cp:revision>120</cp:revision>
  <cp:lastPrinted>2023-07-17T04:31:26Z</cp:lastPrinted>
  <dcterms:created xsi:type="dcterms:W3CDTF">2020-07-07T19:05:13Z</dcterms:created>
  <dcterms:modified xsi:type="dcterms:W3CDTF">2023-07-17T04:31:36Z</dcterms:modified>
</cp:coreProperties>
</file>