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4" r:id="rId1"/>
  </p:sldMasterIdLst>
  <p:sldIdLst>
    <p:sldId id="256" r:id="rId2"/>
    <p:sldId id="258" r:id="rId3"/>
    <p:sldId id="259" r:id="rId4"/>
    <p:sldId id="260" r:id="rId5"/>
    <p:sldId id="261" r:id="rId6"/>
    <p:sldId id="262"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5" d="100"/>
          <a:sy n="65" d="100"/>
        </p:scale>
        <p:origin x="-672" y="-6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D7CBE-0316-46C7-8795-BFA7DB6DA9F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4802CC7-FCF5-48A0-A734-60AD5C25D997}">
      <dgm:prSet/>
      <dgm:spPr/>
      <dgm:t>
        <a:bodyPr/>
        <a:lstStyle/>
        <a:p>
          <a:r>
            <a:rPr lang="en-US"/>
            <a:t>Leadership Theories: Research Orientation</a:t>
          </a:r>
        </a:p>
      </dgm:t>
    </dgm:pt>
    <dgm:pt modelId="{EDC3D60C-0CA9-4360-B216-F38F3049F768}" type="parTrans" cxnId="{75760914-5C7E-4A3C-B8E8-EAF0391114B5}">
      <dgm:prSet/>
      <dgm:spPr/>
      <dgm:t>
        <a:bodyPr/>
        <a:lstStyle/>
        <a:p>
          <a:endParaRPr lang="en-US"/>
        </a:p>
      </dgm:t>
    </dgm:pt>
    <dgm:pt modelId="{63FDC421-DB33-4598-8E7F-3781692930FD}" type="sibTrans" cxnId="{75760914-5C7E-4A3C-B8E8-EAF0391114B5}">
      <dgm:prSet/>
      <dgm:spPr/>
      <dgm:t>
        <a:bodyPr/>
        <a:lstStyle/>
        <a:p>
          <a:endParaRPr lang="en-US"/>
        </a:p>
      </dgm:t>
    </dgm:pt>
    <dgm:pt modelId="{CFD37A3A-9764-45E8-AE15-1B4B53171D12}">
      <dgm:prSet/>
      <dgm:spPr/>
      <dgm:t>
        <a:bodyPr/>
        <a:lstStyle/>
        <a:p>
          <a:r>
            <a:rPr lang="en-US"/>
            <a:t>Leadership Models</a:t>
          </a:r>
        </a:p>
      </dgm:t>
    </dgm:pt>
    <dgm:pt modelId="{1E42E57D-FF17-469D-9F83-442F1A85C166}" type="parTrans" cxnId="{FF2784B8-2BD7-4C85-81C6-D3995184F1CD}">
      <dgm:prSet/>
      <dgm:spPr/>
      <dgm:t>
        <a:bodyPr/>
        <a:lstStyle/>
        <a:p>
          <a:endParaRPr lang="en-US"/>
        </a:p>
      </dgm:t>
    </dgm:pt>
    <dgm:pt modelId="{3FE7C3D5-0D51-4601-BD25-B380B79E0D90}" type="sibTrans" cxnId="{FF2784B8-2BD7-4C85-81C6-D3995184F1CD}">
      <dgm:prSet/>
      <dgm:spPr/>
      <dgm:t>
        <a:bodyPr/>
        <a:lstStyle/>
        <a:p>
          <a:endParaRPr lang="en-US"/>
        </a:p>
      </dgm:t>
    </dgm:pt>
    <dgm:pt modelId="{7ABC0EE1-ED76-48C0-B928-75389868138D}">
      <dgm:prSet/>
      <dgm:spPr/>
      <dgm:t>
        <a:bodyPr/>
        <a:lstStyle/>
        <a:p>
          <a:r>
            <a:rPr lang="en-US"/>
            <a:t>Cognitive differences</a:t>
          </a:r>
        </a:p>
      </dgm:t>
    </dgm:pt>
    <dgm:pt modelId="{289242D4-D6CA-4731-98A8-75589C182BBA}" type="parTrans" cxnId="{33BBB1D5-B988-46C0-9E10-80A4ED9522AA}">
      <dgm:prSet/>
      <dgm:spPr/>
      <dgm:t>
        <a:bodyPr/>
        <a:lstStyle/>
        <a:p>
          <a:endParaRPr lang="en-US"/>
        </a:p>
      </dgm:t>
    </dgm:pt>
    <dgm:pt modelId="{20471A18-7A41-4AD8-8F3D-88BFD82D7F7C}" type="sibTrans" cxnId="{33BBB1D5-B988-46C0-9E10-80A4ED9522AA}">
      <dgm:prSet/>
      <dgm:spPr/>
      <dgm:t>
        <a:bodyPr/>
        <a:lstStyle/>
        <a:p>
          <a:endParaRPr lang="en-US"/>
        </a:p>
      </dgm:t>
    </dgm:pt>
    <dgm:pt modelId="{CC7ED482-28C8-486A-A916-FA85F617244A}">
      <dgm:prSet/>
      <dgm:spPr/>
      <dgm:t>
        <a:bodyPr/>
        <a:lstStyle/>
        <a:p>
          <a:r>
            <a:rPr lang="en-US"/>
            <a:t>Self Assessment- Leadership Style</a:t>
          </a:r>
        </a:p>
      </dgm:t>
    </dgm:pt>
    <dgm:pt modelId="{EF8BAF21-BD46-4608-92B5-ABBD35530D8E}" type="parTrans" cxnId="{9C2ECB61-5AC4-4B42-8C6E-26B98C39E8E9}">
      <dgm:prSet/>
      <dgm:spPr/>
      <dgm:t>
        <a:bodyPr/>
        <a:lstStyle/>
        <a:p>
          <a:endParaRPr lang="en-US"/>
        </a:p>
      </dgm:t>
    </dgm:pt>
    <dgm:pt modelId="{169DD0AA-6383-4BD5-BB2B-C5F62C2E44F6}" type="sibTrans" cxnId="{9C2ECB61-5AC4-4B42-8C6E-26B98C39E8E9}">
      <dgm:prSet/>
      <dgm:spPr/>
      <dgm:t>
        <a:bodyPr/>
        <a:lstStyle/>
        <a:p>
          <a:endParaRPr lang="en-US"/>
        </a:p>
      </dgm:t>
    </dgm:pt>
    <dgm:pt modelId="{497119C0-5CA4-436A-8977-7E482E7059B9}">
      <dgm:prSet/>
      <dgm:spPr/>
      <dgm:t>
        <a:bodyPr/>
        <a:lstStyle/>
        <a:p>
          <a:r>
            <a:rPr lang="en-US"/>
            <a:t>Personality and Leadership</a:t>
          </a:r>
        </a:p>
      </dgm:t>
    </dgm:pt>
    <dgm:pt modelId="{716AC7AF-19D1-4F89-8331-1581504EC47C}" type="parTrans" cxnId="{3868A7ED-D9EC-4009-835E-80262BDA4712}">
      <dgm:prSet/>
      <dgm:spPr/>
      <dgm:t>
        <a:bodyPr/>
        <a:lstStyle/>
        <a:p>
          <a:endParaRPr lang="en-US"/>
        </a:p>
      </dgm:t>
    </dgm:pt>
    <dgm:pt modelId="{BD3BBFD1-6224-4750-8AE1-6D63561EF692}" type="sibTrans" cxnId="{3868A7ED-D9EC-4009-835E-80262BDA4712}">
      <dgm:prSet/>
      <dgm:spPr/>
      <dgm:t>
        <a:bodyPr/>
        <a:lstStyle/>
        <a:p>
          <a:endParaRPr lang="en-US"/>
        </a:p>
      </dgm:t>
    </dgm:pt>
    <dgm:pt modelId="{0452C84A-DE6A-4F98-81C2-33AA8DBFAE2B}">
      <dgm:prSet/>
      <dgm:spPr/>
      <dgm:t>
        <a:bodyPr/>
        <a:lstStyle/>
        <a:p>
          <a:r>
            <a:rPr lang="en-US"/>
            <a:t>Linking Personality , Leadership &amp; Change</a:t>
          </a:r>
        </a:p>
      </dgm:t>
    </dgm:pt>
    <dgm:pt modelId="{208FD428-4315-4A75-9CB4-26147998DDB5}" type="parTrans" cxnId="{C21CA915-7BD0-4880-80B7-5799DBC18383}">
      <dgm:prSet/>
      <dgm:spPr/>
      <dgm:t>
        <a:bodyPr/>
        <a:lstStyle/>
        <a:p>
          <a:endParaRPr lang="en-US"/>
        </a:p>
      </dgm:t>
    </dgm:pt>
    <dgm:pt modelId="{5ECBEC1C-3FFE-4433-92F7-50FC93DA7333}" type="sibTrans" cxnId="{C21CA915-7BD0-4880-80B7-5799DBC18383}">
      <dgm:prSet/>
      <dgm:spPr/>
      <dgm:t>
        <a:bodyPr/>
        <a:lstStyle/>
        <a:p>
          <a:endParaRPr lang="en-US"/>
        </a:p>
      </dgm:t>
    </dgm:pt>
    <dgm:pt modelId="{E00182D6-94C6-4694-8E30-9E3ADDB948BB}" type="pres">
      <dgm:prSet presAssocID="{0BED7CBE-0316-46C7-8795-BFA7DB6DA9FF}" presName="linear" presStyleCnt="0">
        <dgm:presLayoutVars>
          <dgm:animLvl val="lvl"/>
          <dgm:resizeHandles val="exact"/>
        </dgm:presLayoutVars>
      </dgm:prSet>
      <dgm:spPr/>
      <dgm:t>
        <a:bodyPr/>
        <a:lstStyle/>
        <a:p>
          <a:endParaRPr lang="en-US"/>
        </a:p>
      </dgm:t>
    </dgm:pt>
    <dgm:pt modelId="{C334F36D-5165-48B2-A762-AE47869E399D}" type="pres">
      <dgm:prSet presAssocID="{94802CC7-FCF5-48A0-A734-60AD5C25D997}" presName="parentText" presStyleLbl="node1" presStyleIdx="0" presStyleCnt="6">
        <dgm:presLayoutVars>
          <dgm:chMax val="0"/>
          <dgm:bulletEnabled val="1"/>
        </dgm:presLayoutVars>
      </dgm:prSet>
      <dgm:spPr/>
      <dgm:t>
        <a:bodyPr/>
        <a:lstStyle/>
        <a:p>
          <a:endParaRPr lang="en-US"/>
        </a:p>
      </dgm:t>
    </dgm:pt>
    <dgm:pt modelId="{2C9FAC6E-967B-4113-858B-D17B02F7A57F}" type="pres">
      <dgm:prSet presAssocID="{63FDC421-DB33-4598-8E7F-3781692930FD}" presName="spacer" presStyleCnt="0"/>
      <dgm:spPr/>
    </dgm:pt>
    <dgm:pt modelId="{F4A548C4-B2AE-4028-A88F-04FF9724AB29}" type="pres">
      <dgm:prSet presAssocID="{CFD37A3A-9764-45E8-AE15-1B4B53171D12}" presName="parentText" presStyleLbl="node1" presStyleIdx="1" presStyleCnt="6">
        <dgm:presLayoutVars>
          <dgm:chMax val="0"/>
          <dgm:bulletEnabled val="1"/>
        </dgm:presLayoutVars>
      </dgm:prSet>
      <dgm:spPr/>
      <dgm:t>
        <a:bodyPr/>
        <a:lstStyle/>
        <a:p>
          <a:endParaRPr lang="en-US"/>
        </a:p>
      </dgm:t>
    </dgm:pt>
    <dgm:pt modelId="{BE7A754D-AB75-4E89-A4C1-62CAD18FF519}" type="pres">
      <dgm:prSet presAssocID="{3FE7C3D5-0D51-4601-BD25-B380B79E0D90}" presName="spacer" presStyleCnt="0"/>
      <dgm:spPr/>
    </dgm:pt>
    <dgm:pt modelId="{7EFB3635-1C75-4F93-BF6D-5E8A68B170CA}" type="pres">
      <dgm:prSet presAssocID="{7ABC0EE1-ED76-48C0-B928-75389868138D}" presName="parentText" presStyleLbl="node1" presStyleIdx="2" presStyleCnt="6">
        <dgm:presLayoutVars>
          <dgm:chMax val="0"/>
          <dgm:bulletEnabled val="1"/>
        </dgm:presLayoutVars>
      </dgm:prSet>
      <dgm:spPr/>
      <dgm:t>
        <a:bodyPr/>
        <a:lstStyle/>
        <a:p>
          <a:endParaRPr lang="en-US"/>
        </a:p>
      </dgm:t>
    </dgm:pt>
    <dgm:pt modelId="{0D3695E8-212A-4B81-AE0F-D74553E43601}" type="pres">
      <dgm:prSet presAssocID="{20471A18-7A41-4AD8-8F3D-88BFD82D7F7C}" presName="spacer" presStyleCnt="0"/>
      <dgm:spPr/>
    </dgm:pt>
    <dgm:pt modelId="{F39FD417-AE29-4461-A3E9-D3290DD7B4D9}" type="pres">
      <dgm:prSet presAssocID="{CC7ED482-28C8-486A-A916-FA85F617244A}" presName="parentText" presStyleLbl="node1" presStyleIdx="3" presStyleCnt="6">
        <dgm:presLayoutVars>
          <dgm:chMax val="0"/>
          <dgm:bulletEnabled val="1"/>
        </dgm:presLayoutVars>
      </dgm:prSet>
      <dgm:spPr/>
      <dgm:t>
        <a:bodyPr/>
        <a:lstStyle/>
        <a:p>
          <a:endParaRPr lang="en-US"/>
        </a:p>
      </dgm:t>
    </dgm:pt>
    <dgm:pt modelId="{1B95C7AA-ADD7-447F-817D-6F11C7022CD0}" type="pres">
      <dgm:prSet presAssocID="{169DD0AA-6383-4BD5-BB2B-C5F62C2E44F6}" presName="spacer" presStyleCnt="0"/>
      <dgm:spPr/>
    </dgm:pt>
    <dgm:pt modelId="{22C8D789-8141-4013-B69D-585E2EC6FC7C}" type="pres">
      <dgm:prSet presAssocID="{497119C0-5CA4-436A-8977-7E482E7059B9}" presName="parentText" presStyleLbl="node1" presStyleIdx="4" presStyleCnt="6">
        <dgm:presLayoutVars>
          <dgm:chMax val="0"/>
          <dgm:bulletEnabled val="1"/>
        </dgm:presLayoutVars>
      </dgm:prSet>
      <dgm:spPr/>
      <dgm:t>
        <a:bodyPr/>
        <a:lstStyle/>
        <a:p>
          <a:endParaRPr lang="en-US"/>
        </a:p>
      </dgm:t>
    </dgm:pt>
    <dgm:pt modelId="{66BC9CD5-BE8A-445E-9364-1C315B0D7831}" type="pres">
      <dgm:prSet presAssocID="{BD3BBFD1-6224-4750-8AE1-6D63561EF692}" presName="spacer" presStyleCnt="0"/>
      <dgm:spPr/>
    </dgm:pt>
    <dgm:pt modelId="{2D78A225-45E0-40B3-B23E-06529E82A144}" type="pres">
      <dgm:prSet presAssocID="{0452C84A-DE6A-4F98-81C2-33AA8DBFAE2B}" presName="parentText" presStyleLbl="node1" presStyleIdx="5" presStyleCnt="6">
        <dgm:presLayoutVars>
          <dgm:chMax val="0"/>
          <dgm:bulletEnabled val="1"/>
        </dgm:presLayoutVars>
      </dgm:prSet>
      <dgm:spPr/>
      <dgm:t>
        <a:bodyPr/>
        <a:lstStyle/>
        <a:p>
          <a:endParaRPr lang="en-US"/>
        </a:p>
      </dgm:t>
    </dgm:pt>
  </dgm:ptLst>
  <dgm:cxnLst>
    <dgm:cxn modelId="{3868A7ED-D9EC-4009-835E-80262BDA4712}" srcId="{0BED7CBE-0316-46C7-8795-BFA7DB6DA9FF}" destId="{497119C0-5CA4-436A-8977-7E482E7059B9}" srcOrd="4" destOrd="0" parTransId="{716AC7AF-19D1-4F89-8331-1581504EC47C}" sibTransId="{BD3BBFD1-6224-4750-8AE1-6D63561EF692}"/>
    <dgm:cxn modelId="{2ADE91F1-16B4-43F1-AF53-89D58691EEBE}" type="presOf" srcId="{94802CC7-FCF5-48A0-A734-60AD5C25D997}" destId="{C334F36D-5165-48B2-A762-AE47869E399D}" srcOrd="0" destOrd="0" presId="urn:microsoft.com/office/officeart/2005/8/layout/vList2"/>
    <dgm:cxn modelId="{75760914-5C7E-4A3C-B8E8-EAF0391114B5}" srcId="{0BED7CBE-0316-46C7-8795-BFA7DB6DA9FF}" destId="{94802CC7-FCF5-48A0-A734-60AD5C25D997}" srcOrd="0" destOrd="0" parTransId="{EDC3D60C-0CA9-4360-B216-F38F3049F768}" sibTransId="{63FDC421-DB33-4598-8E7F-3781692930FD}"/>
    <dgm:cxn modelId="{9415F6DB-7563-4F6D-9E0B-364299A3EF44}" type="presOf" srcId="{0BED7CBE-0316-46C7-8795-BFA7DB6DA9FF}" destId="{E00182D6-94C6-4694-8E30-9E3ADDB948BB}" srcOrd="0" destOrd="0" presId="urn:microsoft.com/office/officeart/2005/8/layout/vList2"/>
    <dgm:cxn modelId="{FF2784B8-2BD7-4C85-81C6-D3995184F1CD}" srcId="{0BED7CBE-0316-46C7-8795-BFA7DB6DA9FF}" destId="{CFD37A3A-9764-45E8-AE15-1B4B53171D12}" srcOrd="1" destOrd="0" parTransId="{1E42E57D-FF17-469D-9F83-442F1A85C166}" sibTransId="{3FE7C3D5-0D51-4601-BD25-B380B79E0D90}"/>
    <dgm:cxn modelId="{33BBB1D5-B988-46C0-9E10-80A4ED9522AA}" srcId="{0BED7CBE-0316-46C7-8795-BFA7DB6DA9FF}" destId="{7ABC0EE1-ED76-48C0-B928-75389868138D}" srcOrd="2" destOrd="0" parTransId="{289242D4-D6CA-4731-98A8-75589C182BBA}" sibTransId="{20471A18-7A41-4AD8-8F3D-88BFD82D7F7C}"/>
    <dgm:cxn modelId="{A67B8161-EF99-4502-9CF7-079E98F3BC24}" type="presOf" srcId="{CFD37A3A-9764-45E8-AE15-1B4B53171D12}" destId="{F4A548C4-B2AE-4028-A88F-04FF9724AB29}" srcOrd="0" destOrd="0" presId="urn:microsoft.com/office/officeart/2005/8/layout/vList2"/>
    <dgm:cxn modelId="{AD24E751-7BA0-44ED-9944-112CE3F7EB99}" type="presOf" srcId="{CC7ED482-28C8-486A-A916-FA85F617244A}" destId="{F39FD417-AE29-4461-A3E9-D3290DD7B4D9}" srcOrd="0" destOrd="0" presId="urn:microsoft.com/office/officeart/2005/8/layout/vList2"/>
    <dgm:cxn modelId="{C21CA915-7BD0-4880-80B7-5799DBC18383}" srcId="{0BED7CBE-0316-46C7-8795-BFA7DB6DA9FF}" destId="{0452C84A-DE6A-4F98-81C2-33AA8DBFAE2B}" srcOrd="5" destOrd="0" parTransId="{208FD428-4315-4A75-9CB4-26147998DDB5}" sibTransId="{5ECBEC1C-3FFE-4433-92F7-50FC93DA7333}"/>
    <dgm:cxn modelId="{71698D84-7C0E-4091-8404-AB93A1C37F5A}" type="presOf" srcId="{497119C0-5CA4-436A-8977-7E482E7059B9}" destId="{22C8D789-8141-4013-B69D-585E2EC6FC7C}" srcOrd="0" destOrd="0" presId="urn:microsoft.com/office/officeart/2005/8/layout/vList2"/>
    <dgm:cxn modelId="{85F751C4-0929-4184-BE40-804A226A3C73}" type="presOf" srcId="{7ABC0EE1-ED76-48C0-B928-75389868138D}" destId="{7EFB3635-1C75-4F93-BF6D-5E8A68B170CA}" srcOrd="0" destOrd="0" presId="urn:microsoft.com/office/officeart/2005/8/layout/vList2"/>
    <dgm:cxn modelId="{9F61BFE9-7453-4DB9-9D0E-D9A3264064B6}" type="presOf" srcId="{0452C84A-DE6A-4F98-81C2-33AA8DBFAE2B}" destId="{2D78A225-45E0-40B3-B23E-06529E82A144}" srcOrd="0" destOrd="0" presId="urn:microsoft.com/office/officeart/2005/8/layout/vList2"/>
    <dgm:cxn modelId="{9C2ECB61-5AC4-4B42-8C6E-26B98C39E8E9}" srcId="{0BED7CBE-0316-46C7-8795-BFA7DB6DA9FF}" destId="{CC7ED482-28C8-486A-A916-FA85F617244A}" srcOrd="3" destOrd="0" parTransId="{EF8BAF21-BD46-4608-92B5-ABBD35530D8E}" sibTransId="{169DD0AA-6383-4BD5-BB2B-C5F62C2E44F6}"/>
    <dgm:cxn modelId="{71191427-EA92-4106-B0F9-1BFFE5AF0A7A}" type="presParOf" srcId="{E00182D6-94C6-4694-8E30-9E3ADDB948BB}" destId="{C334F36D-5165-48B2-A762-AE47869E399D}" srcOrd="0" destOrd="0" presId="urn:microsoft.com/office/officeart/2005/8/layout/vList2"/>
    <dgm:cxn modelId="{654E1D58-F7CB-4177-A4AC-4C79CA44E4B4}" type="presParOf" srcId="{E00182D6-94C6-4694-8E30-9E3ADDB948BB}" destId="{2C9FAC6E-967B-4113-858B-D17B02F7A57F}" srcOrd="1" destOrd="0" presId="urn:microsoft.com/office/officeart/2005/8/layout/vList2"/>
    <dgm:cxn modelId="{CF80151B-4E49-461F-B288-911F926D849F}" type="presParOf" srcId="{E00182D6-94C6-4694-8E30-9E3ADDB948BB}" destId="{F4A548C4-B2AE-4028-A88F-04FF9724AB29}" srcOrd="2" destOrd="0" presId="urn:microsoft.com/office/officeart/2005/8/layout/vList2"/>
    <dgm:cxn modelId="{64F3966E-BADC-4B50-B6BC-4C7A033DF0CA}" type="presParOf" srcId="{E00182D6-94C6-4694-8E30-9E3ADDB948BB}" destId="{BE7A754D-AB75-4E89-A4C1-62CAD18FF519}" srcOrd="3" destOrd="0" presId="urn:microsoft.com/office/officeart/2005/8/layout/vList2"/>
    <dgm:cxn modelId="{63F224B5-FBE5-4194-8B71-660473700636}" type="presParOf" srcId="{E00182D6-94C6-4694-8E30-9E3ADDB948BB}" destId="{7EFB3635-1C75-4F93-BF6D-5E8A68B170CA}" srcOrd="4" destOrd="0" presId="urn:microsoft.com/office/officeart/2005/8/layout/vList2"/>
    <dgm:cxn modelId="{4B216B44-091F-4D3D-AB60-1637D2A67F99}" type="presParOf" srcId="{E00182D6-94C6-4694-8E30-9E3ADDB948BB}" destId="{0D3695E8-212A-4B81-AE0F-D74553E43601}" srcOrd="5" destOrd="0" presId="urn:microsoft.com/office/officeart/2005/8/layout/vList2"/>
    <dgm:cxn modelId="{5FCC9EE1-8F78-4C27-A286-5FEB526290D0}" type="presParOf" srcId="{E00182D6-94C6-4694-8E30-9E3ADDB948BB}" destId="{F39FD417-AE29-4461-A3E9-D3290DD7B4D9}" srcOrd="6" destOrd="0" presId="urn:microsoft.com/office/officeart/2005/8/layout/vList2"/>
    <dgm:cxn modelId="{82F4FFBE-1C7E-4AF0-BAE5-A0E37B8AFAD2}" type="presParOf" srcId="{E00182D6-94C6-4694-8E30-9E3ADDB948BB}" destId="{1B95C7AA-ADD7-447F-817D-6F11C7022CD0}" srcOrd="7" destOrd="0" presId="urn:microsoft.com/office/officeart/2005/8/layout/vList2"/>
    <dgm:cxn modelId="{D7685C4D-6BCC-43B3-ABB5-B2C83ED5EF00}" type="presParOf" srcId="{E00182D6-94C6-4694-8E30-9E3ADDB948BB}" destId="{22C8D789-8141-4013-B69D-585E2EC6FC7C}" srcOrd="8" destOrd="0" presId="urn:microsoft.com/office/officeart/2005/8/layout/vList2"/>
    <dgm:cxn modelId="{835EE26F-64AD-437A-AA88-BE22F4082710}" type="presParOf" srcId="{E00182D6-94C6-4694-8E30-9E3ADDB948BB}" destId="{66BC9CD5-BE8A-445E-9364-1C315B0D7831}" srcOrd="9" destOrd="0" presId="urn:microsoft.com/office/officeart/2005/8/layout/vList2"/>
    <dgm:cxn modelId="{21182818-46BA-4168-B5FC-E24CC64B2CD8}" type="presParOf" srcId="{E00182D6-94C6-4694-8E30-9E3ADDB948BB}" destId="{2D78A225-45E0-40B3-B23E-06529E82A144}" srcOrd="1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8D8470-4E95-44E1-AF1A-5DF4E6358CCB}" type="doc">
      <dgm:prSet loTypeId="urn:microsoft.com/office/officeart/2016/7/layout/BasicTimeline" loCatId="process" qsTypeId="urn:microsoft.com/office/officeart/2005/8/quickstyle/simple1" qsCatId="simple" csTypeId="urn:microsoft.com/office/officeart/2005/8/colors/accent1_2" csCatId="accent1" phldr="1"/>
      <dgm:spPr/>
      <dgm:t>
        <a:bodyPr/>
        <a:lstStyle/>
        <a:p>
          <a:endParaRPr lang="en-US"/>
        </a:p>
      </dgm:t>
    </dgm:pt>
    <dgm:pt modelId="{D9C965B9-449C-42A7-A1AB-FC5BD10D9C8A}">
      <dgm:prSet custT="1"/>
      <dgm:spPr/>
      <dgm:t>
        <a:bodyPr/>
        <a:lstStyle/>
        <a:p>
          <a:pPr>
            <a:defRPr b="1"/>
          </a:pPr>
          <a:r>
            <a:rPr lang="en-US" sz="1800"/>
            <a:t>1840–1940</a:t>
          </a:r>
        </a:p>
      </dgm:t>
    </dgm:pt>
    <dgm:pt modelId="{7CFA58FE-3023-4952-8E22-EE4E810D556B}" type="parTrans" cxnId="{B3EB4C08-E54B-498C-A9EB-9DAC7B664749}">
      <dgm:prSet/>
      <dgm:spPr/>
      <dgm:t>
        <a:bodyPr/>
        <a:lstStyle/>
        <a:p>
          <a:endParaRPr lang="en-US"/>
        </a:p>
      </dgm:t>
    </dgm:pt>
    <dgm:pt modelId="{37AA98F7-2A55-46AD-B998-E8D9A92E0B3A}" type="sibTrans" cxnId="{B3EB4C08-E54B-498C-A9EB-9DAC7B664749}">
      <dgm:prSet/>
      <dgm:spPr/>
      <dgm:t>
        <a:bodyPr/>
        <a:lstStyle/>
        <a:p>
          <a:endParaRPr lang="en-US"/>
        </a:p>
      </dgm:t>
    </dgm:pt>
    <dgm:pt modelId="{3A2BF168-DF1B-4EE0-A9AD-EC0F9125EE0D}">
      <dgm:prSet custT="1"/>
      <dgm:spPr/>
      <dgm:t>
        <a:bodyPr/>
        <a:lstStyle/>
        <a:p>
          <a:r>
            <a:rPr lang="en-US" sz="1800" dirty="0"/>
            <a:t>Trait Theory &amp; Great Man Theory</a:t>
          </a:r>
        </a:p>
      </dgm:t>
    </dgm:pt>
    <dgm:pt modelId="{446B19B6-94BA-4825-B37B-2F6500E9C177}" type="parTrans" cxnId="{815AE438-9660-4BE6-B9E3-6B6CD3B31B16}">
      <dgm:prSet/>
      <dgm:spPr/>
      <dgm:t>
        <a:bodyPr/>
        <a:lstStyle/>
        <a:p>
          <a:endParaRPr lang="en-US"/>
        </a:p>
      </dgm:t>
    </dgm:pt>
    <dgm:pt modelId="{11056CCD-40E0-4223-9F89-6D7968A692D9}" type="sibTrans" cxnId="{815AE438-9660-4BE6-B9E3-6B6CD3B31B16}">
      <dgm:prSet/>
      <dgm:spPr/>
      <dgm:t>
        <a:bodyPr/>
        <a:lstStyle/>
        <a:p>
          <a:endParaRPr lang="en-US"/>
        </a:p>
      </dgm:t>
    </dgm:pt>
    <dgm:pt modelId="{26812AB3-243F-4FC6-835D-7EEB5121A297}">
      <dgm:prSet custT="1"/>
      <dgm:spPr/>
      <dgm:t>
        <a:bodyPr/>
        <a:lstStyle/>
        <a:p>
          <a:pPr>
            <a:defRPr b="1"/>
          </a:pPr>
          <a:r>
            <a:rPr lang="en-US" sz="1800"/>
            <a:t>1940–1960</a:t>
          </a:r>
        </a:p>
      </dgm:t>
    </dgm:pt>
    <dgm:pt modelId="{5CDA27A0-6DF6-4261-B30E-2FD0306E2BBD}" type="parTrans" cxnId="{2CEB4E02-546B-4206-9234-AE6AB8F643FB}">
      <dgm:prSet/>
      <dgm:spPr/>
      <dgm:t>
        <a:bodyPr/>
        <a:lstStyle/>
        <a:p>
          <a:endParaRPr lang="en-US"/>
        </a:p>
      </dgm:t>
    </dgm:pt>
    <dgm:pt modelId="{7B414D03-F8E3-4F87-AEB1-7738A406D762}" type="sibTrans" cxnId="{2CEB4E02-546B-4206-9234-AE6AB8F643FB}">
      <dgm:prSet/>
      <dgm:spPr/>
      <dgm:t>
        <a:bodyPr/>
        <a:lstStyle/>
        <a:p>
          <a:endParaRPr lang="en-US"/>
        </a:p>
      </dgm:t>
    </dgm:pt>
    <dgm:pt modelId="{C77902D4-FCE6-42D3-A7B1-D0FAF06402A9}">
      <dgm:prSet custT="1"/>
      <dgm:spPr/>
      <dgm:t>
        <a:bodyPr/>
        <a:lstStyle/>
        <a:p>
          <a:r>
            <a:rPr lang="en-US" sz="1800"/>
            <a:t>Behavioral</a:t>
          </a:r>
        </a:p>
      </dgm:t>
    </dgm:pt>
    <dgm:pt modelId="{37A301E0-97F5-47C6-ABB0-2239E17684C0}" type="parTrans" cxnId="{C7C78464-E624-4C3B-BDDD-9145F1712884}">
      <dgm:prSet/>
      <dgm:spPr/>
      <dgm:t>
        <a:bodyPr/>
        <a:lstStyle/>
        <a:p>
          <a:endParaRPr lang="en-US"/>
        </a:p>
      </dgm:t>
    </dgm:pt>
    <dgm:pt modelId="{C46FC551-1A92-47F0-9B5D-D73443DA6E88}" type="sibTrans" cxnId="{C7C78464-E624-4C3B-BDDD-9145F1712884}">
      <dgm:prSet/>
      <dgm:spPr/>
      <dgm:t>
        <a:bodyPr/>
        <a:lstStyle/>
        <a:p>
          <a:endParaRPr lang="en-US"/>
        </a:p>
      </dgm:t>
    </dgm:pt>
    <dgm:pt modelId="{FDC091DC-55C8-40C6-B4F3-611D9D372026}">
      <dgm:prSet custT="1"/>
      <dgm:spPr/>
      <dgm:t>
        <a:bodyPr/>
        <a:lstStyle/>
        <a:p>
          <a:pPr>
            <a:defRPr b="1"/>
          </a:pPr>
          <a:r>
            <a:rPr lang="en-US" sz="1800"/>
            <a:t>1960–2000</a:t>
          </a:r>
        </a:p>
      </dgm:t>
    </dgm:pt>
    <dgm:pt modelId="{C19DE726-3D39-48E3-8804-EE565A9B5F83}" type="parTrans" cxnId="{71713A95-CBF2-4632-9F5F-4F09A13B8538}">
      <dgm:prSet/>
      <dgm:spPr/>
      <dgm:t>
        <a:bodyPr/>
        <a:lstStyle/>
        <a:p>
          <a:endParaRPr lang="en-US"/>
        </a:p>
      </dgm:t>
    </dgm:pt>
    <dgm:pt modelId="{B47FFA13-0CBF-4EBD-B408-AB271225AC39}" type="sibTrans" cxnId="{71713A95-CBF2-4632-9F5F-4F09A13B8538}">
      <dgm:prSet/>
      <dgm:spPr/>
      <dgm:t>
        <a:bodyPr/>
        <a:lstStyle/>
        <a:p>
          <a:endParaRPr lang="en-US"/>
        </a:p>
      </dgm:t>
    </dgm:pt>
    <dgm:pt modelId="{587F9662-E713-4757-8D2A-961BF3A3BFA0}">
      <dgm:prSet custT="1"/>
      <dgm:spPr/>
      <dgm:t>
        <a:bodyPr/>
        <a:lstStyle/>
        <a:p>
          <a:r>
            <a:rPr lang="en-US" sz="1800"/>
            <a:t>Situational/Contingency Approach</a:t>
          </a:r>
        </a:p>
      </dgm:t>
    </dgm:pt>
    <dgm:pt modelId="{1E4AAA6E-7726-48B1-A6EA-3C001212527A}" type="parTrans" cxnId="{50137B24-ACDD-4E55-B590-F3A29123C52E}">
      <dgm:prSet/>
      <dgm:spPr/>
      <dgm:t>
        <a:bodyPr/>
        <a:lstStyle/>
        <a:p>
          <a:endParaRPr lang="en-US"/>
        </a:p>
      </dgm:t>
    </dgm:pt>
    <dgm:pt modelId="{0A7990C1-435C-4BE2-9CCD-13FFF425B9FE}" type="sibTrans" cxnId="{50137B24-ACDD-4E55-B590-F3A29123C52E}">
      <dgm:prSet/>
      <dgm:spPr/>
      <dgm:t>
        <a:bodyPr/>
        <a:lstStyle/>
        <a:p>
          <a:endParaRPr lang="en-US"/>
        </a:p>
      </dgm:t>
    </dgm:pt>
    <dgm:pt modelId="{3E3F8915-C6F6-4C3B-8022-BFC86FCB316B}">
      <dgm:prSet custT="1"/>
      <dgm:spPr/>
      <dgm:t>
        <a:bodyPr/>
        <a:lstStyle/>
        <a:p>
          <a:pPr>
            <a:defRPr b="1"/>
          </a:pPr>
          <a:r>
            <a:rPr lang="en-US" sz="1800"/>
            <a:t>1980</a:t>
          </a:r>
        </a:p>
      </dgm:t>
    </dgm:pt>
    <dgm:pt modelId="{76C3E52E-67F3-4F2C-A6C7-E18E697DBB64}" type="parTrans" cxnId="{B3E5A3B9-150E-432A-AF1C-6E4BA25962F7}">
      <dgm:prSet/>
      <dgm:spPr/>
      <dgm:t>
        <a:bodyPr/>
        <a:lstStyle/>
        <a:p>
          <a:endParaRPr lang="en-US"/>
        </a:p>
      </dgm:t>
    </dgm:pt>
    <dgm:pt modelId="{E124F98E-0C5C-4A9F-912F-F25FD1C7862E}" type="sibTrans" cxnId="{B3E5A3B9-150E-432A-AF1C-6E4BA25962F7}">
      <dgm:prSet/>
      <dgm:spPr/>
      <dgm:t>
        <a:bodyPr/>
        <a:lstStyle/>
        <a:p>
          <a:endParaRPr lang="en-US"/>
        </a:p>
      </dgm:t>
    </dgm:pt>
    <dgm:pt modelId="{C52FF672-B8E7-4299-8B83-6499BA67E486}">
      <dgm:prSet custT="1"/>
      <dgm:spPr/>
      <dgm:t>
        <a:bodyPr/>
        <a:lstStyle/>
        <a:p>
          <a:r>
            <a:rPr lang="en-US" sz="1800"/>
            <a:t>onwards: New Leadership (Transformational/Transactional/Servant)</a:t>
          </a:r>
        </a:p>
      </dgm:t>
    </dgm:pt>
    <dgm:pt modelId="{72231C3E-8E48-41FC-A570-E24FDD77AAB8}" type="parTrans" cxnId="{657E95FB-79C9-49E5-B7E1-A5B5A5138328}">
      <dgm:prSet/>
      <dgm:spPr/>
      <dgm:t>
        <a:bodyPr/>
        <a:lstStyle/>
        <a:p>
          <a:endParaRPr lang="en-US"/>
        </a:p>
      </dgm:t>
    </dgm:pt>
    <dgm:pt modelId="{FA41AFD4-0101-48FF-8E67-595BFDCA4988}" type="sibTrans" cxnId="{657E95FB-79C9-49E5-B7E1-A5B5A5138328}">
      <dgm:prSet/>
      <dgm:spPr/>
      <dgm:t>
        <a:bodyPr/>
        <a:lstStyle/>
        <a:p>
          <a:endParaRPr lang="en-US"/>
        </a:p>
      </dgm:t>
    </dgm:pt>
    <dgm:pt modelId="{3222A2F3-F10F-43CC-9099-E9BE667D83DE}">
      <dgm:prSet custT="1"/>
      <dgm:spPr/>
      <dgm:t>
        <a:bodyPr/>
        <a:lstStyle/>
        <a:p>
          <a:pPr>
            <a:defRPr b="1"/>
          </a:pPr>
          <a:r>
            <a:rPr lang="en-US" sz="1800"/>
            <a:t>1990–2010</a:t>
          </a:r>
        </a:p>
      </dgm:t>
    </dgm:pt>
    <dgm:pt modelId="{F6279D1B-3B7E-47D4-9EF6-92864F77C795}" type="parTrans" cxnId="{F7D8B85E-888A-4DA7-AC1B-A880B9D0F2F5}">
      <dgm:prSet/>
      <dgm:spPr/>
      <dgm:t>
        <a:bodyPr/>
        <a:lstStyle/>
        <a:p>
          <a:endParaRPr lang="en-US"/>
        </a:p>
      </dgm:t>
    </dgm:pt>
    <dgm:pt modelId="{BB47C0CB-474E-4613-9A99-CEB77AE5BD8C}" type="sibTrans" cxnId="{F7D8B85E-888A-4DA7-AC1B-A880B9D0F2F5}">
      <dgm:prSet/>
      <dgm:spPr/>
      <dgm:t>
        <a:bodyPr/>
        <a:lstStyle/>
        <a:p>
          <a:endParaRPr lang="en-US"/>
        </a:p>
      </dgm:t>
    </dgm:pt>
    <dgm:pt modelId="{68004962-4C1E-4C1F-9772-3508048E3212}">
      <dgm:prSet custT="1"/>
      <dgm:spPr/>
      <dgm:t>
        <a:bodyPr/>
        <a:lstStyle/>
        <a:p>
          <a:r>
            <a:rPr lang="en-US" sz="1800"/>
            <a:t>Relational (Individual/Dyads/LMX)</a:t>
          </a:r>
        </a:p>
      </dgm:t>
    </dgm:pt>
    <dgm:pt modelId="{13E7E511-36BE-4FBC-88E4-C5A3B210C8FB}" type="parTrans" cxnId="{B597A06A-2942-4E32-9F62-EFCE337A1717}">
      <dgm:prSet/>
      <dgm:spPr/>
      <dgm:t>
        <a:bodyPr/>
        <a:lstStyle/>
        <a:p>
          <a:endParaRPr lang="en-US"/>
        </a:p>
      </dgm:t>
    </dgm:pt>
    <dgm:pt modelId="{6E1983A7-0116-4F50-B196-80AFD01B0A86}" type="sibTrans" cxnId="{B597A06A-2942-4E32-9F62-EFCE337A1717}">
      <dgm:prSet/>
      <dgm:spPr/>
      <dgm:t>
        <a:bodyPr/>
        <a:lstStyle/>
        <a:p>
          <a:endParaRPr lang="en-US"/>
        </a:p>
      </dgm:t>
    </dgm:pt>
    <dgm:pt modelId="{AE9F6776-C2AE-4AD1-BD2A-23CEC922E2DB}" type="pres">
      <dgm:prSet presAssocID="{A98D8470-4E95-44E1-AF1A-5DF4E6358CCB}" presName="root" presStyleCnt="0">
        <dgm:presLayoutVars>
          <dgm:chMax/>
          <dgm:chPref/>
          <dgm:animLvl val="lvl"/>
        </dgm:presLayoutVars>
      </dgm:prSet>
      <dgm:spPr/>
      <dgm:t>
        <a:bodyPr/>
        <a:lstStyle/>
        <a:p>
          <a:endParaRPr lang="en-US"/>
        </a:p>
      </dgm:t>
    </dgm:pt>
    <dgm:pt modelId="{EEA4B90B-A4E3-4C8E-B68A-8994E97500CC}" type="pres">
      <dgm:prSet presAssocID="{A98D8470-4E95-44E1-AF1A-5DF4E6358CCB}" presName="divider" presStyleLbl="fgAccFollowNode1" presStyleIdx="0" presStyleCnt="1"/>
      <dgm:spPr>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tailEnd type="triangle" w="lg" len="lg"/>
        </a:ln>
        <a:effectLst/>
      </dgm:spPr>
    </dgm:pt>
    <dgm:pt modelId="{147F82BC-6DED-46CC-BB3E-7D6A0D166A43}" type="pres">
      <dgm:prSet presAssocID="{A98D8470-4E95-44E1-AF1A-5DF4E6358CCB}" presName="nodes" presStyleCnt="0">
        <dgm:presLayoutVars>
          <dgm:chMax/>
          <dgm:chPref/>
          <dgm:animLvl val="lvl"/>
        </dgm:presLayoutVars>
      </dgm:prSet>
      <dgm:spPr/>
    </dgm:pt>
    <dgm:pt modelId="{E250F994-3889-4EC1-8511-9FB651C217D7}" type="pres">
      <dgm:prSet presAssocID="{D9C965B9-449C-42A7-A1AB-FC5BD10D9C8A}" presName="composite" presStyleCnt="0"/>
      <dgm:spPr/>
    </dgm:pt>
    <dgm:pt modelId="{4728DB13-1A50-477B-B5B2-B331AB9C0776}" type="pres">
      <dgm:prSet presAssocID="{D9C965B9-449C-42A7-A1AB-FC5BD10D9C8A}" presName="L1TextContainer" presStyleLbl="revTx" presStyleIdx="0" presStyleCnt="5">
        <dgm:presLayoutVars>
          <dgm:chMax val="1"/>
          <dgm:chPref val="1"/>
          <dgm:bulletEnabled val="1"/>
        </dgm:presLayoutVars>
      </dgm:prSet>
      <dgm:spPr/>
      <dgm:t>
        <a:bodyPr/>
        <a:lstStyle/>
        <a:p>
          <a:endParaRPr lang="en-US"/>
        </a:p>
      </dgm:t>
    </dgm:pt>
    <dgm:pt modelId="{5B92F9F7-13E4-4AA0-82AD-A750C237E9E4}" type="pres">
      <dgm:prSet presAssocID="{D9C965B9-449C-42A7-A1AB-FC5BD10D9C8A}" presName="L2TextContainerWrapper" presStyleCnt="0">
        <dgm:presLayoutVars>
          <dgm:chMax val="0"/>
          <dgm:chPref val="0"/>
          <dgm:bulletEnabled val="1"/>
        </dgm:presLayoutVars>
      </dgm:prSet>
      <dgm:spPr/>
    </dgm:pt>
    <dgm:pt modelId="{E499F7D7-720C-49E1-9301-3A671354F7D5}" type="pres">
      <dgm:prSet presAssocID="{D9C965B9-449C-42A7-A1AB-FC5BD10D9C8A}" presName="L2TextContainer" presStyleLbl="bgAcc1" presStyleIdx="0" presStyleCnt="5"/>
      <dgm:spPr/>
      <dgm:t>
        <a:bodyPr/>
        <a:lstStyle/>
        <a:p>
          <a:endParaRPr lang="en-US"/>
        </a:p>
      </dgm:t>
    </dgm:pt>
    <dgm:pt modelId="{C57B3498-8FC8-4703-9140-E30E5E34BE72}" type="pres">
      <dgm:prSet presAssocID="{D9C965B9-449C-42A7-A1AB-FC5BD10D9C8A}" presName="FlexibleEmptyPlaceHolder" presStyleCnt="0"/>
      <dgm:spPr/>
    </dgm:pt>
    <dgm:pt modelId="{981F8847-080B-4B9E-9828-60CEB3A8EB69}" type="pres">
      <dgm:prSet presAssocID="{D9C965B9-449C-42A7-A1AB-FC5BD10D9C8A}" presName="ConnectLine" presStyleLbl="sibTrans1D1" presStyleIdx="0" presStyleCnt="5"/>
      <dgm:spPr>
        <a:noFill/>
        <a:ln w="9525" cap="rnd" cmpd="sng" algn="ctr">
          <a:solidFill>
            <a:schemeClr val="accent1">
              <a:hueOff val="0"/>
              <a:satOff val="0"/>
              <a:lumOff val="0"/>
              <a:alphaOff val="0"/>
            </a:schemeClr>
          </a:solidFill>
          <a:prstDash val="dash"/>
        </a:ln>
        <a:effectLst/>
      </dgm:spPr>
    </dgm:pt>
    <dgm:pt modelId="{03C45989-4042-45DF-9E03-FD5CD99BC8AC}" type="pres">
      <dgm:prSet presAssocID="{D9C965B9-449C-42A7-A1AB-FC5BD10D9C8A}" presName="ConnectorPoint" presStyleLbl="alignNode1" presStyleIdx="0" presStyleCnt="5"/>
      <dgm:spPr/>
    </dgm:pt>
    <dgm:pt modelId="{C5164B87-968B-4738-B9D4-39CD07EA8B64}" type="pres">
      <dgm:prSet presAssocID="{D9C965B9-449C-42A7-A1AB-FC5BD10D9C8A}" presName="EmptyPlaceHolder" presStyleCnt="0"/>
      <dgm:spPr/>
    </dgm:pt>
    <dgm:pt modelId="{59999391-B4FE-4822-88AC-A5D19F1C97B1}" type="pres">
      <dgm:prSet presAssocID="{37AA98F7-2A55-46AD-B998-E8D9A92E0B3A}" presName="spaceBetweenRectangles" presStyleCnt="0"/>
      <dgm:spPr/>
    </dgm:pt>
    <dgm:pt modelId="{328ADC89-1699-4A18-85C1-AD19E98863AE}" type="pres">
      <dgm:prSet presAssocID="{26812AB3-243F-4FC6-835D-7EEB5121A297}" presName="composite" presStyleCnt="0"/>
      <dgm:spPr/>
    </dgm:pt>
    <dgm:pt modelId="{EC1A613C-3AC8-4014-9F2A-29F65D3CA39D}" type="pres">
      <dgm:prSet presAssocID="{26812AB3-243F-4FC6-835D-7EEB5121A297}" presName="L1TextContainer" presStyleLbl="revTx" presStyleIdx="1" presStyleCnt="5">
        <dgm:presLayoutVars>
          <dgm:chMax val="1"/>
          <dgm:chPref val="1"/>
          <dgm:bulletEnabled val="1"/>
        </dgm:presLayoutVars>
      </dgm:prSet>
      <dgm:spPr/>
      <dgm:t>
        <a:bodyPr/>
        <a:lstStyle/>
        <a:p>
          <a:endParaRPr lang="en-US"/>
        </a:p>
      </dgm:t>
    </dgm:pt>
    <dgm:pt modelId="{3556B88D-358A-4AC3-8BF5-32154276A4BE}" type="pres">
      <dgm:prSet presAssocID="{26812AB3-243F-4FC6-835D-7EEB5121A297}" presName="L2TextContainerWrapper" presStyleCnt="0">
        <dgm:presLayoutVars>
          <dgm:chMax val="0"/>
          <dgm:chPref val="0"/>
          <dgm:bulletEnabled val="1"/>
        </dgm:presLayoutVars>
      </dgm:prSet>
      <dgm:spPr/>
    </dgm:pt>
    <dgm:pt modelId="{9ADB71B7-FF37-455E-9C01-1FC34991D215}" type="pres">
      <dgm:prSet presAssocID="{26812AB3-243F-4FC6-835D-7EEB5121A297}" presName="L2TextContainer" presStyleLbl="bgAcc1" presStyleIdx="1" presStyleCnt="5"/>
      <dgm:spPr/>
      <dgm:t>
        <a:bodyPr/>
        <a:lstStyle/>
        <a:p>
          <a:endParaRPr lang="en-US"/>
        </a:p>
      </dgm:t>
    </dgm:pt>
    <dgm:pt modelId="{877219E6-4E65-41D7-8264-F1DB27F6A86A}" type="pres">
      <dgm:prSet presAssocID="{26812AB3-243F-4FC6-835D-7EEB5121A297}" presName="FlexibleEmptyPlaceHolder" presStyleCnt="0"/>
      <dgm:spPr/>
    </dgm:pt>
    <dgm:pt modelId="{D1F7610D-0DD3-451B-AD76-443B1D5E2FCB}" type="pres">
      <dgm:prSet presAssocID="{26812AB3-243F-4FC6-835D-7EEB5121A297}" presName="ConnectLine" presStyleLbl="sibTrans1D1" presStyleIdx="1" presStyleCnt="5"/>
      <dgm:spPr>
        <a:noFill/>
        <a:ln w="9525" cap="rnd" cmpd="sng" algn="ctr">
          <a:solidFill>
            <a:schemeClr val="accent1">
              <a:hueOff val="0"/>
              <a:satOff val="0"/>
              <a:lumOff val="0"/>
              <a:alphaOff val="0"/>
            </a:schemeClr>
          </a:solidFill>
          <a:prstDash val="dash"/>
        </a:ln>
        <a:effectLst/>
      </dgm:spPr>
    </dgm:pt>
    <dgm:pt modelId="{68AB816E-5DBA-4E12-8DCF-1ECB01B21FD4}" type="pres">
      <dgm:prSet presAssocID="{26812AB3-243F-4FC6-835D-7EEB5121A297}" presName="ConnectorPoint" presStyleLbl="alignNode1" presStyleIdx="1" presStyleCnt="5"/>
      <dgm:spPr/>
    </dgm:pt>
    <dgm:pt modelId="{492C50ED-779F-42DE-ACF2-2B2E660AA5CE}" type="pres">
      <dgm:prSet presAssocID="{26812AB3-243F-4FC6-835D-7EEB5121A297}" presName="EmptyPlaceHolder" presStyleCnt="0"/>
      <dgm:spPr/>
    </dgm:pt>
    <dgm:pt modelId="{446F4619-7E00-498C-AAF3-FF9E43B4AF66}" type="pres">
      <dgm:prSet presAssocID="{7B414D03-F8E3-4F87-AEB1-7738A406D762}" presName="spaceBetweenRectangles" presStyleCnt="0"/>
      <dgm:spPr/>
    </dgm:pt>
    <dgm:pt modelId="{BFF46173-D45C-4D42-8815-F607B93460DC}" type="pres">
      <dgm:prSet presAssocID="{FDC091DC-55C8-40C6-B4F3-611D9D372026}" presName="composite" presStyleCnt="0"/>
      <dgm:spPr/>
    </dgm:pt>
    <dgm:pt modelId="{B39CED5D-8716-4566-AA55-29AA1E870381}" type="pres">
      <dgm:prSet presAssocID="{FDC091DC-55C8-40C6-B4F3-611D9D372026}" presName="L1TextContainer" presStyleLbl="revTx" presStyleIdx="2" presStyleCnt="5">
        <dgm:presLayoutVars>
          <dgm:chMax val="1"/>
          <dgm:chPref val="1"/>
          <dgm:bulletEnabled val="1"/>
        </dgm:presLayoutVars>
      </dgm:prSet>
      <dgm:spPr/>
      <dgm:t>
        <a:bodyPr/>
        <a:lstStyle/>
        <a:p>
          <a:endParaRPr lang="en-US"/>
        </a:p>
      </dgm:t>
    </dgm:pt>
    <dgm:pt modelId="{E3838661-9034-4B6C-91DD-8082D997D10B}" type="pres">
      <dgm:prSet presAssocID="{FDC091DC-55C8-40C6-B4F3-611D9D372026}" presName="L2TextContainerWrapper" presStyleCnt="0">
        <dgm:presLayoutVars>
          <dgm:chMax val="0"/>
          <dgm:chPref val="0"/>
          <dgm:bulletEnabled val="1"/>
        </dgm:presLayoutVars>
      </dgm:prSet>
      <dgm:spPr/>
    </dgm:pt>
    <dgm:pt modelId="{01351F0D-6306-49CC-BB42-F028D4AC4744}" type="pres">
      <dgm:prSet presAssocID="{FDC091DC-55C8-40C6-B4F3-611D9D372026}" presName="L2TextContainer" presStyleLbl="bgAcc1" presStyleIdx="2" presStyleCnt="5"/>
      <dgm:spPr/>
      <dgm:t>
        <a:bodyPr/>
        <a:lstStyle/>
        <a:p>
          <a:endParaRPr lang="en-US"/>
        </a:p>
      </dgm:t>
    </dgm:pt>
    <dgm:pt modelId="{1BAD56DA-44BC-4CFE-8CC5-E872943065D5}" type="pres">
      <dgm:prSet presAssocID="{FDC091DC-55C8-40C6-B4F3-611D9D372026}" presName="FlexibleEmptyPlaceHolder" presStyleCnt="0"/>
      <dgm:spPr/>
    </dgm:pt>
    <dgm:pt modelId="{FC26D018-468B-4370-924B-53DC88A5655E}" type="pres">
      <dgm:prSet presAssocID="{FDC091DC-55C8-40C6-B4F3-611D9D372026}" presName="ConnectLine" presStyleLbl="sibTrans1D1" presStyleIdx="2" presStyleCnt="5"/>
      <dgm:spPr>
        <a:noFill/>
        <a:ln w="9525" cap="rnd" cmpd="sng" algn="ctr">
          <a:solidFill>
            <a:schemeClr val="accent1">
              <a:hueOff val="0"/>
              <a:satOff val="0"/>
              <a:lumOff val="0"/>
              <a:alphaOff val="0"/>
            </a:schemeClr>
          </a:solidFill>
          <a:prstDash val="dash"/>
        </a:ln>
        <a:effectLst/>
      </dgm:spPr>
    </dgm:pt>
    <dgm:pt modelId="{EF6E5A29-607F-4131-8CE6-2693DA9FBF06}" type="pres">
      <dgm:prSet presAssocID="{FDC091DC-55C8-40C6-B4F3-611D9D372026}" presName="ConnectorPoint" presStyleLbl="alignNode1" presStyleIdx="2" presStyleCnt="5"/>
      <dgm:spPr/>
    </dgm:pt>
    <dgm:pt modelId="{E2F01E5B-6CAA-458D-ADA7-6D853378E2C6}" type="pres">
      <dgm:prSet presAssocID="{FDC091DC-55C8-40C6-B4F3-611D9D372026}" presName="EmptyPlaceHolder" presStyleCnt="0"/>
      <dgm:spPr/>
    </dgm:pt>
    <dgm:pt modelId="{0FB7C47E-A801-4722-9465-6C212D947ECB}" type="pres">
      <dgm:prSet presAssocID="{B47FFA13-0CBF-4EBD-B408-AB271225AC39}" presName="spaceBetweenRectangles" presStyleCnt="0"/>
      <dgm:spPr/>
    </dgm:pt>
    <dgm:pt modelId="{AC8A4D30-C854-4A5E-AE24-AB4FE9C93426}" type="pres">
      <dgm:prSet presAssocID="{3E3F8915-C6F6-4C3B-8022-BFC86FCB316B}" presName="composite" presStyleCnt="0"/>
      <dgm:spPr/>
    </dgm:pt>
    <dgm:pt modelId="{DD2EA1F0-9B89-4608-B0A8-C6885FA28387}" type="pres">
      <dgm:prSet presAssocID="{3E3F8915-C6F6-4C3B-8022-BFC86FCB316B}" presName="L1TextContainer" presStyleLbl="revTx" presStyleIdx="3" presStyleCnt="5">
        <dgm:presLayoutVars>
          <dgm:chMax val="1"/>
          <dgm:chPref val="1"/>
          <dgm:bulletEnabled val="1"/>
        </dgm:presLayoutVars>
      </dgm:prSet>
      <dgm:spPr/>
      <dgm:t>
        <a:bodyPr/>
        <a:lstStyle/>
        <a:p>
          <a:endParaRPr lang="en-US"/>
        </a:p>
      </dgm:t>
    </dgm:pt>
    <dgm:pt modelId="{D091FA88-1E98-444B-ACC4-68F4EDD4C380}" type="pres">
      <dgm:prSet presAssocID="{3E3F8915-C6F6-4C3B-8022-BFC86FCB316B}" presName="L2TextContainerWrapper" presStyleCnt="0">
        <dgm:presLayoutVars>
          <dgm:chMax val="0"/>
          <dgm:chPref val="0"/>
          <dgm:bulletEnabled val="1"/>
        </dgm:presLayoutVars>
      </dgm:prSet>
      <dgm:spPr/>
    </dgm:pt>
    <dgm:pt modelId="{3631949B-C626-4EF3-9FFE-C1601F084E0C}" type="pres">
      <dgm:prSet presAssocID="{3E3F8915-C6F6-4C3B-8022-BFC86FCB316B}" presName="L2TextContainer" presStyleLbl="bgAcc1" presStyleIdx="3" presStyleCnt="5"/>
      <dgm:spPr/>
      <dgm:t>
        <a:bodyPr/>
        <a:lstStyle/>
        <a:p>
          <a:endParaRPr lang="en-US"/>
        </a:p>
      </dgm:t>
    </dgm:pt>
    <dgm:pt modelId="{73B038B7-12EF-4BCF-8CFB-5BD24569D14C}" type="pres">
      <dgm:prSet presAssocID="{3E3F8915-C6F6-4C3B-8022-BFC86FCB316B}" presName="FlexibleEmptyPlaceHolder" presStyleCnt="0"/>
      <dgm:spPr/>
    </dgm:pt>
    <dgm:pt modelId="{FB2DFE36-F72C-4D0C-A10A-F12223FC8675}" type="pres">
      <dgm:prSet presAssocID="{3E3F8915-C6F6-4C3B-8022-BFC86FCB316B}" presName="ConnectLine" presStyleLbl="sibTrans1D1" presStyleIdx="3" presStyleCnt="5"/>
      <dgm:spPr>
        <a:noFill/>
        <a:ln w="9525" cap="rnd" cmpd="sng" algn="ctr">
          <a:solidFill>
            <a:schemeClr val="accent1">
              <a:hueOff val="0"/>
              <a:satOff val="0"/>
              <a:lumOff val="0"/>
              <a:alphaOff val="0"/>
            </a:schemeClr>
          </a:solidFill>
          <a:prstDash val="dash"/>
        </a:ln>
        <a:effectLst/>
      </dgm:spPr>
    </dgm:pt>
    <dgm:pt modelId="{47EFEB02-673C-41CD-9E2E-A0AA63A18F85}" type="pres">
      <dgm:prSet presAssocID="{3E3F8915-C6F6-4C3B-8022-BFC86FCB316B}" presName="ConnectorPoint" presStyleLbl="alignNode1" presStyleIdx="3" presStyleCnt="5"/>
      <dgm:spPr/>
    </dgm:pt>
    <dgm:pt modelId="{EB174A20-1AAB-4538-A877-117C56967292}" type="pres">
      <dgm:prSet presAssocID="{3E3F8915-C6F6-4C3B-8022-BFC86FCB316B}" presName="EmptyPlaceHolder" presStyleCnt="0"/>
      <dgm:spPr/>
    </dgm:pt>
    <dgm:pt modelId="{8B3FA347-C45B-4BE0-8EA2-B7A969481B9E}" type="pres">
      <dgm:prSet presAssocID="{E124F98E-0C5C-4A9F-912F-F25FD1C7862E}" presName="spaceBetweenRectangles" presStyleCnt="0"/>
      <dgm:spPr/>
    </dgm:pt>
    <dgm:pt modelId="{49043130-5AC5-4840-B80B-8629387D77C3}" type="pres">
      <dgm:prSet presAssocID="{3222A2F3-F10F-43CC-9099-E9BE667D83DE}" presName="composite" presStyleCnt="0"/>
      <dgm:spPr/>
    </dgm:pt>
    <dgm:pt modelId="{B89B7634-D23B-4F30-AC67-BE63314BD794}" type="pres">
      <dgm:prSet presAssocID="{3222A2F3-F10F-43CC-9099-E9BE667D83DE}" presName="L1TextContainer" presStyleLbl="revTx" presStyleIdx="4" presStyleCnt="5">
        <dgm:presLayoutVars>
          <dgm:chMax val="1"/>
          <dgm:chPref val="1"/>
          <dgm:bulletEnabled val="1"/>
        </dgm:presLayoutVars>
      </dgm:prSet>
      <dgm:spPr/>
      <dgm:t>
        <a:bodyPr/>
        <a:lstStyle/>
        <a:p>
          <a:endParaRPr lang="en-US"/>
        </a:p>
      </dgm:t>
    </dgm:pt>
    <dgm:pt modelId="{539FAC59-20D8-4ED8-8B34-84D745D65DEE}" type="pres">
      <dgm:prSet presAssocID="{3222A2F3-F10F-43CC-9099-E9BE667D83DE}" presName="L2TextContainerWrapper" presStyleCnt="0">
        <dgm:presLayoutVars>
          <dgm:chMax val="0"/>
          <dgm:chPref val="0"/>
          <dgm:bulletEnabled val="1"/>
        </dgm:presLayoutVars>
      </dgm:prSet>
      <dgm:spPr/>
    </dgm:pt>
    <dgm:pt modelId="{45C733C8-0E45-4BF9-8E65-9493D14B8B4E}" type="pres">
      <dgm:prSet presAssocID="{3222A2F3-F10F-43CC-9099-E9BE667D83DE}" presName="L2TextContainer" presStyleLbl="bgAcc1" presStyleIdx="4" presStyleCnt="5"/>
      <dgm:spPr/>
      <dgm:t>
        <a:bodyPr/>
        <a:lstStyle/>
        <a:p>
          <a:endParaRPr lang="en-US"/>
        </a:p>
      </dgm:t>
    </dgm:pt>
    <dgm:pt modelId="{5B3E1E56-483B-4CDA-B992-403CF80D920D}" type="pres">
      <dgm:prSet presAssocID="{3222A2F3-F10F-43CC-9099-E9BE667D83DE}" presName="FlexibleEmptyPlaceHolder" presStyleCnt="0"/>
      <dgm:spPr/>
    </dgm:pt>
    <dgm:pt modelId="{EBBA2AD6-4C1C-4D75-8589-3BD7DE75A97D}" type="pres">
      <dgm:prSet presAssocID="{3222A2F3-F10F-43CC-9099-E9BE667D83DE}" presName="ConnectLine" presStyleLbl="sibTrans1D1" presStyleIdx="4" presStyleCnt="5"/>
      <dgm:spPr>
        <a:noFill/>
        <a:ln w="9525" cap="rnd" cmpd="sng" algn="ctr">
          <a:solidFill>
            <a:schemeClr val="accent1">
              <a:hueOff val="0"/>
              <a:satOff val="0"/>
              <a:lumOff val="0"/>
              <a:alphaOff val="0"/>
            </a:schemeClr>
          </a:solidFill>
          <a:prstDash val="dash"/>
        </a:ln>
        <a:effectLst/>
      </dgm:spPr>
    </dgm:pt>
    <dgm:pt modelId="{09343051-803B-48B0-BC8C-AB33EBBD70F3}" type="pres">
      <dgm:prSet presAssocID="{3222A2F3-F10F-43CC-9099-E9BE667D83DE}" presName="ConnectorPoint" presStyleLbl="alignNode1" presStyleIdx="4" presStyleCnt="5"/>
      <dgm:spPr/>
    </dgm:pt>
    <dgm:pt modelId="{BB88A5A8-0EE7-4A83-9437-48877647CF1B}" type="pres">
      <dgm:prSet presAssocID="{3222A2F3-F10F-43CC-9099-E9BE667D83DE}" presName="EmptyPlaceHolder" presStyleCnt="0"/>
      <dgm:spPr/>
    </dgm:pt>
  </dgm:ptLst>
  <dgm:cxnLst>
    <dgm:cxn modelId="{C7C78464-E624-4C3B-BDDD-9145F1712884}" srcId="{26812AB3-243F-4FC6-835D-7EEB5121A297}" destId="{C77902D4-FCE6-42D3-A7B1-D0FAF06402A9}" srcOrd="0" destOrd="0" parTransId="{37A301E0-97F5-47C6-ABB0-2239E17684C0}" sibTransId="{C46FC551-1A92-47F0-9B5D-D73443DA6E88}"/>
    <dgm:cxn modelId="{B4A8CA3A-276B-48B2-8278-576DAC2B34BE}" type="presOf" srcId="{587F9662-E713-4757-8D2A-961BF3A3BFA0}" destId="{01351F0D-6306-49CC-BB42-F028D4AC4744}" srcOrd="0" destOrd="0" presId="urn:microsoft.com/office/officeart/2016/7/layout/BasicTimeline"/>
    <dgm:cxn modelId="{71713A95-CBF2-4632-9F5F-4F09A13B8538}" srcId="{A98D8470-4E95-44E1-AF1A-5DF4E6358CCB}" destId="{FDC091DC-55C8-40C6-B4F3-611D9D372026}" srcOrd="2" destOrd="0" parTransId="{C19DE726-3D39-48E3-8804-EE565A9B5F83}" sibTransId="{B47FFA13-0CBF-4EBD-B408-AB271225AC39}"/>
    <dgm:cxn modelId="{E5A275BF-42CA-455D-939E-51F198155C13}" type="presOf" srcId="{C52FF672-B8E7-4299-8B83-6499BA67E486}" destId="{3631949B-C626-4EF3-9FFE-C1601F084E0C}" srcOrd="0" destOrd="0" presId="urn:microsoft.com/office/officeart/2016/7/layout/BasicTimeline"/>
    <dgm:cxn modelId="{B3E5A3B9-150E-432A-AF1C-6E4BA25962F7}" srcId="{A98D8470-4E95-44E1-AF1A-5DF4E6358CCB}" destId="{3E3F8915-C6F6-4C3B-8022-BFC86FCB316B}" srcOrd="3" destOrd="0" parTransId="{76C3E52E-67F3-4F2C-A6C7-E18E697DBB64}" sibTransId="{E124F98E-0C5C-4A9F-912F-F25FD1C7862E}"/>
    <dgm:cxn modelId="{35C4CBB1-66B7-4901-B452-D38FA06F5384}" type="presOf" srcId="{FDC091DC-55C8-40C6-B4F3-611D9D372026}" destId="{B39CED5D-8716-4566-AA55-29AA1E870381}" srcOrd="0" destOrd="0" presId="urn:microsoft.com/office/officeart/2016/7/layout/BasicTimeline"/>
    <dgm:cxn modelId="{E6DE84E3-4E8C-427A-A1E6-071CD42BC68C}" type="presOf" srcId="{D9C965B9-449C-42A7-A1AB-FC5BD10D9C8A}" destId="{4728DB13-1A50-477B-B5B2-B331AB9C0776}" srcOrd="0" destOrd="0" presId="urn:microsoft.com/office/officeart/2016/7/layout/BasicTimeline"/>
    <dgm:cxn modelId="{B3EB4C08-E54B-498C-A9EB-9DAC7B664749}" srcId="{A98D8470-4E95-44E1-AF1A-5DF4E6358CCB}" destId="{D9C965B9-449C-42A7-A1AB-FC5BD10D9C8A}" srcOrd="0" destOrd="0" parTransId="{7CFA58FE-3023-4952-8E22-EE4E810D556B}" sibTransId="{37AA98F7-2A55-46AD-B998-E8D9A92E0B3A}"/>
    <dgm:cxn modelId="{B72D10CF-3726-45B9-8537-4D8D8F1416B5}" type="presOf" srcId="{A98D8470-4E95-44E1-AF1A-5DF4E6358CCB}" destId="{AE9F6776-C2AE-4AD1-BD2A-23CEC922E2DB}" srcOrd="0" destOrd="0" presId="urn:microsoft.com/office/officeart/2016/7/layout/BasicTimeline"/>
    <dgm:cxn modelId="{50137B24-ACDD-4E55-B590-F3A29123C52E}" srcId="{FDC091DC-55C8-40C6-B4F3-611D9D372026}" destId="{587F9662-E713-4757-8D2A-961BF3A3BFA0}" srcOrd="0" destOrd="0" parTransId="{1E4AAA6E-7726-48B1-A6EA-3C001212527A}" sibTransId="{0A7990C1-435C-4BE2-9CCD-13FFF425B9FE}"/>
    <dgm:cxn modelId="{F7D8B85E-888A-4DA7-AC1B-A880B9D0F2F5}" srcId="{A98D8470-4E95-44E1-AF1A-5DF4E6358CCB}" destId="{3222A2F3-F10F-43CC-9099-E9BE667D83DE}" srcOrd="4" destOrd="0" parTransId="{F6279D1B-3B7E-47D4-9EF6-92864F77C795}" sibTransId="{BB47C0CB-474E-4613-9A99-CEB77AE5BD8C}"/>
    <dgm:cxn modelId="{B597A06A-2942-4E32-9F62-EFCE337A1717}" srcId="{3222A2F3-F10F-43CC-9099-E9BE667D83DE}" destId="{68004962-4C1E-4C1F-9772-3508048E3212}" srcOrd="0" destOrd="0" parTransId="{13E7E511-36BE-4FBC-88E4-C5A3B210C8FB}" sibTransId="{6E1983A7-0116-4F50-B196-80AFD01B0A86}"/>
    <dgm:cxn modelId="{BF5101B4-01CC-46EA-9FFD-AFD1173387CE}" type="presOf" srcId="{26812AB3-243F-4FC6-835D-7EEB5121A297}" destId="{EC1A613C-3AC8-4014-9F2A-29F65D3CA39D}" srcOrd="0" destOrd="0" presId="urn:microsoft.com/office/officeart/2016/7/layout/BasicTimeline"/>
    <dgm:cxn modelId="{2CEB4E02-546B-4206-9234-AE6AB8F643FB}" srcId="{A98D8470-4E95-44E1-AF1A-5DF4E6358CCB}" destId="{26812AB3-243F-4FC6-835D-7EEB5121A297}" srcOrd="1" destOrd="0" parTransId="{5CDA27A0-6DF6-4261-B30E-2FD0306E2BBD}" sibTransId="{7B414D03-F8E3-4F87-AEB1-7738A406D762}"/>
    <dgm:cxn modelId="{14C30C71-8F86-43B4-AF7C-4E7AA9AF3FD0}" type="presOf" srcId="{3A2BF168-DF1B-4EE0-A9AD-EC0F9125EE0D}" destId="{E499F7D7-720C-49E1-9301-3A671354F7D5}" srcOrd="0" destOrd="0" presId="urn:microsoft.com/office/officeart/2016/7/layout/BasicTimeline"/>
    <dgm:cxn modelId="{97E35A36-7D9D-423B-9987-43A0B820DECD}" type="presOf" srcId="{3E3F8915-C6F6-4C3B-8022-BFC86FCB316B}" destId="{DD2EA1F0-9B89-4608-B0A8-C6885FA28387}" srcOrd="0" destOrd="0" presId="urn:microsoft.com/office/officeart/2016/7/layout/BasicTimeline"/>
    <dgm:cxn modelId="{657E95FB-79C9-49E5-B7E1-A5B5A5138328}" srcId="{3E3F8915-C6F6-4C3B-8022-BFC86FCB316B}" destId="{C52FF672-B8E7-4299-8B83-6499BA67E486}" srcOrd="0" destOrd="0" parTransId="{72231C3E-8E48-41FC-A570-E24FDD77AAB8}" sibTransId="{FA41AFD4-0101-48FF-8E67-595BFDCA4988}"/>
    <dgm:cxn modelId="{47E3FE09-031B-4C32-9B84-8B4367DFB16D}" type="presOf" srcId="{68004962-4C1E-4C1F-9772-3508048E3212}" destId="{45C733C8-0E45-4BF9-8E65-9493D14B8B4E}" srcOrd="0" destOrd="0" presId="urn:microsoft.com/office/officeart/2016/7/layout/BasicTimeline"/>
    <dgm:cxn modelId="{34FC94EF-B152-4066-B8E5-2E8708BB4964}" type="presOf" srcId="{C77902D4-FCE6-42D3-A7B1-D0FAF06402A9}" destId="{9ADB71B7-FF37-455E-9C01-1FC34991D215}" srcOrd="0" destOrd="0" presId="urn:microsoft.com/office/officeart/2016/7/layout/BasicTimeline"/>
    <dgm:cxn modelId="{815AE438-9660-4BE6-B9E3-6B6CD3B31B16}" srcId="{D9C965B9-449C-42A7-A1AB-FC5BD10D9C8A}" destId="{3A2BF168-DF1B-4EE0-A9AD-EC0F9125EE0D}" srcOrd="0" destOrd="0" parTransId="{446B19B6-94BA-4825-B37B-2F6500E9C177}" sibTransId="{11056CCD-40E0-4223-9F89-6D7968A692D9}"/>
    <dgm:cxn modelId="{0B78F66E-C8D5-44B7-B9AD-0952B7A31578}" type="presOf" srcId="{3222A2F3-F10F-43CC-9099-E9BE667D83DE}" destId="{B89B7634-D23B-4F30-AC67-BE63314BD794}" srcOrd="0" destOrd="0" presId="urn:microsoft.com/office/officeart/2016/7/layout/BasicTimeline"/>
    <dgm:cxn modelId="{069699F5-CCB7-49A5-8028-45458F9550DA}" type="presParOf" srcId="{AE9F6776-C2AE-4AD1-BD2A-23CEC922E2DB}" destId="{EEA4B90B-A4E3-4C8E-B68A-8994E97500CC}" srcOrd="0" destOrd="0" presId="urn:microsoft.com/office/officeart/2016/7/layout/BasicTimeline"/>
    <dgm:cxn modelId="{CF8BAC37-4396-4A0A-9046-DC95FDBD3B32}" type="presParOf" srcId="{AE9F6776-C2AE-4AD1-BD2A-23CEC922E2DB}" destId="{147F82BC-6DED-46CC-BB3E-7D6A0D166A43}" srcOrd="1" destOrd="0" presId="urn:microsoft.com/office/officeart/2016/7/layout/BasicTimeline"/>
    <dgm:cxn modelId="{313FC0A6-B85C-4FB1-A923-24A429C87AD8}" type="presParOf" srcId="{147F82BC-6DED-46CC-BB3E-7D6A0D166A43}" destId="{E250F994-3889-4EC1-8511-9FB651C217D7}" srcOrd="0" destOrd="0" presId="urn:microsoft.com/office/officeart/2016/7/layout/BasicTimeline"/>
    <dgm:cxn modelId="{BECEEDD7-943E-4923-930E-B0D50C15DC04}" type="presParOf" srcId="{E250F994-3889-4EC1-8511-9FB651C217D7}" destId="{4728DB13-1A50-477B-B5B2-B331AB9C0776}" srcOrd="0" destOrd="0" presId="urn:microsoft.com/office/officeart/2016/7/layout/BasicTimeline"/>
    <dgm:cxn modelId="{577B76CB-507E-42BE-8473-E112D22B02A9}" type="presParOf" srcId="{E250F994-3889-4EC1-8511-9FB651C217D7}" destId="{5B92F9F7-13E4-4AA0-82AD-A750C237E9E4}" srcOrd="1" destOrd="0" presId="urn:microsoft.com/office/officeart/2016/7/layout/BasicTimeline"/>
    <dgm:cxn modelId="{6DEDFEB3-5ED9-4797-811D-66F4EE9CD187}" type="presParOf" srcId="{5B92F9F7-13E4-4AA0-82AD-A750C237E9E4}" destId="{E499F7D7-720C-49E1-9301-3A671354F7D5}" srcOrd="0" destOrd="0" presId="urn:microsoft.com/office/officeart/2016/7/layout/BasicTimeline"/>
    <dgm:cxn modelId="{6B9B6CA0-916A-48E5-90D1-C4F90A97B11D}" type="presParOf" srcId="{5B92F9F7-13E4-4AA0-82AD-A750C237E9E4}" destId="{C57B3498-8FC8-4703-9140-E30E5E34BE72}" srcOrd="1" destOrd="0" presId="urn:microsoft.com/office/officeart/2016/7/layout/BasicTimeline"/>
    <dgm:cxn modelId="{E3C45F86-86D2-47B7-9A17-1198878FC89E}" type="presParOf" srcId="{E250F994-3889-4EC1-8511-9FB651C217D7}" destId="{981F8847-080B-4B9E-9828-60CEB3A8EB69}" srcOrd="2" destOrd="0" presId="urn:microsoft.com/office/officeart/2016/7/layout/BasicTimeline"/>
    <dgm:cxn modelId="{B99EC235-1DEB-4294-9312-6C7494E48055}" type="presParOf" srcId="{E250F994-3889-4EC1-8511-9FB651C217D7}" destId="{03C45989-4042-45DF-9E03-FD5CD99BC8AC}" srcOrd="3" destOrd="0" presId="urn:microsoft.com/office/officeart/2016/7/layout/BasicTimeline"/>
    <dgm:cxn modelId="{606A8EBF-FD32-45C5-A42C-9F097154E187}" type="presParOf" srcId="{E250F994-3889-4EC1-8511-9FB651C217D7}" destId="{C5164B87-968B-4738-B9D4-39CD07EA8B64}" srcOrd="4" destOrd="0" presId="urn:microsoft.com/office/officeart/2016/7/layout/BasicTimeline"/>
    <dgm:cxn modelId="{40A71712-2C24-4449-9B5A-8D9F1225E1AE}" type="presParOf" srcId="{147F82BC-6DED-46CC-BB3E-7D6A0D166A43}" destId="{59999391-B4FE-4822-88AC-A5D19F1C97B1}" srcOrd="1" destOrd="0" presId="urn:microsoft.com/office/officeart/2016/7/layout/BasicTimeline"/>
    <dgm:cxn modelId="{8B462B6B-BF5A-4DD9-8CFC-24F1B440E08A}" type="presParOf" srcId="{147F82BC-6DED-46CC-BB3E-7D6A0D166A43}" destId="{328ADC89-1699-4A18-85C1-AD19E98863AE}" srcOrd="2" destOrd="0" presId="urn:microsoft.com/office/officeart/2016/7/layout/BasicTimeline"/>
    <dgm:cxn modelId="{5A0FB4ED-3C3B-42C4-A77C-E7D9ED3D2D6F}" type="presParOf" srcId="{328ADC89-1699-4A18-85C1-AD19E98863AE}" destId="{EC1A613C-3AC8-4014-9F2A-29F65D3CA39D}" srcOrd="0" destOrd="0" presId="urn:microsoft.com/office/officeart/2016/7/layout/BasicTimeline"/>
    <dgm:cxn modelId="{19AD1053-72A2-43FE-927F-2399826A07FB}" type="presParOf" srcId="{328ADC89-1699-4A18-85C1-AD19E98863AE}" destId="{3556B88D-358A-4AC3-8BF5-32154276A4BE}" srcOrd="1" destOrd="0" presId="urn:microsoft.com/office/officeart/2016/7/layout/BasicTimeline"/>
    <dgm:cxn modelId="{C98E7332-DF0B-4A68-8517-E695A05190DB}" type="presParOf" srcId="{3556B88D-358A-4AC3-8BF5-32154276A4BE}" destId="{9ADB71B7-FF37-455E-9C01-1FC34991D215}" srcOrd="0" destOrd="0" presId="urn:microsoft.com/office/officeart/2016/7/layout/BasicTimeline"/>
    <dgm:cxn modelId="{EADE1B6E-D89A-458A-8955-0FA26AFA0608}" type="presParOf" srcId="{3556B88D-358A-4AC3-8BF5-32154276A4BE}" destId="{877219E6-4E65-41D7-8264-F1DB27F6A86A}" srcOrd="1" destOrd="0" presId="urn:microsoft.com/office/officeart/2016/7/layout/BasicTimeline"/>
    <dgm:cxn modelId="{AAB38D8D-72DD-429B-A43D-DCB3D31C187B}" type="presParOf" srcId="{328ADC89-1699-4A18-85C1-AD19E98863AE}" destId="{D1F7610D-0DD3-451B-AD76-443B1D5E2FCB}" srcOrd="2" destOrd="0" presId="urn:microsoft.com/office/officeart/2016/7/layout/BasicTimeline"/>
    <dgm:cxn modelId="{C9BA5C61-B728-40FA-A0EB-37563545742F}" type="presParOf" srcId="{328ADC89-1699-4A18-85C1-AD19E98863AE}" destId="{68AB816E-5DBA-4E12-8DCF-1ECB01B21FD4}" srcOrd="3" destOrd="0" presId="urn:microsoft.com/office/officeart/2016/7/layout/BasicTimeline"/>
    <dgm:cxn modelId="{84F7E08A-0B43-4711-8A92-A17D3ADA5F8B}" type="presParOf" srcId="{328ADC89-1699-4A18-85C1-AD19E98863AE}" destId="{492C50ED-779F-42DE-ACF2-2B2E660AA5CE}" srcOrd="4" destOrd="0" presId="urn:microsoft.com/office/officeart/2016/7/layout/BasicTimeline"/>
    <dgm:cxn modelId="{857890DA-6705-4C79-B796-C6E52B8A8471}" type="presParOf" srcId="{147F82BC-6DED-46CC-BB3E-7D6A0D166A43}" destId="{446F4619-7E00-498C-AAF3-FF9E43B4AF66}" srcOrd="3" destOrd="0" presId="urn:microsoft.com/office/officeart/2016/7/layout/BasicTimeline"/>
    <dgm:cxn modelId="{6730E4A8-B596-47FD-99E8-F8A4BCC9DD51}" type="presParOf" srcId="{147F82BC-6DED-46CC-BB3E-7D6A0D166A43}" destId="{BFF46173-D45C-4D42-8815-F607B93460DC}" srcOrd="4" destOrd="0" presId="urn:microsoft.com/office/officeart/2016/7/layout/BasicTimeline"/>
    <dgm:cxn modelId="{59663C98-CEC5-4E8A-A7C5-2FD0A91E216A}" type="presParOf" srcId="{BFF46173-D45C-4D42-8815-F607B93460DC}" destId="{B39CED5D-8716-4566-AA55-29AA1E870381}" srcOrd="0" destOrd="0" presId="urn:microsoft.com/office/officeart/2016/7/layout/BasicTimeline"/>
    <dgm:cxn modelId="{CC3417BB-A43A-42C0-9F32-B43679CA153E}" type="presParOf" srcId="{BFF46173-D45C-4D42-8815-F607B93460DC}" destId="{E3838661-9034-4B6C-91DD-8082D997D10B}" srcOrd="1" destOrd="0" presId="urn:microsoft.com/office/officeart/2016/7/layout/BasicTimeline"/>
    <dgm:cxn modelId="{00DD97DD-4FC4-4B3C-8E83-FA5D6B3AABCE}" type="presParOf" srcId="{E3838661-9034-4B6C-91DD-8082D997D10B}" destId="{01351F0D-6306-49CC-BB42-F028D4AC4744}" srcOrd="0" destOrd="0" presId="urn:microsoft.com/office/officeart/2016/7/layout/BasicTimeline"/>
    <dgm:cxn modelId="{87B9E89E-6B51-4084-A109-E9788A52ED09}" type="presParOf" srcId="{E3838661-9034-4B6C-91DD-8082D997D10B}" destId="{1BAD56DA-44BC-4CFE-8CC5-E872943065D5}" srcOrd="1" destOrd="0" presId="urn:microsoft.com/office/officeart/2016/7/layout/BasicTimeline"/>
    <dgm:cxn modelId="{D662CCF4-B996-4AF8-90D9-C23969557070}" type="presParOf" srcId="{BFF46173-D45C-4D42-8815-F607B93460DC}" destId="{FC26D018-468B-4370-924B-53DC88A5655E}" srcOrd="2" destOrd="0" presId="urn:microsoft.com/office/officeart/2016/7/layout/BasicTimeline"/>
    <dgm:cxn modelId="{2ED32C43-B371-40FC-90CF-3EE8E9BA6CB6}" type="presParOf" srcId="{BFF46173-D45C-4D42-8815-F607B93460DC}" destId="{EF6E5A29-607F-4131-8CE6-2693DA9FBF06}" srcOrd="3" destOrd="0" presId="urn:microsoft.com/office/officeart/2016/7/layout/BasicTimeline"/>
    <dgm:cxn modelId="{3DCF6AC7-E707-4410-8D34-A178938A1EB9}" type="presParOf" srcId="{BFF46173-D45C-4D42-8815-F607B93460DC}" destId="{E2F01E5B-6CAA-458D-ADA7-6D853378E2C6}" srcOrd="4" destOrd="0" presId="urn:microsoft.com/office/officeart/2016/7/layout/BasicTimeline"/>
    <dgm:cxn modelId="{BE31D091-9C1F-40B5-A7C4-1D9B2A91F936}" type="presParOf" srcId="{147F82BC-6DED-46CC-BB3E-7D6A0D166A43}" destId="{0FB7C47E-A801-4722-9465-6C212D947ECB}" srcOrd="5" destOrd="0" presId="urn:microsoft.com/office/officeart/2016/7/layout/BasicTimeline"/>
    <dgm:cxn modelId="{FDA2365C-916B-4E65-8F5C-8E6AADA781C6}" type="presParOf" srcId="{147F82BC-6DED-46CC-BB3E-7D6A0D166A43}" destId="{AC8A4D30-C854-4A5E-AE24-AB4FE9C93426}" srcOrd="6" destOrd="0" presId="urn:microsoft.com/office/officeart/2016/7/layout/BasicTimeline"/>
    <dgm:cxn modelId="{65727936-F56B-4224-98EF-6D2E18B664E3}" type="presParOf" srcId="{AC8A4D30-C854-4A5E-AE24-AB4FE9C93426}" destId="{DD2EA1F0-9B89-4608-B0A8-C6885FA28387}" srcOrd="0" destOrd="0" presId="urn:microsoft.com/office/officeart/2016/7/layout/BasicTimeline"/>
    <dgm:cxn modelId="{25D9DD77-DADD-4422-9257-F43434D3A845}" type="presParOf" srcId="{AC8A4D30-C854-4A5E-AE24-AB4FE9C93426}" destId="{D091FA88-1E98-444B-ACC4-68F4EDD4C380}" srcOrd="1" destOrd="0" presId="urn:microsoft.com/office/officeart/2016/7/layout/BasicTimeline"/>
    <dgm:cxn modelId="{9E7E2F56-B56A-4E94-92A4-D91201434C08}" type="presParOf" srcId="{D091FA88-1E98-444B-ACC4-68F4EDD4C380}" destId="{3631949B-C626-4EF3-9FFE-C1601F084E0C}" srcOrd="0" destOrd="0" presId="urn:microsoft.com/office/officeart/2016/7/layout/BasicTimeline"/>
    <dgm:cxn modelId="{D821FD38-8490-46BC-941B-BF3A4AA8FC3A}" type="presParOf" srcId="{D091FA88-1E98-444B-ACC4-68F4EDD4C380}" destId="{73B038B7-12EF-4BCF-8CFB-5BD24569D14C}" srcOrd="1" destOrd="0" presId="urn:microsoft.com/office/officeart/2016/7/layout/BasicTimeline"/>
    <dgm:cxn modelId="{52DB15B5-13ED-4DF7-BF67-0FF704BA5D2A}" type="presParOf" srcId="{AC8A4D30-C854-4A5E-AE24-AB4FE9C93426}" destId="{FB2DFE36-F72C-4D0C-A10A-F12223FC8675}" srcOrd="2" destOrd="0" presId="urn:microsoft.com/office/officeart/2016/7/layout/BasicTimeline"/>
    <dgm:cxn modelId="{7E463A0F-70B3-4991-A5FF-9826CF62E61F}" type="presParOf" srcId="{AC8A4D30-C854-4A5E-AE24-AB4FE9C93426}" destId="{47EFEB02-673C-41CD-9E2E-A0AA63A18F85}" srcOrd="3" destOrd="0" presId="urn:microsoft.com/office/officeart/2016/7/layout/BasicTimeline"/>
    <dgm:cxn modelId="{E4FD1CF7-EA42-484C-9B64-E7FDB010DCB5}" type="presParOf" srcId="{AC8A4D30-C854-4A5E-AE24-AB4FE9C93426}" destId="{EB174A20-1AAB-4538-A877-117C56967292}" srcOrd="4" destOrd="0" presId="urn:microsoft.com/office/officeart/2016/7/layout/BasicTimeline"/>
    <dgm:cxn modelId="{A411C914-DF65-4254-92F7-9226FFA1627D}" type="presParOf" srcId="{147F82BC-6DED-46CC-BB3E-7D6A0D166A43}" destId="{8B3FA347-C45B-4BE0-8EA2-B7A969481B9E}" srcOrd="7" destOrd="0" presId="urn:microsoft.com/office/officeart/2016/7/layout/BasicTimeline"/>
    <dgm:cxn modelId="{71099AD2-580A-48B0-BFAE-258EBB6B6FA0}" type="presParOf" srcId="{147F82BC-6DED-46CC-BB3E-7D6A0D166A43}" destId="{49043130-5AC5-4840-B80B-8629387D77C3}" srcOrd="8" destOrd="0" presId="urn:microsoft.com/office/officeart/2016/7/layout/BasicTimeline"/>
    <dgm:cxn modelId="{6B319354-ECF9-490E-8BCE-B1E74F6552D8}" type="presParOf" srcId="{49043130-5AC5-4840-B80B-8629387D77C3}" destId="{B89B7634-D23B-4F30-AC67-BE63314BD794}" srcOrd="0" destOrd="0" presId="urn:microsoft.com/office/officeart/2016/7/layout/BasicTimeline"/>
    <dgm:cxn modelId="{FCCE01E4-D394-4F5A-8B56-BDF5DEAD8D64}" type="presParOf" srcId="{49043130-5AC5-4840-B80B-8629387D77C3}" destId="{539FAC59-20D8-4ED8-8B34-84D745D65DEE}" srcOrd="1" destOrd="0" presId="urn:microsoft.com/office/officeart/2016/7/layout/BasicTimeline"/>
    <dgm:cxn modelId="{77061291-EBE5-4E84-9D6A-355DF3AAC9A9}" type="presParOf" srcId="{539FAC59-20D8-4ED8-8B34-84D745D65DEE}" destId="{45C733C8-0E45-4BF9-8E65-9493D14B8B4E}" srcOrd="0" destOrd="0" presId="urn:microsoft.com/office/officeart/2016/7/layout/BasicTimeline"/>
    <dgm:cxn modelId="{6DC843D6-B83A-4CFB-AC0A-1929E07F163F}" type="presParOf" srcId="{539FAC59-20D8-4ED8-8B34-84D745D65DEE}" destId="{5B3E1E56-483B-4CDA-B992-403CF80D920D}" srcOrd="1" destOrd="0" presId="urn:microsoft.com/office/officeart/2016/7/layout/BasicTimeline"/>
    <dgm:cxn modelId="{1D691EA1-4C76-4095-9EBD-721C9F86B5E3}" type="presParOf" srcId="{49043130-5AC5-4840-B80B-8629387D77C3}" destId="{EBBA2AD6-4C1C-4D75-8589-3BD7DE75A97D}" srcOrd="2" destOrd="0" presId="urn:microsoft.com/office/officeart/2016/7/layout/BasicTimeline"/>
    <dgm:cxn modelId="{7816D4F7-D4F7-4A04-BCA5-ED311B32155A}" type="presParOf" srcId="{49043130-5AC5-4840-B80B-8629387D77C3}" destId="{09343051-803B-48B0-BC8C-AB33EBBD70F3}" srcOrd="3" destOrd="0" presId="urn:microsoft.com/office/officeart/2016/7/layout/BasicTimeline"/>
    <dgm:cxn modelId="{27F5A431-1E03-4188-AE46-186E0D46D192}" type="presParOf" srcId="{49043130-5AC5-4840-B80B-8629387D77C3}" destId="{BB88A5A8-0EE7-4A83-9437-48877647CF1B}" srcOrd="4" destOrd="0" presId="urn:microsoft.com/office/officeart/2016/7/layout/BasicTimeline"/>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DEDB49-49CE-4099-B7EC-F21548D84C92}"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00E69AC-EBC5-41FD-9937-D53AB72C22DD}">
      <dgm:prSet custT="1"/>
      <dgm:spPr/>
      <dgm:t>
        <a:bodyPr/>
        <a:lstStyle/>
        <a:p>
          <a:r>
            <a:rPr lang="en-US" sz="2400" b="0" dirty="0"/>
            <a:t>Traits: are the distinguishing personal characteristics of leader: intelligence, honesty, self-confidence and appearance</a:t>
          </a:r>
        </a:p>
      </dgm:t>
    </dgm:pt>
    <dgm:pt modelId="{3300187C-44FC-44C0-A894-A80D9F38A21D}" type="parTrans" cxnId="{9CE969BD-5A48-4933-B938-B6889074B94F}">
      <dgm:prSet/>
      <dgm:spPr/>
      <dgm:t>
        <a:bodyPr/>
        <a:lstStyle/>
        <a:p>
          <a:endParaRPr lang="en-US"/>
        </a:p>
      </dgm:t>
    </dgm:pt>
    <dgm:pt modelId="{2D8814BD-9665-49BB-AC00-CE18064E1A91}" type="sibTrans" cxnId="{9CE969BD-5A48-4933-B938-B6889074B94F}">
      <dgm:prSet custT="1"/>
      <dgm:spPr/>
      <dgm:t>
        <a:bodyPr/>
        <a:lstStyle/>
        <a:p>
          <a:endParaRPr lang="en-US" sz="2400"/>
        </a:p>
      </dgm:t>
    </dgm:pt>
    <dgm:pt modelId="{63935457-0257-49EF-802A-47EB1EEEBB5D}">
      <dgm:prSet custT="1"/>
      <dgm:spPr/>
      <dgm:t>
        <a:bodyPr/>
        <a:lstStyle/>
        <a:p>
          <a:r>
            <a:rPr lang="en-US" sz="2400" dirty="0"/>
            <a:t>The Great Man Approach: Leaders who had achieved a level of greatness, e.g. Mahatma Gandhi, Lincoln.</a:t>
          </a:r>
        </a:p>
      </dgm:t>
    </dgm:pt>
    <dgm:pt modelId="{695EEBF7-52A5-4384-8002-B4229CD3C718}" type="parTrans" cxnId="{06A341A1-DDA0-439D-A8DA-45BE0FDB83BC}">
      <dgm:prSet/>
      <dgm:spPr/>
      <dgm:t>
        <a:bodyPr/>
        <a:lstStyle/>
        <a:p>
          <a:endParaRPr lang="en-US"/>
        </a:p>
      </dgm:t>
    </dgm:pt>
    <dgm:pt modelId="{EA3C9F6F-E62A-48CD-B2B2-4037B03ED11B}" type="sibTrans" cxnId="{06A341A1-DDA0-439D-A8DA-45BE0FDB83BC}">
      <dgm:prSet custT="1"/>
      <dgm:spPr/>
      <dgm:t>
        <a:bodyPr/>
        <a:lstStyle/>
        <a:p>
          <a:endParaRPr lang="en-US" sz="2400"/>
        </a:p>
      </dgm:t>
    </dgm:pt>
    <dgm:pt modelId="{0E0F932D-0CB4-47A9-97FF-60670D5EF302}">
      <dgm:prSet custT="1"/>
      <dgm:spPr/>
      <dgm:t>
        <a:bodyPr/>
        <a:lstStyle/>
        <a:p>
          <a:r>
            <a:rPr lang="en-US" sz="2400"/>
            <a:t>In 1940’s &amp; 1950’s – advancement in the field of psychology, by using the aptitude and psychological tests</a:t>
          </a:r>
        </a:p>
      </dgm:t>
    </dgm:pt>
    <dgm:pt modelId="{77EE6DA7-9E5E-49A5-9310-827D21255A70}" type="parTrans" cxnId="{3F75B469-62DA-4F1E-8BBB-81DEF28651DC}">
      <dgm:prSet/>
      <dgm:spPr/>
      <dgm:t>
        <a:bodyPr/>
        <a:lstStyle/>
        <a:p>
          <a:endParaRPr lang="en-US"/>
        </a:p>
      </dgm:t>
    </dgm:pt>
    <dgm:pt modelId="{CA3860A5-85D8-4D67-8631-83FBE7FEB093}" type="sibTrans" cxnId="{3F75B469-62DA-4F1E-8BBB-81DEF28651DC}">
      <dgm:prSet/>
      <dgm:spPr/>
      <dgm:t>
        <a:bodyPr/>
        <a:lstStyle/>
        <a:p>
          <a:endParaRPr lang="en-US"/>
        </a:p>
      </dgm:t>
    </dgm:pt>
    <dgm:pt modelId="{2585CEF2-2115-4E1D-9B28-5622C80AE91B}" type="pres">
      <dgm:prSet presAssocID="{8ADEDB49-49CE-4099-B7EC-F21548D84C92}" presName="outerComposite" presStyleCnt="0">
        <dgm:presLayoutVars>
          <dgm:chMax val="5"/>
          <dgm:dir/>
          <dgm:resizeHandles val="exact"/>
        </dgm:presLayoutVars>
      </dgm:prSet>
      <dgm:spPr/>
      <dgm:t>
        <a:bodyPr/>
        <a:lstStyle/>
        <a:p>
          <a:endParaRPr lang="en-US"/>
        </a:p>
      </dgm:t>
    </dgm:pt>
    <dgm:pt modelId="{B9FDFBC5-6CA1-482F-B2DF-A793132D0F95}" type="pres">
      <dgm:prSet presAssocID="{8ADEDB49-49CE-4099-B7EC-F21548D84C92}" presName="dummyMaxCanvas" presStyleCnt="0">
        <dgm:presLayoutVars/>
      </dgm:prSet>
      <dgm:spPr/>
    </dgm:pt>
    <dgm:pt modelId="{5F1B3FFF-AB0C-4D39-8E12-D0133D465728}" type="pres">
      <dgm:prSet presAssocID="{8ADEDB49-49CE-4099-B7EC-F21548D84C92}" presName="ThreeNodes_1" presStyleLbl="node1" presStyleIdx="0" presStyleCnt="3">
        <dgm:presLayoutVars>
          <dgm:bulletEnabled val="1"/>
        </dgm:presLayoutVars>
      </dgm:prSet>
      <dgm:spPr/>
      <dgm:t>
        <a:bodyPr/>
        <a:lstStyle/>
        <a:p>
          <a:endParaRPr lang="en-US"/>
        </a:p>
      </dgm:t>
    </dgm:pt>
    <dgm:pt modelId="{FDF34F6C-D569-4280-A313-34CD0875A72F}" type="pres">
      <dgm:prSet presAssocID="{8ADEDB49-49CE-4099-B7EC-F21548D84C92}" presName="ThreeNodes_2" presStyleLbl="node1" presStyleIdx="1" presStyleCnt="3">
        <dgm:presLayoutVars>
          <dgm:bulletEnabled val="1"/>
        </dgm:presLayoutVars>
      </dgm:prSet>
      <dgm:spPr/>
      <dgm:t>
        <a:bodyPr/>
        <a:lstStyle/>
        <a:p>
          <a:endParaRPr lang="en-US"/>
        </a:p>
      </dgm:t>
    </dgm:pt>
    <dgm:pt modelId="{51694CE2-9A4D-4647-99A5-4E281550B534}" type="pres">
      <dgm:prSet presAssocID="{8ADEDB49-49CE-4099-B7EC-F21548D84C92}" presName="ThreeNodes_3" presStyleLbl="node1" presStyleIdx="2" presStyleCnt="3">
        <dgm:presLayoutVars>
          <dgm:bulletEnabled val="1"/>
        </dgm:presLayoutVars>
      </dgm:prSet>
      <dgm:spPr/>
      <dgm:t>
        <a:bodyPr/>
        <a:lstStyle/>
        <a:p>
          <a:endParaRPr lang="en-US"/>
        </a:p>
      </dgm:t>
    </dgm:pt>
    <dgm:pt modelId="{46F63992-7C8F-4A9C-BA6B-DFEAA915F9FB}" type="pres">
      <dgm:prSet presAssocID="{8ADEDB49-49CE-4099-B7EC-F21548D84C92}" presName="ThreeConn_1-2" presStyleLbl="fgAccFollowNode1" presStyleIdx="0" presStyleCnt="2">
        <dgm:presLayoutVars>
          <dgm:bulletEnabled val="1"/>
        </dgm:presLayoutVars>
      </dgm:prSet>
      <dgm:spPr/>
      <dgm:t>
        <a:bodyPr/>
        <a:lstStyle/>
        <a:p>
          <a:endParaRPr lang="en-US"/>
        </a:p>
      </dgm:t>
    </dgm:pt>
    <dgm:pt modelId="{A09A485E-2548-4B7A-9377-3BD4A72C3FA0}" type="pres">
      <dgm:prSet presAssocID="{8ADEDB49-49CE-4099-B7EC-F21548D84C92}" presName="ThreeConn_2-3" presStyleLbl="fgAccFollowNode1" presStyleIdx="1" presStyleCnt="2">
        <dgm:presLayoutVars>
          <dgm:bulletEnabled val="1"/>
        </dgm:presLayoutVars>
      </dgm:prSet>
      <dgm:spPr/>
      <dgm:t>
        <a:bodyPr/>
        <a:lstStyle/>
        <a:p>
          <a:endParaRPr lang="en-US"/>
        </a:p>
      </dgm:t>
    </dgm:pt>
    <dgm:pt modelId="{A9ACDC65-57BF-40DF-B28D-FE193F518C58}" type="pres">
      <dgm:prSet presAssocID="{8ADEDB49-49CE-4099-B7EC-F21548D84C92}" presName="ThreeNodes_1_text" presStyleLbl="node1" presStyleIdx="2" presStyleCnt="3">
        <dgm:presLayoutVars>
          <dgm:bulletEnabled val="1"/>
        </dgm:presLayoutVars>
      </dgm:prSet>
      <dgm:spPr/>
      <dgm:t>
        <a:bodyPr/>
        <a:lstStyle/>
        <a:p>
          <a:endParaRPr lang="en-US"/>
        </a:p>
      </dgm:t>
    </dgm:pt>
    <dgm:pt modelId="{ED118670-7E0E-4D5C-9B74-B36CCBCE20E7}" type="pres">
      <dgm:prSet presAssocID="{8ADEDB49-49CE-4099-B7EC-F21548D84C92}" presName="ThreeNodes_2_text" presStyleLbl="node1" presStyleIdx="2" presStyleCnt="3">
        <dgm:presLayoutVars>
          <dgm:bulletEnabled val="1"/>
        </dgm:presLayoutVars>
      </dgm:prSet>
      <dgm:spPr/>
      <dgm:t>
        <a:bodyPr/>
        <a:lstStyle/>
        <a:p>
          <a:endParaRPr lang="en-US"/>
        </a:p>
      </dgm:t>
    </dgm:pt>
    <dgm:pt modelId="{B1B93996-8C69-4D2B-A1C4-5BE4A3C7B3B0}" type="pres">
      <dgm:prSet presAssocID="{8ADEDB49-49CE-4099-B7EC-F21548D84C92}" presName="ThreeNodes_3_text" presStyleLbl="node1" presStyleIdx="2" presStyleCnt="3">
        <dgm:presLayoutVars>
          <dgm:bulletEnabled val="1"/>
        </dgm:presLayoutVars>
      </dgm:prSet>
      <dgm:spPr/>
      <dgm:t>
        <a:bodyPr/>
        <a:lstStyle/>
        <a:p>
          <a:endParaRPr lang="en-US"/>
        </a:p>
      </dgm:t>
    </dgm:pt>
  </dgm:ptLst>
  <dgm:cxnLst>
    <dgm:cxn modelId="{0FED98CF-B2DE-4267-B74A-20FEE65666C0}" type="presOf" srcId="{2D8814BD-9665-49BB-AC00-CE18064E1A91}" destId="{46F63992-7C8F-4A9C-BA6B-DFEAA915F9FB}" srcOrd="0" destOrd="0" presId="urn:microsoft.com/office/officeart/2005/8/layout/vProcess5"/>
    <dgm:cxn modelId="{9CE969BD-5A48-4933-B938-B6889074B94F}" srcId="{8ADEDB49-49CE-4099-B7EC-F21548D84C92}" destId="{300E69AC-EBC5-41FD-9937-D53AB72C22DD}" srcOrd="0" destOrd="0" parTransId="{3300187C-44FC-44C0-A894-A80D9F38A21D}" sibTransId="{2D8814BD-9665-49BB-AC00-CE18064E1A91}"/>
    <dgm:cxn modelId="{06A341A1-DDA0-439D-A8DA-45BE0FDB83BC}" srcId="{8ADEDB49-49CE-4099-B7EC-F21548D84C92}" destId="{63935457-0257-49EF-802A-47EB1EEEBB5D}" srcOrd="1" destOrd="0" parTransId="{695EEBF7-52A5-4384-8002-B4229CD3C718}" sibTransId="{EA3C9F6F-E62A-48CD-B2B2-4037B03ED11B}"/>
    <dgm:cxn modelId="{F4A08ABE-88D1-4D81-A5A0-6F1EA67B854C}" type="presOf" srcId="{8ADEDB49-49CE-4099-B7EC-F21548D84C92}" destId="{2585CEF2-2115-4E1D-9B28-5622C80AE91B}" srcOrd="0" destOrd="0" presId="urn:microsoft.com/office/officeart/2005/8/layout/vProcess5"/>
    <dgm:cxn modelId="{90233247-2A30-47C4-871E-C7B0E4C0F38B}" type="presOf" srcId="{300E69AC-EBC5-41FD-9937-D53AB72C22DD}" destId="{5F1B3FFF-AB0C-4D39-8E12-D0133D465728}" srcOrd="0" destOrd="0" presId="urn:microsoft.com/office/officeart/2005/8/layout/vProcess5"/>
    <dgm:cxn modelId="{238F138E-86CB-49E9-B213-932288231F3E}" type="presOf" srcId="{EA3C9F6F-E62A-48CD-B2B2-4037B03ED11B}" destId="{A09A485E-2548-4B7A-9377-3BD4A72C3FA0}" srcOrd="0" destOrd="0" presId="urn:microsoft.com/office/officeart/2005/8/layout/vProcess5"/>
    <dgm:cxn modelId="{051358E4-FE93-4BF0-9247-D65B92B7DC79}" type="presOf" srcId="{300E69AC-EBC5-41FD-9937-D53AB72C22DD}" destId="{A9ACDC65-57BF-40DF-B28D-FE193F518C58}" srcOrd="1" destOrd="0" presId="urn:microsoft.com/office/officeart/2005/8/layout/vProcess5"/>
    <dgm:cxn modelId="{F3B9AACD-4980-4AEE-82CC-36EBA956B8D7}" type="presOf" srcId="{63935457-0257-49EF-802A-47EB1EEEBB5D}" destId="{FDF34F6C-D569-4280-A313-34CD0875A72F}" srcOrd="0" destOrd="0" presId="urn:microsoft.com/office/officeart/2005/8/layout/vProcess5"/>
    <dgm:cxn modelId="{3F75B469-62DA-4F1E-8BBB-81DEF28651DC}" srcId="{8ADEDB49-49CE-4099-B7EC-F21548D84C92}" destId="{0E0F932D-0CB4-47A9-97FF-60670D5EF302}" srcOrd="2" destOrd="0" parTransId="{77EE6DA7-9E5E-49A5-9310-827D21255A70}" sibTransId="{CA3860A5-85D8-4D67-8631-83FBE7FEB093}"/>
    <dgm:cxn modelId="{C32C743C-99D9-46DB-949D-8C1808F75F00}" type="presOf" srcId="{63935457-0257-49EF-802A-47EB1EEEBB5D}" destId="{ED118670-7E0E-4D5C-9B74-B36CCBCE20E7}" srcOrd="1" destOrd="0" presId="urn:microsoft.com/office/officeart/2005/8/layout/vProcess5"/>
    <dgm:cxn modelId="{03C32437-FA25-4C69-9E8A-BC63194B7620}" type="presOf" srcId="{0E0F932D-0CB4-47A9-97FF-60670D5EF302}" destId="{51694CE2-9A4D-4647-99A5-4E281550B534}" srcOrd="0" destOrd="0" presId="urn:microsoft.com/office/officeart/2005/8/layout/vProcess5"/>
    <dgm:cxn modelId="{4BBF2381-AEB4-4268-B445-6668D40AFC95}" type="presOf" srcId="{0E0F932D-0CB4-47A9-97FF-60670D5EF302}" destId="{B1B93996-8C69-4D2B-A1C4-5BE4A3C7B3B0}" srcOrd="1" destOrd="0" presId="urn:microsoft.com/office/officeart/2005/8/layout/vProcess5"/>
    <dgm:cxn modelId="{C5649227-0A16-4570-B062-1613A5187ECE}" type="presParOf" srcId="{2585CEF2-2115-4E1D-9B28-5622C80AE91B}" destId="{B9FDFBC5-6CA1-482F-B2DF-A793132D0F95}" srcOrd="0" destOrd="0" presId="urn:microsoft.com/office/officeart/2005/8/layout/vProcess5"/>
    <dgm:cxn modelId="{ED6FD3B2-6311-4388-8835-0C86EBC0E023}" type="presParOf" srcId="{2585CEF2-2115-4E1D-9B28-5622C80AE91B}" destId="{5F1B3FFF-AB0C-4D39-8E12-D0133D465728}" srcOrd="1" destOrd="0" presId="urn:microsoft.com/office/officeart/2005/8/layout/vProcess5"/>
    <dgm:cxn modelId="{4C34F909-3915-444F-8647-B7F09C4E041E}" type="presParOf" srcId="{2585CEF2-2115-4E1D-9B28-5622C80AE91B}" destId="{FDF34F6C-D569-4280-A313-34CD0875A72F}" srcOrd="2" destOrd="0" presId="urn:microsoft.com/office/officeart/2005/8/layout/vProcess5"/>
    <dgm:cxn modelId="{3EE86CEB-2904-449D-9280-5DABB68B182E}" type="presParOf" srcId="{2585CEF2-2115-4E1D-9B28-5622C80AE91B}" destId="{51694CE2-9A4D-4647-99A5-4E281550B534}" srcOrd="3" destOrd="0" presId="urn:microsoft.com/office/officeart/2005/8/layout/vProcess5"/>
    <dgm:cxn modelId="{22D2C7AD-1AA4-4659-8132-803B79C22210}" type="presParOf" srcId="{2585CEF2-2115-4E1D-9B28-5622C80AE91B}" destId="{46F63992-7C8F-4A9C-BA6B-DFEAA915F9FB}" srcOrd="4" destOrd="0" presId="urn:microsoft.com/office/officeart/2005/8/layout/vProcess5"/>
    <dgm:cxn modelId="{BB1178DA-9C72-4B2C-8A49-353D32296F66}" type="presParOf" srcId="{2585CEF2-2115-4E1D-9B28-5622C80AE91B}" destId="{A09A485E-2548-4B7A-9377-3BD4A72C3FA0}" srcOrd="5" destOrd="0" presId="urn:microsoft.com/office/officeart/2005/8/layout/vProcess5"/>
    <dgm:cxn modelId="{BEF8BE0A-AAB4-4B6B-BB38-7C6A90AD10CE}" type="presParOf" srcId="{2585CEF2-2115-4E1D-9B28-5622C80AE91B}" destId="{A9ACDC65-57BF-40DF-B28D-FE193F518C58}" srcOrd="6" destOrd="0" presId="urn:microsoft.com/office/officeart/2005/8/layout/vProcess5"/>
    <dgm:cxn modelId="{DB54BA48-738C-4B00-B245-C55DB2D31503}" type="presParOf" srcId="{2585CEF2-2115-4E1D-9B28-5622C80AE91B}" destId="{ED118670-7E0E-4D5C-9B74-B36CCBCE20E7}" srcOrd="7" destOrd="0" presId="urn:microsoft.com/office/officeart/2005/8/layout/vProcess5"/>
    <dgm:cxn modelId="{50F387DD-3B1E-4440-B225-97CA985E54B1}" type="presParOf" srcId="{2585CEF2-2115-4E1D-9B28-5622C80AE91B}" destId="{B1B93996-8C69-4D2B-A1C4-5BE4A3C7B3B0}"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34F36D-5165-48B2-A762-AE47869E399D}">
      <dsp:nvSpPr>
        <dsp:cNvPr id="0" name=""/>
        <dsp:cNvSpPr/>
      </dsp:nvSpPr>
      <dsp:spPr>
        <a:xfrm>
          <a:off x="0" y="415514"/>
          <a:ext cx="6492875" cy="647595"/>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Leadership Theories: Research Orientation</a:t>
          </a:r>
        </a:p>
      </dsp:txBody>
      <dsp:txXfrm>
        <a:off x="31613" y="447127"/>
        <a:ext cx="6429649" cy="584369"/>
      </dsp:txXfrm>
    </dsp:sp>
    <dsp:sp modelId="{F4A548C4-B2AE-4028-A88F-04FF9724AB29}">
      <dsp:nvSpPr>
        <dsp:cNvPr id="0" name=""/>
        <dsp:cNvSpPr/>
      </dsp:nvSpPr>
      <dsp:spPr>
        <a:xfrm>
          <a:off x="0" y="1140869"/>
          <a:ext cx="6492875" cy="647595"/>
        </a:xfrm>
        <a:prstGeom prst="roundRect">
          <a:avLst/>
        </a:prstGeom>
        <a:solidFill>
          <a:schemeClr val="accent5">
            <a:hueOff val="-743124"/>
            <a:satOff val="732"/>
            <a:lumOff val="164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Leadership Models</a:t>
          </a:r>
        </a:p>
      </dsp:txBody>
      <dsp:txXfrm>
        <a:off x="31613" y="1172482"/>
        <a:ext cx="6429649" cy="584369"/>
      </dsp:txXfrm>
    </dsp:sp>
    <dsp:sp modelId="{7EFB3635-1C75-4F93-BF6D-5E8A68B170CA}">
      <dsp:nvSpPr>
        <dsp:cNvPr id="0" name=""/>
        <dsp:cNvSpPr/>
      </dsp:nvSpPr>
      <dsp:spPr>
        <a:xfrm>
          <a:off x="0" y="1866225"/>
          <a:ext cx="6492875" cy="647595"/>
        </a:xfrm>
        <a:prstGeom prst="roundRect">
          <a:avLst/>
        </a:prstGeom>
        <a:solidFill>
          <a:schemeClr val="accent5">
            <a:hueOff val="-1486249"/>
            <a:satOff val="1463"/>
            <a:lumOff val="329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Cognitive differences</a:t>
          </a:r>
        </a:p>
      </dsp:txBody>
      <dsp:txXfrm>
        <a:off x="31613" y="1897838"/>
        <a:ext cx="6429649" cy="584369"/>
      </dsp:txXfrm>
    </dsp:sp>
    <dsp:sp modelId="{F39FD417-AE29-4461-A3E9-D3290DD7B4D9}">
      <dsp:nvSpPr>
        <dsp:cNvPr id="0" name=""/>
        <dsp:cNvSpPr/>
      </dsp:nvSpPr>
      <dsp:spPr>
        <a:xfrm>
          <a:off x="0" y="2591580"/>
          <a:ext cx="6492875" cy="647595"/>
        </a:xfrm>
        <a:prstGeom prst="roundRect">
          <a:avLst/>
        </a:prstGeom>
        <a:solidFill>
          <a:schemeClr val="accent5">
            <a:hueOff val="-2229373"/>
            <a:satOff val="2195"/>
            <a:lumOff val="494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Self Assessment- Leadership Style</a:t>
          </a:r>
        </a:p>
      </dsp:txBody>
      <dsp:txXfrm>
        <a:off x="31613" y="2623193"/>
        <a:ext cx="6429649" cy="584369"/>
      </dsp:txXfrm>
    </dsp:sp>
    <dsp:sp modelId="{22C8D789-8141-4013-B69D-585E2EC6FC7C}">
      <dsp:nvSpPr>
        <dsp:cNvPr id="0" name=""/>
        <dsp:cNvSpPr/>
      </dsp:nvSpPr>
      <dsp:spPr>
        <a:xfrm>
          <a:off x="0" y="3316935"/>
          <a:ext cx="6492875" cy="647595"/>
        </a:xfrm>
        <a:prstGeom prst="roundRect">
          <a:avLst/>
        </a:prstGeom>
        <a:solidFill>
          <a:schemeClr val="accent5">
            <a:hueOff val="-2972498"/>
            <a:satOff val="2926"/>
            <a:lumOff val="658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Personality and Leadership</a:t>
          </a:r>
        </a:p>
      </dsp:txBody>
      <dsp:txXfrm>
        <a:off x="31613" y="3348548"/>
        <a:ext cx="6429649" cy="584369"/>
      </dsp:txXfrm>
    </dsp:sp>
    <dsp:sp modelId="{2D78A225-45E0-40B3-B23E-06529E82A144}">
      <dsp:nvSpPr>
        <dsp:cNvPr id="0" name=""/>
        <dsp:cNvSpPr/>
      </dsp:nvSpPr>
      <dsp:spPr>
        <a:xfrm>
          <a:off x="0" y="4042290"/>
          <a:ext cx="6492875" cy="647595"/>
        </a:xfrm>
        <a:prstGeom prst="roundRect">
          <a:avLst/>
        </a:prstGeom>
        <a:solidFill>
          <a:schemeClr val="accent5">
            <a:hueOff val="-3715622"/>
            <a:satOff val="3658"/>
            <a:lumOff val="82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Linking Personality , Leadership &amp; Change</a:t>
          </a:r>
        </a:p>
      </dsp:txBody>
      <dsp:txXfrm>
        <a:off x="31613" y="4073903"/>
        <a:ext cx="6429649"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4B90B-A4E3-4C8E-B68A-8994E97500CC}">
      <dsp:nvSpPr>
        <dsp:cNvPr id="0" name=""/>
        <dsp:cNvSpPr/>
      </dsp:nvSpPr>
      <dsp:spPr>
        <a:xfrm>
          <a:off x="0" y="1548319"/>
          <a:ext cx="9742319" cy="0"/>
        </a:xfrm>
        <a:prstGeom prst="line">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4728DB13-1A50-477B-B5B2-B331AB9C0776}">
      <dsp:nvSpPr>
        <dsp:cNvPr id="0" name=""/>
        <dsp:cNvSpPr/>
      </dsp:nvSpPr>
      <dsp:spPr>
        <a:xfrm>
          <a:off x="182668" y="1662894"/>
          <a:ext cx="2578670" cy="34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a:t>1840–1940</a:t>
          </a:r>
        </a:p>
      </dsp:txBody>
      <dsp:txXfrm>
        <a:off x="182668" y="1662894"/>
        <a:ext cx="2578670" cy="349920"/>
      </dsp:txXfrm>
    </dsp:sp>
    <dsp:sp modelId="{E499F7D7-720C-49E1-9301-3A671354F7D5}">
      <dsp:nvSpPr>
        <dsp:cNvPr id="0" name=""/>
        <dsp:cNvSpPr/>
      </dsp:nvSpPr>
      <dsp:spPr>
        <a:xfrm>
          <a:off x="6850" y="35998"/>
          <a:ext cx="2930306" cy="923959"/>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Trait Theory &amp; Great Man Theory</a:t>
          </a:r>
        </a:p>
      </dsp:txBody>
      <dsp:txXfrm>
        <a:off x="51954" y="81102"/>
        <a:ext cx="2840098" cy="833751"/>
      </dsp:txXfrm>
    </dsp:sp>
    <dsp:sp modelId="{981F8847-080B-4B9E-9828-60CEB3A8EB69}">
      <dsp:nvSpPr>
        <dsp:cNvPr id="0" name=""/>
        <dsp:cNvSpPr/>
      </dsp:nvSpPr>
      <dsp:spPr>
        <a:xfrm>
          <a:off x="1472003" y="959957"/>
          <a:ext cx="0" cy="588361"/>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C1A613C-3AC8-4014-9F2A-29F65D3CA39D}">
      <dsp:nvSpPr>
        <dsp:cNvPr id="0" name=""/>
        <dsp:cNvSpPr/>
      </dsp:nvSpPr>
      <dsp:spPr>
        <a:xfrm>
          <a:off x="1882246" y="1083823"/>
          <a:ext cx="2578670" cy="34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kern="1200"/>
            <a:t>1940–1960</a:t>
          </a:r>
        </a:p>
      </dsp:txBody>
      <dsp:txXfrm>
        <a:off x="1882246" y="1083823"/>
        <a:ext cx="2578670" cy="349920"/>
      </dsp:txXfrm>
    </dsp:sp>
    <dsp:sp modelId="{03C45989-4042-45DF-9E03-FD5CD99BC8AC}">
      <dsp:nvSpPr>
        <dsp:cNvPr id="0" name=""/>
        <dsp:cNvSpPr/>
      </dsp:nvSpPr>
      <dsp:spPr>
        <a:xfrm>
          <a:off x="1448778" y="1525094"/>
          <a:ext cx="46449" cy="4644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DB71B7-FF37-455E-9C01-1FC34991D215}">
      <dsp:nvSpPr>
        <dsp:cNvPr id="0" name=""/>
        <dsp:cNvSpPr/>
      </dsp:nvSpPr>
      <dsp:spPr>
        <a:xfrm>
          <a:off x="1706428" y="2136680"/>
          <a:ext cx="2930306" cy="643471"/>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a:t>Behavioral</a:t>
          </a:r>
        </a:p>
      </dsp:txBody>
      <dsp:txXfrm>
        <a:off x="1737840" y="2168092"/>
        <a:ext cx="2867482" cy="580647"/>
      </dsp:txXfrm>
    </dsp:sp>
    <dsp:sp modelId="{D1F7610D-0DD3-451B-AD76-443B1D5E2FCB}">
      <dsp:nvSpPr>
        <dsp:cNvPr id="0" name=""/>
        <dsp:cNvSpPr/>
      </dsp:nvSpPr>
      <dsp:spPr>
        <a:xfrm>
          <a:off x="3171581" y="1548318"/>
          <a:ext cx="0" cy="588361"/>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39CED5D-8716-4566-AA55-29AA1E870381}">
      <dsp:nvSpPr>
        <dsp:cNvPr id="0" name=""/>
        <dsp:cNvSpPr/>
      </dsp:nvSpPr>
      <dsp:spPr>
        <a:xfrm>
          <a:off x="3581824" y="1662894"/>
          <a:ext cx="2578670" cy="34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a:t>1960–2000</a:t>
          </a:r>
        </a:p>
      </dsp:txBody>
      <dsp:txXfrm>
        <a:off x="3581824" y="1662894"/>
        <a:ext cx="2578670" cy="349920"/>
      </dsp:txXfrm>
    </dsp:sp>
    <dsp:sp modelId="{68AB816E-5DBA-4E12-8DCF-1ECB01B21FD4}">
      <dsp:nvSpPr>
        <dsp:cNvPr id="0" name=""/>
        <dsp:cNvSpPr/>
      </dsp:nvSpPr>
      <dsp:spPr>
        <a:xfrm>
          <a:off x="3148356" y="1525094"/>
          <a:ext cx="46449" cy="4644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351F0D-6306-49CC-BB42-F028D4AC4744}">
      <dsp:nvSpPr>
        <dsp:cNvPr id="0" name=""/>
        <dsp:cNvSpPr/>
      </dsp:nvSpPr>
      <dsp:spPr>
        <a:xfrm>
          <a:off x="3406006" y="35998"/>
          <a:ext cx="2930306" cy="923959"/>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a:t>Situational/Contingency Approach</a:t>
          </a:r>
        </a:p>
      </dsp:txBody>
      <dsp:txXfrm>
        <a:off x="3451110" y="81102"/>
        <a:ext cx="2840098" cy="833751"/>
      </dsp:txXfrm>
    </dsp:sp>
    <dsp:sp modelId="{FC26D018-468B-4370-924B-53DC88A5655E}">
      <dsp:nvSpPr>
        <dsp:cNvPr id="0" name=""/>
        <dsp:cNvSpPr/>
      </dsp:nvSpPr>
      <dsp:spPr>
        <a:xfrm>
          <a:off x="4871159" y="959957"/>
          <a:ext cx="0" cy="588361"/>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D2EA1F0-9B89-4608-B0A8-C6885FA28387}">
      <dsp:nvSpPr>
        <dsp:cNvPr id="0" name=""/>
        <dsp:cNvSpPr/>
      </dsp:nvSpPr>
      <dsp:spPr>
        <a:xfrm>
          <a:off x="5281402" y="1083823"/>
          <a:ext cx="2578670" cy="34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kern="1200"/>
            <a:t>1980</a:t>
          </a:r>
        </a:p>
      </dsp:txBody>
      <dsp:txXfrm>
        <a:off x="5281402" y="1083823"/>
        <a:ext cx="2578670" cy="349920"/>
      </dsp:txXfrm>
    </dsp:sp>
    <dsp:sp modelId="{EF6E5A29-607F-4131-8CE6-2693DA9FBF06}">
      <dsp:nvSpPr>
        <dsp:cNvPr id="0" name=""/>
        <dsp:cNvSpPr/>
      </dsp:nvSpPr>
      <dsp:spPr>
        <a:xfrm>
          <a:off x="4847934" y="1525094"/>
          <a:ext cx="46449" cy="4644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31949B-C626-4EF3-9FFE-C1601F084E0C}">
      <dsp:nvSpPr>
        <dsp:cNvPr id="0" name=""/>
        <dsp:cNvSpPr/>
      </dsp:nvSpPr>
      <dsp:spPr>
        <a:xfrm>
          <a:off x="5105584" y="2136680"/>
          <a:ext cx="2930306" cy="959957"/>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a:t>onwards: New Leadership (Transformational/Transactional/Servant)</a:t>
          </a:r>
        </a:p>
      </dsp:txBody>
      <dsp:txXfrm>
        <a:off x="5152445" y="2183541"/>
        <a:ext cx="2836584" cy="866235"/>
      </dsp:txXfrm>
    </dsp:sp>
    <dsp:sp modelId="{FB2DFE36-F72C-4D0C-A10A-F12223FC8675}">
      <dsp:nvSpPr>
        <dsp:cNvPr id="0" name=""/>
        <dsp:cNvSpPr/>
      </dsp:nvSpPr>
      <dsp:spPr>
        <a:xfrm>
          <a:off x="6570737" y="1548318"/>
          <a:ext cx="0" cy="588361"/>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89B7634-D23B-4F30-AC67-BE63314BD794}">
      <dsp:nvSpPr>
        <dsp:cNvPr id="0" name=""/>
        <dsp:cNvSpPr/>
      </dsp:nvSpPr>
      <dsp:spPr>
        <a:xfrm>
          <a:off x="6980980" y="1662894"/>
          <a:ext cx="2578670" cy="34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kern="1200"/>
            <a:t>1990–2010</a:t>
          </a:r>
        </a:p>
      </dsp:txBody>
      <dsp:txXfrm>
        <a:off x="6980980" y="1662894"/>
        <a:ext cx="2578670" cy="349920"/>
      </dsp:txXfrm>
    </dsp:sp>
    <dsp:sp modelId="{47EFEB02-673C-41CD-9E2E-A0AA63A18F85}">
      <dsp:nvSpPr>
        <dsp:cNvPr id="0" name=""/>
        <dsp:cNvSpPr/>
      </dsp:nvSpPr>
      <dsp:spPr>
        <a:xfrm>
          <a:off x="6547512" y="1525094"/>
          <a:ext cx="46449" cy="4644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C733C8-0E45-4BF9-8E65-9493D14B8B4E}">
      <dsp:nvSpPr>
        <dsp:cNvPr id="0" name=""/>
        <dsp:cNvSpPr/>
      </dsp:nvSpPr>
      <dsp:spPr>
        <a:xfrm>
          <a:off x="6805162" y="35998"/>
          <a:ext cx="2930306" cy="923959"/>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a:t>Relational (Individual/Dyads/LMX)</a:t>
          </a:r>
        </a:p>
      </dsp:txBody>
      <dsp:txXfrm>
        <a:off x="6850266" y="81102"/>
        <a:ext cx="2840098" cy="833751"/>
      </dsp:txXfrm>
    </dsp:sp>
    <dsp:sp modelId="{EBBA2AD6-4C1C-4D75-8589-3BD7DE75A97D}">
      <dsp:nvSpPr>
        <dsp:cNvPr id="0" name=""/>
        <dsp:cNvSpPr/>
      </dsp:nvSpPr>
      <dsp:spPr>
        <a:xfrm>
          <a:off x="8270315" y="959957"/>
          <a:ext cx="0" cy="588361"/>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9343051-803B-48B0-BC8C-AB33EBBD70F3}">
      <dsp:nvSpPr>
        <dsp:cNvPr id="0" name=""/>
        <dsp:cNvSpPr/>
      </dsp:nvSpPr>
      <dsp:spPr>
        <a:xfrm>
          <a:off x="8247090" y="1525094"/>
          <a:ext cx="46449" cy="46449"/>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B3FFF-AB0C-4D39-8E12-D0133D465728}">
      <dsp:nvSpPr>
        <dsp:cNvPr id="0" name=""/>
        <dsp:cNvSpPr/>
      </dsp:nvSpPr>
      <dsp:spPr>
        <a:xfrm>
          <a:off x="0" y="0"/>
          <a:ext cx="5615565" cy="1655647"/>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dirty="0"/>
            <a:t>Traits: are the distinguishing personal characteristics of leader: intelligence, honesty, self-confidence and appearance</a:t>
          </a:r>
        </a:p>
      </dsp:txBody>
      <dsp:txXfrm>
        <a:off x="48492" y="48492"/>
        <a:ext cx="3828993" cy="1558663"/>
      </dsp:txXfrm>
    </dsp:sp>
    <dsp:sp modelId="{FDF34F6C-D569-4280-A313-34CD0875A72F}">
      <dsp:nvSpPr>
        <dsp:cNvPr id="0" name=""/>
        <dsp:cNvSpPr/>
      </dsp:nvSpPr>
      <dsp:spPr>
        <a:xfrm>
          <a:off x="495491" y="1931589"/>
          <a:ext cx="5615565" cy="1655647"/>
        </a:xfrm>
        <a:prstGeom prst="roundRect">
          <a:avLst>
            <a:gd name="adj" fmla="val 10000"/>
          </a:avLst>
        </a:prstGeom>
        <a:solidFill>
          <a:schemeClr val="accent2">
            <a:hueOff val="-1796981"/>
            <a:satOff val="12361"/>
            <a:lumOff val="137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The Great Man Approach: Leaders who had achieved a level of greatness, e.g. Mahatma Gandhi, Lincoln.</a:t>
          </a:r>
        </a:p>
      </dsp:txBody>
      <dsp:txXfrm>
        <a:off x="543983" y="1980081"/>
        <a:ext cx="3946919" cy="1558663"/>
      </dsp:txXfrm>
    </dsp:sp>
    <dsp:sp modelId="{51694CE2-9A4D-4647-99A5-4E281550B534}">
      <dsp:nvSpPr>
        <dsp:cNvPr id="0" name=""/>
        <dsp:cNvSpPr/>
      </dsp:nvSpPr>
      <dsp:spPr>
        <a:xfrm>
          <a:off x="990982" y="3863178"/>
          <a:ext cx="5615565" cy="1655647"/>
        </a:xfrm>
        <a:prstGeom prst="roundRect">
          <a:avLst>
            <a:gd name="adj" fmla="val 10000"/>
          </a:avLst>
        </a:prstGeom>
        <a:solidFill>
          <a:schemeClr val="accent2">
            <a:hueOff val="-3593961"/>
            <a:satOff val="24722"/>
            <a:lumOff val="274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In 1940’s &amp; 1950’s – advancement in the field of psychology, by using the aptitude and psychological tests</a:t>
          </a:r>
        </a:p>
      </dsp:txBody>
      <dsp:txXfrm>
        <a:off x="1039474" y="3911670"/>
        <a:ext cx="3946919" cy="1558663"/>
      </dsp:txXfrm>
    </dsp:sp>
    <dsp:sp modelId="{46F63992-7C8F-4A9C-BA6B-DFEAA915F9FB}">
      <dsp:nvSpPr>
        <dsp:cNvPr id="0" name=""/>
        <dsp:cNvSpPr/>
      </dsp:nvSpPr>
      <dsp:spPr>
        <a:xfrm>
          <a:off x="4539394" y="1255532"/>
          <a:ext cx="1076171" cy="1076171"/>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781532" y="1255532"/>
        <a:ext cx="591895" cy="809819"/>
      </dsp:txXfrm>
    </dsp:sp>
    <dsp:sp modelId="{A09A485E-2548-4B7A-9377-3BD4A72C3FA0}">
      <dsp:nvSpPr>
        <dsp:cNvPr id="0" name=""/>
        <dsp:cNvSpPr/>
      </dsp:nvSpPr>
      <dsp:spPr>
        <a:xfrm>
          <a:off x="5034885" y="3176084"/>
          <a:ext cx="1076171" cy="1076171"/>
        </a:xfrm>
        <a:prstGeom prst="downArrow">
          <a:avLst>
            <a:gd name="adj1" fmla="val 55000"/>
            <a:gd name="adj2" fmla="val 45000"/>
          </a:avLst>
        </a:prstGeom>
        <a:solidFill>
          <a:schemeClr val="accent2">
            <a:tint val="40000"/>
            <a:alpha val="90000"/>
            <a:hueOff val="-4524440"/>
            <a:satOff val="25974"/>
            <a:lumOff val="1714"/>
            <a:alphaOff val="0"/>
          </a:schemeClr>
        </a:solidFill>
        <a:ln w="15875" cap="rnd" cmpd="sng" algn="ctr">
          <a:solidFill>
            <a:schemeClr val="accent2">
              <a:tint val="40000"/>
              <a:alpha val="90000"/>
              <a:hueOff val="-4524440"/>
              <a:satOff val="25974"/>
              <a:lumOff val="1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277023" y="3176084"/>
        <a:ext cx="591895" cy="8098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xmlns="">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xmlns="">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xmlns="">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xmlns="">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pPr/>
              <a:t>9/14/2019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25183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EB96C-9017-4331-AB75-FDD1424C97A8}" type="datetime1">
              <a:rPr lang="en-US" smtClean="0"/>
              <a:pPr/>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588CFFC0-E29B-4301-BDAA-A774BD193004}" type="slidenum">
              <a:rPr lang="en-US" smtClean="0"/>
              <a:pPr/>
              <a:t>‹#›</a:t>
            </a:fld>
            <a:endParaRPr lang="en-US"/>
          </a:p>
        </p:txBody>
      </p:sp>
    </p:spTree>
    <p:extLst>
      <p:ext uri="{BB962C8B-B14F-4D97-AF65-F5344CB8AC3E}">
        <p14:creationId xmlns:p14="http://schemas.microsoft.com/office/powerpoint/2010/main" xmlns="" val="390551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41301758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pPr/>
              <a:t>9/14/2019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403883454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pPr/>
              <a:t>9/14/2019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36573636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D6E202-B606-4609-B914-27C9371A1F6D}" type="datetime1">
              <a:rPr lang="en-US" smtClean="0"/>
              <a:pPr/>
              <a:t>9/14/2019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53092959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6E202-B606-4609-B914-27C9371A1F6D}" type="datetime1">
              <a:rPr lang="en-US" smtClean="0"/>
              <a:pPr/>
              <a:t>9/14/2019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49034893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pPr/>
              <a:t>9/14/2019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78993828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pPr/>
              <a:t>9/14/2019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47930934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pPr/>
              <a:t>9/14/2019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1484662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7877080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701129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65030282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15185223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6867588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05621279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pPr/>
              <a:t>9/14/2019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62563113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D6E202-B606-4609-B914-27C9371A1F6D}" type="datetime1">
              <a:rPr lang="en-US" smtClean="0"/>
              <a:pPr/>
              <a:t>9/14/2019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836297434"/>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6">
                <a:lumMod val="20000"/>
                <a:lumOff val="80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E1E3A2-9790-45E5-BAC5-AD9EBFA64650}"/>
              </a:ext>
            </a:extLst>
          </p:cNvPr>
          <p:cNvSpPr>
            <a:spLocks noGrp="1"/>
          </p:cNvSpPr>
          <p:nvPr>
            <p:ph type="ctrTitle"/>
          </p:nvPr>
        </p:nvSpPr>
        <p:spPr/>
        <p:txBody>
          <a:bodyPr>
            <a:normAutofit fontScale="90000"/>
          </a:bodyPr>
          <a:lstStyle/>
          <a:p>
            <a:r>
              <a:rPr lang="en-US" dirty="0" smtClean="0"/>
              <a:t>Leadership and Change Management</a:t>
            </a:r>
            <a:br>
              <a:rPr lang="en-US" dirty="0" smtClean="0"/>
            </a:br>
            <a:endParaRPr lang="en-US" dirty="0"/>
          </a:p>
        </p:txBody>
      </p:sp>
      <p:sp>
        <p:nvSpPr>
          <p:cNvPr id="3" name="Subtitle 2">
            <a:extLst>
              <a:ext uri="{FF2B5EF4-FFF2-40B4-BE49-F238E27FC236}">
                <a16:creationId xmlns:a16="http://schemas.microsoft.com/office/drawing/2014/main" xmlns="" id="{6C0DCFE5-A99C-4163-A225-39BF0EDF8BE0}"/>
              </a:ext>
            </a:extLst>
          </p:cNvPr>
          <p:cNvSpPr>
            <a:spLocks noGrp="1"/>
          </p:cNvSpPr>
          <p:nvPr>
            <p:ph type="subTitle" idx="1"/>
          </p:nvPr>
        </p:nvSpPr>
        <p:spPr/>
        <p:txBody>
          <a:bodyPr/>
          <a:lstStyle/>
          <a:p>
            <a:r>
              <a:rPr lang="en-US" dirty="0" smtClean="0"/>
              <a:t>Dr. Anubha Dadhich</a:t>
            </a:r>
          </a:p>
          <a:p>
            <a:r>
              <a:rPr lang="en-US" dirty="0" smtClean="0"/>
              <a:t>IIM Raipur</a:t>
            </a:r>
            <a:endParaRPr lang="en-US" dirty="0"/>
          </a:p>
        </p:txBody>
      </p:sp>
    </p:spTree>
    <p:extLst>
      <p:ext uri="{BB962C8B-B14F-4D97-AF65-F5344CB8AC3E}">
        <p14:creationId xmlns:p14="http://schemas.microsoft.com/office/powerpoint/2010/main" xmlns="" val="282872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94C52C56-BEF2-4E22-8C8E-A7AC96B03A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46C44950-9529-49A2-8D02-EFEACBAFD0FF}"/>
              </a:ext>
            </a:extLst>
          </p:cNvPr>
          <p:cNvSpPr>
            <a:spLocks noGrp="1"/>
          </p:cNvSpPr>
          <p:nvPr>
            <p:ph type="title"/>
          </p:nvPr>
        </p:nvSpPr>
        <p:spPr>
          <a:xfrm>
            <a:off x="535021" y="685800"/>
            <a:ext cx="2639962" cy="5105400"/>
          </a:xfrm>
        </p:spPr>
        <p:txBody>
          <a:bodyPr>
            <a:normAutofit/>
          </a:bodyPr>
          <a:lstStyle/>
          <a:p>
            <a:r>
              <a:rPr lang="en-US">
                <a:solidFill>
                  <a:srgbClr val="FFFFFF"/>
                </a:solidFill>
              </a:rPr>
              <a:t>Session Plan</a:t>
            </a:r>
          </a:p>
        </p:txBody>
      </p:sp>
      <p:grpSp>
        <p:nvGrpSpPr>
          <p:cNvPr id="16" name="Group 15">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7"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8"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9"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0"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1"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2"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 name="Date Placeholder 3"/>
          <p:cNvSpPr>
            <a:spLocks noGrp="1"/>
          </p:cNvSpPr>
          <p:nvPr>
            <p:ph type="dt" sz="half" idx="10"/>
          </p:nvPr>
        </p:nvSpPr>
        <p:spPr>
          <a:xfrm>
            <a:off x="9732656" y="5883275"/>
            <a:ext cx="1143000" cy="365125"/>
          </a:xfrm>
        </p:spPr>
        <p:txBody>
          <a:bodyPr>
            <a:normAutofit/>
          </a:bodyPr>
          <a:lstStyle/>
          <a:p>
            <a:pPr>
              <a:spcAft>
                <a:spcPts val="600"/>
              </a:spcAft>
            </a:pPr>
            <a:fld id="{E0AD3F5A-7632-48BC-93E7-4AC4CECAE2FE}" type="datetime1">
              <a:rPr lang="en-US" smtClean="0"/>
              <a:pPr>
                <a:spcAft>
                  <a:spcPts val="600"/>
                </a:spcAft>
              </a:pPr>
              <a:t>9/14/2019</a:t>
            </a:fld>
            <a:endParaRPr lang="en-US"/>
          </a:p>
        </p:txBody>
      </p:sp>
      <p:sp>
        <p:nvSpPr>
          <p:cNvPr id="5" name="Slide Number Placeholder 4"/>
          <p:cNvSpPr>
            <a:spLocks noGrp="1"/>
          </p:cNvSpPr>
          <p:nvPr>
            <p:ph type="sldNum" sz="quarter" idx="12"/>
          </p:nvPr>
        </p:nvSpPr>
        <p:spPr>
          <a:xfrm>
            <a:off x="10951856" y="5867131"/>
            <a:ext cx="551167" cy="365125"/>
          </a:xfrm>
        </p:spPr>
        <p:txBody>
          <a:bodyPr>
            <a:normAutofit/>
          </a:bodyPr>
          <a:lstStyle/>
          <a:p>
            <a:pPr>
              <a:spcAft>
                <a:spcPts val="600"/>
              </a:spcAft>
            </a:pPr>
            <a:fld id="{588CFFC0-E29B-4301-BDAA-A774BD193004}" type="slidenum">
              <a:rPr lang="en-US" smtClean="0"/>
              <a:pPr>
                <a:spcAft>
                  <a:spcPts val="600"/>
                </a:spcAft>
              </a:pPr>
              <a:t>2</a:t>
            </a:fld>
            <a:endParaRPr lang="en-US"/>
          </a:p>
        </p:txBody>
      </p:sp>
      <p:graphicFrame>
        <p:nvGraphicFramePr>
          <p:cNvPr id="7" name="Content Placeholder 2">
            <a:extLst>
              <a:ext uri="{FF2B5EF4-FFF2-40B4-BE49-F238E27FC236}">
                <a16:creationId xmlns:a16="http://schemas.microsoft.com/office/drawing/2014/main" xmlns="" id="{CD017170-73D6-4C70-AD8F-9C5EDA147A69}"/>
              </a:ext>
            </a:extLst>
          </p:cNvPr>
          <p:cNvGraphicFramePr>
            <a:graphicFrameLocks noGrp="1"/>
          </p:cNvGraphicFramePr>
          <p:nvPr>
            <p:ph idx="1"/>
            <p:extLst>
              <p:ext uri="{D42A27DB-BD31-4B8C-83A1-F6EECF244321}">
                <p14:modId xmlns:p14="http://schemas.microsoft.com/office/powerpoint/2010/main" xmlns="" val="307530828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5796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0706" y="685800"/>
            <a:ext cx="9742318" cy="1752599"/>
          </a:xfrm>
        </p:spPr>
        <p:txBody>
          <a:bodyPr>
            <a:normAutofit/>
          </a:bodyPr>
          <a:lstStyle/>
          <a:p>
            <a:r>
              <a:rPr lang="en-US" dirty="0"/>
              <a:t>Leadership Theories: Research Orientation</a:t>
            </a:r>
            <a:br>
              <a:rPr lang="en-US" dirty="0"/>
            </a:br>
            <a:endParaRPr lang="en-US" dirty="0"/>
          </a:p>
        </p:txBody>
      </p:sp>
      <p:sp>
        <p:nvSpPr>
          <p:cNvPr id="4" name="Date Placeholder 3"/>
          <p:cNvSpPr>
            <a:spLocks noGrp="1"/>
          </p:cNvSpPr>
          <p:nvPr>
            <p:ph type="dt" sz="half" idx="10"/>
          </p:nvPr>
        </p:nvSpPr>
        <p:spPr>
          <a:xfrm>
            <a:off x="9732656" y="5883275"/>
            <a:ext cx="1143000" cy="365125"/>
          </a:xfrm>
        </p:spPr>
        <p:txBody>
          <a:bodyPr>
            <a:normAutofit/>
          </a:bodyPr>
          <a:lstStyle/>
          <a:p>
            <a:pPr>
              <a:spcAft>
                <a:spcPts val="600"/>
              </a:spcAft>
            </a:pPr>
            <a:fld id="{209F8200-A5B6-4CA2-B0AB-97E765F6AB9E}" type="datetime1">
              <a:rPr lang="en-US" smtClean="0"/>
              <a:pPr>
                <a:spcAft>
                  <a:spcPts val="600"/>
                </a:spcAft>
              </a:pPr>
              <a:t>9/14/2019</a:t>
            </a:fld>
            <a:endParaRPr lang="en-US"/>
          </a:p>
        </p:txBody>
      </p:sp>
      <p:sp>
        <p:nvSpPr>
          <p:cNvPr id="5" name="Slide Number Placeholder 4"/>
          <p:cNvSpPr>
            <a:spLocks noGrp="1"/>
          </p:cNvSpPr>
          <p:nvPr>
            <p:ph type="sldNum" sz="quarter" idx="12"/>
          </p:nvPr>
        </p:nvSpPr>
        <p:spPr>
          <a:xfrm>
            <a:off x="10951856" y="5867131"/>
            <a:ext cx="551167" cy="365125"/>
          </a:xfrm>
        </p:spPr>
        <p:txBody>
          <a:bodyPr>
            <a:normAutofit/>
          </a:bodyPr>
          <a:lstStyle/>
          <a:p>
            <a:pPr>
              <a:spcAft>
                <a:spcPts val="600"/>
              </a:spcAft>
            </a:pPr>
            <a:fld id="{588CFFC0-E29B-4301-BDAA-A774BD193004}" type="slidenum">
              <a:rPr lang="en-US" smtClean="0"/>
              <a:pPr>
                <a:spcAft>
                  <a:spcPts val="600"/>
                </a:spcAft>
              </a:pPr>
              <a:t>3</a:t>
            </a:fld>
            <a:endParaRPr lang="en-US"/>
          </a:p>
        </p:txBody>
      </p:sp>
      <p:graphicFrame>
        <p:nvGraphicFramePr>
          <p:cNvPr id="48" name="Content Placeholder 2">
            <a:extLst>
              <a:ext uri="{FF2B5EF4-FFF2-40B4-BE49-F238E27FC236}">
                <a16:creationId xmlns:a16="http://schemas.microsoft.com/office/drawing/2014/main" xmlns="" id="{B43B3A9E-4FB5-47F3-83F8-97ED6AD7C719}"/>
              </a:ext>
            </a:extLst>
          </p:cNvPr>
          <p:cNvGraphicFramePr/>
          <p:nvPr>
            <p:extLst>
              <p:ext uri="{D42A27DB-BD31-4B8C-83A1-F6EECF244321}">
                <p14:modId xmlns:p14="http://schemas.microsoft.com/office/powerpoint/2010/main" xmlns="" val="3092134442"/>
              </p:ext>
            </p:extLst>
          </p:nvPr>
        </p:nvGraphicFramePr>
        <p:xfrm>
          <a:off x="1760705" y="2694562"/>
          <a:ext cx="9742319" cy="309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24" name="Rectangle 11">
            <a:extLst>
              <a:ext uri="{FF2B5EF4-FFF2-40B4-BE49-F238E27FC236}">
                <a16:creationId xmlns:a16="http://schemas.microsoft.com/office/drawing/2014/main" xmlns="" id="{94C52C56-BEF2-4E22-8C8E-A7AC96B03A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13">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535021" y="685800"/>
            <a:ext cx="2639962" cy="5105400"/>
          </a:xfrm>
        </p:spPr>
        <p:txBody>
          <a:bodyPr>
            <a:normAutofit/>
          </a:bodyPr>
          <a:lstStyle/>
          <a:p>
            <a:r>
              <a:rPr lang="en-US" sz="3400">
                <a:solidFill>
                  <a:srgbClr val="FFFFFF"/>
                </a:solidFill>
              </a:rPr>
              <a:t>Continue…….</a:t>
            </a:r>
          </a:p>
        </p:txBody>
      </p:sp>
      <p:grpSp>
        <p:nvGrpSpPr>
          <p:cNvPr id="26" name="Group 15">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7"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8"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9"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0"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1"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2"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 name="Date Placeholder 3"/>
          <p:cNvSpPr>
            <a:spLocks noGrp="1"/>
          </p:cNvSpPr>
          <p:nvPr>
            <p:ph type="dt" sz="half" idx="10"/>
          </p:nvPr>
        </p:nvSpPr>
        <p:spPr>
          <a:xfrm>
            <a:off x="9732656" y="5883275"/>
            <a:ext cx="1143000" cy="365125"/>
          </a:xfrm>
        </p:spPr>
        <p:txBody>
          <a:bodyPr>
            <a:normAutofit/>
          </a:bodyPr>
          <a:lstStyle/>
          <a:p>
            <a:pPr>
              <a:spcAft>
                <a:spcPts val="600"/>
              </a:spcAft>
            </a:pPr>
            <a:fld id="{9A2E32B4-D9C2-41FD-BE27-AFF9D35BF8FC}" type="datetime1">
              <a:rPr lang="en-US" smtClean="0"/>
              <a:pPr>
                <a:spcAft>
                  <a:spcPts val="600"/>
                </a:spcAft>
              </a:pPr>
              <a:t>9/14/2019</a:t>
            </a:fld>
            <a:endParaRPr lang="en-US"/>
          </a:p>
        </p:txBody>
      </p:sp>
      <p:sp>
        <p:nvSpPr>
          <p:cNvPr id="5" name="Slide Number Placeholder 4"/>
          <p:cNvSpPr>
            <a:spLocks noGrp="1"/>
          </p:cNvSpPr>
          <p:nvPr>
            <p:ph type="sldNum" sz="quarter" idx="12"/>
          </p:nvPr>
        </p:nvSpPr>
        <p:spPr>
          <a:xfrm>
            <a:off x="10951856" y="5867131"/>
            <a:ext cx="551167" cy="365125"/>
          </a:xfrm>
        </p:spPr>
        <p:txBody>
          <a:bodyPr>
            <a:normAutofit/>
          </a:bodyPr>
          <a:lstStyle/>
          <a:p>
            <a:pPr>
              <a:spcAft>
                <a:spcPts val="600"/>
              </a:spcAft>
            </a:pPr>
            <a:fld id="{588CFFC0-E29B-4301-BDAA-A774BD193004}" type="slidenum">
              <a:rPr lang="en-US" smtClean="0"/>
              <a:pPr>
                <a:spcAft>
                  <a:spcPts val="600"/>
                </a:spcAft>
              </a:pPr>
              <a:t>4</a:t>
            </a:fld>
            <a:endParaRPr lang="en-US"/>
          </a:p>
        </p:txBody>
      </p:sp>
      <p:graphicFrame>
        <p:nvGraphicFramePr>
          <p:cNvPr id="27" name="Content Placeholder 2">
            <a:extLst>
              <a:ext uri="{FF2B5EF4-FFF2-40B4-BE49-F238E27FC236}">
                <a16:creationId xmlns:a16="http://schemas.microsoft.com/office/drawing/2014/main" xmlns="" id="{EA5DC0DD-B83A-4D66-9F44-658427D396E5}"/>
              </a:ext>
            </a:extLst>
          </p:cNvPr>
          <p:cNvGraphicFramePr>
            <a:graphicFrameLocks noGrp="1"/>
          </p:cNvGraphicFramePr>
          <p:nvPr>
            <p:ph idx="1"/>
            <p:extLst>
              <p:ext uri="{D42A27DB-BD31-4B8C-83A1-F6EECF244321}">
                <p14:modId xmlns:p14="http://schemas.microsoft.com/office/powerpoint/2010/main" xmlns="" val="366221170"/>
              </p:ext>
            </p:extLst>
          </p:nvPr>
        </p:nvGraphicFramePr>
        <p:xfrm>
          <a:off x="5050431" y="272374"/>
          <a:ext cx="6606548" cy="5518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244732"/>
            <a:ext cx="8911687" cy="1280890"/>
          </a:xfrm>
        </p:spPr>
        <p:txBody>
          <a:bodyPr>
            <a:normAutofit/>
          </a:bodyPr>
          <a:lstStyle/>
          <a:p>
            <a:r>
              <a:rPr lang="en-US" sz="3200" dirty="0"/>
              <a:t>Stogdill’s Research Findings (1948)</a:t>
            </a:r>
          </a:p>
        </p:txBody>
      </p:sp>
      <p:sp>
        <p:nvSpPr>
          <p:cNvPr id="3" name="Content Placeholder 2"/>
          <p:cNvSpPr>
            <a:spLocks noGrp="1"/>
          </p:cNvSpPr>
          <p:nvPr>
            <p:ph idx="1"/>
          </p:nvPr>
        </p:nvSpPr>
        <p:spPr>
          <a:xfrm>
            <a:off x="2676761" y="1536970"/>
            <a:ext cx="8915400" cy="4520167"/>
          </a:xfrm>
        </p:spPr>
        <p:txBody>
          <a:bodyPr>
            <a:noAutofit/>
          </a:bodyPr>
          <a:lstStyle/>
          <a:p>
            <a:r>
              <a:rPr lang="en-US" sz="2400" dirty="0"/>
              <a:t>Examined more than 100 studies based on trait approach.</a:t>
            </a:r>
          </a:p>
          <a:p>
            <a:r>
              <a:rPr lang="en-US" sz="2400" dirty="0"/>
              <a:t>Uncovered several traits consistent with Effective Leadership</a:t>
            </a:r>
          </a:p>
          <a:p>
            <a:r>
              <a:rPr lang="en-US" sz="2400" dirty="0"/>
              <a:t>Intelligence, Initiative, Interpersonal skills, self-confidence, drive for responsibility, personal integrity.</a:t>
            </a:r>
          </a:p>
          <a:p>
            <a:r>
              <a:rPr lang="en-US" sz="2400" dirty="0"/>
              <a:t>Findings also indicate: Particular trait is often related to a SITUATION</a:t>
            </a:r>
          </a:p>
          <a:p>
            <a:r>
              <a:rPr lang="en-US" sz="2400" dirty="0"/>
              <a:t>E.g.: Many contributes to the success of a leader in one situation, but it may be irrelevant to a leader in another SITUATION</a:t>
            </a:r>
          </a:p>
          <a:p>
            <a:r>
              <a:rPr lang="en-US" sz="2400" dirty="0"/>
              <a:t>Possessing certain personal characteristics is NO guarantee to SUCCESS</a:t>
            </a:r>
          </a:p>
          <a:p>
            <a:endParaRPr lang="en-US" sz="2400" dirty="0"/>
          </a:p>
        </p:txBody>
      </p:sp>
      <p:sp>
        <p:nvSpPr>
          <p:cNvPr id="4" name="Date Placeholder 3"/>
          <p:cNvSpPr>
            <a:spLocks noGrp="1"/>
          </p:cNvSpPr>
          <p:nvPr>
            <p:ph type="dt" sz="half" idx="10"/>
          </p:nvPr>
        </p:nvSpPr>
        <p:spPr/>
        <p:txBody>
          <a:bodyPr/>
          <a:lstStyle/>
          <a:p>
            <a:fld id="{62D31AA5-3624-4213-9D4F-C65DE5454A11}"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37762"/>
          </a:xfrm>
        </p:spPr>
        <p:txBody>
          <a:bodyPr>
            <a:normAutofit fontScale="90000"/>
          </a:bodyPr>
          <a:lstStyle/>
          <a:p>
            <a:r>
              <a:rPr lang="en-US" dirty="0"/>
              <a:t>Kurt Lewin &amp; Associates : University of Iowa: Behavioural Approach</a:t>
            </a:r>
          </a:p>
        </p:txBody>
      </p:sp>
      <p:sp>
        <p:nvSpPr>
          <p:cNvPr id="3" name="Content Placeholder 2"/>
          <p:cNvSpPr>
            <a:spLocks noGrp="1"/>
          </p:cNvSpPr>
          <p:nvPr>
            <p:ph idx="1"/>
          </p:nvPr>
        </p:nvSpPr>
        <p:spPr/>
        <p:txBody>
          <a:bodyPr>
            <a:noAutofit/>
          </a:bodyPr>
          <a:lstStyle/>
          <a:p>
            <a:r>
              <a:rPr lang="en-US" sz="2400" dirty="0"/>
              <a:t>First studies on leadership behavior was conducted by them</a:t>
            </a:r>
          </a:p>
          <a:p>
            <a:r>
              <a:rPr lang="en-US" sz="2400" dirty="0"/>
              <a:t>Experiment: Group of children and designated adult leaders to act as either Democratic/Autocratic or Participative style</a:t>
            </a:r>
          </a:p>
          <a:p>
            <a:pPr>
              <a:buNone/>
            </a:pPr>
            <a:endParaRPr lang="en-US" sz="2400" dirty="0"/>
          </a:p>
          <a:p>
            <a:r>
              <a:rPr lang="en-US" sz="2400" dirty="0"/>
              <a:t>Autocratic: Feeling f hostility/Excellent Performance</a:t>
            </a:r>
          </a:p>
          <a:p>
            <a:r>
              <a:rPr lang="en-US" sz="2400" dirty="0"/>
              <a:t>Democratic: Positive feeling/Good </a:t>
            </a:r>
          </a:p>
          <a:p>
            <a:r>
              <a:rPr lang="en-US" sz="2400" dirty="0"/>
              <a:t>Participative: Comfortable/near to excellent</a:t>
            </a:r>
          </a:p>
          <a:p>
            <a:endParaRPr lang="en-US" sz="2400" dirty="0"/>
          </a:p>
          <a:p>
            <a:endParaRPr lang="en-US" sz="2400" dirty="0"/>
          </a:p>
        </p:txBody>
      </p:sp>
      <p:sp>
        <p:nvSpPr>
          <p:cNvPr id="4" name="Date Placeholder 3"/>
          <p:cNvSpPr>
            <a:spLocks noGrp="1"/>
          </p:cNvSpPr>
          <p:nvPr>
            <p:ph type="dt" sz="half" idx="10"/>
          </p:nvPr>
        </p:nvSpPr>
        <p:spPr/>
        <p:txBody>
          <a:bodyPr/>
          <a:lstStyle/>
          <a:p>
            <a:fld id="{0B3A751C-712C-467F-BC6B-0B2B32CC5B5A}"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96128"/>
          </a:xfrm>
        </p:spPr>
        <p:txBody>
          <a:bodyPr>
            <a:normAutofit/>
          </a:bodyPr>
          <a:lstStyle/>
          <a:p>
            <a:r>
              <a:rPr lang="en-US" sz="3200" dirty="0"/>
              <a:t>Ohio State Studies</a:t>
            </a:r>
          </a:p>
        </p:txBody>
      </p:sp>
      <p:sp>
        <p:nvSpPr>
          <p:cNvPr id="3" name="Content Placeholder 2"/>
          <p:cNvSpPr>
            <a:spLocks noGrp="1"/>
          </p:cNvSpPr>
          <p:nvPr>
            <p:ph idx="1"/>
          </p:nvPr>
        </p:nvSpPr>
        <p:spPr>
          <a:xfrm>
            <a:off x="2589212" y="1605065"/>
            <a:ext cx="8915400" cy="4306158"/>
          </a:xfrm>
        </p:spPr>
        <p:txBody>
          <a:bodyPr>
            <a:normAutofit/>
          </a:bodyPr>
          <a:lstStyle/>
          <a:p>
            <a:r>
              <a:rPr lang="en-US" sz="2400" dirty="0"/>
              <a:t>Identify specific dimension of leadership behavior</a:t>
            </a:r>
          </a:p>
          <a:p>
            <a:r>
              <a:rPr lang="en-US" sz="2400" dirty="0"/>
              <a:t>Nearly 2000 behaviors</a:t>
            </a:r>
          </a:p>
          <a:p>
            <a:r>
              <a:rPr lang="en-US" sz="2400" dirty="0"/>
              <a:t>Leadership Behavior Description Questionnaire (LBDQ)</a:t>
            </a:r>
          </a:p>
          <a:p>
            <a:pPr>
              <a:buNone/>
            </a:pPr>
            <a:endParaRPr lang="en-US" sz="2400" dirty="0"/>
          </a:p>
          <a:p>
            <a:r>
              <a:rPr lang="en-US" sz="2400" dirty="0"/>
              <a:t>Finding: Two Dimensions</a:t>
            </a:r>
          </a:p>
          <a:p>
            <a:r>
              <a:rPr lang="en-US" sz="2400" dirty="0"/>
              <a:t>1) Consideration- leader cares about subordinate</a:t>
            </a:r>
          </a:p>
          <a:p>
            <a:r>
              <a:rPr lang="en-US" sz="2400" dirty="0"/>
              <a:t>2) Initiating Structure- directs subordinate work activities</a:t>
            </a:r>
          </a:p>
        </p:txBody>
      </p:sp>
      <p:sp>
        <p:nvSpPr>
          <p:cNvPr id="4" name="Date Placeholder 3"/>
          <p:cNvSpPr>
            <a:spLocks noGrp="1"/>
          </p:cNvSpPr>
          <p:nvPr>
            <p:ph type="dt" sz="half" idx="10"/>
          </p:nvPr>
        </p:nvSpPr>
        <p:spPr/>
        <p:txBody>
          <a:bodyPr/>
          <a:lstStyle/>
          <a:p>
            <a:fld id="{C6002248-2385-4D47-8EF4-EC0A49957A54}"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6093"/>
            <a:ext cx="8911687" cy="1280890"/>
          </a:xfrm>
        </p:spPr>
        <p:txBody>
          <a:bodyPr>
            <a:normAutofit/>
          </a:bodyPr>
          <a:lstStyle/>
          <a:p>
            <a:r>
              <a:rPr lang="en-US" sz="3200" dirty="0"/>
              <a:t>University of Michigan Studies</a:t>
            </a:r>
          </a:p>
        </p:txBody>
      </p:sp>
      <p:sp>
        <p:nvSpPr>
          <p:cNvPr id="3" name="Content Placeholder 2"/>
          <p:cNvSpPr>
            <a:spLocks noGrp="1"/>
          </p:cNvSpPr>
          <p:nvPr>
            <p:ph idx="1"/>
          </p:nvPr>
        </p:nvSpPr>
        <p:spPr>
          <a:xfrm>
            <a:off x="2589212" y="1536970"/>
            <a:ext cx="8915400" cy="4374252"/>
          </a:xfrm>
        </p:spPr>
        <p:txBody>
          <a:bodyPr>
            <a:normAutofit/>
          </a:bodyPr>
          <a:lstStyle/>
          <a:p>
            <a:r>
              <a:rPr lang="en-US" sz="2400" dirty="0"/>
              <a:t>Different Approach</a:t>
            </a:r>
          </a:p>
          <a:p>
            <a:r>
              <a:rPr lang="en-US" sz="2400" dirty="0"/>
              <a:t>Comparing the behavior of Effective and Ineffective Supervisors</a:t>
            </a:r>
          </a:p>
          <a:p>
            <a:r>
              <a:rPr lang="en-US" sz="2400" dirty="0"/>
              <a:t>Effectiveness of leaders was determined by productivity of the subordinate group</a:t>
            </a:r>
          </a:p>
          <a:p>
            <a:pPr>
              <a:buNone/>
            </a:pPr>
            <a:endParaRPr lang="en-US" sz="2400" dirty="0"/>
          </a:p>
          <a:p>
            <a:r>
              <a:rPr lang="en-US" sz="2400" dirty="0"/>
              <a:t>Findings: two type of behavior</a:t>
            </a:r>
          </a:p>
          <a:p>
            <a:r>
              <a:rPr lang="en-US" sz="2400" dirty="0"/>
              <a:t>1)Employee Centered</a:t>
            </a:r>
          </a:p>
          <a:p>
            <a:r>
              <a:rPr lang="en-US" sz="2400" dirty="0"/>
              <a:t>2) Job-centered</a:t>
            </a:r>
          </a:p>
        </p:txBody>
      </p:sp>
      <p:sp>
        <p:nvSpPr>
          <p:cNvPr id="4" name="Date Placeholder 3"/>
          <p:cNvSpPr>
            <a:spLocks noGrp="1"/>
          </p:cNvSpPr>
          <p:nvPr>
            <p:ph type="dt" sz="half" idx="10"/>
          </p:nvPr>
        </p:nvSpPr>
        <p:spPr/>
        <p:txBody>
          <a:bodyPr/>
          <a:lstStyle/>
          <a:p>
            <a:fld id="{F51E7E4E-9316-413A-AE58-22EE74FFD516}"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029592"/>
          </a:xfrm>
        </p:spPr>
        <p:txBody>
          <a:bodyPr>
            <a:normAutofit fontScale="90000"/>
          </a:bodyPr>
          <a:lstStyle/>
          <a:p>
            <a:r>
              <a:rPr lang="en-US" dirty="0"/>
              <a:t>How Ohio &amp; Michigan findings different ??</a:t>
            </a:r>
          </a:p>
        </p:txBody>
      </p:sp>
      <p:sp>
        <p:nvSpPr>
          <p:cNvPr id="3" name="Content Placeholder 2"/>
          <p:cNvSpPr>
            <a:spLocks noGrp="1"/>
          </p:cNvSpPr>
          <p:nvPr>
            <p:ph idx="1"/>
          </p:nvPr>
        </p:nvSpPr>
        <p:spPr>
          <a:xfrm>
            <a:off x="2608667" y="1754222"/>
            <a:ext cx="8915400" cy="3777622"/>
          </a:xfrm>
        </p:spPr>
        <p:txBody>
          <a:bodyPr>
            <a:noAutofit/>
          </a:bodyPr>
          <a:lstStyle/>
          <a:p>
            <a:pPr>
              <a:buNone/>
            </a:pPr>
            <a:r>
              <a:rPr lang="en-US" sz="2400" dirty="0"/>
              <a:t>1)M Research: considered employee centered and job centered leadership to be distinct style in opposition to one another.</a:t>
            </a:r>
          </a:p>
          <a:p>
            <a:pPr>
              <a:buNone/>
            </a:pPr>
            <a:endParaRPr lang="en-US" sz="2400" dirty="0"/>
          </a:p>
          <a:p>
            <a:pPr>
              <a:buNone/>
            </a:pPr>
            <a:r>
              <a:rPr lang="en-US" sz="2400" dirty="0"/>
              <a:t>2) A leader is identifiable by behavior characteristics of one or the other style</a:t>
            </a:r>
          </a:p>
          <a:p>
            <a:pPr>
              <a:buNone/>
            </a:pPr>
            <a:r>
              <a:rPr lang="en-US" sz="2400" dirty="0"/>
              <a:t>But NOT BOTH.</a:t>
            </a:r>
          </a:p>
          <a:p>
            <a:pPr>
              <a:buNone/>
            </a:pPr>
            <a:endParaRPr lang="en-US" sz="2400" dirty="0"/>
          </a:p>
          <a:p>
            <a:pPr>
              <a:buNone/>
            </a:pPr>
            <a:r>
              <a:rPr lang="en-US" sz="2400" dirty="0"/>
              <a:t>3) Acknowledgement  not only by designated leader but also by peer’s (enhanced performance).</a:t>
            </a:r>
          </a:p>
        </p:txBody>
      </p:sp>
      <p:sp>
        <p:nvSpPr>
          <p:cNvPr id="4" name="Date Placeholder 3"/>
          <p:cNvSpPr>
            <a:spLocks noGrp="1"/>
          </p:cNvSpPr>
          <p:nvPr>
            <p:ph type="dt" sz="half" idx="10"/>
          </p:nvPr>
        </p:nvSpPr>
        <p:spPr/>
        <p:txBody>
          <a:bodyPr/>
          <a:lstStyle/>
          <a:p>
            <a:fld id="{6D6E11E5-4CF9-4D22-92B4-95EC1DF6B436}"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96093"/>
            <a:ext cx="8911687" cy="737762"/>
          </a:xfrm>
        </p:spPr>
        <p:txBody>
          <a:bodyPr>
            <a:normAutofit fontScale="90000"/>
          </a:bodyPr>
          <a:lstStyle/>
          <a:p>
            <a:r>
              <a:rPr lang="en-US" dirty="0"/>
              <a:t>University of Texas: Blake &amp; Mouton proposed Leadership Grid</a:t>
            </a:r>
          </a:p>
        </p:txBody>
      </p:sp>
      <p:sp>
        <p:nvSpPr>
          <p:cNvPr id="9" name="Date Placeholder 8"/>
          <p:cNvSpPr>
            <a:spLocks noGrp="1"/>
          </p:cNvSpPr>
          <p:nvPr>
            <p:ph type="dt" sz="half" idx="10"/>
          </p:nvPr>
        </p:nvSpPr>
        <p:spPr/>
        <p:txBody>
          <a:bodyPr/>
          <a:lstStyle/>
          <a:p>
            <a:fld id="{3AE13D6C-59A9-4083-8586-03B80FF152BD}" type="datetime1">
              <a:rPr lang="en-US" smtClean="0"/>
              <a:pPr/>
              <a:t>9/14/2019</a:t>
            </a:fld>
            <a:endParaRPr lang="en-US"/>
          </a:p>
        </p:txBody>
      </p:sp>
      <p:sp>
        <p:nvSpPr>
          <p:cNvPr id="10" name="Slide Number Placeholder 9"/>
          <p:cNvSpPr>
            <a:spLocks noGrp="1"/>
          </p:cNvSpPr>
          <p:nvPr>
            <p:ph type="sldNum" sz="quarter" idx="12"/>
          </p:nvPr>
        </p:nvSpPr>
        <p:spPr/>
        <p:txBody>
          <a:bodyPr/>
          <a:lstStyle/>
          <a:p>
            <a:fld id="{588CFFC0-E29B-4301-BDAA-A774BD193004}" type="slidenum">
              <a:rPr lang="en-US" smtClean="0"/>
              <a:pPr/>
              <a:t>10</a:t>
            </a:fld>
            <a:endParaRPr lang="en-US"/>
          </a:p>
        </p:txBody>
      </p:sp>
      <p:sp>
        <p:nvSpPr>
          <p:cNvPr id="1028" name="AutoShape 4" descr="Image result for blake and moutongr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Image result for blake and moutongri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3" name="Picture 9"/>
          <p:cNvPicPr>
            <a:picLocks noChangeAspect="1" noChangeArrowheads="1"/>
          </p:cNvPicPr>
          <p:nvPr/>
        </p:nvPicPr>
        <p:blipFill>
          <a:blip r:embed="rId2"/>
          <a:srcRect/>
          <a:stretch>
            <a:fillRect/>
          </a:stretch>
        </p:blipFill>
        <p:spPr bwMode="auto">
          <a:xfrm>
            <a:off x="2869659" y="1509184"/>
            <a:ext cx="6015949" cy="5124979"/>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25311"/>
          </a:xfrm>
        </p:spPr>
        <p:txBody>
          <a:bodyPr>
            <a:normAutofit/>
          </a:bodyPr>
          <a:lstStyle/>
          <a:p>
            <a:r>
              <a:rPr lang="en-US" sz="3200" dirty="0"/>
              <a:t>Self Assessment- Leadership Style</a:t>
            </a:r>
          </a:p>
        </p:txBody>
      </p:sp>
      <p:sp>
        <p:nvSpPr>
          <p:cNvPr id="3" name="Content Placeholder 2"/>
          <p:cNvSpPr>
            <a:spLocks noGrp="1"/>
          </p:cNvSpPr>
          <p:nvPr>
            <p:ph idx="1"/>
          </p:nvPr>
        </p:nvSpPr>
        <p:spPr>
          <a:xfrm>
            <a:off x="2589212" y="1819072"/>
            <a:ext cx="8915400" cy="4092150"/>
          </a:xfrm>
        </p:spPr>
        <p:txBody>
          <a:bodyPr>
            <a:normAutofit/>
          </a:bodyPr>
          <a:lstStyle/>
          <a:p>
            <a:r>
              <a:rPr lang="en-US" sz="2400" dirty="0"/>
              <a:t>Strongly Disagree=1</a:t>
            </a:r>
          </a:p>
          <a:p>
            <a:r>
              <a:rPr lang="en-US" sz="2400" dirty="0"/>
              <a:t>Disagree=2</a:t>
            </a:r>
          </a:p>
          <a:p>
            <a:r>
              <a:rPr lang="en-US" sz="2400" dirty="0"/>
              <a:t>Neutral=3</a:t>
            </a:r>
          </a:p>
          <a:p>
            <a:r>
              <a:rPr lang="en-US" sz="2400" dirty="0"/>
              <a:t>Agree=4</a:t>
            </a:r>
          </a:p>
          <a:p>
            <a:r>
              <a:rPr lang="en-US" sz="2400" dirty="0"/>
              <a:t>Strongly Agree=5</a:t>
            </a:r>
          </a:p>
          <a:p>
            <a:pPr>
              <a:buNone/>
            </a:pPr>
            <a:endParaRPr lang="en-US" sz="2400" dirty="0"/>
          </a:p>
        </p:txBody>
      </p:sp>
      <p:sp>
        <p:nvSpPr>
          <p:cNvPr id="4" name="Date Placeholder 3"/>
          <p:cNvSpPr>
            <a:spLocks noGrp="1"/>
          </p:cNvSpPr>
          <p:nvPr>
            <p:ph type="dt" sz="half" idx="10"/>
          </p:nvPr>
        </p:nvSpPr>
        <p:spPr/>
        <p:txBody>
          <a:bodyPr/>
          <a:lstStyle/>
          <a:p>
            <a:fld id="{F4BD531E-9330-4582-9B07-C26F6EF8B521}"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449012"/>
            <a:ext cx="8911687" cy="445933"/>
          </a:xfrm>
        </p:spPr>
        <p:txBody>
          <a:bodyPr>
            <a:normAutofit fontScale="90000"/>
          </a:bodyPr>
          <a:lstStyle/>
          <a:p>
            <a:r>
              <a:rPr lang="en-US" sz="3200" dirty="0"/>
              <a:t>Questions</a:t>
            </a:r>
          </a:p>
        </p:txBody>
      </p:sp>
      <p:sp>
        <p:nvSpPr>
          <p:cNvPr id="3" name="Content Placeholder 2"/>
          <p:cNvSpPr>
            <a:spLocks noGrp="1"/>
          </p:cNvSpPr>
          <p:nvPr>
            <p:ph idx="1"/>
          </p:nvPr>
        </p:nvSpPr>
        <p:spPr>
          <a:xfrm>
            <a:off x="2589212" y="1021405"/>
            <a:ext cx="8915400" cy="5301574"/>
          </a:xfrm>
        </p:spPr>
        <p:txBody>
          <a:bodyPr>
            <a:normAutofit/>
          </a:bodyPr>
          <a:lstStyle/>
          <a:p>
            <a:r>
              <a:rPr lang="en-US" sz="2400" dirty="0"/>
              <a:t>Q1. Employee needs to be supervised closely or they are not likely to do their work.</a:t>
            </a:r>
          </a:p>
          <a:p>
            <a:pPr>
              <a:buNone/>
            </a:pPr>
            <a:endParaRPr lang="en-US" sz="2400" dirty="0"/>
          </a:p>
          <a:p>
            <a:r>
              <a:rPr lang="en-US" sz="2400" dirty="0"/>
              <a:t>Q2. Employees want to be part of the decision-making process.</a:t>
            </a:r>
          </a:p>
          <a:p>
            <a:pPr>
              <a:buNone/>
            </a:pPr>
            <a:endParaRPr lang="en-US" sz="2400" dirty="0"/>
          </a:p>
          <a:p>
            <a:r>
              <a:rPr lang="en-US" sz="2400" dirty="0"/>
              <a:t>Q3. In Complex situations, leaders should let subordinates work problems out on their own.</a:t>
            </a:r>
          </a:p>
          <a:p>
            <a:pPr>
              <a:buNone/>
            </a:pPr>
            <a:endParaRPr lang="en-US" sz="2400" dirty="0"/>
          </a:p>
          <a:p>
            <a:r>
              <a:rPr lang="en-US" sz="2400" dirty="0"/>
              <a:t>Q4. It is fair to say that most employees in the general population are lazy.</a:t>
            </a:r>
          </a:p>
        </p:txBody>
      </p:sp>
      <p:sp>
        <p:nvSpPr>
          <p:cNvPr id="4" name="Date Placeholder 3"/>
          <p:cNvSpPr>
            <a:spLocks noGrp="1"/>
          </p:cNvSpPr>
          <p:nvPr>
            <p:ph type="dt" sz="half" idx="10"/>
          </p:nvPr>
        </p:nvSpPr>
        <p:spPr/>
        <p:txBody>
          <a:bodyPr/>
          <a:lstStyle/>
          <a:p>
            <a:fld id="{2B8A434E-3175-4A86-B903-68AC09765F56}"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419829"/>
            <a:ext cx="8911687" cy="494571"/>
          </a:xfrm>
        </p:spPr>
        <p:txBody>
          <a:bodyPr>
            <a:normAutofit fontScale="90000"/>
          </a:bodyPr>
          <a:lstStyle/>
          <a:p>
            <a:r>
              <a:rPr lang="en-US" dirty="0"/>
              <a:t>Questions</a:t>
            </a:r>
          </a:p>
        </p:txBody>
      </p:sp>
      <p:sp>
        <p:nvSpPr>
          <p:cNvPr id="3" name="Content Placeholder 2"/>
          <p:cNvSpPr>
            <a:spLocks noGrp="1"/>
          </p:cNvSpPr>
          <p:nvPr>
            <p:ph idx="1"/>
          </p:nvPr>
        </p:nvSpPr>
        <p:spPr>
          <a:xfrm>
            <a:off x="2589212" y="1147864"/>
            <a:ext cx="8915400" cy="5262664"/>
          </a:xfrm>
        </p:spPr>
        <p:txBody>
          <a:bodyPr>
            <a:normAutofit/>
          </a:bodyPr>
          <a:lstStyle/>
          <a:p>
            <a:r>
              <a:rPr lang="en-US" sz="2400" dirty="0"/>
              <a:t>Q5. Providing guidance without pressure is the key to being a good leader.</a:t>
            </a:r>
          </a:p>
          <a:p>
            <a:pPr>
              <a:buNone/>
            </a:pPr>
            <a:endParaRPr lang="en-US" sz="2400" dirty="0"/>
          </a:p>
          <a:p>
            <a:r>
              <a:rPr lang="en-US" sz="2400" dirty="0"/>
              <a:t>Q6. Leadership requires staying out of the way of subordinates as they do their work.</a:t>
            </a:r>
          </a:p>
          <a:p>
            <a:pPr>
              <a:buNone/>
            </a:pPr>
            <a:endParaRPr lang="en-US" sz="2400" dirty="0"/>
          </a:p>
          <a:p>
            <a:r>
              <a:rPr lang="en-US" sz="2400" dirty="0"/>
              <a:t>Q7. As a rule, employees must be given rewards or punishments in order to motivate them to achieve organizational objectives.</a:t>
            </a:r>
          </a:p>
          <a:p>
            <a:pPr>
              <a:buNone/>
            </a:pPr>
            <a:endParaRPr lang="en-US" sz="2400" dirty="0"/>
          </a:p>
          <a:p>
            <a:r>
              <a:rPr lang="en-US" sz="2400" dirty="0"/>
              <a:t>Q8. Most workers prefer supportive communication from their leaders.</a:t>
            </a:r>
          </a:p>
        </p:txBody>
      </p:sp>
      <p:sp>
        <p:nvSpPr>
          <p:cNvPr id="4" name="Date Placeholder 3"/>
          <p:cNvSpPr>
            <a:spLocks noGrp="1"/>
          </p:cNvSpPr>
          <p:nvPr>
            <p:ph type="dt" sz="half" idx="10"/>
          </p:nvPr>
        </p:nvSpPr>
        <p:spPr/>
        <p:txBody>
          <a:bodyPr/>
          <a:lstStyle/>
          <a:p>
            <a:fld id="{71CF7482-9FD8-4AEE-B898-977C8BAFC971}"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3197" y="332280"/>
            <a:ext cx="8911687" cy="766945"/>
          </a:xfrm>
        </p:spPr>
        <p:txBody>
          <a:bodyPr>
            <a:normAutofit/>
          </a:bodyPr>
          <a:lstStyle/>
          <a:p>
            <a:r>
              <a:rPr lang="en-US" sz="3200" dirty="0"/>
              <a:t>Questions</a:t>
            </a:r>
          </a:p>
        </p:txBody>
      </p:sp>
      <p:sp>
        <p:nvSpPr>
          <p:cNvPr id="3" name="Content Placeholder 2"/>
          <p:cNvSpPr>
            <a:spLocks noGrp="1"/>
          </p:cNvSpPr>
          <p:nvPr>
            <p:ph idx="1"/>
          </p:nvPr>
        </p:nvSpPr>
        <p:spPr>
          <a:xfrm>
            <a:off x="2589212" y="1021403"/>
            <a:ext cx="8915400" cy="5350213"/>
          </a:xfrm>
        </p:spPr>
        <p:txBody>
          <a:bodyPr>
            <a:normAutofit/>
          </a:bodyPr>
          <a:lstStyle/>
          <a:p>
            <a:r>
              <a:rPr lang="en-US" sz="2400" dirty="0"/>
              <a:t>Q9. As a rule, leaders should allow subordinates to appraise their own work.</a:t>
            </a:r>
          </a:p>
          <a:p>
            <a:pPr>
              <a:buNone/>
            </a:pPr>
            <a:endParaRPr lang="en-US" sz="2400" dirty="0"/>
          </a:p>
          <a:p>
            <a:r>
              <a:rPr lang="en-US" sz="2400" dirty="0"/>
              <a:t>Q10. Most employees feel insecure about their work and need direction.</a:t>
            </a:r>
          </a:p>
          <a:p>
            <a:pPr>
              <a:buNone/>
            </a:pPr>
            <a:endParaRPr lang="en-US" sz="2400" dirty="0"/>
          </a:p>
          <a:p>
            <a:r>
              <a:rPr lang="en-US" sz="2400" dirty="0"/>
              <a:t>Q11. Leaders need to help subordinates accept responsibility for completing their work.</a:t>
            </a:r>
          </a:p>
          <a:p>
            <a:pPr>
              <a:buNone/>
            </a:pPr>
            <a:endParaRPr lang="en-US" sz="2400" dirty="0"/>
          </a:p>
          <a:p>
            <a:r>
              <a:rPr lang="en-US" sz="2400" dirty="0"/>
              <a:t>Q12.Leaders should give subordinates complete freedom to solve problems on their own.</a:t>
            </a:r>
          </a:p>
          <a:p>
            <a:pPr>
              <a:buNone/>
            </a:pPr>
            <a:endParaRPr lang="en-US" sz="2400" dirty="0"/>
          </a:p>
        </p:txBody>
      </p:sp>
      <p:sp>
        <p:nvSpPr>
          <p:cNvPr id="4" name="Date Placeholder 3"/>
          <p:cNvSpPr>
            <a:spLocks noGrp="1"/>
          </p:cNvSpPr>
          <p:nvPr>
            <p:ph type="dt" sz="half" idx="10"/>
          </p:nvPr>
        </p:nvSpPr>
        <p:spPr/>
        <p:txBody>
          <a:bodyPr/>
          <a:lstStyle/>
          <a:p>
            <a:fld id="{3C2CAAE3-9989-42B3-AEA5-46E310BA306D}"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3197" y="342008"/>
            <a:ext cx="8911687" cy="552937"/>
          </a:xfrm>
        </p:spPr>
        <p:txBody>
          <a:bodyPr>
            <a:normAutofit fontScale="90000"/>
          </a:bodyPr>
          <a:lstStyle/>
          <a:p>
            <a:r>
              <a:rPr lang="en-US" sz="3200" dirty="0"/>
              <a:t>Questions</a:t>
            </a:r>
          </a:p>
        </p:txBody>
      </p:sp>
      <p:sp>
        <p:nvSpPr>
          <p:cNvPr id="3" name="Content Placeholder 2"/>
          <p:cNvSpPr>
            <a:spLocks noGrp="1"/>
          </p:cNvSpPr>
          <p:nvPr>
            <p:ph idx="1"/>
          </p:nvPr>
        </p:nvSpPr>
        <p:spPr>
          <a:xfrm>
            <a:off x="2589212" y="1001949"/>
            <a:ext cx="8915400" cy="5262664"/>
          </a:xfrm>
        </p:spPr>
        <p:txBody>
          <a:bodyPr>
            <a:normAutofit/>
          </a:bodyPr>
          <a:lstStyle/>
          <a:p>
            <a:r>
              <a:rPr lang="en-US" sz="2400" dirty="0"/>
              <a:t>Q13. The leader is the chief judge of the achievements of the members of the group.</a:t>
            </a:r>
          </a:p>
          <a:p>
            <a:pPr>
              <a:buNone/>
            </a:pPr>
            <a:endParaRPr lang="en-US" sz="2400" dirty="0"/>
          </a:p>
          <a:p>
            <a:r>
              <a:rPr lang="en-US" sz="2400" dirty="0"/>
              <a:t>Q14. It is the leaders job to help the subordinates find their “passion”</a:t>
            </a:r>
          </a:p>
          <a:p>
            <a:pPr>
              <a:buNone/>
            </a:pPr>
            <a:endParaRPr lang="en-US" sz="2400" dirty="0"/>
          </a:p>
          <a:p>
            <a:r>
              <a:rPr lang="en-US" sz="2400" dirty="0"/>
              <a:t>Q15. In most situations, workers prefer little input from the leader.</a:t>
            </a:r>
          </a:p>
          <a:p>
            <a:pPr>
              <a:buNone/>
            </a:pPr>
            <a:endParaRPr lang="en-US" sz="2400" dirty="0"/>
          </a:p>
          <a:p>
            <a:r>
              <a:rPr lang="en-US" sz="2400" dirty="0"/>
              <a:t>Q16. Effective leaders give orders and clarify procedures.</a:t>
            </a:r>
          </a:p>
        </p:txBody>
      </p:sp>
      <p:sp>
        <p:nvSpPr>
          <p:cNvPr id="4" name="Date Placeholder 3"/>
          <p:cNvSpPr>
            <a:spLocks noGrp="1"/>
          </p:cNvSpPr>
          <p:nvPr>
            <p:ph type="dt" sz="half" idx="10"/>
          </p:nvPr>
        </p:nvSpPr>
        <p:spPr/>
        <p:txBody>
          <a:bodyPr/>
          <a:lstStyle/>
          <a:p>
            <a:fld id="{B2B8638E-53F1-4A9D-B7D4-7FB3088E366B}"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108" y="400374"/>
            <a:ext cx="8911687" cy="630758"/>
          </a:xfrm>
        </p:spPr>
        <p:txBody>
          <a:bodyPr>
            <a:normAutofit fontScale="90000"/>
          </a:bodyPr>
          <a:lstStyle/>
          <a:p>
            <a:r>
              <a:rPr lang="en-US" dirty="0"/>
              <a:t>Questions</a:t>
            </a:r>
          </a:p>
        </p:txBody>
      </p:sp>
      <p:sp>
        <p:nvSpPr>
          <p:cNvPr id="3" name="Content Placeholder 2"/>
          <p:cNvSpPr>
            <a:spLocks noGrp="1"/>
          </p:cNvSpPr>
          <p:nvPr>
            <p:ph idx="1"/>
          </p:nvPr>
        </p:nvSpPr>
        <p:spPr>
          <a:xfrm>
            <a:off x="2589212" y="1624519"/>
            <a:ext cx="8915400" cy="4286703"/>
          </a:xfrm>
        </p:spPr>
        <p:txBody>
          <a:bodyPr>
            <a:normAutofit/>
          </a:bodyPr>
          <a:lstStyle/>
          <a:p>
            <a:r>
              <a:rPr lang="en-US" sz="2400" dirty="0"/>
              <a:t>Q17.People are basically competent and if given a task will do a good job.</a:t>
            </a:r>
          </a:p>
          <a:p>
            <a:pPr>
              <a:buNone/>
            </a:pPr>
            <a:endParaRPr lang="en-US" sz="2400" dirty="0"/>
          </a:p>
          <a:p>
            <a:r>
              <a:rPr lang="en-US" sz="2400" dirty="0"/>
              <a:t>Q18. In general, it is best to leave subordinates alone.</a:t>
            </a:r>
          </a:p>
        </p:txBody>
      </p:sp>
      <p:sp>
        <p:nvSpPr>
          <p:cNvPr id="4" name="Date Placeholder 3"/>
          <p:cNvSpPr>
            <a:spLocks noGrp="1"/>
          </p:cNvSpPr>
          <p:nvPr>
            <p:ph type="dt" sz="half" idx="10"/>
          </p:nvPr>
        </p:nvSpPr>
        <p:spPr/>
        <p:txBody>
          <a:bodyPr/>
          <a:lstStyle/>
          <a:p>
            <a:fld id="{9F6D2E9E-5385-46AE-BA77-185FF047DA06}"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Scoring:</a:t>
            </a:r>
          </a:p>
        </p:txBody>
      </p:sp>
      <p:sp>
        <p:nvSpPr>
          <p:cNvPr id="3" name="Content Placeholder 2"/>
          <p:cNvSpPr>
            <a:spLocks noGrp="1"/>
          </p:cNvSpPr>
          <p:nvPr>
            <p:ph idx="1"/>
          </p:nvPr>
        </p:nvSpPr>
        <p:spPr/>
        <p:txBody>
          <a:bodyPr>
            <a:normAutofit/>
          </a:bodyPr>
          <a:lstStyle/>
          <a:p>
            <a:r>
              <a:rPr lang="en-US" sz="2800" dirty="0"/>
              <a:t>Sum of : 1,4,7,10,13 and 16</a:t>
            </a:r>
          </a:p>
          <a:p>
            <a:endParaRPr lang="en-US" sz="2800" dirty="0"/>
          </a:p>
          <a:p>
            <a:r>
              <a:rPr lang="en-US" sz="2800" dirty="0"/>
              <a:t>Sum of: 2,5,8,11,14 and 17</a:t>
            </a:r>
          </a:p>
          <a:p>
            <a:endParaRPr lang="en-US" sz="2800" dirty="0"/>
          </a:p>
          <a:p>
            <a:r>
              <a:rPr lang="en-US" sz="2800" dirty="0"/>
              <a:t>Sum of: 3,6,9,12,15 and 18</a:t>
            </a:r>
          </a:p>
        </p:txBody>
      </p:sp>
      <p:sp>
        <p:nvSpPr>
          <p:cNvPr id="4" name="Date Placeholder 3"/>
          <p:cNvSpPr>
            <a:spLocks noGrp="1"/>
          </p:cNvSpPr>
          <p:nvPr>
            <p:ph type="dt" sz="half" idx="10"/>
          </p:nvPr>
        </p:nvSpPr>
        <p:spPr/>
        <p:txBody>
          <a:bodyPr/>
          <a:lstStyle/>
          <a:p>
            <a:fld id="{F7541251-6B98-4CEA-86CF-FD9DDE3F0F79}"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533481"/>
          </a:xfrm>
        </p:spPr>
        <p:txBody>
          <a:bodyPr>
            <a:normAutofit fontScale="90000"/>
          </a:bodyPr>
          <a:lstStyle/>
          <a:p>
            <a:r>
              <a:rPr lang="en-US" dirty="0"/>
              <a:t>Big Five Personality Dimensions</a:t>
            </a:r>
          </a:p>
        </p:txBody>
      </p:sp>
      <p:sp>
        <p:nvSpPr>
          <p:cNvPr id="3" name="Content Placeholder 2"/>
          <p:cNvSpPr>
            <a:spLocks noGrp="1"/>
          </p:cNvSpPr>
          <p:nvPr>
            <p:ph idx="1"/>
          </p:nvPr>
        </p:nvSpPr>
        <p:spPr>
          <a:xfrm>
            <a:off x="2589212" y="2003898"/>
            <a:ext cx="8915400" cy="3907324"/>
          </a:xfrm>
        </p:spPr>
        <p:txBody>
          <a:bodyPr>
            <a:normAutofit/>
          </a:bodyPr>
          <a:lstStyle/>
          <a:p>
            <a:r>
              <a:rPr lang="en-US" sz="2400" dirty="0"/>
              <a:t>Extraversion- Outgoing, sociable</a:t>
            </a:r>
          </a:p>
          <a:p>
            <a:r>
              <a:rPr lang="en-US" sz="2400" dirty="0"/>
              <a:t>Agreeableness- Cooperative, Forgiving</a:t>
            </a:r>
          </a:p>
          <a:p>
            <a:r>
              <a:rPr lang="en-US" sz="2400" dirty="0"/>
              <a:t>Conscientiousness- Persistent, Achievement oriented</a:t>
            </a:r>
          </a:p>
          <a:p>
            <a:r>
              <a:rPr lang="en-US" sz="2400" dirty="0"/>
              <a:t>Emotional Stability- Well adjusted, calm</a:t>
            </a:r>
          </a:p>
          <a:p>
            <a:r>
              <a:rPr lang="en-US" sz="2400" dirty="0"/>
              <a:t>Openness to Experience- Imaginative, Creative</a:t>
            </a:r>
          </a:p>
          <a:p>
            <a:pPr>
              <a:buNone/>
            </a:pPr>
            <a:r>
              <a:rPr lang="en-US" sz="2400" dirty="0"/>
              <a:t>……………………………………</a:t>
            </a:r>
          </a:p>
          <a:p>
            <a:r>
              <a:rPr lang="en-US" sz="2400" dirty="0"/>
              <a:t>Locus of Control </a:t>
            </a:r>
          </a:p>
        </p:txBody>
      </p:sp>
      <p:sp>
        <p:nvSpPr>
          <p:cNvPr id="4" name="Date Placeholder 3"/>
          <p:cNvSpPr>
            <a:spLocks noGrp="1"/>
          </p:cNvSpPr>
          <p:nvPr>
            <p:ph type="dt" sz="half" idx="10"/>
          </p:nvPr>
        </p:nvSpPr>
        <p:spPr/>
        <p:txBody>
          <a:bodyPr/>
          <a:lstStyle/>
          <a:p>
            <a:fld id="{70BED5F2-D661-4201-8F14-6269EBC535C4}"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61499"/>
          </a:xfrm>
        </p:spPr>
        <p:txBody>
          <a:bodyPr>
            <a:normAutofit/>
          </a:bodyPr>
          <a:lstStyle/>
          <a:p>
            <a:r>
              <a:rPr lang="en-US" sz="3200" dirty="0"/>
              <a:t>Why Leaders behave differently ??</a:t>
            </a:r>
          </a:p>
        </p:txBody>
      </p:sp>
      <p:sp>
        <p:nvSpPr>
          <p:cNvPr id="3" name="Content Placeholder 2"/>
          <p:cNvSpPr>
            <a:spLocks noGrp="1"/>
          </p:cNvSpPr>
          <p:nvPr>
            <p:ph idx="1"/>
          </p:nvPr>
        </p:nvSpPr>
        <p:spPr/>
        <p:txBody>
          <a:bodyPr>
            <a:normAutofit/>
          </a:bodyPr>
          <a:lstStyle/>
          <a:p>
            <a:r>
              <a:rPr lang="en-US" sz="2400" dirty="0"/>
              <a:t>Personality</a:t>
            </a:r>
          </a:p>
          <a:p>
            <a:pPr>
              <a:buNone/>
            </a:pPr>
            <a:endParaRPr lang="en-US" sz="2400" dirty="0"/>
          </a:p>
          <a:p>
            <a:r>
              <a:rPr lang="en-US" sz="2400" dirty="0"/>
              <a:t>Locus of Control</a:t>
            </a:r>
          </a:p>
          <a:p>
            <a:pPr>
              <a:buNone/>
            </a:pPr>
            <a:endParaRPr lang="en-US" sz="2400" dirty="0"/>
          </a:p>
          <a:p>
            <a:r>
              <a:rPr lang="en-US" sz="2400" dirty="0"/>
              <a:t>Values and attitudes</a:t>
            </a:r>
          </a:p>
          <a:p>
            <a:pPr>
              <a:buNone/>
            </a:pPr>
            <a:r>
              <a:rPr lang="en-US" sz="2400" dirty="0"/>
              <a:t>Instrumental &amp; End Values</a:t>
            </a:r>
          </a:p>
          <a:p>
            <a:pPr>
              <a:buNone/>
            </a:pPr>
            <a:endParaRPr lang="en-US" sz="2400" dirty="0"/>
          </a:p>
        </p:txBody>
      </p:sp>
      <p:sp>
        <p:nvSpPr>
          <p:cNvPr id="4" name="Date Placeholder 3"/>
          <p:cNvSpPr>
            <a:spLocks noGrp="1"/>
          </p:cNvSpPr>
          <p:nvPr>
            <p:ph type="dt" sz="half" idx="10"/>
          </p:nvPr>
        </p:nvSpPr>
        <p:spPr/>
        <p:txBody>
          <a:bodyPr/>
          <a:lstStyle/>
          <a:p>
            <a:fld id="{9CBEA217-06C3-4444-BD52-4A0BEF02486B}"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BBE708-D69A-4A86-8281-7B1D5B3AFA85}"/>
              </a:ext>
            </a:extLst>
          </p:cNvPr>
          <p:cNvSpPr>
            <a:spLocks noGrp="1"/>
          </p:cNvSpPr>
          <p:nvPr>
            <p:ph type="title"/>
          </p:nvPr>
        </p:nvSpPr>
        <p:spPr>
          <a:xfrm>
            <a:off x="1562132" y="325876"/>
            <a:ext cx="10018713" cy="1752599"/>
          </a:xfrm>
        </p:spPr>
        <p:txBody>
          <a:bodyPr>
            <a:normAutofit/>
          </a:bodyPr>
          <a:lstStyle/>
          <a:p>
            <a:r>
              <a:rPr lang="en-US" sz="3200" dirty="0"/>
              <a:t>Cognitive Differences</a:t>
            </a:r>
          </a:p>
        </p:txBody>
      </p:sp>
      <p:sp>
        <p:nvSpPr>
          <p:cNvPr id="3" name="Content Placeholder 2">
            <a:extLst>
              <a:ext uri="{FF2B5EF4-FFF2-40B4-BE49-F238E27FC236}">
                <a16:creationId xmlns:a16="http://schemas.microsoft.com/office/drawing/2014/main" xmlns="" id="{CF5793AD-06B6-4003-8E16-E38099363679}"/>
              </a:ext>
            </a:extLst>
          </p:cNvPr>
          <p:cNvSpPr>
            <a:spLocks noGrp="1"/>
          </p:cNvSpPr>
          <p:nvPr>
            <p:ph idx="1"/>
          </p:nvPr>
        </p:nvSpPr>
        <p:spPr>
          <a:xfrm>
            <a:off x="2589212" y="1935803"/>
            <a:ext cx="8915400" cy="4072695"/>
          </a:xfrm>
        </p:spPr>
        <p:txBody>
          <a:bodyPr>
            <a:normAutofit/>
          </a:bodyPr>
          <a:lstStyle/>
          <a:p>
            <a:r>
              <a:rPr lang="en-US" sz="2400" dirty="0"/>
              <a:t>How person perceives, processes, interpret and uses the information</a:t>
            </a:r>
          </a:p>
          <a:p>
            <a:pPr>
              <a:buNone/>
            </a:pPr>
            <a:endParaRPr lang="en-US" sz="2400" dirty="0"/>
          </a:p>
          <a:p>
            <a:r>
              <a:rPr lang="en-US" sz="2400" dirty="0"/>
              <a:t>Whole Brain Concept</a:t>
            </a:r>
          </a:p>
          <a:p>
            <a:endParaRPr lang="en-US" sz="2400" dirty="0"/>
          </a:p>
          <a:p>
            <a:r>
              <a:rPr lang="en-US" sz="2400" dirty="0"/>
              <a:t>Herman Brain Dominance Instrument</a:t>
            </a:r>
          </a:p>
          <a:p>
            <a:endParaRPr lang="en-US" sz="2400" dirty="0"/>
          </a:p>
          <a:p>
            <a:r>
              <a:rPr lang="en-US" sz="2400" dirty="0"/>
              <a:t>Problem solving : MBTI</a:t>
            </a:r>
          </a:p>
        </p:txBody>
      </p:sp>
      <p:sp>
        <p:nvSpPr>
          <p:cNvPr id="5" name="Date Placeholder 4"/>
          <p:cNvSpPr>
            <a:spLocks noGrp="1"/>
          </p:cNvSpPr>
          <p:nvPr>
            <p:ph type="dt" sz="half" idx="10"/>
          </p:nvPr>
        </p:nvSpPr>
        <p:spPr/>
        <p:txBody>
          <a:bodyPr/>
          <a:lstStyle/>
          <a:p>
            <a:fld id="{7C02C85B-9A1B-4EEC-A451-76CBDF7968A2}" type="datetime1">
              <a:rPr lang="en-US" smtClean="0"/>
              <a:pPr/>
              <a:t>9/14/2019</a:t>
            </a:fld>
            <a:endParaRPr lang="en-US"/>
          </a:p>
        </p:txBody>
      </p:sp>
      <p:sp>
        <p:nvSpPr>
          <p:cNvPr id="6" name="Slide Number Placeholder 5"/>
          <p:cNvSpPr>
            <a:spLocks noGrp="1"/>
          </p:cNvSpPr>
          <p:nvPr>
            <p:ph type="sldNum" sz="quarter" idx="12"/>
          </p:nvPr>
        </p:nvSpPr>
        <p:spPr/>
        <p:txBody>
          <a:bodyPr/>
          <a:lstStyle/>
          <a:p>
            <a:fld id="{588CFFC0-E29B-4301-BDAA-A774BD193004}" type="slidenum">
              <a:rPr lang="en-US" smtClean="0"/>
              <a:pPr/>
              <a:t>20</a:t>
            </a:fld>
            <a:endParaRPr lang="en-US"/>
          </a:p>
        </p:txBody>
      </p:sp>
    </p:spTree>
    <p:extLst>
      <p:ext uri="{BB962C8B-B14F-4D97-AF65-F5344CB8AC3E}">
        <p14:creationId xmlns:p14="http://schemas.microsoft.com/office/powerpoint/2010/main" xmlns="" val="2534409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Linking Leadership and Personality and Change</a:t>
            </a:r>
          </a:p>
        </p:txBody>
      </p:sp>
      <p:sp>
        <p:nvSpPr>
          <p:cNvPr id="3" name="Content Placeholder 2"/>
          <p:cNvSpPr>
            <a:spLocks noGrp="1"/>
          </p:cNvSpPr>
          <p:nvPr>
            <p:ph idx="1"/>
          </p:nvPr>
        </p:nvSpPr>
        <p:spPr>
          <a:xfrm>
            <a:off x="2589212" y="1867711"/>
            <a:ext cx="8915400" cy="4562272"/>
          </a:xfrm>
        </p:spPr>
        <p:txBody>
          <a:bodyPr>
            <a:noAutofit/>
          </a:bodyPr>
          <a:lstStyle/>
          <a:p>
            <a:r>
              <a:rPr lang="en-US" sz="2400" dirty="0"/>
              <a:t>E Sreedharan: Metro man</a:t>
            </a:r>
          </a:p>
          <a:p>
            <a:r>
              <a:rPr lang="en-US" sz="2400" dirty="0"/>
              <a:t>It indicates that a single man can bring huge change/difference</a:t>
            </a:r>
          </a:p>
          <a:p>
            <a:r>
              <a:rPr lang="en-US" sz="2400" dirty="0"/>
              <a:t>Created a world class system</a:t>
            </a:r>
          </a:p>
          <a:p>
            <a:r>
              <a:rPr lang="en-US" sz="2400" dirty="0"/>
              <a:t>Clean Setting</a:t>
            </a:r>
          </a:p>
          <a:p>
            <a:r>
              <a:rPr lang="en-US" sz="2400" dirty="0"/>
              <a:t>Precise Timing</a:t>
            </a:r>
          </a:p>
          <a:p>
            <a:r>
              <a:rPr lang="en-US" sz="2400" dirty="0"/>
              <a:t>Zero Corruption Level</a:t>
            </a:r>
          </a:p>
          <a:p>
            <a:r>
              <a:rPr lang="en-US" sz="2400" dirty="0"/>
              <a:t>Fixing accountability</a:t>
            </a:r>
          </a:p>
          <a:p>
            <a:r>
              <a:rPr lang="en-US" sz="2400" dirty="0"/>
              <a:t>Carbon Credits from UN- Regenerative breaking system</a:t>
            </a:r>
          </a:p>
        </p:txBody>
      </p:sp>
      <p:sp>
        <p:nvSpPr>
          <p:cNvPr id="4" name="Date Placeholder 3"/>
          <p:cNvSpPr>
            <a:spLocks noGrp="1"/>
          </p:cNvSpPr>
          <p:nvPr>
            <p:ph type="dt" sz="half" idx="10"/>
          </p:nvPr>
        </p:nvSpPr>
        <p:spPr/>
        <p:txBody>
          <a:bodyPr/>
          <a:lstStyle/>
          <a:p>
            <a:fld id="{9F02D51A-1CA9-4B05-8DFD-F94D9D154FDD}"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US" sz="5400" dirty="0"/>
          </a:p>
          <a:p>
            <a:pPr>
              <a:buNone/>
            </a:pPr>
            <a:r>
              <a:rPr lang="en-US" sz="5400" dirty="0"/>
              <a:t>							Thanks</a:t>
            </a:r>
          </a:p>
        </p:txBody>
      </p:sp>
      <p:sp>
        <p:nvSpPr>
          <p:cNvPr id="4" name="Date Placeholder 3"/>
          <p:cNvSpPr>
            <a:spLocks noGrp="1"/>
          </p:cNvSpPr>
          <p:nvPr>
            <p:ph type="dt" sz="half" idx="10"/>
          </p:nvPr>
        </p:nvSpPr>
        <p:spPr/>
        <p:txBody>
          <a:bodyPr/>
          <a:lstStyle/>
          <a:p>
            <a:fld id="{D494E24C-04E8-4872-8215-E87F63E0DAA2}" type="datetime1">
              <a:rPr lang="en-US" smtClean="0"/>
              <a:pPr/>
              <a:t>9/14/2019</a:t>
            </a:fld>
            <a:endParaRPr lang="en-US"/>
          </a:p>
        </p:txBody>
      </p:sp>
      <p:sp>
        <p:nvSpPr>
          <p:cNvPr id="5" name="Slide Number Placeholder 4"/>
          <p:cNvSpPr>
            <a:spLocks noGrp="1"/>
          </p:cNvSpPr>
          <p:nvPr>
            <p:ph type="sldNum" sz="quarter" idx="12"/>
          </p:nvPr>
        </p:nvSpPr>
        <p:spPr/>
        <p:txBody>
          <a:bodyPr/>
          <a:lstStyle/>
          <a:p>
            <a:fld id="{588CFFC0-E29B-4301-BDAA-A774BD193004}" type="slidenum">
              <a:rPr lang="en-US" smtClean="0"/>
              <a:pPr/>
              <a:t>22</a:t>
            </a:fld>
            <a:endParaRPr lang="en-US"/>
          </a:p>
        </p:txBody>
      </p:sp>
      <p:sp>
        <p:nvSpPr>
          <p:cNvPr id="1026" name="AutoShape 2" descr="Image result for ques &amp; A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Image result for ques &amp; A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otalTime>73</TotalTime>
  <Words>871</Words>
  <Application>Microsoft Office PowerPoint</Application>
  <PresentationFormat>Custom</PresentationFormat>
  <Paragraphs>187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Parallax</vt:lpstr>
      <vt:lpstr>Leadership and Change Management </vt:lpstr>
      <vt:lpstr>Session Plan</vt:lpstr>
      <vt:lpstr>Leadership Theories: Research Orientation </vt:lpstr>
      <vt:lpstr>Continue…….</vt:lpstr>
      <vt:lpstr>Stogdill’s Research Findings (1948)</vt:lpstr>
      <vt:lpstr>Kurt Lewin &amp; Associates : University of Iowa: Behavioural Approach</vt:lpstr>
      <vt:lpstr>Ohio State Studies</vt:lpstr>
      <vt:lpstr>University of Michigan Studies</vt:lpstr>
      <vt:lpstr>How Ohio &amp; Michigan findings different ??</vt:lpstr>
      <vt:lpstr>University of Texas: Blake &amp; Mouton proposed Leadership Grid</vt:lpstr>
      <vt:lpstr>Self Assessment- Leadership Style</vt:lpstr>
      <vt:lpstr>Questions</vt:lpstr>
      <vt:lpstr>Questions</vt:lpstr>
      <vt:lpstr>Questions</vt:lpstr>
      <vt:lpstr>Questions</vt:lpstr>
      <vt:lpstr>Questions</vt:lpstr>
      <vt:lpstr>Scoring:</vt:lpstr>
      <vt:lpstr>Big Five Personality Dimensions</vt:lpstr>
      <vt:lpstr>Why Leaders behave differently ??</vt:lpstr>
      <vt:lpstr>Cognitive Differences</vt:lpstr>
      <vt:lpstr>Linking Leadership and Personality and Change</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Anubha</dc:creator>
  <cp:lastModifiedBy>Anubha</cp:lastModifiedBy>
  <cp:revision>13</cp:revision>
  <dcterms:created xsi:type="dcterms:W3CDTF">2019-09-13T06:54:18Z</dcterms:created>
  <dcterms:modified xsi:type="dcterms:W3CDTF">2019-09-14T05:51:54Z</dcterms:modified>
</cp:coreProperties>
</file>