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773" r:id="rId3"/>
    <p:sldId id="774" r:id="rId4"/>
    <p:sldId id="775" r:id="rId5"/>
    <p:sldId id="776" r:id="rId6"/>
    <p:sldId id="777" r:id="rId7"/>
    <p:sldId id="778" r:id="rId8"/>
    <p:sldId id="779" r:id="rId9"/>
    <p:sldId id="782" r:id="rId10"/>
    <p:sldId id="783" r:id="rId11"/>
    <p:sldId id="784" r:id="rId12"/>
    <p:sldId id="785" r:id="rId13"/>
    <p:sldId id="78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2.svg"/><Relationship Id="rId1" Type="http://schemas.openxmlformats.org/officeDocument/2006/relationships/image" Target="../media/image11.png"/><Relationship Id="rId6" Type="http://schemas.openxmlformats.org/officeDocument/2006/relationships/image" Target="../media/image6.svg"/><Relationship Id="rId5" Type="http://schemas.openxmlformats.org/officeDocument/2006/relationships/image" Target="../media/image13.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3E92EA-A4ED-4ECF-81AA-4B02172FC31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6395225-1E7B-4983-B1B1-A8943D4D34FB}">
      <dgm:prSet/>
      <dgm:spPr/>
      <dgm:t>
        <a:bodyPr/>
        <a:lstStyle/>
        <a:p>
          <a:r>
            <a:rPr lang="en-US" b="1" dirty="0"/>
            <a:t>Motivation</a:t>
          </a:r>
          <a:r>
            <a:rPr lang="en-US" dirty="0"/>
            <a:t> refers to the forces either internal or external to a person that arouse enthusiasm and persistence to pursue a certain course of action.</a:t>
          </a:r>
        </a:p>
      </dgm:t>
    </dgm:pt>
    <dgm:pt modelId="{5AE6D6DC-2695-4FFE-A7F6-3C9B3C0B3895}" type="parTrans" cxnId="{F000F1C7-2BC5-4D2F-BD89-874417D40818}">
      <dgm:prSet/>
      <dgm:spPr/>
      <dgm:t>
        <a:bodyPr/>
        <a:lstStyle/>
        <a:p>
          <a:endParaRPr lang="en-US"/>
        </a:p>
      </dgm:t>
    </dgm:pt>
    <dgm:pt modelId="{B8EE3274-310B-4062-ABEB-6DE9FA2CBAA7}" type="sibTrans" cxnId="{F000F1C7-2BC5-4D2F-BD89-874417D40818}">
      <dgm:prSet/>
      <dgm:spPr/>
      <dgm:t>
        <a:bodyPr/>
        <a:lstStyle/>
        <a:p>
          <a:endParaRPr lang="en-US"/>
        </a:p>
      </dgm:t>
    </dgm:pt>
    <dgm:pt modelId="{121652B5-B67E-4AF0-AD13-8B3D416B4075}">
      <dgm:prSet/>
      <dgm:spPr/>
      <dgm:t>
        <a:bodyPr/>
        <a:lstStyle/>
        <a:p>
          <a:r>
            <a:rPr lang="en-US"/>
            <a:t>Motivation helps leaders understand </a:t>
          </a:r>
        </a:p>
      </dgm:t>
    </dgm:pt>
    <dgm:pt modelId="{FA264F3B-1A68-48E1-9F38-C69FB88627D9}" type="parTrans" cxnId="{653C8AA2-CBFE-4E4E-BACA-B7A12441FBB5}">
      <dgm:prSet/>
      <dgm:spPr/>
      <dgm:t>
        <a:bodyPr/>
        <a:lstStyle/>
        <a:p>
          <a:endParaRPr lang="en-US"/>
        </a:p>
      </dgm:t>
    </dgm:pt>
    <dgm:pt modelId="{7C2A4741-1644-4B07-9196-E27ED1904EC5}" type="sibTrans" cxnId="{653C8AA2-CBFE-4E4E-BACA-B7A12441FBB5}">
      <dgm:prSet/>
      <dgm:spPr/>
      <dgm:t>
        <a:bodyPr/>
        <a:lstStyle/>
        <a:p>
          <a:endParaRPr lang="en-US"/>
        </a:p>
      </dgm:t>
    </dgm:pt>
    <dgm:pt modelId="{B813FE1F-9E2F-4307-AB93-CE539277F21B}">
      <dgm:prSet/>
      <dgm:spPr/>
      <dgm:t>
        <a:bodyPr/>
        <a:lstStyle/>
        <a:p>
          <a:r>
            <a:rPr lang="en-US"/>
            <a:t>what prompts people to initiate action </a:t>
          </a:r>
        </a:p>
      </dgm:t>
    </dgm:pt>
    <dgm:pt modelId="{F3CFD511-639F-4FD0-9DC5-0AC8406BAFA5}" type="parTrans" cxnId="{20314CD3-3CA6-40F7-A72D-1BBE3249B915}">
      <dgm:prSet/>
      <dgm:spPr/>
      <dgm:t>
        <a:bodyPr/>
        <a:lstStyle/>
        <a:p>
          <a:endParaRPr lang="en-US"/>
        </a:p>
      </dgm:t>
    </dgm:pt>
    <dgm:pt modelId="{7FCDADDE-E7F3-432F-87CA-AC78D84C2589}" type="sibTrans" cxnId="{20314CD3-3CA6-40F7-A72D-1BBE3249B915}">
      <dgm:prSet/>
      <dgm:spPr/>
      <dgm:t>
        <a:bodyPr/>
        <a:lstStyle/>
        <a:p>
          <a:endParaRPr lang="en-US"/>
        </a:p>
      </dgm:t>
    </dgm:pt>
    <dgm:pt modelId="{CD59AE07-C50C-44A8-B4F3-C87A8B3A5778}">
      <dgm:prSet/>
      <dgm:spPr/>
      <dgm:t>
        <a:bodyPr/>
        <a:lstStyle/>
        <a:p>
          <a:r>
            <a:rPr lang="en-US"/>
            <a:t>what influences their  choice of action</a:t>
          </a:r>
        </a:p>
      </dgm:t>
    </dgm:pt>
    <dgm:pt modelId="{622E627A-60CA-44AD-A281-F1B85F6AF80F}" type="parTrans" cxnId="{14D0977F-5F42-49BE-BC47-E9209008AF6D}">
      <dgm:prSet/>
      <dgm:spPr/>
      <dgm:t>
        <a:bodyPr/>
        <a:lstStyle/>
        <a:p>
          <a:endParaRPr lang="en-US"/>
        </a:p>
      </dgm:t>
    </dgm:pt>
    <dgm:pt modelId="{5FF644D0-A772-46E0-B343-990422970ABC}" type="sibTrans" cxnId="{14D0977F-5F42-49BE-BC47-E9209008AF6D}">
      <dgm:prSet/>
      <dgm:spPr/>
      <dgm:t>
        <a:bodyPr/>
        <a:lstStyle/>
        <a:p>
          <a:endParaRPr lang="en-US"/>
        </a:p>
      </dgm:t>
    </dgm:pt>
    <dgm:pt modelId="{F30A5CE8-8089-4ACF-B1AE-A69AAE62D23C}">
      <dgm:prSet/>
      <dgm:spPr/>
      <dgm:t>
        <a:bodyPr/>
        <a:lstStyle/>
        <a:p>
          <a:r>
            <a:rPr lang="en-US"/>
            <a:t>why they persist in that action over time </a:t>
          </a:r>
        </a:p>
      </dgm:t>
    </dgm:pt>
    <dgm:pt modelId="{84037B06-EFFA-4068-882F-6CDCD052D103}" type="parTrans" cxnId="{B8A219C9-CBD4-452E-B26F-FF03A6301012}">
      <dgm:prSet/>
      <dgm:spPr/>
      <dgm:t>
        <a:bodyPr/>
        <a:lstStyle/>
        <a:p>
          <a:endParaRPr lang="en-US"/>
        </a:p>
      </dgm:t>
    </dgm:pt>
    <dgm:pt modelId="{3D1B9123-E185-46E7-BF53-63FA32852626}" type="sibTrans" cxnId="{B8A219C9-CBD4-452E-B26F-FF03A6301012}">
      <dgm:prSet/>
      <dgm:spPr/>
      <dgm:t>
        <a:bodyPr/>
        <a:lstStyle/>
        <a:p>
          <a:endParaRPr lang="en-US"/>
        </a:p>
      </dgm:t>
    </dgm:pt>
    <dgm:pt modelId="{AC245485-42B3-40FB-B6EA-EC3D3E474F71}" type="pres">
      <dgm:prSet presAssocID="{A33E92EA-A4ED-4ECF-81AA-4B02172FC31D}" presName="root" presStyleCnt="0">
        <dgm:presLayoutVars>
          <dgm:dir/>
          <dgm:resizeHandles val="exact"/>
        </dgm:presLayoutVars>
      </dgm:prSet>
      <dgm:spPr/>
    </dgm:pt>
    <dgm:pt modelId="{3EEC4CD2-ADA2-41EA-9517-00643AF85802}" type="pres">
      <dgm:prSet presAssocID="{56395225-1E7B-4983-B1B1-A8943D4D34FB}" presName="compNode" presStyleCnt="0"/>
      <dgm:spPr/>
    </dgm:pt>
    <dgm:pt modelId="{D36E0F77-7F1F-4173-9A34-DB30CEAF1656}" type="pres">
      <dgm:prSet presAssocID="{56395225-1E7B-4983-B1B1-A8943D4D34FB}" presName="bgRect" presStyleLbl="bgShp" presStyleIdx="0" presStyleCnt="5"/>
      <dgm:spPr/>
    </dgm:pt>
    <dgm:pt modelId="{2011B0DE-ACE1-44FE-AC7E-E155A5C781A4}" type="pres">
      <dgm:prSet presAssocID="{56395225-1E7B-4983-B1B1-A8943D4D34FB}"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rson with Idea"/>
        </a:ext>
      </dgm:extLst>
    </dgm:pt>
    <dgm:pt modelId="{E14FAC89-464B-4884-8DF6-00A8A9B63D0B}" type="pres">
      <dgm:prSet presAssocID="{56395225-1E7B-4983-B1B1-A8943D4D34FB}" presName="spaceRect" presStyleCnt="0"/>
      <dgm:spPr/>
    </dgm:pt>
    <dgm:pt modelId="{A99D3289-AF2B-4223-A2FC-E14D4547E250}" type="pres">
      <dgm:prSet presAssocID="{56395225-1E7B-4983-B1B1-A8943D4D34FB}" presName="parTx" presStyleLbl="revTx" presStyleIdx="0" presStyleCnt="5">
        <dgm:presLayoutVars>
          <dgm:chMax val="0"/>
          <dgm:chPref val="0"/>
        </dgm:presLayoutVars>
      </dgm:prSet>
      <dgm:spPr/>
    </dgm:pt>
    <dgm:pt modelId="{E9822F5E-1360-4FA9-B4E8-064EB0F23494}" type="pres">
      <dgm:prSet presAssocID="{B8EE3274-310B-4062-ABEB-6DE9FA2CBAA7}" presName="sibTrans" presStyleCnt="0"/>
      <dgm:spPr/>
    </dgm:pt>
    <dgm:pt modelId="{AB0F71E4-D65A-4898-8772-2EE04C131E8B}" type="pres">
      <dgm:prSet presAssocID="{121652B5-B67E-4AF0-AD13-8B3D416B4075}" presName="compNode" presStyleCnt="0"/>
      <dgm:spPr/>
    </dgm:pt>
    <dgm:pt modelId="{9B775E2E-F803-4433-9FD8-A5F9063B970D}" type="pres">
      <dgm:prSet presAssocID="{121652B5-B67E-4AF0-AD13-8B3D416B4075}" presName="bgRect" presStyleLbl="bgShp" presStyleIdx="1" presStyleCnt="5"/>
      <dgm:spPr/>
    </dgm:pt>
    <dgm:pt modelId="{1363B69D-C97A-43DE-B82E-4C9F75628EAB}" type="pres">
      <dgm:prSet presAssocID="{121652B5-B67E-4AF0-AD13-8B3D416B407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20545B6E-436D-47C7-9C4F-A39107364FA8}" type="pres">
      <dgm:prSet presAssocID="{121652B5-B67E-4AF0-AD13-8B3D416B4075}" presName="spaceRect" presStyleCnt="0"/>
      <dgm:spPr/>
    </dgm:pt>
    <dgm:pt modelId="{1A8C3C4B-0080-4CD9-9E32-5BDB158D2EEA}" type="pres">
      <dgm:prSet presAssocID="{121652B5-B67E-4AF0-AD13-8B3D416B4075}" presName="parTx" presStyleLbl="revTx" presStyleIdx="1" presStyleCnt="5">
        <dgm:presLayoutVars>
          <dgm:chMax val="0"/>
          <dgm:chPref val="0"/>
        </dgm:presLayoutVars>
      </dgm:prSet>
      <dgm:spPr/>
    </dgm:pt>
    <dgm:pt modelId="{B39671C7-B124-4376-94BC-C5DCD53D0E57}" type="pres">
      <dgm:prSet presAssocID="{7C2A4741-1644-4B07-9196-E27ED1904EC5}" presName="sibTrans" presStyleCnt="0"/>
      <dgm:spPr/>
    </dgm:pt>
    <dgm:pt modelId="{62B59BA5-F213-4A28-92FE-8A302C502164}" type="pres">
      <dgm:prSet presAssocID="{B813FE1F-9E2F-4307-AB93-CE539277F21B}" presName="compNode" presStyleCnt="0"/>
      <dgm:spPr/>
    </dgm:pt>
    <dgm:pt modelId="{64E517BA-E97B-4A1C-8EFB-36E833CC5BE4}" type="pres">
      <dgm:prSet presAssocID="{B813FE1F-9E2F-4307-AB93-CE539277F21B}" presName="bgRect" presStyleLbl="bgShp" presStyleIdx="2" presStyleCnt="5"/>
      <dgm:spPr/>
    </dgm:pt>
    <dgm:pt modelId="{4253D336-A9B4-4AB9-9806-7362507A84EA}" type="pres">
      <dgm:prSet presAssocID="{B813FE1F-9E2F-4307-AB93-CE539277F21B}"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uchScreen"/>
        </a:ext>
      </dgm:extLst>
    </dgm:pt>
    <dgm:pt modelId="{C8C72E43-8FEA-4097-839E-EEF96849526E}" type="pres">
      <dgm:prSet presAssocID="{B813FE1F-9E2F-4307-AB93-CE539277F21B}" presName="spaceRect" presStyleCnt="0"/>
      <dgm:spPr/>
    </dgm:pt>
    <dgm:pt modelId="{D3B021DE-3451-4A08-BB2F-2D95B9BD828D}" type="pres">
      <dgm:prSet presAssocID="{B813FE1F-9E2F-4307-AB93-CE539277F21B}" presName="parTx" presStyleLbl="revTx" presStyleIdx="2" presStyleCnt="5">
        <dgm:presLayoutVars>
          <dgm:chMax val="0"/>
          <dgm:chPref val="0"/>
        </dgm:presLayoutVars>
      </dgm:prSet>
      <dgm:spPr/>
    </dgm:pt>
    <dgm:pt modelId="{66D15B23-5C0C-4762-93CC-64BF19B145D7}" type="pres">
      <dgm:prSet presAssocID="{7FCDADDE-E7F3-432F-87CA-AC78D84C2589}" presName="sibTrans" presStyleCnt="0"/>
      <dgm:spPr/>
    </dgm:pt>
    <dgm:pt modelId="{A0F01A85-85D7-4F15-B9EB-FDF9C70B3CAE}" type="pres">
      <dgm:prSet presAssocID="{CD59AE07-C50C-44A8-B4F3-C87A8B3A5778}" presName="compNode" presStyleCnt="0"/>
      <dgm:spPr/>
    </dgm:pt>
    <dgm:pt modelId="{F1B24526-E7C4-4BAC-B6B2-48F0CD2DED04}" type="pres">
      <dgm:prSet presAssocID="{CD59AE07-C50C-44A8-B4F3-C87A8B3A5778}" presName="bgRect" presStyleLbl="bgShp" presStyleIdx="3" presStyleCnt="5"/>
      <dgm:spPr/>
    </dgm:pt>
    <dgm:pt modelId="{3B7BA5EF-02FA-41EB-8BC9-B9335AD126E6}" type="pres">
      <dgm:prSet presAssocID="{CD59AE07-C50C-44A8-B4F3-C87A8B3A577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dvertising"/>
        </a:ext>
      </dgm:extLst>
    </dgm:pt>
    <dgm:pt modelId="{49119C67-1808-47FC-9602-D052F65621EE}" type="pres">
      <dgm:prSet presAssocID="{CD59AE07-C50C-44A8-B4F3-C87A8B3A5778}" presName="spaceRect" presStyleCnt="0"/>
      <dgm:spPr/>
    </dgm:pt>
    <dgm:pt modelId="{72DC5EA1-712A-45C4-80B8-2B0D247C129F}" type="pres">
      <dgm:prSet presAssocID="{CD59AE07-C50C-44A8-B4F3-C87A8B3A5778}" presName="parTx" presStyleLbl="revTx" presStyleIdx="3" presStyleCnt="5">
        <dgm:presLayoutVars>
          <dgm:chMax val="0"/>
          <dgm:chPref val="0"/>
        </dgm:presLayoutVars>
      </dgm:prSet>
      <dgm:spPr/>
    </dgm:pt>
    <dgm:pt modelId="{DCDB8642-7ECF-4A45-8C83-1B16E51E58E5}" type="pres">
      <dgm:prSet presAssocID="{5FF644D0-A772-46E0-B343-990422970ABC}" presName="sibTrans" presStyleCnt="0"/>
      <dgm:spPr/>
    </dgm:pt>
    <dgm:pt modelId="{E42B5514-2BB9-48CD-9E78-192136017B1F}" type="pres">
      <dgm:prSet presAssocID="{F30A5CE8-8089-4ACF-B1AE-A69AAE62D23C}" presName="compNode" presStyleCnt="0"/>
      <dgm:spPr/>
    </dgm:pt>
    <dgm:pt modelId="{A1157FD4-5F8F-44F4-9A23-60ACBD1EFA40}" type="pres">
      <dgm:prSet presAssocID="{F30A5CE8-8089-4ACF-B1AE-A69AAE62D23C}" presName="bgRect" presStyleLbl="bgShp" presStyleIdx="4" presStyleCnt="5"/>
      <dgm:spPr/>
    </dgm:pt>
    <dgm:pt modelId="{915198C9-A2F6-47C4-BAAD-516434CC06FF}" type="pres">
      <dgm:prSet presAssocID="{F30A5CE8-8089-4ACF-B1AE-A69AAE62D23C}"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topwatch"/>
        </a:ext>
      </dgm:extLst>
    </dgm:pt>
    <dgm:pt modelId="{C3F93A38-A286-4F47-81D5-BFD1038D203E}" type="pres">
      <dgm:prSet presAssocID="{F30A5CE8-8089-4ACF-B1AE-A69AAE62D23C}" presName="spaceRect" presStyleCnt="0"/>
      <dgm:spPr/>
    </dgm:pt>
    <dgm:pt modelId="{7FD1D509-4A35-4C56-B1D4-E05D00809319}" type="pres">
      <dgm:prSet presAssocID="{F30A5CE8-8089-4ACF-B1AE-A69AAE62D23C}" presName="parTx" presStyleLbl="revTx" presStyleIdx="4" presStyleCnt="5">
        <dgm:presLayoutVars>
          <dgm:chMax val="0"/>
          <dgm:chPref val="0"/>
        </dgm:presLayoutVars>
      </dgm:prSet>
      <dgm:spPr/>
    </dgm:pt>
  </dgm:ptLst>
  <dgm:cxnLst>
    <dgm:cxn modelId="{702A6909-E1E6-4047-8032-85C84126B7F8}" type="presOf" srcId="{B813FE1F-9E2F-4307-AB93-CE539277F21B}" destId="{D3B021DE-3451-4A08-BB2F-2D95B9BD828D}" srcOrd="0" destOrd="0" presId="urn:microsoft.com/office/officeart/2018/2/layout/IconVerticalSolidList"/>
    <dgm:cxn modelId="{14D0977F-5F42-49BE-BC47-E9209008AF6D}" srcId="{A33E92EA-A4ED-4ECF-81AA-4B02172FC31D}" destId="{CD59AE07-C50C-44A8-B4F3-C87A8B3A5778}" srcOrd="3" destOrd="0" parTransId="{622E627A-60CA-44AD-A281-F1B85F6AF80F}" sibTransId="{5FF644D0-A772-46E0-B343-990422970ABC}"/>
    <dgm:cxn modelId="{CE255789-F3D2-4EB0-9AAB-DA373924DDBC}" type="presOf" srcId="{A33E92EA-A4ED-4ECF-81AA-4B02172FC31D}" destId="{AC245485-42B3-40FB-B6EA-EC3D3E474F71}" srcOrd="0" destOrd="0" presId="urn:microsoft.com/office/officeart/2018/2/layout/IconVerticalSolidList"/>
    <dgm:cxn modelId="{8B86F397-4903-48DE-9A1D-C10D25499492}" type="presOf" srcId="{F30A5CE8-8089-4ACF-B1AE-A69AAE62D23C}" destId="{7FD1D509-4A35-4C56-B1D4-E05D00809319}" srcOrd="0" destOrd="0" presId="urn:microsoft.com/office/officeart/2018/2/layout/IconVerticalSolidList"/>
    <dgm:cxn modelId="{653C8AA2-CBFE-4E4E-BACA-B7A12441FBB5}" srcId="{A33E92EA-A4ED-4ECF-81AA-4B02172FC31D}" destId="{121652B5-B67E-4AF0-AD13-8B3D416B4075}" srcOrd="1" destOrd="0" parTransId="{FA264F3B-1A68-48E1-9F38-C69FB88627D9}" sibTransId="{7C2A4741-1644-4B07-9196-E27ED1904EC5}"/>
    <dgm:cxn modelId="{22D473B3-FBEB-48EF-8DC4-C5182BA9FB82}" type="presOf" srcId="{56395225-1E7B-4983-B1B1-A8943D4D34FB}" destId="{A99D3289-AF2B-4223-A2FC-E14D4547E250}" srcOrd="0" destOrd="0" presId="urn:microsoft.com/office/officeart/2018/2/layout/IconVerticalSolidList"/>
    <dgm:cxn modelId="{C2FEF7B4-E6D1-428D-A6ED-62A6A527F925}" type="presOf" srcId="{CD59AE07-C50C-44A8-B4F3-C87A8B3A5778}" destId="{72DC5EA1-712A-45C4-80B8-2B0D247C129F}" srcOrd="0" destOrd="0" presId="urn:microsoft.com/office/officeart/2018/2/layout/IconVerticalSolidList"/>
    <dgm:cxn modelId="{F000F1C7-2BC5-4D2F-BD89-874417D40818}" srcId="{A33E92EA-A4ED-4ECF-81AA-4B02172FC31D}" destId="{56395225-1E7B-4983-B1B1-A8943D4D34FB}" srcOrd="0" destOrd="0" parTransId="{5AE6D6DC-2695-4FFE-A7F6-3C9B3C0B3895}" sibTransId="{B8EE3274-310B-4062-ABEB-6DE9FA2CBAA7}"/>
    <dgm:cxn modelId="{B8A219C9-CBD4-452E-B26F-FF03A6301012}" srcId="{A33E92EA-A4ED-4ECF-81AA-4B02172FC31D}" destId="{F30A5CE8-8089-4ACF-B1AE-A69AAE62D23C}" srcOrd="4" destOrd="0" parTransId="{84037B06-EFFA-4068-882F-6CDCD052D103}" sibTransId="{3D1B9123-E185-46E7-BF53-63FA32852626}"/>
    <dgm:cxn modelId="{20314CD3-3CA6-40F7-A72D-1BBE3249B915}" srcId="{A33E92EA-A4ED-4ECF-81AA-4B02172FC31D}" destId="{B813FE1F-9E2F-4307-AB93-CE539277F21B}" srcOrd="2" destOrd="0" parTransId="{F3CFD511-639F-4FD0-9DC5-0AC8406BAFA5}" sibTransId="{7FCDADDE-E7F3-432F-87CA-AC78D84C2589}"/>
    <dgm:cxn modelId="{D097BBD7-D4EF-4AEB-B83F-86F0C3F4118F}" type="presOf" srcId="{121652B5-B67E-4AF0-AD13-8B3D416B4075}" destId="{1A8C3C4B-0080-4CD9-9E32-5BDB158D2EEA}" srcOrd="0" destOrd="0" presId="urn:microsoft.com/office/officeart/2018/2/layout/IconVerticalSolidList"/>
    <dgm:cxn modelId="{2D639E2F-EBAD-45A1-9EE1-94EE88449185}" type="presParOf" srcId="{AC245485-42B3-40FB-B6EA-EC3D3E474F71}" destId="{3EEC4CD2-ADA2-41EA-9517-00643AF85802}" srcOrd="0" destOrd="0" presId="urn:microsoft.com/office/officeart/2018/2/layout/IconVerticalSolidList"/>
    <dgm:cxn modelId="{0A797607-C9C0-4805-8796-874C4E2D7148}" type="presParOf" srcId="{3EEC4CD2-ADA2-41EA-9517-00643AF85802}" destId="{D36E0F77-7F1F-4173-9A34-DB30CEAF1656}" srcOrd="0" destOrd="0" presId="urn:microsoft.com/office/officeart/2018/2/layout/IconVerticalSolidList"/>
    <dgm:cxn modelId="{65EEAA90-B8BD-4191-B91B-FAA504CDFBA8}" type="presParOf" srcId="{3EEC4CD2-ADA2-41EA-9517-00643AF85802}" destId="{2011B0DE-ACE1-44FE-AC7E-E155A5C781A4}" srcOrd="1" destOrd="0" presId="urn:microsoft.com/office/officeart/2018/2/layout/IconVerticalSolidList"/>
    <dgm:cxn modelId="{0A060208-D798-4130-9A43-4D38CD879587}" type="presParOf" srcId="{3EEC4CD2-ADA2-41EA-9517-00643AF85802}" destId="{E14FAC89-464B-4884-8DF6-00A8A9B63D0B}" srcOrd="2" destOrd="0" presId="urn:microsoft.com/office/officeart/2018/2/layout/IconVerticalSolidList"/>
    <dgm:cxn modelId="{5E7E05B9-7EC1-464E-9CF6-192844EBDE37}" type="presParOf" srcId="{3EEC4CD2-ADA2-41EA-9517-00643AF85802}" destId="{A99D3289-AF2B-4223-A2FC-E14D4547E250}" srcOrd="3" destOrd="0" presId="urn:microsoft.com/office/officeart/2018/2/layout/IconVerticalSolidList"/>
    <dgm:cxn modelId="{4BF434ED-0A3C-4116-9F9A-62882BC3E945}" type="presParOf" srcId="{AC245485-42B3-40FB-B6EA-EC3D3E474F71}" destId="{E9822F5E-1360-4FA9-B4E8-064EB0F23494}" srcOrd="1" destOrd="0" presId="urn:microsoft.com/office/officeart/2018/2/layout/IconVerticalSolidList"/>
    <dgm:cxn modelId="{75957D6E-10A3-49FF-937A-78D11A938D16}" type="presParOf" srcId="{AC245485-42B3-40FB-B6EA-EC3D3E474F71}" destId="{AB0F71E4-D65A-4898-8772-2EE04C131E8B}" srcOrd="2" destOrd="0" presId="urn:microsoft.com/office/officeart/2018/2/layout/IconVerticalSolidList"/>
    <dgm:cxn modelId="{18D8E3C5-6BCC-445A-BA58-B2888FF4FB77}" type="presParOf" srcId="{AB0F71E4-D65A-4898-8772-2EE04C131E8B}" destId="{9B775E2E-F803-4433-9FD8-A5F9063B970D}" srcOrd="0" destOrd="0" presId="urn:microsoft.com/office/officeart/2018/2/layout/IconVerticalSolidList"/>
    <dgm:cxn modelId="{8EB14285-ABDA-44FB-803A-E2CE8E56630F}" type="presParOf" srcId="{AB0F71E4-D65A-4898-8772-2EE04C131E8B}" destId="{1363B69D-C97A-43DE-B82E-4C9F75628EAB}" srcOrd="1" destOrd="0" presId="urn:microsoft.com/office/officeart/2018/2/layout/IconVerticalSolidList"/>
    <dgm:cxn modelId="{5621AF9C-3AC2-4442-9570-164440903D94}" type="presParOf" srcId="{AB0F71E4-D65A-4898-8772-2EE04C131E8B}" destId="{20545B6E-436D-47C7-9C4F-A39107364FA8}" srcOrd="2" destOrd="0" presId="urn:microsoft.com/office/officeart/2018/2/layout/IconVerticalSolidList"/>
    <dgm:cxn modelId="{BE0CC73C-9990-4E69-88E2-92C199429ABD}" type="presParOf" srcId="{AB0F71E4-D65A-4898-8772-2EE04C131E8B}" destId="{1A8C3C4B-0080-4CD9-9E32-5BDB158D2EEA}" srcOrd="3" destOrd="0" presId="urn:microsoft.com/office/officeart/2018/2/layout/IconVerticalSolidList"/>
    <dgm:cxn modelId="{C868F76F-B9A3-4C19-9CB5-74814B94AB03}" type="presParOf" srcId="{AC245485-42B3-40FB-B6EA-EC3D3E474F71}" destId="{B39671C7-B124-4376-94BC-C5DCD53D0E57}" srcOrd="3" destOrd="0" presId="urn:microsoft.com/office/officeart/2018/2/layout/IconVerticalSolidList"/>
    <dgm:cxn modelId="{A7735CAC-F236-4492-B754-90058D118B69}" type="presParOf" srcId="{AC245485-42B3-40FB-B6EA-EC3D3E474F71}" destId="{62B59BA5-F213-4A28-92FE-8A302C502164}" srcOrd="4" destOrd="0" presId="urn:microsoft.com/office/officeart/2018/2/layout/IconVerticalSolidList"/>
    <dgm:cxn modelId="{78938285-6D29-4E23-B12B-8DD9A0DEE241}" type="presParOf" srcId="{62B59BA5-F213-4A28-92FE-8A302C502164}" destId="{64E517BA-E97B-4A1C-8EFB-36E833CC5BE4}" srcOrd="0" destOrd="0" presId="urn:microsoft.com/office/officeart/2018/2/layout/IconVerticalSolidList"/>
    <dgm:cxn modelId="{2723FBC2-1BCA-44EC-8911-605EC44A0807}" type="presParOf" srcId="{62B59BA5-F213-4A28-92FE-8A302C502164}" destId="{4253D336-A9B4-4AB9-9806-7362507A84EA}" srcOrd="1" destOrd="0" presId="urn:microsoft.com/office/officeart/2018/2/layout/IconVerticalSolidList"/>
    <dgm:cxn modelId="{D871CCA3-5DC1-4E7B-B920-2853F5BEA929}" type="presParOf" srcId="{62B59BA5-F213-4A28-92FE-8A302C502164}" destId="{C8C72E43-8FEA-4097-839E-EEF96849526E}" srcOrd="2" destOrd="0" presId="urn:microsoft.com/office/officeart/2018/2/layout/IconVerticalSolidList"/>
    <dgm:cxn modelId="{92F7ECA8-EA2D-4D5E-A127-A56394532BD6}" type="presParOf" srcId="{62B59BA5-F213-4A28-92FE-8A302C502164}" destId="{D3B021DE-3451-4A08-BB2F-2D95B9BD828D}" srcOrd="3" destOrd="0" presId="urn:microsoft.com/office/officeart/2018/2/layout/IconVerticalSolidList"/>
    <dgm:cxn modelId="{7A79B0F0-624D-4572-8B88-A48CA6344FD8}" type="presParOf" srcId="{AC245485-42B3-40FB-B6EA-EC3D3E474F71}" destId="{66D15B23-5C0C-4762-93CC-64BF19B145D7}" srcOrd="5" destOrd="0" presId="urn:microsoft.com/office/officeart/2018/2/layout/IconVerticalSolidList"/>
    <dgm:cxn modelId="{E858AA7E-9B50-445C-804B-09FBCFC4C013}" type="presParOf" srcId="{AC245485-42B3-40FB-B6EA-EC3D3E474F71}" destId="{A0F01A85-85D7-4F15-B9EB-FDF9C70B3CAE}" srcOrd="6" destOrd="0" presId="urn:microsoft.com/office/officeart/2018/2/layout/IconVerticalSolidList"/>
    <dgm:cxn modelId="{0D349677-FEFC-4F16-BCDF-2027CAD52235}" type="presParOf" srcId="{A0F01A85-85D7-4F15-B9EB-FDF9C70B3CAE}" destId="{F1B24526-E7C4-4BAC-B6B2-48F0CD2DED04}" srcOrd="0" destOrd="0" presId="urn:microsoft.com/office/officeart/2018/2/layout/IconVerticalSolidList"/>
    <dgm:cxn modelId="{9CED706A-59B7-4BD7-808E-F5CB3F5010F2}" type="presParOf" srcId="{A0F01A85-85D7-4F15-B9EB-FDF9C70B3CAE}" destId="{3B7BA5EF-02FA-41EB-8BC9-B9335AD126E6}" srcOrd="1" destOrd="0" presId="urn:microsoft.com/office/officeart/2018/2/layout/IconVerticalSolidList"/>
    <dgm:cxn modelId="{617E33F7-ADD0-4C61-9C90-56ED445CF440}" type="presParOf" srcId="{A0F01A85-85D7-4F15-B9EB-FDF9C70B3CAE}" destId="{49119C67-1808-47FC-9602-D052F65621EE}" srcOrd="2" destOrd="0" presId="urn:microsoft.com/office/officeart/2018/2/layout/IconVerticalSolidList"/>
    <dgm:cxn modelId="{23ACA03B-D67B-404C-B314-0B605F3B1F81}" type="presParOf" srcId="{A0F01A85-85D7-4F15-B9EB-FDF9C70B3CAE}" destId="{72DC5EA1-712A-45C4-80B8-2B0D247C129F}" srcOrd="3" destOrd="0" presId="urn:microsoft.com/office/officeart/2018/2/layout/IconVerticalSolidList"/>
    <dgm:cxn modelId="{1DC0CA89-C05D-4A73-80E9-E46015A31E62}" type="presParOf" srcId="{AC245485-42B3-40FB-B6EA-EC3D3E474F71}" destId="{DCDB8642-7ECF-4A45-8C83-1B16E51E58E5}" srcOrd="7" destOrd="0" presId="urn:microsoft.com/office/officeart/2018/2/layout/IconVerticalSolidList"/>
    <dgm:cxn modelId="{5636D006-67F8-4E97-B84C-602F91384C83}" type="presParOf" srcId="{AC245485-42B3-40FB-B6EA-EC3D3E474F71}" destId="{E42B5514-2BB9-48CD-9E78-192136017B1F}" srcOrd="8" destOrd="0" presId="urn:microsoft.com/office/officeart/2018/2/layout/IconVerticalSolidList"/>
    <dgm:cxn modelId="{C152CB7E-A321-4437-8DF5-F73C8765C8C7}" type="presParOf" srcId="{E42B5514-2BB9-48CD-9E78-192136017B1F}" destId="{A1157FD4-5F8F-44F4-9A23-60ACBD1EFA40}" srcOrd="0" destOrd="0" presId="urn:microsoft.com/office/officeart/2018/2/layout/IconVerticalSolidList"/>
    <dgm:cxn modelId="{BF711A51-B30A-4D52-A845-863DF94432B0}" type="presParOf" srcId="{E42B5514-2BB9-48CD-9E78-192136017B1F}" destId="{915198C9-A2F6-47C4-BAAD-516434CC06FF}" srcOrd="1" destOrd="0" presId="urn:microsoft.com/office/officeart/2018/2/layout/IconVerticalSolidList"/>
    <dgm:cxn modelId="{56263F28-A7AB-4D67-A0E4-339D30176425}" type="presParOf" srcId="{E42B5514-2BB9-48CD-9E78-192136017B1F}" destId="{C3F93A38-A286-4F47-81D5-BFD1038D203E}" srcOrd="2" destOrd="0" presId="urn:microsoft.com/office/officeart/2018/2/layout/IconVerticalSolidList"/>
    <dgm:cxn modelId="{D14669D9-A9FB-41CB-B36E-B0E4244907AB}" type="presParOf" srcId="{E42B5514-2BB9-48CD-9E78-192136017B1F}" destId="{7FD1D509-4A35-4C56-B1D4-E05D0080931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5A5F8B-225C-4726-8109-6B3ECF42DD28}" type="doc">
      <dgm:prSet loTypeId="urn:microsoft.com/office/officeart/2005/8/layout/chevron1" loCatId="process" qsTypeId="urn:microsoft.com/office/officeart/2005/8/quickstyle/simple1" qsCatId="simple" csTypeId="urn:microsoft.com/office/officeart/2005/8/colors/accent1_2" csCatId="accent1" phldr="1"/>
      <dgm:spPr/>
    </dgm:pt>
    <dgm:pt modelId="{3F34637A-5C8D-4058-88D6-017004FF9A55}">
      <dgm:prSet phldrT="[Text]" custT="1"/>
      <dgm:spPr/>
      <dgm:t>
        <a:bodyPr/>
        <a:lstStyle/>
        <a:p>
          <a:r>
            <a:rPr lang="en-US" sz="1400" dirty="0"/>
            <a:t>NEED Creates desire to fulfill needs(money, friendship, recognition, achievement</a:t>
          </a:r>
        </a:p>
      </dgm:t>
    </dgm:pt>
    <dgm:pt modelId="{A76ACCA1-8AC2-4E5E-BD31-86CA17A74F53}" type="parTrans" cxnId="{E420CF45-9236-4A3E-8CC0-169ACB50ECE3}">
      <dgm:prSet/>
      <dgm:spPr/>
      <dgm:t>
        <a:bodyPr/>
        <a:lstStyle/>
        <a:p>
          <a:endParaRPr lang="en-US"/>
        </a:p>
      </dgm:t>
    </dgm:pt>
    <dgm:pt modelId="{10F99DEB-9671-49C4-8D89-86F2E7E8C1F9}" type="sibTrans" cxnId="{E420CF45-9236-4A3E-8CC0-169ACB50ECE3}">
      <dgm:prSet/>
      <dgm:spPr/>
      <dgm:t>
        <a:bodyPr/>
        <a:lstStyle/>
        <a:p>
          <a:endParaRPr lang="en-US"/>
        </a:p>
      </dgm:t>
    </dgm:pt>
    <dgm:pt modelId="{68B1B751-E3D0-4185-BC12-25FA77A0F82B}">
      <dgm:prSet phldrT="[Text]" custT="1"/>
      <dgm:spPr/>
      <dgm:t>
        <a:bodyPr/>
        <a:lstStyle/>
        <a:p>
          <a:r>
            <a:rPr lang="en-US" sz="1800" dirty="0"/>
            <a:t>BEHAVIOUR Results in actions to fulfill needs</a:t>
          </a:r>
        </a:p>
      </dgm:t>
    </dgm:pt>
    <dgm:pt modelId="{E88FC4DB-4B0E-4BDB-8433-248A2BA99E60}" type="parTrans" cxnId="{E430588D-C5F8-4492-B55B-77855C8CE4B9}">
      <dgm:prSet/>
      <dgm:spPr/>
      <dgm:t>
        <a:bodyPr/>
        <a:lstStyle/>
        <a:p>
          <a:endParaRPr lang="en-US"/>
        </a:p>
      </dgm:t>
    </dgm:pt>
    <dgm:pt modelId="{11E26A48-0000-431E-BD0C-A8CAE7A96A40}" type="sibTrans" cxnId="{E430588D-C5F8-4492-B55B-77855C8CE4B9}">
      <dgm:prSet/>
      <dgm:spPr/>
      <dgm:t>
        <a:bodyPr/>
        <a:lstStyle/>
        <a:p>
          <a:endParaRPr lang="en-US"/>
        </a:p>
      </dgm:t>
    </dgm:pt>
    <dgm:pt modelId="{346C56A5-E554-4BDE-ABC8-549E4761ED35}">
      <dgm:prSet phldrT="[Text]"/>
      <dgm:spPr/>
      <dgm:t>
        <a:bodyPr/>
        <a:lstStyle/>
        <a:p>
          <a:r>
            <a:rPr lang="en-US" dirty="0"/>
            <a:t>REWARDS Satisfy needs intrinsic or extrinsic rewards</a:t>
          </a:r>
        </a:p>
      </dgm:t>
    </dgm:pt>
    <dgm:pt modelId="{CC7DE2CF-491E-4412-8A85-05D845755A39}" type="parTrans" cxnId="{D52519A7-1286-442A-B9DE-2843D404E316}">
      <dgm:prSet/>
      <dgm:spPr/>
      <dgm:t>
        <a:bodyPr/>
        <a:lstStyle/>
        <a:p>
          <a:endParaRPr lang="en-US"/>
        </a:p>
      </dgm:t>
    </dgm:pt>
    <dgm:pt modelId="{50645E19-8F9A-4481-A7A2-04A598537F87}" type="sibTrans" cxnId="{D52519A7-1286-442A-B9DE-2843D404E316}">
      <dgm:prSet/>
      <dgm:spPr/>
      <dgm:t>
        <a:bodyPr/>
        <a:lstStyle/>
        <a:p>
          <a:endParaRPr lang="en-US"/>
        </a:p>
      </dgm:t>
    </dgm:pt>
    <dgm:pt modelId="{CB9595B4-A7B9-408A-9137-DCF21E469A3A}" type="pres">
      <dgm:prSet presAssocID="{B35A5F8B-225C-4726-8109-6B3ECF42DD28}" presName="Name0" presStyleCnt="0">
        <dgm:presLayoutVars>
          <dgm:dir/>
          <dgm:animLvl val="lvl"/>
          <dgm:resizeHandles val="exact"/>
        </dgm:presLayoutVars>
      </dgm:prSet>
      <dgm:spPr/>
    </dgm:pt>
    <dgm:pt modelId="{FC3E361B-0CB5-4C6C-8BE5-5878B2CBAD1F}" type="pres">
      <dgm:prSet presAssocID="{3F34637A-5C8D-4058-88D6-017004FF9A55}" presName="parTxOnly" presStyleLbl="node1" presStyleIdx="0" presStyleCnt="3" custScaleY="112065">
        <dgm:presLayoutVars>
          <dgm:chMax val="0"/>
          <dgm:chPref val="0"/>
          <dgm:bulletEnabled val="1"/>
        </dgm:presLayoutVars>
      </dgm:prSet>
      <dgm:spPr/>
    </dgm:pt>
    <dgm:pt modelId="{D79A0C5B-F90F-4694-8C2E-88207866C382}" type="pres">
      <dgm:prSet presAssocID="{10F99DEB-9671-49C4-8D89-86F2E7E8C1F9}" presName="parTxOnlySpace" presStyleCnt="0"/>
      <dgm:spPr/>
    </dgm:pt>
    <dgm:pt modelId="{F50D0A6D-4FF8-4F38-A725-ED3A04FAFE51}" type="pres">
      <dgm:prSet presAssocID="{68B1B751-E3D0-4185-BC12-25FA77A0F82B}" presName="parTxOnly" presStyleLbl="node1" presStyleIdx="1" presStyleCnt="3" custScaleY="112065">
        <dgm:presLayoutVars>
          <dgm:chMax val="0"/>
          <dgm:chPref val="0"/>
          <dgm:bulletEnabled val="1"/>
        </dgm:presLayoutVars>
      </dgm:prSet>
      <dgm:spPr/>
    </dgm:pt>
    <dgm:pt modelId="{01C7B3D8-45FC-40FB-8BCA-B30ACE7452B8}" type="pres">
      <dgm:prSet presAssocID="{11E26A48-0000-431E-BD0C-A8CAE7A96A40}" presName="parTxOnlySpace" presStyleCnt="0"/>
      <dgm:spPr/>
    </dgm:pt>
    <dgm:pt modelId="{AA62BD46-A294-4C9D-AEEB-9ABB67D67085}" type="pres">
      <dgm:prSet presAssocID="{346C56A5-E554-4BDE-ABC8-549E4761ED35}" presName="parTxOnly" presStyleLbl="node1" presStyleIdx="2" presStyleCnt="3" custScaleY="112065">
        <dgm:presLayoutVars>
          <dgm:chMax val="0"/>
          <dgm:chPref val="0"/>
          <dgm:bulletEnabled val="1"/>
        </dgm:presLayoutVars>
      </dgm:prSet>
      <dgm:spPr/>
    </dgm:pt>
  </dgm:ptLst>
  <dgm:cxnLst>
    <dgm:cxn modelId="{35BF791A-BA88-45FC-B42B-358EF41C0294}" type="presOf" srcId="{3F34637A-5C8D-4058-88D6-017004FF9A55}" destId="{FC3E361B-0CB5-4C6C-8BE5-5878B2CBAD1F}" srcOrd="0" destOrd="0" presId="urn:microsoft.com/office/officeart/2005/8/layout/chevron1"/>
    <dgm:cxn modelId="{2F65F742-DFA1-419A-824C-F621928474FC}" type="presOf" srcId="{B35A5F8B-225C-4726-8109-6B3ECF42DD28}" destId="{CB9595B4-A7B9-408A-9137-DCF21E469A3A}" srcOrd="0" destOrd="0" presId="urn:microsoft.com/office/officeart/2005/8/layout/chevron1"/>
    <dgm:cxn modelId="{E420CF45-9236-4A3E-8CC0-169ACB50ECE3}" srcId="{B35A5F8B-225C-4726-8109-6B3ECF42DD28}" destId="{3F34637A-5C8D-4058-88D6-017004FF9A55}" srcOrd="0" destOrd="0" parTransId="{A76ACCA1-8AC2-4E5E-BD31-86CA17A74F53}" sibTransId="{10F99DEB-9671-49C4-8D89-86F2E7E8C1F9}"/>
    <dgm:cxn modelId="{ABA5A47A-86E0-483F-87C0-1F83855E7C9B}" type="presOf" srcId="{68B1B751-E3D0-4185-BC12-25FA77A0F82B}" destId="{F50D0A6D-4FF8-4F38-A725-ED3A04FAFE51}" srcOrd="0" destOrd="0" presId="urn:microsoft.com/office/officeart/2005/8/layout/chevron1"/>
    <dgm:cxn modelId="{E430588D-C5F8-4492-B55B-77855C8CE4B9}" srcId="{B35A5F8B-225C-4726-8109-6B3ECF42DD28}" destId="{68B1B751-E3D0-4185-BC12-25FA77A0F82B}" srcOrd="1" destOrd="0" parTransId="{E88FC4DB-4B0E-4BDB-8433-248A2BA99E60}" sibTransId="{11E26A48-0000-431E-BD0C-A8CAE7A96A40}"/>
    <dgm:cxn modelId="{D52519A7-1286-442A-B9DE-2843D404E316}" srcId="{B35A5F8B-225C-4726-8109-6B3ECF42DD28}" destId="{346C56A5-E554-4BDE-ABC8-549E4761ED35}" srcOrd="2" destOrd="0" parTransId="{CC7DE2CF-491E-4412-8A85-05D845755A39}" sibTransId="{50645E19-8F9A-4481-A7A2-04A598537F87}"/>
    <dgm:cxn modelId="{4A42C6FF-A910-4BF0-9127-067620709DB6}" type="presOf" srcId="{346C56A5-E554-4BDE-ABC8-549E4761ED35}" destId="{AA62BD46-A294-4C9D-AEEB-9ABB67D67085}" srcOrd="0" destOrd="0" presId="urn:microsoft.com/office/officeart/2005/8/layout/chevron1"/>
    <dgm:cxn modelId="{BDB194B6-E3F2-4CB7-9FE8-A5EA617D0793}" type="presParOf" srcId="{CB9595B4-A7B9-408A-9137-DCF21E469A3A}" destId="{FC3E361B-0CB5-4C6C-8BE5-5878B2CBAD1F}" srcOrd="0" destOrd="0" presId="urn:microsoft.com/office/officeart/2005/8/layout/chevron1"/>
    <dgm:cxn modelId="{A9B33039-00CA-416B-8240-BC5751406489}" type="presParOf" srcId="{CB9595B4-A7B9-408A-9137-DCF21E469A3A}" destId="{D79A0C5B-F90F-4694-8C2E-88207866C382}" srcOrd="1" destOrd="0" presId="urn:microsoft.com/office/officeart/2005/8/layout/chevron1"/>
    <dgm:cxn modelId="{C0887FB2-16D5-4B52-896B-CDEBC91D9D21}" type="presParOf" srcId="{CB9595B4-A7B9-408A-9137-DCF21E469A3A}" destId="{F50D0A6D-4FF8-4F38-A725-ED3A04FAFE51}" srcOrd="2" destOrd="0" presId="urn:microsoft.com/office/officeart/2005/8/layout/chevron1"/>
    <dgm:cxn modelId="{03DC77A1-F79E-4C02-824A-519A89A6D564}" type="presParOf" srcId="{CB9595B4-A7B9-408A-9137-DCF21E469A3A}" destId="{01C7B3D8-45FC-40FB-8BCA-B30ACE7452B8}" srcOrd="3" destOrd="0" presId="urn:microsoft.com/office/officeart/2005/8/layout/chevron1"/>
    <dgm:cxn modelId="{F7FD4266-3521-44CC-9D32-CAC35EFFA949}" type="presParOf" srcId="{CB9595B4-A7B9-408A-9137-DCF21E469A3A}" destId="{AA62BD46-A294-4C9D-AEEB-9ABB67D67085}"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D339E0-F83D-445D-BB2A-578204FE8F06}" type="doc">
      <dgm:prSet loTypeId="urn:microsoft.com/office/officeart/2005/8/layout/matrix3" loCatId="matrix" qsTypeId="urn:microsoft.com/office/officeart/2005/8/quickstyle/simple3" qsCatId="simple" csTypeId="urn:microsoft.com/office/officeart/2005/8/colors/accent1_2" csCatId="accent1" phldr="1"/>
      <dgm:spPr/>
      <dgm:t>
        <a:bodyPr/>
        <a:lstStyle/>
        <a:p>
          <a:endParaRPr lang="en-US"/>
        </a:p>
      </dgm:t>
    </dgm:pt>
    <dgm:pt modelId="{D4AAB5F7-EE9B-4D0D-9EAF-94BF988D59F6}">
      <dgm:prSet phldrT="[Text]"/>
      <dgm:spPr/>
      <dgm:t>
        <a:bodyPr/>
        <a:lstStyle/>
        <a:p>
          <a:r>
            <a:rPr lang="en-US" dirty="0"/>
            <a:t>Large Merit increase</a:t>
          </a:r>
        </a:p>
      </dgm:t>
    </dgm:pt>
    <dgm:pt modelId="{DD4B83FB-D53B-43E8-9FE3-6971301F778C}" type="parTrans" cxnId="{D948FF44-F3F4-4738-ABBA-209D09435B74}">
      <dgm:prSet/>
      <dgm:spPr/>
      <dgm:t>
        <a:bodyPr/>
        <a:lstStyle/>
        <a:p>
          <a:endParaRPr lang="en-US"/>
        </a:p>
      </dgm:t>
    </dgm:pt>
    <dgm:pt modelId="{BA63A608-C7BB-46C1-9BF4-C9F912FBBFB4}" type="sibTrans" cxnId="{D948FF44-F3F4-4738-ABBA-209D09435B74}">
      <dgm:prSet/>
      <dgm:spPr/>
      <dgm:t>
        <a:bodyPr/>
        <a:lstStyle/>
        <a:p>
          <a:endParaRPr lang="en-US"/>
        </a:p>
      </dgm:t>
    </dgm:pt>
    <dgm:pt modelId="{E96147A6-033F-4723-9940-EB0638843CE9}">
      <dgm:prSet phldrT="[Text]"/>
      <dgm:spPr/>
      <dgm:t>
        <a:bodyPr/>
        <a:lstStyle/>
        <a:p>
          <a:r>
            <a:rPr lang="en-US" dirty="0"/>
            <a:t>Feeling of self-fulfillment</a:t>
          </a:r>
        </a:p>
      </dgm:t>
    </dgm:pt>
    <dgm:pt modelId="{52EB6BE9-1943-4FA7-945D-9840FCF5E0D7}" type="parTrans" cxnId="{65A529EC-1A7F-4B74-B089-95247F5B3056}">
      <dgm:prSet/>
      <dgm:spPr/>
      <dgm:t>
        <a:bodyPr/>
        <a:lstStyle/>
        <a:p>
          <a:endParaRPr lang="en-US"/>
        </a:p>
      </dgm:t>
    </dgm:pt>
    <dgm:pt modelId="{69BC479C-8D4E-4268-AE9E-2CA6AAB8FCC5}" type="sibTrans" cxnId="{65A529EC-1A7F-4B74-B089-95247F5B3056}">
      <dgm:prSet/>
      <dgm:spPr/>
      <dgm:t>
        <a:bodyPr/>
        <a:lstStyle/>
        <a:p>
          <a:endParaRPr lang="en-US"/>
        </a:p>
      </dgm:t>
    </dgm:pt>
    <dgm:pt modelId="{102A446B-B23C-4B06-942E-062A77639A1A}">
      <dgm:prSet phldrT="[Text]"/>
      <dgm:spPr/>
      <dgm:t>
        <a:bodyPr/>
        <a:lstStyle/>
        <a:p>
          <a:r>
            <a:rPr lang="en-US" dirty="0"/>
            <a:t>Insurance benefits</a:t>
          </a:r>
        </a:p>
      </dgm:t>
    </dgm:pt>
    <dgm:pt modelId="{8D06F228-7531-4A8E-BE4D-10FC64D6D2A9}" type="parTrans" cxnId="{FB6727E3-E02F-4009-8555-B5E26C7EAEE4}">
      <dgm:prSet/>
      <dgm:spPr/>
      <dgm:t>
        <a:bodyPr/>
        <a:lstStyle/>
        <a:p>
          <a:endParaRPr lang="en-US"/>
        </a:p>
      </dgm:t>
    </dgm:pt>
    <dgm:pt modelId="{68203F29-C7B1-48A2-8887-B3B781615D7E}" type="sibTrans" cxnId="{FB6727E3-E02F-4009-8555-B5E26C7EAEE4}">
      <dgm:prSet/>
      <dgm:spPr/>
      <dgm:t>
        <a:bodyPr/>
        <a:lstStyle/>
        <a:p>
          <a:endParaRPr lang="en-US"/>
        </a:p>
      </dgm:t>
    </dgm:pt>
    <dgm:pt modelId="{B35B5381-2E8B-428A-94C7-FCE2D8A3A078}">
      <dgm:prSet phldrT="[Text]"/>
      <dgm:spPr/>
      <dgm:t>
        <a:bodyPr/>
        <a:lstStyle/>
        <a:p>
          <a:r>
            <a:rPr lang="en-US" dirty="0"/>
            <a:t>Pride in being part of a “winning "organization</a:t>
          </a:r>
        </a:p>
      </dgm:t>
    </dgm:pt>
    <dgm:pt modelId="{156C0CD4-3E3F-4B21-A34B-8424154C2317}" type="parTrans" cxnId="{29513E0A-4DBB-40D9-8BC5-6E9306AAA0D3}">
      <dgm:prSet/>
      <dgm:spPr/>
      <dgm:t>
        <a:bodyPr/>
        <a:lstStyle/>
        <a:p>
          <a:endParaRPr lang="en-US"/>
        </a:p>
      </dgm:t>
    </dgm:pt>
    <dgm:pt modelId="{42577E79-E7DA-4911-B81F-297C8DAC367F}" type="sibTrans" cxnId="{29513E0A-4DBB-40D9-8BC5-6E9306AAA0D3}">
      <dgm:prSet/>
      <dgm:spPr/>
      <dgm:t>
        <a:bodyPr/>
        <a:lstStyle/>
        <a:p>
          <a:endParaRPr lang="en-US"/>
        </a:p>
      </dgm:t>
    </dgm:pt>
    <dgm:pt modelId="{1428B0BC-4CFC-4E02-B7B2-3BE69AE99BEF}" type="pres">
      <dgm:prSet presAssocID="{8DD339E0-F83D-445D-BB2A-578204FE8F06}" presName="matrix" presStyleCnt="0">
        <dgm:presLayoutVars>
          <dgm:chMax val="1"/>
          <dgm:dir/>
          <dgm:resizeHandles val="exact"/>
        </dgm:presLayoutVars>
      </dgm:prSet>
      <dgm:spPr/>
    </dgm:pt>
    <dgm:pt modelId="{873ECCDF-99AD-45EB-9B5D-05347D00AD2B}" type="pres">
      <dgm:prSet presAssocID="{8DD339E0-F83D-445D-BB2A-578204FE8F06}" presName="diamond" presStyleLbl="bgShp" presStyleIdx="0" presStyleCnt="1"/>
      <dgm:spPr/>
    </dgm:pt>
    <dgm:pt modelId="{8F670D5C-4102-442E-ABA2-EEC271B1779B}" type="pres">
      <dgm:prSet presAssocID="{8DD339E0-F83D-445D-BB2A-578204FE8F06}" presName="quad1" presStyleLbl="node1" presStyleIdx="0" presStyleCnt="4">
        <dgm:presLayoutVars>
          <dgm:chMax val="0"/>
          <dgm:chPref val="0"/>
          <dgm:bulletEnabled val="1"/>
        </dgm:presLayoutVars>
      </dgm:prSet>
      <dgm:spPr/>
    </dgm:pt>
    <dgm:pt modelId="{AEC168D2-C226-4B01-B06E-871869BDE14E}" type="pres">
      <dgm:prSet presAssocID="{8DD339E0-F83D-445D-BB2A-578204FE8F06}" presName="quad2" presStyleLbl="node1" presStyleIdx="1" presStyleCnt="4">
        <dgm:presLayoutVars>
          <dgm:chMax val="0"/>
          <dgm:chPref val="0"/>
          <dgm:bulletEnabled val="1"/>
        </dgm:presLayoutVars>
      </dgm:prSet>
      <dgm:spPr/>
    </dgm:pt>
    <dgm:pt modelId="{49DEB146-D77E-4623-B15A-17BA214017A0}" type="pres">
      <dgm:prSet presAssocID="{8DD339E0-F83D-445D-BB2A-578204FE8F06}" presName="quad3" presStyleLbl="node1" presStyleIdx="2" presStyleCnt="4">
        <dgm:presLayoutVars>
          <dgm:chMax val="0"/>
          <dgm:chPref val="0"/>
          <dgm:bulletEnabled val="1"/>
        </dgm:presLayoutVars>
      </dgm:prSet>
      <dgm:spPr/>
    </dgm:pt>
    <dgm:pt modelId="{EE4A8767-AB00-4FAC-8FC3-668B344F9F40}" type="pres">
      <dgm:prSet presAssocID="{8DD339E0-F83D-445D-BB2A-578204FE8F06}" presName="quad4" presStyleLbl="node1" presStyleIdx="3" presStyleCnt="4">
        <dgm:presLayoutVars>
          <dgm:chMax val="0"/>
          <dgm:chPref val="0"/>
          <dgm:bulletEnabled val="1"/>
        </dgm:presLayoutVars>
      </dgm:prSet>
      <dgm:spPr/>
    </dgm:pt>
  </dgm:ptLst>
  <dgm:cxnLst>
    <dgm:cxn modelId="{29513E0A-4DBB-40D9-8BC5-6E9306AAA0D3}" srcId="{8DD339E0-F83D-445D-BB2A-578204FE8F06}" destId="{B35B5381-2E8B-428A-94C7-FCE2D8A3A078}" srcOrd="3" destOrd="0" parTransId="{156C0CD4-3E3F-4B21-A34B-8424154C2317}" sibTransId="{42577E79-E7DA-4911-B81F-297C8DAC367F}"/>
    <dgm:cxn modelId="{9598405D-13AE-4A38-921F-2F1F596A258E}" type="presOf" srcId="{B35B5381-2E8B-428A-94C7-FCE2D8A3A078}" destId="{EE4A8767-AB00-4FAC-8FC3-668B344F9F40}" srcOrd="0" destOrd="0" presId="urn:microsoft.com/office/officeart/2005/8/layout/matrix3"/>
    <dgm:cxn modelId="{D948FF44-F3F4-4738-ABBA-209D09435B74}" srcId="{8DD339E0-F83D-445D-BB2A-578204FE8F06}" destId="{D4AAB5F7-EE9B-4D0D-9EAF-94BF988D59F6}" srcOrd="0" destOrd="0" parTransId="{DD4B83FB-D53B-43E8-9FE3-6971301F778C}" sibTransId="{BA63A608-C7BB-46C1-9BF4-C9F912FBBFB4}"/>
    <dgm:cxn modelId="{FB40BD68-337E-49D0-939F-F7BAB3711033}" type="presOf" srcId="{102A446B-B23C-4B06-942E-062A77639A1A}" destId="{49DEB146-D77E-4623-B15A-17BA214017A0}" srcOrd="0" destOrd="0" presId="urn:microsoft.com/office/officeart/2005/8/layout/matrix3"/>
    <dgm:cxn modelId="{63C67F71-4B9E-4DCA-B872-1EEC1B54761C}" type="presOf" srcId="{8DD339E0-F83D-445D-BB2A-578204FE8F06}" destId="{1428B0BC-4CFC-4E02-B7B2-3BE69AE99BEF}" srcOrd="0" destOrd="0" presId="urn:microsoft.com/office/officeart/2005/8/layout/matrix3"/>
    <dgm:cxn modelId="{51BFA954-7C56-4007-ADD5-4147F95E717B}" type="presOf" srcId="{E96147A6-033F-4723-9940-EB0638843CE9}" destId="{AEC168D2-C226-4B01-B06E-871869BDE14E}" srcOrd="0" destOrd="0" presId="urn:microsoft.com/office/officeart/2005/8/layout/matrix3"/>
    <dgm:cxn modelId="{FB6727E3-E02F-4009-8555-B5E26C7EAEE4}" srcId="{8DD339E0-F83D-445D-BB2A-578204FE8F06}" destId="{102A446B-B23C-4B06-942E-062A77639A1A}" srcOrd="2" destOrd="0" parTransId="{8D06F228-7531-4A8E-BE4D-10FC64D6D2A9}" sibTransId="{68203F29-C7B1-48A2-8887-B3B781615D7E}"/>
    <dgm:cxn modelId="{65A529EC-1A7F-4B74-B089-95247F5B3056}" srcId="{8DD339E0-F83D-445D-BB2A-578204FE8F06}" destId="{E96147A6-033F-4723-9940-EB0638843CE9}" srcOrd="1" destOrd="0" parTransId="{52EB6BE9-1943-4FA7-945D-9840FCF5E0D7}" sibTransId="{69BC479C-8D4E-4268-AE9E-2CA6AAB8FCC5}"/>
    <dgm:cxn modelId="{A49310FC-09A5-435C-B9F9-DD404D7F1113}" type="presOf" srcId="{D4AAB5F7-EE9B-4D0D-9EAF-94BF988D59F6}" destId="{8F670D5C-4102-442E-ABA2-EEC271B1779B}" srcOrd="0" destOrd="0" presId="urn:microsoft.com/office/officeart/2005/8/layout/matrix3"/>
    <dgm:cxn modelId="{E0466C47-6C29-47B2-8580-FAFE900AC5A5}" type="presParOf" srcId="{1428B0BC-4CFC-4E02-B7B2-3BE69AE99BEF}" destId="{873ECCDF-99AD-45EB-9B5D-05347D00AD2B}" srcOrd="0" destOrd="0" presId="urn:microsoft.com/office/officeart/2005/8/layout/matrix3"/>
    <dgm:cxn modelId="{2F52CDC8-FFB5-40A0-8642-1FF5A3A85E0C}" type="presParOf" srcId="{1428B0BC-4CFC-4E02-B7B2-3BE69AE99BEF}" destId="{8F670D5C-4102-442E-ABA2-EEC271B1779B}" srcOrd="1" destOrd="0" presId="urn:microsoft.com/office/officeart/2005/8/layout/matrix3"/>
    <dgm:cxn modelId="{994D8EE5-260B-4359-9DE9-2F8EB6CAB1ED}" type="presParOf" srcId="{1428B0BC-4CFC-4E02-B7B2-3BE69AE99BEF}" destId="{AEC168D2-C226-4B01-B06E-871869BDE14E}" srcOrd="2" destOrd="0" presId="urn:microsoft.com/office/officeart/2005/8/layout/matrix3"/>
    <dgm:cxn modelId="{D3D235AE-C5DE-469D-9BA9-06C9866C3AD3}" type="presParOf" srcId="{1428B0BC-4CFC-4E02-B7B2-3BE69AE99BEF}" destId="{49DEB146-D77E-4623-B15A-17BA214017A0}" srcOrd="3" destOrd="0" presId="urn:microsoft.com/office/officeart/2005/8/layout/matrix3"/>
    <dgm:cxn modelId="{402F9A01-81A2-4FD7-8187-42768B3547EC}" type="presParOf" srcId="{1428B0BC-4CFC-4E02-B7B2-3BE69AE99BEF}" destId="{EE4A8767-AB00-4FAC-8FC3-668B344F9F4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B3F8A1F-F98D-40BE-8887-A93C53F61B7F}"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B65E605C-BF43-4F0A-8D28-4D7DB8435E15}">
      <dgm:prSet/>
      <dgm:spPr/>
      <dgm:t>
        <a:bodyPr/>
        <a:lstStyle/>
        <a:p>
          <a:r>
            <a:rPr lang="en-US"/>
            <a:t>Five elements must be in place before employees can be truly empowered perform their jobs effectively:</a:t>
          </a:r>
        </a:p>
      </dgm:t>
    </dgm:pt>
    <dgm:pt modelId="{E843DC9C-A6D9-43EC-8ACD-13A41D40E8AC}" type="parTrans" cxnId="{7A378BC2-DF70-471F-88CE-1C4B678D8121}">
      <dgm:prSet/>
      <dgm:spPr/>
      <dgm:t>
        <a:bodyPr/>
        <a:lstStyle/>
        <a:p>
          <a:endParaRPr lang="en-US"/>
        </a:p>
      </dgm:t>
    </dgm:pt>
    <dgm:pt modelId="{A1DB4D3D-42BF-4FAA-A949-EE83AE296E4D}" type="sibTrans" cxnId="{7A378BC2-DF70-471F-88CE-1C4B678D8121}">
      <dgm:prSet/>
      <dgm:spPr/>
      <dgm:t>
        <a:bodyPr/>
        <a:lstStyle/>
        <a:p>
          <a:endParaRPr lang="en-US"/>
        </a:p>
      </dgm:t>
    </dgm:pt>
    <dgm:pt modelId="{0920D09E-92D3-4B9B-BC68-63C3FF134E5A}">
      <dgm:prSet/>
      <dgm:spPr/>
      <dgm:t>
        <a:bodyPr/>
        <a:lstStyle/>
        <a:p>
          <a:r>
            <a:rPr lang="en-US"/>
            <a:t>Employees receive information about company performance.</a:t>
          </a:r>
        </a:p>
      </dgm:t>
    </dgm:pt>
    <dgm:pt modelId="{A733FA4C-04B2-4E59-98C1-AEBAA86898D0}" type="parTrans" cxnId="{8720AD91-F8E9-4FFC-B2B4-C9C7583F51B0}">
      <dgm:prSet/>
      <dgm:spPr/>
      <dgm:t>
        <a:bodyPr/>
        <a:lstStyle/>
        <a:p>
          <a:endParaRPr lang="en-US"/>
        </a:p>
      </dgm:t>
    </dgm:pt>
    <dgm:pt modelId="{79AB0F38-9751-4907-8AEB-628C0359A3E9}" type="sibTrans" cxnId="{8720AD91-F8E9-4FFC-B2B4-C9C7583F51B0}">
      <dgm:prSet/>
      <dgm:spPr/>
      <dgm:t>
        <a:bodyPr/>
        <a:lstStyle/>
        <a:p>
          <a:endParaRPr lang="en-US"/>
        </a:p>
      </dgm:t>
    </dgm:pt>
    <dgm:pt modelId="{2CE6D6CE-CC9D-4451-848A-E15BF6AC5BC3}">
      <dgm:prSet/>
      <dgm:spPr/>
      <dgm:t>
        <a:bodyPr/>
        <a:lstStyle/>
        <a:p>
          <a:r>
            <a:rPr lang="en-US"/>
            <a:t>Employees receive knowledge and skills to contribute to company goals.</a:t>
          </a:r>
        </a:p>
      </dgm:t>
    </dgm:pt>
    <dgm:pt modelId="{EF7A4B76-92B9-4BCB-9BFD-0F54D31D2C1B}" type="parTrans" cxnId="{52104457-195C-4C59-8CC6-CD0BDFEB29D7}">
      <dgm:prSet/>
      <dgm:spPr/>
      <dgm:t>
        <a:bodyPr/>
        <a:lstStyle/>
        <a:p>
          <a:endParaRPr lang="en-US"/>
        </a:p>
      </dgm:t>
    </dgm:pt>
    <dgm:pt modelId="{A79C8078-E345-4894-9B88-ED5069A6187F}" type="sibTrans" cxnId="{52104457-195C-4C59-8CC6-CD0BDFEB29D7}">
      <dgm:prSet/>
      <dgm:spPr/>
      <dgm:t>
        <a:bodyPr/>
        <a:lstStyle/>
        <a:p>
          <a:endParaRPr lang="en-US"/>
        </a:p>
      </dgm:t>
    </dgm:pt>
    <dgm:pt modelId="{4495344E-0FDF-4FB0-BF47-47051FA5025F}">
      <dgm:prSet/>
      <dgm:spPr/>
      <dgm:t>
        <a:bodyPr/>
        <a:lstStyle/>
        <a:p>
          <a:r>
            <a:rPr lang="en-US"/>
            <a:t>Employees have the power to make substantive decisions.</a:t>
          </a:r>
        </a:p>
      </dgm:t>
    </dgm:pt>
    <dgm:pt modelId="{7F7CBB3D-481F-4F23-8D25-7BB1A509F051}" type="parTrans" cxnId="{F829FD6E-18D7-468E-A936-9022BDFEE985}">
      <dgm:prSet/>
      <dgm:spPr/>
      <dgm:t>
        <a:bodyPr/>
        <a:lstStyle/>
        <a:p>
          <a:endParaRPr lang="en-US"/>
        </a:p>
      </dgm:t>
    </dgm:pt>
    <dgm:pt modelId="{FF30D49E-DBAA-48F2-BF44-52CC23A6D30F}" type="sibTrans" cxnId="{F829FD6E-18D7-468E-A936-9022BDFEE985}">
      <dgm:prSet/>
      <dgm:spPr/>
      <dgm:t>
        <a:bodyPr/>
        <a:lstStyle/>
        <a:p>
          <a:endParaRPr lang="en-US"/>
        </a:p>
      </dgm:t>
    </dgm:pt>
    <dgm:pt modelId="{78570200-10B3-4E1E-B957-49C818B645B4}">
      <dgm:prSet/>
      <dgm:spPr/>
      <dgm:t>
        <a:bodyPr/>
        <a:lstStyle/>
        <a:p>
          <a:r>
            <a:rPr lang="en-US"/>
            <a:t>Employees understand the meaning and impact of their jobs.</a:t>
          </a:r>
        </a:p>
      </dgm:t>
    </dgm:pt>
    <dgm:pt modelId="{97434C3E-B777-4883-BBC3-083C8DABBF9F}" type="parTrans" cxnId="{FA35300C-133B-42EB-8DBF-EDC40D71E9FA}">
      <dgm:prSet/>
      <dgm:spPr/>
      <dgm:t>
        <a:bodyPr/>
        <a:lstStyle/>
        <a:p>
          <a:endParaRPr lang="en-US"/>
        </a:p>
      </dgm:t>
    </dgm:pt>
    <dgm:pt modelId="{A7F247B9-7F24-4AC2-8AC8-BD4C7DCF5A7E}" type="sibTrans" cxnId="{FA35300C-133B-42EB-8DBF-EDC40D71E9FA}">
      <dgm:prSet/>
      <dgm:spPr/>
      <dgm:t>
        <a:bodyPr/>
        <a:lstStyle/>
        <a:p>
          <a:endParaRPr lang="en-US"/>
        </a:p>
      </dgm:t>
    </dgm:pt>
    <dgm:pt modelId="{238D35CF-6BE0-4C02-B9A8-DBE1F2C383A1}">
      <dgm:prSet/>
      <dgm:spPr/>
      <dgm:t>
        <a:bodyPr/>
        <a:lstStyle/>
        <a:p>
          <a:r>
            <a:rPr lang="en-US"/>
            <a:t>Employees are rewarded based on company performance.</a:t>
          </a:r>
        </a:p>
      </dgm:t>
    </dgm:pt>
    <dgm:pt modelId="{3A6B4BA9-64B2-4AA3-9C2B-215CE4680C27}" type="parTrans" cxnId="{E2826921-5791-467C-8141-FDEEEF788BE0}">
      <dgm:prSet/>
      <dgm:spPr/>
      <dgm:t>
        <a:bodyPr/>
        <a:lstStyle/>
        <a:p>
          <a:endParaRPr lang="en-US"/>
        </a:p>
      </dgm:t>
    </dgm:pt>
    <dgm:pt modelId="{3454B1B8-6B4A-4C66-975F-2C1179B1CADA}" type="sibTrans" cxnId="{E2826921-5791-467C-8141-FDEEEF788BE0}">
      <dgm:prSet/>
      <dgm:spPr/>
      <dgm:t>
        <a:bodyPr/>
        <a:lstStyle/>
        <a:p>
          <a:endParaRPr lang="en-US"/>
        </a:p>
      </dgm:t>
    </dgm:pt>
    <dgm:pt modelId="{A16AC00C-D7B0-4D31-A327-A088BAAF8997}" type="pres">
      <dgm:prSet presAssocID="{3B3F8A1F-F98D-40BE-8887-A93C53F61B7F}" presName="vert0" presStyleCnt="0">
        <dgm:presLayoutVars>
          <dgm:dir/>
          <dgm:animOne val="branch"/>
          <dgm:animLvl val="lvl"/>
        </dgm:presLayoutVars>
      </dgm:prSet>
      <dgm:spPr/>
    </dgm:pt>
    <dgm:pt modelId="{554327A7-F278-481F-80A5-60EAEEAC8C89}" type="pres">
      <dgm:prSet presAssocID="{B65E605C-BF43-4F0A-8D28-4D7DB8435E15}" presName="thickLine" presStyleLbl="alignNode1" presStyleIdx="0" presStyleCnt="6"/>
      <dgm:spPr/>
    </dgm:pt>
    <dgm:pt modelId="{CFE58791-229D-41AD-97DF-5CFBD36936B7}" type="pres">
      <dgm:prSet presAssocID="{B65E605C-BF43-4F0A-8D28-4D7DB8435E15}" presName="horz1" presStyleCnt="0"/>
      <dgm:spPr/>
    </dgm:pt>
    <dgm:pt modelId="{255A5D05-57C3-4270-96FA-05A3401D4CC5}" type="pres">
      <dgm:prSet presAssocID="{B65E605C-BF43-4F0A-8D28-4D7DB8435E15}" presName="tx1" presStyleLbl="revTx" presStyleIdx="0" presStyleCnt="6"/>
      <dgm:spPr/>
    </dgm:pt>
    <dgm:pt modelId="{7D45AB04-42F7-4DFB-B269-1B15B8ADCA54}" type="pres">
      <dgm:prSet presAssocID="{B65E605C-BF43-4F0A-8D28-4D7DB8435E15}" presName="vert1" presStyleCnt="0"/>
      <dgm:spPr/>
    </dgm:pt>
    <dgm:pt modelId="{C6A5EAF7-C408-434F-BDBD-258E463514C8}" type="pres">
      <dgm:prSet presAssocID="{0920D09E-92D3-4B9B-BC68-63C3FF134E5A}" presName="thickLine" presStyleLbl="alignNode1" presStyleIdx="1" presStyleCnt="6"/>
      <dgm:spPr/>
    </dgm:pt>
    <dgm:pt modelId="{A7348B4E-7F31-488D-8B8F-AB6B69B8B2B6}" type="pres">
      <dgm:prSet presAssocID="{0920D09E-92D3-4B9B-BC68-63C3FF134E5A}" presName="horz1" presStyleCnt="0"/>
      <dgm:spPr/>
    </dgm:pt>
    <dgm:pt modelId="{51568E71-50C6-448B-A47A-F72010CAC8D5}" type="pres">
      <dgm:prSet presAssocID="{0920D09E-92D3-4B9B-BC68-63C3FF134E5A}" presName="tx1" presStyleLbl="revTx" presStyleIdx="1" presStyleCnt="6"/>
      <dgm:spPr/>
    </dgm:pt>
    <dgm:pt modelId="{F4969834-7C82-4114-9CBD-F4154DEC59A0}" type="pres">
      <dgm:prSet presAssocID="{0920D09E-92D3-4B9B-BC68-63C3FF134E5A}" presName="vert1" presStyleCnt="0"/>
      <dgm:spPr/>
    </dgm:pt>
    <dgm:pt modelId="{91B7AF00-61A4-4298-A778-A77BFCE9C398}" type="pres">
      <dgm:prSet presAssocID="{2CE6D6CE-CC9D-4451-848A-E15BF6AC5BC3}" presName="thickLine" presStyleLbl="alignNode1" presStyleIdx="2" presStyleCnt="6"/>
      <dgm:spPr/>
    </dgm:pt>
    <dgm:pt modelId="{64594A85-1B9D-4F42-97A8-AD3FBD477BC6}" type="pres">
      <dgm:prSet presAssocID="{2CE6D6CE-CC9D-4451-848A-E15BF6AC5BC3}" presName="horz1" presStyleCnt="0"/>
      <dgm:spPr/>
    </dgm:pt>
    <dgm:pt modelId="{2BDA2360-09B5-4C35-B954-3587A7957EDD}" type="pres">
      <dgm:prSet presAssocID="{2CE6D6CE-CC9D-4451-848A-E15BF6AC5BC3}" presName="tx1" presStyleLbl="revTx" presStyleIdx="2" presStyleCnt="6"/>
      <dgm:spPr/>
    </dgm:pt>
    <dgm:pt modelId="{0459C3F2-F84B-4444-8386-9196DD7C92AF}" type="pres">
      <dgm:prSet presAssocID="{2CE6D6CE-CC9D-4451-848A-E15BF6AC5BC3}" presName="vert1" presStyleCnt="0"/>
      <dgm:spPr/>
    </dgm:pt>
    <dgm:pt modelId="{5639E9AC-1851-4ECC-90D4-B365A29A0A26}" type="pres">
      <dgm:prSet presAssocID="{4495344E-0FDF-4FB0-BF47-47051FA5025F}" presName="thickLine" presStyleLbl="alignNode1" presStyleIdx="3" presStyleCnt="6"/>
      <dgm:spPr/>
    </dgm:pt>
    <dgm:pt modelId="{4BED5805-0127-470A-9B2F-278647FD8286}" type="pres">
      <dgm:prSet presAssocID="{4495344E-0FDF-4FB0-BF47-47051FA5025F}" presName="horz1" presStyleCnt="0"/>
      <dgm:spPr/>
    </dgm:pt>
    <dgm:pt modelId="{46B2EC94-7A99-4CB4-9550-FBD7EC367BDE}" type="pres">
      <dgm:prSet presAssocID="{4495344E-0FDF-4FB0-BF47-47051FA5025F}" presName="tx1" presStyleLbl="revTx" presStyleIdx="3" presStyleCnt="6"/>
      <dgm:spPr/>
    </dgm:pt>
    <dgm:pt modelId="{D75556B5-5D16-4E5B-A8FA-D0F58ED37B89}" type="pres">
      <dgm:prSet presAssocID="{4495344E-0FDF-4FB0-BF47-47051FA5025F}" presName="vert1" presStyleCnt="0"/>
      <dgm:spPr/>
    </dgm:pt>
    <dgm:pt modelId="{A718D4D1-A63D-48FB-AFE7-7EAE1321D0DD}" type="pres">
      <dgm:prSet presAssocID="{78570200-10B3-4E1E-B957-49C818B645B4}" presName="thickLine" presStyleLbl="alignNode1" presStyleIdx="4" presStyleCnt="6"/>
      <dgm:spPr/>
    </dgm:pt>
    <dgm:pt modelId="{A9A12422-7CBA-4AC8-8900-AAD9924E3AC3}" type="pres">
      <dgm:prSet presAssocID="{78570200-10B3-4E1E-B957-49C818B645B4}" presName="horz1" presStyleCnt="0"/>
      <dgm:spPr/>
    </dgm:pt>
    <dgm:pt modelId="{8C902A88-6035-48E2-BD72-972A183D053C}" type="pres">
      <dgm:prSet presAssocID="{78570200-10B3-4E1E-B957-49C818B645B4}" presName="tx1" presStyleLbl="revTx" presStyleIdx="4" presStyleCnt="6"/>
      <dgm:spPr/>
    </dgm:pt>
    <dgm:pt modelId="{F8DC5222-B5FB-48C8-B2A7-7611C91CF667}" type="pres">
      <dgm:prSet presAssocID="{78570200-10B3-4E1E-B957-49C818B645B4}" presName="vert1" presStyleCnt="0"/>
      <dgm:spPr/>
    </dgm:pt>
    <dgm:pt modelId="{698D535B-1B0A-42DB-AA73-18EF9590B84D}" type="pres">
      <dgm:prSet presAssocID="{238D35CF-6BE0-4C02-B9A8-DBE1F2C383A1}" presName="thickLine" presStyleLbl="alignNode1" presStyleIdx="5" presStyleCnt="6"/>
      <dgm:spPr/>
    </dgm:pt>
    <dgm:pt modelId="{65278822-10C7-49BE-A20C-F3A7251DFADA}" type="pres">
      <dgm:prSet presAssocID="{238D35CF-6BE0-4C02-B9A8-DBE1F2C383A1}" presName="horz1" presStyleCnt="0"/>
      <dgm:spPr/>
    </dgm:pt>
    <dgm:pt modelId="{E5619905-EC34-4326-98BE-3387FE443160}" type="pres">
      <dgm:prSet presAssocID="{238D35CF-6BE0-4C02-B9A8-DBE1F2C383A1}" presName="tx1" presStyleLbl="revTx" presStyleIdx="5" presStyleCnt="6"/>
      <dgm:spPr/>
    </dgm:pt>
    <dgm:pt modelId="{48878212-9CB5-4AF7-99DC-48F8DA7A40D5}" type="pres">
      <dgm:prSet presAssocID="{238D35CF-6BE0-4C02-B9A8-DBE1F2C383A1}" presName="vert1" presStyleCnt="0"/>
      <dgm:spPr/>
    </dgm:pt>
  </dgm:ptLst>
  <dgm:cxnLst>
    <dgm:cxn modelId="{61D23606-78B2-4D48-BDFE-C4953C33036A}" type="presOf" srcId="{238D35CF-6BE0-4C02-B9A8-DBE1F2C383A1}" destId="{E5619905-EC34-4326-98BE-3387FE443160}" srcOrd="0" destOrd="0" presId="urn:microsoft.com/office/officeart/2008/layout/LinedList"/>
    <dgm:cxn modelId="{61C0FA0A-832C-47E3-B462-3E3A0F533456}" type="presOf" srcId="{0920D09E-92D3-4B9B-BC68-63C3FF134E5A}" destId="{51568E71-50C6-448B-A47A-F72010CAC8D5}" srcOrd="0" destOrd="0" presId="urn:microsoft.com/office/officeart/2008/layout/LinedList"/>
    <dgm:cxn modelId="{FA35300C-133B-42EB-8DBF-EDC40D71E9FA}" srcId="{3B3F8A1F-F98D-40BE-8887-A93C53F61B7F}" destId="{78570200-10B3-4E1E-B957-49C818B645B4}" srcOrd="4" destOrd="0" parTransId="{97434C3E-B777-4883-BBC3-083C8DABBF9F}" sibTransId="{A7F247B9-7F24-4AC2-8AC8-BD4C7DCF5A7E}"/>
    <dgm:cxn modelId="{E2826921-5791-467C-8141-FDEEEF788BE0}" srcId="{3B3F8A1F-F98D-40BE-8887-A93C53F61B7F}" destId="{238D35CF-6BE0-4C02-B9A8-DBE1F2C383A1}" srcOrd="5" destOrd="0" parTransId="{3A6B4BA9-64B2-4AA3-9C2B-215CE4680C27}" sibTransId="{3454B1B8-6B4A-4C66-975F-2C1179B1CADA}"/>
    <dgm:cxn modelId="{162F8044-B755-4E43-905A-BBAAF03F4A53}" type="presOf" srcId="{3B3F8A1F-F98D-40BE-8887-A93C53F61B7F}" destId="{A16AC00C-D7B0-4D31-A327-A088BAAF8997}" srcOrd="0" destOrd="0" presId="urn:microsoft.com/office/officeart/2008/layout/LinedList"/>
    <dgm:cxn modelId="{F829FD6E-18D7-468E-A936-9022BDFEE985}" srcId="{3B3F8A1F-F98D-40BE-8887-A93C53F61B7F}" destId="{4495344E-0FDF-4FB0-BF47-47051FA5025F}" srcOrd="3" destOrd="0" parTransId="{7F7CBB3D-481F-4F23-8D25-7BB1A509F051}" sibTransId="{FF30D49E-DBAA-48F2-BF44-52CC23A6D30F}"/>
    <dgm:cxn modelId="{F318C056-AD35-4EB5-B92A-3CCD11C16ABC}" type="presOf" srcId="{4495344E-0FDF-4FB0-BF47-47051FA5025F}" destId="{46B2EC94-7A99-4CB4-9550-FBD7EC367BDE}" srcOrd="0" destOrd="0" presId="urn:microsoft.com/office/officeart/2008/layout/LinedList"/>
    <dgm:cxn modelId="{52104457-195C-4C59-8CC6-CD0BDFEB29D7}" srcId="{3B3F8A1F-F98D-40BE-8887-A93C53F61B7F}" destId="{2CE6D6CE-CC9D-4451-848A-E15BF6AC5BC3}" srcOrd="2" destOrd="0" parTransId="{EF7A4B76-92B9-4BCB-9BFD-0F54D31D2C1B}" sibTransId="{A79C8078-E345-4894-9B88-ED5069A6187F}"/>
    <dgm:cxn modelId="{8720AD91-F8E9-4FFC-B2B4-C9C7583F51B0}" srcId="{3B3F8A1F-F98D-40BE-8887-A93C53F61B7F}" destId="{0920D09E-92D3-4B9B-BC68-63C3FF134E5A}" srcOrd="1" destOrd="0" parTransId="{A733FA4C-04B2-4E59-98C1-AEBAA86898D0}" sibTransId="{79AB0F38-9751-4907-8AEB-628C0359A3E9}"/>
    <dgm:cxn modelId="{8EF6FAAD-D21E-4041-9244-3AE8872A47FC}" type="presOf" srcId="{2CE6D6CE-CC9D-4451-848A-E15BF6AC5BC3}" destId="{2BDA2360-09B5-4C35-B954-3587A7957EDD}" srcOrd="0" destOrd="0" presId="urn:microsoft.com/office/officeart/2008/layout/LinedList"/>
    <dgm:cxn modelId="{7A378BC2-DF70-471F-88CE-1C4B678D8121}" srcId="{3B3F8A1F-F98D-40BE-8887-A93C53F61B7F}" destId="{B65E605C-BF43-4F0A-8D28-4D7DB8435E15}" srcOrd="0" destOrd="0" parTransId="{E843DC9C-A6D9-43EC-8ACD-13A41D40E8AC}" sibTransId="{A1DB4D3D-42BF-4FAA-A949-EE83AE296E4D}"/>
    <dgm:cxn modelId="{5C766ACA-415A-4391-852D-F07D5BC35D89}" type="presOf" srcId="{78570200-10B3-4E1E-B957-49C818B645B4}" destId="{8C902A88-6035-48E2-BD72-972A183D053C}" srcOrd="0" destOrd="0" presId="urn:microsoft.com/office/officeart/2008/layout/LinedList"/>
    <dgm:cxn modelId="{1E811AE2-9DC2-4567-8D26-A2CF0B829341}" type="presOf" srcId="{B65E605C-BF43-4F0A-8D28-4D7DB8435E15}" destId="{255A5D05-57C3-4270-96FA-05A3401D4CC5}" srcOrd="0" destOrd="0" presId="urn:microsoft.com/office/officeart/2008/layout/LinedList"/>
    <dgm:cxn modelId="{765B3B01-2E48-42F2-96B3-E3033FAF058B}" type="presParOf" srcId="{A16AC00C-D7B0-4D31-A327-A088BAAF8997}" destId="{554327A7-F278-481F-80A5-60EAEEAC8C89}" srcOrd="0" destOrd="0" presId="urn:microsoft.com/office/officeart/2008/layout/LinedList"/>
    <dgm:cxn modelId="{97184436-9F50-4CF4-9FCA-9091D0C73F80}" type="presParOf" srcId="{A16AC00C-D7B0-4D31-A327-A088BAAF8997}" destId="{CFE58791-229D-41AD-97DF-5CFBD36936B7}" srcOrd="1" destOrd="0" presId="urn:microsoft.com/office/officeart/2008/layout/LinedList"/>
    <dgm:cxn modelId="{52E878D8-BA8A-4498-93B3-DC6687EA0594}" type="presParOf" srcId="{CFE58791-229D-41AD-97DF-5CFBD36936B7}" destId="{255A5D05-57C3-4270-96FA-05A3401D4CC5}" srcOrd="0" destOrd="0" presId="urn:microsoft.com/office/officeart/2008/layout/LinedList"/>
    <dgm:cxn modelId="{57172B0C-8C9E-4C94-A4A2-7C219EAA3D1D}" type="presParOf" srcId="{CFE58791-229D-41AD-97DF-5CFBD36936B7}" destId="{7D45AB04-42F7-4DFB-B269-1B15B8ADCA54}" srcOrd="1" destOrd="0" presId="urn:microsoft.com/office/officeart/2008/layout/LinedList"/>
    <dgm:cxn modelId="{5B8C86AE-6840-4900-A473-892FE930359C}" type="presParOf" srcId="{A16AC00C-D7B0-4D31-A327-A088BAAF8997}" destId="{C6A5EAF7-C408-434F-BDBD-258E463514C8}" srcOrd="2" destOrd="0" presId="urn:microsoft.com/office/officeart/2008/layout/LinedList"/>
    <dgm:cxn modelId="{B1C01028-3254-4D55-A4AB-5A55307431E6}" type="presParOf" srcId="{A16AC00C-D7B0-4D31-A327-A088BAAF8997}" destId="{A7348B4E-7F31-488D-8B8F-AB6B69B8B2B6}" srcOrd="3" destOrd="0" presId="urn:microsoft.com/office/officeart/2008/layout/LinedList"/>
    <dgm:cxn modelId="{3F7642B5-6DB2-4AE6-BCDB-0F4BBDB8424F}" type="presParOf" srcId="{A7348B4E-7F31-488D-8B8F-AB6B69B8B2B6}" destId="{51568E71-50C6-448B-A47A-F72010CAC8D5}" srcOrd="0" destOrd="0" presId="urn:microsoft.com/office/officeart/2008/layout/LinedList"/>
    <dgm:cxn modelId="{A69FB92E-560D-4680-B4BF-6FFBDD2B8E7E}" type="presParOf" srcId="{A7348B4E-7F31-488D-8B8F-AB6B69B8B2B6}" destId="{F4969834-7C82-4114-9CBD-F4154DEC59A0}" srcOrd="1" destOrd="0" presId="urn:microsoft.com/office/officeart/2008/layout/LinedList"/>
    <dgm:cxn modelId="{B86F581A-F71B-47C8-8521-B52B508C0320}" type="presParOf" srcId="{A16AC00C-D7B0-4D31-A327-A088BAAF8997}" destId="{91B7AF00-61A4-4298-A778-A77BFCE9C398}" srcOrd="4" destOrd="0" presId="urn:microsoft.com/office/officeart/2008/layout/LinedList"/>
    <dgm:cxn modelId="{55F7F0D2-DE86-42D8-8D81-0F7AC59CA32D}" type="presParOf" srcId="{A16AC00C-D7B0-4D31-A327-A088BAAF8997}" destId="{64594A85-1B9D-4F42-97A8-AD3FBD477BC6}" srcOrd="5" destOrd="0" presId="urn:microsoft.com/office/officeart/2008/layout/LinedList"/>
    <dgm:cxn modelId="{2399F16B-98B8-4650-824B-251BFC15DEA7}" type="presParOf" srcId="{64594A85-1B9D-4F42-97A8-AD3FBD477BC6}" destId="{2BDA2360-09B5-4C35-B954-3587A7957EDD}" srcOrd="0" destOrd="0" presId="urn:microsoft.com/office/officeart/2008/layout/LinedList"/>
    <dgm:cxn modelId="{C790057B-D0B5-4E7D-9743-89417FCC106B}" type="presParOf" srcId="{64594A85-1B9D-4F42-97A8-AD3FBD477BC6}" destId="{0459C3F2-F84B-4444-8386-9196DD7C92AF}" srcOrd="1" destOrd="0" presId="urn:microsoft.com/office/officeart/2008/layout/LinedList"/>
    <dgm:cxn modelId="{D5E6D67F-A852-4024-8BD0-B00347170F7C}" type="presParOf" srcId="{A16AC00C-D7B0-4D31-A327-A088BAAF8997}" destId="{5639E9AC-1851-4ECC-90D4-B365A29A0A26}" srcOrd="6" destOrd="0" presId="urn:microsoft.com/office/officeart/2008/layout/LinedList"/>
    <dgm:cxn modelId="{DD263DB5-6264-485A-8050-9BDF1E34DBE2}" type="presParOf" srcId="{A16AC00C-D7B0-4D31-A327-A088BAAF8997}" destId="{4BED5805-0127-470A-9B2F-278647FD8286}" srcOrd="7" destOrd="0" presId="urn:microsoft.com/office/officeart/2008/layout/LinedList"/>
    <dgm:cxn modelId="{C5429E90-BA1B-47EE-A386-3681CA6C14D5}" type="presParOf" srcId="{4BED5805-0127-470A-9B2F-278647FD8286}" destId="{46B2EC94-7A99-4CB4-9550-FBD7EC367BDE}" srcOrd="0" destOrd="0" presId="urn:microsoft.com/office/officeart/2008/layout/LinedList"/>
    <dgm:cxn modelId="{ECFA4927-7D9C-4A04-9E74-69A28C7E6120}" type="presParOf" srcId="{4BED5805-0127-470A-9B2F-278647FD8286}" destId="{D75556B5-5D16-4E5B-A8FA-D0F58ED37B89}" srcOrd="1" destOrd="0" presId="urn:microsoft.com/office/officeart/2008/layout/LinedList"/>
    <dgm:cxn modelId="{036987A8-F414-4444-B051-FA5252EF07D1}" type="presParOf" srcId="{A16AC00C-D7B0-4D31-A327-A088BAAF8997}" destId="{A718D4D1-A63D-48FB-AFE7-7EAE1321D0DD}" srcOrd="8" destOrd="0" presId="urn:microsoft.com/office/officeart/2008/layout/LinedList"/>
    <dgm:cxn modelId="{2834D7F3-2C42-4F6D-A2C2-A49851128428}" type="presParOf" srcId="{A16AC00C-D7B0-4D31-A327-A088BAAF8997}" destId="{A9A12422-7CBA-4AC8-8900-AAD9924E3AC3}" srcOrd="9" destOrd="0" presId="urn:microsoft.com/office/officeart/2008/layout/LinedList"/>
    <dgm:cxn modelId="{B18A26DB-25C9-43F7-A7E2-C192B6C9739A}" type="presParOf" srcId="{A9A12422-7CBA-4AC8-8900-AAD9924E3AC3}" destId="{8C902A88-6035-48E2-BD72-972A183D053C}" srcOrd="0" destOrd="0" presId="urn:microsoft.com/office/officeart/2008/layout/LinedList"/>
    <dgm:cxn modelId="{E50AC378-E59E-47E7-92AA-BCC1F8C001BD}" type="presParOf" srcId="{A9A12422-7CBA-4AC8-8900-AAD9924E3AC3}" destId="{F8DC5222-B5FB-48C8-B2A7-7611C91CF667}" srcOrd="1" destOrd="0" presId="urn:microsoft.com/office/officeart/2008/layout/LinedList"/>
    <dgm:cxn modelId="{E3791AFC-C745-4ACD-BD8E-6AA9E5D764FA}" type="presParOf" srcId="{A16AC00C-D7B0-4D31-A327-A088BAAF8997}" destId="{698D535B-1B0A-42DB-AA73-18EF9590B84D}" srcOrd="10" destOrd="0" presId="urn:microsoft.com/office/officeart/2008/layout/LinedList"/>
    <dgm:cxn modelId="{C30C9F6F-80A3-470E-B440-FA3FF806FFC0}" type="presParOf" srcId="{A16AC00C-D7B0-4D31-A327-A088BAAF8997}" destId="{65278822-10C7-49BE-A20C-F3A7251DFADA}" srcOrd="11" destOrd="0" presId="urn:microsoft.com/office/officeart/2008/layout/LinedList"/>
    <dgm:cxn modelId="{04D67E9B-35A2-4957-8EA6-A56C138ECE14}" type="presParOf" srcId="{65278822-10C7-49BE-A20C-F3A7251DFADA}" destId="{E5619905-EC34-4326-98BE-3387FE443160}" srcOrd="0" destOrd="0" presId="urn:microsoft.com/office/officeart/2008/layout/LinedList"/>
    <dgm:cxn modelId="{1D541767-333E-4E81-98AB-F9FAF9689DC3}" type="presParOf" srcId="{65278822-10C7-49BE-A20C-F3A7251DFADA}" destId="{48878212-9CB5-4AF7-99DC-48F8DA7A40D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C98194F-799B-455D-9C2A-A7855233E0EF}"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793A7834-7886-4E59-ADC4-8FD2CB72A576}">
      <dgm:prSet custT="1"/>
      <dgm:spPr/>
      <dgm:t>
        <a:bodyPr/>
        <a:lstStyle/>
        <a:p>
          <a:r>
            <a:rPr lang="en-US" sz="2000" dirty="0"/>
            <a:t>Giving Meaning to work through Engagement  one-way people get intrinsic rewards at work is when they feel a deep sense of importance and meaningfulness, such as people who work for a social cause or mission . However, people can find a sense of meaning and importance no matter what type of organization .</a:t>
          </a:r>
        </a:p>
      </dgm:t>
    </dgm:pt>
    <dgm:pt modelId="{AAD152D3-8E09-468C-A10C-35FC179C6C4A}" type="parTrans" cxnId="{34B9A80E-0625-4D2F-B3C8-836321B30851}">
      <dgm:prSet/>
      <dgm:spPr/>
      <dgm:t>
        <a:bodyPr/>
        <a:lstStyle/>
        <a:p>
          <a:endParaRPr lang="en-US"/>
        </a:p>
      </dgm:t>
    </dgm:pt>
    <dgm:pt modelId="{798EF142-EC24-4A86-8BB9-D5224D2396A9}" type="sibTrans" cxnId="{34B9A80E-0625-4D2F-B3C8-836321B30851}">
      <dgm:prSet/>
      <dgm:spPr/>
      <dgm:t>
        <a:bodyPr/>
        <a:lstStyle/>
        <a:p>
          <a:endParaRPr lang="en-US"/>
        </a:p>
      </dgm:t>
    </dgm:pt>
    <dgm:pt modelId="{9FDD1162-95C4-4893-AE3C-60F781B8FA7D}">
      <dgm:prSet/>
      <dgm:spPr/>
      <dgm:t>
        <a:bodyPr/>
        <a:lstStyle/>
        <a:p>
          <a:r>
            <a:rPr lang="en-US" dirty="0"/>
            <a:t>When people feel that they’re a part of something special, they are more highly motivated and committed to the success of an organization and all its members.</a:t>
          </a:r>
        </a:p>
      </dgm:t>
    </dgm:pt>
    <dgm:pt modelId="{DF4F17CF-5A76-4405-8E1E-0A609A08E44D}" type="parTrans" cxnId="{6EDCF6EC-F92E-4436-8AB3-E9237D332B31}">
      <dgm:prSet/>
      <dgm:spPr/>
      <dgm:t>
        <a:bodyPr/>
        <a:lstStyle/>
        <a:p>
          <a:endParaRPr lang="en-US"/>
        </a:p>
      </dgm:t>
    </dgm:pt>
    <dgm:pt modelId="{3BF7AB47-09F0-4537-9A29-044FB15CADAA}" type="sibTrans" cxnId="{6EDCF6EC-F92E-4436-8AB3-E9237D332B31}">
      <dgm:prSet/>
      <dgm:spPr/>
      <dgm:t>
        <a:bodyPr/>
        <a:lstStyle/>
        <a:p>
          <a:endParaRPr lang="en-US"/>
        </a:p>
      </dgm:t>
    </dgm:pt>
    <dgm:pt modelId="{F599E2F5-9887-4DBA-BF2F-6147CDD7940B}">
      <dgm:prSet/>
      <dgm:spPr/>
      <dgm:t>
        <a:bodyPr/>
        <a:lstStyle/>
        <a:p>
          <a:r>
            <a:rPr lang="en-US" dirty="0"/>
            <a:t>One path to meaning is through employee engagement, which researchers have found contribute to stronger organizational performance and higher profitability.</a:t>
          </a:r>
        </a:p>
      </dgm:t>
    </dgm:pt>
    <dgm:pt modelId="{0D6CD5E7-410E-4A6F-BE04-F1F91F6BD4FE}" type="parTrans" cxnId="{70C84A87-A543-4C6E-80A6-10E4790EC35E}">
      <dgm:prSet/>
      <dgm:spPr/>
      <dgm:t>
        <a:bodyPr/>
        <a:lstStyle/>
        <a:p>
          <a:endParaRPr lang="en-US"/>
        </a:p>
      </dgm:t>
    </dgm:pt>
    <dgm:pt modelId="{2AB907AB-03D6-4C60-B29F-47A734D9FA8A}" type="sibTrans" cxnId="{70C84A87-A543-4C6E-80A6-10E4790EC35E}">
      <dgm:prSet/>
      <dgm:spPr/>
      <dgm:t>
        <a:bodyPr/>
        <a:lstStyle/>
        <a:p>
          <a:endParaRPr lang="en-US"/>
        </a:p>
      </dgm:t>
    </dgm:pt>
    <dgm:pt modelId="{1EA560F7-55C2-4790-BAA7-FB64C843787D}">
      <dgm:prSet/>
      <dgm:spPr/>
      <dgm:t>
        <a:bodyPr/>
        <a:lstStyle/>
        <a:p>
          <a:r>
            <a:rPr lang="en-US" dirty="0"/>
            <a:t>Employee Engagement means that people enjoy their jobs and are satisfied with their work conditions, contribute enthusiastically to meeting team and organizational goals , and feel a sense of belonging and commitment to the organization.</a:t>
          </a:r>
        </a:p>
      </dgm:t>
    </dgm:pt>
    <dgm:pt modelId="{CAFA98B8-90E2-4364-922A-5455DDE4A354}" type="parTrans" cxnId="{AD49B1E2-FCFE-448F-9136-7053461C6D11}">
      <dgm:prSet/>
      <dgm:spPr/>
      <dgm:t>
        <a:bodyPr/>
        <a:lstStyle/>
        <a:p>
          <a:endParaRPr lang="en-US"/>
        </a:p>
      </dgm:t>
    </dgm:pt>
    <dgm:pt modelId="{CF146422-B798-487E-B8FA-B7050A67D7E3}" type="sibTrans" cxnId="{AD49B1E2-FCFE-448F-9136-7053461C6D11}">
      <dgm:prSet/>
      <dgm:spPr/>
      <dgm:t>
        <a:bodyPr/>
        <a:lstStyle/>
        <a:p>
          <a:endParaRPr lang="en-US"/>
        </a:p>
      </dgm:t>
    </dgm:pt>
    <dgm:pt modelId="{0239583C-5385-4054-8A3F-FCDE53EF8637}" type="pres">
      <dgm:prSet presAssocID="{CC98194F-799B-455D-9C2A-A7855233E0EF}" presName="vert0" presStyleCnt="0">
        <dgm:presLayoutVars>
          <dgm:dir/>
          <dgm:animOne val="branch"/>
          <dgm:animLvl val="lvl"/>
        </dgm:presLayoutVars>
      </dgm:prSet>
      <dgm:spPr/>
    </dgm:pt>
    <dgm:pt modelId="{65D793C6-14F9-4CE0-BCA2-5234E0B9A21F}" type="pres">
      <dgm:prSet presAssocID="{793A7834-7886-4E59-ADC4-8FD2CB72A576}" presName="thickLine" presStyleLbl="alignNode1" presStyleIdx="0" presStyleCnt="4"/>
      <dgm:spPr/>
    </dgm:pt>
    <dgm:pt modelId="{A0F9C01A-E010-4F49-84F8-34D3A01F5A2B}" type="pres">
      <dgm:prSet presAssocID="{793A7834-7886-4E59-ADC4-8FD2CB72A576}" presName="horz1" presStyleCnt="0"/>
      <dgm:spPr/>
    </dgm:pt>
    <dgm:pt modelId="{DDF35D2C-99EF-4DEA-803F-FEF49DB11620}" type="pres">
      <dgm:prSet presAssocID="{793A7834-7886-4E59-ADC4-8FD2CB72A576}" presName="tx1" presStyleLbl="revTx" presStyleIdx="0" presStyleCnt="4" custLinFactNeighborX="482"/>
      <dgm:spPr/>
    </dgm:pt>
    <dgm:pt modelId="{386483E5-077A-4519-967E-D2BDEF80D8E0}" type="pres">
      <dgm:prSet presAssocID="{793A7834-7886-4E59-ADC4-8FD2CB72A576}" presName="vert1" presStyleCnt="0"/>
      <dgm:spPr/>
    </dgm:pt>
    <dgm:pt modelId="{A4CF87A8-EC10-456A-AA43-91E61366192E}" type="pres">
      <dgm:prSet presAssocID="{9FDD1162-95C4-4893-AE3C-60F781B8FA7D}" presName="thickLine" presStyleLbl="alignNode1" presStyleIdx="1" presStyleCnt="4"/>
      <dgm:spPr/>
    </dgm:pt>
    <dgm:pt modelId="{0043FF92-D2A4-49A4-868D-373502C9C3DE}" type="pres">
      <dgm:prSet presAssocID="{9FDD1162-95C4-4893-AE3C-60F781B8FA7D}" presName="horz1" presStyleCnt="0"/>
      <dgm:spPr/>
    </dgm:pt>
    <dgm:pt modelId="{0FF7A555-05E7-4FD9-88AA-E6217B1F3F88}" type="pres">
      <dgm:prSet presAssocID="{9FDD1162-95C4-4893-AE3C-60F781B8FA7D}" presName="tx1" presStyleLbl="revTx" presStyleIdx="1" presStyleCnt="4"/>
      <dgm:spPr/>
    </dgm:pt>
    <dgm:pt modelId="{2B4E68E4-D6F5-433C-BB60-B7C803F0E577}" type="pres">
      <dgm:prSet presAssocID="{9FDD1162-95C4-4893-AE3C-60F781B8FA7D}" presName="vert1" presStyleCnt="0"/>
      <dgm:spPr/>
    </dgm:pt>
    <dgm:pt modelId="{47FAF841-D60F-4379-80E6-DB6CD6CFF479}" type="pres">
      <dgm:prSet presAssocID="{F599E2F5-9887-4DBA-BF2F-6147CDD7940B}" presName="thickLine" presStyleLbl="alignNode1" presStyleIdx="2" presStyleCnt="4"/>
      <dgm:spPr/>
    </dgm:pt>
    <dgm:pt modelId="{6C68464C-527C-4850-8AB8-392660065E74}" type="pres">
      <dgm:prSet presAssocID="{F599E2F5-9887-4DBA-BF2F-6147CDD7940B}" presName="horz1" presStyleCnt="0"/>
      <dgm:spPr/>
    </dgm:pt>
    <dgm:pt modelId="{F18E6AD3-2D10-4A51-B5C4-7DCAB06639BC}" type="pres">
      <dgm:prSet presAssocID="{F599E2F5-9887-4DBA-BF2F-6147CDD7940B}" presName="tx1" presStyleLbl="revTx" presStyleIdx="2" presStyleCnt="4"/>
      <dgm:spPr/>
    </dgm:pt>
    <dgm:pt modelId="{71B8C420-ADCA-4736-929D-C6E9E8B193FE}" type="pres">
      <dgm:prSet presAssocID="{F599E2F5-9887-4DBA-BF2F-6147CDD7940B}" presName="vert1" presStyleCnt="0"/>
      <dgm:spPr/>
    </dgm:pt>
    <dgm:pt modelId="{386A403C-58D5-44C5-BEDD-E22291C45FE4}" type="pres">
      <dgm:prSet presAssocID="{1EA560F7-55C2-4790-BAA7-FB64C843787D}" presName="thickLine" presStyleLbl="alignNode1" presStyleIdx="3" presStyleCnt="4"/>
      <dgm:spPr/>
    </dgm:pt>
    <dgm:pt modelId="{B4B0ABDC-AC34-4B3F-BC62-1104253AC1A0}" type="pres">
      <dgm:prSet presAssocID="{1EA560F7-55C2-4790-BAA7-FB64C843787D}" presName="horz1" presStyleCnt="0"/>
      <dgm:spPr/>
    </dgm:pt>
    <dgm:pt modelId="{F1F01245-002E-4757-82A8-224121A449D5}" type="pres">
      <dgm:prSet presAssocID="{1EA560F7-55C2-4790-BAA7-FB64C843787D}" presName="tx1" presStyleLbl="revTx" presStyleIdx="3" presStyleCnt="4"/>
      <dgm:spPr/>
    </dgm:pt>
    <dgm:pt modelId="{EC9AD7DA-BB94-44D3-BD5B-540B8049A1D1}" type="pres">
      <dgm:prSet presAssocID="{1EA560F7-55C2-4790-BAA7-FB64C843787D}" presName="vert1" presStyleCnt="0"/>
      <dgm:spPr/>
    </dgm:pt>
  </dgm:ptLst>
  <dgm:cxnLst>
    <dgm:cxn modelId="{34B9A80E-0625-4D2F-B3C8-836321B30851}" srcId="{CC98194F-799B-455D-9C2A-A7855233E0EF}" destId="{793A7834-7886-4E59-ADC4-8FD2CB72A576}" srcOrd="0" destOrd="0" parTransId="{AAD152D3-8E09-468C-A10C-35FC179C6C4A}" sibTransId="{798EF142-EC24-4A86-8BB9-D5224D2396A9}"/>
    <dgm:cxn modelId="{62763978-1C27-4DF4-A5FE-D1B7714EEC99}" type="presOf" srcId="{CC98194F-799B-455D-9C2A-A7855233E0EF}" destId="{0239583C-5385-4054-8A3F-FCDE53EF8637}" srcOrd="0" destOrd="0" presId="urn:microsoft.com/office/officeart/2008/layout/LinedList"/>
    <dgm:cxn modelId="{70C84A87-A543-4C6E-80A6-10E4790EC35E}" srcId="{CC98194F-799B-455D-9C2A-A7855233E0EF}" destId="{F599E2F5-9887-4DBA-BF2F-6147CDD7940B}" srcOrd="2" destOrd="0" parTransId="{0D6CD5E7-410E-4A6F-BE04-F1F91F6BD4FE}" sibTransId="{2AB907AB-03D6-4C60-B29F-47A734D9FA8A}"/>
    <dgm:cxn modelId="{2DC478A0-153E-4D3C-91E4-1441906AE155}" type="presOf" srcId="{793A7834-7886-4E59-ADC4-8FD2CB72A576}" destId="{DDF35D2C-99EF-4DEA-803F-FEF49DB11620}" srcOrd="0" destOrd="0" presId="urn:microsoft.com/office/officeart/2008/layout/LinedList"/>
    <dgm:cxn modelId="{7EB7E5BA-E02E-4861-88CE-F9CED9CEA3FE}" type="presOf" srcId="{F599E2F5-9887-4DBA-BF2F-6147CDD7940B}" destId="{F18E6AD3-2D10-4A51-B5C4-7DCAB06639BC}" srcOrd="0" destOrd="0" presId="urn:microsoft.com/office/officeart/2008/layout/LinedList"/>
    <dgm:cxn modelId="{96061AC4-B3A2-4287-BF84-08CDD3A93AE6}" type="presOf" srcId="{1EA560F7-55C2-4790-BAA7-FB64C843787D}" destId="{F1F01245-002E-4757-82A8-224121A449D5}" srcOrd="0" destOrd="0" presId="urn:microsoft.com/office/officeart/2008/layout/LinedList"/>
    <dgm:cxn modelId="{A905DDC8-D754-4B74-87DA-5F8DCA8D2AE4}" type="presOf" srcId="{9FDD1162-95C4-4893-AE3C-60F781B8FA7D}" destId="{0FF7A555-05E7-4FD9-88AA-E6217B1F3F88}" srcOrd="0" destOrd="0" presId="urn:microsoft.com/office/officeart/2008/layout/LinedList"/>
    <dgm:cxn modelId="{AD49B1E2-FCFE-448F-9136-7053461C6D11}" srcId="{CC98194F-799B-455D-9C2A-A7855233E0EF}" destId="{1EA560F7-55C2-4790-BAA7-FB64C843787D}" srcOrd="3" destOrd="0" parTransId="{CAFA98B8-90E2-4364-922A-5455DDE4A354}" sibTransId="{CF146422-B798-487E-B8FA-B7050A67D7E3}"/>
    <dgm:cxn modelId="{6EDCF6EC-F92E-4436-8AB3-E9237D332B31}" srcId="{CC98194F-799B-455D-9C2A-A7855233E0EF}" destId="{9FDD1162-95C4-4893-AE3C-60F781B8FA7D}" srcOrd="1" destOrd="0" parTransId="{DF4F17CF-5A76-4405-8E1E-0A609A08E44D}" sibTransId="{3BF7AB47-09F0-4537-9A29-044FB15CADAA}"/>
    <dgm:cxn modelId="{71AD7E7D-8426-449A-AA42-AEA9517B363D}" type="presParOf" srcId="{0239583C-5385-4054-8A3F-FCDE53EF8637}" destId="{65D793C6-14F9-4CE0-BCA2-5234E0B9A21F}" srcOrd="0" destOrd="0" presId="urn:microsoft.com/office/officeart/2008/layout/LinedList"/>
    <dgm:cxn modelId="{87865C8D-BC07-4C78-AF76-003FE0E18153}" type="presParOf" srcId="{0239583C-5385-4054-8A3F-FCDE53EF8637}" destId="{A0F9C01A-E010-4F49-84F8-34D3A01F5A2B}" srcOrd="1" destOrd="0" presId="urn:microsoft.com/office/officeart/2008/layout/LinedList"/>
    <dgm:cxn modelId="{2B44D64C-8324-457E-A50D-B7CFC8309987}" type="presParOf" srcId="{A0F9C01A-E010-4F49-84F8-34D3A01F5A2B}" destId="{DDF35D2C-99EF-4DEA-803F-FEF49DB11620}" srcOrd="0" destOrd="0" presId="urn:microsoft.com/office/officeart/2008/layout/LinedList"/>
    <dgm:cxn modelId="{329170A3-13A0-49BE-8390-06F813B00B4C}" type="presParOf" srcId="{A0F9C01A-E010-4F49-84F8-34D3A01F5A2B}" destId="{386483E5-077A-4519-967E-D2BDEF80D8E0}" srcOrd="1" destOrd="0" presId="urn:microsoft.com/office/officeart/2008/layout/LinedList"/>
    <dgm:cxn modelId="{976E72A9-7737-404F-AAE1-73E46C514B0C}" type="presParOf" srcId="{0239583C-5385-4054-8A3F-FCDE53EF8637}" destId="{A4CF87A8-EC10-456A-AA43-91E61366192E}" srcOrd="2" destOrd="0" presId="urn:microsoft.com/office/officeart/2008/layout/LinedList"/>
    <dgm:cxn modelId="{7D3EA557-D51A-402E-83A1-1208D16DD40B}" type="presParOf" srcId="{0239583C-5385-4054-8A3F-FCDE53EF8637}" destId="{0043FF92-D2A4-49A4-868D-373502C9C3DE}" srcOrd="3" destOrd="0" presId="urn:microsoft.com/office/officeart/2008/layout/LinedList"/>
    <dgm:cxn modelId="{FAD391EF-A198-4F81-BD32-9CB446A0D831}" type="presParOf" srcId="{0043FF92-D2A4-49A4-868D-373502C9C3DE}" destId="{0FF7A555-05E7-4FD9-88AA-E6217B1F3F88}" srcOrd="0" destOrd="0" presId="urn:microsoft.com/office/officeart/2008/layout/LinedList"/>
    <dgm:cxn modelId="{D3923088-0C2F-454C-9ABD-B32ED7BC22A3}" type="presParOf" srcId="{0043FF92-D2A4-49A4-868D-373502C9C3DE}" destId="{2B4E68E4-D6F5-433C-BB60-B7C803F0E577}" srcOrd="1" destOrd="0" presId="urn:microsoft.com/office/officeart/2008/layout/LinedList"/>
    <dgm:cxn modelId="{FDB7326E-B3C9-45E8-83CA-C0D14727B02A}" type="presParOf" srcId="{0239583C-5385-4054-8A3F-FCDE53EF8637}" destId="{47FAF841-D60F-4379-80E6-DB6CD6CFF479}" srcOrd="4" destOrd="0" presId="urn:microsoft.com/office/officeart/2008/layout/LinedList"/>
    <dgm:cxn modelId="{2688DC9E-E51B-46CE-AAD2-3A0B148ACC11}" type="presParOf" srcId="{0239583C-5385-4054-8A3F-FCDE53EF8637}" destId="{6C68464C-527C-4850-8AB8-392660065E74}" srcOrd="5" destOrd="0" presId="urn:microsoft.com/office/officeart/2008/layout/LinedList"/>
    <dgm:cxn modelId="{95C92424-300F-4079-A51C-C90BE4192CDE}" type="presParOf" srcId="{6C68464C-527C-4850-8AB8-392660065E74}" destId="{F18E6AD3-2D10-4A51-B5C4-7DCAB06639BC}" srcOrd="0" destOrd="0" presId="urn:microsoft.com/office/officeart/2008/layout/LinedList"/>
    <dgm:cxn modelId="{157C44A1-C959-44D1-A126-550556983081}" type="presParOf" srcId="{6C68464C-527C-4850-8AB8-392660065E74}" destId="{71B8C420-ADCA-4736-929D-C6E9E8B193FE}" srcOrd="1" destOrd="0" presId="urn:microsoft.com/office/officeart/2008/layout/LinedList"/>
    <dgm:cxn modelId="{63A2E70F-CFE6-41B3-8740-E480C8A2922A}" type="presParOf" srcId="{0239583C-5385-4054-8A3F-FCDE53EF8637}" destId="{386A403C-58D5-44C5-BEDD-E22291C45FE4}" srcOrd="6" destOrd="0" presId="urn:microsoft.com/office/officeart/2008/layout/LinedList"/>
    <dgm:cxn modelId="{E03ECB40-B049-44FB-A5B5-9AD4BBD3B39F}" type="presParOf" srcId="{0239583C-5385-4054-8A3F-FCDE53EF8637}" destId="{B4B0ABDC-AC34-4B3F-BC62-1104253AC1A0}" srcOrd="7" destOrd="0" presId="urn:microsoft.com/office/officeart/2008/layout/LinedList"/>
    <dgm:cxn modelId="{1944B5B2-71E8-4CF4-A5BF-4D70B8500CDF}" type="presParOf" srcId="{B4B0ABDC-AC34-4B3F-BC62-1104253AC1A0}" destId="{F1F01245-002E-4757-82A8-224121A449D5}" srcOrd="0" destOrd="0" presId="urn:microsoft.com/office/officeart/2008/layout/LinedList"/>
    <dgm:cxn modelId="{1B2826B6-311C-413D-95C3-0B6CD778C1EC}" type="presParOf" srcId="{B4B0ABDC-AC34-4B3F-BC62-1104253AC1A0}" destId="{EC9AD7DA-BB94-44D3-BD5B-540B8049A1D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6E0F77-7F1F-4173-9A34-DB30CEAF1656}">
      <dsp:nvSpPr>
        <dsp:cNvPr id="0" name=""/>
        <dsp:cNvSpPr/>
      </dsp:nvSpPr>
      <dsp:spPr>
        <a:xfrm>
          <a:off x="0" y="4597"/>
          <a:ext cx="6513603" cy="97937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11B0DE-ACE1-44FE-AC7E-E155A5C781A4}">
      <dsp:nvSpPr>
        <dsp:cNvPr id="0" name=""/>
        <dsp:cNvSpPr/>
      </dsp:nvSpPr>
      <dsp:spPr>
        <a:xfrm>
          <a:off x="296259" y="224956"/>
          <a:ext cx="538654" cy="5386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9D3289-AF2B-4223-A2FC-E14D4547E250}">
      <dsp:nvSpPr>
        <dsp:cNvPr id="0" name=""/>
        <dsp:cNvSpPr/>
      </dsp:nvSpPr>
      <dsp:spPr>
        <a:xfrm>
          <a:off x="1131174" y="459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00100">
            <a:lnSpc>
              <a:spcPct val="90000"/>
            </a:lnSpc>
            <a:spcBef>
              <a:spcPct val="0"/>
            </a:spcBef>
            <a:spcAft>
              <a:spcPct val="35000"/>
            </a:spcAft>
            <a:buNone/>
          </a:pPr>
          <a:r>
            <a:rPr lang="en-US" sz="1800" b="1" kern="1200" dirty="0"/>
            <a:t>Motivation</a:t>
          </a:r>
          <a:r>
            <a:rPr lang="en-US" sz="1800" kern="1200" dirty="0"/>
            <a:t> refers to the forces either internal or external to a person that arouse enthusiasm and persistence to pursue a certain course of action.</a:t>
          </a:r>
        </a:p>
      </dsp:txBody>
      <dsp:txXfrm>
        <a:off x="1131174" y="4597"/>
        <a:ext cx="5382429" cy="979371"/>
      </dsp:txXfrm>
    </dsp:sp>
    <dsp:sp modelId="{9B775E2E-F803-4433-9FD8-A5F9063B970D}">
      <dsp:nvSpPr>
        <dsp:cNvPr id="0" name=""/>
        <dsp:cNvSpPr/>
      </dsp:nvSpPr>
      <dsp:spPr>
        <a:xfrm>
          <a:off x="0" y="1228812"/>
          <a:ext cx="6513603" cy="97937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63B69D-C97A-43DE-B82E-4C9F75628EAB}">
      <dsp:nvSpPr>
        <dsp:cNvPr id="0" name=""/>
        <dsp:cNvSpPr/>
      </dsp:nvSpPr>
      <dsp:spPr>
        <a:xfrm>
          <a:off x="296259" y="1449171"/>
          <a:ext cx="538654" cy="5386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8C3C4B-0080-4CD9-9E32-5BDB158D2EEA}">
      <dsp:nvSpPr>
        <dsp:cNvPr id="0" name=""/>
        <dsp:cNvSpPr/>
      </dsp:nvSpPr>
      <dsp:spPr>
        <a:xfrm>
          <a:off x="1131174" y="1228812"/>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00100">
            <a:lnSpc>
              <a:spcPct val="90000"/>
            </a:lnSpc>
            <a:spcBef>
              <a:spcPct val="0"/>
            </a:spcBef>
            <a:spcAft>
              <a:spcPct val="35000"/>
            </a:spcAft>
            <a:buNone/>
          </a:pPr>
          <a:r>
            <a:rPr lang="en-US" sz="1800" kern="1200"/>
            <a:t>Motivation helps leaders understand </a:t>
          </a:r>
        </a:p>
      </dsp:txBody>
      <dsp:txXfrm>
        <a:off x="1131174" y="1228812"/>
        <a:ext cx="5382429" cy="979371"/>
      </dsp:txXfrm>
    </dsp:sp>
    <dsp:sp modelId="{64E517BA-E97B-4A1C-8EFB-36E833CC5BE4}">
      <dsp:nvSpPr>
        <dsp:cNvPr id="0" name=""/>
        <dsp:cNvSpPr/>
      </dsp:nvSpPr>
      <dsp:spPr>
        <a:xfrm>
          <a:off x="0" y="2453027"/>
          <a:ext cx="6513603" cy="97937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53D336-A9B4-4AB9-9806-7362507A84EA}">
      <dsp:nvSpPr>
        <dsp:cNvPr id="0" name=""/>
        <dsp:cNvSpPr/>
      </dsp:nvSpPr>
      <dsp:spPr>
        <a:xfrm>
          <a:off x="296259" y="2673385"/>
          <a:ext cx="538654" cy="5386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B021DE-3451-4A08-BB2F-2D95B9BD828D}">
      <dsp:nvSpPr>
        <dsp:cNvPr id="0" name=""/>
        <dsp:cNvSpPr/>
      </dsp:nvSpPr>
      <dsp:spPr>
        <a:xfrm>
          <a:off x="1131174" y="245302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00100">
            <a:lnSpc>
              <a:spcPct val="90000"/>
            </a:lnSpc>
            <a:spcBef>
              <a:spcPct val="0"/>
            </a:spcBef>
            <a:spcAft>
              <a:spcPct val="35000"/>
            </a:spcAft>
            <a:buNone/>
          </a:pPr>
          <a:r>
            <a:rPr lang="en-US" sz="1800" kern="1200"/>
            <a:t>what prompts people to initiate action </a:t>
          </a:r>
        </a:p>
      </dsp:txBody>
      <dsp:txXfrm>
        <a:off x="1131174" y="2453027"/>
        <a:ext cx="5382429" cy="979371"/>
      </dsp:txXfrm>
    </dsp:sp>
    <dsp:sp modelId="{F1B24526-E7C4-4BAC-B6B2-48F0CD2DED04}">
      <dsp:nvSpPr>
        <dsp:cNvPr id="0" name=""/>
        <dsp:cNvSpPr/>
      </dsp:nvSpPr>
      <dsp:spPr>
        <a:xfrm>
          <a:off x="0" y="3677241"/>
          <a:ext cx="6513603" cy="97937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7BA5EF-02FA-41EB-8BC9-B9335AD126E6}">
      <dsp:nvSpPr>
        <dsp:cNvPr id="0" name=""/>
        <dsp:cNvSpPr/>
      </dsp:nvSpPr>
      <dsp:spPr>
        <a:xfrm>
          <a:off x="296259" y="3897600"/>
          <a:ext cx="538654" cy="5386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DC5EA1-712A-45C4-80B8-2B0D247C129F}">
      <dsp:nvSpPr>
        <dsp:cNvPr id="0" name=""/>
        <dsp:cNvSpPr/>
      </dsp:nvSpPr>
      <dsp:spPr>
        <a:xfrm>
          <a:off x="1131174" y="3677241"/>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00100">
            <a:lnSpc>
              <a:spcPct val="90000"/>
            </a:lnSpc>
            <a:spcBef>
              <a:spcPct val="0"/>
            </a:spcBef>
            <a:spcAft>
              <a:spcPct val="35000"/>
            </a:spcAft>
            <a:buNone/>
          </a:pPr>
          <a:r>
            <a:rPr lang="en-US" sz="1800" kern="1200"/>
            <a:t>what influences their  choice of action</a:t>
          </a:r>
        </a:p>
      </dsp:txBody>
      <dsp:txXfrm>
        <a:off x="1131174" y="3677241"/>
        <a:ext cx="5382429" cy="979371"/>
      </dsp:txXfrm>
    </dsp:sp>
    <dsp:sp modelId="{A1157FD4-5F8F-44F4-9A23-60ACBD1EFA40}">
      <dsp:nvSpPr>
        <dsp:cNvPr id="0" name=""/>
        <dsp:cNvSpPr/>
      </dsp:nvSpPr>
      <dsp:spPr>
        <a:xfrm>
          <a:off x="0" y="4901456"/>
          <a:ext cx="6513603" cy="979371"/>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5198C9-A2F6-47C4-BAAD-516434CC06FF}">
      <dsp:nvSpPr>
        <dsp:cNvPr id="0" name=""/>
        <dsp:cNvSpPr/>
      </dsp:nvSpPr>
      <dsp:spPr>
        <a:xfrm>
          <a:off x="296259" y="5121814"/>
          <a:ext cx="538654" cy="53865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D1D509-4A35-4C56-B1D4-E05D00809319}">
      <dsp:nvSpPr>
        <dsp:cNvPr id="0" name=""/>
        <dsp:cNvSpPr/>
      </dsp:nvSpPr>
      <dsp:spPr>
        <a:xfrm>
          <a:off x="1131174" y="4901456"/>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00100">
            <a:lnSpc>
              <a:spcPct val="90000"/>
            </a:lnSpc>
            <a:spcBef>
              <a:spcPct val="0"/>
            </a:spcBef>
            <a:spcAft>
              <a:spcPct val="35000"/>
            </a:spcAft>
            <a:buNone/>
          </a:pPr>
          <a:r>
            <a:rPr lang="en-US" sz="1800" kern="1200"/>
            <a:t>why they persist in that action over time </a:t>
          </a:r>
        </a:p>
      </dsp:txBody>
      <dsp:txXfrm>
        <a:off x="1131174" y="4901456"/>
        <a:ext cx="5382429" cy="9793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3E361B-0CB5-4C6C-8BE5-5878B2CBAD1F}">
      <dsp:nvSpPr>
        <dsp:cNvPr id="0" name=""/>
        <dsp:cNvSpPr/>
      </dsp:nvSpPr>
      <dsp:spPr>
        <a:xfrm>
          <a:off x="2232" y="1143003"/>
          <a:ext cx="2719833" cy="121919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NEED Creates desire to fulfill needs(money, friendship, recognition, achievement</a:t>
          </a:r>
        </a:p>
      </dsp:txBody>
      <dsp:txXfrm>
        <a:off x="611828" y="1143003"/>
        <a:ext cx="1500641" cy="1219192"/>
      </dsp:txXfrm>
    </dsp:sp>
    <dsp:sp modelId="{F50D0A6D-4FF8-4F38-A725-ED3A04FAFE51}">
      <dsp:nvSpPr>
        <dsp:cNvPr id="0" name=""/>
        <dsp:cNvSpPr/>
      </dsp:nvSpPr>
      <dsp:spPr>
        <a:xfrm>
          <a:off x="2450083" y="1143003"/>
          <a:ext cx="2719833" cy="121919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BEHAVIOUR Results in actions to fulfill needs</a:t>
          </a:r>
        </a:p>
      </dsp:txBody>
      <dsp:txXfrm>
        <a:off x="3059679" y="1143003"/>
        <a:ext cx="1500641" cy="1219192"/>
      </dsp:txXfrm>
    </dsp:sp>
    <dsp:sp modelId="{AA62BD46-A294-4C9D-AEEB-9ABB67D67085}">
      <dsp:nvSpPr>
        <dsp:cNvPr id="0" name=""/>
        <dsp:cNvSpPr/>
      </dsp:nvSpPr>
      <dsp:spPr>
        <a:xfrm>
          <a:off x="4897933" y="1143003"/>
          <a:ext cx="2719833" cy="121919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REWARDS Satisfy needs intrinsic or extrinsic rewards</a:t>
          </a:r>
        </a:p>
      </dsp:txBody>
      <dsp:txXfrm>
        <a:off x="5507529" y="1143003"/>
        <a:ext cx="1500641" cy="12191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3ECCDF-99AD-45EB-9B5D-05347D00AD2B}">
      <dsp:nvSpPr>
        <dsp:cNvPr id="0" name=""/>
        <dsp:cNvSpPr/>
      </dsp:nvSpPr>
      <dsp:spPr>
        <a:xfrm>
          <a:off x="1851818" y="0"/>
          <a:ext cx="4525963" cy="4525963"/>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8F670D5C-4102-442E-ABA2-EEC271B1779B}">
      <dsp:nvSpPr>
        <dsp:cNvPr id="0" name=""/>
        <dsp:cNvSpPr/>
      </dsp:nvSpPr>
      <dsp:spPr>
        <a:xfrm>
          <a:off x="2281784" y="429966"/>
          <a:ext cx="1765125" cy="1765125"/>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Large Merit increase</a:t>
          </a:r>
        </a:p>
      </dsp:txBody>
      <dsp:txXfrm>
        <a:off x="2367950" y="516132"/>
        <a:ext cx="1592793" cy="1592793"/>
      </dsp:txXfrm>
    </dsp:sp>
    <dsp:sp modelId="{AEC168D2-C226-4B01-B06E-871869BDE14E}">
      <dsp:nvSpPr>
        <dsp:cNvPr id="0" name=""/>
        <dsp:cNvSpPr/>
      </dsp:nvSpPr>
      <dsp:spPr>
        <a:xfrm>
          <a:off x="4182689" y="429966"/>
          <a:ext cx="1765125" cy="1765125"/>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Feeling of self-fulfillment</a:t>
          </a:r>
        </a:p>
      </dsp:txBody>
      <dsp:txXfrm>
        <a:off x="4268855" y="516132"/>
        <a:ext cx="1592793" cy="1592793"/>
      </dsp:txXfrm>
    </dsp:sp>
    <dsp:sp modelId="{49DEB146-D77E-4623-B15A-17BA214017A0}">
      <dsp:nvSpPr>
        <dsp:cNvPr id="0" name=""/>
        <dsp:cNvSpPr/>
      </dsp:nvSpPr>
      <dsp:spPr>
        <a:xfrm>
          <a:off x="2281784" y="2330870"/>
          <a:ext cx="1765125" cy="1765125"/>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Insurance benefits</a:t>
          </a:r>
        </a:p>
      </dsp:txBody>
      <dsp:txXfrm>
        <a:off x="2367950" y="2417036"/>
        <a:ext cx="1592793" cy="1592793"/>
      </dsp:txXfrm>
    </dsp:sp>
    <dsp:sp modelId="{EE4A8767-AB00-4FAC-8FC3-668B344F9F40}">
      <dsp:nvSpPr>
        <dsp:cNvPr id="0" name=""/>
        <dsp:cNvSpPr/>
      </dsp:nvSpPr>
      <dsp:spPr>
        <a:xfrm>
          <a:off x="4182689" y="2330870"/>
          <a:ext cx="1765125" cy="1765125"/>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Pride in being part of a “winning "organization</a:t>
          </a:r>
        </a:p>
      </dsp:txBody>
      <dsp:txXfrm>
        <a:off x="4268855" y="2417036"/>
        <a:ext cx="1592793" cy="15927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4327A7-F278-481F-80A5-60EAEEAC8C89}">
      <dsp:nvSpPr>
        <dsp:cNvPr id="0" name=""/>
        <dsp:cNvSpPr/>
      </dsp:nvSpPr>
      <dsp:spPr>
        <a:xfrm>
          <a:off x="0" y="2492"/>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5A5D05-57C3-4270-96FA-05A3401D4CC5}">
      <dsp:nvSpPr>
        <dsp:cNvPr id="0" name=""/>
        <dsp:cNvSpPr/>
      </dsp:nvSpPr>
      <dsp:spPr>
        <a:xfrm>
          <a:off x="0" y="2492"/>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Five elements must be in place before employees can be truly empowered perform their jobs effectively:</a:t>
          </a:r>
        </a:p>
      </dsp:txBody>
      <dsp:txXfrm>
        <a:off x="0" y="2492"/>
        <a:ext cx="6492875" cy="850069"/>
      </dsp:txXfrm>
    </dsp:sp>
    <dsp:sp modelId="{C6A5EAF7-C408-434F-BDBD-258E463514C8}">
      <dsp:nvSpPr>
        <dsp:cNvPr id="0" name=""/>
        <dsp:cNvSpPr/>
      </dsp:nvSpPr>
      <dsp:spPr>
        <a:xfrm>
          <a:off x="0" y="852561"/>
          <a:ext cx="6492875" cy="0"/>
        </a:xfrm>
        <a:prstGeom prst="line">
          <a:avLst/>
        </a:prstGeom>
        <a:solidFill>
          <a:schemeClr val="accent2">
            <a:hueOff val="-291073"/>
            <a:satOff val="-16786"/>
            <a:lumOff val="1726"/>
            <a:alphaOff val="0"/>
          </a:schemeClr>
        </a:solidFill>
        <a:ln w="12700" cap="flat" cmpd="sng" algn="ctr">
          <a:solidFill>
            <a:schemeClr val="accent2">
              <a:hueOff val="-291073"/>
              <a:satOff val="-16786"/>
              <a:lumOff val="17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568E71-50C6-448B-A47A-F72010CAC8D5}">
      <dsp:nvSpPr>
        <dsp:cNvPr id="0" name=""/>
        <dsp:cNvSpPr/>
      </dsp:nvSpPr>
      <dsp:spPr>
        <a:xfrm>
          <a:off x="0" y="852561"/>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Employees receive information about company performance.</a:t>
          </a:r>
        </a:p>
      </dsp:txBody>
      <dsp:txXfrm>
        <a:off x="0" y="852561"/>
        <a:ext cx="6492875" cy="850069"/>
      </dsp:txXfrm>
    </dsp:sp>
    <dsp:sp modelId="{91B7AF00-61A4-4298-A778-A77BFCE9C398}">
      <dsp:nvSpPr>
        <dsp:cNvPr id="0" name=""/>
        <dsp:cNvSpPr/>
      </dsp:nvSpPr>
      <dsp:spPr>
        <a:xfrm>
          <a:off x="0" y="1702630"/>
          <a:ext cx="6492875" cy="0"/>
        </a:xfrm>
        <a:prstGeom prst="line">
          <a:avLst/>
        </a:prstGeom>
        <a:solidFill>
          <a:schemeClr val="accent2">
            <a:hueOff val="-582145"/>
            <a:satOff val="-33571"/>
            <a:lumOff val="3451"/>
            <a:alphaOff val="0"/>
          </a:schemeClr>
        </a:solidFill>
        <a:ln w="12700" cap="flat" cmpd="sng" algn="ctr">
          <a:solidFill>
            <a:schemeClr val="accent2">
              <a:hueOff val="-582145"/>
              <a:satOff val="-33571"/>
              <a:lumOff val="34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DA2360-09B5-4C35-B954-3587A7957EDD}">
      <dsp:nvSpPr>
        <dsp:cNvPr id="0" name=""/>
        <dsp:cNvSpPr/>
      </dsp:nvSpPr>
      <dsp:spPr>
        <a:xfrm>
          <a:off x="0" y="1702630"/>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Employees receive knowledge and skills to contribute to company goals.</a:t>
          </a:r>
        </a:p>
      </dsp:txBody>
      <dsp:txXfrm>
        <a:off x="0" y="1702630"/>
        <a:ext cx="6492875" cy="850069"/>
      </dsp:txXfrm>
    </dsp:sp>
    <dsp:sp modelId="{5639E9AC-1851-4ECC-90D4-B365A29A0A26}">
      <dsp:nvSpPr>
        <dsp:cNvPr id="0" name=""/>
        <dsp:cNvSpPr/>
      </dsp:nvSpPr>
      <dsp:spPr>
        <a:xfrm>
          <a:off x="0" y="2552699"/>
          <a:ext cx="6492875" cy="0"/>
        </a:xfrm>
        <a:prstGeom prst="line">
          <a:avLst/>
        </a:prstGeom>
        <a:solidFill>
          <a:schemeClr val="accent2">
            <a:hueOff val="-873218"/>
            <a:satOff val="-50357"/>
            <a:lumOff val="5177"/>
            <a:alphaOff val="0"/>
          </a:schemeClr>
        </a:solidFill>
        <a:ln w="12700" cap="flat" cmpd="sng" algn="ctr">
          <a:solidFill>
            <a:schemeClr val="accent2">
              <a:hueOff val="-873218"/>
              <a:satOff val="-50357"/>
              <a:lumOff val="5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B2EC94-7A99-4CB4-9550-FBD7EC367BDE}">
      <dsp:nvSpPr>
        <dsp:cNvPr id="0" name=""/>
        <dsp:cNvSpPr/>
      </dsp:nvSpPr>
      <dsp:spPr>
        <a:xfrm>
          <a:off x="0" y="2552699"/>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Employees have the power to make substantive decisions.</a:t>
          </a:r>
        </a:p>
      </dsp:txBody>
      <dsp:txXfrm>
        <a:off x="0" y="2552699"/>
        <a:ext cx="6492875" cy="850069"/>
      </dsp:txXfrm>
    </dsp:sp>
    <dsp:sp modelId="{A718D4D1-A63D-48FB-AFE7-7EAE1321D0DD}">
      <dsp:nvSpPr>
        <dsp:cNvPr id="0" name=""/>
        <dsp:cNvSpPr/>
      </dsp:nvSpPr>
      <dsp:spPr>
        <a:xfrm>
          <a:off x="0" y="3402769"/>
          <a:ext cx="6492875" cy="0"/>
        </a:xfrm>
        <a:prstGeom prst="line">
          <a:avLst/>
        </a:prstGeom>
        <a:solidFill>
          <a:schemeClr val="accent2">
            <a:hueOff val="-1164290"/>
            <a:satOff val="-67142"/>
            <a:lumOff val="6902"/>
            <a:alphaOff val="0"/>
          </a:schemeClr>
        </a:solidFill>
        <a:ln w="12700" cap="flat" cmpd="sng" algn="ctr">
          <a:solidFill>
            <a:schemeClr val="accent2">
              <a:hueOff val="-1164290"/>
              <a:satOff val="-67142"/>
              <a:lumOff val="6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902A88-6035-48E2-BD72-972A183D053C}">
      <dsp:nvSpPr>
        <dsp:cNvPr id="0" name=""/>
        <dsp:cNvSpPr/>
      </dsp:nvSpPr>
      <dsp:spPr>
        <a:xfrm>
          <a:off x="0" y="3402769"/>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Employees understand the meaning and impact of their jobs.</a:t>
          </a:r>
        </a:p>
      </dsp:txBody>
      <dsp:txXfrm>
        <a:off x="0" y="3402769"/>
        <a:ext cx="6492875" cy="850069"/>
      </dsp:txXfrm>
    </dsp:sp>
    <dsp:sp modelId="{698D535B-1B0A-42DB-AA73-18EF9590B84D}">
      <dsp:nvSpPr>
        <dsp:cNvPr id="0" name=""/>
        <dsp:cNvSpPr/>
      </dsp:nvSpPr>
      <dsp:spPr>
        <a:xfrm>
          <a:off x="0" y="4252838"/>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619905-EC34-4326-98BE-3387FE443160}">
      <dsp:nvSpPr>
        <dsp:cNvPr id="0" name=""/>
        <dsp:cNvSpPr/>
      </dsp:nvSpPr>
      <dsp:spPr>
        <a:xfrm>
          <a:off x="0" y="4252838"/>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Employees are rewarded based on company performance.</a:t>
          </a:r>
        </a:p>
      </dsp:txBody>
      <dsp:txXfrm>
        <a:off x="0" y="4252838"/>
        <a:ext cx="6492875" cy="8500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D793C6-14F9-4CE0-BCA2-5234E0B9A21F}">
      <dsp:nvSpPr>
        <dsp:cNvPr id="0" name=""/>
        <dsp:cNvSpPr/>
      </dsp:nvSpPr>
      <dsp:spPr>
        <a:xfrm>
          <a:off x="0" y="0"/>
          <a:ext cx="664683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F35D2C-99EF-4DEA-803F-FEF49DB11620}">
      <dsp:nvSpPr>
        <dsp:cNvPr id="0" name=""/>
        <dsp:cNvSpPr/>
      </dsp:nvSpPr>
      <dsp:spPr>
        <a:xfrm>
          <a:off x="0" y="0"/>
          <a:ext cx="6646830" cy="1498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Giving Meaning to work through Engagement  one-way people get intrinsic rewards at work is when they feel a deep sense of importance and meaningfulness, such as people who work for a social cause or mission . However, people can find a sense of meaning and importance no matter what type of organization .</a:t>
          </a:r>
        </a:p>
      </dsp:txBody>
      <dsp:txXfrm>
        <a:off x="0" y="0"/>
        <a:ext cx="6646830" cy="1498050"/>
      </dsp:txXfrm>
    </dsp:sp>
    <dsp:sp modelId="{A4CF87A8-EC10-456A-AA43-91E61366192E}">
      <dsp:nvSpPr>
        <dsp:cNvPr id="0" name=""/>
        <dsp:cNvSpPr/>
      </dsp:nvSpPr>
      <dsp:spPr>
        <a:xfrm>
          <a:off x="0" y="1498050"/>
          <a:ext cx="6646830"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F7A555-05E7-4FD9-88AA-E6217B1F3F88}">
      <dsp:nvSpPr>
        <dsp:cNvPr id="0" name=""/>
        <dsp:cNvSpPr/>
      </dsp:nvSpPr>
      <dsp:spPr>
        <a:xfrm>
          <a:off x="0" y="1498050"/>
          <a:ext cx="6646830" cy="1498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When people feel that they’re a part of something special, they are more highly motivated and committed to the success of an organization and all its members.</a:t>
          </a:r>
        </a:p>
      </dsp:txBody>
      <dsp:txXfrm>
        <a:off x="0" y="1498050"/>
        <a:ext cx="6646830" cy="1498050"/>
      </dsp:txXfrm>
    </dsp:sp>
    <dsp:sp modelId="{47FAF841-D60F-4379-80E6-DB6CD6CFF479}">
      <dsp:nvSpPr>
        <dsp:cNvPr id="0" name=""/>
        <dsp:cNvSpPr/>
      </dsp:nvSpPr>
      <dsp:spPr>
        <a:xfrm>
          <a:off x="0" y="2996100"/>
          <a:ext cx="6646830"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8E6AD3-2D10-4A51-B5C4-7DCAB06639BC}">
      <dsp:nvSpPr>
        <dsp:cNvPr id="0" name=""/>
        <dsp:cNvSpPr/>
      </dsp:nvSpPr>
      <dsp:spPr>
        <a:xfrm>
          <a:off x="0" y="2996100"/>
          <a:ext cx="6646830" cy="1498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One path to meaning is through employee engagement, which researchers have found contribute to stronger organizational performance and higher profitability.</a:t>
          </a:r>
        </a:p>
      </dsp:txBody>
      <dsp:txXfrm>
        <a:off x="0" y="2996100"/>
        <a:ext cx="6646830" cy="1498050"/>
      </dsp:txXfrm>
    </dsp:sp>
    <dsp:sp modelId="{386A403C-58D5-44C5-BEDD-E22291C45FE4}">
      <dsp:nvSpPr>
        <dsp:cNvPr id="0" name=""/>
        <dsp:cNvSpPr/>
      </dsp:nvSpPr>
      <dsp:spPr>
        <a:xfrm>
          <a:off x="0" y="4494150"/>
          <a:ext cx="664683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F01245-002E-4757-82A8-224121A449D5}">
      <dsp:nvSpPr>
        <dsp:cNvPr id="0" name=""/>
        <dsp:cNvSpPr/>
      </dsp:nvSpPr>
      <dsp:spPr>
        <a:xfrm>
          <a:off x="0" y="4494150"/>
          <a:ext cx="6646830" cy="1498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Employee Engagement means that people enjoy their jobs and are satisfied with their work conditions, contribute enthusiastically to meeting team and organizational goals , and feel a sense of belonging and commitment to the organization.</a:t>
          </a:r>
        </a:p>
      </dsp:txBody>
      <dsp:txXfrm>
        <a:off x="0" y="4494150"/>
        <a:ext cx="6646830" cy="149805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27F6D-098A-4556-865A-BB975325FE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81EF91-F6A7-41AA-AD90-3A10937F00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5310C5-6BED-4F42-9FD5-1319A2D46D0A}"/>
              </a:ext>
            </a:extLst>
          </p:cNvPr>
          <p:cNvSpPr>
            <a:spLocks noGrp="1"/>
          </p:cNvSpPr>
          <p:nvPr>
            <p:ph type="dt" sz="half" idx="10"/>
          </p:nvPr>
        </p:nvSpPr>
        <p:spPr/>
        <p:txBody>
          <a:bodyPr/>
          <a:lstStyle/>
          <a:p>
            <a:fld id="{93D47F0F-EF4C-49D7-BD17-583CCBE275EC}" type="datetimeFigureOut">
              <a:rPr lang="en-US" smtClean="0"/>
              <a:t>15-Dec-19</a:t>
            </a:fld>
            <a:endParaRPr lang="en-US"/>
          </a:p>
        </p:txBody>
      </p:sp>
      <p:sp>
        <p:nvSpPr>
          <p:cNvPr id="5" name="Footer Placeholder 4">
            <a:extLst>
              <a:ext uri="{FF2B5EF4-FFF2-40B4-BE49-F238E27FC236}">
                <a16:creationId xmlns:a16="http://schemas.microsoft.com/office/drawing/2014/main" id="{53C1D272-9955-4B2A-A9FF-2ACAA4BFEB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4CFA1D-1BE0-4B44-A6BE-A087CDB915B4}"/>
              </a:ext>
            </a:extLst>
          </p:cNvPr>
          <p:cNvSpPr>
            <a:spLocks noGrp="1"/>
          </p:cNvSpPr>
          <p:nvPr>
            <p:ph type="sldNum" sz="quarter" idx="12"/>
          </p:nvPr>
        </p:nvSpPr>
        <p:spPr/>
        <p:txBody>
          <a:bodyPr/>
          <a:lstStyle/>
          <a:p>
            <a:fld id="{36C7664F-8FCE-4D08-A6F6-0076DE745960}" type="slidenum">
              <a:rPr lang="en-US" smtClean="0"/>
              <a:t>‹#›</a:t>
            </a:fld>
            <a:endParaRPr lang="en-US"/>
          </a:p>
        </p:txBody>
      </p:sp>
    </p:spTree>
    <p:extLst>
      <p:ext uri="{BB962C8B-B14F-4D97-AF65-F5344CB8AC3E}">
        <p14:creationId xmlns:p14="http://schemas.microsoft.com/office/powerpoint/2010/main" val="2940658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6AB10-E39E-41F1-B4DA-6632394F03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EA982E-53CD-45D7-BCD5-D9B5A70811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F59539-6DCC-49E3-A2AF-0DBE73FCB99B}"/>
              </a:ext>
            </a:extLst>
          </p:cNvPr>
          <p:cNvSpPr>
            <a:spLocks noGrp="1"/>
          </p:cNvSpPr>
          <p:nvPr>
            <p:ph type="dt" sz="half" idx="10"/>
          </p:nvPr>
        </p:nvSpPr>
        <p:spPr/>
        <p:txBody>
          <a:bodyPr/>
          <a:lstStyle/>
          <a:p>
            <a:fld id="{93D47F0F-EF4C-49D7-BD17-583CCBE275EC}" type="datetimeFigureOut">
              <a:rPr lang="en-US" smtClean="0"/>
              <a:t>15-Dec-19</a:t>
            </a:fld>
            <a:endParaRPr lang="en-US"/>
          </a:p>
        </p:txBody>
      </p:sp>
      <p:sp>
        <p:nvSpPr>
          <p:cNvPr id="5" name="Footer Placeholder 4">
            <a:extLst>
              <a:ext uri="{FF2B5EF4-FFF2-40B4-BE49-F238E27FC236}">
                <a16:creationId xmlns:a16="http://schemas.microsoft.com/office/drawing/2014/main" id="{16D5FD52-1176-439A-98DE-9E11B2E876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2ADE08-5FF0-47B4-A0C1-ECCDC7422BA4}"/>
              </a:ext>
            </a:extLst>
          </p:cNvPr>
          <p:cNvSpPr>
            <a:spLocks noGrp="1"/>
          </p:cNvSpPr>
          <p:nvPr>
            <p:ph type="sldNum" sz="quarter" idx="12"/>
          </p:nvPr>
        </p:nvSpPr>
        <p:spPr/>
        <p:txBody>
          <a:bodyPr/>
          <a:lstStyle/>
          <a:p>
            <a:fld id="{36C7664F-8FCE-4D08-A6F6-0076DE745960}" type="slidenum">
              <a:rPr lang="en-US" smtClean="0"/>
              <a:t>‹#›</a:t>
            </a:fld>
            <a:endParaRPr lang="en-US"/>
          </a:p>
        </p:txBody>
      </p:sp>
    </p:spTree>
    <p:extLst>
      <p:ext uri="{BB962C8B-B14F-4D97-AF65-F5344CB8AC3E}">
        <p14:creationId xmlns:p14="http://schemas.microsoft.com/office/powerpoint/2010/main" val="670414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E8297-8C77-4CDC-AC7F-373FC9A51F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CABC209-590F-4A63-8D41-AF5214C74D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BC365F-AB41-42CB-AA86-2C936021B78D}"/>
              </a:ext>
            </a:extLst>
          </p:cNvPr>
          <p:cNvSpPr>
            <a:spLocks noGrp="1"/>
          </p:cNvSpPr>
          <p:nvPr>
            <p:ph type="dt" sz="half" idx="10"/>
          </p:nvPr>
        </p:nvSpPr>
        <p:spPr/>
        <p:txBody>
          <a:bodyPr/>
          <a:lstStyle/>
          <a:p>
            <a:fld id="{93D47F0F-EF4C-49D7-BD17-583CCBE275EC}" type="datetimeFigureOut">
              <a:rPr lang="en-US" smtClean="0"/>
              <a:t>15-Dec-19</a:t>
            </a:fld>
            <a:endParaRPr lang="en-US"/>
          </a:p>
        </p:txBody>
      </p:sp>
      <p:sp>
        <p:nvSpPr>
          <p:cNvPr id="5" name="Footer Placeholder 4">
            <a:extLst>
              <a:ext uri="{FF2B5EF4-FFF2-40B4-BE49-F238E27FC236}">
                <a16:creationId xmlns:a16="http://schemas.microsoft.com/office/drawing/2014/main" id="{D08E655C-C493-4297-B5C7-3784F05E78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A485E7-E1E4-4DB5-AADA-77F4F0ECF98D}"/>
              </a:ext>
            </a:extLst>
          </p:cNvPr>
          <p:cNvSpPr>
            <a:spLocks noGrp="1"/>
          </p:cNvSpPr>
          <p:nvPr>
            <p:ph type="sldNum" sz="quarter" idx="12"/>
          </p:nvPr>
        </p:nvSpPr>
        <p:spPr/>
        <p:txBody>
          <a:bodyPr/>
          <a:lstStyle/>
          <a:p>
            <a:fld id="{36C7664F-8FCE-4D08-A6F6-0076DE745960}" type="slidenum">
              <a:rPr lang="en-US" smtClean="0"/>
              <a:t>‹#›</a:t>
            </a:fld>
            <a:endParaRPr lang="en-US"/>
          </a:p>
        </p:txBody>
      </p:sp>
    </p:spTree>
    <p:extLst>
      <p:ext uri="{BB962C8B-B14F-4D97-AF65-F5344CB8AC3E}">
        <p14:creationId xmlns:p14="http://schemas.microsoft.com/office/powerpoint/2010/main" val="1858483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8DE64-AFD3-4E0A-8758-1134E3B64C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AE1696-DBAE-4BE5-8B98-FA38402027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9A7FC03-D041-47B1-B212-E90459E695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E5F750-14C6-48C0-BD0B-493F2BDE19C4}"/>
              </a:ext>
            </a:extLst>
          </p:cNvPr>
          <p:cNvSpPr>
            <a:spLocks noGrp="1"/>
          </p:cNvSpPr>
          <p:nvPr>
            <p:ph type="dt" sz="half" idx="10"/>
          </p:nvPr>
        </p:nvSpPr>
        <p:spPr/>
        <p:txBody>
          <a:bodyPr/>
          <a:lstStyle/>
          <a:p>
            <a:fld id="{93D47F0F-EF4C-49D7-BD17-583CCBE275EC}" type="datetimeFigureOut">
              <a:rPr lang="en-US" smtClean="0"/>
              <a:t>15-Dec-19</a:t>
            </a:fld>
            <a:endParaRPr lang="en-US"/>
          </a:p>
        </p:txBody>
      </p:sp>
      <p:sp>
        <p:nvSpPr>
          <p:cNvPr id="6" name="Footer Placeholder 5">
            <a:extLst>
              <a:ext uri="{FF2B5EF4-FFF2-40B4-BE49-F238E27FC236}">
                <a16:creationId xmlns:a16="http://schemas.microsoft.com/office/drawing/2014/main" id="{6D1BCD28-C69D-47EA-B43E-3864FC6A30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67211F-8322-49BD-9966-867CC50544F9}"/>
              </a:ext>
            </a:extLst>
          </p:cNvPr>
          <p:cNvSpPr>
            <a:spLocks noGrp="1"/>
          </p:cNvSpPr>
          <p:nvPr>
            <p:ph type="sldNum" sz="quarter" idx="12"/>
          </p:nvPr>
        </p:nvSpPr>
        <p:spPr/>
        <p:txBody>
          <a:bodyPr/>
          <a:lstStyle/>
          <a:p>
            <a:fld id="{36C7664F-8FCE-4D08-A6F6-0076DE745960}" type="slidenum">
              <a:rPr lang="en-US" smtClean="0"/>
              <a:t>‹#›</a:t>
            </a:fld>
            <a:endParaRPr lang="en-US"/>
          </a:p>
        </p:txBody>
      </p:sp>
    </p:spTree>
    <p:extLst>
      <p:ext uri="{BB962C8B-B14F-4D97-AF65-F5344CB8AC3E}">
        <p14:creationId xmlns:p14="http://schemas.microsoft.com/office/powerpoint/2010/main" val="3089371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8BFAB-1FC2-4C56-9EA1-B735883D86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FAAA28-CD2D-49C3-BD23-8009BF1443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1B635F-A061-4687-8849-7951F0A1FE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4BC0FC-069B-4DEC-922C-AE37691DD8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D5FD35-4D1E-401A-895E-E3A7F20580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97FAA9-9B46-406C-98AF-1610C3666C1A}"/>
              </a:ext>
            </a:extLst>
          </p:cNvPr>
          <p:cNvSpPr>
            <a:spLocks noGrp="1"/>
          </p:cNvSpPr>
          <p:nvPr>
            <p:ph type="dt" sz="half" idx="10"/>
          </p:nvPr>
        </p:nvSpPr>
        <p:spPr/>
        <p:txBody>
          <a:bodyPr/>
          <a:lstStyle/>
          <a:p>
            <a:fld id="{93D47F0F-EF4C-49D7-BD17-583CCBE275EC}" type="datetimeFigureOut">
              <a:rPr lang="en-US" smtClean="0"/>
              <a:t>15-Dec-19</a:t>
            </a:fld>
            <a:endParaRPr lang="en-US"/>
          </a:p>
        </p:txBody>
      </p:sp>
      <p:sp>
        <p:nvSpPr>
          <p:cNvPr id="8" name="Footer Placeholder 7">
            <a:extLst>
              <a:ext uri="{FF2B5EF4-FFF2-40B4-BE49-F238E27FC236}">
                <a16:creationId xmlns:a16="http://schemas.microsoft.com/office/drawing/2014/main" id="{033CB23E-3089-40A9-8302-0E1DFF4FE6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AD9ABE-E4D4-4C70-BF80-3A5EBF2AD76E}"/>
              </a:ext>
            </a:extLst>
          </p:cNvPr>
          <p:cNvSpPr>
            <a:spLocks noGrp="1"/>
          </p:cNvSpPr>
          <p:nvPr>
            <p:ph type="sldNum" sz="quarter" idx="12"/>
          </p:nvPr>
        </p:nvSpPr>
        <p:spPr/>
        <p:txBody>
          <a:bodyPr/>
          <a:lstStyle/>
          <a:p>
            <a:fld id="{36C7664F-8FCE-4D08-A6F6-0076DE745960}" type="slidenum">
              <a:rPr lang="en-US" smtClean="0"/>
              <a:t>‹#›</a:t>
            </a:fld>
            <a:endParaRPr lang="en-US"/>
          </a:p>
        </p:txBody>
      </p:sp>
    </p:spTree>
    <p:extLst>
      <p:ext uri="{BB962C8B-B14F-4D97-AF65-F5344CB8AC3E}">
        <p14:creationId xmlns:p14="http://schemas.microsoft.com/office/powerpoint/2010/main" val="3360945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9A54-4647-4C74-B7A0-DEDC76604D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5366AA-60A4-4860-84C9-6947311C5DCD}"/>
              </a:ext>
            </a:extLst>
          </p:cNvPr>
          <p:cNvSpPr>
            <a:spLocks noGrp="1"/>
          </p:cNvSpPr>
          <p:nvPr>
            <p:ph type="dt" sz="half" idx="10"/>
          </p:nvPr>
        </p:nvSpPr>
        <p:spPr/>
        <p:txBody>
          <a:bodyPr/>
          <a:lstStyle/>
          <a:p>
            <a:fld id="{93D47F0F-EF4C-49D7-BD17-583CCBE275EC}" type="datetimeFigureOut">
              <a:rPr lang="en-US" smtClean="0"/>
              <a:t>15-Dec-19</a:t>
            </a:fld>
            <a:endParaRPr lang="en-US"/>
          </a:p>
        </p:txBody>
      </p:sp>
      <p:sp>
        <p:nvSpPr>
          <p:cNvPr id="4" name="Footer Placeholder 3">
            <a:extLst>
              <a:ext uri="{FF2B5EF4-FFF2-40B4-BE49-F238E27FC236}">
                <a16:creationId xmlns:a16="http://schemas.microsoft.com/office/drawing/2014/main" id="{EFAF1481-DC61-4386-8A10-4228C03A9D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7E9578-C342-4AB4-A990-495994C4F7EB}"/>
              </a:ext>
            </a:extLst>
          </p:cNvPr>
          <p:cNvSpPr>
            <a:spLocks noGrp="1"/>
          </p:cNvSpPr>
          <p:nvPr>
            <p:ph type="sldNum" sz="quarter" idx="12"/>
          </p:nvPr>
        </p:nvSpPr>
        <p:spPr/>
        <p:txBody>
          <a:bodyPr/>
          <a:lstStyle/>
          <a:p>
            <a:fld id="{36C7664F-8FCE-4D08-A6F6-0076DE745960}" type="slidenum">
              <a:rPr lang="en-US" smtClean="0"/>
              <a:t>‹#›</a:t>
            </a:fld>
            <a:endParaRPr lang="en-US"/>
          </a:p>
        </p:txBody>
      </p:sp>
    </p:spTree>
    <p:extLst>
      <p:ext uri="{BB962C8B-B14F-4D97-AF65-F5344CB8AC3E}">
        <p14:creationId xmlns:p14="http://schemas.microsoft.com/office/powerpoint/2010/main" val="3162439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940E37-BFE7-45C7-989D-9D911DB6F287}"/>
              </a:ext>
            </a:extLst>
          </p:cNvPr>
          <p:cNvSpPr>
            <a:spLocks noGrp="1"/>
          </p:cNvSpPr>
          <p:nvPr>
            <p:ph type="dt" sz="half" idx="10"/>
          </p:nvPr>
        </p:nvSpPr>
        <p:spPr/>
        <p:txBody>
          <a:bodyPr/>
          <a:lstStyle/>
          <a:p>
            <a:fld id="{93D47F0F-EF4C-49D7-BD17-583CCBE275EC}" type="datetimeFigureOut">
              <a:rPr lang="en-US" smtClean="0"/>
              <a:t>15-Dec-19</a:t>
            </a:fld>
            <a:endParaRPr lang="en-US"/>
          </a:p>
        </p:txBody>
      </p:sp>
      <p:sp>
        <p:nvSpPr>
          <p:cNvPr id="3" name="Footer Placeholder 2">
            <a:extLst>
              <a:ext uri="{FF2B5EF4-FFF2-40B4-BE49-F238E27FC236}">
                <a16:creationId xmlns:a16="http://schemas.microsoft.com/office/drawing/2014/main" id="{07A451F4-D7C4-4FBD-8D28-F42CD94487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8A67E3-D2A8-418E-A46F-2CC72BEFC1B7}"/>
              </a:ext>
            </a:extLst>
          </p:cNvPr>
          <p:cNvSpPr>
            <a:spLocks noGrp="1"/>
          </p:cNvSpPr>
          <p:nvPr>
            <p:ph type="sldNum" sz="quarter" idx="12"/>
          </p:nvPr>
        </p:nvSpPr>
        <p:spPr/>
        <p:txBody>
          <a:bodyPr/>
          <a:lstStyle/>
          <a:p>
            <a:fld id="{36C7664F-8FCE-4D08-A6F6-0076DE745960}" type="slidenum">
              <a:rPr lang="en-US" smtClean="0"/>
              <a:t>‹#›</a:t>
            </a:fld>
            <a:endParaRPr lang="en-US"/>
          </a:p>
        </p:txBody>
      </p:sp>
    </p:spTree>
    <p:extLst>
      <p:ext uri="{BB962C8B-B14F-4D97-AF65-F5344CB8AC3E}">
        <p14:creationId xmlns:p14="http://schemas.microsoft.com/office/powerpoint/2010/main" val="2298612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8AC5-F7A4-4CC1-B51A-8F23DE4164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D6C884-FD87-4BB4-92EA-B9149B383C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3B7934-3970-45BA-8A9A-380F074A73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4E83A1-4480-4998-9890-13B57B18677E}"/>
              </a:ext>
            </a:extLst>
          </p:cNvPr>
          <p:cNvSpPr>
            <a:spLocks noGrp="1"/>
          </p:cNvSpPr>
          <p:nvPr>
            <p:ph type="dt" sz="half" idx="10"/>
          </p:nvPr>
        </p:nvSpPr>
        <p:spPr/>
        <p:txBody>
          <a:bodyPr/>
          <a:lstStyle/>
          <a:p>
            <a:fld id="{93D47F0F-EF4C-49D7-BD17-583CCBE275EC}" type="datetimeFigureOut">
              <a:rPr lang="en-US" smtClean="0"/>
              <a:t>15-Dec-19</a:t>
            </a:fld>
            <a:endParaRPr lang="en-US"/>
          </a:p>
        </p:txBody>
      </p:sp>
      <p:sp>
        <p:nvSpPr>
          <p:cNvPr id="6" name="Footer Placeholder 5">
            <a:extLst>
              <a:ext uri="{FF2B5EF4-FFF2-40B4-BE49-F238E27FC236}">
                <a16:creationId xmlns:a16="http://schemas.microsoft.com/office/drawing/2014/main" id="{0D481F95-BE6D-43E1-8937-1BC02EE4A8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5AC681-FC50-4A65-B2C7-276A88701D70}"/>
              </a:ext>
            </a:extLst>
          </p:cNvPr>
          <p:cNvSpPr>
            <a:spLocks noGrp="1"/>
          </p:cNvSpPr>
          <p:nvPr>
            <p:ph type="sldNum" sz="quarter" idx="12"/>
          </p:nvPr>
        </p:nvSpPr>
        <p:spPr/>
        <p:txBody>
          <a:bodyPr/>
          <a:lstStyle/>
          <a:p>
            <a:fld id="{36C7664F-8FCE-4D08-A6F6-0076DE745960}" type="slidenum">
              <a:rPr lang="en-US" smtClean="0"/>
              <a:t>‹#›</a:t>
            </a:fld>
            <a:endParaRPr lang="en-US"/>
          </a:p>
        </p:txBody>
      </p:sp>
    </p:spTree>
    <p:extLst>
      <p:ext uri="{BB962C8B-B14F-4D97-AF65-F5344CB8AC3E}">
        <p14:creationId xmlns:p14="http://schemas.microsoft.com/office/powerpoint/2010/main" val="2072302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B21B6-CA76-4B5D-9466-3A058D53CA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2DC313-A9EB-4AF5-BE23-83AFBB7CAF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18C232-919C-4DBF-BB86-EDE0BFF728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213D91-B665-4BEC-9264-836F7AD25A0E}"/>
              </a:ext>
            </a:extLst>
          </p:cNvPr>
          <p:cNvSpPr>
            <a:spLocks noGrp="1"/>
          </p:cNvSpPr>
          <p:nvPr>
            <p:ph type="dt" sz="half" idx="10"/>
          </p:nvPr>
        </p:nvSpPr>
        <p:spPr/>
        <p:txBody>
          <a:bodyPr/>
          <a:lstStyle/>
          <a:p>
            <a:fld id="{93D47F0F-EF4C-49D7-BD17-583CCBE275EC}" type="datetimeFigureOut">
              <a:rPr lang="en-US" smtClean="0"/>
              <a:t>15-Dec-19</a:t>
            </a:fld>
            <a:endParaRPr lang="en-US"/>
          </a:p>
        </p:txBody>
      </p:sp>
      <p:sp>
        <p:nvSpPr>
          <p:cNvPr id="6" name="Footer Placeholder 5">
            <a:extLst>
              <a:ext uri="{FF2B5EF4-FFF2-40B4-BE49-F238E27FC236}">
                <a16:creationId xmlns:a16="http://schemas.microsoft.com/office/drawing/2014/main" id="{A46BF837-B933-40C8-9406-23F3268960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1A8716-EFD7-426F-9491-BC4C4931008E}"/>
              </a:ext>
            </a:extLst>
          </p:cNvPr>
          <p:cNvSpPr>
            <a:spLocks noGrp="1"/>
          </p:cNvSpPr>
          <p:nvPr>
            <p:ph type="sldNum" sz="quarter" idx="12"/>
          </p:nvPr>
        </p:nvSpPr>
        <p:spPr/>
        <p:txBody>
          <a:bodyPr/>
          <a:lstStyle/>
          <a:p>
            <a:fld id="{36C7664F-8FCE-4D08-A6F6-0076DE745960}" type="slidenum">
              <a:rPr lang="en-US" smtClean="0"/>
              <a:t>‹#›</a:t>
            </a:fld>
            <a:endParaRPr lang="en-US"/>
          </a:p>
        </p:txBody>
      </p:sp>
    </p:spTree>
    <p:extLst>
      <p:ext uri="{BB962C8B-B14F-4D97-AF65-F5344CB8AC3E}">
        <p14:creationId xmlns:p14="http://schemas.microsoft.com/office/powerpoint/2010/main" val="866219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F7039-5261-4860-B38E-0EA8DF1E1F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E0E20D-FA21-4EBD-BB12-C3E89CE041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A568BF-D976-4156-B113-7AAC8AB14C24}"/>
              </a:ext>
            </a:extLst>
          </p:cNvPr>
          <p:cNvSpPr>
            <a:spLocks noGrp="1"/>
          </p:cNvSpPr>
          <p:nvPr>
            <p:ph type="dt" sz="half" idx="10"/>
          </p:nvPr>
        </p:nvSpPr>
        <p:spPr/>
        <p:txBody>
          <a:bodyPr/>
          <a:lstStyle/>
          <a:p>
            <a:fld id="{93D47F0F-EF4C-49D7-BD17-583CCBE275EC}" type="datetimeFigureOut">
              <a:rPr lang="en-US" smtClean="0"/>
              <a:t>15-Dec-19</a:t>
            </a:fld>
            <a:endParaRPr lang="en-US"/>
          </a:p>
        </p:txBody>
      </p:sp>
      <p:sp>
        <p:nvSpPr>
          <p:cNvPr id="5" name="Footer Placeholder 4">
            <a:extLst>
              <a:ext uri="{FF2B5EF4-FFF2-40B4-BE49-F238E27FC236}">
                <a16:creationId xmlns:a16="http://schemas.microsoft.com/office/drawing/2014/main" id="{B1845272-B12C-4276-9C2D-A348E329AC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09E3A4-33D9-464D-8F34-26AC6657B207}"/>
              </a:ext>
            </a:extLst>
          </p:cNvPr>
          <p:cNvSpPr>
            <a:spLocks noGrp="1"/>
          </p:cNvSpPr>
          <p:nvPr>
            <p:ph type="sldNum" sz="quarter" idx="12"/>
          </p:nvPr>
        </p:nvSpPr>
        <p:spPr/>
        <p:txBody>
          <a:bodyPr/>
          <a:lstStyle/>
          <a:p>
            <a:fld id="{36C7664F-8FCE-4D08-A6F6-0076DE745960}" type="slidenum">
              <a:rPr lang="en-US" smtClean="0"/>
              <a:t>‹#›</a:t>
            </a:fld>
            <a:endParaRPr lang="en-US"/>
          </a:p>
        </p:txBody>
      </p:sp>
    </p:spTree>
    <p:extLst>
      <p:ext uri="{BB962C8B-B14F-4D97-AF65-F5344CB8AC3E}">
        <p14:creationId xmlns:p14="http://schemas.microsoft.com/office/powerpoint/2010/main" val="871059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11D45B-0839-46D8-A563-F5FD26361D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67837E-DA11-4621-9711-F0C4928D3C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AE4AE0-8E54-4AE5-A987-2CF0C292D856}"/>
              </a:ext>
            </a:extLst>
          </p:cNvPr>
          <p:cNvSpPr>
            <a:spLocks noGrp="1"/>
          </p:cNvSpPr>
          <p:nvPr>
            <p:ph type="dt" sz="half" idx="10"/>
          </p:nvPr>
        </p:nvSpPr>
        <p:spPr/>
        <p:txBody>
          <a:bodyPr/>
          <a:lstStyle/>
          <a:p>
            <a:fld id="{93D47F0F-EF4C-49D7-BD17-583CCBE275EC}" type="datetimeFigureOut">
              <a:rPr lang="en-US" smtClean="0"/>
              <a:t>15-Dec-19</a:t>
            </a:fld>
            <a:endParaRPr lang="en-US"/>
          </a:p>
        </p:txBody>
      </p:sp>
      <p:sp>
        <p:nvSpPr>
          <p:cNvPr id="5" name="Footer Placeholder 4">
            <a:extLst>
              <a:ext uri="{FF2B5EF4-FFF2-40B4-BE49-F238E27FC236}">
                <a16:creationId xmlns:a16="http://schemas.microsoft.com/office/drawing/2014/main" id="{E711F240-4139-41D9-B061-91D4DC4145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19F06A-5113-4573-99C5-2E535E26FAC1}"/>
              </a:ext>
            </a:extLst>
          </p:cNvPr>
          <p:cNvSpPr>
            <a:spLocks noGrp="1"/>
          </p:cNvSpPr>
          <p:nvPr>
            <p:ph type="sldNum" sz="quarter" idx="12"/>
          </p:nvPr>
        </p:nvSpPr>
        <p:spPr/>
        <p:txBody>
          <a:bodyPr/>
          <a:lstStyle/>
          <a:p>
            <a:fld id="{36C7664F-8FCE-4D08-A6F6-0076DE745960}" type="slidenum">
              <a:rPr lang="en-US" smtClean="0"/>
              <a:t>‹#›</a:t>
            </a:fld>
            <a:endParaRPr lang="en-US"/>
          </a:p>
        </p:txBody>
      </p:sp>
    </p:spTree>
    <p:extLst>
      <p:ext uri="{BB962C8B-B14F-4D97-AF65-F5344CB8AC3E}">
        <p14:creationId xmlns:p14="http://schemas.microsoft.com/office/powerpoint/2010/main" val="1839736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9A2E1-DA16-44AC-ADF3-A236056A1E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F7F603-1E18-42AF-BCBF-BF8FCF81E8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4876C8-E948-4CF0-B70D-18FB39DA4F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D47F0F-EF4C-49D7-BD17-583CCBE275EC}" type="datetimeFigureOut">
              <a:rPr lang="en-US" smtClean="0"/>
              <a:t>15-Dec-19</a:t>
            </a:fld>
            <a:endParaRPr lang="en-US"/>
          </a:p>
        </p:txBody>
      </p:sp>
      <p:sp>
        <p:nvSpPr>
          <p:cNvPr id="5" name="Footer Placeholder 4">
            <a:extLst>
              <a:ext uri="{FF2B5EF4-FFF2-40B4-BE49-F238E27FC236}">
                <a16:creationId xmlns:a16="http://schemas.microsoft.com/office/drawing/2014/main" id="{1C70712A-8A2C-4F7E-8509-38B6384730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D5D6C19-6C26-43BE-8DD8-FE38577E86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C7664F-8FCE-4D08-A6F6-0076DE745960}" type="slidenum">
              <a:rPr lang="en-US" smtClean="0"/>
              <a:t>‹#›</a:t>
            </a:fld>
            <a:endParaRPr lang="en-US"/>
          </a:p>
        </p:txBody>
      </p:sp>
    </p:spTree>
    <p:extLst>
      <p:ext uri="{BB962C8B-B14F-4D97-AF65-F5344CB8AC3E}">
        <p14:creationId xmlns:p14="http://schemas.microsoft.com/office/powerpoint/2010/main" val="2965583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2F1520D-94E5-4A4D-9660-97F2F291C3C9}"/>
              </a:ext>
            </a:extLst>
          </p:cNvPr>
          <p:cNvSpPr>
            <a:spLocks noGrp="1"/>
          </p:cNvSpPr>
          <p:nvPr>
            <p:ph type="ctrTitle"/>
          </p:nvPr>
        </p:nvSpPr>
        <p:spPr>
          <a:xfrm>
            <a:off x="838199" y="4525347"/>
            <a:ext cx="6801321" cy="1737360"/>
          </a:xfrm>
        </p:spPr>
        <p:txBody>
          <a:bodyPr anchor="ctr">
            <a:normAutofit/>
          </a:bodyPr>
          <a:lstStyle/>
          <a:p>
            <a:pPr algn="r"/>
            <a:r>
              <a:rPr lang="en-US"/>
              <a:t>Motivation &amp; Empowerment</a:t>
            </a:r>
          </a:p>
        </p:txBody>
      </p:sp>
      <p:sp>
        <p:nvSpPr>
          <p:cNvPr id="3" name="Subtitle 2">
            <a:extLst>
              <a:ext uri="{FF2B5EF4-FFF2-40B4-BE49-F238E27FC236}">
                <a16:creationId xmlns:a16="http://schemas.microsoft.com/office/drawing/2014/main" id="{C974F7A4-50BD-435E-9CC9-D7AEF871D0CB}"/>
              </a:ext>
            </a:extLst>
          </p:cNvPr>
          <p:cNvSpPr>
            <a:spLocks noGrp="1"/>
          </p:cNvSpPr>
          <p:nvPr>
            <p:ph type="subTitle" idx="1"/>
          </p:nvPr>
        </p:nvSpPr>
        <p:spPr>
          <a:xfrm>
            <a:off x="7961258" y="4525347"/>
            <a:ext cx="3258675" cy="1737360"/>
          </a:xfrm>
        </p:spPr>
        <p:txBody>
          <a:bodyPr anchor="ctr">
            <a:normAutofit/>
          </a:bodyPr>
          <a:lstStyle/>
          <a:p>
            <a:pPr algn="l"/>
            <a:r>
              <a:rPr lang="en-US" dirty="0"/>
              <a:t>Anubha Dadhich (PhD/IITD)</a:t>
            </a:r>
            <a:endParaRPr lang="en-US"/>
          </a:p>
          <a:p>
            <a:pPr algn="l"/>
            <a:r>
              <a:rPr lang="en-US" dirty="0"/>
              <a:t>Assistant Professor</a:t>
            </a:r>
            <a:endParaRPr lang="en-US"/>
          </a:p>
          <a:p>
            <a:pPr algn="l"/>
            <a:r>
              <a:rPr lang="en-US" dirty="0"/>
              <a:t>IIM Raipur</a:t>
            </a:r>
            <a:endParaRPr lang="en-US"/>
          </a:p>
          <a:p>
            <a:pPr algn="l"/>
            <a:endParaRPr lang="en-US"/>
          </a:p>
        </p:txBody>
      </p:sp>
      <p:sp>
        <p:nvSpPr>
          <p:cNvPr id="10" name="Oval 9">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9656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8" name="Freeform: Shape 73">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94" name="Title 1">
            <a:extLst>
              <a:ext uri="{FF2B5EF4-FFF2-40B4-BE49-F238E27FC236}">
                <a16:creationId xmlns:a16="http://schemas.microsoft.com/office/drawing/2014/main" id="{B85C333F-0FC3-4FDC-821B-9F044499806D}"/>
              </a:ext>
            </a:extLst>
          </p:cNvPr>
          <p:cNvSpPr>
            <a:spLocks noGrp="1"/>
          </p:cNvSpPr>
          <p:nvPr>
            <p:ph type="title"/>
          </p:nvPr>
        </p:nvSpPr>
        <p:spPr>
          <a:xfrm>
            <a:off x="863029" y="1012004"/>
            <a:ext cx="3416158" cy="4795408"/>
          </a:xfrm>
        </p:spPr>
        <p:txBody>
          <a:bodyPr>
            <a:normAutofit/>
          </a:bodyPr>
          <a:lstStyle/>
          <a:p>
            <a:r>
              <a:rPr lang="en-US" altLang="en-US" b="1">
                <a:solidFill>
                  <a:srgbClr val="FFFFFF"/>
                </a:solidFill>
                <a:latin typeface="Times New Roman" panose="02020603050405020304" pitchFamily="18" charset="0"/>
                <a:cs typeface="Times New Roman" panose="02020603050405020304" pitchFamily="18" charset="0"/>
              </a:rPr>
              <a:t>Motivation</a:t>
            </a:r>
            <a:endParaRPr lang="en-US" altLang="en-US" dirty="0">
              <a:solidFill>
                <a:srgbClr val="FFFFFF"/>
              </a:solidFill>
            </a:endParaRPr>
          </a:p>
        </p:txBody>
      </p:sp>
      <p:sp>
        <p:nvSpPr>
          <p:cNvPr id="4" name="Slide Number Placeholder 3">
            <a:extLst>
              <a:ext uri="{FF2B5EF4-FFF2-40B4-BE49-F238E27FC236}">
                <a16:creationId xmlns:a16="http://schemas.microsoft.com/office/drawing/2014/main" id="{5B82AD3E-F19E-4603-A80F-D18E7258A7FC}"/>
              </a:ext>
            </a:extLst>
          </p:cNvPr>
          <p:cNvSpPr>
            <a:spLocks noGrp="1"/>
          </p:cNvSpPr>
          <p:nvPr>
            <p:ph type="sldNum" sz="quarter" idx="12"/>
          </p:nvPr>
        </p:nvSpPr>
        <p:spPr>
          <a:xfrm>
            <a:off x="10726220" y="6356350"/>
            <a:ext cx="627580" cy="365125"/>
          </a:xfrm>
        </p:spPr>
        <p:txBody>
          <a:bodyPr>
            <a:norm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EFB1673F-84B6-429B-9566-929DA6741C80}" type="slidenum">
              <a:rPr lang="en-US" altLang="en-US" smtClean="0">
                <a:solidFill>
                  <a:prstClr val="black">
                    <a:tint val="75000"/>
                  </a:prstClr>
                </a:solidFill>
                <a:latin typeface="Calibri" panose="020F0502020204030204" pitchFamily="34" charset="0"/>
              </a:rPr>
              <a:pPr eaLnBrk="1" hangingPunct="1">
                <a:spcAft>
                  <a:spcPts val="600"/>
                </a:spcAft>
              </a:pPr>
              <a:t>2</a:t>
            </a:fld>
            <a:endParaRPr lang="en-US" altLang="en-US">
              <a:solidFill>
                <a:prstClr val="black">
                  <a:tint val="75000"/>
                </a:prstClr>
              </a:solidFill>
              <a:latin typeface="Calibri" panose="020F0502020204030204" pitchFamily="34" charset="0"/>
            </a:endParaRPr>
          </a:p>
        </p:txBody>
      </p:sp>
      <p:graphicFrame>
        <p:nvGraphicFramePr>
          <p:cNvPr id="8197" name="Content Placeholder 2">
            <a:extLst>
              <a:ext uri="{FF2B5EF4-FFF2-40B4-BE49-F238E27FC236}">
                <a16:creationId xmlns:a16="http://schemas.microsoft.com/office/drawing/2014/main" id="{8B8B41D3-16E8-4D0D-B5AE-0F0D63931389}"/>
              </a:ext>
            </a:extLst>
          </p:cNvPr>
          <p:cNvGraphicFramePr>
            <a:graphicFrameLocks noGrp="1"/>
          </p:cNvGraphicFramePr>
          <p:nvPr>
            <p:ph idx="1"/>
            <p:extLst>
              <p:ext uri="{D42A27DB-BD31-4B8C-83A1-F6EECF244321}">
                <p14:modId xmlns:p14="http://schemas.microsoft.com/office/powerpoint/2010/main" val="1094359215"/>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833CC7BD-2469-412D-ACB8-599ECA82326E}"/>
              </a:ext>
            </a:extLst>
          </p:cNvPr>
          <p:cNvSpPr>
            <a:spLocks noGrp="1"/>
          </p:cNvSpPr>
          <p:nvPr>
            <p:ph type="title"/>
          </p:nvPr>
        </p:nvSpPr>
        <p:spPr>
          <a:xfrm>
            <a:off x="1981200" y="274638"/>
            <a:ext cx="5943600" cy="1143000"/>
          </a:xfrm>
        </p:spPr>
        <p:txBody>
          <a:bodyPr>
            <a:normAutofit/>
          </a:bodyPr>
          <a:lstStyle/>
          <a:p>
            <a:r>
              <a:rPr lang="en-US" altLang="en-US" sz="3200" dirty="0">
                <a:latin typeface="Times New Roman" panose="02020603050405020304" pitchFamily="18" charset="0"/>
                <a:cs typeface="Times New Roman" panose="02020603050405020304" pitchFamily="18" charset="0"/>
              </a:rPr>
              <a:t>Model of Motivation</a:t>
            </a:r>
          </a:p>
        </p:txBody>
      </p:sp>
      <p:sp>
        <p:nvSpPr>
          <p:cNvPr id="4" name="Slide Number Placeholder 3">
            <a:extLst>
              <a:ext uri="{FF2B5EF4-FFF2-40B4-BE49-F238E27FC236}">
                <a16:creationId xmlns:a16="http://schemas.microsoft.com/office/drawing/2014/main" id="{ED6CA3D9-1C4F-441E-AA4B-AD22DC54626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33F187-B814-45B2-8E7B-2A25AA64F7F2}" type="slidenum">
              <a:rPr lang="en-US" altLang="en-US">
                <a:solidFill>
                  <a:srgbClr val="898989"/>
                </a:solidFill>
                <a:latin typeface="Calibri" panose="020F0502020204030204" pitchFamily="34" charset="0"/>
              </a:rPr>
              <a:pPr eaLnBrk="1" hangingPunct="1"/>
              <a:t>3</a:t>
            </a:fld>
            <a:endParaRPr lang="en-US" altLang="en-US">
              <a:solidFill>
                <a:srgbClr val="898989"/>
              </a:solidFill>
              <a:latin typeface="Calibri" panose="020F0502020204030204" pitchFamily="34" charset="0"/>
            </a:endParaRPr>
          </a:p>
        </p:txBody>
      </p:sp>
      <p:graphicFrame>
        <p:nvGraphicFramePr>
          <p:cNvPr id="5" name="Content Placeholder 4">
            <a:extLst>
              <a:ext uri="{FF2B5EF4-FFF2-40B4-BE49-F238E27FC236}">
                <a16:creationId xmlns:a16="http://schemas.microsoft.com/office/drawing/2014/main" id="{E4C34917-60CE-4D90-A330-50154E77C739}"/>
              </a:ext>
            </a:extLst>
          </p:cNvPr>
          <p:cNvGraphicFramePr>
            <a:graphicFrameLocks noGrp="1"/>
          </p:cNvGraphicFramePr>
          <p:nvPr>
            <p:ph idx="1"/>
          </p:nvPr>
        </p:nvGraphicFramePr>
        <p:xfrm>
          <a:off x="2590800" y="1600202"/>
          <a:ext cx="7620000" cy="3505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Left-Up Arrow 5">
            <a:extLst>
              <a:ext uri="{FF2B5EF4-FFF2-40B4-BE49-F238E27FC236}">
                <a16:creationId xmlns:a16="http://schemas.microsoft.com/office/drawing/2014/main" id="{90F7B2DA-A502-4D26-A01F-C1FBE3DB9EB4}"/>
              </a:ext>
            </a:extLst>
          </p:cNvPr>
          <p:cNvSpPr/>
          <p:nvPr/>
        </p:nvSpPr>
        <p:spPr>
          <a:xfrm>
            <a:off x="1828800" y="3886200"/>
            <a:ext cx="8534400" cy="2133600"/>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FEEDBACK  Reward informs person whether behavior was appropriate and </a:t>
            </a:r>
          </a:p>
          <a:p>
            <a:pPr algn="ctr">
              <a:defRPr/>
            </a:pPr>
            <a:r>
              <a:rPr lang="en-US" dirty="0"/>
              <a:t>should be used again</a:t>
            </a:r>
          </a:p>
        </p:txBody>
      </p:sp>
      <p:sp>
        <p:nvSpPr>
          <p:cNvPr id="7" name="Bent Arrow 6">
            <a:extLst>
              <a:ext uri="{FF2B5EF4-FFF2-40B4-BE49-F238E27FC236}">
                <a16:creationId xmlns:a16="http://schemas.microsoft.com/office/drawing/2014/main" id="{C6B1874C-BE1D-4C62-A2F5-724605BC764E}"/>
              </a:ext>
            </a:extLst>
          </p:cNvPr>
          <p:cNvSpPr/>
          <p:nvPr/>
        </p:nvSpPr>
        <p:spPr>
          <a:xfrm>
            <a:off x="1752600" y="3581400"/>
            <a:ext cx="966788" cy="1447800"/>
          </a:xfrm>
          <a:prstGeom prst="bentArrow">
            <a:avLst>
              <a:gd name="adj1" fmla="val 25000"/>
              <a:gd name="adj2" fmla="val 21543"/>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Title 1">
            <a:extLst>
              <a:ext uri="{FF2B5EF4-FFF2-40B4-BE49-F238E27FC236}">
                <a16:creationId xmlns:a16="http://schemas.microsoft.com/office/drawing/2014/main" id="{87F5A41F-A297-432B-9E7B-71EA47DFDB9C}"/>
              </a:ext>
            </a:extLst>
          </p:cNvPr>
          <p:cNvSpPr>
            <a:spLocks noGrp="1"/>
          </p:cNvSpPr>
          <p:nvPr>
            <p:ph type="title"/>
          </p:nvPr>
        </p:nvSpPr>
        <p:spPr>
          <a:xfrm>
            <a:off x="838200" y="963877"/>
            <a:ext cx="3494362" cy="4930246"/>
          </a:xfrm>
        </p:spPr>
        <p:txBody>
          <a:bodyPr>
            <a:normAutofit/>
          </a:bodyPr>
          <a:lstStyle/>
          <a:p>
            <a:pPr algn="ctr"/>
            <a:r>
              <a:rPr lang="en-US" altLang="en-US" sz="3600" dirty="0">
                <a:solidFill>
                  <a:schemeClr val="accent1"/>
                </a:solidFill>
                <a:latin typeface="Times New Roman" panose="02020603050405020304" pitchFamily="18" charset="0"/>
                <a:cs typeface="Times New Roman" panose="02020603050405020304" pitchFamily="18" charset="0"/>
              </a:rPr>
              <a:t>Model of Motivation</a:t>
            </a:r>
            <a:r>
              <a:rPr lang="en-US" altLang="en-US" dirty="0">
                <a:solidFill>
                  <a:schemeClr val="accent1"/>
                </a:solidFill>
                <a:latin typeface="Times New Roman" panose="02020603050405020304" pitchFamily="18" charset="0"/>
                <a:cs typeface="Times New Roman" panose="02020603050405020304" pitchFamily="18" charset="0"/>
              </a:rPr>
              <a:t>…</a:t>
            </a:r>
          </a:p>
        </p:txBody>
      </p:sp>
      <p:cxnSp>
        <p:nvCxnSpPr>
          <p:cNvPr id="74" name="Straight Connector 7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248" name="Content Placeholder 2">
            <a:extLst>
              <a:ext uri="{FF2B5EF4-FFF2-40B4-BE49-F238E27FC236}">
                <a16:creationId xmlns:a16="http://schemas.microsoft.com/office/drawing/2014/main" id="{4E25D9CB-3B7E-4287-8BE9-D69893098D72}"/>
              </a:ext>
            </a:extLst>
          </p:cNvPr>
          <p:cNvSpPr>
            <a:spLocks noGrp="1"/>
          </p:cNvSpPr>
          <p:nvPr>
            <p:ph idx="1"/>
          </p:nvPr>
        </p:nvSpPr>
        <p:spPr>
          <a:xfrm>
            <a:off x="4976031" y="963877"/>
            <a:ext cx="6377769" cy="4930246"/>
          </a:xfrm>
        </p:spPr>
        <p:txBody>
          <a:bodyPr anchor="ctr">
            <a:normAutofit/>
          </a:bodyPr>
          <a:lstStyle/>
          <a:p>
            <a:r>
              <a:rPr lang="en-US" altLang="en-US" sz="2400" dirty="0">
                <a:latin typeface="Times New Roman" panose="02020603050405020304" pitchFamily="18" charset="0"/>
                <a:cs typeface="Times New Roman" panose="02020603050405020304" pitchFamily="18" charset="0"/>
              </a:rPr>
              <a:t>Studies have found that high employee , high organizational performance and profits go hand in hand .</a:t>
            </a:r>
          </a:p>
          <a:p>
            <a:pPr marL="0" indent="0">
              <a:buNone/>
            </a:pPr>
            <a:endParaRPr lang="en-US" altLang="en-US" sz="2400" dirty="0">
              <a:latin typeface="Times New Roman" panose="02020603050405020304" pitchFamily="18" charset="0"/>
              <a:cs typeface="Times New Roman" panose="02020603050405020304" pitchFamily="18" charset="0"/>
            </a:endParaRPr>
          </a:p>
          <a:p>
            <a:r>
              <a:rPr lang="en-US" altLang="en-US" sz="2400" dirty="0">
                <a:latin typeface="Times New Roman" panose="02020603050405020304" pitchFamily="18" charset="0"/>
                <a:cs typeface="Times New Roman" panose="02020603050405020304" pitchFamily="18" charset="0"/>
              </a:rPr>
              <a:t>An extensive survey by Gallup organizations found that when all organization’s employees are highly motivated and performing at their peak, customers are 70 percent more loyal, turnover drops by 70 percent and profit jumps 40 percent .</a:t>
            </a:r>
          </a:p>
        </p:txBody>
      </p:sp>
      <p:sp>
        <p:nvSpPr>
          <p:cNvPr id="4" name="Slide Number Placeholder 3">
            <a:extLst>
              <a:ext uri="{FF2B5EF4-FFF2-40B4-BE49-F238E27FC236}">
                <a16:creationId xmlns:a16="http://schemas.microsoft.com/office/drawing/2014/main" id="{76723483-8E78-42F0-9368-212BF906F901}"/>
              </a:ext>
            </a:extLst>
          </p:cNvPr>
          <p:cNvSpPr>
            <a:spLocks noGrp="1"/>
          </p:cNvSpPr>
          <p:nvPr>
            <p:ph type="sldNum" sz="quarter" idx="12"/>
          </p:nvPr>
        </p:nvSpPr>
        <p:spPr>
          <a:xfrm>
            <a:off x="10571516" y="6033479"/>
            <a:ext cx="782283" cy="365125"/>
          </a:xfrm>
        </p:spPr>
        <p:txBody>
          <a:bodyPr>
            <a:norm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278C93AE-AFBA-4D8E-85B0-8DEF8E5CC68B}" type="slidenum">
              <a:rPr lang="en-US" altLang="en-US" sz="1050">
                <a:solidFill>
                  <a:schemeClr val="tx1">
                    <a:alpha val="80000"/>
                  </a:schemeClr>
                </a:solidFill>
                <a:latin typeface="Calibri" panose="020F0502020204030204" pitchFamily="34" charset="0"/>
              </a:rPr>
              <a:pPr eaLnBrk="1" hangingPunct="1">
                <a:spcAft>
                  <a:spcPts val="600"/>
                </a:spcAft>
              </a:pPr>
              <a:t>4</a:t>
            </a:fld>
            <a:endParaRPr lang="en-US" altLang="en-US" sz="1050">
              <a:solidFill>
                <a:schemeClr val="tx1">
                  <a:alpha val="80000"/>
                </a:schemeClr>
              </a:solidFill>
              <a:latin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8CE82941-52C7-40C6-8D66-73FC4BF02BE9}"/>
              </a:ext>
            </a:extLst>
          </p:cNvPr>
          <p:cNvSpPr>
            <a:spLocks noGrp="1"/>
          </p:cNvSpPr>
          <p:nvPr>
            <p:ph type="title"/>
          </p:nvPr>
        </p:nvSpPr>
        <p:spPr>
          <a:xfrm>
            <a:off x="2641396" y="228601"/>
            <a:ext cx="6096000" cy="762000"/>
          </a:xfrm>
        </p:spPr>
        <p:txBody>
          <a:bodyPr>
            <a:normAutofit/>
          </a:bodyPr>
          <a:lstStyle/>
          <a:p>
            <a:pPr algn="ctr"/>
            <a:r>
              <a:rPr lang="en-US" altLang="en-US" sz="3200" dirty="0">
                <a:latin typeface="Times New Roman" panose="02020603050405020304" pitchFamily="18" charset="0"/>
                <a:cs typeface="Times New Roman" panose="02020603050405020304" pitchFamily="18" charset="0"/>
              </a:rPr>
              <a:t>Intrinsic and Extrinsic Rewards</a:t>
            </a:r>
          </a:p>
        </p:txBody>
      </p:sp>
      <p:graphicFrame>
        <p:nvGraphicFramePr>
          <p:cNvPr id="6" name="Content Placeholder 5">
            <a:extLst>
              <a:ext uri="{FF2B5EF4-FFF2-40B4-BE49-F238E27FC236}">
                <a16:creationId xmlns:a16="http://schemas.microsoft.com/office/drawing/2014/main" id="{85F9CD61-F264-4065-BBBF-655E4242513F}"/>
              </a:ext>
            </a:extLst>
          </p:cNvPr>
          <p:cNvGraphicFramePr>
            <a:graphicFrameLocks noGrp="1"/>
          </p:cNvGraphicFramePr>
          <p:nvPr>
            <p:ph idx="1"/>
            <p:extLst>
              <p:ext uri="{D42A27DB-BD31-4B8C-83A1-F6EECF244321}">
                <p14:modId xmlns:p14="http://schemas.microsoft.com/office/powerpoint/2010/main" val="2670109723"/>
              </p:ext>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E15D0AF3-06CF-402C-88FE-516654AB1C05}"/>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8B0E4C4-95D6-4429-9196-D952BEF37BC9}" type="slidenum">
              <a:rPr lang="en-US" altLang="en-US">
                <a:solidFill>
                  <a:srgbClr val="898989"/>
                </a:solidFill>
                <a:latin typeface="Calibri" panose="020F0502020204030204" pitchFamily="34" charset="0"/>
              </a:rPr>
              <a:pPr eaLnBrk="1" hangingPunct="1"/>
              <a:t>5</a:t>
            </a:fld>
            <a:endParaRPr lang="en-US" altLang="en-US">
              <a:solidFill>
                <a:srgbClr val="898989"/>
              </a:solidFill>
              <a:latin typeface="Calibri" panose="020F0502020204030204" pitchFamily="34" charset="0"/>
            </a:endParaRPr>
          </a:p>
        </p:txBody>
      </p:sp>
      <p:sp>
        <p:nvSpPr>
          <p:cNvPr id="11269" name="TextBox 7">
            <a:extLst>
              <a:ext uri="{FF2B5EF4-FFF2-40B4-BE49-F238E27FC236}">
                <a16:creationId xmlns:a16="http://schemas.microsoft.com/office/drawing/2014/main" id="{3F6A8269-D8EF-4BE2-9B79-A049B86B0119}"/>
              </a:ext>
            </a:extLst>
          </p:cNvPr>
          <p:cNvSpPr txBox="1">
            <a:spLocks noChangeArrowheads="1"/>
          </p:cNvSpPr>
          <p:nvPr/>
        </p:nvSpPr>
        <p:spPr bwMode="auto">
          <a:xfrm>
            <a:off x="4343400" y="1676400"/>
            <a:ext cx="175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EXTRINSIC </a:t>
            </a:r>
          </a:p>
        </p:txBody>
      </p:sp>
      <p:sp>
        <p:nvSpPr>
          <p:cNvPr id="11270" name="TextBox 8">
            <a:extLst>
              <a:ext uri="{FF2B5EF4-FFF2-40B4-BE49-F238E27FC236}">
                <a16:creationId xmlns:a16="http://schemas.microsoft.com/office/drawing/2014/main" id="{F04B543B-6D61-466E-82D6-6FB5E35BDC40}"/>
              </a:ext>
            </a:extLst>
          </p:cNvPr>
          <p:cNvSpPr txBox="1">
            <a:spLocks noChangeArrowheads="1"/>
          </p:cNvSpPr>
          <p:nvPr/>
        </p:nvSpPr>
        <p:spPr bwMode="auto">
          <a:xfrm>
            <a:off x="6553200" y="1600200"/>
            <a:ext cx="152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INTRINSIC</a:t>
            </a:r>
          </a:p>
        </p:txBody>
      </p:sp>
      <p:sp>
        <p:nvSpPr>
          <p:cNvPr id="11271" name="TextBox 9">
            <a:extLst>
              <a:ext uri="{FF2B5EF4-FFF2-40B4-BE49-F238E27FC236}">
                <a16:creationId xmlns:a16="http://schemas.microsoft.com/office/drawing/2014/main" id="{F376496D-718D-493D-8816-CB22BEC00DBB}"/>
              </a:ext>
            </a:extLst>
          </p:cNvPr>
          <p:cNvSpPr txBox="1">
            <a:spLocks noChangeArrowheads="1"/>
          </p:cNvSpPr>
          <p:nvPr/>
        </p:nvSpPr>
        <p:spPr bwMode="auto">
          <a:xfrm>
            <a:off x="2590800" y="25146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INDIVIDUAL</a:t>
            </a:r>
          </a:p>
        </p:txBody>
      </p:sp>
      <p:sp>
        <p:nvSpPr>
          <p:cNvPr id="11272" name="TextBox 10">
            <a:extLst>
              <a:ext uri="{FF2B5EF4-FFF2-40B4-BE49-F238E27FC236}">
                <a16:creationId xmlns:a16="http://schemas.microsoft.com/office/drawing/2014/main" id="{534F2937-14CC-4FA1-A245-4539885ED982}"/>
              </a:ext>
            </a:extLst>
          </p:cNvPr>
          <p:cNvSpPr txBox="1">
            <a:spLocks noChangeArrowheads="1"/>
          </p:cNvSpPr>
          <p:nvPr/>
        </p:nvSpPr>
        <p:spPr bwMode="auto">
          <a:xfrm>
            <a:off x="2590801" y="4648200"/>
            <a:ext cx="1736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SYSTEMWIDE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B2958D27-18C6-4128-AC27-812D6D84C12A}"/>
              </a:ext>
            </a:extLst>
          </p:cNvPr>
          <p:cNvSpPr>
            <a:spLocks noGrp="1"/>
          </p:cNvSpPr>
          <p:nvPr>
            <p:ph type="title"/>
          </p:nvPr>
        </p:nvSpPr>
        <p:spPr>
          <a:xfrm>
            <a:off x="1981200" y="274638"/>
            <a:ext cx="6096000" cy="1143000"/>
          </a:xfrm>
        </p:spPr>
        <p:txBody>
          <a:bodyPr/>
          <a:lstStyle/>
          <a:p>
            <a:r>
              <a:rPr lang="en-US" altLang="en-US" sz="3200">
                <a:latin typeface="Times New Roman" panose="02020603050405020304" pitchFamily="18" charset="0"/>
                <a:cs typeface="Times New Roman" panose="02020603050405020304" pitchFamily="18" charset="0"/>
              </a:rPr>
              <a:t>Intrinsic and Extrinsic Rewards</a:t>
            </a:r>
          </a:p>
        </p:txBody>
      </p:sp>
      <p:sp>
        <p:nvSpPr>
          <p:cNvPr id="12291" name="Content Placeholder 2">
            <a:extLst>
              <a:ext uri="{FF2B5EF4-FFF2-40B4-BE49-F238E27FC236}">
                <a16:creationId xmlns:a16="http://schemas.microsoft.com/office/drawing/2014/main" id="{F2029A29-9E4C-4018-8622-91FCF95D8C8F}"/>
              </a:ext>
            </a:extLst>
          </p:cNvPr>
          <p:cNvSpPr>
            <a:spLocks noGrp="1"/>
          </p:cNvSpPr>
          <p:nvPr>
            <p:ph idx="1"/>
          </p:nvPr>
        </p:nvSpPr>
        <p:spPr/>
        <p:txBody>
          <a:bodyPr/>
          <a:lstStyle/>
          <a:p>
            <a:r>
              <a:rPr lang="en-US" altLang="en-US" sz="2400" dirty="0">
                <a:latin typeface="Times New Roman" panose="02020603050405020304" pitchFamily="18" charset="0"/>
                <a:cs typeface="Times New Roman" panose="02020603050405020304" pitchFamily="18" charset="0"/>
              </a:rPr>
              <a:t>Intrinsic Rewards – internal satisfaction a person receives in the process of performing a particular action</a:t>
            </a:r>
          </a:p>
          <a:p>
            <a:r>
              <a:rPr lang="en-US" altLang="en-US" sz="2400" dirty="0">
                <a:latin typeface="Times New Roman" panose="02020603050405020304" pitchFamily="18" charset="0"/>
                <a:cs typeface="Times New Roman" panose="02020603050405020304" pitchFamily="18" charset="0"/>
              </a:rPr>
              <a:t>Extrinsic Rewards- Rewards given by another person , typically a supervisor such as pay increases and promotions</a:t>
            </a:r>
          </a:p>
          <a:p>
            <a:r>
              <a:rPr lang="en-US" altLang="en-US" sz="2400" dirty="0">
                <a:latin typeface="Times New Roman" panose="02020603050405020304" pitchFamily="18" charset="0"/>
                <a:cs typeface="Times New Roman" panose="02020603050405020304" pitchFamily="18" charset="0"/>
              </a:rPr>
              <a:t>System wide Rewards- rewards that apply the same to all people within an organization or within a specific category or department</a:t>
            </a:r>
          </a:p>
          <a:p>
            <a:r>
              <a:rPr lang="en-US" altLang="en-US" sz="2400" dirty="0">
                <a:latin typeface="Times New Roman" panose="02020603050405020304" pitchFamily="18" charset="0"/>
                <a:cs typeface="Times New Roman" panose="02020603050405020304" pitchFamily="18" charset="0"/>
              </a:rPr>
              <a:t>Individual rewards- rewards that differ among individuals within the same organization or department .</a:t>
            </a:r>
          </a:p>
          <a:p>
            <a:endParaRPr lang="en-US" altLang="en-US" dirty="0"/>
          </a:p>
        </p:txBody>
      </p:sp>
      <p:sp>
        <p:nvSpPr>
          <p:cNvPr id="4" name="Slide Number Placeholder 3">
            <a:extLst>
              <a:ext uri="{FF2B5EF4-FFF2-40B4-BE49-F238E27FC236}">
                <a16:creationId xmlns:a16="http://schemas.microsoft.com/office/drawing/2014/main" id="{4AA2258B-A23D-4F64-B617-B0FEDCE3EBD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8E15516-68DB-4261-AF33-46EA0CF4E4F9}" type="slidenum">
              <a:rPr lang="en-US" altLang="en-US">
                <a:solidFill>
                  <a:srgbClr val="898989"/>
                </a:solidFill>
                <a:latin typeface="Calibri" panose="020F0502020204030204" pitchFamily="34" charset="0"/>
              </a:rPr>
              <a:pPr eaLnBrk="1" hangingPunct="1"/>
              <a:t>6</a:t>
            </a:fld>
            <a:endParaRPr lang="en-US" altLang="en-US">
              <a:solidFill>
                <a:srgbClr val="898989"/>
              </a:solidFill>
              <a:latin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6E589601-E16D-43B9-A0B9-BA07CB8E0677}"/>
              </a:ext>
            </a:extLst>
          </p:cNvPr>
          <p:cNvSpPr>
            <a:spLocks noGrp="1"/>
          </p:cNvSpPr>
          <p:nvPr>
            <p:ph type="title"/>
          </p:nvPr>
        </p:nvSpPr>
        <p:spPr>
          <a:xfrm>
            <a:off x="1981200" y="274638"/>
            <a:ext cx="6172200" cy="868362"/>
          </a:xfrm>
        </p:spPr>
        <p:txBody>
          <a:bodyPr/>
          <a:lstStyle/>
          <a:p>
            <a:r>
              <a:rPr lang="en-US" altLang="en-US" sz="3600">
                <a:latin typeface="Times New Roman" panose="02020603050405020304" pitchFamily="18" charset="0"/>
                <a:cs typeface="Times New Roman" panose="02020603050405020304" pitchFamily="18" charset="0"/>
              </a:rPr>
              <a:t>Maslow’s Hierarchy of Needs </a:t>
            </a:r>
          </a:p>
        </p:txBody>
      </p:sp>
      <p:sp>
        <p:nvSpPr>
          <p:cNvPr id="4" name="Slide Number Placeholder 3">
            <a:extLst>
              <a:ext uri="{FF2B5EF4-FFF2-40B4-BE49-F238E27FC236}">
                <a16:creationId xmlns:a16="http://schemas.microsoft.com/office/drawing/2014/main" id="{F8548502-05A5-42D8-8247-39B39E1207BB}"/>
              </a:ext>
            </a:extLst>
          </p:cNvPr>
          <p:cNvSpPr>
            <a:spLocks noGrp="1"/>
          </p:cNvSpPr>
          <p:nvPr>
            <p:ph type="sldNum" sz="quarter" idx="12"/>
          </p:nvPr>
        </p:nvSpPr>
        <p:spPr>
          <a:xfrm>
            <a:off x="8610600" y="6356350"/>
            <a:ext cx="2743200" cy="365125"/>
          </a:xfr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E5D7475-35F4-4CAE-B709-F4E124999C00}" type="slidenum">
              <a:rPr lang="en-US" altLang="en-US" smtClean="0">
                <a:solidFill>
                  <a:srgbClr val="898989"/>
                </a:solidFill>
                <a:latin typeface="Calibri" panose="020F0502020204030204" pitchFamily="34" charset="0"/>
              </a:rPr>
              <a:pPr eaLnBrk="1" hangingPunct="1"/>
              <a:t>7</a:t>
            </a:fld>
            <a:endParaRPr lang="en-US" altLang="en-US">
              <a:solidFill>
                <a:srgbClr val="898989"/>
              </a:solidFill>
              <a:latin typeface="Calibri" panose="020F0502020204030204" pitchFamily="34" charset="0"/>
            </a:endParaRPr>
          </a:p>
        </p:txBody>
      </p:sp>
      <p:sp>
        <p:nvSpPr>
          <p:cNvPr id="13316" name="TextBox 7">
            <a:extLst>
              <a:ext uri="{FF2B5EF4-FFF2-40B4-BE49-F238E27FC236}">
                <a16:creationId xmlns:a16="http://schemas.microsoft.com/office/drawing/2014/main" id="{5E67D07A-22A0-412A-AEA0-5F1BE1C7C5E2}"/>
              </a:ext>
            </a:extLst>
          </p:cNvPr>
          <p:cNvSpPr txBox="1">
            <a:spLocks noChangeArrowheads="1"/>
          </p:cNvSpPr>
          <p:nvPr/>
        </p:nvSpPr>
        <p:spPr bwMode="auto">
          <a:xfrm>
            <a:off x="6934200" y="1295401"/>
            <a:ext cx="3505200" cy="587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a:latin typeface="Times New Roman" panose="02020603050405020304" pitchFamily="18" charset="0"/>
                <a:cs typeface="Times New Roman" panose="02020603050405020304" pitchFamily="18" charset="0"/>
              </a:rPr>
              <a:t>Fulfillment on the Job</a:t>
            </a:r>
          </a:p>
          <a:p>
            <a:pPr eaLnBrk="1" hangingPunct="1"/>
            <a:endParaRPr lang="en-US" altLang="en-US" sz="2000">
              <a:latin typeface="Times New Roman" panose="02020603050405020304" pitchFamily="18" charset="0"/>
              <a:cs typeface="Times New Roman" panose="02020603050405020304" pitchFamily="18" charset="0"/>
            </a:endParaRPr>
          </a:p>
          <a:p>
            <a:pPr eaLnBrk="1" hangingPunct="1">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Opportunities for advancement,</a:t>
            </a:r>
          </a:p>
          <a:p>
            <a:pPr eaLnBrk="1" hangingPunct="1"/>
            <a:r>
              <a:rPr lang="en-US" altLang="en-US" sz="2000">
                <a:latin typeface="Times New Roman" panose="02020603050405020304" pitchFamily="18" charset="0"/>
                <a:cs typeface="Times New Roman" panose="02020603050405020304" pitchFamily="18" charset="0"/>
              </a:rPr>
              <a:t>Autonomy , growth, creativity</a:t>
            </a:r>
          </a:p>
          <a:p>
            <a:pPr eaLnBrk="1" hangingPunct="1"/>
            <a:endParaRPr lang="en-US" altLang="en-US" sz="2000">
              <a:latin typeface="Times New Roman" panose="02020603050405020304" pitchFamily="18" charset="0"/>
              <a:cs typeface="Times New Roman" panose="02020603050405020304" pitchFamily="18" charset="0"/>
            </a:endParaRPr>
          </a:p>
          <a:p>
            <a:pPr eaLnBrk="1" hangingPunct="1">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Recognition, approval, high status</a:t>
            </a:r>
            <a:br>
              <a:rPr lang="en-US" altLang="en-US" sz="2000">
                <a:latin typeface="Times New Roman" panose="02020603050405020304" pitchFamily="18" charset="0"/>
                <a:cs typeface="Times New Roman" panose="02020603050405020304" pitchFamily="18" charset="0"/>
              </a:rPr>
            </a:br>
            <a:r>
              <a:rPr lang="en-US" altLang="en-US" sz="2000">
                <a:latin typeface="Times New Roman" panose="02020603050405020304" pitchFamily="18" charset="0"/>
                <a:cs typeface="Times New Roman" panose="02020603050405020304" pitchFamily="18" charset="0"/>
              </a:rPr>
              <a:t>, increased responsibilities</a:t>
            </a:r>
          </a:p>
          <a:p>
            <a:pPr eaLnBrk="1" hangingPunct="1"/>
            <a:endParaRPr lang="en-US" altLang="en-US" sz="2000">
              <a:latin typeface="Times New Roman" panose="02020603050405020304" pitchFamily="18" charset="0"/>
              <a:cs typeface="Times New Roman" panose="02020603050405020304" pitchFamily="18" charset="0"/>
            </a:endParaRPr>
          </a:p>
          <a:p>
            <a:pPr eaLnBrk="1" hangingPunct="1">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Workgroup, clients, coworkers,</a:t>
            </a:r>
          </a:p>
          <a:p>
            <a:pPr eaLnBrk="1" hangingPunct="1">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supervisors</a:t>
            </a:r>
          </a:p>
          <a:p>
            <a:pPr eaLnBrk="1" hangingPunct="1"/>
            <a:endParaRPr lang="en-US" altLang="en-US" sz="2000">
              <a:latin typeface="Times New Roman" panose="02020603050405020304" pitchFamily="18" charset="0"/>
              <a:cs typeface="Times New Roman" panose="02020603050405020304" pitchFamily="18" charset="0"/>
            </a:endParaRPr>
          </a:p>
          <a:p>
            <a:pPr eaLnBrk="1" hangingPunct="1">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Safe work, clients, coworkers, </a:t>
            </a:r>
          </a:p>
          <a:p>
            <a:pPr eaLnBrk="1" hangingPunct="1">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job security</a:t>
            </a:r>
          </a:p>
          <a:p>
            <a:pPr eaLnBrk="1" hangingPunct="1"/>
            <a:endParaRPr lang="en-US" altLang="en-US" sz="2000">
              <a:latin typeface="Times New Roman" panose="02020603050405020304" pitchFamily="18" charset="0"/>
              <a:cs typeface="Times New Roman" panose="02020603050405020304" pitchFamily="18" charset="0"/>
            </a:endParaRPr>
          </a:p>
          <a:p>
            <a:pPr eaLnBrk="1" hangingPunct="1"/>
            <a:endParaRPr lang="en-US" altLang="en-US" sz="2000">
              <a:latin typeface="Times New Roman" panose="02020603050405020304" pitchFamily="18" charset="0"/>
              <a:cs typeface="Times New Roman" panose="02020603050405020304" pitchFamily="18" charset="0"/>
            </a:endParaRPr>
          </a:p>
          <a:p>
            <a:pPr eaLnBrk="1" hangingPunct="1">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Heat, air, base, salary </a:t>
            </a:r>
          </a:p>
          <a:p>
            <a:pPr eaLnBrk="1" hangingPunct="1"/>
            <a:endParaRPr lang="en-US" altLang="en-US"/>
          </a:p>
          <a:p>
            <a:pPr eaLnBrk="1" hangingPunct="1"/>
            <a:r>
              <a:rPr lang="en-US" altLang="en-US"/>
              <a:t> </a:t>
            </a:r>
            <a:endParaRPr lang="en-US" altLang="en-US" dirty="0"/>
          </a:p>
        </p:txBody>
      </p:sp>
      <p:pic>
        <p:nvPicPr>
          <p:cNvPr id="13317" name="Content Placeholder 11" descr="FAM019_maslow_pyramid.png">
            <a:extLst>
              <a:ext uri="{FF2B5EF4-FFF2-40B4-BE49-F238E27FC236}">
                <a16:creationId xmlns:a16="http://schemas.microsoft.com/office/drawing/2014/main" id="{A72034D9-7F86-4098-B89A-3AAD4F8348C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828800" y="1524001"/>
            <a:ext cx="5194300" cy="4525963"/>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D4107AF-E706-49E9-8144-ED3542E655A8}"/>
              </a:ext>
            </a:extLst>
          </p:cNvPr>
          <p:cNvSpPr>
            <a:spLocks noGrp="1"/>
          </p:cNvSpPr>
          <p:nvPr>
            <p:ph type="title"/>
          </p:nvPr>
        </p:nvSpPr>
        <p:spPr>
          <a:xfrm>
            <a:off x="1981200" y="274638"/>
            <a:ext cx="5943600" cy="1143000"/>
          </a:xfrm>
        </p:spPr>
        <p:txBody>
          <a:bodyPr/>
          <a:lstStyle/>
          <a:p>
            <a:r>
              <a:rPr lang="en-US" altLang="en-US" sz="3200">
                <a:latin typeface="Times New Roman" panose="02020603050405020304" pitchFamily="18" charset="0"/>
                <a:cs typeface="Times New Roman" panose="02020603050405020304" pitchFamily="18" charset="0"/>
              </a:rPr>
              <a:t>Herzberg’s Two-factor Theory</a:t>
            </a:r>
          </a:p>
        </p:txBody>
      </p:sp>
      <p:pic>
        <p:nvPicPr>
          <p:cNvPr id="14339" name="Content Placeholder 4" descr="herzberg-145AADDDEF903BBDB3D.png">
            <a:extLst>
              <a:ext uri="{FF2B5EF4-FFF2-40B4-BE49-F238E27FC236}">
                <a16:creationId xmlns:a16="http://schemas.microsoft.com/office/drawing/2014/main" id="{E36D3F95-0B32-45CE-B40B-FFAA0519378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895600" y="1600201"/>
            <a:ext cx="6553200" cy="4525963"/>
          </a:xfrm>
        </p:spPr>
      </p:pic>
      <p:sp>
        <p:nvSpPr>
          <p:cNvPr id="4" name="Slide Number Placeholder 3">
            <a:extLst>
              <a:ext uri="{FF2B5EF4-FFF2-40B4-BE49-F238E27FC236}">
                <a16:creationId xmlns:a16="http://schemas.microsoft.com/office/drawing/2014/main" id="{1BC07702-D7F0-40EF-89AB-49BCD486B17B}"/>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7C73FA1-BAD7-422D-8599-F4036E2A9CF9}" type="slidenum">
              <a:rPr lang="en-US" altLang="en-US">
                <a:solidFill>
                  <a:srgbClr val="898989"/>
                </a:solidFill>
                <a:latin typeface="Calibri" panose="020F0502020204030204" pitchFamily="34" charset="0"/>
              </a:rPr>
              <a:pPr eaLnBrk="1" hangingPunct="1"/>
              <a:t>8</a:t>
            </a:fld>
            <a:endParaRPr lang="en-US" altLang="en-US">
              <a:solidFill>
                <a:srgbClr val="898989"/>
              </a:solidFill>
              <a:latin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0" name="Title 1">
            <a:extLst>
              <a:ext uri="{FF2B5EF4-FFF2-40B4-BE49-F238E27FC236}">
                <a16:creationId xmlns:a16="http://schemas.microsoft.com/office/drawing/2014/main" id="{4CF8AC18-A6F6-4218-9193-0075CEC02A4E}"/>
              </a:ext>
            </a:extLst>
          </p:cNvPr>
          <p:cNvSpPr>
            <a:spLocks noGrp="1"/>
          </p:cNvSpPr>
          <p:nvPr>
            <p:ph type="title"/>
          </p:nvPr>
        </p:nvSpPr>
        <p:spPr>
          <a:xfrm>
            <a:off x="838200" y="963877"/>
            <a:ext cx="3494362" cy="4930246"/>
          </a:xfrm>
        </p:spPr>
        <p:txBody>
          <a:bodyPr>
            <a:normAutofit/>
          </a:bodyPr>
          <a:lstStyle/>
          <a:p>
            <a:pPr algn="ctr"/>
            <a:r>
              <a:rPr lang="en-US" altLang="en-US" sz="3200" dirty="0">
                <a:solidFill>
                  <a:schemeClr val="accent1"/>
                </a:solidFill>
                <a:latin typeface="Times New Roman" panose="02020603050405020304" pitchFamily="18" charset="0"/>
                <a:cs typeface="Times New Roman" panose="02020603050405020304" pitchFamily="18" charset="0"/>
              </a:rPr>
              <a:t>Empowering People to Meet Higher Needs </a:t>
            </a:r>
          </a:p>
        </p:txBody>
      </p:sp>
      <p:cxnSp>
        <p:nvCxnSpPr>
          <p:cNvPr id="17418" name="Straight Connector 7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411" name="Content Placeholder 2">
            <a:extLst>
              <a:ext uri="{FF2B5EF4-FFF2-40B4-BE49-F238E27FC236}">
                <a16:creationId xmlns:a16="http://schemas.microsoft.com/office/drawing/2014/main" id="{277675B3-7B2B-46AD-9E47-2F6DAA77A228}"/>
              </a:ext>
            </a:extLst>
          </p:cNvPr>
          <p:cNvSpPr>
            <a:spLocks noGrp="1"/>
          </p:cNvSpPr>
          <p:nvPr>
            <p:ph idx="1"/>
          </p:nvPr>
        </p:nvSpPr>
        <p:spPr>
          <a:xfrm>
            <a:off x="4976031" y="963877"/>
            <a:ext cx="6377769" cy="4930246"/>
          </a:xfrm>
        </p:spPr>
        <p:txBody>
          <a:bodyPr anchor="ctr">
            <a:normAutofit lnSpcReduction="10000"/>
          </a:bodyPr>
          <a:lstStyle/>
          <a:p>
            <a:r>
              <a:rPr lang="en-US" altLang="en-US" sz="2400" dirty="0">
                <a:latin typeface="Times New Roman" panose="02020603050405020304" pitchFamily="18" charset="0"/>
                <a:cs typeface="Times New Roman" panose="02020603050405020304" pitchFamily="18" charset="0"/>
              </a:rPr>
              <a:t>Empowerment refers to power sharing, the delegation of power or authority to subordinates in the organization.</a:t>
            </a:r>
          </a:p>
          <a:p>
            <a:r>
              <a:rPr lang="en-US" altLang="en-US" sz="2400" dirty="0">
                <a:latin typeface="Times New Roman" panose="02020603050405020304" pitchFamily="18" charset="0"/>
                <a:cs typeface="Times New Roman" panose="02020603050405020304" pitchFamily="18" charset="0"/>
              </a:rPr>
              <a:t>Empowerment  provides strong motivation because it meets the higher needs of individuals Research indicates that individuals have a need for </a:t>
            </a:r>
            <a:r>
              <a:rPr lang="en-US" altLang="en-US" sz="2400" i="1" dirty="0">
                <a:latin typeface="Times New Roman" panose="02020603050405020304" pitchFamily="18" charset="0"/>
                <a:cs typeface="Times New Roman" panose="02020603050405020304" pitchFamily="18" charset="0"/>
              </a:rPr>
              <a:t>self-efficacy  </a:t>
            </a:r>
            <a:r>
              <a:rPr lang="en-US" altLang="en-US" sz="2400" dirty="0">
                <a:latin typeface="Times New Roman" panose="02020603050405020304" pitchFamily="18" charset="0"/>
                <a:cs typeface="Times New Roman" panose="02020603050405020304" pitchFamily="18" charset="0"/>
              </a:rPr>
              <a:t>which is the capacity to produce results or outcomes, to feel they are effective. </a:t>
            </a:r>
          </a:p>
          <a:p>
            <a:r>
              <a:rPr lang="en-US" altLang="en-US" sz="2400" dirty="0">
                <a:latin typeface="Times New Roman" panose="02020603050405020304" pitchFamily="18" charset="0"/>
                <a:cs typeface="Times New Roman" panose="02020603050405020304" pitchFamily="18" charset="0"/>
              </a:rPr>
              <a:t>Most people come into an organization with the desire to do a good job, and empowerment enables leaders to release the motivation already there. Increased responsibility motivates most people to strive to do their best.</a:t>
            </a:r>
          </a:p>
          <a:p>
            <a:pPr marL="0" indent="0">
              <a:buNone/>
            </a:pPr>
            <a:endParaRPr lang="en-US" altLang="en-US" sz="2000" i="1" dirty="0">
              <a:latin typeface="Times New Roman" panose="02020603050405020304" pitchFamily="18" charset="0"/>
              <a:cs typeface="Times New Roman" panose="02020603050405020304" pitchFamily="18" charset="0"/>
            </a:endParaRPr>
          </a:p>
          <a:p>
            <a:pPr>
              <a:buFont typeface="Arial" panose="020B0604020202020204" pitchFamily="34" charset="0"/>
              <a:buNone/>
            </a:pPr>
            <a:endParaRPr lang="en-US" altLang="en-US" sz="2000" i="1" dirty="0"/>
          </a:p>
        </p:txBody>
      </p:sp>
      <p:sp>
        <p:nvSpPr>
          <p:cNvPr id="4" name="Slide Number Placeholder 3">
            <a:extLst>
              <a:ext uri="{FF2B5EF4-FFF2-40B4-BE49-F238E27FC236}">
                <a16:creationId xmlns:a16="http://schemas.microsoft.com/office/drawing/2014/main" id="{FCF3EC54-C08F-4085-B7CE-FEB22998CD07}"/>
              </a:ext>
            </a:extLst>
          </p:cNvPr>
          <p:cNvSpPr>
            <a:spLocks noGrp="1"/>
          </p:cNvSpPr>
          <p:nvPr>
            <p:ph type="sldNum" sz="quarter" idx="12"/>
          </p:nvPr>
        </p:nvSpPr>
        <p:spPr>
          <a:xfrm>
            <a:off x="10571516" y="6033479"/>
            <a:ext cx="782283" cy="365125"/>
          </a:xfrm>
        </p:spPr>
        <p:txBody>
          <a:bodyPr>
            <a:norm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AB2A3D1C-69BC-4CED-9632-C3E58B0AC9E7}" type="slidenum">
              <a:rPr lang="en-US" altLang="en-US" sz="1050">
                <a:solidFill>
                  <a:schemeClr val="tx1">
                    <a:alpha val="80000"/>
                  </a:schemeClr>
                </a:solidFill>
                <a:latin typeface="Calibri" panose="020F0502020204030204" pitchFamily="34" charset="0"/>
              </a:rPr>
              <a:pPr eaLnBrk="1" hangingPunct="1">
                <a:spcAft>
                  <a:spcPts val="600"/>
                </a:spcAft>
              </a:pPr>
              <a:t>9</a:t>
            </a:fld>
            <a:endParaRPr lang="en-US" altLang="en-US" sz="1050">
              <a:solidFill>
                <a:schemeClr val="tx1">
                  <a:alpha val="80000"/>
                </a:schemeClr>
              </a:solidFill>
              <a:latin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6" name="Group 75">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77"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78"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79"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80"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81"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82"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18434" name="Title 1">
            <a:extLst>
              <a:ext uri="{FF2B5EF4-FFF2-40B4-BE49-F238E27FC236}">
                <a16:creationId xmlns:a16="http://schemas.microsoft.com/office/drawing/2014/main" id="{EFD54DB8-5BC0-45E3-AB11-79437874BEC1}"/>
              </a:ext>
            </a:extLst>
          </p:cNvPr>
          <p:cNvSpPr>
            <a:spLocks noGrp="1"/>
          </p:cNvSpPr>
          <p:nvPr>
            <p:ph type="title"/>
          </p:nvPr>
        </p:nvSpPr>
        <p:spPr>
          <a:xfrm>
            <a:off x="535020" y="685800"/>
            <a:ext cx="2780271" cy="5105400"/>
          </a:xfrm>
        </p:spPr>
        <p:txBody>
          <a:bodyPr>
            <a:normAutofit/>
          </a:bodyPr>
          <a:lstStyle/>
          <a:p>
            <a:r>
              <a:rPr lang="en-US" altLang="en-US" sz="3400">
                <a:solidFill>
                  <a:srgbClr val="FFFFFF"/>
                </a:solidFill>
              </a:rPr>
              <a:t>Elements of Empowerment</a:t>
            </a:r>
          </a:p>
        </p:txBody>
      </p:sp>
      <p:sp>
        <p:nvSpPr>
          <p:cNvPr id="4" name="Slide Number Placeholder 3">
            <a:extLst>
              <a:ext uri="{FF2B5EF4-FFF2-40B4-BE49-F238E27FC236}">
                <a16:creationId xmlns:a16="http://schemas.microsoft.com/office/drawing/2014/main" id="{5F19BB39-58E3-471A-A2EB-A122466B9CCC}"/>
              </a:ext>
            </a:extLst>
          </p:cNvPr>
          <p:cNvSpPr>
            <a:spLocks noGrp="1"/>
          </p:cNvSpPr>
          <p:nvPr>
            <p:ph type="sldNum" sz="quarter" idx="12"/>
          </p:nvPr>
        </p:nvSpPr>
        <p:spPr>
          <a:xfrm>
            <a:off x="10265568" y="6309360"/>
            <a:ext cx="1088231" cy="365125"/>
          </a:xfrm>
        </p:spPr>
        <p:txBody>
          <a:bodyPr>
            <a:norm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FB4FE797-F7EB-4374-90FE-D0E1BADBFFCA}" type="slidenum">
              <a:rPr lang="en-US" altLang="en-US">
                <a:solidFill>
                  <a:prstClr val="black">
                    <a:tint val="75000"/>
                  </a:prstClr>
                </a:solidFill>
                <a:latin typeface="Calibri" panose="020F0502020204030204" pitchFamily="34" charset="0"/>
              </a:rPr>
              <a:pPr eaLnBrk="1" hangingPunct="1">
                <a:spcAft>
                  <a:spcPts val="600"/>
                </a:spcAft>
              </a:pPr>
              <a:t>10</a:t>
            </a:fld>
            <a:endParaRPr lang="en-US" altLang="en-US">
              <a:solidFill>
                <a:prstClr val="black">
                  <a:tint val="75000"/>
                </a:prstClr>
              </a:solidFill>
              <a:latin typeface="Calibri" panose="020F0502020204030204" pitchFamily="34" charset="0"/>
            </a:endParaRPr>
          </a:p>
        </p:txBody>
      </p:sp>
      <p:graphicFrame>
        <p:nvGraphicFramePr>
          <p:cNvPr id="18442" name="Content Placeholder 2">
            <a:extLst>
              <a:ext uri="{FF2B5EF4-FFF2-40B4-BE49-F238E27FC236}">
                <a16:creationId xmlns:a16="http://schemas.microsoft.com/office/drawing/2014/main" id="{6ABFC761-9A53-478F-84C5-1CDF0DFF2C37}"/>
              </a:ext>
            </a:extLst>
          </p:cNvPr>
          <p:cNvGraphicFramePr>
            <a:graphicFrameLocks noGrp="1"/>
          </p:cNvGraphicFramePr>
          <p:nvPr>
            <p:ph idx="1"/>
            <p:extLst>
              <p:ext uri="{D42A27DB-BD31-4B8C-83A1-F6EECF244321}">
                <p14:modId xmlns:p14="http://schemas.microsoft.com/office/powerpoint/2010/main" val="1614744509"/>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61" name="Rectangle 135">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58" name="Title 1">
            <a:extLst>
              <a:ext uri="{FF2B5EF4-FFF2-40B4-BE49-F238E27FC236}">
                <a16:creationId xmlns:a16="http://schemas.microsoft.com/office/drawing/2014/main" id="{E51BAAE3-F72D-4057-A03B-E195084004B9}"/>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altLang="en-US" kern="1200">
                <a:solidFill>
                  <a:srgbClr val="FFFFFF"/>
                </a:solidFill>
                <a:latin typeface="+mj-lt"/>
                <a:ea typeface="+mj-ea"/>
                <a:cs typeface="+mj-cs"/>
              </a:rPr>
              <a:t>Empowerment Applications</a:t>
            </a:r>
          </a:p>
        </p:txBody>
      </p:sp>
      <p:cxnSp>
        <p:nvCxnSpPr>
          <p:cNvPr id="19462" name="Straight Connector 137">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9459" name="Content Placeholder 4" descr="nm13004.gif">
            <a:extLst>
              <a:ext uri="{FF2B5EF4-FFF2-40B4-BE49-F238E27FC236}">
                <a16:creationId xmlns:a16="http://schemas.microsoft.com/office/drawing/2014/main" id="{0D7A2E66-A1D5-4D49-9794-FBB249A3D6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94258" y="492573"/>
            <a:ext cx="5872673" cy="5880796"/>
          </a:xfrm>
          <a:prstGeom prst="rect">
            <a:avLst/>
          </a:prstGeom>
        </p:spPr>
      </p:pic>
      <p:sp>
        <p:nvSpPr>
          <p:cNvPr id="4" name="Slide Number Placeholder 3">
            <a:extLst>
              <a:ext uri="{FF2B5EF4-FFF2-40B4-BE49-F238E27FC236}">
                <a16:creationId xmlns:a16="http://schemas.microsoft.com/office/drawing/2014/main" id="{CB44B2D6-EA19-48AF-BED9-95D710243BD9}"/>
              </a:ext>
            </a:extLst>
          </p:cNvPr>
          <p:cNvSpPr>
            <a:spLocks noGrp="1"/>
          </p:cNvSpPr>
          <p:nvPr>
            <p:ph type="sldNum" sz="quarter" idx="12"/>
          </p:nvPr>
        </p:nvSpPr>
        <p:spPr>
          <a:xfrm>
            <a:off x="9991022" y="6356350"/>
            <a:ext cx="1362777" cy="365125"/>
          </a:xfrm>
        </p:spPr>
        <p:txBody>
          <a:bodyPr vert="horz" lIns="91440" tIns="45720" rIns="91440" bIns="45720" rtlCol="0" anchor="ctr">
            <a:norm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AC8BF87A-9D1C-45C6-83D8-85A653DB2B4C}" type="slidenum">
              <a:rPr lang="en-US" altLang="en-US" smtClean="0">
                <a:solidFill>
                  <a:srgbClr val="595959"/>
                </a:solidFill>
                <a:latin typeface="+mn-lt"/>
                <a:cs typeface="+mn-cs"/>
              </a:rPr>
              <a:pPr eaLnBrk="1" hangingPunct="1">
                <a:spcAft>
                  <a:spcPts val="600"/>
                </a:spcAft>
              </a:pPr>
              <a:t>11</a:t>
            </a:fld>
            <a:endParaRPr lang="en-US" altLang="en-US">
              <a:solidFill>
                <a:srgbClr val="595959"/>
              </a:solidFill>
              <a:latin typeface="+mn-lt"/>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2" name="Title 1">
            <a:extLst>
              <a:ext uri="{FF2B5EF4-FFF2-40B4-BE49-F238E27FC236}">
                <a16:creationId xmlns:a16="http://schemas.microsoft.com/office/drawing/2014/main" id="{31ADEFC5-5FD4-45C0-B42E-445D8AF9E6FB}"/>
              </a:ext>
            </a:extLst>
          </p:cNvPr>
          <p:cNvSpPr>
            <a:spLocks noGrp="1"/>
          </p:cNvSpPr>
          <p:nvPr>
            <p:ph type="title"/>
          </p:nvPr>
        </p:nvSpPr>
        <p:spPr>
          <a:xfrm>
            <a:off x="838200" y="963877"/>
            <a:ext cx="3494362" cy="4930246"/>
          </a:xfrm>
        </p:spPr>
        <p:txBody>
          <a:bodyPr>
            <a:normAutofit/>
          </a:bodyPr>
          <a:lstStyle/>
          <a:p>
            <a:pPr algn="ctr"/>
            <a:r>
              <a:rPr lang="en-US" altLang="en-US" sz="3200" dirty="0">
                <a:solidFill>
                  <a:schemeClr val="accent1"/>
                </a:solidFill>
                <a:latin typeface="Times New Roman" panose="02020603050405020304" pitchFamily="18" charset="0"/>
                <a:cs typeface="Times New Roman" panose="02020603050405020304" pitchFamily="18" charset="0"/>
              </a:rPr>
              <a:t>Empowerment Applications….</a:t>
            </a:r>
          </a:p>
        </p:txBody>
      </p:sp>
      <p:cxnSp>
        <p:nvCxnSpPr>
          <p:cNvPr id="74" name="Straight Connector 7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0483" name="Content Placeholder 2">
            <a:extLst>
              <a:ext uri="{FF2B5EF4-FFF2-40B4-BE49-F238E27FC236}">
                <a16:creationId xmlns:a16="http://schemas.microsoft.com/office/drawing/2014/main" id="{2E4E9EE7-D8D7-415A-B948-576E1DE84A34}"/>
              </a:ext>
            </a:extLst>
          </p:cNvPr>
          <p:cNvSpPr>
            <a:spLocks noGrp="1"/>
          </p:cNvSpPr>
          <p:nvPr>
            <p:ph idx="1"/>
          </p:nvPr>
        </p:nvSpPr>
        <p:spPr>
          <a:xfrm>
            <a:off x="4976031" y="963877"/>
            <a:ext cx="6377769" cy="4930246"/>
          </a:xfrm>
        </p:spPr>
        <p:txBody>
          <a:bodyPr anchor="ctr">
            <a:noAutofit/>
          </a:bodyPr>
          <a:lstStyle/>
          <a:p>
            <a:r>
              <a:rPr lang="en-US" altLang="en-US" sz="2000" dirty="0">
                <a:latin typeface="Times New Roman" panose="02020603050405020304" pitchFamily="18" charset="0"/>
                <a:cs typeface="Times New Roman" panose="02020603050405020304" pitchFamily="18" charset="0"/>
              </a:rPr>
              <a:t>Current methods of empowering employees fall along a continuum shown in previous slides. </a:t>
            </a:r>
          </a:p>
          <a:p>
            <a:r>
              <a:rPr lang="en-US" altLang="en-US" sz="2000" dirty="0">
                <a:latin typeface="Times New Roman" panose="02020603050405020304" pitchFamily="18" charset="0"/>
                <a:cs typeface="Times New Roman" panose="02020603050405020304" pitchFamily="18" charset="0"/>
              </a:rPr>
              <a:t>The continuum runs from a situation where frontline employees have no discretion to full empowerment where workers even participate in formulating organizational strategy. </a:t>
            </a:r>
          </a:p>
          <a:p>
            <a:r>
              <a:rPr lang="en-US" altLang="en-US" sz="2000" dirty="0">
                <a:latin typeface="Times New Roman" panose="02020603050405020304" pitchFamily="18" charset="0"/>
                <a:cs typeface="Times New Roman" panose="02020603050405020304" pitchFamily="18" charset="0"/>
              </a:rPr>
              <a:t>An example of full empowerment is when self-directed teams are given the power to hire, discipline, and dismiss team members and to set compensation rates . </a:t>
            </a:r>
          </a:p>
          <a:p>
            <a:r>
              <a:rPr lang="en-US" altLang="en-US" sz="2000" dirty="0">
                <a:latin typeface="Times New Roman" panose="02020603050405020304" pitchFamily="18" charset="0"/>
                <a:cs typeface="Times New Roman" panose="02020603050405020304" pitchFamily="18" charset="0"/>
              </a:rPr>
              <a:t>Few organization have moved to this level of empowerment.  </a:t>
            </a:r>
          </a:p>
          <a:p>
            <a:r>
              <a:rPr lang="en-US" altLang="en-US" sz="2000" dirty="0">
                <a:latin typeface="Times New Roman" panose="02020603050405020304" pitchFamily="18" charset="0"/>
                <a:cs typeface="Times New Roman" panose="02020603050405020304" pitchFamily="18" charset="0"/>
              </a:rPr>
              <a:t>For example SEMCO  a brazil –based company involved in manufacturing , services and e-business. SEMCO  lets people control their work hours, location , and even pay plans. Employees also participate in all organizational decisions, including what businesses SEMCO should pursue. </a:t>
            </a:r>
          </a:p>
        </p:txBody>
      </p:sp>
      <p:sp>
        <p:nvSpPr>
          <p:cNvPr id="4" name="Slide Number Placeholder 3">
            <a:extLst>
              <a:ext uri="{FF2B5EF4-FFF2-40B4-BE49-F238E27FC236}">
                <a16:creationId xmlns:a16="http://schemas.microsoft.com/office/drawing/2014/main" id="{F684B86F-E7EA-43CC-911F-8F948C81AA81}"/>
              </a:ext>
            </a:extLst>
          </p:cNvPr>
          <p:cNvSpPr>
            <a:spLocks noGrp="1"/>
          </p:cNvSpPr>
          <p:nvPr>
            <p:ph type="sldNum" sz="quarter" idx="12"/>
          </p:nvPr>
        </p:nvSpPr>
        <p:spPr>
          <a:xfrm>
            <a:off x="10571516" y="6033479"/>
            <a:ext cx="782283" cy="365125"/>
          </a:xfrm>
        </p:spPr>
        <p:txBody>
          <a:bodyPr>
            <a:norm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0A643185-C29B-480F-AF9C-45EC776BFA59}" type="slidenum">
              <a:rPr lang="en-US" altLang="en-US" sz="1050">
                <a:solidFill>
                  <a:schemeClr val="tx1">
                    <a:alpha val="80000"/>
                  </a:schemeClr>
                </a:solidFill>
                <a:latin typeface="Calibri" panose="020F0502020204030204" pitchFamily="34" charset="0"/>
              </a:rPr>
              <a:pPr eaLnBrk="1" hangingPunct="1">
                <a:spcAft>
                  <a:spcPts val="600"/>
                </a:spcAft>
              </a:pPr>
              <a:t>12</a:t>
            </a:fld>
            <a:endParaRPr lang="en-US" altLang="en-US" sz="1050">
              <a:solidFill>
                <a:schemeClr val="tx1">
                  <a:alpha val="80000"/>
                </a:schemeClr>
              </a:solidFill>
              <a:latin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1512" name="Group 75">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77"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78"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79"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80"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81"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82"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1506" name="Title 1">
            <a:extLst>
              <a:ext uri="{FF2B5EF4-FFF2-40B4-BE49-F238E27FC236}">
                <a16:creationId xmlns:a16="http://schemas.microsoft.com/office/drawing/2014/main" id="{B5A632C4-2915-4671-AB0E-8D2A3F6098C0}"/>
              </a:ext>
            </a:extLst>
          </p:cNvPr>
          <p:cNvSpPr>
            <a:spLocks noGrp="1"/>
          </p:cNvSpPr>
          <p:nvPr>
            <p:ph type="title"/>
          </p:nvPr>
        </p:nvSpPr>
        <p:spPr>
          <a:xfrm>
            <a:off x="535020" y="685800"/>
            <a:ext cx="2780271" cy="5105400"/>
          </a:xfrm>
        </p:spPr>
        <p:txBody>
          <a:bodyPr>
            <a:normAutofit/>
          </a:bodyPr>
          <a:lstStyle/>
          <a:p>
            <a:r>
              <a:rPr lang="en-US" altLang="en-US" sz="4000">
                <a:solidFill>
                  <a:srgbClr val="FFFFFF"/>
                </a:solidFill>
                <a:latin typeface="Times New Roman" panose="02020603050405020304" pitchFamily="18" charset="0"/>
                <a:cs typeface="Times New Roman" panose="02020603050405020304" pitchFamily="18" charset="0"/>
              </a:rPr>
              <a:t>Employee Engagement Programs</a:t>
            </a:r>
            <a:br>
              <a:rPr lang="en-US" altLang="en-US" sz="4000">
                <a:solidFill>
                  <a:srgbClr val="FFFFFF"/>
                </a:solidFill>
              </a:rPr>
            </a:br>
            <a:endParaRPr lang="en-US" altLang="en-US" sz="4000">
              <a:solidFill>
                <a:srgbClr val="FFFFFF"/>
              </a:solidFill>
            </a:endParaRPr>
          </a:p>
        </p:txBody>
      </p:sp>
      <p:sp>
        <p:nvSpPr>
          <p:cNvPr id="4" name="Slide Number Placeholder 3">
            <a:extLst>
              <a:ext uri="{FF2B5EF4-FFF2-40B4-BE49-F238E27FC236}">
                <a16:creationId xmlns:a16="http://schemas.microsoft.com/office/drawing/2014/main" id="{47338631-EC47-4B24-A0EC-4CD437294B46}"/>
              </a:ext>
            </a:extLst>
          </p:cNvPr>
          <p:cNvSpPr>
            <a:spLocks noGrp="1"/>
          </p:cNvSpPr>
          <p:nvPr>
            <p:ph type="sldNum" sz="quarter" idx="12"/>
          </p:nvPr>
        </p:nvSpPr>
        <p:spPr>
          <a:xfrm>
            <a:off x="10265568" y="6309360"/>
            <a:ext cx="1088231" cy="365125"/>
          </a:xfrm>
        </p:spPr>
        <p:txBody>
          <a:bodyPr>
            <a:norm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92FDBEBC-889B-4BCB-AA44-24D04D74C085}" type="slidenum">
              <a:rPr lang="en-US" altLang="en-US">
                <a:solidFill>
                  <a:prstClr val="black">
                    <a:tint val="75000"/>
                  </a:prstClr>
                </a:solidFill>
                <a:latin typeface="Calibri" panose="020F0502020204030204" pitchFamily="34" charset="0"/>
              </a:rPr>
              <a:pPr eaLnBrk="1" hangingPunct="1">
                <a:spcAft>
                  <a:spcPts val="600"/>
                </a:spcAft>
              </a:pPr>
              <a:t>13</a:t>
            </a:fld>
            <a:endParaRPr lang="en-US" altLang="en-US">
              <a:solidFill>
                <a:prstClr val="black">
                  <a:tint val="75000"/>
                </a:prstClr>
              </a:solidFill>
              <a:latin typeface="Calibri" panose="020F0502020204030204" pitchFamily="34" charset="0"/>
            </a:endParaRPr>
          </a:p>
        </p:txBody>
      </p:sp>
      <p:graphicFrame>
        <p:nvGraphicFramePr>
          <p:cNvPr id="21513" name="Content Placeholder 2">
            <a:extLst>
              <a:ext uri="{FF2B5EF4-FFF2-40B4-BE49-F238E27FC236}">
                <a16:creationId xmlns:a16="http://schemas.microsoft.com/office/drawing/2014/main" id="{BFBF6374-3681-4988-93FC-C07C36AFD42A}"/>
              </a:ext>
            </a:extLst>
          </p:cNvPr>
          <p:cNvGraphicFramePr>
            <a:graphicFrameLocks noGrp="1"/>
          </p:cNvGraphicFramePr>
          <p:nvPr>
            <p:ph idx="1"/>
            <p:extLst>
              <p:ext uri="{D42A27DB-BD31-4B8C-83A1-F6EECF244321}">
                <p14:modId xmlns:p14="http://schemas.microsoft.com/office/powerpoint/2010/main" val="348603793"/>
              </p:ext>
            </p:extLst>
          </p:nvPr>
        </p:nvGraphicFramePr>
        <p:xfrm>
          <a:off x="5010150" y="183515"/>
          <a:ext cx="6646830" cy="59922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770</Words>
  <Application>Microsoft Office PowerPoint</Application>
  <PresentationFormat>Widescreen</PresentationFormat>
  <Paragraphs>88</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Office Theme</vt:lpstr>
      <vt:lpstr>Motivation &amp; Empowerment</vt:lpstr>
      <vt:lpstr>Motivation</vt:lpstr>
      <vt:lpstr>Model of Motivation</vt:lpstr>
      <vt:lpstr>Model of Motivation…</vt:lpstr>
      <vt:lpstr>Intrinsic and Extrinsic Rewards</vt:lpstr>
      <vt:lpstr>Intrinsic and Extrinsic Rewards</vt:lpstr>
      <vt:lpstr>Maslow’s Hierarchy of Needs </vt:lpstr>
      <vt:lpstr>Herzberg’s Two-factor Theory</vt:lpstr>
      <vt:lpstr>Empowering People to Meet Higher Needs </vt:lpstr>
      <vt:lpstr>Elements of Empowerment</vt:lpstr>
      <vt:lpstr>Empowerment Applications</vt:lpstr>
      <vt:lpstr>Empowerment Applications….</vt:lpstr>
      <vt:lpstr>Employee Engagement Programs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 &amp; Empowerment</dc:title>
  <dc:creator>Anubha</dc:creator>
  <cp:lastModifiedBy>Anubha</cp:lastModifiedBy>
  <cp:revision>1</cp:revision>
  <dcterms:created xsi:type="dcterms:W3CDTF">2019-12-15T11:27:05Z</dcterms:created>
  <dcterms:modified xsi:type="dcterms:W3CDTF">2019-12-15T11:27:36Z</dcterms:modified>
</cp:coreProperties>
</file>