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73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sv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png"/><Relationship Id="rId14" Type="http://schemas.openxmlformats.org/officeDocument/2006/relationships/image" Target="../media/image23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sv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png"/><Relationship Id="rId14" Type="http://schemas.openxmlformats.org/officeDocument/2006/relationships/image" Target="../media/image2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0784BF-3FDC-4BB6-B964-C8AEEDC2A5E2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76F29145-4162-4EF8-8A9C-DDB6E3D44BA7}">
      <dgm:prSet/>
      <dgm:spPr/>
      <dgm:t>
        <a:bodyPr/>
        <a:lstStyle/>
        <a:p>
          <a:r>
            <a:rPr lang="en-US"/>
            <a:t>Everyone is team lead</a:t>
          </a:r>
        </a:p>
      </dgm:t>
    </dgm:pt>
    <dgm:pt modelId="{0FE1F243-FFB0-4B2D-B58E-64461EAC4885}" type="parTrans" cxnId="{534BEF0A-7AD4-4F29-81DB-D341DB5FBE8F}">
      <dgm:prSet/>
      <dgm:spPr/>
      <dgm:t>
        <a:bodyPr/>
        <a:lstStyle/>
        <a:p>
          <a:endParaRPr lang="en-US"/>
        </a:p>
      </dgm:t>
    </dgm:pt>
    <dgm:pt modelId="{2C8CABCA-A20B-4E8E-899D-A0C1EE640BC3}" type="sibTrans" cxnId="{534BEF0A-7AD4-4F29-81DB-D341DB5FBE8F}">
      <dgm:prSet/>
      <dgm:spPr/>
      <dgm:t>
        <a:bodyPr/>
        <a:lstStyle/>
        <a:p>
          <a:endParaRPr lang="en-US"/>
        </a:p>
      </dgm:t>
    </dgm:pt>
    <dgm:pt modelId="{A8A3E44C-CF18-4DE0-8364-1FC268DB88C9}">
      <dgm:prSet/>
      <dgm:spPr/>
      <dgm:t>
        <a:bodyPr/>
        <a:lstStyle/>
        <a:p>
          <a:r>
            <a:rPr lang="en-US"/>
            <a:t>Creating lean start-up model in big corporations ?? Is it possible?</a:t>
          </a:r>
        </a:p>
      </dgm:t>
    </dgm:pt>
    <dgm:pt modelId="{4BF5B1C3-3F9D-496C-982C-E5D07D081F8E}" type="parTrans" cxnId="{A4768CD8-6F39-47D2-8481-04957109C252}">
      <dgm:prSet/>
      <dgm:spPr/>
      <dgm:t>
        <a:bodyPr/>
        <a:lstStyle/>
        <a:p>
          <a:endParaRPr lang="en-US"/>
        </a:p>
      </dgm:t>
    </dgm:pt>
    <dgm:pt modelId="{5F8D4107-E461-4577-B1A4-9BE6B41648B6}" type="sibTrans" cxnId="{A4768CD8-6F39-47D2-8481-04957109C252}">
      <dgm:prSet/>
      <dgm:spPr/>
      <dgm:t>
        <a:bodyPr/>
        <a:lstStyle/>
        <a:p>
          <a:endParaRPr lang="en-US"/>
        </a:p>
      </dgm:t>
    </dgm:pt>
    <dgm:pt modelId="{2654729B-B210-4E43-B560-263F2A49366A}">
      <dgm:prSet/>
      <dgm:spPr/>
      <dgm:t>
        <a:bodyPr/>
        <a:lstStyle/>
        <a:p>
          <a:r>
            <a:rPr lang="en-US"/>
            <a:t>Make discussions/meetings minimal and in small teams.</a:t>
          </a:r>
        </a:p>
      </dgm:t>
    </dgm:pt>
    <dgm:pt modelId="{6C8F50C3-CE37-4762-A53F-E21441705232}" type="parTrans" cxnId="{15B21D42-4EC3-4727-93D5-E65C8A81DAB8}">
      <dgm:prSet/>
      <dgm:spPr/>
      <dgm:t>
        <a:bodyPr/>
        <a:lstStyle/>
        <a:p>
          <a:endParaRPr lang="en-US"/>
        </a:p>
      </dgm:t>
    </dgm:pt>
    <dgm:pt modelId="{D996DB71-B10C-45F2-91C9-8C1D8C6CF307}" type="sibTrans" cxnId="{15B21D42-4EC3-4727-93D5-E65C8A81DAB8}">
      <dgm:prSet/>
      <dgm:spPr/>
      <dgm:t>
        <a:bodyPr/>
        <a:lstStyle/>
        <a:p>
          <a:endParaRPr lang="en-US"/>
        </a:p>
      </dgm:t>
    </dgm:pt>
    <dgm:pt modelId="{BEBF99C8-7036-4245-BBD2-840B117BFAAB}">
      <dgm:prSet/>
      <dgm:spPr/>
      <dgm:t>
        <a:bodyPr/>
        <a:lstStyle/>
        <a:p>
          <a:r>
            <a:rPr lang="en-US"/>
            <a:t>Experimentation</a:t>
          </a:r>
        </a:p>
      </dgm:t>
    </dgm:pt>
    <dgm:pt modelId="{ABE75AE3-2635-4410-B949-96058C4C5519}" type="parTrans" cxnId="{382BF71B-43DC-4804-AC7A-3CBD58F5E519}">
      <dgm:prSet/>
      <dgm:spPr/>
      <dgm:t>
        <a:bodyPr/>
        <a:lstStyle/>
        <a:p>
          <a:endParaRPr lang="en-US"/>
        </a:p>
      </dgm:t>
    </dgm:pt>
    <dgm:pt modelId="{AF05250B-AB78-4001-87BD-333E111EFC9A}" type="sibTrans" cxnId="{382BF71B-43DC-4804-AC7A-3CBD58F5E519}">
      <dgm:prSet/>
      <dgm:spPr/>
      <dgm:t>
        <a:bodyPr/>
        <a:lstStyle/>
        <a:p>
          <a:endParaRPr lang="en-US"/>
        </a:p>
      </dgm:t>
    </dgm:pt>
    <dgm:pt modelId="{632AEF14-BFB9-48F6-9F3C-362A13BA0D18}">
      <dgm:prSet/>
      <dgm:spPr/>
      <dgm:t>
        <a:bodyPr/>
        <a:lstStyle/>
        <a:p>
          <a:r>
            <a:rPr lang="en-US"/>
            <a:t>Choose your own leader</a:t>
          </a:r>
        </a:p>
      </dgm:t>
    </dgm:pt>
    <dgm:pt modelId="{CC0132D1-7E5C-42CB-8B05-5C8F2134271B}" type="parTrans" cxnId="{F84E7052-9AB3-4D49-93B4-467C9ED1FACF}">
      <dgm:prSet/>
      <dgm:spPr/>
      <dgm:t>
        <a:bodyPr/>
        <a:lstStyle/>
        <a:p>
          <a:endParaRPr lang="en-US"/>
        </a:p>
      </dgm:t>
    </dgm:pt>
    <dgm:pt modelId="{9FAC140B-EA2C-4A80-9F56-9238AC77FD79}" type="sibTrans" cxnId="{F84E7052-9AB3-4D49-93B4-467C9ED1FACF}">
      <dgm:prSet/>
      <dgm:spPr/>
      <dgm:t>
        <a:bodyPr/>
        <a:lstStyle/>
        <a:p>
          <a:endParaRPr lang="en-US"/>
        </a:p>
      </dgm:t>
    </dgm:pt>
    <dgm:pt modelId="{51C40CCB-2003-4632-9B4B-7A00F5E81158}">
      <dgm:prSet/>
      <dgm:spPr/>
      <dgm:t>
        <a:bodyPr/>
        <a:lstStyle/>
        <a:p>
          <a:r>
            <a:rPr lang="en-US"/>
            <a:t>Removing or rethinking of titles</a:t>
          </a:r>
        </a:p>
      </dgm:t>
    </dgm:pt>
    <dgm:pt modelId="{F2018C01-E9BF-41F2-8BF7-B74417D1338C}" type="parTrans" cxnId="{6FC2A800-AA8B-4D15-805C-4516DD1824D0}">
      <dgm:prSet/>
      <dgm:spPr/>
      <dgm:t>
        <a:bodyPr/>
        <a:lstStyle/>
        <a:p>
          <a:endParaRPr lang="en-US"/>
        </a:p>
      </dgm:t>
    </dgm:pt>
    <dgm:pt modelId="{1C3EBABC-F5AB-4A7F-B544-4F4240CE89E3}" type="sibTrans" cxnId="{6FC2A800-AA8B-4D15-805C-4516DD1824D0}">
      <dgm:prSet/>
      <dgm:spPr/>
      <dgm:t>
        <a:bodyPr/>
        <a:lstStyle/>
        <a:p>
          <a:endParaRPr lang="en-US"/>
        </a:p>
      </dgm:t>
    </dgm:pt>
    <dgm:pt modelId="{51C4AF21-731C-451E-BE50-6A533E1B171E}">
      <dgm:prSet/>
      <dgm:spPr/>
      <dgm:t>
        <a:bodyPr/>
        <a:lstStyle/>
        <a:p>
          <a:r>
            <a:rPr lang="en-US"/>
            <a:t>Make slow changes in office culture</a:t>
          </a:r>
        </a:p>
      </dgm:t>
    </dgm:pt>
    <dgm:pt modelId="{D8204572-D7AE-4DC8-A6F8-F4566AFBAC1C}" type="parTrans" cxnId="{D5C8F9CD-CEDD-4F98-B5E9-644986817FDF}">
      <dgm:prSet/>
      <dgm:spPr/>
      <dgm:t>
        <a:bodyPr/>
        <a:lstStyle/>
        <a:p>
          <a:endParaRPr lang="en-US"/>
        </a:p>
      </dgm:t>
    </dgm:pt>
    <dgm:pt modelId="{4D164B2A-0EA9-44B9-BF86-B31BF48E0E9F}" type="sibTrans" cxnId="{D5C8F9CD-CEDD-4F98-B5E9-644986817FDF}">
      <dgm:prSet/>
      <dgm:spPr/>
      <dgm:t>
        <a:bodyPr/>
        <a:lstStyle/>
        <a:p>
          <a:endParaRPr lang="en-US"/>
        </a:p>
      </dgm:t>
    </dgm:pt>
    <dgm:pt modelId="{03AE2DBB-0484-44F5-9317-8610264F17A0}" type="pres">
      <dgm:prSet presAssocID="{970784BF-3FDC-4BB6-B964-C8AEEDC2A5E2}" presName="root" presStyleCnt="0">
        <dgm:presLayoutVars>
          <dgm:dir/>
          <dgm:resizeHandles val="exact"/>
        </dgm:presLayoutVars>
      </dgm:prSet>
      <dgm:spPr/>
    </dgm:pt>
    <dgm:pt modelId="{F231C82E-F41B-4B0A-BD49-2F790BC0E5E2}" type="pres">
      <dgm:prSet presAssocID="{76F29145-4162-4EF8-8A9C-DDB6E3D44BA7}" presName="compNode" presStyleCnt="0"/>
      <dgm:spPr/>
    </dgm:pt>
    <dgm:pt modelId="{488BEB88-A05E-4FF7-8E80-5B17E57BA2B2}" type="pres">
      <dgm:prSet presAssocID="{76F29145-4162-4EF8-8A9C-DDB6E3D44BA7}" presName="bgRect" presStyleLbl="bgShp" presStyleIdx="0" presStyleCnt="7"/>
      <dgm:spPr/>
    </dgm:pt>
    <dgm:pt modelId="{D9090FE0-1BD8-4735-A051-AE140F50721B}" type="pres">
      <dgm:prSet presAssocID="{76F29145-4162-4EF8-8A9C-DDB6E3D44BA7}" presName="iconRect" presStyleLbl="node1" presStyleIdx="0" presStyleCnt="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0544FCE5-94CC-42C1-AA22-6687BBE6862C}" type="pres">
      <dgm:prSet presAssocID="{76F29145-4162-4EF8-8A9C-DDB6E3D44BA7}" presName="spaceRect" presStyleCnt="0"/>
      <dgm:spPr/>
    </dgm:pt>
    <dgm:pt modelId="{12C30C2D-5DFA-41A5-972D-15C2DF07F82C}" type="pres">
      <dgm:prSet presAssocID="{76F29145-4162-4EF8-8A9C-DDB6E3D44BA7}" presName="parTx" presStyleLbl="revTx" presStyleIdx="0" presStyleCnt="7">
        <dgm:presLayoutVars>
          <dgm:chMax val="0"/>
          <dgm:chPref val="0"/>
        </dgm:presLayoutVars>
      </dgm:prSet>
      <dgm:spPr/>
    </dgm:pt>
    <dgm:pt modelId="{6AA6AD49-A4D6-4B0F-9117-CD254599D466}" type="pres">
      <dgm:prSet presAssocID="{2C8CABCA-A20B-4E8E-899D-A0C1EE640BC3}" presName="sibTrans" presStyleCnt="0"/>
      <dgm:spPr/>
    </dgm:pt>
    <dgm:pt modelId="{938400D2-3214-4CF4-8BD5-7567DEAC1026}" type="pres">
      <dgm:prSet presAssocID="{A8A3E44C-CF18-4DE0-8364-1FC268DB88C9}" presName="compNode" presStyleCnt="0"/>
      <dgm:spPr/>
    </dgm:pt>
    <dgm:pt modelId="{7C2B2016-2481-4B0F-9AD3-ED2E6E77A29E}" type="pres">
      <dgm:prSet presAssocID="{A8A3E44C-CF18-4DE0-8364-1FC268DB88C9}" presName="bgRect" presStyleLbl="bgShp" presStyleIdx="1" presStyleCnt="7"/>
      <dgm:spPr/>
    </dgm:pt>
    <dgm:pt modelId="{B128415F-754A-43FC-B12F-E743D0B2B3EE}" type="pres">
      <dgm:prSet presAssocID="{A8A3E44C-CF18-4DE0-8364-1FC268DB88C9}" presName="iconRect" presStyleLbl="node1" presStyleIdx="1" presStyleCnt="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ght Bulb and Gear"/>
        </a:ext>
      </dgm:extLst>
    </dgm:pt>
    <dgm:pt modelId="{EAD88B5E-120E-492D-B44D-BA214C4D510E}" type="pres">
      <dgm:prSet presAssocID="{A8A3E44C-CF18-4DE0-8364-1FC268DB88C9}" presName="spaceRect" presStyleCnt="0"/>
      <dgm:spPr/>
    </dgm:pt>
    <dgm:pt modelId="{0D1B0541-951D-4CAE-9AAA-11CBED448E50}" type="pres">
      <dgm:prSet presAssocID="{A8A3E44C-CF18-4DE0-8364-1FC268DB88C9}" presName="parTx" presStyleLbl="revTx" presStyleIdx="1" presStyleCnt="7">
        <dgm:presLayoutVars>
          <dgm:chMax val="0"/>
          <dgm:chPref val="0"/>
        </dgm:presLayoutVars>
      </dgm:prSet>
      <dgm:spPr/>
    </dgm:pt>
    <dgm:pt modelId="{37931035-C17D-4233-B0DD-7DF09A522732}" type="pres">
      <dgm:prSet presAssocID="{5F8D4107-E461-4577-B1A4-9BE6B41648B6}" presName="sibTrans" presStyleCnt="0"/>
      <dgm:spPr/>
    </dgm:pt>
    <dgm:pt modelId="{A28E2F71-3181-4602-A037-B317343C4ECA}" type="pres">
      <dgm:prSet presAssocID="{2654729B-B210-4E43-B560-263F2A49366A}" presName="compNode" presStyleCnt="0"/>
      <dgm:spPr/>
    </dgm:pt>
    <dgm:pt modelId="{E9B3D589-8667-48EA-A86E-F1C3C4D8DDA2}" type="pres">
      <dgm:prSet presAssocID="{2654729B-B210-4E43-B560-263F2A49366A}" presName="bgRect" presStyleLbl="bgShp" presStyleIdx="2" presStyleCnt="7"/>
      <dgm:spPr/>
    </dgm:pt>
    <dgm:pt modelId="{26B169AE-A80F-4ED7-92FE-DE683559375B}" type="pres">
      <dgm:prSet presAssocID="{2654729B-B210-4E43-B560-263F2A49366A}" presName="iconRect" presStyleLbl="node1" presStyleIdx="2" presStyleCnt="7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eting"/>
        </a:ext>
      </dgm:extLst>
    </dgm:pt>
    <dgm:pt modelId="{14EB0D50-3506-4B63-99BB-8EEDE828DDE1}" type="pres">
      <dgm:prSet presAssocID="{2654729B-B210-4E43-B560-263F2A49366A}" presName="spaceRect" presStyleCnt="0"/>
      <dgm:spPr/>
    </dgm:pt>
    <dgm:pt modelId="{54AE17C4-C38F-46C4-970A-61651C7F534A}" type="pres">
      <dgm:prSet presAssocID="{2654729B-B210-4E43-B560-263F2A49366A}" presName="parTx" presStyleLbl="revTx" presStyleIdx="2" presStyleCnt="7">
        <dgm:presLayoutVars>
          <dgm:chMax val="0"/>
          <dgm:chPref val="0"/>
        </dgm:presLayoutVars>
      </dgm:prSet>
      <dgm:spPr/>
    </dgm:pt>
    <dgm:pt modelId="{F078F257-2101-44DE-8643-A01E21D4FAEB}" type="pres">
      <dgm:prSet presAssocID="{D996DB71-B10C-45F2-91C9-8C1D8C6CF307}" presName="sibTrans" presStyleCnt="0"/>
      <dgm:spPr/>
    </dgm:pt>
    <dgm:pt modelId="{CE07EF78-F8C0-43D5-A2DF-EEBBCB141289}" type="pres">
      <dgm:prSet presAssocID="{BEBF99C8-7036-4245-BBD2-840B117BFAAB}" presName="compNode" presStyleCnt="0"/>
      <dgm:spPr/>
    </dgm:pt>
    <dgm:pt modelId="{D653E3DA-CA27-4605-86D6-4A4B08BC84AA}" type="pres">
      <dgm:prSet presAssocID="{BEBF99C8-7036-4245-BBD2-840B117BFAAB}" presName="bgRect" presStyleLbl="bgShp" presStyleIdx="3" presStyleCnt="7"/>
      <dgm:spPr/>
    </dgm:pt>
    <dgm:pt modelId="{9D09C1B0-D74E-4127-BA26-22F9D7A98412}" type="pres">
      <dgm:prSet presAssocID="{BEBF99C8-7036-4245-BBD2-840B117BFAAB}" presName="iconRect" presStyleLbl="node1" presStyleIdx="3" presStyleCnt="7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ientist"/>
        </a:ext>
      </dgm:extLst>
    </dgm:pt>
    <dgm:pt modelId="{8A933B4B-3488-404C-A44B-761BE67BEF7B}" type="pres">
      <dgm:prSet presAssocID="{BEBF99C8-7036-4245-BBD2-840B117BFAAB}" presName="spaceRect" presStyleCnt="0"/>
      <dgm:spPr/>
    </dgm:pt>
    <dgm:pt modelId="{677F9610-3E97-4229-9A4B-58CEC6867AAB}" type="pres">
      <dgm:prSet presAssocID="{BEBF99C8-7036-4245-BBD2-840B117BFAAB}" presName="parTx" presStyleLbl="revTx" presStyleIdx="3" presStyleCnt="7">
        <dgm:presLayoutVars>
          <dgm:chMax val="0"/>
          <dgm:chPref val="0"/>
        </dgm:presLayoutVars>
      </dgm:prSet>
      <dgm:spPr/>
    </dgm:pt>
    <dgm:pt modelId="{17F28D27-A7B7-4B1B-B43F-C62B7CDA0AEE}" type="pres">
      <dgm:prSet presAssocID="{AF05250B-AB78-4001-87BD-333E111EFC9A}" presName="sibTrans" presStyleCnt="0"/>
      <dgm:spPr/>
    </dgm:pt>
    <dgm:pt modelId="{E1583467-BC89-4C03-916A-435B8650170F}" type="pres">
      <dgm:prSet presAssocID="{632AEF14-BFB9-48F6-9F3C-362A13BA0D18}" presName="compNode" presStyleCnt="0"/>
      <dgm:spPr/>
    </dgm:pt>
    <dgm:pt modelId="{2BB6549C-226F-49C5-9624-964EBA59C42E}" type="pres">
      <dgm:prSet presAssocID="{632AEF14-BFB9-48F6-9F3C-362A13BA0D18}" presName="bgRect" presStyleLbl="bgShp" presStyleIdx="4" presStyleCnt="7"/>
      <dgm:spPr/>
    </dgm:pt>
    <dgm:pt modelId="{89365ED5-9562-4F77-AF9C-E24F798F99D0}" type="pres">
      <dgm:prSet presAssocID="{632AEF14-BFB9-48F6-9F3C-362A13BA0D18}" presName="iconRect" presStyleLbl="node1" presStyleIdx="4" presStyleCnt="7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ecturer"/>
        </a:ext>
      </dgm:extLst>
    </dgm:pt>
    <dgm:pt modelId="{64C1F16E-9784-4379-938D-9EACC2056861}" type="pres">
      <dgm:prSet presAssocID="{632AEF14-BFB9-48F6-9F3C-362A13BA0D18}" presName="spaceRect" presStyleCnt="0"/>
      <dgm:spPr/>
    </dgm:pt>
    <dgm:pt modelId="{0EA2C65A-1EA9-46DD-8353-463684CE1F84}" type="pres">
      <dgm:prSet presAssocID="{632AEF14-BFB9-48F6-9F3C-362A13BA0D18}" presName="parTx" presStyleLbl="revTx" presStyleIdx="4" presStyleCnt="7">
        <dgm:presLayoutVars>
          <dgm:chMax val="0"/>
          <dgm:chPref val="0"/>
        </dgm:presLayoutVars>
      </dgm:prSet>
      <dgm:spPr/>
    </dgm:pt>
    <dgm:pt modelId="{415C505B-F08C-46AC-BA31-6A86D3599446}" type="pres">
      <dgm:prSet presAssocID="{9FAC140B-EA2C-4A80-9F56-9238AC77FD79}" presName="sibTrans" presStyleCnt="0"/>
      <dgm:spPr/>
    </dgm:pt>
    <dgm:pt modelId="{AE56E22D-ED6F-49A6-8BD6-43330FCA9AFF}" type="pres">
      <dgm:prSet presAssocID="{51C40CCB-2003-4632-9B4B-7A00F5E81158}" presName="compNode" presStyleCnt="0"/>
      <dgm:spPr/>
    </dgm:pt>
    <dgm:pt modelId="{72FF65F8-6637-487E-B7A2-8591D76A822F}" type="pres">
      <dgm:prSet presAssocID="{51C40CCB-2003-4632-9B4B-7A00F5E81158}" presName="bgRect" presStyleLbl="bgShp" presStyleIdx="5" presStyleCnt="7"/>
      <dgm:spPr/>
    </dgm:pt>
    <dgm:pt modelId="{3CC32033-DC0D-455E-B0F9-E7FC60424247}" type="pres">
      <dgm:prSet presAssocID="{51C40CCB-2003-4632-9B4B-7A00F5E81158}" presName="iconRect" presStyleLbl="node1" presStyleIdx="5" presStyleCnt="7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o sign"/>
        </a:ext>
      </dgm:extLst>
    </dgm:pt>
    <dgm:pt modelId="{86756C35-3BA5-4075-8553-1E795E170E71}" type="pres">
      <dgm:prSet presAssocID="{51C40CCB-2003-4632-9B4B-7A00F5E81158}" presName="spaceRect" presStyleCnt="0"/>
      <dgm:spPr/>
    </dgm:pt>
    <dgm:pt modelId="{471CD07E-8F72-412F-B83C-881327653585}" type="pres">
      <dgm:prSet presAssocID="{51C40CCB-2003-4632-9B4B-7A00F5E81158}" presName="parTx" presStyleLbl="revTx" presStyleIdx="5" presStyleCnt="7">
        <dgm:presLayoutVars>
          <dgm:chMax val="0"/>
          <dgm:chPref val="0"/>
        </dgm:presLayoutVars>
      </dgm:prSet>
      <dgm:spPr/>
    </dgm:pt>
    <dgm:pt modelId="{DB304EB9-93C3-4776-9C28-3E0FF6AA0085}" type="pres">
      <dgm:prSet presAssocID="{1C3EBABC-F5AB-4A7F-B544-4F4240CE89E3}" presName="sibTrans" presStyleCnt="0"/>
      <dgm:spPr/>
    </dgm:pt>
    <dgm:pt modelId="{5A4F1F46-2D78-40AC-A9E1-D46FAC293839}" type="pres">
      <dgm:prSet presAssocID="{51C4AF21-731C-451E-BE50-6A533E1B171E}" presName="compNode" presStyleCnt="0"/>
      <dgm:spPr/>
    </dgm:pt>
    <dgm:pt modelId="{6E1DC565-BB71-4A45-AF1B-453AF537EEDA}" type="pres">
      <dgm:prSet presAssocID="{51C4AF21-731C-451E-BE50-6A533E1B171E}" presName="bgRect" presStyleLbl="bgShp" presStyleIdx="6" presStyleCnt="7"/>
      <dgm:spPr/>
    </dgm:pt>
    <dgm:pt modelId="{544C130C-91C6-46E2-A1F9-9834D0B2F782}" type="pres">
      <dgm:prSet presAssocID="{51C4AF21-731C-451E-BE50-6A533E1B171E}" presName="iconRect" presStyleLbl="node1" presStyleIdx="6" presStyleCnt="7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erve"/>
        </a:ext>
      </dgm:extLst>
    </dgm:pt>
    <dgm:pt modelId="{8C7CC02C-C5C2-4F69-ACBF-52F8871C7BFB}" type="pres">
      <dgm:prSet presAssocID="{51C4AF21-731C-451E-BE50-6A533E1B171E}" presName="spaceRect" presStyleCnt="0"/>
      <dgm:spPr/>
    </dgm:pt>
    <dgm:pt modelId="{6BD1C0D8-38BD-4199-9B0E-BCDEB8908A99}" type="pres">
      <dgm:prSet presAssocID="{51C4AF21-731C-451E-BE50-6A533E1B171E}" presName="parTx" presStyleLbl="revTx" presStyleIdx="6" presStyleCnt="7">
        <dgm:presLayoutVars>
          <dgm:chMax val="0"/>
          <dgm:chPref val="0"/>
        </dgm:presLayoutVars>
      </dgm:prSet>
      <dgm:spPr/>
    </dgm:pt>
  </dgm:ptLst>
  <dgm:cxnLst>
    <dgm:cxn modelId="{6FC2A800-AA8B-4D15-805C-4516DD1824D0}" srcId="{970784BF-3FDC-4BB6-B964-C8AEEDC2A5E2}" destId="{51C40CCB-2003-4632-9B4B-7A00F5E81158}" srcOrd="5" destOrd="0" parTransId="{F2018C01-E9BF-41F2-8BF7-B74417D1338C}" sibTransId="{1C3EBABC-F5AB-4A7F-B544-4F4240CE89E3}"/>
    <dgm:cxn modelId="{534BEF0A-7AD4-4F29-81DB-D341DB5FBE8F}" srcId="{970784BF-3FDC-4BB6-B964-C8AEEDC2A5E2}" destId="{76F29145-4162-4EF8-8A9C-DDB6E3D44BA7}" srcOrd="0" destOrd="0" parTransId="{0FE1F243-FFB0-4B2D-B58E-64461EAC4885}" sibTransId="{2C8CABCA-A20B-4E8E-899D-A0C1EE640BC3}"/>
    <dgm:cxn modelId="{382BF71B-43DC-4804-AC7A-3CBD58F5E519}" srcId="{970784BF-3FDC-4BB6-B964-C8AEEDC2A5E2}" destId="{BEBF99C8-7036-4245-BBD2-840B117BFAAB}" srcOrd="3" destOrd="0" parTransId="{ABE75AE3-2635-4410-B949-96058C4C5519}" sibTransId="{AF05250B-AB78-4001-87BD-333E111EFC9A}"/>
    <dgm:cxn modelId="{3D9AE41D-E919-4FC4-BB58-A55545060263}" type="presOf" srcId="{51C4AF21-731C-451E-BE50-6A533E1B171E}" destId="{6BD1C0D8-38BD-4199-9B0E-BCDEB8908A99}" srcOrd="0" destOrd="0" presId="urn:microsoft.com/office/officeart/2018/2/layout/IconVerticalSolidList"/>
    <dgm:cxn modelId="{22735E35-DA68-411F-8498-5DEB275B69D7}" type="presOf" srcId="{76F29145-4162-4EF8-8A9C-DDB6E3D44BA7}" destId="{12C30C2D-5DFA-41A5-972D-15C2DF07F82C}" srcOrd="0" destOrd="0" presId="urn:microsoft.com/office/officeart/2018/2/layout/IconVerticalSolidList"/>
    <dgm:cxn modelId="{048E603B-556C-4916-8B38-AAE3B7632159}" type="presOf" srcId="{2654729B-B210-4E43-B560-263F2A49366A}" destId="{54AE17C4-C38F-46C4-970A-61651C7F534A}" srcOrd="0" destOrd="0" presId="urn:microsoft.com/office/officeart/2018/2/layout/IconVerticalSolidList"/>
    <dgm:cxn modelId="{15B21D42-4EC3-4727-93D5-E65C8A81DAB8}" srcId="{970784BF-3FDC-4BB6-B964-C8AEEDC2A5E2}" destId="{2654729B-B210-4E43-B560-263F2A49366A}" srcOrd="2" destOrd="0" parTransId="{6C8F50C3-CE37-4762-A53F-E21441705232}" sibTransId="{D996DB71-B10C-45F2-91C9-8C1D8C6CF307}"/>
    <dgm:cxn modelId="{F84E7052-9AB3-4D49-93B4-467C9ED1FACF}" srcId="{970784BF-3FDC-4BB6-B964-C8AEEDC2A5E2}" destId="{632AEF14-BFB9-48F6-9F3C-362A13BA0D18}" srcOrd="4" destOrd="0" parTransId="{CC0132D1-7E5C-42CB-8B05-5C8F2134271B}" sibTransId="{9FAC140B-EA2C-4A80-9F56-9238AC77FD79}"/>
    <dgm:cxn modelId="{5A11D474-C698-4A1D-9D31-43EB39EC6BE9}" type="presOf" srcId="{BEBF99C8-7036-4245-BBD2-840B117BFAAB}" destId="{677F9610-3E97-4229-9A4B-58CEC6867AAB}" srcOrd="0" destOrd="0" presId="urn:microsoft.com/office/officeart/2018/2/layout/IconVerticalSolidList"/>
    <dgm:cxn modelId="{0F80CD89-4525-4C08-BA0A-3063AE97EA4F}" type="presOf" srcId="{632AEF14-BFB9-48F6-9F3C-362A13BA0D18}" destId="{0EA2C65A-1EA9-46DD-8353-463684CE1F84}" srcOrd="0" destOrd="0" presId="urn:microsoft.com/office/officeart/2018/2/layout/IconVerticalSolidList"/>
    <dgm:cxn modelId="{BF24229B-71E5-4CCC-82A6-6556147B2C12}" type="presOf" srcId="{970784BF-3FDC-4BB6-B964-C8AEEDC2A5E2}" destId="{03AE2DBB-0484-44F5-9317-8610264F17A0}" srcOrd="0" destOrd="0" presId="urn:microsoft.com/office/officeart/2018/2/layout/IconVerticalSolidList"/>
    <dgm:cxn modelId="{59E253B7-C8DA-488B-8A10-3AAA6457934F}" type="presOf" srcId="{A8A3E44C-CF18-4DE0-8364-1FC268DB88C9}" destId="{0D1B0541-951D-4CAE-9AAA-11CBED448E50}" srcOrd="0" destOrd="0" presId="urn:microsoft.com/office/officeart/2018/2/layout/IconVerticalSolidList"/>
    <dgm:cxn modelId="{D5C8F9CD-CEDD-4F98-B5E9-644986817FDF}" srcId="{970784BF-3FDC-4BB6-B964-C8AEEDC2A5E2}" destId="{51C4AF21-731C-451E-BE50-6A533E1B171E}" srcOrd="6" destOrd="0" parTransId="{D8204572-D7AE-4DC8-A6F8-F4566AFBAC1C}" sibTransId="{4D164B2A-0EA9-44B9-BF86-B31BF48E0E9F}"/>
    <dgm:cxn modelId="{2EE097D3-2125-479D-A197-86FB6EFAF7E6}" type="presOf" srcId="{51C40CCB-2003-4632-9B4B-7A00F5E81158}" destId="{471CD07E-8F72-412F-B83C-881327653585}" srcOrd="0" destOrd="0" presId="urn:microsoft.com/office/officeart/2018/2/layout/IconVerticalSolidList"/>
    <dgm:cxn modelId="{A4768CD8-6F39-47D2-8481-04957109C252}" srcId="{970784BF-3FDC-4BB6-B964-C8AEEDC2A5E2}" destId="{A8A3E44C-CF18-4DE0-8364-1FC268DB88C9}" srcOrd="1" destOrd="0" parTransId="{4BF5B1C3-3F9D-496C-982C-E5D07D081F8E}" sibTransId="{5F8D4107-E461-4577-B1A4-9BE6B41648B6}"/>
    <dgm:cxn modelId="{283F48D4-AFEE-41B8-9011-F460843CC34E}" type="presParOf" srcId="{03AE2DBB-0484-44F5-9317-8610264F17A0}" destId="{F231C82E-F41B-4B0A-BD49-2F790BC0E5E2}" srcOrd="0" destOrd="0" presId="urn:microsoft.com/office/officeart/2018/2/layout/IconVerticalSolidList"/>
    <dgm:cxn modelId="{8E52C082-B056-4EE4-B926-7EB3681480EF}" type="presParOf" srcId="{F231C82E-F41B-4B0A-BD49-2F790BC0E5E2}" destId="{488BEB88-A05E-4FF7-8E80-5B17E57BA2B2}" srcOrd="0" destOrd="0" presId="urn:microsoft.com/office/officeart/2018/2/layout/IconVerticalSolidList"/>
    <dgm:cxn modelId="{64512163-4F6D-434B-9B94-A315117A47C7}" type="presParOf" srcId="{F231C82E-F41B-4B0A-BD49-2F790BC0E5E2}" destId="{D9090FE0-1BD8-4735-A051-AE140F50721B}" srcOrd="1" destOrd="0" presId="urn:microsoft.com/office/officeart/2018/2/layout/IconVerticalSolidList"/>
    <dgm:cxn modelId="{4BD51237-87EE-4B31-A3A5-0426D727DBBF}" type="presParOf" srcId="{F231C82E-F41B-4B0A-BD49-2F790BC0E5E2}" destId="{0544FCE5-94CC-42C1-AA22-6687BBE6862C}" srcOrd="2" destOrd="0" presId="urn:microsoft.com/office/officeart/2018/2/layout/IconVerticalSolidList"/>
    <dgm:cxn modelId="{EFCD420C-026E-4743-8EA0-60277521845B}" type="presParOf" srcId="{F231C82E-F41B-4B0A-BD49-2F790BC0E5E2}" destId="{12C30C2D-5DFA-41A5-972D-15C2DF07F82C}" srcOrd="3" destOrd="0" presId="urn:microsoft.com/office/officeart/2018/2/layout/IconVerticalSolidList"/>
    <dgm:cxn modelId="{0B721DE5-7E95-4C2D-ACA3-DFFF5A380967}" type="presParOf" srcId="{03AE2DBB-0484-44F5-9317-8610264F17A0}" destId="{6AA6AD49-A4D6-4B0F-9117-CD254599D466}" srcOrd="1" destOrd="0" presId="urn:microsoft.com/office/officeart/2018/2/layout/IconVerticalSolidList"/>
    <dgm:cxn modelId="{8B69DD21-28BD-49D4-BDF6-45F6EB27B387}" type="presParOf" srcId="{03AE2DBB-0484-44F5-9317-8610264F17A0}" destId="{938400D2-3214-4CF4-8BD5-7567DEAC1026}" srcOrd="2" destOrd="0" presId="urn:microsoft.com/office/officeart/2018/2/layout/IconVerticalSolidList"/>
    <dgm:cxn modelId="{A84B2BD5-A0D1-4A46-8B9F-0D93C3CAB05A}" type="presParOf" srcId="{938400D2-3214-4CF4-8BD5-7567DEAC1026}" destId="{7C2B2016-2481-4B0F-9AD3-ED2E6E77A29E}" srcOrd="0" destOrd="0" presId="urn:microsoft.com/office/officeart/2018/2/layout/IconVerticalSolidList"/>
    <dgm:cxn modelId="{CE0631A4-6201-4C76-9B72-980EEC06CB2F}" type="presParOf" srcId="{938400D2-3214-4CF4-8BD5-7567DEAC1026}" destId="{B128415F-754A-43FC-B12F-E743D0B2B3EE}" srcOrd="1" destOrd="0" presId="urn:microsoft.com/office/officeart/2018/2/layout/IconVerticalSolidList"/>
    <dgm:cxn modelId="{13BFA695-411C-4D9D-AD28-40957031CA45}" type="presParOf" srcId="{938400D2-3214-4CF4-8BD5-7567DEAC1026}" destId="{EAD88B5E-120E-492D-B44D-BA214C4D510E}" srcOrd="2" destOrd="0" presId="urn:microsoft.com/office/officeart/2018/2/layout/IconVerticalSolidList"/>
    <dgm:cxn modelId="{3FBF5257-CBB7-4AAF-81AA-D0BC9A8E65B1}" type="presParOf" srcId="{938400D2-3214-4CF4-8BD5-7567DEAC1026}" destId="{0D1B0541-951D-4CAE-9AAA-11CBED448E50}" srcOrd="3" destOrd="0" presId="urn:microsoft.com/office/officeart/2018/2/layout/IconVerticalSolidList"/>
    <dgm:cxn modelId="{7D1B402E-E65A-4AAF-BB40-8913BF50CFFA}" type="presParOf" srcId="{03AE2DBB-0484-44F5-9317-8610264F17A0}" destId="{37931035-C17D-4233-B0DD-7DF09A522732}" srcOrd="3" destOrd="0" presId="urn:microsoft.com/office/officeart/2018/2/layout/IconVerticalSolidList"/>
    <dgm:cxn modelId="{B6EBBFF8-77D8-4BD2-83B2-68B71D369A92}" type="presParOf" srcId="{03AE2DBB-0484-44F5-9317-8610264F17A0}" destId="{A28E2F71-3181-4602-A037-B317343C4ECA}" srcOrd="4" destOrd="0" presId="urn:microsoft.com/office/officeart/2018/2/layout/IconVerticalSolidList"/>
    <dgm:cxn modelId="{7DA19C59-FDB5-4C85-94F5-D8C2A2959684}" type="presParOf" srcId="{A28E2F71-3181-4602-A037-B317343C4ECA}" destId="{E9B3D589-8667-48EA-A86E-F1C3C4D8DDA2}" srcOrd="0" destOrd="0" presId="urn:microsoft.com/office/officeart/2018/2/layout/IconVerticalSolidList"/>
    <dgm:cxn modelId="{E51E56F7-C5D2-4695-965E-ED56676C2578}" type="presParOf" srcId="{A28E2F71-3181-4602-A037-B317343C4ECA}" destId="{26B169AE-A80F-4ED7-92FE-DE683559375B}" srcOrd="1" destOrd="0" presId="urn:microsoft.com/office/officeart/2018/2/layout/IconVerticalSolidList"/>
    <dgm:cxn modelId="{46B057DC-E900-48FD-903E-E08FC840904C}" type="presParOf" srcId="{A28E2F71-3181-4602-A037-B317343C4ECA}" destId="{14EB0D50-3506-4B63-99BB-8EEDE828DDE1}" srcOrd="2" destOrd="0" presId="urn:microsoft.com/office/officeart/2018/2/layout/IconVerticalSolidList"/>
    <dgm:cxn modelId="{E32C0807-1403-4048-83BC-F36152D9AF49}" type="presParOf" srcId="{A28E2F71-3181-4602-A037-B317343C4ECA}" destId="{54AE17C4-C38F-46C4-970A-61651C7F534A}" srcOrd="3" destOrd="0" presId="urn:microsoft.com/office/officeart/2018/2/layout/IconVerticalSolidList"/>
    <dgm:cxn modelId="{875EDBC5-BBB9-4758-B159-4A02E7A1827E}" type="presParOf" srcId="{03AE2DBB-0484-44F5-9317-8610264F17A0}" destId="{F078F257-2101-44DE-8643-A01E21D4FAEB}" srcOrd="5" destOrd="0" presId="urn:microsoft.com/office/officeart/2018/2/layout/IconVerticalSolidList"/>
    <dgm:cxn modelId="{DDBCBF89-536F-4D89-B797-5B267A77DEB6}" type="presParOf" srcId="{03AE2DBB-0484-44F5-9317-8610264F17A0}" destId="{CE07EF78-F8C0-43D5-A2DF-EEBBCB141289}" srcOrd="6" destOrd="0" presId="urn:microsoft.com/office/officeart/2018/2/layout/IconVerticalSolidList"/>
    <dgm:cxn modelId="{70D48033-B044-4A87-B46E-1AF5A1F0A797}" type="presParOf" srcId="{CE07EF78-F8C0-43D5-A2DF-EEBBCB141289}" destId="{D653E3DA-CA27-4605-86D6-4A4B08BC84AA}" srcOrd="0" destOrd="0" presId="urn:microsoft.com/office/officeart/2018/2/layout/IconVerticalSolidList"/>
    <dgm:cxn modelId="{C272127F-D13D-45B8-9D31-4F25904EB888}" type="presParOf" srcId="{CE07EF78-F8C0-43D5-A2DF-EEBBCB141289}" destId="{9D09C1B0-D74E-4127-BA26-22F9D7A98412}" srcOrd="1" destOrd="0" presId="urn:microsoft.com/office/officeart/2018/2/layout/IconVerticalSolidList"/>
    <dgm:cxn modelId="{03170397-1557-4B21-BB78-4037FD73042D}" type="presParOf" srcId="{CE07EF78-F8C0-43D5-A2DF-EEBBCB141289}" destId="{8A933B4B-3488-404C-A44B-761BE67BEF7B}" srcOrd="2" destOrd="0" presId="urn:microsoft.com/office/officeart/2018/2/layout/IconVerticalSolidList"/>
    <dgm:cxn modelId="{5765EF6C-18A6-40D7-9591-B95B1A278189}" type="presParOf" srcId="{CE07EF78-F8C0-43D5-A2DF-EEBBCB141289}" destId="{677F9610-3E97-4229-9A4B-58CEC6867AAB}" srcOrd="3" destOrd="0" presId="urn:microsoft.com/office/officeart/2018/2/layout/IconVerticalSolidList"/>
    <dgm:cxn modelId="{44D99BB4-667F-47FA-A0BA-94E8F5404FBF}" type="presParOf" srcId="{03AE2DBB-0484-44F5-9317-8610264F17A0}" destId="{17F28D27-A7B7-4B1B-B43F-C62B7CDA0AEE}" srcOrd="7" destOrd="0" presId="urn:microsoft.com/office/officeart/2018/2/layout/IconVerticalSolidList"/>
    <dgm:cxn modelId="{72B4E4A8-878A-47A1-BDCA-117FB43F23E6}" type="presParOf" srcId="{03AE2DBB-0484-44F5-9317-8610264F17A0}" destId="{E1583467-BC89-4C03-916A-435B8650170F}" srcOrd="8" destOrd="0" presId="urn:microsoft.com/office/officeart/2018/2/layout/IconVerticalSolidList"/>
    <dgm:cxn modelId="{8F3B9B55-E27F-4359-BEB8-4D5C8767CC29}" type="presParOf" srcId="{E1583467-BC89-4C03-916A-435B8650170F}" destId="{2BB6549C-226F-49C5-9624-964EBA59C42E}" srcOrd="0" destOrd="0" presId="urn:microsoft.com/office/officeart/2018/2/layout/IconVerticalSolidList"/>
    <dgm:cxn modelId="{29F68C33-A963-4DF9-AF98-E979D0CEE0E4}" type="presParOf" srcId="{E1583467-BC89-4C03-916A-435B8650170F}" destId="{89365ED5-9562-4F77-AF9C-E24F798F99D0}" srcOrd="1" destOrd="0" presId="urn:microsoft.com/office/officeart/2018/2/layout/IconVerticalSolidList"/>
    <dgm:cxn modelId="{7391FA50-4FA2-4DA1-89C3-34EB7FDA9409}" type="presParOf" srcId="{E1583467-BC89-4C03-916A-435B8650170F}" destId="{64C1F16E-9784-4379-938D-9EACC2056861}" srcOrd="2" destOrd="0" presId="urn:microsoft.com/office/officeart/2018/2/layout/IconVerticalSolidList"/>
    <dgm:cxn modelId="{5A82722B-7BF8-4F78-A5C8-28466230E889}" type="presParOf" srcId="{E1583467-BC89-4C03-916A-435B8650170F}" destId="{0EA2C65A-1EA9-46DD-8353-463684CE1F84}" srcOrd="3" destOrd="0" presId="urn:microsoft.com/office/officeart/2018/2/layout/IconVerticalSolidList"/>
    <dgm:cxn modelId="{81672BFD-D6DB-4239-9DFC-5BFB4C063292}" type="presParOf" srcId="{03AE2DBB-0484-44F5-9317-8610264F17A0}" destId="{415C505B-F08C-46AC-BA31-6A86D3599446}" srcOrd="9" destOrd="0" presId="urn:microsoft.com/office/officeart/2018/2/layout/IconVerticalSolidList"/>
    <dgm:cxn modelId="{ED5D8B15-CCE8-456A-B17A-46921BF5CD7D}" type="presParOf" srcId="{03AE2DBB-0484-44F5-9317-8610264F17A0}" destId="{AE56E22D-ED6F-49A6-8BD6-43330FCA9AFF}" srcOrd="10" destOrd="0" presId="urn:microsoft.com/office/officeart/2018/2/layout/IconVerticalSolidList"/>
    <dgm:cxn modelId="{9C0772C3-169C-4263-BFAD-953EF50C0F27}" type="presParOf" srcId="{AE56E22D-ED6F-49A6-8BD6-43330FCA9AFF}" destId="{72FF65F8-6637-487E-B7A2-8591D76A822F}" srcOrd="0" destOrd="0" presId="urn:microsoft.com/office/officeart/2018/2/layout/IconVerticalSolidList"/>
    <dgm:cxn modelId="{56C1E5EE-B743-4BAC-8554-984020FBDF2D}" type="presParOf" srcId="{AE56E22D-ED6F-49A6-8BD6-43330FCA9AFF}" destId="{3CC32033-DC0D-455E-B0F9-E7FC60424247}" srcOrd="1" destOrd="0" presId="urn:microsoft.com/office/officeart/2018/2/layout/IconVerticalSolidList"/>
    <dgm:cxn modelId="{2A5BFF05-010A-43C4-A1F6-738C6648DCEC}" type="presParOf" srcId="{AE56E22D-ED6F-49A6-8BD6-43330FCA9AFF}" destId="{86756C35-3BA5-4075-8553-1E795E170E71}" srcOrd="2" destOrd="0" presId="urn:microsoft.com/office/officeart/2018/2/layout/IconVerticalSolidList"/>
    <dgm:cxn modelId="{1953F229-D3A8-4CC9-9979-3ED5528C395C}" type="presParOf" srcId="{AE56E22D-ED6F-49A6-8BD6-43330FCA9AFF}" destId="{471CD07E-8F72-412F-B83C-881327653585}" srcOrd="3" destOrd="0" presId="urn:microsoft.com/office/officeart/2018/2/layout/IconVerticalSolidList"/>
    <dgm:cxn modelId="{98A63A63-5C24-4CB9-8BEF-346ECAF86850}" type="presParOf" srcId="{03AE2DBB-0484-44F5-9317-8610264F17A0}" destId="{DB304EB9-93C3-4776-9C28-3E0FF6AA0085}" srcOrd="11" destOrd="0" presId="urn:microsoft.com/office/officeart/2018/2/layout/IconVerticalSolidList"/>
    <dgm:cxn modelId="{5325568C-3980-4A29-A5ED-6177CCFF2538}" type="presParOf" srcId="{03AE2DBB-0484-44F5-9317-8610264F17A0}" destId="{5A4F1F46-2D78-40AC-A9E1-D46FAC293839}" srcOrd="12" destOrd="0" presId="urn:microsoft.com/office/officeart/2018/2/layout/IconVerticalSolidList"/>
    <dgm:cxn modelId="{083BB7FE-0825-4E32-BCB8-72EABD851626}" type="presParOf" srcId="{5A4F1F46-2D78-40AC-A9E1-D46FAC293839}" destId="{6E1DC565-BB71-4A45-AF1B-453AF537EEDA}" srcOrd="0" destOrd="0" presId="urn:microsoft.com/office/officeart/2018/2/layout/IconVerticalSolidList"/>
    <dgm:cxn modelId="{0622703F-A273-4FB3-9663-85C9820F0163}" type="presParOf" srcId="{5A4F1F46-2D78-40AC-A9E1-D46FAC293839}" destId="{544C130C-91C6-46E2-A1F9-9834D0B2F782}" srcOrd="1" destOrd="0" presId="urn:microsoft.com/office/officeart/2018/2/layout/IconVerticalSolidList"/>
    <dgm:cxn modelId="{2E67ECD1-7EE2-4A9A-9AF9-95CC7375F188}" type="presParOf" srcId="{5A4F1F46-2D78-40AC-A9E1-D46FAC293839}" destId="{8C7CC02C-C5C2-4F69-ACBF-52F8871C7BFB}" srcOrd="2" destOrd="0" presId="urn:microsoft.com/office/officeart/2018/2/layout/IconVerticalSolidList"/>
    <dgm:cxn modelId="{875D8024-DD9C-404A-8E65-FC3113E144AE}" type="presParOf" srcId="{5A4F1F46-2D78-40AC-A9E1-D46FAC293839}" destId="{6BD1C0D8-38BD-4199-9B0E-BCDEB8908A99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8BEB88-A05E-4FF7-8E80-5B17E57BA2B2}">
      <dsp:nvSpPr>
        <dsp:cNvPr id="0" name=""/>
        <dsp:cNvSpPr/>
      </dsp:nvSpPr>
      <dsp:spPr>
        <a:xfrm>
          <a:off x="0" y="502"/>
          <a:ext cx="6513603" cy="69228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090FE0-1BD8-4735-A051-AE140F50721B}">
      <dsp:nvSpPr>
        <dsp:cNvPr id="0" name=""/>
        <dsp:cNvSpPr/>
      </dsp:nvSpPr>
      <dsp:spPr>
        <a:xfrm>
          <a:off x="209416" y="156266"/>
          <a:ext cx="380756" cy="38075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C30C2D-5DFA-41A5-972D-15C2DF07F82C}">
      <dsp:nvSpPr>
        <dsp:cNvPr id="0" name=""/>
        <dsp:cNvSpPr/>
      </dsp:nvSpPr>
      <dsp:spPr>
        <a:xfrm>
          <a:off x="799588" y="502"/>
          <a:ext cx="5714015" cy="6922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267" tIns="73267" rIns="73267" bIns="73267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Everyone is team lead</a:t>
          </a:r>
        </a:p>
      </dsp:txBody>
      <dsp:txXfrm>
        <a:off x="799588" y="502"/>
        <a:ext cx="5714015" cy="692284"/>
      </dsp:txXfrm>
    </dsp:sp>
    <dsp:sp modelId="{7C2B2016-2481-4B0F-9AD3-ED2E6E77A29E}">
      <dsp:nvSpPr>
        <dsp:cNvPr id="0" name=""/>
        <dsp:cNvSpPr/>
      </dsp:nvSpPr>
      <dsp:spPr>
        <a:xfrm>
          <a:off x="0" y="865858"/>
          <a:ext cx="6513603" cy="69228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28415F-754A-43FC-B12F-E743D0B2B3EE}">
      <dsp:nvSpPr>
        <dsp:cNvPr id="0" name=""/>
        <dsp:cNvSpPr/>
      </dsp:nvSpPr>
      <dsp:spPr>
        <a:xfrm>
          <a:off x="209416" y="1021622"/>
          <a:ext cx="380756" cy="38075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1B0541-951D-4CAE-9AAA-11CBED448E50}">
      <dsp:nvSpPr>
        <dsp:cNvPr id="0" name=""/>
        <dsp:cNvSpPr/>
      </dsp:nvSpPr>
      <dsp:spPr>
        <a:xfrm>
          <a:off x="799588" y="865858"/>
          <a:ext cx="5714015" cy="6922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267" tIns="73267" rIns="73267" bIns="73267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Creating lean start-up model in big corporations ?? Is it possible?</a:t>
          </a:r>
        </a:p>
      </dsp:txBody>
      <dsp:txXfrm>
        <a:off x="799588" y="865858"/>
        <a:ext cx="5714015" cy="692284"/>
      </dsp:txXfrm>
    </dsp:sp>
    <dsp:sp modelId="{E9B3D589-8667-48EA-A86E-F1C3C4D8DDA2}">
      <dsp:nvSpPr>
        <dsp:cNvPr id="0" name=""/>
        <dsp:cNvSpPr/>
      </dsp:nvSpPr>
      <dsp:spPr>
        <a:xfrm>
          <a:off x="0" y="1731214"/>
          <a:ext cx="6513603" cy="69228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B169AE-A80F-4ED7-92FE-DE683559375B}">
      <dsp:nvSpPr>
        <dsp:cNvPr id="0" name=""/>
        <dsp:cNvSpPr/>
      </dsp:nvSpPr>
      <dsp:spPr>
        <a:xfrm>
          <a:off x="209416" y="1886978"/>
          <a:ext cx="380756" cy="38075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AE17C4-C38F-46C4-970A-61651C7F534A}">
      <dsp:nvSpPr>
        <dsp:cNvPr id="0" name=""/>
        <dsp:cNvSpPr/>
      </dsp:nvSpPr>
      <dsp:spPr>
        <a:xfrm>
          <a:off x="799588" y="1731214"/>
          <a:ext cx="5714015" cy="6922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267" tIns="73267" rIns="73267" bIns="73267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Make discussions/meetings minimal and in small teams.</a:t>
          </a:r>
        </a:p>
      </dsp:txBody>
      <dsp:txXfrm>
        <a:off x="799588" y="1731214"/>
        <a:ext cx="5714015" cy="692284"/>
      </dsp:txXfrm>
    </dsp:sp>
    <dsp:sp modelId="{D653E3DA-CA27-4605-86D6-4A4B08BC84AA}">
      <dsp:nvSpPr>
        <dsp:cNvPr id="0" name=""/>
        <dsp:cNvSpPr/>
      </dsp:nvSpPr>
      <dsp:spPr>
        <a:xfrm>
          <a:off x="0" y="2596570"/>
          <a:ext cx="6513603" cy="69228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09C1B0-D74E-4127-BA26-22F9D7A98412}">
      <dsp:nvSpPr>
        <dsp:cNvPr id="0" name=""/>
        <dsp:cNvSpPr/>
      </dsp:nvSpPr>
      <dsp:spPr>
        <a:xfrm>
          <a:off x="209416" y="2752334"/>
          <a:ext cx="380756" cy="38075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7F9610-3E97-4229-9A4B-58CEC6867AAB}">
      <dsp:nvSpPr>
        <dsp:cNvPr id="0" name=""/>
        <dsp:cNvSpPr/>
      </dsp:nvSpPr>
      <dsp:spPr>
        <a:xfrm>
          <a:off x="799588" y="2596570"/>
          <a:ext cx="5714015" cy="6922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267" tIns="73267" rIns="73267" bIns="73267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Experimentation</a:t>
          </a:r>
        </a:p>
      </dsp:txBody>
      <dsp:txXfrm>
        <a:off x="799588" y="2596570"/>
        <a:ext cx="5714015" cy="692284"/>
      </dsp:txXfrm>
    </dsp:sp>
    <dsp:sp modelId="{2BB6549C-226F-49C5-9624-964EBA59C42E}">
      <dsp:nvSpPr>
        <dsp:cNvPr id="0" name=""/>
        <dsp:cNvSpPr/>
      </dsp:nvSpPr>
      <dsp:spPr>
        <a:xfrm>
          <a:off x="0" y="3461926"/>
          <a:ext cx="6513603" cy="69228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365ED5-9562-4F77-AF9C-E24F798F99D0}">
      <dsp:nvSpPr>
        <dsp:cNvPr id="0" name=""/>
        <dsp:cNvSpPr/>
      </dsp:nvSpPr>
      <dsp:spPr>
        <a:xfrm>
          <a:off x="209416" y="3617690"/>
          <a:ext cx="380756" cy="380756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A2C65A-1EA9-46DD-8353-463684CE1F84}">
      <dsp:nvSpPr>
        <dsp:cNvPr id="0" name=""/>
        <dsp:cNvSpPr/>
      </dsp:nvSpPr>
      <dsp:spPr>
        <a:xfrm>
          <a:off x="799588" y="3461926"/>
          <a:ext cx="5714015" cy="6922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267" tIns="73267" rIns="73267" bIns="73267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Choose your own leader</a:t>
          </a:r>
        </a:p>
      </dsp:txBody>
      <dsp:txXfrm>
        <a:off x="799588" y="3461926"/>
        <a:ext cx="5714015" cy="692284"/>
      </dsp:txXfrm>
    </dsp:sp>
    <dsp:sp modelId="{72FF65F8-6637-487E-B7A2-8591D76A822F}">
      <dsp:nvSpPr>
        <dsp:cNvPr id="0" name=""/>
        <dsp:cNvSpPr/>
      </dsp:nvSpPr>
      <dsp:spPr>
        <a:xfrm>
          <a:off x="0" y="4327282"/>
          <a:ext cx="6513603" cy="69228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C32033-DC0D-455E-B0F9-E7FC60424247}">
      <dsp:nvSpPr>
        <dsp:cNvPr id="0" name=""/>
        <dsp:cNvSpPr/>
      </dsp:nvSpPr>
      <dsp:spPr>
        <a:xfrm>
          <a:off x="209416" y="4483046"/>
          <a:ext cx="380756" cy="380756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1CD07E-8F72-412F-B83C-881327653585}">
      <dsp:nvSpPr>
        <dsp:cNvPr id="0" name=""/>
        <dsp:cNvSpPr/>
      </dsp:nvSpPr>
      <dsp:spPr>
        <a:xfrm>
          <a:off x="799588" y="4327282"/>
          <a:ext cx="5714015" cy="6922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267" tIns="73267" rIns="73267" bIns="73267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Removing or rethinking of titles</a:t>
          </a:r>
        </a:p>
      </dsp:txBody>
      <dsp:txXfrm>
        <a:off x="799588" y="4327282"/>
        <a:ext cx="5714015" cy="692284"/>
      </dsp:txXfrm>
    </dsp:sp>
    <dsp:sp modelId="{6E1DC565-BB71-4A45-AF1B-453AF537EEDA}">
      <dsp:nvSpPr>
        <dsp:cNvPr id="0" name=""/>
        <dsp:cNvSpPr/>
      </dsp:nvSpPr>
      <dsp:spPr>
        <a:xfrm>
          <a:off x="0" y="5192638"/>
          <a:ext cx="6513603" cy="69228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4C130C-91C6-46E2-A1F9-9834D0B2F782}">
      <dsp:nvSpPr>
        <dsp:cNvPr id="0" name=""/>
        <dsp:cNvSpPr/>
      </dsp:nvSpPr>
      <dsp:spPr>
        <a:xfrm>
          <a:off x="209416" y="5348402"/>
          <a:ext cx="380756" cy="380756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D1C0D8-38BD-4199-9B0E-BCDEB8908A99}">
      <dsp:nvSpPr>
        <dsp:cNvPr id="0" name=""/>
        <dsp:cNvSpPr/>
      </dsp:nvSpPr>
      <dsp:spPr>
        <a:xfrm>
          <a:off x="799588" y="5192638"/>
          <a:ext cx="5714015" cy="6922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267" tIns="73267" rIns="73267" bIns="73267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Make slow changes in office culture</a:t>
          </a:r>
        </a:p>
      </dsp:txBody>
      <dsp:txXfrm>
        <a:off x="799588" y="5192638"/>
        <a:ext cx="5714015" cy="6922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E06D1E-19C2-4692-B4C4-D1095B4C52EF}" type="datetimeFigureOut">
              <a:rPr lang="en-US" smtClean="0"/>
              <a:t>15-Dec-19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C3C032-CF3C-407F-88A8-29307D47B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074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C3C032-CF3C-407F-88A8-29307D47B27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872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9030F-D7C5-4592-B427-F2975BA2E5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A7E724-EC75-4559-8BB1-9F0C6CCCC6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18A103-7D1E-4376-9856-B5BC3611D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4D105-C08C-4D0F-B5FC-E9AA00013B17}" type="datetime1">
              <a:rPr lang="en-US" smtClean="0"/>
              <a:t>15-Dec-19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064D4D-1212-4305-AAD2-44A41D4B7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2552A8-03B2-4CA8-95CD-9737E36CA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F59A3-322A-4F3E-B957-6D9D6D0D02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125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6C221-9591-4D97-8904-976AEC792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06909-3645-4313-93AB-F6E3D48771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591385-5F64-4BF6-951C-B865D35FD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D252-F16B-45DF-8803-A4D750CE0233}" type="datetime1">
              <a:rPr lang="en-US" smtClean="0"/>
              <a:t>15-Dec-19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9558F7-FD9F-4E8D-9A28-D46CAE58F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19D9BC-859E-480F-A215-5514B9123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F59A3-322A-4F3E-B957-6D9D6D0D02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424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85885-CEB4-4832-871F-5C4A7FA36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A1BBAF-67F4-4B20-93BA-DB99730042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956AD5-7A69-437C-AE83-13296C7D3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FDD02-0F5C-4115-8861-9C3E828CDF96}" type="datetime1">
              <a:rPr lang="en-US" smtClean="0"/>
              <a:t>15-Dec-19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7EE57A-3A89-409E-AD08-EFE4C2583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AFDE8D-F1E5-4492-B753-048B45CE1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F59A3-322A-4F3E-B957-6D9D6D0D02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594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B5A3C-5AC7-4258-B604-5DFB9435E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23D9A6-00BF-44F1-A7A0-B23A7C6A94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0EE16C-0B77-499C-890D-DBB8FBBA86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464E8E-7050-44F9-8208-1CC918E39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63789-E216-4336-9773-AC6303643EC6}" type="datetime1">
              <a:rPr lang="en-US" smtClean="0"/>
              <a:t>15-Dec-19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1EA0B2-8768-4B53-9E15-916489C87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5D4AEC-1A68-4E75-AF36-5873E8422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F59A3-322A-4F3E-B957-6D9D6D0D02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49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7E96D-8E30-4775-9BCE-F4A6F7283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7E8798-F169-4384-A7C9-A771683B7B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77DC5A-4922-4711-8753-B344EA3F6A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1D3E6F-0540-4052-8458-D7FE8E8DB6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93D0A9-F036-47CC-9BE9-35720E0490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045E38E-7A4B-4222-B290-2FF7D19F4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6A434-1C06-42C4-822E-6AAD63C3165D}" type="datetime1">
              <a:rPr lang="en-US" smtClean="0"/>
              <a:t>15-Dec-19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F5D0C97-FA5D-4812-889A-16FB217E7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0C2A233-85E1-4673-8625-61CFF38AC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F59A3-322A-4F3E-B957-6D9D6D0D02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761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4AC52-51BF-4E94-8973-710EAC4FB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8781CA-18A9-49CE-AEBD-C894440D46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6FBD8-18E3-4CE6-A44C-041E067EAC8A}" type="datetime1">
              <a:rPr lang="en-US" smtClean="0"/>
              <a:t>15-Dec-19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7AB5BD-9CDF-42C8-8848-040FA372E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4825AC-73C6-43CF-BB36-FAB1703DF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F59A3-322A-4F3E-B957-6D9D6D0D02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642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2E2A3E-8F14-4FEB-AC32-9C65C057A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45229-0168-47F4-ABF8-EFF37CC5D2F7}" type="datetime1">
              <a:rPr lang="en-US" smtClean="0"/>
              <a:t>15-Dec-19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DF8FF8B-B3F1-443B-AA82-042DBDDCF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E4E20B-34E8-4219-AB23-2B77A395F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F59A3-322A-4F3E-B957-6D9D6D0D02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083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C1491-16B7-4CE9-8F6D-5DE005505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86EB2B-4DA6-4686-912D-C4C65F82DB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F72D3A-13D6-46E6-8861-80971A23A8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06F599-0E96-4AF4-86F3-9B6951241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CE447-D789-427B-B640-779390594437}" type="datetime1">
              <a:rPr lang="en-US" smtClean="0"/>
              <a:t>15-Dec-19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D71F8E-94BE-4C62-B27C-4F6384691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4B6A26-AE29-43ED-9476-FE19534E0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F59A3-322A-4F3E-B957-6D9D6D0D02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364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1E970-CEA1-4298-9C05-67452F7C3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DAD704-24C6-4066-96D6-35B8804A3E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FC0CE5-01C2-4806-9CDB-E87291175F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8ECA35-ADD8-4B2E-A148-380F14F23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EBF29-4DFE-43BD-BB57-F8C2F6F4D444}" type="datetime1">
              <a:rPr lang="en-US" smtClean="0"/>
              <a:t>15-Dec-19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4E72BB-2998-4BCC-8671-64130E485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FFA3BA-1683-4F70-A18D-EA33D75B3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F59A3-322A-4F3E-B957-6D9D6D0D02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754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947B0-D411-4968-BA91-CAEEFF6EA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C8FBFD-0E45-4234-90F5-9A1D5AFF58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C61D39-0BC6-498E-9F66-4261DD0B8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30974-4C72-4348-A2F9-F00B75281FE2}" type="datetime1">
              <a:rPr lang="en-US" smtClean="0"/>
              <a:t>15-Dec-19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6F39E3-98BF-433F-BD8C-CA27EDAFA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4F1AA5-EECA-451B-84D8-8D2BE5F52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F59A3-322A-4F3E-B957-6D9D6D0D02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334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746499-7AE3-4EFD-BB1D-23A66CAE85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5B4F04-AB8B-410E-B24F-28BC72A2A9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08C81C-BEAC-4BDE-BC52-3F939D5DA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E5E41-787B-44D7-912E-FB27360F9F84}" type="datetime1">
              <a:rPr lang="en-US" smtClean="0"/>
              <a:t>15-Dec-19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0307C0-646F-4039-8798-3A050243D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654E17-E757-490B-A08B-21A5D677C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F59A3-322A-4F3E-B957-6D9D6D0D02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601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FABECE-4275-40E6-8451-32795F2B0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9F6D66-8046-4499-925A-186C780047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CCBF91-AD3C-4EFC-BFFF-9FFFEEF5E2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29E74E-B573-4601-B6EA-E8FD969906CB}" type="datetime1">
              <a:rPr lang="en-US" smtClean="0"/>
              <a:t>15-Dec-19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B07C73-ADFB-4918-95C7-2D40B6DF86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FF8DA9-014B-472D-8C80-E05224D6B2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7F59A3-322A-4F3E-B957-6D9D6D0D02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913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>
            <a:extLst>
              <a:ext uri="{FF2B5EF4-FFF2-40B4-BE49-F238E27FC236}">
                <a16:creationId xmlns:a16="http://schemas.microsoft.com/office/drawing/2014/main" id="{A5DA8407-EF16-4234-918F-BFD7CBB453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1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4E452B-429E-41C1-B4E7-74EF0CB69A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22021" y="3231931"/>
            <a:ext cx="3852041" cy="1502296"/>
          </a:xfrm>
        </p:spPr>
        <p:txBody>
          <a:bodyPr>
            <a:normAutofit/>
          </a:bodyPr>
          <a:lstStyle/>
          <a:p>
            <a:r>
              <a:rPr lang="en-US" sz="4000" dirty="0"/>
              <a:t>Team Effectiveness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D32E28-E7FF-451B-86EE-66585FF07B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82910" y="5242675"/>
            <a:ext cx="4330262" cy="1335106"/>
          </a:xfrm>
        </p:spPr>
        <p:txBody>
          <a:bodyPr>
            <a:normAutofit/>
          </a:bodyPr>
          <a:lstStyle/>
          <a:p>
            <a:r>
              <a:rPr lang="en-US" dirty="0"/>
              <a:t>Anubha Dadhich (PhD/IITD)</a:t>
            </a:r>
          </a:p>
          <a:p>
            <a:r>
              <a:rPr lang="en-US" dirty="0"/>
              <a:t>Assistant Professor</a:t>
            </a:r>
          </a:p>
          <a:p>
            <a:r>
              <a:rPr lang="en-US" dirty="0"/>
              <a:t>IIM Raipur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65436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89B20-1ED4-4987-8DC9-641859F4D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6"/>
            <a:ext cx="6586491" cy="1676603"/>
          </a:xfrm>
        </p:spPr>
        <p:txBody>
          <a:bodyPr>
            <a:normAutofit/>
          </a:bodyPr>
          <a:lstStyle/>
          <a:p>
            <a:r>
              <a:rPr lang="en-US"/>
              <a:t>Effective Teams</a:t>
            </a:r>
            <a:endParaRPr lang="en-US" dirty="0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B71CA918-7FC5-435A-928E-8C3F882AD8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613" r="27606" b="-1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A81F47B-FBA9-4F73-BBDA-2DE0F68CAC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039816"/>
            <a:ext cx="6586489" cy="4184004"/>
          </a:xfrm>
        </p:spPr>
        <p:txBody>
          <a:bodyPr>
            <a:normAutofit/>
          </a:bodyPr>
          <a:lstStyle/>
          <a:p>
            <a:r>
              <a:rPr lang="en-US" sz="2400" dirty="0"/>
              <a:t>Teams are the critical component of modern organizations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High-performing teams can accomplish more then the collected total of individual working individually</a:t>
            </a:r>
          </a:p>
          <a:p>
            <a:pPr marL="0" indent="0">
              <a:buNone/>
            </a:pPr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557036-972E-4B05-8566-2B80EF6A4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63702-BB2C-4F3F-BBE8-28EB1A76BFE1}" type="datetime1">
              <a:rPr lang="en-US" smtClean="0"/>
              <a:t>15-Dec-19</a:t>
            </a:fld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E47DFB6-4AD5-490E-9EF7-070580E7D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F59A3-322A-4F3E-B957-6D9D6D0D02F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323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9D02E-9254-4A14-820B-04C74C8FE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5127031" cy="1676603"/>
          </a:xfrm>
        </p:spPr>
        <p:txBody>
          <a:bodyPr>
            <a:normAutofit/>
          </a:bodyPr>
          <a:lstStyle/>
          <a:p>
            <a:r>
              <a:rPr lang="en-US" sz="3700" dirty="0"/>
              <a:t>Team Effectiveness: Four Performance Outcomes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918C1E-2637-4A71-B7C3-799347637A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0" y="2438400"/>
            <a:ext cx="5127029" cy="3785419"/>
          </a:xfrm>
        </p:spPr>
        <p:txBody>
          <a:bodyPr>
            <a:normAutofit/>
          </a:bodyPr>
          <a:lstStyle/>
          <a:p>
            <a:r>
              <a:rPr lang="en-US" dirty="0"/>
              <a:t>Innovation/Adaptation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Efficiency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Quality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Employee Satisfaction</a:t>
            </a:r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id="{813C4B0D-6F28-4D72-BA66-07AA4FECD1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385" r="25256" b="1"/>
          <a:stretch/>
        </p:blipFill>
        <p:spPr>
          <a:xfrm>
            <a:off x="6090613" y="640082"/>
            <a:ext cx="5461724" cy="5577837"/>
          </a:xfrm>
          <a:prstGeom prst="rect">
            <a:avLst/>
          </a:prstGeom>
          <a:effectLst/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708231-6474-49F9-926E-A6E0785F1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B8DF9-2A4C-4E20-823F-1F6AD140176C}" type="datetime1">
              <a:rPr lang="en-US" smtClean="0"/>
              <a:t>15-Dec-19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277CFA-1CFC-464A-972F-C21F51E85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F59A3-322A-4F3E-B957-6D9D6D0D02F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8533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1C091-5FBA-4D11-BCDF-1E4443977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en-US" dirty="0"/>
              <a:t>Innovational Adaptation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ED05E8-8A3C-4D00-BE5C-576425E2B4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123" r="36757" b="-1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8BE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72D09-86A3-44AA-A1B6-978B4276FD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3137099"/>
            <a:ext cx="6586489" cy="3086720"/>
          </a:xfrm>
        </p:spPr>
        <p:txBody>
          <a:bodyPr>
            <a:normAutofit/>
          </a:bodyPr>
          <a:lstStyle/>
          <a:p>
            <a:r>
              <a:rPr lang="en-US" sz="2400" dirty="0"/>
              <a:t>Degree to which teams affect the organization’s ability to learn and to rapidly respond to environmental needs and changes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19DE8B-921D-43FD-8133-3C3ED17F4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1D3EE-ABBF-4BE7-A7B9-C8E072AB20D3}" type="datetime1">
              <a:rPr lang="en-US" smtClean="0"/>
              <a:t>15-Dec-19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911BDA-55C4-4266-94D0-5E1997EE6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F59A3-322A-4F3E-B957-6D9D6D0D02F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470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85479-6AC2-40FF-B64E-143183C9E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" y="365125"/>
            <a:ext cx="5120114" cy="1692794"/>
          </a:xfrm>
        </p:spPr>
        <p:txBody>
          <a:bodyPr>
            <a:normAutofit/>
          </a:bodyPr>
          <a:lstStyle/>
          <a:p>
            <a:r>
              <a:rPr lang="en-US" dirty="0"/>
              <a:t>Efficiency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4A809D5-3600-46D4-A466-67F2349A5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5320" y="2316480"/>
            <a:ext cx="45720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D86E72-90EB-4E23-9035-33FA31C258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321" y="3429000"/>
            <a:ext cx="5120113" cy="2608262"/>
          </a:xfrm>
        </p:spPr>
        <p:txBody>
          <a:bodyPr>
            <a:normAutofit/>
          </a:bodyPr>
          <a:lstStyle/>
          <a:p>
            <a:r>
              <a:rPr lang="en-US" sz="2400" dirty="0"/>
              <a:t>Pertain to whether the team helps the organization to attain goals using fewer resources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3EF283-A3DE-46EA-BA4E-BD5B12D9E5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760" r="20792" b="-1"/>
          <a:stretch/>
        </p:blipFill>
        <p:spPr>
          <a:xfrm>
            <a:off x="5878849" y="10"/>
            <a:ext cx="6313150" cy="6857987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C86CF9-4D38-45AB-9969-AB16FA835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0B113-77B6-40F4-84F1-8752D53F09FA}" type="datetime1">
              <a:rPr lang="en-US" smtClean="0"/>
              <a:t>15-Dec-19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E82840-A075-4185-BBE3-F1F61E1F9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F59A3-322A-4F3E-B957-6D9D6D0D02F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9288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580080-926F-41EB-B257-23CA5BFEC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US">
                <a:solidFill>
                  <a:schemeClr val="accent1"/>
                </a:solidFill>
              </a:rPr>
              <a:t>Quality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8A6275-28FD-4E75-832C-1B069101DD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r>
              <a:rPr lang="en-US" sz="2400" dirty="0"/>
              <a:t>Refers to achieving fewer defects and exceeding customer expectations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63182D-D951-4E26-9C2F-6BB03AC3D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DFE43-7132-481C-94C4-0AE22A5B7F5B}" type="datetime1">
              <a:rPr lang="en-US" smtClean="0"/>
              <a:t>15-Dec-19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7BD43-2923-4CF2-9FE7-59CBA31EF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F59A3-322A-4F3E-B957-6D9D6D0D02F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1506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CED30-DB1D-4762-9884-99770A278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1811" y="1573586"/>
            <a:ext cx="9122584" cy="1325563"/>
          </a:xfrm>
        </p:spPr>
        <p:txBody>
          <a:bodyPr>
            <a:normAutofit/>
          </a:bodyPr>
          <a:lstStyle/>
          <a:p>
            <a:r>
              <a:rPr lang="en-US" sz="3600" dirty="0"/>
              <a:t>Satisfaction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3A9D1D-FF23-45BD-8A85-44DBA69086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1811" y="3060017"/>
            <a:ext cx="6066118" cy="2438546"/>
          </a:xfrm>
        </p:spPr>
        <p:txBody>
          <a:bodyPr>
            <a:normAutofit/>
          </a:bodyPr>
          <a:lstStyle/>
          <a:p>
            <a:r>
              <a:rPr lang="en-US" sz="2400" dirty="0"/>
              <a:t>Pertains to the team's ability to maintain employee commitment and enthusiasm by meeting the personal needs of its members</a:t>
            </a:r>
          </a:p>
        </p:txBody>
      </p:sp>
      <p:sp>
        <p:nvSpPr>
          <p:cNvPr id="19" name="Freeform 6">
            <a:extLst>
              <a:ext uri="{FF2B5EF4-FFF2-40B4-BE49-F238E27FC236}">
                <a16:creationId xmlns:a16="http://schemas.microsoft.com/office/drawing/2014/main" id="{A9616D99-AEFB-4C95-84EF-5DEC698D92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752858" y="744469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rgbClr val="4C4C4C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1" name="Freeform 6">
            <a:extLst>
              <a:ext uri="{FF2B5EF4-FFF2-40B4-BE49-F238E27FC236}">
                <a16:creationId xmlns:a16="http://schemas.microsoft.com/office/drawing/2014/main" id="{D0F97023-F626-4FC5-8C2D-753B5C7F46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rgbClr val="4C4C4C"/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7" name="Graphic 6" descr="Connections">
            <a:extLst>
              <a:ext uri="{FF2B5EF4-FFF2-40B4-BE49-F238E27FC236}">
                <a16:creationId xmlns:a16="http://schemas.microsoft.com/office/drawing/2014/main" id="{807C6CD0-D68B-4CDA-B37A-E2ABB035B9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25899" y="3191551"/>
            <a:ext cx="2194559" cy="2194559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577D52-FDF5-4369-9E6F-8D26632B0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AE99A-F561-4D4E-BAFB-C662EA605FC2}" type="datetime1">
              <a:rPr lang="en-US" smtClean="0"/>
              <a:t>15-Dec-19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3C2C5A-126E-4074-A7A6-C5FFEC5CC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F59A3-322A-4F3E-B957-6D9D6D0D02F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3376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92125-562E-44C0-999E-C99AB34C8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en-US" sz="3600" dirty="0"/>
              <a:t>Team Cohesiveness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0C784D-9871-432C-9FC5-D64CF23D84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144" r="17737" b="-1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BA4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94DDA4-DBC8-412D-8DBF-BB0A259E2B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0" y="2757271"/>
            <a:ext cx="6586489" cy="3002314"/>
          </a:xfrm>
        </p:spPr>
        <p:txBody>
          <a:bodyPr>
            <a:normAutofit/>
          </a:bodyPr>
          <a:lstStyle/>
          <a:p>
            <a:pPr lvl="0"/>
            <a:r>
              <a:rPr lang="en-US" sz="2400" dirty="0"/>
              <a:t>Defined as the extent to which members stick together and remain united in the pursuit of common goal</a:t>
            </a:r>
          </a:p>
          <a:p>
            <a:pPr lvl="0"/>
            <a:endParaRPr lang="en-US" sz="2400" dirty="0"/>
          </a:p>
          <a:p>
            <a:pPr lvl="0"/>
            <a:endParaRPr lang="en-US" sz="2400" dirty="0"/>
          </a:p>
          <a:p>
            <a:pPr lvl="0"/>
            <a:endParaRPr lang="en-US" sz="2400" dirty="0"/>
          </a:p>
          <a:p>
            <a:endParaRPr lang="en-US" sz="2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230FEE-D48A-44E0-B20A-5099939D4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B989C-D37F-47C9-B9B5-FA843251FEF9}" type="datetime1">
              <a:rPr lang="en-US" smtClean="0"/>
              <a:t>15-Dec-19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87251-C25D-4938-B946-AFCD1321D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F59A3-322A-4F3E-B957-6D9D6D0D02F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6987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9438E-60CB-4C00-BDE1-933578151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en-US" sz="3600" dirty="0"/>
              <a:t>Factors influence team cohesiveness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AD1169-8353-4339-9BBD-9FBD764172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791" r="30187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A9221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CE9DCB-DE3C-40F4-9726-442262EC3D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r>
              <a:rPr lang="en-US" sz="2400" dirty="0"/>
              <a:t>Interaction</a:t>
            </a:r>
          </a:p>
          <a:p>
            <a:r>
              <a:rPr lang="en-US" sz="2400" dirty="0"/>
              <a:t>Shared mission and goals</a:t>
            </a:r>
          </a:p>
          <a:p>
            <a:r>
              <a:rPr lang="en-US" sz="2400" dirty="0"/>
              <a:t>Feel – Involved – immensely relevant  &amp; important</a:t>
            </a:r>
          </a:p>
          <a:p>
            <a:r>
              <a:rPr lang="en-US" sz="2400" dirty="0"/>
              <a:t>Personal Attraction – like &amp; respect</a:t>
            </a:r>
          </a:p>
          <a:p>
            <a:r>
              <a:rPr lang="en-US" sz="2400" dirty="0"/>
              <a:t>Organizational Context – also matter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3B5E00-8E98-47E5-AF59-9BB764358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D3E0F-1323-41C7-8DF3-1F300A2CBDFD}" type="datetime1">
              <a:rPr lang="en-US" smtClean="0"/>
              <a:t>15-Dec-19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2E7608-A9EA-433D-ABD5-A06805285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F59A3-322A-4F3E-B957-6D9D6D0D02F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4984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FBBD3A-57D4-4031-A99F-505F61778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chemeClr val="accent1"/>
                </a:solidFill>
              </a:rPr>
              <a:t>Consequences of Team Cohesiveness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1017FC-93E6-4C89-A3AC-736B86D672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r>
              <a:rPr lang="en-US" sz="2400" dirty="0"/>
              <a:t>Moral – Increased communication, friendly atmosphere, loyalty, members participation in decision and activities</a:t>
            </a:r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Performance – cohesiveness and performance are positively related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DE57C9-F666-4BD6-B04B-8FC8094F9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6E441-9F14-4514-AF5F-2E8C58E82DA0}" type="datetime1">
              <a:rPr lang="en-US" smtClean="0"/>
              <a:t>15-Dec-19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3BDFE7-EF64-48F3-9F6F-0BC6B1F8D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F59A3-322A-4F3E-B957-6D9D6D0D02F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7117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9620F0-E2FF-4781-A485-12AEBC294C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US">
                <a:solidFill>
                  <a:schemeClr val="accent1"/>
                </a:solidFill>
              </a:rPr>
              <a:t>Disney: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414B11-95BF-4437-9BB4-12E2F878D7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r>
              <a:rPr lang="en-US" sz="2400"/>
              <a:t>Leading Team effectiveness in todays business environment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F3B928-BAEB-4F6E-992F-0B005F5DB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EBE02-3F3B-40E6-A1B0-8A1A96CE06C9}" type="datetime1">
              <a:rPr lang="en-US" smtClean="0"/>
              <a:t>15-Dec-19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7B5245-046B-4DDF-A0C8-A49B6B19F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F59A3-322A-4F3E-B957-6D9D6D0D02F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5988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56D62-13C8-4043-B6F4-DCBF6275D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85852-EB17-40B2-92D1-A9B2BB39CA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Q. What is lost when collaboration across silos’ is not strong ??</a:t>
            </a:r>
          </a:p>
          <a:p>
            <a:r>
              <a:rPr lang="en-US" dirty="0"/>
              <a:t>Q. Where do people struggle to collaborate across boundaries ??</a:t>
            </a:r>
          </a:p>
          <a:p>
            <a:r>
              <a:rPr lang="en-US" dirty="0"/>
              <a:t>Q. What factors contribute to this ??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70D8F4-66FD-4C87-8066-B8AAE9DF4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4CF24-CE0C-42AC-9C20-D1D8BB70131A}" type="datetime1">
              <a:rPr lang="en-US" smtClean="0"/>
              <a:t>15-Dec-19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5485F6-1C08-4E4C-A14F-E30E9372C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F59A3-322A-4F3E-B957-6D9D6D0D02F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6947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E4FC5A-C396-48D3-9A57-B8927A9FA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Learnings</a:t>
            </a:r>
          </a:p>
        </p:txBody>
      </p:sp>
      <p:graphicFrame>
        <p:nvGraphicFramePr>
          <p:cNvPr id="18" name="Content Placeholder 2">
            <a:extLst>
              <a:ext uri="{FF2B5EF4-FFF2-40B4-BE49-F238E27FC236}">
                <a16:creationId xmlns:a16="http://schemas.microsoft.com/office/drawing/2014/main" id="{CF0E2634-E432-4A01-8B95-BE909B06CB3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2762553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ABE94E-DD3B-4C3D-8F5F-64BEDDD7E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C4389-A99C-425E-817F-A75B6CE123B8}" type="datetime1">
              <a:rPr lang="en-US" smtClean="0"/>
              <a:t>15-Dec-19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EF96CA-CC57-4309-8696-F0273306E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F59A3-322A-4F3E-B957-6D9D6D0D02F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7212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302</Words>
  <Application>Microsoft Office PowerPoint</Application>
  <PresentationFormat>Widescreen</PresentationFormat>
  <Paragraphs>79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Team Effectiveness</vt:lpstr>
      <vt:lpstr>Effective Teams</vt:lpstr>
      <vt:lpstr>Team Effectiveness: Four Performance Outcomes</vt:lpstr>
      <vt:lpstr>Innovational Adaptation</vt:lpstr>
      <vt:lpstr>Efficiency</vt:lpstr>
      <vt:lpstr>Quality</vt:lpstr>
      <vt:lpstr>Satisfaction</vt:lpstr>
      <vt:lpstr>Team Cohesiveness</vt:lpstr>
      <vt:lpstr>Factors influence team cohesiveness</vt:lpstr>
      <vt:lpstr>Consequences of Team Cohesiveness</vt:lpstr>
      <vt:lpstr>Disney:</vt:lpstr>
      <vt:lpstr>Discussion</vt:lpstr>
      <vt:lpstr>Learnings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Team Effectiveness</dc:title>
  <dc:creator>Anubha</dc:creator>
  <cp:lastModifiedBy>Anubha</cp:lastModifiedBy>
  <cp:revision>3</cp:revision>
  <dcterms:created xsi:type="dcterms:W3CDTF">2019-12-08T13:11:27Z</dcterms:created>
  <dcterms:modified xsi:type="dcterms:W3CDTF">2019-12-15T11:25:56Z</dcterms:modified>
</cp:coreProperties>
</file>