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0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4" Type="http://schemas.openxmlformats.org/officeDocument/2006/relationships/image" Target="../media/image52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0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3.svg"/><Relationship Id="rId1" Type="http://schemas.openxmlformats.org/officeDocument/2006/relationships/image" Target="../media/image49.png"/><Relationship Id="rId4" Type="http://schemas.openxmlformats.org/officeDocument/2006/relationships/image" Target="../media/image54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52E71C-705C-4FE1-8836-BCC806A88B6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9EBA65C-5BAD-4B69-80D3-24C25A175307}">
      <dgm:prSet/>
      <dgm:spPr/>
      <dgm:t>
        <a:bodyPr/>
        <a:lstStyle/>
        <a:p>
          <a:r>
            <a:rPr lang="en-US"/>
            <a:t>Some time we have enjoyed being part of a team and other tomes we did not.</a:t>
          </a:r>
        </a:p>
      </dgm:t>
    </dgm:pt>
    <dgm:pt modelId="{899CCDF4-EBB9-4A95-B5B2-5AF8D986038D}" type="parTrans" cxnId="{8635F6BB-928C-41E6-B0DA-37DCC1829618}">
      <dgm:prSet/>
      <dgm:spPr/>
      <dgm:t>
        <a:bodyPr/>
        <a:lstStyle/>
        <a:p>
          <a:endParaRPr lang="en-US"/>
        </a:p>
      </dgm:t>
    </dgm:pt>
    <dgm:pt modelId="{6F78B1DE-1CBD-4FFB-A069-F8CDD0D28F2A}" type="sibTrans" cxnId="{8635F6BB-928C-41E6-B0DA-37DCC1829618}">
      <dgm:prSet/>
      <dgm:spPr/>
      <dgm:t>
        <a:bodyPr/>
        <a:lstStyle/>
        <a:p>
          <a:endParaRPr lang="en-US"/>
        </a:p>
      </dgm:t>
    </dgm:pt>
    <dgm:pt modelId="{0D9DBFAA-7800-4047-94D4-DD969FF1211E}">
      <dgm:prSet/>
      <dgm:spPr/>
      <dgm:t>
        <a:bodyPr/>
        <a:lstStyle/>
        <a:p>
          <a:r>
            <a:rPr lang="en-US"/>
            <a:t>Similarly, sometimes those teams were effective and other ties they were not.</a:t>
          </a:r>
        </a:p>
      </dgm:t>
    </dgm:pt>
    <dgm:pt modelId="{5DBA96DA-1F77-422A-AC83-1D2324CD534E}" type="parTrans" cxnId="{45BD5831-DD5A-47C8-89A0-AB700555B296}">
      <dgm:prSet/>
      <dgm:spPr/>
      <dgm:t>
        <a:bodyPr/>
        <a:lstStyle/>
        <a:p>
          <a:endParaRPr lang="en-US"/>
        </a:p>
      </dgm:t>
    </dgm:pt>
    <dgm:pt modelId="{8F1BCE50-12A6-4816-A444-F8079D35859B}" type="sibTrans" cxnId="{45BD5831-DD5A-47C8-89A0-AB700555B296}">
      <dgm:prSet/>
      <dgm:spPr/>
      <dgm:t>
        <a:bodyPr/>
        <a:lstStyle/>
        <a:p>
          <a:endParaRPr lang="en-US"/>
        </a:p>
      </dgm:t>
    </dgm:pt>
    <dgm:pt modelId="{83E05750-B538-47E0-91D5-49E031ECF376}">
      <dgm:prSet/>
      <dgm:spPr/>
      <dgm:t>
        <a:bodyPr/>
        <a:lstStyle/>
        <a:p>
          <a:r>
            <a:rPr lang="en-US"/>
            <a:t>Q. Think about the possible reasons for their effectiveness and ineffectiveness</a:t>
          </a:r>
        </a:p>
      </dgm:t>
    </dgm:pt>
    <dgm:pt modelId="{F4AC416A-B97D-4E6C-804B-06707CCBC122}" type="parTrans" cxnId="{EB4D5AF5-8B36-4D50-8189-0379DFDFB1D3}">
      <dgm:prSet/>
      <dgm:spPr/>
      <dgm:t>
        <a:bodyPr/>
        <a:lstStyle/>
        <a:p>
          <a:endParaRPr lang="en-US"/>
        </a:p>
      </dgm:t>
    </dgm:pt>
    <dgm:pt modelId="{D9C6F7EB-F22A-4EE0-A7E9-F6057C18040D}" type="sibTrans" cxnId="{EB4D5AF5-8B36-4D50-8189-0379DFDFB1D3}">
      <dgm:prSet/>
      <dgm:spPr/>
      <dgm:t>
        <a:bodyPr/>
        <a:lstStyle/>
        <a:p>
          <a:endParaRPr lang="en-US"/>
        </a:p>
      </dgm:t>
    </dgm:pt>
    <dgm:pt modelId="{475CCC63-9B7D-4238-B0B8-21252E11FD58}" type="pres">
      <dgm:prSet presAssocID="{9252E71C-705C-4FE1-8836-BCC806A88B67}" presName="root" presStyleCnt="0">
        <dgm:presLayoutVars>
          <dgm:dir/>
          <dgm:resizeHandles val="exact"/>
        </dgm:presLayoutVars>
      </dgm:prSet>
      <dgm:spPr/>
    </dgm:pt>
    <dgm:pt modelId="{7D1043B5-ACAA-438C-BBAF-36B02F96263D}" type="pres">
      <dgm:prSet presAssocID="{49EBA65C-5BAD-4B69-80D3-24C25A175307}" presName="compNode" presStyleCnt="0"/>
      <dgm:spPr/>
    </dgm:pt>
    <dgm:pt modelId="{045E263E-F4E2-4306-94C9-5C0D6FD97903}" type="pres">
      <dgm:prSet presAssocID="{49EBA65C-5BAD-4B69-80D3-24C25A175307}" presName="bgRect" presStyleLbl="bgShp" presStyleIdx="0" presStyleCnt="3"/>
      <dgm:spPr/>
    </dgm:pt>
    <dgm:pt modelId="{1C5EA61B-FA78-47D1-8259-7CFE20CE34EA}" type="pres">
      <dgm:prSet presAssocID="{49EBA65C-5BAD-4B69-80D3-24C25A17530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with Solid Fill"/>
        </a:ext>
      </dgm:extLst>
    </dgm:pt>
    <dgm:pt modelId="{CEDA378E-2A6C-453B-B625-FA31056DB1CD}" type="pres">
      <dgm:prSet presAssocID="{49EBA65C-5BAD-4B69-80D3-24C25A175307}" presName="spaceRect" presStyleCnt="0"/>
      <dgm:spPr/>
    </dgm:pt>
    <dgm:pt modelId="{AE7B73C9-5E12-4ACC-8098-C2F25BA7CAAE}" type="pres">
      <dgm:prSet presAssocID="{49EBA65C-5BAD-4B69-80D3-24C25A175307}" presName="parTx" presStyleLbl="revTx" presStyleIdx="0" presStyleCnt="3">
        <dgm:presLayoutVars>
          <dgm:chMax val="0"/>
          <dgm:chPref val="0"/>
        </dgm:presLayoutVars>
      </dgm:prSet>
      <dgm:spPr/>
    </dgm:pt>
    <dgm:pt modelId="{273125B6-9168-4514-A167-D2DE87A46353}" type="pres">
      <dgm:prSet presAssocID="{6F78B1DE-1CBD-4FFB-A069-F8CDD0D28F2A}" presName="sibTrans" presStyleCnt="0"/>
      <dgm:spPr/>
    </dgm:pt>
    <dgm:pt modelId="{DF78FF5B-2515-46CB-A5B3-8BDDAFF881E7}" type="pres">
      <dgm:prSet presAssocID="{0D9DBFAA-7800-4047-94D4-DD969FF1211E}" presName="compNode" presStyleCnt="0"/>
      <dgm:spPr/>
    </dgm:pt>
    <dgm:pt modelId="{C2DDE9F7-C6FA-43B0-8286-36805872810A}" type="pres">
      <dgm:prSet presAssocID="{0D9DBFAA-7800-4047-94D4-DD969FF1211E}" presName="bgRect" presStyleLbl="bgShp" presStyleIdx="1" presStyleCnt="3"/>
      <dgm:spPr/>
    </dgm:pt>
    <dgm:pt modelId="{EF195FE4-2F03-4FF5-BC9E-431D67F8C3C5}" type="pres">
      <dgm:prSet presAssocID="{0D9DBFAA-7800-4047-94D4-DD969FF1211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13511B86-19F9-494B-B3F8-4B1A4C37875C}" type="pres">
      <dgm:prSet presAssocID="{0D9DBFAA-7800-4047-94D4-DD969FF1211E}" presName="spaceRect" presStyleCnt="0"/>
      <dgm:spPr/>
    </dgm:pt>
    <dgm:pt modelId="{7183DF0A-33B6-4A19-9015-D7CF49706BA6}" type="pres">
      <dgm:prSet presAssocID="{0D9DBFAA-7800-4047-94D4-DD969FF1211E}" presName="parTx" presStyleLbl="revTx" presStyleIdx="1" presStyleCnt="3">
        <dgm:presLayoutVars>
          <dgm:chMax val="0"/>
          <dgm:chPref val="0"/>
        </dgm:presLayoutVars>
      </dgm:prSet>
      <dgm:spPr/>
    </dgm:pt>
    <dgm:pt modelId="{F399684B-6026-4D27-95D6-327DDA6B1EF6}" type="pres">
      <dgm:prSet presAssocID="{8F1BCE50-12A6-4816-A444-F8079D35859B}" presName="sibTrans" presStyleCnt="0"/>
      <dgm:spPr/>
    </dgm:pt>
    <dgm:pt modelId="{F70EEE53-55C8-4FF8-873D-3DB5BF9D28BA}" type="pres">
      <dgm:prSet presAssocID="{83E05750-B538-47E0-91D5-49E031ECF376}" presName="compNode" presStyleCnt="0"/>
      <dgm:spPr/>
    </dgm:pt>
    <dgm:pt modelId="{A70CEDD3-572B-4847-9039-C3CD80E3C7F4}" type="pres">
      <dgm:prSet presAssocID="{83E05750-B538-47E0-91D5-49E031ECF376}" presName="bgRect" presStyleLbl="bgShp" presStyleIdx="2" presStyleCnt="3"/>
      <dgm:spPr/>
    </dgm:pt>
    <dgm:pt modelId="{572CF651-1F3D-4CA6-9962-0515277422E7}" type="pres">
      <dgm:prSet presAssocID="{83E05750-B538-47E0-91D5-49E031ECF37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5431EF30-3A13-4417-AF72-CC2CE2CC1DDB}" type="pres">
      <dgm:prSet presAssocID="{83E05750-B538-47E0-91D5-49E031ECF376}" presName="spaceRect" presStyleCnt="0"/>
      <dgm:spPr/>
    </dgm:pt>
    <dgm:pt modelId="{90A6A1C0-C46F-4C61-A20C-9EAF331AE3E1}" type="pres">
      <dgm:prSet presAssocID="{83E05750-B538-47E0-91D5-49E031ECF37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5BD5831-DD5A-47C8-89A0-AB700555B296}" srcId="{9252E71C-705C-4FE1-8836-BCC806A88B67}" destId="{0D9DBFAA-7800-4047-94D4-DD969FF1211E}" srcOrd="1" destOrd="0" parTransId="{5DBA96DA-1F77-422A-AC83-1D2324CD534E}" sibTransId="{8F1BCE50-12A6-4816-A444-F8079D35859B}"/>
    <dgm:cxn modelId="{496BA786-74F6-4FB8-9D3C-265FCECD3E1C}" type="presOf" srcId="{49EBA65C-5BAD-4B69-80D3-24C25A175307}" destId="{AE7B73C9-5E12-4ACC-8098-C2F25BA7CAAE}" srcOrd="0" destOrd="0" presId="urn:microsoft.com/office/officeart/2018/2/layout/IconVerticalSolidList"/>
    <dgm:cxn modelId="{542E5995-3813-4928-8E2C-57DF9E90EC51}" type="presOf" srcId="{83E05750-B538-47E0-91D5-49E031ECF376}" destId="{90A6A1C0-C46F-4C61-A20C-9EAF331AE3E1}" srcOrd="0" destOrd="0" presId="urn:microsoft.com/office/officeart/2018/2/layout/IconVerticalSolidList"/>
    <dgm:cxn modelId="{6CD317B8-031F-4F48-B7EC-FBF630310C09}" type="presOf" srcId="{0D9DBFAA-7800-4047-94D4-DD969FF1211E}" destId="{7183DF0A-33B6-4A19-9015-D7CF49706BA6}" srcOrd="0" destOrd="0" presId="urn:microsoft.com/office/officeart/2018/2/layout/IconVerticalSolidList"/>
    <dgm:cxn modelId="{8635F6BB-928C-41E6-B0DA-37DCC1829618}" srcId="{9252E71C-705C-4FE1-8836-BCC806A88B67}" destId="{49EBA65C-5BAD-4B69-80D3-24C25A175307}" srcOrd="0" destOrd="0" parTransId="{899CCDF4-EBB9-4A95-B5B2-5AF8D986038D}" sibTransId="{6F78B1DE-1CBD-4FFB-A069-F8CDD0D28F2A}"/>
    <dgm:cxn modelId="{D3E7B3EA-B45A-489B-AD23-59CDAD20883D}" type="presOf" srcId="{9252E71C-705C-4FE1-8836-BCC806A88B67}" destId="{475CCC63-9B7D-4238-B0B8-21252E11FD58}" srcOrd="0" destOrd="0" presId="urn:microsoft.com/office/officeart/2018/2/layout/IconVerticalSolidList"/>
    <dgm:cxn modelId="{EB4D5AF5-8B36-4D50-8189-0379DFDFB1D3}" srcId="{9252E71C-705C-4FE1-8836-BCC806A88B67}" destId="{83E05750-B538-47E0-91D5-49E031ECF376}" srcOrd="2" destOrd="0" parTransId="{F4AC416A-B97D-4E6C-804B-06707CCBC122}" sibTransId="{D9C6F7EB-F22A-4EE0-A7E9-F6057C18040D}"/>
    <dgm:cxn modelId="{E651F08F-30DA-432F-8F9E-2771AB8EAA21}" type="presParOf" srcId="{475CCC63-9B7D-4238-B0B8-21252E11FD58}" destId="{7D1043B5-ACAA-438C-BBAF-36B02F96263D}" srcOrd="0" destOrd="0" presId="urn:microsoft.com/office/officeart/2018/2/layout/IconVerticalSolidList"/>
    <dgm:cxn modelId="{4168BD8E-B958-43D0-949A-6361BA4949DA}" type="presParOf" srcId="{7D1043B5-ACAA-438C-BBAF-36B02F96263D}" destId="{045E263E-F4E2-4306-94C9-5C0D6FD97903}" srcOrd="0" destOrd="0" presId="urn:microsoft.com/office/officeart/2018/2/layout/IconVerticalSolidList"/>
    <dgm:cxn modelId="{9D1A0BD8-E3A5-44CC-8F7D-2C59A0032D51}" type="presParOf" srcId="{7D1043B5-ACAA-438C-BBAF-36B02F96263D}" destId="{1C5EA61B-FA78-47D1-8259-7CFE20CE34EA}" srcOrd="1" destOrd="0" presId="urn:microsoft.com/office/officeart/2018/2/layout/IconVerticalSolidList"/>
    <dgm:cxn modelId="{717564AF-878A-43D0-B108-33F1BA92BCE1}" type="presParOf" srcId="{7D1043B5-ACAA-438C-BBAF-36B02F96263D}" destId="{CEDA378E-2A6C-453B-B625-FA31056DB1CD}" srcOrd="2" destOrd="0" presId="urn:microsoft.com/office/officeart/2018/2/layout/IconVerticalSolidList"/>
    <dgm:cxn modelId="{330A3511-0921-487D-9FB6-CE56F893719F}" type="presParOf" srcId="{7D1043B5-ACAA-438C-BBAF-36B02F96263D}" destId="{AE7B73C9-5E12-4ACC-8098-C2F25BA7CAAE}" srcOrd="3" destOrd="0" presId="urn:microsoft.com/office/officeart/2018/2/layout/IconVerticalSolidList"/>
    <dgm:cxn modelId="{E2C20C32-F10F-4871-96EF-5E2DB1958ACB}" type="presParOf" srcId="{475CCC63-9B7D-4238-B0B8-21252E11FD58}" destId="{273125B6-9168-4514-A167-D2DE87A46353}" srcOrd="1" destOrd="0" presId="urn:microsoft.com/office/officeart/2018/2/layout/IconVerticalSolidList"/>
    <dgm:cxn modelId="{51F703DC-B778-4479-AAA1-BE3A1732CEDD}" type="presParOf" srcId="{475CCC63-9B7D-4238-B0B8-21252E11FD58}" destId="{DF78FF5B-2515-46CB-A5B3-8BDDAFF881E7}" srcOrd="2" destOrd="0" presId="urn:microsoft.com/office/officeart/2018/2/layout/IconVerticalSolidList"/>
    <dgm:cxn modelId="{F852CBD1-6132-4457-81F7-633DD23654F9}" type="presParOf" srcId="{DF78FF5B-2515-46CB-A5B3-8BDDAFF881E7}" destId="{C2DDE9F7-C6FA-43B0-8286-36805872810A}" srcOrd="0" destOrd="0" presId="urn:microsoft.com/office/officeart/2018/2/layout/IconVerticalSolidList"/>
    <dgm:cxn modelId="{B9F37945-A365-479B-B774-C2583A79B962}" type="presParOf" srcId="{DF78FF5B-2515-46CB-A5B3-8BDDAFF881E7}" destId="{EF195FE4-2F03-4FF5-BC9E-431D67F8C3C5}" srcOrd="1" destOrd="0" presId="urn:microsoft.com/office/officeart/2018/2/layout/IconVerticalSolidList"/>
    <dgm:cxn modelId="{DC060834-0867-4489-97DE-1012277C423F}" type="presParOf" srcId="{DF78FF5B-2515-46CB-A5B3-8BDDAFF881E7}" destId="{13511B86-19F9-494B-B3F8-4B1A4C37875C}" srcOrd="2" destOrd="0" presId="urn:microsoft.com/office/officeart/2018/2/layout/IconVerticalSolidList"/>
    <dgm:cxn modelId="{13727F82-F283-4DE6-8524-2ADA242054CF}" type="presParOf" srcId="{DF78FF5B-2515-46CB-A5B3-8BDDAFF881E7}" destId="{7183DF0A-33B6-4A19-9015-D7CF49706BA6}" srcOrd="3" destOrd="0" presId="urn:microsoft.com/office/officeart/2018/2/layout/IconVerticalSolidList"/>
    <dgm:cxn modelId="{F54380DA-E549-4671-BC45-AF326DB8301E}" type="presParOf" srcId="{475CCC63-9B7D-4238-B0B8-21252E11FD58}" destId="{F399684B-6026-4D27-95D6-327DDA6B1EF6}" srcOrd="3" destOrd="0" presId="urn:microsoft.com/office/officeart/2018/2/layout/IconVerticalSolidList"/>
    <dgm:cxn modelId="{F62DACBF-B64A-4FB0-A198-5E8FE664E572}" type="presParOf" srcId="{475CCC63-9B7D-4238-B0B8-21252E11FD58}" destId="{F70EEE53-55C8-4FF8-873D-3DB5BF9D28BA}" srcOrd="4" destOrd="0" presId="urn:microsoft.com/office/officeart/2018/2/layout/IconVerticalSolidList"/>
    <dgm:cxn modelId="{2A855F36-9BB5-47C4-B03A-CA372D5C9FC7}" type="presParOf" srcId="{F70EEE53-55C8-4FF8-873D-3DB5BF9D28BA}" destId="{A70CEDD3-572B-4847-9039-C3CD80E3C7F4}" srcOrd="0" destOrd="0" presId="urn:microsoft.com/office/officeart/2018/2/layout/IconVerticalSolidList"/>
    <dgm:cxn modelId="{A4DCA8CF-5933-45E9-972A-FE2B3E4EA3B7}" type="presParOf" srcId="{F70EEE53-55C8-4FF8-873D-3DB5BF9D28BA}" destId="{572CF651-1F3D-4CA6-9962-0515277422E7}" srcOrd="1" destOrd="0" presId="urn:microsoft.com/office/officeart/2018/2/layout/IconVerticalSolidList"/>
    <dgm:cxn modelId="{BF8DE3FB-7FB0-4C13-9A88-2670526BAA52}" type="presParOf" srcId="{F70EEE53-55C8-4FF8-873D-3DB5BF9D28BA}" destId="{5431EF30-3A13-4417-AF72-CC2CE2CC1DDB}" srcOrd="2" destOrd="0" presId="urn:microsoft.com/office/officeart/2018/2/layout/IconVerticalSolidList"/>
    <dgm:cxn modelId="{F32E6339-99B3-452C-99CF-4971AA7FCB9A}" type="presParOf" srcId="{F70EEE53-55C8-4FF8-873D-3DB5BF9D28BA}" destId="{90A6A1C0-C46F-4C61-A20C-9EAF331AE3E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38F9F-1117-4FE4-B562-ABBE8DC149F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094D062-BF2E-4234-92C8-986021B135E9}">
      <dgm:prSet/>
      <dgm:spPr/>
      <dgm:t>
        <a:bodyPr/>
        <a:lstStyle/>
        <a:p>
          <a:r>
            <a:rPr lang="en-US"/>
            <a:t>Are the goals and tasks clear to everyone ?</a:t>
          </a:r>
        </a:p>
      </dgm:t>
    </dgm:pt>
    <dgm:pt modelId="{4C856CC8-1D12-4FB0-97CA-45D39E1E8A08}" type="parTrans" cxnId="{8D82CBCD-13AC-4A68-A8B8-977943A0433E}">
      <dgm:prSet/>
      <dgm:spPr/>
      <dgm:t>
        <a:bodyPr/>
        <a:lstStyle/>
        <a:p>
          <a:endParaRPr lang="en-US"/>
        </a:p>
      </dgm:t>
    </dgm:pt>
    <dgm:pt modelId="{C5FA3E1B-4481-4A3F-ACB1-D2DC97F6DFF6}" type="sibTrans" cxnId="{8D82CBCD-13AC-4A68-A8B8-977943A0433E}">
      <dgm:prSet/>
      <dgm:spPr/>
      <dgm:t>
        <a:bodyPr/>
        <a:lstStyle/>
        <a:p>
          <a:endParaRPr lang="en-US"/>
        </a:p>
      </dgm:t>
    </dgm:pt>
    <dgm:pt modelId="{FDA03A3D-987D-42D4-B3DB-F9673C82E027}">
      <dgm:prSet/>
      <dgm:spPr/>
      <dgm:t>
        <a:bodyPr/>
        <a:lstStyle/>
        <a:p>
          <a:r>
            <a:rPr lang="en-US"/>
            <a:t>Are they engaging ?</a:t>
          </a:r>
        </a:p>
      </dgm:t>
    </dgm:pt>
    <dgm:pt modelId="{2A0D0853-F275-400F-B7BE-C12917DF6F2C}" type="parTrans" cxnId="{E5160949-461C-4803-A6A7-480617F1D663}">
      <dgm:prSet/>
      <dgm:spPr/>
      <dgm:t>
        <a:bodyPr/>
        <a:lstStyle/>
        <a:p>
          <a:endParaRPr lang="en-US"/>
        </a:p>
      </dgm:t>
    </dgm:pt>
    <dgm:pt modelId="{137EA0FE-7C00-4423-AE82-A9081BA80C40}" type="sibTrans" cxnId="{E5160949-461C-4803-A6A7-480617F1D663}">
      <dgm:prSet/>
      <dgm:spPr/>
      <dgm:t>
        <a:bodyPr/>
        <a:lstStyle/>
        <a:p>
          <a:endParaRPr lang="en-US"/>
        </a:p>
      </dgm:t>
    </dgm:pt>
    <dgm:pt modelId="{9A0B4948-DC6C-477E-88CD-8796214143E6}">
      <dgm:prSet/>
      <dgm:spPr/>
      <dgm:t>
        <a:bodyPr/>
        <a:lstStyle/>
        <a:p>
          <a:r>
            <a:rPr lang="en-US"/>
            <a:t>Do all members believe in them ?</a:t>
          </a:r>
        </a:p>
      </dgm:t>
    </dgm:pt>
    <dgm:pt modelId="{6D639883-F593-4A68-9ABF-EFD4340FF78A}" type="parTrans" cxnId="{21B2CCE3-95EF-4FC8-ABA2-9FDAFCA0E489}">
      <dgm:prSet/>
      <dgm:spPr/>
      <dgm:t>
        <a:bodyPr/>
        <a:lstStyle/>
        <a:p>
          <a:endParaRPr lang="en-US"/>
        </a:p>
      </dgm:t>
    </dgm:pt>
    <dgm:pt modelId="{D186C9D4-AB16-4427-9E3F-E23227E7B092}" type="sibTrans" cxnId="{21B2CCE3-95EF-4FC8-ABA2-9FDAFCA0E489}">
      <dgm:prSet/>
      <dgm:spPr/>
      <dgm:t>
        <a:bodyPr/>
        <a:lstStyle/>
        <a:p>
          <a:endParaRPr lang="en-US"/>
        </a:p>
      </dgm:t>
    </dgm:pt>
    <dgm:pt modelId="{BCC8E967-F8FA-459E-84E7-4E213867B5EA}">
      <dgm:prSet/>
      <dgm:spPr/>
      <dgm:t>
        <a:bodyPr/>
        <a:lstStyle/>
        <a:p>
          <a:r>
            <a:rPr lang="en-US"/>
            <a:t>Are they linked with or integrate individual member’s goals ?</a:t>
          </a:r>
        </a:p>
      </dgm:t>
    </dgm:pt>
    <dgm:pt modelId="{68ED8953-4A04-4D81-9F95-6CD842C4A3FA}" type="parTrans" cxnId="{142CDEE6-38F4-4BAA-BF23-4724FA78A2EC}">
      <dgm:prSet/>
      <dgm:spPr/>
      <dgm:t>
        <a:bodyPr/>
        <a:lstStyle/>
        <a:p>
          <a:endParaRPr lang="en-US"/>
        </a:p>
      </dgm:t>
    </dgm:pt>
    <dgm:pt modelId="{6AE044CC-7948-4222-A6B4-DE34F4E7B3D1}" type="sibTrans" cxnId="{142CDEE6-38F4-4BAA-BF23-4724FA78A2EC}">
      <dgm:prSet/>
      <dgm:spPr/>
      <dgm:t>
        <a:bodyPr/>
        <a:lstStyle/>
        <a:p>
          <a:endParaRPr lang="en-US"/>
        </a:p>
      </dgm:t>
    </dgm:pt>
    <dgm:pt modelId="{E1DEC95F-7318-4E1B-AAEA-7D6A82468A5F}">
      <dgm:prSet/>
      <dgm:spPr/>
      <dgm:t>
        <a:bodyPr/>
        <a:lstStyle/>
        <a:p>
          <a:r>
            <a:rPr lang="en-US"/>
            <a:t>Are they Flexible ?</a:t>
          </a:r>
        </a:p>
      </dgm:t>
    </dgm:pt>
    <dgm:pt modelId="{2F1A40C1-04C0-4CA9-99D7-E784EA32AD73}" type="parTrans" cxnId="{195DE528-4BBC-41A6-9330-97E03AA4C7E4}">
      <dgm:prSet/>
      <dgm:spPr/>
      <dgm:t>
        <a:bodyPr/>
        <a:lstStyle/>
        <a:p>
          <a:endParaRPr lang="en-US"/>
        </a:p>
      </dgm:t>
    </dgm:pt>
    <dgm:pt modelId="{384C861B-C855-407B-94C7-0E54080E5D3D}" type="sibTrans" cxnId="{195DE528-4BBC-41A6-9330-97E03AA4C7E4}">
      <dgm:prSet/>
      <dgm:spPr/>
      <dgm:t>
        <a:bodyPr/>
        <a:lstStyle/>
        <a:p>
          <a:endParaRPr lang="en-US"/>
        </a:p>
      </dgm:t>
    </dgm:pt>
    <dgm:pt modelId="{C9129BCA-FB34-4AA7-B9D9-781BF1E1F578}" type="pres">
      <dgm:prSet presAssocID="{A4C38F9F-1117-4FE4-B562-ABBE8DC149FF}" presName="vert0" presStyleCnt="0">
        <dgm:presLayoutVars>
          <dgm:dir/>
          <dgm:animOne val="branch"/>
          <dgm:animLvl val="lvl"/>
        </dgm:presLayoutVars>
      </dgm:prSet>
      <dgm:spPr/>
    </dgm:pt>
    <dgm:pt modelId="{7C320EB4-5E36-413C-9EFA-1465845C2863}" type="pres">
      <dgm:prSet presAssocID="{7094D062-BF2E-4234-92C8-986021B135E9}" presName="thickLine" presStyleLbl="alignNode1" presStyleIdx="0" presStyleCnt="5"/>
      <dgm:spPr/>
    </dgm:pt>
    <dgm:pt modelId="{022EA790-0E0A-435C-A348-C59A27EB69FD}" type="pres">
      <dgm:prSet presAssocID="{7094D062-BF2E-4234-92C8-986021B135E9}" presName="horz1" presStyleCnt="0"/>
      <dgm:spPr/>
    </dgm:pt>
    <dgm:pt modelId="{8AAAB5D3-702E-4459-BE9F-934068F1280B}" type="pres">
      <dgm:prSet presAssocID="{7094D062-BF2E-4234-92C8-986021B135E9}" presName="tx1" presStyleLbl="revTx" presStyleIdx="0" presStyleCnt="5"/>
      <dgm:spPr/>
    </dgm:pt>
    <dgm:pt modelId="{F5D84C6F-D03B-43E6-B14B-9759282C8E0C}" type="pres">
      <dgm:prSet presAssocID="{7094D062-BF2E-4234-92C8-986021B135E9}" presName="vert1" presStyleCnt="0"/>
      <dgm:spPr/>
    </dgm:pt>
    <dgm:pt modelId="{7435AB5C-69B6-4036-B476-8A4C8BC0D5AE}" type="pres">
      <dgm:prSet presAssocID="{FDA03A3D-987D-42D4-B3DB-F9673C82E027}" presName="thickLine" presStyleLbl="alignNode1" presStyleIdx="1" presStyleCnt="5"/>
      <dgm:spPr/>
    </dgm:pt>
    <dgm:pt modelId="{BD7AAE22-45E1-421D-B86C-839E6B814FB1}" type="pres">
      <dgm:prSet presAssocID="{FDA03A3D-987D-42D4-B3DB-F9673C82E027}" presName="horz1" presStyleCnt="0"/>
      <dgm:spPr/>
    </dgm:pt>
    <dgm:pt modelId="{B36B2B96-3040-43C8-B2F5-DD24B5A28E2D}" type="pres">
      <dgm:prSet presAssocID="{FDA03A3D-987D-42D4-B3DB-F9673C82E027}" presName="tx1" presStyleLbl="revTx" presStyleIdx="1" presStyleCnt="5"/>
      <dgm:spPr/>
    </dgm:pt>
    <dgm:pt modelId="{4EBFA980-6899-4E3D-AB5F-09FDA9D39C97}" type="pres">
      <dgm:prSet presAssocID="{FDA03A3D-987D-42D4-B3DB-F9673C82E027}" presName="vert1" presStyleCnt="0"/>
      <dgm:spPr/>
    </dgm:pt>
    <dgm:pt modelId="{23116401-EC31-4B24-BE54-2D76C55E6F55}" type="pres">
      <dgm:prSet presAssocID="{9A0B4948-DC6C-477E-88CD-8796214143E6}" presName="thickLine" presStyleLbl="alignNode1" presStyleIdx="2" presStyleCnt="5"/>
      <dgm:spPr/>
    </dgm:pt>
    <dgm:pt modelId="{47FA4389-CB83-48F7-B896-CC1726AB2814}" type="pres">
      <dgm:prSet presAssocID="{9A0B4948-DC6C-477E-88CD-8796214143E6}" presName="horz1" presStyleCnt="0"/>
      <dgm:spPr/>
    </dgm:pt>
    <dgm:pt modelId="{61A41186-6232-47F6-AF80-E9FA8945D865}" type="pres">
      <dgm:prSet presAssocID="{9A0B4948-DC6C-477E-88CD-8796214143E6}" presName="tx1" presStyleLbl="revTx" presStyleIdx="2" presStyleCnt="5"/>
      <dgm:spPr/>
    </dgm:pt>
    <dgm:pt modelId="{3FC53393-67DB-4040-BC55-D200259E8C6A}" type="pres">
      <dgm:prSet presAssocID="{9A0B4948-DC6C-477E-88CD-8796214143E6}" presName="vert1" presStyleCnt="0"/>
      <dgm:spPr/>
    </dgm:pt>
    <dgm:pt modelId="{8B1E6E36-3F82-4DE6-8869-122333476925}" type="pres">
      <dgm:prSet presAssocID="{BCC8E967-F8FA-459E-84E7-4E213867B5EA}" presName="thickLine" presStyleLbl="alignNode1" presStyleIdx="3" presStyleCnt="5"/>
      <dgm:spPr/>
    </dgm:pt>
    <dgm:pt modelId="{7949FDBB-E3B4-419E-94E7-A087C6D6FA53}" type="pres">
      <dgm:prSet presAssocID="{BCC8E967-F8FA-459E-84E7-4E213867B5EA}" presName="horz1" presStyleCnt="0"/>
      <dgm:spPr/>
    </dgm:pt>
    <dgm:pt modelId="{761E91E5-FC27-4B2C-93B9-24BD98ADE231}" type="pres">
      <dgm:prSet presAssocID="{BCC8E967-F8FA-459E-84E7-4E213867B5EA}" presName="tx1" presStyleLbl="revTx" presStyleIdx="3" presStyleCnt="5"/>
      <dgm:spPr/>
    </dgm:pt>
    <dgm:pt modelId="{37D6134A-C57F-4461-80A7-99D5A53170A4}" type="pres">
      <dgm:prSet presAssocID="{BCC8E967-F8FA-459E-84E7-4E213867B5EA}" presName="vert1" presStyleCnt="0"/>
      <dgm:spPr/>
    </dgm:pt>
    <dgm:pt modelId="{A3679C9F-8B61-4B2C-B254-1CB5A1CC8BE4}" type="pres">
      <dgm:prSet presAssocID="{E1DEC95F-7318-4E1B-AAEA-7D6A82468A5F}" presName="thickLine" presStyleLbl="alignNode1" presStyleIdx="4" presStyleCnt="5"/>
      <dgm:spPr/>
    </dgm:pt>
    <dgm:pt modelId="{57EF0B48-8996-4713-8637-1E407AA5B6AF}" type="pres">
      <dgm:prSet presAssocID="{E1DEC95F-7318-4E1B-AAEA-7D6A82468A5F}" presName="horz1" presStyleCnt="0"/>
      <dgm:spPr/>
    </dgm:pt>
    <dgm:pt modelId="{A34BFB6A-E9CD-4558-97B7-B8ACB992ECB4}" type="pres">
      <dgm:prSet presAssocID="{E1DEC95F-7318-4E1B-AAEA-7D6A82468A5F}" presName="tx1" presStyleLbl="revTx" presStyleIdx="4" presStyleCnt="5"/>
      <dgm:spPr/>
    </dgm:pt>
    <dgm:pt modelId="{239856E7-10CD-468D-843A-2556AFB2D138}" type="pres">
      <dgm:prSet presAssocID="{E1DEC95F-7318-4E1B-AAEA-7D6A82468A5F}" presName="vert1" presStyleCnt="0"/>
      <dgm:spPr/>
    </dgm:pt>
  </dgm:ptLst>
  <dgm:cxnLst>
    <dgm:cxn modelId="{195DE528-4BBC-41A6-9330-97E03AA4C7E4}" srcId="{A4C38F9F-1117-4FE4-B562-ABBE8DC149FF}" destId="{E1DEC95F-7318-4E1B-AAEA-7D6A82468A5F}" srcOrd="4" destOrd="0" parTransId="{2F1A40C1-04C0-4CA9-99D7-E784EA32AD73}" sibTransId="{384C861B-C855-407B-94C7-0E54080E5D3D}"/>
    <dgm:cxn modelId="{9190173D-D048-4595-BF61-799384903551}" type="presOf" srcId="{7094D062-BF2E-4234-92C8-986021B135E9}" destId="{8AAAB5D3-702E-4459-BE9F-934068F1280B}" srcOrd="0" destOrd="0" presId="urn:microsoft.com/office/officeart/2008/layout/LinedList"/>
    <dgm:cxn modelId="{E5160949-461C-4803-A6A7-480617F1D663}" srcId="{A4C38F9F-1117-4FE4-B562-ABBE8DC149FF}" destId="{FDA03A3D-987D-42D4-B3DB-F9673C82E027}" srcOrd="1" destOrd="0" parTransId="{2A0D0853-F275-400F-B7BE-C12917DF6F2C}" sibTransId="{137EA0FE-7C00-4423-AE82-A9081BA80C40}"/>
    <dgm:cxn modelId="{90912AA2-DD71-489A-8905-98254D4F9F08}" type="presOf" srcId="{FDA03A3D-987D-42D4-B3DB-F9673C82E027}" destId="{B36B2B96-3040-43C8-B2F5-DD24B5A28E2D}" srcOrd="0" destOrd="0" presId="urn:microsoft.com/office/officeart/2008/layout/LinedList"/>
    <dgm:cxn modelId="{E1FD92A5-2B16-4286-9C9E-553A7F4605BE}" type="presOf" srcId="{E1DEC95F-7318-4E1B-AAEA-7D6A82468A5F}" destId="{A34BFB6A-E9CD-4558-97B7-B8ACB992ECB4}" srcOrd="0" destOrd="0" presId="urn:microsoft.com/office/officeart/2008/layout/LinedList"/>
    <dgm:cxn modelId="{8D82CBCD-13AC-4A68-A8B8-977943A0433E}" srcId="{A4C38F9F-1117-4FE4-B562-ABBE8DC149FF}" destId="{7094D062-BF2E-4234-92C8-986021B135E9}" srcOrd="0" destOrd="0" parTransId="{4C856CC8-1D12-4FB0-97CA-45D39E1E8A08}" sibTransId="{C5FA3E1B-4481-4A3F-ACB1-D2DC97F6DFF6}"/>
    <dgm:cxn modelId="{21B2CCE3-95EF-4FC8-ABA2-9FDAFCA0E489}" srcId="{A4C38F9F-1117-4FE4-B562-ABBE8DC149FF}" destId="{9A0B4948-DC6C-477E-88CD-8796214143E6}" srcOrd="2" destOrd="0" parTransId="{6D639883-F593-4A68-9ABF-EFD4340FF78A}" sibTransId="{D186C9D4-AB16-4427-9E3F-E23227E7B092}"/>
    <dgm:cxn modelId="{142CDEE6-38F4-4BAA-BF23-4724FA78A2EC}" srcId="{A4C38F9F-1117-4FE4-B562-ABBE8DC149FF}" destId="{BCC8E967-F8FA-459E-84E7-4E213867B5EA}" srcOrd="3" destOrd="0" parTransId="{68ED8953-4A04-4D81-9F95-6CD842C4A3FA}" sibTransId="{6AE044CC-7948-4222-A6B4-DE34F4E7B3D1}"/>
    <dgm:cxn modelId="{C613D7F5-4D21-43B8-A4EB-38D5F33BFCF1}" type="presOf" srcId="{9A0B4948-DC6C-477E-88CD-8796214143E6}" destId="{61A41186-6232-47F6-AF80-E9FA8945D865}" srcOrd="0" destOrd="0" presId="urn:microsoft.com/office/officeart/2008/layout/LinedList"/>
    <dgm:cxn modelId="{FE87C5F8-7AC3-4D68-940A-D0B5C20006BA}" type="presOf" srcId="{BCC8E967-F8FA-459E-84E7-4E213867B5EA}" destId="{761E91E5-FC27-4B2C-93B9-24BD98ADE231}" srcOrd="0" destOrd="0" presId="urn:microsoft.com/office/officeart/2008/layout/LinedList"/>
    <dgm:cxn modelId="{F7EAA8FD-7985-45B4-9806-26C1BB79BFE4}" type="presOf" srcId="{A4C38F9F-1117-4FE4-B562-ABBE8DC149FF}" destId="{C9129BCA-FB34-4AA7-B9D9-781BF1E1F578}" srcOrd="0" destOrd="0" presId="urn:microsoft.com/office/officeart/2008/layout/LinedList"/>
    <dgm:cxn modelId="{F4CDFD6E-CDCE-47D4-BA16-5B30B44CCEDA}" type="presParOf" srcId="{C9129BCA-FB34-4AA7-B9D9-781BF1E1F578}" destId="{7C320EB4-5E36-413C-9EFA-1465845C2863}" srcOrd="0" destOrd="0" presId="urn:microsoft.com/office/officeart/2008/layout/LinedList"/>
    <dgm:cxn modelId="{5D981FB8-D312-4647-8C6E-C6E7823F64D8}" type="presParOf" srcId="{C9129BCA-FB34-4AA7-B9D9-781BF1E1F578}" destId="{022EA790-0E0A-435C-A348-C59A27EB69FD}" srcOrd="1" destOrd="0" presId="urn:microsoft.com/office/officeart/2008/layout/LinedList"/>
    <dgm:cxn modelId="{264DF0F9-E272-4B07-A1E5-280B3BDF09F5}" type="presParOf" srcId="{022EA790-0E0A-435C-A348-C59A27EB69FD}" destId="{8AAAB5D3-702E-4459-BE9F-934068F1280B}" srcOrd="0" destOrd="0" presId="urn:microsoft.com/office/officeart/2008/layout/LinedList"/>
    <dgm:cxn modelId="{3B30142A-EE5D-4D30-A8FD-CD367E1A0B68}" type="presParOf" srcId="{022EA790-0E0A-435C-A348-C59A27EB69FD}" destId="{F5D84C6F-D03B-43E6-B14B-9759282C8E0C}" srcOrd="1" destOrd="0" presId="urn:microsoft.com/office/officeart/2008/layout/LinedList"/>
    <dgm:cxn modelId="{D67DFE3D-AD55-461A-8136-B58F8206554D}" type="presParOf" srcId="{C9129BCA-FB34-4AA7-B9D9-781BF1E1F578}" destId="{7435AB5C-69B6-4036-B476-8A4C8BC0D5AE}" srcOrd="2" destOrd="0" presId="urn:microsoft.com/office/officeart/2008/layout/LinedList"/>
    <dgm:cxn modelId="{F04EF951-B837-414B-B89E-D317ECBC21F6}" type="presParOf" srcId="{C9129BCA-FB34-4AA7-B9D9-781BF1E1F578}" destId="{BD7AAE22-45E1-421D-B86C-839E6B814FB1}" srcOrd="3" destOrd="0" presId="urn:microsoft.com/office/officeart/2008/layout/LinedList"/>
    <dgm:cxn modelId="{24D398AE-0E5B-48DC-AA0C-C37BDF2A3A3F}" type="presParOf" srcId="{BD7AAE22-45E1-421D-B86C-839E6B814FB1}" destId="{B36B2B96-3040-43C8-B2F5-DD24B5A28E2D}" srcOrd="0" destOrd="0" presId="urn:microsoft.com/office/officeart/2008/layout/LinedList"/>
    <dgm:cxn modelId="{E4EF3E41-B85D-4790-9339-23A982B8D946}" type="presParOf" srcId="{BD7AAE22-45E1-421D-B86C-839E6B814FB1}" destId="{4EBFA980-6899-4E3D-AB5F-09FDA9D39C97}" srcOrd="1" destOrd="0" presId="urn:microsoft.com/office/officeart/2008/layout/LinedList"/>
    <dgm:cxn modelId="{99A4DF39-AC73-4624-8014-18FCB0A66C7D}" type="presParOf" srcId="{C9129BCA-FB34-4AA7-B9D9-781BF1E1F578}" destId="{23116401-EC31-4B24-BE54-2D76C55E6F55}" srcOrd="4" destOrd="0" presId="urn:microsoft.com/office/officeart/2008/layout/LinedList"/>
    <dgm:cxn modelId="{3FBB4913-2E7A-4A64-97E6-3477E3B98B65}" type="presParOf" srcId="{C9129BCA-FB34-4AA7-B9D9-781BF1E1F578}" destId="{47FA4389-CB83-48F7-B896-CC1726AB2814}" srcOrd="5" destOrd="0" presId="urn:microsoft.com/office/officeart/2008/layout/LinedList"/>
    <dgm:cxn modelId="{7E5CEE52-9663-4BD2-AFD4-B4A18AEAA090}" type="presParOf" srcId="{47FA4389-CB83-48F7-B896-CC1726AB2814}" destId="{61A41186-6232-47F6-AF80-E9FA8945D865}" srcOrd="0" destOrd="0" presId="urn:microsoft.com/office/officeart/2008/layout/LinedList"/>
    <dgm:cxn modelId="{F6C76C4B-9349-40FB-B3F2-3DD354501E25}" type="presParOf" srcId="{47FA4389-CB83-48F7-B896-CC1726AB2814}" destId="{3FC53393-67DB-4040-BC55-D200259E8C6A}" srcOrd="1" destOrd="0" presId="urn:microsoft.com/office/officeart/2008/layout/LinedList"/>
    <dgm:cxn modelId="{AE0634CC-CBA4-44B3-97DD-326F36533F4B}" type="presParOf" srcId="{C9129BCA-FB34-4AA7-B9D9-781BF1E1F578}" destId="{8B1E6E36-3F82-4DE6-8869-122333476925}" srcOrd="6" destOrd="0" presId="urn:microsoft.com/office/officeart/2008/layout/LinedList"/>
    <dgm:cxn modelId="{65C82D45-0B1A-40FD-A06C-7244BDC657FF}" type="presParOf" srcId="{C9129BCA-FB34-4AA7-B9D9-781BF1E1F578}" destId="{7949FDBB-E3B4-419E-94E7-A087C6D6FA53}" srcOrd="7" destOrd="0" presId="urn:microsoft.com/office/officeart/2008/layout/LinedList"/>
    <dgm:cxn modelId="{28CC6409-679B-4818-B729-B98113CA3162}" type="presParOf" srcId="{7949FDBB-E3B4-419E-94E7-A087C6D6FA53}" destId="{761E91E5-FC27-4B2C-93B9-24BD98ADE231}" srcOrd="0" destOrd="0" presId="urn:microsoft.com/office/officeart/2008/layout/LinedList"/>
    <dgm:cxn modelId="{AB446721-ECA2-4739-96EF-C34CE5B3ABFF}" type="presParOf" srcId="{7949FDBB-E3B4-419E-94E7-A087C6D6FA53}" destId="{37D6134A-C57F-4461-80A7-99D5A53170A4}" srcOrd="1" destOrd="0" presId="urn:microsoft.com/office/officeart/2008/layout/LinedList"/>
    <dgm:cxn modelId="{7A1D9EC7-7D14-4692-B342-E0FD49B6D92F}" type="presParOf" srcId="{C9129BCA-FB34-4AA7-B9D9-781BF1E1F578}" destId="{A3679C9F-8B61-4B2C-B254-1CB5A1CC8BE4}" srcOrd="8" destOrd="0" presId="urn:microsoft.com/office/officeart/2008/layout/LinedList"/>
    <dgm:cxn modelId="{879081E8-F73F-407D-8ADA-075C9B8DA362}" type="presParOf" srcId="{C9129BCA-FB34-4AA7-B9D9-781BF1E1F578}" destId="{57EF0B48-8996-4713-8637-1E407AA5B6AF}" srcOrd="9" destOrd="0" presId="urn:microsoft.com/office/officeart/2008/layout/LinedList"/>
    <dgm:cxn modelId="{DEA63CA6-561E-4FDA-B78A-AEBB14FF1CE2}" type="presParOf" srcId="{57EF0B48-8996-4713-8637-1E407AA5B6AF}" destId="{A34BFB6A-E9CD-4558-97B7-B8ACB992ECB4}" srcOrd="0" destOrd="0" presId="urn:microsoft.com/office/officeart/2008/layout/LinedList"/>
    <dgm:cxn modelId="{E6ADF88E-54F3-425F-B929-EF649ABA4FAB}" type="presParOf" srcId="{57EF0B48-8996-4713-8637-1E407AA5B6AF}" destId="{239856E7-10CD-468D-843A-2556AFB2D13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6AA844-F7FB-43AB-8B57-EC207D5BEC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0B518571-4697-42FD-BAA1-51F954C52E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Size has different bearing on different aspects of team effectiveness</a:t>
          </a:r>
        </a:p>
      </dgm:t>
    </dgm:pt>
    <dgm:pt modelId="{4006277C-628E-40F7-9BA0-612DAB6FF4B2}" type="parTrans" cxnId="{A0E6E0BF-F967-425C-9874-C60122C21618}">
      <dgm:prSet/>
      <dgm:spPr/>
      <dgm:t>
        <a:bodyPr/>
        <a:lstStyle/>
        <a:p>
          <a:endParaRPr lang="en-US"/>
        </a:p>
      </dgm:t>
    </dgm:pt>
    <dgm:pt modelId="{678B5EB1-DBAC-4600-8B5F-CBB31E29E855}" type="sibTrans" cxnId="{A0E6E0BF-F967-425C-9874-C60122C21618}">
      <dgm:prSet/>
      <dgm:spPr/>
      <dgm:t>
        <a:bodyPr/>
        <a:lstStyle/>
        <a:p>
          <a:endParaRPr lang="en-US"/>
        </a:p>
      </dgm:t>
    </dgm:pt>
    <dgm:pt modelId="{B73EA1C5-5314-423E-A38E-F96F012E31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Large:  Provides varied skill pool but also more conflict &amp; Slow progress</a:t>
          </a:r>
        </a:p>
      </dgm:t>
    </dgm:pt>
    <dgm:pt modelId="{78C96D9C-1017-4400-A0D7-93155316BCB7}" type="parTrans" cxnId="{857E804E-9EB8-45F7-95DF-F85F31F9DA60}">
      <dgm:prSet/>
      <dgm:spPr/>
      <dgm:t>
        <a:bodyPr/>
        <a:lstStyle/>
        <a:p>
          <a:endParaRPr lang="en-US"/>
        </a:p>
      </dgm:t>
    </dgm:pt>
    <dgm:pt modelId="{6E277CE5-C75A-4C3C-AD76-0435C8C0A99D}" type="sibTrans" cxnId="{857E804E-9EB8-45F7-95DF-F85F31F9DA60}">
      <dgm:prSet/>
      <dgm:spPr/>
      <dgm:t>
        <a:bodyPr/>
        <a:lstStyle/>
        <a:p>
          <a:endParaRPr lang="en-US"/>
        </a:p>
      </dgm:t>
    </dgm:pt>
    <dgm:pt modelId="{54441E98-082C-4F3C-BD81-59C5ED3090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Small: Stronger bonds, close relationship</a:t>
          </a:r>
        </a:p>
      </dgm:t>
    </dgm:pt>
    <dgm:pt modelId="{E1C47CFC-4222-4CBC-BF99-96F4BFD1B802}" type="parTrans" cxnId="{938DA080-DF6C-47EF-ABF7-795C47414BE2}">
      <dgm:prSet/>
      <dgm:spPr/>
      <dgm:t>
        <a:bodyPr/>
        <a:lstStyle/>
        <a:p>
          <a:endParaRPr lang="en-US"/>
        </a:p>
      </dgm:t>
    </dgm:pt>
    <dgm:pt modelId="{90091165-DFE3-4548-9B46-6FD720A64ADA}" type="sibTrans" cxnId="{938DA080-DF6C-47EF-ABF7-795C47414BE2}">
      <dgm:prSet/>
      <dgm:spPr/>
      <dgm:t>
        <a:bodyPr/>
        <a:lstStyle/>
        <a:p>
          <a:endParaRPr lang="en-US"/>
        </a:p>
      </dgm:t>
    </dgm:pt>
    <dgm:pt modelId="{F6C4943B-AE5C-4066-B69E-47C43BB5B6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Frequent &amp; better communication</a:t>
          </a:r>
        </a:p>
      </dgm:t>
    </dgm:pt>
    <dgm:pt modelId="{0862E1D1-E732-4D2F-82E8-02BD22BD2FA0}" type="parTrans" cxnId="{080755ED-FACB-47DF-8EFD-D992BB11BB84}">
      <dgm:prSet/>
      <dgm:spPr/>
      <dgm:t>
        <a:bodyPr/>
        <a:lstStyle/>
        <a:p>
          <a:endParaRPr lang="en-US"/>
        </a:p>
      </dgm:t>
    </dgm:pt>
    <dgm:pt modelId="{65FCE82F-36F9-4E88-B789-B53106BBDD21}" type="sibTrans" cxnId="{080755ED-FACB-47DF-8EFD-D992BB11BB84}">
      <dgm:prSet/>
      <dgm:spPr/>
      <dgm:t>
        <a:bodyPr/>
        <a:lstStyle/>
        <a:p>
          <a:endParaRPr lang="en-US"/>
        </a:p>
      </dgm:t>
    </dgm:pt>
    <dgm:pt modelId="{0412A747-76BE-4FC1-B921-903C46A357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Higher Participation</a:t>
          </a:r>
        </a:p>
      </dgm:t>
    </dgm:pt>
    <dgm:pt modelId="{14EA671A-163D-4A4D-8BF0-C395AAD2B773}" type="parTrans" cxnId="{51BABFD3-7F7E-4CC6-8804-3832B235AE37}">
      <dgm:prSet/>
      <dgm:spPr/>
      <dgm:t>
        <a:bodyPr/>
        <a:lstStyle/>
        <a:p>
          <a:endParaRPr lang="en-US"/>
        </a:p>
      </dgm:t>
    </dgm:pt>
    <dgm:pt modelId="{462702E1-5346-481D-B182-45EA8AB796F1}" type="sibTrans" cxnId="{51BABFD3-7F7E-4CC6-8804-3832B235AE37}">
      <dgm:prSet/>
      <dgm:spPr/>
      <dgm:t>
        <a:bodyPr/>
        <a:lstStyle/>
        <a:p>
          <a:endParaRPr lang="en-US"/>
        </a:p>
      </dgm:t>
    </dgm:pt>
    <dgm:pt modelId="{62283DBE-5D0E-4AC6-949C-B389DE7871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Less chance of social loafing</a:t>
          </a:r>
        </a:p>
      </dgm:t>
    </dgm:pt>
    <dgm:pt modelId="{F636E4CC-570E-427D-A212-CD9B4AED9763}" type="parTrans" cxnId="{01B8DCFB-486E-4806-A869-7E499DA6CBFE}">
      <dgm:prSet/>
      <dgm:spPr/>
      <dgm:t>
        <a:bodyPr/>
        <a:lstStyle/>
        <a:p>
          <a:endParaRPr lang="en-US"/>
        </a:p>
      </dgm:t>
    </dgm:pt>
    <dgm:pt modelId="{5E5BBE46-EF20-4DB5-90E9-842024A10CA4}" type="sibTrans" cxnId="{01B8DCFB-486E-4806-A869-7E499DA6CBFE}">
      <dgm:prSet/>
      <dgm:spPr/>
      <dgm:t>
        <a:bodyPr/>
        <a:lstStyle/>
        <a:p>
          <a:endParaRPr lang="en-US"/>
        </a:p>
      </dgm:t>
    </dgm:pt>
    <dgm:pt modelId="{CD8442B7-D5C1-49FD-A78E-389E96AA3652}" type="pres">
      <dgm:prSet presAssocID="{E26AA844-F7FB-43AB-8B57-EC207D5BEC45}" presName="root" presStyleCnt="0">
        <dgm:presLayoutVars>
          <dgm:dir/>
          <dgm:resizeHandles val="exact"/>
        </dgm:presLayoutVars>
      </dgm:prSet>
      <dgm:spPr/>
    </dgm:pt>
    <dgm:pt modelId="{02BF4CDE-A84A-4B35-B2CD-719F1EB0A752}" type="pres">
      <dgm:prSet presAssocID="{0B518571-4697-42FD-BAA1-51F954C52E0E}" presName="compNode" presStyleCnt="0"/>
      <dgm:spPr/>
    </dgm:pt>
    <dgm:pt modelId="{BEB77E2E-00C1-4A67-8AD3-C9E0F23A920E}" type="pres">
      <dgm:prSet presAssocID="{0B518571-4697-42FD-BAA1-51F954C52E0E}" presName="bgRect" presStyleLbl="bgShp" presStyleIdx="0" presStyleCnt="6"/>
      <dgm:spPr/>
    </dgm:pt>
    <dgm:pt modelId="{702E2B50-8143-482A-8AB4-6C65D627BD25}" type="pres">
      <dgm:prSet presAssocID="{0B518571-4697-42FD-BAA1-51F954C52E0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81E2DF8E-4573-461F-8756-79C29C4C7B2D}" type="pres">
      <dgm:prSet presAssocID="{0B518571-4697-42FD-BAA1-51F954C52E0E}" presName="spaceRect" presStyleCnt="0"/>
      <dgm:spPr/>
    </dgm:pt>
    <dgm:pt modelId="{AEDBA558-B049-4231-BA76-73D6A0A44E61}" type="pres">
      <dgm:prSet presAssocID="{0B518571-4697-42FD-BAA1-51F954C52E0E}" presName="parTx" presStyleLbl="revTx" presStyleIdx="0" presStyleCnt="6">
        <dgm:presLayoutVars>
          <dgm:chMax val="0"/>
          <dgm:chPref val="0"/>
        </dgm:presLayoutVars>
      </dgm:prSet>
      <dgm:spPr/>
    </dgm:pt>
    <dgm:pt modelId="{8C5E52E4-CFDE-4F43-AFF2-BEE7B4A00AC6}" type="pres">
      <dgm:prSet presAssocID="{678B5EB1-DBAC-4600-8B5F-CBB31E29E855}" presName="sibTrans" presStyleCnt="0"/>
      <dgm:spPr/>
    </dgm:pt>
    <dgm:pt modelId="{13DD18D1-5233-42A2-A6D3-AD04C49CC197}" type="pres">
      <dgm:prSet presAssocID="{B73EA1C5-5314-423E-A38E-F96F012E3151}" presName="compNode" presStyleCnt="0"/>
      <dgm:spPr/>
    </dgm:pt>
    <dgm:pt modelId="{273516EF-C9C2-4A42-B8FA-5DBAA54949A3}" type="pres">
      <dgm:prSet presAssocID="{B73EA1C5-5314-423E-A38E-F96F012E3151}" presName="bgRect" presStyleLbl="bgShp" presStyleIdx="1" presStyleCnt="6"/>
      <dgm:spPr/>
    </dgm:pt>
    <dgm:pt modelId="{3511A41C-0F1E-4A24-8DF6-CC7AE378E740}" type="pres">
      <dgm:prSet presAssocID="{B73EA1C5-5314-423E-A38E-F96F012E315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25F5C886-A80F-4DC3-96BE-ACFFF52F9B1C}" type="pres">
      <dgm:prSet presAssocID="{B73EA1C5-5314-423E-A38E-F96F012E3151}" presName="spaceRect" presStyleCnt="0"/>
      <dgm:spPr/>
    </dgm:pt>
    <dgm:pt modelId="{BB613660-C6B4-424B-BEB1-6741F86CC229}" type="pres">
      <dgm:prSet presAssocID="{B73EA1C5-5314-423E-A38E-F96F012E3151}" presName="parTx" presStyleLbl="revTx" presStyleIdx="1" presStyleCnt="6">
        <dgm:presLayoutVars>
          <dgm:chMax val="0"/>
          <dgm:chPref val="0"/>
        </dgm:presLayoutVars>
      </dgm:prSet>
      <dgm:spPr/>
    </dgm:pt>
    <dgm:pt modelId="{84D1BDC5-CB44-4944-AF4A-C3DC3E55EA53}" type="pres">
      <dgm:prSet presAssocID="{6E277CE5-C75A-4C3C-AD76-0435C8C0A99D}" presName="sibTrans" presStyleCnt="0"/>
      <dgm:spPr/>
    </dgm:pt>
    <dgm:pt modelId="{0E550CBB-BEE0-4A56-9F58-B5E064572D4E}" type="pres">
      <dgm:prSet presAssocID="{54441E98-082C-4F3C-BD81-59C5ED309012}" presName="compNode" presStyleCnt="0"/>
      <dgm:spPr/>
    </dgm:pt>
    <dgm:pt modelId="{847A1ECE-83F1-4AD3-9C8D-78342D2AEAEE}" type="pres">
      <dgm:prSet presAssocID="{54441E98-082C-4F3C-BD81-59C5ED309012}" presName="bgRect" presStyleLbl="bgShp" presStyleIdx="2" presStyleCnt="6"/>
      <dgm:spPr/>
    </dgm:pt>
    <dgm:pt modelId="{37202A12-3EFF-4569-BC89-51D0844475BC}" type="pres">
      <dgm:prSet presAssocID="{54441E98-082C-4F3C-BD81-59C5ED30901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8171E39-9FB7-436B-8B83-73183364A186}" type="pres">
      <dgm:prSet presAssocID="{54441E98-082C-4F3C-BD81-59C5ED309012}" presName="spaceRect" presStyleCnt="0"/>
      <dgm:spPr/>
    </dgm:pt>
    <dgm:pt modelId="{EFE37E25-B477-47D9-AF75-AF0A836189D8}" type="pres">
      <dgm:prSet presAssocID="{54441E98-082C-4F3C-BD81-59C5ED309012}" presName="parTx" presStyleLbl="revTx" presStyleIdx="2" presStyleCnt="6">
        <dgm:presLayoutVars>
          <dgm:chMax val="0"/>
          <dgm:chPref val="0"/>
        </dgm:presLayoutVars>
      </dgm:prSet>
      <dgm:spPr/>
    </dgm:pt>
    <dgm:pt modelId="{A1488D13-FF54-4A84-95E2-9CA94814C6FA}" type="pres">
      <dgm:prSet presAssocID="{90091165-DFE3-4548-9B46-6FD720A64ADA}" presName="sibTrans" presStyleCnt="0"/>
      <dgm:spPr/>
    </dgm:pt>
    <dgm:pt modelId="{6754310C-5752-4777-8445-9444C33B508F}" type="pres">
      <dgm:prSet presAssocID="{F6C4943B-AE5C-4066-B69E-47C43BB5B62E}" presName="compNode" presStyleCnt="0"/>
      <dgm:spPr/>
    </dgm:pt>
    <dgm:pt modelId="{36FA7B7D-99C6-4297-9B91-5400519F5A7F}" type="pres">
      <dgm:prSet presAssocID="{F6C4943B-AE5C-4066-B69E-47C43BB5B62E}" presName="bgRect" presStyleLbl="bgShp" presStyleIdx="3" presStyleCnt="6"/>
      <dgm:spPr/>
    </dgm:pt>
    <dgm:pt modelId="{81B149A9-40DC-441B-9E9A-5AC4569D8A5F}" type="pres">
      <dgm:prSet presAssocID="{F6C4943B-AE5C-4066-B69E-47C43BB5B62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2C6397C-A23A-447C-9434-58D88DC53AD2}" type="pres">
      <dgm:prSet presAssocID="{F6C4943B-AE5C-4066-B69E-47C43BB5B62E}" presName="spaceRect" presStyleCnt="0"/>
      <dgm:spPr/>
    </dgm:pt>
    <dgm:pt modelId="{85563E87-93A7-45F3-92C6-D1DD63295E25}" type="pres">
      <dgm:prSet presAssocID="{F6C4943B-AE5C-4066-B69E-47C43BB5B62E}" presName="parTx" presStyleLbl="revTx" presStyleIdx="3" presStyleCnt="6">
        <dgm:presLayoutVars>
          <dgm:chMax val="0"/>
          <dgm:chPref val="0"/>
        </dgm:presLayoutVars>
      </dgm:prSet>
      <dgm:spPr/>
    </dgm:pt>
    <dgm:pt modelId="{7665C437-A12A-498E-AFEA-77A79B7BE182}" type="pres">
      <dgm:prSet presAssocID="{65FCE82F-36F9-4E88-B789-B53106BBDD21}" presName="sibTrans" presStyleCnt="0"/>
      <dgm:spPr/>
    </dgm:pt>
    <dgm:pt modelId="{49E452F6-6F07-464F-A357-74845F1B2924}" type="pres">
      <dgm:prSet presAssocID="{0412A747-76BE-4FC1-B921-903C46A3573D}" presName="compNode" presStyleCnt="0"/>
      <dgm:spPr/>
    </dgm:pt>
    <dgm:pt modelId="{07B45572-BC5A-496B-BC25-C3243256A864}" type="pres">
      <dgm:prSet presAssocID="{0412A747-76BE-4FC1-B921-903C46A3573D}" presName="bgRect" presStyleLbl="bgShp" presStyleIdx="4" presStyleCnt="6"/>
      <dgm:spPr/>
    </dgm:pt>
    <dgm:pt modelId="{0A5B1800-F699-4A25-8211-F57449D69CCE}" type="pres">
      <dgm:prSet presAssocID="{0412A747-76BE-4FC1-B921-903C46A3573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C6D3F56-3E7D-4420-BC1A-01ABEC0A2DC5}" type="pres">
      <dgm:prSet presAssocID="{0412A747-76BE-4FC1-B921-903C46A3573D}" presName="spaceRect" presStyleCnt="0"/>
      <dgm:spPr/>
    </dgm:pt>
    <dgm:pt modelId="{F40803AF-1CD4-4A1B-9E5D-BEBB411AD01C}" type="pres">
      <dgm:prSet presAssocID="{0412A747-76BE-4FC1-B921-903C46A3573D}" presName="parTx" presStyleLbl="revTx" presStyleIdx="4" presStyleCnt="6">
        <dgm:presLayoutVars>
          <dgm:chMax val="0"/>
          <dgm:chPref val="0"/>
        </dgm:presLayoutVars>
      </dgm:prSet>
      <dgm:spPr/>
    </dgm:pt>
    <dgm:pt modelId="{2084AA28-B649-420F-9910-D0479F4FDEA7}" type="pres">
      <dgm:prSet presAssocID="{462702E1-5346-481D-B182-45EA8AB796F1}" presName="sibTrans" presStyleCnt="0"/>
      <dgm:spPr/>
    </dgm:pt>
    <dgm:pt modelId="{169319B2-FF0B-4CA1-849C-105A6383D1DB}" type="pres">
      <dgm:prSet presAssocID="{62283DBE-5D0E-4AC6-949C-B389DE787167}" presName="compNode" presStyleCnt="0"/>
      <dgm:spPr/>
    </dgm:pt>
    <dgm:pt modelId="{6329DE92-CA4A-45D7-A12E-4129A577AA98}" type="pres">
      <dgm:prSet presAssocID="{62283DBE-5D0E-4AC6-949C-B389DE787167}" presName="bgRect" presStyleLbl="bgShp" presStyleIdx="5" presStyleCnt="6"/>
      <dgm:spPr/>
    </dgm:pt>
    <dgm:pt modelId="{214D9313-3DA2-4812-BDCB-1BF17E7298D4}" type="pres">
      <dgm:prSet presAssocID="{62283DBE-5D0E-4AC6-949C-B389DE78716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4771CA0-AA82-41C9-80F7-ABBDA995BD31}" type="pres">
      <dgm:prSet presAssocID="{62283DBE-5D0E-4AC6-949C-B389DE787167}" presName="spaceRect" presStyleCnt="0"/>
      <dgm:spPr/>
    </dgm:pt>
    <dgm:pt modelId="{728A38C0-9AB7-4E62-ADE9-DBAB797FDF5B}" type="pres">
      <dgm:prSet presAssocID="{62283DBE-5D0E-4AC6-949C-B389DE787167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F276C65-AD47-4606-AE3D-F4798939792E}" type="presOf" srcId="{B73EA1C5-5314-423E-A38E-F96F012E3151}" destId="{BB613660-C6B4-424B-BEB1-6741F86CC229}" srcOrd="0" destOrd="0" presId="urn:microsoft.com/office/officeart/2018/2/layout/IconVerticalSolidList"/>
    <dgm:cxn modelId="{306B676E-4F73-4524-8A44-1986E63C9579}" type="presOf" srcId="{F6C4943B-AE5C-4066-B69E-47C43BB5B62E}" destId="{85563E87-93A7-45F3-92C6-D1DD63295E25}" srcOrd="0" destOrd="0" presId="urn:microsoft.com/office/officeart/2018/2/layout/IconVerticalSolidList"/>
    <dgm:cxn modelId="{857E804E-9EB8-45F7-95DF-F85F31F9DA60}" srcId="{E26AA844-F7FB-43AB-8B57-EC207D5BEC45}" destId="{B73EA1C5-5314-423E-A38E-F96F012E3151}" srcOrd="1" destOrd="0" parTransId="{78C96D9C-1017-4400-A0D7-93155316BCB7}" sibTransId="{6E277CE5-C75A-4C3C-AD76-0435C8C0A99D}"/>
    <dgm:cxn modelId="{938DA080-DF6C-47EF-ABF7-795C47414BE2}" srcId="{E26AA844-F7FB-43AB-8B57-EC207D5BEC45}" destId="{54441E98-082C-4F3C-BD81-59C5ED309012}" srcOrd="2" destOrd="0" parTransId="{E1C47CFC-4222-4CBC-BF99-96F4BFD1B802}" sibTransId="{90091165-DFE3-4548-9B46-6FD720A64ADA}"/>
    <dgm:cxn modelId="{4AB2E482-E653-41EE-94FB-88A4F596D32A}" type="presOf" srcId="{62283DBE-5D0E-4AC6-949C-B389DE787167}" destId="{728A38C0-9AB7-4E62-ADE9-DBAB797FDF5B}" srcOrd="0" destOrd="0" presId="urn:microsoft.com/office/officeart/2018/2/layout/IconVerticalSolidList"/>
    <dgm:cxn modelId="{B40B71B5-B6E2-4620-A9B4-B37961C1997F}" type="presOf" srcId="{0B518571-4697-42FD-BAA1-51F954C52E0E}" destId="{AEDBA558-B049-4231-BA76-73D6A0A44E61}" srcOrd="0" destOrd="0" presId="urn:microsoft.com/office/officeart/2018/2/layout/IconVerticalSolidList"/>
    <dgm:cxn modelId="{A0E6E0BF-F967-425C-9874-C60122C21618}" srcId="{E26AA844-F7FB-43AB-8B57-EC207D5BEC45}" destId="{0B518571-4697-42FD-BAA1-51F954C52E0E}" srcOrd="0" destOrd="0" parTransId="{4006277C-628E-40F7-9BA0-612DAB6FF4B2}" sibTransId="{678B5EB1-DBAC-4600-8B5F-CBB31E29E855}"/>
    <dgm:cxn modelId="{81EE2DCA-7048-43E7-A7AB-75B0DC952186}" type="presOf" srcId="{0412A747-76BE-4FC1-B921-903C46A3573D}" destId="{F40803AF-1CD4-4A1B-9E5D-BEBB411AD01C}" srcOrd="0" destOrd="0" presId="urn:microsoft.com/office/officeart/2018/2/layout/IconVerticalSolidList"/>
    <dgm:cxn modelId="{2B97F6CD-F4E2-4067-9D3E-AC60DB02A293}" type="presOf" srcId="{E26AA844-F7FB-43AB-8B57-EC207D5BEC45}" destId="{CD8442B7-D5C1-49FD-A78E-389E96AA3652}" srcOrd="0" destOrd="0" presId="urn:microsoft.com/office/officeart/2018/2/layout/IconVerticalSolidList"/>
    <dgm:cxn modelId="{51BABFD3-7F7E-4CC6-8804-3832B235AE37}" srcId="{E26AA844-F7FB-43AB-8B57-EC207D5BEC45}" destId="{0412A747-76BE-4FC1-B921-903C46A3573D}" srcOrd="4" destOrd="0" parTransId="{14EA671A-163D-4A4D-8BF0-C395AAD2B773}" sibTransId="{462702E1-5346-481D-B182-45EA8AB796F1}"/>
    <dgm:cxn modelId="{83AE10E9-93FD-48BC-BF6B-1AA18EC47FDC}" type="presOf" srcId="{54441E98-082C-4F3C-BD81-59C5ED309012}" destId="{EFE37E25-B477-47D9-AF75-AF0A836189D8}" srcOrd="0" destOrd="0" presId="urn:microsoft.com/office/officeart/2018/2/layout/IconVerticalSolidList"/>
    <dgm:cxn modelId="{080755ED-FACB-47DF-8EFD-D992BB11BB84}" srcId="{E26AA844-F7FB-43AB-8B57-EC207D5BEC45}" destId="{F6C4943B-AE5C-4066-B69E-47C43BB5B62E}" srcOrd="3" destOrd="0" parTransId="{0862E1D1-E732-4D2F-82E8-02BD22BD2FA0}" sibTransId="{65FCE82F-36F9-4E88-B789-B53106BBDD21}"/>
    <dgm:cxn modelId="{01B8DCFB-486E-4806-A869-7E499DA6CBFE}" srcId="{E26AA844-F7FB-43AB-8B57-EC207D5BEC45}" destId="{62283DBE-5D0E-4AC6-949C-B389DE787167}" srcOrd="5" destOrd="0" parTransId="{F636E4CC-570E-427D-A212-CD9B4AED9763}" sibTransId="{5E5BBE46-EF20-4DB5-90E9-842024A10CA4}"/>
    <dgm:cxn modelId="{C2F2B73E-2724-4FFA-8A54-811D66B9AAEC}" type="presParOf" srcId="{CD8442B7-D5C1-49FD-A78E-389E96AA3652}" destId="{02BF4CDE-A84A-4B35-B2CD-719F1EB0A752}" srcOrd="0" destOrd="0" presId="urn:microsoft.com/office/officeart/2018/2/layout/IconVerticalSolidList"/>
    <dgm:cxn modelId="{79031F64-AEF2-41E6-93BC-7644DF1C6E03}" type="presParOf" srcId="{02BF4CDE-A84A-4B35-B2CD-719F1EB0A752}" destId="{BEB77E2E-00C1-4A67-8AD3-C9E0F23A920E}" srcOrd="0" destOrd="0" presId="urn:microsoft.com/office/officeart/2018/2/layout/IconVerticalSolidList"/>
    <dgm:cxn modelId="{0ED2F9A3-C6A1-4EDB-A919-CA1D38355270}" type="presParOf" srcId="{02BF4CDE-A84A-4B35-B2CD-719F1EB0A752}" destId="{702E2B50-8143-482A-8AB4-6C65D627BD25}" srcOrd="1" destOrd="0" presId="urn:microsoft.com/office/officeart/2018/2/layout/IconVerticalSolidList"/>
    <dgm:cxn modelId="{D7129C08-001B-4D07-9C0D-8E9A5FBE1BFF}" type="presParOf" srcId="{02BF4CDE-A84A-4B35-B2CD-719F1EB0A752}" destId="{81E2DF8E-4573-461F-8756-79C29C4C7B2D}" srcOrd="2" destOrd="0" presId="urn:microsoft.com/office/officeart/2018/2/layout/IconVerticalSolidList"/>
    <dgm:cxn modelId="{760F2939-4690-4E9C-8125-C9CFFF8BA334}" type="presParOf" srcId="{02BF4CDE-A84A-4B35-B2CD-719F1EB0A752}" destId="{AEDBA558-B049-4231-BA76-73D6A0A44E61}" srcOrd="3" destOrd="0" presId="urn:microsoft.com/office/officeart/2018/2/layout/IconVerticalSolidList"/>
    <dgm:cxn modelId="{D66D30DD-A962-486B-B804-2C3A6ADADD98}" type="presParOf" srcId="{CD8442B7-D5C1-49FD-A78E-389E96AA3652}" destId="{8C5E52E4-CFDE-4F43-AFF2-BEE7B4A00AC6}" srcOrd="1" destOrd="0" presId="urn:microsoft.com/office/officeart/2018/2/layout/IconVerticalSolidList"/>
    <dgm:cxn modelId="{A0157C62-FCBE-439E-B7E7-F690F955CE29}" type="presParOf" srcId="{CD8442B7-D5C1-49FD-A78E-389E96AA3652}" destId="{13DD18D1-5233-42A2-A6D3-AD04C49CC197}" srcOrd="2" destOrd="0" presId="urn:microsoft.com/office/officeart/2018/2/layout/IconVerticalSolidList"/>
    <dgm:cxn modelId="{A095424E-6924-4628-9263-81E966FA9603}" type="presParOf" srcId="{13DD18D1-5233-42A2-A6D3-AD04C49CC197}" destId="{273516EF-C9C2-4A42-B8FA-5DBAA54949A3}" srcOrd="0" destOrd="0" presId="urn:microsoft.com/office/officeart/2018/2/layout/IconVerticalSolidList"/>
    <dgm:cxn modelId="{75D59171-A6B9-4338-BAA6-F66FAF14CB8F}" type="presParOf" srcId="{13DD18D1-5233-42A2-A6D3-AD04C49CC197}" destId="{3511A41C-0F1E-4A24-8DF6-CC7AE378E740}" srcOrd="1" destOrd="0" presId="urn:microsoft.com/office/officeart/2018/2/layout/IconVerticalSolidList"/>
    <dgm:cxn modelId="{74DDC3F6-747E-450C-8955-4814CD8B3975}" type="presParOf" srcId="{13DD18D1-5233-42A2-A6D3-AD04C49CC197}" destId="{25F5C886-A80F-4DC3-96BE-ACFFF52F9B1C}" srcOrd="2" destOrd="0" presId="urn:microsoft.com/office/officeart/2018/2/layout/IconVerticalSolidList"/>
    <dgm:cxn modelId="{07FA13BC-5744-4B2D-8CD2-2D70198825C6}" type="presParOf" srcId="{13DD18D1-5233-42A2-A6D3-AD04C49CC197}" destId="{BB613660-C6B4-424B-BEB1-6741F86CC229}" srcOrd="3" destOrd="0" presId="urn:microsoft.com/office/officeart/2018/2/layout/IconVerticalSolidList"/>
    <dgm:cxn modelId="{F42263D6-1B69-415B-B1B3-2B116ACD2006}" type="presParOf" srcId="{CD8442B7-D5C1-49FD-A78E-389E96AA3652}" destId="{84D1BDC5-CB44-4944-AF4A-C3DC3E55EA53}" srcOrd="3" destOrd="0" presId="urn:microsoft.com/office/officeart/2018/2/layout/IconVerticalSolidList"/>
    <dgm:cxn modelId="{45C46594-FFEB-4A81-AE15-460DE2D900DE}" type="presParOf" srcId="{CD8442B7-D5C1-49FD-A78E-389E96AA3652}" destId="{0E550CBB-BEE0-4A56-9F58-B5E064572D4E}" srcOrd="4" destOrd="0" presId="urn:microsoft.com/office/officeart/2018/2/layout/IconVerticalSolidList"/>
    <dgm:cxn modelId="{EE3AE4FE-3AB6-4EBF-8ACA-7A885F827BDC}" type="presParOf" srcId="{0E550CBB-BEE0-4A56-9F58-B5E064572D4E}" destId="{847A1ECE-83F1-4AD3-9C8D-78342D2AEAEE}" srcOrd="0" destOrd="0" presId="urn:microsoft.com/office/officeart/2018/2/layout/IconVerticalSolidList"/>
    <dgm:cxn modelId="{D60B72A3-756C-4BA8-8F91-013CA7DAB84C}" type="presParOf" srcId="{0E550CBB-BEE0-4A56-9F58-B5E064572D4E}" destId="{37202A12-3EFF-4569-BC89-51D0844475BC}" srcOrd="1" destOrd="0" presId="urn:microsoft.com/office/officeart/2018/2/layout/IconVerticalSolidList"/>
    <dgm:cxn modelId="{0EE69228-55F3-4709-906F-4835011C96B7}" type="presParOf" srcId="{0E550CBB-BEE0-4A56-9F58-B5E064572D4E}" destId="{D8171E39-9FB7-436B-8B83-73183364A186}" srcOrd="2" destOrd="0" presId="urn:microsoft.com/office/officeart/2018/2/layout/IconVerticalSolidList"/>
    <dgm:cxn modelId="{71B544AB-204A-4140-9C6B-D2F4B44BCFC8}" type="presParOf" srcId="{0E550CBB-BEE0-4A56-9F58-B5E064572D4E}" destId="{EFE37E25-B477-47D9-AF75-AF0A836189D8}" srcOrd="3" destOrd="0" presId="urn:microsoft.com/office/officeart/2018/2/layout/IconVerticalSolidList"/>
    <dgm:cxn modelId="{F325B244-41B3-400E-B39E-EA685050C8AA}" type="presParOf" srcId="{CD8442B7-D5C1-49FD-A78E-389E96AA3652}" destId="{A1488D13-FF54-4A84-95E2-9CA94814C6FA}" srcOrd="5" destOrd="0" presId="urn:microsoft.com/office/officeart/2018/2/layout/IconVerticalSolidList"/>
    <dgm:cxn modelId="{1F8E7070-B3C0-4BE4-A149-18C476FD3147}" type="presParOf" srcId="{CD8442B7-D5C1-49FD-A78E-389E96AA3652}" destId="{6754310C-5752-4777-8445-9444C33B508F}" srcOrd="6" destOrd="0" presId="urn:microsoft.com/office/officeart/2018/2/layout/IconVerticalSolidList"/>
    <dgm:cxn modelId="{509A3EB1-B6A7-434C-B1F2-DFEB087A8BDF}" type="presParOf" srcId="{6754310C-5752-4777-8445-9444C33B508F}" destId="{36FA7B7D-99C6-4297-9B91-5400519F5A7F}" srcOrd="0" destOrd="0" presId="urn:microsoft.com/office/officeart/2018/2/layout/IconVerticalSolidList"/>
    <dgm:cxn modelId="{449B2F44-8E12-474D-A30F-65E302D4C249}" type="presParOf" srcId="{6754310C-5752-4777-8445-9444C33B508F}" destId="{81B149A9-40DC-441B-9E9A-5AC4569D8A5F}" srcOrd="1" destOrd="0" presId="urn:microsoft.com/office/officeart/2018/2/layout/IconVerticalSolidList"/>
    <dgm:cxn modelId="{E463EDCF-1FC8-4C5B-B28A-D697839DDA94}" type="presParOf" srcId="{6754310C-5752-4777-8445-9444C33B508F}" destId="{D2C6397C-A23A-447C-9434-58D88DC53AD2}" srcOrd="2" destOrd="0" presId="urn:microsoft.com/office/officeart/2018/2/layout/IconVerticalSolidList"/>
    <dgm:cxn modelId="{9453257D-2CB0-4677-9E94-37B79DA5F0BD}" type="presParOf" srcId="{6754310C-5752-4777-8445-9444C33B508F}" destId="{85563E87-93A7-45F3-92C6-D1DD63295E25}" srcOrd="3" destOrd="0" presId="urn:microsoft.com/office/officeart/2018/2/layout/IconVerticalSolidList"/>
    <dgm:cxn modelId="{D764D182-2D51-4A0B-B912-603E695D48D3}" type="presParOf" srcId="{CD8442B7-D5C1-49FD-A78E-389E96AA3652}" destId="{7665C437-A12A-498E-AFEA-77A79B7BE182}" srcOrd="7" destOrd="0" presId="urn:microsoft.com/office/officeart/2018/2/layout/IconVerticalSolidList"/>
    <dgm:cxn modelId="{E9D2A192-7479-40A3-AAA1-75F05EF0B687}" type="presParOf" srcId="{CD8442B7-D5C1-49FD-A78E-389E96AA3652}" destId="{49E452F6-6F07-464F-A357-74845F1B2924}" srcOrd="8" destOrd="0" presId="urn:microsoft.com/office/officeart/2018/2/layout/IconVerticalSolidList"/>
    <dgm:cxn modelId="{7EA46C18-B25F-4919-9CAA-E69E20C6083D}" type="presParOf" srcId="{49E452F6-6F07-464F-A357-74845F1B2924}" destId="{07B45572-BC5A-496B-BC25-C3243256A864}" srcOrd="0" destOrd="0" presId="urn:microsoft.com/office/officeart/2018/2/layout/IconVerticalSolidList"/>
    <dgm:cxn modelId="{51288DA7-1DCB-49A8-8064-737BD146C094}" type="presParOf" srcId="{49E452F6-6F07-464F-A357-74845F1B2924}" destId="{0A5B1800-F699-4A25-8211-F57449D69CCE}" srcOrd="1" destOrd="0" presId="urn:microsoft.com/office/officeart/2018/2/layout/IconVerticalSolidList"/>
    <dgm:cxn modelId="{E4656847-07D0-4660-9EEB-4B276870414B}" type="presParOf" srcId="{49E452F6-6F07-464F-A357-74845F1B2924}" destId="{8C6D3F56-3E7D-4420-BC1A-01ABEC0A2DC5}" srcOrd="2" destOrd="0" presId="urn:microsoft.com/office/officeart/2018/2/layout/IconVerticalSolidList"/>
    <dgm:cxn modelId="{C3F9ECBB-EFC7-4715-8297-07412E3B560A}" type="presParOf" srcId="{49E452F6-6F07-464F-A357-74845F1B2924}" destId="{F40803AF-1CD4-4A1B-9E5D-BEBB411AD01C}" srcOrd="3" destOrd="0" presId="urn:microsoft.com/office/officeart/2018/2/layout/IconVerticalSolidList"/>
    <dgm:cxn modelId="{216228F8-9D85-4C42-8AE0-C6D12664C6BA}" type="presParOf" srcId="{CD8442B7-D5C1-49FD-A78E-389E96AA3652}" destId="{2084AA28-B649-420F-9910-D0479F4FDEA7}" srcOrd="9" destOrd="0" presId="urn:microsoft.com/office/officeart/2018/2/layout/IconVerticalSolidList"/>
    <dgm:cxn modelId="{E34B2B06-A82B-46A6-A829-B11AB99C772A}" type="presParOf" srcId="{CD8442B7-D5C1-49FD-A78E-389E96AA3652}" destId="{169319B2-FF0B-4CA1-849C-105A6383D1DB}" srcOrd="10" destOrd="0" presId="urn:microsoft.com/office/officeart/2018/2/layout/IconVerticalSolidList"/>
    <dgm:cxn modelId="{B48A92AD-39E9-41B6-A777-451B94D86A8F}" type="presParOf" srcId="{169319B2-FF0B-4CA1-849C-105A6383D1DB}" destId="{6329DE92-CA4A-45D7-A12E-4129A577AA98}" srcOrd="0" destOrd="0" presId="urn:microsoft.com/office/officeart/2018/2/layout/IconVerticalSolidList"/>
    <dgm:cxn modelId="{5B06376E-4FDF-43ED-8A55-A985BC39A464}" type="presParOf" srcId="{169319B2-FF0B-4CA1-849C-105A6383D1DB}" destId="{214D9313-3DA2-4812-BDCB-1BF17E7298D4}" srcOrd="1" destOrd="0" presId="urn:microsoft.com/office/officeart/2018/2/layout/IconVerticalSolidList"/>
    <dgm:cxn modelId="{7DAB153D-DDB6-4851-B84A-4378A0DE0325}" type="presParOf" srcId="{169319B2-FF0B-4CA1-849C-105A6383D1DB}" destId="{34771CA0-AA82-41C9-80F7-ABBDA995BD31}" srcOrd="2" destOrd="0" presId="urn:microsoft.com/office/officeart/2018/2/layout/IconVerticalSolidList"/>
    <dgm:cxn modelId="{1BAF9DF3-3429-42AD-9318-BA4DE158FAF8}" type="presParOf" srcId="{169319B2-FF0B-4CA1-849C-105A6383D1DB}" destId="{728A38C0-9AB7-4E62-ADE9-DBAB797FDF5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78FC30-67C1-4839-B14A-75C2C0AD9A4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2BB217B-C4A2-4D4C-8845-0364FCCEBD27}">
      <dgm:prSet/>
      <dgm:spPr/>
      <dgm:t>
        <a:bodyPr/>
        <a:lstStyle/>
        <a:p>
          <a:r>
            <a:rPr lang="en-US"/>
            <a:t>What is the formal Structure and informal (invisible) structure that is working in teams ?</a:t>
          </a:r>
        </a:p>
      </dgm:t>
    </dgm:pt>
    <dgm:pt modelId="{25762E71-60CC-49E0-8C1A-B9088D0C9AB2}" type="parTrans" cxnId="{A203E756-448C-4B2C-8A14-0CA594E2BF78}">
      <dgm:prSet/>
      <dgm:spPr/>
      <dgm:t>
        <a:bodyPr/>
        <a:lstStyle/>
        <a:p>
          <a:endParaRPr lang="en-US"/>
        </a:p>
      </dgm:t>
    </dgm:pt>
    <dgm:pt modelId="{336F9F00-42E8-47DF-98BB-E811DD30AAA4}" type="sibTrans" cxnId="{A203E756-448C-4B2C-8A14-0CA594E2BF78}">
      <dgm:prSet/>
      <dgm:spPr/>
      <dgm:t>
        <a:bodyPr/>
        <a:lstStyle/>
        <a:p>
          <a:endParaRPr lang="en-US"/>
        </a:p>
      </dgm:t>
    </dgm:pt>
    <dgm:pt modelId="{E4D74914-B534-4779-B73D-CFA24E689650}">
      <dgm:prSet/>
      <dgm:spPr/>
      <dgm:t>
        <a:bodyPr/>
        <a:lstStyle/>
        <a:p>
          <a:r>
            <a:rPr lang="en-US"/>
            <a:t>Are the two structure more or less similar ?</a:t>
          </a:r>
        </a:p>
      </dgm:t>
    </dgm:pt>
    <dgm:pt modelId="{6809CDDE-9C50-490B-BF1D-A275B13A2B76}" type="parTrans" cxnId="{980132F0-014F-4DD3-9580-1CC9A4BCDF49}">
      <dgm:prSet/>
      <dgm:spPr/>
      <dgm:t>
        <a:bodyPr/>
        <a:lstStyle/>
        <a:p>
          <a:endParaRPr lang="en-US"/>
        </a:p>
      </dgm:t>
    </dgm:pt>
    <dgm:pt modelId="{826003B1-6444-486B-A6D0-4A9FDB747BFC}" type="sibTrans" cxnId="{980132F0-014F-4DD3-9580-1CC9A4BCDF49}">
      <dgm:prSet/>
      <dgm:spPr/>
      <dgm:t>
        <a:bodyPr/>
        <a:lstStyle/>
        <a:p>
          <a:endParaRPr lang="en-US"/>
        </a:p>
      </dgm:t>
    </dgm:pt>
    <dgm:pt modelId="{159CF4D6-5049-44D0-99F8-EE0FDF8C7CBC}">
      <dgm:prSet/>
      <dgm:spPr/>
      <dgm:t>
        <a:bodyPr/>
        <a:lstStyle/>
        <a:p>
          <a:r>
            <a:rPr lang="en-US"/>
            <a:t>Who usually initiate things ?</a:t>
          </a:r>
        </a:p>
      </dgm:t>
    </dgm:pt>
    <dgm:pt modelId="{540C2ECD-B2AC-494C-A050-9A2AA2153032}" type="parTrans" cxnId="{35CF72A2-F1EF-4D55-BDBA-32AB030E0A8A}">
      <dgm:prSet/>
      <dgm:spPr/>
      <dgm:t>
        <a:bodyPr/>
        <a:lstStyle/>
        <a:p>
          <a:endParaRPr lang="en-US"/>
        </a:p>
      </dgm:t>
    </dgm:pt>
    <dgm:pt modelId="{17A87118-C812-44AA-976E-9369F07B57AE}" type="sibTrans" cxnId="{35CF72A2-F1EF-4D55-BDBA-32AB030E0A8A}">
      <dgm:prSet/>
      <dgm:spPr/>
      <dgm:t>
        <a:bodyPr/>
        <a:lstStyle/>
        <a:p>
          <a:endParaRPr lang="en-US"/>
        </a:p>
      </dgm:t>
    </dgm:pt>
    <dgm:pt modelId="{7795B0B7-4F14-486B-BE8C-D6C1E87988DF}">
      <dgm:prSet/>
      <dgm:spPr/>
      <dgm:t>
        <a:bodyPr/>
        <a:lstStyle/>
        <a:p>
          <a:r>
            <a:rPr lang="en-US"/>
            <a:t>Who takes up the responsibility ?</a:t>
          </a:r>
        </a:p>
      </dgm:t>
    </dgm:pt>
    <dgm:pt modelId="{9880C424-F35F-4366-BFBE-A702BCE9EEBA}" type="parTrans" cxnId="{B9AD7E34-1A5C-48F4-8789-94B28BB75592}">
      <dgm:prSet/>
      <dgm:spPr/>
      <dgm:t>
        <a:bodyPr/>
        <a:lstStyle/>
        <a:p>
          <a:endParaRPr lang="en-US"/>
        </a:p>
      </dgm:t>
    </dgm:pt>
    <dgm:pt modelId="{58E6A183-4333-45F8-BA5B-AFC6C6FCCC76}" type="sibTrans" cxnId="{B9AD7E34-1A5C-48F4-8789-94B28BB75592}">
      <dgm:prSet/>
      <dgm:spPr/>
      <dgm:t>
        <a:bodyPr/>
        <a:lstStyle/>
        <a:p>
          <a:endParaRPr lang="en-US"/>
        </a:p>
      </dgm:t>
    </dgm:pt>
    <dgm:pt modelId="{9EB9A76E-6826-4528-BC3E-B0CAE78937FE}">
      <dgm:prSet/>
      <dgm:spPr/>
      <dgm:t>
        <a:bodyPr/>
        <a:lstStyle/>
        <a:p>
          <a:r>
            <a:rPr lang="en-US"/>
            <a:t>Who dominates the structure ?</a:t>
          </a:r>
        </a:p>
      </dgm:t>
    </dgm:pt>
    <dgm:pt modelId="{8B4BCB6B-F6FF-46FA-BCD0-F626CC0B1025}" type="parTrans" cxnId="{F63BE5A9-8188-4449-AC71-503DDAB2020F}">
      <dgm:prSet/>
      <dgm:spPr/>
      <dgm:t>
        <a:bodyPr/>
        <a:lstStyle/>
        <a:p>
          <a:endParaRPr lang="en-US"/>
        </a:p>
      </dgm:t>
    </dgm:pt>
    <dgm:pt modelId="{C89EE737-7352-4294-ADCA-E59833E43CCC}" type="sibTrans" cxnId="{F63BE5A9-8188-4449-AC71-503DDAB2020F}">
      <dgm:prSet/>
      <dgm:spPr/>
      <dgm:t>
        <a:bodyPr/>
        <a:lstStyle/>
        <a:p>
          <a:endParaRPr lang="en-US"/>
        </a:p>
      </dgm:t>
    </dgm:pt>
    <dgm:pt modelId="{25365F00-9EF8-4F84-B23B-F2008FE39302}" type="pres">
      <dgm:prSet presAssocID="{CD78FC30-67C1-4839-B14A-75C2C0AD9A47}" presName="linear" presStyleCnt="0">
        <dgm:presLayoutVars>
          <dgm:animLvl val="lvl"/>
          <dgm:resizeHandles val="exact"/>
        </dgm:presLayoutVars>
      </dgm:prSet>
      <dgm:spPr/>
    </dgm:pt>
    <dgm:pt modelId="{4E65C4C5-575B-4F43-834C-9C57BE1FB256}" type="pres">
      <dgm:prSet presAssocID="{22BB217B-C4A2-4D4C-8845-0364FCCEBD2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5DE0EFF-87F5-4CB4-99C0-179EC9126D63}" type="pres">
      <dgm:prSet presAssocID="{336F9F00-42E8-47DF-98BB-E811DD30AAA4}" presName="spacer" presStyleCnt="0"/>
      <dgm:spPr/>
    </dgm:pt>
    <dgm:pt modelId="{AF45C64E-0680-4844-8BB4-DFE4A0E953DC}" type="pres">
      <dgm:prSet presAssocID="{E4D74914-B534-4779-B73D-CFA24E68965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6FF145C-796E-45D0-804C-DE453AFD1A18}" type="pres">
      <dgm:prSet presAssocID="{826003B1-6444-486B-A6D0-4A9FDB747BFC}" presName="spacer" presStyleCnt="0"/>
      <dgm:spPr/>
    </dgm:pt>
    <dgm:pt modelId="{B09A9C48-08AD-4E90-849C-6A2427986C19}" type="pres">
      <dgm:prSet presAssocID="{159CF4D6-5049-44D0-99F8-EE0FDF8C7CB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33851BD-E14E-4D33-AFB2-F61A2A459BF3}" type="pres">
      <dgm:prSet presAssocID="{17A87118-C812-44AA-976E-9369F07B57AE}" presName="spacer" presStyleCnt="0"/>
      <dgm:spPr/>
    </dgm:pt>
    <dgm:pt modelId="{2EC0207B-1B98-4A86-8491-0E110CAC667E}" type="pres">
      <dgm:prSet presAssocID="{7795B0B7-4F14-486B-BE8C-D6C1E87988D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FAC72ED-4AB7-4B84-A257-1721B8C23FCF}" type="pres">
      <dgm:prSet presAssocID="{58E6A183-4333-45F8-BA5B-AFC6C6FCCC76}" presName="spacer" presStyleCnt="0"/>
      <dgm:spPr/>
    </dgm:pt>
    <dgm:pt modelId="{D4C24D80-2742-4BAB-ACC0-D537645C0AC2}" type="pres">
      <dgm:prSet presAssocID="{9EB9A76E-6826-4528-BC3E-B0CAE78937F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44CB400-9D6E-42DD-B403-ACB8813F5731}" type="presOf" srcId="{159CF4D6-5049-44D0-99F8-EE0FDF8C7CBC}" destId="{B09A9C48-08AD-4E90-849C-6A2427986C19}" srcOrd="0" destOrd="0" presId="urn:microsoft.com/office/officeart/2005/8/layout/vList2"/>
    <dgm:cxn modelId="{6314B306-5B68-445D-8DF7-E7DF8E6E7B1C}" type="presOf" srcId="{22BB217B-C4A2-4D4C-8845-0364FCCEBD27}" destId="{4E65C4C5-575B-4F43-834C-9C57BE1FB256}" srcOrd="0" destOrd="0" presId="urn:microsoft.com/office/officeart/2005/8/layout/vList2"/>
    <dgm:cxn modelId="{92123B20-E27D-4B13-AB9F-64D14005C00F}" type="presOf" srcId="{E4D74914-B534-4779-B73D-CFA24E689650}" destId="{AF45C64E-0680-4844-8BB4-DFE4A0E953DC}" srcOrd="0" destOrd="0" presId="urn:microsoft.com/office/officeart/2005/8/layout/vList2"/>
    <dgm:cxn modelId="{B9AD7E34-1A5C-48F4-8789-94B28BB75592}" srcId="{CD78FC30-67C1-4839-B14A-75C2C0AD9A47}" destId="{7795B0B7-4F14-486B-BE8C-D6C1E87988DF}" srcOrd="3" destOrd="0" parTransId="{9880C424-F35F-4366-BFBE-A702BCE9EEBA}" sibTransId="{58E6A183-4333-45F8-BA5B-AFC6C6FCCC76}"/>
    <dgm:cxn modelId="{8E199C5B-1B5D-40FE-BCA3-C91F2E8F416E}" type="presOf" srcId="{CD78FC30-67C1-4839-B14A-75C2C0AD9A47}" destId="{25365F00-9EF8-4F84-B23B-F2008FE39302}" srcOrd="0" destOrd="0" presId="urn:microsoft.com/office/officeart/2005/8/layout/vList2"/>
    <dgm:cxn modelId="{09C2956E-10B3-4F87-8EB1-4219D16EBE87}" type="presOf" srcId="{7795B0B7-4F14-486B-BE8C-D6C1E87988DF}" destId="{2EC0207B-1B98-4A86-8491-0E110CAC667E}" srcOrd="0" destOrd="0" presId="urn:microsoft.com/office/officeart/2005/8/layout/vList2"/>
    <dgm:cxn modelId="{51D41B50-5572-4C96-88C9-527164FFD29C}" type="presOf" srcId="{9EB9A76E-6826-4528-BC3E-B0CAE78937FE}" destId="{D4C24D80-2742-4BAB-ACC0-D537645C0AC2}" srcOrd="0" destOrd="0" presId="urn:microsoft.com/office/officeart/2005/8/layout/vList2"/>
    <dgm:cxn modelId="{A203E756-448C-4B2C-8A14-0CA594E2BF78}" srcId="{CD78FC30-67C1-4839-B14A-75C2C0AD9A47}" destId="{22BB217B-C4A2-4D4C-8845-0364FCCEBD27}" srcOrd="0" destOrd="0" parTransId="{25762E71-60CC-49E0-8C1A-B9088D0C9AB2}" sibTransId="{336F9F00-42E8-47DF-98BB-E811DD30AAA4}"/>
    <dgm:cxn modelId="{35CF72A2-F1EF-4D55-BDBA-32AB030E0A8A}" srcId="{CD78FC30-67C1-4839-B14A-75C2C0AD9A47}" destId="{159CF4D6-5049-44D0-99F8-EE0FDF8C7CBC}" srcOrd="2" destOrd="0" parTransId="{540C2ECD-B2AC-494C-A050-9A2AA2153032}" sibTransId="{17A87118-C812-44AA-976E-9369F07B57AE}"/>
    <dgm:cxn modelId="{F63BE5A9-8188-4449-AC71-503DDAB2020F}" srcId="{CD78FC30-67C1-4839-B14A-75C2C0AD9A47}" destId="{9EB9A76E-6826-4528-BC3E-B0CAE78937FE}" srcOrd="4" destOrd="0" parTransId="{8B4BCB6B-F6FF-46FA-BCD0-F626CC0B1025}" sibTransId="{C89EE737-7352-4294-ADCA-E59833E43CCC}"/>
    <dgm:cxn modelId="{980132F0-014F-4DD3-9580-1CC9A4BCDF49}" srcId="{CD78FC30-67C1-4839-B14A-75C2C0AD9A47}" destId="{E4D74914-B534-4779-B73D-CFA24E689650}" srcOrd="1" destOrd="0" parTransId="{6809CDDE-9C50-490B-BF1D-A275B13A2B76}" sibTransId="{826003B1-6444-486B-A6D0-4A9FDB747BFC}"/>
    <dgm:cxn modelId="{6C366A94-7426-400D-A3D1-2D0FD7A2DEA8}" type="presParOf" srcId="{25365F00-9EF8-4F84-B23B-F2008FE39302}" destId="{4E65C4C5-575B-4F43-834C-9C57BE1FB256}" srcOrd="0" destOrd="0" presId="urn:microsoft.com/office/officeart/2005/8/layout/vList2"/>
    <dgm:cxn modelId="{02CD6C12-66F6-43C6-A034-3029EFDED4D3}" type="presParOf" srcId="{25365F00-9EF8-4F84-B23B-F2008FE39302}" destId="{25DE0EFF-87F5-4CB4-99C0-179EC9126D63}" srcOrd="1" destOrd="0" presId="urn:microsoft.com/office/officeart/2005/8/layout/vList2"/>
    <dgm:cxn modelId="{276ED301-9A7E-4559-A251-7A462E30B98C}" type="presParOf" srcId="{25365F00-9EF8-4F84-B23B-F2008FE39302}" destId="{AF45C64E-0680-4844-8BB4-DFE4A0E953DC}" srcOrd="2" destOrd="0" presId="urn:microsoft.com/office/officeart/2005/8/layout/vList2"/>
    <dgm:cxn modelId="{AEF0A6B3-2811-4D6D-822E-AEE1DD9A95C1}" type="presParOf" srcId="{25365F00-9EF8-4F84-B23B-F2008FE39302}" destId="{26FF145C-796E-45D0-804C-DE453AFD1A18}" srcOrd="3" destOrd="0" presId="urn:microsoft.com/office/officeart/2005/8/layout/vList2"/>
    <dgm:cxn modelId="{59D6CCF6-E6A5-4202-894D-3C2E8EAE2D80}" type="presParOf" srcId="{25365F00-9EF8-4F84-B23B-F2008FE39302}" destId="{B09A9C48-08AD-4E90-849C-6A2427986C19}" srcOrd="4" destOrd="0" presId="urn:microsoft.com/office/officeart/2005/8/layout/vList2"/>
    <dgm:cxn modelId="{97681DE8-8CE2-44EC-A6BE-91D54D146225}" type="presParOf" srcId="{25365F00-9EF8-4F84-B23B-F2008FE39302}" destId="{D33851BD-E14E-4D33-AFB2-F61A2A459BF3}" srcOrd="5" destOrd="0" presId="urn:microsoft.com/office/officeart/2005/8/layout/vList2"/>
    <dgm:cxn modelId="{FAD1B66F-FA62-43F8-8A1F-06EB76862025}" type="presParOf" srcId="{25365F00-9EF8-4F84-B23B-F2008FE39302}" destId="{2EC0207B-1B98-4A86-8491-0E110CAC667E}" srcOrd="6" destOrd="0" presId="urn:microsoft.com/office/officeart/2005/8/layout/vList2"/>
    <dgm:cxn modelId="{6CDD9F3B-2612-4950-9FE1-8BB323FC1154}" type="presParOf" srcId="{25365F00-9EF8-4F84-B23B-F2008FE39302}" destId="{BFAC72ED-4AB7-4B84-A257-1721B8C23FCF}" srcOrd="7" destOrd="0" presId="urn:microsoft.com/office/officeart/2005/8/layout/vList2"/>
    <dgm:cxn modelId="{FE1A54FB-34A7-4351-8EDC-4A60CCF5FCC9}" type="presParOf" srcId="{25365F00-9EF8-4F84-B23B-F2008FE39302}" destId="{D4C24D80-2742-4BAB-ACC0-D537645C0AC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64FB87-EDB2-46FF-8E7F-5D6F439506E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D8D1555-E246-407A-A347-D89443456C67}">
      <dgm:prSet/>
      <dgm:spPr/>
      <dgm:t>
        <a:bodyPr/>
        <a:lstStyle/>
        <a:p>
          <a:r>
            <a:rPr lang="en-US"/>
            <a:t>Age</a:t>
          </a:r>
        </a:p>
      </dgm:t>
    </dgm:pt>
    <dgm:pt modelId="{EEF84B00-8F8E-4592-8449-563308B52060}" type="parTrans" cxnId="{54E656AC-0CFA-4CBC-9E2F-381835BAE797}">
      <dgm:prSet/>
      <dgm:spPr/>
      <dgm:t>
        <a:bodyPr/>
        <a:lstStyle/>
        <a:p>
          <a:endParaRPr lang="en-US"/>
        </a:p>
      </dgm:t>
    </dgm:pt>
    <dgm:pt modelId="{F4763563-59C4-414F-86DA-0DFE656BCEB2}" type="sibTrans" cxnId="{54E656AC-0CFA-4CBC-9E2F-381835BAE797}">
      <dgm:prSet/>
      <dgm:spPr/>
      <dgm:t>
        <a:bodyPr/>
        <a:lstStyle/>
        <a:p>
          <a:endParaRPr lang="en-US"/>
        </a:p>
      </dgm:t>
    </dgm:pt>
    <dgm:pt modelId="{2D6FA2AC-0804-4F1B-B6A5-0833E60CDA07}">
      <dgm:prSet/>
      <dgm:spPr/>
      <dgm:t>
        <a:bodyPr/>
        <a:lstStyle/>
        <a:p>
          <a:r>
            <a:rPr lang="en-US"/>
            <a:t>Gender</a:t>
          </a:r>
        </a:p>
      </dgm:t>
    </dgm:pt>
    <dgm:pt modelId="{E121C87D-463B-440D-93FB-D615DC4A33C5}" type="parTrans" cxnId="{E1E38986-15DF-4EAC-B7EE-81E21B0371EE}">
      <dgm:prSet/>
      <dgm:spPr/>
      <dgm:t>
        <a:bodyPr/>
        <a:lstStyle/>
        <a:p>
          <a:endParaRPr lang="en-US"/>
        </a:p>
      </dgm:t>
    </dgm:pt>
    <dgm:pt modelId="{827DB4D5-CBCC-4347-A3F3-3BA6C8D6428A}" type="sibTrans" cxnId="{E1E38986-15DF-4EAC-B7EE-81E21B0371EE}">
      <dgm:prSet/>
      <dgm:spPr/>
      <dgm:t>
        <a:bodyPr/>
        <a:lstStyle/>
        <a:p>
          <a:endParaRPr lang="en-US"/>
        </a:p>
      </dgm:t>
    </dgm:pt>
    <dgm:pt modelId="{B782C55F-EC99-4406-ABAB-9880299DD0D1}">
      <dgm:prSet/>
      <dgm:spPr/>
      <dgm:t>
        <a:bodyPr/>
        <a:lstStyle/>
        <a:p>
          <a:r>
            <a:rPr lang="en-US"/>
            <a:t>Skills</a:t>
          </a:r>
        </a:p>
      </dgm:t>
    </dgm:pt>
    <dgm:pt modelId="{4D9E49E0-F15A-4CB1-A98A-8CF03ADEC6CC}" type="parTrans" cxnId="{C82A8C03-ED53-49A2-8E4B-80405F5F6D0D}">
      <dgm:prSet/>
      <dgm:spPr/>
      <dgm:t>
        <a:bodyPr/>
        <a:lstStyle/>
        <a:p>
          <a:endParaRPr lang="en-US"/>
        </a:p>
      </dgm:t>
    </dgm:pt>
    <dgm:pt modelId="{FF2D2F92-F499-45E8-B682-56D2A611E097}" type="sibTrans" cxnId="{C82A8C03-ED53-49A2-8E4B-80405F5F6D0D}">
      <dgm:prSet/>
      <dgm:spPr/>
      <dgm:t>
        <a:bodyPr/>
        <a:lstStyle/>
        <a:p>
          <a:endParaRPr lang="en-US"/>
        </a:p>
      </dgm:t>
    </dgm:pt>
    <dgm:pt modelId="{63B7A5D7-3B83-48D7-9B1D-542841EFEB41}">
      <dgm:prSet/>
      <dgm:spPr/>
      <dgm:t>
        <a:bodyPr/>
        <a:lstStyle/>
        <a:p>
          <a:r>
            <a:rPr lang="en-US"/>
            <a:t>Interest Areas</a:t>
          </a:r>
        </a:p>
      </dgm:t>
    </dgm:pt>
    <dgm:pt modelId="{B366FBDB-7B54-47E9-9DE0-C14FF4756485}" type="parTrans" cxnId="{D026FE75-D722-40FE-AE56-66DDE088D94C}">
      <dgm:prSet/>
      <dgm:spPr/>
      <dgm:t>
        <a:bodyPr/>
        <a:lstStyle/>
        <a:p>
          <a:endParaRPr lang="en-US"/>
        </a:p>
      </dgm:t>
    </dgm:pt>
    <dgm:pt modelId="{D599DEE7-CBCB-46AC-9E93-2E41693BD1DB}" type="sibTrans" cxnId="{D026FE75-D722-40FE-AE56-66DDE088D94C}">
      <dgm:prSet/>
      <dgm:spPr/>
      <dgm:t>
        <a:bodyPr/>
        <a:lstStyle/>
        <a:p>
          <a:endParaRPr lang="en-US"/>
        </a:p>
      </dgm:t>
    </dgm:pt>
    <dgm:pt modelId="{B6EEC237-D240-4F27-97EB-67C501D38E0F}" type="pres">
      <dgm:prSet presAssocID="{A464FB87-EDB2-46FF-8E7F-5D6F439506E8}" presName="root" presStyleCnt="0">
        <dgm:presLayoutVars>
          <dgm:dir/>
          <dgm:resizeHandles val="exact"/>
        </dgm:presLayoutVars>
      </dgm:prSet>
      <dgm:spPr/>
    </dgm:pt>
    <dgm:pt modelId="{1917BF6B-4DAE-4454-8B4D-F49F5A317A7A}" type="pres">
      <dgm:prSet presAssocID="{5D8D1555-E246-407A-A347-D89443456C67}" presName="compNode" presStyleCnt="0"/>
      <dgm:spPr/>
    </dgm:pt>
    <dgm:pt modelId="{04C96304-608F-499B-9376-E7B4037EFA31}" type="pres">
      <dgm:prSet presAssocID="{5D8D1555-E246-407A-A347-D89443456C6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story"/>
        </a:ext>
      </dgm:extLst>
    </dgm:pt>
    <dgm:pt modelId="{3F714680-F46F-4999-9677-98546C3031A8}" type="pres">
      <dgm:prSet presAssocID="{5D8D1555-E246-407A-A347-D89443456C67}" presName="spaceRect" presStyleCnt="0"/>
      <dgm:spPr/>
    </dgm:pt>
    <dgm:pt modelId="{AA41F5E4-4A5B-415D-8174-1633A3B38859}" type="pres">
      <dgm:prSet presAssocID="{5D8D1555-E246-407A-A347-D89443456C67}" presName="textRect" presStyleLbl="revTx" presStyleIdx="0" presStyleCnt="4">
        <dgm:presLayoutVars>
          <dgm:chMax val="1"/>
          <dgm:chPref val="1"/>
        </dgm:presLayoutVars>
      </dgm:prSet>
      <dgm:spPr/>
    </dgm:pt>
    <dgm:pt modelId="{F3B5ADDB-527F-4617-B9DF-D2C63D63021E}" type="pres">
      <dgm:prSet presAssocID="{F4763563-59C4-414F-86DA-0DFE656BCEB2}" presName="sibTrans" presStyleCnt="0"/>
      <dgm:spPr/>
    </dgm:pt>
    <dgm:pt modelId="{74200471-D031-4028-BB43-3AC150BFEC26}" type="pres">
      <dgm:prSet presAssocID="{2D6FA2AC-0804-4F1B-B6A5-0833E60CDA07}" presName="compNode" presStyleCnt="0"/>
      <dgm:spPr/>
    </dgm:pt>
    <dgm:pt modelId="{D17AF3C5-C1C4-4B11-AA9F-D64FD2FC0F40}" type="pres">
      <dgm:prSet presAssocID="{2D6FA2AC-0804-4F1B-B6A5-0833E60CDA0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mily"/>
        </a:ext>
      </dgm:extLst>
    </dgm:pt>
    <dgm:pt modelId="{781C9B91-BA46-4CE2-9632-11CA3DD36CED}" type="pres">
      <dgm:prSet presAssocID="{2D6FA2AC-0804-4F1B-B6A5-0833E60CDA07}" presName="spaceRect" presStyleCnt="0"/>
      <dgm:spPr/>
    </dgm:pt>
    <dgm:pt modelId="{6D1C7A1A-82CA-4CCB-A268-900E56D3C93B}" type="pres">
      <dgm:prSet presAssocID="{2D6FA2AC-0804-4F1B-B6A5-0833E60CDA07}" presName="textRect" presStyleLbl="revTx" presStyleIdx="1" presStyleCnt="4">
        <dgm:presLayoutVars>
          <dgm:chMax val="1"/>
          <dgm:chPref val="1"/>
        </dgm:presLayoutVars>
      </dgm:prSet>
      <dgm:spPr/>
    </dgm:pt>
    <dgm:pt modelId="{83CA8EBA-B971-4AD9-8941-F87E0BF396C6}" type="pres">
      <dgm:prSet presAssocID="{827DB4D5-CBCC-4347-A3F3-3BA6C8D6428A}" presName="sibTrans" presStyleCnt="0"/>
      <dgm:spPr/>
    </dgm:pt>
    <dgm:pt modelId="{FD0FA47B-F9F3-475E-9BCF-E8D7D47911CA}" type="pres">
      <dgm:prSet presAssocID="{B782C55F-EC99-4406-ABAB-9880299DD0D1}" presName="compNode" presStyleCnt="0"/>
      <dgm:spPr/>
    </dgm:pt>
    <dgm:pt modelId="{0660C7F0-6836-49B2-94A2-C15450422354}" type="pres">
      <dgm:prSet presAssocID="{B782C55F-EC99-4406-ABAB-9880299DD0D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it"/>
        </a:ext>
      </dgm:extLst>
    </dgm:pt>
    <dgm:pt modelId="{A6A1840E-30DD-4CDF-8EF7-7DBD286ECA08}" type="pres">
      <dgm:prSet presAssocID="{B782C55F-EC99-4406-ABAB-9880299DD0D1}" presName="spaceRect" presStyleCnt="0"/>
      <dgm:spPr/>
    </dgm:pt>
    <dgm:pt modelId="{1FD5E8C2-5FDD-4801-846D-763FB82C68E4}" type="pres">
      <dgm:prSet presAssocID="{B782C55F-EC99-4406-ABAB-9880299DD0D1}" presName="textRect" presStyleLbl="revTx" presStyleIdx="2" presStyleCnt="4">
        <dgm:presLayoutVars>
          <dgm:chMax val="1"/>
          <dgm:chPref val="1"/>
        </dgm:presLayoutVars>
      </dgm:prSet>
      <dgm:spPr/>
    </dgm:pt>
    <dgm:pt modelId="{DA817D79-129A-4BEB-AA19-053EE9AD54B3}" type="pres">
      <dgm:prSet presAssocID="{FF2D2F92-F499-45E8-B682-56D2A611E097}" presName="sibTrans" presStyleCnt="0"/>
      <dgm:spPr/>
    </dgm:pt>
    <dgm:pt modelId="{02FF0880-3479-4725-84CE-9D5526955EF9}" type="pres">
      <dgm:prSet presAssocID="{63B7A5D7-3B83-48D7-9B1D-542841EFEB41}" presName="compNode" presStyleCnt="0"/>
      <dgm:spPr/>
    </dgm:pt>
    <dgm:pt modelId="{13B2F79A-80AB-4571-ACC5-942EF11CCF8C}" type="pres">
      <dgm:prSet presAssocID="{63B7A5D7-3B83-48D7-9B1D-542841EFEB4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26DAB849-2CC5-4A87-8852-D31DD1155849}" type="pres">
      <dgm:prSet presAssocID="{63B7A5D7-3B83-48D7-9B1D-542841EFEB41}" presName="spaceRect" presStyleCnt="0"/>
      <dgm:spPr/>
    </dgm:pt>
    <dgm:pt modelId="{DC261161-2043-45DA-A7E8-3E67EAB32012}" type="pres">
      <dgm:prSet presAssocID="{63B7A5D7-3B83-48D7-9B1D-542841EFEB4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82A8C03-ED53-49A2-8E4B-80405F5F6D0D}" srcId="{A464FB87-EDB2-46FF-8E7F-5D6F439506E8}" destId="{B782C55F-EC99-4406-ABAB-9880299DD0D1}" srcOrd="2" destOrd="0" parTransId="{4D9E49E0-F15A-4CB1-A98A-8CF03ADEC6CC}" sibTransId="{FF2D2F92-F499-45E8-B682-56D2A611E097}"/>
    <dgm:cxn modelId="{1421D305-0741-4E76-98CF-CB6A5726B5C3}" type="presOf" srcId="{A464FB87-EDB2-46FF-8E7F-5D6F439506E8}" destId="{B6EEC237-D240-4F27-97EB-67C501D38E0F}" srcOrd="0" destOrd="0" presId="urn:microsoft.com/office/officeart/2018/2/layout/IconLabelList"/>
    <dgm:cxn modelId="{33F1F440-FD37-444F-AEA0-1C6663B685FF}" type="presOf" srcId="{2D6FA2AC-0804-4F1B-B6A5-0833E60CDA07}" destId="{6D1C7A1A-82CA-4CCB-A268-900E56D3C93B}" srcOrd="0" destOrd="0" presId="urn:microsoft.com/office/officeart/2018/2/layout/IconLabelList"/>
    <dgm:cxn modelId="{9DF3CD61-29C9-458E-8752-5899FFEC6DCD}" type="presOf" srcId="{B782C55F-EC99-4406-ABAB-9880299DD0D1}" destId="{1FD5E8C2-5FDD-4801-846D-763FB82C68E4}" srcOrd="0" destOrd="0" presId="urn:microsoft.com/office/officeart/2018/2/layout/IconLabelList"/>
    <dgm:cxn modelId="{D026FE75-D722-40FE-AE56-66DDE088D94C}" srcId="{A464FB87-EDB2-46FF-8E7F-5D6F439506E8}" destId="{63B7A5D7-3B83-48D7-9B1D-542841EFEB41}" srcOrd="3" destOrd="0" parTransId="{B366FBDB-7B54-47E9-9DE0-C14FF4756485}" sibTransId="{D599DEE7-CBCB-46AC-9E93-2E41693BD1DB}"/>
    <dgm:cxn modelId="{E1E38986-15DF-4EAC-B7EE-81E21B0371EE}" srcId="{A464FB87-EDB2-46FF-8E7F-5D6F439506E8}" destId="{2D6FA2AC-0804-4F1B-B6A5-0833E60CDA07}" srcOrd="1" destOrd="0" parTransId="{E121C87D-463B-440D-93FB-D615DC4A33C5}" sibTransId="{827DB4D5-CBCC-4347-A3F3-3BA6C8D6428A}"/>
    <dgm:cxn modelId="{54E656AC-0CFA-4CBC-9E2F-381835BAE797}" srcId="{A464FB87-EDB2-46FF-8E7F-5D6F439506E8}" destId="{5D8D1555-E246-407A-A347-D89443456C67}" srcOrd="0" destOrd="0" parTransId="{EEF84B00-8F8E-4592-8449-563308B52060}" sibTransId="{F4763563-59C4-414F-86DA-0DFE656BCEB2}"/>
    <dgm:cxn modelId="{4E4260AF-7009-4B48-B4A6-6E2FCCD737AF}" type="presOf" srcId="{5D8D1555-E246-407A-A347-D89443456C67}" destId="{AA41F5E4-4A5B-415D-8174-1633A3B38859}" srcOrd="0" destOrd="0" presId="urn:microsoft.com/office/officeart/2018/2/layout/IconLabelList"/>
    <dgm:cxn modelId="{0E860AE5-5AD6-4E9C-A3CE-B00268010717}" type="presOf" srcId="{63B7A5D7-3B83-48D7-9B1D-542841EFEB41}" destId="{DC261161-2043-45DA-A7E8-3E67EAB32012}" srcOrd="0" destOrd="0" presId="urn:microsoft.com/office/officeart/2018/2/layout/IconLabelList"/>
    <dgm:cxn modelId="{09F5DD4E-B4C4-4C10-85F1-37C578F44846}" type="presParOf" srcId="{B6EEC237-D240-4F27-97EB-67C501D38E0F}" destId="{1917BF6B-4DAE-4454-8B4D-F49F5A317A7A}" srcOrd="0" destOrd="0" presId="urn:microsoft.com/office/officeart/2018/2/layout/IconLabelList"/>
    <dgm:cxn modelId="{06B9002D-386B-4A17-843E-67EE8375BAF9}" type="presParOf" srcId="{1917BF6B-4DAE-4454-8B4D-F49F5A317A7A}" destId="{04C96304-608F-499B-9376-E7B4037EFA31}" srcOrd="0" destOrd="0" presId="urn:microsoft.com/office/officeart/2018/2/layout/IconLabelList"/>
    <dgm:cxn modelId="{7A742555-5A08-4CDF-9580-7F0DF4E837DB}" type="presParOf" srcId="{1917BF6B-4DAE-4454-8B4D-F49F5A317A7A}" destId="{3F714680-F46F-4999-9677-98546C3031A8}" srcOrd="1" destOrd="0" presId="urn:microsoft.com/office/officeart/2018/2/layout/IconLabelList"/>
    <dgm:cxn modelId="{FCD589DA-4E57-42C3-B6D7-8F04AC9E05FD}" type="presParOf" srcId="{1917BF6B-4DAE-4454-8B4D-F49F5A317A7A}" destId="{AA41F5E4-4A5B-415D-8174-1633A3B38859}" srcOrd="2" destOrd="0" presId="urn:microsoft.com/office/officeart/2018/2/layout/IconLabelList"/>
    <dgm:cxn modelId="{EB085104-E8E1-4F67-AA7B-0E0F9CE5D760}" type="presParOf" srcId="{B6EEC237-D240-4F27-97EB-67C501D38E0F}" destId="{F3B5ADDB-527F-4617-B9DF-D2C63D63021E}" srcOrd="1" destOrd="0" presId="urn:microsoft.com/office/officeart/2018/2/layout/IconLabelList"/>
    <dgm:cxn modelId="{B60D79E4-F918-4E6C-BA1A-A70E05B544C7}" type="presParOf" srcId="{B6EEC237-D240-4F27-97EB-67C501D38E0F}" destId="{74200471-D031-4028-BB43-3AC150BFEC26}" srcOrd="2" destOrd="0" presId="urn:microsoft.com/office/officeart/2018/2/layout/IconLabelList"/>
    <dgm:cxn modelId="{B3BFA8E7-9226-48A0-9F75-09CC38A8A4A5}" type="presParOf" srcId="{74200471-D031-4028-BB43-3AC150BFEC26}" destId="{D17AF3C5-C1C4-4B11-AA9F-D64FD2FC0F40}" srcOrd="0" destOrd="0" presId="urn:microsoft.com/office/officeart/2018/2/layout/IconLabelList"/>
    <dgm:cxn modelId="{725C5B05-E47C-4912-AC71-58C1F92500D0}" type="presParOf" srcId="{74200471-D031-4028-BB43-3AC150BFEC26}" destId="{781C9B91-BA46-4CE2-9632-11CA3DD36CED}" srcOrd="1" destOrd="0" presId="urn:microsoft.com/office/officeart/2018/2/layout/IconLabelList"/>
    <dgm:cxn modelId="{BD5235F6-3F59-4BEC-B9AD-9DB835C55AED}" type="presParOf" srcId="{74200471-D031-4028-BB43-3AC150BFEC26}" destId="{6D1C7A1A-82CA-4CCB-A268-900E56D3C93B}" srcOrd="2" destOrd="0" presId="urn:microsoft.com/office/officeart/2018/2/layout/IconLabelList"/>
    <dgm:cxn modelId="{359237BB-B35A-46C3-B813-CB540FE77B5D}" type="presParOf" srcId="{B6EEC237-D240-4F27-97EB-67C501D38E0F}" destId="{83CA8EBA-B971-4AD9-8941-F87E0BF396C6}" srcOrd="3" destOrd="0" presId="urn:microsoft.com/office/officeart/2018/2/layout/IconLabelList"/>
    <dgm:cxn modelId="{2212368A-089F-412B-B815-B78A76E1748B}" type="presParOf" srcId="{B6EEC237-D240-4F27-97EB-67C501D38E0F}" destId="{FD0FA47B-F9F3-475E-9BCF-E8D7D47911CA}" srcOrd="4" destOrd="0" presId="urn:microsoft.com/office/officeart/2018/2/layout/IconLabelList"/>
    <dgm:cxn modelId="{DCAE8CDA-33AC-4B68-B342-16F5B5E57C89}" type="presParOf" srcId="{FD0FA47B-F9F3-475E-9BCF-E8D7D47911CA}" destId="{0660C7F0-6836-49B2-94A2-C15450422354}" srcOrd="0" destOrd="0" presId="urn:microsoft.com/office/officeart/2018/2/layout/IconLabelList"/>
    <dgm:cxn modelId="{8896B445-B3D8-4DD7-AEA2-D4844C381532}" type="presParOf" srcId="{FD0FA47B-F9F3-475E-9BCF-E8D7D47911CA}" destId="{A6A1840E-30DD-4CDF-8EF7-7DBD286ECA08}" srcOrd="1" destOrd="0" presId="urn:microsoft.com/office/officeart/2018/2/layout/IconLabelList"/>
    <dgm:cxn modelId="{D08008C6-1552-4115-BAD9-AE6CF05E769F}" type="presParOf" srcId="{FD0FA47B-F9F3-475E-9BCF-E8D7D47911CA}" destId="{1FD5E8C2-5FDD-4801-846D-763FB82C68E4}" srcOrd="2" destOrd="0" presId="urn:microsoft.com/office/officeart/2018/2/layout/IconLabelList"/>
    <dgm:cxn modelId="{1E50C08F-D1A0-4BCC-BBA6-47F8F8D56C27}" type="presParOf" srcId="{B6EEC237-D240-4F27-97EB-67C501D38E0F}" destId="{DA817D79-129A-4BEB-AA19-053EE9AD54B3}" srcOrd="5" destOrd="0" presId="urn:microsoft.com/office/officeart/2018/2/layout/IconLabelList"/>
    <dgm:cxn modelId="{49413FF1-82E8-4E09-B856-817C8DC7D2AB}" type="presParOf" srcId="{B6EEC237-D240-4F27-97EB-67C501D38E0F}" destId="{02FF0880-3479-4725-84CE-9D5526955EF9}" srcOrd="6" destOrd="0" presId="urn:microsoft.com/office/officeart/2018/2/layout/IconLabelList"/>
    <dgm:cxn modelId="{E83D5C66-DAAA-4F7B-9FFD-B1A6EAA0A4D9}" type="presParOf" srcId="{02FF0880-3479-4725-84CE-9D5526955EF9}" destId="{13B2F79A-80AB-4571-ACC5-942EF11CCF8C}" srcOrd="0" destOrd="0" presId="urn:microsoft.com/office/officeart/2018/2/layout/IconLabelList"/>
    <dgm:cxn modelId="{188AD98D-4712-4543-A16C-BB6997B054A9}" type="presParOf" srcId="{02FF0880-3479-4725-84CE-9D5526955EF9}" destId="{26DAB849-2CC5-4A87-8852-D31DD1155849}" srcOrd="1" destOrd="0" presId="urn:microsoft.com/office/officeart/2018/2/layout/IconLabelList"/>
    <dgm:cxn modelId="{CF85D692-E68C-4D40-B9E0-7341F8DF4806}" type="presParOf" srcId="{02FF0880-3479-4725-84CE-9D5526955EF9}" destId="{DC261161-2043-45DA-A7E8-3E67EAB3201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8637A8-0BAD-4828-88E1-418989CEE47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FFCE2D8-0756-42C9-872D-4E15345FFECE}">
      <dgm:prSet/>
      <dgm:spPr/>
      <dgm:t>
        <a:bodyPr/>
        <a:lstStyle/>
        <a:p>
          <a:r>
            <a:rPr lang="en-US"/>
            <a:t>Reflect: Can you recall the times when the leader/chairman has suggested something, and members accepted even when all of them were not convinced ?</a:t>
          </a:r>
        </a:p>
      </dgm:t>
    </dgm:pt>
    <dgm:pt modelId="{916F5264-D1ED-4C0A-B302-F0371022AC37}" type="parTrans" cxnId="{F7828553-0D08-4EE8-8FC9-2FB0DC65A0F3}">
      <dgm:prSet/>
      <dgm:spPr/>
      <dgm:t>
        <a:bodyPr/>
        <a:lstStyle/>
        <a:p>
          <a:endParaRPr lang="en-US"/>
        </a:p>
      </dgm:t>
    </dgm:pt>
    <dgm:pt modelId="{40D05B51-AAEB-482D-BEC4-5212D0407F44}" type="sibTrans" cxnId="{F7828553-0D08-4EE8-8FC9-2FB0DC65A0F3}">
      <dgm:prSet/>
      <dgm:spPr/>
      <dgm:t>
        <a:bodyPr/>
        <a:lstStyle/>
        <a:p>
          <a:endParaRPr lang="en-US"/>
        </a:p>
      </dgm:t>
    </dgm:pt>
    <dgm:pt modelId="{7189BD5D-D69A-4199-909C-A50FE72A12A2}">
      <dgm:prSet/>
      <dgm:spPr/>
      <dgm:t>
        <a:bodyPr/>
        <a:lstStyle/>
        <a:p>
          <a:r>
            <a:rPr lang="en-US"/>
            <a:t>Example: A senior vice president (Marketing) of a company dealing in white goods, called on a meeting to discuss the strategy to combat increasing competition.</a:t>
          </a:r>
        </a:p>
      </dgm:t>
    </dgm:pt>
    <dgm:pt modelId="{07E88B70-EC8C-4AFF-A714-2BECB745E6F4}" type="parTrans" cxnId="{C9E817F5-10A7-4AB1-A802-512B1DDEA3F2}">
      <dgm:prSet/>
      <dgm:spPr/>
      <dgm:t>
        <a:bodyPr/>
        <a:lstStyle/>
        <a:p>
          <a:endParaRPr lang="en-US"/>
        </a:p>
      </dgm:t>
    </dgm:pt>
    <dgm:pt modelId="{F0C6ABD0-BCC9-48E2-A847-056E4F3A2781}" type="sibTrans" cxnId="{C9E817F5-10A7-4AB1-A802-512B1DDEA3F2}">
      <dgm:prSet/>
      <dgm:spPr/>
      <dgm:t>
        <a:bodyPr/>
        <a:lstStyle/>
        <a:p>
          <a:endParaRPr lang="en-US"/>
        </a:p>
      </dgm:t>
    </dgm:pt>
    <dgm:pt modelId="{0BCDCD5D-1AAD-4AC7-B03E-599371C5EE24}">
      <dgm:prSet/>
      <dgm:spPr/>
      <dgm:t>
        <a:bodyPr/>
        <a:lstStyle/>
        <a:p>
          <a:r>
            <a:rPr lang="en-US"/>
            <a:t>As the meeting convened, he said, “We are not going to start the price cutting war that our stupid competitors are on. What do you say?”</a:t>
          </a:r>
        </a:p>
      </dgm:t>
    </dgm:pt>
    <dgm:pt modelId="{9B398793-AB4D-489E-9661-380BBAC292CB}" type="parTrans" cxnId="{28136B6C-7F8B-400D-818E-C242538FC6B9}">
      <dgm:prSet/>
      <dgm:spPr/>
      <dgm:t>
        <a:bodyPr/>
        <a:lstStyle/>
        <a:p>
          <a:endParaRPr lang="en-US"/>
        </a:p>
      </dgm:t>
    </dgm:pt>
    <dgm:pt modelId="{97D1288D-9279-4703-AD62-CF8CF5A90E70}" type="sibTrans" cxnId="{28136B6C-7F8B-400D-818E-C242538FC6B9}">
      <dgm:prSet/>
      <dgm:spPr/>
      <dgm:t>
        <a:bodyPr/>
        <a:lstStyle/>
        <a:p>
          <a:endParaRPr lang="en-US"/>
        </a:p>
      </dgm:t>
    </dgm:pt>
    <dgm:pt modelId="{461225F9-3AD5-49BC-A9DA-8D26B3F6C46E}" type="pres">
      <dgm:prSet presAssocID="{618637A8-0BAD-4828-88E1-418989CEE47F}" presName="linear" presStyleCnt="0">
        <dgm:presLayoutVars>
          <dgm:animLvl val="lvl"/>
          <dgm:resizeHandles val="exact"/>
        </dgm:presLayoutVars>
      </dgm:prSet>
      <dgm:spPr/>
    </dgm:pt>
    <dgm:pt modelId="{92F92AF8-ADEB-4C00-AC70-FA21DC2181E1}" type="pres">
      <dgm:prSet presAssocID="{8FFCE2D8-0756-42C9-872D-4E15345FFE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653E345-C165-40A5-AEB9-8EAD7C1C1BEC}" type="pres">
      <dgm:prSet presAssocID="{40D05B51-AAEB-482D-BEC4-5212D0407F44}" presName="spacer" presStyleCnt="0"/>
      <dgm:spPr/>
    </dgm:pt>
    <dgm:pt modelId="{CE5DB9C1-8E7A-4080-9C64-2DA89BD50E60}" type="pres">
      <dgm:prSet presAssocID="{7189BD5D-D69A-4199-909C-A50FE72A12A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2BC572-1D9E-41D3-9274-FB150CE0F765}" type="pres">
      <dgm:prSet presAssocID="{F0C6ABD0-BCC9-48E2-A847-056E4F3A2781}" presName="spacer" presStyleCnt="0"/>
      <dgm:spPr/>
    </dgm:pt>
    <dgm:pt modelId="{033F67EE-5A35-4CAE-AC9C-BF1DC2D7A2FE}" type="pres">
      <dgm:prSet presAssocID="{0BCDCD5D-1AAD-4AC7-B03E-599371C5EE2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B7EE117-3C54-4BA4-92AE-B38AAEC88C8A}" type="presOf" srcId="{7189BD5D-D69A-4199-909C-A50FE72A12A2}" destId="{CE5DB9C1-8E7A-4080-9C64-2DA89BD50E60}" srcOrd="0" destOrd="0" presId="urn:microsoft.com/office/officeart/2005/8/layout/vList2"/>
    <dgm:cxn modelId="{6E881F18-3E0A-44E1-AA0E-28D0A2374DE4}" type="presOf" srcId="{618637A8-0BAD-4828-88E1-418989CEE47F}" destId="{461225F9-3AD5-49BC-A9DA-8D26B3F6C46E}" srcOrd="0" destOrd="0" presId="urn:microsoft.com/office/officeart/2005/8/layout/vList2"/>
    <dgm:cxn modelId="{9B060621-A248-4462-9384-F574D8CEE223}" type="presOf" srcId="{0BCDCD5D-1AAD-4AC7-B03E-599371C5EE24}" destId="{033F67EE-5A35-4CAE-AC9C-BF1DC2D7A2FE}" srcOrd="0" destOrd="0" presId="urn:microsoft.com/office/officeart/2005/8/layout/vList2"/>
    <dgm:cxn modelId="{28136B6C-7F8B-400D-818E-C242538FC6B9}" srcId="{618637A8-0BAD-4828-88E1-418989CEE47F}" destId="{0BCDCD5D-1AAD-4AC7-B03E-599371C5EE24}" srcOrd="2" destOrd="0" parTransId="{9B398793-AB4D-489E-9661-380BBAC292CB}" sibTransId="{97D1288D-9279-4703-AD62-CF8CF5A90E70}"/>
    <dgm:cxn modelId="{F7828553-0D08-4EE8-8FC9-2FB0DC65A0F3}" srcId="{618637A8-0BAD-4828-88E1-418989CEE47F}" destId="{8FFCE2D8-0756-42C9-872D-4E15345FFECE}" srcOrd="0" destOrd="0" parTransId="{916F5264-D1ED-4C0A-B302-F0371022AC37}" sibTransId="{40D05B51-AAEB-482D-BEC4-5212D0407F44}"/>
    <dgm:cxn modelId="{17973AD8-7500-4A11-B431-71E470D3C62F}" type="presOf" srcId="{8FFCE2D8-0756-42C9-872D-4E15345FFECE}" destId="{92F92AF8-ADEB-4C00-AC70-FA21DC2181E1}" srcOrd="0" destOrd="0" presId="urn:microsoft.com/office/officeart/2005/8/layout/vList2"/>
    <dgm:cxn modelId="{C9E817F5-10A7-4AB1-A802-512B1DDEA3F2}" srcId="{618637A8-0BAD-4828-88E1-418989CEE47F}" destId="{7189BD5D-D69A-4199-909C-A50FE72A12A2}" srcOrd="1" destOrd="0" parTransId="{07E88B70-EC8C-4AFF-A714-2BECB745E6F4}" sibTransId="{F0C6ABD0-BCC9-48E2-A847-056E4F3A2781}"/>
    <dgm:cxn modelId="{54EC2F1D-D874-403E-9D57-75584A6B4FA6}" type="presParOf" srcId="{461225F9-3AD5-49BC-A9DA-8D26B3F6C46E}" destId="{92F92AF8-ADEB-4C00-AC70-FA21DC2181E1}" srcOrd="0" destOrd="0" presId="urn:microsoft.com/office/officeart/2005/8/layout/vList2"/>
    <dgm:cxn modelId="{FBDB80A2-A7A4-44A1-9F24-B54AFF6F96F6}" type="presParOf" srcId="{461225F9-3AD5-49BC-A9DA-8D26B3F6C46E}" destId="{5653E345-C165-40A5-AEB9-8EAD7C1C1BEC}" srcOrd="1" destOrd="0" presId="urn:microsoft.com/office/officeart/2005/8/layout/vList2"/>
    <dgm:cxn modelId="{93B9972C-2370-40C2-8EBE-8C35DFA74336}" type="presParOf" srcId="{461225F9-3AD5-49BC-A9DA-8D26B3F6C46E}" destId="{CE5DB9C1-8E7A-4080-9C64-2DA89BD50E60}" srcOrd="2" destOrd="0" presId="urn:microsoft.com/office/officeart/2005/8/layout/vList2"/>
    <dgm:cxn modelId="{6BE5266D-6F10-4640-8713-87CFC717CDDB}" type="presParOf" srcId="{461225F9-3AD5-49BC-A9DA-8D26B3F6C46E}" destId="{FA2BC572-1D9E-41D3-9274-FB150CE0F765}" srcOrd="3" destOrd="0" presId="urn:microsoft.com/office/officeart/2005/8/layout/vList2"/>
    <dgm:cxn modelId="{7CB0BEE7-ECE7-4823-A269-CE213E435DE5}" type="presParOf" srcId="{461225F9-3AD5-49BC-A9DA-8D26B3F6C46E}" destId="{033F67EE-5A35-4CAE-AC9C-BF1DC2D7A2F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DC3C09-3E45-489D-82F2-A80E86C5404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4608403-5436-4EAC-8650-8AD76665A796}">
      <dgm:prSet/>
      <dgm:spPr/>
      <dgm:t>
        <a:bodyPr/>
        <a:lstStyle/>
        <a:p>
          <a:r>
            <a:rPr lang="en-US" dirty="0"/>
            <a:t>Recall a time, when you wanted to raise a question or disagree but kept quiet. </a:t>
          </a:r>
        </a:p>
      </dgm:t>
    </dgm:pt>
    <dgm:pt modelId="{5E6C36E5-7372-4C78-B804-0ED85BAB44EC}" type="parTrans" cxnId="{D6BD8E7A-698A-475C-986F-6C528AFD7164}">
      <dgm:prSet/>
      <dgm:spPr/>
      <dgm:t>
        <a:bodyPr/>
        <a:lstStyle/>
        <a:p>
          <a:endParaRPr lang="en-US"/>
        </a:p>
      </dgm:t>
    </dgm:pt>
    <dgm:pt modelId="{872935CC-3E85-404C-9599-0F18959EA4D0}" type="sibTrans" cxnId="{D6BD8E7A-698A-475C-986F-6C528AFD7164}">
      <dgm:prSet/>
      <dgm:spPr/>
      <dgm:t>
        <a:bodyPr/>
        <a:lstStyle/>
        <a:p>
          <a:endParaRPr lang="en-US"/>
        </a:p>
      </dgm:t>
    </dgm:pt>
    <dgm:pt modelId="{6C16CDF5-1F4D-4AE8-A41F-1DFD48B100E8}">
      <dgm:prSet/>
      <dgm:spPr/>
      <dgm:t>
        <a:bodyPr/>
        <a:lstStyle/>
        <a:p>
          <a:r>
            <a:rPr lang="en-US"/>
            <a:t>Why do think this happens ? </a:t>
          </a:r>
        </a:p>
      </dgm:t>
    </dgm:pt>
    <dgm:pt modelId="{B771C9E9-301B-4110-A823-4D09BD72039A}" type="parTrans" cxnId="{19C9893C-6A68-4C9D-9D01-A0AF4F7D905D}">
      <dgm:prSet/>
      <dgm:spPr/>
      <dgm:t>
        <a:bodyPr/>
        <a:lstStyle/>
        <a:p>
          <a:endParaRPr lang="en-US"/>
        </a:p>
      </dgm:t>
    </dgm:pt>
    <dgm:pt modelId="{1E1A8AC2-E334-4E51-A464-7216905C3621}" type="sibTrans" cxnId="{19C9893C-6A68-4C9D-9D01-A0AF4F7D905D}">
      <dgm:prSet/>
      <dgm:spPr/>
      <dgm:t>
        <a:bodyPr/>
        <a:lstStyle/>
        <a:p>
          <a:endParaRPr lang="en-US"/>
        </a:p>
      </dgm:t>
    </dgm:pt>
    <dgm:pt modelId="{6CC6F301-EDB0-41D4-91A3-9D5A3ED44A3B}">
      <dgm:prSet/>
      <dgm:spPr/>
      <dgm:t>
        <a:bodyPr/>
        <a:lstStyle/>
        <a:p>
          <a:r>
            <a:rPr lang="en-US"/>
            <a:t>In what kind of a teams is it low and when is it high ?</a:t>
          </a:r>
        </a:p>
      </dgm:t>
    </dgm:pt>
    <dgm:pt modelId="{52305B9A-9473-4741-B510-DB25C8EE1CC5}" type="parTrans" cxnId="{AF060A9B-EE9D-4A08-8BD6-AD0871732D64}">
      <dgm:prSet/>
      <dgm:spPr/>
      <dgm:t>
        <a:bodyPr/>
        <a:lstStyle/>
        <a:p>
          <a:endParaRPr lang="en-US"/>
        </a:p>
      </dgm:t>
    </dgm:pt>
    <dgm:pt modelId="{380126B0-F8F5-4BD0-BC92-41A986C8406B}" type="sibTrans" cxnId="{AF060A9B-EE9D-4A08-8BD6-AD0871732D64}">
      <dgm:prSet/>
      <dgm:spPr/>
      <dgm:t>
        <a:bodyPr/>
        <a:lstStyle/>
        <a:p>
          <a:endParaRPr lang="en-US"/>
        </a:p>
      </dgm:t>
    </dgm:pt>
    <dgm:pt modelId="{7A71FA62-DE0E-4FD8-86B8-C85D58BDD1AF}">
      <dgm:prSet/>
      <dgm:spPr/>
      <dgm:t>
        <a:bodyPr/>
        <a:lstStyle/>
        <a:p>
          <a:r>
            <a:rPr lang="en-US"/>
            <a:t>What role leadership can play in it ?</a:t>
          </a:r>
        </a:p>
      </dgm:t>
    </dgm:pt>
    <dgm:pt modelId="{019B1112-B15F-438C-83EE-865FC84B38D7}" type="parTrans" cxnId="{B4F34CEE-7896-4EAC-A63F-9934A97EDF57}">
      <dgm:prSet/>
      <dgm:spPr/>
      <dgm:t>
        <a:bodyPr/>
        <a:lstStyle/>
        <a:p>
          <a:endParaRPr lang="en-US"/>
        </a:p>
      </dgm:t>
    </dgm:pt>
    <dgm:pt modelId="{A2AE3ED6-7C88-4203-AB24-96A727E840E4}" type="sibTrans" cxnId="{B4F34CEE-7896-4EAC-A63F-9934A97EDF57}">
      <dgm:prSet/>
      <dgm:spPr/>
      <dgm:t>
        <a:bodyPr/>
        <a:lstStyle/>
        <a:p>
          <a:endParaRPr lang="en-US"/>
        </a:p>
      </dgm:t>
    </dgm:pt>
    <dgm:pt modelId="{EEBB5287-D04F-4C20-A33A-131AAEF42196}" type="pres">
      <dgm:prSet presAssocID="{37DC3C09-3E45-489D-82F2-A80E86C54042}" presName="root" presStyleCnt="0">
        <dgm:presLayoutVars>
          <dgm:dir/>
          <dgm:resizeHandles val="exact"/>
        </dgm:presLayoutVars>
      </dgm:prSet>
      <dgm:spPr/>
    </dgm:pt>
    <dgm:pt modelId="{0EA1E148-A461-4091-941E-90F5EA74265C}" type="pres">
      <dgm:prSet presAssocID="{37DC3C09-3E45-489D-82F2-A80E86C54042}" presName="container" presStyleCnt="0">
        <dgm:presLayoutVars>
          <dgm:dir/>
          <dgm:resizeHandles val="exact"/>
        </dgm:presLayoutVars>
      </dgm:prSet>
      <dgm:spPr/>
    </dgm:pt>
    <dgm:pt modelId="{9EF2700F-FD37-4938-B4D9-002DFB89F07B}" type="pres">
      <dgm:prSet presAssocID="{B4608403-5436-4EAC-8650-8AD76665A796}" presName="compNode" presStyleCnt="0"/>
      <dgm:spPr/>
    </dgm:pt>
    <dgm:pt modelId="{5073ACCC-5879-4D86-A7D6-CA6A851474F5}" type="pres">
      <dgm:prSet presAssocID="{B4608403-5436-4EAC-8650-8AD76665A796}" presName="iconBgRect" presStyleLbl="bgShp" presStyleIdx="0" presStyleCnt="4"/>
      <dgm:spPr/>
    </dgm:pt>
    <dgm:pt modelId="{24232006-F07B-44EF-AEA6-F2D138AC3232}" type="pres">
      <dgm:prSet presAssocID="{B4608403-5436-4EAC-8650-8AD76665A79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52DE0EF0-D15B-4AEF-87E8-EF594D4F3561}" type="pres">
      <dgm:prSet presAssocID="{B4608403-5436-4EAC-8650-8AD76665A796}" presName="spaceRect" presStyleCnt="0"/>
      <dgm:spPr/>
    </dgm:pt>
    <dgm:pt modelId="{629E2943-7980-43C2-9290-859432749854}" type="pres">
      <dgm:prSet presAssocID="{B4608403-5436-4EAC-8650-8AD76665A796}" presName="textRect" presStyleLbl="revTx" presStyleIdx="0" presStyleCnt="4">
        <dgm:presLayoutVars>
          <dgm:chMax val="1"/>
          <dgm:chPref val="1"/>
        </dgm:presLayoutVars>
      </dgm:prSet>
      <dgm:spPr/>
    </dgm:pt>
    <dgm:pt modelId="{21E1E29B-2666-47FD-AD25-14B55040FEFE}" type="pres">
      <dgm:prSet presAssocID="{872935CC-3E85-404C-9599-0F18959EA4D0}" presName="sibTrans" presStyleLbl="sibTrans2D1" presStyleIdx="0" presStyleCnt="0"/>
      <dgm:spPr/>
    </dgm:pt>
    <dgm:pt modelId="{372D4E8E-7D0D-4B8B-A626-86432ECAC13B}" type="pres">
      <dgm:prSet presAssocID="{6C16CDF5-1F4D-4AE8-A41F-1DFD48B100E8}" presName="compNode" presStyleCnt="0"/>
      <dgm:spPr/>
    </dgm:pt>
    <dgm:pt modelId="{860DB580-B8FA-4652-B34A-0C55223AB62E}" type="pres">
      <dgm:prSet presAssocID="{6C16CDF5-1F4D-4AE8-A41F-1DFD48B100E8}" presName="iconBgRect" presStyleLbl="bgShp" presStyleIdx="1" presStyleCnt="4"/>
      <dgm:spPr/>
    </dgm:pt>
    <dgm:pt modelId="{7721FA19-AB87-4989-B42A-9AEF0B8107BC}" type="pres">
      <dgm:prSet presAssocID="{6C16CDF5-1F4D-4AE8-A41F-1DFD48B100E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9A7A56AF-80E3-40DC-885D-F0B9F595F7CF}" type="pres">
      <dgm:prSet presAssocID="{6C16CDF5-1F4D-4AE8-A41F-1DFD48B100E8}" presName="spaceRect" presStyleCnt="0"/>
      <dgm:spPr/>
    </dgm:pt>
    <dgm:pt modelId="{DE9C53B1-A5A5-431A-A42A-317833F5FC68}" type="pres">
      <dgm:prSet presAssocID="{6C16CDF5-1F4D-4AE8-A41F-1DFD48B100E8}" presName="textRect" presStyleLbl="revTx" presStyleIdx="1" presStyleCnt="4">
        <dgm:presLayoutVars>
          <dgm:chMax val="1"/>
          <dgm:chPref val="1"/>
        </dgm:presLayoutVars>
      </dgm:prSet>
      <dgm:spPr/>
    </dgm:pt>
    <dgm:pt modelId="{C0363921-6DB4-4E26-811D-D6F4813E7DF0}" type="pres">
      <dgm:prSet presAssocID="{1E1A8AC2-E334-4E51-A464-7216905C3621}" presName="sibTrans" presStyleLbl="sibTrans2D1" presStyleIdx="0" presStyleCnt="0"/>
      <dgm:spPr/>
    </dgm:pt>
    <dgm:pt modelId="{25516B3F-818A-4C21-86E1-659EAACCBF91}" type="pres">
      <dgm:prSet presAssocID="{6CC6F301-EDB0-41D4-91A3-9D5A3ED44A3B}" presName="compNode" presStyleCnt="0"/>
      <dgm:spPr/>
    </dgm:pt>
    <dgm:pt modelId="{A3CFE65F-BC3B-483A-B606-8E0858E4293D}" type="pres">
      <dgm:prSet presAssocID="{6CC6F301-EDB0-41D4-91A3-9D5A3ED44A3B}" presName="iconBgRect" presStyleLbl="bgShp" presStyleIdx="2" presStyleCnt="4"/>
      <dgm:spPr/>
    </dgm:pt>
    <dgm:pt modelId="{6031A8A1-ABE9-4470-A12C-D7EB4805A924}" type="pres">
      <dgm:prSet presAssocID="{6CC6F301-EDB0-41D4-91A3-9D5A3ED44A3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C76FBCE1-C554-44B7-8354-3B31B9857A80}" type="pres">
      <dgm:prSet presAssocID="{6CC6F301-EDB0-41D4-91A3-9D5A3ED44A3B}" presName="spaceRect" presStyleCnt="0"/>
      <dgm:spPr/>
    </dgm:pt>
    <dgm:pt modelId="{F2381986-798D-4970-8D10-94D4CD7C0202}" type="pres">
      <dgm:prSet presAssocID="{6CC6F301-EDB0-41D4-91A3-9D5A3ED44A3B}" presName="textRect" presStyleLbl="revTx" presStyleIdx="2" presStyleCnt="4">
        <dgm:presLayoutVars>
          <dgm:chMax val="1"/>
          <dgm:chPref val="1"/>
        </dgm:presLayoutVars>
      </dgm:prSet>
      <dgm:spPr/>
    </dgm:pt>
    <dgm:pt modelId="{4C018D50-55C9-4788-9EBB-DE033AF0EDD0}" type="pres">
      <dgm:prSet presAssocID="{380126B0-F8F5-4BD0-BC92-41A986C8406B}" presName="sibTrans" presStyleLbl="sibTrans2D1" presStyleIdx="0" presStyleCnt="0"/>
      <dgm:spPr/>
    </dgm:pt>
    <dgm:pt modelId="{176630FC-6017-47A8-AB35-412D70DDF8CD}" type="pres">
      <dgm:prSet presAssocID="{7A71FA62-DE0E-4FD8-86B8-C85D58BDD1AF}" presName="compNode" presStyleCnt="0"/>
      <dgm:spPr/>
    </dgm:pt>
    <dgm:pt modelId="{6E5D9569-87C6-45B4-82C8-CDC52FEDC8D7}" type="pres">
      <dgm:prSet presAssocID="{7A71FA62-DE0E-4FD8-86B8-C85D58BDD1AF}" presName="iconBgRect" presStyleLbl="bgShp" presStyleIdx="3" presStyleCnt="4"/>
      <dgm:spPr/>
    </dgm:pt>
    <dgm:pt modelId="{7622B1A1-5C04-4076-AA13-FE5BC95193C5}" type="pres">
      <dgm:prSet presAssocID="{7A71FA62-DE0E-4FD8-86B8-C85D58BDD1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3B80897B-90DE-4C55-8506-1C1074A9ADDA}" type="pres">
      <dgm:prSet presAssocID="{7A71FA62-DE0E-4FD8-86B8-C85D58BDD1AF}" presName="spaceRect" presStyleCnt="0"/>
      <dgm:spPr/>
    </dgm:pt>
    <dgm:pt modelId="{F34EC68B-1581-4483-90F0-7FA1530FDFE4}" type="pres">
      <dgm:prSet presAssocID="{7A71FA62-DE0E-4FD8-86B8-C85D58BDD1A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8DA6306-3678-4EC4-B4C2-A9ABD39853F8}" type="presOf" srcId="{7A71FA62-DE0E-4FD8-86B8-C85D58BDD1AF}" destId="{F34EC68B-1581-4483-90F0-7FA1530FDFE4}" srcOrd="0" destOrd="0" presId="urn:microsoft.com/office/officeart/2018/2/layout/IconCircleList"/>
    <dgm:cxn modelId="{19C9893C-6A68-4C9D-9D01-A0AF4F7D905D}" srcId="{37DC3C09-3E45-489D-82F2-A80E86C54042}" destId="{6C16CDF5-1F4D-4AE8-A41F-1DFD48B100E8}" srcOrd="1" destOrd="0" parTransId="{B771C9E9-301B-4110-A823-4D09BD72039A}" sibTransId="{1E1A8AC2-E334-4E51-A464-7216905C3621}"/>
    <dgm:cxn modelId="{B25B945C-B50C-4804-9CFB-08C09769D4F7}" type="presOf" srcId="{37DC3C09-3E45-489D-82F2-A80E86C54042}" destId="{EEBB5287-D04F-4C20-A33A-131AAEF42196}" srcOrd="0" destOrd="0" presId="urn:microsoft.com/office/officeart/2018/2/layout/IconCircleList"/>
    <dgm:cxn modelId="{32CD2870-CAF0-48E2-9091-7A46BD25D220}" type="presOf" srcId="{380126B0-F8F5-4BD0-BC92-41A986C8406B}" destId="{4C018D50-55C9-4788-9EBB-DE033AF0EDD0}" srcOrd="0" destOrd="0" presId="urn:microsoft.com/office/officeart/2018/2/layout/IconCircleList"/>
    <dgm:cxn modelId="{DFF8CA79-F6A7-4881-A40E-DBA7585C3BAF}" type="presOf" srcId="{872935CC-3E85-404C-9599-0F18959EA4D0}" destId="{21E1E29B-2666-47FD-AD25-14B55040FEFE}" srcOrd="0" destOrd="0" presId="urn:microsoft.com/office/officeart/2018/2/layout/IconCircleList"/>
    <dgm:cxn modelId="{D6BD8E7A-698A-475C-986F-6C528AFD7164}" srcId="{37DC3C09-3E45-489D-82F2-A80E86C54042}" destId="{B4608403-5436-4EAC-8650-8AD76665A796}" srcOrd="0" destOrd="0" parTransId="{5E6C36E5-7372-4C78-B804-0ED85BAB44EC}" sibTransId="{872935CC-3E85-404C-9599-0F18959EA4D0}"/>
    <dgm:cxn modelId="{AF060A9B-EE9D-4A08-8BD6-AD0871732D64}" srcId="{37DC3C09-3E45-489D-82F2-A80E86C54042}" destId="{6CC6F301-EDB0-41D4-91A3-9D5A3ED44A3B}" srcOrd="2" destOrd="0" parTransId="{52305B9A-9473-4741-B510-DB25C8EE1CC5}" sibTransId="{380126B0-F8F5-4BD0-BC92-41A986C8406B}"/>
    <dgm:cxn modelId="{5E7568A6-E8C2-479A-B59A-93467D0EE0D8}" type="presOf" srcId="{1E1A8AC2-E334-4E51-A464-7216905C3621}" destId="{C0363921-6DB4-4E26-811D-D6F4813E7DF0}" srcOrd="0" destOrd="0" presId="urn:microsoft.com/office/officeart/2018/2/layout/IconCircleList"/>
    <dgm:cxn modelId="{B8026FA8-415B-49BB-A983-F9416C2E2FF4}" type="presOf" srcId="{6C16CDF5-1F4D-4AE8-A41F-1DFD48B100E8}" destId="{DE9C53B1-A5A5-431A-A42A-317833F5FC68}" srcOrd="0" destOrd="0" presId="urn:microsoft.com/office/officeart/2018/2/layout/IconCircleList"/>
    <dgm:cxn modelId="{14A496B4-98AD-41A2-985D-F7AF66549877}" type="presOf" srcId="{B4608403-5436-4EAC-8650-8AD76665A796}" destId="{629E2943-7980-43C2-9290-859432749854}" srcOrd="0" destOrd="0" presId="urn:microsoft.com/office/officeart/2018/2/layout/IconCircleList"/>
    <dgm:cxn modelId="{F0CE0DE2-538C-44FE-A70D-816C6C95BD6F}" type="presOf" srcId="{6CC6F301-EDB0-41D4-91A3-9D5A3ED44A3B}" destId="{F2381986-798D-4970-8D10-94D4CD7C0202}" srcOrd="0" destOrd="0" presId="urn:microsoft.com/office/officeart/2018/2/layout/IconCircleList"/>
    <dgm:cxn modelId="{B4F34CEE-7896-4EAC-A63F-9934A97EDF57}" srcId="{37DC3C09-3E45-489D-82F2-A80E86C54042}" destId="{7A71FA62-DE0E-4FD8-86B8-C85D58BDD1AF}" srcOrd="3" destOrd="0" parTransId="{019B1112-B15F-438C-83EE-865FC84B38D7}" sibTransId="{A2AE3ED6-7C88-4203-AB24-96A727E840E4}"/>
    <dgm:cxn modelId="{E92E67ED-01FD-4595-9B2B-4E50DBB929CA}" type="presParOf" srcId="{EEBB5287-D04F-4C20-A33A-131AAEF42196}" destId="{0EA1E148-A461-4091-941E-90F5EA74265C}" srcOrd="0" destOrd="0" presId="urn:microsoft.com/office/officeart/2018/2/layout/IconCircleList"/>
    <dgm:cxn modelId="{7082D332-FE9D-40D1-B00A-0E24BF76B5A2}" type="presParOf" srcId="{0EA1E148-A461-4091-941E-90F5EA74265C}" destId="{9EF2700F-FD37-4938-B4D9-002DFB89F07B}" srcOrd="0" destOrd="0" presId="urn:microsoft.com/office/officeart/2018/2/layout/IconCircleList"/>
    <dgm:cxn modelId="{8FE54134-889E-42C7-8453-FF304AEBCF45}" type="presParOf" srcId="{9EF2700F-FD37-4938-B4D9-002DFB89F07B}" destId="{5073ACCC-5879-4D86-A7D6-CA6A851474F5}" srcOrd="0" destOrd="0" presId="urn:microsoft.com/office/officeart/2018/2/layout/IconCircleList"/>
    <dgm:cxn modelId="{50DA10FE-0B63-49ED-A652-A2B7849B5C53}" type="presParOf" srcId="{9EF2700F-FD37-4938-B4D9-002DFB89F07B}" destId="{24232006-F07B-44EF-AEA6-F2D138AC3232}" srcOrd="1" destOrd="0" presId="urn:microsoft.com/office/officeart/2018/2/layout/IconCircleList"/>
    <dgm:cxn modelId="{9C6978F8-BD9D-442D-B24C-ABED59403A26}" type="presParOf" srcId="{9EF2700F-FD37-4938-B4D9-002DFB89F07B}" destId="{52DE0EF0-D15B-4AEF-87E8-EF594D4F3561}" srcOrd="2" destOrd="0" presId="urn:microsoft.com/office/officeart/2018/2/layout/IconCircleList"/>
    <dgm:cxn modelId="{53F20710-0E1D-43A5-8240-033933CE46DD}" type="presParOf" srcId="{9EF2700F-FD37-4938-B4D9-002DFB89F07B}" destId="{629E2943-7980-43C2-9290-859432749854}" srcOrd="3" destOrd="0" presId="urn:microsoft.com/office/officeart/2018/2/layout/IconCircleList"/>
    <dgm:cxn modelId="{D305CAC8-D986-475A-A58F-D765C941DB89}" type="presParOf" srcId="{0EA1E148-A461-4091-941E-90F5EA74265C}" destId="{21E1E29B-2666-47FD-AD25-14B55040FEFE}" srcOrd="1" destOrd="0" presId="urn:microsoft.com/office/officeart/2018/2/layout/IconCircleList"/>
    <dgm:cxn modelId="{325C871C-6B37-4C13-B28E-B15B555BB970}" type="presParOf" srcId="{0EA1E148-A461-4091-941E-90F5EA74265C}" destId="{372D4E8E-7D0D-4B8B-A626-86432ECAC13B}" srcOrd="2" destOrd="0" presId="urn:microsoft.com/office/officeart/2018/2/layout/IconCircleList"/>
    <dgm:cxn modelId="{9ED011D0-3C1B-4606-859A-512D0ED15685}" type="presParOf" srcId="{372D4E8E-7D0D-4B8B-A626-86432ECAC13B}" destId="{860DB580-B8FA-4652-B34A-0C55223AB62E}" srcOrd="0" destOrd="0" presId="urn:microsoft.com/office/officeart/2018/2/layout/IconCircleList"/>
    <dgm:cxn modelId="{6B461F16-1DA1-4D23-8B34-0F9E4DEA23A3}" type="presParOf" srcId="{372D4E8E-7D0D-4B8B-A626-86432ECAC13B}" destId="{7721FA19-AB87-4989-B42A-9AEF0B8107BC}" srcOrd="1" destOrd="0" presId="urn:microsoft.com/office/officeart/2018/2/layout/IconCircleList"/>
    <dgm:cxn modelId="{0818BF11-9750-4332-8E1F-B4C86113190F}" type="presParOf" srcId="{372D4E8E-7D0D-4B8B-A626-86432ECAC13B}" destId="{9A7A56AF-80E3-40DC-885D-F0B9F595F7CF}" srcOrd="2" destOrd="0" presId="urn:microsoft.com/office/officeart/2018/2/layout/IconCircleList"/>
    <dgm:cxn modelId="{218F4498-095E-4E47-84F9-EDEDBBD09BBB}" type="presParOf" srcId="{372D4E8E-7D0D-4B8B-A626-86432ECAC13B}" destId="{DE9C53B1-A5A5-431A-A42A-317833F5FC68}" srcOrd="3" destOrd="0" presId="urn:microsoft.com/office/officeart/2018/2/layout/IconCircleList"/>
    <dgm:cxn modelId="{BDCCEE73-2B03-42DE-AB3E-AB699D111FAD}" type="presParOf" srcId="{0EA1E148-A461-4091-941E-90F5EA74265C}" destId="{C0363921-6DB4-4E26-811D-D6F4813E7DF0}" srcOrd="3" destOrd="0" presId="urn:microsoft.com/office/officeart/2018/2/layout/IconCircleList"/>
    <dgm:cxn modelId="{12B03C39-9F63-49EE-ADDE-857F23A97EBB}" type="presParOf" srcId="{0EA1E148-A461-4091-941E-90F5EA74265C}" destId="{25516B3F-818A-4C21-86E1-659EAACCBF91}" srcOrd="4" destOrd="0" presId="urn:microsoft.com/office/officeart/2018/2/layout/IconCircleList"/>
    <dgm:cxn modelId="{D1D77260-C322-4D9F-82C5-7DF8FF1C3FA2}" type="presParOf" srcId="{25516B3F-818A-4C21-86E1-659EAACCBF91}" destId="{A3CFE65F-BC3B-483A-B606-8E0858E4293D}" srcOrd="0" destOrd="0" presId="urn:microsoft.com/office/officeart/2018/2/layout/IconCircleList"/>
    <dgm:cxn modelId="{7651B749-E2F0-4E17-AA7D-73AA797A5720}" type="presParOf" srcId="{25516B3F-818A-4C21-86E1-659EAACCBF91}" destId="{6031A8A1-ABE9-4470-A12C-D7EB4805A924}" srcOrd="1" destOrd="0" presId="urn:microsoft.com/office/officeart/2018/2/layout/IconCircleList"/>
    <dgm:cxn modelId="{41853EC9-8212-4F0D-BD35-EEA090122693}" type="presParOf" srcId="{25516B3F-818A-4C21-86E1-659EAACCBF91}" destId="{C76FBCE1-C554-44B7-8354-3B31B9857A80}" srcOrd="2" destOrd="0" presId="urn:microsoft.com/office/officeart/2018/2/layout/IconCircleList"/>
    <dgm:cxn modelId="{25597CDC-506B-446E-86EC-A36FE4574F5C}" type="presParOf" srcId="{25516B3F-818A-4C21-86E1-659EAACCBF91}" destId="{F2381986-798D-4970-8D10-94D4CD7C0202}" srcOrd="3" destOrd="0" presId="urn:microsoft.com/office/officeart/2018/2/layout/IconCircleList"/>
    <dgm:cxn modelId="{97848904-5531-44DB-B4C7-5FFBB3E18EEB}" type="presParOf" srcId="{0EA1E148-A461-4091-941E-90F5EA74265C}" destId="{4C018D50-55C9-4788-9EBB-DE033AF0EDD0}" srcOrd="5" destOrd="0" presId="urn:microsoft.com/office/officeart/2018/2/layout/IconCircleList"/>
    <dgm:cxn modelId="{03F1FE01-9F64-4DAA-94CA-CD70B4E6CE14}" type="presParOf" srcId="{0EA1E148-A461-4091-941E-90F5EA74265C}" destId="{176630FC-6017-47A8-AB35-412D70DDF8CD}" srcOrd="6" destOrd="0" presId="urn:microsoft.com/office/officeart/2018/2/layout/IconCircleList"/>
    <dgm:cxn modelId="{DAF318B4-3EA3-498B-AF3E-7E984F2E3AD6}" type="presParOf" srcId="{176630FC-6017-47A8-AB35-412D70DDF8CD}" destId="{6E5D9569-87C6-45B4-82C8-CDC52FEDC8D7}" srcOrd="0" destOrd="0" presId="urn:microsoft.com/office/officeart/2018/2/layout/IconCircleList"/>
    <dgm:cxn modelId="{F9B83117-2EDF-4AA9-A771-F37603BA3124}" type="presParOf" srcId="{176630FC-6017-47A8-AB35-412D70DDF8CD}" destId="{7622B1A1-5C04-4076-AA13-FE5BC95193C5}" srcOrd="1" destOrd="0" presId="urn:microsoft.com/office/officeart/2018/2/layout/IconCircleList"/>
    <dgm:cxn modelId="{6183A62E-1383-4048-8D1A-D61E6F0664C0}" type="presParOf" srcId="{176630FC-6017-47A8-AB35-412D70DDF8CD}" destId="{3B80897B-90DE-4C55-8506-1C1074A9ADDA}" srcOrd="2" destOrd="0" presId="urn:microsoft.com/office/officeart/2018/2/layout/IconCircleList"/>
    <dgm:cxn modelId="{9C020958-4885-4C21-88FD-3198BED446C5}" type="presParOf" srcId="{176630FC-6017-47A8-AB35-412D70DDF8CD}" destId="{F34EC68B-1581-4483-90F0-7FA1530FDFE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46A0BE-E6FA-4D53-8EFD-5CFED793BC0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DE02846-331D-4355-AE8C-7236B8125B2C}">
      <dgm:prSet/>
      <dgm:spPr/>
      <dgm:t>
        <a:bodyPr/>
        <a:lstStyle/>
        <a:p>
          <a:r>
            <a:rPr lang="en-US"/>
            <a:t>Forming: Unclear Purpose &amp; Doubts</a:t>
          </a:r>
        </a:p>
      </dgm:t>
    </dgm:pt>
    <dgm:pt modelId="{BD49CDC0-848B-4C48-A0FF-09183A86695F}" type="parTrans" cxnId="{B35E35B0-BFFA-42F0-9878-2C5954DD5DCA}">
      <dgm:prSet/>
      <dgm:spPr/>
      <dgm:t>
        <a:bodyPr/>
        <a:lstStyle/>
        <a:p>
          <a:endParaRPr lang="en-US"/>
        </a:p>
      </dgm:t>
    </dgm:pt>
    <dgm:pt modelId="{F9BE4A92-2042-490F-8EDA-756BE0A560BC}" type="sibTrans" cxnId="{B35E35B0-BFFA-42F0-9878-2C5954DD5DCA}">
      <dgm:prSet/>
      <dgm:spPr/>
      <dgm:t>
        <a:bodyPr/>
        <a:lstStyle/>
        <a:p>
          <a:endParaRPr lang="en-US"/>
        </a:p>
      </dgm:t>
    </dgm:pt>
    <dgm:pt modelId="{D95D7B62-5AEB-4BBF-AC27-38357B3BE481}">
      <dgm:prSet/>
      <dgm:spPr/>
      <dgm:t>
        <a:bodyPr/>
        <a:lstStyle/>
        <a:p>
          <a:r>
            <a:rPr lang="en-US"/>
            <a:t>Storming: Chaos &amp; Conflict, Unclear Roles</a:t>
          </a:r>
        </a:p>
      </dgm:t>
    </dgm:pt>
    <dgm:pt modelId="{D5EDBF4E-E648-4872-BE1E-3DEE955B703F}" type="parTrans" cxnId="{956AB3FF-27C3-497B-8E15-B2405A289A5D}">
      <dgm:prSet/>
      <dgm:spPr/>
      <dgm:t>
        <a:bodyPr/>
        <a:lstStyle/>
        <a:p>
          <a:endParaRPr lang="en-US"/>
        </a:p>
      </dgm:t>
    </dgm:pt>
    <dgm:pt modelId="{C48416B1-0B46-4B44-A999-8CF733E88A77}" type="sibTrans" cxnId="{956AB3FF-27C3-497B-8E15-B2405A289A5D}">
      <dgm:prSet/>
      <dgm:spPr/>
      <dgm:t>
        <a:bodyPr/>
        <a:lstStyle/>
        <a:p>
          <a:endParaRPr lang="en-US"/>
        </a:p>
      </dgm:t>
    </dgm:pt>
    <dgm:pt modelId="{92798CE3-8B87-4506-906D-75A6436144B4}">
      <dgm:prSet/>
      <dgm:spPr/>
      <dgm:t>
        <a:bodyPr/>
        <a:lstStyle/>
        <a:p>
          <a:r>
            <a:rPr lang="en-US"/>
            <a:t>Norming: Rules &amp; Structure, Emerging Leadership</a:t>
          </a:r>
        </a:p>
      </dgm:t>
    </dgm:pt>
    <dgm:pt modelId="{52ACC22C-DE3D-4992-955D-913682D080F0}" type="parTrans" cxnId="{471FB1C4-07CE-47FB-8857-F60DE281EB4F}">
      <dgm:prSet/>
      <dgm:spPr/>
      <dgm:t>
        <a:bodyPr/>
        <a:lstStyle/>
        <a:p>
          <a:endParaRPr lang="en-US"/>
        </a:p>
      </dgm:t>
    </dgm:pt>
    <dgm:pt modelId="{544920A8-FE5E-43CB-997E-6AF9F2947425}" type="sibTrans" cxnId="{471FB1C4-07CE-47FB-8857-F60DE281EB4F}">
      <dgm:prSet/>
      <dgm:spPr/>
      <dgm:t>
        <a:bodyPr/>
        <a:lstStyle/>
        <a:p>
          <a:endParaRPr lang="en-US"/>
        </a:p>
      </dgm:t>
    </dgm:pt>
    <dgm:pt modelId="{553B5775-F33D-47A5-9351-A0E44AE0351C}">
      <dgm:prSet/>
      <dgm:spPr/>
      <dgm:t>
        <a:bodyPr/>
        <a:lstStyle/>
        <a:p>
          <a:r>
            <a:rPr lang="en-US"/>
            <a:t>Performing: Commitment &amp; Collaboration, High Morale + Environment</a:t>
          </a:r>
        </a:p>
      </dgm:t>
    </dgm:pt>
    <dgm:pt modelId="{6359A50A-0D56-41B1-A330-595EDEE59B48}" type="parTrans" cxnId="{E37BD5E7-71AB-42BD-9EC9-358A77E4FA72}">
      <dgm:prSet/>
      <dgm:spPr/>
      <dgm:t>
        <a:bodyPr/>
        <a:lstStyle/>
        <a:p>
          <a:endParaRPr lang="en-US"/>
        </a:p>
      </dgm:t>
    </dgm:pt>
    <dgm:pt modelId="{E0CE89C8-8D0E-4B80-AB98-0AFF9A82DB51}" type="sibTrans" cxnId="{E37BD5E7-71AB-42BD-9EC9-358A77E4FA72}">
      <dgm:prSet/>
      <dgm:spPr/>
      <dgm:t>
        <a:bodyPr/>
        <a:lstStyle/>
        <a:p>
          <a:endParaRPr lang="en-US"/>
        </a:p>
      </dgm:t>
    </dgm:pt>
    <dgm:pt modelId="{2E6FBF6B-76B9-4B98-A8E3-2F11445CC293}">
      <dgm:prSet/>
      <dgm:spPr/>
      <dgm:t>
        <a:bodyPr/>
        <a:lstStyle/>
        <a:p>
          <a:r>
            <a:rPr lang="en-US"/>
            <a:t>Adjournment: Withdrawal</a:t>
          </a:r>
        </a:p>
      </dgm:t>
    </dgm:pt>
    <dgm:pt modelId="{4AB1FD84-DA95-4824-9207-F660BAD6B66B}" type="parTrans" cxnId="{F9EEA05C-4756-48C2-8C67-CF4F94D5D1C7}">
      <dgm:prSet/>
      <dgm:spPr/>
      <dgm:t>
        <a:bodyPr/>
        <a:lstStyle/>
        <a:p>
          <a:endParaRPr lang="en-US"/>
        </a:p>
      </dgm:t>
    </dgm:pt>
    <dgm:pt modelId="{AD9DADA2-DCD4-4878-8D35-245767E2F481}" type="sibTrans" cxnId="{F9EEA05C-4756-48C2-8C67-CF4F94D5D1C7}">
      <dgm:prSet/>
      <dgm:spPr/>
      <dgm:t>
        <a:bodyPr/>
        <a:lstStyle/>
        <a:p>
          <a:endParaRPr lang="en-US"/>
        </a:p>
      </dgm:t>
    </dgm:pt>
    <dgm:pt modelId="{B0F64813-3201-4562-BEEC-5E5AA2CDD661}" type="pres">
      <dgm:prSet presAssocID="{3D46A0BE-E6FA-4D53-8EFD-5CFED793BC0D}" presName="root" presStyleCnt="0">
        <dgm:presLayoutVars>
          <dgm:dir/>
          <dgm:resizeHandles val="exact"/>
        </dgm:presLayoutVars>
      </dgm:prSet>
      <dgm:spPr/>
    </dgm:pt>
    <dgm:pt modelId="{A4C05CF8-0B7D-495C-9DD0-A7055962863C}" type="pres">
      <dgm:prSet presAssocID="{8DE02846-331D-4355-AE8C-7236B8125B2C}" presName="compNode" presStyleCnt="0"/>
      <dgm:spPr/>
    </dgm:pt>
    <dgm:pt modelId="{676FA29A-5B85-4474-AC6A-4B01216CC6E6}" type="pres">
      <dgm:prSet presAssocID="{8DE02846-331D-4355-AE8C-7236B8125B2C}" presName="bgRect" presStyleLbl="bgShp" presStyleIdx="0" presStyleCnt="5"/>
      <dgm:spPr/>
    </dgm:pt>
    <dgm:pt modelId="{381069D5-85ED-4907-943F-E99B7349E488}" type="pres">
      <dgm:prSet presAssocID="{8DE02846-331D-4355-AE8C-7236B8125B2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097944E5-5296-4570-A7B0-24189E98A076}" type="pres">
      <dgm:prSet presAssocID="{8DE02846-331D-4355-AE8C-7236B8125B2C}" presName="spaceRect" presStyleCnt="0"/>
      <dgm:spPr/>
    </dgm:pt>
    <dgm:pt modelId="{894F73B2-5DF5-40E6-82AF-D7831FF502C4}" type="pres">
      <dgm:prSet presAssocID="{8DE02846-331D-4355-AE8C-7236B8125B2C}" presName="parTx" presStyleLbl="revTx" presStyleIdx="0" presStyleCnt="5">
        <dgm:presLayoutVars>
          <dgm:chMax val="0"/>
          <dgm:chPref val="0"/>
        </dgm:presLayoutVars>
      </dgm:prSet>
      <dgm:spPr/>
    </dgm:pt>
    <dgm:pt modelId="{07D0BB0D-A21D-4F4C-B2C1-B40FF5F5A6B1}" type="pres">
      <dgm:prSet presAssocID="{F9BE4A92-2042-490F-8EDA-756BE0A560BC}" presName="sibTrans" presStyleCnt="0"/>
      <dgm:spPr/>
    </dgm:pt>
    <dgm:pt modelId="{861F5CBF-4E4A-4F3E-9B88-7CD19B421F63}" type="pres">
      <dgm:prSet presAssocID="{D95D7B62-5AEB-4BBF-AC27-38357B3BE481}" presName="compNode" presStyleCnt="0"/>
      <dgm:spPr/>
    </dgm:pt>
    <dgm:pt modelId="{84A22CB7-0EB5-45EA-9A32-1516880E4B0F}" type="pres">
      <dgm:prSet presAssocID="{D95D7B62-5AEB-4BBF-AC27-38357B3BE481}" presName="bgRect" presStyleLbl="bgShp" presStyleIdx="1" presStyleCnt="5"/>
      <dgm:spPr/>
    </dgm:pt>
    <dgm:pt modelId="{2C126EEB-4201-4E3F-848C-9C2FBA141F29}" type="pres">
      <dgm:prSet presAssocID="{D95D7B62-5AEB-4BBF-AC27-38357B3BE48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lippery"/>
        </a:ext>
      </dgm:extLst>
    </dgm:pt>
    <dgm:pt modelId="{F4793E77-BA2A-4869-B12F-E8E30F2057EF}" type="pres">
      <dgm:prSet presAssocID="{D95D7B62-5AEB-4BBF-AC27-38357B3BE481}" presName="spaceRect" presStyleCnt="0"/>
      <dgm:spPr/>
    </dgm:pt>
    <dgm:pt modelId="{04A68428-771A-49AA-95D7-18FCD393B6E1}" type="pres">
      <dgm:prSet presAssocID="{D95D7B62-5AEB-4BBF-AC27-38357B3BE481}" presName="parTx" presStyleLbl="revTx" presStyleIdx="1" presStyleCnt="5">
        <dgm:presLayoutVars>
          <dgm:chMax val="0"/>
          <dgm:chPref val="0"/>
        </dgm:presLayoutVars>
      </dgm:prSet>
      <dgm:spPr/>
    </dgm:pt>
    <dgm:pt modelId="{D742C1EA-D19D-4F17-AFAA-7D5AD6750990}" type="pres">
      <dgm:prSet presAssocID="{C48416B1-0B46-4B44-A999-8CF733E88A77}" presName="sibTrans" presStyleCnt="0"/>
      <dgm:spPr/>
    </dgm:pt>
    <dgm:pt modelId="{E61EFC18-DA72-46FF-8704-A0B07174E74F}" type="pres">
      <dgm:prSet presAssocID="{92798CE3-8B87-4506-906D-75A6436144B4}" presName="compNode" presStyleCnt="0"/>
      <dgm:spPr/>
    </dgm:pt>
    <dgm:pt modelId="{4D1A28C7-81B6-4CE7-8F8F-DA1AA42266E9}" type="pres">
      <dgm:prSet presAssocID="{92798CE3-8B87-4506-906D-75A6436144B4}" presName="bgRect" presStyleLbl="bgShp" presStyleIdx="2" presStyleCnt="5"/>
      <dgm:spPr/>
    </dgm:pt>
    <dgm:pt modelId="{66422C1C-B4EE-400D-862D-74A7F158D1DF}" type="pres">
      <dgm:prSet presAssocID="{92798CE3-8B87-4506-906D-75A6436144B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1C946956-54F6-4FB8-B86E-5AD5974A550B}" type="pres">
      <dgm:prSet presAssocID="{92798CE3-8B87-4506-906D-75A6436144B4}" presName="spaceRect" presStyleCnt="0"/>
      <dgm:spPr/>
    </dgm:pt>
    <dgm:pt modelId="{33EF886B-5FE0-4EF0-8B40-62B859B3A0AB}" type="pres">
      <dgm:prSet presAssocID="{92798CE3-8B87-4506-906D-75A6436144B4}" presName="parTx" presStyleLbl="revTx" presStyleIdx="2" presStyleCnt="5">
        <dgm:presLayoutVars>
          <dgm:chMax val="0"/>
          <dgm:chPref val="0"/>
        </dgm:presLayoutVars>
      </dgm:prSet>
      <dgm:spPr/>
    </dgm:pt>
    <dgm:pt modelId="{B4166189-AFA3-4451-B99C-558399111E0B}" type="pres">
      <dgm:prSet presAssocID="{544920A8-FE5E-43CB-997E-6AF9F2947425}" presName="sibTrans" presStyleCnt="0"/>
      <dgm:spPr/>
    </dgm:pt>
    <dgm:pt modelId="{E324552B-5CC6-4B91-97F3-A8752D83E322}" type="pres">
      <dgm:prSet presAssocID="{553B5775-F33D-47A5-9351-A0E44AE0351C}" presName="compNode" presStyleCnt="0"/>
      <dgm:spPr/>
    </dgm:pt>
    <dgm:pt modelId="{4BDA9A82-8B82-4D69-958F-0DBC42FBD2D8}" type="pres">
      <dgm:prSet presAssocID="{553B5775-F33D-47A5-9351-A0E44AE0351C}" presName="bgRect" presStyleLbl="bgShp" presStyleIdx="3" presStyleCnt="5"/>
      <dgm:spPr/>
    </dgm:pt>
    <dgm:pt modelId="{B1ED7E4C-0092-43C3-A1E4-DAEBCA0C8729}" type="pres">
      <dgm:prSet presAssocID="{553B5775-F33D-47A5-9351-A0E44AE0351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8CDC1EC-C2AA-4CF8-B14E-C505D6E6E671}" type="pres">
      <dgm:prSet presAssocID="{553B5775-F33D-47A5-9351-A0E44AE0351C}" presName="spaceRect" presStyleCnt="0"/>
      <dgm:spPr/>
    </dgm:pt>
    <dgm:pt modelId="{EBFF9827-FB49-45FC-9057-0A4174123CE4}" type="pres">
      <dgm:prSet presAssocID="{553B5775-F33D-47A5-9351-A0E44AE0351C}" presName="parTx" presStyleLbl="revTx" presStyleIdx="3" presStyleCnt="5">
        <dgm:presLayoutVars>
          <dgm:chMax val="0"/>
          <dgm:chPref val="0"/>
        </dgm:presLayoutVars>
      </dgm:prSet>
      <dgm:spPr/>
    </dgm:pt>
    <dgm:pt modelId="{232A0DB2-46C1-453F-937C-FB100710109F}" type="pres">
      <dgm:prSet presAssocID="{E0CE89C8-8D0E-4B80-AB98-0AFF9A82DB51}" presName="sibTrans" presStyleCnt="0"/>
      <dgm:spPr/>
    </dgm:pt>
    <dgm:pt modelId="{EF77D17A-5DE2-494F-BA33-288024390043}" type="pres">
      <dgm:prSet presAssocID="{2E6FBF6B-76B9-4B98-A8E3-2F11445CC293}" presName="compNode" presStyleCnt="0"/>
      <dgm:spPr/>
    </dgm:pt>
    <dgm:pt modelId="{206E0CBA-BA9E-4B01-9576-DE1DBFC6A2F2}" type="pres">
      <dgm:prSet presAssocID="{2E6FBF6B-76B9-4B98-A8E3-2F11445CC293}" presName="bgRect" presStyleLbl="bgShp" presStyleIdx="4" presStyleCnt="5"/>
      <dgm:spPr/>
    </dgm:pt>
    <dgm:pt modelId="{C2863121-9678-4995-8B0E-BDE85F274F7A}" type="pres">
      <dgm:prSet presAssocID="{2E6FBF6B-76B9-4B98-A8E3-2F11445CC29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632D0432-D2C4-4EBA-BE59-D1743C9E69C1}" type="pres">
      <dgm:prSet presAssocID="{2E6FBF6B-76B9-4B98-A8E3-2F11445CC293}" presName="spaceRect" presStyleCnt="0"/>
      <dgm:spPr/>
    </dgm:pt>
    <dgm:pt modelId="{E9EE9392-47AE-4AF3-88B9-CBB81278E04A}" type="pres">
      <dgm:prSet presAssocID="{2E6FBF6B-76B9-4B98-A8E3-2F11445CC29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BA39707-EDCE-4E2E-B95A-250734906220}" type="presOf" srcId="{3D46A0BE-E6FA-4D53-8EFD-5CFED793BC0D}" destId="{B0F64813-3201-4562-BEEC-5E5AA2CDD661}" srcOrd="0" destOrd="0" presId="urn:microsoft.com/office/officeart/2018/2/layout/IconVerticalSolidList"/>
    <dgm:cxn modelId="{83F4593E-2FFA-4088-963C-2BBB44C1443B}" type="presOf" srcId="{2E6FBF6B-76B9-4B98-A8E3-2F11445CC293}" destId="{E9EE9392-47AE-4AF3-88B9-CBB81278E04A}" srcOrd="0" destOrd="0" presId="urn:microsoft.com/office/officeart/2018/2/layout/IconVerticalSolidList"/>
    <dgm:cxn modelId="{B93B073F-F69F-4C16-962E-C16718D7587B}" type="presOf" srcId="{8DE02846-331D-4355-AE8C-7236B8125B2C}" destId="{894F73B2-5DF5-40E6-82AF-D7831FF502C4}" srcOrd="0" destOrd="0" presId="urn:microsoft.com/office/officeart/2018/2/layout/IconVerticalSolidList"/>
    <dgm:cxn modelId="{F9EEA05C-4756-48C2-8C67-CF4F94D5D1C7}" srcId="{3D46A0BE-E6FA-4D53-8EFD-5CFED793BC0D}" destId="{2E6FBF6B-76B9-4B98-A8E3-2F11445CC293}" srcOrd="4" destOrd="0" parTransId="{4AB1FD84-DA95-4824-9207-F660BAD6B66B}" sibTransId="{AD9DADA2-DCD4-4878-8D35-245767E2F481}"/>
    <dgm:cxn modelId="{8090D68C-2AAF-4E45-8685-D1F73CA7EC4A}" type="presOf" srcId="{553B5775-F33D-47A5-9351-A0E44AE0351C}" destId="{EBFF9827-FB49-45FC-9057-0A4174123CE4}" srcOrd="0" destOrd="0" presId="urn:microsoft.com/office/officeart/2018/2/layout/IconVerticalSolidList"/>
    <dgm:cxn modelId="{B35E35B0-BFFA-42F0-9878-2C5954DD5DCA}" srcId="{3D46A0BE-E6FA-4D53-8EFD-5CFED793BC0D}" destId="{8DE02846-331D-4355-AE8C-7236B8125B2C}" srcOrd="0" destOrd="0" parTransId="{BD49CDC0-848B-4C48-A0FF-09183A86695F}" sibTransId="{F9BE4A92-2042-490F-8EDA-756BE0A560BC}"/>
    <dgm:cxn modelId="{471FB1C4-07CE-47FB-8857-F60DE281EB4F}" srcId="{3D46A0BE-E6FA-4D53-8EFD-5CFED793BC0D}" destId="{92798CE3-8B87-4506-906D-75A6436144B4}" srcOrd="2" destOrd="0" parTransId="{52ACC22C-DE3D-4992-955D-913682D080F0}" sibTransId="{544920A8-FE5E-43CB-997E-6AF9F2947425}"/>
    <dgm:cxn modelId="{B2DCD1DD-ECFE-4EE2-91EE-A7AE010EF55D}" type="presOf" srcId="{D95D7B62-5AEB-4BBF-AC27-38357B3BE481}" destId="{04A68428-771A-49AA-95D7-18FCD393B6E1}" srcOrd="0" destOrd="0" presId="urn:microsoft.com/office/officeart/2018/2/layout/IconVerticalSolidList"/>
    <dgm:cxn modelId="{B1D35FE5-1753-4F41-83EA-67D829AC5B22}" type="presOf" srcId="{92798CE3-8B87-4506-906D-75A6436144B4}" destId="{33EF886B-5FE0-4EF0-8B40-62B859B3A0AB}" srcOrd="0" destOrd="0" presId="urn:microsoft.com/office/officeart/2018/2/layout/IconVerticalSolidList"/>
    <dgm:cxn modelId="{E37BD5E7-71AB-42BD-9EC9-358A77E4FA72}" srcId="{3D46A0BE-E6FA-4D53-8EFD-5CFED793BC0D}" destId="{553B5775-F33D-47A5-9351-A0E44AE0351C}" srcOrd="3" destOrd="0" parTransId="{6359A50A-0D56-41B1-A330-595EDEE59B48}" sibTransId="{E0CE89C8-8D0E-4B80-AB98-0AFF9A82DB51}"/>
    <dgm:cxn modelId="{956AB3FF-27C3-497B-8E15-B2405A289A5D}" srcId="{3D46A0BE-E6FA-4D53-8EFD-5CFED793BC0D}" destId="{D95D7B62-5AEB-4BBF-AC27-38357B3BE481}" srcOrd="1" destOrd="0" parTransId="{D5EDBF4E-E648-4872-BE1E-3DEE955B703F}" sibTransId="{C48416B1-0B46-4B44-A999-8CF733E88A77}"/>
    <dgm:cxn modelId="{60CADC84-1672-436B-9797-E7D7FD37C876}" type="presParOf" srcId="{B0F64813-3201-4562-BEEC-5E5AA2CDD661}" destId="{A4C05CF8-0B7D-495C-9DD0-A7055962863C}" srcOrd="0" destOrd="0" presId="urn:microsoft.com/office/officeart/2018/2/layout/IconVerticalSolidList"/>
    <dgm:cxn modelId="{CD87BFFC-FACA-42C3-A169-43DF0B81CA6E}" type="presParOf" srcId="{A4C05CF8-0B7D-495C-9DD0-A7055962863C}" destId="{676FA29A-5B85-4474-AC6A-4B01216CC6E6}" srcOrd="0" destOrd="0" presId="urn:microsoft.com/office/officeart/2018/2/layout/IconVerticalSolidList"/>
    <dgm:cxn modelId="{3B386A82-BA3C-4424-82D7-AF6476118A76}" type="presParOf" srcId="{A4C05CF8-0B7D-495C-9DD0-A7055962863C}" destId="{381069D5-85ED-4907-943F-E99B7349E488}" srcOrd="1" destOrd="0" presId="urn:microsoft.com/office/officeart/2018/2/layout/IconVerticalSolidList"/>
    <dgm:cxn modelId="{85AC9EA8-5CED-43B9-A79C-2C701EB0874E}" type="presParOf" srcId="{A4C05CF8-0B7D-495C-9DD0-A7055962863C}" destId="{097944E5-5296-4570-A7B0-24189E98A076}" srcOrd="2" destOrd="0" presId="urn:microsoft.com/office/officeart/2018/2/layout/IconVerticalSolidList"/>
    <dgm:cxn modelId="{1F2FD072-82F6-4D32-9F59-46F66643FEB6}" type="presParOf" srcId="{A4C05CF8-0B7D-495C-9DD0-A7055962863C}" destId="{894F73B2-5DF5-40E6-82AF-D7831FF502C4}" srcOrd="3" destOrd="0" presId="urn:microsoft.com/office/officeart/2018/2/layout/IconVerticalSolidList"/>
    <dgm:cxn modelId="{52897DEB-9246-4453-BDA6-F160DEE0C0B4}" type="presParOf" srcId="{B0F64813-3201-4562-BEEC-5E5AA2CDD661}" destId="{07D0BB0D-A21D-4F4C-B2C1-B40FF5F5A6B1}" srcOrd="1" destOrd="0" presId="urn:microsoft.com/office/officeart/2018/2/layout/IconVerticalSolidList"/>
    <dgm:cxn modelId="{0DFF3631-2C4A-449E-8C1D-95A7636D6A09}" type="presParOf" srcId="{B0F64813-3201-4562-BEEC-5E5AA2CDD661}" destId="{861F5CBF-4E4A-4F3E-9B88-7CD19B421F63}" srcOrd="2" destOrd="0" presId="urn:microsoft.com/office/officeart/2018/2/layout/IconVerticalSolidList"/>
    <dgm:cxn modelId="{6258C3A0-8AAF-4F94-89DF-0D012FC0EC1C}" type="presParOf" srcId="{861F5CBF-4E4A-4F3E-9B88-7CD19B421F63}" destId="{84A22CB7-0EB5-45EA-9A32-1516880E4B0F}" srcOrd="0" destOrd="0" presId="urn:microsoft.com/office/officeart/2018/2/layout/IconVerticalSolidList"/>
    <dgm:cxn modelId="{C8514A0D-6F37-4848-A5FC-780324239C92}" type="presParOf" srcId="{861F5CBF-4E4A-4F3E-9B88-7CD19B421F63}" destId="{2C126EEB-4201-4E3F-848C-9C2FBA141F29}" srcOrd="1" destOrd="0" presId="urn:microsoft.com/office/officeart/2018/2/layout/IconVerticalSolidList"/>
    <dgm:cxn modelId="{AE4916A3-2D12-4E58-9D58-6EA4AF005ABC}" type="presParOf" srcId="{861F5CBF-4E4A-4F3E-9B88-7CD19B421F63}" destId="{F4793E77-BA2A-4869-B12F-E8E30F2057EF}" srcOrd="2" destOrd="0" presId="urn:microsoft.com/office/officeart/2018/2/layout/IconVerticalSolidList"/>
    <dgm:cxn modelId="{7B9ABAB6-D982-40AA-A54B-3BBC0C39F1F2}" type="presParOf" srcId="{861F5CBF-4E4A-4F3E-9B88-7CD19B421F63}" destId="{04A68428-771A-49AA-95D7-18FCD393B6E1}" srcOrd="3" destOrd="0" presId="urn:microsoft.com/office/officeart/2018/2/layout/IconVerticalSolidList"/>
    <dgm:cxn modelId="{1B91B745-277A-4D06-B544-6BA882D032F5}" type="presParOf" srcId="{B0F64813-3201-4562-BEEC-5E5AA2CDD661}" destId="{D742C1EA-D19D-4F17-AFAA-7D5AD6750990}" srcOrd="3" destOrd="0" presId="urn:microsoft.com/office/officeart/2018/2/layout/IconVerticalSolidList"/>
    <dgm:cxn modelId="{9B79EBA5-715F-4E6E-AA4E-292A48995A84}" type="presParOf" srcId="{B0F64813-3201-4562-BEEC-5E5AA2CDD661}" destId="{E61EFC18-DA72-46FF-8704-A0B07174E74F}" srcOrd="4" destOrd="0" presId="urn:microsoft.com/office/officeart/2018/2/layout/IconVerticalSolidList"/>
    <dgm:cxn modelId="{6D8B105E-6BB6-4F00-85AC-B82FCFC6C36D}" type="presParOf" srcId="{E61EFC18-DA72-46FF-8704-A0B07174E74F}" destId="{4D1A28C7-81B6-4CE7-8F8F-DA1AA42266E9}" srcOrd="0" destOrd="0" presId="urn:microsoft.com/office/officeart/2018/2/layout/IconVerticalSolidList"/>
    <dgm:cxn modelId="{E5F93674-D0C9-4B8B-9AE2-F1F311AAA538}" type="presParOf" srcId="{E61EFC18-DA72-46FF-8704-A0B07174E74F}" destId="{66422C1C-B4EE-400D-862D-74A7F158D1DF}" srcOrd="1" destOrd="0" presId="urn:microsoft.com/office/officeart/2018/2/layout/IconVerticalSolidList"/>
    <dgm:cxn modelId="{584EF87D-B009-4CFD-92B7-4CFAEA1C0D24}" type="presParOf" srcId="{E61EFC18-DA72-46FF-8704-A0B07174E74F}" destId="{1C946956-54F6-4FB8-B86E-5AD5974A550B}" srcOrd="2" destOrd="0" presId="urn:microsoft.com/office/officeart/2018/2/layout/IconVerticalSolidList"/>
    <dgm:cxn modelId="{01631A3D-1649-40B0-BD96-A37BC6674186}" type="presParOf" srcId="{E61EFC18-DA72-46FF-8704-A0B07174E74F}" destId="{33EF886B-5FE0-4EF0-8B40-62B859B3A0AB}" srcOrd="3" destOrd="0" presId="urn:microsoft.com/office/officeart/2018/2/layout/IconVerticalSolidList"/>
    <dgm:cxn modelId="{1CF1B0DE-E0AB-45AD-9FE9-ADFE6AEA56DF}" type="presParOf" srcId="{B0F64813-3201-4562-BEEC-5E5AA2CDD661}" destId="{B4166189-AFA3-4451-B99C-558399111E0B}" srcOrd="5" destOrd="0" presId="urn:microsoft.com/office/officeart/2018/2/layout/IconVerticalSolidList"/>
    <dgm:cxn modelId="{230ED7D3-EC64-44D0-9BCF-D10B5FA3A7C8}" type="presParOf" srcId="{B0F64813-3201-4562-BEEC-5E5AA2CDD661}" destId="{E324552B-5CC6-4B91-97F3-A8752D83E322}" srcOrd="6" destOrd="0" presId="urn:microsoft.com/office/officeart/2018/2/layout/IconVerticalSolidList"/>
    <dgm:cxn modelId="{0F87D045-FB21-461F-8DD8-C7A6B097C709}" type="presParOf" srcId="{E324552B-5CC6-4B91-97F3-A8752D83E322}" destId="{4BDA9A82-8B82-4D69-958F-0DBC42FBD2D8}" srcOrd="0" destOrd="0" presId="urn:microsoft.com/office/officeart/2018/2/layout/IconVerticalSolidList"/>
    <dgm:cxn modelId="{8D859EC4-B47B-4835-890B-0C1A1238D955}" type="presParOf" srcId="{E324552B-5CC6-4B91-97F3-A8752D83E322}" destId="{B1ED7E4C-0092-43C3-A1E4-DAEBCA0C8729}" srcOrd="1" destOrd="0" presId="urn:microsoft.com/office/officeart/2018/2/layout/IconVerticalSolidList"/>
    <dgm:cxn modelId="{2771E5FD-492C-4495-872C-22C77F9BB265}" type="presParOf" srcId="{E324552B-5CC6-4B91-97F3-A8752D83E322}" destId="{28CDC1EC-C2AA-4CF8-B14E-C505D6E6E671}" srcOrd="2" destOrd="0" presId="urn:microsoft.com/office/officeart/2018/2/layout/IconVerticalSolidList"/>
    <dgm:cxn modelId="{D0107070-A67B-4E7B-BC9B-A4AFB8D11738}" type="presParOf" srcId="{E324552B-5CC6-4B91-97F3-A8752D83E322}" destId="{EBFF9827-FB49-45FC-9057-0A4174123CE4}" srcOrd="3" destOrd="0" presId="urn:microsoft.com/office/officeart/2018/2/layout/IconVerticalSolidList"/>
    <dgm:cxn modelId="{110DF68D-EE67-4348-A4EC-EC78B25363A5}" type="presParOf" srcId="{B0F64813-3201-4562-BEEC-5E5AA2CDD661}" destId="{232A0DB2-46C1-453F-937C-FB100710109F}" srcOrd="7" destOrd="0" presId="urn:microsoft.com/office/officeart/2018/2/layout/IconVerticalSolidList"/>
    <dgm:cxn modelId="{5DC08D32-3988-4AF0-8CCE-7E6BA7719574}" type="presParOf" srcId="{B0F64813-3201-4562-BEEC-5E5AA2CDD661}" destId="{EF77D17A-5DE2-494F-BA33-288024390043}" srcOrd="8" destOrd="0" presId="urn:microsoft.com/office/officeart/2018/2/layout/IconVerticalSolidList"/>
    <dgm:cxn modelId="{C96A3158-DB66-4675-B785-BC8C8C3C3372}" type="presParOf" srcId="{EF77D17A-5DE2-494F-BA33-288024390043}" destId="{206E0CBA-BA9E-4B01-9576-DE1DBFC6A2F2}" srcOrd="0" destOrd="0" presId="urn:microsoft.com/office/officeart/2018/2/layout/IconVerticalSolidList"/>
    <dgm:cxn modelId="{EE5BAADA-3BDD-40FF-850A-058F505AF1B6}" type="presParOf" srcId="{EF77D17A-5DE2-494F-BA33-288024390043}" destId="{C2863121-9678-4995-8B0E-BDE85F274F7A}" srcOrd="1" destOrd="0" presId="urn:microsoft.com/office/officeart/2018/2/layout/IconVerticalSolidList"/>
    <dgm:cxn modelId="{E7AF2260-D580-4462-AB2E-86142AD53E47}" type="presParOf" srcId="{EF77D17A-5DE2-494F-BA33-288024390043}" destId="{632D0432-D2C4-4EBA-BE59-D1743C9E69C1}" srcOrd="2" destOrd="0" presId="urn:microsoft.com/office/officeart/2018/2/layout/IconVerticalSolidList"/>
    <dgm:cxn modelId="{AE447614-12B4-4002-8406-2CA13116231C}" type="presParOf" srcId="{EF77D17A-5DE2-494F-BA33-288024390043}" destId="{E9EE9392-47AE-4AF3-88B9-CBB81278E04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4076F2-FE03-487D-966B-08EB9F6FD8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2BF05B9-D8E4-4409-BD09-C581A1475159}">
      <dgm:prSet/>
      <dgm:spPr/>
      <dgm:t>
        <a:bodyPr/>
        <a:lstStyle/>
        <a:p>
          <a:r>
            <a:rPr lang="en-US"/>
            <a:t>Sequence of planned process and activities designed together, introspect, explore and analyze the data on the functioning of the group.</a:t>
          </a:r>
        </a:p>
      </dgm:t>
    </dgm:pt>
    <dgm:pt modelId="{904540F3-0A61-41E4-9327-B94904D5EC89}" type="parTrans" cxnId="{EBF3EEB7-E602-4133-B76B-77DD594C5422}">
      <dgm:prSet/>
      <dgm:spPr/>
      <dgm:t>
        <a:bodyPr/>
        <a:lstStyle/>
        <a:p>
          <a:endParaRPr lang="en-US"/>
        </a:p>
      </dgm:t>
    </dgm:pt>
    <dgm:pt modelId="{1020A260-0080-4627-A887-5C7C103E147B}" type="sibTrans" cxnId="{EBF3EEB7-E602-4133-B76B-77DD594C5422}">
      <dgm:prSet/>
      <dgm:spPr/>
      <dgm:t>
        <a:bodyPr/>
        <a:lstStyle/>
        <a:p>
          <a:endParaRPr lang="en-US"/>
        </a:p>
      </dgm:t>
    </dgm:pt>
    <dgm:pt modelId="{8CFED63F-D755-4BFC-87AA-3879CD7D7337}">
      <dgm:prSet/>
      <dgm:spPr/>
      <dgm:t>
        <a:bodyPr/>
        <a:lstStyle/>
        <a:p>
          <a:r>
            <a:rPr lang="en-US"/>
            <a:t>To bring certain changes in their approach to improve the teamwork and increase the team effectiveness.</a:t>
          </a:r>
        </a:p>
      </dgm:t>
    </dgm:pt>
    <dgm:pt modelId="{7ECBC475-6AAF-4706-93B4-28D0A06494E5}" type="parTrans" cxnId="{D0C6AA4E-9F5D-4B30-BC02-79AC81A91309}">
      <dgm:prSet/>
      <dgm:spPr/>
      <dgm:t>
        <a:bodyPr/>
        <a:lstStyle/>
        <a:p>
          <a:endParaRPr lang="en-US"/>
        </a:p>
      </dgm:t>
    </dgm:pt>
    <dgm:pt modelId="{27A954AA-D670-477A-A796-1C65D5604A5C}" type="sibTrans" cxnId="{D0C6AA4E-9F5D-4B30-BC02-79AC81A91309}">
      <dgm:prSet/>
      <dgm:spPr/>
      <dgm:t>
        <a:bodyPr/>
        <a:lstStyle/>
        <a:p>
          <a:endParaRPr lang="en-US"/>
        </a:p>
      </dgm:t>
    </dgm:pt>
    <dgm:pt modelId="{EF015D54-C6FE-4A1A-BCB1-C03741345128}" type="pres">
      <dgm:prSet presAssocID="{854076F2-FE03-487D-966B-08EB9F6FD897}" presName="root" presStyleCnt="0">
        <dgm:presLayoutVars>
          <dgm:dir/>
          <dgm:resizeHandles val="exact"/>
        </dgm:presLayoutVars>
      </dgm:prSet>
      <dgm:spPr/>
    </dgm:pt>
    <dgm:pt modelId="{86FCA2AC-D381-42FB-966F-062451B19BCE}" type="pres">
      <dgm:prSet presAssocID="{F2BF05B9-D8E4-4409-BD09-C581A1475159}" presName="compNode" presStyleCnt="0"/>
      <dgm:spPr/>
    </dgm:pt>
    <dgm:pt modelId="{62ED79FF-2ED9-472A-A5EF-C5A38A043F98}" type="pres">
      <dgm:prSet presAssocID="{F2BF05B9-D8E4-4409-BD09-C581A1475159}" presName="bgRect" presStyleLbl="bgShp" presStyleIdx="0" presStyleCnt="2"/>
      <dgm:spPr/>
    </dgm:pt>
    <dgm:pt modelId="{296AB747-FD26-4457-947C-C4E213424F21}" type="pres">
      <dgm:prSet presAssocID="{F2BF05B9-D8E4-4409-BD09-C581A147515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9A1EF84D-DDB0-4457-BF23-E29252BE5189}" type="pres">
      <dgm:prSet presAssocID="{F2BF05B9-D8E4-4409-BD09-C581A1475159}" presName="spaceRect" presStyleCnt="0"/>
      <dgm:spPr/>
    </dgm:pt>
    <dgm:pt modelId="{2E945647-44DC-4286-9AC6-5CA6A14CB7A4}" type="pres">
      <dgm:prSet presAssocID="{F2BF05B9-D8E4-4409-BD09-C581A1475159}" presName="parTx" presStyleLbl="revTx" presStyleIdx="0" presStyleCnt="2">
        <dgm:presLayoutVars>
          <dgm:chMax val="0"/>
          <dgm:chPref val="0"/>
        </dgm:presLayoutVars>
      </dgm:prSet>
      <dgm:spPr/>
    </dgm:pt>
    <dgm:pt modelId="{F54C616C-C7EB-42A1-A4E9-A1511984A46A}" type="pres">
      <dgm:prSet presAssocID="{1020A260-0080-4627-A887-5C7C103E147B}" presName="sibTrans" presStyleCnt="0"/>
      <dgm:spPr/>
    </dgm:pt>
    <dgm:pt modelId="{AEBA1626-B676-418C-B7D9-3030A1569F78}" type="pres">
      <dgm:prSet presAssocID="{8CFED63F-D755-4BFC-87AA-3879CD7D7337}" presName="compNode" presStyleCnt="0"/>
      <dgm:spPr/>
    </dgm:pt>
    <dgm:pt modelId="{3D7815B1-F8D3-4E9B-AFC5-7EA387FFB6E8}" type="pres">
      <dgm:prSet presAssocID="{8CFED63F-D755-4BFC-87AA-3879CD7D7337}" presName="bgRect" presStyleLbl="bgShp" presStyleIdx="1" presStyleCnt="2"/>
      <dgm:spPr/>
    </dgm:pt>
    <dgm:pt modelId="{1BBCB016-DBEE-4531-B466-AED2985E295F}" type="pres">
      <dgm:prSet presAssocID="{8CFED63F-D755-4BFC-87AA-3879CD7D733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BEE4414C-E7E0-460E-9A37-E3A1AB2C0963}" type="pres">
      <dgm:prSet presAssocID="{8CFED63F-D755-4BFC-87AA-3879CD7D7337}" presName="spaceRect" presStyleCnt="0"/>
      <dgm:spPr/>
    </dgm:pt>
    <dgm:pt modelId="{5F1C7949-6029-48AF-BE56-7C53165CB978}" type="pres">
      <dgm:prSet presAssocID="{8CFED63F-D755-4BFC-87AA-3879CD7D733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47E0D26-6AB8-4686-836A-69A0C6140EAD}" type="presOf" srcId="{F2BF05B9-D8E4-4409-BD09-C581A1475159}" destId="{2E945647-44DC-4286-9AC6-5CA6A14CB7A4}" srcOrd="0" destOrd="0" presId="urn:microsoft.com/office/officeart/2018/2/layout/IconVerticalSolidList"/>
    <dgm:cxn modelId="{704B3E3F-08E5-4AA8-BABB-E9D050E6F08A}" type="presOf" srcId="{854076F2-FE03-487D-966B-08EB9F6FD897}" destId="{EF015D54-C6FE-4A1A-BCB1-C03741345128}" srcOrd="0" destOrd="0" presId="urn:microsoft.com/office/officeart/2018/2/layout/IconVerticalSolidList"/>
    <dgm:cxn modelId="{D0C6AA4E-9F5D-4B30-BC02-79AC81A91309}" srcId="{854076F2-FE03-487D-966B-08EB9F6FD897}" destId="{8CFED63F-D755-4BFC-87AA-3879CD7D7337}" srcOrd="1" destOrd="0" parTransId="{7ECBC475-6AAF-4706-93B4-28D0A06494E5}" sibTransId="{27A954AA-D670-477A-A796-1C65D5604A5C}"/>
    <dgm:cxn modelId="{1FD74A7A-E6BB-4983-80EC-1A1D58BCFCA1}" type="presOf" srcId="{8CFED63F-D755-4BFC-87AA-3879CD7D7337}" destId="{5F1C7949-6029-48AF-BE56-7C53165CB978}" srcOrd="0" destOrd="0" presId="urn:microsoft.com/office/officeart/2018/2/layout/IconVerticalSolidList"/>
    <dgm:cxn modelId="{EBF3EEB7-E602-4133-B76B-77DD594C5422}" srcId="{854076F2-FE03-487D-966B-08EB9F6FD897}" destId="{F2BF05B9-D8E4-4409-BD09-C581A1475159}" srcOrd="0" destOrd="0" parTransId="{904540F3-0A61-41E4-9327-B94904D5EC89}" sibTransId="{1020A260-0080-4627-A887-5C7C103E147B}"/>
    <dgm:cxn modelId="{DD232182-ADED-4A46-9F7A-ACF0F921E13C}" type="presParOf" srcId="{EF015D54-C6FE-4A1A-BCB1-C03741345128}" destId="{86FCA2AC-D381-42FB-966F-062451B19BCE}" srcOrd="0" destOrd="0" presId="urn:microsoft.com/office/officeart/2018/2/layout/IconVerticalSolidList"/>
    <dgm:cxn modelId="{7EB07C9B-8382-41F9-A3CF-43CE71C098D8}" type="presParOf" srcId="{86FCA2AC-D381-42FB-966F-062451B19BCE}" destId="{62ED79FF-2ED9-472A-A5EF-C5A38A043F98}" srcOrd="0" destOrd="0" presId="urn:microsoft.com/office/officeart/2018/2/layout/IconVerticalSolidList"/>
    <dgm:cxn modelId="{33AE5B5A-9EE2-4CB0-A4DF-0BE1BE727F7E}" type="presParOf" srcId="{86FCA2AC-D381-42FB-966F-062451B19BCE}" destId="{296AB747-FD26-4457-947C-C4E213424F21}" srcOrd="1" destOrd="0" presId="urn:microsoft.com/office/officeart/2018/2/layout/IconVerticalSolidList"/>
    <dgm:cxn modelId="{1E55A2B4-CF39-4FF9-8F1E-0BD3DC517DE9}" type="presParOf" srcId="{86FCA2AC-D381-42FB-966F-062451B19BCE}" destId="{9A1EF84D-DDB0-4457-BF23-E29252BE5189}" srcOrd="2" destOrd="0" presId="urn:microsoft.com/office/officeart/2018/2/layout/IconVerticalSolidList"/>
    <dgm:cxn modelId="{11EA50C6-927D-4C57-985B-F5F91C910454}" type="presParOf" srcId="{86FCA2AC-D381-42FB-966F-062451B19BCE}" destId="{2E945647-44DC-4286-9AC6-5CA6A14CB7A4}" srcOrd="3" destOrd="0" presId="urn:microsoft.com/office/officeart/2018/2/layout/IconVerticalSolidList"/>
    <dgm:cxn modelId="{79B11AB7-2225-4655-9A73-6CE4E933F76E}" type="presParOf" srcId="{EF015D54-C6FE-4A1A-BCB1-C03741345128}" destId="{F54C616C-C7EB-42A1-A4E9-A1511984A46A}" srcOrd="1" destOrd="0" presId="urn:microsoft.com/office/officeart/2018/2/layout/IconVerticalSolidList"/>
    <dgm:cxn modelId="{CF3D114C-17DC-4F7F-BFF4-1486A1B4AF79}" type="presParOf" srcId="{EF015D54-C6FE-4A1A-BCB1-C03741345128}" destId="{AEBA1626-B676-418C-B7D9-3030A1569F78}" srcOrd="2" destOrd="0" presId="urn:microsoft.com/office/officeart/2018/2/layout/IconVerticalSolidList"/>
    <dgm:cxn modelId="{8A8B3BF8-BED6-4E07-80EE-B5868BE56C11}" type="presParOf" srcId="{AEBA1626-B676-418C-B7D9-3030A1569F78}" destId="{3D7815B1-F8D3-4E9B-AFC5-7EA387FFB6E8}" srcOrd="0" destOrd="0" presId="urn:microsoft.com/office/officeart/2018/2/layout/IconVerticalSolidList"/>
    <dgm:cxn modelId="{1B5D478B-6865-4A6E-A051-121013739919}" type="presParOf" srcId="{AEBA1626-B676-418C-B7D9-3030A1569F78}" destId="{1BBCB016-DBEE-4531-B466-AED2985E295F}" srcOrd="1" destOrd="0" presId="urn:microsoft.com/office/officeart/2018/2/layout/IconVerticalSolidList"/>
    <dgm:cxn modelId="{C68FA56C-0AA3-4AE3-AA66-EDD135AA0CB4}" type="presParOf" srcId="{AEBA1626-B676-418C-B7D9-3030A1569F78}" destId="{BEE4414C-E7E0-460E-9A37-E3A1AB2C0963}" srcOrd="2" destOrd="0" presId="urn:microsoft.com/office/officeart/2018/2/layout/IconVerticalSolidList"/>
    <dgm:cxn modelId="{227C7361-57FD-4923-8244-57DC339F5511}" type="presParOf" srcId="{AEBA1626-B676-418C-B7D9-3030A1569F78}" destId="{5F1C7949-6029-48AF-BE56-7C53165CB97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6E032DB-EC86-4F36-ACF6-D52B6FB8395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F5FF2E4-6D01-4A5E-9C52-AD6AC0E06F6F}">
      <dgm:prSet/>
      <dgm:spPr/>
      <dgm:t>
        <a:bodyPr/>
        <a:lstStyle/>
        <a:p>
          <a:r>
            <a:rPr lang="en-US"/>
            <a:t>Diagnostic Exercises – Questionnaires, reflections, Observations, etc</a:t>
          </a:r>
        </a:p>
      </dgm:t>
    </dgm:pt>
    <dgm:pt modelId="{4B8DFF95-C298-4996-93D6-216D1AA47BEA}" type="parTrans" cxnId="{D5EFCC72-E978-40B1-9B29-1B217E40EE1B}">
      <dgm:prSet/>
      <dgm:spPr/>
      <dgm:t>
        <a:bodyPr/>
        <a:lstStyle/>
        <a:p>
          <a:endParaRPr lang="en-US"/>
        </a:p>
      </dgm:t>
    </dgm:pt>
    <dgm:pt modelId="{FF7CB5F7-00D7-4E16-B4CB-4D3DB7D29728}" type="sibTrans" cxnId="{D5EFCC72-E978-40B1-9B29-1B217E40EE1B}">
      <dgm:prSet/>
      <dgm:spPr/>
      <dgm:t>
        <a:bodyPr/>
        <a:lstStyle/>
        <a:p>
          <a:endParaRPr lang="en-US"/>
        </a:p>
      </dgm:t>
    </dgm:pt>
    <dgm:pt modelId="{881C4708-99BD-430B-A5E3-F747182A9B85}">
      <dgm:prSet/>
      <dgm:spPr/>
      <dgm:t>
        <a:bodyPr/>
        <a:lstStyle/>
        <a:p>
          <a:r>
            <a:rPr lang="en-US"/>
            <a:t>Outbound Training: Informal team Activities and games to enhance the team bonding</a:t>
          </a:r>
        </a:p>
      </dgm:t>
    </dgm:pt>
    <dgm:pt modelId="{0207749C-1F2D-48BD-ADB8-D26DF4936BA0}" type="parTrans" cxnId="{D27F9847-A4E3-489F-BA1D-BA91C808CF22}">
      <dgm:prSet/>
      <dgm:spPr/>
      <dgm:t>
        <a:bodyPr/>
        <a:lstStyle/>
        <a:p>
          <a:endParaRPr lang="en-US"/>
        </a:p>
      </dgm:t>
    </dgm:pt>
    <dgm:pt modelId="{5E5D3D7D-4881-45FF-94BF-F71893D139C7}" type="sibTrans" cxnId="{D27F9847-A4E3-489F-BA1D-BA91C808CF22}">
      <dgm:prSet/>
      <dgm:spPr/>
      <dgm:t>
        <a:bodyPr/>
        <a:lstStyle/>
        <a:p>
          <a:endParaRPr lang="en-US"/>
        </a:p>
      </dgm:t>
    </dgm:pt>
    <dgm:pt modelId="{124A70B4-78F5-44F2-995B-78408E6D6680}">
      <dgm:prSet/>
      <dgm:spPr/>
      <dgm:t>
        <a:bodyPr/>
        <a:lstStyle/>
        <a:p>
          <a:r>
            <a:rPr lang="en-US"/>
            <a:t>Interpersonal effectiveness workshops using tools like FIRO-B &amp; Johari Window, Transactional Analysis etc</a:t>
          </a:r>
        </a:p>
      </dgm:t>
    </dgm:pt>
    <dgm:pt modelId="{EC504072-FB96-40BB-9AC2-79751B5E5151}" type="parTrans" cxnId="{0CD8B833-6155-427A-9757-839D4662A07E}">
      <dgm:prSet/>
      <dgm:spPr/>
      <dgm:t>
        <a:bodyPr/>
        <a:lstStyle/>
        <a:p>
          <a:endParaRPr lang="en-US"/>
        </a:p>
      </dgm:t>
    </dgm:pt>
    <dgm:pt modelId="{2C02F0BF-C717-4FF4-BC66-16C072D66AF0}" type="sibTrans" cxnId="{0CD8B833-6155-427A-9757-839D4662A07E}">
      <dgm:prSet/>
      <dgm:spPr/>
      <dgm:t>
        <a:bodyPr/>
        <a:lstStyle/>
        <a:p>
          <a:endParaRPr lang="en-US"/>
        </a:p>
      </dgm:t>
    </dgm:pt>
    <dgm:pt modelId="{CD3B8D49-FC5B-47A8-9145-5E794A4660DD}" type="pres">
      <dgm:prSet presAssocID="{66E032DB-EC86-4F36-ACF6-D52B6FB8395D}" presName="root" presStyleCnt="0">
        <dgm:presLayoutVars>
          <dgm:dir/>
          <dgm:resizeHandles val="exact"/>
        </dgm:presLayoutVars>
      </dgm:prSet>
      <dgm:spPr/>
    </dgm:pt>
    <dgm:pt modelId="{33F3D973-7BD3-45B2-8272-E16CAF0C07F4}" type="pres">
      <dgm:prSet presAssocID="{7F5FF2E4-6D01-4A5E-9C52-AD6AC0E06F6F}" presName="compNode" presStyleCnt="0"/>
      <dgm:spPr/>
    </dgm:pt>
    <dgm:pt modelId="{2493B336-17C5-4376-9544-035A87410040}" type="pres">
      <dgm:prSet presAssocID="{7F5FF2E4-6D01-4A5E-9C52-AD6AC0E06F6F}" presName="bgRect" presStyleLbl="bgShp" presStyleIdx="0" presStyleCnt="3"/>
      <dgm:spPr/>
    </dgm:pt>
    <dgm:pt modelId="{B78BA11F-882C-444A-AF29-2E3C9FDE8835}" type="pres">
      <dgm:prSet presAssocID="{7F5FF2E4-6D01-4A5E-9C52-AD6AC0E06F6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18A2D80-7700-40B5-A65F-7FDBB0291590}" type="pres">
      <dgm:prSet presAssocID="{7F5FF2E4-6D01-4A5E-9C52-AD6AC0E06F6F}" presName="spaceRect" presStyleCnt="0"/>
      <dgm:spPr/>
    </dgm:pt>
    <dgm:pt modelId="{BF8AA549-225D-4763-AF16-B9180F9EC033}" type="pres">
      <dgm:prSet presAssocID="{7F5FF2E4-6D01-4A5E-9C52-AD6AC0E06F6F}" presName="parTx" presStyleLbl="revTx" presStyleIdx="0" presStyleCnt="3">
        <dgm:presLayoutVars>
          <dgm:chMax val="0"/>
          <dgm:chPref val="0"/>
        </dgm:presLayoutVars>
      </dgm:prSet>
      <dgm:spPr/>
    </dgm:pt>
    <dgm:pt modelId="{990D3E5F-C660-4ADB-9C70-6E4D770E6FCB}" type="pres">
      <dgm:prSet presAssocID="{FF7CB5F7-00D7-4E16-B4CB-4D3DB7D29728}" presName="sibTrans" presStyleCnt="0"/>
      <dgm:spPr/>
    </dgm:pt>
    <dgm:pt modelId="{2BB7F098-265B-4193-A757-E92BA64D1D95}" type="pres">
      <dgm:prSet presAssocID="{881C4708-99BD-430B-A5E3-F747182A9B85}" presName="compNode" presStyleCnt="0"/>
      <dgm:spPr/>
    </dgm:pt>
    <dgm:pt modelId="{97B67C5D-9785-48D4-AF27-3B5811F8B68A}" type="pres">
      <dgm:prSet presAssocID="{881C4708-99BD-430B-A5E3-F747182A9B85}" presName="bgRect" presStyleLbl="bgShp" presStyleIdx="1" presStyleCnt="3"/>
      <dgm:spPr/>
    </dgm:pt>
    <dgm:pt modelId="{E713E23D-C793-412F-9D0C-CBE8B4208CFB}" type="pres">
      <dgm:prSet presAssocID="{881C4708-99BD-430B-A5E3-F747182A9B8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icket bat and ball"/>
        </a:ext>
      </dgm:extLst>
    </dgm:pt>
    <dgm:pt modelId="{B209D053-B9DA-4EB4-997E-FFC6E52C6B1B}" type="pres">
      <dgm:prSet presAssocID="{881C4708-99BD-430B-A5E3-F747182A9B85}" presName="spaceRect" presStyleCnt="0"/>
      <dgm:spPr/>
    </dgm:pt>
    <dgm:pt modelId="{4FB8D1F8-B920-4ACC-996C-ABC797141369}" type="pres">
      <dgm:prSet presAssocID="{881C4708-99BD-430B-A5E3-F747182A9B85}" presName="parTx" presStyleLbl="revTx" presStyleIdx="1" presStyleCnt="3">
        <dgm:presLayoutVars>
          <dgm:chMax val="0"/>
          <dgm:chPref val="0"/>
        </dgm:presLayoutVars>
      </dgm:prSet>
      <dgm:spPr/>
    </dgm:pt>
    <dgm:pt modelId="{3F83A01C-D4C2-44FC-88A6-279E54E6278B}" type="pres">
      <dgm:prSet presAssocID="{5E5D3D7D-4881-45FF-94BF-F71893D139C7}" presName="sibTrans" presStyleCnt="0"/>
      <dgm:spPr/>
    </dgm:pt>
    <dgm:pt modelId="{6C8844CE-189B-40E5-AC76-1B6395B8B5AC}" type="pres">
      <dgm:prSet presAssocID="{124A70B4-78F5-44F2-995B-78408E6D6680}" presName="compNode" presStyleCnt="0"/>
      <dgm:spPr/>
    </dgm:pt>
    <dgm:pt modelId="{3494704E-2E48-41A2-A0F0-8227DCB1025E}" type="pres">
      <dgm:prSet presAssocID="{124A70B4-78F5-44F2-995B-78408E6D6680}" presName="bgRect" presStyleLbl="bgShp" presStyleIdx="2" presStyleCnt="3"/>
      <dgm:spPr/>
    </dgm:pt>
    <dgm:pt modelId="{9DBE59A2-CAFA-4F51-B5B8-0C7D1F5D71BF}" type="pres">
      <dgm:prSet presAssocID="{124A70B4-78F5-44F2-995B-78408E6D668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C32491B-750B-4580-AC36-DC1F31E404FD}" type="pres">
      <dgm:prSet presAssocID="{124A70B4-78F5-44F2-995B-78408E6D6680}" presName="spaceRect" presStyleCnt="0"/>
      <dgm:spPr/>
    </dgm:pt>
    <dgm:pt modelId="{EFAC61BC-36AB-4ED4-B09C-BDFD17EC1651}" type="pres">
      <dgm:prSet presAssocID="{124A70B4-78F5-44F2-995B-78408E6D668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CD8B833-6155-427A-9757-839D4662A07E}" srcId="{66E032DB-EC86-4F36-ACF6-D52B6FB8395D}" destId="{124A70B4-78F5-44F2-995B-78408E6D6680}" srcOrd="2" destOrd="0" parTransId="{EC504072-FB96-40BB-9AC2-79751B5E5151}" sibTransId="{2C02F0BF-C717-4FF4-BC66-16C072D66AF0}"/>
    <dgm:cxn modelId="{D27F9847-A4E3-489F-BA1D-BA91C808CF22}" srcId="{66E032DB-EC86-4F36-ACF6-D52B6FB8395D}" destId="{881C4708-99BD-430B-A5E3-F747182A9B85}" srcOrd="1" destOrd="0" parTransId="{0207749C-1F2D-48BD-ADB8-D26DF4936BA0}" sibTransId="{5E5D3D7D-4881-45FF-94BF-F71893D139C7}"/>
    <dgm:cxn modelId="{D5EFCC72-E978-40B1-9B29-1B217E40EE1B}" srcId="{66E032DB-EC86-4F36-ACF6-D52B6FB8395D}" destId="{7F5FF2E4-6D01-4A5E-9C52-AD6AC0E06F6F}" srcOrd="0" destOrd="0" parTransId="{4B8DFF95-C298-4996-93D6-216D1AA47BEA}" sibTransId="{FF7CB5F7-00D7-4E16-B4CB-4D3DB7D29728}"/>
    <dgm:cxn modelId="{4388457E-2AE8-48D8-9B3E-0DCD781E2991}" type="presOf" srcId="{7F5FF2E4-6D01-4A5E-9C52-AD6AC0E06F6F}" destId="{BF8AA549-225D-4763-AF16-B9180F9EC033}" srcOrd="0" destOrd="0" presId="urn:microsoft.com/office/officeart/2018/2/layout/IconVerticalSolidList"/>
    <dgm:cxn modelId="{60176987-B4DC-4803-8EE2-DE0AB97A16F2}" type="presOf" srcId="{124A70B4-78F5-44F2-995B-78408E6D6680}" destId="{EFAC61BC-36AB-4ED4-B09C-BDFD17EC1651}" srcOrd="0" destOrd="0" presId="urn:microsoft.com/office/officeart/2018/2/layout/IconVerticalSolidList"/>
    <dgm:cxn modelId="{2D87DFA3-A86D-489C-89CB-D58C1E137B1D}" type="presOf" srcId="{881C4708-99BD-430B-A5E3-F747182A9B85}" destId="{4FB8D1F8-B920-4ACC-996C-ABC797141369}" srcOrd="0" destOrd="0" presId="urn:microsoft.com/office/officeart/2018/2/layout/IconVerticalSolidList"/>
    <dgm:cxn modelId="{400E7EB5-7B68-4D89-AADD-391EAFE3FF3E}" type="presOf" srcId="{66E032DB-EC86-4F36-ACF6-D52B6FB8395D}" destId="{CD3B8D49-FC5B-47A8-9145-5E794A4660DD}" srcOrd="0" destOrd="0" presId="urn:microsoft.com/office/officeart/2018/2/layout/IconVerticalSolidList"/>
    <dgm:cxn modelId="{6C0B96E9-03DA-4BCB-8ED6-5758A2625497}" type="presParOf" srcId="{CD3B8D49-FC5B-47A8-9145-5E794A4660DD}" destId="{33F3D973-7BD3-45B2-8272-E16CAF0C07F4}" srcOrd="0" destOrd="0" presId="urn:microsoft.com/office/officeart/2018/2/layout/IconVerticalSolidList"/>
    <dgm:cxn modelId="{539A5015-B1FE-4523-AF11-A8C61C019E46}" type="presParOf" srcId="{33F3D973-7BD3-45B2-8272-E16CAF0C07F4}" destId="{2493B336-17C5-4376-9544-035A87410040}" srcOrd="0" destOrd="0" presId="urn:microsoft.com/office/officeart/2018/2/layout/IconVerticalSolidList"/>
    <dgm:cxn modelId="{2C3C0FF2-BBDB-4ECB-9A62-DD8766F6FA4B}" type="presParOf" srcId="{33F3D973-7BD3-45B2-8272-E16CAF0C07F4}" destId="{B78BA11F-882C-444A-AF29-2E3C9FDE8835}" srcOrd="1" destOrd="0" presId="urn:microsoft.com/office/officeart/2018/2/layout/IconVerticalSolidList"/>
    <dgm:cxn modelId="{481BA02D-0263-4377-B26D-9FFB00FC4108}" type="presParOf" srcId="{33F3D973-7BD3-45B2-8272-E16CAF0C07F4}" destId="{018A2D80-7700-40B5-A65F-7FDBB0291590}" srcOrd="2" destOrd="0" presId="urn:microsoft.com/office/officeart/2018/2/layout/IconVerticalSolidList"/>
    <dgm:cxn modelId="{CA27E793-977E-4B5A-83C9-B195583C0006}" type="presParOf" srcId="{33F3D973-7BD3-45B2-8272-E16CAF0C07F4}" destId="{BF8AA549-225D-4763-AF16-B9180F9EC033}" srcOrd="3" destOrd="0" presId="urn:microsoft.com/office/officeart/2018/2/layout/IconVerticalSolidList"/>
    <dgm:cxn modelId="{3F8EBE6D-C413-4F5D-87AE-D9D457A317B2}" type="presParOf" srcId="{CD3B8D49-FC5B-47A8-9145-5E794A4660DD}" destId="{990D3E5F-C660-4ADB-9C70-6E4D770E6FCB}" srcOrd="1" destOrd="0" presId="urn:microsoft.com/office/officeart/2018/2/layout/IconVerticalSolidList"/>
    <dgm:cxn modelId="{4C204961-997B-46C5-B1D4-4BA8A32200D8}" type="presParOf" srcId="{CD3B8D49-FC5B-47A8-9145-5E794A4660DD}" destId="{2BB7F098-265B-4193-A757-E92BA64D1D95}" srcOrd="2" destOrd="0" presId="urn:microsoft.com/office/officeart/2018/2/layout/IconVerticalSolidList"/>
    <dgm:cxn modelId="{9A80D985-577A-4459-BC48-EC3BA8F67B74}" type="presParOf" srcId="{2BB7F098-265B-4193-A757-E92BA64D1D95}" destId="{97B67C5D-9785-48D4-AF27-3B5811F8B68A}" srcOrd="0" destOrd="0" presId="urn:microsoft.com/office/officeart/2018/2/layout/IconVerticalSolidList"/>
    <dgm:cxn modelId="{57F53E31-BFEF-40D6-85B0-A40990B60DAE}" type="presParOf" srcId="{2BB7F098-265B-4193-A757-E92BA64D1D95}" destId="{E713E23D-C793-412F-9D0C-CBE8B4208CFB}" srcOrd="1" destOrd="0" presId="urn:microsoft.com/office/officeart/2018/2/layout/IconVerticalSolidList"/>
    <dgm:cxn modelId="{668FA3AF-35E4-4D1B-AB93-26CD4E8AA1F0}" type="presParOf" srcId="{2BB7F098-265B-4193-A757-E92BA64D1D95}" destId="{B209D053-B9DA-4EB4-997E-FFC6E52C6B1B}" srcOrd="2" destOrd="0" presId="urn:microsoft.com/office/officeart/2018/2/layout/IconVerticalSolidList"/>
    <dgm:cxn modelId="{9A7174B1-5DB2-4C60-B504-1459E16B6ECE}" type="presParOf" srcId="{2BB7F098-265B-4193-A757-E92BA64D1D95}" destId="{4FB8D1F8-B920-4ACC-996C-ABC797141369}" srcOrd="3" destOrd="0" presId="urn:microsoft.com/office/officeart/2018/2/layout/IconVerticalSolidList"/>
    <dgm:cxn modelId="{18F417D3-8F1E-492C-8324-9974F0AFD07D}" type="presParOf" srcId="{CD3B8D49-FC5B-47A8-9145-5E794A4660DD}" destId="{3F83A01C-D4C2-44FC-88A6-279E54E6278B}" srcOrd="3" destOrd="0" presId="urn:microsoft.com/office/officeart/2018/2/layout/IconVerticalSolidList"/>
    <dgm:cxn modelId="{C4A67154-A21E-4107-83BD-F447D36A9C2C}" type="presParOf" srcId="{CD3B8D49-FC5B-47A8-9145-5E794A4660DD}" destId="{6C8844CE-189B-40E5-AC76-1B6395B8B5AC}" srcOrd="4" destOrd="0" presId="urn:microsoft.com/office/officeart/2018/2/layout/IconVerticalSolidList"/>
    <dgm:cxn modelId="{BE0DCCAD-1579-414C-A77F-1FC1A6659B79}" type="presParOf" srcId="{6C8844CE-189B-40E5-AC76-1B6395B8B5AC}" destId="{3494704E-2E48-41A2-A0F0-8227DCB1025E}" srcOrd="0" destOrd="0" presId="urn:microsoft.com/office/officeart/2018/2/layout/IconVerticalSolidList"/>
    <dgm:cxn modelId="{392AC7A8-AF76-4F92-A6D5-EED94BC78672}" type="presParOf" srcId="{6C8844CE-189B-40E5-AC76-1B6395B8B5AC}" destId="{9DBE59A2-CAFA-4F51-B5B8-0C7D1F5D71BF}" srcOrd="1" destOrd="0" presId="urn:microsoft.com/office/officeart/2018/2/layout/IconVerticalSolidList"/>
    <dgm:cxn modelId="{CC3B6BEC-31EC-454B-B47A-958A76658B61}" type="presParOf" srcId="{6C8844CE-189B-40E5-AC76-1B6395B8B5AC}" destId="{0C32491B-750B-4580-AC36-DC1F31E404FD}" srcOrd="2" destOrd="0" presId="urn:microsoft.com/office/officeart/2018/2/layout/IconVerticalSolidList"/>
    <dgm:cxn modelId="{6C5E3E16-CDFF-470B-A4E4-D58B0C1EAF92}" type="presParOf" srcId="{6C8844CE-189B-40E5-AC76-1B6395B8B5AC}" destId="{EFAC61BC-36AB-4ED4-B09C-BDFD17EC16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E263E-F4E2-4306-94C9-5C0D6FD97903}">
      <dsp:nvSpPr>
        <dsp:cNvPr id="0" name=""/>
        <dsp:cNvSpPr/>
      </dsp:nvSpPr>
      <dsp:spPr>
        <a:xfrm>
          <a:off x="0" y="680"/>
          <a:ext cx="6269038" cy="15916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5EA61B-FA78-47D1-8259-7CFE20CE34EA}">
      <dsp:nvSpPr>
        <dsp:cNvPr id="0" name=""/>
        <dsp:cNvSpPr/>
      </dsp:nvSpPr>
      <dsp:spPr>
        <a:xfrm>
          <a:off x="481473" y="358800"/>
          <a:ext cx="875405" cy="8754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B73C9-5E12-4ACC-8098-C2F25BA7CAAE}">
      <dsp:nvSpPr>
        <dsp:cNvPr id="0" name=""/>
        <dsp:cNvSpPr/>
      </dsp:nvSpPr>
      <dsp:spPr>
        <a:xfrm>
          <a:off x="1838352" y="680"/>
          <a:ext cx="4430685" cy="1591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49" tIns="168449" rIns="168449" bIns="1684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Some time we have enjoyed being part of a team and other tomes we did not.</a:t>
          </a:r>
        </a:p>
      </dsp:txBody>
      <dsp:txXfrm>
        <a:off x="1838352" y="680"/>
        <a:ext cx="4430685" cy="1591647"/>
      </dsp:txXfrm>
    </dsp:sp>
    <dsp:sp modelId="{C2DDE9F7-C6FA-43B0-8286-36805872810A}">
      <dsp:nvSpPr>
        <dsp:cNvPr id="0" name=""/>
        <dsp:cNvSpPr/>
      </dsp:nvSpPr>
      <dsp:spPr>
        <a:xfrm>
          <a:off x="0" y="1990238"/>
          <a:ext cx="6269038" cy="15916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95FE4-2F03-4FF5-BC9E-431D67F8C3C5}">
      <dsp:nvSpPr>
        <dsp:cNvPr id="0" name=""/>
        <dsp:cNvSpPr/>
      </dsp:nvSpPr>
      <dsp:spPr>
        <a:xfrm>
          <a:off x="481473" y="2348359"/>
          <a:ext cx="875405" cy="8754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3DF0A-33B6-4A19-9015-D7CF49706BA6}">
      <dsp:nvSpPr>
        <dsp:cNvPr id="0" name=""/>
        <dsp:cNvSpPr/>
      </dsp:nvSpPr>
      <dsp:spPr>
        <a:xfrm>
          <a:off x="1838352" y="1990238"/>
          <a:ext cx="4430685" cy="1591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49" tIns="168449" rIns="168449" bIns="1684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Similarly, sometimes those teams were effective and other ties they were not.</a:t>
          </a:r>
        </a:p>
      </dsp:txBody>
      <dsp:txXfrm>
        <a:off x="1838352" y="1990238"/>
        <a:ext cx="4430685" cy="1591647"/>
      </dsp:txXfrm>
    </dsp:sp>
    <dsp:sp modelId="{A70CEDD3-572B-4847-9039-C3CD80E3C7F4}">
      <dsp:nvSpPr>
        <dsp:cNvPr id="0" name=""/>
        <dsp:cNvSpPr/>
      </dsp:nvSpPr>
      <dsp:spPr>
        <a:xfrm>
          <a:off x="0" y="3979797"/>
          <a:ext cx="6269038" cy="15916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CF651-1F3D-4CA6-9962-0515277422E7}">
      <dsp:nvSpPr>
        <dsp:cNvPr id="0" name=""/>
        <dsp:cNvSpPr/>
      </dsp:nvSpPr>
      <dsp:spPr>
        <a:xfrm>
          <a:off x="481473" y="4337918"/>
          <a:ext cx="875405" cy="8754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6A1C0-C46F-4C61-A20C-9EAF331AE3E1}">
      <dsp:nvSpPr>
        <dsp:cNvPr id="0" name=""/>
        <dsp:cNvSpPr/>
      </dsp:nvSpPr>
      <dsp:spPr>
        <a:xfrm>
          <a:off x="1838352" y="3979797"/>
          <a:ext cx="4430685" cy="15916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49" tIns="168449" rIns="168449" bIns="1684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Q. Think about the possible reasons for their effectiveness and ineffectiveness</a:t>
          </a:r>
        </a:p>
      </dsp:txBody>
      <dsp:txXfrm>
        <a:off x="1838352" y="3979797"/>
        <a:ext cx="4430685" cy="1591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20EB4-5E36-413C-9EFA-1465845C2863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AAB5D3-702E-4459-BE9F-934068F1280B}">
      <dsp:nvSpPr>
        <dsp:cNvPr id="0" name=""/>
        <dsp:cNvSpPr/>
      </dsp:nvSpPr>
      <dsp:spPr>
        <a:xfrm>
          <a:off x="0" y="62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Are the goals and tasks clear to everyone ?</a:t>
          </a:r>
        </a:p>
      </dsp:txBody>
      <dsp:txXfrm>
        <a:off x="0" y="623"/>
        <a:ext cx="6492875" cy="1020830"/>
      </dsp:txXfrm>
    </dsp:sp>
    <dsp:sp modelId="{7435AB5C-69B6-4036-B476-8A4C8BC0D5AE}">
      <dsp:nvSpPr>
        <dsp:cNvPr id="0" name=""/>
        <dsp:cNvSpPr/>
      </dsp:nvSpPr>
      <dsp:spPr>
        <a:xfrm>
          <a:off x="0" y="1021453"/>
          <a:ext cx="6492875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6B2B96-3040-43C8-B2F5-DD24B5A28E2D}">
      <dsp:nvSpPr>
        <dsp:cNvPr id="0" name=""/>
        <dsp:cNvSpPr/>
      </dsp:nvSpPr>
      <dsp:spPr>
        <a:xfrm>
          <a:off x="0" y="102145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Are they engaging ?</a:t>
          </a:r>
        </a:p>
      </dsp:txBody>
      <dsp:txXfrm>
        <a:off x="0" y="1021453"/>
        <a:ext cx="6492875" cy="1020830"/>
      </dsp:txXfrm>
    </dsp:sp>
    <dsp:sp modelId="{23116401-EC31-4B24-BE54-2D76C55E6F55}">
      <dsp:nvSpPr>
        <dsp:cNvPr id="0" name=""/>
        <dsp:cNvSpPr/>
      </dsp:nvSpPr>
      <dsp:spPr>
        <a:xfrm>
          <a:off x="0" y="2042284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41186-6232-47F6-AF80-E9FA8945D865}">
      <dsp:nvSpPr>
        <dsp:cNvPr id="0" name=""/>
        <dsp:cNvSpPr/>
      </dsp:nvSpPr>
      <dsp:spPr>
        <a:xfrm>
          <a:off x="0" y="2042284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Do all members believe in them ?</a:t>
          </a:r>
        </a:p>
      </dsp:txBody>
      <dsp:txXfrm>
        <a:off x="0" y="2042284"/>
        <a:ext cx="6492875" cy="1020830"/>
      </dsp:txXfrm>
    </dsp:sp>
    <dsp:sp modelId="{8B1E6E36-3F82-4DE6-8869-122333476925}">
      <dsp:nvSpPr>
        <dsp:cNvPr id="0" name=""/>
        <dsp:cNvSpPr/>
      </dsp:nvSpPr>
      <dsp:spPr>
        <a:xfrm>
          <a:off x="0" y="3063115"/>
          <a:ext cx="6492875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E91E5-FC27-4B2C-93B9-24BD98ADE231}">
      <dsp:nvSpPr>
        <dsp:cNvPr id="0" name=""/>
        <dsp:cNvSpPr/>
      </dsp:nvSpPr>
      <dsp:spPr>
        <a:xfrm>
          <a:off x="0" y="3063115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Are they linked with or integrate individual member’s goals ?</a:t>
          </a:r>
        </a:p>
      </dsp:txBody>
      <dsp:txXfrm>
        <a:off x="0" y="3063115"/>
        <a:ext cx="6492875" cy="1020830"/>
      </dsp:txXfrm>
    </dsp:sp>
    <dsp:sp modelId="{A3679C9F-8B61-4B2C-B254-1CB5A1CC8BE4}">
      <dsp:nvSpPr>
        <dsp:cNvPr id="0" name=""/>
        <dsp:cNvSpPr/>
      </dsp:nvSpPr>
      <dsp:spPr>
        <a:xfrm>
          <a:off x="0" y="4083946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BFB6A-E9CD-4558-97B7-B8ACB992ECB4}">
      <dsp:nvSpPr>
        <dsp:cNvPr id="0" name=""/>
        <dsp:cNvSpPr/>
      </dsp:nvSpPr>
      <dsp:spPr>
        <a:xfrm>
          <a:off x="0" y="4083946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Are they Flexible ?</a:t>
          </a:r>
        </a:p>
      </dsp:txBody>
      <dsp:txXfrm>
        <a:off x="0" y="4083946"/>
        <a:ext cx="6492875" cy="1020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77E2E-00C1-4A67-8AD3-C9E0F23A920E}">
      <dsp:nvSpPr>
        <dsp:cNvPr id="0" name=""/>
        <dsp:cNvSpPr/>
      </dsp:nvSpPr>
      <dsp:spPr>
        <a:xfrm>
          <a:off x="0" y="1407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2E2B50-8143-482A-8AB4-6C65D627BD25}">
      <dsp:nvSpPr>
        <dsp:cNvPr id="0" name=""/>
        <dsp:cNvSpPr/>
      </dsp:nvSpPr>
      <dsp:spPr>
        <a:xfrm>
          <a:off x="181488" y="136399"/>
          <a:ext cx="329979" cy="329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BA558-B049-4231-BA76-73D6A0A44E61}">
      <dsp:nvSpPr>
        <dsp:cNvPr id="0" name=""/>
        <dsp:cNvSpPr/>
      </dsp:nvSpPr>
      <dsp:spPr>
        <a:xfrm>
          <a:off x="692956" y="1407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Size has different bearing on different aspects of team effectiveness</a:t>
          </a:r>
        </a:p>
      </dsp:txBody>
      <dsp:txXfrm>
        <a:off x="692956" y="1407"/>
        <a:ext cx="9822643" cy="599962"/>
      </dsp:txXfrm>
    </dsp:sp>
    <dsp:sp modelId="{273516EF-C9C2-4A42-B8FA-5DBAA54949A3}">
      <dsp:nvSpPr>
        <dsp:cNvPr id="0" name=""/>
        <dsp:cNvSpPr/>
      </dsp:nvSpPr>
      <dsp:spPr>
        <a:xfrm>
          <a:off x="0" y="751361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11A41C-0F1E-4A24-8DF6-CC7AE378E740}">
      <dsp:nvSpPr>
        <dsp:cNvPr id="0" name=""/>
        <dsp:cNvSpPr/>
      </dsp:nvSpPr>
      <dsp:spPr>
        <a:xfrm>
          <a:off x="181488" y="886352"/>
          <a:ext cx="329979" cy="329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13660-C6B4-424B-BEB1-6741F86CC229}">
      <dsp:nvSpPr>
        <dsp:cNvPr id="0" name=""/>
        <dsp:cNvSpPr/>
      </dsp:nvSpPr>
      <dsp:spPr>
        <a:xfrm>
          <a:off x="692956" y="751361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Large:  Provides varied skill pool but also more conflict &amp; Slow progress</a:t>
          </a:r>
        </a:p>
      </dsp:txBody>
      <dsp:txXfrm>
        <a:off x="692956" y="751361"/>
        <a:ext cx="9822643" cy="599962"/>
      </dsp:txXfrm>
    </dsp:sp>
    <dsp:sp modelId="{847A1ECE-83F1-4AD3-9C8D-78342D2AEAEE}">
      <dsp:nvSpPr>
        <dsp:cNvPr id="0" name=""/>
        <dsp:cNvSpPr/>
      </dsp:nvSpPr>
      <dsp:spPr>
        <a:xfrm>
          <a:off x="0" y="1501314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02A12-3EFF-4569-BC89-51D0844475BC}">
      <dsp:nvSpPr>
        <dsp:cNvPr id="0" name=""/>
        <dsp:cNvSpPr/>
      </dsp:nvSpPr>
      <dsp:spPr>
        <a:xfrm>
          <a:off x="181488" y="1636305"/>
          <a:ext cx="329979" cy="329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37E25-B477-47D9-AF75-AF0A836189D8}">
      <dsp:nvSpPr>
        <dsp:cNvPr id="0" name=""/>
        <dsp:cNvSpPr/>
      </dsp:nvSpPr>
      <dsp:spPr>
        <a:xfrm>
          <a:off x="692956" y="1501314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Small: Stronger bonds, close relationship</a:t>
          </a:r>
        </a:p>
      </dsp:txBody>
      <dsp:txXfrm>
        <a:off x="692956" y="1501314"/>
        <a:ext cx="9822643" cy="599962"/>
      </dsp:txXfrm>
    </dsp:sp>
    <dsp:sp modelId="{36FA7B7D-99C6-4297-9B91-5400519F5A7F}">
      <dsp:nvSpPr>
        <dsp:cNvPr id="0" name=""/>
        <dsp:cNvSpPr/>
      </dsp:nvSpPr>
      <dsp:spPr>
        <a:xfrm>
          <a:off x="0" y="2251267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149A9-40DC-441B-9E9A-5AC4569D8A5F}">
      <dsp:nvSpPr>
        <dsp:cNvPr id="0" name=""/>
        <dsp:cNvSpPr/>
      </dsp:nvSpPr>
      <dsp:spPr>
        <a:xfrm>
          <a:off x="181488" y="2386258"/>
          <a:ext cx="329979" cy="329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63E87-93A7-45F3-92C6-D1DD63295E25}">
      <dsp:nvSpPr>
        <dsp:cNvPr id="0" name=""/>
        <dsp:cNvSpPr/>
      </dsp:nvSpPr>
      <dsp:spPr>
        <a:xfrm>
          <a:off x="692956" y="2251267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Frequent &amp; better communication</a:t>
          </a:r>
        </a:p>
      </dsp:txBody>
      <dsp:txXfrm>
        <a:off x="692956" y="2251267"/>
        <a:ext cx="9822643" cy="599962"/>
      </dsp:txXfrm>
    </dsp:sp>
    <dsp:sp modelId="{07B45572-BC5A-496B-BC25-C3243256A864}">
      <dsp:nvSpPr>
        <dsp:cNvPr id="0" name=""/>
        <dsp:cNvSpPr/>
      </dsp:nvSpPr>
      <dsp:spPr>
        <a:xfrm>
          <a:off x="0" y="3001220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B1800-F699-4A25-8211-F57449D69CCE}">
      <dsp:nvSpPr>
        <dsp:cNvPr id="0" name=""/>
        <dsp:cNvSpPr/>
      </dsp:nvSpPr>
      <dsp:spPr>
        <a:xfrm>
          <a:off x="181488" y="3136211"/>
          <a:ext cx="329979" cy="32997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0803AF-1CD4-4A1B-9E5D-BEBB411AD01C}">
      <dsp:nvSpPr>
        <dsp:cNvPr id="0" name=""/>
        <dsp:cNvSpPr/>
      </dsp:nvSpPr>
      <dsp:spPr>
        <a:xfrm>
          <a:off x="692956" y="3001220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Higher Participation</a:t>
          </a:r>
        </a:p>
      </dsp:txBody>
      <dsp:txXfrm>
        <a:off x="692956" y="3001220"/>
        <a:ext cx="9822643" cy="599962"/>
      </dsp:txXfrm>
    </dsp:sp>
    <dsp:sp modelId="{6329DE92-CA4A-45D7-A12E-4129A577AA98}">
      <dsp:nvSpPr>
        <dsp:cNvPr id="0" name=""/>
        <dsp:cNvSpPr/>
      </dsp:nvSpPr>
      <dsp:spPr>
        <a:xfrm>
          <a:off x="0" y="3751173"/>
          <a:ext cx="10515600" cy="59996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D9313-3DA2-4812-BDCB-1BF17E7298D4}">
      <dsp:nvSpPr>
        <dsp:cNvPr id="0" name=""/>
        <dsp:cNvSpPr/>
      </dsp:nvSpPr>
      <dsp:spPr>
        <a:xfrm>
          <a:off x="181488" y="3886165"/>
          <a:ext cx="329979" cy="32997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A38C0-9AB7-4E62-ADE9-DBAB797FDF5B}">
      <dsp:nvSpPr>
        <dsp:cNvPr id="0" name=""/>
        <dsp:cNvSpPr/>
      </dsp:nvSpPr>
      <dsp:spPr>
        <a:xfrm>
          <a:off x="692956" y="3751173"/>
          <a:ext cx="9822643" cy="59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96" tIns="63496" rIns="63496" bIns="6349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Less chance of social loafing</a:t>
          </a:r>
        </a:p>
      </dsp:txBody>
      <dsp:txXfrm>
        <a:off x="692956" y="3751173"/>
        <a:ext cx="9822643" cy="5999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65C4C5-575B-4F43-834C-9C57BE1FB256}">
      <dsp:nvSpPr>
        <dsp:cNvPr id="0" name=""/>
        <dsp:cNvSpPr/>
      </dsp:nvSpPr>
      <dsp:spPr>
        <a:xfrm>
          <a:off x="0" y="27660"/>
          <a:ext cx="6492875" cy="9547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is the formal Structure and informal (invisible) structure that is working in teams ?</a:t>
          </a:r>
        </a:p>
      </dsp:txBody>
      <dsp:txXfrm>
        <a:off x="46606" y="74266"/>
        <a:ext cx="6399663" cy="861507"/>
      </dsp:txXfrm>
    </dsp:sp>
    <dsp:sp modelId="{AF45C64E-0680-4844-8BB4-DFE4A0E953DC}">
      <dsp:nvSpPr>
        <dsp:cNvPr id="0" name=""/>
        <dsp:cNvSpPr/>
      </dsp:nvSpPr>
      <dsp:spPr>
        <a:xfrm>
          <a:off x="0" y="1051500"/>
          <a:ext cx="6492875" cy="954719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Are the two structure more or less similar ?</a:t>
          </a:r>
        </a:p>
      </dsp:txBody>
      <dsp:txXfrm>
        <a:off x="46606" y="1098106"/>
        <a:ext cx="6399663" cy="861507"/>
      </dsp:txXfrm>
    </dsp:sp>
    <dsp:sp modelId="{B09A9C48-08AD-4E90-849C-6A2427986C19}">
      <dsp:nvSpPr>
        <dsp:cNvPr id="0" name=""/>
        <dsp:cNvSpPr/>
      </dsp:nvSpPr>
      <dsp:spPr>
        <a:xfrm>
          <a:off x="0" y="2075340"/>
          <a:ext cx="6492875" cy="95471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usually initiate things ?</a:t>
          </a:r>
        </a:p>
      </dsp:txBody>
      <dsp:txXfrm>
        <a:off x="46606" y="2121946"/>
        <a:ext cx="6399663" cy="861507"/>
      </dsp:txXfrm>
    </dsp:sp>
    <dsp:sp modelId="{2EC0207B-1B98-4A86-8491-0E110CAC667E}">
      <dsp:nvSpPr>
        <dsp:cNvPr id="0" name=""/>
        <dsp:cNvSpPr/>
      </dsp:nvSpPr>
      <dsp:spPr>
        <a:xfrm>
          <a:off x="0" y="3099180"/>
          <a:ext cx="6492875" cy="954719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takes up the responsibility ?</a:t>
          </a:r>
        </a:p>
      </dsp:txBody>
      <dsp:txXfrm>
        <a:off x="46606" y="3145786"/>
        <a:ext cx="6399663" cy="861507"/>
      </dsp:txXfrm>
    </dsp:sp>
    <dsp:sp modelId="{D4C24D80-2742-4BAB-ACC0-D537645C0AC2}">
      <dsp:nvSpPr>
        <dsp:cNvPr id="0" name=""/>
        <dsp:cNvSpPr/>
      </dsp:nvSpPr>
      <dsp:spPr>
        <a:xfrm>
          <a:off x="0" y="4123020"/>
          <a:ext cx="6492875" cy="9547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dominates the structure ?</a:t>
          </a:r>
        </a:p>
      </dsp:txBody>
      <dsp:txXfrm>
        <a:off x="46606" y="4169626"/>
        <a:ext cx="6399663" cy="8615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96304-608F-499B-9376-E7B4037EFA31}">
      <dsp:nvSpPr>
        <dsp:cNvPr id="0" name=""/>
        <dsp:cNvSpPr/>
      </dsp:nvSpPr>
      <dsp:spPr>
        <a:xfrm>
          <a:off x="1138979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1F5E4-4A5B-415D-8174-1633A3B38859}">
      <dsp:nvSpPr>
        <dsp:cNvPr id="0" name=""/>
        <dsp:cNvSpPr/>
      </dsp:nvSpPr>
      <dsp:spPr>
        <a:xfrm>
          <a:off x="569079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Age</a:t>
          </a:r>
        </a:p>
      </dsp:txBody>
      <dsp:txXfrm>
        <a:off x="569079" y="2427788"/>
        <a:ext cx="2072362" cy="720000"/>
      </dsp:txXfrm>
    </dsp:sp>
    <dsp:sp modelId="{D17AF3C5-C1C4-4B11-AA9F-D64FD2FC0F40}">
      <dsp:nvSpPr>
        <dsp:cNvPr id="0" name=""/>
        <dsp:cNvSpPr/>
      </dsp:nvSpPr>
      <dsp:spPr>
        <a:xfrm>
          <a:off x="3574005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C7A1A-82CA-4CCB-A268-900E56D3C93B}">
      <dsp:nvSpPr>
        <dsp:cNvPr id="0" name=""/>
        <dsp:cNvSpPr/>
      </dsp:nvSpPr>
      <dsp:spPr>
        <a:xfrm>
          <a:off x="3004105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Gender</a:t>
          </a:r>
        </a:p>
      </dsp:txBody>
      <dsp:txXfrm>
        <a:off x="3004105" y="2427788"/>
        <a:ext cx="2072362" cy="720000"/>
      </dsp:txXfrm>
    </dsp:sp>
    <dsp:sp modelId="{0660C7F0-6836-49B2-94A2-C15450422354}">
      <dsp:nvSpPr>
        <dsp:cNvPr id="0" name=""/>
        <dsp:cNvSpPr/>
      </dsp:nvSpPr>
      <dsp:spPr>
        <a:xfrm>
          <a:off x="6009031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5E8C2-5FDD-4801-846D-763FB82C68E4}">
      <dsp:nvSpPr>
        <dsp:cNvPr id="0" name=""/>
        <dsp:cNvSpPr/>
      </dsp:nvSpPr>
      <dsp:spPr>
        <a:xfrm>
          <a:off x="5439131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Skills</a:t>
          </a:r>
        </a:p>
      </dsp:txBody>
      <dsp:txXfrm>
        <a:off x="5439131" y="2427788"/>
        <a:ext cx="2072362" cy="720000"/>
      </dsp:txXfrm>
    </dsp:sp>
    <dsp:sp modelId="{13B2F79A-80AB-4571-ACC5-942EF11CCF8C}">
      <dsp:nvSpPr>
        <dsp:cNvPr id="0" name=""/>
        <dsp:cNvSpPr/>
      </dsp:nvSpPr>
      <dsp:spPr>
        <a:xfrm>
          <a:off x="8444057" y="1203549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61161-2043-45DA-A7E8-3E67EAB32012}">
      <dsp:nvSpPr>
        <dsp:cNvPr id="0" name=""/>
        <dsp:cNvSpPr/>
      </dsp:nvSpPr>
      <dsp:spPr>
        <a:xfrm>
          <a:off x="7874157" y="242778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Interest Areas</a:t>
          </a:r>
        </a:p>
      </dsp:txBody>
      <dsp:txXfrm>
        <a:off x="7874157" y="2427788"/>
        <a:ext cx="2072362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92AF8-ADEB-4C00-AC70-FA21DC2181E1}">
      <dsp:nvSpPr>
        <dsp:cNvPr id="0" name=""/>
        <dsp:cNvSpPr/>
      </dsp:nvSpPr>
      <dsp:spPr>
        <a:xfrm>
          <a:off x="0" y="84402"/>
          <a:ext cx="6513603" cy="18556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Reflect: Can you recall the times when the leader/chairman has suggested something, and members accepted even when all of them were not convinced ?</a:t>
          </a:r>
        </a:p>
      </dsp:txBody>
      <dsp:txXfrm>
        <a:off x="90584" y="174986"/>
        <a:ext cx="6332435" cy="1674452"/>
      </dsp:txXfrm>
    </dsp:sp>
    <dsp:sp modelId="{CE5DB9C1-8E7A-4080-9C64-2DA89BD50E60}">
      <dsp:nvSpPr>
        <dsp:cNvPr id="0" name=""/>
        <dsp:cNvSpPr/>
      </dsp:nvSpPr>
      <dsp:spPr>
        <a:xfrm>
          <a:off x="0" y="2014902"/>
          <a:ext cx="6513603" cy="18556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Example: A senior vice president (Marketing) of a company dealing in white goods, called on a meeting to discuss the strategy to combat increasing competition.</a:t>
          </a:r>
        </a:p>
      </dsp:txBody>
      <dsp:txXfrm>
        <a:off x="90584" y="2105486"/>
        <a:ext cx="6332435" cy="1674452"/>
      </dsp:txXfrm>
    </dsp:sp>
    <dsp:sp modelId="{033F67EE-5A35-4CAE-AC9C-BF1DC2D7A2FE}">
      <dsp:nvSpPr>
        <dsp:cNvPr id="0" name=""/>
        <dsp:cNvSpPr/>
      </dsp:nvSpPr>
      <dsp:spPr>
        <a:xfrm>
          <a:off x="0" y="3945403"/>
          <a:ext cx="6513603" cy="18556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 the meeting convened, he said, “We are not going to start the price cutting war that our stupid competitors are on. What do you say?”</a:t>
          </a:r>
        </a:p>
      </dsp:txBody>
      <dsp:txXfrm>
        <a:off x="90584" y="4035987"/>
        <a:ext cx="6332435" cy="16744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3ACCC-5879-4D86-A7D6-CA6A851474F5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32006-F07B-44EF-AEA6-F2D138AC3232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E2943-7980-43C2-9290-859432749854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Recall a time, when you wanted to raise a question or disagree but kept quiet. </a:t>
          </a:r>
        </a:p>
      </dsp:txBody>
      <dsp:txXfrm>
        <a:off x="1834517" y="469890"/>
        <a:ext cx="3148942" cy="1335915"/>
      </dsp:txXfrm>
    </dsp:sp>
    <dsp:sp modelId="{860DB580-B8FA-4652-B34A-0C55223AB62E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1FA19-AB87-4989-B42A-9AEF0B8107BC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C53B1-A5A5-431A-A42A-317833F5FC68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Why do think this happens ? </a:t>
          </a:r>
        </a:p>
      </dsp:txBody>
      <dsp:txXfrm>
        <a:off x="7154322" y="469890"/>
        <a:ext cx="3148942" cy="1335915"/>
      </dsp:txXfrm>
    </dsp:sp>
    <dsp:sp modelId="{A3CFE65F-BC3B-483A-B606-8E0858E4293D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1A8A1-ABE9-4470-A12C-D7EB4805A924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381986-798D-4970-8D10-94D4CD7C0202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 what kind of a teams is it low and when is it high ?</a:t>
          </a:r>
        </a:p>
      </dsp:txBody>
      <dsp:txXfrm>
        <a:off x="1834517" y="2545532"/>
        <a:ext cx="3148942" cy="1335915"/>
      </dsp:txXfrm>
    </dsp:sp>
    <dsp:sp modelId="{6E5D9569-87C6-45B4-82C8-CDC52FEDC8D7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22B1A1-5C04-4076-AA13-FE5BC95193C5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EC68B-1581-4483-90F0-7FA1530FDFE4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What role leadership can play in it ?</a:t>
          </a:r>
        </a:p>
      </dsp:txBody>
      <dsp:txXfrm>
        <a:off x="7154322" y="2545532"/>
        <a:ext cx="3148942" cy="13359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FA29A-5B85-4474-AC6A-4B01216CC6E6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069D5-85ED-4907-943F-E99B7349E488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F73B2-5DF5-40E6-82AF-D7831FF502C4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Forming: Unclear Purpose &amp; Doubts</a:t>
          </a:r>
        </a:p>
      </dsp:txBody>
      <dsp:txXfrm>
        <a:off x="1131174" y="4597"/>
        <a:ext cx="5382429" cy="979371"/>
      </dsp:txXfrm>
    </dsp:sp>
    <dsp:sp modelId="{84A22CB7-0EB5-45EA-9A32-1516880E4B0F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26EEB-4201-4E3F-848C-9C2FBA141F29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68428-771A-49AA-95D7-18FCD393B6E1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Storming: Chaos &amp; Conflict, Unclear Roles</a:t>
          </a:r>
        </a:p>
      </dsp:txBody>
      <dsp:txXfrm>
        <a:off x="1131174" y="1228812"/>
        <a:ext cx="5382429" cy="979371"/>
      </dsp:txXfrm>
    </dsp:sp>
    <dsp:sp modelId="{4D1A28C7-81B6-4CE7-8F8F-DA1AA42266E9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22C1C-B4EE-400D-862D-74A7F158D1D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F886B-5FE0-4EF0-8B40-62B859B3A0AB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Norming: Rules &amp; Structure, Emerging Leadership</a:t>
          </a:r>
        </a:p>
      </dsp:txBody>
      <dsp:txXfrm>
        <a:off x="1131174" y="2453027"/>
        <a:ext cx="5382429" cy="979371"/>
      </dsp:txXfrm>
    </dsp:sp>
    <dsp:sp modelId="{4BDA9A82-8B82-4D69-958F-0DBC42FBD2D8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D7E4C-0092-43C3-A1E4-DAEBCA0C8729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F9827-FB49-45FC-9057-0A4174123CE4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Performing: Commitment &amp; Collaboration, High Morale + Environment</a:t>
          </a:r>
        </a:p>
      </dsp:txBody>
      <dsp:txXfrm>
        <a:off x="1131174" y="3677241"/>
        <a:ext cx="5382429" cy="979371"/>
      </dsp:txXfrm>
    </dsp:sp>
    <dsp:sp modelId="{206E0CBA-BA9E-4B01-9576-DE1DBFC6A2F2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63121-9678-4995-8B0E-BDE85F274F7A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EE9392-47AE-4AF3-88B9-CBB81278E04A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Adjournment: Withdrawal</a:t>
          </a:r>
        </a:p>
      </dsp:txBody>
      <dsp:txXfrm>
        <a:off x="1131174" y="4901456"/>
        <a:ext cx="5382429" cy="9793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D79FF-2ED9-472A-A5EF-C5A38A043F98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AB747-FD26-4457-947C-C4E213424F21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45647-44DC-4286-9AC6-5CA6A14CB7A4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Sequence of planned process and activities designed together, introspect, explore and analyze the data on the functioning of the group.</a:t>
          </a:r>
        </a:p>
      </dsp:txBody>
      <dsp:txXfrm>
        <a:off x="1507738" y="707092"/>
        <a:ext cx="9007861" cy="1305401"/>
      </dsp:txXfrm>
    </dsp:sp>
    <dsp:sp modelId="{3D7815B1-F8D3-4E9B-AFC5-7EA387FFB6E8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CB016-DBEE-4531-B466-AED2985E295F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C7949-6029-48AF-BE56-7C53165CB978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To bring certain changes in their approach to improve the teamwork and increase the team effectiveness.</a:t>
          </a:r>
        </a:p>
      </dsp:txBody>
      <dsp:txXfrm>
        <a:off x="1507738" y="2338844"/>
        <a:ext cx="9007861" cy="13054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3B336-17C5-4376-9544-035A87410040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BA11F-882C-444A-AF29-2E3C9FDE8835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AA549-225D-4763-AF16-B9180F9EC033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Diagnostic Exercises – Questionnaires, reflections, Observations, etc</a:t>
          </a:r>
        </a:p>
      </dsp:txBody>
      <dsp:txXfrm>
        <a:off x="1941716" y="718"/>
        <a:ext cx="4571887" cy="1681139"/>
      </dsp:txXfrm>
    </dsp:sp>
    <dsp:sp modelId="{97B67C5D-9785-48D4-AF27-3B5811F8B68A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3E23D-C793-412F-9D0C-CBE8B4208CFB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8D1F8-B920-4ACC-996C-ABC797141369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Outbound Training: Informal team Activities and games to enhance the team bonding</a:t>
          </a:r>
        </a:p>
      </dsp:txBody>
      <dsp:txXfrm>
        <a:off x="1941716" y="2102143"/>
        <a:ext cx="4571887" cy="1681139"/>
      </dsp:txXfrm>
    </dsp:sp>
    <dsp:sp modelId="{3494704E-2E48-41A2-A0F0-8227DCB1025E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E59A2-CAFA-4F51-B5B8-0C7D1F5D71BF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C61BC-36AB-4ED4-B09C-BDFD17EC1651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Interpersonal effectiveness workshops using tools like FIRO-B &amp; Johari Window, Transactional Analysis etc</a:t>
          </a:r>
        </a:p>
      </dsp:txBody>
      <dsp:txXfrm>
        <a:off x="1941716" y="4203567"/>
        <a:ext cx="4571887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EC059-F762-4CA8-BB51-9E533FA04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66762-1EF8-4443-A5BB-EF77D228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179AB-FB9E-4D72-A772-B2ABC85C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B8556-17D2-480F-AE4E-71ECBACE0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53D82-1CFC-4BDB-AE25-1240EE25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2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FCCE2-76A0-464E-919B-F6426BCE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20AC7-ADCB-4FA8-A2CF-4F307C60D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04321-7A01-4284-8801-AB8D5C8C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7CA22-5E7F-4608-BB2E-2A4E518E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D1EE6-4BB7-4B4F-AE30-BA6B7F15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2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3DEFD-7BB9-4806-BE0E-39DEF825F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CA323-4301-4EF3-AD06-616A8B292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FDD30-D545-4E90-9504-EA08AFAE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864D2-938D-4F2A-B5F6-929940AF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3B620-E56F-4A30-B1F5-317AA1D8B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1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383D-57E4-4A3B-B6E1-62C988FE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475BF-5F25-4901-8A3D-AE04E4468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20966-E894-4687-9450-99277D1A4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74C3E-C7D3-442D-B746-62604918C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6F79B-EAB3-4838-931C-C7C58465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EA83A-AD26-4528-A3BF-0F1F57E1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2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C3BA-3AC4-424C-AB5C-46BEAC52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08B8D-A1CD-47C5-B85F-108DB64AA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5ECE7-D9C7-4F39-A5D5-622BE6F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658ABE-4D01-414F-8A0F-4C256B3FA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2005C0-2A5A-433D-A129-6B7031DE6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EB67F9-7BB6-4CDD-BBA1-B74D3B2D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E61A0-F133-4710-909A-D28187A6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F616B9-9FDC-4C41-94B3-AA048361C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2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713D-BFC5-4279-8FF4-E930FECD8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C5E01A-15B2-40C9-A83E-48789E09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F1E671-50D2-493A-9C97-8DA9C238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1F5DC-5E35-49BD-9EDB-55BBBC7E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4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21F596-5207-4B20-80C3-40B806433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62513-A572-4065-BB47-FCB24F77F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3FB68-24D2-4996-9A09-3675F529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8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2760-F5B0-4380-958A-C26729F2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44404-2039-4D80-AFC0-8F9A6FA97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FFF2F-7C90-43FB-B3C9-528068B3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A0E37-ADDE-4249-B468-2885BBA81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EA91D-1EB3-44F7-8CEC-C43ED49F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B972E-18EF-4181-8DE8-7B6F4E25D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0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58035-F231-4A7D-9827-11F60B62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80EF5-6604-483D-BE3D-B493137C9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E3421-AE81-4763-9A2F-7EE125AE0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5EC9D-318F-4A59-A282-9A522D059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77E67-7593-4FAD-8918-0CF01E5B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EBB43-4F23-45C9-96B9-529D1930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C35E-4F7E-41E5-B44C-44FEEB21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FDE2C-84A5-49FF-8A5A-55CA31668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C3A26-1144-477C-9001-E8AD40B4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09281-61F2-4FF2-B80E-0A3EF3B9B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FB0A6-9725-4A0C-BB72-C5EF0735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3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F2F15-E824-40D7-BF49-2D4665CF6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E0681-48CE-4ED8-8553-34637A7B0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1AE06-6DE2-4BD8-B4C1-45746A3D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B957-2B6D-4439-8ECE-8959B2CE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4CDEA-BEE5-4FFC-A737-798EDA5B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9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4147C-B1F4-479B-B147-89ADE0EA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F7BFB-8FC9-46E4-B0F0-D1A086BAB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C7096-C2D6-42E8-A52F-E150EC9EE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EDA9F-32F0-46A1-9B49-23DB7C1652A9}" type="datetimeFigureOut">
              <a:rPr lang="en-US" smtClean="0"/>
              <a:t>01-Dec-19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A18CE-682B-4E7B-942A-CDA767281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D3231-26C9-4385-B97D-1B4B9E6E84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99E3A-BBE5-4478-9C40-0AD545CED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4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A2840936-08A2-4D1D-A454-A5F4DED2F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799"/>
            <a:ext cx="9144000" cy="1328225"/>
          </a:xfrm>
        </p:spPr>
        <p:txBody>
          <a:bodyPr>
            <a:noAutofit/>
          </a:bodyPr>
          <a:lstStyle/>
          <a:p>
            <a:r>
              <a:rPr lang="en-US" dirty="0"/>
              <a:t>Anubha Dadhich (PhD/IITD)</a:t>
            </a:r>
          </a:p>
          <a:p>
            <a:r>
              <a:rPr lang="en-US" dirty="0"/>
              <a:t>Assistant Professor</a:t>
            </a:r>
            <a:br>
              <a:rPr lang="en-US" dirty="0"/>
            </a:br>
            <a:r>
              <a:rPr lang="en-US" dirty="0"/>
              <a:t>IIM Raipur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40332-31FF-4250-9552-3E96627AC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Leading Collaborative Teams</a:t>
            </a:r>
            <a:br>
              <a:rPr lang="en-US" sz="4000" dirty="0">
                <a:solidFill>
                  <a:schemeClr val="bg2"/>
                </a:solidFill>
              </a:rPr>
            </a:br>
            <a:endParaRPr lang="en-US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58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4F00-794F-449F-865F-F0671BBD9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21732"/>
            <a:ext cx="3387106" cy="1099105"/>
          </a:xfrm>
        </p:spPr>
        <p:txBody>
          <a:bodyPr>
            <a:normAutofit/>
          </a:bodyPr>
          <a:lstStyle/>
          <a:p>
            <a:r>
              <a:rPr lang="en-US" sz="3200" dirty="0"/>
              <a:t>Collaborative Teams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1491028-BAAE-4FD9-AD95-716CD6502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83" y="1695183"/>
            <a:ext cx="3387106" cy="4579008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Jawaharlal Nehru  Stadium</a:t>
            </a:r>
          </a:p>
          <a:p>
            <a:r>
              <a:rPr lang="en-US" sz="2000" dirty="0"/>
              <a:t>2010 Commonwealth Games</a:t>
            </a:r>
          </a:p>
          <a:p>
            <a:r>
              <a:rPr lang="en-US" sz="2000" dirty="0"/>
              <a:t>Pedestrian Bridge Collapsed</a:t>
            </a:r>
          </a:p>
          <a:p>
            <a:r>
              <a:rPr lang="en-US" sz="2000" dirty="0"/>
              <a:t>3 Engineers &amp; 100 Soldiers</a:t>
            </a:r>
          </a:p>
          <a:p>
            <a:r>
              <a:rPr lang="en-US" sz="2000" dirty="0"/>
              <a:t>Six Days -260 ft long bridge in record time</a:t>
            </a:r>
          </a:p>
          <a:p>
            <a:r>
              <a:rPr lang="en-US" sz="2000" dirty="0"/>
              <a:t>World War Style- Bailey Bridge</a:t>
            </a:r>
          </a:p>
          <a:p>
            <a:endParaRPr lang="en-US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icture containing building, bridge, man, group&#10;&#10;Description automatically generated">
            <a:extLst>
              <a:ext uri="{FF2B5EF4-FFF2-40B4-BE49-F238E27FC236}">
                <a16:creationId xmlns:a16="http://schemas.microsoft.com/office/drawing/2014/main" id="{8A313FB3-315D-4417-A146-4176160FC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63" y="903131"/>
            <a:ext cx="3775899" cy="250358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outdoor, building, water, large&#10;&#10;Description automatically generated">
            <a:extLst>
              <a:ext uri="{FF2B5EF4-FFF2-40B4-BE49-F238E27FC236}">
                <a16:creationId xmlns:a16="http://schemas.microsoft.com/office/drawing/2014/main" id="{4102FAFF-069F-45E2-99B2-B70ED9CEE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39" y="919771"/>
            <a:ext cx="2438503" cy="182652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boat, outdoor, digger, building&#10;&#10;Description automatically generated">
            <a:extLst>
              <a:ext uri="{FF2B5EF4-FFF2-40B4-BE49-F238E27FC236}">
                <a16:creationId xmlns:a16="http://schemas.microsoft.com/office/drawing/2014/main" id="{81804C78-4927-49D3-A486-0A7DB2E47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68" y="4318312"/>
            <a:ext cx="3688489" cy="206555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outdoor, building, bridge, bicycle&#10;&#10;Description automatically generated">
            <a:extLst>
              <a:ext uri="{FF2B5EF4-FFF2-40B4-BE49-F238E27FC236}">
                <a16:creationId xmlns:a16="http://schemas.microsoft.com/office/drawing/2014/main" id="{0B5E72C7-4653-4073-9E9E-224458132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39" y="4215724"/>
            <a:ext cx="2438503" cy="16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30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Differences between group and team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3657" y="6356350"/>
            <a:ext cx="14804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85B3C3A-1F9C-43EC-B037-851A4CCC53D4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0257" y="6356350"/>
            <a:ext cx="56000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903597"/>
              </p:ext>
            </p:extLst>
          </p:nvPr>
        </p:nvGraphicFramePr>
        <p:xfrm>
          <a:off x="4032514" y="323558"/>
          <a:ext cx="7158300" cy="603279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695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3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616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Group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Team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695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Focus on individual Roles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Both individual &amp; Shared Responsibilities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695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Support based on Personal rapport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Natural</a:t>
                      </a:r>
                      <a:r>
                        <a:rPr lang="en-US" sz="18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Support System, Collective responsibility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818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Less</a:t>
                      </a:r>
                      <a:r>
                        <a:rPr lang="en-US" sz="18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Cohesive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More</a:t>
                      </a:r>
                      <a:r>
                        <a:rPr lang="en-US" sz="18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Synergy &amp; Cohesiveness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818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 feeling dominate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 feeling Dominate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818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Less Meeting</a:t>
                      </a:r>
                      <a:r>
                        <a:rPr lang="en-US" sz="18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together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Frequent Regular Meeting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818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Individual Performance Orientation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Team Performance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8695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More</a:t>
                      </a:r>
                      <a:r>
                        <a:rPr lang="en-US" sz="18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Group Think more group Conflict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Less group think, conflicts are issue based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8818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Random Varied Skills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Complementary Skills</a:t>
                      </a:r>
                    </a:p>
                  </a:txBody>
                  <a:tcPr marL="203620" marR="152715" marT="101810" marB="10181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Reflective Exercise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19443D7-BEF3-4210-87F3-B0B0FFD1979C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375E17D-F6BA-4FED-9355-F30E33B282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469746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Teams Goals and Purposes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5021" y="6309360"/>
            <a:ext cx="304637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9B623C-5B04-4F88-8305-133DE7DCFD6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65568" y="6309360"/>
            <a:ext cx="108823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5934A3E-8D9C-45C1-9A1B-240281AAF6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6199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9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Team Size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BE2E08-436C-443D-B214-FD94CF2A30EA}" type="datetime1">
              <a:rPr lang="en-US"/>
              <a:pPr>
                <a:spcAft>
                  <a:spcPts val="600"/>
                </a:spcAft>
              </a:pPr>
              <a:t>01-Dec-19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E619B1E9-0236-487A-840A-42C522888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35701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Cohesiveness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Creation of we feeling as compared to I feeling</a:t>
            </a:r>
          </a:p>
          <a:p>
            <a:r>
              <a:rPr lang="en-US" sz="2400"/>
              <a:t>Team size: 4-7</a:t>
            </a:r>
          </a:p>
          <a:p>
            <a:r>
              <a:rPr lang="en-US" sz="2400"/>
              <a:t>Communication</a:t>
            </a:r>
          </a:p>
          <a:p>
            <a:r>
              <a:rPr lang="en-US" sz="2400"/>
              <a:t>Shared Goals– Else feeling of disgruntleness</a:t>
            </a:r>
          </a:p>
          <a:p>
            <a:r>
              <a:rPr lang="en-US" sz="2400"/>
              <a:t>Team Composition</a:t>
            </a:r>
          </a:p>
          <a:p>
            <a:r>
              <a:rPr lang="en-US" sz="2400"/>
              <a:t>Team Performance</a:t>
            </a:r>
          </a:p>
          <a:p>
            <a:endParaRPr lang="en-US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033479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3956917-7B90-49D2-9D93-78281698C9F8}" type="datetime1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6" y="6033479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Team Norms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Rule or code of conduct for the members</a:t>
            </a:r>
          </a:p>
          <a:p>
            <a:r>
              <a:rPr lang="en-US" sz="2400" dirty="0"/>
              <a:t>Implicit or explicit</a:t>
            </a:r>
          </a:p>
          <a:p>
            <a:pPr>
              <a:buNone/>
            </a:pPr>
            <a:r>
              <a:rPr lang="en-US" sz="2400" dirty="0"/>
              <a:t>.....................................</a:t>
            </a:r>
          </a:p>
          <a:p>
            <a:pPr>
              <a:buNone/>
            </a:pPr>
            <a:r>
              <a:rPr lang="en-US" sz="2400" dirty="0"/>
              <a:t>Are they helpful in performance ?</a:t>
            </a:r>
          </a:p>
          <a:p>
            <a:pPr>
              <a:buNone/>
            </a:pPr>
            <a:r>
              <a:rPr lang="en-US" sz="2400" dirty="0"/>
              <a:t>Are they supportive in relationship development in team ?</a:t>
            </a:r>
          </a:p>
          <a:p>
            <a:pPr>
              <a:buNone/>
            </a:pPr>
            <a:r>
              <a:rPr lang="en-US" sz="2400" dirty="0"/>
              <a:t>How do they impact the climate of the group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033479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B752F1B-FDAE-4412-A3F7-B1E29DE3FD3E}" type="datetime1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71516" y="6033479"/>
            <a:ext cx="78228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z="1050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50">
              <a:solidFill>
                <a:schemeClr val="tx1">
                  <a:alpha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Team Structure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5021" y="6309360"/>
            <a:ext cx="304637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ED9E486-53B3-4AED-A093-674ED93D374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01-Dec-19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65568" y="6309360"/>
            <a:ext cx="108823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6D6DA5E-E5DE-4735-8EBD-70590ED0C6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86281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Team Composition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4DD23AF-2340-4A40-A285-03F72DBCB4BC}" type="datetime1">
              <a:rPr lang="en-US" smtClean="0"/>
              <a:pPr>
                <a:spcAft>
                  <a:spcPts val="600"/>
                </a:spcAft>
              </a:pPr>
              <a:t>01-Dec-19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02FA88A-6D79-48F8-A018-FBBE82F6E0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9936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Reflective Exercise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62293" y="6356350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8C18C9E-564F-4563-96F8-9FCDB2B9C7B2}" type="datetime1">
              <a:rPr lang="en-US">
                <a:solidFill>
                  <a:prstClr val="black">
                    <a:tint val="75000"/>
                  </a:prstClr>
                </a:solidFill>
              </a:rPr>
              <a:pPr algn="r">
                <a:spcAft>
                  <a:spcPts val="600"/>
                </a:spcAft>
              </a:pPr>
              <a:t>01-Dec-19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26220" y="6356350"/>
            <a:ext cx="6275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2085716-9280-4481-ABEA-A30EE7096E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34261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8C18C9E-564F-4563-96F8-9FCDB2B9C7B2}" type="datetime1">
              <a:rPr lang="en-US" smtClean="0"/>
              <a:pPr>
                <a:spcAft>
                  <a:spcPts val="600"/>
                </a:spcAft>
              </a:pPr>
              <a:t>01-Dec-19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D1E8978-40FB-45A5-B650-269CC1CDE8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2460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Team Development Stages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62293" y="6356350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8C18C9E-564F-4563-96F8-9FCDB2B9C7B2}" type="datetime1">
              <a:rPr lang="en-US">
                <a:solidFill>
                  <a:prstClr val="black">
                    <a:tint val="75000"/>
                  </a:prstClr>
                </a:solidFill>
              </a:rPr>
              <a:pPr algn="r">
                <a:spcAft>
                  <a:spcPts val="600"/>
                </a:spcAft>
              </a:pPr>
              <a:t>01-Dec-19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26220" y="6356350"/>
            <a:ext cx="6275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C15C66F-FDF5-4CFF-BABC-59BFB8F69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20533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Characteristics of Effective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Clear &amp; Shared Goals</a:t>
            </a:r>
          </a:p>
          <a:p>
            <a:r>
              <a:rPr lang="en-US" sz="2400" dirty="0"/>
              <a:t>Effective Communication</a:t>
            </a:r>
          </a:p>
          <a:p>
            <a:r>
              <a:rPr lang="en-US" sz="2400" dirty="0"/>
              <a:t>Shared Accountability &amp; Participation</a:t>
            </a:r>
          </a:p>
          <a:p>
            <a:r>
              <a:rPr lang="en-US" sz="2400" dirty="0"/>
              <a:t>High Trust &amp; Mutual Respect</a:t>
            </a:r>
          </a:p>
          <a:p>
            <a:r>
              <a:rPr lang="en-US" sz="2400" dirty="0"/>
              <a:t>Shared &amp; Progressive Leadership</a:t>
            </a:r>
          </a:p>
          <a:p>
            <a:r>
              <a:rPr lang="en-US" sz="2400" dirty="0"/>
              <a:t>Complimentary Skills</a:t>
            </a:r>
          </a:p>
          <a:p>
            <a:r>
              <a:rPr lang="en-US" sz="2400" dirty="0"/>
              <a:t>Flexibility &amp; Collaboration</a:t>
            </a:r>
          </a:p>
          <a:p>
            <a:r>
              <a:rPr lang="en-US" sz="2400" dirty="0"/>
              <a:t>Performance Focus &amp; Regular Monitoring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73342" y="6356350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8C18C9E-564F-4563-96F8-9FCDB2B9C7B2}" type="datetime1"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</a:rPr>
              <a:pPr algn="r">
                <a:spcAft>
                  <a:spcPts val="600"/>
                </a:spcAft>
              </a:pPr>
              <a:t>01-Dec-19</a:t>
            </a:fld>
            <a:endParaRPr 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C82CFDF5-8810-42E4-AC51-BF47186F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Team Building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8C18C9E-564F-4563-96F8-9FCDB2B9C7B2}" type="datetime1">
              <a:rPr lang="en-US" smtClean="0"/>
              <a:pPr>
                <a:spcAft>
                  <a:spcPts val="600"/>
                </a:spcAft>
              </a:pPr>
              <a:t>01-Dec-19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B162B1D-D5C7-4403-8411-EBC8927554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0555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we Do?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62293" y="6356350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8C18C9E-564F-4563-96F8-9FCDB2B9C7B2}" type="datetime1">
              <a:rPr lang="en-US">
                <a:solidFill>
                  <a:prstClr val="black">
                    <a:tint val="75000"/>
                  </a:prstClr>
                </a:solidFill>
              </a:rPr>
              <a:pPr algn="r">
                <a:spcAft>
                  <a:spcPts val="600"/>
                </a:spcAft>
              </a:pPr>
              <a:t>01-Dec-19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26220" y="6356350"/>
            <a:ext cx="6275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04DD39F5-19FA-46D6-BE56-BF9F913CE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594072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677</Words>
  <Application>Microsoft Office PowerPoint</Application>
  <PresentationFormat>Widescreen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Leading Collaborative Teams </vt:lpstr>
      <vt:lpstr>Collaborative Teams</vt:lpstr>
      <vt:lpstr>Differences between group and team</vt:lpstr>
      <vt:lpstr>Reflective Exercise</vt:lpstr>
      <vt:lpstr>Teams Goals and Purposes</vt:lpstr>
      <vt:lpstr>Team Size</vt:lpstr>
      <vt:lpstr>Cohesiveness</vt:lpstr>
      <vt:lpstr>Team Norms</vt:lpstr>
      <vt:lpstr>Team Structure</vt:lpstr>
      <vt:lpstr>Team Composition</vt:lpstr>
      <vt:lpstr>Reflective Exercise</vt:lpstr>
      <vt:lpstr>PowerPoint Presentation</vt:lpstr>
      <vt:lpstr>Team Development Stages</vt:lpstr>
      <vt:lpstr>Characteristics of Effective Teams</vt:lpstr>
      <vt:lpstr>Team Building</vt:lpstr>
      <vt:lpstr>What we Do?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Collaborative Teams </dc:title>
  <dc:creator>Anubha</dc:creator>
  <cp:lastModifiedBy>Anubha</cp:lastModifiedBy>
  <cp:revision>3</cp:revision>
  <dcterms:created xsi:type="dcterms:W3CDTF">2019-12-01T12:22:16Z</dcterms:created>
  <dcterms:modified xsi:type="dcterms:W3CDTF">2019-12-01T15:58:41Z</dcterms:modified>
</cp:coreProperties>
</file>