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3" r:id="rId1"/>
  </p:sldMasterIdLst>
  <p:notesMasterIdLst>
    <p:notesMasterId r:id="rId27"/>
  </p:notesMasterIdLst>
  <p:sldIdLst>
    <p:sldId id="288" r:id="rId2"/>
    <p:sldId id="757" r:id="rId3"/>
    <p:sldId id="257" r:id="rId4"/>
    <p:sldId id="258" r:id="rId5"/>
    <p:sldId id="260" r:id="rId6"/>
    <p:sldId id="291" r:id="rId7"/>
    <p:sldId id="292" r:id="rId8"/>
    <p:sldId id="285" r:id="rId9"/>
    <p:sldId id="273" r:id="rId10"/>
    <p:sldId id="274" r:id="rId11"/>
    <p:sldId id="281" r:id="rId12"/>
    <p:sldId id="293" r:id="rId13"/>
    <p:sldId id="295" r:id="rId14"/>
    <p:sldId id="279" r:id="rId15"/>
    <p:sldId id="296" r:id="rId16"/>
    <p:sldId id="282" r:id="rId17"/>
    <p:sldId id="297" r:id="rId18"/>
    <p:sldId id="275" r:id="rId19"/>
    <p:sldId id="276" r:id="rId20"/>
    <p:sldId id="301" r:id="rId21"/>
    <p:sldId id="302" r:id="rId22"/>
    <p:sldId id="303" r:id="rId23"/>
    <p:sldId id="284" r:id="rId24"/>
    <p:sldId id="278" r:id="rId25"/>
    <p:sldId id="299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EC1E6A-8284-4B2D-B1B8-C16F4A7AC4D8}" v="5" dt="2024-08-15T13:28:23.0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89" autoAdjust="0"/>
    <p:restoredTop sz="94660"/>
  </p:normalViewPr>
  <p:slideViewPr>
    <p:cSldViewPr snapToGrid="0">
      <p:cViewPr varScale="1">
        <p:scale>
          <a:sx n="70" d="100"/>
          <a:sy n="70" d="100"/>
        </p:scale>
        <p:origin x="588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veri Krishnan" userId="b7c3e7e8-bc1d-4623-be8e-3cf7f79f0877" providerId="ADAL" clId="{B26B527C-59D1-45CB-A35E-FC745F2615AB}"/>
    <pc:docChg chg="undo custSel addSld delSld modSld sldOrd">
      <pc:chgData name="Kaveri Krishnan" userId="b7c3e7e8-bc1d-4623-be8e-3cf7f79f0877" providerId="ADAL" clId="{B26B527C-59D1-45CB-A35E-FC745F2615AB}" dt="2023-12-05T13:51:54.384" v="129" actId="20577"/>
      <pc:docMkLst>
        <pc:docMk/>
      </pc:docMkLst>
      <pc:sldChg chg="modSp mod">
        <pc:chgData name="Kaveri Krishnan" userId="b7c3e7e8-bc1d-4623-be8e-3cf7f79f0877" providerId="ADAL" clId="{B26B527C-59D1-45CB-A35E-FC745F2615AB}" dt="2023-12-04T11:20:47.730" v="63" actId="20577"/>
        <pc:sldMkLst>
          <pc:docMk/>
          <pc:sldMk cId="1905668127" sldId="263"/>
        </pc:sldMkLst>
        <pc:spChg chg="mod">
          <ac:chgData name="Kaveri Krishnan" userId="b7c3e7e8-bc1d-4623-be8e-3cf7f79f0877" providerId="ADAL" clId="{B26B527C-59D1-45CB-A35E-FC745F2615AB}" dt="2023-12-04T11:20:47.730" v="63" actId="20577"/>
          <ac:spMkLst>
            <pc:docMk/>
            <pc:sldMk cId="1905668127" sldId="263"/>
            <ac:spMk id="2" creationId="{00000000-0000-0000-0000-000000000000}"/>
          </ac:spMkLst>
        </pc:spChg>
      </pc:sldChg>
      <pc:sldChg chg="del">
        <pc:chgData name="Kaveri Krishnan" userId="b7c3e7e8-bc1d-4623-be8e-3cf7f79f0877" providerId="ADAL" clId="{B26B527C-59D1-45CB-A35E-FC745F2615AB}" dt="2023-12-04T11:31:29.738" v="65" actId="47"/>
        <pc:sldMkLst>
          <pc:docMk/>
          <pc:sldMk cId="1707113062" sldId="267"/>
        </pc:sldMkLst>
      </pc:sldChg>
      <pc:sldChg chg="del">
        <pc:chgData name="Kaveri Krishnan" userId="b7c3e7e8-bc1d-4623-be8e-3cf7f79f0877" providerId="ADAL" clId="{B26B527C-59D1-45CB-A35E-FC745F2615AB}" dt="2023-12-04T11:31:30.958" v="66" actId="47"/>
        <pc:sldMkLst>
          <pc:docMk/>
          <pc:sldMk cId="1700841720" sldId="268"/>
        </pc:sldMkLst>
      </pc:sldChg>
      <pc:sldChg chg="del">
        <pc:chgData name="Kaveri Krishnan" userId="b7c3e7e8-bc1d-4623-be8e-3cf7f79f0877" providerId="ADAL" clId="{B26B527C-59D1-45CB-A35E-FC745F2615AB}" dt="2023-12-04T11:31:31.543" v="67" actId="47"/>
        <pc:sldMkLst>
          <pc:docMk/>
          <pc:sldMk cId="1489229420" sldId="269"/>
        </pc:sldMkLst>
      </pc:sldChg>
      <pc:sldChg chg="del">
        <pc:chgData name="Kaveri Krishnan" userId="b7c3e7e8-bc1d-4623-be8e-3cf7f79f0877" providerId="ADAL" clId="{B26B527C-59D1-45CB-A35E-FC745F2615AB}" dt="2023-12-04T11:31:05.508" v="64" actId="47"/>
        <pc:sldMkLst>
          <pc:docMk/>
          <pc:sldMk cId="3710339788" sldId="270"/>
        </pc:sldMkLst>
      </pc:sldChg>
      <pc:sldChg chg="mod modShow">
        <pc:chgData name="Kaveri Krishnan" userId="b7c3e7e8-bc1d-4623-be8e-3cf7f79f0877" providerId="ADAL" clId="{B26B527C-59D1-45CB-A35E-FC745F2615AB}" dt="2023-12-04T05:55:52.112" v="0" actId="729"/>
        <pc:sldMkLst>
          <pc:docMk/>
          <pc:sldMk cId="191810315" sldId="272"/>
        </pc:sldMkLst>
      </pc:sldChg>
      <pc:sldChg chg="del">
        <pc:chgData name="Kaveri Krishnan" userId="b7c3e7e8-bc1d-4623-be8e-3cf7f79f0877" providerId="ADAL" clId="{B26B527C-59D1-45CB-A35E-FC745F2615AB}" dt="2023-12-04T11:42:30.746" v="73" actId="47"/>
        <pc:sldMkLst>
          <pc:docMk/>
          <pc:sldMk cId="4222374580" sldId="277"/>
        </pc:sldMkLst>
      </pc:sldChg>
      <pc:sldChg chg="modSp mod">
        <pc:chgData name="Kaveri Krishnan" userId="b7c3e7e8-bc1d-4623-be8e-3cf7f79f0877" providerId="ADAL" clId="{B26B527C-59D1-45CB-A35E-FC745F2615AB}" dt="2023-12-04T06:29:49.212" v="7" actId="20577"/>
        <pc:sldMkLst>
          <pc:docMk/>
          <pc:sldMk cId="3258910607" sldId="281"/>
        </pc:sldMkLst>
        <pc:spChg chg="mod">
          <ac:chgData name="Kaveri Krishnan" userId="b7c3e7e8-bc1d-4623-be8e-3cf7f79f0877" providerId="ADAL" clId="{B26B527C-59D1-45CB-A35E-FC745F2615AB}" dt="2023-12-04T06:29:49.212" v="7" actId="20577"/>
          <ac:spMkLst>
            <pc:docMk/>
            <pc:sldMk cId="3258910607" sldId="281"/>
            <ac:spMk id="3" creationId="{00000000-0000-0000-0000-000000000000}"/>
          </ac:spMkLst>
        </pc:spChg>
      </pc:sldChg>
      <pc:sldChg chg="ord">
        <pc:chgData name="Kaveri Krishnan" userId="b7c3e7e8-bc1d-4623-be8e-3cf7f79f0877" providerId="ADAL" clId="{B26B527C-59D1-45CB-A35E-FC745F2615AB}" dt="2023-12-05T04:51:14.059" v="122"/>
        <pc:sldMkLst>
          <pc:docMk/>
          <pc:sldMk cId="417874165" sldId="290"/>
        </pc:sldMkLst>
      </pc:sldChg>
      <pc:sldChg chg="modSp mod">
        <pc:chgData name="Kaveri Krishnan" userId="b7c3e7e8-bc1d-4623-be8e-3cf7f79f0877" providerId="ADAL" clId="{B26B527C-59D1-45CB-A35E-FC745F2615AB}" dt="2023-12-05T13:51:54.384" v="129" actId="20577"/>
        <pc:sldMkLst>
          <pc:docMk/>
          <pc:sldMk cId="0" sldId="295"/>
        </pc:sldMkLst>
        <pc:spChg chg="mod">
          <ac:chgData name="Kaveri Krishnan" userId="b7c3e7e8-bc1d-4623-be8e-3cf7f79f0877" providerId="ADAL" clId="{B26B527C-59D1-45CB-A35E-FC745F2615AB}" dt="2023-12-05T13:51:54.384" v="129" actId="20577"/>
          <ac:spMkLst>
            <pc:docMk/>
            <pc:sldMk cId="0" sldId="295"/>
            <ac:spMk id="3" creationId="{00000000-0000-0000-0000-000000000000}"/>
          </ac:spMkLst>
        </pc:spChg>
      </pc:sldChg>
      <pc:sldChg chg="del">
        <pc:chgData name="Kaveri Krishnan" userId="b7c3e7e8-bc1d-4623-be8e-3cf7f79f0877" providerId="ADAL" clId="{B26B527C-59D1-45CB-A35E-FC745F2615AB}" dt="2023-12-04T11:42:15.331" v="72" actId="47"/>
        <pc:sldMkLst>
          <pc:docMk/>
          <pc:sldMk cId="0" sldId="298"/>
        </pc:sldMkLst>
      </pc:sldChg>
      <pc:sldChg chg="addSp modSp mod">
        <pc:chgData name="Kaveri Krishnan" userId="b7c3e7e8-bc1d-4623-be8e-3cf7f79f0877" providerId="ADAL" clId="{B26B527C-59D1-45CB-A35E-FC745F2615AB}" dt="2023-12-04T11:49:37.003" v="120" actId="14100"/>
        <pc:sldMkLst>
          <pc:docMk/>
          <pc:sldMk cId="0" sldId="299"/>
        </pc:sldMkLst>
        <pc:spChg chg="add mod">
          <ac:chgData name="Kaveri Krishnan" userId="b7c3e7e8-bc1d-4623-be8e-3cf7f79f0877" providerId="ADAL" clId="{B26B527C-59D1-45CB-A35E-FC745F2615AB}" dt="2023-12-04T11:49:37.003" v="120" actId="14100"/>
          <ac:spMkLst>
            <pc:docMk/>
            <pc:sldMk cId="0" sldId="299"/>
            <ac:spMk id="6" creationId="{6A807353-DE8E-DF67-EE10-67BC245E0284}"/>
          </ac:spMkLst>
        </pc:spChg>
        <pc:graphicFrameChg chg="add mod">
          <ac:chgData name="Kaveri Krishnan" userId="b7c3e7e8-bc1d-4623-be8e-3cf7f79f0877" providerId="ADAL" clId="{B26B527C-59D1-45CB-A35E-FC745F2615AB}" dt="2023-12-04T11:41:41.853" v="69" actId="1076"/>
          <ac:graphicFrameMkLst>
            <pc:docMk/>
            <pc:sldMk cId="0" sldId="299"/>
            <ac:graphicFrameMk id="4" creationId="{9B717A8B-B133-635D-951F-A10D618DEC1A}"/>
          </ac:graphicFrameMkLst>
        </pc:graphicFrameChg>
        <pc:graphicFrameChg chg="add mod">
          <ac:chgData name="Kaveri Krishnan" userId="b7c3e7e8-bc1d-4623-be8e-3cf7f79f0877" providerId="ADAL" clId="{B26B527C-59D1-45CB-A35E-FC745F2615AB}" dt="2023-12-04T11:41:59.047" v="71" actId="1076"/>
          <ac:graphicFrameMkLst>
            <pc:docMk/>
            <pc:sldMk cId="0" sldId="299"/>
            <ac:graphicFrameMk id="5" creationId="{642F5E4A-D948-C3C9-DF07-A252C91AB317}"/>
          </ac:graphicFrameMkLst>
        </pc:graphicFrameChg>
      </pc:sldChg>
      <pc:sldChg chg="addSp delSp modSp new mod">
        <pc:chgData name="Kaveri Krishnan" userId="b7c3e7e8-bc1d-4623-be8e-3cf7f79f0877" providerId="ADAL" clId="{B26B527C-59D1-45CB-A35E-FC745F2615AB}" dt="2023-12-04T11:10:57.520" v="54" actId="1036"/>
        <pc:sldMkLst>
          <pc:docMk/>
          <pc:sldMk cId="297491496" sldId="304"/>
        </pc:sldMkLst>
        <pc:spChg chg="mod">
          <ac:chgData name="Kaveri Krishnan" userId="b7c3e7e8-bc1d-4623-be8e-3cf7f79f0877" providerId="ADAL" clId="{B26B527C-59D1-45CB-A35E-FC745F2615AB}" dt="2023-12-04T06:59:18.052" v="34" actId="20577"/>
          <ac:spMkLst>
            <pc:docMk/>
            <pc:sldMk cId="297491496" sldId="304"/>
            <ac:spMk id="2" creationId="{7E460ADD-793A-2D13-E758-059D899F5992}"/>
          </ac:spMkLst>
        </pc:spChg>
        <pc:spChg chg="del">
          <ac:chgData name="Kaveri Krishnan" userId="b7c3e7e8-bc1d-4623-be8e-3cf7f79f0877" providerId="ADAL" clId="{B26B527C-59D1-45CB-A35E-FC745F2615AB}" dt="2023-12-04T06:58:58.453" v="9"/>
          <ac:spMkLst>
            <pc:docMk/>
            <pc:sldMk cId="297491496" sldId="304"/>
            <ac:spMk id="3" creationId="{0D0D3F0C-A6D7-3B3A-5333-DDAB6A150C1D}"/>
          </ac:spMkLst>
        </pc:spChg>
        <pc:graphicFrameChg chg="add mod modGraphic">
          <ac:chgData name="Kaveri Krishnan" userId="b7c3e7e8-bc1d-4623-be8e-3cf7f79f0877" providerId="ADAL" clId="{B26B527C-59D1-45CB-A35E-FC745F2615AB}" dt="2023-12-04T11:10:57.520" v="54" actId="1036"/>
          <ac:graphicFrameMkLst>
            <pc:docMk/>
            <pc:sldMk cId="297491496" sldId="304"/>
            <ac:graphicFrameMk id="4" creationId="{C75535D4-D943-3563-DCC2-94B218188A9D}"/>
          </ac:graphicFrameMkLst>
        </pc:graphicFrameChg>
      </pc:sldChg>
    </pc:docChg>
  </pc:docChgLst>
  <pc:docChgLst>
    <pc:chgData name="Kaveri Krishnan" userId="b7c3e7e8-bc1d-4623-be8e-3cf7f79f0877" providerId="ADAL" clId="{3F8B2BD3-B756-4FB6-9EB3-DDD3F2408882}"/>
    <pc:docChg chg="undo custSel addSld delSld modSld sldOrd">
      <pc:chgData name="Kaveri Krishnan" userId="b7c3e7e8-bc1d-4623-be8e-3cf7f79f0877" providerId="ADAL" clId="{3F8B2BD3-B756-4FB6-9EB3-DDD3F2408882}" dt="2022-12-01T18:13:06.851" v="243" actId="47"/>
      <pc:docMkLst>
        <pc:docMk/>
      </pc:docMkLst>
      <pc:sldChg chg="add del">
        <pc:chgData name="Kaveri Krishnan" userId="b7c3e7e8-bc1d-4623-be8e-3cf7f79f0877" providerId="ADAL" clId="{3F8B2BD3-B756-4FB6-9EB3-DDD3F2408882}" dt="2022-11-29T16:30:11.911" v="11" actId="47"/>
        <pc:sldMkLst>
          <pc:docMk/>
          <pc:sldMk cId="490772177" sldId="256"/>
        </pc:sldMkLst>
      </pc:sldChg>
      <pc:sldChg chg="addSp delSp modSp">
        <pc:chgData name="Kaveri Krishnan" userId="b7c3e7e8-bc1d-4623-be8e-3cf7f79f0877" providerId="ADAL" clId="{3F8B2BD3-B756-4FB6-9EB3-DDD3F2408882}" dt="2022-12-01T09:38:31.222" v="80"/>
        <pc:sldMkLst>
          <pc:docMk/>
          <pc:sldMk cId="292907089" sldId="264"/>
        </pc:sldMkLst>
        <pc:picChg chg="add del mod">
          <ac:chgData name="Kaveri Krishnan" userId="b7c3e7e8-bc1d-4623-be8e-3cf7f79f0877" providerId="ADAL" clId="{3F8B2BD3-B756-4FB6-9EB3-DDD3F2408882}" dt="2022-12-01T09:38:31.222" v="80"/>
          <ac:picMkLst>
            <pc:docMk/>
            <pc:sldMk cId="292907089" sldId="264"/>
            <ac:picMk id="3" creationId="{23565898-E1BE-1DBD-3D34-7ED8959F564F}"/>
          </ac:picMkLst>
        </pc:picChg>
      </pc:sldChg>
      <pc:sldChg chg="addSp delSp modSp mod">
        <pc:chgData name="Kaveri Krishnan" userId="b7c3e7e8-bc1d-4623-be8e-3cf7f79f0877" providerId="ADAL" clId="{3F8B2BD3-B756-4FB6-9EB3-DDD3F2408882}" dt="2022-12-01T09:43:54.050" v="89"/>
        <pc:sldMkLst>
          <pc:docMk/>
          <pc:sldMk cId="679932009" sldId="265"/>
        </pc:sldMkLst>
        <pc:spChg chg="add del mod">
          <ac:chgData name="Kaveri Krishnan" userId="b7c3e7e8-bc1d-4623-be8e-3cf7f79f0877" providerId="ADAL" clId="{3F8B2BD3-B756-4FB6-9EB3-DDD3F2408882}" dt="2022-12-01T09:43:54.050" v="89"/>
          <ac:spMkLst>
            <pc:docMk/>
            <pc:sldMk cId="679932009" sldId="265"/>
            <ac:spMk id="3" creationId="{0E5FCFA7-1A39-0C2D-08B9-7C2896DD170D}"/>
          </ac:spMkLst>
        </pc:spChg>
      </pc:sldChg>
      <pc:sldChg chg="mod modShow">
        <pc:chgData name="Kaveri Krishnan" userId="b7c3e7e8-bc1d-4623-be8e-3cf7f79f0877" providerId="ADAL" clId="{3F8B2BD3-B756-4FB6-9EB3-DDD3F2408882}" dt="2022-11-29T18:28:03.013" v="40" actId="729"/>
        <pc:sldMkLst>
          <pc:docMk/>
          <pc:sldMk cId="1707113062" sldId="267"/>
        </pc:sldMkLst>
      </pc:sldChg>
      <pc:sldChg chg="mod modShow">
        <pc:chgData name="Kaveri Krishnan" userId="b7c3e7e8-bc1d-4623-be8e-3cf7f79f0877" providerId="ADAL" clId="{3F8B2BD3-B756-4FB6-9EB3-DDD3F2408882}" dt="2022-11-29T18:28:06.244" v="41" actId="729"/>
        <pc:sldMkLst>
          <pc:docMk/>
          <pc:sldMk cId="1700841720" sldId="268"/>
        </pc:sldMkLst>
      </pc:sldChg>
      <pc:sldChg chg="mod modShow">
        <pc:chgData name="Kaveri Krishnan" userId="b7c3e7e8-bc1d-4623-be8e-3cf7f79f0877" providerId="ADAL" clId="{3F8B2BD3-B756-4FB6-9EB3-DDD3F2408882}" dt="2022-11-29T18:28:09.520" v="42" actId="729"/>
        <pc:sldMkLst>
          <pc:docMk/>
          <pc:sldMk cId="1489229420" sldId="269"/>
        </pc:sldMkLst>
      </pc:sldChg>
      <pc:sldChg chg="mod modShow">
        <pc:chgData name="Kaveri Krishnan" userId="b7c3e7e8-bc1d-4623-be8e-3cf7f79f0877" providerId="ADAL" clId="{3F8B2BD3-B756-4FB6-9EB3-DDD3F2408882}" dt="2022-12-01T09:45:32.700" v="98" actId="729"/>
        <pc:sldMkLst>
          <pc:docMk/>
          <pc:sldMk cId="3710339788" sldId="270"/>
        </pc:sldMkLst>
      </pc:sldChg>
      <pc:sldChg chg="add del">
        <pc:chgData name="Kaveri Krishnan" userId="b7c3e7e8-bc1d-4623-be8e-3cf7f79f0877" providerId="ADAL" clId="{3F8B2BD3-B756-4FB6-9EB3-DDD3F2408882}" dt="2022-11-29T16:30:05.128" v="9" actId="47"/>
        <pc:sldMkLst>
          <pc:docMk/>
          <pc:sldMk cId="4198543470" sldId="271"/>
        </pc:sldMkLst>
      </pc:sldChg>
      <pc:sldChg chg="add del mod modShow">
        <pc:chgData name="Kaveri Krishnan" userId="b7c3e7e8-bc1d-4623-be8e-3cf7f79f0877" providerId="ADAL" clId="{3F8B2BD3-B756-4FB6-9EB3-DDD3F2408882}" dt="2022-11-29T16:43:32.421" v="12" actId="729"/>
        <pc:sldMkLst>
          <pc:docMk/>
          <pc:sldMk cId="191810315" sldId="272"/>
        </pc:sldMkLst>
      </pc:sldChg>
      <pc:sldChg chg="mod modShow">
        <pc:chgData name="Kaveri Krishnan" userId="b7c3e7e8-bc1d-4623-be8e-3cf7f79f0877" providerId="ADAL" clId="{3F8B2BD3-B756-4FB6-9EB3-DDD3F2408882}" dt="2022-12-01T18:08:44.190" v="242" actId="729"/>
        <pc:sldMkLst>
          <pc:docMk/>
          <pc:sldMk cId="4222374580" sldId="277"/>
        </pc:sldMkLst>
      </pc:sldChg>
      <pc:sldChg chg="modSp add mod">
        <pc:chgData name="Kaveri Krishnan" userId="b7c3e7e8-bc1d-4623-be8e-3cf7f79f0877" providerId="ADAL" clId="{3F8B2BD3-B756-4FB6-9EB3-DDD3F2408882}" dt="2022-12-01T09:54:58.254" v="156" actId="27636"/>
        <pc:sldMkLst>
          <pc:docMk/>
          <pc:sldMk cId="0" sldId="279"/>
        </pc:sldMkLst>
        <pc:spChg chg="mod">
          <ac:chgData name="Kaveri Krishnan" userId="b7c3e7e8-bc1d-4623-be8e-3cf7f79f0877" providerId="ADAL" clId="{3F8B2BD3-B756-4FB6-9EB3-DDD3F2408882}" dt="2022-12-01T09:54:53.330" v="154" actId="20577"/>
          <ac:spMkLst>
            <pc:docMk/>
            <pc:sldMk cId="0" sldId="279"/>
            <ac:spMk id="2" creationId="{00000000-0000-0000-0000-000000000000}"/>
          </ac:spMkLst>
        </pc:spChg>
        <pc:spChg chg="mod">
          <ac:chgData name="Kaveri Krishnan" userId="b7c3e7e8-bc1d-4623-be8e-3cf7f79f0877" providerId="ADAL" clId="{3F8B2BD3-B756-4FB6-9EB3-DDD3F2408882}" dt="2022-12-01T09:54:58.254" v="156" actId="27636"/>
          <ac:spMkLst>
            <pc:docMk/>
            <pc:sldMk cId="0" sldId="279"/>
            <ac:spMk id="5" creationId="{00000000-0000-0000-0000-000000000000}"/>
          </ac:spMkLst>
        </pc:spChg>
      </pc:sldChg>
      <pc:sldChg chg="addSp modSp mod modAnim">
        <pc:chgData name="Kaveri Krishnan" userId="b7c3e7e8-bc1d-4623-be8e-3cf7f79f0877" providerId="ADAL" clId="{3F8B2BD3-B756-4FB6-9EB3-DDD3F2408882}" dt="2022-12-01T09:46:54.741" v="102"/>
        <pc:sldMkLst>
          <pc:docMk/>
          <pc:sldMk cId="3258910607" sldId="281"/>
        </pc:sldMkLst>
        <pc:spChg chg="mod">
          <ac:chgData name="Kaveri Krishnan" userId="b7c3e7e8-bc1d-4623-be8e-3cf7f79f0877" providerId="ADAL" clId="{3F8B2BD3-B756-4FB6-9EB3-DDD3F2408882}" dt="2022-11-29T17:19:33.185" v="26" actId="20577"/>
          <ac:spMkLst>
            <pc:docMk/>
            <pc:sldMk cId="3258910607" sldId="281"/>
            <ac:spMk id="2" creationId="{00000000-0000-0000-0000-000000000000}"/>
          </ac:spMkLst>
        </pc:spChg>
        <pc:spChg chg="mod">
          <ac:chgData name="Kaveri Krishnan" userId="b7c3e7e8-bc1d-4623-be8e-3cf7f79f0877" providerId="ADAL" clId="{3F8B2BD3-B756-4FB6-9EB3-DDD3F2408882}" dt="2022-12-01T09:46:34.526" v="100" actId="20577"/>
          <ac:spMkLst>
            <pc:docMk/>
            <pc:sldMk cId="3258910607" sldId="281"/>
            <ac:spMk id="3" creationId="{00000000-0000-0000-0000-000000000000}"/>
          </ac:spMkLst>
        </pc:spChg>
        <pc:graphicFrameChg chg="add mod">
          <ac:chgData name="Kaveri Krishnan" userId="b7c3e7e8-bc1d-4623-be8e-3cf7f79f0877" providerId="ADAL" clId="{3F8B2BD3-B756-4FB6-9EB3-DDD3F2408882}" dt="2022-12-01T09:46:35.534" v="101"/>
          <ac:graphicFrameMkLst>
            <pc:docMk/>
            <pc:sldMk cId="3258910607" sldId="281"/>
            <ac:graphicFrameMk id="4" creationId="{ED542EB5-7AB4-89D4-ADF4-9CFFE746E3AD}"/>
          </ac:graphicFrameMkLst>
        </pc:graphicFrameChg>
      </pc:sldChg>
      <pc:sldChg chg="modSp mod ord">
        <pc:chgData name="Kaveri Krishnan" userId="b7c3e7e8-bc1d-4623-be8e-3cf7f79f0877" providerId="ADAL" clId="{3F8B2BD3-B756-4FB6-9EB3-DDD3F2408882}" dt="2022-12-01T17:40:57.423" v="213" actId="20577"/>
        <pc:sldMkLst>
          <pc:docMk/>
          <pc:sldMk cId="2537054392" sldId="282"/>
        </pc:sldMkLst>
        <pc:spChg chg="mod">
          <ac:chgData name="Kaveri Krishnan" userId="b7c3e7e8-bc1d-4623-be8e-3cf7f79f0877" providerId="ADAL" clId="{3F8B2BD3-B756-4FB6-9EB3-DDD3F2408882}" dt="2022-12-01T17:40:57.423" v="213" actId="20577"/>
          <ac:spMkLst>
            <pc:docMk/>
            <pc:sldMk cId="2537054392" sldId="282"/>
            <ac:spMk id="3" creationId="{00000000-0000-0000-0000-000000000000}"/>
          </ac:spMkLst>
        </pc:spChg>
      </pc:sldChg>
      <pc:sldChg chg="del">
        <pc:chgData name="Kaveri Krishnan" userId="b7c3e7e8-bc1d-4623-be8e-3cf7f79f0877" providerId="ADAL" clId="{3F8B2BD3-B756-4FB6-9EB3-DDD3F2408882}" dt="2022-12-01T18:08:04.497" v="241" actId="47"/>
        <pc:sldMkLst>
          <pc:docMk/>
          <pc:sldMk cId="1848160018" sldId="283"/>
        </pc:sldMkLst>
      </pc:sldChg>
      <pc:sldChg chg="modSp add mod">
        <pc:chgData name="Kaveri Krishnan" userId="b7c3e7e8-bc1d-4623-be8e-3cf7f79f0877" providerId="ADAL" clId="{3F8B2BD3-B756-4FB6-9EB3-DDD3F2408882}" dt="2022-12-01T18:08:01.016" v="240" actId="20577"/>
        <pc:sldMkLst>
          <pc:docMk/>
          <pc:sldMk cId="0" sldId="284"/>
        </pc:sldMkLst>
        <pc:spChg chg="mod">
          <ac:chgData name="Kaveri Krishnan" userId="b7c3e7e8-bc1d-4623-be8e-3cf7f79f0877" providerId="ADAL" clId="{3F8B2BD3-B756-4FB6-9EB3-DDD3F2408882}" dt="2022-12-01T18:08:01.016" v="240" actId="20577"/>
          <ac:spMkLst>
            <pc:docMk/>
            <pc:sldMk cId="0" sldId="284"/>
            <ac:spMk id="2" creationId="{00000000-0000-0000-0000-000000000000}"/>
          </ac:spMkLst>
        </pc:spChg>
      </pc:sldChg>
      <pc:sldChg chg="modSp del mod">
        <pc:chgData name="Kaveri Krishnan" userId="b7c3e7e8-bc1d-4623-be8e-3cf7f79f0877" providerId="ADAL" clId="{3F8B2BD3-B756-4FB6-9EB3-DDD3F2408882}" dt="2022-12-01T09:44:18.081" v="94" actId="47"/>
        <pc:sldMkLst>
          <pc:docMk/>
          <pc:sldMk cId="1137551145" sldId="284"/>
        </pc:sldMkLst>
        <pc:spChg chg="mod">
          <ac:chgData name="Kaveri Krishnan" userId="b7c3e7e8-bc1d-4623-be8e-3cf7f79f0877" providerId="ADAL" clId="{3F8B2BD3-B756-4FB6-9EB3-DDD3F2408882}" dt="2022-12-01T09:26:53.903" v="63" actId="20577"/>
          <ac:spMkLst>
            <pc:docMk/>
            <pc:sldMk cId="1137551145" sldId="284"/>
            <ac:spMk id="32771" creationId="{00000000-0000-0000-0000-000000000000}"/>
          </ac:spMkLst>
        </pc:spChg>
      </pc:sldChg>
      <pc:sldChg chg="modSp mod">
        <pc:chgData name="Kaveri Krishnan" userId="b7c3e7e8-bc1d-4623-be8e-3cf7f79f0877" providerId="ADAL" clId="{3F8B2BD3-B756-4FB6-9EB3-DDD3F2408882}" dt="2022-12-01T09:27:22.511" v="66" actId="20577"/>
        <pc:sldMkLst>
          <pc:docMk/>
          <pc:sldMk cId="2534665015" sldId="285"/>
        </pc:sldMkLst>
        <pc:spChg chg="mod">
          <ac:chgData name="Kaveri Krishnan" userId="b7c3e7e8-bc1d-4623-be8e-3cf7f79f0877" providerId="ADAL" clId="{3F8B2BD3-B756-4FB6-9EB3-DDD3F2408882}" dt="2022-12-01T09:27:22.511" v="66" actId="20577"/>
          <ac:spMkLst>
            <pc:docMk/>
            <pc:sldMk cId="2534665015" sldId="285"/>
            <ac:spMk id="33795" creationId="{00000000-0000-0000-0000-000000000000}"/>
          </ac:spMkLst>
        </pc:spChg>
      </pc:sldChg>
      <pc:sldChg chg="new del">
        <pc:chgData name="Kaveri Krishnan" userId="b7c3e7e8-bc1d-4623-be8e-3cf7f79f0877" providerId="ADAL" clId="{3F8B2BD3-B756-4FB6-9EB3-DDD3F2408882}" dt="2022-12-01T10:05:38.439" v="168" actId="47"/>
        <pc:sldMkLst>
          <pc:docMk/>
          <pc:sldMk cId="69535560" sldId="286"/>
        </pc:sldMkLst>
      </pc:sldChg>
      <pc:sldChg chg="del">
        <pc:chgData name="Kaveri Krishnan" userId="b7c3e7e8-bc1d-4623-be8e-3cf7f79f0877" providerId="ADAL" clId="{3F8B2BD3-B756-4FB6-9EB3-DDD3F2408882}" dt="2022-11-29T16:45:57.977" v="19" actId="47"/>
        <pc:sldMkLst>
          <pc:docMk/>
          <pc:sldMk cId="4150312989" sldId="286"/>
        </pc:sldMkLst>
      </pc:sldChg>
      <pc:sldChg chg="new del">
        <pc:chgData name="Kaveri Krishnan" userId="b7c3e7e8-bc1d-4623-be8e-3cf7f79f0877" providerId="ADAL" clId="{3F8B2BD3-B756-4FB6-9EB3-DDD3F2408882}" dt="2022-12-01T10:05:40.899" v="169" actId="47"/>
        <pc:sldMkLst>
          <pc:docMk/>
          <pc:sldMk cId="3532716527" sldId="287"/>
        </pc:sldMkLst>
      </pc:sldChg>
      <pc:sldChg chg="modSp new mod">
        <pc:chgData name="Kaveri Krishnan" userId="b7c3e7e8-bc1d-4623-be8e-3cf7f79f0877" providerId="ADAL" clId="{3F8B2BD3-B756-4FB6-9EB3-DDD3F2408882}" dt="2022-12-01T09:10:17.490" v="60" actId="20577"/>
        <pc:sldMkLst>
          <pc:docMk/>
          <pc:sldMk cId="3336038884" sldId="288"/>
        </pc:sldMkLst>
        <pc:spChg chg="mod">
          <ac:chgData name="Kaveri Krishnan" userId="b7c3e7e8-bc1d-4623-be8e-3cf7f79f0877" providerId="ADAL" clId="{3F8B2BD3-B756-4FB6-9EB3-DDD3F2408882}" dt="2022-12-01T09:10:17.490" v="60" actId="20577"/>
          <ac:spMkLst>
            <pc:docMk/>
            <pc:sldMk cId="3336038884" sldId="288"/>
            <ac:spMk id="2" creationId="{24FAC1D5-0B61-E251-B02C-0E607DF2A8BE}"/>
          </ac:spMkLst>
        </pc:spChg>
      </pc:sldChg>
      <pc:sldChg chg="modSp add mod">
        <pc:chgData name="Kaveri Krishnan" userId="b7c3e7e8-bc1d-4623-be8e-3cf7f79f0877" providerId="ADAL" clId="{3F8B2BD3-B756-4FB6-9EB3-DDD3F2408882}" dt="2022-12-01T09:35:00.482" v="78" actId="20577"/>
        <pc:sldMkLst>
          <pc:docMk/>
          <pc:sldMk cId="0" sldId="289"/>
        </pc:sldMkLst>
        <pc:spChg chg="mod">
          <ac:chgData name="Kaveri Krishnan" userId="b7c3e7e8-bc1d-4623-be8e-3cf7f79f0877" providerId="ADAL" clId="{3F8B2BD3-B756-4FB6-9EB3-DDD3F2408882}" dt="2022-12-01T09:35:00.482" v="78" actId="20577"/>
          <ac:spMkLst>
            <pc:docMk/>
            <pc:sldMk cId="0" sldId="289"/>
            <ac:spMk id="2" creationId="{00000000-0000-0000-0000-000000000000}"/>
          </ac:spMkLst>
        </pc:spChg>
      </pc:sldChg>
      <pc:sldChg chg="addSp delSp modSp new mod">
        <pc:chgData name="Kaveri Krishnan" userId="b7c3e7e8-bc1d-4623-be8e-3cf7f79f0877" providerId="ADAL" clId="{3F8B2BD3-B756-4FB6-9EB3-DDD3F2408882}" dt="2022-12-01T09:38:45.287" v="85" actId="962"/>
        <pc:sldMkLst>
          <pc:docMk/>
          <pc:sldMk cId="417874165" sldId="290"/>
        </pc:sldMkLst>
        <pc:spChg chg="del">
          <ac:chgData name="Kaveri Krishnan" userId="b7c3e7e8-bc1d-4623-be8e-3cf7f79f0877" providerId="ADAL" clId="{3F8B2BD3-B756-4FB6-9EB3-DDD3F2408882}" dt="2022-12-01T09:38:42.396" v="83" actId="26606"/>
          <ac:spMkLst>
            <pc:docMk/>
            <pc:sldMk cId="417874165" sldId="290"/>
            <ac:spMk id="2" creationId="{0FEC7969-C025-F813-6CE5-BAB609C517CD}"/>
          </ac:spMkLst>
        </pc:spChg>
        <pc:spChg chg="del">
          <ac:chgData name="Kaveri Krishnan" userId="b7c3e7e8-bc1d-4623-be8e-3cf7f79f0877" providerId="ADAL" clId="{3F8B2BD3-B756-4FB6-9EB3-DDD3F2408882}" dt="2022-12-01T09:38:37.724" v="82"/>
          <ac:spMkLst>
            <pc:docMk/>
            <pc:sldMk cId="417874165" sldId="290"/>
            <ac:spMk id="3" creationId="{EEED0704-3DB4-8EE8-9779-1157D10A5227}"/>
          </ac:spMkLst>
        </pc:spChg>
        <pc:picChg chg="add mod">
          <ac:chgData name="Kaveri Krishnan" userId="b7c3e7e8-bc1d-4623-be8e-3cf7f79f0877" providerId="ADAL" clId="{3F8B2BD3-B756-4FB6-9EB3-DDD3F2408882}" dt="2022-12-01T09:38:45.287" v="85" actId="962"/>
          <ac:picMkLst>
            <pc:docMk/>
            <pc:sldMk cId="417874165" sldId="290"/>
            <ac:picMk id="4" creationId="{25721362-2D25-7BC0-FA84-564FB005FD1C}"/>
          </ac:picMkLst>
        </pc:picChg>
      </pc:sldChg>
      <pc:sldChg chg="addSp delSp modSp new mod">
        <pc:chgData name="Kaveri Krishnan" userId="b7c3e7e8-bc1d-4623-be8e-3cf7f79f0877" providerId="ADAL" clId="{3F8B2BD3-B756-4FB6-9EB3-DDD3F2408882}" dt="2022-12-01T09:44:14.244" v="93" actId="478"/>
        <pc:sldMkLst>
          <pc:docMk/>
          <pc:sldMk cId="2842256819" sldId="291"/>
        </pc:sldMkLst>
        <pc:spChg chg="del">
          <ac:chgData name="Kaveri Krishnan" userId="b7c3e7e8-bc1d-4623-be8e-3cf7f79f0877" providerId="ADAL" clId="{3F8B2BD3-B756-4FB6-9EB3-DDD3F2408882}" dt="2022-12-01T09:44:14.244" v="93" actId="478"/>
          <ac:spMkLst>
            <pc:docMk/>
            <pc:sldMk cId="2842256819" sldId="291"/>
            <ac:spMk id="2" creationId="{228B08B9-0338-6E3C-75BA-817709E735E1}"/>
          </ac:spMkLst>
        </pc:spChg>
        <pc:spChg chg="del">
          <ac:chgData name="Kaveri Krishnan" userId="b7c3e7e8-bc1d-4623-be8e-3cf7f79f0877" providerId="ADAL" clId="{3F8B2BD3-B756-4FB6-9EB3-DDD3F2408882}" dt="2022-12-01T09:43:58.472" v="91"/>
          <ac:spMkLst>
            <pc:docMk/>
            <pc:sldMk cId="2842256819" sldId="291"/>
            <ac:spMk id="3" creationId="{1C41E634-453F-511C-5C22-3E76CACC5DF4}"/>
          </ac:spMkLst>
        </pc:spChg>
        <pc:spChg chg="add mod">
          <ac:chgData name="Kaveri Krishnan" userId="b7c3e7e8-bc1d-4623-be8e-3cf7f79f0877" providerId="ADAL" clId="{3F8B2BD3-B756-4FB6-9EB3-DDD3F2408882}" dt="2022-12-01T09:43:58.610" v="92" actId="27636"/>
          <ac:spMkLst>
            <pc:docMk/>
            <pc:sldMk cId="2842256819" sldId="291"/>
            <ac:spMk id="4" creationId="{CCAF227D-1E7B-207A-A398-FE96A0C47B69}"/>
          </ac:spMkLst>
        </pc:spChg>
      </pc:sldChg>
      <pc:sldChg chg="addSp delSp modSp new mod">
        <pc:chgData name="Kaveri Krishnan" userId="b7c3e7e8-bc1d-4623-be8e-3cf7f79f0877" providerId="ADAL" clId="{3F8B2BD3-B756-4FB6-9EB3-DDD3F2408882}" dt="2022-12-01T09:45:12.391" v="97"/>
        <pc:sldMkLst>
          <pc:docMk/>
          <pc:sldMk cId="2908616352" sldId="292"/>
        </pc:sldMkLst>
        <pc:spChg chg="mod">
          <ac:chgData name="Kaveri Krishnan" userId="b7c3e7e8-bc1d-4623-be8e-3cf7f79f0877" providerId="ADAL" clId="{3F8B2BD3-B756-4FB6-9EB3-DDD3F2408882}" dt="2022-12-01T09:45:12.391" v="97"/>
          <ac:spMkLst>
            <pc:docMk/>
            <pc:sldMk cId="2908616352" sldId="292"/>
            <ac:spMk id="2" creationId="{5C7FC868-A65E-EA9C-F225-219B936934A0}"/>
          </ac:spMkLst>
        </pc:spChg>
        <pc:spChg chg="del">
          <ac:chgData name="Kaveri Krishnan" userId="b7c3e7e8-bc1d-4623-be8e-3cf7f79f0877" providerId="ADAL" clId="{3F8B2BD3-B756-4FB6-9EB3-DDD3F2408882}" dt="2022-12-01T09:45:00.315" v="96"/>
          <ac:spMkLst>
            <pc:docMk/>
            <pc:sldMk cId="2908616352" sldId="292"/>
            <ac:spMk id="3" creationId="{F236C080-F4CF-F09B-911E-C318968F1E36}"/>
          </ac:spMkLst>
        </pc:spChg>
        <pc:picChg chg="add mod">
          <ac:chgData name="Kaveri Krishnan" userId="b7c3e7e8-bc1d-4623-be8e-3cf7f79f0877" providerId="ADAL" clId="{3F8B2BD3-B756-4FB6-9EB3-DDD3F2408882}" dt="2022-12-01T09:45:00.315" v="96"/>
          <ac:picMkLst>
            <pc:docMk/>
            <pc:sldMk cId="2908616352" sldId="292"/>
            <ac:picMk id="4" creationId="{9D9E2A1D-E004-03CD-AB9A-5942EC715EDD}"/>
          </ac:picMkLst>
        </pc:picChg>
      </pc:sldChg>
      <pc:sldChg chg="addSp delSp modSp new mod">
        <pc:chgData name="Kaveri Krishnan" userId="b7c3e7e8-bc1d-4623-be8e-3cf7f79f0877" providerId="ADAL" clId="{3F8B2BD3-B756-4FB6-9EB3-DDD3F2408882}" dt="2022-12-01T09:50:49.970" v="123" actId="14100"/>
        <pc:sldMkLst>
          <pc:docMk/>
          <pc:sldMk cId="1489893212" sldId="293"/>
        </pc:sldMkLst>
        <pc:spChg chg="mod">
          <ac:chgData name="Kaveri Krishnan" userId="b7c3e7e8-bc1d-4623-be8e-3cf7f79f0877" providerId="ADAL" clId="{3F8B2BD3-B756-4FB6-9EB3-DDD3F2408882}" dt="2022-12-01T09:47:55.696" v="118" actId="20577"/>
          <ac:spMkLst>
            <pc:docMk/>
            <pc:sldMk cId="1489893212" sldId="293"/>
            <ac:spMk id="2" creationId="{7C4D1F44-453F-FA41-C28F-668A46716536}"/>
          </ac:spMkLst>
        </pc:spChg>
        <pc:spChg chg="del">
          <ac:chgData name="Kaveri Krishnan" userId="b7c3e7e8-bc1d-4623-be8e-3cf7f79f0877" providerId="ADAL" clId="{3F8B2BD3-B756-4FB6-9EB3-DDD3F2408882}" dt="2022-12-01T09:47:46.565" v="104"/>
          <ac:spMkLst>
            <pc:docMk/>
            <pc:sldMk cId="1489893212" sldId="293"/>
            <ac:spMk id="3" creationId="{CA2D88DA-0F3C-F5C6-195B-5242C5E983F5}"/>
          </ac:spMkLst>
        </pc:spChg>
        <pc:picChg chg="add mod">
          <ac:chgData name="Kaveri Krishnan" userId="b7c3e7e8-bc1d-4623-be8e-3cf7f79f0877" providerId="ADAL" clId="{3F8B2BD3-B756-4FB6-9EB3-DDD3F2408882}" dt="2022-12-01T09:50:49.970" v="123" actId="14100"/>
          <ac:picMkLst>
            <pc:docMk/>
            <pc:sldMk cId="1489893212" sldId="293"/>
            <ac:picMk id="4" creationId="{5F71B2B9-1164-45D3-7EE5-9040835F095E}"/>
          </ac:picMkLst>
        </pc:picChg>
        <pc:picChg chg="add mod">
          <ac:chgData name="Kaveri Krishnan" userId="b7c3e7e8-bc1d-4623-be8e-3cf7f79f0877" providerId="ADAL" clId="{3F8B2BD3-B756-4FB6-9EB3-DDD3F2408882}" dt="2022-12-01T09:48:19.129" v="121" actId="1076"/>
          <ac:picMkLst>
            <pc:docMk/>
            <pc:sldMk cId="1489893212" sldId="293"/>
            <ac:picMk id="5" creationId="{DF06BA30-DB9F-D44F-583A-C875FE73F33A}"/>
          </ac:picMkLst>
        </pc:picChg>
      </pc:sldChg>
      <pc:sldChg chg="new del">
        <pc:chgData name="Kaveri Krishnan" userId="b7c3e7e8-bc1d-4623-be8e-3cf7f79f0877" providerId="ADAL" clId="{3F8B2BD3-B756-4FB6-9EB3-DDD3F2408882}" dt="2022-12-01T09:53:56.143" v="146" actId="47"/>
        <pc:sldMkLst>
          <pc:docMk/>
          <pc:sldMk cId="3941261465" sldId="294"/>
        </pc:sldMkLst>
      </pc:sldChg>
      <pc:sldChg chg="modSp add mod">
        <pc:chgData name="Kaveri Krishnan" userId="b7c3e7e8-bc1d-4623-be8e-3cf7f79f0877" providerId="ADAL" clId="{3F8B2BD3-B756-4FB6-9EB3-DDD3F2408882}" dt="2022-12-01T09:53:52.263" v="145" actId="20577"/>
        <pc:sldMkLst>
          <pc:docMk/>
          <pc:sldMk cId="0" sldId="295"/>
        </pc:sldMkLst>
        <pc:spChg chg="mod">
          <ac:chgData name="Kaveri Krishnan" userId="b7c3e7e8-bc1d-4623-be8e-3cf7f79f0877" providerId="ADAL" clId="{3F8B2BD3-B756-4FB6-9EB3-DDD3F2408882}" dt="2022-12-01T09:53:17.315" v="130" actId="20577"/>
          <ac:spMkLst>
            <pc:docMk/>
            <pc:sldMk cId="0" sldId="295"/>
            <ac:spMk id="2" creationId="{00000000-0000-0000-0000-000000000000}"/>
          </ac:spMkLst>
        </pc:spChg>
        <pc:spChg chg="mod">
          <ac:chgData name="Kaveri Krishnan" userId="b7c3e7e8-bc1d-4623-be8e-3cf7f79f0877" providerId="ADAL" clId="{3F8B2BD3-B756-4FB6-9EB3-DDD3F2408882}" dt="2022-12-01T09:53:52.263" v="145" actId="20577"/>
          <ac:spMkLst>
            <pc:docMk/>
            <pc:sldMk cId="0" sldId="295"/>
            <ac:spMk id="3" creationId="{00000000-0000-0000-0000-000000000000}"/>
          </ac:spMkLst>
        </pc:spChg>
      </pc:sldChg>
      <pc:sldChg chg="modSp add mod">
        <pc:chgData name="Kaveri Krishnan" userId="b7c3e7e8-bc1d-4623-be8e-3cf7f79f0877" providerId="ADAL" clId="{3F8B2BD3-B756-4FB6-9EB3-DDD3F2408882}" dt="2022-12-01T09:56:17.280" v="162" actId="20577"/>
        <pc:sldMkLst>
          <pc:docMk/>
          <pc:sldMk cId="0" sldId="296"/>
        </pc:sldMkLst>
        <pc:spChg chg="mod">
          <ac:chgData name="Kaveri Krishnan" userId="b7c3e7e8-bc1d-4623-be8e-3cf7f79f0877" providerId="ADAL" clId="{3F8B2BD3-B756-4FB6-9EB3-DDD3F2408882}" dt="2022-12-01T09:56:17.280" v="162" actId="20577"/>
          <ac:spMkLst>
            <pc:docMk/>
            <pc:sldMk cId="0" sldId="296"/>
            <ac:spMk id="2" creationId="{00000000-0000-0000-0000-000000000000}"/>
          </ac:spMkLst>
        </pc:spChg>
      </pc:sldChg>
      <pc:sldChg chg="addSp delSp modSp new mod">
        <pc:chgData name="Kaveri Krishnan" userId="b7c3e7e8-bc1d-4623-be8e-3cf7f79f0877" providerId="ADAL" clId="{3F8B2BD3-B756-4FB6-9EB3-DDD3F2408882}" dt="2022-12-01T09:57:48.098" v="167"/>
        <pc:sldMkLst>
          <pc:docMk/>
          <pc:sldMk cId="3298347333" sldId="297"/>
        </pc:sldMkLst>
        <pc:spChg chg="mod">
          <ac:chgData name="Kaveri Krishnan" userId="b7c3e7e8-bc1d-4623-be8e-3cf7f79f0877" providerId="ADAL" clId="{3F8B2BD3-B756-4FB6-9EB3-DDD3F2408882}" dt="2022-12-01T09:57:48.098" v="167"/>
          <ac:spMkLst>
            <pc:docMk/>
            <pc:sldMk cId="3298347333" sldId="297"/>
            <ac:spMk id="2" creationId="{023540B4-C089-D172-8180-9C077CA3FFC9}"/>
          </ac:spMkLst>
        </pc:spChg>
        <pc:spChg chg="del">
          <ac:chgData name="Kaveri Krishnan" userId="b7c3e7e8-bc1d-4623-be8e-3cf7f79f0877" providerId="ADAL" clId="{3F8B2BD3-B756-4FB6-9EB3-DDD3F2408882}" dt="2022-12-01T09:57:34.793" v="166"/>
          <ac:spMkLst>
            <pc:docMk/>
            <pc:sldMk cId="3298347333" sldId="297"/>
            <ac:spMk id="3" creationId="{1747F85D-C1C2-8758-F8C1-1FBCF2656CB1}"/>
          </ac:spMkLst>
        </pc:spChg>
        <pc:picChg chg="add mod">
          <ac:chgData name="Kaveri Krishnan" userId="b7c3e7e8-bc1d-4623-be8e-3cf7f79f0877" providerId="ADAL" clId="{3F8B2BD3-B756-4FB6-9EB3-DDD3F2408882}" dt="2022-12-01T09:57:34.793" v="166"/>
          <ac:picMkLst>
            <pc:docMk/>
            <pc:sldMk cId="3298347333" sldId="297"/>
            <ac:picMk id="4" creationId="{C6D087BA-97FD-02CC-EE6C-0DFB7736F646}"/>
          </ac:picMkLst>
        </pc:picChg>
      </pc:sldChg>
      <pc:sldChg chg="modSp add mod">
        <pc:chgData name="Kaveri Krishnan" userId="b7c3e7e8-bc1d-4623-be8e-3cf7f79f0877" providerId="ADAL" clId="{3F8B2BD3-B756-4FB6-9EB3-DDD3F2408882}" dt="2022-12-01T10:07:04.107" v="175" actId="20577"/>
        <pc:sldMkLst>
          <pc:docMk/>
          <pc:sldMk cId="0" sldId="298"/>
        </pc:sldMkLst>
        <pc:spChg chg="mod">
          <ac:chgData name="Kaveri Krishnan" userId="b7c3e7e8-bc1d-4623-be8e-3cf7f79f0877" providerId="ADAL" clId="{3F8B2BD3-B756-4FB6-9EB3-DDD3F2408882}" dt="2022-12-01T10:07:04.107" v="175" actId="20577"/>
          <ac:spMkLst>
            <pc:docMk/>
            <pc:sldMk cId="0" sldId="298"/>
            <ac:spMk id="2" creationId="{00000000-0000-0000-0000-000000000000}"/>
          </ac:spMkLst>
        </pc:spChg>
      </pc:sldChg>
      <pc:sldChg chg="modSp add mod">
        <pc:chgData name="Kaveri Krishnan" userId="b7c3e7e8-bc1d-4623-be8e-3cf7f79f0877" providerId="ADAL" clId="{3F8B2BD3-B756-4FB6-9EB3-DDD3F2408882}" dt="2022-12-01T17:24:40.635" v="183" actId="20577"/>
        <pc:sldMkLst>
          <pc:docMk/>
          <pc:sldMk cId="0" sldId="299"/>
        </pc:sldMkLst>
        <pc:spChg chg="mod">
          <ac:chgData name="Kaveri Krishnan" userId="b7c3e7e8-bc1d-4623-be8e-3cf7f79f0877" providerId="ADAL" clId="{3F8B2BD3-B756-4FB6-9EB3-DDD3F2408882}" dt="2022-12-01T10:07:33.562" v="181" actId="20577"/>
          <ac:spMkLst>
            <pc:docMk/>
            <pc:sldMk cId="0" sldId="299"/>
            <ac:spMk id="2" creationId="{00000000-0000-0000-0000-000000000000}"/>
          </ac:spMkLst>
        </pc:spChg>
        <pc:spChg chg="mod">
          <ac:chgData name="Kaveri Krishnan" userId="b7c3e7e8-bc1d-4623-be8e-3cf7f79f0877" providerId="ADAL" clId="{3F8B2BD3-B756-4FB6-9EB3-DDD3F2408882}" dt="2022-12-01T17:24:40.635" v="183" actId="20577"/>
          <ac:spMkLst>
            <pc:docMk/>
            <pc:sldMk cId="0" sldId="299"/>
            <ac:spMk id="3" creationId="{00000000-0000-0000-0000-000000000000}"/>
          </ac:spMkLst>
        </pc:spChg>
      </pc:sldChg>
      <pc:sldChg chg="new del">
        <pc:chgData name="Kaveri Krishnan" userId="b7c3e7e8-bc1d-4623-be8e-3cf7f79f0877" providerId="ADAL" clId="{3F8B2BD3-B756-4FB6-9EB3-DDD3F2408882}" dt="2022-12-01T18:13:06.851" v="243" actId="47"/>
        <pc:sldMkLst>
          <pc:docMk/>
          <pc:sldMk cId="1366307711" sldId="300"/>
        </pc:sldMkLst>
      </pc:sldChg>
      <pc:sldChg chg="modSp add mod">
        <pc:chgData name="Kaveri Krishnan" userId="b7c3e7e8-bc1d-4623-be8e-3cf7f79f0877" providerId="ADAL" clId="{3F8B2BD3-B756-4FB6-9EB3-DDD3F2408882}" dt="2022-12-01T18:06:44.977" v="218" actId="20577"/>
        <pc:sldMkLst>
          <pc:docMk/>
          <pc:sldMk cId="0" sldId="301"/>
        </pc:sldMkLst>
        <pc:spChg chg="mod">
          <ac:chgData name="Kaveri Krishnan" userId="b7c3e7e8-bc1d-4623-be8e-3cf7f79f0877" providerId="ADAL" clId="{3F8B2BD3-B756-4FB6-9EB3-DDD3F2408882}" dt="2022-12-01T18:06:44.977" v="218" actId="20577"/>
          <ac:spMkLst>
            <pc:docMk/>
            <pc:sldMk cId="0" sldId="301"/>
            <ac:spMk id="2" creationId="{00000000-0000-0000-0000-000000000000}"/>
          </ac:spMkLst>
        </pc:spChg>
      </pc:sldChg>
      <pc:sldChg chg="modSp add mod">
        <pc:chgData name="Kaveri Krishnan" userId="b7c3e7e8-bc1d-4623-be8e-3cf7f79f0877" providerId="ADAL" clId="{3F8B2BD3-B756-4FB6-9EB3-DDD3F2408882}" dt="2022-12-01T18:07:17.119" v="230" actId="20577"/>
        <pc:sldMkLst>
          <pc:docMk/>
          <pc:sldMk cId="0" sldId="302"/>
        </pc:sldMkLst>
        <pc:spChg chg="mod">
          <ac:chgData name="Kaveri Krishnan" userId="b7c3e7e8-bc1d-4623-be8e-3cf7f79f0877" providerId="ADAL" clId="{3F8B2BD3-B756-4FB6-9EB3-DDD3F2408882}" dt="2022-12-01T18:07:17.119" v="230" actId="20577"/>
          <ac:spMkLst>
            <pc:docMk/>
            <pc:sldMk cId="0" sldId="302"/>
            <ac:spMk id="2" creationId="{00000000-0000-0000-0000-000000000000}"/>
          </ac:spMkLst>
        </pc:spChg>
      </pc:sldChg>
      <pc:sldChg chg="modSp add mod">
        <pc:chgData name="Kaveri Krishnan" userId="b7c3e7e8-bc1d-4623-be8e-3cf7f79f0877" providerId="ADAL" clId="{3F8B2BD3-B756-4FB6-9EB3-DDD3F2408882}" dt="2022-12-01T18:07:41.680" v="235" actId="20577"/>
        <pc:sldMkLst>
          <pc:docMk/>
          <pc:sldMk cId="0" sldId="303"/>
        </pc:sldMkLst>
        <pc:spChg chg="mod">
          <ac:chgData name="Kaveri Krishnan" userId="b7c3e7e8-bc1d-4623-be8e-3cf7f79f0877" providerId="ADAL" clId="{3F8B2BD3-B756-4FB6-9EB3-DDD3F2408882}" dt="2022-12-01T18:07:41.680" v="235" actId="20577"/>
          <ac:spMkLst>
            <pc:docMk/>
            <pc:sldMk cId="0" sldId="303"/>
            <ac:spMk id="2" creationId="{00000000-0000-0000-0000-000000000000}"/>
          </ac:spMkLst>
        </pc:spChg>
      </pc:sldChg>
    </pc:docChg>
  </pc:docChgLst>
  <pc:docChgLst>
    <pc:chgData name="Kaveri Krishnan" userId="b7c3e7e8-bc1d-4623-be8e-3cf7f79f0877" providerId="ADAL" clId="{E5EC1E6A-8284-4B2D-B1B8-C16F4A7AC4D8}"/>
    <pc:docChg chg="custSel addSld delSld modSld">
      <pc:chgData name="Kaveri Krishnan" userId="b7c3e7e8-bc1d-4623-be8e-3cf7f79f0877" providerId="ADAL" clId="{E5EC1E6A-8284-4B2D-B1B8-C16F4A7AC4D8}" dt="2024-08-15T13:35:51.696" v="36" actId="6549"/>
      <pc:docMkLst>
        <pc:docMk/>
      </pc:docMkLst>
      <pc:sldChg chg="add">
        <pc:chgData name="Kaveri Krishnan" userId="b7c3e7e8-bc1d-4623-be8e-3cf7f79f0877" providerId="ADAL" clId="{E5EC1E6A-8284-4B2D-B1B8-C16F4A7AC4D8}" dt="2024-08-15T13:26:05.179" v="8"/>
        <pc:sldMkLst>
          <pc:docMk/>
          <pc:sldMk cId="2346375907" sldId="257"/>
        </pc:sldMkLst>
      </pc:sldChg>
      <pc:sldChg chg="add">
        <pc:chgData name="Kaveri Krishnan" userId="b7c3e7e8-bc1d-4623-be8e-3cf7f79f0877" providerId="ADAL" clId="{E5EC1E6A-8284-4B2D-B1B8-C16F4A7AC4D8}" dt="2024-08-15T13:26:22.583" v="9"/>
        <pc:sldMkLst>
          <pc:docMk/>
          <pc:sldMk cId="862775531" sldId="258"/>
        </pc:sldMkLst>
      </pc:sldChg>
      <pc:sldChg chg="add">
        <pc:chgData name="Kaveri Krishnan" userId="b7c3e7e8-bc1d-4623-be8e-3cf7f79f0877" providerId="ADAL" clId="{E5EC1E6A-8284-4B2D-B1B8-C16F4A7AC4D8}" dt="2024-08-15T13:28:23.065" v="16"/>
        <pc:sldMkLst>
          <pc:docMk/>
          <pc:sldMk cId="323663818" sldId="260"/>
        </pc:sldMkLst>
      </pc:sldChg>
      <pc:sldChg chg="del">
        <pc:chgData name="Kaveri Krishnan" userId="b7c3e7e8-bc1d-4623-be8e-3cf7f79f0877" providerId="ADAL" clId="{E5EC1E6A-8284-4B2D-B1B8-C16F4A7AC4D8}" dt="2024-08-15T13:27:24.898" v="10" actId="47"/>
        <pc:sldMkLst>
          <pc:docMk/>
          <pc:sldMk cId="2383223089" sldId="261"/>
        </pc:sldMkLst>
      </pc:sldChg>
      <pc:sldChg chg="del">
        <pc:chgData name="Kaveri Krishnan" userId="b7c3e7e8-bc1d-4623-be8e-3cf7f79f0877" providerId="ADAL" clId="{E5EC1E6A-8284-4B2D-B1B8-C16F4A7AC4D8}" dt="2024-08-15T13:27:25.374" v="11" actId="47"/>
        <pc:sldMkLst>
          <pc:docMk/>
          <pc:sldMk cId="4166905525" sldId="262"/>
        </pc:sldMkLst>
      </pc:sldChg>
      <pc:sldChg chg="del">
        <pc:chgData name="Kaveri Krishnan" userId="b7c3e7e8-bc1d-4623-be8e-3cf7f79f0877" providerId="ADAL" clId="{E5EC1E6A-8284-4B2D-B1B8-C16F4A7AC4D8}" dt="2024-08-15T13:27:25.897" v="12" actId="47"/>
        <pc:sldMkLst>
          <pc:docMk/>
          <pc:sldMk cId="1905668127" sldId="263"/>
        </pc:sldMkLst>
      </pc:sldChg>
      <pc:sldChg chg="del">
        <pc:chgData name="Kaveri Krishnan" userId="b7c3e7e8-bc1d-4623-be8e-3cf7f79f0877" providerId="ADAL" clId="{E5EC1E6A-8284-4B2D-B1B8-C16F4A7AC4D8}" dt="2024-08-15T13:27:26.367" v="13" actId="47"/>
        <pc:sldMkLst>
          <pc:docMk/>
          <pc:sldMk cId="292907089" sldId="264"/>
        </pc:sldMkLst>
      </pc:sldChg>
      <pc:sldChg chg="del">
        <pc:chgData name="Kaveri Krishnan" userId="b7c3e7e8-bc1d-4623-be8e-3cf7f79f0877" providerId="ADAL" clId="{E5EC1E6A-8284-4B2D-B1B8-C16F4A7AC4D8}" dt="2024-08-15T13:31:01.727" v="17" actId="47"/>
        <pc:sldMkLst>
          <pc:docMk/>
          <pc:sldMk cId="679932009" sldId="265"/>
        </pc:sldMkLst>
      </pc:sldChg>
      <pc:sldChg chg="del">
        <pc:chgData name="Kaveri Krishnan" userId="b7c3e7e8-bc1d-4623-be8e-3cf7f79f0877" providerId="ADAL" clId="{E5EC1E6A-8284-4B2D-B1B8-C16F4A7AC4D8}" dt="2024-08-15T13:27:27.078" v="14" actId="47"/>
        <pc:sldMkLst>
          <pc:docMk/>
          <pc:sldMk cId="1386188774" sldId="266"/>
        </pc:sldMkLst>
      </pc:sldChg>
      <pc:sldChg chg="del">
        <pc:chgData name="Kaveri Krishnan" userId="b7c3e7e8-bc1d-4623-be8e-3cf7f79f0877" providerId="ADAL" clId="{E5EC1E6A-8284-4B2D-B1B8-C16F4A7AC4D8}" dt="2024-08-15T13:24:07.956" v="1" actId="47"/>
        <pc:sldMkLst>
          <pc:docMk/>
          <pc:sldMk cId="4198543470" sldId="271"/>
        </pc:sldMkLst>
      </pc:sldChg>
      <pc:sldChg chg="del">
        <pc:chgData name="Kaveri Krishnan" userId="b7c3e7e8-bc1d-4623-be8e-3cf7f79f0877" providerId="ADAL" clId="{E5EC1E6A-8284-4B2D-B1B8-C16F4A7AC4D8}" dt="2024-08-15T13:24:08.638" v="2" actId="47"/>
        <pc:sldMkLst>
          <pc:docMk/>
          <pc:sldMk cId="191810315" sldId="272"/>
        </pc:sldMkLst>
      </pc:sldChg>
      <pc:sldChg chg="modNotesTx">
        <pc:chgData name="Kaveri Krishnan" userId="b7c3e7e8-bc1d-4623-be8e-3cf7f79f0877" providerId="ADAL" clId="{E5EC1E6A-8284-4B2D-B1B8-C16F4A7AC4D8}" dt="2024-08-15T13:33:03.208" v="29" actId="6549"/>
        <pc:sldMkLst>
          <pc:docMk/>
          <pc:sldMk cId="0" sldId="279"/>
        </pc:sldMkLst>
      </pc:sldChg>
      <pc:sldChg chg="modNotesTx">
        <pc:chgData name="Kaveri Krishnan" userId="b7c3e7e8-bc1d-4623-be8e-3cf7f79f0877" providerId="ADAL" clId="{E5EC1E6A-8284-4B2D-B1B8-C16F4A7AC4D8}" dt="2024-08-15T13:34:03.905" v="31" actId="6549"/>
        <pc:sldMkLst>
          <pc:docMk/>
          <pc:sldMk cId="2537054392" sldId="282"/>
        </pc:sldMkLst>
      </pc:sldChg>
      <pc:sldChg chg="modNotesTx">
        <pc:chgData name="Kaveri Krishnan" userId="b7c3e7e8-bc1d-4623-be8e-3cf7f79f0877" providerId="ADAL" clId="{E5EC1E6A-8284-4B2D-B1B8-C16F4A7AC4D8}" dt="2024-08-15T13:35:40.204" v="35" actId="6549"/>
        <pc:sldMkLst>
          <pc:docMk/>
          <pc:sldMk cId="0" sldId="284"/>
        </pc:sldMkLst>
      </pc:sldChg>
      <pc:sldChg chg="delSp mod">
        <pc:chgData name="Kaveri Krishnan" userId="b7c3e7e8-bc1d-4623-be8e-3cf7f79f0877" providerId="ADAL" clId="{E5EC1E6A-8284-4B2D-B1B8-C16F4A7AC4D8}" dt="2024-08-15T13:24:03.446" v="0" actId="478"/>
        <pc:sldMkLst>
          <pc:docMk/>
          <pc:sldMk cId="3336038884" sldId="288"/>
        </pc:sldMkLst>
        <pc:spChg chg="del">
          <ac:chgData name="Kaveri Krishnan" userId="b7c3e7e8-bc1d-4623-be8e-3cf7f79f0877" providerId="ADAL" clId="{E5EC1E6A-8284-4B2D-B1B8-C16F4A7AC4D8}" dt="2024-08-15T13:24:03.446" v="0" actId="478"/>
          <ac:spMkLst>
            <pc:docMk/>
            <pc:sldMk cId="3336038884" sldId="288"/>
            <ac:spMk id="3" creationId="{E0EF730A-5142-CF34-BE58-6F9F3E71D116}"/>
          </ac:spMkLst>
        </pc:spChg>
      </pc:sldChg>
      <pc:sldChg chg="del">
        <pc:chgData name="Kaveri Krishnan" userId="b7c3e7e8-bc1d-4623-be8e-3cf7f79f0877" providerId="ADAL" clId="{E5EC1E6A-8284-4B2D-B1B8-C16F4A7AC4D8}" dt="2024-08-15T13:24:16.105" v="4" actId="47"/>
        <pc:sldMkLst>
          <pc:docMk/>
          <pc:sldMk cId="0" sldId="289"/>
        </pc:sldMkLst>
      </pc:sldChg>
      <pc:sldChg chg="del">
        <pc:chgData name="Kaveri Krishnan" userId="b7c3e7e8-bc1d-4623-be8e-3cf7f79f0877" providerId="ADAL" clId="{E5EC1E6A-8284-4B2D-B1B8-C16F4A7AC4D8}" dt="2024-08-15T13:27:28.101" v="15" actId="47"/>
        <pc:sldMkLst>
          <pc:docMk/>
          <pc:sldMk cId="417874165" sldId="290"/>
        </pc:sldMkLst>
      </pc:sldChg>
      <pc:sldChg chg="modSp mod modNotesTx">
        <pc:chgData name="Kaveri Krishnan" userId="b7c3e7e8-bc1d-4623-be8e-3cf7f79f0877" providerId="ADAL" clId="{E5EC1E6A-8284-4B2D-B1B8-C16F4A7AC4D8}" dt="2024-08-15T13:31:59.598" v="28" actId="255"/>
        <pc:sldMkLst>
          <pc:docMk/>
          <pc:sldMk cId="0" sldId="295"/>
        </pc:sldMkLst>
        <pc:graphicFrameChg chg="modGraphic">
          <ac:chgData name="Kaveri Krishnan" userId="b7c3e7e8-bc1d-4623-be8e-3cf7f79f0877" providerId="ADAL" clId="{E5EC1E6A-8284-4B2D-B1B8-C16F4A7AC4D8}" dt="2024-08-15T13:31:59.598" v="28" actId="255"/>
          <ac:graphicFrameMkLst>
            <pc:docMk/>
            <pc:sldMk cId="0" sldId="295"/>
            <ac:graphicFrameMk id="4" creationId="{00000000-0000-0000-0000-000000000000}"/>
          </ac:graphicFrameMkLst>
        </pc:graphicFrameChg>
      </pc:sldChg>
      <pc:sldChg chg="modNotesTx">
        <pc:chgData name="Kaveri Krishnan" userId="b7c3e7e8-bc1d-4623-be8e-3cf7f79f0877" providerId="ADAL" clId="{E5EC1E6A-8284-4B2D-B1B8-C16F4A7AC4D8}" dt="2024-08-15T13:33:44.143" v="30" actId="6549"/>
        <pc:sldMkLst>
          <pc:docMk/>
          <pc:sldMk cId="0" sldId="296"/>
        </pc:sldMkLst>
      </pc:sldChg>
      <pc:sldChg chg="modNotesTx">
        <pc:chgData name="Kaveri Krishnan" userId="b7c3e7e8-bc1d-4623-be8e-3cf7f79f0877" providerId="ADAL" clId="{E5EC1E6A-8284-4B2D-B1B8-C16F4A7AC4D8}" dt="2024-08-15T13:35:51.696" v="36" actId="6549"/>
        <pc:sldMkLst>
          <pc:docMk/>
          <pc:sldMk cId="0" sldId="299"/>
        </pc:sldMkLst>
      </pc:sldChg>
      <pc:sldChg chg="modNotesTx">
        <pc:chgData name="Kaveri Krishnan" userId="b7c3e7e8-bc1d-4623-be8e-3cf7f79f0877" providerId="ADAL" clId="{E5EC1E6A-8284-4B2D-B1B8-C16F4A7AC4D8}" dt="2024-08-15T13:34:42.604" v="32" actId="6549"/>
        <pc:sldMkLst>
          <pc:docMk/>
          <pc:sldMk cId="0" sldId="301"/>
        </pc:sldMkLst>
      </pc:sldChg>
      <pc:sldChg chg="modNotesTx">
        <pc:chgData name="Kaveri Krishnan" userId="b7c3e7e8-bc1d-4623-be8e-3cf7f79f0877" providerId="ADAL" clId="{E5EC1E6A-8284-4B2D-B1B8-C16F4A7AC4D8}" dt="2024-08-15T13:34:57.909" v="33" actId="6549"/>
        <pc:sldMkLst>
          <pc:docMk/>
          <pc:sldMk cId="0" sldId="302"/>
        </pc:sldMkLst>
      </pc:sldChg>
      <pc:sldChg chg="modNotesTx">
        <pc:chgData name="Kaveri Krishnan" userId="b7c3e7e8-bc1d-4623-be8e-3cf7f79f0877" providerId="ADAL" clId="{E5EC1E6A-8284-4B2D-B1B8-C16F4A7AC4D8}" dt="2024-08-15T13:35:12.491" v="34" actId="6549"/>
        <pc:sldMkLst>
          <pc:docMk/>
          <pc:sldMk cId="0" sldId="303"/>
        </pc:sldMkLst>
      </pc:sldChg>
      <pc:sldChg chg="del">
        <pc:chgData name="Kaveri Krishnan" userId="b7c3e7e8-bc1d-4623-be8e-3cf7f79f0877" providerId="ADAL" clId="{E5EC1E6A-8284-4B2D-B1B8-C16F4A7AC4D8}" dt="2024-08-15T13:24:10.830" v="3" actId="47"/>
        <pc:sldMkLst>
          <pc:docMk/>
          <pc:sldMk cId="297491496" sldId="304"/>
        </pc:sldMkLst>
      </pc:sldChg>
      <pc:sldChg chg="add">
        <pc:chgData name="Kaveri Krishnan" userId="b7c3e7e8-bc1d-4623-be8e-3cf7f79f0877" providerId="ADAL" clId="{E5EC1E6A-8284-4B2D-B1B8-C16F4A7AC4D8}" dt="2024-08-15T13:25:22.084" v="5"/>
        <pc:sldMkLst>
          <pc:docMk/>
          <pc:sldMk cId="3339741425" sldId="757"/>
        </pc:sldMkLst>
      </pc:sldChg>
      <pc:sldChg chg="add del">
        <pc:chgData name="Kaveri Krishnan" userId="b7c3e7e8-bc1d-4623-be8e-3cf7f79f0877" providerId="ADAL" clId="{E5EC1E6A-8284-4B2D-B1B8-C16F4A7AC4D8}" dt="2024-08-15T13:25:57.714" v="7" actId="47"/>
        <pc:sldMkLst>
          <pc:docMk/>
          <pc:sldMk cId="2065967443" sldId="75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CB7B4D-2121-4010-9C25-EFEF95BC3E66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3B1C58-010F-4840-A570-FE4258C4AC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7300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384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532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167826A-9286-4782-9344-B0F131D1031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114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552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F5D29FC-83FC-49D5-B590-AA92DD45E64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758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593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86178FE-0679-4508-89FF-50628566A00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0727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665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48DF20E-5701-4C82-9A5E-C2214ACF5F3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1843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552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5C8AD5F-591A-4FB0-BC9E-25688BF37F8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969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573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E2777E3-6E33-4F25-B7D7-F0D7BCDE0D5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746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593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51BF016-6AAB-4D67-B575-F9A579FE9D6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6429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6246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8F8ED62-D930-4283-BCDE-2B779900F90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3093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768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B1796F9-A8EA-472D-A80D-D1CC6090B85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061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70888" y="1295401"/>
            <a:ext cx="8650224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63895" y="1524000"/>
            <a:ext cx="8664211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x-none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63895" y="3299013"/>
            <a:ext cx="8664212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4718" y="3352802"/>
            <a:ext cx="11222567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4718" y="4771030"/>
            <a:ext cx="11222567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494640" y="363538"/>
            <a:ext cx="1120272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7" y="2403145"/>
            <a:ext cx="10742084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x-none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7" y="3736006"/>
            <a:ext cx="10742084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7" y="107576"/>
            <a:ext cx="10723035" cy="1336956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2367" y="1600201"/>
            <a:ext cx="512064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4761" y="1600201"/>
            <a:ext cx="512064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5" y="107576"/>
            <a:ext cx="10723035" cy="1336956"/>
          </a:xfrm>
        </p:spPr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5" y="1453225"/>
            <a:ext cx="512064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2365" y="2347416"/>
            <a:ext cx="512064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4760" y="1453225"/>
            <a:ext cx="512064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4760" y="2347416"/>
            <a:ext cx="512064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9" y="611872"/>
            <a:ext cx="512064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x-none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765" y="368300"/>
            <a:ext cx="512064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199" y="1787856"/>
            <a:ext cx="512064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8" y="611872"/>
            <a:ext cx="5439393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x-none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198" y="1787856"/>
            <a:ext cx="5439393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6787489" y="359393"/>
            <a:ext cx="48768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6389" y="368301"/>
            <a:ext cx="2032000" cy="5575300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2365" y="368301"/>
            <a:ext cx="8919635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1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6753" y="107576"/>
            <a:ext cx="11823088" cy="89417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x-none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753" y="1109087"/>
            <a:ext cx="11823088" cy="5491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0" y="6654518"/>
            <a:ext cx="12191999" cy="2034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377ED-326D-DE45-9F3A-397086C13448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4.wmf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2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AC1D5-0B61-E251-B02C-0E607DF2A8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Risk and Return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36038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vs Return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 dirty="0">
              <a:cs typeface="Arial" panose="020B0604020202020204" pitchFamily="34" charset="0"/>
            </a:endParaRP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a trade off between risk and expected return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higher the risk, the higher the expected return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dirty="0">
              <a:cs typeface="Arial" panose="020B0604020202020204" pitchFamily="34" charset="0"/>
            </a:endParaRPr>
          </a:p>
          <a:p>
            <a:pPr eaLnBrk="1" hangingPunct="1"/>
            <a:endParaRPr lang="en-US" altLang="en-US" dirty="0">
              <a:cs typeface="Arial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741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10E8D-640A-40BC-A2D2-42F30A9E3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CED02-6E81-40E1-89C4-9516DB936A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0"/>
              </a:spcAft>
              <a:defRPr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Rates of return: Single period</a:t>
            </a:r>
          </a:p>
          <a:p>
            <a:pPr>
              <a:spcAft>
                <a:spcPts val="0"/>
              </a:spcAft>
              <a:defRPr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HPR = Holding period return</a:t>
            </a:r>
          </a:p>
          <a:p>
            <a:pPr lvl="1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Beginning price</a:t>
            </a:r>
          </a:p>
          <a:p>
            <a:pPr lvl="1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Ending price</a:t>
            </a:r>
          </a:p>
          <a:p>
            <a:pPr lvl="1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Dividend during period one</a:t>
            </a:r>
          </a:p>
          <a:p>
            <a:endParaRPr lang="en-IN" dirty="0"/>
          </a:p>
        </p:txBody>
      </p:sp>
      <p:graphicFrame>
        <p:nvGraphicFramePr>
          <p:cNvPr id="5" name="Object 37">
            <a:hlinkClick r:id="" action="ppaction://ole?verb=0"/>
            <a:extLst>
              <a:ext uri="{FF2B5EF4-FFF2-40B4-BE49-F238E27FC236}">
                <a16:creationId xmlns:a16="http://schemas.microsoft.com/office/drawing/2014/main" id="{CB30080D-284B-4FDB-9E38-1BF0E07C0577}"/>
              </a:ext>
            </a:extLst>
          </p:cNvPr>
          <p:cNvGraphicFramePr>
            <a:graphicFrameLocks/>
          </p:cNvGraphicFramePr>
          <p:nvPr/>
        </p:nvGraphicFramePr>
        <p:xfrm>
          <a:off x="1808163" y="2209800"/>
          <a:ext cx="40005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44520" imgH="419040" progId="">
                  <p:embed/>
                </p:oleObj>
              </mc:Choice>
              <mc:Fallback>
                <p:oleObj name="Equation" r:id="rId2" imgW="1244520" imgH="419040" progId="">
                  <p:embed/>
                  <p:pic>
                    <p:nvPicPr>
                      <p:cNvPr id="5" name="Object 37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CB30080D-284B-4FDB-9E38-1BF0E07C0577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8163" y="2209800"/>
                        <a:ext cx="400050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6375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CCA78-BEE4-471E-AD9E-7BD1119D9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Return and Standard Deviation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BFDB1-FAEA-4C14-8A78-C00631F054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returns</a:t>
            </a:r>
          </a:p>
          <a:p>
            <a:pPr>
              <a:buFont typeface="Arial" charset="0"/>
              <a:buChar char="•"/>
            </a:pPr>
            <a:endParaRPr lang="en-US" dirty="0"/>
          </a:p>
          <a:p>
            <a:pPr>
              <a:buFont typeface="Arial" charset="0"/>
              <a:buChar char="•"/>
            </a:pPr>
            <a:endParaRPr lang="en-US" dirty="0"/>
          </a:p>
          <a:p>
            <a:pPr>
              <a:buFont typeface="Arial" charset="0"/>
              <a:buChar char="•"/>
            </a:pPr>
            <a:endParaRPr lang="en-US" dirty="0"/>
          </a:p>
          <a:p>
            <a:pPr lvl="1">
              <a:buFont typeface="Arial" charset="0"/>
              <a:buChar char="•"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Probability of a state</a:t>
            </a:r>
          </a:p>
          <a:p>
            <a:pPr lvl="1">
              <a:buFont typeface="Arial" charset="0"/>
              <a:buChar char="•"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Return if a state occurs</a:t>
            </a:r>
          </a:p>
          <a:p>
            <a:pPr lvl="1">
              <a:buFont typeface="Arial" charset="0"/>
              <a:buChar char="•"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State</a:t>
            </a:r>
          </a:p>
          <a:p>
            <a:endParaRPr lang="en-IN" dirty="0"/>
          </a:p>
        </p:txBody>
      </p:sp>
      <p:graphicFrame>
        <p:nvGraphicFramePr>
          <p:cNvPr id="4" name="Object 18">
            <a:extLst>
              <a:ext uri="{FF2B5EF4-FFF2-40B4-BE49-F238E27FC236}">
                <a16:creationId xmlns:a16="http://schemas.microsoft.com/office/drawing/2014/main" id="{9DD254DD-0255-4AB7-B6A5-9CA659D7C49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67000" y="2286000"/>
          <a:ext cx="34290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80588" imgH="431613" progId="">
                  <p:embed/>
                </p:oleObj>
              </mc:Choice>
              <mc:Fallback>
                <p:oleObj name="Equation" r:id="rId2" imgW="1180588" imgH="431613" progId="">
                  <p:embed/>
                  <p:pic>
                    <p:nvPicPr>
                      <p:cNvPr id="4" name="Object 18">
                        <a:extLst>
                          <a:ext uri="{FF2B5EF4-FFF2-40B4-BE49-F238E27FC236}">
                            <a16:creationId xmlns:a16="http://schemas.microsoft.com/office/drawing/2014/main" id="{9DD254DD-0255-4AB7-B6A5-9CA659D7C49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2286000"/>
                        <a:ext cx="3429000" cy="1295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2775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2548D-38FE-4F4C-98DE-F2D6011A3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Return and Standard Deviation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145EA-A2CC-4AD5-9431-2DB8276368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Variance (VAR):</a:t>
            </a:r>
          </a:p>
          <a:p>
            <a:pPr>
              <a:buFont typeface="Arial" charset="0"/>
              <a:buChar char="•"/>
            </a:pPr>
            <a:endParaRPr lang="en-IN" dirty="0"/>
          </a:p>
          <a:p>
            <a:pPr>
              <a:buFont typeface="Arial" charset="0"/>
              <a:buChar char="•"/>
            </a:pPr>
            <a:endParaRPr lang="en-IN" dirty="0"/>
          </a:p>
          <a:p>
            <a:pPr>
              <a:buFont typeface="Arial" charset="0"/>
              <a:buChar char="•"/>
            </a:pPr>
            <a:endParaRPr lang="en-IN" dirty="0"/>
          </a:p>
          <a:p>
            <a:pPr>
              <a:buFont typeface="Arial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Deviation (STD):</a:t>
            </a:r>
          </a:p>
          <a:p>
            <a:pPr>
              <a:buFont typeface="Arial" charset="0"/>
              <a:buChar char="•"/>
            </a:pPr>
            <a:endParaRPr lang="en-IN" dirty="0"/>
          </a:p>
          <a:p>
            <a:endParaRPr lang="en-IN" dirty="0"/>
          </a:p>
        </p:txBody>
      </p:sp>
      <p:graphicFrame>
        <p:nvGraphicFramePr>
          <p:cNvPr id="4" name="Object 34">
            <a:extLst>
              <a:ext uri="{FF2B5EF4-FFF2-40B4-BE49-F238E27FC236}">
                <a16:creationId xmlns:a16="http://schemas.microsoft.com/office/drawing/2014/main" id="{7B56375E-60FB-4318-B31E-3FC6E1FCA95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94182" y="2514600"/>
          <a:ext cx="60198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87240" imgH="355320" progId="">
                  <p:embed/>
                </p:oleObj>
              </mc:Choice>
              <mc:Fallback>
                <p:oleObj name="Equation" r:id="rId2" imgW="1587240" imgH="355320" progId="">
                  <p:embed/>
                  <p:pic>
                    <p:nvPicPr>
                      <p:cNvPr id="4" name="Object 34">
                        <a:extLst>
                          <a:ext uri="{FF2B5EF4-FFF2-40B4-BE49-F238E27FC236}">
                            <a16:creationId xmlns:a16="http://schemas.microsoft.com/office/drawing/2014/main" id="{7B56375E-60FB-4318-B31E-3FC6E1FCA95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4182" y="2514600"/>
                        <a:ext cx="6019800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3">
            <a:extLst>
              <a:ext uri="{FF2B5EF4-FFF2-40B4-BE49-F238E27FC236}">
                <a16:creationId xmlns:a16="http://schemas.microsoft.com/office/drawing/2014/main" id="{F9CC7CF5-08D6-470E-97C0-9555DF50D1D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89199" y="4509052"/>
          <a:ext cx="333057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74360" imgH="253800" progId="">
                  <p:embed/>
                </p:oleObj>
              </mc:Choice>
              <mc:Fallback>
                <p:oleObj name="Equation" r:id="rId4" imgW="774360" imgH="253800" progId="">
                  <p:embed/>
                  <p:pic>
                    <p:nvPicPr>
                      <p:cNvPr id="6" name="Object 33">
                        <a:extLst>
                          <a:ext uri="{FF2B5EF4-FFF2-40B4-BE49-F238E27FC236}">
                            <a16:creationId xmlns:a16="http://schemas.microsoft.com/office/drawing/2014/main" id="{F9CC7CF5-08D6-470E-97C0-9555DF50D1D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9199" y="4509052"/>
                        <a:ext cx="3330575" cy="914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663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CAF227D-1E7B-207A-A398-FE96A0C47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850" y="1109663"/>
            <a:ext cx="11823700" cy="549116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dirty="0"/>
              <a:t>Diversification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Strategy designed to reduce risk by spreading the portfolio across many investments</a:t>
            </a:r>
          </a:p>
          <a:p>
            <a:pPr>
              <a:lnSpc>
                <a:spcPct val="110000"/>
              </a:lnSpc>
            </a:pPr>
            <a:r>
              <a:rPr lang="en-US" dirty="0"/>
              <a:t>Unique Risk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Risk factors affecting only that firm; also called “diversifiable risk”</a:t>
            </a:r>
          </a:p>
          <a:p>
            <a:pPr>
              <a:lnSpc>
                <a:spcPct val="110000"/>
              </a:lnSpc>
            </a:pPr>
            <a:r>
              <a:rPr lang="en-US" dirty="0"/>
              <a:t>Market Risk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Economy-wide sources of risk that affect the overall stock market; also called “systematic risk”</a:t>
            </a:r>
          </a:p>
        </p:txBody>
      </p:sp>
    </p:spTree>
    <p:extLst>
      <p:ext uri="{BB962C8B-B14F-4D97-AF65-F5344CB8AC3E}">
        <p14:creationId xmlns:p14="http://schemas.microsoft.com/office/powerpoint/2010/main" val="2842256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FC868-A65E-EA9C-F225-219B93693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Diversification Eliminates Specific Risk</a:t>
            </a:r>
            <a:endParaRPr lang="en-IN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D9E2A1D-E004-03CD-AB9A-5942EC715ED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036459" y="1859478"/>
            <a:ext cx="6144482" cy="39915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08616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Diversification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200" dirty="0">
                <a:latin typeface="Arial" charset="0"/>
                <a:cs typeface="Arial" charset="0"/>
              </a:rPr>
              <a:t>The principle of diversification states that highly diversified portfolios will have virtually no unsystematic risk </a:t>
            </a:r>
          </a:p>
          <a:p>
            <a:pPr eaLnBrk="1" hangingPunct="1"/>
            <a:r>
              <a:rPr lang="en-US" sz="3200" dirty="0">
                <a:latin typeface="Arial" charset="0"/>
                <a:cs typeface="Arial" charset="0"/>
              </a:rPr>
              <a:t>This has an important implication</a:t>
            </a:r>
          </a:p>
          <a:p>
            <a:pPr lvl="1" eaLnBrk="1" hangingPunct="1"/>
            <a:r>
              <a:rPr lang="en-US" sz="3200" dirty="0">
                <a:latin typeface="Arial" charset="0"/>
                <a:cs typeface="Arial" charset="0"/>
              </a:rPr>
              <a:t>To a diversified investor, only </a:t>
            </a:r>
            <a:r>
              <a:rPr lang="en-US" sz="3200" b="1" dirty="0">
                <a:latin typeface="Arial" charset="0"/>
                <a:cs typeface="Arial" charset="0"/>
              </a:rPr>
              <a:t>systematic risk </a:t>
            </a:r>
            <a:r>
              <a:rPr lang="en-US" sz="3200" dirty="0">
                <a:latin typeface="Arial" charset="0"/>
                <a:cs typeface="Arial" charset="0"/>
              </a:rPr>
              <a:t>matters </a:t>
            </a:r>
          </a:p>
          <a:p>
            <a:pPr lvl="1" eaLnBrk="1" hangingPunct="1"/>
            <a:r>
              <a:rPr lang="en-US" sz="3200" dirty="0">
                <a:latin typeface="Arial" charset="0"/>
                <a:cs typeface="Arial" charset="0"/>
              </a:rPr>
              <a:t>So, in deciding whether to buy an individual asset, a diversified investor will be concerned with only the asset’s systematic risk </a:t>
            </a:r>
          </a:p>
        </p:txBody>
      </p:sp>
    </p:spTree>
    <p:extLst>
      <p:ext uri="{BB962C8B-B14F-4D97-AF65-F5344CB8AC3E}">
        <p14:creationId xmlns:p14="http://schemas.microsoft.com/office/powerpoint/2010/main" val="2534665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753" y="107576"/>
            <a:ext cx="11823088" cy="726995"/>
          </a:xfrm>
        </p:spPr>
        <p:txBody>
          <a:bodyPr/>
          <a:lstStyle/>
          <a:p>
            <a:r>
              <a:rPr lang="en-US" sz="4000" b="1" dirty="0"/>
              <a:t>Variance of a Two-stock Portfolio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/>
          <a:srcRect l="-4395" r="-4395"/>
          <a:stretch/>
        </p:blipFill>
        <p:spPr bwMode="auto"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3965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Calculating Portfolio Risk &amp; Return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8460416"/>
              </p:ext>
            </p:extLst>
          </p:nvPr>
        </p:nvGraphicFramePr>
        <p:xfrm>
          <a:off x="1472746" y="1843088"/>
          <a:ext cx="8812495" cy="7876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65400" imgH="228600" progId="Equation.3">
                  <p:embed/>
                </p:oleObj>
              </mc:Choice>
              <mc:Fallback>
                <p:oleObj name="Equation" r:id="rId2" imgW="2565400" imgH="228600" progId="Equation.3">
                  <p:embed/>
                  <p:pic>
                    <p:nvPicPr>
                      <p:cNvPr id="4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2746" y="1843088"/>
                        <a:ext cx="8812495" cy="787626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3690211"/>
              </p:ext>
            </p:extLst>
          </p:nvPr>
        </p:nvGraphicFramePr>
        <p:xfrm>
          <a:off x="1572744" y="3664857"/>
          <a:ext cx="9820970" cy="749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997000" imgH="228600" progId="Equation.3">
                  <p:embed/>
                </p:oleObj>
              </mc:Choice>
              <mc:Fallback>
                <p:oleObj name="Equation" r:id="rId4" imgW="2997000" imgH="228600" progId="Equation.3">
                  <p:embed/>
                  <p:pic>
                    <p:nvPicPr>
                      <p:cNvPr id="5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2744" y="3664857"/>
                        <a:ext cx="9820970" cy="749538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1808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en-US" sz="3000" dirty="0"/>
              <a:t>Invest 58% of portfolio in Bharti Airtel and 42% in Tata Motors.  Expected return on </a:t>
            </a:r>
            <a:r>
              <a:rPr lang="en-US" sz="3000" dirty="0" err="1"/>
              <a:t>Bharti</a:t>
            </a:r>
            <a:r>
              <a:rPr lang="en-US" sz="3000" dirty="0"/>
              <a:t> stock is 13% and 19% on Tata Motors. Standard deviation of daily returns are 33.5% and 46.5%, respectively. Assume correlation coefficient of 1.0 and calculate portfolio return and variance.</a:t>
            </a:r>
          </a:p>
          <a:p>
            <a:pPr algn="just">
              <a:lnSpc>
                <a:spcPct val="120000"/>
              </a:lnSpc>
            </a:pPr>
            <a:endParaRPr lang="en-US" sz="3000" dirty="0"/>
          </a:p>
          <a:p>
            <a:pPr algn="just">
              <a:lnSpc>
                <a:spcPct val="120000"/>
              </a:lnSpc>
            </a:pPr>
            <a:endParaRPr lang="en-US" sz="3000" dirty="0"/>
          </a:p>
          <a:p>
            <a:pPr>
              <a:lnSpc>
                <a:spcPct val="120000"/>
              </a:lnSpc>
            </a:pPr>
            <a:endParaRPr lang="en-US" sz="3600" dirty="0"/>
          </a:p>
        </p:txBody>
      </p:sp>
      <p:graphicFrame>
        <p:nvGraphicFramePr>
          <p:cNvPr id="4" name="Object 21">
            <a:extLst>
              <a:ext uri="{FF2B5EF4-FFF2-40B4-BE49-F238E27FC236}">
                <a16:creationId xmlns:a16="http://schemas.microsoft.com/office/drawing/2014/main" id="{ED542EB5-7AB4-89D4-ADF4-9CFFE746E3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4031206"/>
              </p:ext>
            </p:extLst>
          </p:nvPr>
        </p:nvGraphicFramePr>
        <p:xfrm>
          <a:off x="914400" y="4495800"/>
          <a:ext cx="77724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997000" imgH="203040" progId="Equation.DSMT4">
                  <p:embed/>
                </p:oleObj>
              </mc:Choice>
              <mc:Fallback>
                <p:oleObj name="Equation" r:id="rId2" imgW="2997000" imgH="203040" progId="Equation.DSMT4">
                  <p:embed/>
                  <p:pic>
                    <p:nvPicPr>
                      <p:cNvPr id="4" name="Object 21">
                        <a:extLst>
                          <a:ext uri="{FF2B5EF4-FFF2-40B4-BE49-F238E27FC236}">
                            <a16:creationId xmlns:a16="http://schemas.microsoft.com/office/drawing/2014/main" id="{ED542EB5-7AB4-89D4-ADF4-9CFFE746E3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495800"/>
                        <a:ext cx="7772400" cy="533400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891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D1F44-453F-FA41-C28F-668A46716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Portfolio Risk</a:t>
            </a: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F71B2B9-1164-45D3-7EE5-9040835F09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1988" y="1666301"/>
            <a:ext cx="6312860" cy="18497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06BA30-DB9F-D44F-583A-C875FE73F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9141" y="4277299"/>
            <a:ext cx="7910112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893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Calculating Portfolio 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5181600"/>
          </a:xfrm>
        </p:spPr>
        <p:txBody>
          <a:bodyPr>
            <a:normAutofit fontScale="77500" lnSpcReduction="20000"/>
          </a:bodyPr>
          <a:lstStyle/>
          <a:p>
            <a:pPr marL="182880" indent="-182880"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                          Correlation Coefficient = .4</a:t>
            </a:r>
          </a:p>
          <a:p>
            <a:pPr>
              <a:defRPr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indent="-182880">
              <a:defRPr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indent="-182880">
              <a:defRPr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indent="-182880">
              <a:defRPr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indent="-182880">
              <a:defRPr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indent="-182880"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Return: </a:t>
            </a:r>
            <a:r>
              <a:rPr 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= (15%)(.60) + (21%)(.4)  =  17.4%</a:t>
            </a:r>
          </a:p>
          <a:p>
            <a:pPr marL="0" indent="0">
              <a:buNone/>
              <a:defRPr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indent="-182880"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deviation:</a:t>
            </a:r>
          </a:p>
          <a:p>
            <a:pPr marL="0" indent="0">
              <a:buNone/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= sqrt [(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en-US" sz="2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)(.6</a:t>
            </a:r>
            <a:r>
              <a:rPr lang="en-US" sz="2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+ (42</a:t>
            </a:r>
            <a:r>
              <a:rPr lang="en-US" sz="2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)(.4</a:t>
            </a:r>
            <a:r>
              <a:rPr lang="en-US" sz="2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+ 2(.4)(.6)(28)(42)(.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4)]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=  28.1 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848037"/>
              </p:ext>
            </p:extLst>
          </p:nvPr>
        </p:nvGraphicFramePr>
        <p:xfrm>
          <a:off x="2895600" y="2352040"/>
          <a:ext cx="6096000" cy="1651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2080">
                <a:tc>
                  <a:txBody>
                    <a:bodyPr/>
                    <a:lstStyle/>
                    <a:p>
                      <a:r>
                        <a:rPr lang="en-US" sz="1800" u="none" dirty="0"/>
                        <a:t>Stocks</a:t>
                      </a:r>
                      <a:endParaRPr lang="en-US" u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0" i="0" u="none" dirty="0"/>
                        <a:t>Std dev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u="none" dirty="0"/>
                        <a:t>% of Portfolio</a:t>
                      </a:r>
                      <a:endParaRPr lang="en-US" u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u="none" dirty="0"/>
                        <a:t>Average Return</a:t>
                      </a:r>
                      <a:endParaRPr lang="en-US" u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ABC Corp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28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60%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15%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Big Corp	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42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40%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21%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Calculating Portfolio Risk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981199" y="1600200"/>
            <a:ext cx="9817865" cy="4183655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/>
              <a:t>Example (Continued)</a:t>
            </a:r>
          </a:p>
          <a:p>
            <a:pPr lvl="1"/>
            <a:r>
              <a:rPr lang="en-US" sz="2000" dirty="0"/>
              <a:t>Adding a third company to the portfolio:    Correlation Coefficient = .3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dirty="0"/>
              <a:t>Standard deviation = portfolio  =  23.43 </a:t>
            </a:r>
          </a:p>
          <a:p>
            <a:r>
              <a:rPr lang="en-US" dirty="0"/>
              <a:t>NEW return = weighted average = portfolio = 18.20%</a:t>
            </a:r>
          </a:p>
          <a:p>
            <a:r>
              <a:rPr lang="en-US" dirty="0"/>
              <a:t>Higher return, lower risk through diversification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895600" y="2656840"/>
          <a:ext cx="6096000" cy="1381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2080">
                <a:tc>
                  <a:txBody>
                    <a:bodyPr/>
                    <a:lstStyle/>
                    <a:p>
                      <a:r>
                        <a:rPr lang="en-US" sz="1800" u="none" dirty="0"/>
                        <a:t>Stocks</a:t>
                      </a:r>
                      <a:endParaRPr lang="en-US" u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b="0" i="0" u="none" dirty="0">
                          <a:latin typeface="Symbol" pitchFamily="18" charset="2"/>
                        </a:rPr>
                        <a:t>s</a:t>
                      </a:r>
                      <a:endParaRPr lang="en-US" sz="2800" b="0" i="0" u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u="none" dirty="0"/>
                        <a:t>% of Portfolio</a:t>
                      </a:r>
                      <a:endParaRPr lang="en-US" u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u="none" dirty="0"/>
                        <a:t>Average Return</a:t>
                      </a:r>
                      <a:endParaRPr lang="en-US" u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Portfolio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28.1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50%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17.4%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New Corp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50%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19%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345" y="801639"/>
            <a:ext cx="11823088" cy="894179"/>
          </a:xfrm>
        </p:spPr>
        <p:txBody>
          <a:bodyPr>
            <a:normAutofit fontScale="90000"/>
          </a:bodyPr>
          <a:lstStyle/>
          <a:p>
            <a:r>
              <a:rPr lang="en-US" dirty="0"/>
              <a:t>How Individual Securities Affect Portfolio 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Market Portfolio</a:t>
            </a:r>
          </a:p>
          <a:p>
            <a:pPr lvl="1"/>
            <a:r>
              <a:rPr lang="en-US" dirty="0"/>
              <a:t>Portfolio of all assets in economy</a:t>
            </a:r>
          </a:p>
          <a:p>
            <a:pPr lvl="1"/>
            <a:r>
              <a:rPr lang="en-US" dirty="0"/>
              <a:t>Usually uses broad stock market index to represent market</a:t>
            </a:r>
          </a:p>
          <a:p>
            <a:pPr lvl="1"/>
            <a:endParaRPr lang="en-US" dirty="0"/>
          </a:p>
          <a:p>
            <a:r>
              <a:rPr lang="en-US" dirty="0"/>
              <a:t>Beta</a:t>
            </a:r>
          </a:p>
          <a:p>
            <a:pPr lvl="1"/>
            <a:r>
              <a:rPr lang="en-US" dirty="0"/>
              <a:t>Sensitivity of stock’s return to return on market portfolio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How Individual Securities Affect Portfolio 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  Beta Formula</a:t>
            </a:r>
          </a:p>
          <a:p>
            <a:endParaRPr lang="en-US" dirty="0"/>
          </a:p>
          <a:p>
            <a:endParaRPr lang="en-US" dirty="0"/>
          </a:p>
          <a:p>
            <a:pPr marL="349250" lvl="1" indent="0">
              <a:buNone/>
            </a:pPr>
            <a:r>
              <a:rPr lang="en-US" dirty="0"/>
              <a:t> </a:t>
            </a:r>
          </a:p>
          <a:p>
            <a:pPr marL="349250" lvl="1" indent="0">
              <a:buNone/>
            </a:pPr>
            <a:r>
              <a:rPr lang="en-US" dirty="0"/>
              <a:t> covariance with market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349250" lvl="1" indent="0">
              <a:buNone/>
            </a:pPr>
            <a:r>
              <a:rPr lang="en-US" dirty="0"/>
              <a:t>variance of market</a:t>
            </a:r>
          </a:p>
        </p:txBody>
      </p:sp>
      <p:graphicFrame>
        <p:nvGraphicFramePr>
          <p:cNvPr id="9237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4604648"/>
              </p:ext>
            </p:extLst>
          </p:nvPr>
        </p:nvGraphicFramePr>
        <p:xfrm>
          <a:off x="4947562" y="1355097"/>
          <a:ext cx="2946400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45760" imgH="431640" progId="Equation.3">
                  <p:embed/>
                </p:oleObj>
              </mc:Choice>
              <mc:Fallback>
                <p:oleObj name="Equation" r:id="rId3" imgW="545760" imgH="431640" progId="Equation.3">
                  <p:embed/>
                  <p:pic>
                    <p:nvPicPr>
                      <p:cNvPr id="9237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7562" y="1355097"/>
                        <a:ext cx="2946400" cy="1744663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8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2353476"/>
              </p:ext>
            </p:extLst>
          </p:nvPr>
        </p:nvGraphicFramePr>
        <p:xfrm>
          <a:off x="5498095" y="3400831"/>
          <a:ext cx="1075267" cy="1068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8600" imgH="228600" progId="Equation.3">
                  <p:embed/>
                </p:oleObj>
              </mc:Choice>
              <mc:Fallback>
                <p:oleObj name="Equation" r:id="rId5" imgW="228600" imgH="228600" progId="Equation.3">
                  <p:embed/>
                  <p:pic>
                    <p:nvPicPr>
                      <p:cNvPr id="9238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8095" y="3400831"/>
                        <a:ext cx="1075267" cy="106873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9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4284943"/>
              </p:ext>
            </p:extLst>
          </p:nvPr>
        </p:nvGraphicFramePr>
        <p:xfrm>
          <a:off x="5495915" y="4903035"/>
          <a:ext cx="990600" cy="881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03040" imgH="241200" progId="Equation.3">
                  <p:embed/>
                </p:oleObj>
              </mc:Choice>
              <mc:Fallback>
                <p:oleObj name="Equation" r:id="rId7" imgW="203040" imgH="241200" progId="Equation.3">
                  <p:embed/>
                  <p:pic>
                    <p:nvPicPr>
                      <p:cNvPr id="9239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5915" y="4903035"/>
                        <a:ext cx="990600" cy="881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70543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540B4-C089-D172-8180-9C077CA3F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Calculating Variance and Covariance</a:t>
            </a: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6D087BA-97FD-02CC-EE6C-0DFB7736F64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098115" y="1387924"/>
            <a:ext cx="8021169" cy="49346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8347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Markowitz Model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4418" r="-1441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170089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Capital Market Line</a:t>
            </a:r>
            <a:endParaRPr lang="en-US" sz="4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21375" r="-213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218314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 The Relationship Between Risk and Return</a:t>
            </a:r>
          </a:p>
        </p:txBody>
      </p:sp>
      <p:grpSp>
        <p:nvGrpSpPr>
          <p:cNvPr id="54275" name="Group 3"/>
          <p:cNvGrpSpPr>
            <a:grpSpLocks/>
          </p:cNvGrpSpPr>
          <p:nvPr/>
        </p:nvGrpSpPr>
        <p:grpSpPr bwMode="auto">
          <a:xfrm>
            <a:off x="1828800" y="1828800"/>
            <a:ext cx="8382000" cy="3951374"/>
            <a:chOff x="609600" y="1295400"/>
            <a:chExt cx="8382000" cy="3951374"/>
          </a:xfrm>
        </p:grpSpPr>
        <p:sp>
          <p:nvSpPr>
            <p:cNvPr id="54276" name="Line 3"/>
            <p:cNvSpPr>
              <a:spLocks noChangeShapeType="1"/>
            </p:cNvSpPr>
            <p:nvPr/>
          </p:nvSpPr>
          <p:spPr bwMode="auto">
            <a:xfrm>
              <a:off x="3581400" y="1676400"/>
              <a:ext cx="0" cy="32766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77" name="Line 4"/>
            <p:cNvSpPr>
              <a:spLocks noChangeShapeType="1"/>
            </p:cNvSpPr>
            <p:nvPr/>
          </p:nvSpPr>
          <p:spPr bwMode="auto">
            <a:xfrm>
              <a:off x="3581400" y="4953000"/>
              <a:ext cx="44196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78" name="Arc 5"/>
            <p:cNvSpPr>
              <a:spLocks/>
            </p:cNvSpPr>
            <p:nvPr/>
          </p:nvSpPr>
          <p:spPr bwMode="auto">
            <a:xfrm>
              <a:off x="4878388" y="2439988"/>
              <a:ext cx="2667000" cy="1828800"/>
            </a:xfrm>
            <a:custGeom>
              <a:avLst/>
              <a:gdLst>
                <a:gd name="T0" fmla="*/ 0 w 21600"/>
                <a:gd name="T1" fmla="*/ 2147483647 h 21600"/>
                <a:gd name="T2" fmla="*/ 2147483647 w 21600"/>
                <a:gd name="T3" fmla="*/ 0 h 21600"/>
                <a:gd name="T4" fmla="*/ 2147483647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21600"/>
                  </a:moveTo>
                  <a:cubicBezTo>
                    <a:pt x="0" y="9675"/>
                    <a:pt x="9662" y="7"/>
                    <a:pt x="21587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5"/>
                    <a:pt x="9662" y="7"/>
                    <a:pt x="21587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79" name="Rectangle 6"/>
            <p:cNvSpPr>
              <a:spLocks noChangeArrowheads="1"/>
            </p:cNvSpPr>
            <p:nvPr/>
          </p:nvSpPr>
          <p:spPr bwMode="auto">
            <a:xfrm>
              <a:off x="3048000" y="1295400"/>
              <a:ext cx="2209800" cy="369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Return</a:t>
              </a:r>
            </a:p>
          </p:txBody>
        </p:sp>
        <p:sp>
          <p:nvSpPr>
            <p:cNvPr id="54280" name="Rectangle 7"/>
            <p:cNvSpPr>
              <a:spLocks noChangeArrowheads="1"/>
            </p:cNvSpPr>
            <p:nvPr/>
          </p:nvSpPr>
          <p:spPr bwMode="auto">
            <a:xfrm>
              <a:off x="8077200" y="4876800"/>
              <a:ext cx="914400" cy="369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Risk</a:t>
              </a:r>
            </a:p>
          </p:txBody>
        </p:sp>
        <p:sp>
          <p:nvSpPr>
            <p:cNvPr id="54281" name="Rectangle 8"/>
            <p:cNvSpPr>
              <a:spLocks noChangeArrowheads="1"/>
            </p:cNvSpPr>
            <p:nvPr/>
          </p:nvSpPr>
          <p:spPr bwMode="auto">
            <a:xfrm>
              <a:off x="5410200" y="2362200"/>
              <a:ext cx="1143000" cy="9239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5400" b="1"/>
                <a:t>.</a:t>
              </a:r>
            </a:p>
          </p:txBody>
        </p:sp>
        <p:sp>
          <p:nvSpPr>
            <p:cNvPr id="54282" name="Line 9"/>
            <p:cNvSpPr>
              <a:spLocks noChangeShapeType="1"/>
            </p:cNvSpPr>
            <p:nvPr/>
          </p:nvSpPr>
          <p:spPr bwMode="auto">
            <a:xfrm>
              <a:off x="3429000" y="4343400"/>
              <a:ext cx="1524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83" name="Rectangle 10"/>
            <p:cNvSpPr>
              <a:spLocks noChangeArrowheads="1"/>
            </p:cNvSpPr>
            <p:nvPr/>
          </p:nvSpPr>
          <p:spPr bwMode="auto">
            <a:xfrm>
              <a:off x="2971800" y="4038600"/>
              <a:ext cx="1066800" cy="5854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b="1" i="1"/>
                <a:t>r</a:t>
              </a:r>
              <a:r>
                <a:rPr lang="en-US" sz="3200" b="1" i="1" baseline="-25000"/>
                <a:t>f</a:t>
              </a:r>
            </a:p>
          </p:txBody>
        </p:sp>
        <p:sp>
          <p:nvSpPr>
            <p:cNvPr id="54284" name="Line 12"/>
            <p:cNvSpPr>
              <a:spLocks noChangeShapeType="1"/>
            </p:cNvSpPr>
            <p:nvPr/>
          </p:nvSpPr>
          <p:spPr bwMode="auto">
            <a:xfrm flipH="1" flipV="1">
              <a:off x="5638800" y="3048000"/>
              <a:ext cx="762000" cy="609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85" name="Rectangle 13"/>
            <p:cNvSpPr>
              <a:spLocks noChangeArrowheads="1"/>
            </p:cNvSpPr>
            <p:nvPr/>
          </p:nvSpPr>
          <p:spPr bwMode="auto">
            <a:xfrm>
              <a:off x="6096000" y="3505200"/>
              <a:ext cx="27432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1"/>
                <a:t>Market portfolio</a:t>
              </a:r>
            </a:p>
          </p:txBody>
        </p:sp>
        <p:grpSp>
          <p:nvGrpSpPr>
            <p:cNvPr id="54286" name="Group 14"/>
            <p:cNvGrpSpPr>
              <a:grpSpLocks/>
            </p:cNvGrpSpPr>
            <p:nvPr/>
          </p:nvGrpSpPr>
          <p:grpSpPr bwMode="auto">
            <a:xfrm>
              <a:off x="609600" y="2667000"/>
              <a:ext cx="4953000" cy="2286000"/>
              <a:chOff x="384" y="1680"/>
              <a:chExt cx="3120" cy="1440"/>
            </a:xfrm>
          </p:grpSpPr>
          <p:sp>
            <p:nvSpPr>
              <p:cNvPr id="54288" name="Rectangle 15"/>
              <p:cNvSpPr>
                <a:spLocks noChangeArrowheads="1"/>
              </p:cNvSpPr>
              <p:nvPr/>
            </p:nvSpPr>
            <p:spPr bwMode="auto">
              <a:xfrm>
                <a:off x="384" y="1680"/>
                <a:ext cx="2016" cy="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2075" tIns="46038" rIns="92075" bIns="46038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 b="1"/>
                  <a:t>Market return = </a:t>
                </a:r>
                <a:r>
                  <a:rPr lang="en-US" sz="2800" b="1" i="1"/>
                  <a:t>r</a:t>
                </a:r>
                <a:r>
                  <a:rPr lang="en-US" sz="2800" b="1" i="1" baseline="-25000"/>
                  <a:t>m</a:t>
                </a:r>
                <a:r>
                  <a:rPr lang="en-US" sz="2800" b="1"/>
                  <a:t> </a:t>
                </a:r>
              </a:p>
            </p:txBody>
          </p:sp>
          <p:sp>
            <p:nvSpPr>
              <p:cNvPr id="54289" name="Line 16"/>
              <p:cNvSpPr>
                <a:spLocks noChangeShapeType="1"/>
              </p:cNvSpPr>
              <p:nvPr/>
            </p:nvSpPr>
            <p:spPr bwMode="auto">
              <a:xfrm flipH="1">
                <a:off x="2256" y="1872"/>
                <a:ext cx="124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90" name="Line 17"/>
              <p:cNvSpPr>
                <a:spLocks noChangeShapeType="1"/>
              </p:cNvSpPr>
              <p:nvPr/>
            </p:nvSpPr>
            <p:spPr bwMode="auto">
              <a:xfrm>
                <a:off x="3504" y="1872"/>
                <a:ext cx="0" cy="12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4287" name="Line 18"/>
            <p:cNvSpPr>
              <a:spLocks noChangeShapeType="1"/>
            </p:cNvSpPr>
            <p:nvPr/>
          </p:nvSpPr>
          <p:spPr bwMode="auto">
            <a:xfrm flipV="1">
              <a:off x="3581400" y="1905000"/>
              <a:ext cx="3581400" cy="24384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Market Line</a:t>
            </a:r>
          </a:p>
        </p:txBody>
      </p:sp>
      <p:grpSp>
        <p:nvGrpSpPr>
          <p:cNvPr id="56323" name="Group 3"/>
          <p:cNvGrpSpPr>
            <a:grpSpLocks/>
          </p:cNvGrpSpPr>
          <p:nvPr/>
        </p:nvGrpSpPr>
        <p:grpSpPr bwMode="auto">
          <a:xfrm>
            <a:off x="1752600" y="1828800"/>
            <a:ext cx="8534400" cy="4103774"/>
            <a:chOff x="609600" y="1295400"/>
            <a:chExt cx="8534400" cy="4103774"/>
          </a:xfrm>
        </p:grpSpPr>
        <p:sp>
          <p:nvSpPr>
            <p:cNvPr id="56326" name="Line 3"/>
            <p:cNvSpPr>
              <a:spLocks noChangeShapeType="1"/>
            </p:cNvSpPr>
            <p:nvPr/>
          </p:nvSpPr>
          <p:spPr bwMode="auto">
            <a:xfrm>
              <a:off x="3581400" y="1676400"/>
              <a:ext cx="0" cy="32766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27" name="Line 4"/>
            <p:cNvSpPr>
              <a:spLocks noChangeShapeType="1"/>
            </p:cNvSpPr>
            <p:nvPr/>
          </p:nvSpPr>
          <p:spPr bwMode="auto">
            <a:xfrm>
              <a:off x="3581400" y="4953000"/>
              <a:ext cx="44196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28" name="Rectangle 5"/>
            <p:cNvSpPr>
              <a:spLocks noChangeArrowheads="1"/>
            </p:cNvSpPr>
            <p:nvPr/>
          </p:nvSpPr>
          <p:spPr bwMode="auto">
            <a:xfrm>
              <a:off x="3048000" y="1295400"/>
              <a:ext cx="2209800" cy="369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Return</a:t>
              </a:r>
            </a:p>
          </p:txBody>
        </p:sp>
        <p:sp>
          <p:nvSpPr>
            <p:cNvPr id="56329" name="Rectangle 6"/>
            <p:cNvSpPr>
              <a:spLocks noChangeArrowheads="1"/>
            </p:cNvSpPr>
            <p:nvPr/>
          </p:nvSpPr>
          <p:spPr bwMode="auto">
            <a:xfrm>
              <a:off x="5410200" y="2362200"/>
              <a:ext cx="1143000" cy="9239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5400" b="1"/>
                <a:t>.</a:t>
              </a:r>
            </a:p>
          </p:txBody>
        </p:sp>
        <p:sp>
          <p:nvSpPr>
            <p:cNvPr id="56330" name="Line 7"/>
            <p:cNvSpPr>
              <a:spLocks noChangeShapeType="1"/>
            </p:cNvSpPr>
            <p:nvPr/>
          </p:nvSpPr>
          <p:spPr bwMode="auto">
            <a:xfrm>
              <a:off x="3429000" y="4343400"/>
              <a:ext cx="1524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1" name="Rectangle 8"/>
            <p:cNvSpPr>
              <a:spLocks noChangeArrowheads="1"/>
            </p:cNvSpPr>
            <p:nvPr/>
          </p:nvSpPr>
          <p:spPr bwMode="auto">
            <a:xfrm>
              <a:off x="3006144" y="4038600"/>
              <a:ext cx="1066800" cy="5854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b="1" i="1"/>
                <a:t>r</a:t>
              </a:r>
              <a:r>
                <a:rPr lang="en-US" sz="3200" b="1" i="1" baseline="-25000"/>
                <a:t>f</a:t>
              </a:r>
            </a:p>
          </p:txBody>
        </p:sp>
        <p:sp>
          <p:nvSpPr>
            <p:cNvPr id="56332" name="Line 10"/>
            <p:cNvSpPr>
              <a:spLocks noChangeShapeType="1"/>
            </p:cNvSpPr>
            <p:nvPr/>
          </p:nvSpPr>
          <p:spPr bwMode="auto">
            <a:xfrm flipH="1" flipV="1">
              <a:off x="5638800" y="3048000"/>
              <a:ext cx="762000" cy="609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3" name="Rectangle 11"/>
            <p:cNvSpPr>
              <a:spLocks noChangeArrowheads="1"/>
            </p:cNvSpPr>
            <p:nvPr/>
          </p:nvSpPr>
          <p:spPr bwMode="auto">
            <a:xfrm>
              <a:off x="6400800" y="3429000"/>
              <a:ext cx="2743200" cy="369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Market portfolio</a:t>
              </a:r>
            </a:p>
          </p:txBody>
        </p:sp>
        <p:grpSp>
          <p:nvGrpSpPr>
            <p:cNvPr id="56334" name="Group 12"/>
            <p:cNvGrpSpPr>
              <a:grpSpLocks/>
            </p:cNvGrpSpPr>
            <p:nvPr/>
          </p:nvGrpSpPr>
          <p:grpSpPr bwMode="auto">
            <a:xfrm>
              <a:off x="609600" y="2667000"/>
              <a:ext cx="4953000" cy="2286000"/>
              <a:chOff x="384" y="1680"/>
              <a:chExt cx="3120" cy="1440"/>
            </a:xfrm>
          </p:grpSpPr>
          <p:sp>
            <p:nvSpPr>
              <p:cNvPr id="56338" name="Rectangle 13"/>
              <p:cNvSpPr>
                <a:spLocks noChangeArrowheads="1"/>
              </p:cNvSpPr>
              <p:nvPr/>
            </p:nvSpPr>
            <p:spPr bwMode="auto">
              <a:xfrm>
                <a:off x="384" y="1680"/>
                <a:ext cx="2016" cy="3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2075" tIns="46038" rIns="92075" bIns="46038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FF0000"/>
                    </a:solidFill>
                  </a:rPr>
                  <a:t>Market return = </a:t>
                </a:r>
                <a:r>
                  <a:rPr lang="en-US" sz="3200" b="1" i="1">
                    <a:solidFill>
                      <a:srgbClr val="FF0000"/>
                    </a:solidFill>
                  </a:rPr>
                  <a:t>r</a:t>
                </a:r>
                <a:r>
                  <a:rPr lang="en-US" sz="3200" b="1" i="1" baseline="-25000">
                    <a:solidFill>
                      <a:srgbClr val="FF0000"/>
                    </a:solidFill>
                  </a:rPr>
                  <a:t>m</a:t>
                </a:r>
                <a:r>
                  <a:rPr lang="en-US" sz="3200" b="1">
                    <a:solidFill>
                      <a:srgbClr val="FF0000"/>
                    </a:solidFill>
                  </a:rPr>
                  <a:t> </a:t>
                </a:r>
              </a:p>
            </p:txBody>
          </p:sp>
          <p:sp>
            <p:nvSpPr>
              <p:cNvPr id="56339" name="Line 14"/>
              <p:cNvSpPr>
                <a:spLocks noChangeShapeType="1"/>
              </p:cNvSpPr>
              <p:nvPr/>
            </p:nvSpPr>
            <p:spPr bwMode="auto">
              <a:xfrm flipH="1">
                <a:off x="2256" y="1872"/>
                <a:ext cx="124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40" name="Line 15"/>
              <p:cNvSpPr>
                <a:spLocks noChangeShapeType="1"/>
              </p:cNvSpPr>
              <p:nvPr/>
            </p:nvSpPr>
            <p:spPr bwMode="auto">
              <a:xfrm>
                <a:off x="3504" y="1872"/>
                <a:ext cx="0" cy="12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6335" name="Line 16"/>
            <p:cNvSpPr>
              <a:spLocks noChangeShapeType="1"/>
            </p:cNvSpPr>
            <p:nvPr/>
          </p:nvSpPr>
          <p:spPr bwMode="auto">
            <a:xfrm flipV="1">
              <a:off x="3581400" y="1905000"/>
              <a:ext cx="3581400" cy="24384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6" name="Rectangle 17"/>
            <p:cNvSpPr>
              <a:spLocks noChangeArrowheads="1"/>
            </p:cNvSpPr>
            <p:nvPr/>
          </p:nvSpPr>
          <p:spPr bwMode="auto">
            <a:xfrm>
              <a:off x="7620000" y="5029200"/>
              <a:ext cx="1219200" cy="369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u="sng">
                  <a:solidFill>
                    <a:srgbClr val="FF0000"/>
                  </a:solidFill>
                </a:rPr>
                <a:t>BETA</a:t>
              </a:r>
            </a:p>
          </p:txBody>
        </p:sp>
        <p:sp>
          <p:nvSpPr>
            <p:cNvPr id="56337" name="Rectangle 18"/>
            <p:cNvSpPr>
              <a:spLocks noChangeArrowheads="1"/>
            </p:cNvSpPr>
            <p:nvPr/>
          </p:nvSpPr>
          <p:spPr bwMode="auto">
            <a:xfrm>
              <a:off x="5181600" y="5029200"/>
              <a:ext cx="1143000" cy="369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rgbClr val="FF0000"/>
                  </a:solidFill>
                </a:rPr>
                <a:t>1.0</a:t>
              </a:r>
            </a:p>
          </p:txBody>
        </p:sp>
      </p:grpSp>
      <p:sp>
        <p:nvSpPr>
          <p:cNvPr id="56324" name="Rectangle 12"/>
          <p:cNvSpPr>
            <a:spLocks noChangeArrowheads="1"/>
          </p:cNvSpPr>
          <p:nvPr/>
        </p:nvSpPr>
        <p:spPr bwMode="auto">
          <a:xfrm>
            <a:off x="6553200" y="1874838"/>
            <a:ext cx="31242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tx2"/>
                </a:solidFill>
              </a:rPr>
              <a:t>Security market line 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chemeClr val="tx2"/>
                </a:solidFill>
              </a:rPr>
              <a:t>(SML)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7467600" y="2438400"/>
            <a:ext cx="76200" cy="330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Relationship Between Risk and Return</a:t>
            </a:r>
          </a:p>
        </p:txBody>
      </p:sp>
      <p:sp>
        <p:nvSpPr>
          <p:cNvPr id="58371" name="Rectangle 13"/>
          <p:cNvSpPr>
            <a:spLocks noChangeArrowheads="1"/>
          </p:cNvSpPr>
          <p:nvPr/>
        </p:nvSpPr>
        <p:spPr bwMode="auto">
          <a:xfrm>
            <a:off x="2894013" y="5815012"/>
            <a:ext cx="62484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/>
              <a:t>SML Equation: </a:t>
            </a:r>
            <a:r>
              <a:rPr lang="en-US" sz="3200" b="1" i="1"/>
              <a:t>r</a:t>
            </a:r>
            <a:r>
              <a:rPr lang="en-US" sz="3200" b="1" i="1" baseline="-25000"/>
              <a:t>f</a:t>
            </a:r>
            <a:r>
              <a:rPr lang="en-US" sz="3200" b="1"/>
              <a:t> + </a:t>
            </a:r>
            <a:r>
              <a:rPr lang="el-GR" sz="3200" b="1"/>
              <a:t>β</a:t>
            </a:r>
            <a:r>
              <a:rPr lang="en-US" sz="3200" b="1"/>
              <a:t>(</a:t>
            </a:r>
            <a:r>
              <a:rPr lang="en-US" sz="3200" b="1" i="1"/>
              <a:t>r</a:t>
            </a:r>
            <a:r>
              <a:rPr lang="en-US" sz="3200" b="1" i="1" baseline="-25000"/>
              <a:t>m</a:t>
            </a:r>
            <a:r>
              <a:rPr lang="en-US" sz="3200" b="1"/>
              <a:t> − </a:t>
            </a:r>
            <a:r>
              <a:rPr lang="en-US" sz="3200" b="1" i="1"/>
              <a:t>r</a:t>
            </a:r>
            <a:r>
              <a:rPr lang="en-US" sz="3200" b="1" i="1" baseline="-25000"/>
              <a:t>f</a:t>
            </a:r>
            <a:r>
              <a:rPr lang="en-US" sz="3200" b="1"/>
              <a:t>)</a:t>
            </a:r>
          </a:p>
        </p:txBody>
      </p:sp>
      <p:grpSp>
        <p:nvGrpSpPr>
          <p:cNvPr id="58372" name="Group 5"/>
          <p:cNvGrpSpPr>
            <a:grpSpLocks/>
          </p:cNvGrpSpPr>
          <p:nvPr/>
        </p:nvGrpSpPr>
        <p:grpSpPr bwMode="auto">
          <a:xfrm>
            <a:off x="2971801" y="1751012"/>
            <a:ext cx="6323013" cy="4179974"/>
            <a:chOff x="1221472" y="990600"/>
            <a:chExt cx="6322328" cy="4179974"/>
          </a:xfrm>
        </p:grpSpPr>
        <p:sp>
          <p:nvSpPr>
            <p:cNvPr id="58373" name="Line 4"/>
            <p:cNvSpPr>
              <a:spLocks noChangeShapeType="1"/>
            </p:cNvSpPr>
            <p:nvPr/>
          </p:nvSpPr>
          <p:spPr bwMode="auto">
            <a:xfrm>
              <a:off x="1828800" y="1371600"/>
              <a:ext cx="0" cy="32766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374" name="Line 5"/>
            <p:cNvSpPr>
              <a:spLocks noChangeShapeType="1"/>
            </p:cNvSpPr>
            <p:nvPr/>
          </p:nvSpPr>
          <p:spPr bwMode="auto">
            <a:xfrm>
              <a:off x="1828800" y="4648200"/>
              <a:ext cx="44196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375" name="Rectangle 6"/>
            <p:cNvSpPr>
              <a:spLocks noChangeArrowheads="1"/>
            </p:cNvSpPr>
            <p:nvPr/>
          </p:nvSpPr>
          <p:spPr bwMode="auto">
            <a:xfrm>
              <a:off x="1295400" y="990600"/>
              <a:ext cx="2209800" cy="369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Return</a:t>
              </a:r>
            </a:p>
          </p:txBody>
        </p:sp>
        <p:sp>
          <p:nvSpPr>
            <p:cNvPr id="58376" name="Rectangle 7"/>
            <p:cNvSpPr>
              <a:spLocks noChangeArrowheads="1"/>
            </p:cNvSpPr>
            <p:nvPr/>
          </p:nvSpPr>
          <p:spPr bwMode="auto">
            <a:xfrm>
              <a:off x="6324600" y="4572000"/>
              <a:ext cx="1219200" cy="369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BETA</a:t>
              </a:r>
            </a:p>
          </p:txBody>
        </p:sp>
        <p:sp>
          <p:nvSpPr>
            <p:cNvPr id="58377" name="Line 8"/>
            <p:cNvSpPr>
              <a:spLocks noChangeShapeType="1"/>
            </p:cNvSpPr>
            <p:nvPr/>
          </p:nvSpPr>
          <p:spPr bwMode="auto">
            <a:xfrm flipV="1">
              <a:off x="1828800" y="1600200"/>
              <a:ext cx="3581400" cy="24384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378" name="Line 9"/>
            <p:cNvSpPr>
              <a:spLocks noChangeShapeType="1"/>
            </p:cNvSpPr>
            <p:nvPr/>
          </p:nvSpPr>
          <p:spPr bwMode="auto">
            <a:xfrm>
              <a:off x="1676400" y="4038600"/>
              <a:ext cx="1524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379" name="Rectangle 10"/>
            <p:cNvSpPr>
              <a:spLocks noChangeArrowheads="1"/>
            </p:cNvSpPr>
            <p:nvPr/>
          </p:nvSpPr>
          <p:spPr bwMode="auto">
            <a:xfrm>
              <a:off x="1221472" y="3733800"/>
              <a:ext cx="1066800" cy="5854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b="1" i="1"/>
                <a:t>r</a:t>
              </a:r>
              <a:r>
                <a:rPr lang="en-US" sz="3200" b="1" i="1" baseline="-25000"/>
                <a:t>f</a:t>
              </a:r>
            </a:p>
          </p:txBody>
        </p:sp>
        <p:sp>
          <p:nvSpPr>
            <p:cNvPr id="58380" name="Rectangle 11"/>
            <p:cNvSpPr>
              <a:spLocks noChangeArrowheads="1"/>
            </p:cNvSpPr>
            <p:nvPr/>
          </p:nvSpPr>
          <p:spPr bwMode="auto">
            <a:xfrm>
              <a:off x="3581400" y="4800600"/>
              <a:ext cx="1143000" cy="369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1.0</a:t>
              </a:r>
            </a:p>
          </p:txBody>
        </p:sp>
        <p:sp>
          <p:nvSpPr>
            <p:cNvPr id="58381" name="Rectangle 12"/>
            <p:cNvSpPr>
              <a:spLocks noChangeArrowheads="1"/>
            </p:cNvSpPr>
            <p:nvPr/>
          </p:nvSpPr>
          <p:spPr bwMode="auto">
            <a:xfrm>
              <a:off x="4800600" y="2057400"/>
              <a:ext cx="1981200" cy="369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SML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Relationship Between Risk and Return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Capital Asset Pricing Model (CAPM)</a:t>
            </a:r>
          </a:p>
          <a:p>
            <a:pPr lvl="1"/>
            <a:endParaRPr lang="en-US" dirty="0"/>
          </a:p>
        </p:txBody>
      </p:sp>
      <p:graphicFrame>
        <p:nvGraphicFramePr>
          <p:cNvPr id="5130" name="Object 10"/>
          <p:cNvGraphicFramePr>
            <a:graphicFrameLocks noChangeAspect="1"/>
          </p:cNvGraphicFramePr>
          <p:nvPr/>
        </p:nvGraphicFramePr>
        <p:xfrm>
          <a:off x="3200401" y="3003550"/>
          <a:ext cx="5205413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30040" imgH="241200" progId="Equation.3">
                  <p:embed/>
                </p:oleObj>
              </mc:Choice>
              <mc:Fallback>
                <p:oleObj name="Equation" r:id="rId3" imgW="1130040" imgH="241200" progId="Equation.3">
                  <p:embed/>
                  <p:pic>
                    <p:nvPicPr>
                      <p:cNvPr id="513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1" y="3003550"/>
                        <a:ext cx="5205413" cy="1111250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Assumptions: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8321" y="1109087"/>
            <a:ext cx="11241519" cy="5491766"/>
          </a:xfrm>
        </p:spPr>
        <p:txBody>
          <a:bodyPr/>
          <a:lstStyle/>
          <a:p>
            <a:r>
              <a:rPr lang="en-US" dirty="0"/>
              <a:t>Investors make choices on the basis of risk (i.e., variance) and return. </a:t>
            </a:r>
          </a:p>
          <a:p>
            <a:r>
              <a:rPr lang="en-US" dirty="0"/>
              <a:t>Investors have homogeneous expectations of risk and return. </a:t>
            </a:r>
          </a:p>
          <a:p>
            <a:r>
              <a:rPr lang="en-US" dirty="0"/>
              <a:t>Investors have identical time horizons. </a:t>
            </a:r>
          </a:p>
          <a:p>
            <a:r>
              <a:rPr lang="en-US" dirty="0"/>
              <a:t>Information is freely available to investors. </a:t>
            </a:r>
          </a:p>
          <a:p>
            <a:r>
              <a:rPr lang="en-US" dirty="0"/>
              <a:t>There is a risk-free asset and investors can borrow and lend at risk-free rate. </a:t>
            </a:r>
          </a:p>
          <a:p>
            <a:r>
              <a:rPr lang="en-US" dirty="0"/>
              <a:t>There are no taxes or transaction costs.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6422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Company and Project Costs of Capital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Weighted Average Cost of Capital</a:t>
            </a:r>
          </a:p>
          <a:p>
            <a:pPr lvl="1"/>
            <a:r>
              <a:rPr lang="en-US" sz="2400" dirty="0"/>
              <a:t>Traditional measure of capital structure, risk and return</a:t>
            </a:r>
          </a:p>
        </p:txBody>
      </p:sp>
      <p:graphicFrame>
        <p:nvGraphicFramePr>
          <p:cNvPr id="3096" name="Object 24"/>
          <p:cNvGraphicFramePr>
            <a:graphicFrameLocks noChangeAspect="1"/>
          </p:cNvGraphicFramePr>
          <p:nvPr/>
        </p:nvGraphicFramePr>
        <p:xfrm>
          <a:off x="2597150" y="3657600"/>
          <a:ext cx="670083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828800" imgH="228600" progId="Equation.3">
                  <p:embed/>
                </p:oleObj>
              </mc:Choice>
              <mc:Fallback>
                <p:oleObj name="Equation" r:id="rId3" imgW="1828800" imgH="228600" progId="Equation.3">
                  <p:embed/>
                  <p:pic>
                    <p:nvPicPr>
                      <p:cNvPr id="3096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7150" y="3657600"/>
                        <a:ext cx="6700838" cy="838200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72">
            <a:extLst>
              <a:ext uri="{FF2B5EF4-FFF2-40B4-BE49-F238E27FC236}">
                <a16:creationId xmlns:a16="http://schemas.microsoft.com/office/drawing/2014/main" id="{9B717A8B-B133-635D-951F-A10D618DEC1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0203911"/>
              </p:ext>
            </p:extLst>
          </p:nvPr>
        </p:nvGraphicFramePr>
        <p:xfrm>
          <a:off x="2783269" y="4913376"/>
          <a:ext cx="27178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26920" imgH="660240" progId="Equation.3">
                  <p:embed/>
                </p:oleObj>
              </mc:Choice>
              <mc:Fallback>
                <p:oleObj name="Equation" r:id="rId5" imgW="1726920" imgH="660240" progId="Equation.3">
                  <p:embed/>
                  <p:pic>
                    <p:nvPicPr>
                      <p:cNvPr id="4" name="Object 72">
                        <a:extLst>
                          <a:ext uri="{FF2B5EF4-FFF2-40B4-BE49-F238E27FC236}">
                            <a16:creationId xmlns:a16="http://schemas.microsoft.com/office/drawing/2014/main" id="{9B717A8B-B133-635D-951F-A10D618DEC1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3269" y="4913376"/>
                        <a:ext cx="2717800" cy="1041400"/>
                      </a:xfrm>
                      <a:prstGeom prst="rect">
                        <a:avLst/>
                      </a:prstGeom>
                      <a:noFill/>
                      <a:ln w="12700" cap="rnd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3">
            <a:extLst>
              <a:ext uri="{FF2B5EF4-FFF2-40B4-BE49-F238E27FC236}">
                <a16:creationId xmlns:a16="http://schemas.microsoft.com/office/drawing/2014/main" id="{642F5E4A-D948-C3C9-DF07-A252C91AB3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75288"/>
              </p:ext>
            </p:extLst>
          </p:nvPr>
        </p:nvGraphicFramePr>
        <p:xfrm>
          <a:off x="6263640" y="5040376"/>
          <a:ext cx="26924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46040" imgH="457200" progId="Equation.3">
                  <p:embed/>
                </p:oleObj>
              </mc:Choice>
              <mc:Fallback>
                <p:oleObj name="Equation" r:id="rId7" imgW="1346040" imgH="457200" progId="Equation.3">
                  <p:embed/>
                  <p:pic>
                    <p:nvPicPr>
                      <p:cNvPr id="5" name="Object 73">
                        <a:extLst>
                          <a:ext uri="{FF2B5EF4-FFF2-40B4-BE49-F238E27FC236}">
                            <a16:creationId xmlns:a16="http://schemas.microsoft.com/office/drawing/2014/main" id="{642F5E4A-D948-C3C9-DF07-A252C91AB31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3640" y="5040376"/>
                        <a:ext cx="2692400" cy="914400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A807353-DE8E-DF67-EE10-67BC245E0284}"/>
              </a:ext>
            </a:extLst>
          </p:cNvPr>
          <p:cNvSpPr txBox="1"/>
          <p:nvPr/>
        </p:nvSpPr>
        <p:spPr>
          <a:xfrm>
            <a:off x="667512" y="6334925"/>
            <a:ext cx="6574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58938" indent="-1658938" eaLnBrk="1" hangingPunct="1">
              <a:buFont typeface="Wingdings" pitchFamily="2" charset="2"/>
              <a:buNone/>
              <a:tabLst>
                <a:tab pos="1254125" algn="l"/>
              </a:tabLst>
            </a:pPr>
            <a:r>
              <a:rPr lang="en-US" sz="1800" dirty="0"/>
              <a:t>Alternate representation: WACC	= </a:t>
            </a:r>
            <a:r>
              <a:rPr lang="en-US" sz="1800" dirty="0" err="1"/>
              <a:t>w</a:t>
            </a:r>
            <a:r>
              <a:rPr lang="en-US" sz="1800" baseline="-25000" dirty="0" err="1"/>
              <a:t>d</a:t>
            </a:r>
            <a:r>
              <a:rPr lang="en-US" sz="1800" dirty="0" err="1"/>
              <a:t>r</a:t>
            </a:r>
            <a:r>
              <a:rPr lang="en-US" sz="1800" baseline="-25000" dirty="0" err="1"/>
              <a:t>d</a:t>
            </a:r>
            <a:r>
              <a:rPr lang="en-US" sz="1800" dirty="0"/>
              <a:t>(1 – T) + </a:t>
            </a:r>
            <a:r>
              <a:rPr lang="en-US" sz="1800" dirty="0" err="1"/>
              <a:t>w</a:t>
            </a:r>
            <a:r>
              <a:rPr lang="en-US" sz="1800" baseline="-25000" dirty="0" err="1"/>
              <a:t>s</a:t>
            </a:r>
            <a:r>
              <a:rPr lang="en-US" sz="1800" dirty="0" err="1"/>
              <a:t>r</a:t>
            </a:r>
            <a:r>
              <a:rPr lang="en-US" sz="1800" baseline="-25000" dirty="0" err="1"/>
              <a:t>s</a:t>
            </a:r>
            <a:endParaRPr lang="en-US" sz="1800" baseline="-25000" dirty="0"/>
          </a:p>
          <a:p>
            <a:pPr marL="1658938" indent="-1658938" eaLnBrk="1" hangingPunct="1">
              <a:buFont typeface="Wingdings" pitchFamily="2" charset="2"/>
              <a:buNone/>
              <a:tabLst>
                <a:tab pos="1254125" algn="l"/>
              </a:tabLst>
            </a:pPr>
            <a:endParaRPr lang="en-US" sz="1800" baseline="-25000" dirty="0"/>
          </a:p>
          <a:p>
            <a:endParaRPr lang="en-IN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Capital">
      <a:dk1>
        <a:srgbClr val="000000"/>
      </a:dk1>
      <a:lt1>
        <a:srgbClr val="FFFFFF"/>
      </a:lt1>
      <a:dk2>
        <a:srgbClr val="6F6D5D"/>
      </a:dk2>
      <a:lt2>
        <a:srgbClr val="7C8F97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13701</TotalTime>
  <Words>653</Words>
  <Application>Microsoft Office PowerPoint</Application>
  <PresentationFormat>Widescreen</PresentationFormat>
  <Paragraphs>167</Paragraphs>
  <Slides>25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Calibri</vt:lpstr>
      <vt:lpstr>News Gothic MT</vt:lpstr>
      <vt:lpstr>Symbol</vt:lpstr>
      <vt:lpstr>Times New Roman</vt:lpstr>
      <vt:lpstr>Wingdings</vt:lpstr>
      <vt:lpstr>Wingdings 2</vt:lpstr>
      <vt:lpstr>Breeze</vt:lpstr>
      <vt:lpstr>Equation</vt:lpstr>
      <vt:lpstr>Risk and Return</vt:lpstr>
      <vt:lpstr>Risk vs Return</vt:lpstr>
      <vt:lpstr>Return</vt:lpstr>
      <vt:lpstr>Expected Return and Standard Deviation</vt:lpstr>
      <vt:lpstr>Expected Return and Standard Deviation</vt:lpstr>
      <vt:lpstr>PowerPoint Presentation</vt:lpstr>
      <vt:lpstr>Diversification Eliminates Specific Risk</vt:lpstr>
      <vt:lpstr>Diversification</vt:lpstr>
      <vt:lpstr>Variance of a Two-stock Portfolio</vt:lpstr>
      <vt:lpstr>Calculating Portfolio Risk &amp; Return</vt:lpstr>
      <vt:lpstr>Example</vt:lpstr>
      <vt:lpstr>Portfolio Risk</vt:lpstr>
      <vt:lpstr>Calculating Portfolio Risk</vt:lpstr>
      <vt:lpstr>Calculating Portfolio Risk</vt:lpstr>
      <vt:lpstr>How Individual Securities Affect Portfolio Risk</vt:lpstr>
      <vt:lpstr>How Individual Securities Affect Portfolio Risk</vt:lpstr>
      <vt:lpstr>Calculating Variance and Covariance</vt:lpstr>
      <vt:lpstr>Markowitz Model </vt:lpstr>
      <vt:lpstr>Capital Market Line</vt:lpstr>
      <vt:lpstr> The Relationship Between Risk and Return</vt:lpstr>
      <vt:lpstr>Security Market Line</vt:lpstr>
      <vt:lpstr>The Relationship Between Risk and Return</vt:lpstr>
      <vt:lpstr>The Relationship Between Risk and Return</vt:lpstr>
      <vt:lpstr>Assumptions: </vt:lpstr>
      <vt:lpstr>Company and Project Costs of Capital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Corporate Finance</dc:title>
  <dc:creator>Kaveri Krishnan</dc:creator>
  <cp:lastModifiedBy>Kaveri Krishnan</cp:lastModifiedBy>
  <cp:revision>72</cp:revision>
  <dcterms:created xsi:type="dcterms:W3CDTF">2018-10-15T10:28:22Z</dcterms:created>
  <dcterms:modified xsi:type="dcterms:W3CDTF">2024-08-15T13:35:59Z</dcterms:modified>
</cp:coreProperties>
</file>