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0"/>
  </p:notesMasterIdLst>
  <p:sldIdLst>
    <p:sldId id="540" r:id="rId2"/>
    <p:sldId id="286" r:id="rId3"/>
    <p:sldId id="287" r:id="rId4"/>
    <p:sldId id="288" r:id="rId5"/>
    <p:sldId id="289" r:id="rId6"/>
    <p:sldId id="290" r:id="rId7"/>
    <p:sldId id="291" r:id="rId8"/>
    <p:sldId id="261" r:id="rId9"/>
    <p:sldId id="262" r:id="rId10"/>
    <p:sldId id="263" r:id="rId11"/>
    <p:sldId id="268" r:id="rId12"/>
    <p:sldId id="264" r:id="rId13"/>
    <p:sldId id="265" r:id="rId14"/>
    <p:sldId id="266" r:id="rId15"/>
    <p:sldId id="267" r:id="rId16"/>
    <p:sldId id="269" r:id="rId17"/>
    <p:sldId id="270" r:id="rId18"/>
    <p:sldId id="27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28B21-FEBA-4173-8404-55B44D079392}" type="datetimeFigureOut">
              <a:rPr lang="en-IN" smtClean="0"/>
              <a:t>02-07-2024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C5435-D6FC-45A2-BBE8-6CE9855388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928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In Ratio – GM Also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C71C6F-0E90-41B8-9E66-6C9494B3276E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539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5289-12E2-4963-A6DA-D520583823DC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32F5B-2309-4590-AD40-A7A6E028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594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5289-12E2-4963-A6DA-D520583823DC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32F5B-2309-4590-AD40-A7A6E028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768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5289-12E2-4963-A6DA-D520583823DC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32F5B-2309-4590-AD40-A7A6E028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04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5289-12E2-4963-A6DA-D520583823DC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32F5B-2309-4590-AD40-A7A6E028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32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5289-12E2-4963-A6DA-D520583823DC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32F5B-2309-4590-AD40-A7A6E028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534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5289-12E2-4963-A6DA-D520583823DC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32F5B-2309-4590-AD40-A7A6E028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139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5289-12E2-4963-A6DA-D520583823DC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32F5B-2309-4590-AD40-A7A6E028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60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5289-12E2-4963-A6DA-D520583823DC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32F5B-2309-4590-AD40-A7A6E028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647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5289-12E2-4963-A6DA-D520583823DC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32F5B-2309-4590-AD40-A7A6E028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905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5289-12E2-4963-A6DA-D520583823DC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32F5B-2309-4590-AD40-A7A6E028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225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5289-12E2-4963-A6DA-D520583823DC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32F5B-2309-4590-AD40-A7A6E028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111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85289-12E2-4963-A6DA-D520583823DC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32F5B-2309-4590-AD40-A7A6E028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907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3C68FA-A513-4B6F-BACC-0AE911227463}"/>
              </a:ext>
            </a:extLst>
          </p:cNvPr>
          <p:cNvSpPr txBox="1"/>
          <p:nvPr/>
        </p:nvSpPr>
        <p:spPr>
          <a:xfrm>
            <a:off x="2895600" y="2514600"/>
            <a:ext cx="6019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Variables Types refresher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19465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1249397-7A2E-49AE-812C-5A0741696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6969137" cy="25434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26BAC9-92DB-4B38-AEAE-F2728FA095F2}"/>
              </a:ext>
            </a:extLst>
          </p:cNvPr>
          <p:cNvSpPr txBox="1"/>
          <p:nvPr/>
        </p:nvSpPr>
        <p:spPr>
          <a:xfrm>
            <a:off x="2743200" y="627965"/>
            <a:ext cx="5867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Variables Types refresher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8966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7B52E-F698-4A89-8B37-A7F3FA114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Nominal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15996-D767-41DD-9848-68DED75C3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Nominal - used for labeling variables, without any quantitative value.  “Nominal” scales could simply be called “labels.”</a:t>
            </a:r>
          </a:p>
          <a:p>
            <a:endParaRPr lang="en-US" dirty="0"/>
          </a:p>
          <a:p>
            <a:r>
              <a:rPr lang="en-US" dirty="0"/>
              <a:t>Gender , Color , 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5440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04EFD-65C6-48D1-B05E-F7C8A39F9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Ordinal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7F679-4331-46F3-90C0-7C061D314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Ordinal - the order of the values is what’s important and significant, but the differences between each one is not really known.</a:t>
            </a:r>
          </a:p>
          <a:p>
            <a:r>
              <a:rPr lang="en-US" dirty="0"/>
              <a:t>Very Unhappy , Unhappy, Happy , Very </a:t>
            </a:r>
            <a:r>
              <a:rPr lang="en-US" dirty="0" err="1"/>
              <a:t>Hunhappy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326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41351-AEDA-41F8-98F2-EBBC48B53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Interval - Scales in which we know both the order and the exact differences between the values.</a:t>
            </a:r>
          </a:p>
          <a:p>
            <a:r>
              <a:rPr lang="en-US" dirty="0"/>
              <a:t>They don’t have a “true zero.” </a:t>
            </a:r>
          </a:p>
          <a:p>
            <a:r>
              <a:rPr lang="en-US" dirty="0"/>
              <a:t>Temperature </a:t>
            </a:r>
          </a:p>
          <a:p>
            <a:endParaRPr lang="en-US" dirty="0"/>
          </a:p>
          <a:p>
            <a:endParaRPr lang="en-I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612A61-E48F-4141-8A62-A6940EBAD9A4}"/>
              </a:ext>
            </a:extLst>
          </p:cNvPr>
          <p:cNvSpPr txBox="1"/>
          <p:nvPr/>
        </p:nvSpPr>
        <p:spPr>
          <a:xfrm>
            <a:off x="3352800" y="609600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Interval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4178404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0C576C-8780-4D5E-B146-88676D3F4F79}"/>
              </a:ext>
            </a:extLst>
          </p:cNvPr>
          <p:cNvSpPr txBox="1"/>
          <p:nvPr/>
        </p:nvSpPr>
        <p:spPr>
          <a:xfrm>
            <a:off x="1235868" y="1950243"/>
            <a:ext cx="64650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/>
              <a:t>Ratio : They tell us about the order, they tell us the exact value between units, AND they also have an absolute zero.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1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/>
              <a:t> height, weight</a:t>
            </a:r>
          </a:p>
          <a:p>
            <a:endParaRPr lang="en-IN" sz="21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9B41B7-915D-4889-A306-B1E42C64241E}"/>
              </a:ext>
            </a:extLst>
          </p:cNvPr>
          <p:cNvSpPr txBox="1"/>
          <p:nvPr/>
        </p:nvSpPr>
        <p:spPr>
          <a:xfrm>
            <a:off x="3276600" y="835133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Ratio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3257879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ummary of data types and scale measures">
            <a:extLst>
              <a:ext uri="{FF2B5EF4-FFF2-40B4-BE49-F238E27FC236}">
                <a16:creationId xmlns:a16="http://schemas.microsoft.com/office/drawing/2014/main" id="{DF5E964D-60DD-4A3E-AF1F-774B70A81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56" y="1421606"/>
            <a:ext cx="731520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10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Introduction to Dummy Variable Regression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Regression analysis treats all independent (X) variables in the analysis as numerical.</a:t>
            </a:r>
          </a:p>
          <a:p>
            <a:r>
              <a:rPr lang="en-US" dirty="0"/>
              <a:t>Dummy variables are created in this situation to ‘trick’ the regression algorithm into correctly analyzing attribute variables. </a:t>
            </a:r>
          </a:p>
          <a:p>
            <a:r>
              <a:rPr lang="en-US" dirty="0"/>
              <a:t>A Dummy variable or Indicator Variable is an artificial variable created to represent an attribute with two or more distinct categories/levels. </a:t>
            </a:r>
          </a:p>
        </p:txBody>
      </p:sp>
    </p:spTree>
    <p:extLst>
      <p:ext uri="{BB962C8B-B14F-4D97-AF65-F5344CB8AC3E}">
        <p14:creationId xmlns:p14="http://schemas.microsoft.com/office/powerpoint/2010/main" val="253647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One dummy Variable with two levels 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8001000" cy="4420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0592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One dummy Variable with two levels  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" y="2133600"/>
            <a:ext cx="8845327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2854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5562600" cy="476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1041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One dummy Variable with two levels 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8610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6402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One dummy Variable with two levels 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1560151"/>
            <a:ext cx="7391400" cy="5272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5715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One dummy Variable with two levels  </a:t>
            </a:r>
            <a:br>
              <a:rPr lang="en-US" dirty="0"/>
            </a:b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599"/>
            <a:ext cx="8153400" cy="3244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0"/>
            <a:ext cx="488018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2886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One dummy Variable with three levels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tool type is A , B , C then take two dummy variables 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90800"/>
            <a:ext cx="7746984" cy="1861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82465"/>
            <a:ext cx="9066068" cy="199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5360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One dummy Variable with four levels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Electricity consumption as dependent variable on , size of house (x</a:t>
            </a:r>
            <a:r>
              <a:rPr lang="en-US" baseline="-25000" dirty="0"/>
              <a:t>1</a:t>
            </a:r>
            <a:r>
              <a:rPr lang="en-US" dirty="0"/>
              <a:t> and  type of air conditioning ( which is of four types )</a:t>
            </a:r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9" y="3124200"/>
            <a:ext cx="7641771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095999"/>
            <a:ext cx="6324600" cy="71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692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One dummy Variable with four levels 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7800" y="1417638"/>
            <a:ext cx="5749290" cy="5320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4438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Dummy Variable as a proxy for continuous </a:t>
            </a:r>
            <a:r>
              <a:rPr lang="en-US" dirty="0" err="1"/>
              <a:t>regressors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you be useful when accurate data for continuous variables is not available  </a:t>
            </a:r>
          </a:p>
          <a:p>
            <a:r>
              <a:rPr lang="en-US" dirty="0"/>
              <a:t>In Electricity consumption example , add another </a:t>
            </a:r>
            <a:r>
              <a:rPr lang="en-US" dirty="0" err="1"/>
              <a:t>regressor</a:t>
            </a:r>
            <a:r>
              <a:rPr lang="en-US" dirty="0"/>
              <a:t>  as income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4" descr="D:\regression\chap8\tabl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020" y="3979069"/>
            <a:ext cx="3429000" cy="247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9273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323</Words>
  <Application>Microsoft Office PowerPoint</Application>
  <PresentationFormat>On-screen Show (4:3)</PresentationFormat>
  <Paragraphs>37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PowerPoint Presentation</vt:lpstr>
      <vt:lpstr>PowerPoint Presentation</vt:lpstr>
      <vt:lpstr>Nominal</vt:lpstr>
      <vt:lpstr>Ordinal</vt:lpstr>
      <vt:lpstr>PowerPoint Presentation</vt:lpstr>
      <vt:lpstr>PowerPoint Presentation</vt:lpstr>
      <vt:lpstr>PowerPoint Presentation</vt:lpstr>
      <vt:lpstr>Introduction to Dummy Variable Regression </vt:lpstr>
      <vt:lpstr>One dummy Variable with two levels   </vt:lpstr>
      <vt:lpstr>One dummy Variable with two levels    </vt:lpstr>
      <vt:lpstr>PowerPoint Presentation</vt:lpstr>
      <vt:lpstr>One dummy Variable with two levels   </vt:lpstr>
      <vt:lpstr>One dummy Variable with two levels   </vt:lpstr>
      <vt:lpstr>One dummy Variable with two levels   </vt:lpstr>
      <vt:lpstr>One dummy Variable with three levels </vt:lpstr>
      <vt:lpstr>One dummy Variable with four levels </vt:lpstr>
      <vt:lpstr>One dummy Variable with four levels </vt:lpstr>
      <vt:lpstr> Dummy Variable as a proxy for continuous regressors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11</cp:revision>
  <dcterms:created xsi:type="dcterms:W3CDTF">2020-02-05T07:35:47Z</dcterms:created>
  <dcterms:modified xsi:type="dcterms:W3CDTF">2024-07-02T15:07:24Z</dcterms:modified>
</cp:coreProperties>
</file>