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546" r:id="rId3"/>
    <p:sldId id="257" r:id="rId4"/>
    <p:sldId id="274" r:id="rId5"/>
    <p:sldId id="261" r:id="rId6"/>
    <p:sldId id="262" r:id="rId7"/>
    <p:sldId id="263" r:id="rId8"/>
    <p:sldId id="264" r:id="rId9"/>
    <p:sldId id="265" r:id="rId10"/>
    <p:sldId id="547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548" r:id="rId20"/>
    <p:sldId id="549" r:id="rId21"/>
    <p:sldId id="55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623FE-BA08-400B-B2F9-AFAE688C80EB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6401F-E707-4E31-AFD0-7AE86B680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996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2’nd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6401F-E707-4E31-AFD0-7AE86B680DFF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752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6CFF-26F6-4E92-88DF-5DC3944EB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0984B-C8AD-4810-AE75-87D12BAA9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9E874-DA93-4754-875E-21487118A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5D390-9F99-42BF-BC88-DBB5377F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B5BFD-ED6A-43E2-A000-0AAFC155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98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801E-E0CA-474C-8677-DE4BADB4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FDBE5-E240-4FD6-9A07-EA7B284F7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B8EEA-8201-4103-ADAA-9A58DA827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5B0D8-1E5D-456A-B453-ABCADF55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3A003-F429-491C-9733-87B68141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588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2F5E5-C529-423D-8C23-2EF69D80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457AD-7AA3-4642-854A-847F8C0DB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AAD48-E021-4338-A1EF-99747F70B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DDFB2-4BCB-4FEF-9839-C30A33787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6295D-ADA6-4B26-B201-3E3E1626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85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2C96-1F7F-4C1C-96E2-646691222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2C6A3-F235-459D-8727-B90456DEFB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18D1F-561F-48B2-8D70-C6EBF4A3F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43574-8F2F-4EF5-874E-30D880976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90558-03C5-4501-8933-CBDC1F54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32B44-927A-4139-9EA5-9803ADFFC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594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BA11-F334-49BF-BE5C-E06DC356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54CE1-C561-4FF2-8332-DB4E6F649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4D4B3-927D-4DAB-9458-5FAA6C8AC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885C1D-BF4A-4E5E-A411-A88E18AEA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F0766-703B-467E-9FA8-DFDD8B5D7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47678F-9052-4696-B362-5F6AF0A50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7BC74C-E8F1-4B66-8D3A-161560CE5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8B5390-FB66-4DD9-BBA5-E6B102AC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7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19A3-FFE9-49ED-B485-BD85652E7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846F31-1A53-4C65-9046-98892D882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DFD35-A696-47C5-800D-F294EA3EB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C9396-1A8E-45B6-9335-C95839FE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52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7CFD04-5BE6-4D96-AD32-A4122D97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6EB40-E9DD-4BBC-807F-BB5423F0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54A49-026F-427F-ADEC-69734ACE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725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BFC3F-AEF0-4741-B9A4-F2AFDA3F0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5ADB8-C139-4436-9D58-0D44F1C6D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E81A0-B309-4109-A6A8-24CCC119A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6047E-2DCB-4931-9230-AB4F8D16F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0B659-E01E-4D92-8F84-B6BF16C5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55B8D-DAFC-4089-8BA6-418227EA0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82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77AA-534E-44BC-85DF-3531EB67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38E5F-8BD2-42FF-A95A-CE39FC287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83D8C-96F7-4F59-B848-4A9C12B97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AEA3A3-FFEA-4903-85A0-9E96D246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606DC-39B0-42EF-AB8D-90694987A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DE2CF-B852-406B-8CBA-9E63BF21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836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E270A-143F-411B-BF65-33BD6D8A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155B61-14A2-4BDE-B41B-664437ACF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CC7BA-5BA9-4F27-9140-6CA8F8BB7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AC4B8-B19D-4E6C-AA4C-25B69A6B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3E1C1-E46E-4FFB-98DF-4D7700E4A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2391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342DB9-2BE5-4B5E-AEE3-76F0D9DBA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5DC1C8-8E78-4416-B4A2-19E283DF6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E955E-4D29-4BE3-ADDB-E2F5AECF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4D707-4749-48D6-9C06-A85C89E7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41B41-481E-4846-A2D7-08A76890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853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BD29B6-EB7A-45BE-985F-E929376B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C7DCF-3AC6-45A7-ABAC-655657F77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9662C-7F37-4EC2-BC41-29F8CA7248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2DB01-4DC8-41FA-AAB9-24D1C7B62835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860FF-458C-41F1-9E09-53105D1D8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11992-FAE9-4185-BD11-A57F86774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204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55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n you advertise, it's artificial intelligence. When you hire, it's  machine learning. When you implement, it's linear regression. - The cycle  of AI | Make a Meme">
            <a:extLst>
              <a:ext uri="{FF2B5EF4-FFF2-40B4-BE49-F238E27FC236}">
                <a16:creationId xmlns:a16="http://schemas.microsoft.com/office/drawing/2014/main" id="{F606010D-06AD-4F3E-9B0F-424E449E2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331" y="0"/>
            <a:ext cx="864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3D20E3-FBBE-435A-B1AA-A47B7C02A5F5}"/>
              </a:ext>
            </a:extLst>
          </p:cNvPr>
          <p:cNvSpPr txBox="1"/>
          <p:nvPr/>
        </p:nvSpPr>
        <p:spPr>
          <a:xfrm>
            <a:off x="81280" y="2367280"/>
            <a:ext cx="235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Regression …</a:t>
            </a:r>
          </a:p>
        </p:txBody>
      </p:sp>
    </p:spTree>
    <p:extLst>
      <p:ext uri="{BB962C8B-B14F-4D97-AF65-F5344CB8AC3E}">
        <p14:creationId xmlns:p14="http://schemas.microsoft.com/office/powerpoint/2010/main" val="141589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3085-DC61-47A3-B6E1-C991E5A6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3720" y="3041332"/>
            <a:ext cx="10515600" cy="77533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Regression comes under Supervised ML technique </a:t>
            </a:r>
          </a:p>
        </p:txBody>
      </p:sp>
    </p:spTree>
    <p:extLst>
      <p:ext uri="{BB962C8B-B14F-4D97-AF65-F5344CB8AC3E}">
        <p14:creationId xmlns:p14="http://schemas.microsoft.com/office/powerpoint/2010/main" val="12856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19EF1-3F55-4E02-9378-9D907063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analysis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FB8AB-EBB0-4883-BE3C-A594BE6E9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 a set of statistical processes for estimating the </a:t>
            </a:r>
            <a:r>
              <a:rPr lang="en-US" b="1" dirty="0"/>
              <a:t>relationships</a:t>
            </a:r>
            <a:r>
              <a:rPr lang="en-US" dirty="0"/>
              <a:t> between a </a:t>
            </a:r>
            <a:r>
              <a:rPr lang="en-US" b="1" dirty="0"/>
              <a:t>dependent</a:t>
            </a:r>
            <a:r>
              <a:rPr lang="en-US" dirty="0"/>
              <a:t> variable (often called the 'outcome' or 'response' variable) and one or more </a:t>
            </a:r>
            <a:r>
              <a:rPr lang="en-US" b="1" dirty="0"/>
              <a:t>independent</a:t>
            </a:r>
            <a:r>
              <a:rPr lang="en-US" dirty="0"/>
              <a:t> variables (often called 'predictors', 'covariates', 'explanatory variables' or 'features').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294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866D3E-B11F-4A05-8B57-6C6F99D02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61912"/>
            <a:ext cx="897255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3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68F65A-7806-4215-9B84-21E772D8F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95250"/>
            <a:ext cx="886777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17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695EBE-7D45-4FB7-A884-038E8943E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6687"/>
            <a:ext cx="929640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6E6BD5-F806-405C-89AD-315FDF54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DC1CAE-9139-414F-83B0-259F28A72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655" y="1283652"/>
            <a:ext cx="4667250" cy="72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B76D0F-93CD-4E96-B186-E2C3AE8E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100" y="2582545"/>
            <a:ext cx="35433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4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2A0A1-17EC-4958-B5CF-87D5073C5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34C353-29E7-4ADA-9F8B-D00DEB715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1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317E43-60B8-415E-A2EE-C714A24D3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404" y="2838450"/>
            <a:ext cx="3543300" cy="590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5E4D28-6817-4DFA-94C7-B02AAADDE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7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952B8C-6A2E-4A59-8AA1-23FB68FCE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417" y="1276667"/>
            <a:ext cx="3895725" cy="1724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F10D6-1B01-42A2-9308-5DE94AA91FAA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 Linear because </a:t>
            </a:r>
            <a:r>
              <a:rPr lang="en-IN" sz="4000" dirty="0">
                <a:solidFill>
                  <a:srgbClr val="FF0000"/>
                </a:solidFill>
              </a:rPr>
              <a:t>parameters are non linear</a:t>
            </a:r>
          </a:p>
        </p:txBody>
      </p:sp>
    </p:spTree>
    <p:extLst>
      <p:ext uri="{BB962C8B-B14F-4D97-AF65-F5344CB8AC3E}">
        <p14:creationId xmlns:p14="http://schemas.microsoft.com/office/powerpoint/2010/main" val="306891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7B1E50-1429-4D1D-A890-CD58A02E7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62" y="1865312"/>
            <a:ext cx="6010275" cy="1704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9E3D0-53AB-4E3D-9385-0AF8F012A77C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 Linear because </a:t>
            </a:r>
            <a:r>
              <a:rPr lang="en-IN" sz="4000" dirty="0">
                <a:solidFill>
                  <a:srgbClr val="FF0000"/>
                </a:solidFill>
              </a:rPr>
              <a:t>parameters are non linear</a:t>
            </a:r>
          </a:p>
        </p:txBody>
      </p:sp>
    </p:spTree>
    <p:extLst>
      <p:ext uri="{BB962C8B-B14F-4D97-AF65-F5344CB8AC3E}">
        <p14:creationId xmlns:p14="http://schemas.microsoft.com/office/powerpoint/2010/main" val="328583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38BA7-70CE-4A74-83A4-A75D675E5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228600"/>
            <a:ext cx="95154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21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DB00F-B6BF-4A2C-A1FF-DBD0B1D46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12" y="114300"/>
            <a:ext cx="93249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70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6E4599-2E7F-481D-8FCC-9253AC0BE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409575"/>
            <a:ext cx="91535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2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3D2E13-5FAD-4933-8DFF-69A54CE8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04775"/>
            <a:ext cx="828675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38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7E72B-4380-4305-963C-0F75D8CD5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242" y="3429000"/>
            <a:ext cx="8524875" cy="304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787AE8-0E5C-4897-B88A-6C6B1C7AE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812" y="116840"/>
            <a:ext cx="5597914" cy="33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27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3866A3-8E00-48A8-9DC3-F5B347151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50" y="400050"/>
            <a:ext cx="7200900" cy="3028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2A129-2FAF-4174-9457-D3523F740826}"/>
              </a:ext>
            </a:extLst>
          </p:cNvPr>
          <p:cNvSpPr txBox="1"/>
          <p:nvPr/>
        </p:nvSpPr>
        <p:spPr>
          <a:xfrm>
            <a:off x="1682750" y="3429000"/>
            <a:ext cx="85242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endParaRPr lang="en-IN" sz="2800" dirty="0"/>
          </a:p>
          <a:p>
            <a:r>
              <a:rPr lang="en-IN" sz="2800" dirty="0"/>
              <a:t>Also expressed in %</a:t>
            </a:r>
          </a:p>
          <a:p>
            <a:endParaRPr lang="en-IN" sz="2800" dirty="0"/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1974289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C5FFD3-140B-41FD-8DF6-5EE9A8C36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309562"/>
            <a:ext cx="88677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6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489CB1-6744-47D1-B4BC-168D954B7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5" y="204944"/>
            <a:ext cx="7732395" cy="42455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B57570-AFCD-4080-8B7F-8158ED622B04}"/>
              </a:ext>
            </a:extLst>
          </p:cNvPr>
          <p:cNvSpPr txBox="1"/>
          <p:nvPr/>
        </p:nvSpPr>
        <p:spPr>
          <a:xfrm>
            <a:off x="1300480" y="4450497"/>
            <a:ext cx="10535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r>
              <a:rPr lang="en-IN" sz="2800" dirty="0"/>
              <a:t>Also expressed in %</a:t>
            </a:r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2274387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5CE199-047B-49BE-99A3-E52924D51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805" y="0"/>
            <a:ext cx="867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40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133</Words>
  <Application>Microsoft Office PowerPoint</Application>
  <PresentationFormat>Widescreen</PresentationFormat>
  <Paragraphs>16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Regression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19</cp:revision>
  <dcterms:created xsi:type="dcterms:W3CDTF">2020-02-02T19:16:11Z</dcterms:created>
  <dcterms:modified xsi:type="dcterms:W3CDTF">2021-12-12T09:46:04Z</dcterms:modified>
</cp:coreProperties>
</file>