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32"/>
  </p:notesMasterIdLst>
  <p:sldIdLst>
    <p:sldId id="256" r:id="rId2"/>
    <p:sldId id="546" r:id="rId3"/>
    <p:sldId id="257" r:id="rId4"/>
    <p:sldId id="274" r:id="rId5"/>
    <p:sldId id="559" r:id="rId6"/>
    <p:sldId id="553" r:id="rId7"/>
    <p:sldId id="554" r:id="rId8"/>
    <p:sldId id="555" r:id="rId9"/>
    <p:sldId id="556" r:id="rId10"/>
    <p:sldId id="557" r:id="rId11"/>
    <p:sldId id="558" r:id="rId12"/>
    <p:sldId id="551" r:id="rId13"/>
    <p:sldId id="263" r:id="rId14"/>
    <p:sldId id="264" r:id="rId15"/>
    <p:sldId id="560" r:id="rId16"/>
    <p:sldId id="261" r:id="rId17"/>
    <p:sldId id="262" r:id="rId18"/>
    <p:sldId id="265" r:id="rId19"/>
    <p:sldId id="547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73" r:id="rId28"/>
    <p:sldId id="548" r:id="rId29"/>
    <p:sldId id="549" r:id="rId30"/>
    <p:sldId id="550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79" autoAdjust="0"/>
    <p:restoredTop sz="94660"/>
  </p:normalViewPr>
  <p:slideViewPr>
    <p:cSldViewPr snapToGrid="0">
      <p:cViewPr varScale="1">
        <p:scale>
          <a:sx n="64" d="100"/>
          <a:sy n="64" d="100"/>
        </p:scale>
        <p:origin x="11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0:57.462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4490 766 17064,'-7'-10'661,"-38"-55"-635,-89-100-1,52 74-263,-69-68-1172,130 140 1154,-1 1 0,-1 1-1,0 1 1,-2 1 0,-45-20 0,18 15-28,-2 3 1,0 2-1,-1 2 1,-105-9 0,-235 7 201,301 14 212,-107 2 458,1 8-1,-356 62 1,434-45-430,0 5 0,3 5 0,1 5 0,1 6 0,-183 102 0,212-92-76,1 3 1,4 4 0,2 3-1,-90 99 1,33-12-48,-141 202 0,230-288 15,-62 114 1,98-155-34,0 0-1,2 1 1,1 1 0,1 0-1,2 0 1,0 0 0,-3 55-1,9-52-10,2 0 0,1 0 1,2 0-1,1 0 0,1-1 0,2 0 0,1 0 0,2-1 0,0 0 0,2-1 0,2 0 0,0-1 1,31 41-1,-2-9-9,3-1 0,2-3 0,3-2 0,101 81 0,263 153 196,-217-175 127,5-9-1,292 104 0,-274-127-176,3-9-1,291 52 1,-375-100-45,0-6 0,1-6 0,1-7 0,-1-5 1,149-21-1,-196 5 52,-1-3 0,0-4 0,-2-5 0,-1-3 0,-2-5 0,-1-3 0,-2-4 0,-2-4 0,-2-4 0,-3-3 0,95-82 0,-90 60-100,-3-3 0,-4-4 1,-4-2-1,-3-4 0,-5-3 0,-3-3 0,-5-2 1,-4-3-1,54-141 0,-72 147-120,-3-1 1,-5-1-1,-3-2 1,11-116-1,-31 168-9,-1-1-1,-3 1 1,-1 0 0,-3 0 0,-1 0-1,-3 0 1,-2 1 0,-1 0 0,-3 1-1,-1 0 1,-28-54 0,10 39-4,-2 2-1,-2 1 1,-3 2 0,-2 2 0,-97-92-1,75 88 105,-3 3-1,-2 2 0,-2 4 1,-95-47-1,63 45-613,-2 4 0,-189-53-1,160 65-2477,-250-29-1,220 49-5009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1:41.136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135 115 13126,'0'0'1342,"-12"-4"-1195,0 1-88,1 1 69,0-1 0,0 0 0,0-1 0,0 0 0,1 0 0,0-1 0,-17-11 0,27 16-139,-1-1 0,1 1 0,-1-1 0,0 1 0,1-1 0,-1 1 1,1-1-1,-1 1 0,1-1 0,0 1 0,-1-1 0,1 0 0,-1 1 0,1-1 0,0 0 0,0 1 1,-1-1-1,1 0 0,0 1 0,0-1 0,0 0 0,0 0 0,0 1 0,0-1 0,0 0 0,0 0 0,0 1 1,0-1-1,0 0 0,1 0 0,18-15-722,33 1-330,6 7 1238,0 3 0,74 3 0,-49 2 28,1214 25 1870,-975-13-1438,472-11 1231,-433-6-1211,-333 5-822,21 0 318,47 5 1,-83-4-581,0 1 0,-1 1 0,1 0 0,-1 0 0,0 1 0,0 1 0,0 0 0,20 12 1,-12 0-3540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1:42.631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1 572 11381,'0'0'1849,"28"-5"-1785,144-33-222,194-20 1,182 15 803,447-50 1629,58-2 68,-102 60-2303,263-14 29,-569 9-67,649-33 90,-3 39 9,-1281 34-361,78 0 300,-64 0-5214,-44-3 580,-9-2-2540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1:43.100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14 240 17592,'0'0'267,"-14"-2"1352,760-54-1742,-392 19 134,1364-70-590,-1312 87 518,2408 3 811,-1497 138-1685,-845-69-2015,-281-38-3183,-133-13 1077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1:49.320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19 524 14743,'0'0'1715,"-5"-7"-1744,-9-15-40,29 33 32,47 52 16,-45-45 17,103 115 192,131 193 1,-156-195-88,5-3 0,128 123 0,-163-189-88,3-4 0,3-2-1,137 82 1,-174-119-21,0-1 0,2-2 0,-1-2 0,2-1 0,0-1 0,1-2 0,-1-2 0,2-2 0,-1-1 0,1-2 0,51-2 0,-71-4 52,0 0 0,0-1 0,-1-1 0,1-1 0,-1 0 0,0-2 1,-1 0-1,0-1 0,0 0 0,-1-1 0,0-1 0,0-1 0,-2-1 0,1 0 0,-2 0 0,20-26 0,7-13 112,-3-2-1,-3-1 1,44-95-1,-9 0-123,-7-4-1,44-165 1,34-334-63,-122 427 425,-18 217-758,-31 498 281,-38-1 336,58-417-242,-182 1050 493,-67 483 1481,221-1262-1901,-23 164-64,-32-10-257,71-408-164,-65 159 0,67-201-750,-39 62 0,40-77-1039,-2-1 0,-41 44 0,12-26-9071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1:50.688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5960 1727 17192,'-47'-160'202,"-99"-278"-167,122 380-48,-3 0-1,-3 2 1,-2 1 0,-2 1 0,-53-61-1,31 51-42,-2 2 0,-3 3 0,-3 3 0,-2 3 0,-3 3 0,-1 2 0,-3 4 0,-1 3 0,-2 3 0,-2 4 0,-142-43 0,84 44-49,-1 6 1,-1 5-1,-1 7 1,-265 5-1,286 18 120,0 5 0,1 5 0,1 6 0,1 4 0,1 5 0,-131 58 0,66-11 57,4 8 1,-320 216 0,315-170 25,5 7-1,7 8 1,6 8-1,-260 324 1,328-354-47,6 4-1,5 4 1,6 3 0,7 3 0,5 3-1,-68 229 1,102-254-87,6 1-1,5 1 1,5 1 0,6 0-1,5 1 1,21 223 0,12-133 25,10-1 1,8-1-1,78 209 1,-60-229 2,154 314 1,-172-417 225,4-2-1,3-3 1,5-1 0,2-4-1,112 109 1,-85-107-15,4-5-1,2-4 1,4-4-1,3-4 1,179 82 0,-110-74-71,3-7 1,351 79 0,-284-93-331,411 33 0,-545-78 165,-1-5 0,0-4 0,0-5 0,0-5 0,-1-4 0,159-49 0,-132 19-123,-2-6 1,-3-5-1,132-84 0,-78 27-14,221-185 0,-236 158-794,-5-6-1,220-268 1,-278 285 482,-5-3 0,-6-5-1,-7-4 1,67-154 0,-112 201 719,-3-2 0,-5-1 0,-4-2-1,-4 0 1,-5-2 0,-5 0 0,-4-1 0,-5 0-1,-4 0 1,-5 0 0,-20-114 0,-7 42 228,-7 1 1,-76-211 0,33 169 99,-138-265-1,161 372-580,-5 2 0,-4 3 0,-5 4 0,-170-185 0,187 232-92,-1 3-1,-3 2 1,-2 3-1,-2 2 0,-2 4 1,-2 2-1,-1 4 0,-2 2 1,-97-30-1,81 39-249,-2 4 0,0 4 0,-1 4 0,-133-1 0,71 15-2849,-278 40 0,268-14-1104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1:53.106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15 1550 10373,'0'0'2030,"-15"-12"1710,336-163-4119,-161 84 404,1257-680 524,-809 445-3814,-565 303 2840,234-129-5436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1:54.863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6 12950,'126'-5'22,"202"16"0,-261-3 4,1 3 1,-1 2-1,-1 3 1,104 41-1,-147-47-18,0 0 1,-1 2-1,0 0 0,-1 2 1,-1 0-1,0 1 0,0 1 0,-2 1 1,20 23-1,-29-29 16,-1 1 0,0-1 0,0 1 0,-2 0 0,1 1 0,-2-1 0,0 1 0,0 1 0,-1-1 0,-1 0 0,0 1 0,-1 0 0,0 0 0,-1 0 0,-1 0 0,0 0 0,-1-1 0,-3 16 0,-1-3 42,-2 0 1,-1 0-1,-1-1 1,-2 0-1,0-1 0,-21 34 1,-10 6 137,-50 59-1,-235 243-51,83-101-381,229-248 124,-13 20-337,28-37 436,0 1 0,0-1 0,0 0 0,0 0 0,0 0 0,0 1 0,0-1 0,0 0 0,0 0 0,0 0-1,0 1 1,0-1 0,0 0 0,0 0 0,0 1 0,0-1 0,0 0 0,0 0 0,0 0 0,1 1 0,-1-1 0,0 0 0,0 0 0,0 0 0,0 0 0,0 1 0,1-1 0,-1 0 0,0 0 0,0 0-1,0 0 1,0 0 0,1 0 0,-1 0 0,0 1 0,0-1 0,0 0 0,1 0 0,-1 0 0,0 0 0,0 0 0,1 0 0,-1 0 0,0 0 0,0 0 0,0 0 0,1 0 0,-1 0 0,0 0 0,0 0-1,0 0 1,1-1 0,-1 1 0,0 0 0,0 0 0,0 0 0,1 0 0,-1 0 0,0 0 0,0 0 0,0-1 0,1 1 0,16-6 278,17-11 741,-2-1 0,56-43 0,-39 26-787,987-785-799,-951 743 284,-3-4 0,92-116-1,-167 188 581,9-14 118,-12 8 2643,-20 88-3092,-7 105 439,1 339 0,34-166-990,9-3-3963,-10-173-85,-4-74-2818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1:55.252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56 19817,'0'0'-112,"11"-8"-291,-5 4 346,1-1 4,-1 1 1,1-1-1,0 2 1,0-1 0,0 1-1,0 0 1,0 0-1,1 1 1,-1 0-1,1 0 1,0 1 0,9-1-1,13 1-76,1-1 69,1 1-1,-1 1 1,1 2-1,-1 1 1,0 2-1,52 13 1,-81-17-3,-1 0 0,0-1 0,1 1 1,-1 0-1,1 0 0,-1 0 0,0 0 0,0 0 1,1 0-1,-1 1 0,0-1 0,0 0 0,0 1 0,0-1 1,-1 0-1,1 1 0,0-1 0,0 1 0,-1-1 0,1 3 1,0 1 11,0 0 1,0 0-1,-1 0 1,0 0-1,0 0 1,-1 9 0,-3 6 63,0 0 0,-11 28 0,12-41-96,-53 124-35,40-99 116,1 0-1,2 2 1,-16 58-1,29-90-34,0 0 1,0 0-1,1 0 0,-1 0 0,0 0 0,1 0 0,-1 0 0,1-1 0,0 1 0,0 0 0,0 0 1,0 0-1,0-1 0,0 1 0,0 0 0,2 1 0,15 13-9871,-11-14 4756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1:55.731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84 16824,'0'0'320,"7"-10"149,-7 9-461,3-4-11,0 0 0,1 0-1,-1 0 1,1 0-1,0 1 1,0 0 0,1-1-1,-1 2 1,1-1-1,0 0 1,0 1 0,0 0-1,0 0 1,1 0-1,-1 1 1,1 0 0,-1 0-1,1 0 1,0 1-1,0 0 1,8-1 0,9 3 15,-1 1 0,0 1 0,0 1 0,-1 1 0,1 0 0,-1 2 0,0 1 1,-1 0-1,0 1 0,0 2 0,-1 0 0,32 23 0,-42-25-23,1 0 1,-1 0-1,0 1 0,-1 0 1,0 1-1,-1 0 0,0 0 1,0 0-1,-2 1 0,1 0 1,-1 0-1,-1 1 0,0-1 1,3 21-1,-2-2-33,-1 0-1,-2 0 1,-1 0 0,-5 59 0,-3-48-163,-2 0 1,-2 0 0,-1-1 0,-2 0-1,-2-1 1,-2-1 0,-1-1 0,-2 0-1,-2-2 1,-1 0 0,-2-2 0,-34 37-1,38-54-772,22-17 979,0 0 1,-1 0 0,1 0 0,0 0 0,0 0-1,0 0 1,-1 0 0,1 0 0,0 0-1,0 0 1,-1 0 0,1 0 0,0 0-1,0 0 1,-1 0 0,1 0 0,0 0 0,0 0-1,0-1 1,-1 1 0,1 0 0,0 0-1,0 0 1,0 0 0,0-1 0,-1 1-1,1 0 1,0 0 0,0 0 0,0 0 0,0-1-1,0 1 1,0 0 0,-1 0 0,1-1-1,0 1 1,0 0 0,0 0 0,0 0-1,0-1 1,0 1 0,0 0 0,0 0 0,0-1-1,0 1 1,0 0 0,0-1 0,12-49 1808,11-14-1597,3 0 0,2 1 0,4 2 0,39-58-1,-20 44-163,3 3-1,102-105 0,-128 148-30,1 1 0,1 2 0,1 1 0,1 1-1,38-20 1,-67 43 73,0-1 0,0 1 0,0-1 0,1 1 0,-1 0 0,1 0 0,-1 1 0,1-1 0,-1 1 0,1 0 0,-1 0 0,1 0 0,-1 0 0,1 0 0,0 1 0,-1 0 0,0-1 0,1 1 0,3 2 0,-1 0-63,-1 0 1,0 1 0,0-1 0,0 1 0,0 0 0,-1 0-1,1 1 1,-1-1 0,0 1 0,4 6 0,5 10-60,-1 1 1,-1 1-1,-1-1 1,9 33-1,1 8-33,-4 0 0,-2 1 1,-3 1-1,-3 0 0,0 75 1,-8-82-1221,-3 0 1,-3 0 0,-18 79 0,2-54-4169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1:56.120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53 16520,'15'-8'1504,"-15"8"-1499,12-7-1,0 1-1,1 0 0,0 1 0,0 0 0,0 1 1,1 1-1,-1 0 0,1 0 0,15 1 1,32 1-23,-1 4 0,1 2 1,-1 3-1,0 2 0,-1 3 1,0 3-1,64 26 0,-114-38 1,0 0 0,0 1 0,-1 0 0,0 0-1,0 1 1,0 0 0,0 1 0,-1-1 0,-1 2 0,1-1-1,-1 1 1,0 0 0,0 0 0,-1 0 0,-1 1 0,1 0-1,-1 0 1,-1 0 0,1 0 0,2 17 0,1 11-87,-3 0-1,0 1 1,-3-1 0,-3 41 0,1-16 57,1-53 63,-1 8-71,1 0 0,1 0 0,1 0 0,6 27 0,-6-38-8,0 0 0,1 0 0,-1 0 1,1-1-1,1 1 0,-1-1 0,1 1 0,0-1 1,0 0-1,1 0 0,-1-1 0,1 1 0,0-1 1,0 0-1,1-1 0,5 4 0,14 7-254,1-2 0,1 0-1,0-2 1,48 12 0,117 12-3712,-98-25-161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1:56.572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47 17752,'14'-5'147,"14"-5"-161,0 2 0,0 1 0,1 1-1,0 1 1,0 2 0,0 1 0,1 1 0,-1 2 0,49 6 0,-20 2 65,1 2 0,-2 3 1,110 42-1,-140-45-46,1 2 0,-2 1 0,0 1 1,0 1-1,-2 1 0,0 1 0,-1 2 0,-1 0 1,25 29-1,-32-30-30,-1 0 0,0 2 0,-2 0 0,0 0 0,-1 1 0,-2 0 0,0 1 0,-1 0 0,-1 1 0,-2-1 0,5 38 0,-7-25-3,-2-1 0,-1 1 1,-2-1-1,-2 1 0,-1-1 0,-17 60 1,-5-8-769,-53 112 1,76-185 516,6-13 1019,13-22 1011,503-720-988,-331 533-1026,-148 170 438,3 2 0,0 1 0,54-31 0,-96 66-134,0 0 1,1-1-1,-1 1 0,1 0 1,-1 0-1,1 0 0,-1 0 0,1 0 1,-1 0-1,1 0 0,-1 0 1,1 1-1,-1-1 0,1 0 0,-1 0 1,0 0-1,1 0 0,-1 1 0,1-1 1,-1 0-1,1 0 0,-1 1 1,0-1-1,1 0 0,-1 1 0,0-1 1,1 0-1,-1 1 0,0-1 1,0 0-1,1 1 0,-1-1 0,0 1 1,0-1-1,0 1 0,1-1 0,-1 1 1,0-1-1,0 0 0,0 1 1,0-1-1,0 1 0,0 0 0,7 32-577,-5-23 700,95 548-17,-41-219-1343,11-7-3665,-43-232-251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1:56.947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71 14839,'0'0'6077,"6"-10"-5525,19-33-365,-24 42-198,1-1 0,-1 0-1,1 1 1,-1 0 0,1-1-1,0 1 1,0 0-1,0 0 1,0 0 0,-1 0-1,1 0 1,0 1 0,1-1-1,-1 1 1,0-1 0,0 1-1,0-1 1,0 1 0,0 0-1,0 0 1,0 0 0,1 1-1,-1-1 1,0 0 0,0 1-1,0-1 1,0 1 0,2 1-1,7 0-24,71 16-268,-1 3 1,0 4-1,-3 4 0,94 46 1,-163-70 231,9 2-195,-1 1-1,0 1 1,0 0-1,-1 2 1,0 0 0,-1 0-1,0 1 1,19 22-1,-33-34 230,-1 1 0,1 0 0,0 0 0,0 0 0,-1 0 0,1 0 0,-1 0 0,1 0 0,-1 0 0,1 0-1,-1 1 1,0-1 0,1 0 0,-1 0 0,0 0 0,0 0 0,0 1 0,0-1 0,0 0 0,0 0 0,0 0 0,0 0 0,-1 1 0,1-1 0,0 0-1,-1 0 1,1 0 0,-1 0 0,1 0 0,-1 0 0,1 0 0,-1 0 0,0 0 0,1 0 0,-1 0 0,0 0 0,0-1 0,0 1 0,0 0 0,0 0-1,0-1 1,0 1 0,0-1 0,0 1 0,0-1 0,0 1 0,0-1 0,-2 1 0,-8 3 79,0-1-1,-1 0 1,-22 3-1,23-5 22,-28 5 6,-36 8 81,75-14-55,-1 1 1,1-1 0,0 1 0,0-1 0,0 1 0,-1 0 0,1-1-1,0 1 1,0-1 0,0 1 0,0-1 0,0 1 0,0 0 0,0-1-1,0 1 1,0-1 0,0 1 0,0 0 0,1-1 0,-1 1 0,0-1-1,0 1 1,1-1 0,-1 1 0,0-1 0,1 1 0,-1-1 0,0 1-1,1-1 1,-1 1 0,1-1 0,-1 1 0,0-1 0,1 0 0,0 1-1,19 23 83,-17-21 44,3 4-208,0 0-1,0 1 1,0 0 0,-1 0-1,0 0 1,-1 1-1,0 0 1,0-1 0,-1 2-1,0-1 1,-1 0 0,0 1-1,0-1 1,0 18 0,-2-18-156,-1-1 0,0 1 1,0 0-1,-1-1 1,-1 0-1,1 0 0,-1 1 1,0-1-1,-1-1 1,0 1-1,-1-1 0,1 1 1,-1-1-1,0 0 1,-1-1-1,0 1 1,-11 8-1,-31 24-2584,-98 60 1,44-42-3538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1:57.329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1 412 14455,'71'-9'368,"63"-16"-48,78-14-80,54-16 256,36-5 273,6 1-417,-13 9-256,0 7-96,-10 8-288,-11 12-112,-19 11 47,-22 10-31,-22 2-416,-26 2-385,-55 2-1168,-33-1-2401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1:57.738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11 19833,'0'0'1905,"61"-3"-1905,59-2 0,140 3 112,172 2-112,110 6-112,60 5-384,-7-11-1425,-179-1-2337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9:34.153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0 15415,'0'0'0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2:13.610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75 12422,'0'0'571,"9"-5"-739,18-6 231,0 1 0,0 1 0,1 1 0,0 1 1,1 2-1,-1 0 0,1 2 0,51 2 1,27 7-27,113 20 1,-47-4 35,518 4 974,2-52 1458,-95 1-1644,-505 23-926,467-23-2250,-434 13-822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4:36.145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31 94 1953,'0'0'6160,"-3"-7"-5224,-25-80 5347,101 122-6099,-36-20-300,0-1 0,1-3-1,0-1 1,0-1-1,64 5 1,203-4 266,-184-10-23,636 26 1223,-24-1-977,459 29 16,-1019-43-177,294 10 736,0-35-573,-354 4-689,124-11 573,-80 5-6250,-155 16 2019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4:19.521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0 15655,'0'0'491,"5"13"-334,10 21-69,1-1 0,2 0 0,33 47-1,83 98 244,-108-145-271,-6-8-19,269 317 406,-251-303-455,2-1 1,1-2 0,3-2 0,0-2 0,2-2 0,54 27 0,-70-45-80,0-1 0,1-1 1,0-1-1,0-2 1,1-1-1,0-2 0,0 0 1,0-3-1,1-1 1,-1-1-1,0-1 1,0-2-1,0-2 0,-1 0 1,1-2-1,-2-2 1,1-1-1,31-16 0,-25 10 257,-1-3 0,-1 0 0,-1-3-1,-1 0 1,-1-2 0,-1-2-1,-1-1 1,-2-1 0,-1-1 0,-1-1-1,-1-2 1,-2 0 0,36-74 0,-44 74 122,-3-1 1,0 0-1,11-61 1,2-109 2600,-4 312-4160,-16-30 1319,-3 0 1,-17 150 0,-47 157 207,52-326-228,-187 975 1217,101-237-1273,81-629-800,13-143 274,-6 43-2198,-4-31-2537,8-34 2340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4:20.328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0 423 20489,'12'-13'302,"16"-9"-393,1 2 0,0 1 1,2 1-1,56-24 0,-27 13 59,65-30-59,152-51 0,-221 91-189,1 4 0,1 1 0,1 4 0,-1 1 0,85 0 0,-124 9 230,0 1 0,0 1 0,0 1 0,-1 0 0,1 2 0,-1 0 1,0 1-1,0 0 0,-1 2 0,27 15 0,-33-16 97,-1 0 1,0 1-1,0 0 0,-1 1 1,0 0-1,-1 0 0,0 1 1,0 0-1,-1 0 1,0 1-1,-1 0 0,0 0 1,-1 1-1,0-1 0,-1 1 1,5 25-1,-4-11 44,-2 1 0,0 1 0,-3-1-1,0 0 1,-1 0 0,-9 46 0,-2-15 111,-4 0 1,-22 57-1,35-108-9,-5 23-833,14-26-42,11-12 269,53-43 252,-2-2 0,113-117 0,-141 130 76,364-398-139,-389 422 2245,-23 32-743,-6 14-1480,-18 49 211,4 2-1,-22 100 0,41-138-9,1 1 0,3 1 0,2-1 0,1 1 0,9 88 0,-4-115-2,1 0 0,0 0 0,1-1 0,1 1-1,1-1 1,1-1 0,0 1 0,1-1 0,0-1 0,21 26-1,-12-22 15,0 0 0,1-1 0,1-1 0,0-1 0,1 0 0,43 22 0,-14-14-215,2-2 1,0-3-1,1-2 0,1-2 0,0-2 0,77 7 1,126-7-5043,-160-13-588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4:20.859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137 98 17784,'-10'-9'913,"-89"-79"903,100 132-2491,15 724 616,-38 2-8,-1 21-562,85 811 123,-16-1078 934,81 1183 1745,-124-1641-2202,-2 1-180,3-1 0,23 119-1,-26-184 36,-1 1 0,0-1 0,0 0 0,1 0 0,-1 0 0,1 1 0,-1-1 0,1 0-1,-1 0 1,1 0 0,0 0 0,0 0 0,-1 0 0,1 0 0,0 0 0,0 0 0,0-1 0,0 1-1,0 0 1,0 0 0,0-1 0,0 1 0,1-1 0,-1 1 0,0-1 0,0 1 0,0-1-1,0 0 1,1 0 0,-1 0 0,0 1 0,0-1 0,1 0 0,1-1 0,2 1-398,0-2 0,0 1 1,0 0-1,0-1 0,-1 0 1,8-4-1,20-13-3339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4:54.250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1 460 12726,'0'0'5058,"0"-4"-4431,0-12-245,0 12-196,8 12-116,39 44-8,-3 2 1,37 59 0,-43-59-57,190 306 44,-88-133-641,-128-208 490,74 103-478,-79-112 454,2 0 0,-1-1 0,2-1 0,-1 1 1,1-1-1,0-1 0,1 0 0,-1 0 0,15 6 0,-17-11 65,-1 0 0,0 0 0,1-1 0,-1 0 1,1 0-1,-1-1 0,1 0 0,0-1 0,-1 1 0,1-1 0,-1-1 0,0 1 1,1-1-1,-1-1 0,9-3 0,10-6 64,1-1 0,35-25 0,-59 36-8,46-32 52,-1-3-1,-1-2 0,-2-2 1,-3-2-1,-1-1 1,46-66-1,-35 36-630,-3-3 0,-4-2-1,55-132 1,-77 149 449,-2 0 0,-4-2-1,11-68 1,11-195 3507,-39 326-3269,0 0 0,-1 0-1,1 0 1,0 0 0,0-1 0,0 1-1,0 0 1,0 0 0,0 0-1,1 0 1,-1 0 0,0 0 0,1 0-1,-1 0 1,0 0 0,1 0-1,-1 0 1,1 0 0,-1 1 0,1-1-1,0 0 1,1-1 0,9 24 1008,-3-5-1494,26 67 385,-3 2-1,-4 1 0,27 153 0,3 282-149,-48-334 14,-24 305 0,5-392 53,-5 0 0,-5 0 1,-4-2-1,-61 160 0,66-213-45,-2 0 0,-29 44-1,41-75 84,-2 0 0,0 0 0,0-1 0,-1 0 0,-1-1 0,0-1 0,-1 0-1,-31 20 1,38-28 76,-1-1 0,1 0 0,-1 0-1,0-1 1,-1 0 0,1 0 0,0-1-1,0 0 1,-1 0 0,1-1 0,0 0 0,-1 0-1,1-1 1,0 0 0,-1-1 0,1 0-1,0 0 1,0-1 0,-11-5 0,-4-3 76,0-1 1,1 0 0,1-2-1,0-1 1,-19-17 0,6 1 5,1-1 0,2-1 0,1-2 0,2-1 0,1-1 0,-37-69 0,49 78-66,2-1 0,1 0 0,1-1 0,1 0 0,2 0 0,1-1 0,1 0 1,2 0-1,1-1 0,2-54 0,4 65-36,1 1 0,0-1 0,2 1 1,0 0-1,1 0 0,1 1 0,1 0 0,1 1 0,0 0 0,2 0 1,0 1-1,0 0 0,26-24 0,8-3-56,2 1 0,3 2-1,60-37 1,236-140-473,-58 38-2430,-105 53-3469,-96 58-4644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4:54.640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1 211 21914,'0'0'688,"44"6"-624,21-7-64,44-8 0,39-9 0,14-5-48,-10-1 16,-18 1-560,-25 0-448,-8-2-401,-15-1-672,-27 3-1505,-17 1-3937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4:54.999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1 361 1217,'0'0'21401,"81"-5"-21769,37-15 176,56-13 16,32-11-144,10-5-352,-12-6-465,-21-5-944,-50 12-1889,-28 2-6370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4:55.372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2134 19209,'71'-279'238,"58"-264"-393,-74 263 191,115-519 264,-99 567-244,-66 261 269,-1 32-416,-54 841 654,0-278-679,46-475-142,7-1 0,25 178-1,-20-275 104,1 1-1,3-2 0,2 0 0,2 0 1,41 86-1,-46-117 93,0 0 0,1-1 0,1-1 0,0 0 0,1-1 0,1-1 0,21 17 0,-24-22-28,2-1 0,-1 0 0,1-1 0,0-1 0,1 0 1,0-1-1,0-1 0,0 0 0,1-1 0,27 3 0,-23-6 81,0 0-1,0-2 1,0-1 0,0 0 0,-1-1 0,1-1-1,-1-1 1,0-1 0,0-1 0,0 0 0,-1-1-1,0-1 1,-1-1 0,0-1 0,-1 0 0,27-23-1,-25 18 36,-1 0 0,-1-1 0,0 0 0,-1-1 0,-1-1 0,-1 0 0,0-1 0,-2-1 0,0 0 0,-1 0 0,-2-1 0,0 0 0,10-46 0,-16 44 101,0 0 1,-1 0-1,-1-1 0,-2 1 1,0 0-1,-1 0 0,-12-42 1,9 48 62,0 0 0,-1 0 0,-1 1 0,0 0 1,-1 0-1,-1 1 0,-1 0 0,0 0 1,-1 2-1,-21-21 0,21 24-81,0 2-1,-1-1 1,-1 1-1,1 1 1,-1 0-1,-1 1 1,0 1-1,0 0 1,0 1-1,0 1 1,-22-4-1,15 5-748,0 1-1,0 2 0,0 0 0,0 1 0,0 1 0,0 1 0,-32 8 1,-2 6-4314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4:55.745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0 140 23163,'0'0'923,"10"-3"-678,159-36-483,-11 1-905,171-18 0,-323 55 1164,2 0-373,-1 0 0,0 1 0,0 0 0,1 0 1,-1 0-1,8 2 0,-14-1 251,1-1 1,-1 1-1,1-1 0,-1 1 0,0 0 1,1 0-1,-1-1 0,0 1 1,0 0-1,1 0 0,-1 0 1,0 1-1,0-1 0,0 0 0,0 0 1,0 1-1,-1-1 0,1 0 1,0 1-1,-1-1 0,1 0 1,-1 1-1,1-1 0,-1 1 1,1-1-1,-1 1 0,0 0 0,0-1 1,0 1-1,0-1 0,0 1 1,-1 2-1,0 5 102,-1 0-1,-1 0 1,0 0-1,0-1 1,0 1-1,-1-1 1,0 0-1,-1 0 1,0 0-1,-10 11 1,-2 6 84,-43 65 41,18-30-18,2 1 0,3 2 0,-44 107-1,80-168-112,0 0 0,0 1 0,0-1-1,0 1 1,1-1 0,-1 0 0,1 1 0,0-1-1,0 1 1,0 0 0,0-1 0,0 1 0,0-1-1,1 1 1,-1-1 0,1 1 0,-1-1-1,3 4 1,-2-5-4,0 0-1,0 1 0,1-1 1,-1 0-1,0 1 0,1-1 1,-1 0-1,1 0 0,0 0 1,-1 0-1,1-1 0,0 1 1,-1 0-1,1-1 0,0 1 1,0-1-1,0 1 0,-1-1 1,3 0-1,6 0 5,1 0-1,-1-1 1,0 0-1,0-1 1,0 0-1,0 0 1,14-6-1,20-11 106,-1-1-1,0-2 0,44-32 1,108-93-663,-154 111 345,-2-2 0,-1-2 0,59-82-1,-20 7 5651,-76 115-5358,0 0 0,0 1 0,-1-1 0,1 1-1,0-1 1,0 1 0,0-1 0,-1 1 0,1 0 0,0-1 0,-1 1-1,1 0 1,-1-1 0,1 1 0,-1 0 0,1 0 0,-1 0-1,1-1 1,-1 1 0,0 0 0,1 0 0,-1 0 0,0 0 0,0 0-1,0 1 1,14 33-305,-1 0 153,1-1 0,31 55 0,-38-78-106,1 0 1,-1 0-1,2 0 0,0-1 0,0-1 1,1 1-1,0-1 0,0-1 1,1 0-1,0 0 0,14 6 0,1-3-636,0-2-1,0-1 0,1-1 0,0-1 0,28 2 1,35-3-5322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4:56.103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2328 992 18120,'0'0'721,"58"145"127,-24-5-192,-12 30-31,-22 7-385,-28-1-112,-22-16-128,-23-6 0,-14-11-48,-14-14-192,-11-18-433,-10-18-575,3-24-993,30-24-1345,20-31-4546</inkml:trace>
  <inkml:trace contextRef="#ctx0" brushRef="#br0" timeOffset="1">579 39 16712,'0'0'1675,"-13"-6"-931,-2-1-546,0 1-1,0 1 1,-24-6-1,32 10-177,0-1 0,0 2 0,-1-1-1,1 1 1,0 0 0,0 1 0,0 0 0,-1 0 0,1 0-1,0 1 1,0 0 0,1 0 0,-9 4 0,-2 4-11,1 1 0,1 1 1,0 0-1,0 0 1,1 2-1,1 0 1,0 0-1,1 1 0,1 1 1,-18 31-1,2 5 64,1 0 0,-24 79 0,25-51-41,3 2-1,4 0 0,4 1 0,-6 125 0,18-110-236,3 0 0,5 1 0,29 149 0,-25-197-85,2-1 0,3-1 0,2-1 0,2 0 1,26 48-1,-29-68 193,0-2 1,2 0-1,1-1 0,1-1 1,2 0-1,0-2 1,1-1-1,1 0 0,39 25 1,-3-11 444,0-3 0,3-2 1,0-3-1,1-3 0,102 23 0,-59-24 309,1-4 0,192 7 0,-231-26-1021,1-2 0,-1-4 0,0-2 0,0-4 0,-1-2 0,-1-4 0,0-2 0,105-49 0,-27-3-3678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4:56.945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2111 126 21274,'-6'-4'245,"-26"-14"-292,-1 1-1,-1 1 0,0 2 1,-1 1-1,0 2 0,-1 2 1,0 1-1,-1 2 0,0 1 1,0 2-1,0 2 0,0 1 1,0 2-1,1 1 0,-1 2 1,0 2-1,1 1 0,0 1 1,1 3-1,0 1 0,-48 25 1,-3 9-149,2 3 0,2 4 0,3 4 1,3 2-1,-85 89 0,79-64-24,4 4-1,4 3 0,-122 202 1,154-217 336,3 1 1,3 2 0,4 1-1,3 2 1,4 0 0,4 2-1,3 1 1,5 0 0,3 1 0,3 0-1,5 1 1,3-1 0,5 0-1,25 138 1,-5-103-164,5-2 1,5-2-1,5-1 0,6-2 1,4-2-1,88 141 1,-95-185-199,2-3 0,4-1 1,2-3-1,3-2 0,2-2 1,3-3-1,3-3 0,1-3 1,3-2-1,122 64 1,-99-69 207,2-4 0,2-4 0,1-5 0,1-3 0,1-5 0,1-4 0,1-4 0,0-5 0,0-3 0,135-13 0,-146-1 280,0-3 0,-1-5 0,0-3 0,-2-4 0,0-4 1,-2-3-1,-2-4 0,-1-3 0,-2-4 0,-1-4 0,127-99 0,-143 93 188,-3-2 1,-2-2-1,-2-3 1,86-124-1,-105 128-204,-3-2-1,-2-1 1,-3-1-1,-2-1 1,-3-2-1,21-93 1,-23 48 7,-5-1 1,-4-1-1,-6-1 1,-4 1-1,-24-196 0,1 161-278,-7 2 0,-5 1 0,-100-257 0,84 280-161,-4 1 0,-133-205 0,152 271 74,-2 1-1,-2 2 0,-2 2 0,-2 2 0,-2 1 1,-2 3-1,-2 2 0,-59-36 0,78 58-50,-1 1 1,-1 1-1,0 1 0,-1 2 0,0 2 0,-1 1 0,0 1 1,0 2-1,0 1 0,-37 1 0,12 5-795,1 2 0,0 3 0,0 3 0,1 2 0,-60 21 0,-11 11-4258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4:57.317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1761 19881,'0'0'656,"6"-2"-680,22-7-29,1-2-1,-1-2 0,-1 0 1,29-20-1,-45 27 48,559-352 752,-120 70-468,504-250-767,51 98-892,-968 427 1319,-5 1-390,48-12 0,-80 24 419,0 0 1,-1 1-1,1-1 1,0 0-1,0 0 0,0 1 1,0-1-1,0 0 1,0 0-1,0 1 0,0-1 1,-1 0-1,1 1 0,0-1 1,0 0-1,0 1 1,0-1-1,1 0 0,-1 0 1,0 1-1,0-1 1,0 0-1,0 1 0,0-1 1,0 0-1,0 0 1,0 1-1,1-1 0,-1 0 1,0 0-1,0 1 0,0-1 1,0 0-1,1 0 1,-1 0-1,0 1 0,0-1 1,1 0-1,-1 0 1,0 0-1,0 0 0,1 0 1,-1 1-1,0-1 0,0 0 1,1 0-1,-1 0 1,0 0-1,1 0 0,-1 0 1,0 0-1,1 0 1,-1 0-1,0 0 0,0 0 1,1 0-1,-1 0 0,0 0 1,1-1-1,-1 1 1,0 0-1,0 0 0,1 0 1,-1 0-1,0 0 1,1-1-1,-19 24-3734,16-21 3386,-24 24-5358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4:57.707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1872 21498,'58'-39'448,"68"-46"-368,92-58-32,75-38-48,46-25 0,22 3-16,-3 12-192,8 3-720,-2 3-577,-6-5-592,-93 50-1889,-63 20-6179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5:02.989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0 292 8996,'123'-46'0,"43"-8"-496,21 3 224,23-5-128,-47 12-801,-23 4-2545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5:08.850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91 329 8468,'0'0'528,"-36"-82"625,20 50-513,5-2 144,1 3-143,2 4-225,3 3-64,2 6-144,1 5-112,2 4-80,0 2-16,0 0-240,5 2-336,9-1-465,42-5-576,-2 1-1488,3-3-2225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5:16.736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0 552 17320,'0'0'800,"73"-55"-736,-17 24-48,24-15 0,24-13 64,14-7-64,2 4-16,-9 4-176,-12 11-656,-7 5-561,-14 7-400,-12 8-752,-24 14-992,-18 3-2322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5:17.096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0 788 16776,'0'0'3441,"114"-56"-3937,-4-5 448,57-34-96,38-24-304,16-13-449,-3-7-960,-63 42-1392,-27 9-3394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2:17.148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29 230 11605,'0'0'2543,"-5"-4"-2055,1 2-350,3 1-85,-1 0 0,0 0 0,1 0 1,-1-1-1,1 1 0,-1 0 0,1-1 1,0 1-1,-1-1 0,1 1 0,0-1 1,0 1-1,-1-3 0,3 3-45,-1 0 1,1 0-1,-1 0 1,1 0-1,0 0 0,-1 0 1,1 0-1,0 0 1,0 0-1,0 0 0,0 0 1,-1 1-1,1-1 0,0 0 1,0 1-1,1-1 1,-1 1-1,0-1 0,0 1 1,0-1-1,2 1 1,28-11-39,198-37-227,-148 34 242,246-25 462,-70 12-537,293-18 259,4 44-42,252 44 1183,-395-16-592,-36 0-637,369 11 1649,-328-33-1124,-1 1-5662,-388-6 2357,-4-2-2106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2:48.134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51 188 8964,'0'0'1553,"-5"-12"-1137,1 1-253,-6-17 1088,-21-44 0,30 71-1146,8 9-322,-6-7 238,1 1-1,0-1 0,0 0 0,0 1 0,0-1 0,0 0 0,0 0 0,0 0 0,0 0 0,0 0 0,1-1 0,-1 1 0,0-1 1,3 1-1,4-1 51,487 28 1892,-1-41-1756,-156-22 34,356-26 1342,-473 56-1057,-221 5-715,-11 0-2284,-85 27-2733,52-15 1370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2:18.300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1 561 10213,'0'0'2873,"9"-2"-2153,60-19 412,-1-4-1,83-40 1,-19 6-978,333-111-67,-37 14 7,-379 135-101,-22 9-364,55-17-1,-105 29-7244,7 0 3072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2:18.688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32 853 11541,'0'0'3255,"-6"-1"-2513,-20-5-99,74-22-166,433-231 947,175-90-2189,-362 199-3335,-189 91-1081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2:20.281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1 16039,'0'0'304,"11"13"-261,183 193 1414,14 15-953,-181-189-438,47 55 161,4-3 1,105 88-1,-158-151-235,1-1-1,1-1 1,1-2-1,0-1 1,2-1-1,-1-1 1,2-2-1,0 0 1,0-3-1,1 0 1,0-2-1,47 4 1,-41-10-42,1-1 1,-1-2-1,50-8 1,-66 6 15,1-2 1,-1 0-1,0-1 1,0-1-1,-1-1 1,35-21-1,-44 21 47,0 0 0,0-2 0,-1 1 0,0-1 0,-1-1 0,0 0 0,-1 0 0,0-1-1,8-16 1,-1-3 61,-1 0-1,19-59 1,-22 46 61,-1 0 1,-3 0-1,-1-1 1,-3 0-1,-1 0 0,-3 0 1,-1 0-1,-3 0 1,-1 0-1,-3 0 0,-13-45 1,13 69 263,7 21-405,1 1-1,0-1 0,0 0 0,0 1 0,0-1 0,-1 0 0,1 1 0,0-1 0,-1 0 1,1 1-1,0-1 0,-1 1 0,1-1 0,-1 1 0,1-1 0,-1 1 0,1-1 1,-1 1-1,1 0 0,-1-1 0,0 1 0,1 0 0,-1-1 0,1 1 0,-1 0 0,0 0 1,1-1-1,-2 1 0,-2 37-468,-26 344 512,-33 729 646,61-930-531,-2-13 299,28 260 0,-22-413-507,14 79 156,-14-86-241,1 1 1,0 0-1,0-1 0,0 1 0,1-1 1,0 0-1,0 0 0,0 0 1,8 8-1,-9-13-87,-1-1-1,1 1 1,-1 0 0,1-1 0,-1 1 0,1-1-1,0 0 1,0 1 0,0-2 0,0 1 0,0 0-1,0 0 1,0-1 0,0 0 0,6 0-1,26-5-5030,-7-12-4396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2:20.794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2093 1066 19017,'-49'-20'117,"0"1"1,-1 2-1,-1 3 1,-64-10-1,84 20-119,0 1-1,0 2 1,0 1-1,-1 1 1,1 1 0,0 2-1,1 2 1,-50 14-1,30-1-66,0 2-1,1 2 0,2 2 1,-61 43-1,17-1 11,-86 81-1,76-52 32,4 4-1,4 5 1,6 3-1,4 5 0,4 2 1,-86 174-1,135-226 4,2 2 1,3 1-1,2 0 0,4 2 0,-20 132 0,33-145 3,3 0-1,2 1 1,3-1 0,2 1-1,2-1 1,3 0 0,31 104-1,-16-91 27,4-2 1,2-1-1,3-1 0,3-2 0,3-1 0,2-2 1,2-2-1,4-2 0,1-2 0,3-2 0,2-3 0,2-1 1,112 70-1,-112-87-193,1-2 1,1-3-1,2-3 1,0-2-1,1-2 1,1-4 0,0-2-1,1-2 1,0-4-1,63 0 1,-50-7-485,0-3 0,0-4 0,-1-2 0,0-4 0,-1-3 0,0-3 0,136-59 0,-117 34 333,-3-5-1,-2-3 1,95-77-1,214-221 1834,-285 237-804,-5-5 1,-5-4-1,-6-5 1,-5-3-1,-7-5 1,97-209-1,-145 264-489,-4-2 0,-4-1-1,-3-2 1,-3 0 0,16-175 0,-33 183-34,-3 0 0,-4 1 1,-3-1-1,-4 1 0,-3 1 1,-3 0-1,-29-83 0,16 77-147,-4 0-1,-3 3 0,-4 1 0,-3 2 1,-4 1-1,-2 3 0,-79-88 1,88 117-277,-1 1 1,-2 2 0,-2 2 0,-2 2 0,-1 3-1,-2 1 1,0 2 0,-3 3 0,0 2 0,-1 2-1,-112-29 1,74 34-986,0 4 0,-1 4-1,-160 4 1,30 20-4813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2:45.196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40 704 10277,'0'0'1227,"-6"-9"-891,-27-46 635,33 54-855,0 1 0,0-1 0,0 1 0,0-1 0,0 0-1,0 1 1,0-1 0,0 1 0,0-1 0,0 1 0,0-1 0,1 0 0,-1 1-1,0-1 1,0 1 0,0-1 0,1 1 0,-1-1 0,0 1 0,1-1 0,-1 1-1,0-1 1,1 1 0,-1 0 0,1-1 0,-1 1 0,1 0 0,-1-1 0,1 1-1,-1 0 1,1-1 0,-1 1 0,1 0 0,29-15-456,-15 8 651,224-112-333,264-135 278,-170 79-4433,-240 122-726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2:45.833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28 156 11925,'0'0'2127,"-5"-7"-1727,1 2-292,2 3-71,0 0 0,1 0 1,-1 0-1,1 0 0,-1 0 0,1-1 0,0 1 0,0 0 0,0-1 0,0 1 0,0-1 0,0 1 0,1-1 0,-1-3 0,1 5-44,0 0 0,1-1-1,-1 1 1,0 0 0,1 0-1,-1 0 1,1-1 0,0 1-1,-1 0 1,1 0 0,0 0-1,0 0 1,-1 0 0,1 0-1,0 0 1,0 1 0,0-1-1,0 0 1,0 0 0,1 1 0,-1-1-1,0 1 1,0-1 0,2 0-1,35-10-86,60-4 24,1 4 1,118 3-1,-126 5-145,158 0-845,247-16-6658,-415 7 3234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2:54.902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21 1957 3009,'0'0'11803,"-4"-11"-11734,0 4-42,2 5-17,1-1 1,-1 1 0,1-1 0,0 1 0,0-1-1,0 1 1,0-1 0,0 0 0,1 0 0,-1 1 0,1-1-1,-1 0 1,1 0 0,0 0 0,0 1 0,1-1-1,-1 0 1,0 0 0,1 0 0,0 1 0,0-1-1,2-5 1,56-94 684,6 3-1,85-103 1,172-158-367,298-204-187,-216 210-98,-398 349-82,24-25-375,2 2-1,0 2 1,2 0 0,61-34 0,-88 57-97,-1 1-1,1 0 1,-1 0 0,1 0-1,0 1 1,8-1 0,22 1-4957,-18 2-583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2:55.289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2025 17592,'0'0'1169,"0"-78"-1426,42 19 257,39-42 65,53-50 127,35-30-144,32-20 128,15 2-160,-1 15 128,14 7-144,4 6-96,1 13-433,-2 3-927,-62 43-1313,-40 15-4019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3:04.656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182 313 10485,'-12'-6'296,"-158"-74"2649,232 78-3953,63-4 2405,204-37 0,-85 8-144,644-14 138,-652 42-1195,-170 5-180,1014-4 115,-37 11 242,-4-69 300,-998 60-676,228-10 326,-233 15-305,0 1 1,-1 2 0,1 1 0,-1 2-1,50 16 1,-45-3-1189,-37-17 632,-1-1 1,0 0 0,0 1-1,-1-1 1,1 1 0,0 0-1,-1-1 1,0 1 0,0 0-1,0 0 1,0 0 0,0 0-1,0 0 1,-1 0 0,1 0-1,-1 0 1,0 6 0,0 9-3988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3:06.181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14 383 12486,'-1'-1'64,"0"1"1,0 0-1,1-1 1,-1 1-1,0-1 1,1 1-1,-1-1 1,0 1 0,1-1-1,-1 1 1,0-1-1,1 1 1,-1-1-1,1 0 1,-1 0-1,1 1 1,-1-1-1,1 0 1,0 0-1,-1 1 1,1-1 0,0 0-1,0 0 1,-1 0-1,1 1 1,0-1-1,0 0 1,0 0-1,0 0 1,0 0-1,0 0 1,0 1-1,1-1 1,-1 0 0,0 0-1,0 0 1,1 1-1,-1-1 1,0 0-1,1 0 1,-1 1-1,1-1 1,-1 0-1,1 0 1,-1 1-1,1-1 1,-1 1-1,1-1 1,0 1 0,-1-1-1,1 1 1,0-1-1,0 1 1,-1-1-1,1 1 1,0 0-1,0-1 1,0 1-1,-1 0 1,1 0-1,0 0 1,2-1 0,318-22 591,553-104 2130,43-5-2486,9 72-310,-904 59-99,-6 1-289,0 0 0,0 1-1,0 0 1,17 4 0,-33-5 265,1 1 0,-1-1 0,1 0 0,-1 0-1,1 1 1,-1-1 0,1 0 0,-1 1 0,1-1-1,-1 1 1,1-1 0,-1 0 0,1 1 0,-1-1-1,0 1 1,1-1 0,-1 1 0,0-1 0,0 1-1,1-1 1,-1 1 0,0-1 0,0 1 0,0 0-1,0-1 1,0 1 0,1-1 0,-1 1 0,0 0-1,0-1 1,-1 1 0,1-1 0,0 1 0,0 0-1,0-1 1,0 1 0,0-1 0,-1 1 0,1-1-1,0 1 1,0-1 0,-1 1 0,1-1 0,0 1-1,-1-1 1,1 1 0,-1-1 0,1 1 0,0-1-1,-1 0 1,1 1 0,-1-1 0,0 1 0,-14 8-5609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3:06.582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0 646 15159,'0'0'1475,"14"-8"-1675,388-174 462,29 25 231,-403 148-495,-8 1-18,534-171 633,-439 149-1017,2 4 0,220-18 0,-240 42-4702,-80 2 1402,-13 0-1077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3:07.248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1 11509,'0'0'1756,"12"15"-1746,2 30 36,-3 1-1,-1 0 0,5 67 0,-2-17 12,0-10-6,29 160 101,-29-188-134,2 0-1,26 62 1,-34-107 77,0 1 0,0-1 0,2 0 0,0-1 1,0 0-1,1 0 0,0-1 0,1-1 0,1 1 0,-1-2 0,2 1 0,-1-2 0,1 0 1,0 0-1,1-1 0,0-1 0,24 8 0,19 3 142,0-3 0,1-2-1,68 5 1,-97-13-284,139 12 154,0-8-1,177-13 1,337-56-45,-559 48 4,7 0-110,230-31 152,-360 44-99,1 0-1,-1 0 1,0 0-1,1 0 1,-1 0 0,0 0-1,1 0 1,-1 0-1,1-1 1,-1 1-1,0 0 1,1 0 0,-1 0-1,0-1 1,1 1-1,-1 0 1,0 0-1,0-1 1,1 1 0,-1 0-1,0 0 1,0-1-1,1 1 1,-1 0-1,0-1 1,0 1 0,0 0-1,0-1 1,0 1-1,0-1 1,1 1-1,-1 0 1,0-1 0,0 1-1,0-1 1,0 1-1,0 0 1,0-1-1,0 1 1,0 0 0,-1-1-1,1 1 1,0-1-1,-13-22 388,-25-16-133,38 39-266,-32-29-53,-2 1 1,-1 2 0,0 1 0,-2 2 0,-1 1 0,-1 2 0,-1 2-1,-65-20 1,103 37-71,-1 0 0,1 0 0,-1 1 0,0-1 0,0 1 0,1 0 0,-1 0 0,0 0 0,0 0 0,1 0 0,-1 1 0,0-1 0,-3 2 0,6-2 57,-1 0-1,0 1 1,1-1-1,-1 1 1,1-1 0,-1 1-1,1-1 1,-1 1-1,1-1 1,-1 1-1,1 0 1,0-1 0,-1 1-1,1-1 1,0 1-1,-1 0 1,1 0 0,0-1-1,0 1 1,0 0-1,0-1 1,0 1 0,0 0-1,0-1 1,0 1-1,0 0 1,0 0 0,0-1-1,0 1 1,0 1-1,2 2-92,0 1 0,0-1 0,0 0-1,1 0 1,-1 0 0,1 0 0,0 0 0,0 0-1,0-1 1,1 0 0,-1 1 0,1-1 0,4 3-1,35 18 724,0-2 0,2-1-1,0-3 1,87 24-1,-28-10 127,-78-23-529,6 1 253,-1 0 0,0 3-1,0 0 1,-2 2 0,39 26 0,-62-37-396,1 2 1,-1-1 0,0 1 0,0 0 0,-1 0-1,0 0 1,0 1 0,0 0 0,-1 0 0,0 0 0,0 1-1,-1-1 1,0 1 0,0 0 0,-1 0 0,0 0-1,0 0 1,-1 0 0,0 0 0,0 0 0,-1 1 0,0-1-1,-1 0 1,0 0 0,0 1 0,0-1 0,-5 10-1,-1 6-43,-1-1-1,-2 0 0,0 0 0,-2-1 0,0 0 0,-1-1 0,-30 35 0,-5-1-77,-83 71 1,-190 129-1528,189-165-1971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3:16.390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1 242 19881,'0'0'160,"111"-33"-544,14-3-1313,61-23-368,-14 4-992,-18-4-2594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3:17.121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0 497 11477,'0'0'769,"68"-18"-673,-1 1 160,24-4-128,14-5 144,3-2 80,4-3 208,2 0-159,11-3-289,12-4-16,8-3-96,12-4 0,5-2-272,3-2-769,-40 13-1264,-24 2-2609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2:23.928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1 796 16151,'1'-9'819,"5"-13"-724,0 1 0,2 0 0,0 0 0,1 0 0,2 2-1,0-1 1,0 1 0,23-26 0,5-3 190,3 2-1,49-43 1,-36 42-292,2 3 0,3 2 0,1 3 0,1 2 0,2 3 0,2 3 0,1 3 0,1 3 0,77-18 1,-121 36-276,1 2 0,-1 0 0,1 1 0,-1 2 1,1 0-1,0 2 0,26 3 0,-48-3 145,0 1 1,1 0-1,-1 0 0,-1 0 1,1 1-1,0-1 0,0 1 1,0-1-1,-1 1 0,1 0 1,-1 0-1,1 0 0,-1 0 0,0 1 1,0-1-1,4 5 0,-3-1 34,0 0-1,0 0 0,0 0 1,-1 0-1,0 0 0,0 1 1,1 11-1,-1 5 91,-1 0-1,0 0 1,-6 38-1,-45 207 268,5-48-50,39-180-156,2 0-1,2 0 1,3 58 0,0-91-35,0-1 0,1 1 1,-1-1-1,2 0 1,-1 0-1,0 0 0,1 0 1,0 0-1,0 0 1,5 5-1,-7-10 40,0 1 0,0-1 1,0 0-1,0 1 0,0-1 0,0 0 1,0 0-1,0 0 0,1 0 0,-1 0 0,1 0 1,-1 0-1,0-1 0,1 1 0,-1 0 1,1-1-1,0 1 0,-1-1 0,1 1 0,-1-1 1,1 0-1,0 0 0,-1 0 0,1 0 1,0 0-1,-1 0 0,1 0 0,-1 0 0,1-1 1,0 1-1,-1-1 0,1 1 0,-1-1 1,1 0-1,-1 1 0,1-1 0,-1 0 0,0 0 1,1 0-1,-1 0 0,0 0 0,0 0 1,2-2-1,13-17 282,0-1-1,-1-1 1,-1 0 0,-1 0 0,16-40-1,-14 29-229,16-32 12,30-90-1,-51 121-115,-1 0-1,-2 0 0,-1-1 0,3-66 1,-8 59-28,0 20 25,0 0-1,-2 0 1,0 0 0,-2 0 0,-9-40 0,4 46 477,5 24-325,4 33-239,2-11 95,2-1 0,2 1 0,1-1 0,1 0 0,1 0 0,1-1 0,23 39 0,-22-47-26,0 0 0,2-1 0,0-1 1,1-1-1,1 0 0,0 0 0,1-2 0,1 0 0,1-1 0,30 18 0,-6-10-607,91 35-1,-110-50-644,0 0 0,1-1-1,26 2 1,-16-6-2490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2:24.319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1 16135,'0'0'1729,"27"41"-1585,-6-13 272,5 8 65,9 14-289,11 17-96,14 11-32,5 0-64,3-3 0,1-10-192,-4-8-240,-1-10-881,-15-11-1664,-15-15-4227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2:24.688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0 173 18056,'0'0'1017,"5"-11"-1369,-2 4 348,0 0 0,0 0 0,1 0 1,0 0-1,0 1 0,1 0 0,0 0 1,0 0-1,1 0 0,-1 1 0,1 0 1,0 0-1,0 1 0,8-5 1,13-5 108,0 0 1,32-10 0,-48 20-124,0 1 0,0 0 0,1 1 1,-1 0-1,1 1 0,-1 0 0,1 0 1,19 3-1,-27-2-42,-1 1 0,1 0 0,0 0 0,-1 0 0,1 0 0,-1 1 0,1 0 0,-1-1 0,0 1 0,1 0 0,-1 1 0,0-1 0,-1 0 0,1 1 0,0 0 0,-1 0 0,5 5 0,-3-1-21,-1 0 1,1 0 0,-1-1-1,-1 2 1,0-1-1,0 0 1,0 0 0,1 13-1,-1 10-71,-2 1 0,-1-1 0,-8 46 0,8-63 139,-20 107-358,11-68-288,2 1 0,-2 67 0,10-119 647,0 0 0,0 0 0,0 0 0,-1 0 0,1 0 0,0 0 0,0 0 0,0 0 0,0 0 0,1 0 0,-1 0 0,0 0 0,0 0 0,1 0 0,-1 0 0,0 0 0,1 0 0,-1 0 0,1 0 0,-1 0 0,1 0 0,0 0 0,-1-1 0,1 1 0,0 0 0,1 1 0,-1-2 78,1-1 1,-1 1-1,0-1 0,0 1 1,1-1-1,-1 1 1,0-1-1,0 1 1,0-1-1,0 0 0,0 0 1,0 0-1,0 0 1,0 0-1,0 0 1,0 0-1,1-1 1,38-59 1811,-38 56-2120,25-46 384,-3-1-1,-1-2 1,17-66 0,11-28 238,-38 125-380,-13 23-6,1 0 0,-1 0-1,0-1 1,0 1 0,1 0-1,-1 0 1,0 0 0,0 0 0,1 0-1,-1 0 1,0 0 0,1 0-1,-1 0 1,0 0 0,0 0-1,1 0 1,-1 0 0,0 0 0,1 0-1,-1 0 1,0 0 0,0 0-1,1 0 1,-1 0 0,0 0-1,1 0 1,-1 1 0,0-1 0,0 0-1,1 0 1,-1 0 0,0 0-1,0 1 1,0-1 0,1 0-1,-1 0 1,0 1 0,0-1 0,0 0-1,15 42-376,-9-22 642,13 37-67,2-1 1,33 58-1,-45-96-523,1 0 0,1-1 0,1-1 0,0 0-1,1 0 1,1-1 0,0-1 0,1-1-1,32 24 1,-6-18-2259,-5-8-1930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2:25.064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64 14086,'0'0'2650,"1"-4"-2837,1 1 157,0-1 0,1 1 1,-1 0-1,1 0 0,0 0 0,-1 0 0,1 0 1,0 1-1,1-1 0,-1 1 0,0 0 1,1 0-1,-1 0 0,1 0 0,0 1 0,0-1 1,-1 1-1,5-1 0,5-2-15,1 1-1,-1 1 1,0 0 0,22-1 0,-33 3 5,-1 0 0,1 1 0,-1-1 0,1 0 0,-1 0 0,1 1 0,-1-1 0,0 0 0,1 1 1,-1 0-1,1-1 0,-1 1 0,0 0 0,0 0 0,1 0 0,-1-1 0,0 1 0,0 0 1,0 1-1,0-1 0,0 0 0,1 1 0,0 2 21,-1-1 0,1 1 0,-1-1 0,0 1 0,0-1 0,0 1 0,0-1 0,-1 1 0,1 4 1,-1 11 171,0 0 1,-6 36 0,3-38-109,-3 23 153,3-21-67,0 0 0,1 0 0,0 0 0,2 0 0,0 0 0,5 28 0,-4-42-101,1-1 0,0 1 0,1-1-1,-1 0 1,1 0 0,-1 0-1,1 0 1,0 0 0,1 0-1,-1-1 1,1 0 0,-1 0-1,1 0 1,0 0 0,0 0 0,0-1-1,1 1 1,-1-1 0,1 0-1,8 2 1,2 0-30,1 0 0,-1-1 0,1-1 0,0 0 1,17-1-1,1-3-415,1-1 1,-1-2 0,0-1-1,0-2 1,-1-1-1,0-2 1,-1-1-1,56-30 1,-23 6-3996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2:25.433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0 156 16536,'0'0'314,"12"-10"-898,22-11 686,1 1 0,0 1 0,2 2 0,63-20 0,-79 30-104,0 0 1,0 2-1,1 1 1,-1 0-1,1 2 1,39 0-1,-58 2-33,-1 1-1,0-1 1,1 1-1,-1 0 1,0-1 0,0 1-1,0 0 1,0 0-1,0 1 1,0-1 0,0 0-1,0 1 1,0-1-1,0 1 1,-1 0 0,1-1-1,-1 1 1,1 0-1,-1 0 1,0 0 0,1 0-1,-1 0 1,0 0-1,-1 0 1,1 1 0,0-1-1,0 0 1,-1 1-1,0-1 1,1 0 0,-1 1-1,0-1 1,0 0-1,0 1 1,-1 3 0,0 9 44,-1 0-1,0 1 1,-1-1 0,-6 17 0,-35 94 80,27-80-52,1-1 0,-10 49 0,26-90-41,-1-1-1,1 1 1,-1-1 0,1 1-1,0-1 1,0 0 0,0 1-1,1-1 1,-1 1-1,3 6 1,-3-9-1,1 0-1,0 0 1,-1 1-1,1-1 1,0 0-1,0 0 1,-1 0-1,1 0 1,0 0-1,0 0 1,0 0-1,1 0 1,-1 0 0,0 0-1,0-1 1,0 1-1,1 0 1,-1-1-1,2 1 1,1 0-6,1-1 0,-1 0-1,0 0 1,0 0 0,1 0 0,-1-1 0,0 0 0,0 0 0,0 0-1,0 0 1,0-1 0,0 1 0,0-1 0,0 0 0,-1 0 0,5-4-1,22-14 132,-1-2 0,-1-1 1,-1-1-1,-2-1 0,0-1 0,-2-2 0,0 0 0,-2-1 0,-2-2 0,0 0 0,-2 0 0,20-54 0,-36 82-105,0-1 0,0 1-1,0 0 1,1 0 0,-1 0 0,1 0-1,0 0 1,0 0 0,3-2-1,-5 5-14,0-1-1,1 1 0,-1 0 0,0 0 1,1 0-1,-1 0 0,0 0 0,0 0 0,1 0 1,-1 0-1,0 0 0,1 0 0,-1 0 1,0 0-1,0 0 0,1 0 0,-1 0 0,0 0 1,1 0-1,-1 0 0,0 0 0,0 1 1,1-1-1,-1 0 0,0 0 0,0 0 0,1 0 1,-1 1-1,0-1 0,0 0 0,1 0 0,-1 0 1,0 1-1,0-1 0,11 22-20,-1 18 203,-1-1 1,5 60 0,-2-12 26,44 174-842,-43-221-1442,1-1 1,24 48 0,-17-50-1720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2:25.807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33 227 10709,'0'0'7435,"-5"-10"-6714,-2 1-523,5 5-144,-1 1 1,1 0 0,0-1 0,0 1 0,0-1 0,1 0 0,-1 0 0,1 1-1,0-1 1,0 0 0,-1-8 0,2 10-65,0 0 1,1-1-1,-1 1 0,1 0 0,-1 0 1,1-1-1,0 1 0,0 0 0,0 0 1,0 0-1,0 0 0,0 0 0,0 0 1,1 0-1,-1 1 0,1-1 1,0 0-1,-1 1 0,1-1 0,0 1 1,0 0-1,2-2 0,51-25-590,-48 25 557,32-13-528,0 2 0,0 2 0,1 1 0,1 2 0,0 2 0,0 2 0,51 0 1,-90 4 500,0 1 0,-1 0 0,1 0 0,0 0 0,0 1 0,-1-1 0,1 0 0,0 1 0,-1-1 0,1 1 0,-1-1 0,1 1 1,0 0-1,2 1 0,-4-1 72,0-1 0,1 1 0,-1-1 0,0 1 0,0-1-1,1 1 1,-1-1 0,0 1 0,0-1 0,0 1 0,0 0 0,0-1 0,0 1 0,0-1 0,0 1 0,0 0 0,0-1 0,0 1 0,0-1 0,0 1 0,0-1 0,0 1 0,-1 0 0,1-1 0,0 1 0,0-1 0,-1 2 0,-5 6 281,0-1 0,0 1 0,-1-1 0,-10 9 0,-11 14-107,27-27-202,0-1-1,0 1 1,1-1 0,-1 1-1,1 0 1,-1-1-1,1 1 1,0 0 0,0-1-1,0 1 1,0 0 0,1-1-1,-1 1 1,1 0-1,-1-1 1,1 1 0,0-1-1,0 1 1,0-1 0,0 0-1,1 1 1,-1-1-1,3 3 1,5 7-46,1 0-1,22 22 1,-2-3 309,-26-26-120,0 1 0,0-1 1,-1 1-1,1-1 0,-1 1 1,0 0-1,-1 1 1,0-1-1,0 0 0,0 1 1,0-1-1,-1 1 1,0-1-1,-1 1 0,0 0 1,0-1-1,0 1 1,0 0-1,-1-1 0,-1 1 1,1-1-1,-1 1 0,0-1 1,0 0-1,-1 1 1,1-1-1,-1 0 0,-1-1 1,1 1-1,-1-1 1,0 1-1,-1-1 0,-4 5 1,-21 20-113,-1-2 0,-2-1 0,-39 26 0,40-30-113,-101 69-1789,-2-9-3735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2:58.346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10 990 2497,'0'0'9482,"-2"-10"-9261,1 5-154,-1 0-76,1 1 0,0-1 0,0 0 0,0 1 0,1-1 0,0 0 0,0 0-1,0 1 1,0-1 0,1 0 0,-1 0 0,1 1 0,1-1 0,-1 1 0,0-1 0,1 1 0,0-1 0,0 1 0,5-7 0,19-22 226,2 2 0,0 0 1,36-28-1,104-74 176,-144 115-356,81-57 93,3 5 1,219-104-1,-35 51-1719,3 21-3950,-209 75 2765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2:58.719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0 535 11269,'0'0'817,"46"-60"-1186,4 31-31,33-13 336,30-8 64,17-6 80,6 2-80,-7 3-672,-12 6-401,-2 1-623,-6-1 463,-27 13-720,-20 6-896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2:59.106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1 502 9748,'0'0'4867,"28"-66"-4355,-7 39-112,10-6-288,9-9-16,22-7-48,25-8 16,27-3-64,14 7-240,-2 10-176,-8 16-1217,-10 7-656,-26 8-1056,-20 0-753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2:59.509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0 492 13414,'0'0'32,"73"-78"-64,21 16-144,60-16 0,43-3 176,30-1-160,-47 23-1473,-36 8-2785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4:26.427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1221 12886,'1'-9'43,"0"-2"85,0 0 1,1 1-1,0-1 0,1 1 1,0 0-1,0 0 1,1 0-1,1 0 1,0 0-1,0 1 1,0 0-1,1 0 1,1 0-1,0 1 0,0 0 1,0 0-1,1 1 1,0 0-1,13-9 1,16-4-119,0 0 1,2 3 0,46-15-1,121-27 80,-176 52-78,788-145-253,-433 92 82,766-162-893,616-96 3672,-636 217-2603,-647 90-4601,-448 16 1784,-33 1 67,-18 5 420,-11-1-1380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4:26.837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0 947 13958,'12'-6'123,"29"-17"277,1 3 1,77-26-1,111-23 792,-194 59-1034,1165-273 2336,-931 225-2465,1510-259-339,-1015 215-7669,-673 89 2876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4:50.021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32 1200 7235,'0'0'2439,"-5"-10"-1385,2 6-1054,-17-42 1400,19 43-1367,0 0 1,1 1-1,-1-1 1,1 0-1,-1 0 1,1 0-1,0 0 1,0 0-1,0 0 1,1 0-1,-1 1 1,1-1-1,-1 0 1,1 0-1,0 0 1,0 1-1,0-1 1,1 0-1,2-3 1,6-6-50,1 1 0,0 0 0,0 1 1,1 0-1,1 1 0,21-12 0,89-41 42,-104 53-45,449-180-173,110-53-94,-330 113 771,236-112 2448,-419 214-2848,137-35 0,-20 29-5578,-160 32 1937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4:50.381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32 907 11621,'0'0'1879,"-8"-7"-1517,1 0-311,6 6-57,-1 0 1,1 0-1,-1 0 1,1 0-1,0 0 1,0-1-1,0 1 1,-1 0-1,1-1 0,1 1 1,-1-1-1,0 1 1,-1-4-1,2 4 3,1-1-1,-1 1 1,1-1-1,-1 1 1,1 0-1,-1-1 1,1 1-1,0 0 1,0 0-1,0-1 1,0 1-1,0 0 1,0 0-1,0 0 1,0 0-1,0 0 1,0 0-1,0 0 1,1 1-1,-1-1 1,0 0-1,1 1 1,-1-1-1,3 0 1,420-198 962,18 25-502,-313 124-406,-30 12-348,566-202 1108,-324 151-2540,5 38-4603,-283 48 3082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2:51.560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12 103 2289,'-10'-27'10650,"9"3"-7705,1 22-2931,1 1 0,-1-1-1,1 0 1,-1 1 0,1-1-1,0 1 1,0-1-1,0 1 1,0 0 0,0-1-1,0 1 1,0 0 0,0 0-1,1 0 1,-1 0 0,0 0-1,1 0 1,-1 0-1,1 0 1,-1 0 0,1 1-1,-1-1 1,1 0 0,-1 1-1,1 0 1,0-1-1,3 1 1,70-11 119,1 4 0,0 3 0,92 8-1,-111-3-65,1048 18 1731,-556-5-1653,349-6 54,-737-17 297,74-4 382,-79 10-4197,-132 2-373,-7-2-2938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2:53.319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97 12838,'0'0'0,"82"-28"-2241,-46 19 2017,3-4-112,23-5-1393,-9 3-592,-5 1-2305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2:53.691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1 14455,'0'0'688,"12"12"-6467,-12-4 3266,-4-1-1729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5:11.877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1 583 11461,'0'0'1057,"0"-11"-393,0 6-609,0 0-31,-1 0 1,1 1-1,0-1 1,0 0-1,1 0 1,0 1-1,-1-1 1,2 0-1,-1 1 1,0-1 0,1 1-1,0 0 1,0-1-1,0 1 1,1 0-1,-1 0 1,1 0-1,0 0 1,0 1-1,0-1 1,1 1-1,5-5 1,31-15 76,1 1 0,1 3-1,73-25 1,-28 12-69,-3-2-59,534-187 321,-368 166-491,-201 48-2570,70 0 0,-80 13-1107,-28-2 961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5:13.436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0 577 11509,'0'0'136,"7"-9"224,3-5-89,1 0-1,1 1 1,1 0-1,0 1 1,0 0-1,1 1 1,24-15-1,150-68 44,217-76 0,-373 158-294,63-24-214,2 4-1,1 5 0,1 3 0,1 6 1,0 3-1,135-2 0,-97 12-4484,-87 3 1507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2:22.790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0 107 7299,'0'0'779,"7"-1"-635,113-24 1994,-61 12-1009,74-8 1,593 15-282,-161 9-282,897 27 3129,-1259-24-2846,354-36-1,-443 17-743,363-24-1773,-486 41-3657,-4 3 3321,-14 2-2430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2:23.152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1 357 12102,'0'0'2737,"63"-24"-2929,15 3 192,40-9 112,24-4 96,12-2-96,-2 3 48,-4 1-160,5-2-416,2 2-369,-1-2-751,-39 10-1314,-23 1-2128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2:57.039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0 158 10197,'0'0'3174,"23"-21"-1645,7 5-1427,-1 1-1,2 2 1,0 1-1,0 1 1,1 2-1,43-7 1,201-16-78,-255 30-1,529-9-1989,-373 12-4560,-134-1 2786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2:57.427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1 292 1008,'0'0'14519,"31"-63"-14519,21 21-784,42-11-481,45-17-720,-14 7-2113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5:15.535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0 545 9588,'0'0'2951,"4"-10"-2890,0 2-94,0 0 0,0 0 0,0 1 0,1-1-1,0 1 1,1 0 0,0 0 0,0 1-1,0 0 1,14-10 0,321-197-434,-230 148 336,-78 47 57,1 1 0,1 2 0,65-20 0,109-13-3116,-113 28-151,-28 4-1469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5:18.530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0 222 10293,'33'-27'2825,"-12"25"-3456,-1 0 0,1 1 0,-1 1 0,22 3 0,-19-1 805,0-1 0,0-1 0,23-3-1,323-86 3862,-44 9-3188,-301 75-963,9-2-227,-1 2 0,2 1 0,57 1 0,-53 15-2695,-25-7 1298,6 3-2332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3:01.602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96 160 11253,'0'0'440,"-7"-10"198,-10-15-467,4 8 663,0 0 1,2-1-1,0-1 1,-12-29-1,23 48-840,1-1 0,-1 1-1,0-1 1,1 1 0,-1 0 0,1-1-1,-1 1 1,0 0 0,1-1-1,-1 1 1,1 0 0,-1 0-1,1-1 1,-1 1 0,1 0 0,-1 0-1,1 0 1,0 0 0,-1 0-1,1 0 1,-1 0 0,1 0 0,-1 0-1,1 0 1,-1 0 0,1 0-1,-1 0 1,1 0 0,0 0-1,-1 0 1,1 1 0,-1-1 0,1 0-1,-1 0 1,0 1 0,1 0-1,34 8 99,-27-7-137,95 18 187,1-5 0,181 4 1,-177-15-122,426 9 228,19 1 846,-369-1-365,206 41 0,-364-47-688,-19-5-58,0 0-1,0 0 1,0-1-1,0 0 1,9 0 0,-15-1-150,-31 16-4836,-77 47-2682,67-40 1716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3:03.330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0 148 14967,'0'0'894,"2"-10"-838,4-30-11,-5 38-55,0-1 0,0 1 0,0 0-1,0 0 1,0 0 0,1 0 0,-1 0 0,1 0 0,-1 1 0,1-1 0,0 0-1,0 1 1,0-1 0,-1 1 0,1 0 0,0 0 0,1 0 0,-1 0-1,0 0 1,4-1 0,5-3-28,7-5-21,0 2 0,1 0 0,0 1 0,0 1 0,1 1 0,-1 0-1,1 2 1,1 0 0,-1 1 0,0 1 0,27 3 0,22 4-601,-1 4 0,69 19 1,37 6 148,-83-25 411,141-3-1,90-22 2370,28-1-369,591 49-1730,-466-10-138,752 35 62,-1054-42-361,-215-24-2843,-52-2 278,67 12 1181,1 0-1,-1 2 1,-38 11-1,58-13 1199,-27 6-2799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3:18.504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0 727 15639,'0'0'1073,"84"-45"-1137,-13 15-64,43-9 128,64-19 96,33-7 192,24-4-272,11-2-16,-6 1-1313,8-7-63,5-6-753,-61 20-2097,-35 7 2161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3:19.672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1 558 14743,'0'0'3473,"105"-35"-2864,-25 6-193,41-9 384,26-7-240,22-7-79,18 1-417,12 2-64,24-3-64,19 1-401,13-9-655,-61 13-1473,-30-2-4643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5:21.765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1 384 6339,'77'-66'3834,"-58"48"-2462,1 1 0,1 0-1,0 1 1,38-21 0,-6 14-1379,1 1 1,0 3 0,98-20-1,179-16-73,-283 49 63,459-43-857,-167 52-3142,-162 4-1008,-112-7 1134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5:22.888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1 881 10629,'0'0'349,"7"-10"-933,16-18 682,0 1-1,2 1 0,1 1 1,32-24-1,136-94 816,-132 100-696,81-57-646,3 7 0,5 6 0,171-71 0,-163 91-4488,-103 42 1316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5:24.430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10 872 14215,'0'0'522,"-2"-6"-1039,-5-22 258,7 26 230,2 0 0,-1 0-1,0 0 1,0 0 0,0 0 0,1 0-1,-1 0 1,1 0 0,0 1 0,0-1-1,-1 1 1,1-1 0,0 1 0,0 0 0,0-1-1,0 1 1,1 0 0,-1 0 0,4 0-1,0-2 57,147-79 306,207-79 0,176-29 42,-201 70 699,255-75-958,-479 169-2602,-27 6-3357,-57 12 1339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5:44.860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1133 7203,'125'-54'833,"40"-13"63,18-9 145,41-11-257,44-17-240,37-18-112,44-11-384,24-4-48,26-10-864,-94 40-1377,-48 9-4130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5:52.236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1 771 13206,'0'0'928,"98"-2"-880,13-25 529,85-39 175,62-41-192,66-33-175,50-33-385,-94 42-897,-27 7-3857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5:54.741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14 302 15239,'0'0'707,"-2"-8"-747,-8-27-24,9 32 77,1 0 0,0 1 0,0-1-1,0 0 1,0 1 0,0-1 0,1 0 0,-1 0 0,1 1 0,0-1 0,0 0 0,0 1-1,0-1 1,0 1 0,0 0 0,1-1 0,-1 1 0,1 0 0,2-3 0,-1 1-29,1 0 1,-1 1 0,1 0 0,-1 0 0,1 0 0,0 0 0,0 1 0,0-1 0,5-1 0,13-3-102,0 1 1,0 1 0,0 2-1,33-3 1,95 6-160,-82 1 171,790 37 150,-258-5 686,0-38 536,485-88 129,-156 11-1283,2 45 110,-572 39-1000,406 54 1,-752-54 497,-3-1 5,-1 0 1,0 1-1,1 0 0,14 5 0,-22-6 99,-1-1 1,0 1-1,0-1 0,0 1 0,0-1 0,0 1 0,0 0 0,0-1 0,0 1 0,0 0 0,0 0 0,-1 0 0,1 0 0,0 0 0,-1 0 0,1 0 0,0 0 0,-1 0 0,1 0 0,-1 0 0,1 0 0,-1 0 0,0 0 0,1 1 0,-1-1 1,0 0-1,0 0 0,0 0 0,0 1 0,0-1 0,0 0 0,0 0 0,-1 0 0,1 0 0,0 1 0,-1-1 0,1 0 0,0 0 0,-1 0 0,0 0 0,1 0 0,-1 0 0,-1 2 0,-11 14-4534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5:55.130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0 492 16856,'18'-2'-222,"617"-42"338,617-63 363,-861 58-361,1429-151-2229,-1043 144-2533,-489 36 527,-115 7-2102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5:58.186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0 145 8996,'5'-3'387,"12"-7"-379,0 0 0,1 2 0,0 0 0,0 2 0,1-1 0,22-3 0,129-19 372,-121 22-341,504-40 457,7 47-248,170 43-282,-396-19 15,119 27-2470,-308-32-555,-36-6 93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6:03.714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0 907 14086,'0'0'1161,"14"-8"-1425,341-159 1748,-171 87-1111,969-474-1945,-960 457-2427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6:07.981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47 7507,'0'0'609,"9"-20"3603,-5 17-4144,0 0-1,0 0 0,0 1 1,0 0-1,0-1 0,1 1 0,-1 1 1,1-1-1,-1 1 0,1 0 1,0 0-1,-1 0 0,8 0 0,69 1-146,-45 1 169,140 11 339,1-1 57,218-22 80,-14-1-476,-99 19-11,505 77 0,-595-56 110,0-7 0,387-10 1,-150-42-4,273-6-148,-691 38-57,13-2 39,1 1 0,0 1 0,0 1 0,-1 2-1,1 0 1,41 14 0,-65-18-64,-1 0 1,1 0-1,-1 1 1,1-1-1,-1 0 0,0 0 1,1 0-1,-1 0 1,1 1-1,-1-1 1,0 0-1,1 0 0,-1 1 1,1-1-1,-1 0 1,0 1-1,0-1 0,1 0 1,-1 1-1,0-1 1,0 1-1,1-1 1,-1 0-1,0 1 0,0-1 1,0 1-1,0-1 1,1 1-1,-1-1 0,0 1 1,0-1-1,0 0 1,0 1-1,0-1 1,0 1-1,0-1 0,0 1 1,-1-1-1,1 1 1,0-1-1,0 1 0,0-1 1,0 0-1,0 1 1,-1-1-1,1 1 1,0-1-1,-1 0 0,1 1 1,0-1-1,-1 1 1,-21 14-3934,1-5-3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6:09.886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75 10485,'0'0'1414,"5"-2"-1233,39-14 263,0 3 0,2 1 0,-1 2 0,1 3 0,48-3 0,240 5-923,-260 7 599,631 11-10,-569-12 269,1 7 0,-1 5 1,-1 6-1,135 37 1,-252-52-631,0 2 1,0-1 0,-1 2 0,0 0 0,0 1 0,17 11 0,-34-18 6,0 0-1,1 0 1,-1 0-1,0 0 1,1 1-1,-1-1 0,0 0 1,0 0-1,0 0 1,0 0-1,0 0 1,0 0-1,0 0 1,0 0-1,0 0 0,-1 0 1,1 0-1,0 1 1,-1-1-1,1 0 1,-1 0-1,1-1 1,-1 1-1,0 0 0,1 0 1,-1 0-1,0 0 1,1 0-1,-3 1 1,-8 9-2883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6:23.473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1 152 11077,'0'0'-85,"9"8"-9,-3-1 231,1-1 0,0 0 0,1-1 0,-1 0 0,1 0 0,0 0 0,1-1-1,-1 0 1,1-1 0,-1 0 0,1 0 0,0-1 0,0 0 0,1-1 0,16 1 0,21-6 449,1-2 0,-1-2 0,77-24 0,-39 9-305,154-28-97,3 9-1,384-15 1,490 79-2493,-352 28-4612,-564-38 3007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6:34.210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142 885 5731,'0'0'394,"-12"-5"-108,3 1-245,-3 0 515,-1-2 0,1 1 1,0-2-1,0 1 0,1-2 1,0 1-1,0-2 0,-10-10 1,20 19-516,1-1 0,-1 1 1,1-1-1,0 0 0,-1 0 1,1 1-1,-1-1 0,1 0 1,0 0-1,0 1 1,-1-1-1,1 0 0,0 0 1,0 0-1,0 0 0,0 1 1,0-1-1,0 0 0,0 0 1,0 0-1,0 0 1,0 1-1,1-1 0,-1 0 1,0 0-1,1 0 0,-1 1 1,0-1-1,1 0 0,-1 1 1,1-1-1,-1 0 1,1 1-1,-1-1 0,1 0 1,0 0-1,30-18-366,-28 17 352,314-132-511,-163 75 437,934-420-4443,-916 396 1798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6:35.762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40 1108 16552,'0'0'1334,"-7"-10"-865,-21-28-282,28 37-192,-1 1 0,1 0 1,0-1-1,-1 1 0,1-1 0,0 1 1,0 0-1,-1-1 0,1 1 0,0-1 1,0 1-1,-1-1 0,1 1 1,0-1-1,0 1 0,0-1 0,0 1 1,0-1-1,0 1 0,0-1 0,0 1 1,0-1-1,0 1 0,0-1 0,0 0 1,1 1-1,-1-1 0,0 1 0,0 0 1,0-1-1,1 1 0,-1-1 1,0 1-1,0-1 0,1 1 0,-1-1 1,0 1-1,1 0 0,-1-1 0,1 1 1,-1 0-1,1-1 0,0 1 0,20-6-118,-17 5 105,454-115-374,291-87-2543,-431 87 323,-5-14-1,404-233 0,-537 258-1084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6:39.469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1 454 11957,'0'0'1124,"14"-6"-1012,35-11 371,1 3 1,0 2-1,96-11 1,183 0 152,117-11-362,659-118-349,-378 31-5225,-681 113 4629,211-35-5750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6:41.257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32 585 14150,'0'0'243,"-5"-12"160,0 1-262,1 1 1,0-1-1,0 0 0,1-1 0,1 1 1,0 0-1,0-13 0,1 21-109,1 0 0,0-1-1,0 1 1,1 0 0,-1-1-1,1 1 1,-1 0 0,1-1-1,0 1 1,0 0 0,1 0-1,-1 0 1,1 0 0,-1 0-1,1 0 1,0 1 0,0-1-1,0 0 1,1 1 0,-1 0-1,0-1 1,1 1 0,0 0-1,-1 0 1,1 0 0,0 1-1,0-1 1,0 1 0,0-1-1,0 1 1,0 0 0,1 0-1,-1 1 1,0-1 0,4 0-1,25-2-3,0 1-1,43 3 0,-13 1 6,949-38 245,236-122-708,-404 44 366,183 41-156,-685 70-2420,-2 10-3757,-221-4-1215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6:42.565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1 141 19257,'0'0'1710,"11"3"-1662,9 4-48,0 0 1,-1 1-1,0 1 0,0 1 0,-1 1 1,-1 0-1,1 1 0,22 21 1,128 133 40,-148-144-26,95 106-16,-49-52 22,100 89 0,-141-143-63,2-2-1,0 0 0,1-2 0,0-1 0,2-2 0,0-1 0,0-1 0,37 11 0,-29-15-153,1-1 0,1-1 0,-1-3 0,1-1 0,-1-2 0,1-2 0,68-9 0,-55 0-61,-1-2 0,-1-2 0,0-2 0,-1-3 0,61-31 0,-41 11-72,-2-2 0,-2-4 0,-1-2 1,-3-3-1,-2-3 0,-3-2 0,91-112 0,-104 108 770,52-93 1,-16 1 5086,-73 139-3996,-7 16-729,-9 28-560,5-18-369,-70 206 99,-815 1941 291,869-2117-392,-27 60 477,-52 163 1,90-236-651,1 0 1,2 1-1,0-1 1,3 1-1,1 0 1,1 1 0,1-1-1,2 0 1,2 0-1,7 35 1,3-24-2843,0-19-2486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6:51.656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1003 12230,'0'0'253,"9"-1"-568,22-6 938,0-1-1,-1-1 0,43-19 0,96-53 534,-115 54-954,211-106 314,895-419-3873,-959 467 777,-35 14-1403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6:53.230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1 643 7732,'0'0'4255,"9"-12"-3519,3-3-609,1 1 0,0 0 0,1 1 0,1 0 0,0 1 1,0 1-1,30-17 0,88-34 152,3 6 0,1 5 0,229-51 1,450-39 721,-733 129-989,540-61 119,-445 60-488,268 15 0,-397 2-561,72 17 0,-12 7-3468,-68-19 347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7:02.837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5238 1257 14134,'0'0'1390,"-9"-6"-1131,-30-22-260,-2 2 0,-44-21 1,-212-104-508,-31-15 241,238 126 272,-169-49-1,-88 5 305,-4 16 1,-3 15-1,-666-13 1,799 70-183,1 11-1,0 8 1,-236 58 0,387-65 18,0 2 1,1 4 0,2 2-1,-119 62 1,151-67-176,2 2 0,0 1 0,1 2 0,2 1 0,0 1 0,2 1-1,0 2 1,2 0 0,2 2 0,-31 53 0,38-56-40,1 1-1,2 0 1,1 1-1,1 1 0,2 0 1,1 1-1,-6 52 1,12-63 29,1 0 1,1 0 0,2 0-1,0 0 1,0 0 0,2-1 0,1 1-1,1-1 1,0 0 0,1 0-1,2-1 1,19 36 0,1-13 20,1 0 0,2-3 0,1 0 0,3-2 0,44 37 0,0-10 127,139 85-1,-105-84-18,3-4 0,2-6 1,3-5-1,2-5 0,155 34 0,-104-42 99,3-7-1,0-8 1,233-2-1,-228-25-246,-1-8 0,0-8 0,187-47 0,521-188-231,-582 148 486,-6-13 0,476-266 0,-676 327 119,170-135 1,-238 166-219,0-1 0,-2-2 0,-2-1 0,-1-1 0,-1-2 0,-2-1 0,-2 0 1,20-42-1,-36 60-105,0-1 0,-1 1 1,-1-1-1,-1-1 0,-1 1 0,0-1 1,-2 1-1,0-1 0,-2 0 0,0 0 1,-4-24-1,0 20-55,-2 1-1,0-1 1,-2 1 0,0 1-1,-2 0 1,0 0-1,-2 1 1,-20-30 0,5 15-119,-2 2 0,-1 1 0,-2 1 0,-1 2 0,-2 1 0,0 2 0,-2 1 0,-1 2 0,-81-39 1,54 36-236,-1 4 0,-1 2 0,-1 3 0,-87-13 0,-269-7-2866,140 33-355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7:11.471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0 710 7459,'0'0'1612,"2"-4"-1674,0-1 104,1 1-1,0 0 1,0 0-1,0 0 1,1 0-1,-1 1 1,1-1-1,0 1 1,0 0-1,0 0 1,0 0-1,1 1 1,-1 0-1,1-1 1,7-1-1,84-27 576,-91 30-633,698-133 1977,-422 89-1403,781-146-702,-358 52-3733,-229 42-2118,-419 84 3218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7:11.827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41 480 13078,'0'0'704,"-9"-1"-207,-2-1-275,-10-1-485,50 1-187,40 0 672,0-4 1,-1-3-1,75-19 1,-70 13-161,1308-291-1476,-1132 248-1184,-47 11-1631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7:13.119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107 1696 9540,'-10'-2'750,"-1"1"-317,1 0 117,-1 0 1,1-1 0,0-1-1,0 1 1,0-1 0,-15-7-1,26 9-545,-1 0-1,0 0 1,1 0-1,-1 0 1,1 0-1,-1 0 1,1 0-1,-1 0 0,1 0 1,0 0-1,-1 0 1,1 1-1,0-1 1,0 0-1,0 1 1,0-1-1,-1 0 1,1 1-1,0-1 0,0 1 1,0-1-1,0 1 1,2-1-1,0-1-9,494-290 126,17 27 72,-264 139-150,458-221-137,-87 44-1831,-217 91-3758,-219 108-34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7:25.369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1130 2810 16488,'0'0'560,"-2"-5"-40,-2-1-392,3 4-57,0 0 0,0 0 1,0 0-1,0 0 0,1 0 0,-1 0 1,0 0-1,1 0 0,0 0 0,-1 0 0,1-1 1,0-2-1,6 4-78,-1 0 0,1 0 0,-1 0 0,1 1 0,0 0 0,6 1 0,-8-1 37,42 3-103,-1 2-1,1 3 1,-1 1 0,52 18-1,14 3-175,87 10-154,1-9 0,207 5 0,409-22 101,-671-14 402,2068-56 641,997 0-930,-516 40 248,155-8 268,-928 15-252,-1074 5-69,645-13 350,-8-69 872,-1470 84-1222,373-43 155,-291 29-111,-1-4-1,91-32 0,-171 48-19,-1-1 0,0 0-1,-1-1 1,1 0 0,-1-1-1,0-1 1,-1 0 0,0 0-1,16-16 1,-23 19-29,0 0 0,0 0 0,-1-1 0,0 1-1,0-1 1,0 0 0,-1 1 0,0-1 0,0 0 0,0 0 0,-1-1-1,0 1 1,0 0 0,0 0 0,-1-1 0,0 1 0,0 0 0,-1-1-1,0 1 1,0 0 0,0 0 0,-1 0 0,-2-7 0,-2-2-75,0 1 0,-1 1 0,0-1 0,-1 1 0,-1 1 0,0-1 1,0 1-1,-2 1 0,-15-15 0,-18-12 18,-54-36-1,90 69 31,-113-77-76,-205-103 1,-157-31 120,161 97-23,-438-102 1,-355-15-9,1056 224 12,-1815-339 71,967 184-59,-2544-241 389,-24 329-698,1988 118 0,9 94 351,-68 139-356,1117-167 70,-642 248 1,860-264-931,3 10 1,-202 130-1,248-124-2389,5 8 0,-255 234 0,407-342 3472,-43 41-540,-53 66 0,90-98 750,0 0 0,1 1-1,1 0 1,1 0 0,0 1-1,1 0 1,0 0-1,2 1 1,0 0 0,-3 18-1,7-30 55,1 1-1,0-1 0,0 1 1,0 0-1,1-1 0,-1 1 1,2-1-1,-1 1 0,0-1 1,1 1-1,0-1 0,0 0 0,1 0 1,3 6-1,0-3 17,0 0-1,0-1 1,1 1-1,0-2 1,0 1-1,0-1 1,15 10-1,4-1 70,1-2 1,1 0-1,0-2 0,45 13 0,6-5 177,0-3-1,1-3 0,154 3 0,253-38 864,764-170-559,-1088 162-784,565-108-1240,-239 38-3542,-186 34-2522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7:26.733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68 139 9236,'0'0'830,"-8"-12"37,2 4-886,0 1 314,0 0-1,1 0 1,-1-1 0,2 1-1,-1-1 1,1 0-1,1-1 1,-1 1 0,1-1-1,1 0 1,-3-14-1,5 22-340,1 0 0,-1 1 0,1-1-1,-1 1 1,1-1 0,-1 1 0,1-1 0,0 1-1,-1-1 1,1 1 0,0-1 0,0 1 0,-1 0-1,1 0 1,0-1 0,0 1 0,0 0-1,-1 0 1,1 0 0,0 0 0,0 0 0,0 0-1,-1 0 1,1 0 0,0 0 0,0 0 0,0 0-1,-1 0 1,1 1 0,1 0 0,34 6-228,-33-6 262,195 49 131,-23-3-183,326 43 1,151-72-148,1-48 602,-415 17-384,2060-98 908,-2279 110-905,626-25 432,-3 29-729,-609-2 69,-7 0-542,1 0 1,0 2-1,37 9 0,-52-6-1751,-10-1-429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7:27.123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0 542 12934,'157'-35'224,"55"-4"112,25-2 96,30-5-368,29-4 337,21-2-225,13-1-96,19 0-80,12 2-48,8 10-304,6 4-881,-93 12-1792,-55 7-6100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7:29.739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15 229 14182,'0'0'3277,"-2"-11"-2554,-2-3-438,2 9-88,0 0 0,1 0 0,0-1 0,0 1 0,0 0 0,1-10 0,0 14-143,4 3-84,0 0 0,0 0 1,0 1-1,0-1 0,0 1 1,-1 0-1,1 0 0,-1 0 1,4 4-1,2 2-23,43 39 80,75 89 0,-85-88-5,2-2 0,70 58 0,-101-96-42,-1-1-1,1 0 0,1 0 0,0-1 1,0-1-1,0 0 0,1-1 0,-1-1 1,25 4-1,-16-5-4,-1-1-1,1-2 1,-1 0 0,1-1-1,41-8 1,-16-2-169,0-3 0,-2-2 0,0-1 0,-1-3 0,53-31 0,-43 19-686,78-59 0,-109 73 718,-1-2 0,-1-1 0,-1-1 0,-1 0 0,23-34 0,-34 40 680,0 0 1,-1 0-1,-1 0 0,0-1 0,-1 0 0,-1-1 1,-1 1-1,-1-1 0,0 0 0,-1 0 1,0-30-1,-3 60-611,-1-1 0,1 1 0,-2-1 0,0 1 0,-6 16 0,0-1 67,-45 130 90,-7-2 0,-106 193 1,-197 277 377,246-430-122,109-182-336,1 0-17,0-1 0,0 1 0,1 0 0,1 1 0,0 0-1,1 0 1,0 0 0,1 0 0,-3 22 0,7-36-66,4-19-1000,17-64-1972,-10 33-1480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7:17.580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1216 6195,'0'0'824,"11"0"-573,39-6 338,-1-2-1,-1-2 1,1-2-1,-2-2 1,69-31-1,228-126 1969,70-73-709,-18 11-768,18 30-1041,-26 56-1454,-126 60-2741,-152 52-531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7:18.506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17 1430 8580,'0'0'480,"-3"-9"-53,0 0-396,0 0-1,1 0 1,0 0 0,0 0-1,1-1 1,0 1 0,1 0-1,0 0 1,1-1 0,0 1-1,3-17 1,3 3 289,0 0 0,15-30 1,-18 46-340,0 0 1,0-1-1,1 1 1,0 1-1,1-1 1,0 1 0,0 0-1,0 0 1,0 1-1,11-7 1,-4 3 14,609-403-873,-33-46 93,-529 404-580,3 3 0,102-64 0,-134 97-2035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7:19.244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1756 1681,'0'0'9735,"1"-10"-9055,6-32-272,-6 39-368,0 1 0,0-1 0,1 0-1,-1 1 1,1-1 0,0 0 0,0 1 0,0 0-1,0-1 1,0 1 0,0 0 0,1 0-1,-1 0 1,1 1 0,-1-1 0,1 1 0,0-1-1,0 1 1,-1 0 0,1 0 0,0 0-1,0 0 1,4 0 0,6-3 33,229-77 281,-139 51-430,121-55 0,-143 43-92,-1-3-1,-3-3 1,-1-3-1,74-68 0,255-264 122,-234 213 52,-34 34 286,201-183 1045,-311 297-1304,1 1 0,0 2-1,36-19 1,-49 30-280,1 1-1,-1 1 1,1 1 0,0 0 0,0 1-1,1 0 1,-1 2 0,27-2-1,-3 4-2707,56 7 0,-49-1-42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7:20.262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1204 1457,'0'0'11682,"5"-10"-11354,5-7-12,1 0 0,0 1-1,1 1 1,1 0-1,0 0 1,22-17 0,3 4-314,2 2 1,1 1-1,0 2 1,2 2-1,1 2 1,51-15 0,280-62-247,-333 87 179,99-22-269,745-187-6125,-306 25 939,309-87 6113,-802 259-737,138-17 0,-161 33-945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7:30.738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1 659 15383,'0'0'472,"10"-11"-256,35-32-107,2 2-1,83-56 0,123-62 598,-230 145-648,294-159 149,-259 146-212,1 3 1,1 2 0,103-21-1,-158 41-16,-1 1 0,1 1 0,-1-1 0,1 1 0,0-1 0,-1 1 0,1 1 0,0-1 0,-1 1 0,1 0 0,-1 0 0,1 0 0,-1 0 0,0 1 0,1 0 0,-1 0 0,0 0 0,0 0 0,0 1 0,6 5 0,-5-3 20,0 1 0,-1 0 0,0 0 0,-1 0 1,1 0-1,-1 1 0,0-1 0,-1 1 0,1 0 0,-1 0 0,-1 0 0,2 12 0,4 37 10,-4 0 0,-1-1 0,-3 1 0,-3 0 0,-13 72 0,-82 269-562,87-366 433,9-24 95,0 0 0,1 0-1,-1 0 1,1 1 0,1-1 0,-2 14 0,22-44 179,42-49-94,-4-2 0,-3-3 0,-3-2-1,51-109 1,-94 171 72,-4 11 86,-1 0 0,-1 1 0,1-1 0,-1 0 0,0-1 0,-1 1 0,1 0 1,0-10 954,-2 43-1083,1 18 63,2 0 0,2 0-1,2 0 1,16 53 0,-14-68-162,0-1 0,2-1 0,1 0 0,2 0 0,0-2-1,2 1 1,20 25 0,-25-40-224,1 1-1,0-2 0,0 0 1,1 0-1,1-1 0,0-1 1,0 0-1,1-1 0,0 0 1,28 9-1,-17-8-1344,0-2 0,1-1 1,28 2-1,-13-6-5604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7:31.155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0 16327,'0'0'2017,"27"28"-2081,-8-7 96,7 8 192,7 6-79,1 3-113,8 1-16,1 1-16,7 1-32,14 1-497,15 4-447,26-5-545,9-14-528,-26-12-2161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7:31.483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20 14086,'11'-2'131,"5"0"-120,23-5-6,1 2 0,55 1 0,-86 4-6,0 0-1,1 1 1,-1 0 0,0 0 0,0 1-1,0 0 1,0 0 0,0 1-1,-1 0 1,1 1 0,-1 0 0,0 1-1,0-1 1,0 1 0,0 1-1,-1 0 1,7 6 0,-9-4 5,1 1 0,-1-1 0,-1 1 1,0 0-1,0 1 0,-1-1 0,0 1 0,0-1 1,-1 1-1,-1 0 0,0 0 0,0 0 0,-1 11 0,-1 21 89,-11 71 0,12-109-84,-15 71 362,-42 128-1,-7 29 976,64-230-1331,-2 4 3,1 1-1,0 0 1,0-1-1,1 1 1,-1 0-1,1-1 0,2 10 1,-2-14-13,1-1 1,0 1-1,0 0 1,0-1-1,0 1 1,0-1-1,0 1 1,0-1-1,0 0 1,1 1-1,-1-1 1,0 0-1,1 0 1,-1 0-1,1 0 1,0 0-1,-1 0 1,1 0-1,0-1 1,-1 1-1,1 0 1,0-1-1,0 0 1,-1 1-1,1-1 1,0 0-1,0 0 1,0 0-1,0 0 1,1-1-1,11 1 94,0-1-1,0-1 1,0 0-1,-1-1 1,1-1-1,-1 0 1,0-1-1,0 0 1,-1-1-1,21-12 1,14-12-140,54-46 0,-83 63 80,54-47-299,91-97 1,49-83-4162,-183 207 3254,-20 22 766,83-87-2768,-84 91 2845,0-1 1,1 1-1,0 1 1,0 0-1,1 0 0,0 1 1,0 0-1,0 1 1,17-6-1,-24 10 339,0 0 1,0 0-1,0 0 0,-1 0 0,1 0 1,0 0-1,0 1 0,0 0 1,0-1-1,0 1 0,0 0 1,-1 0-1,1 1 0,0-1 1,-1 1-1,1-1 0,-1 1 0,0 0 1,1 0-1,-1 0 0,0 0 1,3 4-1,2 2 111,-1 1 0,1 0 0,-1 0 0,8 18 0,0 7-138,-2 1 1,-1 0 0,12 65 0,-14-58-342,8 43-1546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7:31.888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1 270 17256,'0'0'-456,"18"2"-25,245 43-400,-69-9 946,-126-28-251,0-2-1,0-3 1,117-11 0,205-47 15,-195 24 652,724-88-101,-303 50-3111,-28 4-3655,-411 42 1816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7:34.879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1356 11205,'0'0'752,"9"-6"-671,363-184 960,-146 81-338,106-61 558,564-282-510,-313 158-3003,-334 160-1654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7:36.169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16 511 16888,'0'0'651,"-3"-10"-134,1 6-469,0-4 46,0 0 1,0 0-1,0 0 1,1 0 0,0-14-1,1 18-93,0 0 0,1 1 0,0-1 1,0 1-1,0-1 0,0 1 0,0 0 0,0-1 0,1 1 0,0 0 1,0 0-1,0 0 0,0 0 0,0 0 0,0 0 0,1 1 0,0-1 1,-1 1-1,4-3 0,17-10-56,0 0 0,0 2 0,2 1 0,47-18 0,112-23 30,-155 45 7,592-108-795,9 50-3255,-372 42 271,-83 6-827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7:39.946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1025 13718,'0'0'2081,"58"-69"-1969,2 42 96,45-15-128,58-25 129,38-16-17,30-13 48,17-8-144,-3 2-48,24-12-48,17-13-753,-65 27-2336,-32 7-6771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7:40.915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1 531 13782,'0'0'2599,"1"-3"-2671,2-3 54,0 2 1,0-1-1,0 0 1,1 1-1,0-1 1,0 1 0,0 0-1,0 1 1,1-1-1,-1 1 1,1 0-1,0 0 1,0 0-1,0 0 1,9-2-1,21-9 47,41-11 0,-66 22-29,506-125 330,13 30-887,-192 37-699,128-31-4957,-291 49-785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8:18.058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3 681 11573,'0'0'702,"-1"-12"-486,-1-38-213,3 47-35,-1 0 0,0 0 0,1 0 0,0 0 0,-1 0 0,1 0 0,1 0 0,-1 0 0,0 1 0,1-1 0,-1 0 0,1 1 0,0-1 0,-1 1 0,1 0 0,1 0 0,-1-1 0,0 1 0,3-1 0,49-28-126,-43 26 185,51-22 136,0 4 0,1 2 0,78-16 0,207-23 161,-281 50-324,801-80 1500,5 50 1018,-383 21-1317,985-61 593,755-29-2073,-1326 97-527,-308 16-3951,-507-4 918,-24-2-3231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8:30.817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2076 11349,'0'0'1070,"3"-11"-590,0 3-394,0-1 1,1 0-1,0 1 0,0-1 0,1 1 0,0 0 0,0 0 1,1 1-1,11-12 0,38-24 109,2 2 1,2 3-1,92-44 0,-68 37-157,1167-553-1395,-530 271 161,513-345 1335,-1121 604-2340,-20 10-2482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8:42.272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1155 11621,'0'0'96,"11"-10"11,48-35 598,1 3 0,113-60-1,157-57 711,-280 136-1374,1040-431 684,-407 179-6791,-577 230 2224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8:42.896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0 455 15639,'0'0'1169,"9"5"-1169,10-5-48,18-1-96,30-11 32,38-10 64,42-8 48,26-10 96,19-1 48,15-11-144,12-6-288,24-16-865,-50 11-2225,-29-3-7923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8:58.654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132 1617 6339,'-9'-8'163,"-64"-55"273,42 26 2300,16 23-1569,11 11-1410,17 8-20,1-1 323,0 0 1,0-1-1,0-1 0,1 0 0,-1 0 0,1-2 0,-1 0 0,1 0 0,-1-2 0,19-3 0,17-6 440,75-27 0,-106 31-392,597-238 2670,-317 119-2096,1102-413 119,23 94-2293,-1238 396-821,-30 3-2051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9:03.558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151 342 12822,'-12'-4'395,"-122"-41"2809,134 45-3215,0 0 0,-1 0 0,1 0 0,0 0 0,0 0 0,0 0 0,0 0 1,0 0-1,-1 0 0,1 0 0,0 0 0,0 0 0,0 0 0,0 0 0,-1 0 0,1 0 0,0 0 0,0 0 0,0 0 0,0 0 1,0 0-1,-1 0 0,1-1 0,0 1 0,0 0 0,0 0 0,0 0 0,0 0 0,0 0 0,0 0 0,0-1 0,-1 1 1,1 0-1,0 0 0,0 0 0,0 0 0,0 0 0,0-1 0,0 1 0,0 0 0,0 0 0,0 0 0,0 0 0,0-1 1,0 1-1,0 0 0,0 0 0,0 0 0,0 0 0,0 0 0,0-1 0,0 1 0,0 0 0,1 0 0,-1 0 0,0 0 1,0 0-1,0-1 0,13-6-537,19-3 238,20 7 356,0 1 1,84 8-1,-5 1 18,743-71-1007,-353 13-369,873 13 1273,-541 27 332,426-42-25,219-5-2959,-1415 55-3237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0:17.767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271 116 9989,'0'0'853,"-10"-1"-461,-20-2 199,-44-11-1,64 12-413,0-1 1,-1 0-1,1-1 1,1 0 0,-1-1-1,1 0 1,-1 0-1,1-1 1,-9-8-1,1 0 32,13 12-108,1 0 0,0-1 1,-1 1-1,1-1 1,0 0-1,0 0 0,1 0 1,-1 0-1,-2-5 0,40 8-1248,688 100 1371,-267-30 231,352 38 1049,499-91-1923,-598-23-8167,-660 7 3640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0:18.199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38 15159,'0'0'336,"88"18"-336,23-5-224,62-2 0,45-8 144,23-4-160,9-14-305,-2-8-671,-57 3-1473,-25-4-2514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8:24.390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68 1922 11237,'0'0'646,"-6"-10"312,-6-9-334,1-1 1,-13-33 0,21 45-511,0 0 0,1 0 0,0-1 0,0 1 1,1-1-1,0 1 0,1-1 0,-1 0 1,2 1-1,-1-1 0,1 1 0,2-10 0,5-4-128,0 0-1,2 1 1,0 0-1,1 1 1,1 0-1,1 0 1,1 2-1,1-1 1,27-26-1,15-8-20,94-68-1,-32 38 111,147-77 1,144-50 61,-257 134-145,700-337-2025,-379 186-1952,-334 158 439,-31 8-2897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8:27.126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63 2273 15783,'-18'-34'-5,"10"19"238,0 0 0,1-1 0,0 1 1,-8-32-1,16 46-293,-1 0 1,0 1 0,1-1 0,0 0-1,-1 1 1,1-1 0,-1 0-1,1 1 1,0-1 0,-1 1 0,1-1-1,0 1 1,0-1 0,-1 1-1,1 0 1,0-1 0,0 1 0,0 0-1,0 0 1,-1-1 0,1 1-1,0 0 1,0 0 0,0 0-1,0 0 1,0 0 0,-1 0 0,1 0-1,0 1 1,0-1 0,1 0-1,44 3-228,-35-2 235,32 1-41,-1-2 0,0-2 1,0-2-1,0-2 0,54-14 0,-35 3 41,-1-3 1,111-54 0,-16-14 306,227-168 0,-271 177-55,1271-795 2117,-1349 854-2204,-29 17-97,572-329 1354,-412 248-1269,276-101 1,-393 170-668,1 1 1,81-11 0,-83 20-2552,61 1 0,-70 5-1553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8:48.426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1035 8948,'0'0'2769,"75"-73"-1792,-39 41-177,23-15-224,31-23-143,46-29-113,36-15-176,26-14-144,23-2-96,9-4-384,-47 26-1777,-24 9-3858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8:35.699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1 585 12198,'0'0'747,"14"-9"-547,0 0-131,-1 1 36,-1 0-1,1 2 0,0-1 1,1 1-1,-1 1 1,16-4-1,593-94 1889,-379 72-1497,1062-180-148,-619 96-1598,-390 75-833,-101 24-3717,-148 14 2073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8:36.054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0 727 11733,'0'0'2220,"18"-5"-1985,1218-332 3536,35 60-5496,-853 200-2592,-274 46-861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8:50.992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7 230 14295,'0'0'843,"-3"-5"-598,3 4-229,-1-1 1,0 1-1,1-1 1,-1 1-1,1-1 1,0 1-1,-1-1 1,1 0-1,0 1 0,0-1 1,0 1-1,0-1 1,0 0-1,1 1 1,-1-1-1,0 1 0,1-1 1,-1 1-1,1-1 1,0-1-1,1 0 17,0 1-1,0-1 0,0 1 0,0 0 1,0 0-1,1 0 0,-1 0 1,1 0-1,-1 1 0,1-1 1,0 1-1,-1-1 0,5 0 1,19-7 35,1 2 0,0 1 1,0 1-1,0 2 0,53-1 1,-31 2-28,280-16-28,646-59-3428,-774 45-275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8:52.248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0 837 4946,'0'0'10186,"17"-12"-10156,23-12 16,1 1 0,1 1 0,50-17 1,162-50 301,-198 70-329,1052-308 217,-338 107-5216,-569 158 1085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9:14.024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1435 5218,'0'0'6726,"2"-13"-6560,1-2-152,1 1 1,0 0-1,1 0 1,0 0-1,1 0 1,1 1-1,0 0 1,14-19-1,56-62 111,4 3-1,4 3 1,4 4-1,3 5 1,124-83-1,534-295-664,-646 399 261,48-29-1684,-23 9-1967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7:59:16.063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1022 12822,'0'0'16,"80"-29"656,5 10-128,40-10-47,24-3-1,12-1 256,-4-3-95,-2-4-241,15-9-336,19-11-64,21-12 48,17-11 0,13-8-64,9-2-32,6-2-560,0-11-913,-59 25-1104,-37 8-3026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0:23.931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29 18360,'0'0'1732,"12"6"-1938,12 8 223,0 0-1,-1 2 1,0 1-1,29 28 1,87 95 56,-135-137-74,174 208 59,-124-142-64,2-2 1,4-2-1,77 64 0,-119-115-32,2-1-1,-1 0 1,2-1 0,0-1 0,0-1 0,1-1-1,0-1 1,0-1 0,1-1 0,34 5 0,-27-8-20,1-2 1,-1 0 0,1-3-1,-1 0 1,1-2 0,-1-1-1,37-11 1,-6-5-27,-1-2 0,0-3 0,-2-2 0,-2-3 0,0-3 0,99-79 0,-102 69 110,-2-2 0,-2-3 0,-2-1 0,-3-2 0,-2-3 0,-2-1 0,-3-1 0,47-98 0,-63 96 1480,-15 43 263,-16 48-1669,-236 637-24,70-213 120,94-219-116,-134 348 171,205-561-224,-48 131 222,53-136-307,2-1 0,0 0 1,1 1-1,1 0 0,0-1 1,3 32-1,-1-47-32,0 0 0,0-1 0,1 1 0,0 0 0,-1-1 0,1 1 0,0 0 0,0-1 0,1 1 0,-1-1 1,0 1-1,1-1 0,-1 0 0,1 0 0,0 0 0,0 0 0,0 0 0,0 0 0,0 0 0,0 0 0,1-1 0,-1 1 0,1-1 0,-1 0 0,1 0 0,-1 0 0,4 1 0,-1-1-48,0 0-1,0 0 1,0-1 0,1 0-1,-1 0 1,0 0 0,0 0-1,0-1 1,0 0-1,0 0 1,0-1 0,0 1-1,0-1 1,0 0 0,7-4-1,26-19-1271,0-2-1,-2-2 0,34-34 1,19-25-4905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0:24.305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1 510 21978,'0'0'2113,"7"-5"-1238,31-14-939,0 3-1,1 0 1,43-9 0,-22 6 33,659-167-3339,28-8-1837,-699 178 631,-19 3-3123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0:24.633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1 458 22282,'0'0'1313,"86"2"-1329,37-6 0,76-21 16,42-13 0,19-14 0,-4-7-368,-23-2-657,1-3-1056,-9 0-624,-60 15-1857,-38 6-6259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0:25.004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2141 21610,'5'-15'856,"57"-160"-505,55-166-695,-89 244 253,26-162-1,-13-190-164,-6 43 362,-21 303 132,52-192 0,-62 302-367,0 0 1,0 0-1,-1 0 1,0 0-1,4 14 1,35 119 311,31 190 0,-3 153 145,-46-307-273,-15-103-36,106 644 66,-84-572-73,7-1 0,104 255-1,-125-358-36,2-1 0,2-1-1,49 70 1,-61-98-18,0 0-1,1-1 0,0 0 1,0-1-1,1 1 0,0-2 1,1 0-1,0 0 0,0-1 1,1-1-1,0 0 0,0 0 1,0-2-1,1 1 0,-1-2 1,19 3-1,-15-4-30,0-1-1,-1 0 1,1-2-1,0 0 1,0 0 0,-1-2-1,1 0 1,-1-1-1,0-1 1,0 0 0,-1-1-1,1-1 1,-1 0 0,0-1-1,-1-1 1,0 0-1,-1-1 1,0 0 0,0-1-1,-1-1 1,0 0-1,-1-1 1,-1 0 0,0 0-1,9-16 1,-6 5-71,0-1-1,-2 1 1,-1-2 0,-1 0 0,-1 0-1,-2 0 1,0-1 0,-2 0 0,-1 0-1,-1 0 1,-1-1 0,-1 1 0,-2 0-1,-1-1 1,-1 1 0,-1 1-1,-1-1 1,-18-45 0,10 35 207,-2 1 1,-2 0-1,-1 1 1,-1 1-1,-2 1 1,-2 1-1,0 1 1,-2 1-1,-2 2 1,0 0-1,-2 2 1,-47-32-1,36 33 133,-1 1 0,-1 3 0,-54-19 0,-139-35-3066,194 62-1361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0:25.363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29 22042,'0'0'656,"14"-2"-517,77-11-702,1 5 0,0 3 0,0 5 0,135 15 0,-203-11 540,1 0-1,-1 1 0,0 2 1,28 10-1,-46-14-96,-1-1 0,1 1 0,-1 0 1,1 1-1,-1-1 0,0 1 0,0 0 1,0 0-1,-1 1 0,0-1 0,0 1 1,0 0-1,0 0 0,-1 0 0,1 1 1,-1-1-1,-1 1 0,1 0 0,-1 0 1,0 0-1,2 11 0,-1 10 56,-1-1-1,-2 0 0,-1 1 0,-1-1 1,-1 0-1,-1 0 0,-1 0 0,-2 0 1,0-1-1,-2 0 0,-15 32 0,-18 25 824,-98 145-1,103-172-668,17-19-257,20-21-356,0-14 501,1-1 0,-1 0 1,1 1-1,0-1 0,-1 0 1,1 0-1,0 1 0,0-1 1,-1 0-1,1 0 0,0 0 0,-1 0 1,1 0-1,0 0 0,0 0 1,-1 0-1,1 0 0,0-1 1,-1 1-1,1 0 0,0 0 0,-1-1 1,1 1-1,1-1 0,13-6 118,-1-1-1,0-1 1,0-1-1,0 1 0,-1-2 1,-1 0-1,14-16 1,-1 3-110,52-49-355,118-149 0,-155 169 958,-3-2 0,-3-1 0,-2-1 0,30-75-1,-62 132-549,0 0 0,0-1 0,0 1-1,0 0 1,0 0 0,0 0 0,0 0-1,1 0 1,-1-1 0,0 1 0,0 0-1,0 0 1,0 0 0,0 0 0,0 0-1,0 0 1,0-1 0,0 1 0,1 0-1,-1 0 1,0 0 0,0 0-1,0 0 1,0 0 0,0 0 0,1 0-1,-1 0 1,0 0 0,0 0 0,0 0-1,0 0 1,0 0 0,1 0 0,-1 0-1,0 0 1,0 0 0,0 0 0,0 0-1,1 0 1,-1 0 0,0 0 0,0 0-1,0 0 1,0 0 0,0 0 0,1 0-1,-1 0 1,0 0 0,0 0 0,0 0-1,0 1 1,0-1 0,0 0 0,0 0-1,1 0 1,-1 0 0,0 0-1,0 0 1,0 1 0,9 15 662,12 40-1290,-12-29 844,6 13-229,1 0-1,3-1 0,1-1 1,1-1-1,29 36 1,-42-62-151,1 0 1,1-1 0,0 0-1,0 0 1,1-1 0,0 0-1,0-1 1,1-1 0,0 1-1,1-2 1,-1 0 0,1 0-1,0-2 1,1 1 0,-1-2-1,1 1 1,0-2 0,0 0-1,24 0 1,-20-2-378,0-1 0,0-1 0,0-1 0,-1-1 0,0 0 1,1-1-1,16-8 0,23-18-4506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0:25.748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457 1 16712,'0'0'1747,"12"16"-1123,7 10-531,-1 1 0,-1 0 0,-1 1 0,15 38 0,-13-13 62,-2 1 0,-2 1 0,-3 1 0,-2-1 1,-3 2-1,-2-1 0,-2 1 0,-3-1 1,-3 1-1,-2-1 0,-2 0 0,-24 84 0,18-93-389,-1-1-1,-3 0 0,-1-1 1,-2-1-1,-3-1 1,-1-2-1,-2 0 0,-2-1 1,-1-2-1,-2-1 0,-2-1 1,-1-2-1,-2-2 0,-73 50 1,39-42-3822,13-17-3771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0:26.104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686 0 14583,'-61'52'407,"3"3"0,3 3 0,2 2 0,3 2 1,2 2-1,3 2 0,-48 97 0,54-83-296,4 1 0,3 2 0,4 2 0,4 0 0,3 2 0,4 0 1,-8 128-1,24-187-115,1 0 1,0 1-1,3-1 1,0 0-1,2 0 1,1 0 0,10 29-1,-10-39 18,2 0 0,1-1 0,0 0 0,1-1 1,0 0-1,2 0 0,0-1 0,0 0 0,2-1 0,-1-1 0,21 15 0,8 1 303,0-1 0,2-3 0,0-2 0,2-1 0,0-3-1,92 25 1,-35-19 106,0-5 0,136 9 0,-70-20-574,0-8 0,245-28 1,79-55-4323,-318 42-345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0:26.462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1917 17384,'12'2'-83,"72"7"16,1-3 0,0-4 0,89-10-1,263-48 967,354-112 925,-7-40-817,-4 2-871,1015-192-234,11 51-117,-1672 322 25,817-166 370,-483 69-2036,-16-31-3686,-324 100-688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0:26.802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411 207 19241,'-6'-10'397,"-9"-13"-300,-1 0 0,-1 1-1,-1 1 1,-1 0 0,-29-24 0,42 40-127,0 0 0,-1 1-1,0 0 1,0 0 0,0 0 0,0 1 0,0 0 0,-1 1 0,0 0 0,-14-3 0,16 5-30,1 0-1,-1 0 1,1 1 0,0-1 0,-1 1-1,1 0 1,-1 1 0,1-1 0,0 1-1,0 0 1,0 1 0,0-1 0,0 1-1,1 0 1,-1 0 0,1 0 0,-7 7-1,3-3-54,1 0-1,0 1 1,0 0-1,1 0 1,0 1-1,0-1 1,1 1-1,0 1 1,1-1 0,0 0-1,1 1 1,-1 0-1,-1 10 1,3-6-3,1 0 1,0-1 0,1 1-1,0 0 1,1-1 0,1 1-1,0 0 1,7 25 0,1-13 73,0 0 0,2 0-1,0-1 1,2 0 0,1-2 0,1 1 0,0-2 0,2 0 0,22 20 0,12 7 285,3-4 1,1-1-1,78 45 0,196 91 1069,-188-108-804,151 104 0,-270-160-494,-1 1-1,0 1 1,-1 1 0,-1 1 0,-1 0 0,32 46-1,-45-57-27,-1 0 0,0 0 0,0 0-1,-1 1 1,0-1 0,-1 1 0,0 0-1,-1 0 1,0 1 0,0-1 0,-1 0-1,-1 1 1,0-1 0,0 1 0,-1-1-1,0 0 1,0 1 0,-2-1 0,1 0-1,-1 0 1,-8 18 0,2-12-46,0-1-1,-1 1 1,-1-1 0,0-1 0,-1 0-1,-1-1 1,0 0 0,-1-1-1,-16 11 1,-7 4-86,-2-3 0,-61 30 0,62-36-232,-1-2 0,0-1 0,-47 10 0,65-20-558,-1-1 0,0-1 0,0-1-1,-1-1 1,1-1 0,0-1 0,-36-5-1,2-14-6117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0:27.148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1 15847,'0'0'1788,"8"11"-1716,35 53-53,-3 2 1,-3 2-1,44 109 1,62 235-75,-71-191-144,-70-214 193,16 46-39,1-1-1,37 68 1,-44-159 3041,19-104-2091,73-201-1,-85 293-1027,2 0 1,3 1 0,2 2-1,2 1 1,2 1 0,2 1-1,44-47 1,-59 75-445,1 0 0,0 2 1,2 0-1,0 1 0,0 1 0,1 1 0,1 1 0,0 0 1,0 2-1,1 1 0,0 0 0,27-4 0,-15 4-2199,0-1-1607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0:27.616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879 35 17464,'0'0'11,"-12"-5"-153,-1-1 16,0 1-1,0 1 0,0 0 1,-27-5-1,34 9 110,0-1-1,0 1 1,0 0 0,-1 0-1,1 1 1,0 0-1,0 0 1,0 0 0,0 1-1,0 0 1,0 0 0,1 0-1,-1 1 1,0 0 0,1 0-1,-7 5 1,-1 4-74,1 0 0,0 0 0,1 1 0,0 1 1,2 0-1,-1 0 0,1 1 0,-8 20 0,-49 137-152,49-122 221,-359 1076 777,363-1089-666,-78 252 1478,91-287-1502,0-1 0,0 0 0,0 0-1,0 0 1,0 1 0,0-1 0,0 0-1,0 0 1,0 1 0,1-1 0,-1 0-1,0 0 1,1 0 0,-1 0 0,1 1-1,0-1 1,-1 0 0,1 0 0,0 0-1,-1 0 1,1 0 0,0-1-1,0 1 1,0 0 0,0 0 0,0 0-1,0-1 1,0 1 0,0 0 0,0-1-1,0 1 1,0-1 0,1 0 0,-1 1-1,0-1 1,0 0 0,2 1 0,55 6 748,-53-6-736,51 0 231,0-3 0,0-1 1,91-19-1,160-55-95,-230 56-173,812-202-411,-846 214 234,-28 7-97,-1 0 0,0-1 0,1 0 0,-2-1 0,1-1-1,0 0 1,-1-1 0,0-1 0,17-10 0,-28 14 34,1 0 0,-1 0-1,0 0 1,1-1 0,-1 1 0,-1-1 0,1 1-1,0-1 1,-1 0 0,0 1 0,0-1-1,0 0 1,0 0 0,-1 0 0,1-5 0,1-6-762,7-43-4339,-5-3-3753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0:28.101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4576 217 4642,'-95'-47'9228,"0"5"-5227,30 17-3821,0 2 1,-1 3 0,-1 3-1,-133-16 1,98 26-210,0 5 0,-1 4 0,-191 28 0,161-4-35,0 5 1,-184 71-1,104-14-69,3 10-1,6 9 1,-238 165 0,-274 259-614,593-423 517,4 5 1,5 5-1,-139 187 1,207-240 150,2 2-1,4 2 1,3 1 0,3 2 0,3 2-1,3 1 1,-21 92 0,37-113 111,3 1 0,2 0 0,2 0 1,3 1-1,2 0 0,2-1 0,3 1 0,3-1 0,1 0 0,4-1 1,20 57-1,-13-57-35,3-1 1,2-1 0,3-2-1,1 0 1,3-2-1,2-2 1,2-1 0,1-1-1,3-3 1,1-1-1,2-1 1,2-3 0,1-2-1,2-2 1,1-1-1,1-4 1,2-1 0,81 28-1,-19-16 357,2-6 0,1-5-1,200 20 1,369-25 899,237-100-526,-1-66-856,-11-37-1729,-721 132 1474,-2-9 0,310-139 0,-341 119 572,-2-7-1,-5-7 0,275-220 0,-343 238-268,-3-3 0,120-153 0,-148 162 103,-4-3 0,-3-2 0,-3-1 1,36-93-1,-62 128-111,-1-2 1,-2 1-1,-1-2 1,-3 1-1,-1-1 0,1-53 1,-8 68-155,-1 0 1,-1 0-1,-1-1 1,-1 2 0,-2-1-1,-1 0 1,-1 1-1,-1 0 1,-1 1-1,-24-42 1,4 22 214,-1 1 0,-3 2-1,-1 1 1,-2 2 0,-1 1 0,-3 3 0,-73-51 0,-12 3-543,-187-90 1,69 56-1252,20 19-723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0:40.579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1 661 784,'0'0'4304,"15"0"-3106,641-21 2252,16-36-476,505-88-452,-470 51-1280,216-18-418,637-80-3022,-1400 172-448,-36 1-2605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1:05.907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1061 11909,'0'0'2076,"4"-9"-1841,2-2-92,0 0 0,1 1 0,0 0 0,1 0-1,0 0 1,18-15 0,13-11 29,1 3-1,2 1 0,2 2 0,48-25 1,872-398-2829,-356 178-4491,-501 224 2893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1:10.795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1286 10965,'0'0'1889,"66"-35"-1729,-27 25 96,16-6 160,28-12 161,42-23-49,35-19-192,35-27-144,34-32-176,27-20-16,48-31-176,31-24-336,-71 41-1953,-35 10-4275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0:34.545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7203 1424 19561,'0'0'670,"-14"-8"-369,-275-146-377,-66-33-348,276 150 249,-3 3 0,-135-35 1,93 44-74,-2 5 0,0 5 1,0 7-1,-1 4 1,-216 23-1,-623 146-2927,-467 221 3183,1063-255 1020,-623 316 1,847-367-717,5 6 1,3 6-1,-164 143 1,223-164-310,3 4 1,3 3 0,3 3-1,4 3 1,4 3-1,-61 113 1,97-150-43,2 1 1,2 0-1,3 2 0,2 0 1,2 1-1,-12 87 0,23-109-7,2 1 0,1 0-1,2 0 1,1 0 0,1-1 0,2 1-1,2-1 1,0 0 0,2 0-1,2-1 1,1-1 0,22 44 0,-10-35 33,0-2 0,3 0 1,1-1-1,1-2 0,64 57 1,-45-51 124,1-3 1,2-2-1,101 52 1,-61-46 40,1-4 0,2-4-1,1-4 1,1-5 0,126 17 0,-30-20-84,1-9-1,0-8 1,328-35 0,-185-16-20,413-112 0,-323 37-34,-6-18 0,-7-18-1,751-405 1,-413 95 922,-542 317-74,269-252 0,-393 321-624,-4-3 0,-3-4 1,104-156-1,-147 188-219,-2-1-1,-3-1 0,-2-2 1,-3-1-1,-3 0 0,-3-2 1,21-120-1,-32 124-157,-3-1 0,-2 1-1,-3-1 1,-3 1 0,-2-1 0,-3 1 0,-17-64-1,12 76 18,-3 0 0,-2 1 0,-1 1 0,-3 1 0,-2 1 0,-1 1 0,-3 1 0,-1 1 0,-35-37 0,27 38 70,-2 3-1,-1 1 1,-2 1-1,-2 3 1,-1 1-1,-1 3 1,-1 1-1,-64-25 1,50 28-86,-1 4 0,-1 2 1,-1 3-1,0 2 0,-1 4 0,-92-2 1,76 11-246,0 3 0,-1 5-1,2 2 1,0 5 0,0 2 0,2 5 0,0 2 0,1 4 0,2 3 0,2 4 0,-114 71 0,109-52-1077,3 4-1,-76 74 1,53-32-2012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0:34.904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1604 17960,'709'-300'960,"-243"98"-586,1014-407 162,-638 279-2754,-501 200-5440,-261 98 313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0:35.279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1577 19513,'0'0'2337,"63"-11"-2689,29-13 208,97-41 144,132-66 96,89-57-96,66-46 0,23-30-192,-7-3-1297,-106 58-1120,-59 26-3906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0:51.771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1 586 14198,'0'0'0,"91"-45"-272,46-16-16,97-44-16,54-35-368,-41 20-1281,-33 5-4930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0:52.574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0 364 9364,'0'0'1761,"61"-11"-1313,-24 8 177,19-2 143,27-4-176,40-8-32,28-6-191,15-6-289,15-9 32,-2-4-96,15-5-16,15-1-657,2-3-1151,-52 11-2514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1:01.220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3 749 11349,'0'0'2940,"0"0"-3058,0 0 120,-1-1 0,1 1 0,0 0 0,0-1 0,0 1 0,-1 0 1,1-1-1,0 1 0,0-1 0,0 1 0,0 0 0,0-1 0,0 1 0,0 0 0,0-1 0,0 1 0,0-1 0,0 1 0,0 0 0,0-1 0,0 1 0,0-1 0,0 1 0,1 0 0,-1-1 0,0 1 0,0 0 0,1-1 1,38-5-130,-9 3 29,100-33-21,241-103-1,-295 108 103,860-387-2864,-725 313-208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1:02.928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121 1090 14375,'0'0'944,"-12"-11"-426,-2-2-261,-6-3 47,1-2 1,0 0-1,-16-22 1,35 39-323,-1 1 1,1 0-1,0-1 0,0 1 1,0-1-1,0 1 0,0 0 1,0-1-1,0 1 0,0-1 1,0 1-1,0 0 0,0-1 1,0 1-1,0-1 0,0 1 1,0 0-1,1-1 0,-1 1 1,0 0-1,0-1 0,0 1 0,0 0 1,1-1-1,-1 1 0,0 0 1,0-1-1,1 1 0,-1 0 1,0 0-1,1-1 0,-1 1 1,0 0-1,1 0 0,-1-1 1,0 1-1,1 0 0,-1 0 1,0 0-1,1 0 0,-1 0 1,1 0-1,-1 0 0,0 0 1,1 0-1,-1 0 0,1 0 1,-1 0-1,0 0 0,1 0 1,-1 0-1,1 0 0,-1 0 1,1 0-1,34-1-72,-24 1 85,67-8-25,-1-4-1,145-40 1,139-75 166,462-247-750,-299 89-6728,-356 184 753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1:14.131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0 550 5539,'0'0'6629,"11"0"-6349,110-8 750,0-5 0,129-32 0,242-81-475,-93 21-393,489-68-444,13 94-1044,-847 79 1014,84 12 0,-13 10-4592,-93-14 267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1:19.484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5 1802 12118,'0'0'1718,"-2"-10"-1478,1 4-228,1 1 0,-1-1 0,1 0-1,0 1 1,0-1 0,0 0 0,1 1 0,0-1 0,0 0 0,1 1 0,-1-1 0,1 1 0,1 0 0,-1 0 0,1 0 0,4-8 0,26-29 130,1 2 1,2 2-1,50-43 1,-42 40-63,708-585 529,39 55-3096,-569 415-181,-88 60-2337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1:20.451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6 1442 16632,'0'0'413,"-1"-12"166,1 9-572,-2-6 39,1 1-1,0 0 1,0-1-1,1 0 1,1 1 0,-1-1-1,1 1 1,1-1-1,-1 1 1,1 0-1,1 0 1,0 0 0,0 0-1,0 0 1,8-12-1,12-10-65,2 2-1,0 0 1,41-33-1,97-65 129,-120 94-110,534-353 51,26 35-3746,-339 200-1235,-110 59-2295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1:22.706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1186 672,'0'0'11059,"8"-11"-10793,9-11-195,1 2 0,1 0 0,0 1 0,39-28 0,108-65 887,183-90-1,202-64-412,122-1-895,-322 133-3515,-191 68-1914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1:23.827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14 365 13702,'0'0'1844,"-2"-9"-1447,-2 0-272,3 6-85,0 0 1,-1 0-1,1 0 0,0 0 0,1 0 0,-1 0 0,1-1 0,-1-5 0,36 0-800,764-180-4576,-460 105 72,-216 54 1283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2:01.660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1371 11509,'23'-8'451,"917"-248"1642,-715 201-1630,1913-512-175,-1290 336-2235,-203 52-3021,-399 105 40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2:03.530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1684 8420,'0'0'1715,"10"-7"-600,70-42 1574,87-40-1,-49 28-2190,388-214 570,514-266-1031,-800 432-236,598-302-4292,-549 270-549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2:05.227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0 315 7988,'11'-3'640,"81"-13"606,0 5 0,139-1 0,-60 6-427,1230-113 313,-759 59-1080,1485-27-505,-1225 116-3442,-713-18 1171,-36-1-1067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2:09.900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30 1154 10901,'0'0'2057,"-6"-4"-2006,-16-9-70,22 12 9,0 1 0,0 0 1,0 0-1,0 0 0,0 0 0,0 0 1,-1 0-1,1-1 0,0 1 0,0 0 1,0 0-1,0 0 0,0 0 0,0 0 1,0-1-1,0 1 0,0 0 0,0 0 1,0 0-1,0 0 0,0-1 0,0 1 1,0 0-1,0 0 0,0 0 0,0 0 1,0 0-1,0-1 0,0 1 0,0 0 1,0 0-1,0 0 0,1 0 0,-1 0 1,0-1-1,0 1 0,0 0 0,0 0 1,0 0-1,0 0 0,0 0 0,1 0 1,-1 0-1,0-1 0,0 1 0,0 0 1,0 0-1,0 0 0,1 0 0,-1 0 1,0 0-1,0 0 0,0 0 0,0 0 1,1 0-1,-1 0 0,0 0 0,0 0 1,0 0-1,0 0 0,0 0 0,1 0 1,-1 0-1,0 0 0,17-3-244,-13 2 203,731-215 399,-510 142-147,-156 52-137,1477-514 174,-1057 338-3418,-305 118-1148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2:10.862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1533 12278,'0'0'1008,"69"-45"-928,13 3 32,51-23-32,27-16 272,19-8 177,17-10-1,10 0 32,16-12-288,19-5-160,15-2-112,8-3-160,10-1-48,3-1-272,6-2-753,-69 30-1520,-37 14-3250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2:11.589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113 1548 8084,'-6'-11'5882,"-4"-7"-5388,-10-19-45,1 0-1,-17-49 1,31 70-352,1 1 0,0-1-1,1-1 1,0 1 0,2 0-1,0-1 1,1 1 0,0-1-1,5-27 1,9-10-150,1 1 1,3 0-1,3 2 1,1 0-1,3 1 0,34-50 1,-30 55-373,3 2 1,1 2 0,2 0-1,2 3 1,67-55-1,224-142-3256,-228 169 2292,18-16-940,-12 10-512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2:13.149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1404 8100,'14'-23'618,"1"0"1,1 1-1,1 1 1,1 0-1,38-33 1,119-81 544,-45 48-1451,3 6 1,4 6-1,237-93 1,468-118-1773,-469 168 1031,296-113-3493,-508 172 1974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2:17.117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1605 5683,'0'0'384,"12"-2"269,28-5 397,0-3 0,-1-1 0,65-28 0,129-73 758,148-87-819,606-298 218,-26 75-2352,-521 232-2528,-178 74-2367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2:20.317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0 641 5282,'65'-29'321,"52"-23"-225,68-22 96,49-22 48,37-12-208,14-8-32,-75 28-208,-28 11-2930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2:21.515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1446 6531,'0'0'1457,"59"-31"335,5-2-783,33-23 191,35-20-303,25-12 175,15-8-383,8-4-129,6-1-128,22-13-304,32-11-32,31-9-48,32-6-48,27-3-704,-71 32-1089,-39 13-2401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2:23.040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1 783 13478,'0'0'555,"1"-10"-352,0 3-214,1 0 1,0 0-1,0 0 0,1 0 0,0 1 1,0-1-1,0 1 0,1-1 1,0 1-1,0 0 0,0 0 1,1 1-1,0 0 0,0-1 1,0 2-1,1-1 0,11-7 1,41-25-15,2 3 0,89-38-1,132-34-78,-250 95 102,907-280-3594,-751 236 2449,-15 4-3042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2:24.273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0 726 7155,'0'0'7796,"3"-6"-7708,-2 2-115,1 0 1,0 1-1,0-1 1,0 1-1,1-1 1,0 1-1,-1 0 1,1 0-1,0 0 1,0 1-1,0-1 1,1 1-1,-1 0 1,1-1-1,4-1 1,69-23-148,-45 18 193,921-253-91,-953 262 72,1111-247-3198,-687 160-762,-255 50 812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3T08:02:25.578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2 691 9893,'0'0'3735,"-1"-6"-3826,1 4 89,0 0 1,0 0 0,0 0-1,0 0 1,1 0-1,-1 0 1,0 0-1,1 0 1,-1 1-1,1-1 1,0 0-1,0 0 1,0 0 0,0 1-1,0-1 1,0 0-1,0 1 1,1-1-1,-1 1 1,0 0-1,2-2 1,49-29 145,602-264 406,-615 280-572,506-214-4070,-386 159 314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5623FE-BA08-400B-B2F9-AFAE688C80EB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26401F-E707-4E31-AFD0-7AE86B680DF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7996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2’nd order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26401F-E707-4E31-AFD0-7AE86B680DFF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9752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606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4571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357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3146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1482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5153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9880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7052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2343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2859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85032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67435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928580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04827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71411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335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E2DB01-4DC8-41FA-AAB9-24D1C7B62835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722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13" Type="http://schemas.openxmlformats.org/officeDocument/2006/relationships/image" Target="../media/image8.png"/><Relationship Id="rId18" Type="http://schemas.openxmlformats.org/officeDocument/2006/relationships/customXml" Target="../ink/ink10.xml"/><Relationship Id="rId26" Type="http://schemas.openxmlformats.org/officeDocument/2006/relationships/customXml" Target="../ink/ink14.xml"/><Relationship Id="rId3" Type="http://schemas.openxmlformats.org/officeDocument/2006/relationships/image" Target="../media/image3.png"/><Relationship Id="rId21" Type="http://schemas.openxmlformats.org/officeDocument/2006/relationships/image" Target="../media/image12.png"/><Relationship Id="rId7" Type="http://schemas.openxmlformats.org/officeDocument/2006/relationships/image" Target="../media/image5.png"/><Relationship Id="rId12" Type="http://schemas.openxmlformats.org/officeDocument/2006/relationships/customXml" Target="../ink/ink7.xml"/><Relationship Id="rId17" Type="http://schemas.openxmlformats.org/officeDocument/2006/relationships/image" Target="../media/image10.png"/><Relationship Id="rId25" Type="http://schemas.openxmlformats.org/officeDocument/2006/relationships/image" Target="../media/image14.png"/><Relationship Id="rId2" Type="http://schemas.openxmlformats.org/officeDocument/2006/relationships/customXml" Target="../ink/ink2.xml"/><Relationship Id="rId16" Type="http://schemas.openxmlformats.org/officeDocument/2006/relationships/customXml" Target="../ink/ink9.xml"/><Relationship Id="rId20" Type="http://schemas.openxmlformats.org/officeDocument/2006/relationships/customXml" Target="../ink/ink11.xml"/><Relationship Id="rId29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.xml"/><Relationship Id="rId11" Type="http://schemas.openxmlformats.org/officeDocument/2006/relationships/image" Target="../media/image7.png"/><Relationship Id="rId24" Type="http://schemas.openxmlformats.org/officeDocument/2006/relationships/customXml" Target="../ink/ink13.xml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23" Type="http://schemas.openxmlformats.org/officeDocument/2006/relationships/image" Target="../media/image13.png"/><Relationship Id="rId28" Type="http://schemas.openxmlformats.org/officeDocument/2006/relationships/customXml" Target="../ink/ink15.xml"/><Relationship Id="rId10" Type="http://schemas.openxmlformats.org/officeDocument/2006/relationships/customXml" Target="../ink/ink6.xml"/><Relationship Id="rId19" Type="http://schemas.openxmlformats.org/officeDocument/2006/relationships/image" Target="../media/image11.png"/><Relationship Id="rId31" Type="http://schemas.openxmlformats.org/officeDocument/2006/relationships/image" Target="../media/image17.png"/><Relationship Id="rId4" Type="http://schemas.openxmlformats.org/officeDocument/2006/relationships/customXml" Target="../ink/ink3.xml"/><Relationship Id="rId9" Type="http://schemas.openxmlformats.org/officeDocument/2006/relationships/image" Target="../media/image6.png"/><Relationship Id="rId14" Type="http://schemas.openxmlformats.org/officeDocument/2006/relationships/customXml" Target="../ink/ink8.xml"/><Relationship Id="rId22" Type="http://schemas.openxmlformats.org/officeDocument/2006/relationships/customXml" Target="../ink/ink12.xml"/><Relationship Id="rId27" Type="http://schemas.openxmlformats.org/officeDocument/2006/relationships/image" Target="../media/image15.png"/><Relationship Id="rId30" Type="http://schemas.openxmlformats.org/officeDocument/2006/relationships/customXml" Target="../ink/ink16.xm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75.png"/><Relationship Id="rId21" Type="http://schemas.openxmlformats.org/officeDocument/2006/relationships/image" Target="../media/image27.png"/><Relationship Id="rId42" Type="http://schemas.openxmlformats.org/officeDocument/2006/relationships/customXml" Target="../ink/ink37.xml"/><Relationship Id="rId63" Type="http://schemas.openxmlformats.org/officeDocument/2006/relationships/image" Target="../media/image48.png"/><Relationship Id="rId84" Type="http://schemas.openxmlformats.org/officeDocument/2006/relationships/customXml" Target="../ink/ink58.xml"/><Relationship Id="rId16" Type="http://schemas.openxmlformats.org/officeDocument/2006/relationships/customXml" Target="../ink/ink24.xml"/><Relationship Id="rId107" Type="http://schemas.openxmlformats.org/officeDocument/2006/relationships/image" Target="../media/image70.png"/><Relationship Id="rId11" Type="http://schemas.openxmlformats.org/officeDocument/2006/relationships/image" Target="../media/image22.png"/><Relationship Id="rId32" Type="http://schemas.openxmlformats.org/officeDocument/2006/relationships/customXml" Target="../ink/ink32.xml"/><Relationship Id="rId37" Type="http://schemas.openxmlformats.org/officeDocument/2006/relationships/image" Target="../media/image35.png"/><Relationship Id="rId53" Type="http://schemas.openxmlformats.org/officeDocument/2006/relationships/image" Target="../media/image43.png"/><Relationship Id="rId58" Type="http://schemas.openxmlformats.org/officeDocument/2006/relationships/customXml" Target="../ink/ink45.xml"/><Relationship Id="rId74" Type="http://schemas.openxmlformats.org/officeDocument/2006/relationships/customXml" Target="../ink/ink53.xml"/><Relationship Id="rId79" Type="http://schemas.openxmlformats.org/officeDocument/2006/relationships/image" Target="../media/image56.png"/><Relationship Id="rId102" Type="http://schemas.openxmlformats.org/officeDocument/2006/relationships/customXml" Target="../ink/ink67.xml"/><Relationship Id="rId123" Type="http://schemas.openxmlformats.org/officeDocument/2006/relationships/image" Target="../media/image78.png"/><Relationship Id="rId128" Type="http://schemas.openxmlformats.org/officeDocument/2006/relationships/customXml" Target="../ink/ink80.xml"/><Relationship Id="rId5" Type="http://schemas.openxmlformats.org/officeDocument/2006/relationships/image" Target="../media/image19.png"/><Relationship Id="rId90" Type="http://schemas.openxmlformats.org/officeDocument/2006/relationships/customXml" Target="../ink/ink61.xml"/><Relationship Id="rId95" Type="http://schemas.openxmlformats.org/officeDocument/2006/relationships/image" Target="../media/image64.png"/><Relationship Id="rId22" Type="http://schemas.openxmlformats.org/officeDocument/2006/relationships/customXml" Target="../ink/ink27.xml"/><Relationship Id="rId27" Type="http://schemas.openxmlformats.org/officeDocument/2006/relationships/image" Target="../media/image30.png"/><Relationship Id="rId43" Type="http://schemas.openxmlformats.org/officeDocument/2006/relationships/image" Target="../media/image38.png"/><Relationship Id="rId48" Type="http://schemas.openxmlformats.org/officeDocument/2006/relationships/customXml" Target="../ink/ink40.xml"/><Relationship Id="rId64" Type="http://schemas.openxmlformats.org/officeDocument/2006/relationships/customXml" Target="../ink/ink48.xml"/><Relationship Id="rId69" Type="http://schemas.openxmlformats.org/officeDocument/2006/relationships/image" Target="../media/image51.png"/><Relationship Id="rId113" Type="http://schemas.openxmlformats.org/officeDocument/2006/relationships/image" Target="../media/image73.png"/><Relationship Id="rId118" Type="http://schemas.openxmlformats.org/officeDocument/2006/relationships/customXml" Target="../ink/ink75.xml"/><Relationship Id="rId80" Type="http://schemas.openxmlformats.org/officeDocument/2006/relationships/customXml" Target="../ink/ink56.xml"/><Relationship Id="rId85" Type="http://schemas.openxmlformats.org/officeDocument/2006/relationships/image" Target="../media/image59.png"/><Relationship Id="rId12" Type="http://schemas.openxmlformats.org/officeDocument/2006/relationships/customXml" Target="../ink/ink22.xml"/><Relationship Id="rId17" Type="http://schemas.openxmlformats.org/officeDocument/2006/relationships/image" Target="../media/image25.png"/><Relationship Id="rId33" Type="http://schemas.openxmlformats.org/officeDocument/2006/relationships/image" Target="../media/image33.png"/><Relationship Id="rId38" Type="http://schemas.openxmlformats.org/officeDocument/2006/relationships/customXml" Target="../ink/ink35.xml"/><Relationship Id="rId59" Type="http://schemas.openxmlformats.org/officeDocument/2006/relationships/image" Target="../media/image46.png"/><Relationship Id="rId103" Type="http://schemas.openxmlformats.org/officeDocument/2006/relationships/image" Target="../media/image68.png"/><Relationship Id="rId108" Type="http://schemas.openxmlformats.org/officeDocument/2006/relationships/customXml" Target="../ink/ink70.xml"/><Relationship Id="rId124" Type="http://schemas.openxmlformats.org/officeDocument/2006/relationships/customXml" Target="../ink/ink78.xml"/><Relationship Id="rId129" Type="http://schemas.openxmlformats.org/officeDocument/2006/relationships/image" Target="../media/image81.png"/><Relationship Id="rId54" Type="http://schemas.openxmlformats.org/officeDocument/2006/relationships/customXml" Target="../ink/ink43.xml"/><Relationship Id="rId70" Type="http://schemas.openxmlformats.org/officeDocument/2006/relationships/customXml" Target="../ink/ink51.xml"/><Relationship Id="rId75" Type="http://schemas.openxmlformats.org/officeDocument/2006/relationships/image" Target="../media/image54.png"/><Relationship Id="rId91" Type="http://schemas.openxmlformats.org/officeDocument/2006/relationships/image" Target="../media/image62.png"/><Relationship Id="rId96" Type="http://schemas.openxmlformats.org/officeDocument/2006/relationships/customXml" Target="../ink/ink64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9.xml"/><Relationship Id="rId23" Type="http://schemas.openxmlformats.org/officeDocument/2006/relationships/image" Target="../media/image28.png"/><Relationship Id="rId28" Type="http://schemas.openxmlformats.org/officeDocument/2006/relationships/customXml" Target="../ink/ink30.xml"/><Relationship Id="rId49" Type="http://schemas.openxmlformats.org/officeDocument/2006/relationships/image" Target="../media/image41.png"/><Relationship Id="rId114" Type="http://schemas.openxmlformats.org/officeDocument/2006/relationships/customXml" Target="../ink/ink73.xml"/><Relationship Id="rId119" Type="http://schemas.openxmlformats.org/officeDocument/2006/relationships/image" Target="../media/image76.png"/><Relationship Id="rId44" Type="http://schemas.openxmlformats.org/officeDocument/2006/relationships/customXml" Target="../ink/ink38.xml"/><Relationship Id="rId60" Type="http://schemas.openxmlformats.org/officeDocument/2006/relationships/customXml" Target="../ink/ink46.xml"/><Relationship Id="rId65" Type="http://schemas.openxmlformats.org/officeDocument/2006/relationships/image" Target="../media/image49.png"/><Relationship Id="rId81" Type="http://schemas.openxmlformats.org/officeDocument/2006/relationships/image" Target="../media/image57.png"/><Relationship Id="rId86" Type="http://schemas.openxmlformats.org/officeDocument/2006/relationships/customXml" Target="../ink/ink59.xml"/><Relationship Id="rId130" Type="http://schemas.openxmlformats.org/officeDocument/2006/relationships/customXml" Target="../ink/ink81.xml"/><Relationship Id="rId13" Type="http://schemas.openxmlformats.org/officeDocument/2006/relationships/image" Target="../media/image23.png"/><Relationship Id="rId18" Type="http://schemas.openxmlformats.org/officeDocument/2006/relationships/customXml" Target="../ink/ink25.xml"/><Relationship Id="rId39" Type="http://schemas.openxmlformats.org/officeDocument/2006/relationships/image" Target="../media/image36.png"/><Relationship Id="rId109" Type="http://schemas.openxmlformats.org/officeDocument/2006/relationships/image" Target="../media/image71.png"/><Relationship Id="rId34" Type="http://schemas.openxmlformats.org/officeDocument/2006/relationships/customXml" Target="../ink/ink33.xml"/><Relationship Id="rId50" Type="http://schemas.openxmlformats.org/officeDocument/2006/relationships/customXml" Target="../ink/ink41.xml"/><Relationship Id="rId55" Type="http://schemas.openxmlformats.org/officeDocument/2006/relationships/image" Target="../media/image44.png"/><Relationship Id="rId76" Type="http://schemas.openxmlformats.org/officeDocument/2006/relationships/customXml" Target="../ink/ink54.xml"/><Relationship Id="rId97" Type="http://schemas.openxmlformats.org/officeDocument/2006/relationships/image" Target="../media/image65.png"/><Relationship Id="rId104" Type="http://schemas.openxmlformats.org/officeDocument/2006/relationships/customXml" Target="../ink/ink68.xml"/><Relationship Id="rId120" Type="http://schemas.openxmlformats.org/officeDocument/2006/relationships/customXml" Target="../ink/ink76.xml"/><Relationship Id="rId125" Type="http://schemas.openxmlformats.org/officeDocument/2006/relationships/image" Target="../media/image79.png"/><Relationship Id="rId7" Type="http://schemas.openxmlformats.org/officeDocument/2006/relationships/image" Target="../media/image20.png"/><Relationship Id="rId71" Type="http://schemas.openxmlformats.org/officeDocument/2006/relationships/image" Target="../media/image52.png"/><Relationship Id="rId92" Type="http://schemas.openxmlformats.org/officeDocument/2006/relationships/customXml" Target="../ink/ink62.xml"/><Relationship Id="rId2" Type="http://schemas.openxmlformats.org/officeDocument/2006/relationships/customXml" Target="../ink/ink17.xml"/><Relationship Id="rId29" Type="http://schemas.openxmlformats.org/officeDocument/2006/relationships/image" Target="../media/image31.png"/><Relationship Id="rId24" Type="http://schemas.openxmlformats.org/officeDocument/2006/relationships/customXml" Target="../ink/ink28.xml"/><Relationship Id="rId40" Type="http://schemas.openxmlformats.org/officeDocument/2006/relationships/customXml" Target="../ink/ink36.xml"/><Relationship Id="rId45" Type="http://schemas.openxmlformats.org/officeDocument/2006/relationships/image" Target="../media/image39.png"/><Relationship Id="rId66" Type="http://schemas.openxmlformats.org/officeDocument/2006/relationships/customXml" Target="../ink/ink49.xml"/><Relationship Id="rId87" Type="http://schemas.openxmlformats.org/officeDocument/2006/relationships/image" Target="../media/image60.png"/><Relationship Id="rId110" Type="http://schemas.openxmlformats.org/officeDocument/2006/relationships/customXml" Target="../ink/ink71.xml"/><Relationship Id="rId115" Type="http://schemas.openxmlformats.org/officeDocument/2006/relationships/image" Target="../media/image74.png"/><Relationship Id="rId131" Type="http://schemas.openxmlformats.org/officeDocument/2006/relationships/image" Target="../media/image82.png"/><Relationship Id="rId61" Type="http://schemas.openxmlformats.org/officeDocument/2006/relationships/image" Target="../media/image47.png"/><Relationship Id="rId82" Type="http://schemas.openxmlformats.org/officeDocument/2006/relationships/customXml" Target="../ink/ink57.xml"/><Relationship Id="rId19" Type="http://schemas.openxmlformats.org/officeDocument/2006/relationships/image" Target="../media/image26.png"/><Relationship Id="rId14" Type="http://schemas.openxmlformats.org/officeDocument/2006/relationships/customXml" Target="../ink/ink23.xml"/><Relationship Id="rId30" Type="http://schemas.openxmlformats.org/officeDocument/2006/relationships/customXml" Target="../ink/ink31.xml"/><Relationship Id="rId35" Type="http://schemas.openxmlformats.org/officeDocument/2006/relationships/image" Target="../media/image34.png"/><Relationship Id="rId56" Type="http://schemas.openxmlformats.org/officeDocument/2006/relationships/customXml" Target="../ink/ink44.xml"/><Relationship Id="rId77" Type="http://schemas.openxmlformats.org/officeDocument/2006/relationships/image" Target="../media/image55.png"/><Relationship Id="rId100" Type="http://schemas.openxmlformats.org/officeDocument/2006/relationships/customXml" Target="../ink/ink66.xml"/><Relationship Id="rId105" Type="http://schemas.openxmlformats.org/officeDocument/2006/relationships/image" Target="../media/image69.png"/><Relationship Id="rId126" Type="http://schemas.openxmlformats.org/officeDocument/2006/relationships/customXml" Target="../ink/ink79.xml"/><Relationship Id="rId8" Type="http://schemas.openxmlformats.org/officeDocument/2006/relationships/customXml" Target="../ink/ink20.xml"/><Relationship Id="rId51" Type="http://schemas.openxmlformats.org/officeDocument/2006/relationships/image" Target="../media/image42.png"/><Relationship Id="rId72" Type="http://schemas.openxmlformats.org/officeDocument/2006/relationships/customXml" Target="../ink/ink52.xml"/><Relationship Id="rId93" Type="http://schemas.openxmlformats.org/officeDocument/2006/relationships/image" Target="../media/image63.png"/><Relationship Id="rId98" Type="http://schemas.openxmlformats.org/officeDocument/2006/relationships/customXml" Target="../ink/ink65.xml"/><Relationship Id="rId121" Type="http://schemas.openxmlformats.org/officeDocument/2006/relationships/image" Target="../media/image77.png"/><Relationship Id="rId3" Type="http://schemas.openxmlformats.org/officeDocument/2006/relationships/image" Target="../media/image18.png"/><Relationship Id="rId25" Type="http://schemas.openxmlformats.org/officeDocument/2006/relationships/image" Target="../media/image29.png"/><Relationship Id="rId46" Type="http://schemas.openxmlformats.org/officeDocument/2006/relationships/customXml" Target="../ink/ink39.xml"/><Relationship Id="rId67" Type="http://schemas.openxmlformats.org/officeDocument/2006/relationships/image" Target="../media/image50.png"/><Relationship Id="rId116" Type="http://schemas.openxmlformats.org/officeDocument/2006/relationships/customXml" Target="../ink/ink74.xml"/><Relationship Id="rId20" Type="http://schemas.openxmlformats.org/officeDocument/2006/relationships/customXml" Target="../ink/ink26.xml"/><Relationship Id="rId41" Type="http://schemas.openxmlformats.org/officeDocument/2006/relationships/image" Target="../media/image37.png"/><Relationship Id="rId62" Type="http://schemas.openxmlformats.org/officeDocument/2006/relationships/customXml" Target="../ink/ink47.xml"/><Relationship Id="rId83" Type="http://schemas.openxmlformats.org/officeDocument/2006/relationships/image" Target="../media/image58.png"/><Relationship Id="rId88" Type="http://schemas.openxmlformats.org/officeDocument/2006/relationships/customXml" Target="../ink/ink60.xml"/><Relationship Id="rId111" Type="http://schemas.openxmlformats.org/officeDocument/2006/relationships/image" Target="../media/image72.png"/><Relationship Id="rId132" Type="http://schemas.openxmlformats.org/officeDocument/2006/relationships/customXml" Target="../ink/ink82.xml"/><Relationship Id="rId15" Type="http://schemas.openxmlformats.org/officeDocument/2006/relationships/image" Target="../media/image24.png"/><Relationship Id="rId36" Type="http://schemas.openxmlformats.org/officeDocument/2006/relationships/customXml" Target="../ink/ink34.xml"/><Relationship Id="rId57" Type="http://schemas.openxmlformats.org/officeDocument/2006/relationships/image" Target="../media/image45.png"/><Relationship Id="rId106" Type="http://schemas.openxmlformats.org/officeDocument/2006/relationships/customXml" Target="../ink/ink69.xml"/><Relationship Id="rId127" Type="http://schemas.openxmlformats.org/officeDocument/2006/relationships/image" Target="../media/image80.png"/><Relationship Id="rId10" Type="http://schemas.openxmlformats.org/officeDocument/2006/relationships/customXml" Target="../ink/ink21.xml"/><Relationship Id="rId31" Type="http://schemas.openxmlformats.org/officeDocument/2006/relationships/image" Target="../media/image32.png"/><Relationship Id="rId52" Type="http://schemas.openxmlformats.org/officeDocument/2006/relationships/customXml" Target="../ink/ink42.xml"/><Relationship Id="rId73" Type="http://schemas.openxmlformats.org/officeDocument/2006/relationships/image" Target="../media/image53.png"/><Relationship Id="rId78" Type="http://schemas.openxmlformats.org/officeDocument/2006/relationships/customXml" Target="../ink/ink55.xml"/><Relationship Id="rId94" Type="http://schemas.openxmlformats.org/officeDocument/2006/relationships/customXml" Target="../ink/ink63.xml"/><Relationship Id="rId99" Type="http://schemas.openxmlformats.org/officeDocument/2006/relationships/image" Target="../media/image66.png"/><Relationship Id="rId101" Type="http://schemas.openxmlformats.org/officeDocument/2006/relationships/image" Target="../media/image67.png"/><Relationship Id="rId122" Type="http://schemas.openxmlformats.org/officeDocument/2006/relationships/customXml" Target="../ink/ink77.xml"/><Relationship Id="rId4" Type="http://schemas.openxmlformats.org/officeDocument/2006/relationships/customXml" Target="../ink/ink18.xml"/><Relationship Id="rId9" Type="http://schemas.openxmlformats.org/officeDocument/2006/relationships/image" Target="../media/image21.png"/><Relationship Id="rId26" Type="http://schemas.openxmlformats.org/officeDocument/2006/relationships/customXml" Target="../ink/ink29.xml"/><Relationship Id="rId47" Type="http://schemas.openxmlformats.org/officeDocument/2006/relationships/image" Target="../media/image40.png"/><Relationship Id="rId68" Type="http://schemas.openxmlformats.org/officeDocument/2006/relationships/customXml" Target="../ink/ink50.xml"/><Relationship Id="rId89" Type="http://schemas.openxmlformats.org/officeDocument/2006/relationships/image" Target="../media/image61.png"/><Relationship Id="rId112" Type="http://schemas.openxmlformats.org/officeDocument/2006/relationships/customXml" Target="../ink/ink72.xml"/><Relationship Id="rId133" Type="http://schemas.openxmlformats.org/officeDocument/2006/relationships/image" Target="../media/image8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9.png"/><Relationship Id="rId18" Type="http://schemas.openxmlformats.org/officeDocument/2006/relationships/customXml" Target="../ink/ink91.xml"/><Relationship Id="rId26" Type="http://schemas.openxmlformats.org/officeDocument/2006/relationships/customXml" Target="../ink/ink95.xml"/><Relationship Id="rId3" Type="http://schemas.openxmlformats.org/officeDocument/2006/relationships/image" Target="../media/image84.png"/><Relationship Id="rId21" Type="http://schemas.openxmlformats.org/officeDocument/2006/relationships/image" Target="../media/image93.png"/><Relationship Id="rId7" Type="http://schemas.openxmlformats.org/officeDocument/2006/relationships/image" Target="../media/image86.png"/><Relationship Id="rId12" Type="http://schemas.openxmlformats.org/officeDocument/2006/relationships/customXml" Target="../ink/ink88.xml"/><Relationship Id="rId17" Type="http://schemas.openxmlformats.org/officeDocument/2006/relationships/image" Target="../media/image91.png"/><Relationship Id="rId25" Type="http://schemas.openxmlformats.org/officeDocument/2006/relationships/image" Target="../media/image95.png"/><Relationship Id="rId33" Type="http://schemas.openxmlformats.org/officeDocument/2006/relationships/image" Target="../media/image99.png"/><Relationship Id="rId2" Type="http://schemas.openxmlformats.org/officeDocument/2006/relationships/customXml" Target="../ink/ink83.xml"/><Relationship Id="rId16" Type="http://schemas.openxmlformats.org/officeDocument/2006/relationships/customXml" Target="../ink/ink90.xml"/><Relationship Id="rId20" Type="http://schemas.openxmlformats.org/officeDocument/2006/relationships/customXml" Target="../ink/ink92.xml"/><Relationship Id="rId29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85.xml"/><Relationship Id="rId11" Type="http://schemas.openxmlformats.org/officeDocument/2006/relationships/image" Target="../media/image88.png"/><Relationship Id="rId24" Type="http://schemas.openxmlformats.org/officeDocument/2006/relationships/customXml" Target="../ink/ink94.xml"/><Relationship Id="rId32" Type="http://schemas.openxmlformats.org/officeDocument/2006/relationships/customXml" Target="../ink/ink98.xml"/><Relationship Id="rId5" Type="http://schemas.openxmlformats.org/officeDocument/2006/relationships/image" Target="../media/image85.png"/><Relationship Id="rId15" Type="http://schemas.openxmlformats.org/officeDocument/2006/relationships/image" Target="../media/image90.png"/><Relationship Id="rId23" Type="http://schemas.openxmlformats.org/officeDocument/2006/relationships/image" Target="../media/image94.png"/><Relationship Id="rId28" Type="http://schemas.openxmlformats.org/officeDocument/2006/relationships/customXml" Target="../ink/ink96.xml"/><Relationship Id="rId10" Type="http://schemas.openxmlformats.org/officeDocument/2006/relationships/customXml" Target="../ink/ink87.xml"/><Relationship Id="rId19" Type="http://schemas.openxmlformats.org/officeDocument/2006/relationships/image" Target="../media/image92.png"/><Relationship Id="rId31" Type="http://schemas.openxmlformats.org/officeDocument/2006/relationships/image" Target="../media/image98.png"/><Relationship Id="rId4" Type="http://schemas.openxmlformats.org/officeDocument/2006/relationships/customXml" Target="../ink/ink84.xml"/><Relationship Id="rId9" Type="http://schemas.openxmlformats.org/officeDocument/2006/relationships/image" Target="../media/image87.png"/><Relationship Id="rId14" Type="http://schemas.openxmlformats.org/officeDocument/2006/relationships/customXml" Target="../ink/ink89.xml"/><Relationship Id="rId22" Type="http://schemas.openxmlformats.org/officeDocument/2006/relationships/customXml" Target="../ink/ink93.xml"/><Relationship Id="rId27" Type="http://schemas.openxmlformats.org/officeDocument/2006/relationships/image" Target="../media/image96.png"/><Relationship Id="rId30" Type="http://schemas.openxmlformats.org/officeDocument/2006/relationships/customXml" Target="../ink/ink97.xml"/><Relationship Id="rId8" Type="http://schemas.openxmlformats.org/officeDocument/2006/relationships/customXml" Target="../ink/ink86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5.png"/><Relationship Id="rId18" Type="http://schemas.openxmlformats.org/officeDocument/2006/relationships/customXml" Target="../ink/ink107.xml"/><Relationship Id="rId26" Type="http://schemas.openxmlformats.org/officeDocument/2006/relationships/customXml" Target="../ink/ink111.xml"/><Relationship Id="rId39" Type="http://schemas.openxmlformats.org/officeDocument/2006/relationships/image" Target="../media/image118.png"/><Relationship Id="rId21" Type="http://schemas.openxmlformats.org/officeDocument/2006/relationships/image" Target="../media/image109.png"/><Relationship Id="rId34" Type="http://schemas.openxmlformats.org/officeDocument/2006/relationships/customXml" Target="../ink/ink115.xml"/><Relationship Id="rId7" Type="http://schemas.openxmlformats.org/officeDocument/2006/relationships/image" Target="../media/image102.png"/><Relationship Id="rId2" Type="http://schemas.openxmlformats.org/officeDocument/2006/relationships/customXml" Target="../ink/ink99.xml"/><Relationship Id="rId16" Type="http://schemas.openxmlformats.org/officeDocument/2006/relationships/customXml" Target="../ink/ink106.xml"/><Relationship Id="rId20" Type="http://schemas.openxmlformats.org/officeDocument/2006/relationships/customXml" Target="../ink/ink108.xml"/><Relationship Id="rId29" Type="http://schemas.openxmlformats.org/officeDocument/2006/relationships/image" Target="../media/image113.png"/><Relationship Id="rId41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01.xml"/><Relationship Id="rId11" Type="http://schemas.openxmlformats.org/officeDocument/2006/relationships/image" Target="../media/image104.png"/><Relationship Id="rId24" Type="http://schemas.openxmlformats.org/officeDocument/2006/relationships/customXml" Target="../ink/ink110.xml"/><Relationship Id="rId32" Type="http://schemas.openxmlformats.org/officeDocument/2006/relationships/customXml" Target="../ink/ink114.xml"/><Relationship Id="rId37" Type="http://schemas.openxmlformats.org/officeDocument/2006/relationships/image" Target="../media/image117.png"/><Relationship Id="rId40" Type="http://schemas.openxmlformats.org/officeDocument/2006/relationships/customXml" Target="../ink/ink118.xml"/><Relationship Id="rId5" Type="http://schemas.openxmlformats.org/officeDocument/2006/relationships/image" Target="../media/image101.png"/><Relationship Id="rId15" Type="http://schemas.openxmlformats.org/officeDocument/2006/relationships/image" Target="../media/image106.png"/><Relationship Id="rId23" Type="http://schemas.openxmlformats.org/officeDocument/2006/relationships/image" Target="../media/image110.png"/><Relationship Id="rId28" Type="http://schemas.openxmlformats.org/officeDocument/2006/relationships/customXml" Target="../ink/ink112.xml"/><Relationship Id="rId36" Type="http://schemas.openxmlformats.org/officeDocument/2006/relationships/customXml" Target="../ink/ink116.xml"/><Relationship Id="rId10" Type="http://schemas.openxmlformats.org/officeDocument/2006/relationships/customXml" Target="../ink/ink103.xml"/><Relationship Id="rId19" Type="http://schemas.openxmlformats.org/officeDocument/2006/relationships/image" Target="../media/image108.png"/><Relationship Id="rId31" Type="http://schemas.openxmlformats.org/officeDocument/2006/relationships/image" Target="../media/image114.png"/><Relationship Id="rId4" Type="http://schemas.openxmlformats.org/officeDocument/2006/relationships/customXml" Target="../ink/ink100.xml"/><Relationship Id="rId9" Type="http://schemas.openxmlformats.org/officeDocument/2006/relationships/image" Target="../media/image103.png"/><Relationship Id="rId14" Type="http://schemas.openxmlformats.org/officeDocument/2006/relationships/customXml" Target="../ink/ink105.xml"/><Relationship Id="rId22" Type="http://schemas.openxmlformats.org/officeDocument/2006/relationships/customXml" Target="../ink/ink109.xml"/><Relationship Id="rId27" Type="http://schemas.openxmlformats.org/officeDocument/2006/relationships/image" Target="../media/image112.png"/><Relationship Id="rId30" Type="http://schemas.openxmlformats.org/officeDocument/2006/relationships/customXml" Target="../ink/ink113.xml"/><Relationship Id="rId35" Type="http://schemas.openxmlformats.org/officeDocument/2006/relationships/image" Target="../media/image116.png"/><Relationship Id="rId8" Type="http://schemas.openxmlformats.org/officeDocument/2006/relationships/customXml" Target="../ink/ink102.xml"/><Relationship Id="rId3" Type="http://schemas.openxmlformats.org/officeDocument/2006/relationships/image" Target="../media/image100.png"/><Relationship Id="rId12" Type="http://schemas.openxmlformats.org/officeDocument/2006/relationships/customXml" Target="../ink/ink104.xml"/><Relationship Id="rId17" Type="http://schemas.openxmlformats.org/officeDocument/2006/relationships/image" Target="../media/image107.png"/><Relationship Id="rId25" Type="http://schemas.openxmlformats.org/officeDocument/2006/relationships/image" Target="../media/image111.png"/><Relationship Id="rId33" Type="http://schemas.openxmlformats.org/officeDocument/2006/relationships/image" Target="../media/image115.png"/><Relationship Id="rId38" Type="http://schemas.openxmlformats.org/officeDocument/2006/relationships/customXml" Target="../ink/ink117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5.png"/><Relationship Id="rId18" Type="http://schemas.openxmlformats.org/officeDocument/2006/relationships/customXml" Target="../ink/ink127.xml"/><Relationship Id="rId26" Type="http://schemas.openxmlformats.org/officeDocument/2006/relationships/customXml" Target="../ink/ink131.xml"/><Relationship Id="rId39" Type="http://schemas.openxmlformats.org/officeDocument/2006/relationships/image" Target="../media/image138.png"/><Relationship Id="rId21" Type="http://schemas.openxmlformats.org/officeDocument/2006/relationships/image" Target="../media/image129.png"/><Relationship Id="rId34" Type="http://schemas.openxmlformats.org/officeDocument/2006/relationships/customXml" Target="../ink/ink135.xml"/><Relationship Id="rId42" Type="http://schemas.openxmlformats.org/officeDocument/2006/relationships/customXml" Target="../ink/ink139.xml"/><Relationship Id="rId47" Type="http://schemas.openxmlformats.org/officeDocument/2006/relationships/image" Target="../media/image142.png"/><Relationship Id="rId50" Type="http://schemas.openxmlformats.org/officeDocument/2006/relationships/customXml" Target="../ink/ink143.xml"/><Relationship Id="rId55" Type="http://schemas.openxmlformats.org/officeDocument/2006/relationships/image" Target="../media/image146.png"/><Relationship Id="rId7" Type="http://schemas.openxmlformats.org/officeDocument/2006/relationships/image" Target="../media/image122.png"/><Relationship Id="rId2" Type="http://schemas.openxmlformats.org/officeDocument/2006/relationships/customXml" Target="../ink/ink119.xml"/><Relationship Id="rId16" Type="http://schemas.openxmlformats.org/officeDocument/2006/relationships/customXml" Target="../ink/ink126.xml"/><Relationship Id="rId29" Type="http://schemas.openxmlformats.org/officeDocument/2006/relationships/image" Target="../media/image133.png"/><Relationship Id="rId11" Type="http://schemas.openxmlformats.org/officeDocument/2006/relationships/image" Target="../media/image124.png"/><Relationship Id="rId24" Type="http://schemas.openxmlformats.org/officeDocument/2006/relationships/customXml" Target="../ink/ink130.xml"/><Relationship Id="rId32" Type="http://schemas.openxmlformats.org/officeDocument/2006/relationships/customXml" Target="../ink/ink134.xml"/><Relationship Id="rId37" Type="http://schemas.openxmlformats.org/officeDocument/2006/relationships/image" Target="../media/image137.png"/><Relationship Id="rId40" Type="http://schemas.openxmlformats.org/officeDocument/2006/relationships/customXml" Target="../ink/ink138.xml"/><Relationship Id="rId45" Type="http://schemas.openxmlformats.org/officeDocument/2006/relationships/image" Target="../media/image141.png"/><Relationship Id="rId53" Type="http://schemas.openxmlformats.org/officeDocument/2006/relationships/image" Target="../media/image145.png"/><Relationship Id="rId58" Type="http://schemas.openxmlformats.org/officeDocument/2006/relationships/customXml" Target="../ink/ink147.xml"/><Relationship Id="rId5" Type="http://schemas.openxmlformats.org/officeDocument/2006/relationships/image" Target="../media/image121.png"/><Relationship Id="rId19" Type="http://schemas.openxmlformats.org/officeDocument/2006/relationships/image" Target="../media/image128.png"/><Relationship Id="rId4" Type="http://schemas.openxmlformats.org/officeDocument/2006/relationships/customXml" Target="../ink/ink120.xml"/><Relationship Id="rId9" Type="http://schemas.openxmlformats.org/officeDocument/2006/relationships/image" Target="../media/image123.png"/><Relationship Id="rId14" Type="http://schemas.openxmlformats.org/officeDocument/2006/relationships/customXml" Target="../ink/ink125.xml"/><Relationship Id="rId22" Type="http://schemas.openxmlformats.org/officeDocument/2006/relationships/customXml" Target="../ink/ink129.xml"/><Relationship Id="rId27" Type="http://schemas.openxmlformats.org/officeDocument/2006/relationships/image" Target="../media/image132.png"/><Relationship Id="rId30" Type="http://schemas.openxmlformats.org/officeDocument/2006/relationships/customXml" Target="../ink/ink133.xml"/><Relationship Id="rId35" Type="http://schemas.openxmlformats.org/officeDocument/2006/relationships/image" Target="../media/image136.png"/><Relationship Id="rId43" Type="http://schemas.openxmlformats.org/officeDocument/2006/relationships/image" Target="../media/image140.png"/><Relationship Id="rId48" Type="http://schemas.openxmlformats.org/officeDocument/2006/relationships/customXml" Target="../ink/ink142.xml"/><Relationship Id="rId56" Type="http://schemas.openxmlformats.org/officeDocument/2006/relationships/customXml" Target="../ink/ink146.xml"/><Relationship Id="rId8" Type="http://schemas.openxmlformats.org/officeDocument/2006/relationships/customXml" Target="../ink/ink122.xml"/><Relationship Id="rId51" Type="http://schemas.openxmlformats.org/officeDocument/2006/relationships/image" Target="../media/image144.png"/><Relationship Id="rId3" Type="http://schemas.openxmlformats.org/officeDocument/2006/relationships/image" Target="../media/image120.png"/><Relationship Id="rId12" Type="http://schemas.openxmlformats.org/officeDocument/2006/relationships/customXml" Target="../ink/ink124.xml"/><Relationship Id="rId17" Type="http://schemas.openxmlformats.org/officeDocument/2006/relationships/image" Target="../media/image127.png"/><Relationship Id="rId25" Type="http://schemas.openxmlformats.org/officeDocument/2006/relationships/image" Target="../media/image131.png"/><Relationship Id="rId33" Type="http://schemas.openxmlformats.org/officeDocument/2006/relationships/image" Target="../media/image135.png"/><Relationship Id="rId38" Type="http://schemas.openxmlformats.org/officeDocument/2006/relationships/customXml" Target="../ink/ink137.xml"/><Relationship Id="rId46" Type="http://schemas.openxmlformats.org/officeDocument/2006/relationships/customXml" Target="../ink/ink141.xml"/><Relationship Id="rId59" Type="http://schemas.openxmlformats.org/officeDocument/2006/relationships/image" Target="../media/image148.png"/><Relationship Id="rId20" Type="http://schemas.openxmlformats.org/officeDocument/2006/relationships/customXml" Target="../ink/ink128.xml"/><Relationship Id="rId41" Type="http://schemas.openxmlformats.org/officeDocument/2006/relationships/image" Target="../media/image139.png"/><Relationship Id="rId54" Type="http://schemas.openxmlformats.org/officeDocument/2006/relationships/customXml" Target="../ink/ink145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21.xml"/><Relationship Id="rId15" Type="http://schemas.openxmlformats.org/officeDocument/2006/relationships/image" Target="../media/image126.png"/><Relationship Id="rId23" Type="http://schemas.openxmlformats.org/officeDocument/2006/relationships/image" Target="../media/image130.png"/><Relationship Id="rId28" Type="http://schemas.openxmlformats.org/officeDocument/2006/relationships/customXml" Target="../ink/ink132.xml"/><Relationship Id="rId36" Type="http://schemas.openxmlformats.org/officeDocument/2006/relationships/customXml" Target="../ink/ink136.xml"/><Relationship Id="rId49" Type="http://schemas.openxmlformats.org/officeDocument/2006/relationships/image" Target="../media/image143.png"/><Relationship Id="rId57" Type="http://schemas.openxmlformats.org/officeDocument/2006/relationships/image" Target="../media/image147.png"/><Relationship Id="rId10" Type="http://schemas.openxmlformats.org/officeDocument/2006/relationships/customXml" Target="../ink/ink123.xml"/><Relationship Id="rId31" Type="http://schemas.openxmlformats.org/officeDocument/2006/relationships/image" Target="../media/image134.png"/><Relationship Id="rId44" Type="http://schemas.openxmlformats.org/officeDocument/2006/relationships/customXml" Target="../ink/ink140.xml"/><Relationship Id="rId52" Type="http://schemas.openxmlformats.org/officeDocument/2006/relationships/customXml" Target="../ink/ink14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51.xml"/><Relationship Id="rId13" Type="http://schemas.openxmlformats.org/officeDocument/2006/relationships/image" Target="../media/image154.png"/><Relationship Id="rId18" Type="http://schemas.openxmlformats.org/officeDocument/2006/relationships/customXml" Target="../ink/ink156.xml"/><Relationship Id="rId26" Type="http://schemas.openxmlformats.org/officeDocument/2006/relationships/customXml" Target="../ink/ink160.xml"/><Relationship Id="rId3" Type="http://schemas.openxmlformats.org/officeDocument/2006/relationships/image" Target="../media/image149.png"/><Relationship Id="rId21" Type="http://schemas.openxmlformats.org/officeDocument/2006/relationships/image" Target="../media/image158.png"/><Relationship Id="rId7" Type="http://schemas.openxmlformats.org/officeDocument/2006/relationships/image" Target="../media/image151.png"/><Relationship Id="rId12" Type="http://schemas.openxmlformats.org/officeDocument/2006/relationships/customXml" Target="../ink/ink153.xml"/><Relationship Id="rId17" Type="http://schemas.openxmlformats.org/officeDocument/2006/relationships/image" Target="../media/image156.png"/><Relationship Id="rId25" Type="http://schemas.openxmlformats.org/officeDocument/2006/relationships/image" Target="../media/image160.png"/><Relationship Id="rId2" Type="http://schemas.openxmlformats.org/officeDocument/2006/relationships/customXml" Target="../ink/ink148.xml"/><Relationship Id="rId16" Type="http://schemas.openxmlformats.org/officeDocument/2006/relationships/customXml" Target="../ink/ink155.xml"/><Relationship Id="rId20" Type="http://schemas.openxmlformats.org/officeDocument/2006/relationships/customXml" Target="../ink/ink157.xml"/><Relationship Id="rId29" Type="http://schemas.openxmlformats.org/officeDocument/2006/relationships/image" Target="../media/image162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50.xml"/><Relationship Id="rId11" Type="http://schemas.openxmlformats.org/officeDocument/2006/relationships/image" Target="../media/image153.png"/><Relationship Id="rId24" Type="http://schemas.openxmlformats.org/officeDocument/2006/relationships/customXml" Target="../ink/ink159.xml"/><Relationship Id="rId5" Type="http://schemas.openxmlformats.org/officeDocument/2006/relationships/image" Target="../media/image150.png"/><Relationship Id="rId15" Type="http://schemas.openxmlformats.org/officeDocument/2006/relationships/image" Target="../media/image155.png"/><Relationship Id="rId23" Type="http://schemas.openxmlformats.org/officeDocument/2006/relationships/image" Target="../media/image159.png"/><Relationship Id="rId28" Type="http://schemas.openxmlformats.org/officeDocument/2006/relationships/customXml" Target="../ink/ink161.xml"/><Relationship Id="rId10" Type="http://schemas.openxmlformats.org/officeDocument/2006/relationships/customXml" Target="../ink/ink152.xml"/><Relationship Id="rId19" Type="http://schemas.openxmlformats.org/officeDocument/2006/relationships/image" Target="../media/image157.png"/><Relationship Id="rId31" Type="http://schemas.openxmlformats.org/officeDocument/2006/relationships/image" Target="../media/image163.png"/><Relationship Id="rId4" Type="http://schemas.openxmlformats.org/officeDocument/2006/relationships/customXml" Target="../ink/ink149.xml"/><Relationship Id="rId9" Type="http://schemas.openxmlformats.org/officeDocument/2006/relationships/image" Target="../media/image152.png"/><Relationship Id="rId14" Type="http://schemas.openxmlformats.org/officeDocument/2006/relationships/customXml" Target="../ink/ink154.xml"/><Relationship Id="rId22" Type="http://schemas.openxmlformats.org/officeDocument/2006/relationships/customXml" Target="../ink/ink158.xml"/><Relationship Id="rId27" Type="http://schemas.openxmlformats.org/officeDocument/2006/relationships/image" Target="../media/image161.png"/><Relationship Id="rId30" Type="http://schemas.openxmlformats.org/officeDocument/2006/relationships/customXml" Target="../ink/ink16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6.xml"/><Relationship Id="rId13" Type="http://schemas.openxmlformats.org/officeDocument/2006/relationships/image" Target="../media/image169.png"/><Relationship Id="rId18" Type="http://schemas.openxmlformats.org/officeDocument/2006/relationships/customXml" Target="../ink/ink171.xml"/><Relationship Id="rId26" Type="http://schemas.openxmlformats.org/officeDocument/2006/relationships/customXml" Target="../ink/ink175.xml"/><Relationship Id="rId3" Type="http://schemas.openxmlformats.org/officeDocument/2006/relationships/image" Target="../media/image164.png"/><Relationship Id="rId21" Type="http://schemas.openxmlformats.org/officeDocument/2006/relationships/image" Target="../media/image173.png"/><Relationship Id="rId7" Type="http://schemas.openxmlformats.org/officeDocument/2006/relationships/image" Target="../media/image166.png"/><Relationship Id="rId12" Type="http://schemas.openxmlformats.org/officeDocument/2006/relationships/customXml" Target="../ink/ink168.xml"/><Relationship Id="rId17" Type="http://schemas.openxmlformats.org/officeDocument/2006/relationships/image" Target="../media/image171.png"/><Relationship Id="rId25" Type="http://schemas.openxmlformats.org/officeDocument/2006/relationships/image" Target="../media/image175.png"/><Relationship Id="rId2" Type="http://schemas.openxmlformats.org/officeDocument/2006/relationships/customXml" Target="../ink/ink163.xml"/><Relationship Id="rId16" Type="http://schemas.openxmlformats.org/officeDocument/2006/relationships/customXml" Target="../ink/ink170.xml"/><Relationship Id="rId20" Type="http://schemas.openxmlformats.org/officeDocument/2006/relationships/customXml" Target="../ink/ink172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65.xml"/><Relationship Id="rId11" Type="http://schemas.openxmlformats.org/officeDocument/2006/relationships/image" Target="../media/image168.png"/><Relationship Id="rId24" Type="http://schemas.openxmlformats.org/officeDocument/2006/relationships/customXml" Target="../ink/ink174.xml"/><Relationship Id="rId5" Type="http://schemas.openxmlformats.org/officeDocument/2006/relationships/image" Target="../media/image165.png"/><Relationship Id="rId15" Type="http://schemas.openxmlformats.org/officeDocument/2006/relationships/image" Target="../media/image170.png"/><Relationship Id="rId23" Type="http://schemas.openxmlformats.org/officeDocument/2006/relationships/image" Target="../media/image174.png"/><Relationship Id="rId10" Type="http://schemas.openxmlformats.org/officeDocument/2006/relationships/customXml" Target="../ink/ink167.xml"/><Relationship Id="rId19" Type="http://schemas.openxmlformats.org/officeDocument/2006/relationships/image" Target="../media/image172.png"/><Relationship Id="rId4" Type="http://schemas.openxmlformats.org/officeDocument/2006/relationships/customXml" Target="../ink/ink164.xml"/><Relationship Id="rId9" Type="http://schemas.openxmlformats.org/officeDocument/2006/relationships/image" Target="../media/image167.png"/><Relationship Id="rId14" Type="http://schemas.openxmlformats.org/officeDocument/2006/relationships/customXml" Target="../ink/ink169.xml"/><Relationship Id="rId22" Type="http://schemas.openxmlformats.org/officeDocument/2006/relationships/customXml" Target="../ink/ink173.xml"/><Relationship Id="rId27" Type="http://schemas.openxmlformats.org/officeDocument/2006/relationships/image" Target="../media/image17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0555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hen you advertise, it's artificial intelligence. When you hire, it's  machine learning. When you implement, it's linear regression. - The cycle  of AI | Make a Meme">
            <a:extLst>
              <a:ext uri="{FF2B5EF4-FFF2-40B4-BE49-F238E27FC236}">
                <a16:creationId xmlns:a16="http://schemas.microsoft.com/office/drawing/2014/main" id="{F606010D-06AD-4F3E-9B0F-424E449E24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5331" y="0"/>
            <a:ext cx="86445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23D20E3-FBBE-435A-B1AA-A47B7C02A5F5}"/>
              </a:ext>
            </a:extLst>
          </p:cNvPr>
          <p:cNvSpPr txBox="1"/>
          <p:nvPr/>
        </p:nvSpPr>
        <p:spPr>
          <a:xfrm>
            <a:off x="81280" y="2367280"/>
            <a:ext cx="2357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Regression …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717B3C8-BDE0-5803-A369-65AF0BAB6801}"/>
                  </a:ext>
                </a:extLst>
              </p14:cNvPr>
              <p14:cNvContentPartPr/>
              <p14:nvPr/>
            </p14:nvContentPartPr>
            <p14:xfrm>
              <a:off x="188917" y="1936328"/>
              <a:ext cx="2090520" cy="136872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717B3C8-BDE0-5803-A369-65AF0BAB680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4597" y="1932008"/>
                <a:ext cx="2099160" cy="1377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15898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13085-DC61-47A3-B6E1-C991E5A6A4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7997" y="3554168"/>
            <a:ext cx="10515600" cy="775335"/>
          </a:xfrm>
        </p:spPr>
        <p:txBody>
          <a:bodyPr/>
          <a:lstStyle/>
          <a:p>
            <a:pPr marL="0" indent="0">
              <a:buNone/>
            </a:pPr>
            <a:r>
              <a:rPr lang="en-IN" dirty="0"/>
              <a:t>Regression comes under Supervised ML technique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7A78336-6E39-DB2E-890F-CDAEB25F8E10}"/>
                  </a:ext>
                </a:extLst>
              </p14:cNvPr>
              <p14:cNvContentPartPr/>
              <p14:nvPr/>
            </p14:nvContentPartPr>
            <p14:xfrm>
              <a:off x="2052637" y="3554168"/>
              <a:ext cx="1260720" cy="417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7A78336-6E39-DB2E-890F-CDAEB25F8E1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48317" y="3549848"/>
                <a:ext cx="1269360" cy="5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752D5FE-0F6E-E4E8-1799-B3BF674369BC}"/>
                  </a:ext>
                </a:extLst>
              </p14:cNvPr>
              <p14:cNvContentPartPr/>
              <p14:nvPr/>
            </p14:nvContentPartPr>
            <p14:xfrm>
              <a:off x="4593157" y="3431408"/>
              <a:ext cx="3124800" cy="2062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752D5FE-0F6E-E4E8-1799-B3BF674369B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88837" y="3427088"/>
                <a:ext cx="3133440" cy="21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73BF468-E554-01A1-CEC1-A84E70DEC5BA}"/>
                  </a:ext>
                </a:extLst>
              </p14:cNvPr>
              <p14:cNvContentPartPr/>
              <p14:nvPr/>
            </p14:nvContentPartPr>
            <p14:xfrm>
              <a:off x="5265637" y="3734168"/>
              <a:ext cx="2907360" cy="8640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73BF468-E554-01A1-CEC1-A84E70DEC5B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261317" y="3729848"/>
                <a:ext cx="2916000" cy="95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6E1FF382-B5D0-872E-D4D2-4BB7388D9688}"/>
              </a:ext>
            </a:extLst>
          </p:cNvPr>
          <p:cNvGrpSpPr/>
          <p:nvPr/>
        </p:nvGrpSpPr>
        <p:grpSpPr>
          <a:xfrm>
            <a:off x="2738437" y="160448"/>
            <a:ext cx="2536560" cy="2622600"/>
            <a:chOff x="2738437" y="160448"/>
            <a:chExt cx="2536560" cy="2622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12564335-CD13-607B-35B4-74B3CFFCE093}"/>
                    </a:ext>
                  </a:extLst>
                </p14:cNvPr>
                <p14:cNvContentPartPr/>
                <p14:nvPr/>
              </p14:nvContentPartPr>
              <p14:xfrm>
                <a:off x="3412357" y="579128"/>
                <a:ext cx="965880" cy="208440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12564335-CD13-607B-35B4-74B3CFFCE09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408037" y="574808"/>
                  <a:ext cx="974520" cy="20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7D3943CF-4985-0C97-FA41-813E8F7043ED}"/>
                    </a:ext>
                  </a:extLst>
                </p14:cNvPr>
                <p14:cNvContentPartPr/>
                <p14:nvPr/>
              </p14:nvContentPartPr>
              <p14:xfrm>
                <a:off x="2738437" y="160448"/>
                <a:ext cx="2536560" cy="262260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7D3943CF-4985-0C97-FA41-813E8F7043E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734117" y="156128"/>
                  <a:ext cx="2545200" cy="263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1B12EB78-E309-89B5-5D5C-115E0E746DF8}"/>
                    </a:ext>
                  </a:extLst>
                </p14:cNvPr>
                <p14:cNvContentPartPr/>
                <p14:nvPr/>
              </p14:nvContentPartPr>
              <p14:xfrm>
                <a:off x="4189957" y="1379768"/>
                <a:ext cx="1017720" cy="55836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1B12EB78-E309-89B5-5D5C-115E0E746DF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185637" y="1375448"/>
                  <a:ext cx="1026360" cy="567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28172D8-8932-0A05-9376-9EC6A2FDEE69}"/>
              </a:ext>
            </a:extLst>
          </p:cNvPr>
          <p:cNvGrpSpPr/>
          <p:nvPr/>
        </p:nvGrpSpPr>
        <p:grpSpPr>
          <a:xfrm>
            <a:off x="8249677" y="940568"/>
            <a:ext cx="3282480" cy="743760"/>
            <a:chOff x="8249677" y="940568"/>
            <a:chExt cx="3282480" cy="74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013D62D2-FAA4-9A28-8A66-E681AE352530}"/>
                    </a:ext>
                  </a:extLst>
                </p14:cNvPr>
                <p14:cNvContentPartPr/>
                <p14:nvPr/>
              </p14:nvContentPartPr>
              <p14:xfrm>
                <a:off x="8249677" y="960368"/>
                <a:ext cx="717480" cy="7239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013D62D2-FAA4-9A28-8A66-E681AE35253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245357" y="956048"/>
                  <a:ext cx="726120" cy="73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062B5F6D-2B41-AE74-5EFD-BCA9B551EA4D}"/>
                    </a:ext>
                  </a:extLst>
                </p14:cNvPr>
                <p14:cNvContentPartPr/>
                <p14:nvPr/>
              </p14:nvContentPartPr>
              <p14:xfrm>
                <a:off x="9143917" y="1375808"/>
                <a:ext cx="161640" cy="20412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062B5F6D-2B41-AE74-5EFD-BCA9B551EA4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9139597" y="1371488"/>
                  <a:ext cx="17028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C9C937BD-D3A1-3DE9-9EAB-7BA538B0002D}"/>
                    </a:ext>
                  </a:extLst>
                </p14:cNvPr>
                <p14:cNvContentPartPr/>
                <p14:nvPr/>
              </p14:nvContentPartPr>
              <p14:xfrm>
                <a:off x="9574477" y="1013288"/>
                <a:ext cx="429120" cy="42480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C9C937BD-D3A1-3DE9-9EAB-7BA538B0002D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570157" y="1008968"/>
                  <a:ext cx="437760" cy="43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A12F0146-3C11-8937-FD71-EF13A3372628}"/>
                    </a:ext>
                  </a:extLst>
                </p14:cNvPr>
                <p14:cNvContentPartPr/>
                <p14:nvPr/>
              </p14:nvContentPartPr>
              <p14:xfrm>
                <a:off x="10091797" y="1280408"/>
                <a:ext cx="504720" cy="31500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A12F0146-3C11-8937-FD71-EF13A3372628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0087477" y="1276088"/>
                  <a:ext cx="513360" cy="32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D947482B-F3C0-8ED5-F851-C96821116629}"/>
                    </a:ext>
                  </a:extLst>
                </p14:cNvPr>
                <p14:cNvContentPartPr/>
                <p14:nvPr/>
              </p14:nvContentPartPr>
              <p14:xfrm>
                <a:off x="10444237" y="940568"/>
                <a:ext cx="777600" cy="51768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D947482B-F3C0-8ED5-F851-C9682111662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0439917" y="936248"/>
                  <a:ext cx="786240" cy="52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91BCFCC5-B35B-60C4-6CC0-310E4BDB9148}"/>
                    </a:ext>
                  </a:extLst>
                </p14:cNvPr>
                <p14:cNvContentPartPr/>
                <p14:nvPr/>
              </p14:nvContentPartPr>
              <p14:xfrm>
                <a:off x="11252437" y="1265288"/>
                <a:ext cx="279720" cy="32796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91BCFCC5-B35B-60C4-6CC0-310E4BDB9148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1248117" y="1260968"/>
                  <a:ext cx="288360" cy="33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F310DF4-414F-30F7-7011-6E356C17645D}"/>
              </a:ext>
            </a:extLst>
          </p:cNvPr>
          <p:cNvGrpSpPr/>
          <p:nvPr/>
        </p:nvGrpSpPr>
        <p:grpSpPr>
          <a:xfrm>
            <a:off x="10524157" y="1868288"/>
            <a:ext cx="1279440" cy="318960"/>
            <a:chOff x="10524157" y="1868288"/>
            <a:chExt cx="1279440" cy="318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B017B27B-CF7F-0D6E-5555-77D746499FC0}"/>
                    </a:ext>
                  </a:extLst>
                </p14:cNvPr>
                <p14:cNvContentPartPr/>
                <p14:nvPr/>
              </p14:nvContentPartPr>
              <p14:xfrm>
                <a:off x="10524157" y="1868288"/>
                <a:ext cx="1279440" cy="14868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B017B27B-CF7F-0D6E-5555-77D746499FC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0519837" y="1863968"/>
                  <a:ext cx="128808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66B3454F-ECB3-465B-3A0D-6CC02BBBD9A4}"/>
                    </a:ext>
                  </a:extLst>
                </p14:cNvPr>
                <p14:cNvContentPartPr/>
                <p14:nvPr/>
              </p14:nvContentPartPr>
              <p14:xfrm>
                <a:off x="10587877" y="2180768"/>
                <a:ext cx="1090440" cy="648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66B3454F-ECB3-465B-3A0D-6CC02BBBD9A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0583557" y="2176448"/>
                  <a:ext cx="1099080" cy="15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079A3D55-D767-B706-CB6A-FD37DEE715C5}"/>
                  </a:ext>
                </a:extLst>
              </p14:cNvPr>
              <p14:cNvContentPartPr/>
              <p14:nvPr/>
            </p14:nvContentPartPr>
            <p14:xfrm>
              <a:off x="4316317" y="5239688"/>
              <a:ext cx="360" cy="36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079A3D55-D767-B706-CB6A-FD37DEE715C5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311997" y="5235368"/>
                <a:ext cx="9000" cy="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8561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19EF1-3F55-4E02-9378-9D9070632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Regression analysis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2FB8AB-EBB0-4883-BE3C-A594BE6E9F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is a set of statistical processes for estimating the </a:t>
            </a:r>
            <a:r>
              <a:rPr lang="en-US" b="1" dirty="0"/>
              <a:t>relationships</a:t>
            </a:r>
            <a:r>
              <a:rPr lang="en-US" dirty="0"/>
              <a:t> between a </a:t>
            </a:r>
            <a:r>
              <a:rPr lang="en-US" b="1" dirty="0"/>
              <a:t>dependent</a:t>
            </a:r>
            <a:r>
              <a:rPr lang="en-US" dirty="0"/>
              <a:t> variable (often called the 'outcome' or 'response' variable) and one or more </a:t>
            </a:r>
            <a:r>
              <a:rPr lang="en-US" b="1" dirty="0"/>
              <a:t>independent</a:t>
            </a:r>
            <a:r>
              <a:rPr lang="en-US" dirty="0"/>
              <a:t> variables (often called 'predictors', 'covariates', 'explanatory variables' or 'features'). </a:t>
            </a:r>
            <a:endParaRPr lang="en-IN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0E902D5-5074-36AA-084E-8CE1A28E5E7E}"/>
                  </a:ext>
                </a:extLst>
              </p14:cNvPr>
              <p14:cNvContentPartPr/>
              <p14:nvPr/>
            </p14:nvContentPartPr>
            <p14:xfrm>
              <a:off x="4491277" y="2531408"/>
              <a:ext cx="1286640" cy="331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0E902D5-5074-36AA-084E-8CE1A28E5E7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86957" y="2527088"/>
                <a:ext cx="1295280" cy="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40C17D66-CA5D-E7B6-9B59-B3408C525D14}"/>
                  </a:ext>
                </a:extLst>
              </p14:cNvPr>
              <p14:cNvContentPartPr/>
              <p14:nvPr/>
            </p14:nvContentPartPr>
            <p14:xfrm>
              <a:off x="3170797" y="2463728"/>
              <a:ext cx="1831680" cy="91800"/>
            </p14:xfrm>
          </p:contentPart>
        </mc:Choice>
        <mc:Fallback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40C17D66-CA5D-E7B6-9B59-B3408C525D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66477" y="2459408"/>
                <a:ext cx="1840320" cy="10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6FC3ACB2-68AE-CE86-6362-F3B399AD98D7}"/>
                  </a:ext>
                </a:extLst>
              </p14:cNvPr>
              <p14:cNvContentPartPr/>
              <p14:nvPr/>
            </p14:nvContentPartPr>
            <p14:xfrm>
              <a:off x="2518837" y="4351928"/>
              <a:ext cx="765360" cy="1169640"/>
            </p14:xfrm>
          </p:contentPart>
        </mc:Choice>
        <mc:Fallback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6FC3ACB2-68AE-CE86-6362-F3B399AD98D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14517" y="4347608"/>
                <a:ext cx="774000" cy="117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B5C1814D-F4BA-1D99-6014-1337CE790ECF}"/>
                  </a:ext>
                </a:extLst>
              </p14:cNvPr>
              <p14:cNvContentPartPr/>
              <p14:nvPr/>
            </p14:nvContentPartPr>
            <p14:xfrm>
              <a:off x="5248357" y="4469648"/>
              <a:ext cx="1121400" cy="446040"/>
            </p14:xfrm>
          </p:contentPart>
        </mc:Choice>
        <mc:Fallback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B5C1814D-F4BA-1D99-6014-1337CE790EC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244037" y="4465328"/>
                <a:ext cx="1130040" cy="45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5597D740-A01A-DD09-F59C-69C801B7CDB1}"/>
                  </a:ext>
                </a:extLst>
              </p14:cNvPr>
              <p14:cNvContentPartPr/>
              <p14:nvPr/>
            </p14:nvContentPartPr>
            <p14:xfrm>
              <a:off x="4561837" y="3906968"/>
              <a:ext cx="135360" cy="2382120"/>
            </p14:xfrm>
          </p:contentPart>
        </mc:Choice>
        <mc:Fallback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5597D740-A01A-DD09-F59C-69C801B7CDB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557517" y="3902648"/>
                <a:ext cx="144000" cy="239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576F4B06-8593-6510-AF1D-BA46E37CAB2C}"/>
                  </a:ext>
                </a:extLst>
              </p14:cNvPr>
              <p14:cNvContentPartPr/>
              <p14:nvPr/>
            </p14:nvContentPartPr>
            <p14:xfrm>
              <a:off x="5190037" y="5478368"/>
              <a:ext cx="812880" cy="989280"/>
            </p14:xfrm>
          </p:contentPart>
        </mc:Choice>
        <mc:Fallback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576F4B06-8593-6510-AF1D-BA46E37CAB2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185717" y="5474048"/>
                <a:ext cx="821520" cy="99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424CB704-4C57-260B-A3DC-3B29E1AAC51A}"/>
                  </a:ext>
                </a:extLst>
              </p14:cNvPr>
              <p14:cNvContentPartPr/>
              <p14:nvPr/>
            </p14:nvContentPartPr>
            <p14:xfrm>
              <a:off x="6334837" y="5609768"/>
              <a:ext cx="436320" cy="78480"/>
            </p14:xfrm>
          </p:contentPart>
        </mc:Choice>
        <mc:Fallback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424CB704-4C57-260B-A3DC-3B29E1AAC51A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330517" y="5605448"/>
                <a:ext cx="444960" cy="8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D82E861A-0A3D-560A-5C70-69E4712A6643}"/>
                  </a:ext>
                </a:extLst>
              </p14:cNvPr>
              <p14:cNvContentPartPr/>
              <p14:nvPr/>
            </p14:nvContentPartPr>
            <p14:xfrm>
              <a:off x="6372997" y="5684288"/>
              <a:ext cx="511560" cy="130320"/>
            </p14:xfrm>
          </p:contentPart>
        </mc:Choice>
        <mc:Fallback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D82E861A-0A3D-560A-5C70-69E4712A6643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368677" y="5679968"/>
                <a:ext cx="520200" cy="13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25BAAAEA-4F88-B63B-42EB-3217F15079F9}"/>
                  </a:ext>
                </a:extLst>
              </p14:cNvPr>
              <p14:cNvContentPartPr/>
              <p14:nvPr/>
            </p14:nvContentPartPr>
            <p14:xfrm>
              <a:off x="7368037" y="5124128"/>
              <a:ext cx="502920" cy="1029960"/>
            </p14:xfrm>
          </p:contentPart>
        </mc:Choice>
        <mc:Fallback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25BAAAEA-4F88-B63B-42EB-3217F15079F9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363717" y="5119808"/>
                <a:ext cx="511560" cy="103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98001CCC-7DE8-63AF-E3AA-2FC7CB8641ED}"/>
                  </a:ext>
                </a:extLst>
              </p14:cNvPr>
              <p14:cNvContentPartPr/>
              <p14:nvPr/>
            </p14:nvContentPartPr>
            <p14:xfrm>
              <a:off x="8122237" y="5413568"/>
              <a:ext cx="635760" cy="246960"/>
            </p14:xfrm>
          </p:contentPart>
        </mc:Choice>
        <mc:Fallback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98001CCC-7DE8-63AF-E3AA-2FC7CB8641E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117917" y="5409248"/>
                <a:ext cx="644400" cy="25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127AC33E-EBE1-0EE5-5F01-98E2A3DA063F}"/>
                  </a:ext>
                </a:extLst>
              </p14:cNvPr>
              <p14:cNvContentPartPr/>
              <p14:nvPr/>
            </p14:nvContentPartPr>
            <p14:xfrm>
              <a:off x="8349757" y="4961048"/>
              <a:ext cx="879480" cy="978840"/>
            </p14:xfrm>
          </p:contentPart>
        </mc:Choice>
        <mc:Fallback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127AC33E-EBE1-0EE5-5F01-98E2A3DA063F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345437" y="4956728"/>
                <a:ext cx="888120" cy="98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5B764AFA-ED14-CEA2-BA9B-C4F1BCE002C5}"/>
                  </a:ext>
                </a:extLst>
              </p14:cNvPr>
              <p14:cNvContentPartPr/>
              <p14:nvPr/>
            </p14:nvContentPartPr>
            <p14:xfrm>
              <a:off x="5045677" y="4966808"/>
              <a:ext cx="1478880" cy="1570320"/>
            </p14:xfrm>
          </p:contentPart>
        </mc:Choice>
        <mc:Fallback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5B764AFA-ED14-CEA2-BA9B-C4F1BCE002C5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041357" y="4962488"/>
                <a:ext cx="1487520" cy="157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33114F31-C358-5BBF-94F4-95FF42DB0241}"/>
                  </a:ext>
                </a:extLst>
              </p14:cNvPr>
              <p14:cNvContentPartPr/>
              <p14:nvPr/>
            </p14:nvContentPartPr>
            <p14:xfrm>
              <a:off x="4795117" y="5046008"/>
              <a:ext cx="1196640" cy="633960"/>
            </p14:xfrm>
          </p:contentPart>
        </mc:Choice>
        <mc:Fallback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33114F31-C358-5BBF-94F4-95FF42DB0241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790797" y="5041688"/>
                <a:ext cx="1205280" cy="64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5DE2DD7A-C48D-2CAA-2263-53532D667195}"/>
                  </a:ext>
                </a:extLst>
              </p14:cNvPr>
              <p14:cNvContentPartPr/>
              <p14:nvPr/>
            </p14:nvContentPartPr>
            <p14:xfrm>
              <a:off x="4771357" y="5141768"/>
              <a:ext cx="1191600" cy="673920"/>
            </p14:xfrm>
          </p:contentPart>
        </mc:Choice>
        <mc:Fallback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5DE2DD7A-C48D-2CAA-2263-53532D667195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767037" y="5137448"/>
                <a:ext cx="1200240" cy="68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4B007D16-EEDD-722B-C949-8EFC6E41BD55}"/>
                  </a:ext>
                </a:extLst>
              </p14:cNvPr>
              <p14:cNvContentPartPr/>
              <p14:nvPr/>
            </p14:nvContentPartPr>
            <p14:xfrm>
              <a:off x="5317837" y="2925968"/>
              <a:ext cx="356400" cy="105480"/>
            </p14:xfrm>
          </p:contentPart>
        </mc:Choice>
        <mc:Fallback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4B007D16-EEDD-722B-C949-8EFC6E41BD55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313517" y="2921648"/>
                <a:ext cx="365040" cy="11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7C01A192-C33C-7D56-9385-1656C145494A}"/>
                  </a:ext>
                </a:extLst>
              </p14:cNvPr>
              <p14:cNvContentPartPr/>
              <p14:nvPr/>
            </p14:nvContentPartPr>
            <p14:xfrm>
              <a:off x="3184837" y="2661368"/>
              <a:ext cx="67320" cy="118800"/>
            </p14:xfrm>
          </p:contentPart>
        </mc:Choice>
        <mc:Fallback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7C01A192-C33C-7D56-9385-1656C145494A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180517" y="2657048"/>
                <a:ext cx="75960" cy="127440"/>
              </a:xfrm>
              <a:prstGeom prst="rect">
                <a:avLst/>
              </a:prstGeom>
            </p:spPr>
          </p:pic>
        </mc:Fallback>
      </mc:AlternateContent>
      <p:grpSp>
        <p:nvGrpSpPr>
          <p:cNvPr id="87" name="Group 86">
            <a:extLst>
              <a:ext uri="{FF2B5EF4-FFF2-40B4-BE49-F238E27FC236}">
                <a16:creationId xmlns:a16="http://schemas.microsoft.com/office/drawing/2014/main" id="{9F635694-E7D5-2286-3076-0D6745E9F989}"/>
              </a:ext>
            </a:extLst>
          </p:cNvPr>
          <p:cNvGrpSpPr/>
          <p:nvPr/>
        </p:nvGrpSpPr>
        <p:grpSpPr>
          <a:xfrm>
            <a:off x="6191197" y="4267688"/>
            <a:ext cx="632520" cy="319320"/>
            <a:chOff x="6191197" y="4267688"/>
            <a:chExt cx="632520" cy="319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E2448C5B-109A-F21B-1C44-BDF0D936F0DC}"/>
                    </a:ext>
                  </a:extLst>
                </p14:cNvPr>
                <p14:cNvContentPartPr/>
                <p14:nvPr/>
              </p14:nvContentPartPr>
              <p14:xfrm>
                <a:off x="6191197" y="4267688"/>
                <a:ext cx="383040" cy="19872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E2448C5B-109A-F21B-1C44-BDF0D936F0DC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186877" y="4263368"/>
                  <a:ext cx="39168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CE111D9D-0044-B43F-97FB-7AB4894DBCDB}"/>
                    </a:ext>
                  </a:extLst>
                </p14:cNvPr>
                <p14:cNvContentPartPr/>
                <p14:nvPr/>
              </p14:nvContentPartPr>
              <p14:xfrm>
                <a:off x="6349237" y="4302968"/>
                <a:ext cx="474480" cy="28404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CE111D9D-0044-B43F-97FB-7AB4894DBCDB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344917" y="4298648"/>
                  <a:ext cx="483120" cy="29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1B047D81-2E3A-2E1F-80FA-2956AFDAD4BA}"/>
              </a:ext>
            </a:extLst>
          </p:cNvPr>
          <p:cNvGrpSpPr/>
          <p:nvPr/>
        </p:nvGrpSpPr>
        <p:grpSpPr>
          <a:xfrm>
            <a:off x="535957" y="1115528"/>
            <a:ext cx="10801800" cy="2948040"/>
            <a:chOff x="535957" y="1115528"/>
            <a:chExt cx="10801800" cy="2948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2F5E71CD-A952-EB7C-0DA9-FBF6DC224132}"/>
                    </a:ext>
                  </a:extLst>
                </p14:cNvPr>
                <p14:cNvContentPartPr/>
                <p14:nvPr/>
              </p14:nvContentPartPr>
              <p14:xfrm>
                <a:off x="8278117" y="2483168"/>
                <a:ext cx="1896480" cy="8316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2F5E71CD-A952-EB7C-0DA9-FBF6DC224132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8273797" y="2478848"/>
                  <a:ext cx="190512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A4FA25D7-BE3E-17FC-1A8C-429E3125822E}"/>
                    </a:ext>
                  </a:extLst>
                </p14:cNvPr>
                <p14:cNvContentPartPr/>
                <p14:nvPr/>
              </p14:nvContentPartPr>
              <p14:xfrm>
                <a:off x="7113157" y="2722208"/>
                <a:ext cx="826920" cy="6768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A4FA25D7-BE3E-17FC-1A8C-429E3125822E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108837" y="2717888"/>
                  <a:ext cx="83556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8242686C-EC3C-1BBD-943F-123F9FA1A754}"/>
                    </a:ext>
                  </a:extLst>
                </p14:cNvPr>
                <p14:cNvContentPartPr/>
                <p14:nvPr/>
              </p14:nvContentPartPr>
              <p14:xfrm>
                <a:off x="2450077" y="2742368"/>
                <a:ext cx="533160" cy="20196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8242686C-EC3C-1BBD-943F-123F9FA1A754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445757" y="2738048"/>
                  <a:ext cx="54180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1635A44E-D7F0-DC35-22C6-EA045967FCD1}"/>
                    </a:ext>
                  </a:extLst>
                </p14:cNvPr>
                <p14:cNvContentPartPr/>
                <p14:nvPr/>
              </p14:nvContentPartPr>
              <p14:xfrm>
                <a:off x="2278717" y="2699168"/>
                <a:ext cx="570600" cy="30744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1635A44E-D7F0-DC35-22C6-EA045967FCD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274397" y="2694848"/>
                  <a:ext cx="579240" cy="31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3A04233E-43EE-04D9-1484-09FF7E8D9D3F}"/>
                    </a:ext>
                  </a:extLst>
                </p14:cNvPr>
                <p14:cNvContentPartPr/>
                <p14:nvPr/>
              </p14:nvContentPartPr>
              <p14:xfrm>
                <a:off x="785077" y="1960088"/>
                <a:ext cx="667080" cy="90432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3A04233E-43EE-04D9-1484-09FF7E8D9D3F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80757" y="1955768"/>
                  <a:ext cx="675720" cy="91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EDE742C0-BDE8-55F4-6A55-8F029C594EC8}"/>
                    </a:ext>
                  </a:extLst>
                </p14:cNvPr>
                <p14:cNvContentPartPr/>
                <p14:nvPr/>
              </p14:nvContentPartPr>
              <p14:xfrm>
                <a:off x="568357" y="1276448"/>
                <a:ext cx="1437840" cy="159552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EDE742C0-BDE8-55F4-6A55-8F029C594EC8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64037" y="1272128"/>
                  <a:ext cx="1446480" cy="160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BC1A51A4-AB12-305A-565D-46555CA220A6}"/>
                    </a:ext>
                  </a:extLst>
                </p14:cNvPr>
                <p14:cNvContentPartPr/>
                <p14:nvPr/>
              </p14:nvContentPartPr>
              <p14:xfrm>
                <a:off x="1514797" y="2127128"/>
                <a:ext cx="440640" cy="25380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BC1A51A4-AB12-305A-565D-46555CA220A6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510477" y="2122808"/>
                  <a:ext cx="44928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BCA4825C-DCB1-F35A-8B34-3110CD95CCEC}"/>
                    </a:ext>
                  </a:extLst>
                </p14:cNvPr>
                <p14:cNvContentPartPr/>
                <p14:nvPr/>
              </p14:nvContentPartPr>
              <p14:xfrm>
                <a:off x="2857237" y="2671448"/>
                <a:ext cx="500760" cy="5652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BCA4825C-DCB1-F35A-8B34-3110CD95CCEC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852917" y="2667128"/>
                  <a:ext cx="50940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CB3FCA1E-6B40-0C44-6201-2B7D44210C1D}"/>
                    </a:ext>
                  </a:extLst>
                </p14:cNvPr>
                <p14:cNvContentPartPr/>
                <p14:nvPr/>
              </p14:nvContentPartPr>
              <p14:xfrm>
                <a:off x="535957" y="2638688"/>
                <a:ext cx="708480" cy="70452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CB3FCA1E-6B40-0C44-6201-2B7D44210C1D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31637" y="2634368"/>
                  <a:ext cx="717120" cy="71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99B84E32-19DB-0F2D-F53D-FAD0EF38232C}"/>
                    </a:ext>
                  </a:extLst>
                </p14:cNvPr>
                <p14:cNvContentPartPr/>
                <p14:nvPr/>
              </p14:nvContentPartPr>
              <p14:xfrm>
                <a:off x="601477" y="2681528"/>
                <a:ext cx="823320" cy="72900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99B84E32-19DB-0F2D-F53D-FAD0EF38232C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97157" y="2677208"/>
                  <a:ext cx="831960" cy="73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593B12B7-216D-E313-57AF-06FCD50DE5EA}"/>
                    </a:ext>
                  </a:extLst>
                </p14:cNvPr>
                <p14:cNvContentPartPr/>
                <p14:nvPr/>
              </p14:nvContentPartPr>
              <p14:xfrm>
                <a:off x="2706397" y="3381728"/>
                <a:ext cx="2069280" cy="11304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593B12B7-216D-E313-57AF-06FCD50DE5EA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702077" y="3377408"/>
                  <a:ext cx="207792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768EDFFD-5F62-DAA8-6643-990C54C862B5}"/>
                    </a:ext>
                  </a:extLst>
                </p14:cNvPr>
                <p14:cNvContentPartPr/>
                <p14:nvPr/>
              </p14:nvContentPartPr>
              <p14:xfrm>
                <a:off x="5538517" y="3377408"/>
                <a:ext cx="1147320" cy="13788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768EDFFD-5F62-DAA8-6643-990C54C862B5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534197" y="3373088"/>
                  <a:ext cx="115596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0BC32FF9-7E66-E532-513F-6CBC56BE4F4F}"/>
                    </a:ext>
                  </a:extLst>
                </p14:cNvPr>
                <p14:cNvContentPartPr/>
                <p14:nvPr/>
              </p14:nvContentPartPr>
              <p14:xfrm>
                <a:off x="5870077" y="3498008"/>
                <a:ext cx="769320" cy="23256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0BC32FF9-7E66-E532-513F-6CBC56BE4F4F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865757" y="3493688"/>
                  <a:ext cx="77796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034621A5-7D91-8306-2D71-1CE629BCB064}"/>
                    </a:ext>
                  </a:extLst>
                </p14:cNvPr>
                <p14:cNvContentPartPr/>
                <p14:nvPr/>
              </p14:nvContentPartPr>
              <p14:xfrm>
                <a:off x="6025597" y="3318728"/>
                <a:ext cx="1087200" cy="74484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034621A5-7D91-8306-2D71-1CE629BCB064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021277" y="3314408"/>
                  <a:ext cx="1095840" cy="75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078568AD-92FF-FA44-9631-A536AC7D6BA4}"/>
                    </a:ext>
                  </a:extLst>
                </p14:cNvPr>
                <p14:cNvContentPartPr/>
                <p14:nvPr/>
              </p14:nvContentPartPr>
              <p14:xfrm>
                <a:off x="6317917" y="3502328"/>
                <a:ext cx="270000" cy="8748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078568AD-92FF-FA44-9631-A536AC7D6BA4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313597" y="3498008"/>
                  <a:ext cx="27864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066664C8-2748-FDEC-C8E4-82C59B80E553}"/>
                    </a:ext>
                  </a:extLst>
                </p14:cNvPr>
                <p14:cNvContentPartPr/>
                <p14:nvPr/>
              </p14:nvContentPartPr>
              <p14:xfrm>
                <a:off x="3723037" y="3307568"/>
                <a:ext cx="641520" cy="17892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066664C8-2748-FDEC-C8E4-82C59B80E553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718717" y="3303248"/>
                  <a:ext cx="65016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97E1DEB7-CCD0-359F-D0A6-D0009022E6C9}"/>
                    </a:ext>
                  </a:extLst>
                </p14:cNvPr>
                <p14:cNvContentPartPr/>
                <p14:nvPr/>
              </p14:nvContentPartPr>
              <p14:xfrm>
                <a:off x="2085757" y="1463288"/>
                <a:ext cx="760680" cy="36900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97E1DEB7-CCD0-359F-D0A6-D0009022E6C9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081437" y="1458968"/>
                  <a:ext cx="769320" cy="37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6772B112-BCA6-881E-F668-69B324BF4B3E}"/>
                    </a:ext>
                  </a:extLst>
                </p14:cNvPr>
                <p14:cNvContentPartPr/>
                <p14:nvPr/>
              </p14:nvContentPartPr>
              <p14:xfrm>
                <a:off x="2916277" y="1526288"/>
                <a:ext cx="227160" cy="24480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6772B112-BCA6-881E-F668-69B324BF4B3E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911957" y="1521968"/>
                  <a:ext cx="23580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35683144-1740-E057-0C72-408773804394}"/>
                    </a:ext>
                  </a:extLst>
                </p14:cNvPr>
                <p14:cNvContentPartPr/>
                <p14:nvPr/>
              </p14:nvContentPartPr>
              <p14:xfrm>
                <a:off x="3229477" y="1375448"/>
                <a:ext cx="344520" cy="24048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35683144-1740-E057-0C72-408773804394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225157" y="1371128"/>
                  <a:ext cx="35316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A826A604-88C6-9341-F7F6-49386DD4EA76}"/>
                    </a:ext>
                  </a:extLst>
                </p14:cNvPr>
                <p14:cNvContentPartPr/>
                <p14:nvPr/>
              </p14:nvContentPartPr>
              <p14:xfrm>
                <a:off x="3638437" y="1464008"/>
                <a:ext cx="282960" cy="16452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A826A604-88C6-9341-F7F6-49386DD4EA76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634117" y="1459688"/>
                  <a:ext cx="29160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338C30A8-FB84-5784-B4C9-D725009EA389}"/>
                    </a:ext>
                  </a:extLst>
                </p14:cNvPr>
                <p14:cNvContentPartPr/>
                <p14:nvPr/>
              </p14:nvContentPartPr>
              <p14:xfrm>
                <a:off x="3881077" y="1325408"/>
                <a:ext cx="364680" cy="29952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338C30A8-FB84-5784-B4C9-D725009EA389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876757" y="1321088"/>
                  <a:ext cx="373320" cy="30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A3F3DE25-4260-A7CC-4571-988EAC566C21}"/>
                    </a:ext>
                  </a:extLst>
                </p14:cNvPr>
                <p14:cNvContentPartPr/>
                <p14:nvPr/>
              </p14:nvContentPartPr>
              <p14:xfrm>
                <a:off x="4306237" y="1482728"/>
                <a:ext cx="197280" cy="28872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A3F3DE25-4260-A7CC-4571-988EAC566C21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301917" y="1478408"/>
                  <a:ext cx="20592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B1B072AE-5DA6-63F2-4966-0A23284EE0A5}"/>
                    </a:ext>
                  </a:extLst>
                </p14:cNvPr>
                <p14:cNvContentPartPr/>
                <p14:nvPr/>
              </p14:nvContentPartPr>
              <p14:xfrm>
                <a:off x="2537197" y="1141448"/>
                <a:ext cx="565560" cy="35676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B1B072AE-5DA6-63F2-4966-0A23284EE0A5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532877" y="1137128"/>
                  <a:ext cx="574200" cy="36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4213A9E8-902C-BB31-D041-6125284B1779}"/>
                    </a:ext>
                  </a:extLst>
                </p14:cNvPr>
                <p14:cNvContentPartPr/>
                <p14:nvPr/>
              </p14:nvContentPartPr>
              <p14:xfrm>
                <a:off x="3526117" y="1144328"/>
                <a:ext cx="422280" cy="19260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4213A9E8-902C-BB31-D041-6125284B1779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3521437" y="1140008"/>
                  <a:ext cx="43092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E8091F45-249E-A64C-2E6A-78FC118C9335}"/>
                    </a:ext>
                  </a:extLst>
                </p14:cNvPr>
                <p14:cNvContentPartPr/>
                <p14:nvPr/>
              </p14:nvContentPartPr>
              <p14:xfrm>
                <a:off x="4311997" y="1115528"/>
                <a:ext cx="362880" cy="18072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E8091F45-249E-A64C-2E6A-78FC118C9335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307677" y="1111208"/>
                  <a:ext cx="37152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BF273165-97F5-3527-0183-F7EC4FD97969}"/>
                    </a:ext>
                  </a:extLst>
                </p14:cNvPr>
                <p14:cNvContentPartPr/>
                <p14:nvPr/>
              </p14:nvContentPartPr>
              <p14:xfrm>
                <a:off x="4532317" y="1280408"/>
                <a:ext cx="385200" cy="17748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BF273165-97F5-3527-0183-F7EC4FD97969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527997" y="1276088"/>
                  <a:ext cx="39384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11020076-8F77-1094-A1BE-E2C4F793FED2}"/>
                    </a:ext>
                  </a:extLst>
                </p14:cNvPr>
                <p14:cNvContentPartPr/>
                <p14:nvPr/>
              </p14:nvContentPartPr>
              <p14:xfrm>
                <a:off x="4992037" y="1194728"/>
                <a:ext cx="2275200" cy="43992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11020076-8F77-1094-A1BE-E2C4F793FED2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4987717" y="1190408"/>
                  <a:ext cx="2283840" cy="44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998DA717-DB16-3576-56C7-90BEA9F657FA}"/>
                    </a:ext>
                  </a:extLst>
                </p14:cNvPr>
                <p14:cNvContentPartPr/>
                <p14:nvPr/>
              </p14:nvContentPartPr>
              <p14:xfrm>
                <a:off x="5692597" y="1492808"/>
                <a:ext cx="1651680" cy="34128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998DA717-DB16-3576-56C7-90BEA9F657FA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688277" y="1488488"/>
                  <a:ext cx="1660320" cy="34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D2B4B440-43BE-65E9-B03A-DB383A976EF5}"/>
                    </a:ext>
                  </a:extLst>
                </p14:cNvPr>
                <p14:cNvContentPartPr/>
                <p14:nvPr/>
              </p14:nvContentPartPr>
              <p14:xfrm>
                <a:off x="2097637" y="2537168"/>
                <a:ext cx="902160" cy="43200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D2B4B440-43BE-65E9-B03A-DB383A976EF5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093317" y="2532848"/>
                  <a:ext cx="910800" cy="44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55C9257F-E7C3-53DA-DB04-A109B2C68531}"/>
                    </a:ext>
                  </a:extLst>
                </p14:cNvPr>
                <p14:cNvContentPartPr/>
                <p14:nvPr/>
              </p14:nvContentPartPr>
              <p14:xfrm>
                <a:off x="2048677" y="2605208"/>
                <a:ext cx="912960" cy="32652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55C9257F-E7C3-53DA-DB04-A109B2C68531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044357" y="2600888"/>
                  <a:ext cx="921600" cy="33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673EA651-B92E-3FE2-494C-1C5AF44C8D30}"/>
                    </a:ext>
                  </a:extLst>
                </p14:cNvPr>
                <p14:cNvContentPartPr/>
                <p14:nvPr/>
              </p14:nvContentPartPr>
              <p14:xfrm>
                <a:off x="8382517" y="2703128"/>
                <a:ext cx="1308600" cy="3708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673EA651-B92E-3FE2-494C-1C5AF44C8D30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8378197" y="2698808"/>
                  <a:ext cx="131724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5738A467-B228-0716-71C9-296CCA2CB027}"/>
                    </a:ext>
                  </a:extLst>
                </p14:cNvPr>
                <p14:cNvContentPartPr/>
                <p14:nvPr/>
              </p14:nvContentPartPr>
              <p14:xfrm>
                <a:off x="7549837" y="2744528"/>
                <a:ext cx="115560" cy="3528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5738A467-B228-0716-71C9-296CCA2CB027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545517" y="2740208"/>
                  <a:ext cx="12420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F7170046-2B77-AD20-F30B-4AF019B6BC87}"/>
                    </a:ext>
                  </a:extLst>
                </p14:cNvPr>
                <p14:cNvContentPartPr/>
                <p14:nvPr/>
              </p14:nvContentPartPr>
              <p14:xfrm>
                <a:off x="9139597" y="2776568"/>
                <a:ext cx="4680" cy="1044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F7170046-2B77-AD20-F30B-4AF019B6BC87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9135277" y="2772248"/>
                  <a:ext cx="1332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975944A4-2E0F-4782-D34B-2289048CD651}"/>
                    </a:ext>
                  </a:extLst>
                </p14:cNvPr>
                <p14:cNvContentPartPr/>
                <p14:nvPr/>
              </p14:nvContentPartPr>
              <p14:xfrm>
                <a:off x="7395037" y="2619968"/>
                <a:ext cx="554400" cy="20988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975944A4-2E0F-4782-D34B-2289048CD651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7390717" y="2615648"/>
                  <a:ext cx="56304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698DB353-FD29-566C-8330-33142F2F9C5D}"/>
                    </a:ext>
                  </a:extLst>
                </p14:cNvPr>
                <p14:cNvContentPartPr/>
                <p14:nvPr/>
              </p14:nvContentPartPr>
              <p14:xfrm>
                <a:off x="8958517" y="2402528"/>
                <a:ext cx="636840" cy="20772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698DB353-FD29-566C-8330-33142F2F9C5D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954197" y="2398208"/>
                  <a:ext cx="64548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AE5F5E28-1E3E-9AB6-9619-DEFD9D871BE8}"/>
                    </a:ext>
                  </a:extLst>
                </p14:cNvPr>
                <p14:cNvContentPartPr/>
                <p14:nvPr/>
              </p14:nvContentPartPr>
              <p14:xfrm>
                <a:off x="4134157" y="3007328"/>
                <a:ext cx="1592280" cy="3852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AE5F5E28-1E3E-9AB6-9619-DEFD9D871BE8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129837" y="3003008"/>
                  <a:ext cx="160092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ED2F1031-B620-0686-8C5F-E0D5E0D12006}"/>
                    </a:ext>
                  </a:extLst>
                </p14:cNvPr>
                <p14:cNvContentPartPr/>
                <p14:nvPr/>
              </p14:nvContentPartPr>
              <p14:xfrm>
                <a:off x="4830757" y="2988968"/>
                <a:ext cx="549000" cy="12888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ED2F1031-B620-0686-8C5F-E0D5E0D12006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4826437" y="2984648"/>
                  <a:ext cx="55764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CD09549C-01A0-B55A-F344-F76B88677FBD}"/>
                    </a:ext>
                  </a:extLst>
                </p14:cNvPr>
                <p14:cNvContentPartPr/>
                <p14:nvPr/>
              </p14:nvContentPartPr>
              <p14:xfrm>
                <a:off x="4931557" y="3006968"/>
                <a:ext cx="485640" cy="5724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CD09549C-01A0-B55A-F344-F76B88677FBD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4927237" y="3002648"/>
                  <a:ext cx="49428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882D5851-7B39-F34E-6AC9-31B1409D6E39}"/>
                    </a:ext>
                  </a:extLst>
                </p14:cNvPr>
                <p14:cNvContentPartPr/>
                <p14:nvPr/>
              </p14:nvContentPartPr>
              <p14:xfrm>
                <a:off x="5211277" y="2944328"/>
                <a:ext cx="159120" cy="10548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882D5851-7B39-F34E-6AC9-31B1409D6E39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5206957" y="2940008"/>
                  <a:ext cx="16776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01DB2297-E413-B0C5-7D99-805C2B99374C}"/>
                    </a:ext>
                  </a:extLst>
                </p14:cNvPr>
                <p14:cNvContentPartPr/>
                <p14:nvPr/>
              </p14:nvContentPartPr>
              <p14:xfrm>
                <a:off x="5334397" y="2923088"/>
                <a:ext cx="396720" cy="19656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01DB2297-E413-B0C5-7D99-805C2B99374C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5330077" y="2918768"/>
                  <a:ext cx="40536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757B8B36-011C-A3F8-2676-7C2EAF2DE86C}"/>
                    </a:ext>
                  </a:extLst>
                </p14:cNvPr>
                <p14:cNvContentPartPr/>
                <p14:nvPr/>
              </p14:nvContentPartPr>
              <p14:xfrm>
                <a:off x="8502037" y="3048368"/>
                <a:ext cx="450360" cy="7992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757B8B36-011C-A3F8-2676-7C2EAF2DE86C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8497717" y="3044048"/>
                  <a:ext cx="45900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48E3FD8C-96FB-6EED-7B91-331E998391D7}"/>
                    </a:ext>
                  </a:extLst>
                </p14:cNvPr>
                <p14:cNvContentPartPr/>
                <p14:nvPr/>
              </p14:nvContentPartPr>
              <p14:xfrm>
                <a:off x="8334637" y="3124688"/>
                <a:ext cx="864360" cy="10296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48E3FD8C-96FB-6EED-7B91-331E998391D7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8330317" y="3120368"/>
                  <a:ext cx="87300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52B66DFB-922D-B62A-886E-8305DA735AA4}"/>
                    </a:ext>
                  </a:extLst>
                </p14:cNvPr>
                <p14:cNvContentPartPr/>
                <p14:nvPr/>
              </p14:nvContentPartPr>
              <p14:xfrm>
                <a:off x="9690037" y="3119288"/>
                <a:ext cx="1647720" cy="7704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52B66DFB-922D-B62A-886E-8305DA735AA4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9685717" y="3114968"/>
                  <a:ext cx="165636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6A7EE6BC-20B7-4C85-5267-EFE27963B37D}"/>
                    </a:ext>
                  </a:extLst>
                </p14:cNvPr>
                <p14:cNvContentPartPr/>
                <p14:nvPr/>
              </p14:nvContentPartPr>
              <p14:xfrm>
                <a:off x="10108717" y="3015248"/>
                <a:ext cx="802800" cy="26172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6A7EE6BC-20B7-4C85-5267-EFE27963B37D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0104397" y="3010928"/>
                  <a:ext cx="811440" cy="27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6AFA880A-E45C-88C4-4C01-CF693B2894C0}"/>
                    </a:ext>
                  </a:extLst>
                </p14:cNvPr>
                <p14:cNvContentPartPr/>
                <p14:nvPr/>
              </p14:nvContentPartPr>
              <p14:xfrm>
                <a:off x="8645317" y="2958728"/>
                <a:ext cx="751320" cy="20124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6AFA880A-E45C-88C4-4C01-CF693B2894C0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8640997" y="2954408"/>
                  <a:ext cx="75996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27B94308-87F0-E0AF-FC4E-1767461A31CB}"/>
                    </a:ext>
                  </a:extLst>
                </p14:cNvPr>
                <p14:cNvContentPartPr/>
                <p14:nvPr/>
              </p14:nvContentPartPr>
              <p14:xfrm>
                <a:off x="10154797" y="2982488"/>
                <a:ext cx="720360" cy="13860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27B94308-87F0-E0AF-FC4E-1767461A31CB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0150477" y="2978168"/>
                  <a:ext cx="72900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24F6A52F-82C1-B857-E2AE-F7A5C77C7828}"/>
                    </a:ext>
                  </a:extLst>
                </p14:cNvPr>
                <p14:cNvContentPartPr/>
                <p14:nvPr/>
              </p14:nvContentPartPr>
              <p14:xfrm>
                <a:off x="3258997" y="3303968"/>
                <a:ext cx="502920" cy="31752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24F6A52F-82C1-B857-E2AE-F7A5C77C7828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3254677" y="3299648"/>
                  <a:ext cx="511560" cy="32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B9870CDE-1949-E519-A35C-A5C55DCFCB38}"/>
                    </a:ext>
                  </a:extLst>
                </p14:cNvPr>
                <p14:cNvContentPartPr/>
                <p14:nvPr/>
              </p14:nvContentPartPr>
              <p14:xfrm>
                <a:off x="5511877" y="3175808"/>
                <a:ext cx="806400" cy="31428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B9870CDE-1949-E519-A35C-A5C55DCFCB38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5507557" y="3171488"/>
                  <a:ext cx="815040" cy="322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25294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20473-CD71-97A3-FEEF-530F086DE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013" y="2168759"/>
            <a:ext cx="10515600" cy="1325563"/>
          </a:xfrm>
        </p:spPr>
        <p:txBody>
          <a:bodyPr/>
          <a:lstStyle/>
          <a:p>
            <a:r>
              <a:rPr lang="en-IN" dirty="0"/>
              <a:t>Sample Use cases </a:t>
            </a:r>
          </a:p>
        </p:txBody>
      </p:sp>
    </p:spTree>
    <p:extLst>
      <p:ext uri="{BB962C8B-B14F-4D97-AF65-F5344CB8AC3E}">
        <p14:creationId xmlns:p14="http://schemas.microsoft.com/office/powerpoint/2010/main" val="3683044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362CB-5572-983B-E27F-20B9EE26C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Energy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34543A8-EB6F-7014-7B22-0695A13FEFA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445091"/>
            <a:ext cx="10224541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Consumption Forecasting: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Independent Variables: Historical energy usage, weather conditions, economic activity.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Dependent Variable: Future energy consumption.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Renewable Energy Production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Independent Variables: Weather conditions, historical performance data.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Dependent Variable: Energy output.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088CD91-9B99-1179-6170-05AF819045E8}"/>
                  </a:ext>
                </a:extLst>
              </p14:cNvPr>
              <p14:cNvContentPartPr/>
              <p14:nvPr/>
            </p14:nvContentPartPr>
            <p14:xfrm>
              <a:off x="3096637" y="1143608"/>
              <a:ext cx="1063440" cy="4078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088CD91-9B99-1179-6170-05AF819045E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92317" y="1139288"/>
                <a:ext cx="1072080" cy="41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365464D-5BDE-FBA5-2022-3FF65EE4964C}"/>
                  </a:ext>
                </a:extLst>
              </p14:cNvPr>
              <p14:cNvContentPartPr/>
              <p14:nvPr/>
            </p14:nvContentPartPr>
            <p14:xfrm>
              <a:off x="3964597" y="2176088"/>
              <a:ext cx="682200" cy="2779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365464D-5BDE-FBA5-2022-3FF65EE4964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60277" y="2171768"/>
                <a:ext cx="690840" cy="28656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215C555E-26CA-FE4B-FDCD-91D9A6DE3AA6}"/>
              </a:ext>
            </a:extLst>
          </p:cNvPr>
          <p:cNvGrpSpPr/>
          <p:nvPr/>
        </p:nvGrpSpPr>
        <p:grpSpPr>
          <a:xfrm>
            <a:off x="3234877" y="3343568"/>
            <a:ext cx="2551680" cy="272520"/>
            <a:chOff x="3234877" y="3343568"/>
            <a:chExt cx="2551680" cy="272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58BBE480-12CD-41FC-2C03-C7134850EC69}"/>
                    </a:ext>
                  </a:extLst>
                </p14:cNvPr>
                <p14:cNvContentPartPr/>
                <p14:nvPr/>
              </p14:nvContentPartPr>
              <p14:xfrm>
                <a:off x="3234877" y="3343568"/>
                <a:ext cx="2391480" cy="10872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58BBE480-12CD-41FC-2C03-C7134850EC6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230557" y="3339248"/>
                  <a:ext cx="240012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464E21DF-C550-00B6-42AF-DD808ADE64EB}"/>
                    </a:ext>
                  </a:extLst>
                </p14:cNvPr>
                <p14:cNvContentPartPr/>
                <p14:nvPr/>
              </p14:nvContentPartPr>
              <p14:xfrm>
                <a:off x="3859117" y="3438968"/>
                <a:ext cx="1927440" cy="17712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464E21DF-C550-00B6-42AF-DD808ADE64E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854797" y="3434648"/>
                  <a:ext cx="193608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DDF4D8F2-F567-14AB-B14A-BD8F31690C4D}"/>
                    </a:ext>
                  </a:extLst>
                </p14:cNvPr>
                <p14:cNvContentPartPr/>
                <p14:nvPr/>
              </p14:nvContentPartPr>
              <p14:xfrm>
                <a:off x="3543757" y="3424208"/>
                <a:ext cx="1172520" cy="5436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DDF4D8F2-F567-14AB-B14A-BD8F31690C4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539437" y="3419888"/>
                  <a:ext cx="1181160" cy="63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FA538844-C96A-08F8-2222-536E584BA18B}"/>
                  </a:ext>
                </a:extLst>
              </p14:cNvPr>
              <p14:cNvContentPartPr/>
              <p14:nvPr/>
            </p14:nvContentPartPr>
            <p14:xfrm>
              <a:off x="750877" y="2609528"/>
              <a:ext cx="684000" cy="32688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FA538844-C96A-08F8-2222-536E584BA18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46557" y="2605208"/>
                <a:ext cx="692640" cy="33552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CA7D77E3-CEEE-2B80-9A19-2AAC71D2A23C}"/>
              </a:ext>
            </a:extLst>
          </p:cNvPr>
          <p:cNvGrpSpPr/>
          <p:nvPr/>
        </p:nvGrpSpPr>
        <p:grpSpPr>
          <a:xfrm>
            <a:off x="3921037" y="3035768"/>
            <a:ext cx="3441240" cy="128160"/>
            <a:chOff x="3921037" y="3035768"/>
            <a:chExt cx="3441240" cy="128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B4B51262-68A8-C8CD-55C6-F9732573524B}"/>
                    </a:ext>
                  </a:extLst>
                </p14:cNvPr>
                <p14:cNvContentPartPr/>
                <p14:nvPr/>
              </p14:nvContentPartPr>
              <p14:xfrm>
                <a:off x="3921037" y="3107048"/>
                <a:ext cx="1699920" cy="5688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B4B51262-68A8-C8CD-55C6-F9732573524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916717" y="3102728"/>
                  <a:ext cx="170856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397ED78A-D810-390F-B107-FAB51903B58C}"/>
                    </a:ext>
                  </a:extLst>
                </p14:cNvPr>
                <p14:cNvContentPartPr/>
                <p14:nvPr/>
              </p14:nvContentPartPr>
              <p14:xfrm>
                <a:off x="6500797" y="3035768"/>
                <a:ext cx="861480" cy="7596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97ED78A-D810-390F-B107-FAB51903B58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496477" y="3031448"/>
                  <a:ext cx="870120" cy="84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5B3FA1A6-B158-C6EB-2B20-41B074423F04}"/>
                  </a:ext>
                </a:extLst>
              </p14:cNvPr>
              <p14:cNvContentPartPr/>
              <p14:nvPr/>
            </p14:nvContentPartPr>
            <p14:xfrm>
              <a:off x="8547757" y="3034328"/>
              <a:ext cx="1330560" cy="8064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5B3FA1A6-B158-C6EB-2B20-41B074423F04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543437" y="3030008"/>
                <a:ext cx="1339200" cy="8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C6A18A0E-DAE7-6755-9379-FF0362F488CD}"/>
                  </a:ext>
                </a:extLst>
              </p14:cNvPr>
              <p14:cNvContentPartPr/>
              <p14:nvPr/>
            </p14:nvContentPartPr>
            <p14:xfrm>
              <a:off x="722077" y="2286968"/>
              <a:ext cx="638280" cy="31860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C6A18A0E-DAE7-6755-9379-FF0362F488C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17757" y="2282648"/>
                <a:ext cx="646920" cy="32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EF7A8B50-E07F-6DE4-643E-2E69DB038849}"/>
                  </a:ext>
                </a:extLst>
              </p14:cNvPr>
              <p14:cNvContentPartPr/>
              <p14:nvPr/>
            </p14:nvContentPartPr>
            <p14:xfrm>
              <a:off x="457477" y="3679088"/>
              <a:ext cx="996480" cy="39924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EF7A8B50-E07F-6DE4-643E-2E69DB038849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53157" y="3674768"/>
                <a:ext cx="1005120" cy="40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B069397-3229-6630-D691-C1F68B09E405}"/>
                  </a:ext>
                </a:extLst>
              </p14:cNvPr>
              <p14:cNvContentPartPr/>
              <p14:nvPr/>
            </p14:nvContentPartPr>
            <p14:xfrm>
              <a:off x="3074317" y="4003808"/>
              <a:ext cx="1159560" cy="16344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B069397-3229-6630-D691-C1F68B09E405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069997" y="3999488"/>
                <a:ext cx="1168200" cy="172080"/>
              </a:xfrm>
              <a:prstGeom prst="rect">
                <a:avLst/>
              </a:prstGeom>
            </p:spPr>
          </p:pic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EB1AE26F-EB8A-6CBE-467A-5E38F89C077F}"/>
              </a:ext>
            </a:extLst>
          </p:cNvPr>
          <p:cNvGrpSpPr/>
          <p:nvPr/>
        </p:nvGrpSpPr>
        <p:grpSpPr>
          <a:xfrm>
            <a:off x="3549157" y="4747208"/>
            <a:ext cx="1871640" cy="1554120"/>
            <a:chOff x="3549157" y="4747208"/>
            <a:chExt cx="1871640" cy="1554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D9BB612D-B11A-8E9E-34A7-596A3793D6BD}"/>
                    </a:ext>
                  </a:extLst>
                </p14:cNvPr>
                <p14:cNvContentPartPr/>
                <p14:nvPr/>
              </p14:nvContentPartPr>
              <p14:xfrm>
                <a:off x="3549157" y="4747208"/>
                <a:ext cx="1871640" cy="21060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D9BB612D-B11A-8E9E-34A7-596A3793D6BD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544837" y="4742888"/>
                  <a:ext cx="188028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E296D1E2-17F8-6572-C80F-3B7184B0F553}"/>
                    </a:ext>
                  </a:extLst>
                </p14:cNvPr>
                <p14:cNvContentPartPr/>
                <p14:nvPr/>
              </p14:nvContentPartPr>
              <p14:xfrm>
                <a:off x="3578317" y="5113688"/>
                <a:ext cx="937440" cy="118764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E296D1E2-17F8-6572-C80F-3B7184B0F553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573997" y="5109368"/>
                  <a:ext cx="946080" cy="1196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B983D4D-D293-B777-043E-A36B79938CC8}"/>
              </a:ext>
            </a:extLst>
          </p:cNvPr>
          <p:cNvGrpSpPr/>
          <p:nvPr/>
        </p:nvGrpSpPr>
        <p:grpSpPr>
          <a:xfrm>
            <a:off x="4682797" y="3777008"/>
            <a:ext cx="2791080" cy="361440"/>
            <a:chOff x="4682797" y="3777008"/>
            <a:chExt cx="2791080" cy="361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35233BD8-6A6A-7019-6041-455E6F244E81}"/>
                    </a:ext>
                  </a:extLst>
                </p14:cNvPr>
                <p14:cNvContentPartPr/>
                <p14:nvPr/>
              </p14:nvContentPartPr>
              <p14:xfrm>
                <a:off x="4682797" y="3777008"/>
                <a:ext cx="788400" cy="36144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35233BD8-6A6A-7019-6041-455E6F244E8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678477" y="3772688"/>
                  <a:ext cx="797040" cy="37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CF4F311A-0940-DE05-82A6-BDBAA4711057}"/>
                    </a:ext>
                  </a:extLst>
                </p14:cNvPr>
                <p14:cNvContentPartPr/>
                <p14:nvPr/>
              </p14:nvContentPartPr>
              <p14:xfrm>
                <a:off x="6253477" y="3852608"/>
                <a:ext cx="1220400" cy="23148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CF4F311A-0940-DE05-82A6-BDBAA4711057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249157" y="3848288"/>
                  <a:ext cx="1229040" cy="240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616209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58634-D319-AC7F-2AF0-3B684DBB7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Real Estate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85A37E0-D49E-4F91-6A93-966B5101032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943131" y="1884174"/>
            <a:ext cx="9126281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Property Valuation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Independent Variables: Location, size, amenities, market trends, historical sales data.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Dependent Variable: Property value.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Rent Prediction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Independent Variables: Location, property features, market conditions.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Dependent Variable: Rental price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C4E4378-2232-8C79-8767-EE9E1CA5A2A7}"/>
                  </a:ext>
                </a:extLst>
              </p14:cNvPr>
              <p14:cNvContentPartPr/>
              <p14:nvPr/>
            </p14:nvContentPartPr>
            <p14:xfrm>
              <a:off x="3119317" y="2292368"/>
              <a:ext cx="2276280" cy="93780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C4E4378-2232-8C79-8767-EE9E1CA5A2A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14997" y="2288048"/>
                <a:ext cx="2284920" cy="946440"/>
              </a:xfrm>
              <a:prstGeom prst="rect">
                <a:avLst/>
              </a:prstGeom>
            </p:spPr>
          </p:pic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6BBF7AAE-A94A-5C7F-7392-F1987C4233E0}"/>
              </a:ext>
            </a:extLst>
          </p:cNvPr>
          <p:cNvGrpSpPr/>
          <p:nvPr/>
        </p:nvGrpSpPr>
        <p:grpSpPr>
          <a:xfrm>
            <a:off x="3100597" y="1226768"/>
            <a:ext cx="7664400" cy="2234160"/>
            <a:chOff x="3100597" y="1226768"/>
            <a:chExt cx="7664400" cy="2234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F5D2FB7C-9C79-6329-BA1B-550EE9939600}"/>
                    </a:ext>
                  </a:extLst>
                </p14:cNvPr>
                <p14:cNvContentPartPr/>
                <p14:nvPr/>
              </p14:nvContentPartPr>
              <p14:xfrm>
                <a:off x="3874957" y="2714288"/>
                <a:ext cx="1242720" cy="25596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F5D2FB7C-9C79-6329-BA1B-550EE9939600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870637" y="2709968"/>
                  <a:ext cx="125136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CEBBD1CE-0150-89F2-2E07-170E9953579C}"/>
                    </a:ext>
                  </a:extLst>
                </p14:cNvPr>
                <p14:cNvContentPartPr/>
                <p14:nvPr/>
              </p14:nvContentPartPr>
              <p14:xfrm>
                <a:off x="4244317" y="2819768"/>
                <a:ext cx="822240" cy="17280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CEBBD1CE-0150-89F2-2E07-170E9953579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239997" y="2815448"/>
                  <a:ext cx="83088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66B478E8-A730-EB28-A156-FA5C10D8B224}"/>
                    </a:ext>
                  </a:extLst>
                </p14:cNvPr>
                <p14:cNvContentPartPr/>
                <p14:nvPr/>
              </p14:nvContentPartPr>
              <p14:xfrm>
                <a:off x="3729877" y="1591808"/>
                <a:ext cx="1152720" cy="61056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66B478E8-A730-EB28-A156-FA5C10D8B22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725557" y="1587488"/>
                  <a:ext cx="1161360" cy="61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A51CE68A-2ECB-0F39-6EE2-DE3D2DE400C2}"/>
                    </a:ext>
                  </a:extLst>
                </p14:cNvPr>
                <p14:cNvContentPartPr/>
                <p14:nvPr/>
              </p14:nvContentPartPr>
              <p14:xfrm>
                <a:off x="3216877" y="1476608"/>
                <a:ext cx="7548120" cy="106920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A51CE68A-2ECB-0F39-6EE2-DE3D2DE400C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212557" y="1472288"/>
                  <a:ext cx="7556760" cy="10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0399C10D-34BD-9545-1566-C682B87A50EC}"/>
                    </a:ext>
                  </a:extLst>
                </p14:cNvPr>
                <p14:cNvContentPartPr/>
                <p14:nvPr/>
              </p14:nvContentPartPr>
              <p14:xfrm>
                <a:off x="3100597" y="2875568"/>
                <a:ext cx="2259000" cy="7776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0399C10D-34BD-9545-1566-C682B87A50E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096277" y="2871248"/>
                  <a:ext cx="226764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FC8BBB48-9ADF-865E-F239-C68C498A6708}"/>
                    </a:ext>
                  </a:extLst>
                </p14:cNvPr>
                <p14:cNvContentPartPr/>
                <p14:nvPr/>
              </p14:nvContentPartPr>
              <p14:xfrm>
                <a:off x="3543037" y="2807888"/>
                <a:ext cx="1360800" cy="19512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FC8BBB48-9ADF-865E-F239-C68C498A670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538717" y="2803568"/>
                  <a:ext cx="136944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F1799859-CA0B-76E5-750A-0770B9FAFF18}"/>
                    </a:ext>
                  </a:extLst>
                </p14:cNvPr>
                <p14:cNvContentPartPr/>
                <p14:nvPr/>
              </p14:nvContentPartPr>
              <p14:xfrm>
                <a:off x="5423677" y="2825888"/>
                <a:ext cx="542160" cy="63504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F1799859-CA0B-76E5-750A-0770B9FAFF18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419357" y="2821568"/>
                  <a:ext cx="550800" cy="64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912609A1-729C-3207-2DE6-B7574673B446}"/>
                    </a:ext>
                  </a:extLst>
                </p14:cNvPr>
                <p14:cNvContentPartPr/>
                <p14:nvPr/>
              </p14:nvContentPartPr>
              <p14:xfrm>
                <a:off x="4836877" y="1740848"/>
                <a:ext cx="971640" cy="43776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912609A1-729C-3207-2DE6-B7574673B44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832557" y="1736528"/>
                  <a:ext cx="980280" cy="44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DA42F7EA-1C6A-8A71-38DE-5C94D5378BAF}"/>
                    </a:ext>
                  </a:extLst>
                </p14:cNvPr>
                <p14:cNvContentPartPr/>
                <p14:nvPr/>
              </p14:nvContentPartPr>
              <p14:xfrm>
                <a:off x="5880877" y="1704848"/>
                <a:ext cx="595800" cy="51480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DA42F7EA-1C6A-8A71-38DE-5C94D5378BA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876557" y="1700528"/>
                  <a:ext cx="604440" cy="52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28E0533D-DFF5-D478-7DB0-C1EBB34336E9}"/>
                    </a:ext>
                  </a:extLst>
                </p14:cNvPr>
                <p14:cNvContentPartPr/>
                <p14:nvPr/>
              </p14:nvContentPartPr>
              <p14:xfrm>
                <a:off x="6691957" y="1610888"/>
                <a:ext cx="959040" cy="63252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28E0533D-DFF5-D478-7DB0-C1EBB34336E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687637" y="1606568"/>
                  <a:ext cx="967680" cy="64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76C4213A-6ABE-CB7B-53AF-19A699428688}"/>
                    </a:ext>
                  </a:extLst>
                </p14:cNvPr>
                <p14:cNvContentPartPr/>
                <p14:nvPr/>
              </p14:nvContentPartPr>
              <p14:xfrm>
                <a:off x="8391877" y="1813928"/>
                <a:ext cx="1347120" cy="43380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76C4213A-6ABE-CB7B-53AF-19A699428688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387557" y="1809608"/>
                  <a:ext cx="1355760" cy="44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F25A34DB-B542-2816-D74D-C77A500AE650}"/>
                    </a:ext>
                  </a:extLst>
                </p14:cNvPr>
                <p14:cNvContentPartPr/>
                <p14:nvPr/>
              </p14:nvContentPartPr>
              <p14:xfrm>
                <a:off x="4028317" y="1550768"/>
                <a:ext cx="739080" cy="40752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F25A34DB-B542-2816-D74D-C77A500AE65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023997" y="1546448"/>
                  <a:ext cx="747720" cy="41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CE17C3B5-85E1-0474-823A-03ECECD12C1A}"/>
                    </a:ext>
                  </a:extLst>
                </p14:cNvPr>
                <p14:cNvContentPartPr/>
                <p14:nvPr/>
              </p14:nvContentPartPr>
              <p14:xfrm>
                <a:off x="4883317" y="1750568"/>
                <a:ext cx="261000" cy="15948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CE17C3B5-85E1-0474-823A-03ECECD12C1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878997" y="1746248"/>
                  <a:ext cx="26964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BA5F4F42-09C7-EE3F-151D-48D73EC405B6}"/>
                    </a:ext>
                  </a:extLst>
                </p14:cNvPr>
                <p14:cNvContentPartPr/>
                <p14:nvPr/>
              </p14:nvContentPartPr>
              <p14:xfrm>
                <a:off x="6045757" y="1226768"/>
                <a:ext cx="542520" cy="34740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BA5F4F42-09C7-EE3F-151D-48D73EC405B6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041437" y="1222448"/>
                  <a:ext cx="551160" cy="35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28CBA5B5-786C-8583-EE37-A3F50C6497C6}"/>
                    </a:ext>
                  </a:extLst>
                </p14:cNvPr>
                <p14:cNvContentPartPr/>
                <p14:nvPr/>
              </p14:nvContentPartPr>
              <p14:xfrm>
                <a:off x="6968437" y="1380848"/>
                <a:ext cx="1350360" cy="13320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28CBA5B5-786C-8583-EE37-A3F50C6497C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964117" y="1376528"/>
                  <a:ext cx="1359000" cy="141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2DCDAB77-7DAB-2423-3666-8C1EFEF71905}"/>
                  </a:ext>
                </a:extLst>
              </p14:cNvPr>
              <p14:cNvContentPartPr/>
              <p14:nvPr/>
            </p14:nvContentPartPr>
            <p14:xfrm>
              <a:off x="577717" y="3098768"/>
              <a:ext cx="960480" cy="488160"/>
            </p14:xfrm>
          </p:contentPart>
        </mc:Choice>
        <mc:Fallback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2DCDAB77-7DAB-2423-3666-8C1EFEF71905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73397" y="3094448"/>
                <a:ext cx="969120" cy="49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718124A7-B028-3998-9B17-57A58F9B7D57}"/>
                  </a:ext>
                </a:extLst>
              </p14:cNvPr>
              <p14:cNvContentPartPr/>
              <p14:nvPr/>
            </p14:nvContentPartPr>
            <p14:xfrm>
              <a:off x="3523597" y="4257608"/>
              <a:ext cx="755640" cy="184320"/>
            </p14:xfrm>
          </p:contentPart>
        </mc:Choice>
        <mc:Fallback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718124A7-B028-3998-9B17-57A58F9B7D57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519277" y="4253288"/>
                <a:ext cx="764280" cy="19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72200005-ADFC-4E46-352D-6A9E7240C0B7}"/>
                  </a:ext>
                </a:extLst>
              </p14:cNvPr>
              <p14:cNvContentPartPr/>
              <p14:nvPr/>
            </p14:nvContentPartPr>
            <p14:xfrm>
              <a:off x="5170237" y="3311888"/>
              <a:ext cx="819720" cy="369360"/>
            </p14:xfrm>
          </p:contentPart>
        </mc:Choice>
        <mc:Fallback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72200005-ADFC-4E46-352D-6A9E7240C0B7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165917" y="3307568"/>
                <a:ext cx="828360" cy="37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3AAA1C4E-0564-2002-D658-10E488C864C7}"/>
                  </a:ext>
                </a:extLst>
              </p14:cNvPr>
              <p14:cNvContentPartPr/>
              <p14:nvPr/>
            </p14:nvContentPartPr>
            <p14:xfrm>
              <a:off x="7115317" y="3257168"/>
              <a:ext cx="798840" cy="191520"/>
            </p14:xfrm>
          </p:contentPart>
        </mc:Choice>
        <mc:Fallback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3AAA1C4E-0564-2002-D658-10E488C864C7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7110997" y="3252848"/>
                <a:ext cx="807480" cy="200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9854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622EA-4C53-87CB-AE57-4C4466D93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Marketing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5DF901A-1DDD-8031-D63C-9779686DA5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154637"/>
            <a:ext cx="8643135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Customer Lifetime Value (CLV)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Independent Variables: Purchase history, engagement metrics, demographic data.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Dependent Variable: Customer lifetime value.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Marketing Campaign Effectiveness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Independent Variables: Pre-campaign metrics, campaign characteristics.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Dependent Variable: Post Campaign Sales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3FA2E1F-B92B-9C12-DC83-FEE736A4898C}"/>
                  </a:ext>
                </a:extLst>
              </p14:cNvPr>
              <p14:cNvContentPartPr/>
              <p14:nvPr/>
            </p14:nvContentPartPr>
            <p14:xfrm>
              <a:off x="3503437" y="3116408"/>
              <a:ext cx="3034440" cy="2451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3FA2E1F-B92B-9C12-DC83-FEE736A4898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99117" y="3112088"/>
                <a:ext cx="3043080" cy="25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0C29FC59-352C-EE0E-E7D3-F0DD14367492}"/>
                  </a:ext>
                </a:extLst>
              </p14:cNvPr>
              <p14:cNvContentPartPr/>
              <p14:nvPr/>
            </p14:nvContentPartPr>
            <p14:xfrm>
              <a:off x="8191357" y="1903928"/>
              <a:ext cx="1393920" cy="74736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0C29FC59-352C-EE0E-E7D3-F0DD1436749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187037" y="1899608"/>
                <a:ext cx="1402560" cy="75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02F2437D-95B3-4FEF-95F3-FE546B960523}"/>
                  </a:ext>
                </a:extLst>
              </p14:cNvPr>
              <p14:cNvContentPartPr/>
              <p14:nvPr/>
            </p14:nvContentPartPr>
            <p14:xfrm>
              <a:off x="4598197" y="2011928"/>
              <a:ext cx="922680" cy="41616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02F2437D-95B3-4FEF-95F3-FE546B96052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593877" y="2007608"/>
                <a:ext cx="931320" cy="42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EC658400-9F6D-055E-B0C6-97AE29946BAB}"/>
                  </a:ext>
                </a:extLst>
              </p14:cNvPr>
              <p14:cNvContentPartPr/>
              <p14:nvPr/>
            </p14:nvContentPartPr>
            <p14:xfrm>
              <a:off x="1911877" y="2545808"/>
              <a:ext cx="639360" cy="16560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EC658400-9F6D-055E-B0C6-97AE29946BA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907557" y="2541488"/>
                <a:ext cx="648000" cy="17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20805017-1663-341D-0970-D28ED86C2521}"/>
                  </a:ext>
                </a:extLst>
              </p14:cNvPr>
              <p14:cNvContentPartPr/>
              <p14:nvPr/>
            </p14:nvContentPartPr>
            <p14:xfrm>
              <a:off x="740437" y="3904088"/>
              <a:ext cx="1607760" cy="58212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20805017-1663-341D-0970-D28ED86C252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36117" y="3899768"/>
                <a:ext cx="1616400" cy="59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37664AD0-B95F-36A1-C587-C0C425E55389}"/>
                  </a:ext>
                </a:extLst>
              </p14:cNvPr>
              <p14:cNvContentPartPr/>
              <p14:nvPr/>
            </p14:nvContentPartPr>
            <p14:xfrm>
              <a:off x="3535837" y="5415008"/>
              <a:ext cx="2491200" cy="12348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37664AD0-B95F-36A1-C587-C0C425E5538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531517" y="5410688"/>
                <a:ext cx="2499840" cy="13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7748F88B-DF09-9C83-EB16-0C110584FA16}"/>
                  </a:ext>
                </a:extLst>
              </p14:cNvPr>
              <p14:cNvContentPartPr/>
              <p14:nvPr/>
            </p14:nvContentPartPr>
            <p14:xfrm>
              <a:off x="1357837" y="5283968"/>
              <a:ext cx="1471680" cy="10692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7748F88B-DF09-9C83-EB16-0C110584FA1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353517" y="5279648"/>
                <a:ext cx="1480320" cy="11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DA3EB7D1-F620-E5B0-46E0-B9B39400B6E4}"/>
                  </a:ext>
                </a:extLst>
              </p14:cNvPr>
              <p14:cNvContentPartPr/>
              <p14:nvPr/>
            </p14:nvContentPartPr>
            <p14:xfrm>
              <a:off x="1418317" y="4919288"/>
              <a:ext cx="607680" cy="30240"/>
            </p14:xfrm>
          </p:contentPart>
        </mc:Choice>
        <mc:Fallback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DA3EB7D1-F620-E5B0-46E0-B9B39400B6E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413997" y="4914968"/>
                <a:ext cx="616320" cy="38880"/>
              </a:xfrm>
              <a:prstGeom prst="rect">
                <a:avLst/>
              </a:prstGeom>
            </p:spPr>
          </p:pic>
        </mc:Fallback>
      </mc:AlternateContent>
      <p:grpSp>
        <p:nvGrpSpPr>
          <p:cNvPr id="39" name="Group 38">
            <a:extLst>
              <a:ext uri="{FF2B5EF4-FFF2-40B4-BE49-F238E27FC236}">
                <a16:creationId xmlns:a16="http://schemas.microsoft.com/office/drawing/2014/main" id="{5EE572A7-142A-3079-C514-BB5ED852980C}"/>
              </a:ext>
            </a:extLst>
          </p:cNvPr>
          <p:cNvGrpSpPr/>
          <p:nvPr/>
        </p:nvGrpSpPr>
        <p:grpSpPr>
          <a:xfrm>
            <a:off x="3973957" y="1421528"/>
            <a:ext cx="7507800" cy="4840560"/>
            <a:chOff x="3973957" y="1421528"/>
            <a:chExt cx="7507800" cy="4840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01C10DB0-2C8B-7557-6E46-E698ECD358AC}"/>
                    </a:ext>
                  </a:extLst>
                </p14:cNvPr>
                <p14:cNvContentPartPr/>
                <p14:nvPr/>
              </p14:nvContentPartPr>
              <p14:xfrm>
                <a:off x="4610797" y="1779008"/>
                <a:ext cx="1037160" cy="69228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01C10DB0-2C8B-7557-6E46-E698ECD358AC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606477" y="1774688"/>
                  <a:ext cx="1045800" cy="70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B239DCFB-0220-0036-852E-A8F4D8453686}"/>
                    </a:ext>
                  </a:extLst>
                </p14:cNvPr>
                <p14:cNvContentPartPr/>
                <p14:nvPr/>
              </p14:nvContentPartPr>
              <p14:xfrm>
                <a:off x="5960797" y="1421528"/>
                <a:ext cx="1563480" cy="81828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B239DCFB-0220-0036-852E-A8F4D845368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956477" y="1417208"/>
                  <a:ext cx="1572120" cy="82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BAD55ADD-CE0D-57BC-4DF6-95E9F2BB7DED}"/>
                    </a:ext>
                  </a:extLst>
                </p14:cNvPr>
                <p14:cNvContentPartPr/>
                <p14:nvPr/>
              </p14:nvContentPartPr>
              <p14:xfrm>
                <a:off x="4843717" y="2037848"/>
                <a:ext cx="561600" cy="37260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BAD55ADD-CE0D-57BC-4DF6-95E9F2BB7DED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839397" y="2033528"/>
                  <a:ext cx="570240" cy="38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6521D22A-8353-1C1D-A51A-549D968F2DB8}"/>
                    </a:ext>
                  </a:extLst>
                </p14:cNvPr>
                <p14:cNvContentPartPr/>
                <p14:nvPr/>
              </p14:nvContentPartPr>
              <p14:xfrm>
                <a:off x="3973957" y="2977088"/>
                <a:ext cx="1270800" cy="21060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6521D22A-8353-1C1D-A51A-549D968F2DB8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969637" y="2972768"/>
                  <a:ext cx="127944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4F4FEBE9-D96A-E1C7-6955-68D5887A626C}"/>
                    </a:ext>
                  </a:extLst>
                </p14:cNvPr>
                <p14:cNvContentPartPr/>
                <p14:nvPr/>
              </p14:nvContentPartPr>
              <p14:xfrm>
                <a:off x="4330357" y="2977448"/>
                <a:ext cx="1111680" cy="26208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4F4FEBE9-D96A-E1C7-6955-68D5887A626C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326037" y="2973128"/>
                  <a:ext cx="112032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46DBF9DB-D625-B4C5-4694-1867B493CC10}"/>
                    </a:ext>
                  </a:extLst>
                </p14:cNvPr>
                <p14:cNvContentPartPr/>
                <p14:nvPr/>
              </p14:nvContentPartPr>
              <p14:xfrm>
                <a:off x="5979517" y="2761088"/>
                <a:ext cx="651600" cy="8316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46DBF9DB-D625-B4C5-4694-1867B493CC10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975197" y="2756768"/>
                  <a:ext cx="66024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25052597-73C8-0E8E-B922-A407FBBC88E1}"/>
                    </a:ext>
                  </a:extLst>
                </p14:cNvPr>
                <p14:cNvContentPartPr/>
                <p14:nvPr/>
              </p14:nvContentPartPr>
              <p14:xfrm>
                <a:off x="8285317" y="2613488"/>
                <a:ext cx="943920" cy="30168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25052597-73C8-0E8E-B922-A407FBBC88E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8280997" y="2609168"/>
                  <a:ext cx="952560" cy="31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0B1A8486-5E63-E404-37D0-25BF43355E81}"/>
                    </a:ext>
                  </a:extLst>
                </p14:cNvPr>
                <p14:cNvContentPartPr/>
                <p14:nvPr/>
              </p14:nvContentPartPr>
              <p14:xfrm>
                <a:off x="5051437" y="4182368"/>
                <a:ext cx="662400" cy="51696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0B1A8486-5E63-E404-37D0-25BF43355E81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047117" y="4178048"/>
                  <a:ext cx="671040" cy="52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F9ECED1F-23EE-6D3C-29B0-A2352C382C09}"/>
                    </a:ext>
                  </a:extLst>
                </p14:cNvPr>
                <p14:cNvContentPartPr/>
                <p14:nvPr/>
              </p14:nvContentPartPr>
              <p14:xfrm>
                <a:off x="6678637" y="4267328"/>
                <a:ext cx="1102680" cy="36792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F9ECED1F-23EE-6D3C-29B0-A2352C382C0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674317" y="4263008"/>
                  <a:ext cx="1111320" cy="37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A08DF9DB-9EF0-D327-F48E-9AE19C1C8238}"/>
                    </a:ext>
                  </a:extLst>
                </p14:cNvPr>
                <p14:cNvContentPartPr/>
                <p14:nvPr/>
              </p14:nvContentPartPr>
              <p14:xfrm>
                <a:off x="6242317" y="5404568"/>
                <a:ext cx="832680" cy="85752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A08DF9DB-9EF0-D327-F48E-9AE19C1C8238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237997" y="5400248"/>
                  <a:ext cx="841320" cy="86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7F314B7C-C5B7-5C78-BB6C-7E2939BC2374}"/>
                    </a:ext>
                  </a:extLst>
                </p14:cNvPr>
                <p14:cNvContentPartPr/>
                <p14:nvPr/>
              </p14:nvContentPartPr>
              <p14:xfrm>
                <a:off x="7426357" y="5327888"/>
                <a:ext cx="650880" cy="18360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7F314B7C-C5B7-5C78-BB6C-7E2939BC237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422037" y="5323568"/>
                  <a:ext cx="65952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BECF660D-9AC4-4F27-7481-44373F4F9D10}"/>
                    </a:ext>
                  </a:extLst>
                </p14:cNvPr>
                <p14:cNvContentPartPr/>
                <p14:nvPr/>
              </p14:nvContentPartPr>
              <p14:xfrm>
                <a:off x="7456597" y="5600768"/>
                <a:ext cx="774360" cy="16596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BECF660D-9AC4-4F27-7481-44373F4F9D10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452277" y="5596448"/>
                  <a:ext cx="78300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F9A51393-EC78-7601-B5CF-C59DE5D407EC}"/>
                    </a:ext>
                  </a:extLst>
                </p14:cNvPr>
                <p14:cNvContentPartPr/>
                <p14:nvPr/>
              </p14:nvContentPartPr>
              <p14:xfrm>
                <a:off x="8698957" y="4965008"/>
                <a:ext cx="650520" cy="108900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F9A51393-EC78-7601-B5CF-C59DE5D407EC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694637" y="4960688"/>
                  <a:ext cx="659160" cy="10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966BFAC6-3DDC-159B-D2EA-9D823B582D0D}"/>
                    </a:ext>
                  </a:extLst>
                </p14:cNvPr>
                <p14:cNvContentPartPr/>
                <p14:nvPr/>
              </p14:nvContentPartPr>
              <p14:xfrm>
                <a:off x="9330397" y="5116568"/>
                <a:ext cx="669240" cy="33300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966BFAC6-3DDC-159B-D2EA-9D823B582D0D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9326077" y="5112248"/>
                  <a:ext cx="67788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FCF1EF66-C32A-0298-5CBD-E2019D85E5A1}"/>
                    </a:ext>
                  </a:extLst>
                </p14:cNvPr>
                <p14:cNvContentPartPr/>
                <p14:nvPr/>
              </p14:nvContentPartPr>
              <p14:xfrm>
                <a:off x="10033117" y="5000648"/>
                <a:ext cx="234000" cy="61740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FCF1EF66-C32A-0298-5CBD-E2019D85E5A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0028797" y="4996328"/>
                  <a:ext cx="242640" cy="62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F24107F4-24FC-0F82-0FE7-90CEC013EAD6}"/>
                    </a:ext>
                  </a:extLst>
                </p14:cNvPr>
                <p14:cNvContentPartPr/>
                <p14:nvPr/>
              </p14:nvContentPartPr>
              <p14:xfrm>
                <a:off x="9212677" y="4918208"/>
                <a:ext cx="882000" cy="76140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F24107F4-24FC-0F82-0FE7-90CEC013EAD6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9208357" y="4913888"/>
                  <a:ext cx="890640" cy="77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BD371DE3-8562-0AA2-CE4A-FE7065D95D1E}"/>
                    </a:ext>
                  </a:extLst>
                </p14:cNvPr>
                <p14:cNvContentPartPr/>
                <p14:nvPr/>
              </p14:nvContentPartPr>
              <p14:xfrm>
                <a:off x="6862237" y="5510768"/>
                <a:ext cx="3228120" cy="69696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BD371DE3-8562-0AA2-CE4A-FE7065D95D1E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857917" y="5506448"/>
                  <a:ext cx="3236760" cy="70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2BAAA1D5-D5DC-CB9B-6B1D-44339ADD1D33}"/>
                    </a:ext>
                  </a:extLst>
                </p14:cNvPr>
                <p14:cNvContentPartPr/>
                <p14:nvPr/>
              </p14:nvContentPartPr>
              <p14:xfrm>
                <a:off x="9542077" y="3894008"/>
                <a:ext cx="525960" cy="71748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2BAAA1D5-D5DC-CB9B-6B1D-44339ADD1D33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9537757" y="3889688"/>
                  <a:ext cx="534600" cy="72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430EE92D-1064-3E0A-04FF-E2EE8FC8FCCC}"/>
                    </a:ext>
                  </a:extLst>
                </p14:cNvPr>
                <p14:cNvContentPartPr/>
                <p14:nvPr/>
              </p14:nvContentPartPr>
              <p14:xfrm>
                <a:off x="10182157" y="3993728"/>
                <a:ext cx="464040" cy="45072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430EE92D-1064-3E0A-04FF-E2EE8FC8FCCC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0177837" y="3989408"/>
                  <a:ext cx="472680" cy="45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C62166A9-6524-F735-85D7-425F58BB9D23}"/>
                    </a:ext>
                  </a:extLst>
                </p14:cNvPr>
                <p14:cNvContentPartPr/>
                <p14:nvPr/>
              </p14:nvContentPartPr>
              <p14:xfrm>
                <a:off x="10218517" y="3673688"/>
                <a:ext cx="689760" cy="68004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C62166A9-6524-F735-85D7-425F58BB9D23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0214197" y="3669368"/>
                  <a:ext cx="698400" cy="68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3498C64B-F75C-9640-EEB2-B19CDF3F8203}"/>
                    </a:ext>
                  </a:extLst>
                </p14:cNvPr>
                <p14:cNvContentPartPr/>
                <p14:nvPr/>
              </p14:nvContentPartPr>
              <p14:xfrm>
                <a:off x="8800837" y="3246728"/>
                <a:ext cx="2680920" cy="153936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3498C64B-F75C-9640-EEB2-B19CDF3F8203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796517" y="3242408"/>
                  <a:ext cx="2689560" cy="1548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728319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B62A1-8B14-3BC9-9B2B-45E022A86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Healthcare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0D9AB59-00EB-8584-1008-0CF4C0D8ABB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150409"/>
            <a:ext cx="7724166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Disease Progression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Independent Variables: Age, lifestyle, genetic factors, treatment history.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Dependent Variable: Disease progression rate.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Medical Costs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Independent Variables: Medical history, demographics, treatment plans.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Dependent Variable: healthcare costs.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AAE71862-827E-2432-282D-E14B87436A01}"/>
                  </a:ext>
                </a:extLst>
              </p14:cNvPr>
              <p14:cNvContentPartPr/>
              <p14:nvPr/>
            </p14:nvContentPartPr>
            <p14:xfrm>
              <a:off x="3441877" y="4635968"/>
              <a:ext cx="2158560" cy="23796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AAE71862-827E-2432-282D-E14B87436A0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37557" y="4631648"/>
                <a:ext cx="2167200" cy="24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845F7FAB-DCE2-4C24-7C8E-B46E7FEAB773}"/>
                  </a:ext>
                </a:extLst>
              </p14:cNvPr>
              <p14:cNvContentPartPr/>
              <p14:nvPr/>
            </p14:nvContentPartPr>
            <p14:xfrm>
              <a:off x="7955197" y="3769088"/>
              <a:ext cx="722880" cy="38232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845F7FAB-DCE2-4C24-7C8E-B46E7FEAB77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50877" y="3764768"/>
                <a:ext cx="731520" cy="39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2733E3A3-EAB1-2189-64BF-6B663450BAF6}"/>
                  </a:ext>
                </a:extLst>
              </p14:cNvPr>
              <p14:cNvContentPartPr/>
              <p14:nvPr/>
            </p14:nvContentPartPr>
            <p14:xfrm>
              <a:off x="687517" y="1990328"/>
              <a:ext cx="842760" cy="46332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2733E3A3-EAB1-2189-64BF-6B663450BAF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83197" y="1986008"/>
                <a:ext cx="851400" cy="471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360F1D47-39C5-2BD8-C1ED-46C83A4E9B80}"/>
              </a:ext>
            </a:extLst>
          </p:cNvPr>
          <p:cNvGrpSpPr/>
          <p:nvPr/>
        </p:nvGrpSpPr>
        <p:grpSpPr>
          <a:xfrm>
            <a:off x="354517" y="2931368"/>
            <a:ext cx="6138360" cy="1866240"/>
            <a:chOff x="354517" y="2931368"/>
            <a:chExt cx="6138360" cy="1866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C171B225-221B-B6DF-EEAC-E01191E8B741}"/>
                    </a:ext>
                  </a:extLst>
                </p14:cNvPr>
                <p14:cNvContentPartPr/>
                <p14:nvPr/>
              </p14:nvContentPartPr>
              <p14:xfrm>
                <a:off x="354517" y="2931368"/>
                <a:ext cx="2889360" cy="173088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C171B225-221B-B6DF-EEAC-E01191E8B74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50197" y="2927048"/>
                  <a:ext cx="2898000" cy="173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E027A544-F50D-F753-A1E4-5B08320A46CE}"/>
                    </a:ext>
                  </a:extLst>
                </p14:cNvPr>
                <p14:cNvContentPartPr/>
                <p14:nvPr/>
              </p14:nvContentPartPr>
              <p14:xfrm>
                <a:off x="2808997" y="3330608"/>
                <a:ext cx="1410840" cy="57744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E027A544-F50D-F753-A1E4-5B08320A46C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804677" y="3326288"/>
                  <a:ext cx="1419480" cy="58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EE7E8149-613B-AB38-4043-D999B4CD3C8B}"/>
                    </a:ext>
                  </a:extLst>
                </p14:cNvPr>
                <p14:cNvContentPartPr/>
                <p14:nvPr/>
              </p14:nvContentPartPr>
              <p14:xfrm>
                <a:off x="3085837" y="3407288"/>
                <a:ext cx="1172160" cy="56772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EE7E8149-613B-AB38-4043-D999B4CD3C8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081517" y="3402968"/>
                  <a:ext cx="1180800" cy="57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23091B5D-BAF3-53EA-168E-B6D3605E7AAC}"/>
                    </a:ext>
                  </a:extLst>
                </p14:cNvPr>
                <p14:cNvContentPartPr/>
                <p14:nvPr/>
              </p14:nvContentPartPr>
              <p14:xfrm>
                <a:off x="2586877" y="3608168"/>
                <a:ext cx="436320" cy="21096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23091B5D-BAF3-53EA-168E-B6D3605E7AAC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582557" y="3603848"/>
                  <a:ext cx="44496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DFAFDBB3-17FF-4CB2-D26C-B2A3EE7566A8}"/>
                    </a:ext>
                  </a:extLst>
                </p14:cNvPr>
                <p14:cNvContentPartPr/>
                <p14:nvPr/>
              </p14:nvContentPartPr>
              <p14:xfrm>
                <a:off x="3972877" y="4666568"/>
                <a:ext cx="651960" cy="13104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DFAFDBB3-17FF-4CB2-D26C-B2A3EE7566A8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968557" y="4662248"/>
                  <a:ext cx="66060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008DE613-DFB1-70B7-3214-9A6D4F888634}"/>
                    </a:ext>
                  </a:extLst>
                </p14:cNvPr>
                <p14:cNvContentPartPr/>
                <p14:nvPr/>
              </p14:nvContentPartPr>
              <p14:xfrm>
                <a:off x="3964597" y="3684488"/>
                <a:ext cx="646560" cy="27000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008DE613-DFB1-70B7-3214-9A6D4F88863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960277" y="3680168"/>
                  <a:ext cx="65520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9283BD39-A70D-49A7-6285-7E1B1CA85AEC}"/>
                    </a:ext>
                  </a:extLst>
                </p14:cNvPr>
                <p14:cNvContentPartPr/>
                <p14:nvPr/>
              </p14:nvContentPartPr>
              <p14:xfrm>
                <a:off x="5660197" y="3498008"/>
                <a:ext cx="832680" cy="39240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9283BD39-A70D-49A7-6285-7E1B1CA85AEC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655877" y="3493688"/>
                  <a:ext cx="841320" cy="40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25D01EDC-D884-B633-C525-87E00BCE6FC3}"/>
                    </a:ext>
                  </a:extLst>
                </p14:cNvPr>
                <p14:cNvContentPartPr/>
                <p14:nvPr/>
              </p14:nvContentPartPr>
              <p14:xfrm>
                <a:off x="4909597" y="3089048"/>
                <a:ext cx="1271880" cy="19836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25D01EDC-D884-B633-C525-87E00BCE6FC3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905277" y="3084728"/>
                  <a:ext cx="1280520" cy="207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3C36FE7-1C47-C4D0-6C5A-2F1F81779319}"/>
              </a:ext>
            </a:extLst>
          </p:cNvPr>
          <p:cNvGrpSpPr/>
          <p:nvPr/>
        </p:nvGrpSpPr>
        <p:grpSpPr>
          <a:xfrm>
            <a:off x="3474997" y="1849208"/>
            <a:ext cx="2860920" cy="649080"/>
            <a:chOff x="3474997" y="1849208"/>
            <a:chExt cx="2860920" cy="649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9DE71C53-7BA8-F66C-2729-4D9129EDEFD2}"/>
                    </a:ext>
                  </a:extLst>
                </p14:cNvPr>
                <p14:cNvContentPartPr/>
                <p14:nvPr/>
              </p14:nvContentPartPr>
              <p14:xfrm>
                <a:off x="3474997" y="1849208"/>
                <a:ext cx="776160" cy="64908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9DE71C53-7BA8-F66C-2729-4D9129EDEFD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470677" y="1844888"/>
                  <a:ext cx="784800" cy="65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E0367A30-4F08-8EFB-54CD-F2C13BA175F7}"/>
                    </a:ext>
                  </a:extLst>
                </p14:cNvPr>
                <p14:cNvContentPartPr/>
                <p14:nvPr/>
              </p14:nvContentPartPr>
              <p14:xfrm>
                <a:off x="4090597" y="1908248"/>
                <a:ext cx="710640" cy="51912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E0367A30-4F08-8EFB-54CD-F2C13BA175F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086277" y="1903928"/>
                  <a:ext cx="719280" cy="52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9CE3B5CF-EE1D-F4A8-AC87-8847CA2B4E7A}"/>
                    </a:ext>
                  </a:extLst>
                </p14:cNvPr>
                <p14:cNvContentPartPr/>
                <p14:nvPr/>
              </p14:nvContentPartPr>
              <p14:xfrm>
                <a:off x="5475877" y="1962608"/>
                <a:ext cx="860040" cy="42732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9CE3B5CF-EE1D-F4A8-AC87-8847CA2B4E7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471557" y="1958288"/>
                  <a:ext cx="868680" cy="435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B4AAF74F-6BB6-A4BC-BC65-80F40C7434EF}"/>
                  </a:ext>
                </a:extLst>
              </p14:cNvPr>
              <p14:cNvContentPartPr/>
              <p14:nvPr/>
            </p14:nvContentPartPr>
            <p14:xfrm>
              <a:off x="7270117" y="2097248"/>
              <a:ext cx="466920" cy="13140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B4AAF74F-6BB6-A4BC-BC65-80F40C7434EF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265797" y="2092928"/>
                <a:ext cx="475560" cy="140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90703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C0D37-8131-3930-0179-D59913771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Economics and Finance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8AAF633-4221-6CCD-FCBC-FCF9CC1CF69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327742"/>
            <a:ext cx="10089630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Stock Price Prediction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Independent Variables: Historical stock prices, market indices, economic indicators, company performance metrics.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Dependent Variable: Future stock price.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Demand Forecasting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Independent Variables: Historical sales data, pricing, marketing efforts, economic conditions.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Dependent Variable: Future demand for products/services.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75C3C50-3E33-B229-6BEF-70F8DB6DB617}"/>
                  </a:ext>
                </a:extLst>
              </p14:cNvPr>
              <p14:cNvContentPartPr/>
              <p14:nvPr/>
            </p14:nvContentPartPr>
            <p14:xfrm>
              <a:off x="4611517" y="1114448"/>
              <a:ext cx="1823760" cy="4935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75C3C50-3E33-B229-6BEF-70F8DB6DB61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07197" y="1110128"/>
                <a:ext cx="1832400" cy="502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667F94DF-85FB-C35A-BEEF-8EB9E1C99532}"/>
              </a:ext>
            </a:extLst>
          </p:cNvPr>
          <p:cNvGrpSpPr/>
          <p:nvPr/>
        </p:nvGrpSpPr>
        <p:grpSpPr>
          <a:xfrm>
            <a:off x="3285277" y="3461288"/>
            <a:ext cx="4286520" cy="1674720"/>
            <a:chOff x="3285277" y="3461288"/>
            <a:chExt cx="4286520" cy="1674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F010664E-2BFF-EB40-483D-7521C0A55F26}"/>
                    </a:ext>
                  </a:extLst>
                </p14:cNvPr>
                <p14:cNvContentPartPr/>
                <p14:nvPr/>
              </p14:nvContentPartPr>
              <p14:xfrm>
                <a:off x="3285277" y="3461288"/>
                <a:ext cx="1155240" cy="60660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F010664E-2BFF-EB40-483D-7521C0A55F26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280957" y="3456968"/>
                  <a:ext cx="1163880" cy="61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52AB58D4-7F26-A4CA-5984-541428E46671}"/>
                    </a:ext>
                  </a:extLst>
                </p14:cNvPr>
                <p14:cNvContentPartPr/>
                <p14:nvPr/>
              </p14:nvContentPartPr>
              <p14:xfrm>
                <a:off x="3413077" y="5022608"/>
                <a:ext cx="2164320" cy="11340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52AB58D4-7F26-A4CA-5984-541428E4667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408757" y="5018288"/>
                  <a:ext cx="217296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3B08907F-931C-5375-2B15-DA24A0989382}"/>
                    </a:ext>
                  </a:extLst>
                </p14:cNvPr>
                <p14:cNvContentPartPr/>
                <p14:nvPr/>
              </p14:nvContentPartPr>
              <p14:xfrm>
                <a:off x="4752277" y="3786008"/>
                <a:ext cx="1179000" cy="41580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3B08907F-931C-5375-2B15-DA24A098938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747957" y="3781688"/>
                  <a:ext cx="1187640" cy="42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42D9FA39-2010-BBF2-6AF9-3D14FB6BA1BF}"/>
                    </a:ext>
                  </a:extLst>
                </p14:cNvPr>
                <p14:cNvContentPartPr/>
                <p14:nvPr/>
              </p14:nvContentPartPr>
              <p14:xfrm>
                <a:off x="5865037" y="3770888"/>
                <a:ext cx="1164240" cy="55224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42D9FA39-2010-BBF2-6AF9-3D14FB6BA1B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860717" y="3766568"/>
                  <a:ext cx="1172880" cy="56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637A50ED-253E-A0C5-7327-6DA16C1F5790}"/>
                    </a:ext>
                  </a:extLst>
                </p14:cNvPr>
                <p14:cNvContentPartPr/>
                <p14:nvPr/>
              </p14:nvContentPartPr>
              <p14:xfrm>
                <a:off x="7175077" y="4242488"/>
                <a:ext cx="396720" cy="55728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637A50ED-253E-A0C5-7327-6DA16C1F579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170757" y="4238168"/>
                  <a:ext cx="405360" cy="565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D11ACCA6-A94C-03EF-213A-83AC11C96C80}"/>
                  </a:ext>
                </a:extLst>
              </p14:cNvPr>
              <p14:cNvContentPartPr/>
              <p14:nvPr/>
            </p14:nvContentPartPr>
            <p14:xfrm>
              <a:off x="8746477" y="3776288"/>
              <a:ext cx="1127160" cy="50580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D11ACCA6-A94C-03EF-213A-83AC11C96C80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742157" y="3771968"/>
                <a:ext cx="1135800" cy="51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4DBC4CE4-A88A-6A51-048C-F535369D6EC6}"/>
                  </a:ext>
                </a:extLst>
              </p14:cNvPr>
              <p14:cNvContentPartPr/>
              <p14:nvPr/>
            </p14:nvContentPartPr>
            <p14:xfrm>
              <a:off x="3530437" y="1916168"/>
              <a:ext cx="1260000" cy="57816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4DBC4CE4-A88A-6A51-048C-F535369D6EC6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526117" y="1911848"/>
                <a:ext cx="1268640" cy="58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E660917F-6CBC-642B-BC35-61AFC6BCD10D}"/>
                  </a:ext>
                </a:extLst>
              </p14:cNvPr>
              <p14:cNvContentPartPr/>
              <p14:nvPr/>
            </p14:nvContentPartPr>
            <p14:xfrm>
              <a:off x="4862077" y="3318728"/>
              <a:ext cx="558000" cy="23112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E660917F-6CBC-642B-BC35-61AFC6BCD10D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857757" y="3314408"/>
                <a:ext cx="566640" cy="23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669B24DB-2583-DD18-C578-0B3F3C0CEB4D}"/>
                  </a:ext>
                </a:extLst>
              </p14:cNvPr>
              <p14:cNvContentPartPr/>
              <p14:nvPr/>
            </p14:nvContentPartPr>
            <p14:xfrm>
              <a:off x="4507477" y="2165288"/>
              <a:ext cx="1036440" cy="52092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669B24DB-2583-DD18-C578-0B3F3C0CEB4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503157" y="2160968"/>
                <a:ext cx="1045080" cy="529560"/>
              </a:xfrm>
              <a:prstGeom prst="rect">
                <a:avLst/>
              </a:prstGeom>
            </p:spPr>
          </p:pic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55D844F1-F737-EA8A-0792-AEE325BA9BC9}"/>
              </a:ext>
            </a:extLst>
          </p:cNvPr>
          <p:cNvGrpSpPr/>
          <p:nvPr/>
        </p:nvGrpSpPr>
        <p:grpSpPr>
          <a:xfrm>
            <a:off x="6899677" y="2250968"/>
            <a:ext cx="2237040" cy="287640"/>
            <a:chOff x="6899677" y="2250968"/>
            <a:chExt cx="2237040" cy="287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A8388E27-FAB2-1C14-C905-C39B0271CB0D}"/>
                    </a:ext>
                  </a:extLst>
                </p14:cNvPr>
                <p14:cNvContentPartPr/>
                <p14:nvPr/>
              </p14:nvContentPartPr>
              <p14:xfrm>
                <a:off x="6899677" y="2250968"/>
                <a:ext cx="704160" cy="28188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A8388E27-FAB2-1C14-C905-C39B0271CB0D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895357" y="2246648"/>
                  <a:ext cx="71280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3FD551FB-A6AC-9C00-6B88-3C316264A78B}"/>
                    </a:ext>
                  </a:extLst>
                </p14:cNvPr>
                <p14:cNvContentPartPr/>
                <p14:nvPr/>
              </p14:nvContentPartPr>
              <p14:xfrm>
                <a:off x="8122237" y="2277248"/>
                <a:ext cx="1014480" cy="26136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3FD551FB-A6AC-9C00-6B88-3C316264A78B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117917" y="2272928"/>
                  <a:ext cx="1023120" cy="270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BFCA94A5-3AD5-C1EC-20D5-AE0E1690ADA5}"/>
                  </a:ext>
                </a:extLst>
              </p14:cNvPr>
              <p14:cNvContentPartPr/>
              <p14:nvPr/>
            </p14:nvContentPartPr>
            <p14:xfrm>
              <a:off x="3116797" y="2940008"/>
              <a:ext cx="528120" cy="24912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BFCA94A5-3AD5-C1EC-20D5-AE0E1690ADA5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112477" y="2935688"/>
                <a:ext cx="536760" cy="257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16305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3B601-369B-8A52-20A0-8BFCE6271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BB205D-6944-1ADC-DB27-A87C888B31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Performance predictions </a:t>
            </a:r>
          </a:p>
          <a:p>
            <a:r>
              <a:rPr lang="en-US" dirty="0"/>
              <a:t>Dependent Variable: Performance Score</a:t>
            </a:r>
          </a:p>
          <a:p>
            <a:r>
              <a:rPr lang="en-US" dirty="0"/>
              <a:t>Independent Variables: Years of Experience, Education Level, Training Hours, Job Role, Age, Department, Number of Projects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95401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C48F5-B54D-C577-01A2-C41BE8CDD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Regression class task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AD09BD-C1E7-C7D6-4947-D4238AEE69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https://forms.gle/ijNCwa6xXuSuBawu9</a:t>
            </a:r>
          </a:p>
        </p:txBody>
      </p:sp>
    </p:spTree>
    <p:extLst>
      <p:ext uri="{BB962C8B-B14F-4D97-AF65-F5344CB8AC3E}">
        <p14:creationId xmlns:p14="http://schemas.microsoft.com/office/powerpoint/2010/main" val="2120801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8695EBE-7D45-4FB7-A884-038E8943E0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66687"/>
            <a:ext cx="9296400" cy="652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6927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16E6BD5-F806-405C-89AD-315FDF546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372" y="535940"/>
            <a:ext cx="8639175" cy="685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DC1CAE-9139-414F-83B0-259F28A725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5655" y="1283652"/>
            <a:ext cx="4667250" cy="723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B76D0F-93CD-4E96-B186-E2C3AE8E7A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1100" y="2582545"/>
            <a:ext cx="3543300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940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4C836-C8EC-91A5-DAC1-454EA38CB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33BAB-3EA4-DF3C-42D8-ED0A76A90E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72652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0866D3E-B11F-4A05-8B57-6C6F99D02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725" y="61912"/>
            <a:ext cx="8972550" cy="673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3536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668F65A-7806-4215-9B84-21E772D8F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112" y="95250"/>
            <a:ext cx="8867775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9723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B2A0A1-17EC-4958-B5CF-87D5073C5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9372" y="535940"/>
            <a:ext cx="8639175" cy="685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34C353-29E7-4ADA-9F8B-D00DEB7159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6134" y="1597342"/>
            <a:ext cx="7105650" cy="6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511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317E43-60B8-415E-A2EE-C714A24D3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0404" y="2838450"/>
            <a:ext cx="3543300" cy="5905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5E4D28-6817-4DFA-94C7-B02AAADDE9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134" y="1597342"/>
            <a:ext cx="7105650" cy="6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572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7952B8C-6A2E-4A59-8AA1-23FB68FCEE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7417" y="1276667"/>
            <a:ext cx="3895725" cy="17240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70F10D6-1B01-42A2-9308-5DE94AA91FAA}"/>
              </a:ext>
            </a:extLst>
          </p:cNvPr>
          <p:cNvSpPr txBox="1"/>
          <p:nvPr/>
        </p:nvSpPr>
        <p:spPr>
          <a:xfrm>
            <a:off x="1336040" y="4145280"/>
            <a:ext cx="10149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dirty="0"/>
              <a:t>Non Linear because </a:t>
            </a:r>
            <a:r>
              <a:rPr lang="en-IN" sz="4000" dirty="0">
                <a:solidFill>
                  <a:srgbClr val="FF0000"/>
                </a:solidFill>
              </a:rPr>
              <a:t>parameters are non linear</a:t>
            </a:r>
          </a:p>
        </p:txBody>
      </p:sp>
    </p:spTree>
    <p:extLst>
      <p:ext uri="{BB962C8B-B14F-4D97-AF65-F5344CB8AC3E}">
        <p14:creationId xmlns:p14="http://schemas.microsoft.com/office/powerpoint/2010/main" val="3068917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7B1E50-1429-4D1D-A890-CD58A02E7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3262" y="1865312"/>
            <a:ext cx="6010275" cy="17049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5B9E3D0-53AB-4E3D-9385-0AF8F012A77C}"/>
              </a:ext>
            </a:extLst>
          </p:cNvPr>
          <p:cNvSpPr txBox="1"/>
          <p:nvPr/>
        </p:nvSpPr>
        <p:spPr>
          <a:xfrm>
            <a:off x="1336040" y="4145280"/>
            <a:ext cx="10149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dirty="0"/>
              <a:t>Non Linear because </a:t>
            </a:r>
            <a:r>
              <a:rPr lang="en-IN" sz="4000" dirty="0">
                <a:solidFill>
                  <a:srgbClr val="FF0000"/>
                </a:solidFill>
              </a:rPr>
              <a:t>parameters are non linear</a:t>
            </a:r>
          </a:p>
        </p:txBody>
      </p:sp>
    </p:spTree>
    <p:extLst>
      <p:ext uri="{BB962C8B-B14F-4D97-AF65-F5344CB8AC3E}">
        <p14:creationId xmlns:p14="http://schemas.microsoft.com/office/powerpoint/2010/main" val="3285836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A638BA7-70CE-4A74-83A4-A75D675E5A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262" y="228600"/>
            <a:ext cx="9515475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9213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9DB00F-B6BF-4A2C-A1FF-DBD0B1D460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3512" y="114300"/>
            <a:ext cx="9324975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3700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06E4599-2E7F-481D-8FCC-9253AC0BE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37" y="409575"/>
            <a:ext cx="9153525" cy="60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822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3D2E13-5FAD-4933-8DFF-69A54CE80B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25" y="104775"/>
            <a:ext cx="8286750" cy="664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0387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97E72B-4380-4305-963C-0F75D8CD5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242" y="3429000"/>
            <a:ext cx="8524875" cy="304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5787AE8-0E5C-4897-B88A-6C6B1C7AE1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0812" y="116840"/>
            <a:ext cx="5597914" cy="331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6278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73866A3-8E00-48A8-9DC3-F5B3471517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2750" y="400050"/>
            <a:ext cx="7200900" cy="30289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22A129-2FAF-4174-9457-D3523F740826}"/>
              </a:ext>
            </a:extLst>
          </p:cNvPr>
          <p:cNvSpPr txBox="1"/>
          <p:nvPr/>
        </p:nvSpPr>
        <p:spPr>
          <a:xfrm>
            <a:off x="1682750" y="3429000"/>
            <a:ext cx="852424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/>
              <a:t>Physical interpretation : It is the fraction of variation of the dependent variable that is explained by the Regression line .</a:t>
            </a:r>
          </a:p>
          <a:p>
            <a:endParaRPr lang="en-IN" sz="2800" dirty="0"/>
          </a:p>
          <a:p>
            <a:r>
              <a:rPr lang="en-IN" sz="2800" dirty="0"/>
              <a:t>Also expressed in %</a:t>
            </a:r>
          </a:p>
          <a:p>
            <a:endParaRPr lang="en-IN" sz="2800" dirty="0"/>
          </a:p>
          <a:p>
            <a:r>
              <a:rPr lang="en-IN" sz="2800" dirty="0"/>
              <a:t>Higher value indicates better fit. </a:t>
            </a:r>
          </a:p>
        </p:txBody>
      </p:sp>
    </p:spTree>
    <p:extLst>
      <p:ext uri="{BB962C8B-B14F-4D97-AF65-F5344CB8AC3E}">
        <p14:creationId xmlns:p14="http://schemas.microsoft.com/office/powerpoint/2010/main" val="19742897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2C5FFD3-140B-41FD-8DF6-5EE9A8C36E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112" y="309562"/>
            <a:ext cx="8867775" cy="623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360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0489CB1-6744-47D1-B4BC-168D954B74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6325" y="204944"/>
            <a:ext cx="7732395" cy="42455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B57570-AFCD-4080-8B7F-8158ED622B04}"/>
              </a:ext>
            </a:extLst>
          </p:cNvPr>
          <p:cNvSpPr txBox="1"/>
          <p:nvPr/>
        </p:nvSpPr>
        <p:spPr>
          <a:xfrm>
            <a:off x="1300480" y="4450497"/>
            <a:ext cx="105359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/>
              <a:t>Physical interpretation : It is the fraction of variation of the dependent variable that is explained by the Regression line .</a:t>
            </a:r>
          </a:p>
          <a:p>
            <a:r>
              <a:rPr lang="en-IN" sz="2800" dirty="0"/>
              <a:t>Also expressed in %</a:t>
            </a:r>
          </a:p>
          <a:p>
            <a:r>
              <a:rPr lang="en-IN" sz="2800" dirty="0"/>
              <a:t>Higher value indicates better fit. </a:t>
            </a:r>
          </a:p>
        </p:txBody>
      </p:sp>
    </p:spTree>
    <p:extLst>
      <p:ext uri="{BB962C8B-B14F-4D97-AF65-F5344CB8AC3E}">
        <p14:creationId xmlns:p14="http://schemas.microsoft.com/office/powerpoint/2010/main" val="22743878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E5CE199-047B-49BE-99A3-E52924D51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6805" y="0"/>
            <a:ext cx="867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340299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TM02892315[[fn=Wisp]]</Template>
  <TotalTime>1188</TotalTime>
  <Words>414</Words>
  <Application>Microsoft Office PowerPoint</Application>
  <PresentationFormat>Widescreen</PresentationFormat>
  <Paragraphs>71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Century Gothic</vt:lpstr>
      <vt:lpstr>Wingdings 3</vt:lpstr>
      <vt:lpstr>Wisp</vt:lpstr>
      <vt:lpstr>PowerPoint Presentation</vt:lpstr>
      <vt:lpstr>PowerPoint Presentation</vt:lpstr>
      <vt:lpstr>PowerPoint Presentation</vt:lpstr>
      <vt:lpstr>Regression analysis</vt:lpstr>
      <vt:lpstr>Sample Use cases </vt:lpstr>
      <vt:lpstr>Energy</vt:lpstr>
      <vt:lpstr>Real Estate</vt:lpstr>
      <vt:lpstr>Marketing</vt:lpstr>
      <vt:lpstr>Healthcare</vt:lpstr>
      <vt:lpstr>Economics and Finance</vt:lpstr>
      <vt:lpstr>PowerPoint Presentation</vt:lpstr>
      <vt:lpstr>Regression class task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Srivastava</dc:creator>
  <cp:lastModifiedBy>Abhishek Srivastava</cp:lastModifiedBy>
  <cp:revision>26</cp:revision>
  <dcterms:created xsi:type="dcterms:W3CDTF">2020-02-02T19:16:11Z</dcterms:created>
  <dcterms:modified xsi:type="dcterms:W3CDTF">2024-06-23T08:08:56Z</dcterms:modified>
</cp:coreProperties>
</file>