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REFERENCE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5</a:t>
            </a:r>
            <a:r>
              <a:rPr lang="en-MY" baseline="30000" dirty="0"/>
              <a:t>th</a:t>
            </a:r>
            <a:r>
              <a:rPr lang="en-MY" dirty="0"/>
              <a:t> Sep 2020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Leadership Grid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539B0-53AD-4ED9-AF71-ADA9EB59E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2028825"/>
            <a:ext cx="615315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EA096-3310-42B8-84D0-1A8628CAE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Meaning at 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AF22D-6C94-4A9A-900D-FFBDF886D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844824"/>
            <a:ext cx="6264696" cy="467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39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92484-2198-4026-8CE2-4F3FDB82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Donald Super’s Development Theory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437CFE-8DEC-4269-AA3A-93BDF700E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72605"/>
            <a:ext cx="6271072" cy="175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03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82A5A-6B6C-46D6-8320-D713A42EE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Leadership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577BEF-90C1-4579-A485-6D0F3E43C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5" y="1844824"/>
            <a:ext cx="725805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83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825</TotalTime>
  <Words>15</Words>
  <Application>Microsoft Office PowerPoint</Application>
  <PresentationFormat>On-screen Show (4:3)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Wingdings</vt:lpstr>
      <vt:lpstr>Office Theme</vt:lpstr>
      <vt:lpstr>REFERENCE</vt:lpstr>
      <vt:lpstr>Leadership Grid</vt:lpstr>
      <vt:lpstr>Meaning at Work</vt:lpstr>
      <vt:lpstr>Donald Super’s Development Theory</vt:lpstr>
      <vt:lpstr>Leadership Styles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12</cp:revision>
  <cp:lastPrinted>1601-01-01T00:00:00Z</cp:lastPrinted>
  <dcterms:created xsi:type="dcterms:W3CDTF">2020-07-09T15:12:46Z</dcterms:created>
  <dcterms:modified xsi:type="dcterms:W3CDTF">2020-09-05T16:36:03Z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