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262" r:id="rId4"/>
    <p:sldId id="257" r:id="rId5"/>
    <p:sldId id="263" r:id="rId6"/>
    <p:sldId id="264" r:id="rId7"/>
    <p:sldId id="259" r:id="rId8"/>
    <p:sldId id="265" r:id="rId9"/>
    <p:sldId id="266" r:id="rId10"/>
    <p:sldId id="261" r:id="rId11"/>
    <p:sldId id="267" r:id="rId12"/>
    <p:sldId id="268" r:id="rId13"/>
    <p:sldId id="269" r:id="rId14"/>
    <p:sldId id="270" r:id="rId15"/>
    <p:sldId id="271" r:id="rId16"/>
    <p:sldId id="272" r:id="rId17"/>
    <p:sldId id="260" r:id="rId18"/>
    <p:sldId id="273" r:id="rId19"/>
    <p:sldId id="274" r:id="rId20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REFERENCE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29 Aug 2020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A4618-5658-4516-8FF4-5D2ACACB4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Employee Motivation Factors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8319E-9771-40E0-B496-3B90AAE49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942693"/>
            <a:ext cx="4766711" cy="462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05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5DFB-F5F9-449D-A260-5407C2539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BF Skinner Reinforcement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4157DA-33F1-4B5B-99CA-122FE15FF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784135"/>
            <a:ext cx="6925852" cy="479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77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Maslow Need Hierarchy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202227-89ED-44D6-BB12-A62A0DA0C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988840"/>
            <a:ext cx="5474369" cy="42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DA07E-D457-41BA-B8D9-71C5682C3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Alderfer’s ERG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873071-4E65-425A-BF53-130ACB7F1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916832"/>
            <a:ext cx="75438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63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04364-4759-4E60-ADB8-2E05BBFC4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Relation between Need Hierarchy and ERG </a:t>
            </a:r>
            <a:r>
              <a:rPr lang="en-MY" dirty="0" err="1"/>
              <a:t>Theroy</a:t>
            </a:r>
            <a:endParaRPr lang="en-MY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76FFC-E779-4C77-B063-6B385469E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060848"/>
            <a:ext cx="5496063" cy="437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91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EFF55-680A-4A92-B898-751649504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Herzberg’s Motivation Hygiene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6742A7-6CA8-4FB5-8C7B-2A80039AA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276872"/>
            <a:ext cx="594360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82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E2928-A3BD-4C37-BC02-1C6703772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Herzberg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561C6-6268-4B53-9102-0AE54A1DA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4622649"/>
            <a:ext cx="6019800" cy="1971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95CE91-5AB2-46B4-B693-792450D3F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594452"/>
            <a:ext cx="3785220" cy="283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93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C5A26-CAAF-4A42-9050-F6E741172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Comparison of Maslow and Herzberg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257449-6B55-4B48-BE1E-6FD77B545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060848"/>
            <a:ext cx="578167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5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FED2-C2FB-4E2E-9D5E-E2D763DC9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Adam’s Equity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49FC95-F4D8-4B89-BB0F-8F1F25F05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660" y="1725377"/>
            <a:ext cx="7781140" cy="367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43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AE5E-2834-477D-8D11-577A2A0C4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Vroom Expectancy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0640A5-9D2E-47BD-9D35-C6E2E4047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27" y="1772816"/>
            <a:ext cx="7893973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19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5CAAE-0766-464C-BF1B-E82F7427B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Expectancy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6B1C02-1A95-4104-B528-B083CBD83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637" y="2047874"/>
            <a:ext cx="7863160" cy="296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76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F4A15-E58A-4388-8BC9-742EE8437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Usage of Vroom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8CE186-BFD0-4C46-9292-9EAA583EB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772816"/>
            <a:ext cx="5620866" cy="457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38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97450-12CE-4573-8FFA-B7D82D3B5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Usage of Vroom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85AA3F-7329-4759-92D5-4E4481644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60848"/>
            <a:ext cx="5090690" cy="414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19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B126E-67F1-44A5-8CD2-D71FA722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McClelland Motivation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50023-6683-4080-BC45-01781AEC7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585" y="1988840"/>
            <a:ext cx="6905723" cy="392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54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396F-C532-4A51-A114-04C362E9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David McClelland’s Theory of Needs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4C8DC3-89EB-4A32-95BA-AB0D6DEB9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142" y="1844824"/>
            <a:ext cx="7998858" cy="369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67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BCAE0-565A-445A-A449-778ABE73D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Theory X and 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3E40C-F428-41A9-AA53-0D3B3133E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988840"/>
            <a:ext cx="5832648" cy="450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05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C075-6F7B-4B61-996F-54A6B7C3E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Difference Coaching, </a:t>
            </a:r>
            <a:r>
              <a:rPr lang="en-MY" dirty="0" err="1"/>
              <a:t>Counseling</a:t>
            </a:r>
            <a:r>
              <a:rPr lang="en-MY" dirty="0"/>
              <a:t>, Mentoring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A3F326-EB9D-4E22-B08D-4F2D78BBF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844824"/>
            <a:ext cx="5036393" cy="463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92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6B79D-7FCC-4A5C-84B5-614D9E4D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Hall’s Culture Context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1DEB15-DAED-4473-B912-74757531F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844824"/>
            <a:ext cx="7355160" cy="447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31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634</TotalTime>
  <Words>73</Words>
  <Application>Microsoft Office PowerPoint</Application>
  <PresentationFormat>On-screen Show (4:3)</PresentationFormat>
  <Paragraphs>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Times New Roman</vt:lpstr>
      <vt:lpstr>Wingdings</vt:lpstr>
      <vt:lpstr>Office Theme</vt:lpstr>
      <vt:lpstr>REFERENCE</vt:lpstr>
      <vt:lpstr>Employee Motivation Factors</vt:lpstr>
      <vt:lpstr>BF Skinner Reinforcement Theory</vt:lpstr>
      <vt:lpstr>Maslow Need Hierarchy</vt:lpstr>
      <vt:lpstr>Alderfer’s ERG Theory</vt:lpstr>
      <vt:lpstr>Relation between Need Hierarchy and ERG Theroy</vt:lpstr>
      <vt:lpstr>Herzberg’s Motivation Hygiene Theory</vt:lpstr>
      <vt:lpstr>Herzberg Theory</vt:lpstr>
      <vt:lpstr>Comparison of Maslow and Herzberg Model</vt:lpstr>
      <vt:lpstr>Adam’s Equity Theory</vt:lpstr>
      <vt:lpstr>Vroom Expectancy Theory</vt:lpstr>
      <vt:lpstr>Expectancy Theory</vt:lpstr>
      <vt:lpstr>Usage of Vroom Theory</vt:lpstr>
      <vt:lpstr>Usage of Vroom Theory</vt:lpstr>
      <vt:lpstr>McClelland Motivation Theory</vt:lpstr>
      <vt:lpstr>David McClelland’s Theory of Needs </vt:lpstr>
      <vt:lpstr>Theory X and Y</vt:lpstr>
      <vt:lpstr>Difference Coaching, Counseling, Mentoring</vt:lpstr>
      <vt:lpstr>Hall’s Culture Context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16</cp:revision>
  <cp:lastPrinted>1601-01-01T00:00:00Z</cp:lastPrinted>
  <dcterms:created xsi:type="dcterms:W3CDTF">2020-07-09T15:12:46Z</dcterms:created>
  <dcterms:modified xsi:type="dcterms:W3CDTF">2020-08-29T12:05:41Z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