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8" r:id="rId3"/>
    <p:sldId id="260" r:id="rId4"/>
    <p:sldId id="261" r:id="rId5"/>
    <p:sldId id="259" r:id="rId6"/>
    <p:sldId id="262" r:id="rId7"/>
    <p:sldId id="263" r:id="rId8"/>
    <p:sldId id="269" r:id="rId9"/>
    <p:sldId id="272" r:id="rId10"/>
    <p:sldId id="331" r:id="rId11"/>
    <p:sldId id="264" r:id="rId12"/>
    <p:sldId id="265" r:id="rId13"/>
    <p:sldId id="266" r:id="rId14"/>
    <p:sldId id="267" r:id="rId15"/>
    <p:sldId id="268" r:id="rId16"/>
    <p:sldId id="270" r:id="rId17"/>
    <p:sldId id="325" r:id="rId18"/>
    <p:sldId id="271" r:id="rId19"/>
    <p:sldId id="273" r:id="rId20"/>
    <p:sldId id="278" r:id="rId21"/>
    <p:sldId id="280" r:id="rId22"/>
    <p:sldId id="324" r:id="rId23"/>
    <p:sldId id="283" r:id="rId24"/>
    <p:sldId id="275" r:id="rId25"/>
    <p:sldId id="276" r:id="rId26"/>
    <p:sldId id="284" r:id="rId27"/>
    <p:sldId id="285" r:id="rId28"/>
    <p:sldId id="277" r:id="rId29"/>
    <p:sldId id="286" r:id="rId30"/>
    <p:sldId id="319" r:id="rId31"/>
    <p:sldId id="306" r:id="rId32"/>
    <p:sldId id="307" r:id="rId33"/>
    <p:sldId id="309" r:id="rId34"/>
    <p:sldId id="310" r:id="rId35"/>
    <p:sldId id="335" r:id="rId36"/>
    <p:sldId id="317" r:id="rId37"/>
    <p:sldId id="334" r:id="rId38"/>
    <p:sldId id="318" r:id="rId39"/>
    <p:sldId id="326" r:id="rId40"/>
    <p:sldId id="328" r:id="rId41"/>
    <p:sldId id="329" r:id="rId42"/>
    <p:sldId id="327" r:id="rId43"/>
    <p:sldId id="330" r:id="rId44"/>
    <p:sldId id="323" r:id="rId45"/>
    <p:sldId id="320" r:id="rId46"/>
    <p:sldId id="332" r:id="rId47"/>
    <p:sldId id="333" r:id="rId48"/>
    <p:sldId id="321" r:id="rId49"/>
    <p:sldId id="32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4F6D17-278D-4A5A-A6E8-4D5043F1142E}" type="doc">
      <dgm:prSet loTypeId="urn:microsoft.com/office/officeart/2009/3/layout/HorizontalOrganizationChart" loCatId="hierarchy" qsTypeId="urn:microsoft.com/office/officeart/2005/8/quickstyle/simple1" qsCatId="simple" csTypeId="urn:microsoft.com/office/officeart/2005/8/colors/accent1_1" csCatId="accent1" phldr="1"/>
      <dgm:spPr/>
      <dgm:t>
        <a:bodyPr/>
        <a:lstStyle/>
        <a:p>
          <a:endParaRPr lang="en-US"/>
        </a:p>
      </dgm:t>
    </dgm:pt>
    <dgm:pt modelId="{1CFF487D-B65B-419C-AF7E-FA707F0CBF54}">
      <dgm:prSet phldrT="[Text]" custT="1"/>
      <dgm:spPr/>
      <dgm:t>
        <a:bodyPr/>
        <a:lstStyle/>
        <a:p>
          <a:pPr algn="ctr"/>
          <a:r>
            <a:rPr lang="en-US" sz="4400" dirty="0"/>
            <a:t>Recommender Systems</a:t>
          </a:r>
        </a:p>
        <a:p>
          <a:pPr algn="just"/>
          <a:r>
            <a:rPr lang="en-US" sz="2000" dirty="0"/>
            <a:t>Recommender systems </a:t>
          </a:r>
          <a:r>
            <a:rPr lang="en-US" sz="2000" b="1" dirty="0"/>
            <a:t>predicts</a:t>
          </a:r>
          <a:r>
            <a:rPr lang="en-US" sz="2000" dirty="0"/>
            <a:t> the </a:t>
          </a:r>
          <a:r>
            <a:rPr lang="en-US" sz="2000" b="1" dirty="0"/>
            <a:t>level of preference </a:t>
          </a:r>
          <a:r>
            <a:rPr lang="en-US" sz="2000" dirty="0"/>
            <a:t>of a given item by a user, and are used to </a:t>
          </a:r>
          <a:r>
            <a:rPr lang="en-US" sz="2000" b="1" dirty="0"/>
            <a:t>provide a list of recommended items a user might be interested in.</a:t>
          </a:r>
        </a:p>
        <a:p>
          <a:pPr algn="just"/>
          <a:r>
            <a:rPr lang="en-US" sz="2000" dirty="0"/>
            <a:t>E-commerce systems employ recommender systems to enhance the customer loyalty and helps in cross-selling and </a:t>
          </a:r>
          <a:r>
            <a:rPr lang="en-IN" sz="2000" dirty="0"/>
            <a:t>upselling</a:t>
          </a:r>
          <a:r>
            <a:rPr lang="en-US" sz="2000" dirty="0"/>
            <a:t> of products</a:t>
          </a:r>
        </a:p>
      </dgm:t>
    </dgm:pt>
    <dgm:pt modelId="{6241E74B-86DB-4064-A582-4B0C5D36BAE4}" type="parTrans" cxnId="{0D87471A-833F-4512-9B8A-7F39F7C89168}">
      <dgm:prSet/>
      <dgm:spPr/>
      <dgm:t>
        <a:bodyPr/>
        <a:lstStyle/>
        <a:p>
          <a:endParaRPr lang="en-US"/>
        </a:p>
      </dgm:t>
    </dgm:pt>
    <dgm:pt modelId="{E3305318-CD1F-439A-9A97-C698216375BB}" type="sibTrans" cxnId="{0D87471A-833F-4512-9B8A-7F39F7C89168}">
      <dgm:prSet/>
      <dgm:spPr/>
      <dgm:t>
        <a:bodyPr/>
        <a:lstStyle/>
        <a:p>
          <a:endParaRPr lang="en-US"/>
        </a:p>
      </dgm:t>
    </dgm:pt>
    <dgm:pt modelId="{DE34FF8D-4BF3-408F-BB7D-A86E11D6B613}">
      <dgm:prSet phldrT="[Text]" custT="1"/>
      <dgm:spPr/>
      <dgm:t>
        <a:bodyPr/>
        <a:lstStyle/>
        <a:p>
          <a:r>
            <a:rPr lang="en-US" sz="1800" dirty="0"/>
            <a:t>Approaches</a:t>
          </a:r>
        </a:p>
      </dgm:t>
    </dgm:pt>
    <dgm:pt modelId="{86398076-34B7-4EA8-97A7-57F8CAE99F29}" type="parTrans" cxnId="{4FA0FF8D-C31A-4B54-A745-65020A0352A7}">
      <dgm:prSet/>
      <dgm:spPr/>
      <dgm:t>
        <a:bodyPr/>
        <a:lstStyle/>
        <a:p>
          <a:endParaRPr lang="en-US"/>
        </a:p>
      </dgm:t>
    </dgm:pt>
    <dgm:pt modelId="{47FF8F70-D91A-4AF7-9834-1D1A743CA7C4}" type="sibTrans" cxnId="{4FA0FF8D-C31A-4B54-A745-65020A0352A7}">
      <dgm:prSet/>
      <dgm:spPr/>
      <dgm:t>
        <a:bodyPr/>
        <a:lstStyle/>
        <a:p>
          <a:endParaRPr lang="en-US"/>
        </a:p>
      </dgm:t>
    </dgm:pt>
    <dgm:pt modelId="{CA053770-C602-4836-A1C6-958C0E40514E}">
      <dgm:prSet phldrT="[Text]" custT="1"/>
      <dgm:spPr/>
      <dgm:t>
        <a:bodyPr/>
        <a:lstStyle/>
        <a:p>
          <a:r>
            <a:rPr lang="en-US" sz="1800" dirty="0"/>
            <a:t>Transfer learning</a:t>
          </a:r>
        </a:p>
      </dgm:t>
    </dgm:pt>
    <dgm:pt modelId="{86D97F4F-BFD9-443F-98EA-F266A508DF17}" type="parTrans" cxnId="{BB1EA7D9-1D90-4F80-B16A-3809E1085CE1}">
      <dgm:prSet/>
      <dgm:spPr/>
      <dgm:t>
        <a:bodyPr/>
        <a:lstStyle/>
        <a:p>
          <a:endParaRPr lang="en-US"/>
        </a:p>
      </dgm:t>
    </dgm:pt>
    <dgm:pt modelId="{EB3BA908-4695-42BF-9ABF-7325A3902779}" type="sibTrans" cxnId="{BB1EA7D9-1D90-4F80-B16A-3809E1085CE1}">
      <dgm:prSet/>
      <dgm:spPr/>
      <dgm:t>
        <a:bodyPr/>
        <a:lstStyle/>
        <a:p>
          <a:endParaRPr lang="en-US"/>
        </a:p>
      </dgm:t>
    </dgm:pt>
    <dgm:pt modelId="{E75C9993-921F-4AC4-8FFF-DACDAAEC21CC}">
      <dgm:prSet phldrT="[Text]" custT="1"/>
      <dgm:spPr/>
      <dgm:t>
        <a:bodyPr/>
        <a:lstStyle/>
        <a:p>
          <a:r>
            <a:rPr lang="en-US" sz="1800" dirty="0"/>
            <a:t>Cross Domain RS</a:t>
          </a:r>
        </a:p>
      </dgm:t>
    </dgm:pt>
    <dgm:pt modelId="{1F83C41A-A399-42FD-90D5-377130D672CC}" type="parTrans" cxnId="{4FE5B401-3B23-44B3-A601-78C45734EC6F}">
      <dgm:prSet/>
      <dgm:spPr/>
      <dgm:t>
        <a:bodyPr/>
        <a:lstStyle/>
        <a:p>
          <a:endParaRPr lang="en-US"/>
        </a:p>
      </dgm:t>
    </dgm:pt>
    <dgm:pt modelId="{368D80E3-0779-4F9B-A187-0538BBB269B3}" type="sibTrans" cxnId="{4FE5B401-3B23-44B3-A601-78C45734EC6F}">
      <dgm:prSet/>
      <dgm:spPr/>
      <dgm:t>
        <a:bodyPr/>
        <a:lstStyle/>
        <a:p>
          <a:endParaRPr lang="en-US"/>
        </a:p>
      </dgm:t>
    </dgm:pt>
    <dgm:pt modelId="{225336F4-4160-48A3-B236-1400E65AEFB9}">
      <dgm:prSet phldrT="[Text]" custT="1"/>
      <dgm:spPr/>
      <dgm:t>
        <a:bodyPr/>
        <a:lstStyle/>
        <a:p>
          <a:r>
            <a:rPr lang="en-US" sz="1800" dirty="0"/>
            <a:t>Special kind of users</a:t>
          </a:r>
        </a:p>
      </dgm:t>
    </dgm:pt>
    <dgm:pt modelId="{28BD67A7-ABB8-45F2-98B9-8855E18F857A}" type="parTrans" cxnId="{99432920-C499-4D17-860E-B708A3F012D8}">
      <dgm:prSet/>
      <dgm:spPr/>
      <dgm:t>
        <a:bodyPr/>
        <a:lstStyle/>
        <a:p>
          <a:endParaRPr lang="en-US"/>
        </a:p>
      </dgm:t>
    </dgm:pt>
    <dgm:pt modelId="{DB9AF4DF-D826-4849-AB72-A7B4D1C773FA}" type="sibTrans" cxnId="{99432920-C499-4D17-860E-B708A3F012D8}">
      <dgm:prSet/>
      <dgm:spPr/>
      <dgm:t>
        <a:bodyPr/>
        <a:lstStyle/>
        <a:p>
          <a:endParaRPr lang="en-US"/>
        </a:p>
      </dgm:t>
    </dgm:pt>
    <dgm:pt modelId="{B73F72FD-AC62-40A9-AE0C-23D8287C172A}">
      <dgm:prSet custT="1"/>
      <dgm:spPr/>
      <dgm:t>
        <a:bodyPr/>
        <a:lstStyle/>
        <a:p>
          <a:r>
            <a:rPr lang="en-US" sz="1800" dirty="0"/>
            <a:t>Context Aware RS </a:t>
          </a:r>
        </a:p>
      </dgm:t>
    </dgm:pt>
    <dgm:pt modelId="{525E7388-B90F-409F-8974-CAD485C3D8D7}" type="parTrans" cxnId="{7C3E8958-2EA3-4847-8255-678BFAEA5773}">
      <dgm:prSet/>
      <dgm:spPr/>
      <dgm:t>
        <a:bodyPr/>
        <a:lstStyle/>
        <a:p>
          <a:endParaRPr lang="en-US"/>
        </a:p>
      </dgm:t>
    </dgm:pt>
    <dgm:pt modelId="{297EAF17-BA7C-4435-8351-145F58F65BCC}" type="sibTrans" cxnId="{7C3E8958-2EA3-4847-8255-678BFAEA5773}">
      <dgm:prSet/>
      <dgm:spPr/>
      <dgm:t>
        <a:bodyPr/>
        <a:lstStyle/>
        <a:p>
          <a:endParaRPr lang="en-US"/>
        </a:p>
      </dgm:t>
    </dgm:pt>
    <dgm:pt modelId="{BFA2B8BD-1246-4885-838B-A95D8D2F1C5C}">
      <dgm:prSet phldrT="[Text]" custT="1"/>
      <dgm:spPr/>
      <dgm:t>
        <a:bodyPr/>
        <a:lstStyle/>
        <a:p>
          <a:r>
            <a:rPr lang="en-US" sz="1800" dirty="0"/>
            <a:t>User Modeling</a:t>
          </a:r>
        </a:p>
      </dgm:t>
    </dgm:pt>
    <dgm:pt modelId="{48ACC75A-E634-4A4B-88F0-C11202A7FDC1}" type="parTrans" cxnId="{E2F4B2DD-456F-487E-B97E-1CD5DE8AF947}">
      <dgm:prSet/>
      <dgm:spPr/>
      <dgm:t>
        <a:bodyPr/>
        <a:lstStyle/>
        <a:p>
          <a:endParaRPr lang="en-US"/>
        </a:p>
      </dgm:t>
    </dgm:pt>
    <dgm:pt modelId="{125B64A1-2C74-4EEE-94FF-AA7BC29BDB6B}" type="sibTrans" cxnId="{E2F4B2DD-456F-487E-B97E-1CD5DE8AF947}">
      <dgm:prSet/>
      <dgm:spPr/>
      <dgm:t>
        <a:bodyPr/>
        <a:lstStyle/>
        <a:p>
          <a:endParaRPr lang="en-US"/>
        </a:p>
      </dgm:t>
    </dgm:pt>
    <dgm:pt modelId="{6F4528EF-07DB-40DF-A0D1-BB4F2E114195}" type="pres">
      <dgm:prSet presAssocID="{D74F6D17-278D-4A5A-A6E8-4D5043F1142E}" presName="hierChild1" presStyleCnt="0">
        <dgm:presLayoutVars>
          <dgm:orgChart val="1"/>
          <dgm:chPref val="1"/>
          <dgm:dir/>
          <dgm:animOne val="branch"/>
          <dgm:animLvl val="lvl"/>
          <dgm:resizeHandles/>
        </dgm:presLayoutVars>
      </dgm:prSet>
      <dgm:spPr/>
    </dgm:pt>
    <dgm:pt modelId="{F8222B12-5668-4FFE-AEE3-06570594500C}" type="pres">
      <dgm:prSet presAssocID="{1CFF487D-B65B-419C-AF7E-FA707F0CBF54}" presName="hierRoot1" presStyleCnt="0">
        <dgm:presLayoutVars>
          <dgm:hierBranch val="init"/>
        </dgm:presLayoutVars>
      </dgm:prSet>
      <dgm:spPr/>
    </dgm:pt>
    <dgm:pt modelId="{781B6994-2D50-4D96-A7E9-336BC52F0011}" type="pres">
      <dgm:prSet presAssocID="{1CFF487D-B65B-419C-AF7E-FA707F0CBF54}" presName="rootComposite1" presStyleCnt="0"/>
      <dgm:spPr/>
    </dgm:pt>
    <dgm:pt modelId="{1B2C448A-E421-48EB-8803-0BEA815CA435}" type="pres">
      <dgm:prSet presAssocID="{1CFF487D-B65B-419C-AF7E-FA707F0CBF54}" presName="rootText1" presStyleLbl="node0" presStyleIdx="0" presStyleCnt="1" custScaleX="307467" custScaleY="684154" custLinFactNeighborX="-15943" custLinFactNeighborY="-20909">
        <dgm:presLayoutVars>
          <dgm:chPref val="3"/>
        </dgm:presLayoutVars>
      </dgm:prSet>
      <dgm:spPr/>
    </dgm:pt>
    <dgm:pt modelId="{1279A571-86BD-4D0C-8E58-9E15919E06E6}" type="pres">
      <dgm:prSet presAssocID="{1CFF487D-B65B-419C-AF7E-FA707F0CBF54}" presName="rootConnector1" presStyleLbl="node1" presStyleIdx="0" presStyleCnt="0"/>
      <dgm:spPr/>
    </dgm:pt>
    <dgm:pt modelId="{B51194B9-7FD7-40B3-96EF-24EC6F12F979}" type="pres">
      <dgm:prSet presAssocID="{1CFF487D-B65B-419C-AF7E-FA707F0CBF54}" presName="hierChild2" presStyleCnt="0"/>
      <dgm:spPr/>
    </dgm:pt>
    <dgm:pt modelId="{609E8BC1-CCE9-4094-88E9-23D0F85B955F}" type="pres">
      <dgm:prSet presAssocID="{86398076-34B7-4EA8-97A7-57F8CAE99F29}" presName="Name64" presStyleLbl="parChTrans1D2" presStyleIdx="0" presStyleCnt="6"/>
      <dgm:spPr/>
    </dgm:pt>
    <dgm:pt modelId="{7A352370-CF4A-44B9-9823-CD47B3CA5384}" type="pres">
      <dgm:prSet presAssocID="{DE34FF8D-4BF3-408F-BB7D-A86E11D6B613}" presName="hierRoot2" presStyleCnt="0">
        <dgm:presLayoutVars>
          <dgm:hierBranch val="init"/>
        </dgm:presLayoutVars>
      </dgm:prSet>
      <dgm:spPr/>
    </dgm:pt>
    <dgm:pt modelId="{5355EA71-CAC2-4CC9-B7F1-635C72BF8DC7}" type="pres">
      <dgm:prSet presAssocID="{DE34FF8D-4BF3-408F-BB7D-A86E11D6B613}" presName="rootComposite" presStyleCnt="0"/>
      <dgm:spPr/>
    </dgm:pt>
    <dgm:pt modelId="{C2EB9EE1-A51C-4209-BFA0-DBEF63D008C8}" type="pres">
      <dgm:prSet presAssocID="{DE34FF8D-4BF3-408F-BB7D-A86E11D6B613}" presName="rootText" presStyleLbl="node2" presStyleIdx="0" presStyleCnt="6">
        <dgm:presLayoutVars>
          <dgm:chPref val="3"/>
        </dgm:presLayoutVars>
      </dgm:prSet>
      <dgm:spPr/>
    </dgm:pt>
    <dgm:pt modelId="{774C6920-A5D9-4C3B-B7D7-2C7EE2AE19CD}" type="pres">
      <dgm:prSet presAssocID="{DE34FF8D-4BF3-408F-BB7D-A86E11D6B613}" presName="rootConnector" presStyleLbl="node2" presStyleIdx="0" presStyleCnt="6"/>
      <dgm:spPr/>
    </dgm:pt>
    <dgm:pt modelId="{D5BEEE89-10DA-4DB6-82F7-43E78F06740F}" type="pres">
      <dgm:prSet presAssocID="{DE34FF8D-4BF3-408F-BB7D-A86E11D6B613}" presName="hierChild4" presStyleCnt="0"/>
      <dgm:spPr/>
    </dgm:pt>
    <dgm:pt modelId="{7292672B-9DE3-48CB-8F34-E03798FEEE6E}" type="pres">
      <dgm:prSet presAssocID="{DE34FF8D-4BF3-408F-BB7D-A86E11D6B613}" presName="hierChild5" presStyleCnt="0"/>
      <dgm:spPr/>
    </dgm:pt>
    <dgm:pt modelId="{9B240B31-13C6-457F-8948-119805303DC4}" type="pres">
      <dgm:prSet presAssocID="{86D97F4F-BFD9-443F-98EA-F266A508DF17}" presName="Name64" presStyleLbl="parChTrans1D2" presStyleIdx="1" presStyleCnt="6"/>
      <dgm:spPr/>
    </dgm:pt>
    <dgm:pt modelId="{18CA0F30-5D04-49F8-87DD-9C63318B0027}" type="pres">
      <dgm:prSet presAssocID="{CA053770-C602-4836-A1C6-958C0E40514E}" presName="hierRoot2" presStyleCnt="0">
        <dgm:presLayoutVars>
          <dgm:hierBranch val="init"/>
        </dgm:presLayoutVars>
      </dgm:prSet>
      <dgm:spPr/>
    </dgm:pt>
    <dgm:pt modelId="{71621166-0A3A-4FE1-9126-07E8C479227A}" type="pres">
      <dgm:prSet presAssocID="{CA053770-C602-4836-A1C6-958C0E40514E}" presName="rootComposite" presStyleCnt="0"/>
      <dgm:spPr/>
    </dgm:pt>
    <dgm:pt modelId="{03BBAC99-315C-41A7-8FD5-D4D1D9863DEF}" type="pres">
      <dgm:prSet presAssocID="{CA053770-C602-4836-A1C6-958C0E40514E}" presName="rootText" presStyleLbl="node2" presStyleIdx="1" presStyleCnt="6">
        <dgm:presLayoutVars>
          <dgm:chPref val="3"/>
        </dgm:presLayoutVars>
      </dgm:prSet>
      <dgm:spPr/>
    </dgm:pt>
    <dgm:pt modelId="{66B4706E-314F-4C70-841B-EEDBE5603F7D}" type="pres">
      <dgm:prSet presAssocID="{CA053770-C602-4836-A1C6-958C0E40514E}" presName="rootConnector" presStyleLbl="node2" presStyleIdx="1" presStyleCnt="6"/>
      <dgm:spPr/>
    </dgm:pt>
    <dgm:pt modelId="{AF8B2625-90A5-44B5-84F6-D55DBC0B3336}" type="pres">
      <dgm:prSet presAssocID="{CA053770-C602-4836-A1C6-958C0E40514E}" presName="hierChild4" presStyleCnt="0"/>
      <dgm:spPr/>
    </dgm:pt>
    <dgm:pt modelId="{FF53CEA6-ED6F-457F-A2D4-F8F656891016}" type="pres">
      <dgm:prSet presAssocID="{CA053770-C602-4836-A1C6-958C0E40514E}" presName="hierChild5" presStyleCnt="0"/>
      <dgm:spPr/>
    </dgm:pt>
    <dgm:pt modelId="{2D2002FA-319A-4D81-BF6A-93133ACDAAE4}" type="pres">
      <dgm:prSet presAssocID="{525E7388-B90F-409F-8974-CAD485C3D8D7}" presName="Name64" presStyleLbl="parChTrans1D2" presStyleIdx="2" presStyleCnt="6"/>
      <dgm:spPr/>
    </dgm:pt>
    <dgm:pt modelId="{A593D9E6-1316-4382-B9B0-547C2F8A8903}" type="pres">
      <dgm:prSet presAssocID="{B73F72FD-AC62-40A9-AE0C-23D8287C172A}" presName="hierRoot2" presStyleCnt="0">
        <dgm:presLayoutVars>
          <dgm:hierBranch val="init"/>
        </dgm:presLayoutVars>
      </dgm:prSet>
      <dgm:spPr/>
    </dgm:pt>
    <dgm:pt modelId="{E751AFF9-EDB2-493D-9E3E-1E89CFD44C57}" type="pres">
      <dgm:prSet presAssocID="{B73F72FD-AC62-40A9-AE0C-23D8287C172A}" presName="rootComposite" presStyleCnt="0"/>
      <dgm:spPr/>
    </dgm:pt>
    <dgm:pt modelId="{DF1B8879-3578-4FDB-ACC0-877AC33B4C8E}" type="pres">
      <dgm:prSet presAssocID="{B73F72FD-AC62-40A9-AE0C-23D8287C172A}" presName="rootText" presStyleLbl="node2" presStyleIdx="2" presStyleCnt="6">
        <dgm:presLayoutVars>
          <dgm:chPref val="3"/>
        </dgm:presLayoutVars>
      </dgm:prSet>
      <dgm:spPr/>
    </dgm:pt>
    <dgm:pt modelId="{262E3EE5-3B3F-474A-842D-1CC8873C89D6}" type="pres">
      <dgm:prSet presAssocID="{B73F72FD-AC62-40A9-AE0C-23D8287C172A}" presName="rootConnector" presStyleLbl="node2" presStyleIdx="2" presStyleCnt="6"/>
      <dgm:spPr/>
    </dgm:pt>
    <dgm:pt modelId="{4C62F187-E79D-40C3-9663-6A6E4EA2A62F}" type="pres">
      <dgm:prSet presAssocID="{B73F72FD-AC62-40A9-AE0C-23D8287C172A}" presName="hierChild4" presStyleCnt="0"/>
      <dgm:spPr/>
    </dgm:pt>
    <dgm:pt modelId="{D03A858E-6BFD-4CAB-8B78-B0BC4DACE3FC}" type="pres">
      <dgm:prSet presAssocID="{B73F72FD-AC62-40A9-AE0C-23D8287C172A}" presName="hierChild5" presStyleCnt="0"/>
      <dgm:spPr/>
    </dgm:pt>
    <dgm:pt modelId="{9F476534-CC16-4659-82FC-A2246B6CC439}" type="pres">
      <dgm:prSet presAssocID="{1F83C41A-A399-42FD-90D5-377130D672CC}" presName="Name64" presStyleLbl="parChTrans1D2" presStyleIdx="3" presStyleCnt="6"/>
      <dgm:spPr/>
    </dgm:pt>
    <dgm:pt modelId="{3C5105F0-A2CB-4AE6-B4ED-5A628A4D3779}" type="pres">
      <dgm:prSet presAssocID="{E75C9993-921F-4AC4-8FFF-DACDAAEC21CC}" presName="hierRoot2" presStyleCnt="0">
        <dgm:presLayoutVars>
          <dgm:hierBranch val="init"/>
        </dgm:presLayoutVars>
      </dgm:prSet>
      <dgm:spPr/>
    </dgm:pt>
    <dgm:pt modelId="{B3E107C3-BA47-460C-8A98-1DF49846AEDF}" type="pres">
      <dgm:prSet presAssocID="{E75C9993-921F-4AC4-8FFF-DACDAAEC21CC}" presName="rootComposite" presStyleCnt="0"/>
      <dgm:spPr/>
    </dgm:pt>
    <dgm:pt modelId="{9118F98A-CEDA-4F40-B23C-9F7829C954F8}" type="pres">
      <dgm:prSet presAssocID="{E75C9993-921F-4AC4-8FFF-DACDAAEC21CC}" presName="rootText" presStyleLbl="node2" presStyleIdx="3" presStyleCnt="6">
        <dgm:presLayoutVars>
          <dgm:chPref val="3"/>
        </dgm:presLayoutVars>
      </dgm:prSet>
      <dgm:spPr/>
    </dgm:pt>
    <dgm:pt modelId="{DB91CA8A-BFDE-4326-B749-427491C9FF4C}" type="pres">
      <dgm:prSet presAssocID="{E75C9993-921F-4AC4-8FFF-DACDAAEC21CC}" presName="rootConnector" presStyleLbl="node2" presStyleIdx="3" presStyleCnt="6"/>
      <dgm:spPr/>
    </dgm:pt>
    <dgm:pt modelId="{01840FFC-B4E1-42D9-A0F2-074D98083EFD}" type="pres">
      <dgm:prSet presAssocID="{E75C9993-921F-4AC4-8FFF-DACDAAEC21CC}" presName="hierChild4" presStyleCnt="0"/>
      <dgm:spPr/>
    </dgm:pt>
    <dgm:pt modelId="{55D309B3-2D44-4B26-866E-E0C3DEAA56C1}" type="pres">
      <dgm:prSet presAssocID="{E75C9993-921F-4AC4-8FFF-DACDAAEC21CC}" presName="hierChild5" presStyleCnt="0"/>
      <dgm:spPr/>
    </dgm:pt>
    <dgm:pt modelId="{338479B2-8DF6-4B57-A014-CF248FFE42C8}" type="pres">
      <dgm:prSet presAssocID="{28BD67A7-ABB8-45F2-98B9-8855E18F857A}" presName="Name64" presStyleLbl="parChTrans1D2" presStyleIdx="4" presStyleCnt="6"/>
      <dgm:spPr/>
    </dgm:pt>
    <dgm:pt modelId="{672C0075-8688-4C3D-BCDB-CF497AF5D95A}" type="pres">
      <dgm:prSet presAssocID="{225336F4-4160-48A3-B236-1400E65AEFB9}" presName="hierRoot2" presStyleCnt="0">
        <dgm:presLayoutVars>
          <dgm:hierBranch val="init"/>
        </dgm:presLayoutVars>
      </dgm:prSet>
      <dgm:spPr/>
    </dgm:pt>
    <dgm:pt modelId="{5CCAFC09-2A16-44CA-BE33-CB4A5D949470}" type="pres">
      <dgm:prSet presAssocID="{225336F4-4160-48A3-B236-1400E65AEFB9}" presName="rootComposite" presStyleCnt="0"/>
      <dgm:spPr/>
    </dgm:pt>
    <dgm:pt modelId="{C57E8657-899A-4762-8A23-49FD537070DC}" type="pres">
      <dgm:prSet presAssocID="{225336F4-4160-48A3-B236-1400E65AEFB9}" presName="rootText" presStyleLbl="node2" presStyleIdx="4" presStyleCnt="6">
        <dgm:presLayoutVars>
          <dgm:chPref val="3"/>
        </dgm:presLayoutVars>
      </dgm:prSet>
      <dgm:spPr/>
    </dgm:pt>
    <dgm:pt modelId="{E60E9831-1162-4538-B591-CFBA07D42361}" type="pres">
      <dgm:prSet presAssocID="{225336F4-4160-48A3-B236-1400E65AEFB9}" presName="rootConnector" presStyleLbl="node2" presStyleIdx="4" presStyleCnt="6"/>
      <dgm:spPr/>
    </dgm:pt>
    <dgm:pt modelId="{4110A360-0114-423E-AD1D-DC799152E5C5}" type="pres">
      <dgm:prSet presAssocID="{225336F4-4160-48A3-B236-1400E65AEFB9}" presName="hierChild4" presStyleCnt="0"/>
      <dgm:spPr/>
    </dgm:pt>
    <dgm:pt modelId="{A1F4CF5B-F709-47D0-9E6B-87DF3C215288}" type="pres">
      <dgm:prSet presAssocID="{225336F4-4160-48A3-B236-1400E65AEFB9}" presName="hierChild5" presStyleCnt="0"/>
      <dgm:spPr/>
    </dgm:pt>
    <dgm:pt modelId="{00C48652-B472-4A1E-9539-DEB25A9477DC}" type="pres">
      <dgm:prSet presAssocID="{48ACC75A-E634-4A4B-88F0-C11202A7FDC1}" presName="Name64" presStyleLbl="parChTrans1D2" presStyleIdx="5" presStyleCnt="6"/>
      <dgm:spPr/>
    </dgm:pt>
    <dgm:pt modelId="{D2B40D88-33D7-4165-BA6C-F386940003DF}" type="pres">
      <dgm:prSet presAssocID="{BFA2B8BD-1246-4885-838B-A95D8D2F1C5C}" presName="hierRoot2" presStyleCnt="0">
        <dgm:presLayoutVars>
          <dgm:hierBranch val="init"/>
        </dgm:presLayoutVars>
      </dgm:prSet>
      <dgm:spPr/>
    </dgm:pt>
    <dgm:pt modelId="{E9A3328D-E719-48B5-92C0-F3BFE8C85056}" type="pres">
      <dgm:prSet presAssocID="{BFA2B8BD-1246-4885-838B-A95D8D2F1C5C}" presName="rootComposite" presStyleCnt="0"/>
      <dgm:spPr/>
    </dgm:pt>
    <dgm:pt modelId="{DB819244-1282-4EE1-8BC9-84174B00C7CA}" type="pres">
      <dgm:prSet presAssocID="{BFA2B8BD-1246-4885-838B-A95D8D2F1C5C}" presName="rootText" presStyleLbl="node2" presStyleIdx="5" presStyleCnt="6">
        <dgm:presLayoutVars>
          <dgm:chPref val="3"/>
        </dgm:presLayoutVars>
      </dgm:prSet>
      <dgm:spPr/>
    </dgm:pt>
    <dgm:pt modelId="{DC613DB3-63B6-4086-B883-9C3352EAFCE0}" type="pres">
      <dgm:prSet presAssocID="{BFA2B8BD-1246-4885-838B-A95D8D2F1C5C}" presName="rootConnector" presStyleLbl="node2" presStyleIdx="5" presStyleCnt="6"/>
      <dgm:spPr/>
    </dgm:pt>
    <dgm:pt modelId="{B984834D-9F6D-4C3C-A6B2-D28CB7608C29}" type="pres">
      <dgm:prSet presAssocID="{BFA2B8BD-1246-4885-838B-A95D8D2F1C5C}" presName="hierChild4" presStyleCnt="0"/>
      <dgm:spPr/>
    </dgm:pt>
    <dgm:pt modelId="{C83DEF29-5528-4910-A941-DE6191DD3DFA}" type="pres">
      <dgm:prSet presAssocID="{BFA2B8BD-1246-4885-838B-A95D8D2F1C5C}" presName="hierChild5" presStyleCnt="0"/>
      <dgm:spPr/>
    </dgm:pt>
    <dgm:pt modelId="{74AAA490-E5D7-4E08-8445-AB97FB800FDD}" type="pres">
      <dgm:prSet presAssocID="{1CFF487D-B65B-419C-AF7E-FA707F0CBF54}" presName="hierChild3" presStyleCnt="0"/>
      <dgm:spPr/>
    </dgm:pt>
  </dgm:ptLst>
  <dgm:cxnLst>
    <dgm:cxn modelId="{4FE5B401-3B23-44B3-A601-78C45734EC6F}" srcId="{1CFF487D-B65B-419C-AF7E-FA707F0CBF54}" destId="{E75C9993-921F-4AC4-8FFF-DACDAAEC21CC}" srcOrd="3" destOrd="0" parTransId="{1F83C41A-A399-42FD-90D5-377130D672CC}" sibTransId="{368D80E3-0779-4F9B-A187-0538BBB269B3}"/>
    <dgm:cxn modelId="{01B71103-A043-4E9D-823B-7A6C3274D689}" type="presOf" srcId="{B73F72FD-AC62-40A9-AE0C-23D8287C172A}" destId="{DF1B8879-3578-4FDB-ACC0-877AC33B4C8E}" srcOrd="0" destOrd="0" presId="urn:microsoft.com/office/officeart/2009/3/layout/HorizontalOrganizationChart"/>
    <dgm:cxn modelId="{327BBF09-8596-43AB-8F94-4052C42FA1C1}" type="presOf" srcId="{225336F4-4160-48A3-B236-1400E65AEFB9}" destId="{C57E8657-899A-4762-8A23-49FD537070DC}" srcOrd="0" destOrd="0" presId="urn:microsoft.com/office/officeart/2009/3/layout/HorizontalOrganizationChart"/>
    <dgm:cxn modelId="{9156070B-8C0B-4B19-ADBB-4322D19E8916}" type="presOf" srcId="{BFA2B8BD-1246-4885-838B-A95D8D2F1C5C}" destId="{DB819244-1282-4EE1-8BC9-84174B00C7CA}" srcOrd="0" destOrd="0" presId="urn:microsoft.com/office/officeart/2009/3/layout/HorizontalOrganizationChart"/>
    <dgm:cxn modelId="{0D87471A-833F-4512-9B8A-7F39F7C89168}" srcId="{D74F6D17-278D-4A5A-A6E8-4D5043F1142E}" destId="{1CFF487D-B65B-419C-AF7E-FA707F0CBF54}" srcOrd="0" destOrd="0" parTransId="{6241E74B-86DB-4064-A582-4B0C5D36BAE4}" sibTransId="{E3305318-CD1F-439A-9A97-C698216375BB}"/>
    <dgm:cxn modelId="{99432920-C499-4D17-860E-B708A3F012D8}" srcId="{1CFF487D-B65B-419C-AF7E-FA707F0CBF54}" destId="{225336F4-4160-48A3-B236-1400E65AEFB9}" srcOrd="4" destOrd="0" parTransId="{28BD67A7-ABB8-45F2-98B9-8855E18F857A}" sibTransId="{DB9AF4DF-D826-4849-AB72-A7B4D1C773FA}"/>
    <dgm:cxn modelId="{62EDFA22-2F44-4107-A84E-FE0E0AEA269D}" type="presOf" srcId="{BFA2B8BD-1246-4885-838B-A95D8D2F1C5C}" destId="{DC613DB3-63B6-4086-B883-9C3352EAFCE0}" srcOrd="1" destOrd="0" presId="urn:microsoft.com/office/officeart/2009/3/layout/HorizontalOrganizationChart"/>
    <dgm:cxn modelId="{4607CD29-6463-42A2-B5EF-599D3667774A}" type="presOf" srcId="{CA053770-C602-4836-A1C6-958C0E40514E}" destId="{66B4706E-314F-4C70-841B-EEDBE5603F7D}" srcOrd="1" destOrd="0" presId="urn:microsoft.com/office/officeart/2009/3/layout/HorizontalOrganizationChart"/>
    <dgm:cxn modelId="{5B06F037-764B-4000-9DB7-C174073997E2}" type="presOf" srcId="{DE34FF8D-4BF3-408F-BB7D-A86E11D6B613}" destId="{C2EB9EE1-A51C-4209-BFA0-DBEF63D008C8}" srcOrd="0" destOrd="0" presId="urn:microsoft.com/office/officeart/2009/3/layout/HorizontalOrganizationChart"/>
    <dgm:cxn modelId="{2C4D583F-8F09-477A-BC91-1BEAEF1FC389}" type="presOf" srcId="{225336F4-4160-48A3-B236-1400E65AEFB9}" destId="{E60E9831-1162-4538-B591-CFBA07D42361}" srcOrd="1" destOrd="0" presId="urn:microsoft.com/office/officeart/2009/3/layout/HorizontalOrganizationChart"/>
    <dgm:cxn modelId="{96336743-1416-47B9-A15A-EEFE4BEB0847}" type="presOf" srcId="{28BD67A7-ABB8-45F2-98B9-8855E18F857A}" destId="{338479B2-8DF6-4B57-A014-CF248FFE42C8}" srcOrd="0" destOrd="0" presId="urn:microsoft.com/office/officeart/2009/3/layout/HorizontalOrganizationChart"/>
    <dgm:cxn modelId="{42D70A69-0F03-4F16-B689-3E5DE65563A9}" type="presOf" srcId="{B73F72FD-AC62-40A9-AE0C-23D8287C172A}" destId="{262E3EE5-3B3F-474A-842D-1CC8873C89D6}" srcOrd="1" destOrd="0" presId="urn:microsoft.com/office/officeart/2009/3/layout/HorizontalOrganizationChart"/>
    <dgm:cxn modelId="{7FE57D4A-0F8B-4A58-BD34-93D8206BF526}" type="presOf" srcId="{D74F6D17-278D-4A5A-A6E8-4D5043F1142E}" destId="{6F4528EF-07DB-40DF-A0D1-BB4F2E114195}" srcOrd="0" destOrd="0" presId="urn:microsoft.com/office/officeart/2009/3/layout/HorizontalOrganizationChart"/>
    <dgm:cxn modelId="{E2C9A34A-828A-4D6D-8ACC-5CB40C6CE9BC}" type="presOf" srcId="{1F83C41A-A399-42FD-90D5-377130D672CC}" destId="{9F476534-CC16-4659-82FC-A2246B6CC439}" srcOrd="0" destOrd="0" presId="urn:microsoft.com/office/officeart/2009/3/layout/HorizontalOrganizationChart"/>
    <dgm:cxn modelId="{7C3E8958-2EA3-4847-8255-678BFAEA5773}" srcId="{1CFF487D-B65B-419C-AF7E-FA707F0CBF54}" destId="{B73F72FD-AC62-40A9-AE0C-23D8287C172A}" srcOrd="2" destOrd="0" parTransId="{525E7388-B90F-409F-8974-CAD485C3D8D7}" sibTransId="{297EAF17-BA7C-4435-8351-145F58F65BCC}"/>
    <dgm:cxn modelId="{9C300A7F-48A2-49EE-976D-C39EE7993F50}" type="presOf" srcId="{48ACC75A-E634-4A4B-88F0-C11202A7FDC1}" destId="{00C48652-B472-4A1E-9539-DEB25A9477DC}" srcOrd="0" destOrd="0" presId="urn:microsoft.com/office/officeart/2009/3/layout/HorizontalOrganizationChart"/>
    <dgm:cxn modelId="{7637918C-0CFB-4487-9DB8-14DB8FB3FC94}" type="presOf" srcId="{DE34FF8D-4BF3-408F-BB7D-A86E11D6B613}" destId="{774C6920-A5D9-4C3B-B7D7-2C7EE2AE19CD}" srcOrd="1" destOrd="0" presId="urn:microsoft.com/office/officeart/2009/3/layout/HorizontalOrganizationChart"/>
    <dgm:cxn modelId="{5AB5D18D-8495-4099-802A-3D07A84894E1}" type="presOf" srcId="{1CFF487D-B65B-419C-AF7E-FA707F0CBF54}" destId="{1279A571-86BD-4D0C-8E58-9E15919E06E6}" srcOrd="1" destOrd="0" presId="urn:microsoft.com/office/officeart/2009/3/layout/HorizontalOrganizationChart"/>
    <dgm:cxn modelId="{4FA0FF8D-C31A-4B54-A745-65020A0352A7}" srcId="{1CFF487D-B65B-419C-AF7E-FA707F0CBF54}" destId="{DE34FF8D-4BF3-408F-BB7D-A86E11D6B613}" srcOrd="0" destOrd="0" parTransId="{86398076-34B7-4EA8-97A7-57F8CAE99F29}" sibTransId="{47FF8F70-D91A-4AF7-9834-1D1A743CA7C4}"/>
    <dgm:cxn modelId="{B70B9A96-C738-4DE7-921A-D545118CEF26}" type="presOf" srcId="{86398076-34B7-4EA8-97A7-57F8CAE99F29}" destId="{609E8BC1-CCE9-4094-88E9-23D0F85B955F}" srcOrd="0" destOrd="0" presId="urn:microsoft.com/office/officeart/2009/3/layout/HorizontalOrganizationChart"/>
    <dgm:cxn modelId="{99DAF896-70E5-476E-B986-F040CD1C52FD}" type="presOf" srcId="{CA053770-C602-4836-A1C6-958C0E40514E}" destId="{03BBAC99-315C-41A7-8FD5-D4D1D9863DEF}" srcOrd="0" destOrd="0" presId="urn:microsoft.com/office/officeart/2009/3/layout/HorizontalOrganizationChart"/>
    <dgm:cxn modelId="{201D9E9F-2EC9-43DD-9A23-589C7896EA5E}" type="presOf" srcId="{86D97F4F-BFD9-443F-98EA-F266A508DF17}" destId="{9B240B31-13C6-457F-8948-119805303DC4}" srcOrd="0" destOrd="0" presId="urn:microsoft.com/office/officeart/2009/3/layout/HorizontalOrganizationChart"/>
    <dgm:cxn modelId="{592561A1-7C6A-49D8-9078-25FEC60418CA}" type="presOf" srcId="{1CFF487D-B65B-419C-AF7E-FA707F0CBF54}" destId="{1B2C448A-E421-48EB-8803-0BEA815CA435}" srcOrd="0" destOrd="0" presId="urn:microsoft.com/office/officeart/2009/3/layout/HorizontalOrganizationChart"/>
    <dgm:cxn modelId="{7D83B2D4-9A4A-4505-90EC-C2E2D97DFC90}" type="presOf" srcId="{E75C9993-921F-4AC4-8FFF-DACDAAEC21CC}" destId="{9118F98A-CEDA-4F40-B23C-9F7829C954F8}" srcOrd="0" destOrd="0" presId="urn:microsoft.com/office/officeart/2009/3/layout/HorizontalOrganizationChart"/>
    <dgm:cxn modelId="{477996D5-F417-4132-9E6C-4819E062D980}" type="presOf" srcId="{E75C9993-921F-4AC4-8FFF-DACDAAEC21CC}" destId="{DB91CA8A-BFDE-4326-B749-427491C9FF4C}" srcOrd="1" destOrd="0" presId="urn:microsoft.com/office/officeart/2009/3/layout/HorizontalOrganizationChart"/>
    <dgm:cxn modelId="{BB1EA7D9-1D90-4F80-B16A-3809E1085CE1}" srcId="{1CFF487D-B65B-419C-AF7E-FA707F0CBF54}" destId="{CA053770-C602-4836-A1C6-958C0E40514E}" srcOrd="1" destOrd="0" parTransId="{86D97F4F-BFD9-443F-98EA-F266A508DF17}" sibTransId="{EB3BA908-4695-42BF-9ABF-7325A3902779}"/>
    <dgm:cxn modelId="{E2F4B2DD-456F-487E-B97E-1CD5DE8AF947}" srcId="{1CFF487D-B65B-419C-AF7E-FA707F0CBF54}" destId="{BFA2B8BD-1246-4885-838B-A95D8D2F1C5C}" srcOrd="5" destOrd="0" parTransId="{48ACC75A-E634-4A4B-88F0-C11202A7FDC1}" sibTransId="{125B64A1-2C74-4EEE-94FF-AA7BC29BDB6B}"/>
    <dgm:cxn modelId="{7C8530EA-C14C-4A98-9500-E3B677FF153E}" type="presOf" srcId="{525E7388-B90F-409F-8974-CAD485C3D8D7}" destId="{2D2002FA-319A-4D81-BF6A-93133ACDAAE4}" srcOrd="0" destOrd="0" presId="urn:microsoft.com/office/officeart/2009/3/layout/HorizontalOrganizationChart"/>
    <dgm:cxn modelId="{D6B145E6-1C0C-410B-A08A-2DC5A603A112}" type="presParOf" srcId="{6F4528EF-07DB-40DF-A0D1-BB4F2E114195}" destId="{F8222B12-5668-4FFE-AEE3-06570594500C}" srcOrd="0" destOrd="0" presId="urn:microsoft.com/office/officeart/2009/3/layout/HorizontalOrganizationChart"/>
    <dgm:cxn modelId="{13302284-0282-4E5E-997C-A290ADC32412}" type="presParOf" srcId="{F8222B12-5668-4FFE-AEE3-06570594500C}" destId="{781B6994-2D50-4D96-A7E9-336BC52F0011}" srcOrd="0" destOrd="0" presId="urn:microsoft.com/office/officeart/2009/3/layout/HorizontalOrganizationChart"/>
    <dgm:cxn modelId="{A5E24FB1-BF88-44BE-ACBB-24DD28033BEC}" type="presParOf" srcId="{781B6994-2D50-4D96-A7E9-336BC52F0011}" destId="{1B2C448A-E421-48EB-8803-0BEA815CA435}" srcOrd="0" destOrd="0" presId="urn:microsoft.com/office/officeart/2009/3/layout/HorizontalOrganizationChart"/>
    <dgm:cxn modelId="{31DE1D10-8A83-4ECB-B17C-86CD68A696D5}" type="presParOf" srcId="{781B6994-2D50-4D96-A7E9-336BC52F0011}" destId="{1279A571-86BD-4D0C-8E58-9E15919E06E6}" srcOrd="1" destOrd="0" presId="urn:microsoft.com/office/officeart/2009/3/layout/HorizontalOrganizationChart"/>
    <dgm:cxn modelId="{39DDF8DF-DE05-434A-95EB-02A6F88E0069}" type="presParOf" srcId="{F8222B12-5668-4FFE-AEE3-06570594500C}" destId="{B51194B9-7FD7-40B3-96EF-24EC6F12F979}" srcOrd="1" destOrd="0" presId="urn:microsoft.com/office/officeart/2009/3/layout/HorizontalOrganizationChart"/>
    <dgm:cxn modelId="{C6AA2800-CBB5-42F5-87AB-4AB808E9EF4E}" type="presParOf" srcId="{B51194B9-7FD7-40B3-96EF-24EC6F12F979}" destId="{609E8BC1-CCE9-4094-88E9-23D0F85B955F}" srcOrd="0" destOrd="0" presId="urn:microsoft.com/office/officeart/2009/3/layout/HorizontalOrganizationChart"/>
    <dgm:cxn modelId="{B2B82621-754B-44BE-9461-F7F7EE5C5320}" type="presParOf" srcId="{B51194B9-7FD7-40B3-96EF-24EC6F12F979}" destId="{7A352370-CF4A-44B9-9823-CD47B3CA5384}" srcOrd="1" destOrd="0" presId="urn:microsoft.com/office/officeart/2009/3/layout/HorizontalOrganizationChart"/>
    <dgm:cxn modelId="{7F8662D4-DB48-4AC2-B204-CAF36FFE04EB}" type="presParOf" srcId="{7A352370-CF4A-44B9-9823-CD47B3CA5384}" destId="{5355EA71-CAC2-4CC9-B7F1-635C72BF8DC7}" srcOrd="0" destOrd="0" presId="urn:microsoft.com/office/officeart/2009/3/layout/HorizontalOrganizationChart"/>
    <dgm:cxn modelId="{CB6F5801-FD51-4D8A-BFCC-BCF0823824AC}" type="presParOf" srcId="{5355EA71-CAC2-4CC9-B7F1-635C72BF8DC7}" destId="{C2EB9EE1-A51C-4209-BFA0-DBEF63D008C8}" srcOrd="0" destOrd="0" presId="urn:microsoft.com/office/officeart/2009/3/layout/HorizontalOrganizationChart"/>
    <dgm:cxn modelId="{B3AEF042-50B5-4374-9E8F-A6A3328F53FB}" type="presParOf" srcId="{5355EA71-CAC2-4CC9-B7F1-635C72BF8DC7}" destId="{774C6920-A5D9-4C3B-B7D7-2C7EE2AE19CD}" srcOrd="1" destOrd="0" presId="urn:microsoft.com/office/officeart/2009/3/layout/HorizontalOrganizationChart"/>
    <dgm:cxn modelId="{9C8FBA2B-EDE4-4163-8419-D2F6A07185CD}" type="presParOf" srcId="{7A352370-CF4A-44B9-9823-CD47B3CA5384}" destId="{D5BEEE89-10DA-4DB6-82F7-43E78F06740F}" srcOrd="1" destOrd="0" presId="urn:microsoft.com/office/officeart/2009/3/layout/HorizontalOrganizationChart"/>
    <dgm:cxn modelId="{CA613B9E-DADE-49A8-9AC8-CDA1B52B898E}" type="presParOf" srcId="{7A352370-CF4A-44B9-9823-CD47B3CA5384}" destId="{7292672B-9DE3-48CB-8F34-E03798FEEE6E}" srcOrd="2" destOrd="0" presId="urn:microsoft.com/office/officeart/2009/3/layout/HorizontalOrganizationChart"/>
    <dgm:cxn modelId="{2D0922EB-008E-4ECD-A108-9CE000415943}" type="presParOf" srcId="{B51194B9-7FD7-40B3-96EF-24EC6F12F979}" destId="{9B240B31-13C6-457F-8948-119805303DC4}" srcOrd="2" destOrd="0" presId="urn:microsoft.com/office/officeart/2009/3/layout/HorizontalOrganizationChart"/>
    <dgm:cxn modelId="{F8FD4450-DE86-416F-8EB6-7A7A6E687E0C}" type="presParOf" srcId="{B51194B9-7FD7-40B3-96EF-24EC6F12F979}" destId="{18CA0F30-5D04-49F8-87DD-9C63318B0027}" srcOrd="3" destOrd="0" presId="urn:microsoft.com/office/officeart/2009/3/layout/HorizontalOrganizationChart"/>
    <dgm:cxn modelId="{9955B27E-A82C-441C-97AF-3468C73303BD}" type="presParOf" srcId="{18CA0F30-5D04-49F8-87DD-9C63318B0027}" destId="{71621166-0A3A-4FE1-9126-07E8C479227A}" srcOrd="0" destOrd="0" presId="urn:microsoft.com/office/officeart/2009/3/layout/HorizontalOrganizationChart"/>
    <dgm:cxn modelId="{9D48D7BC-D4A4-4926-BA7D-82D0D4668C1A}" type="presParOf" srcId="{71621166-0A3A-4FE1-9126-07E8C479227A}" destId="{03BBAC99-315C-41A7-8FD5-D4D1D9863DEF}" srcOrd="0" destOrd="0" presId="urn:microsoft.com/office/officeart/2009/3/layout/HorizontalOrganizationChart"/>
    <dgm:cxn modelId="{E7DC0B7B-EC19-4CBD-9E50-C149B82E49E9}" type="presParOf" srcId="{71621166-0A3A-4FE1-9126-07E8C479227A}" destId="{66B4706E-314F-4C70-841B-EEDBE5603F7D}" srcOrd="1" destOrd="0" presId="urn:microsoft.com/office/officeart/2009/3/layout/HorizontalOrganizationChart"/>
    <dgm:cxn modelId="{BC1C72E6-9E05-445C-83F8-BEB7628D764B}" type="presParOf" srcId="{18CA0F30-5D04-49F8-87DD-9C63318B0027}" destId="{AF8B2625-90A5-44B5-84F6-D55DBC0B3336}" srcOrd="1" destOrd="0" presId="urn:microsoft.com/office/officeart/2009/3/layout/HorizontalOrganizationChart"/>
    <dgm:cxn modelId="{01BE041D-C3EA-4903-B4A6-0566275A6E5F}" type="presParOf" srcId="{18CA0F30-5D04-49F8-87DD-9C63318B0027}" destId="{FF53CEA6-ED6F-457F-A2D4-F8F656891016}" srcOrd="2" destOrd="0" presId="urn:microsoft.com/office/officeart/2009/3/layout/HorizontalOrganizationChart"/>
    <dgm:cxn modelId="{4861906B-C87C-4B61-A8F1-D63303EFB98B}" type="presParOf" srcId="{B51194B9-7FD7-40B3-96EF-24EC6F12F979}" destId="{2D2002FA-319A-4D81-BF6A-93133ACDAAE4}" srcOrd="4" destOrd="0" presId="urn:microsoft.com/office/officeart/2009/3/layout/HorizontalOrganizationChart"/>
    <dgm:cxn modelId="{BA8AB0C9-4C40-44ED-9C61-700BA2D5ECAA}" type="presParOf" srcId="{B51194B9-7FD7-40B3-96EF-24EC6F12F979}" destId="{A593D9E6-1316-4382-B9B0-547C2F8A8903}" srcOrd="5" destOrd="0" presId="urn:microsoft.com/office/officeart/2009/3/layout/HorizontalOrganizationChart"/>
    <dgm:cxn modelId="{C1470F70-0ED7-4AEC-B1A0-4058AF74E5F7}" type="presParOf" srcId="{A593D9E6-1316-4382-B9B0-547C2F8A8903}" destId="{E751AFF9-EDB2-493D-9E3E-1E89CFD44C57}" srcOrd="0" destOrd="0" presId="urn:microsoft.com/office/officeart/2009/3/layout/HorizontalOrganizationChart"/>
    <dgm:cxn modelId="{23E33EF7-59EA-4CB7-B550-B935359FB1B6}" type="presParOf" srcId="{E751AFF9-EDB2-493D-9E3E-1E89CFD44C57}" destId="{DF1B8879-3578-4FDB-ACC0-877AC33B4C8E}" srcOrd="0" destOrd="0" presId="urn:microsoft.com/office/officeart/2009/3/layout/HorizontalOrganizationChart"/>
    <dgm:cxn modelId="{73BF5746-3E35-4E2A-8567-5B1F7A50C357}" type="presParOf" srcId="{E751AFF9-EDB2-493D-9E3E-1E89CFD44C57}" destId="{262E3EE5-3B3F-474A-842D-1CC8873C89D6}" srcOrd="1" destOrd="0" presId="urn:microsoft.com/office/officeart/2009/3/layout/HorizontalOrganizationChart"/>
    <dgm:cxn modelId="{889A8166-4A23-466F-B30B-4150D1214AA6}" type="presParOf" srcId="{A593D9E6-1316-4382-B9B0-547C2F8A8903}" destId="{4C62F187-E79D-40C3-9663-6A6E4EA2A62F}" srcOrd="1" destOrd="0" presId="urn:microsoft.com/office/officeart/2009/3/layout/HorizontalOrganizationChart"/>
    <dgm:cxn modelId="{B92C76FD-27F9-43B6-A3AC-039025B978C4}" type="presParOf" srcId="{A593D9E6-1316-4382-B9B0-547C2F8A8903}" destId="{D03A858E-6BFD-4CAB-8B78-B0BC4DACE3FC}" srcOrd="2" destOrd="0" presId="urn:microsoft.com/office/officeart/2009/3/layout/HorizontalOrganizationChart"/>
    <dgm:cxn modelId="{A2FAA167-1150-45D1-850E-65BA52D1C044}" type="presParOf" srcId="{B51194B9-7FD7-40B3-96EF-24EC6F12F979}" destId="{9F476534-CC16-4659-82FC-A2246B6CC439}" srcOrd="6" destOrd="0" presId="urn:microsoft.com/office/officeart/2009/3/layout/HorizontalOrganizationChart"/>
    <dgm:cxn modelId="{95DB9A1F-CDDD-4F89-89E5-0ECB7BA30AC1}" type="presParOf" srcId="{B51194B9-7FD7-40B3-96EF-24EC6F12F979}" destId="{3C5105F0-A2CB-4AE6-B4ED-5A628A4D3779}" srcOrd="7" destOrd="0" presId="urn:microsoft.com/office/officeart/2009/3/layout/HorizontalOrganizationChart"/>
    <dgm:cxn modelId="{3762EEE2-34BA-4351-8702-9316E404E594}" type="presParOf" srcId="{3C5105F0-A2CB-4AE6-B4ED-5A628A4D3779}" destId="{B3E107C3-BA47-460C-8A98-1DF49846AEDF}" srcOrd="0" destOrd="0" presId="urn:microsoft.com/office/officeart/2009/3/layout/HorizontalOrganizationChart"/>
    <dgm:cxn modelId="{6FF4AB17-30EF-4B6A-BE4B-F427614E8CA5}" type="presParOf" srcId="{B3E107C3-BA47-460C-8A98-1DF49846AEDF}" destId="{9118F98A-CEDA-4F40-B23C-9F7829C954F8}" srcOrd="0" destOrd="0" presId="urn:microsoft.com/office/officeart/2009/3/layout/HorizontalOrganizationChart"/>
    <dgm:cxn modelId="{70F3B4B5-88CF-4342-AD88-403E3CDC11F2}" type="presParOf" srcId="{B3E107C3-BA47-460C-8A98-1DF49846AEDF}" destId="{DB91CA8A-BFDE-4326-B749-427491C9FF4C}" srcOrd="1" destOrd="0" presId="urn:microsoft.com/office/officeart/2009/3/layout/HorizontalOrganizationChart"/>
    <dgm:cxn modelId="{7D307BC2-71B1-46A6-B9D4-C274BDE882AB}" type="presParOf" srcId="{3C5105F0-A2CB-4AE6-B4ED-5A628A4D3779}" destId="{01840FFC-B4E1-42D9-A0F2-074D98083EFD}" srcOrd="1" destOrd="0" presId="urn:microsoft.com/office/officeart/2009/3/layout/HorizontalOrganizationChart"/>
    <dgm:cxn modelId="{73BD3CE1-87F0-4664-AFD8-8912C4A79DE6}" type="presParOf" srcId="{3C5105F0-A2CB-4AE6-B4ED-5A628A4D3779}" destId="{55D309B3-2D44-4B26-866E-E0C3DEAA56C1}" srcOrd="2" destOrd="0" presId="urn:microsoft.com/office/officeart/2009/3/layout/HorizontalOrganizationChart"/>
    <dgm:cxn modelId="{F3F9BD76-C502-472E-B367-E6FFA45B65B8}" type="presParOf" srcId="{B51194B9-7FD7-40B3-96EF-24EC6F12F979}" destId="{338479B2-8DF6-4B57-A014-CF248FFE42C8}" srcOrd="8" destOrd="0" presId="urn:microsoft.com/office/officeart/2009/3/layout/HorizontalOrganizationChart"/>
    <dgm:cxn modelId="{F8A85FD8-A828-4ACA-8BF8-B27BA88AF1AA}" type="presParOf" srcId="{B51194B9-7FD7-40B3-96EF-24EC6F12F979}" destId="{672C0075-8688-4C3D-BCDB-CF497AF5D95A}" srcOrd="9" destOrd="0" presId="urn:microsoft.com/office/officeart/2009/3/layout/HorizontalOrganizationChart"/>
    <dgm:cxn modelId="{78441D6A-1626-499C-8AAE-C531C6D1C6CE}" type="presParOf" srcId="{672C0075-8688-4C3D-BCDB-CF497AF5D95A}" destId="{5CCAFC09-2A16-44CA-BE33-CB4A5D949470}" srcOrd="0" destOrd="0" presId="urn:microsoft.com/office/officeart/2009/3/layout/HorizontalOrganizationChart"/>
    <dgm:cxn modelId="{2827B8B2-3365-4E26-B320-E5FD2CE0D1B3}" type="presParOf" srcId="{5CCAFC09-2A16-44CA-BE33-CB4A5D949470}" destId="{C57E8657-899A-4762-8A23-49FD537070DC}" srcOrd="0" destOrd="0" presId="urn:microsoft.com/office/officeart/2009/3/layout/HorizontalOrganizationChart"/>
    <dgm:cxn modelId="{8C1740C2-4218-4549-A105-E186D092BE4D}" type="presParOf" srcId="{5CCAFC09-2A16-44CA-BE33-CB4A5D949470}" destId="{E60E9831-1162-4538-B591-CFBA07D42361}" srcOrd="1" destOrd="0" presId="urn:microsoft.com/office/officeart/2009/3/layout/HorizontalOrganizationChart"/>
    <dgm:cxn modelId="{954DC203-FA4D-48B0-802D-3F5A22C1E1EA}" type="presParOf" srcId="{672C0075-8688-4C3D-BCDB-CF497AF5D95A}" destId="{4110A360-0114-423E-AD1D-DC799152E5C5}" srcOrd="1" destOrd="0" presId="urn:microsoft.com/office/officeart/2009/3/layout/HorizontalOrganizationChart"/>
    <dgm:cxn modelId="{519FB613-4F24-473A-A7C1-B847D2D9EEF5}" type="presParOf" srcId="{672C0075-8688-4C3D-BCDB-CF497AF5D95A}" destId="{A1F4CF5B-F709-47D0-9E6B-87DF3C215288}" srcOrd="2" destOrd="0" presId="urn:microsoft.com/office/officeart/2009/3/layout/HorizontalOrganizationChart"/>
    <dgm:cxn modelId="{DBD730BF-A641-4390-A731-A800EC46E753}" type="presParOf" srcId="{B51194B9-7FD7-40B3-96EF-24EC6F12F979}" destId="{00C48652-B472-4A1E-9539-DEB25A9477DC}" srcOrd="10" destOrd="0" presId="urn:microsoft.com/office/officeart/2009/3/layout/HorizontalOrganizationChart"/>
    <dgm:cxn modelId="{CC2816DD-2903-4212-8D8B-8E41FB0B7566}" type="presParOf" srcId="{B51194B9-7FD7-40B3-96EF-24EC6F12F979}" destId="{D2B40D88-33D7-4165-BA6C-F386940003DF}" srcOrd="11" destOrd="0" presId="urn:microsoft.com/office/officeart/2009/3/layout/HorizontalOrganizationChart"/>
    <dgm:cxn modelId="{839BE643-BD11-4375-B2DB-EC06A17B6136}" type="presParOf" srcId="{D2B40D88-33D7-4165-BA6C-F386940003DF}" destId="{E9A3328D-E719-48B5-92C0-F3BFE8C85056}" srcOrd="0" destOrd="0" presId="urn:microsoft.com/office/officeart/2009/3/layout/HorizontalOrganizationChart"/>
    <dgm:cxn modelId="{20A98003-EC9A-4C21-8C39-2F296EAE0BD3}" type="presParOf" srcId="{E9A3328D-E719-48B5-92C0-F3BFE8C85056}" destId="{DB819244-1282-4EE1-8BC9-84174B00C7CA}" srcOrd="0" destOrd="0" presId="urn:microsoft.com/office/officeart/2009/3/layout/HorizontalOrganizationChart"/>
    <dgm:cxn modelId="{0DB20CA3-7171-4870-A526-DB3A54789AF7}" type="presParOf" srcId="{E9A3328D-E719-48B5-92C0-F3BFE8C85056}" destId="{DC613DB3-63B6-4086-B883-9C3352EAFCE0}" srcOrd="1" destOrd="0" presId="urn:microsoft.com/office/officeart/2009/3/layout/HorizontalOrganizationChart"/>
    <dgm:cxn modelId="{9DA08FD5-AA9B-4ECF-8ED3-886FCDB7F8E8}" type="presParOf" srcId="{D2B40D88-33D7-4165-BA6C-F386940003DF}" destId="{B984834D-9F6D-4C3C-A6B2-D28CB7608C29}" srcOrd="1" destOrd="0" presId="urn:microsoft.com/office/officeart/2009/3/layout/HorizontalOrganizationChart"/>
    <dgm:cxn modelId="{D124739D-5531-4A99-A8CF-C6A901E52BFD}" type="presParOf" srcId="{D2B40D88-33D7-4165-BA6C-F386940003DF}" destId="{C83DEF29-5528-4910-A941-DE6191DD3DFA}" srcOrd="2" destOrd="0" presId="urn:microsoft.com/office/officeart/2009/3/layout/HorizontalOrganizationChart"/>
    <dgm:cxn modelId="{8090E225-945E-4F19-AF28-814A8AA3B0C1}" type="presParOf" srcId="{F8222B12-5668-4FFE-AEE3-06570594500C}" destId="{74AAA490-E5D7-4E08-8445-AB97FB800FD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277D61E2-5CB2-42EF-976E-90A823418492}"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94542F93-A846-404E-B2FD-BDC57B90A41D}"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DEACB2CD-B81D-40EC-A43D-7DB82DBBBF3E}"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48652-B472-4A1E-9539-DEB25A9477DC}">
      <dsp:nvSpPr>
        <dsp:cNvPr id="0" name=""/>
        <dsp:cNvSpPr/>
      </dsp:nvSpPr>
      <dsp:spPr>
        <a:xfrm>
          <a:off x="7342766" y="2781401"/>
          <a:ext cx="800183" cy="2719557"/>
        </a:xfrm>
        <a:custGeom>
          <a:avLst/>
          <a:gdLst/>
          <a:ahLst/>
          <a:cxnLst/>
          <a:rect l="0" t="0" r="0" b="0"/>
          <a:pathLst>
            <a:path>
              <a:moveTo>
                <a:pt x="0" y="0"/>
              </a:moveTo>
              <a:lnTo>
                <a:pt x="561368" y="0"/>
              </a:lnTo>
              <a:lnTo>
                <a:pt x="561368" y="2719557"/>
              </a:lnTo>
              <a:lnTo>
                <a:pt x="800183" y="27195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8479B2-8DF6-4B57-A014-CF248FFE42C8}">
      <dsp:nvSpPr>
        <dsp:cNvPr id="0" name=""/>
        <dsp:cNvSpPr/>
      </dsp:nvSpPr>
      <dsp:spPr>
        <a:xfrm>
          <a:off x="7342766" y="2781401"/>
          <a:ext cx="800183" cy="1692653"/>
        </a:xfrm>
        <a:custGeom>
          <a:avLst/>
          <a:gdLst/>
          <a:ahLst/>
          <a:cxnLst/>
          <a:rect l="0" t="0" r="0" b="0"/>
          <a:pathLst>
            <a:path>
              <a:moveTo>
                <a:pt x="0" y="0"/>
              </a:moveTo>
              <a:lnTo>
                <a:pt x="561368" y="0"/>
              </a:lnTo>
              <a:lnTo>
                <a:pt x="561368" y="1692653"/>
              </a:lnTo>
              <a:lnTo>
                <a:pt x="800183" y="16926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476534-CC16-4659-82FC-A2246B6CC439}">
      <dsp:nvSpPr>
        <dsp:cNvPr id="0" name=""/>
        <dsp:cNvSpPr/>
      </dsp:nvSpPr>
      <dsp:spPr>
        <a:xfrm>
          <a:off x="7342766" y="2781401"/>
          <a:ext cx="800183" cy="665749"/>
        </a:xfrm>
        <a:custGeom>
          <a:avLst/>
          <a:gdLst/>
          <a:ahLst/>
          <a:cxnLst/>
          <a:rect l="0" t="0" r="0" b="0"/>
          <a:pathLst>
            <a:path>
              <a:moveTo>
                <a:pt x="0" y="0"/>
              </a:moveTo>
              <a:lnTo>
                <a:pt x="561368" y="0"/>
              </a:lnTo>
              <a:lnTo>
                <a:pt x="561368" y="665749"/>
              </a:lnTo>
              <a:lnTo>
                <a:pt x="800183" y="6657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2002FA-319A-4D81-BF6A-93133ACDAAE4}">
      <dsp:nvSpPr>
        <dsp:cNvPr id="0" name=""/>
        <dsp:cNvSpPr/>
      </dsp:nvSpPr>
      <dsp:spPr>
        <a:xfrm>
          <a:off x="7342766" y="2420248"/>
          <a:ext cx="800183" cy="361153"/>
        </a:xfrm>
        <a:custGeom>
          <a:avLst/>
          <a:gdLst/>
          <a:ahLst/>
          <a:cxnLst/>
          <a:rect l="0" t="0" r="0" b="0"/>
          <a:pathLst>
            <a:path>
              <a:moveTo>
                <a:pt x="0" y="361153"/>
              </a:moveTo>
              <a:lnTo>
                <a:pt x="561368" y="361153"/>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240B31-13C6-457F-8948-119805303DC4}">
      <dsp:nvSpPr>
        <dsp:cNvPr id="0" name=""/>
        <dsp:cNvSpPr/>
      </dsp:nvSpPr>
      <dsp:spPr>
        <a:xfrm>
          <a:off x="7342766" y="1393344"/>
          <a:ext cx="800183" cy="1388057"/>
        </a:xfrm>
        <a:custGeom>
          <a:avLst/>
          <a:gdLst/>
          <a:ahLst/>
          <a:cxnLst/>
          <a:rect l="0" t="0" r="0" b="0"/>
          <a:pathLst>
            <a:path>
              <a:moveTo>
                <a:pt x="0" y="1388057"/>
              </a:moveTo>
              <a:lnTo>
                <a:pt x="561368" y="1388057"/>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9E8BC1-CCE9-4094-88E9-23D0F85B955F}">
      <dsp:nvSpPr>
        <dsp:cNvPr id="0" name=""/>
        <dsp:cNvSpPr/>
      </dsp:nvSpPr>
      <dsp:spPr>
        <a:xfrm>
          <a:off x="7342766" y="366440"/>
          <a:ext cx="800183" cy="2414960"/>
        </a:xfrm>
        <a:custGeom>
          <a:avLst/>
          <a:gdLst/>
          <a:ahLst/>
          <a:cxnLst/>
          <a:rect l="0" t="0" r="0" b="0"/>
          <a:pathLst>
            <a:path>
              <a:moveTo>
                <a:pt x="0" y="2414960"/>
              </a:moveTo>
              <a:lnTo>
                <a:pt x="561368" y="2414960"/>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2C448A-E421-48EB-8803-0BEA815CA435}">
      <dsp:nvSpPr>
        <dsp:cNvPr id="0" name=""/>
        <dsp:cNvSpPr/>
      </dsp:nvSpPr>
      <dsp:spPr>
        <a:xfrm>
          <a:off x="0" y="289764"/>
          <a:ext cx="7342766" cy="498327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Recommender Systems</a:t>
          </a:r>
        </a:p>
        <a:p>
          <a:pPr marL="0" lvl="0" indent="0" algn="just" defTabSz="1955800">
            <a:lnSpc>
              <a:spcPct val="90000"/>
            </a:lnSpc>
            <a:spcBef>
              <a:spcPct val="0"/>
            </a:spcBef>
            <a:spcAft>
              <a:spcPct val="35000"/>
            </a:spcAft>
            <a:buNone/>
          </a:pPr>
          <a:r>
            <a:rPr lang="en-US" sz="2000" kern="1200" dirty="0"/>
            <a:t>Recommender systems </a:t>
          </a:r>
          <a:r>
            <a:rPr lang="en-US" sz="2000" b="1" kern="1200" dirty="0"/>
            <a:t>predicts</a:t>
          </a:r>
          <a:r>
            <a:rPr lang="en-US" sz="2000" kern="1200" dirty="0"/>
            <a:t> the </a:t>
          </a:r>
          <a:r>
            <a:rPr lang="en-US" sz="2000" b="1" kern="1200" dirty="0"/>
            <a:t>level of preference </a:t>
          </a:r>
          <a:r>
            <a:rPr lang="en-US" sz="2000" kern="1200" dirty="0"/>
            <a:t>of a given item by a user, and are used to </a:t>
          </a:r>
          <a:r>
            <a:rPr lang="en-US" sz="2000" b="1" kern="1200" dirty="0"/>
            <a:t>provide a list of recommended items a user might be interested in.</a:t>
          </a:r>
        </a:p>
        <a:p>
          <a:pPr marL="0" lvl="0" indent="0" algn="just" defTabSz="1955800">
            <a:lnSpc>
              <a:spcPct val="90000"/>
            </a:lnSpc>
            <a:spcBef>
              <a:spcPct val="0"/>
            </a:spcBef>
            <a:spcAft>
              <a:spcPct val="35000"/>
            </a:spcAft>
            <a:buNone/>
          </a:pPr>
          <a:r>
            <a:rPr lang="en-US" sz="2000" kern="1200" dirty="0"/>
            <a:t>E-commerce systems employ recommender systems to enhance the customer loyalty and helps in cross-selling and </a:t>
          </a:r>
          <a:r>
            <a:rPr lang="en-IN" sz="2000" kern="1200" dirty="0"/>
            <a:t>upselling</a:t>
          </a:r>
          <a:r>
            <a:rPr lang="en-US" sz="2000" kern="1200" dirty="0"/>
            <a:t> of products</a:t>
          </a:r>
        </a:p>
      </dsp:txBody>
      <dsp:txXfrm>
        <a:off x="0" y="289764"/>
        <a:ext cx="7342766" cy="4983275"/>
      </dsp:txXfrm>
    </dsp:sp>
    <dsp:sp modelId="{C2EB9EE1-A51C-4209-BFA0-DBEF63D008C8}">
      <dsp:nvSpPr>
        <dsp:cNvPr id="0" name=""/>
        <dsp:cNvSpPr/>
      </dsp:nvSpPr>
      <dsp:spPr>
        <a:xfrm>
          <a:off x="8142950" y="2248"/>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Approaches</a:t>
          </a:r>
        </a:p>
      </dsp:txBody>
      <dsp:txXfrm>
        <a:off x="8142950" y="2248"/>
        <a:ext cx="2388147" cy="728385"/>
      </dsp:txXfrm>
    </dsp:sp>
    <dsp:sp modelId="{03BBAC99-315C-41A7-8FD5-D4D1D9863DEF}">
      <dsp:nvSpPr>
        <dsp:cNvPr id="0" name=""/>
        <dsp:cNvSpPr/>
      </dsp:nvSpPr>
      <dsp:spPr>
        <a:xfrm>
          <a:off x="8142950" y="1029152"/>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Transfer learning</a:t>
          </a:r>
        </a:p>
      </dsp:txBody>
      <dsp:txXfrm>
        <a:off x="8142950" y="1029152"/>
        <a:ext cx="2388147" cy="728385"/>
      </dsp:txXfrm>
    </dsp:sp>
    <dsp:sp modelId="{DF1B8879-3578-4FDB-ACC0-877AC33B4C8E}">
      <dsp:nvSpPr>
        <dsp:cNvPr id="0" name=""/>
        <dsp:cNvSpPr/>
      </dsp:nvSpPr>
      <dsp:spPr>
        <a:xfrm>
          <a:off x="8142950" y="2056055"/>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Context Aware RS </a:t>
          </a:r>
        </a:p>
      </dsp:txBody>
      <dsp:txXfrm>
        <a:off x="8142950" y="2056055"/>
        <a:ext cx="2388147" cy="728385"/>
      </dsp:txXfrm>
    </dsp:sp>
    <dsp:sp modelId="{9118F98A-CEDA-4F40-B23C-9F7829C954F8}">
      <dsp:nvSpPr>
        <dsp:cNvPr id="0" name=""/>
        <dsp:cNvSpPr/>
      </dsp:nvSpPr>
      <dsp:spPr>
        <a:xfrm>
          <a:off x="8142950" y="3082959"/>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Cross Domain RS</a:t>
          </a:r>
        </a:p>
      </dsp:txBody>
      <dsp:txXfrm>
        <a:off x="8142950" y="3082959"/>
        <a:ext cx="2388147" cy="728385"/>
      </dsp:txXfrm>
    </dsp:sp>
    <dsp:sp modelId="{C57E8657-899A-4762-8A23-49FD537070DC}">
      <dsp:nvSpPr>
        <dsp:cNvPr id="0" name=""/>
        <dsp:cNvSpPr/>
      </dsp:nvSpPr>
      <dsp:spPr>
        <a:xfrm>
          <a:off x="8142950" y="4109862"/>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Special kind of users</a:t>
          </a:r>
        </a:p>
      </dsp:txBody>
      <dsp:txXfrm>
        <a:off x="8142950" y="4109862"/>
        <a:ext cx="2388147" cy="728385"/>
      </dsp:txXfrm>
    </dsp:sp>
    <dsp:sp modelId="{DB819244-1282-4EE1-8BC9-84174B00C7CA}">
      <dsp:nvSpPr>
        <dsp:cNvPr id="0" name=""/>
        <dsp:cNvSpPr/>
      </dsp:nvSpPr>
      <dsp:spPr>
        <a:xfrm>
          <a:off x="8142950" y="5136766"/>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User Modeling</a:t>
          </a:r>
        </a:p>
      </dsp:txBody>
      <dsp:txXfrm>
        <a:off x="8142950" y="5136766"/>
        <a:ext cx="2388147" cy="728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27.914"/>
    </inkml:context>
    <inkml:brush xml:id="br0">
      <inkml:brushProperty name="width" value="0.025" units="cm"/>
      <inkml:brushProperty name="height" value="0.025" units="cm"/>
      <inkml:brushProperty name="color" value="#CC0066"/>
    </inkml:brush>
  </inkml:definitions>
  <inkml:trace contextRef="#ctx0" brushRef="#br0">0 1982 19001,'0'0'1403,"10"-4"-1544,24-12 582,1-1 0,-2-2 1,-1-1-1,0-2 1,29-26-1,14-9-213,308-207-75,597-310 0,-97 111-2261,-302 147-2045,-436 238 510,-3 7-3372,-118 59 3819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28.330"/>
    </inkml:context>
    <inkml:brush xml:id="br0">
      <inkml:brushProperty name="width" value="0.025" units="cm"/>
      <inkml:brushProperty name="height" value="0.025" units="cm"/>
      <inkml:brushProperty name="color" value="#CC0066"/>
    </inkml:brush>
  </inkml:definitions>
  <inkml:trace contextRef="#ctx0" brushRef="#br0">0 2123 19977,'0'0'302,"4"-2"-60,54-30 286,-1-3 0,62-50 0,-31 21-273,323-228 252,488-336-896,34 51-2101,-479 329-1539,-294 161-231,-25 14-3517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29.059"/>
    </inkml:context>
    <inkml:brush xml:id="br0">
      <inkml:brushProperty name="width" value="0.025" units="cm"/>
      <inkml:brushProperty name="height" value="0.025" units="cm"/>
      <inkml:brushProperty name="color" value="#CC0066"/>
    </inkml:brush>
  </inkml:definitions>
  <inkml:trace contextRef="#ctx0" brushRef="#br0">1 1789 17560,'0'0'1254,"6"-10"-849,4-5-414,0 1-1,1 1 1,1 0 0,0 0-1,1 1 1,0 1-1,1 0 1,17-11-1,667-372 776,-597 340-649,469-233-248,712-250 1,-684 346-3042,-314 120-2578,349-42 1,-562 105 2713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29.651"/>
    </inkml:context>
    <inkml:brush xml:id="br0">
      <inkml:brushProperty name="width" value="0.025" units="cm"/>
      <inkml:brushProperty name="height" value="0.025" units="cm"/>
      <inkml:brushProperty name="color" value="#CC0066"/>
    </inkml:brush>
  </inkml:definitions>
  <inkml:trace contextRef="#ctx0" brushRef="#br0">44 2137 15079,'0'0'1878,"-33"-19"-2433,32 18 524,0 0 0,0 0 0,0 0 0,0 0 0,1 0 0,-1 0 0,0 0 0,1-1 0,-1 1 0,0 0 0,1 0 0,0-1 0,-1 1 0,1 0 0,0-1 0,0 1 0,-1 0 0,1-1 0,0 1 0,0 0 0,1-1 0,-1 1 0,0 0 0,0-1 0,1 1 0,-1 0 0,1 0 0,-1-1 0,1 1 0,-1 0 0,1 0 0,0 0 0,-1-1 0,1 1 0,0 0 0,0 0-1,0 0 1,1-1 0,8-9 829,1 1-1,22-19 0,-16 15-578,497-360 2957,-464 341-3041,714-437 191,26 34-961,-378 212 346,-73 23-242,-180 87-2205,-12-13-5962,-122 100 1940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30.457"/>
    </inkml:context>
    <inkml:brush xml:id="br0">
      <inkml:brushProperty name="width" value="0.025" units="cm"/>
      <inkml:brushProperty name="height" value="0.025" units="cm"/>
      <inkml:brushProperty name="color" value="#CC0066"/>
    </inkml:brush>
  </inkml:definitions>
  <inkml:trace contextRef="#ctx0" brushRef="#br0">22 1487 15639,'-2'-1'77,"0"-1"0,1 1-1,-1 0 1,1 0 0,-1-1-1,1 1 1,0-1 0,0 1 0,-1-1-1,1 0 1,0 1 0,1-1-1,-1 0 1,0 0 0,0 0-1,1 0 1,-1 0 0,1 0 0,-1 1-1,1-1 1,0 0 0,0 0-1,0 0 1,0 0 0,0 0 0,1 0-1,-1 0 1,0 0 0,1 0-1,0 0 1,-1 0 0,1 0-1,0 0 1,1-2 0,5-3 156,-1 1 0,1 0-1,0 0 1,0 1 0,1 0 0,13-7 0,-7 3-327,163-90 479,5 7 0,287-102 0,412-84-471,87-33-1912,-288 9-3289,-505 212 1023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32.391"/>
    </inkml:context>
    <inkml:brush xml:id="br0">
      <inkml:brushProperty name="width" value="0.025" units="cm"/>
      <inkml:brushProperty name="height" value="0.025" units="cm"/>
      <inkml:brushProperty name="color" value="#CC0066"/>
    </inkml:brush>
  </inkml:definitions>
  <inkml:trace contextRef="#ctx0" brushRef="#br0">11496 1616 18216,'0'0'363,"0"-10"-275,-4-26-2,-1 0 0,-2 0 1,-2 0-1,-1 1 0,-1 0 0,-2 1 0,-1 0 0,-2 1 0,-2 1 1,0 0-1,-24-28 0,11 20-152,-1 1 0,-2 2 0,-1 1 0,-2 2 1,-2 1-1,0 3 0,-77-45 0,7 18-112,-2 5-1,-211-67 1,-250-33 34,491 132 164,-1453-286 125,-25 169 294,1025 137 169,-963 126-1,1058-53-472,4 20 0,-665 234 0,772-202-104,-365 196-1,485-207-59,5 10 0,-313 249-1,421-292-23,-127 141-1,167-158 20,3 2 1,2 3-1,-50 93 0,75-115-1,2 2 0,2 0 0,3 1 1,1 1-1,3 1 0,-8 56 0,17-66-13,1 0 0,3 0 0,1 0 0,2 0 0,2 0 0,2-1 0,2 1 0,19 62 0,-11-59-40,2-1 0,2 0 0,1-1 0,3-1 0,52 70 0,-34-61-8,2-1 1,2-3-1,87 71 1,-30-43-10,4-5-1,3-4 1,226 98 0,865 246 68,-178-165 347,17-66 95,-499-106 53,555 3 0,-700-75-176,1-17 1,450-78-1,395-149-213,-13-61-677,4-47-2165,-26-70-3949,-881 284 7530,-241 96 662,141-90 1,-184 102-867,-2-2-1,-1-2 1,-1-1 0,59-70 0,-74 73-474,-1 0 1,-1-1-1,-1-2 1,-2 0-1,-2-1 1,-1 0-1,13-47 1,-18 39-98,-1 0 0,-2-1 0,-2 0-1,-1 0 1,-3 0 0,-2 0 0,-1 0 0,-3 0 0,-1 1 0,-2-1-1,-3 1 1,-16-44 0,7 33-50,-3 0 0,-2 2-1,-3 1 1,-2 1 0,-1 2 0,-3 1-1,-2 1 1,-72-70 0,21 38-421,-4 3-1,-157-99 1,-224-92 200,316 187 236,-3 7 0,-4 8 0,-2 6 0,-211-43 0,89 48-505,-460-24 0,-302 62-91,414 32-907,207 4-3422,164-4-2687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09:59.084"/>
    </inkml:context>
    <inkml:brush xml:id="br0">
      <inkml:brushProperty name="width" value="0.025" units="cm"/>
      <inkml:brushProperty name="height" value="0.025" units="cm"/>
      <inkml:brushProperty name="color" value="#CC0066"/>
    </inkml:brush>
  </inkml:definitions>
  <inkml:trace contextRef="#ctx0" brushRef="#br0">1 1596 17752,'0'0'1686,"3"2"-1435,2-2-198,0 0 0,-1 0 0,1 0 0,0-1 1,-1 1-1,1-1 0,-1 0 0,1-1 0,-1 1 0,1-1 0,-1 1 0,0-2 0,1 1 1,4-4-1,10-3-7,252-107 61,539-153-1,15 48-515,912-236-3341,-1360 360 1484,549-131 314,3 63-361,-785 149-971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1.478"/>
    </inkml:context>
    <inkml:brush xml:id="br0">
      <inkml:brushProperty name="width" value="0.025" units="cm"/>
      <inkml:brushProperty name="height" value="0.025" units="cm"/>
      <inkml:brushProperty name="color" value="#CC0066"/>
    </inkml:brush>
  </inkml:definitions>
  <inkml:trace contextRef="#ctx0" brushRef="#br0">0 894 4498,'0'0'8564,"14"-1"-7846,334-9 1501,130-7-930,92-31-919,268-19-25,-557 51-319,906-67-268,-1165 81 250,319-37-4,-263 26 59,-2-3-1,100-34 1,-172 49-45,1-1 0,-1 1 0,0-1 0,0 0 0,0 0 0,0-1 0,-1 1 0,1-1 0,-1 0 0,1 1 0,-1-2 0,0 1 0,0 0 0,0-1 0,-1 1 0,4-6 0,-5 6-87,0 0 0,-1 0 0,1 0 1,-1 0-1,1 0 0,-1-1 0,0 1 1,0 0-1,-1 0 0,1 0 0,-1-1 0,1 1 1,-1 0-1,0 0 0,0 0 0,0 0 1,-1 0-1,1 0 0,-1 1 0,1-1 1,-1 0-1,0 1 0,-3-4 0,-9-11 37,-1 1-1,0 1 0,-2 1 0,1 0 0,-2 1 1,-35-21-1,-126-54 362,156 78-322,-75-32 381,-175-50-1,213 77-138,-1 2-1,1 3 0,-2 2 1,-87 1-1,145 7-288,0 0-1,-1 1 1,1-1 0,0 1 0,0 0 0,0 0-1,0 0 1,0 0 0,1 1 0,-1-1 0,0 1-1,0 0 1,1 1 0,-1-1 0,1 0-1,0 1 1,0 0 0,0 0 0,0 0 0,-4 5-1,5-4-89,0 0-1,0 1 0,0-1 0,0 1 0,1-1 1,0 1-1,0 0 0,0 0 0,0-1 0,1 1 1,0 0-1,0 0 0,0 0 0,0 0 0,1-1 1,0 1-1,2 7 0,1 1-17,1-1-1,0 0 1,1 0-1,0-1 1,1 0-1,0 0 0,1 0 1,0-1-1,1 0 1,11 10-1,12 8-442,63 44-1,-34-32-277,1-3 1,3-3 0,101 40-1,-50-34-1853,158 35-1,-59-31-1012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1.866"/>
    </inkml:context>
    <inkml:brush xml:id="br0">
      <inkml:brushProperty name="width" value="0.025" units="cm"/>
      <inkml:brushProperty name="height" value="0.025" units="cm"/>
      <inkml:brushProperty name="color" value="#CC0066"/>
    </inkml:brush>
  </inkml:definitions>
  <inkml:trace contextRef="#ctx0" brushRef="#br0">199 0 784,'194'30'3170,"-27"0"-177,-33-3-79,-44-4-497,-40-5-561,-33 0-623,-22-5-1233,-32 7-64,-80 17 64,-233 36-144,9-2-1649</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3.534"/>
    </inkml:context>
    <inkml:brush xml:id="br0">
      <inkml:brushProperty name="width" value="0.025" units="cm"/>
      <inkml:brushProperty name="height" value="0.025" units="cm"/>
      <inkml:brushProperty name="color" value="#CC0066"/>
    </inkml:brush>
  </inkml:definitions>
  <inkml:trace contextRef="#ctx0" brushRef="#br0">634 747 11157,'-64'-163'6442,"-11"2"-4759,52 118-1686,-1 2 0,-3 1 0,0 0 1,-3 3-1,-46-47 0,62 71-17,-1 0 0,0 1 0,-1 1 1,-1 1-1,-32-16 0,41 22-6,0 0 0,0 1 0,-1 1 0,1-1 0,-1 1-1,1 1 1,-1 0 0,0 0 0,1 0 0,-1 1 0,0 1 0,0-1 0,1 1 0,-1 1 0,-11 3 0,6 3-461,24-4 1111,31-2 943,-39-2-1559,182-9 1190,1691-36-2833,-1865 46 1552,276 14-2454,-104 12-2220,-179-27 4419,0 1-1,0-1 1,0 1-1,0 0 1,0 0 0,-1 0-1,1 0 1,0 0-1,0 1 1,-1-1-1,4 3 1,-11 4-1815,-18 1 796,-34 6-2130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3.909"/>
    </inkml:context>
    <inkml:brush xml:id="br0">
      <inkml:brushProperty name="width" value="0.025" units="cm"/>
      <inkml:brushProperty name="height" value="0.025" units="cm"/>
      <inkml:brushProperty name="color" value="#CC0066"/>
    </inkml:brush>
  </inkml:definitions>
  <inkml:trace contextRef="#ctx0" brushRef="#br0">1990 0 1072,'-1590'353'6529,"1520"-334"-6019,16-3 599,0-3 0,-1-2 0,-111 8 0,166-26 3650,6-7-3451,-1 9-1257,0 0 1,0 1-1,1-1 0,0 1 1,-1 1-1,1-1 1,0 1-1,1 0 1,-1 1-1,1-1 0,-1 1 1,1 0-1,0 1 1,10-1-1,-8 0-19,85-17-6,186-10-1,104 22 113,-363 7-132,423 11 123,-1 18 1,444 90 0,-400-8-2040,-177-1-5389,-243-78 2398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4.297"/>
    </inkml:context>
    <inkml:brush xml:id="br0">
      <inkml:brushProperty name="width" value="0.025" units="cm"/>
      <inkml:brushProperty name="height" value="0.025" units="cm"/>
      <inkml:brushProperty name="color" value="#CC0066"/>
    </inkml:brush>
  </inkml:definitions>
  <inkml:trace contextRef="#ctx0" brushRef="#br0">0 279 19001,'0'0'1969,"44"-57"-1345,7 25-400,54-6-80,79-1-32,64-1-16,59 9 64,44 9 48,9 10-80,25 5-16,5 11-112,7 17-32,-8 11-528,-17 12-881,-25-4-575,-102-8-2018,-60-14-2545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3.019"/>
    </inkml:context>
    <inkml:brush xml:id="br0">
      <inkml:brushProperty name="width" value="0.025" units="cm"/>
      <inkml:brushProperty name="height" value="0.025" units="cm"/>
      <inkml:brushProperty name="color" value="#CC0066"/>
    </inkml:brush>
  </inkml:definitions>
  <inkml:trace contextRef="#ctx0" brushRef="#br0">0 737 15735,'0'0'1604,"0"0"-1557,0-1 1,1 1 0,-1-1-1,0 0 1,0 1 0,0-1-1,0 1 1,1-1 0,-1 1-1,0-1 1,1 1 0,-1-1 0,0 1-1,1-1 1,-1 1 0,1-1-1,-1 1 1,1-1 0,-1 1-1,1 0 1,-1-1 0,1 1-1,0-1 1,42-10-108,1 1 1,-1 3-1,1 1 0,56 0 0,-29 2 108,1049-21 162,-197 13-425,-4-21 3363,66-15-2788,-972 47-392,-8 1-16,0 0 1,1 0-1,-1-1 0,0 0 0,0 0 1,-1 0-1,1 0 0,0-1 0,6-2 1,-11 4 24,0-1 0,0 1-1,0-1 1,0 1 0,0-1 0,1 1 0,-1-1 0,0 1 0,0-1 0,0 1 0,0-1 0,0 1 0,-1-1 0,1 1 0,0-1 0,0 1-1,0-1 1,0 1 0,0-1 0,-1 1 0,1-1 0,0 1 0,0-1 0,-1 1 0,1 0 0,0-1 0,-1 1 0,1-1 0,0 1 0,-1 0-1,0-1 1,-14-15-54,13 14 36,-48-45-333,-3 3 1,-98-65-1,-127-55-1512,72 46-2958,152 83 890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5.181"/>
    </inkml:context>
    <inkml:brush xml:id="br0">
      <inkml:brushProperty name="width" value="0.025" units="cm"/>
      <inkml:brushProperty name="height" value="0.025" units="cm"/>
      <inkml:brushProperty name="color" value="#CC0066"/>
    </inkml:brush>
  </inkml:definitions>
  <inkml:trace contextRef="#ctx0" brushRef="#br0">1 1199 11477,'70'-4'407,"1"-4"1,-1-2-1,73-22 0,-70 16-107,535-143 2170,-237 56-1018,-68 25-707,1018-270-412,-735 191-1519,206-57-4938,-547 145-538</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7.052"/>
    </inkml:context>
    <inkml:brush xml:id="br0">
      <inkml:brushProperty name="width" value="0.025" units="cm"/>
      <inkml:brushProperty name="height" value="0.025" units="cm"/>
      <inkml:brushProperty name="color" value="#CC0066"/>
    </inkml:brush>
  </inkml:definitions>
  <inkml:trace contextRef="#ctx0" brushRef="#br0">0 1682 3265,'0'0'10805,"13"-5"-10476,88-34 468,-2-4 1,-3-5-1,128-83 1,264-213-622,-449 315-66,690-490-1264,28 65-6960,-621 384 4709</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0:07.425"/>
    </inkml:context>
    <inkml:brush xml:id="br0">
      <inkml:brushProperty name="width" value="0.025" units="cm"/>
      <inkml:brushProperty name="height" value="0.025" units="cm"/>
      <inkml:brushProperty name="color" value="#CC0066"/>
    </inkml:brush>
  </inkml:definitions>
  <inkml:trace contextRef="#ctx0" brushRef="#br0">0 1359 4002,'0'0'12646,"120"-52"-12694,20-27 112,76-57-64,43-40 400,26-28-272,8-7-128,-12 4-1137,-63 48-1952,-37 24-4739</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5:23.018"/>
    </inkml:context>
    <inkml:brush xml:id="br0">
      <inkml:brushProperty name="width" value="0.025" units="cm"/>
      <inkml:brushProperty name="height" value="0.025" units="cm"/>
      <inkml:brushProperty name="color" value="#CC0066"/>
    </inkml:brush>
  </inkml:definitions>
  <inkml:trace contextRef="#ctx0" brushRef="#br0">12047 879 17896,'0'0'889,"-12"-10"-708,-66-46-117,-98-55 0,8 28 184,-4 7 0,-4 8 0,-221-55 0,121 58-426,-418-43-1,-1671-59-256,983 155 750,-4 85-311,16 118-69,33 150 171,1048-244 26,-344 166-1,515-204-175,3 5-1,2 5 0,4 5 0,3 4 1,-140 135-1,211-177 23,1 1 0,2 2 0,2 0 1,2 3-1,1 0 0,2 2 0,3 0 0,-31 85 0,42-95-41,2-1 0,1 2 0,2-1 0,2 1 0,1 0 0,1 0-1,2 0 1,2 0 0,1 0 0,1 0 0,2-1 0,2 0 0,15 44-1,-10-45-4,1 0-1,2-2 1,1 0-1,1 0 0,2-2 1,1 0-1,35 36 0,-19-28 60,1-2 0,2-1 0,1-3-1,65 38 1,-22-22 147,141 55 0,89 10 278,639 154 388,17-54-376,693 81-441,20-155-507,-567-138 420,-1-49 0,1731-298 1,-2176 208-17,1035-356 0,-1686 488 115,723-266 46,-503 173-15,234-136 0,-386 185 2,147-112 0,-198 134-17,-1-3 1,-1-1 0,-2-1-1,-1-1 1,-2-2-1,28-47 1,-48 70 43,-2-1-1,0 0 1,0 0-1,-2-1 1,0 1-1,0-1 1,-2 0 0,0-1-1,-1 1 1,0-1-1,-1 1 1,-1-1-1,-1 1 1,0 0-1,-1-1 1,-1 1 0,-1 0-1,0 0 1,-13-31-1,-2 2-19,-3 0-1,-1 1 1,-2 1-1,-2 1 0,-2 1 1,-34-36-1,18 29-52,-2 2-1,-1 3 1,-3 1-1,-57-35 1,-3 11 34,-2 5 0,-3 5 0,-2 5 0,-155-44-1,-15 14-34,-3 13-1,-564-58 0,122 81-1402,9 33-3810,395 12-3534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14.945"/>
    </inkml:context>
    <inkml:brush xml:id="br0">
      <inkml:brushProperty name="width" value="0.025" units="cm"/>
      <inkml:brushProperty name="height" value="0.025" units="cm"/>
      <inkml:brushProperty name="color" value="#CC0066"/>
    </inkml:brush>
  </inkml:definitions>
  <inkml:trace contextRef="#ctx0" brushRef="#br0">1 617 12774,'0'0'416,"78"-54"-768,-18 24 336,31-10 0,25-12 16,15-7 0,2 0 0,-9 0-32,-9 3-432,3-4 111,1 0-687,-32 15-465,-12 2-2000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17.666"/>
    </inkml:context>
    <inkml:brush xml:id="br0">
      <inkml:brushProperty name="width" value="0.025" units="cm"/>
      <inkml:brushProperty name="height" value="0.025" units="cm"/>
      <inkml:brushProperty name="color" value="#CC0066"/>
    </inkml:brush>
  </inkml:definitions>
  <inkml:trace contextRef="#ctx0" brushRef="#br0">26 107 11205,'0'0'4213,"-5"-5"-4240,-15-14-125,32 17-113,9 4 314,91 19-216,0-5 0,215 3-1,513-63-57,-369 8 504,1198-23 33,-1524 59 284,1322 23 2004,-932 23-2566,-92-6 25,-217-25-37,577 24 829,180-36-857,-962-3-60,29 0-944,97 13 0,-141-12 539,-1 0 0,1 1 0,-1 0 0,0 1 0,1-1 0,5 5 0,11 4-4697,-5-6-2300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19.066"/>
    </inkml:context>
    <inkml:brush xml:id="br0">
      <inkml:brushProperty name="width" value="0.025" units="cm"/>
      <inkml:brushProperty name="height" value="0.025" units="cm"/>
      <inkml:brushProperty name="color" value="#CC0066"/>
    </inkml:brush>
  </inkml:definitions>
  <inkml:trace contextRef="#ctx0" brushRef="#br0">1 92 12422,'0'0'403,"1"-4"322,2-1-624,0 0 0,1 0 0,-1 0 0,1 1 0,0-1 0,0 1 0,1 0 0,-1 0 1,1 0-1,0 1 0,0-1 0,0 1 0,0 1 0,1-1 0,-1 1 0,1-1 0,-1 2 0,1-1 0,0 1 0,8-2 0,21-3-96,0 2 0,45-1 1,-51 4 103,922 18 253,-100 5-322,869-36 971,-1320 14-1872,-288 2-3005,-87-2-469</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21.979"/>
    </inkml:context>
    <inkml:brush xml:id="br0">
      <inkml:brushProperty name="width" value="0.025" units="cm"/>
      <inkml:brushProperty name="height" value="0.025" units="cm"/>
      <inkml:brushProperty name="color" value="#CC0066"/>
    </inkml:brush>
  </inkml:definitions>
  <inkml:trace contextRef="#ctx0" brushRef="#br0">10 390 12774,'0'0'3180,"-2"-6"-2652,-5-18-138,7 23-382,0 1 1,0-1-1,0 0 1,0 1-1,0-1 1,0 1-1,1-1 0,-1 0 1,0 1-1,0-1 1,1 1-1,-1-1 1,0 1-1,1-1 1,-1 0-1,0 1 1,1 0-1,-1-1 1,1 1-1,-1-1 0,1 1 1,-1-1-1,1 1 1,-1 0-1,1-1 1,-1 1-1,1 0 1,0 0-1,-1-1 1,1 1-1,-1 0 1,1 0-1,0 0 1,1 0-1,27-4-143,-21 3 91,69-14-82,516-82-119,-376 84 354,264 17 0,54 0-65,391-85 126,-345 23-124,545 44-42,-262 16-40,-268-33-70,327-9 160,-3 77-58,-181 10 82,134 16-82,-709-39-17,38 6 62,231 5 1,390-93 2170,244 2-1411,-933 54-989,577 1-1207,-174 3 1275,-60-13 94,83 0 140,118 37 275,-520-14-527,254 28-241,-218-16 213,362-3 1,193-66 10,-106 21 534,-291 17-158,709 2 160,-824 7-321,366-11 57,-551 7-395,-1-3-1,59-13 1,-77 15-5687,-26 3 1603</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22.522"/>
    </inkml:context>
    <inkml:brush xml:id="br0">
      <inkml:brushProperty name="width" value="0.025" units="cm"/>
      <inkml:brushProperty name="height" value="0.025" units="cm"/>
      <inkml:brushProperty name="color" value="#CC0066"/>
    </inkml:brush>
  </inkml:definitions>
  <inkml:trace contextRef="#ctx0" brushRef="#br0">1 171 13078,'3'5'21,"1"0"0,-1-1 0,1 0 0,1 0 0,-1 0 0,0-1-1,1 1 1,7 4 0,-8-6 124,4 4 129,0-1 0,1 0 0,-1 0 0,1-1 0,1 0 0,-1-1 0,0 1 0,1-2 0,-1 0 0,19 2 0,-11-3 297,0-2-1,-1 0 1,1-1 0,0-1-1,26-7 1,479-130 724,-175 48-3526,-300 83-899,-17 8-3617,-24 1 1201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22.911"/>
    </inkml:context>
    <inkml:brush xml:id="br0">
      <inkml:brushProperty name="width" value="0.025" units="cm"/>
      <inkml:brushProperty name="height" value="0.025" units="cm"/>
      <inkml:brushProperty name="color" value="#CC0066"/>
    </inkml:brush>
  </inkml:definitions>
  <inkml:trace contextRef="#ctx0" brushRef="#br0">0 450 14182,'0'0'5347,"62"-63"-6340,3 40 769,38-11-320,56-15 112,29-6 64,19-9-321,6-1-927,-62 15-2770,-18 3-1857</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39.792"/>
    </inkml:context>
    <inkml:brush xml:id="br0">
      <inkml:brushProperty name="width" value="0.025" units="cm"/>
      <inkml:brushProperty name="height" value="0.025" units="cm"/>
      <inkml:brushProperty name="color" value="#CC0066"/>
    </inkml:brush>
  </inkml:definitions>
  <inkml:trace contextRef="#ctx0" brushRef="#br0">1 167 4274,'0'0'1411,"1"-7"-1296,2-8 493,0 1 0,2 0-1,10-27 1,-13 37-514,0 0-1,0 0 1,0 0 0,0 0-1,1 0 1,0 1-1,-1-1 1,1 1 0,0 0-1,1 0 1,-1 0-1,1 0 1,-1 1 0,1 0-1,0-1 1,0 1-1,0 0 1,0 1-1,0-1 1,5-1 0,69-5-84,0 4 0,94 5 0,-38 1-14,16-3-160,471 18-18,-495-3 206,292 23-258,-331-34 328,1-5 0,158-21 0,-78 0 352,1 8 1,196 7 0,339 45 366,-630-31-691,185 15 12,463 19 124,-25-52 461,3 1 2180,-330 15-1983,464 65 0,-243 53-2230,-444-78-2181,268 119 0,-354-134-5275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42.465"/>
    </inkml:context>
    <inkml:brush xml:id="br0">
      <inkml:brushProperty name="width" value="0.025" units="cm"/>
      <inkml:brushProperty name="height" value="0.025" units="cm"/>
      <inkml:brushProperty name="color" value="#CC0066"/>
    </inkml:brush>
  </inkml:definitions>
  <inkml:trace contextRef="#ctx0" brushRef="#br0">29 428 9716,'0'0'3415,"-3"-11"-2580,-1 2-919,-1-4 213,1 0 0,0 0 0,-2-17 0,5 28-114,1-1 0,-1 1 0,1 0-1,0-1 1,0 1 0,0-1 0,0 1-1,0-1 1,0 1 0,1 0 0,-1-1 0,1 1-1,-1 0 1,1-1 0,0 1 0,0 0 0,0 0-1,0 0 1,1-1 0,-1 1 0,1 0-1,-1 1 1,1-1 0,-1 0 0,1 0 0,0 1-1,3-3 1,22-7 48,0 0 0,1 2-1,1 2 1,-1 0 0,30-3 0,152-6 1,-154 13-107,1180 4-1147,-202 26 1412,-642-22-164,120 25-93,-154-5 134,217-31-262,-2-42-305,55-3 829,254-45 1280,-616 56-1302,474-8 0,-396 50-187,267-2-69,-448-2-35,198 23 0,417 15 19,-9-2-1,-299 24-51,605 52 53,-420-64 109,-69-3-154,690-37 460,-432-15 24,-793 9-529,28 0-174,0 3 0,-1 3 0,93 20 0,-168-26-23,0 1 1,0 0-1,-1 0 1,1 0-1,0 0 1,0 0-1,-1 0 0,1 1 1,-1-1-1,0 1 1,1 0-1,-1 0 1,0 0-1,2 2 0,-2-2-297,-1 0 0,0 0 0,0 0 0,0 0 0,-1 0 0,1 0 0,0 1 0,-1-1 0,1 0 0,-1 0 0,0 5 0,-1 8-5196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52.290"/>
    </inkml:context>
    <inkml:brush xml:id="br0">
      <inkml:brushProperty name="width" value="0.025" units="cm"/>
      <inkml:brushProperty name="height" value="0.025" units="cm"/>
      <inkml:brushProperty name="color" value="#CC0066"/>
    </inkml:brush>
  </inkml:definitions>
  <inkml:trace contextRef="#ctx0" brushRef="#br0">128 619 8356,'-9'-11'85,"4"5"-78,-17-20 471,-27-39 1,44 56-212,-1 0 0,1 0 0,1 0 1,0 0-1,0-1 0,0 0 0,1 0 1,1 0-1,0 0 0,-1-15 0,3 24-271,0 1 0,0-1-1,1 0 1,-1 0 0,1 1 0,-1-1-1,0 0 1,1 1 0,-1-1-1,1 0 1,-1 1 0,1-1 0,0 1-1,-1-1 1,1 1 0,0-1-1,-1 1 1,1-1 0,0 1 0,-1 0-1,1-1 1,0 1 0,0 0-1,-1 0 1,1 0 0,0 0-1,0-1 1,0 1 0,-1 0 0,1 0-1,1 0 1,32 0 115,-27 0-125,12 2 54,1 0-1,-1 1 0,33 10 0,36 5-217,-52-16 81,0-1 1,-1-2-1,1-1 1,42-9 0,142-40 903,-60 12 23,62 2-296,244-10-1,-84 6-269,161-9 190,-162 46-361,530 62 1,-71 8 1005,-582-51-1104,232 4 117,575-51 0,-766 12-129,129-11-156,481-83 772,-815 101-285,151-11-174,315 11 1,141-10 53,87 0-238,-554 25-177,379 16 188,-126-1 112,633-9 358,-533 33-101,-85-2-170,-12-12 40,254 7 276,131-5-322,-411 0-187,3 1-170,-109-27 297,234 11 75,920 28 149,-852-33-229,-601-8-169,449 29-2168,-505-30 2117,47 11-1835,-48-10 1544,1 0 0,0 0 0,-1 0 0,1 0 0,-1 0 0,0 1 0,0-1 0,1 1 0,-1 0 0,0 0 1,0 0-1,0 0 0,-1 0 0,1 0 0,2 4 0,1 6-4234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6:54.143"/>
    </inkml:context>
    <inkml:brush xml:id="br0">
      <inkml:brushProperty name="width" value="0.025" units="cm"/>
      <inkml:brushProperty name="height" value="0.025" units="cm"/>
      <inkml:brushProperty name="color" value="#CC0066"/>
    </inkml:brush>
  </inkml:definitions>
  <inkml:trace contextRef="#ctx0" brushRef="#br0">57 335 10597,'-10'-10'710,"-27"-28"-118,36 38-591,0-1 0,1 1 0,-1 0 1,1-1-1,-1 1 0,1-1 0,-1 1 0,1-1 1,-1 1-1,1-1 0,-1 1 0,1-1 1,-1 0-1,1 1 0,0-1 0,0 1 0,-1-1 1,1 0-1,0 1 0,0-1 0,0 0 0,-1 0 1,1 1-1,0-1 0,0 0 0,0 1 0,0-1 1,0 0-1,1 0 0,-1 1 0,0-1 0,0 0 1,0 1-1,1-1 0,-1 0 0,0 1 1,0-1-1,1 1 0,-1-1 0,1 0 0,-1 1 1,1-1-1,-1 1 0,1-1 0,0 0 0,31-8-283,-22 7 319,223-72 679,254-45 0,-358 96-669,2 6 0,0 6 0,220 8 0,-28 34 213,-18-2 211,88-9 17,472 52-323,247 53 52,6-66-289,-849-47-110,459-9 360,0-36 600,-623 28-685,901-41 1833,1 38-1523,-670 26-158,-2 14 0,364 82 1,-491-70-250,267 50-52,5-32 73,-307-52 361,1-8 1,0-7-1,279-44 0,249-118-10,-407 73-4556,-232 75-3341,-52 13 1403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8:02.925"/>
    </inkml:context>
    <inkml:brush xml:id="br0">
      <inkml:brushProperty name="width" value="0.025" units="cm"/>
      <inkml:brushProperty name="height" value="0.025" units="cm"/>
      <inkml:brushProperty name="color" value="#CC0066"/>
    </inkml:brush>
  </inkml:definitions>
  <inkml:trace contextRef="#ctx0" brushRef="#br0">0 934 10709,'0'0'827,"7"-12"59,0 1-811,1-1 1,0 2 0,1-1 0,0 1 0,0 1-1,1 0 1,0 0 0,1 1 0,20-13-1,43-17 439,152-55 0,88-2 205,-259 79-609,1182-260 832,16 87-4399,-703 111-2426,-372 51 1758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8:03.343"/>
    </inkml:context>
    <inkml:brush xml:id="br0">
      <inkml:brushProperty name="width" value="0.025" units="cm"/>
      <inkml:brushProperty name="height" value="0.025" units="cm"/>
      <inkml:brushProperty name="color" value="#CC0066"/>
    </inkml:brush>
  </inkml:definitions>
  <inkml:trace contextRef="#ctx0" brushRef="#br0">1 450 16984,'88'-67'48,"48"-3"-80,54-3 32,46 7 0,26 17 0,29 9 0,16 6-528,4 11-881,-76 5-1584,-44 8-1730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8:12.883"/>
    </inkml:context>
    <inkml:brush xml:id="br0">
      <inkml:brushProperty name="width" value="0.025" units="cm"/>
      <inkml:brushProperty name="height" value="0.025" units="cm"/>
      <inkml:brushProperty name="color" value="#CC0066"/>
    </inkml:brush>
  </inkml:definitions>
  <inkml:trace contextRef="#ctx0" brushRef="#br0">1 944 14263,'12'-17'-131,"1"1"0,1 0 0,0 2 0,1-1 1,1 2-1,0 0 0,1 0 0,0 2 0,22-11 1,22-8 354,94-32 0,292-83 282,-91 33-217,-305 95-294,634-205 260,-478 165-330,287-40-1,-181 60-3173,-201 23-1380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8:58:13.240"/>
    </inkml:context>
    <inkml:brush xml:id="br0">
      <inkml:brushProperty name="width" value="0.025" units="cm"/>
      <inkml:brushProperty name="height" value="0.025" units="cm"/>
      <inkml:brushProperty name="color" value="#CC0066"/>
    </inkml:brush>
  </inkml:definitions>
  <inkml:trace contextRef="#ctx0" brushRef="#br0">0 642 12134,'0'0'0,"67"-64"-193,9 30 193,58-9 97,81-15 31,54 0 112,32-3-240,9 6-64,-22 10-289,-12 0 193,-15 9-336,-14 2 288,-3 5-432,-3-1-897,-4 3-80,-59 4-768</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07.090"/>
    </inkml:context>
    <inkml:brush xml:id="br0">
      <inkml:brushProperty name="width" value="0.025" units="cm"/>
      <inkml:brushProperty name="height" value="0.025" units="cm"/>
      <inkml:brushProperty name="color" value="#CC0066"/>
    </inkml:brush>
  </inkml:definitions>
  <inkml:trace contextRef="#ctx0" brushRef="#br0">0 369 13894,'0'0'40,"4"0"-285,429-28 2817,-359 24-2537,514-31 69,-421 18-178,245-59 1,-387 70 88,-6 2 87,0-1 0,0-1 0,-1 0 0,18-10 0,-64 4 18,-192-47-121,-55-18 1472,257 67-2126,30 4-658,41 4-115,-46 2 1807,84 0-208,-1 4 0,0 4-1,-1 4 1,0 4 0,-1 3-1,170 63 1,-254-81-155,10 5 225,1 0 0,-1 1 0,0 0 0,-1 1 0,18 14 0,-28-20-235,0 1 0,-1 0 0,1-1 0,0 1 0,-1 1 0,1-1 0,-1 0 0,0 0 1,0 1-1,-1-1 0,1 1 0,-1 0 0,1 0 0,-1-1 0,0 1 0,-1 0 0,1 0 0,-1 0 0,1 0 1,-1 0-1,-1 0 0,1 0 0,0 0 0,-1-1 0,0 1 0,0 0 0,0 0 0,-2 5 0,-9 17-702,-2 0 0,0-1-1,-2 0 1,-20 24 0,-29 28-4579</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22.444"/>
    </inkml:context>
    <inkml:brush xml:id="br0">
      <inkml:brushProperty name="width" value="0.025" units="cm"/>
      <inkml:brushProperty name="height" value="0.025" units="cm"/>
      <inkml:brushProperty name="color" value="#CC0066"/>
    </inkml:brush>
  </inkml:definitions>
  <inkml:trace contextRef="#ctx0" brushRef="#br0">1897 128 11541,'-14'-9'875,"-6"-3"-554,-25-16 338,-1 2 0,-63-27-1,108 53-665,0 0 0,0 0 0,0 0 0,0 0 0,0 0 0,0 1 0,1-1 0,-1 0 0,0 0 0,0 0 0,0 1 0,0-1 0,1 1 0,-1-1 0,0 0 0,0 1 0,1-1 0,-1 1 0,0 0 0,1-1 0,-1 1 0,1-1 0,-1 1-1,0 0 1,1 0 0,0-1 0,-1 1 0,1 0 0,-1 0 0,1-1 0,0 1 0,0 0 0,-1 0 0,1 0 0,0 0 0,0 0 0,0-1 0,0 1 0,0 0 0,0 0 0,0 0 0,0 1 0,-1 53-262,2-41 280,6 479 41,-14 503 1105,-24-649-699,-14-3 0,-175 657 0,168-839-423,-7-2 1,-8-3 0,-5-3 0,-154 238-1,187-331-28,-123 178-100,137-207 62,-1 0 1,-2-2 0,-1-1 0,-60 46 0,79-68 32,0-1 0,0 1 0,-1-2 0,0 1 1,0-2-1,0 1 0,-1-2 0,0 1 0,1-2 0,-1 1 0,0-2 0,-18 1 0,21-2 37,0-1 0,0 0 0,0-1 0,0 0 0,0-1 0,0 1 0,1-2 0,0 1 0,-1-1 0,1 0 0,0-1 0,1 0 0,-1 0 0,1-1-1,0 0 1,1 0 0,-9-10 0,-1-5-3,0 0-1,1-1 0,2-1 0,0-1 0,1 0 1,2 0-1,0-1 0,2 0 0,-5-27 1,3 9-46,3-1 1,1 1 0,3-1 0,3-76 0,2 94 92,0 0 0,2 1 0,2 0 0,0 0 1,1 0-1,15-33 0,-19 50-101,1 1 0,-1-1 0,1 1 0,1 0 0,-1 0 0,1 1 0,1-1 1,-1 1-1,1 0 0,0 1 0,0-1 0,1 1 0,-1 1 0,1-1 0,0 1 0,1 0 0,-1 0 1,1 1-1,-1 0 0,1 1 0,0-1 0,0 2 0,13-3 0,-16 4-27,1 1-1,-1-1 0,0 1 1,0 0-1,1 0 0,-1 1 1,0-1-1,0 1 0,0 0 1,-1 1-1,1-1 0,0 1 1,-1 0-1,0 0 0,8 7 1,2 4-15,0 0-1,0 2 1,11 17 0,5 12 84,-2 1 1,-2 1-1,-2 1 0,-2 2 0,16 56 0,57 272 138,13 380-163,-49 7-553,-36-143 515,26 296 57,-28-746-583,58 223 1,-51-292-24,5-1 1,4-1-1,66 126 1,-86-195 513,1-1 0,1 0 0,2-2 0,1-1 0,1 0 1,33 30-1,-42-46 70,0-1 1,1 0-1,0-1 1,1-1 0,0 0-1,1-1 1,-1-1-1,2 0 1,-1-1 0,0-1-1,1-1 1,0 0-1,0-2 1,20 1-1,-2-3-27,0-3-1,-1 0 1,1-3-1,-1-1 0,0-1 1,0-2-1,-1-2 0,-1 0 1,0-3-1,54-31 0,-9-3-481,-3-3-1,130-116 1,-14-12-2171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19.249"/>
    </inkml:context>
    <inkml:brush xml:id="br0">
      <inkml:brushProperty name="width" value="0.025" units="cm"/>
      <inkml:brushProperty name="height" value="0.025" units="cm"/>
      <inkml:brushProperty name="color" value="#CC0066"/>
    </inkml:brush>
  </inkml:definitions>
  <inkml:trace contextRef="#ctx0" brushRef="#br0">0 295 14070,'0'0'1641,"16"-3"-1841,433-62 1205,-258 43-572,998-92 772,4 51-916,-979 53-231,707-8 36,-631 46-986,-112-8-6377,-121-17-3165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19.655"/>
    </inkml:context>
    <inkml:brush xml:id="br0">
      <inkml:brushProperty name="width" value="0.025" units="cm"/>
      <inkml:brushProperty name="height" value="0.025" units="cm"/>
      <inkml:brushProperty name="color" value="#CC0066"/>
    </inkml:brush>
  </inkml:definitions>
  <inkml:trace contextRef="#ctx0" brushRef="#br0">1 805 15799,'0'0'817,"75"-3"-673,7-5-48,52-12-96,31-7 0,26-6 144,19-9 144,19-5-80,33-13-80,32-11-80,30-11 224,22-3-272,16-7-160,26-2-848,-94 21-1457,-40 6-3282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4.621"/>
    </inkml:context>
    <inkml:brush xml:id="br0">
      <inkml:brushProperty name="width" value="0.025" units="cm"/>
      <inkml:brushProperty name="height" value="0.025" units="cm"/>
      <inkml:brushProperty name="color" value="#CC0066"/>
    </inkml:brush>
  </inkml:definitions>
  <inkml:trace contextRef="#ctx0" brushRef="#br0">364 576 3986,'-15'-7'195,"-76"-41"1429,-148-54 1,221 98-1644,23 7-1134,35 6 815,19-10 1177,-2-3 0,1-3 0,66-15 0,-56 10-393,363-66 1292,1156-175 205,-859 204-2455,-558 50-1074,0 7 1,212 39-1,-319-36-444,76 25-1,-119-30 1670,-1 1 0,1 1 0,-2 1 0,1 1 0,-1 1 0,0 0 0,29 26 0,-28-14-472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4.993"/>
    </inkml:context>
    <inkml:brush xml:id="br0">
      <inkml:brushProperty name="width" value="0.025" units="cm"/>
      <inkml:brushProperty name="height" value="0.025" units="cm"/>
      <inkml:brushProperty name="color" value="#CC0066"/>
    </inkml:brush>
  </inkml:definitions>
  <inkml:trace contextRef="#ctx0" brushRef="#br0">601 120 2417,'-287'7'2336,"219"-9"-841,0-3-1,-80-17 0,119 13-228,29 9-1241,0 0 1,0 0-1,0 0 1,0-1-1,0 1 1,0 0-1,0 0 1,0 0-1,0-1 1,0 1-1,0 0 1,0 0-1,0 0 1,0-1 0,0 1-1,0 0 1,0 0-1,0 0 1,0-1-1,0 1 1,0 0-1,0 0 1,1 0-1,-1-1 1,0 1-1,0 0 1,0 0-1,0 0 1,0 0-1,1 0 1,-1 0 0,0-1-1,0 1 1,0 0-1,0 0 1,1 0-1,-1 0 1,0 0-1,0 0 1,0 0-1,1 0 1,-1 0-1,0 0 1,0 0-1,1 0 1,-1 0 0,0 0-1,0 0 1,0 0-1,1 0 1,-1 0-1,0 0 1,0 0-1,0 0 1,1 0-1,61-6 1193,-48 5-1647,1489-75 1179,4 132-4456,-1101-8-1224,-272-26 1281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6.233"/>
    </inkml:context>
    <inkml:brush xml:id="br0">
      <inkml:brushProperty name="width" value="0.025" units="cm"/>
      <inkml:brushProperty name="height" value="0.025" units="cm"/>
      <inkml:brushProperty name="color" value="#CC0066"/>
    </inkml:brush>
  </inkml:definitions>
  <inkml:trace contextRef="#ctx0" brushRef="#br0">76 528 17496,'0'0'-304,"-11"-12"202,-36-39 153,30 27 421,17 24-486,0-1-1,0 1 1,0 0 0,0 0-1,-1 0 1,1 0-1,0-1 1,0 1 0,0 0-1,0 0 1,0 0-1,0 0 1,0-1 0,0 1-1,0 0 1,0 0-1,0 0 1,0-1 0,0 1-1,0 0 1,0 0 0,1 0-1,-1 0 1,0-1-1,0 1 1,0 0 0,0 0-1,0 0 1,0 0-1,0 0 1,0-1 0,1 1-1,-1 0 1,0 0-1,0 0 1,0 0 0,0 0-1,1 0 1,-1 0 0,0 0-1,0-1 1,0 1-1,0 0 1,1 0 0,-1 0-1,0 0 1,0 0-1,0 0 1,0 0 0,1 0-1,-1 0 1,0 0-1,0 0 1,1 0 0,38 14-2129,-19-6 2578,46 9-101,131 14 0,77-12 582,-256-18-886,1232-4 1003,-904-5-1055,-196 5-85,477-30-1584,-603 30 1526,81-15-514,-96 16 545,0-1 0,0 0 0,0-1 0,0 1 0,0-2 0,-1 1 0,0-1 1,12-9-1,-19 13 117,1-1-1,-1 1 1,1-1 0,-1 1 0,0-1 0,1 0-1,-1 0 1,0 1 0,0-1 0,0 0 0,-1 0 0,1 0-1,0 0 1,-1 0 0,1 0 0,-1 0 0,0-1 0,0 1-1,0 0 1,0 0 0,0 0 0,0 0 0,0 0 0,-1 0-1,1 0 1,-1 0 0,1 0 0,-1 0 0,0 0 0,0 0-1,0 0 1,0 0 0,0 0 0,0 1 0,0-1 0,-1 0-1,1 1 1,-1-1 0,1 1 0,-3-2 0,-8-8 7,1 1 0,-2 1 1,1 0-1,-19-10 0,-35-17 17,-2 4-1,-1 2 1,-1 4-1,-126-30 0,-306-29 381,469 81-287,6 0 278,-1 1-1,0 1 0,-34 2 0,60 1-409,0-1-1,1 0 1,-1 1-1,0-1 1,0 1 0,1-1-1,-1 1 1,0 0 0,1-1-1,-1 1 1,0 0-1,1 0 1,-1 0 0,1 1-1,0-1 1,-1 0-1,1 0 1,0 1 0,0-1-1,0 1 1,0-1 0,0 1-1,0 0 1,0-1-1,0 1 1,1 0 0,-1-1-1,1 1 1,-1 0-1,1 0 1,-1 0 0,1 0-1,0-1 1,0 1 0,0 0-1,1 3 1,-1 0-192,1 1 1,0 0-1,0-1 0,0 1 1,1 0-1,0-1 1,0 0-1,0 1 0,0-1 1,5 6-1,12 12 60,1-1 0,1-1 0,0-1 0,42 30 0,-28-23 492,31 31-1,-55-46 61,0 0 0,0 1 0,-1 0 0,-1 0 0,0 1 0,9 21 0,1 15 282,-3 0 1,-1 1 0,11 81-1,8 31-81,-27-139-567,1-1 0,1 0-1,1 0 1,1-1 0,0 0 0,30 39 0,-29-46-470,1 0-1,0-1 1,1 0-1,0-2 1,23 16-1,8-4-3939</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6.635"/>
    </inkml:context>
    <inkml:brush xml:id="br0">
      <inkml:brushProperty name="width" value="0.025" units="cm"/>
      <inkml:brushProperty name="height" value="0.025" units="cm"/>
      <inkml:brushProperty name="color" value="#CC0066"/>
    </inkml:brush>
  </inkml:definitions>
  <inkml:trace contextRef="#ctx0" brushRef="#br0">1 1 15303,'1'14'2895,"12"203"-2413,14 165-1199,-26-372 435,0-1 1,0 0-1,1 1 1,1-1-1,-1 0 1,1 0-1,7 12 1,-10-19 175,1-1 0,0 0 0,0 1 0,0-1 0,1 0 0,-1 0 0,0 0 0,0 0 0,1 0 0,-1 0 0,0 0 0,1 0 0,-1 0 0,1-1 0,-1 1 0,1-1 0,0 1 0,2 0 1,-1-1 18,0 0 0,0-1 0,0 1 1,0 0-1,0-1 0,0 0 0,0 0 1,0 0-1,0 0 0,0 0 0,-1-1 1,1 1-1,4-4 0,25-20 173,-1-2 0,-1 0-1,46-56 1,5-4-437,-41 46 358,3 1 1,1 3-1,1 1 1,54-31-1,-85 58 179,2 1 0,-1 0 0,1 1 0,1 1 1,-1 1-1,1 0 0,0 1 0,0 1 0,0 0 0,1 1 0,-1 1 0,0 1 0,1 0 0,-1 2 0,1 0 0,-1 0 0,0 2 0,19 6 0,-15-2-120,0 1 1,0 1-1,-1 1 0,0 0 0,-1 2 0,0 0 0,-1 1 1,-1 1-1,0 1 0,-1 0 0,-1 1 0,0 1 0,-1 0 0,-1 1 1,-1 1-1,-1 0 0,0 0 0,-2 1 0,0 1 0,-2-1 0,0 1 1,-1 0-1,-2 1 0,0-1 0,-1 1 0,-1 0 0,-2 0 0,0 0 1,-1 0-1,-1 0 0,-2-1 0,0 1 0,-11 33 0,5-28-92,-3-1-1,0 0 0,-1 0 1,-2-2-1,0 0 0,-2-1 1,-1 0-1,0-2 0,-2 0 1,-1-1-1,-41 30 1,20-20-811,-1-2 1,-1-2-1,-2-3 1,-1-1-1,-89 29 1,73-34-2742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7.183"/>
    </inkml:context>
    <inkml:brush xml:id="br0">
      <inkml:brushProperty name="width" value="0.025" units="cm"/>
      <inkml:brushProperty name="height" value="0.025" units="cm"/>
      <inkml:brushProperty name="color" value="#CC0066"/>
    </inkml:brush>
  </inkml:definitions>
  <inkml:trace contextRef="#ctx0" brushRef="#br0">3352 356 22490,'0'0'593,"-4"10"-1645,-115 223 385,8-20-85,-29 133-1070,125-299 1185,2 1-1,2 1 1,3 0 0,1 1 0,0 68 0,8-100 296,-1-1 1,2 0 0,1 0-1,0 0 1,1-1-1,0 1 1,2-1-1,8 19 1,-9-25 120,1 0 1,0-1 0,0 0-1,1 0 1,0 0-1,1-1 1,0 0-1,0 0 1,0-1-1,1 0 1,0 0 0,1-1-1,13 6 1,22 8 393,0-2 0,2-2 0,64 14 0,147 12 4337,-377-44-5941,-271-9-3201,-139-7 768,528 18 3866,-24-1 295,0-1 0,-1 0 1,1-2-1,1-1 1,-1-1-1,-34-13 1,56 17-282,-1 1 1,1-1 0,-1 0 0,1 0-1,0 0 1,0-1 0,0 1 0,0-1-1,1 1 1,-1-1 0,1 0 0,-1 0-1,1 0 1,0-1 0,0 1 0,0 0-1,1-1 1,-1 1 0,1-1 0,0 0 0,0 1-1,0-1 1,1 0 0,-1 0 0,1 0-1,0 1 1,0-1 0,0 0 0,0 0-1,2-6 1,2-8 42,2 0 0,0 0 0,1 1 0,0 0 0,11-18 0,-11 21 65,204-343 5944,-22 44-2748,-153 244-2815,-3-1 0,41-123 1,-67 170-449,-1 0 0,-1 0 0,-1 0 0,-1-1 0,-1 0 0,-1 0 1,-2 1-1,-3-33 0,1 41-53,0 0 0,-1 1 0,0 0 0,-1 0 0,-1 0 0,-1 1 0,1 0 0,-2 0-1,0 0 1,-1 1 0,0 0 0,0 1 0,-1 0 0,-17-14 0,1 5-77,-1 1 0,0 2 0,-2 0 0,0 2 0,0 1 0,-2 1 0,1 2 0,-1 1-1,-1 1 1,0 2 0,-54-5 0,36 7-42,-1 3 0,0 2 1,0 3-1,0 1 0,1 3 0,-94 25 0,74-8 108,1 2-1,1 4 1,1 3-1,2 3 1,1 2 0,2 3-1,-77 67 1,7 10-98,-226 263 0,-25 99-876,273-322-568,-107 200 0,187-301 557,-25 68 0,47-104 412,1 0 0,2 1 0,0-1 0,1 1 0,0 0 0,1 34 0,3-49 381,0 1 1,1 0-1,0-1 0,1 1 0,-1-1 1,1 1-1,1-1 0,-1 0 1,1 1-1,1-1 0,-1-1 0,1 1 1,0-1-1,1 1 0,0-1 1,0 0-1,0-1 0,0 1 0,1-1 1,0 0-1,0 0 0,1-1 1,12 7-1,6 0 740,1 0 0,1-2 1,0-1-1,0-1 0,37 4 1,487 55 8040,14-32-5908,-510-31-2533,1243 31 520,-437-52-4038,-558 2-2274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9.171"/>
    </inkml:context>
    <inkml:brush xml:id="br0">
      <inkml:brushProperty name="width" value="0.025" units="cm"/>
      <inkml:brushProperty name="height" value="0.025" units="cm"/>
      <inkml:brushProperty name="color" value="#CC0066"/>
    </inkml:brush>
  </inkml:definitions>
  <inkml:trace contextRef="#ctx0" brushRef="#br0">0 1 15591,'0'0'1163,"11"5"-1507,19 14 350,-1 2 0,-1 0 1,-1 2-1,-1 1 0,25 30 0,-32-34-19,630 690-371,41 43-1238,-552-617 949,5-6 1,237 164-1,-283-230 560,2-5 0,3-4 0,2-4-1,2-5 1,167 47 0,-71-45 1231,2-9 1,2-8-1,306 5 1,-509-36-1114,43 2 23,0-1 0,1-2 0,-1-2 0,-1-3 0,52-12 0,-91 17-74,1-1-1,-1 0 1,1-1 0,-1 0-1,11-6 1,-16 8 28,0 1 0,0-1 1,0 0-1,0 0 0,-1 0 0,1 0 0,0 0 0,0 0 1,-1 0-1,1 0 0,-1 0 0,1 0 0,-1 0 1,1 0-1,-1-1 0,0 1 0,1 0 0,-1 0 1,0 0-1,0-1 0,0 1 0,0 0 0,0 0 0,0 0 1,0-1-1,-1 1 0,1 0 0,0 0 0,-1 0 1,1 0-1,0-1 0,-1 1 0,0 0 0,1 0 1,-1 0-1,0 0 0,0-1 0,-9-13-67,-1 1 0,-1 0-1,0 1 1,-1 0 0,0 1-1,-1 1 1,-22-16 0,-9-1 145,-56-26-1,74 40 23,17 8-4,-1 0 1,0 1-1,0 0 0,-1 0 0,1 1 1,-1 1-1,0 0 0,0 0 0,-13 0 1,33 4-105,1 0 0,0 1 0,-1 0 0,0 0 0,15 6 1,14 4 27,441 78 1590,-115-27-387,-272-43-712,167 61 1,-250-78-439,1 0-74,0 1 0,-1 0 0,1 0 1,13 10-1,-21-13-25,0-1 0,0 1 0,0 0 1,0 0-1,0 0 0,0 0 0,0 0 1,0 0-1,0 0 0,-1 0 0,1 0 1,0 0-1,-1 0 0,1 1 0,-1-1 0,1 0 1,-1 0-1,0 1 0,1-1 0,-1 0 1,0 1-1,0-1 0,0 0 0,0 0 1,0 1-1,0-1 0,-1 0 0,1 1 0,0-1 1,-1 0-1,1 0 0,0 1 0,-1-1 1,0 0-1,1 0 0,-1 0 0,0 0 1,1 0-1,-1 0 0,0 0 0,0 0 0,-2 2 1,-5 4-137,0 0 0,0-1 1,-1 0-1,0 0 0,-12 5 1,-1 1-56,-223 142-2557,215-133 1746,2 2 0,1 0 0,1 2 0,0 1 0,-41 58 0,35-31-1574</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1:39.562"/>
    </inkml:context>
    <inkml:brush xml:id="br0">
      <inkml:brushProperty name="width" value="0.025" units="cm"/>
      <inkml:brushProperty name="height" value="0.025" units="cm"/>
      <inkml:brushProperty name="color" value="#CC0066"/>
    </inkml:brush>
  </inkml:definitions>
  <inkml:trace contextRef="#ctx0" brushRef="#br0">0 34 16760,'0'0'176,"73"-18"-176,-31 11 208,-4 0 0,-7 6 288,-10 1 48,1 8-544,5 8-32,7 13-224,20 14-48,18 23-288,21 17-128,13 6-225,11-6-383,9-19-1058,-31-24-2064</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17.503"/>
    </inkml:context>
    <inkml:brush xml:id="br0">
      <inkml:brushProperty name="width" value="0.025" units="cm"/>
      <inkml:brushProperty name="height" value="0.025" units="cm"/>
      <inkml:brushProperty name="color" value="#CC0066"/>
    </inkml:brush>
  </inkml:definitions>
  <inkml:trace contextRef="#ctx0" brushRef="#br0">1 40 12182,'4'-9'591,"12"-19"1251,-15 28-1832,-1-1 0,1 1 0,0 0-1,0-1 1,0 1 0,0 0-1,0 0 1,0-1 0,0 1 0,0 0-1,0 0 1,0 0 0,0 0-1,0 0 1,0 1 0,-1-1-1,1 0 1,0 0 0,0 1 0,0-1-1,0 0 1,0 1 0,0-1-1,-1 1 1,1-1 0,0 1 0,0-1-1,0 1 1,-1 0 0,1-1-1,-1 1 1,1 0 0,0 1 0,14 12 28,-1 2 1,-1 0 0,-1 1-1,0 0 1,-1 0 0,-1 1 0,-1 1-1,0 0 1,-2 0 0,10 35-1,-1 11 56,12 130 0,-18-31 149,-14 199 0,-2-106-126,6-228-105,1 0-1,1-1 0,1 1 1,9 33-1,-10-54-93,0-1 0,1 0 0,0 0-1,0 0 1,1 0 0,0 0 0,0-1-1,1 1 1,5 5 0,-7-9-107,1 1 0,0-1 0,-1 0 0,1 0 0,1-1 0,-1 1 0,0-1 0,1 0 0,-1 0 0,1-1 0,-1 1 0,1-1 0,0 0 1,0 0-1,8 0 0,36-5-1572,-2-5-1489</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17.943"/>
    </inkml:context>
    <inkml:brush xml:id="br0">
      <inkml:brushProperty name="width" value="0.025" units="cm"/>
      <inkml:brushProperty name="height" value="0.025" units="cm"/>
      <inkml:brushProperty name="color" value="#CC0066"/>
    </inkml:brush>
  </inkml:definitions>
  <inkml:trace contextRef="#ctx0" brushRef="#br0">0 0 16872,'0'0'1395,"1"1"-1701,0-1 275,0 1 0,0 0 0,0-1 0,0 1-1,0 0 1,0 0 0,0 0 0,-1-1 0,1 1 0,0 0 0,0 0 0,-1 0-1,1 0 1,-1 0 0,1 0 0,-1 0 0,1 1 0,-1-1 0,1 1 0,12 35 47,-1 0 0,-2 0 1,-1 1-1,-2 1 0,2 52 1,-6 196 19,-4-239-8,-12 234 61,3-137-81,17 287-1,-4-407-241,1 0 0,1-1-1,2 1 1,0-1-1,1 0 1,2-1 0,0 1-1,18 27 1,-24-44 86,0 0-1,1-1 1,0 1 0,0-1-1,0 0 1,1-1 0,0 1 0,0-1-1,1 0 1,0 0 0,-1-1 0,1 0-1,1 0 1,-1-1 0,1 0 0,-1 0-1,1-1 1,0 0 0,0 0-1,0-1 1,0 0 0,0 0 0,0-1-1,0 0 1,0 0 0,0-1 0,0 0-1,0 0 1,12-4 0,-12 2 153,1 0-1,-1 0 1,0-1 0,0 0 0,0 0 0,-1-1-1,0 0 1,0 0 0,0-1 0,0 0 0,-1 0 0,0 0-1,6-10 1,-4 5 80,-1-1 1,0 1-1,-1-2 0,0 1 0,-1-1 0,-1 0 0,6-26 0,-6 14 86,-1-1-1,-1 1 0,-1-1 0,-2 1 1,0-1-1,-1 1 0,-2-1 0,-12-43 1,1 26 171,-2 0-1,-2 2 1,-1 0 0,-3 1 0,-28-39 0,-151-174 2484,202 252-2877,-1 0 1,0 1 0,0-1 0,1 0-1,-1 0 1,0 0 0,1 1 0,-1-1-1,1 0 1,-1 0 0,1 0-1,-1 0 1,1 0 0,0 0 0,0 0-1,-1 0 1,1 0 0,0 0 0,0 0-1,0 0 1,0 0 0,0 0 0,0 0-1,0 0 1,1-1 0,0 0-318,1 0 0,-1 0 0,1 1 0,-1-1 0,1 1 0,0-1 0,0 1 0,0 0 0,0 0 0,0 0 0,3-2 0,21-9-4992</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18.425"/>
    </inkml:context>
    <inkml:brush xml:id="br0">
      <inkml:brushProperty name="width" value="0.025" units="cm"/>
      <inkml:brushProperty name="height" value="0.025" units="cm"/>
      <inkml:brushProperty name="color" value="#CC0066"/>
    </inkml:brush>
  </inkml:definitions>
  <inkml:trace contextRef="#ctx0" brushRef="#br0">3406 208 2513,'-68'-45'10241,"0"4"-6159,32 22-4063,0 2-1,-1 1 1,-1 2 0,0 2 0,0 1 0,-2 2 0,-51-5-1,-9 7-101,0 5-1,-192 19 1,-198 61-9,473-75 98,-197 37 17,-288 93 0,418-104 10,1 3 1,2 4-1,1 4 1,3 3-1,1 3 1,-90 72-1,117-74-47,1 2 1,3 2-1,3 1 0,1 3 0,2 1 0,3 2 0,3 1 0,2 2 0,2 1 0,-37 113 0,42-94-121,4 1 0,3 1 0,3 1 0,4 0 0,3 1 0,5 0 0,2-1 0,15 105 0,-8-140 39,3 1 0,1-2 1,3 1-1,1-2 0,3 0 0,1-1 1,2 0-1,2-2 0,2-1 0,1-1 1,2-1-1,54 56 0,-42-55 74,0-3 0,3-1 0,0-2-1,3-2 1,0-2 0,2-2 0,1-2 0,1-2-1,0-3 1,89 24 0,-59-27 52,1-2 1,0-5-1,0-3 0,1-3 1,0-4-1,0-4 0,0-3 1,81-19-1,-38-1 174,-2-6-1,-2-6 1,-1-5 0,164-85-1,-124 47 162,-4-8-1,268-203 0,-356 237-215,-2-2-1,-3-4 0,-2-2 0,-4-2 0,-2-3 0,-4-3 1,81-147-1,-113 179-141,-2 0 0,-2-1 0,-1 0 0,-2-1 0,-2-1 0,-2 0 1,-2 0-1,1-48 0,-6 68-87,-2 0-1,-1 0 1,0 0-1,-2 0 1,0 0 0,-2 1-1,0 0 1,-2 0 0,0 0-1,-2 1 1,0 0 0,-1 1-1,-1 1 1,-1-1 0,-1 2-1,-31-34 1,17 28-161,0 2 0,-2 0 0,-1 2 1,0 1-1,-2 2 0,0 1 0,0 1 0,-2 2 1,-62-15-1,0 7-596,-2 4-1,-140-6 1,0 15-723,-381 38 0,-234 85-2608,585-71 291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25.007"/>
    </inkml:context>
    <inkml:brush xml:id="br0">
      <inkml:brushProperty name="width" value="0.025" units="cm"/>
      <inkml:brushProperty name="height" value="0.025" units="cm"/>
      <inkml:brushProperty name="color" value="#CC0066"/>
    </inkml:brush>
  </inkml:definitions>
  <inkml:trace contextRef="#ctx0" brushRef="#br0">1 1555 8644,'170'-81'208,"35"-22"672,0-7 753,19-17-528,15-5 143,12-6-287,1 6-593,4 4-192,-8 7-160,-14 10-16,-16 10-16,-22 11-464,-16 13-321,-49 22-735,-34 7-2674</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29.002"/>
    </inkml:context>
    <inkml:brush xml:id="br0">
      <inkml:brushProperty name="width" value="0.025" units="cm"/>
      <inkml:brushProperty name="height" value="0.025" units="cm"/>
      <inkml:brushProperty name="color" value="#CC0066"/>
    </inkml:brush>
  </inkml:definitions>
  <inkml:trace contextRef="#ctx0" brushRef="#br0">1 299 2609,'0'0'5219,"40"-26"-4739,-18 9-256,10-2-48,13-10-128,79-38-32,-9 2-32,12-10-432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42.943"/>
    </inkml:context>
    <inkml:brush xml:id="br0">
      <inkml:brushProperty name="width" value="0.025" units="cm"/>
      <inkml:brushProperty name="height" value="0.025" units="cm"/>
      <inkml:brushProperty name="color" value="#CC0066"/>
    </inkml:brush>
  </inkml:definitions>
  <inkml:trace contextRef="#ctx0" brushRef="#br0">0 597 18745,'0'0'64,"129"-35"-96,42-9-257,137-38-639,94-26 560,60-23-657,-94 22-2000,-90 21-7860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43.723"/>
    </inkml:context>
    <inkml:brush xml:id="br0">
      <inkml:brushProperty name="width" value="0.025" units="cm"/>
      <inkml:brushProperty name="height" value="0.025" units="cm"/>
      <inkml:brushProperty name="color" value="#CC0066"/>
    </inkml:brush>
  </inkml:definitions>
  <inkml:trace contextRef="#ctx0" brushRef="#br0">0 1 17608,'19'14'-57,"25"19"26,-2 2 0,63 66 1,-94-87 54,0 0 0,-1 0 0,0 1 1,-1 0-1,-1 1 0,0-1 0,-1 2 0,-1-1 1,0 1-1,-2 0 0,0 0 0,3 24 0,-5 29 46,-2-49-59,0 0 0,2 0 1,6 35-1,-7-50-29,1 0 1,0 0-1,1 0 1,-1-1-1,1 1 1,0 0-1,0-1 0,1 0 1,-1 0-1,1 0 1,0 0-1,1-1 1,-1 1-1,1-1 1,0 0-1,10 6 0,-2-4-42,1 1-1,-1-2 0,2 1 0,-1-2 1,0 0-1,1-1 0,0 0 0,28 0 1,7-2-44,65-8-1,-5-7-30,-1-5 0,-2-4 1,164-58-1,-98 16-2055,214-115 0,-253 107-1943,-32 9-2000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1T09:12:44.127"/>
    </inkml:context>
    <inkml:brush xml:id="br0">
      <inkml:brushProperty name="width" value="0.025" units="cm"/>
      <inkml:brushProperty name="height" value="0.025" units="cm"/>
      <inkml:brushProperty name="color" value="#CC0066"/>
    </inkml:brush>
  </inkml:definitions>
  <inkml:trace contextRef="#ctx0" brushRef="#br0">575 317 7940,'0'0'4298,"-12"0"-3042,-5 0-801,-8-1-206,1 1 0,0 1 0,0 1 0,0 2 0,0 0 0,-28 9 1,11 7-217,1 2 0,0 2 0,2 1 0,1 2 0,2 1 0,-54 56 1,61-51-263,28-20-367,20-7 28,2-7 626,1-1 0,-1-1 0,1-1-1,-1-1 1,0-1 0,-1 0 0,33-16 0,-40 17-57,171-71-151,203-114 1,-26-32-6502,-249 143 718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3671A9-CEA9-4D59-83A0-2BB3144B046B}" type="datetimeFigureOut">
              <a:rPr lang="en-IN" smtClean="0"/>
              <a:t>21-07-2024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1AAC52-1A6E-4CF4-98D3-CB308E9B8A1E}" type="slidenum">
              <a:rPr lang="en-IN" smtClean="0"/>
              <a:t>‹#›</a:t>
            </a:fld>
            <a:endParaRPr lang="en-IN"/>
          </a:p>
        </p:txBody>
      </p:sp>
    </p:spTree>
    <p:extLst>
      <p:ext uri="{BB962C8B-B14F-4D97-AF65-F5344CB8AC3E}">
        <p14:creationId xmlns:p14="http://schemas.microsoft.com/office/powerpoint/2010/main" val="12678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31AAC52-1A6E-4CF4-98D3-CB308E9B8A1E}" type="slidenum">
              <a:rPr lang="en-IN" smtClean="0"/>
              <a:t>2</a:t>
            </a:fld>
            <a:endParaRPr lang="en-IN"/>
          </a:p>
        </p:txBody>
      </p:sp>
    </p:spTree>
    <p:extLst>
      <p:ext uri="{BB962C8B-B14F-4D97-AF65-F5344CB8AC3E}">
        <p14:creationId xmlns:p14="http://schemas.microsoft.com/office/powerpoint/2010/main" val="79774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2C3BE1-4490-45B1-B27E-CD218C2F2245}" type="slidenum">
              <a:rPr lang="en-US" smtClean="0"/>
              <a:t>36</a:t>
            </a:fld>
            <a:endParaRPr lang="en-US"/>
          </a:p>
        </p:txBody>
      </p:sp>
    </p:spTree>
    <p:extLst>
      <p:ext uri="{BB962C8B-B14F-4D97-AF65-F5344CB8AC3E}">
        <p14:creationId xmlns:p14="http://schemas.microsoft.com/office/powerpoint/2010/main" val="410443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196E-881B-48A6-8277-01CBC63BEE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EC621BC-6C69-44F4-A707-F82459B68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FC15245-124C-45E0-BDA9-5BD6B03C3DF3}"/>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5" name="Footer Placeholder 4">
            <a:extLst>
              <a:ext uri="{FF2B5EF4-FFF2-40B4-BE49-F238E27FC236}">
                <a16:creationId xmlns:a16="http://schemas.microsoft.com/office/drawing/2014/main" id="{C092D0AD-A375-4587-A5FF-6430B171C8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3133EA-AB39-4CF5-8D71-9F8248BF9DB6}"/>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584201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E4FB-2164-4C81-BF9A-58BD0D44E82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F1F4E24-45C6-4EFC-9101-2AC10D642C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C75919-AEFE-4DC7-AEB3-49925DB01993}"/>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5" name="Footer Placeholder 4">
            <a:extLst>
              <a:ext uri="{FF2B5EF4-FFF2-40B4-BE49-F238E27FC236}">
                <a16:creationId xmlns:a16="http://schemas.microsoft.com/office/drawing/2014/main" id="{36460C8C-6E6F-428E-81E7-5FD08A4FBB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B9A413-C9FF-4089-A840-95A2902A36C1}"/>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640013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8CF8-26CD-4194-9D73-964A7E371F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ED990EE-71F2-494E-B629-B52538148C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A23199-BF9F-42A0-A2CD-B64F18F9AE09}"/>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5" name="Footer Placeholder 4">
            <a:extLst>
              <a:ext uri="{FF2B5EF4-FFF2-40B4-BE49-F238E27FC236}">
                <a16:creationId xmlns:a16="http://schemas.microsoft.com/office/drawing/2014/main" id="{96F9BF83-97C6-4840-8794-7D4DCA0A67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45F7AC-4ADD-4ED2-B092-A9F349CBC6A4}"/>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83560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D98D-FD1E-4C26-9EE2-82BB845C713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98DADD3-BA37-4405-95BF-11EB13187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99A2A54-3146-4EBB-AD73-FEFB0F6BEB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E23C539-88D0-42BB-B60A-7D3E019ADCEC}"/>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6" name="Footer Placeholder 5">
            <a:extLst>
              <a:ext uri="{FF2B5EF4-FFF2-40B4-BE49-F238E27FC236}">
                <a16:creationId xmlns:a16="http://schemas.microsoft.com/office/drawing/2014/main" id="{1B8B7B11-F919-4857-B2C2-B70B0CFF20E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DC0B19A-796A-4598-8FC4-2C3605C96F6E}"/>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68638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FA06-2ADF-49E8-8720-9AC982BFF2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9B28BFE-7F10-4772-8736-FDE304E4E9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57E603-9C11-4A0A-8836-3DE951E493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8C6ED5-0622-4718-8B15-0140590AD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B8C10C-1BAA-4026-8579-892F778003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037EFC-42F8-45E0-883B-B47F2132B653}"/>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8" name="Footer Placeholder 7">
            <a:extLst>
              <a:ext uri="{FF2B5EF4-FFF2-40B4-BE49-F238E27FC236}">
                <a16:creationId xmlns:a16="http://schemas.microsoft.com/office/drawing/2014/main" id="{A5B391B8-E9F8-4711-90E9-395EA8D4BD1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64E8965-2A1D-4A19-9C34-0DFA360680CD}"/>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780245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198E-0C11-4E68-B03C-2909EDEF638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E80FA80-6DF1-402E-8087-95510AF3CBF7}"/>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4" name="Footer Placeholder 3">
            <a:extLst>
              <a:ext uri="{FF2B5EF4-FFF2-40B4-BE49-F238E27FC236}">
                <a16:creationId xmlns:a16="http://schemas.microsoft.com/office/drawing/2014/main" id="{1B625FE4-B9B7-45FD-A69A-C0976C4964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8428F3D-014C-4DAC-B831-E6565F9100D2}"/>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174100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4670AF-022C-4C50-94A2-662DC5FF0C10}"/>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3" name="Footer Placeholder 2">
            <a:extLst>
              <a:ext uri="{FF2B5EF4-FFF2-40B4-BE49-F238E27FC236}">
                <a16:creationId xmlns:a16="http://schemas.microsoft.com/office/drawing/2014/main" id="{CC7A2529-4303-48AC-8BE4-D7C14148F9D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1B3C4A7-9F46-41C7-B401-4B2D43171A51}"/>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1671848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1D5D-8513-4750-A7E4-86A8A37C95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F4D88CF-341E-48C7-8D16-4992B6F291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6DB355A-8410-4838-8AE1-AA74EBBD45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BBD0D7-2396-4E00-8CEC-0037602E00A3}"/>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6" name="Footer Placeholder 5">
            <a:extLst>
              <a:ext uri="{FF2B5EF4-FFF2-40B4-BE49-F238E27FC236}">
                <a16:creationId xmlns:a16="http://schemas.microsoft.com/office/drawing/2014/main" id="{5F5D8DFB-1242-44C6-A9A1-98C4A1A28F9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FDFF52B-34B6-4943-B689-88863C96F1B7}"/>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23447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C15E-3E9B-4A96-87DB-C389D75F3F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143D88C-67FE-473D-B80C-5C650CF369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E89225B-3140-403D-8F1C-44F7B0EB4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9F54F1-5C55-4707-83B6-0CAD893B5EC3}"/>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6" name="Footer Placeholder 5">
            <a:extLst>
              <a:ext uri="{FF2B5EF4-FFF2-40B4-BE49-F238E27FC236}">
                <a16:creationId xmlns:a16="http://schemas.microsoft.com/office/drawing/2014/main" id="{7BC964B4-D68D-4F37-B9F1-6B58DC49363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331885-4C50-4EB2-BF4E-C3D71AE1D7E6}"/>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243249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E2FF-6F69-4EA6-AC60-8B0A22D3926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8E8C35C-A492-4D8D-80CB-C23A02916F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E9259C-2F28-4DDD-B281-DA547B9C91FE}"/>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5" name="Footer Placeholder 4">
            <a:extLst>
              <a:ext uri="{FF2B5EF4-FFF2-40B4-BE49-F238E27FC236}">
                <a16:creationId xmlns:a16="http://schemas.microsoft.com/office/drawing/2014/main" id="{6622D417-E77A-43E3-A437-0288ACBAFFA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18A76C9-A684-4F63-B878-D3606B406F8C}"/>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02378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9D298D-9668-42B2-AC30-9734FBC5F1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232C9B-B5A6-48BF-BB36-9AF13F308A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E1BEAF2-107F-4E2B-86E3-D4F5CD3F518B}"/>
              </a:ext>
            </a:extLst>
          </p:cNvPr>
          <p:cNvSpPr>
            <a:spLocks noGrp="1"/>
          </p:cNvSpPr>
          <p:nvPr>
            <p:ph type="dt" sz="half" idx="10"/>
          </p:nvPr>
        </p:nvSpPr>
        <p:spPr/>
        <p:txBody>
          <a:bodyPr/>
          <a:lstStyle/>
          <a:p>
            <a:fld id="{BE3A70F2-AE09-4024-931E-ECA668D23B1A}" type="datetimeFigureOut">
              <a:rPr lang="en-IN" smtClean="0"/>
              <a:t>21-07-2024</a:t>
            </a:fld>
            <a:endParaRPr lang="en-IN"/>
          </a:p>
        </p:txBody>
      </p:sp>
      <p:sp>
        <p:nvSpPr>
          <p:cNvPr id="5" name="Footer Placeholder 4">
            <a:extLst>
              <a:ext uri="{FF2B5EF4-FFF2-40B4-BE49-F238E27FC236}">
                <a16:creationId xmlns:a16="http://schemas.microsoft.com/office/drawing/2014/main" id="{5A998C35-274F-430F-B176-5E55C23A9D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5473013-80DF-426B-A544-42FE8B9D361B}"/>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181601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0C5F45-5B48-4B8C-9944-0280EE057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0269C7-60AB-47C6-8C23-457EB88B4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BFF5EC-9F6C-4372-AB48-5767CE1B09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A70F2-AE09-4024-931E-ECA668D23B1A}" type="datetimeFigureOut">
              <a:rPr lang="en-IN" smtClean="0"/>
              <a:t>21-07-2024</a:t>
            </a:fld>
            <a:endParaRPr lang="en-IN"/>
          </a:p>
        </p:txBody>
      </p:sp>
      <p:sp>
        <p:nvSpPr>
          <p:cNvPr id="5" name="Footer Placeholder 4">
            <a:extLst>
              <a:ext uri="{FF2B5EF4-FFF2-40B4-BE49-F238E27FC236}">
                <a16:creationId xmlns:a16="http://schemas.microsoft.com/office/drawing/2014/main" id="{499E854F-D87E-4565-AA0C-52AF6F8017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45AC790-CC79-40B9-8453-B9D28142B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78C593-0116-4117-8267-D2E966BAEBA0}" type="slidenum">
              <a:rPr lang="en-IN" smtClean="0"/>
              <a:t>‹#›</a:t>
            </a:fld>
            <a:endParaRPr lang="en-IN"/>
          </a:p>
        </p:txBody>
      </p:sp>
    </p:spTree>
    <p:extLst>
      <p:ext uri="{BB962C8B-B14F-4D97-AF65-F5344CB8AC3E}">
        <p14:creationId xmlns:p14="http://schemas.microsoft.com/office/powerpoint/2010/main" val="2961267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customXml" Target="../ink/ink4.xml"/><Relationship Id="rId18" Type="http://schemas.openxmlformats.org/officeDocument/2006/relationships/image" Target="../media/image14.png"/><Relationship Id="rId3" Type="http://schemas.openxmlformats.org/officeDocument/2006/relationships/diagramLayout" Target="../diagrams/layout1.xml"/><Relationship Id="rId7" Type="http://schemas.openxmlformats.org/officeDocument/2006/relationships/customXml" Target="../ink/ink1.xml"/><Relationship Id="rId12" Type="http://schemas.openxmlformats.org/officeDocument/2006/relationships/image" Target="../media/image11.png"/><Relationship Id="rId17" Type="http://schemas.openxmlformats.org/officeDocument/2006/relationships/customXml" Target="../ink/ink6.xml"/><Relationship Id="rId2" Type="http://schemas.openxmlformats.org/officeDocument/2006/relationships/diagramData" Target="../diagrams/data1.xml"/><Relationship Id="rId16" Type="http://schemas.openxmlformats.org/officeDocument/2006/relationships/image" Target="../media/image13.pn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customXml" Target="../ink/ink3.xml"/><Relationship Id="rId5" Type="http://schemas.openxmlformats.org/officeDocument/2006/relationships/diagramColors" Target="../diagrams/colors1.xml"/><Relationship Id="rId15" Type="http://schemas.openxmlformats.org/officeDocument/2006/relationships/customXml" Target="../ink/ink5.xml"/><Relationship Id="rId10" Type="http://schemas.openxmlformats.org/officeDocument/2006/relationships/image" Target="../media/image10.png"/><Relationship Id="rId4" Type="http://schemas.openxmlformats.org/officeDocument/2006/relationships/diagramQuickStyle" Target="../diagrams/quickStyle1.xml"/><Relationship Id="rId9" Type="http://schemas.openxmlformats.org/officeDocument/2006/relationships/customXml" Target="../ink/ink2.xml"/><Relationship Id="rId1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customXml" Target="../ink/ink12.xml"/><Relationship Id="rId18" Type="http://schemas.openxmlformats.org/officeDocument/2006/relationships/image" Target="../media/image25.png"/><Relationship Id="rId3" Type="http://schemas.openxmlformats.org/officeDocument/2006/relationships/customXml" Target="../ink/ink7.xml"/><Relationship Id="rId21" Type="http://schemas.openxmlformats.org/officeDocument/2006/relationships/customXml" Target="../ink/ink16.xml"/><Relationship Id="rId7" Type="http://schemas.openxmlformats.org/officeDocument/2006/relationships/customXml" Target="../ink/ink9.xml"/><Relationship Id="rId12" Type="http://schemas.openxmlformats.org/officeDocument/2006/relationships/image" Target="../media/image22.png"/><Relationship Id="rId17" Type="http://schemas.openxmlformats.org/officeDocument/2006/relationships/customXml" Target="../ink/ink14.xml"/><Relationship Id="rId2" Type="http://schemas.openxmlformats.org/officeDocument/2006/relationships/image" Target="../media/image17.png"/><Relationship Id="rId16" Type="http://schemas.openxmlformats.org/officeDocument/2006/relationships/image" Target="../media/image24.png"/><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customXml" Target="../ink/ink11.xml"/><Relationship Id="rId5" Type="http://schemas.openxmlformats.org/officeDocument/2006/relationships/customXml" Target="../ink/ink8.xml"/><Relationship Id="rId15" Type="http://schemas.openxmlformats.org/officeDocument/2006/relationships/customXml" Target="../ink/ink13.xml"/><Relationship Id="rId10" Type="http://schemas.openxmlformats.org/officeDocument/2006/relationships/image" Target="../media/image21.png"/><Relationship Id="rId19" Type="http://schemas.openxmlformats.org/officeDocument/2006/relationships/customXml" Target="../ink/ink15.xml"/><Relationship Id="rId4" Type="http://schemas.openxmlformats.org/officeDocument/2006/relationships/image" Target="../media/image18.png"/><Relationship Id="rId9" Type="http://schemas.openxmlformats.org/officeDocument/2006/relationships/customXml" Target="../ink/ink10.xml"/><Relationship Id="rId14" Type="http://schemas.openxmlformats.org/officeDocument/2006/relationships/image" Target="../media/image23.png"/><Relationship Id="rId22"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customXml" Target="../ink/ink20.xml"/><Relationship Id="rId13" Type="http://schemas.openxmlformats.org/officeDocument/2006/relationships/image" Target="../media/image38.png"/><Relationship Id="rId18" Type="http://schemas.openxmlformats.org/officeDocument/2006/relationships/customXml" Target="../ink/ink25.xml"/><Relationship Id="rId26" Type="http://schemas.openxmlformats.org/officeDocument/2006/relationships/customXml" Target="../ink/ink29.xml"/><Relationship Id="rId3" Type="http://schemas.openxmlformats.org/officeDocument/2006/relationships/image" Target="../media/image33.png"/><Relationship Id="rId21" Type="http://schemas.openxmlformats.org/officeDocument/2006/relationships/image" Target="../media/image42.png"/><Relationship Id="rId7" Type="http://schemas.openxmlformats.org/officeDocument/2006/relationships/image" Target="../media/image35.png"/><Relationship Id="rId12" Type="http://schemas.openxmlformats.org/officeDocument/2006/relationships/customXml" Target="../ink/ink22.xml"/><Relationship Id="rId17" Type="http://schemas.openxmlformats.org/officeDocument/2006/relationships/image" Target="../media/image40.png"/><Relationship Id="rId25" Type="http://schemas.openxmlformats.org/officeDocument/2006/relationships/image" Target="../media/image44.png"/><Relationship Id="rId2" Type="http://schemas.openxmlformats.org/officeDocument/2006/relationships/customXml" Target="../ink/ink17.xml"/><Relationship Id="rId16" Type="http://schemas.openxmlformats.org/officeDocument/2006/relationships/customXml" Target="../ink/ink24.xml"/><Relationship Id="rId20" Type="http://schemas.openxmlformats.org/officeDocument/2006/relationships/customXml" Target="../ink/ink26.xml"/><Relationship Id="rId29"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customXml" Target="../ink/ink19.xml"/><Relationship Id="rId11" Type="http://schemas.openxmlformats.org/officeDocument/2006/relationships/image" Target="../media/image37.png"/><Relationship Id="rId24" Type="http://schemas.openxmlformats.org/officeDocument/2006/relationships/customXml" Target="../ink/ink28.xml"/><Relationship Id="rId5" Type="http://schemas.openxmlformats.org/officeDocument/2006/relationships/image" Target="../media/image34.png"/><Relationship Id="rId15" Type="http://schemas.openxmlformats.org/officeDocument/2006/relationships/image" Target="../media/image39.png"/><Relationship Id="rId23" Type="http://schemas.openxmlformats.org/officeDocument/2006/relationships/image" Target="../media/image43.png"/><Relationship Id="rId28" Type="http://schemas.openxmlformats.org/officeDocument/2006/relationships/customXml" Target="../ink/ink30.xml"/><Relationship Id="rId10" Type="http://schemas.openxmlformats.org/officeDocument/2006/relationships/customXml" Target="../ink/ink21.xml"/><Relationship Id="rId19" Type="http://schemas.openxmlformats.org/officeDocument/2006/relationships/image" Target="../media/image41.png"/><Relationship Id="rId31" Type="http://schemas.openxmlformats.org/officeDocument/2006/relationships/image" Target="../media/image47.png"/><Relationship Id="rId4" Type="http://schemas.openxmlformats.org/officeDocument/2006/relationships/customXml" Target="../ink/ink18.xml"/><Relationship Id="rId9" Type="http://schemas.openxmlformats.org/officeDocument/2006/relationships/image" Target="../media/image36.png"/><Relationship Id="rId14" Type="http://schemas.openxmlformats.org/officeDocument/2006/relationships/customXml" Target="../ink/ink23.xml"/><Relationship Id="rId22" Type="http://schemas.openxmlformats.org/officeDocument/2006/relationships/customXml" Target="../ink/ink27.xml"/><Relationship Id="rId27" Type="http://schemas.openxmlformats.org/officeDocument/2006/relationships/image" Target="../media/image45.png"/><Relationship Id="rId30" Type="http://schemas.openxmlformats.org/officeDocument/2006/relationships/customXml" Target="../ink/ink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3" Type="http://schemas.openxmlformats.org/officeDocument/2006/relationships/customXml" Target="../ink/ink35.xml"/><Relationship Id="rId18" Type="http://schemas.openxmlformats.org/officeDocument/2006/relationships/image" Target="../media/image53.png"/><Relationship Id="rId26" Type="http://schemas.openxmlformats.org/officeDocument/2006/relationships/image" Target="../media/image57.png"/><Relationship Id="rId39" Type="http://schemas.openxmlformats.org/officeDocument/2006/relationships/customXml" Target="../ink/ink48.xml"/><Relationship Id="rId21" Type="http://schemas.openxmlformats.org/officeDocument/2006/relationships/customXml" Target="../ink/ink39.xml"/><Relationship Id="rId34" Type="http://schemas.openxmlformats.org/officeDocument/2006/relationships/image" Target="../media/image61.png"/><Relationship Id="rId42" Type="http://schemas.openxmlformats.org/officeDocument/2006/relationships/image" Target="../media/image65.png"/><Relationship Id="rId7" Type="http://schemas.openxmlformats.org/officeDocument/2006/relationships/customXml" Target="../ink/ink32.xml"/><Relationship Id="rId2" Type="http://schemas.openxmlformats.org/officeDocument/2006/relationships/diagramData" Target="../diagrams/data3.xml"/><Relationship Id="rId16" Type="http://schemas.openxmlformats.org/officeDocument/2006/relationships/image" Target="../media/image52.png"/><Relationship Id="rId20" Type="http://schemas.openxmlformats.org/officeDocument/2006/relationships/image" Target="../media/image54.png"/><Relationship Id="rId29" Type="http://schemas.openxmlformats.org/officeDocument/2006/relationships/customXml" Target="../ink/ink43.xml"/><Relationship Id="rId41" Type="http://schemas.openxmlformats.org/officeDocument/2006/relationships/customXml" Target="../ink/ink49.xml"/><Relationship Id="rId1" Type="http://schemas.openxmlformats.org/officeDocument/2006/relationships/slideLayout" Target="../slideLayouts/slideLayout1.xml"/><Relationship Id="rId6" Type="http://schemas.microsoft.com/office/2007/relationships/diagramDrawing" Target="../diagrams/drawing3.xml"/><Relationship Id="rId11" Type="http://schemas.openxmlformats.org/officeDocument/2006/relationships/customXml" Target="../ink/ink34.xml"/><Relationship Id="rId24" Type="http://schemas.openxmlformats.org/officeDocument/2006/relationships/image" Target="../media/image56.png"/><Relationship Id="rId32" Type="http://schemas.openxmlformats.org/officeDocument/2006/relationships/image" Target="../media/image60.png"/><Relationship Id="rId37" Type="http://schemas.openxmlformats.org/officeDocument/2006/relationships/customXml" Target="../ink/ink47.xml"/><Relationship Id="rId40" Type="http://schemas.openxmlformats.org/officeDocument/2006/relationships/image" Target="../media/image64.png"/><Relationship Id="rId5" Type="http://schemas.openxmlformats.org/officeDocument/2006/relationships/diagramColors" Target="../diagrams/colors3.xml"/><Relationship Id="rId15" Type="http://schemas.openxmlformats.org/officeDocument/2006/relationships/customXml" Target="../ink/ink36.xml"/><Relationship Id="rId23" Type="http://schemas.openxmlformats.org/officeDocument/2006/relationships/customXml" Target="../ink/ink40.xml"/><Relationship Id="rId28" Type="http://schemas.openxmlformats.org/officeDocument/2006/relationships/image" Target="../media/image58.png"/><Relationship Id="rId36" Type="http://schemas.openxmlformats.org/officeDocument/2006/relationships/image" Target="../media/image62.png"/><Relationship Id="rId10" Type="http://schemas.openxmlformats.org/officeDocument/2006/relationships/image" Target="../media/image49.png"/><Relationship Id="rId19" Type="http://schemas.openxmlformats.org/officeDocument/2006/relationships/customXml" Target="../ink/ink38.xml"/><Relationship Id="rId31" Type="http://schemas.openxmlformats.org/officeDocument/2006/relationships/customXml" Target="../ink/ink44.xml"/><Relationship Id="rId44" Type="http://schemas.openxmlformats.org/officeDocument/2006/relationships/image" Target="../media/image66.png"/><Relationship Id="rId4" Type="http://schemas.openxmlformats.org/officeDocument/2006/relationships/diagramQuickStyle" Target="../diagrams/quickStyle3.xml"/><Relationship Id="rId9" Type="http://schemas.openxmlformats.org/officeDocument/2006/relationships/customXml" Target="../ink/ink33.xml"/><Relationship Id="rId14" Type="http://schemas.openxmlformats.org/officeDocument/2006/relationships/image" Target="../media/image51.png"/><Relationship Id="rId22" Type="http://schemas.openxmlformats.org/officeDocument/2006/relationships/image" Target="../media/image55.png"/><Relationship Id="rId27" Type="http://schemas.openxmlformats.org/officeDocument/2006/relationships/customXml" Target="../ink/ink42.xml"/><Relationship Id="rId30" Type="http://schemas.openxmlformats.org/officeDocument/2006/relationships/image" Target="../media/image59.png"/><Relationship Id="rId35" Type="http://schemas.openxmlformats.org/officeDocument/2006/relationships/customXml" Target="../ink/ink46.xml"/><Relationship Id="rId43" Type="http://schemas.openxmlformats.org/officeDocument/2006/relationships/customXml" Target="../ink/ink50.xml"/><Relationship Id="rId8" Type="http://schemas.openxmlformats.org/officeDocument/2006/relationships/image" Target="../media/image48.png"/><Relationship Id="rId3" Type="http://schemas.openxmlformats.org/officeDocument/2006/relationships/diagramLayout" Target="../diagrams/layout3.xml"/><Relationship Id="rId12" Type="http://schemas.openxmlformats.org/officeDocument/2006/relationships/image" Target="../media/image50.png"/><Relationship Id="rId17" Type="http://schemas.openxmlformats.org/officeDocument/2006/relationships/customXml" Target="../ink/ink37.xml"/><Relationship Id="rId25" Type="http://schemas.openxmlformats.org/officeDocument/2006/relationships/customXml" Target="../ink/ink41.xml"/><Relationship Id="rId33" Type="http://schemas.openxmlformats.org/officeDocument/2006/relationships/customXml" Target="../ink/ink45.xml"/><Relationship Id="rId38" Type="http://schemas.openxmlformats.org/officeDocument/2006/relationships/image" Target="../media/image63.png"/></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ordpress.org/plugins/warp-driven-visual-search/"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addons.prestashop.com/en/cross-selling-product-bundles/51890-recommendation-of-similar-looking-products.html" TargetMode="External"/><Relationship Id="rId2" Type="http://schemas.openxmlformats.org/officeDocument/2006/relationships/hyperlink" Target="https://addons.prestashop.com/en/cross-selling-product-bundles/89262-frequently-bought-together.html"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F57DF2-49D1-4682-AE62-D60D0AAD9F5E}"/>
              </a:ext>
            </a:extLst>
          </p:cNvPr>
          <p:cNvSpPr txBox="1"/>
          <p:nvPr/>
        </p:nvSpPr>
        <p:spPr>
          <a:xfrm>
            <a:off x="2763520" y="1798320"/>
            <a:ext cx="7061200" cy="923330"/>
          </a:xfrm>
          <a:prstGeom prst="rect">
            <a:avLst/>
          </a:prstGeom>
          <a:noFill/>
        </p:spPr>
        <p:txBody>
          <a:bodyPr wrap="square" rtlCol="0">
            <a:spAutoFit/>
          </a:bodyPr>
          <a:lstStyle/>
          <a:p>
            <a:r>
              <a:rPr lang="en-IN" sz="5400" dirty="0"/>
              <a:t>Personalization</a:t>
            </a:r>
          </a:p>
        </p:txBody>
      </p:sp>
    </p:spTree>
    <p:extLst>
      <p:ext uri="{BB962C8B-B14F-4D97-AF65-F5344CB8AC3E}">
        <p14:creationId xmlns:p14="http://schemas.microsoft.com/office/powerpoint/2010/main" val="85113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0DB8-CAE7-49A4-8709-B63970EF530D}"/>
              </a:ext>
            </a:extLst>
          </p:cNvPr>
          <p:cNvSpPr>
            <a:spLocks noGrp="1"/>
          </p:cNvSpPr>
          <p:nvPr>
            <p:ph type="title"/>
          </p:nvPr>
        </p:nvSpPr>
        <p:spPr>
          <a:xfrm>
            <a:off x="995680" y="2132965"/>
            <a:ext cx="10515600" cy="1646555"/>
          </a:xfrm>
        </p:spPr>
        <p:txBody>
          <a:bodyPr>
            <a:normAutofit fontScale="90000"/>
          </a:bodyPr>
          <a:lstStyle/>
          <a:p>
            <a:r>
              <a:rPr lang="en-US" dirty="0"/>
              <a:t>Personalization is the central tenet of  modern Ecommerce/online experience.</a:t>
            </a:r>
            <a:br>
              <a:rPr lang="en-US" dirty="0"/>
            </a:br>
            <a:br>
              <a:rPr lang="en-US" dirty="0"/>
            </a:br>
            <a:r>
              <a:rPr lang="en-US" dirty="0"/>
              <a:t>Agree / Disagree ? </a:t>
            </a:r>
            <a:br>
              <a:rPr lang="en-US" dirty="0"/>
            </a:br>
            <a:endParaRPr lang="en-IN" dirty="0"/>
          </a:p>
        </p:txBody>
      </p:sp>
    </p:spTree>
    <p:extLst>
      <p:ext uri="{BB962C8B-B14F-4D97-AF65-F5344CB8AC3E}">
        <p14:creationId xmlns:p14="http://schemas.microsoft.com/office/powerpoint/2010/main" val="4017103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CAB-7D7C-4468-854C-949B2B1B4B81}"/>
              </a:ext>
            </a:extLst>
          </p:cNvPr>
          <p:cNvSpPr>
            <a:spLocks noGrp="1"/>
          </p:cNvSpPr>
          <p:nvPr>
            <p:ph type="title"/>
          </p:nvPr>
        </p:nvSpPr>
        <p:spPr>
          <a:xfrm>
            <a:off x="3032760" y="2356485"/>
            <a:ext cx="10515600" cy="1325563"/>
          </a:xfrm>
        </p:spPr>
        <p:txBody>
          <a:bodyPr/>
          <a:lstStyle/>
          <a:p>
            <a:r>
              <a:rPr lang="en-IN" dirty="0"/>
              <a:t>Achieved via ?</a:t>
            </a:r>
            <a:br>
              <a:rPr lang="en-IN" dirty="0"/>
            </a:br>
            <a:endParaRPr lang="en-IN" dirty="0"/>
          </a:p>
        </p:txBody>
      </p:sp>
    </p:spTree>
    <p:extLst>
      <p:ext uri="{BB962C8B-B14F-4D97-AF65-F5344CB8AC3E}">
        <p14:creationId xmlns:p14="http://schemas.microsoft.com/office/powerpoint/2010/main" val="2440022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7A9C-9670-486D-9E55-2F2CD722150F}"/>
              </a:ext>
            </a:extLst>
          </p:cNvPr>
          <p:cNvSpPr>
            <a:spLocks noGrp="1"/>
          </p:cNvSpPr>
          <p:nvPr>
            <p:ph type="title"/>
          </p:nvPr>
        </p:nvSpPr>
        <p:spPr>
          <a:xfrm>
            <a:off x="2103120" y="4317365"/>
            <a:ext cx="7396480" cy="1325563"/>
          </a:xfrm>
        </p:spPr>
        <p:txBody>
          <a:bodyPr/>
          <a:lstStyle/>
          <a:p>
            <a:r>
              <a:rPr lang="en-IN" dirty="0"/>
              <a:t>Recommender Systems (</a:t>
            </a:r>
            <a:r>
              <a:rPr lang="en-IN" dirty="0" err="1"/>
              <a:t>RecSys</a:t>
            </a:r>
            <a:r>
              <a:rPr lang="en-IN" dirty="0"/>
              <a:t>)</a:t>
            </a:r>
          </a:p>
        </p:txBody>
      </p:sp>
      <p:pic>
        <p:nvPicPr>
          <p:cNvPr id="1026" name="Picture 2" descr="Recommender systems Recommender systems Everywhere - buzz lightyearr | Meme  Generator">
            <a:extLst>
              <a:ext uri="{FF2B5EF4-FFF2-40B4-BE49-F238E27FC236}">
                <a16:creationId xmlns:a16="http://schemas.microsoft.com/office/drawing/2014/main" id="{167C3BC7-7051-490C-90E9-13DF1BCD4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708" y="572452"/>
            <a:ext cx="5381625" cy="298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63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C36F829-243F-47E5-81B4-ACEE03870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4314" y="2576713"/>
            <a:ext cx="1285875" cy="204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671DA7C8-4676-459B-AF6D-158FBE7628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597" y="5277353"/>
            <a:ext cx="298132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3D13E618-A704-40C0-8DC9-63E596720D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4672" y="3707504"/>
            <a:ext cx="357187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id="{704C30C9-180F-460B-9F06-5E1B64DEEB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218" y="4669529"/>
            <a:ext cx="239077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a:extLst>
              <a:ext uri="{FF2B5EF4-FFF2-40B4-BE49-F238E27FC236}">
                <a16:creationId xmlns:a16="http://schemas.microsoft.com/office/drawing/2014/main" id="{629E6280-7FD9-4CD2-A0BB-980589CF71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1527" y="4810628"/>
            <a:ext cx="32766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netflix-q">
            <a:extLst>
              <a:ext uri="{FF2B5EF4-FFF2-40B4-BE49-F238E27FC236}">
                <a16:creationId xmlns:a16="http://schemas.microsoft.com/office/drawing/2014/main" id="{F2CED890-85DC-4D47-994A-8F0DA3A7AC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826" y="1795634"/>
            <a:ext cx="3591771" cy="19118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B4AEC4E-A3E2-4AC5-ADAB-7C770C033B8F}"/>
              </a:ext>
            </a:extLst>
          </p:cNvPr>
          <p:cNvPicPr>
            <a:picLocks noChangeAspect="1"/>
          </p:cNvPicPr>
          <p:nvPr/>
        </p:nvPicPr>
        <p:blipFill>
          <a:blip r:embed="rId8"/>
          <a:stretch>
            <a:fillRect/>
          </a:stretch>
        </p:blipFill>
        <p:spPr>
          <a:xfrm>
            <a:off x="5146848" y="1507075"/>
            <a:ext cx="2743312" cy="1658387"/>
          </a:xfrm>
          <a:prstGeom prst="rect">
            <a:avLst/>
          </a:prstGeom>
        </p:spPr>
      </p:pic>
      <p:sp>
        <p:nvSpPr>
          <p:cNvPr id="11" name="TextBox 10">
            <a:extLst>
              <a:ext uri="{FF2B5EF4-FFF2-40B4-BE49-F238E27FC236}">
                <a16:creationId xmlns:a16="http://schemas.microsoft.com/office/drawing/2014/main" id="{E8787247-3BE1-4125-9FEA-8504C96CFF6F}"/>
              </a:ext>
            </a:extLst>
          </p:cNvPr>
          <p:cNvSpPr txBox="1"/>
          <p:nvPr/>
        </p:nvSpPr>
        <p:spPr>
          <a:xfrm>
            <a:off x="812800" y="284480"/>
            <a:ext cx="9519920" cy="646331"/>
          </a:xfrm>
          <a:prstGeom prst="rect">
            <a:avLst/>
          </a:prstGeom>
          <a:noFill/>
        </p:spPr>
        <p:txBody>
          <a:bodyPr wrap="square" rtlCol="0">
            <a:spAutoFit/>
          </a:bodyPr>
          <a:lstStyle/>
          <a:p>
            <a:r>
              <a:rPr lang="en-US" sz="3600" dirty="0">
                <a:latin typeface="+mj-lt"/>
              </a:rPr>
              <a:t>Once you see them, it’s every where  !</a:t>
            </a:r>
            <a:endParaRPr lang="en-IN" sz="3600" dirty="0">
              <a:latin typeface="+mj-lt"/>
            </a:endParaRPr>
          </a:p>
        </p:txBody>
      </p:sp>
    </p:spTree>
    <p:extLst>
      <p:ext uri="{BB962C8B-B14F-4D97-AF65-F5344CB8AC3E}">
        <p14:creationId xmlns:p14="http://schemas.microsoft.com/office/powerpoint/2010/main" val="61960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DBAEE-C2C3-4D5A-9F78-E84ABD72A766}"/>
              </a:ext>
            </a:extLst>
          </p:cNvPr>
          <p:cNvSpPr>
            <a:spLocks noGrp="1"/>
          </p:cNvSpPr>
          <p:nvPr>
            <p:ph type="title"/>
          </p:nvPr>
        </p:nvSpPr>
        <p:spPr>
          <a:xfrm>
            <a:off x="1833880" y="2305685"/>
            <a:ext cx="10515600" cy="1325563"/>
          </a:xfrm>
        </p:spPr>
        <p:txBody>
          <a:bodyPr/>
          <a:lstStyle/>
          <a:p>
            <a:r>
              <a:rPr lang="en-IN" dirty="0"/>
              <a:t>Everything is a Recommendation !</a:t>
            </a:r>
          </a:p>
        </p:txBody>
      </p:sp>
    </p:spTree>
    <p:extLst>
      <p:ext uri="{BB962C8B-B14F-4D97-AF65-F5344CB8AC3E}">
        <p14:creationId xmlns:p14="http://schemas.microsoft.com/office/powerpoint/2010/main" val="80305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C75F66F-0788-404F-BD7F-D6A6801B4F02}"/>
              </a:ext>
            </a:extLst>
          </p:cNvPr>
          <p:cNvGraphicFramePr/>
          <p:nvPr>
            <p:extLst>
              <p:ext uri="{D42A27DB-BD31-4B8C-83A1-F6EECF244321}">
                <p14:modId xmlns:p14="http://schemas.microsoft.com/office/powerpoint/2010/main" val="4225881550"/>
              </p:ext>
            </p:extLst>
          </p:nvPr>
        </p:nvGraphicFramePr>
        <p:xfrm>
          <a:off x="454428" y="416560"/>
          <a:ext cx="10853652"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 name="Group 9">
            <a:extLst>
              <a:ext uri="{FF2B5EF4-FFF2-40B4-BE49-F238E27FC236}">
                <a16:creationId xmlns:a16="http://schemas.microsoft.com/office/drawing/2014/main" id="{8A81459B-017A-2B12-7BD5-47566975EF44}"/>
              </a:ext>
            </a:extLst>
          </p:cNvPr>
          <p:cNvGrpSpPr/>
          <p:nvPr/>
        </p:nvGrpSpPr>
        <p:grpSpPr>
          <a:xfrm>
            <a:off x="7399564" y="400568"/>
            <a:ext cx="5037480" cy="6566760"/>
            <a:chOff x="7399564" y="400568"/>
            <a:chExt cx="5037480" cy="6566760"/>
          </a:xfrm>
        </p:grpSpPr>
        <mc:AlternateContent xmlns:mc="http://schemas.openxmlformats.org/markup-compatibility/2006">
          <mc:Choice xmlns:p14="http://schemas.microsoft.com/office/powerpoint/2010/main" Requires="p14">
            <p:contentPart p14:bwMode="auto" r:id="rId7">
              <p14:nvContentPartPr>
                <p14:cNvPr id="2" name="Ink 1">
                  <a:extLst>
                    <a:ext uri="{FF2B5EF4-FFF2-40B4-BE49-F238E27FC236}">
                      <a16:creationId xmlns:a16="http://schemas.microsoft.com/office/drawing/2014/main" id="{35F24991-44D9-BF26-20A6-0317D8C78E24}"/>
                    </a:ext>
                  </a:extLst>
                </p14:cNvPr>
                <p14:cNvContentPartPr/>
                <p14:nvPr/>
              </p14:nvContentPartPr>
              <p14:xfrm>
                <a:off x="10421404" y="400568"/>
                <a:ext cx="1242360" cy="713520"/>
              </p14:xfrm>
            </p:contentPart>
          </mc:Choice>
          <mc:Fallback>
            <p:pic>
              <p:nvPicPr>
                <p:cNvPr id="2" name="Ink 1">
                  <a:extLst>
                    <a:ext uri="{FF2B5EF4-FFF2-40B4-BE49-F238E27FC236}">
                      <a16:creationId xmlns:a16="http://schemas.microsoft.com/office/drawing/2014/main" id="{35F24991-44D9-BF26-20A6-0317D8C78E24}"/>
                    </a:ext>
                  </a:extLst>
                </p:cNvPr>
                <p:cNvPicPr/>
                <p:nvPr/>
              </p:nvPicPr>
              <p:blipFill>
                <a:blip r:embed="rId8"/>
                <a:stretch>
                  <a:fillRect/>
                </a:stretch>
              </p:blipFill>
              <p:spPr>
                <a:xfrm>
                  <a:off x="10417084" y="396248"/>
                  <a:ext cx="1251000" cy="7221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 name="Ink 2">
                  <a:extLst>
                    <a:ext uri="{FF2B5EF4-FFF2-40B4-BE49-F238E27FC236}">
                      <a16:creationId xmlns:a16="http://schemas.microsoft.com/office/drawing/2014/main" id="{C22E25A8-D938-CB25-2288-C47D7ECD4FA3}"/>
                    </a:ext>
                  </a:extLst>
                </p14:cNvPr>
                <p14:cNvContentPartPr/>
                <p14:nvPr/>
              </p14:nvContentPartPr>
              <p14:xfrm>
                <a:off x="10894444" y="980888"/>
                <a:ext cx="1194480" cy="764280"/>
              </p14:xfrm>
            </p:contentPart>
          </mc:Choice>
          <mc:Fallback>
            <p:pic>
              <p:nvPicPr>
                <p:cNvPr id="3" name="Ink 2">
                  <a:extLst>
                    <a:ext uri="{FF2B5EF4-FFF2-40B4-BE49-F238E27FC236}">
                      <a16:creationId xmlns:a16="http://schemas.microsoft.com/office/drawing/2014/main" id="{C22E25A8-D938-CB25-2288-C47D7ECD4FA3}"/>
                    </a:ext>
                  </a:extLst>
                </p:cNvPr>
                <p:cNvPicPr/>
                <p:nvPr/>
              </p:nvPicPr>
              <p:blipFill>
                <a:blip r:embed="rId10"/>
                <a:stretch>
                  <a:fillRect/>
                </a:stretch>
              </p:blipFill>
              <p:spPr>
                <a:xfrm>
                  <a:off x="10890124" y="976568"/>
                  <a:ext cx="1203120" cy="772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 name="Ink 5">
                  <a:extLst>
                    <a:ext uri="{FF2B5EF4-FFF2-40B4-BE49-F238E27FC236}">
                      <a16:creationId xmlns:a16="http://schemas.microsoft.com/office/drawing/2014/main" id="{3758BCD7-E9FE-249B-A9F9-ED10A9D1BE8B}"/>
                    </a:ext>
                  </a:extLst>
                </p14:cNvPr>
                <p14:cNvContentPartPr/>
                <p14:nvPr/>
              </p14:nvContentPartPr>
              <p14:xfrm>
                <a:off x="10863844" y="2177888"/>
                <a:ext cx="1573200" cy="644400"/>
              </p14:xfrm>
            </p:contentPart>
          </mc:Choice>
          <mc:Fallback>
            <p:pic>
              <p:nvPicPr>
                <p:cNvPr id="6" name="Ink 5">
                  <a:extLst>
                    <a:ext uri="{FF2B5EF4-FFF2-40B4-BE49-F238E27FC236}">
                      <a16:creationId xmlns:a16="http://schemas.microsoft.com/office/drawing/2014/main" id="{3758BCD7-E9FE-249B-A9F9-ED10A9D1BE8B}"/>
                    </a:ext>
                  </a:extLst>
                </p:cNvPr>
                <p:cNvPicPr/>
                <p:nvPr/>
              </p:nvPicPr>
              <p:blipFill>
                <a:blip r:embed="rId12"/>
                <a:stretch>
                  <a:fillRect/>
                </a:stretch>
              </p:blipFill>
              <p:spPr>
                <a:xfrm>
                  <a:off x="10859524" y="2173568"/>
                  <a:ext cx="1581840" cy="653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7" name="Ink 6">
                  <a:extLst>
                    <a:ext uri="{FF2B5EF4-FFF2-40B4-BE49-F238E27FC236}">
                      <a16:creationId xmlns:a16="http://schemas.microsoft.com/office/drawing/2014/main" id="{B6E58910-D47E-47CB-1A2C-E2E3A0B8B839}"/>
                    </a:ext>
                  </a:extLst>
                </p14:cNvPr>
                <p14:cNvContentPartPr/>
                <p14:nvPr/>
              </p14:nvContentPartPr>
              <p14:xfrm>
                <a:off x="11143204" y="3179768"/>
                <a:ext cx="1182240" cy="769680"/>
              </p14:xfrm>
            </p:contentPart>
          </mc:Choice>
          <mc:Fallback>
            <p:pic>
              <p:nvPicPr>
                <p:cNvPr id="7" name="Ink 6">
                  <a:extLst>
                    <a:ext uri="{FF2B5EF4-FFF2-40B4-BE49-F238E27FC236}">
                      <a16:creationId xmlns:a16="http://schemas.microsoft.com/office/drawing/2014/main" id="{B6E58910-D47E-47CB-1A2C-E2E3A0B8B839}"/>
                    </a:ext>
                  </a:extLst>
                </p:cNvPr>
                <p:cNvPicPr/>
                <p:nvPr/>
              </p:nvPicPr>
              <p:blipFill>
                <a:blip r:embed="rId14"/>
                <a:stretch>
                  <a:fillRect/>
                </a:stretch>
              </p:blipFill>
              <p:spPr>
                <a:xfrm>
                  <a:off x="11138884" y="3175448"/>
                  <a:ext cx="1190880" cy="778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8" name="Ink 7">
                  <a:extLst>
                    <a:ext uri="{FF2B5EF4-FFF2-40B4-BE49-F238E27FC236}">
                      <a16:creationId xmlns:a16="http://schemas.microsoft.com/office/drawing/2014/main" id="{C1D1A9DE-B2CC-E63C-4155-63BD3A8D26D6}"/>
                    </a:ext>
                  </a:extLst>
                </p14:cNvPr>
                <p14:cNvContentPartPr/>
                <p14:nvPr/>
              </p14:nvContentPartPr>
              <p14:xfrm>
                <a:off x="10974364" y="4428248"/>
                <a:ext cx="1302120" cy="535320"/>
              </p14:xfrm>
            </p:contentPart>
          </mc:Choice>
          <mc:Fallback>
            <p:pic>
              <p:nvPicPr>
                <p:cNvPr id="8" name="Ink 7">
                  <a:extLst>
                    <a:ext uri="{FF2B5EF4-FFF2-40B4-BE49-F238E27FC236}">
                      <a16:creationId xmlns:a16="http://schemas.microsoft.com/office/drawing/2014/main" id="{C1D1A9DE-B2CC-E63C-4155-63BD3A8D26D6}"/>
                    </a:ext>
                  </a:extLst>
                </p:cNvPr>
                <p:cNvPicPr/>
                <p:nvPr/>
              </p:nvPicPr>
              <p:blipFill>
                <a:blip r:embed="rId16"/>
                <a:stretch>
                  <a:fillRect/>
                </a:stretch>
              </p:blipFill>
              <p:spPr>
                <a:xfrm>
                  <a:off x="10970044" y="4423928"/>
                  <a:ext cx="1310760" cy="543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9" name="Ink 8">
                  <a:extLst>
                    <a:ext uri="{FF2B5EF4-FFF2-40B4-BE49-F238E27FC236}">
                      <a16:creationId xmlns:a16="http://schemas.microsoft.com/office/drawing/2014/main" id="{B539C64B-4750-6932-C397-0D024A56199E}"/>
                    </a:ext>
                  </a:extLst>
                </p14:cNvPr>
                <p14:cNvContentPartPr/>
                <p14:nvPr/>
              </p14:nvContentPartPr>
              <p14:xfrm>
                <a:off x="7399564" y="5116568"/>
                <a:ext cx="4927680" cy="1850760"/>
              </p14:xfrm>
            </p:contentPart>
          </mc:Choice>
          <mc:Fallback>
            <p:pic>
              <p:nvPicPr>
                <p:cNvPr id="9" name="Ink 8">
                  <a:extLst>
                    <a:ext uri="{FF2B5EF4-FFF2-40B4-BE49-F238E27FC236}">
                      <a16:creationId xmlns:a16="http://schemas.microsoft.com/office/drawing/2014/main" id="{B539C64B-4750-6932-C397-0D024A56199E}"/>
                    </a:ext>
                  </a:extLst>
                </p:cNvPr>
                <p:cNvPicPr/>
                <p:nvPr/>
              </p:nvPicPr>
              <p:blipFill>
                <a:blip r:embed="rId18"/>
                <a:stretch>
                  <a:fillRect/>
                </a:stretch>
              </p:blipFill>
              <p:spPr>
                <a:xfrm>
                  <a:off x="7395244" y="5112248"/>
                  <a:ext cx="4936320" cy="1859400"/>
                </a:xfrm>
                <a:prstGeom prst="rect">
                  <a:avLst/>
                </a:prstGeom>
              </p:spPr>
            </p:pic>
          </mc:Fallback>
        </mc:AlternateContent>
      </p:grpSp>
    </p:spTree>
    <p:extLst>
      <p:ext uri="{BB962C8B-B14F-4D97-AF65-F5344CB8AC3E}">
        <p14:creationId xmlns:p14="http://schemas.microsoft.com/office/powerpoint/2010/main" val="3046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83850-B18C-433E-9F62-ED08F4C899CD}"/>
              </a:ext>
            </a:extLst>
          </p:cNvPr>
          <p:cNvSpPr>
            <a:spLocks noGrp="1"/>
          </p:cNvSpPr>
          <p:nvPr>
            <p:ph type="title"/>
          </p:nvPr>
        </p:nvSpPr>
        <p:spPr/>
        <p:txBody>
          <a:bodyPr/>
          <a:lstStyle/>
          <a:p>
            <a:r>
              <a:rPr lang="en-IN" dirty="0"/>
              <a:t>Preferences </a:t>
            </a:r>
          </a:p>
        </p:txBody>
      </p:sp>
      <p:sp>
        <p:nvSpPr>
          <p:cNvPr id="3" name="Content Placeholder 2">
            <a:extLst>
              <a:ext uri="{FF2B5EF4-FFF2-40B4-BE49-F238E27FC236}">
                <a16:creationId xmlns:a16="http://schemas.microsoft.com/office/drawing/2014/main" id="{2364A463-D443-409D-A0B8-D9702B6EDDBA}"/>
              </a:ext>
            </a:extLst>
          </p:cNvPr>
          <p:cNvSpPr>
            <a:spLocks noGrp="1"/>
          </p:cNvSpPr>
          <p:nvPr>
            <p:ph idx="1"/>
          </p:nvPr>
        </p:nvSpPr>
        <p:spPr/>
        <p:txBody>
          <a:bodyPr/>
          <a:lstStyle/>
          <a:p>
            <a:r>
              <a:rPr lang="en-IN" dirty="0"/>
              <a:t>Explicit feedback –  </a:t>
            </a:r>
            <a:r>
              <a:rPr lang="en-US" dirty="0"/>
              <a:t>Where users directly report on their interest in products</a:t>
            </a:r>
            <a:r>
              <a:rPr lang="en-IN" dirty="0"/>
              <a:t>  ( One-Five Stars Ratings,  Thumbs up/down, Like/Dislike )</a:t>
            </a:r>
          </a:p>
          <a:p>
            <a:r>
              <a:rPr lang="en-IN" dirty="0"/>
              <a:t>Implicit Feedback - </a:t>
            </a:r>
            <a:r>
              <a:rPr lang="en-US" dirty="0"/>
              <a:t>indirectly collect opinion by observing user behavior. Types of implicit feedback include purchase history, browsing history, search patterns. </a:t>
            </a:r>
            <a:endParaRPr lang="en-IN" dirty="0"/>
          </a:p>
        </p:txBody>
      </p:sp>
    </p:spTree>
    <p:extLst>
      <p:ext uri="{BB962C8B-B14F-4D97-AF65-F5344CB8AC3E}">
        <p14:creationId xmlns:p14="http://schemas.microsoft.com/office/powerpoint/2010/main" val="1868839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066C-41BD-42A7-940A-C93CBB45DD12}"/>
              </a:ext>
            </a:extLst>
          </p:cNvPr>
          <p:cNvSpPr>
            <a:spLocks noGrp="1"/>
          </p:cNvSpPr>
          <p:nvPr>
            <p:ph type="title"/>
          </p:nvPr>
        </p:nvSpPr>
        <p:spPr>
          <a:xfrm>
            <a:off x="873760" y="1051242"/>
            <a:ext cx="10855960" cy="1494155"/>
          </a:xfrm>
        </p:spPr>
        <p:txBody>
          <a:bodyPr>
            <a:normAutofit fontScale="90000"/>
          </a:bodyPr>
          <a:lstStyle/>
          <a:p>
            <a:r>
              <a:rPr lang="en-IN" dirty="0"/>
              <a:t>Netflix Prize 2006</a:t>
            </a:r>
            <a:br>
              <a:rPr lang="en-IN" dirty="0"/>
            </a:br>
            <a:br>
              <a:rPr lang="en-IN" dirty="0"/>
            </a:br>
            <a:br>
              <a:rPr lang="en-IN" dirty="0"/>
            </a:br>
            <a:endParaRPr lang="en-IN" sz="3600" dirty="0"/>
          </a:p>
        </p:txBody>
      </p:sp>
      <p:sp>
        <p:nvSpPr>
          <p:cNvPr id="3" name="TextBox 2">
            <a:extLst>
              <a:ext uri="{FF2B5EF4-FFF2-40B4-BE49-F238E27FC236}">
                <a16:creationId xmlns:a16="http://schemas.microsoft.com/office/drawing/2014/main" id="{40B31800-FE46-43BB-A831-907863040FEB}"/>
              </a:ext>
            </a:extLst>
          </p:cNvPr>
          <p:cNvSpPr txBox="1"/>
          <p:nvPr/>
        </p:nvSpPr>
        <p:spPr>
          <a:xfrm>
            <a:off x="579120" y="1798320"/>
            <a:ext cx="10637520" cy="2308324"/>
          </a:xfrm>
          <a:prstGeom prst="rect">
            <a:avLst/>
          </a:prstGeom>
          <a:noFill/>
        </p:spPr>
        <p:txBody>
          <a:bodyPr wrap="square" rtlCol="0">
            <a:spAutoFit/>
          </a:bodyPr>
          <a:lstStyle/>
          <a:p>
            <a:pPr marL="571500" indent="-571500">
              <a:buFont typeface="Arial" panose="020B0604020202020204" pitchFamily="34" charset="0"/>
              <a:buChar char="•"/>
            </a:pPr>
            <a:r>
              <a:rPr lang="en-US" sz="3600" dirty="0"/>
              <a:t>Offered a $1 million prize to whomever came up with a solution that reduced RMSE by 10% beyond what was obtained by </a:t>
            </a:r>
            <a:r>
              <a:rPr lang="en-US" sz="3600" dirty="0" err="1"/>
              <a:t>Cinematch</a:t>
            </a:r>
            <a:r>
              <a:rPr lang="en-US" sz="3600" dirty="0"/>
              <a:t>.</a:t>
            </a:r>
          </a:p>
          <a:p>
            <a:pPr marL="571500" indent="-571500">
              <a:buFont typeface="Arial" panose="020B0604020202020204" pitchFamily="34" charset="0"/>
              <a:buChar char="•"/>
            </a:pPr>
            <a:r>
              <a:rPr lang="en-IN" sz="3600" dirty="0"/>
              <a:t>Changed the world forever !</a:t>
            </a:r>
          </a:p>
        </p:txBody>
      </p:sp>
    </p:spTree>
    <p:extLst>
      <p:ext uri="{BB962C8B-B14F-4D97-AF65-F5344CB8AC3E}">
        <p14:creationId xmlns:p14="http://schemas.microsoft.com/office/powerpoint/2010/main" val="378647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2636-B612-56EF-3548-21BBD35D41AE}"/>
              </a:ext>
            </a:extLst>
          </p:cNvPr>
          <p:cNvSpPr>
            <a:spLocks noGrp="1"/>
          </p:cNvSpPr>
          <p:nvPr>
            <p:ph type="title"/>
          </p:nvPr>
        </p:nvSpPr>
        <p:spPr/>
        <p:txBody>
          <a:bodyPr/>
          <a:lstStyle/>
          <a:p>
            <a:r>
              <a:rPr lang="en-IN" dirty="0" err="1"/>
              <a:t>RecSys</a:t>
            </a:r>
            <a:r>
              <a:rPr lang="en-IN" dirty="0"/>
              <a:t> challenges </a:t>
            </a:r>
          </a:p>
        </p:txBody>
      </p:sp>
      <p:sp>
        <p:nvSpPr>
          <p:cNvPr id="3" name="Content Placeholder 2">
            <a:extLst>
              <a:ext uri="{FF2B5EF4-FFF2-40B4-BE49-F238E27FC236}">
                <a16:creationId xmlns:a16="http://schemas.microsoft.com/office/drawing/2014/main" id="{C4447186-5C51-2478-BFBC-D27D081F06DA}"/>
              </a:ext>
            </a:extLst>
          </p:cNvPr>
          <p:cNvSpPr>
            <a:spLocks noGrp="1"/>
          </p:cNvSpPr>
          <p:nvPr>
            <p:ph idx="1"/>
          </p:nvPr>
        </p:nvSpPr>
        <p:spPr/>
        <p:txBody>
          <a:bodyPr/>
          <a:lstStyle/>
          <a:p>
            <a:pPr marL="0" indent="0">
              <a:buNone/>
            </a:pPr>
            <a:r>
              <a:rPr lang="en-IN" dirty="0"/>
              <a:t>https://recsys.acm.org/recsys24/challenge/</a:t>
            </a:r>
          </a:p>
        </p:txBody>
      </p:sp>
    </p:spTree>
    <p:extLst>
      <p:ext uri="{BB962C8B-B14F-4D97-AF65-F5344CB8AC3E}">
        <p14:creationId xmlns:p14="http://schemas.microsoft.com/office/powerpoint/2010/main" val="150852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085D-B8D8-4312-A1EA-1989DB87F4B0}"/>
              </a:ext>
            </a:extLst>
          </p:cNvPr>
          <p:cNvSpPr>
            <a:spLocks noGrp="1"/>
          </p:cNvSpPr>
          <p:nvPr>
            <p:ph type="title"/>
          </p:nvPr>
        </p:nvSpPr>
        <p:spPr/>
        <p:txBody>
          <a:bodyPr/>
          <a:lstStyle/>
          <a:p>
            <a:r>
              <a:rPr lang="en-IN" dirty="0"/>
              <a:t>Approaches </a:t>
            </a:r>
          </a:p>
        </p:txBody>
      </p:sp>
      <p:sp>
        <p:nvSpPr>
          <p:cNvPr id="3" name="Content Placeholder 2">
            <a:extLst>
              <a:ext uri="{FF2B5EF4-FFF2-40B4-BE49-F238E27FC236}">
                <a16:creationId xmlns:a16="http://schemas.microsoft.com/office/drawing/2014/main" id="{69A072A6-78F8-4F5A-849C-40BAA6E44EA5}"/>
              </a:ext>
            </a:extLst>
          </p:cNvPr>
          <p:cNvSpPr>
            <a:spLocks noGrp="1"/>
          </p:cNvSpPr>
          <p:nvPr>
            <p:ph idx="1"/>
          </p:nvPr>
        </p:nvSpPr>
        <p:spPr/>
        <p:txBody>
          <a:bodyPr/>
          <a:lstStyle/>
          <a:p>
            <a:r>
              <a:rPr lang="en-IN" dirty="0"/>
              <a:t>Content Based approach</a:t>
            </a:r>
          </a:p>
          <a:p>
            <a:r>
              <a:rPr lang="en-IN" dirty="0"/>
              <a:t>Collaborative Filtering</a:t>
            </a:r>
          </a:p>
          <a:p>
            <a:r>
              <a:rPr lang="en-IN" dirty="0"/>
              <a:t>Hybrid  </a:t>
            </a:r>
            <a:r>
              <a:rPr lang="en-IN" dirty="0">
                <a:sym typeface="Wingdings" panose="05000000000000000000" pitchFamily="2" charset="2"/>
              </a:rPr>
              <a:t> </a:t>
            </a:r>
            <a:endParaRPr lang="en-IN" dirty="0"/>
          </a:p>
        </p:txBody>
      </p:sp>
    </p:spTree>
    <p:extLst>
      <p:ext uri="{BB962C8B-B14F-4D97-AF65-F5344CB8AC3E}">
        <p14:creationId xmlns:p14="http://schemas.microsoft.com/office/powerpoint/2010/main" val="244333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6845-5071-4F21-8518-D5E868B7D78A}"/>
              </a:ext>
            </a:extLst>
          </p:cNvPr>
          <p:cNvSpPr>
            <a:spLocks noGrp="1"/>
          </p:cNvSpPr>
          <p:nvPr>
            <p:ph type="title"/>
          </p:nvPr>
        </p:nvSpPr>
        <p:spPr/>
        <p:txBody>
          <a:bodyPr/>
          <a:lstStyle/>
          <a:p>
            <a:r>
              <a:rPr lang="en-IN" dirty="0"/>
              <a:t>Content Based Approach </a:t>
            </a:r>
            <a:br>
              <a:rPr lang="en-IN" dirty="0"/>
            </a:br>
            <a:endParaRPr lang="en-IN" dirty="0"/>
          </a:p>
        </p:txBody>
      </p:sp>
      <p:sp>
        <p:nvSpPr>
          <p:cNvPr id="3" name="Content Placeholder 2">
            <a:extLst>
              <a:ext uri="{FF2B5EF4-FFF2-40B4-BE49-F238E27FC236}">
                <a16:creationId xmlns:a16="http://schemas.microsoft.com/office/drawing/2014/main" id="{2FE5488F-EB3C-4634-B5C2-5E2DEB84253F}"/>
              </a:ext>
            </a:extLst>
          </p:cNvPr>
          <p:cNvSpPr>
            <a:spLocks noGrp="1"/>
          </p:cNvSpPr>
          <p:nvPr>
            <p:ph idx="1"/>
          </p:nvPr>
        </p:nvSpPr>
        <p:spPr>
          <a:xfrm>
            <a:off x="736600" y="1155065"/>
            <a:ext cx="10515600" cy="4351338"/>
          </a:xfrm>
        </p:spPr>
        <p:txBody>
          <a:bodyPr/>
          <a:lstStyle/>
          <a:p>
            <a:r>
              <a:rPr lang="en-US" dirty="0"/>
              <a:t>Makes recommendations to a user  by analyzing the description of the items previous consumed by the user and the description of items to be recommended </a:t>
            </a:r>
            <a:endParaRPr lang="en-IN" dirty="0"/>
          </a:p>
        </p:txBody>
      </p:sp>
      <p:pic>
        <p:nvPicPr>
          <p:cNvPr id="4" name="Picture 2">
            <a:extLst>
              <a:ext uri="{FF2B5EF4-FFF2-40B4-BE49-F238E27FC236}">
                <a16:creationId xmlns:a16="http://schemas.microsoft.com/office/drawing/2014/main" id="{9FEEA245-45CF-48C0-9C5F-871631316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239" y="2480627"/>
            <a:ext cx="6258561" cy="4305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123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15ED-1EE5-48C9-840A-4EEC92DFE277}"/>
              </a:ext>
            </a:extLst>
          </p:cNvPr>
          <p:cNvSpPr>
            <a:spLocks noGrp="1"/>
          </p:cNvSpPr>
          <p:nvPr>
            <p:ph type="title"/>
          </p:nvPr>
        </p:nvSpPr>
        <p:spPr>
          <a:xfrm>
            <a:off x="1041400" y="669925"/>
            <a:ext cx="10515600" cy="1325563"/>
          </a:xfrm>
        </p:spPr>
        <p:txBody>
          <a:bodyPr/>
          <a:lstStyle/>
          <a:p>
            <a:r>
              <a:rPr lang="en-IN" dirty="0"/>
              <a:t>Homophily !</a:t>
            </a:r>
          </a:p>
        </p:txBody>
      </p:sp>
      <p:sp>
        <p:nvSpPr>
          <p:cNvPr id="4" name="TextBox 3">
            <a:extLst>
              <a:ext uri="{FF2B5EF4-FFF2-40B4-BE49-F238E27FC236}">
                <a16:creationId xmlns:a16="http://schemas.microsoft.com/office/drawing/2014/main" id="{CD28DC5B-0061-4B72-B7EB-239B665F949D}"/>
              </a:ext>
            </a:extLst>
          </p:cNvPr>
          <p:cNvSpPr txBox="1"/>
          <p:nvPr/>
        </p:nvSpPr>
        <p:spPr>
          <a:xfrm>
            <a:off x="1041400" y="2113280"/>
            <a:ext cx="7538720" cy="584775"/>
          </a:xfrm>
          <a:prstGeom prst="rect">
            <a:avLst/>
          </a:prstGeom>
          <a:noFill/>
        </p:spPr>
        <p:txBody>
          <a:bodyPr wrap="square" rtlCol="0">
            <a:spAutoFit/>
          </a:bodyPr>
          <a:lstStyle/>
          <a:p>
            <a:r>
              <a:rPr lang="en-IN" sz="3200" i="1" dirty="0"/>
              <a:t>Birds of a Feather, Flock together… </a:t>
            </a:r>
          </a:p>
        </p:txBody>
      </p:sp>
    </p:spTree>
    <p:extLst>
      <p:ext uri="{BB962C8B-B14F-4D97-AF65-F5344CB8AC3E}">
        <p14:creationId xmlns:p14="http://schemas.microsoft.com/office/powerpoint/2010/main" val="4775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77FB-A0D6-4E08-AC3F-7529A8615995}"/>
              </a:ext>
            </a:extLst>
          </p:cNvPr>
          <p:cNvSpPr>
            <a:spLocks noGrp="1"/>
          </p:cNvSpPr>
          <p:nvPr>
            <p:ph type="title"/>
          </p:nvPr>
        </p:nvSpPr>
        <p:spPr/>
        <p:txBody>
          <a:bodyPr/>
          <a:lstStyle/>
          <a:p>
            <a:r>
              <a:rPr lang="en-IN" dirty="0"/>
              <a:t>Collaborative Filtering</a:t>
            </a:r>
            <a:br>
              <a:rPr lang="en-IN" dirty="0"/>
            </a:br>
            <a:endParaRPr lang="en-IN" dirty="0"/>
          </a:p>
        </p:txBody>
      </p:sp>
      <p:sp>
        <p:nvSpPr>
          <p:cNvPr id="3" name="Content Placeholder 2">
            <a:extLst>
              <a:ext uri="{FF2B5EF4-FFF2-40B4-BE49-F238E27FC236}">
                <a16:creationId xmlns:a16="http://schemas.microsoft.com/office/drawing/2014/main" id="{798033A1-12AA-4789-A36A-4D027294DEDE}"/>
              </a:ext>
            </a:extLst>
          </p:cNvPr>
          <p:cNvSpPr>
            <a:spLocks noGrp="1"/>
          </p:cNvSpPr>
          <p:nvPr>
            <p:ph idx="1"/>
          </p:nvPr>
        </p:nvSpPr>
        <p:spPr>
          <a:xfrm>
            <a:off x="838200" y="1027906"/>
            <a:ext cx="10515600" cy="4351338"/>
          </a:xfrm>
        </p:spPr>
        <p:txBody>
          <a:bodyPr/>
          <a:lstStyle/>
          <a:p>
            <a:r>
              <a:rPr lang="en-US" b="1" dirty="0"/>
              <a:t>Collaborative filtering </a:t>
            </a:r>
            <a:r>
              <a:rPr lang="en-US" dirty="0"/>
              <a:t>is an approach to making recommendations by finding correlations / similarities among users of a recommendation system, one of the most successful approaches, continues to attract interest of industry and academicians .</a:t>
            </a:r>
          </a:p>
          <a:p>
            <a:endParaRPr lang="en-US" dirty="0"/>
          </a:p>
          <a:p>
            <a:r>
              <a:rPr lang="en-US" dirty="0">
                <a:solidFill>
                  <a:schemeClr val="tx1"/>
                </a:solidFill>
              </a:rPr>
              <a:t>Collaborative filtering algorithm works on the basic assumption that if two individuals A and B like similar items or give similar rating to n items, then they will do similarly for other items too</a:t>
            </a:r>
            <a:endParaRPr lang="en-IN" dirty="0"/>
          </a:p>
        </p:txBody>
      </p:sp>
    </p:spTree>
    <p:extLst>
      <p:ext uri="{BB962C8B-B14F-4D97-AF65-F5344CB8AC3E}">
        <p14:creationId xmlns:p14="http://schemas.microsoft.com/office/powerpoint/2010/main" val="33581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FA66E20-51F9-42DD-A7D7-F64B38D30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57" y="538480"/>
            <a:ext cx="9810365" cy="538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1285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E7AC1D-7512-476B-B409-149BEEF9E967}"/>
              </a:ext>
            </a:extLst>
          </p:cNvPr>
          <p:cNvPicPr>
            <a:picLocks noChangeAspect="1"/>
          </p:cNvPicPr>
          <p:nvPr/>
        </p:nvPicPr>
        <p:blipFill>
          <a:blip r:embed="rId2"/>
          <a:stretch>
            <a:fillRect/>
          </a:stretch>
        </p:blipFill>
        <p:spPr>
          <a:xfrm>
            <a:off x="3574097" y="529273"/>
            <a:ext cx="4214191" cy="4632008"/>
          </a:xfrm>
          <a:prstGeom prst="rect">
            <a:avLst/>
          </a:prstGeom>
        </p:spPr>
      </p:pic>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8CAAD4EE-7B80-B508-0900-9152E67966A4}"/>
                  </a:ext>
                </a:extLst>
              </p14:cNvPr>
              <p14:cNvContentPartPr/>
              <p14:nvPr/>
            </p14:nvContentPartPr>
            <p14:xfrm>
              <a:off x="7517284" y="466808"/>
              <a:ext cx="2201400" cy="575640"/>
            </p14:xfrm>
          </p:contentPart>
        </mc:Choice>
        <mc:Fallback>
          <p:pic>
            <p:nvPicPr>
              <p:cNvPr id="2" name="Ink 1">
                <a:extLst>
                  <a:ext uri="{FF2B5EF4-FFF2-40B4-BE49-F238E27FC236}">
                    <a16:creationId xmlns:a16="http://schemas.microsoft.com/office/drawing/2014/main" id="{8CAAD4EE-7B80-B508-0900-9152E67966A4}"/>
                  </a:ext>
                </a:extLst>
              </p:cNvPr>
              <p:cNvPicPr/>
              <p:nvPr/>
            </p:nvPicPr>
            <p:blipFill>
              <a:blip r:embed="rId4"/>
              <a:stretch>
                <a:fillRect/>
              </a:stretch>
            </p:blipFill>
            <p:spPr>
              <a:xfrm>
                <a:off x="7512964" y="462488"/>
                <a:ext cx="2210040" cy="584280"/>
              </a:xfrm>
              <a:prstGeom prst="rect">
                <a:avLst/>
              </a:prstGeom>
            </p:spPr>
          </p:pic>
        </mc:Fallback>
      </mc:AlternateContent>
      <p:grpSp>
        <p:nvGrpSpPr>
          <p:cNvPr id="11" name="Group 10">
            <a:extLst>
              <a:ext uri="{FF2B5EF4-FFF2-40B4-BE49-F238E27FC236}">
                <a16:creationId xmlns:a16="http://schemas.microsoft.com/office/drawing/2014/main" id="{A8C8D4ED-B029-868C-25C1-4DE912D808D9}"/>
              </a:ext>
            </a:extLst>
          </p:cNvPr>
          <p:cNvGrpSpPr/>
          <p:nvPr/>
        </p:nvGrpSpPr>
        <p:grpSpPr>
          <a:xfrm>
            <a:off x="7578124" y="1506848"/>
            <a:ext cx="4532040" cy="820080"/>
            <a:chOff x="7578124" y="1506848"/>
            <a:chExt cx="4532040" cy="820080"/>
          </a:xfrm>
        </p:grpSpPr>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A8155BC6-BD79-D3F1-6981-22E9632B2E0B}"/>
                    </a:ext>
                  </a:extLst>
                </p14:cNvPr>
                <p14:cNvContentPartPr/>
                <p14:nvPr/>
              </p14:nvContentPartPr>
              <p14:xfrm>
                <a:off x="7578124" y="1902848"/>
                <a:ext cx="1611720" cy="322200"/>
              </p14:xfrm>
            </p:contentPart>
          </mc:Choice>
          <mc:Fallback>
            <p:pic>
              <p:nvPicPr>
                <p:cNvPr id="3" name="Ink 2">
                  <a:extLst>
                    <a:ext uri="{FF2B5EF4-FFF2-40B4-BE49-F238E27FC236}">
                      <a16:creationId xmlns:a16="http://schemas.microsoft.com/office/drawing/2014/main" id="{A8155BC6-BD79-D3F1-6981-22E9632B2E0B}"/>
                    </a:ext>
                  </a:extLst>
                </p:cNvPr>
                <p:cNvPicPr/>
                <p:nvPr/>
              </p:nvPicPr>
              <p:blipFill>
                <a:blip r:embed="rId6"/>
                <a:stretch>
                  <a:fillRect/>
                </a:stretch>
              </p:blipFill>
              <p:spPr>
                <a:xfrm>
                  <a:off x="7573804" y="1898528"/>
                  <a:ext cx="1620360" cy="3308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Ink 4">
                  <a:extLst>
                    <a:ext uri="{FF2B5EF4-FFF2-40B4-BE49-F238E27FC236}">
                      <a16:creationId xmlns:a16="http://schemas.microsoft.com/office/drawing/2014/main" id="{503EA586-84D2-C51B-15E5-67FB7282CD64}"/>
                    </a:ext>
                  </a:extLst>
                </p14:cNvPr>
                <p14:cNvContentPartPr/>
                <p14:nvPr/>
              </p14:nvContentPartPr>
              <p14:xfrm>
                <a:off x="9334564" y="2196968"/>
                <a:ext cx="306360" cy="129960"/>
              </p14:xfrm>
            </p:contentPart>
          </mc:Choice>
          <mc:Fallback>
            <p:pic>
              <p:nvPicPr>
                <p:cNvPr id="5" name="Ink 4">
                  <a:extLst>
                    <a:ext uri="{FF2B5EF4-FFF2-40B4-BE49-F238E27FC236}">
                      <a16:creationId xmlns:a16="http://schemas.microsoft.com/office/drawing/2014/main" id="{503EA586-84D2-C51B-15E5-67FB7282CD64}"/>
                    </a:ext>
                  </a:extLst>
                </p:cNvPr>
                <p:cNvPicPr/>
                <p:nvPr/>
              </p:nvPicPr>
              <p:blipFill>
                <a:blip r:embed="rId8"/>
                <a:stretch>
                  <a:fillRect/>
                </a:stretch>
              </p:blipFill>
              <p:spPr>
                <a:xfrm>
                  <a:off x="9330244" y="2192648"/>
                  <a:ext cx="31500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Ink 7">
                  <a:extLst>
                    <a:ext uri="{FF2B5EF4-FFF2-40B4-BE49-F238E27FC236}">
                      <a16:creationId xmlns:a16="http://schemas.microsoft.com/office/drawing/2014/main" id="{C94281B9-2175-DD3E-C5DB-E0DB8A1AE125}"/>
                    </a:ext>
                  </a:extLst>
                </p14:cNvPr>
                <p14:cNvContentPartPr/>
                <p14:nvPr/>
              </p14:nvContentPartPr>
              <p14:xfrm>
                <a:off x="10307644" y="1506848"/>
                <a:ext cx="946080" cy="268920"/>
              </p14:xfrm>
            </p:contentPart>
          </mc:Choice>
          <mc:Fallback>
            <p:pic>
              <p:nvPicPr>
                <p:cNvPr id="8" name="Ink 7">
                  <a:extLst>
                    <a:ext uri="{FF2B5EF4-FFF2-40B4-BE49-F238E27FC236}">
                      <a16:creationId xmlns:a16="http://schemas.microsoft.com/office/drawing/2014/main" id="{C94281B9-2175-DD3E-C5DB-E0DB8A1AE125}"/>
                    </a:ext>
                  </a:extLst>
                </p:cNvPr>
                <p:cNvPicPr/>
                <p:nvPr/>
              </p:nvPicPr>
              <p:blipFill>
                <a:blip r:embed="rId10"/>
                <a:stretch>
                  <a:fillRect/>
                </a:stretch>
              </p:blipFill>
              <p:spPr>
                <a:xfrm>
                  <a:off x="10303324" y="1502528"/>
                  <a:ext cx="95472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Ink 8">
                  <a:extLst>
                    <a:ext uri="{FF2B5EF4-FFF2-40B4-BE49-F238E27FC236}">
                      <a16:creationId xmlns:a16="http://schemas.microsoft.com/office/drawing/2014/main" id="{5B20F8D6-4DA0-5CD1-78F6-BDC0DBF23F81}"/>
                    </a:ext>
                  </a:extLst>
                </p14:cNvPr>
                <p14:cNvContentPartPr/>
                <p14:nvPr/>
              </p14:nvContentPartPr>
              <p14:xfrm>
                <a:off x="10249684" y="1576688"/>
                <a:ext cx="1272240" cy="258120"/>
              </p14:xfrm>
            </p:contentPart>
          </mc:Choice>
          <mc:Fallback>
            <p:pic>
              <p:nvPicPr>
                <p:cNvPr id="9" name="Ink 8">
                  <a:extLst>
                    <a:ext uri="{FF2B5EF4-FFF2-40B4-BE49-F238E27FC236}">
                      <a16:creationId xmlns:a16="http://schemas.microsoft.com/office/drawing/2014/main" id="{5B20F8D6-4DA0-5CD1-78F6-BDC0DBF23F81}"/>
                    </a:ext>
                  </a:extLst>
                </p:cNvPr>
                <p:cNvPicPr/>
                <p:nvPr/>
              </p:nvPicPr>
              <p:blipFill>
                <a:blip r:embed="rId12"/>
                <a:stretch>
                  <a:fillRect/>
                </a:stretch>
              </p:blipFill>
              <p:spPr>
                <a:xfrm>
                  <a:off x="10245364" y="1572368"/>
                  <a:ext cx="128088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Ink 9">
                  <a:extLst>
                    <a:ext uri="{FF2B5EF4-FFF2-40B4-BE49-F238E27FC236}">
                      <a16:creationId xmlns:a16="http://schemas.microsoft.com/office/drawing/2014/main" id="{001D5F21-6443-5407-6902-D0D229F2C672}"/>
                    </a:ext>
                  </a:extLst>
                </p14:cNvPr>
                <p14:cNvContentPartPr/>
                <p14:nvPr/>
              </p14:nvContentPartPr>
              <p14:xfrm>
                <a:off x="10540204" y="2068448"/>
                <a:ext cx="1569960" cy="100440"/>
              </p14:xfrm>
            </p:contentPart>
          </mc:Choice>
          <mc:Fallback>
            <p:pic>
              <p:nvPicPr>
                <p:cNvPr id="10" name="Ink 9">
                  <a:extLst>
                    <a:ext uri="{FF2B5EF4-FFF2-40B4-BE49-F238E27FC236}">
                      <a16:creationId xmlns:a16="http://schemas.microsoft.com/office/drawing/2014/main" id="{001D5F21-6443-5407-6902-D0D229F2C672}"/>
                    </a:ext>
                  </a:extLst>
                </p:cNvPr>
                <p:cNvPicPr/>
                <p:nvPr/>
              </p:nvPicPr>
              <p:blipFill>
                <a:blip r:embed="rId14"/>
                <a:stretch>
                  <a:fillRect/>
                </a:stretch>
              </p:blipFill>
              <p:spPr>
                <a:xfrm>
                  <a:off x="10535884" y="2064128"/>
                  <a:ext cx="1578600" cy="109080"/>
                </a:xfrm>
                <a:prstGeom prst="rect">
                  <a:avLst/>
                </a:prstGeom>
              </p:spPr>
            </p:pic>
          </mc:Fallback>
        </mc:AlternateContent>
      </p:grpSp>
      <p:grpSp>
        <p:nvGrpSpPr>
          <p:cNvPr id="13" name="Group 12">
            <a:extLst>
              <a:ext uri="{FF2B5EF4-FFF2-40B4-BE49-F238E27FC236}">
                <a16:creationId xmlns:a16="http://schemas.microsoft.com/office/drawing/2014/main" id="{A5D29419-ED92-D66A-FC7D-DC33448CF6B2}"/>
              </a:ext>
            </a:extLst>
          </p:cNvPr>
          <p:cNvGrpSpPr/>
          <p:nvPr/>
        </p:nvGrpSpPr>
        <p:grpSpPr>
          <a:xfrm>
            <a:off x="5568604" y="3058088"/>
            <a:ext cx="3909240" cy="752040"/>
            <a:chOff x="5568604" y="3058088"/>
            <a:chExt cx="3909240" cy="752040"/>
          </a:xfrm>
        </p:grpSpPr>
        <mc:AlternateContent xmlns:mc="http://schemas.openxmlformats.org/markup-compatibility/2006">
          <mc:Choice xmlns:p14="http://schemas.microsoft.com/office/powerpoint/2010/main" Requires="p14">
            <p:contentPart p14:bwMode="auto" r:id="rId15">
              <p14:nvContentPartPr>
                <p14:cNvPr id="7" name="Ink 6">
                  <a:extLst>
                    <a:ext uri="{FF2B5EF4-FFF2-40B4-BE49-F238E27FC236}">
                      <a16:creationId xmlns:a16="http://schemas.microsoft.com/office/drawing/2014/main" id="{F757DAA9-5730-A420-5F53-95061C5F17DC}"/>
                    </a:ext>
                  </a:extLst>
                </p14:cNvPr>
                <p14:cNvContentPartPr/>
                <p14:nvPr/>
              </p14:nvContentPartPr>
              <p14:xfrm>
                <a:off x="7904284" y="3058088"/>
                <a:ext cx="1573560" cy="265320"/>
              </p14:xfrm>
            </p:contentPart>
          </mc:Choice>
          <mc:Fallback>
            <p:pic>
              <p:nvPicPr>
                <p:cNvPr id="7" name="Ink 6">
                  <a:extLst>
                    <a:ext uri="{FF2B5EF4-FFF2-40B4-BE49-F238E27FC236}">
                      <a16:creationId xmlns:a16="http://schemas.microsoft.com/office/drawing/2014/main" id="{F757DAA9-5730-A420-5F53-95061C5F17DC}"/>
                    </a:ext>
                  </a:extLst>
                </p:cNvPr>
                <p:cNvPicPr/>
                <p:nvPr/>
              </p:nvPicPr>
              <p:blipFill>
                <a:blip r:embed="rId16"/>
                <a:stretch>
                  <a:fillRect/>
                </a:stretch>
              </p:blipFill>
              <p:spPr>
                <a:xfrm>
                  <a:off x="7899964" y="3053768"/>
                  <a:ext cx="158220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Ink 11">
                  <a:extLst>
                    <a:ext uri="{FF2B5EF4-FFF2-40B4-BE49-F238E27FC236}">
                      <a16:creationId xmlns:a16="http://schemas.microsoft.com/office/drawing/2014/main" id="{FDD86355-D74B-BEEF-D69B-EDD35B2F73DF}"/>
                    </a:ext>
                  </a:extLst>
                </p14:cNvPr>
                <p14:cNvContentPartPr/>
                <p14:nvPr/>
              </p14:nvContentPartPr>
              <p14:xfrm>
                <a:off x="5568604" y="3378488"/>
                <a:ext cx="1675440" cy="431640"/>
              </p14:xfrm>
            </p:contentPart>
          </mc:Choice>
          <mc:Fallback>
            <p:pic>
              <p:nvPicPr>
                <p:cNvPr id="12" name="Ink 11">
                  <a:extLst>
                    <a:ext uri="{FF2B5EF4-FFF2-40B4-BE49-F238E27FC236}">
                      <a16:creationId xmlns:a16="http://schemas.microsoft.com/office/drawing/2014/main" id="{FDD86355-D74B-BEEF-D69B-EDD35B2F73DF}"/>
                    </a:ext>
                  </a:extLst>
                </p:cNvPr>
                <p:cNvPicPr/>
                <p:nvPr/>
              </p:nvPicPr>
              <p:blipFill>
                <a:blip r:embed="rId18"/>
                <a:stretch>
                  <a:fillRect/>
                </a:stretch>
              </p:blipFill>
              <p:spPr>
                <a:xfrm>
                  <a:off x="5564284" y="3374168"/>
                  <a:ext cx="1684080" cy="440280"/>
                </a:xfrm>
                <a:prstGeom prst="rect">
                  <a:avLst/>
                </a:prstGeom>
              </p:spPr>
            </p:pic>
          </mc:Fallback>
        </mc:AlternateContent>
      </p:grpSp>
      <p:grpSp>
        <p:nvGrpSpPr>
          <p:cNvPr id="16" name="Group 15">
            <a:extLst>
              <a:ext uri="{FF2B5EF4-FFF2-40B4-BE49-F238E27FC236}">
                <a16:creationId xmlns:a16="http://schemas.microsoft.com/office/drawing/2014/main" id="{182D2679-9180-C60B-01B8-672D49473B71}"/>
              </a:ext>
            </a:extLst>
          </p:cNvPr>
          <p:cNvGrpSpPr/>
          <p:nvPr/>
        </p:nvGrpSpPr>
        <p:grpSpPr>
          <a:xfrm>
            <a:off x="7117684" y="4073288"/>
            <a:ext cx="1216440" cy="669960"/>
            <a:chOff x="7117684" y="4073288"/>
            <a:chExt cx="1216440" cy="669960"/>
          </a:xfrm>
        </p:grpSpPr>
        <mc:AlternateContent xmlns:mc="http://schemas.openxmlformats.org/markup-compatibility/2006">
          <mc:Choice xmlns:p14="http://schemas.microsoft.com/office/powerpoint/2010/main" Requires="p14">
            <p:contentPart p14:bwMode="auto" r:id="rId19">
              <p14:nvContentPartPr>
                <p14:cNvPr id="14" name="Ink 13">
                  <a:extLst>
                    <a:ext uri="{FF2B5EF4-FFF2-40B4-BE49-F238E27FC236}">
                      <a16:creationId xmlns:a16="http://schemas.microsoft.com/office/drawing/2014/main" id="{9A2ED5F7-33AC-63A8-6A25-4F039CE466C1}"/>
                    </a:ext>
                  </a:extLst>
                </p14:cNvPr>
                <p14:cNvContentPartPr/>
                <p14:nvPr/>
              </p14:nvContentPartPr>
              <p14:xfrm>
                <a:off x="7117684" y="4137368"/>
                <a:ext cx="965880" cy="605880"/>
              </p14:xfrm>
            </p:contentPart>
          </mc:Choice>
          <mc:Fallback>
            <p:pic>
              <p:nvPicPr>
                <p:cNvPr id="14" name="Ink 13">
                  <a:extLst>
                    <a:ext uri="{FF2B5EF4-FFF2-40B4-BE49-F238E27FC236}">
                      <a16:creationId xmlns:a16="http://schemas.microsoft.com/office/drawing/2014/main" id="{9A2ED5F7-33AC-63A8-6A25-4F039CE466C1}"/>
                    </a:ext>
                  </a:extLst>
                </p:cNvPr>
                <p:cNvPicPr/>
                <p:nvPr/>
              </p:nvPicPr>
              <p:blipFill>
                <a:blip r:embed="rId20"/>
                <a:stretch>
                  <a:fillRect/>
                </a:stretch>
              </p:blipFill>
              <p:spPr>
                <a:xfrm>
                  <a:off x="7113364" y="4133048"/>
                  <a:ext cx="974520" cy="614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Ink 14">
                  <a:extLst>
                    <a:ext uri="{FF2B5EF4-FFF2-40B4-BE49-F238E27FC236}">
                      <a16:creationId xmlns:a16="http://schemas.microsoft.com/office/drawing/2014/main" id="{D43551DA-BFB0-1F94-8609-628B6E5647F9}"/>
                    </a:ext>
                  </a:extLst>
                </p14:cNvPr>
                <p14:cNvContentPartPr/>
                <p14:nvPr/>
              </p14:nvContentPartPr>
              <p14:xfrm>
                <a:off x="7616284" y="4073288"/>
                <a:ext cx="717840" cy="489600"/>
              </p14:xfrm>
            </p:contentPart>
          </mc:Choice>
          <mc:Fallback>
            <p:pic>
              <p:nvPicPr>
                <p:cNvPr id="15" name="Ink 14">
                  <a:extLst>
                    <a:ext uri="{FF2B5EF4-FFF2-40B4-BE49-F238E27FC236}">
                      <a16:creationId xmlns:a16="http://schemas.microsoft.com/office/drawing/2014/main" id="{D43551DA-BFB0-1F94-8609-628B6E5647F9}"/>
                    </a:ext>
                  </a:extLst>
                </p:cNvPr>
                <p:cNvPicPr/>
                <p:nvPr/>
              </p:nvPicPr>
              <p:blipFill>
                <a:blip r:embed="rId22"/>
                <a:stretch>
                  <a:fillRect/>
                </a:stretch>
              </p:blipFill>
              <p:spPr>
                <a:xfrm>
                  <a:off x="7611964" y="4068968"/>
                  <a:ext cx="726480" cy="498240"/>
                </a:xfrm>
                <a:prstGeom prst="rect">
                  <a:avLst/>
                </a:prstGeom>
              </p:spPr>
            </p:pic>
          </mc:Fallback>
        </mc:AlternateContent>
      </p:grpSp>
    </p:spTree>
    <p:extLst>
      <p:ext uri="{BB962C8B-B14F-4D97-AF65-F5344CB8AC3E}">
        <p14:creationId xmlns:p14="http://schemas.microsoft.com/office/powerpoint/2010/main" val="383839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383D-B60E-4EBD-AB6C-827BC584F622}"/>
              </a:ext>
            </a:extLst>
          </p:cNvPr>
          <p:cNvSpPr>
            <a:spLocks noGrp="1"/>
          </p:cNvSpPr>
          <p:nvPr>
            <p:ph type="title"/>
          </p:nvPr>
        </p:nvSpPr>
        <p:spPr>
          <a:xfrm>
            <a:off x="1488440" y="2356485"/>
            <a:ext cx="10515600" cy="1325563"/>
          </a:xfrm>
        </p:spPr>
        <p:txBody>
          <a:bodyPr/>
          <a:lstStyle/>
          <a:p>
            <a:r>
              <a:rPr lang="en-IN" dirty="0"/>
              <a:t> k-Nearest </a:t>
            </a:r>
            <a:r>
              <a:rPr lang="en-IN" dirty="0" err="1"/>
              <a:t>Neighbors</a:t>
            </a:r>
            <a:r>
              <a:rPr lang="en-IN" dirty="0"/>
              <a:t> (</a:t>
            </a:r>
            <a:r>
              <a:rPr lang="en-IN" dirty="0" err="1"/>
              <a:t>kNN</a:t>
            </a:r>
            <a:r>
              <a:rPr lang="en-IN" dirty="0"/>
              <a:t>)</a:t>
            </a:r>
          </a:p>
        </p:txBody>
      </p:sp>
    </p:spTree>
    <p:extLst>
      <p:ext uri="{BB962C8B-B14F-4D97-AF65-F5344CB8AC3E}">
        <p14:creationId xmlns:p14="http://schemas.microsoft.com/office/powerpoint/2010/main" val="75461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6EAC7-39B6-4530-91DA-7CAAE98CDBB6}"/>
              </a:ext>
            </a:extLst>
          </p:cNvPr>
          <p:cNvPicPr>
            <a:picLocks noChangeAspect="1"/>
          </p:cNvPicPr>
          <p:nvPr/>
        </p:nvPicPr>
        <p:blipFill>
          <a:blip r:embed="rId2"/>
          <a:stretch>
            <a:fillRect/>
          </a:stretch>
        </p:blipFill>
        <p:spPr>
          <a:xfrm>
            <a:off x="630237" y="787717"/>
            <a:ext cx="11439525" cy="3209925"/>
          </a:xfrm>
          <a:prstGeom prst="rect">
            <a:avLst/>
          </a:prstGeom>
        </p:spPr>
      </p:pic>
      <p:sp>
        <p:nvSpPr>
          <p:cNvPr id="7" name="TextBox 6">
            <a:extLst>
              <a:ext uri="{FF2B5EF4-FFF2-40B4-BE49-F238E27FC236}">
                <a16:creationId xmlns:a16="http://schemas.microsoft.com/office/drawing/2014/main" id="{78EF9ECE-693E-4BBD-B0F7-64A929096D56}"/>
              </a:ext>
            </a:extLst>
          </p:cNvPr>
          <p:cNvSpPr txBox="1"/>
          <p:nvPr/>
        </p:nvSpPr>
        <p:spPr>
          <a:xfrm>
            <a:off x="3373120" y="4173974"/>
            <a:ext cx="6136640" cy="369332"/>
          </a:xfrm>
          <a:prstGeom prst="rect">
            <a:avLst/>
          </a:prstGeom>
          <a:noFill/>
        </p:spPr>
        <p:txBody>
          <a:bodyPr wrap="square" rtlCol="0">
            <a:spAutoFit/>
          </a:bodyPr>
          <a:lstStyle/>
          <a:p>
            <a:r>
              <a:rPr lang="en-US" dirty="0"/>
              <a:t>Utility matrix based on 1–5 star ratings scale</a:t>
            </a:r>
            <a:endParaRPr lang="en-IN" dirty="0"/>
          </a:p>
        </p:txBody>
      </p:sp>
    </p:spTree>
    <p:extLst>
      <p:ext uri="{BB962C8B-B14F-4D97-AF65-F5344CB8AC3E}">
        <p14:creationId xmlns:p14="http://schemas.microsoft.com/office/powerpoint/2010/main" val="3569060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1ED20-F723-4056-87A5-7E1B0113026F}"/>
              </a:ext>
            </a:extLst>
          </p:cNvPr>
          <p:cNvSpPr>
            <a:spLocks noGrp="1"/>
          </p:cNvSpPr>
          <p:nvPr>
            <p:ph type="title"/>
          </p:nvPr>
        </p:nvSpPr>
        <p:spPr/>
        <p:txBody>
          <a:bodyPr/>
          <a:lstStyle/>
          <a:p>
            <a:r>
              <a:rPr lang="en-IN" dirty="0"/>
              <a:t>Sparsity Problem</a:t>
            </a:r>
          </a:p>
        </p:txBody>
      </p:sp>
      <p:sp>
        <p:nvSpPr>
          <p:cNvPr id="3" name="Content Placeholder 2">
            <a:extLst>
              <a:ext uri="{FF2B5EF4-FFF2-40B4-BE49-F238E27FC236}">
                <a16:creationId xmlns:a16="http://schemas.microsoft.com/office/drawing/2014/main" id="{90F88CB4-48F0-4735-A408-4BE1209A3F8D}"/>
              </a:ext>
            </a:extLst>
          </p:cNvPr>
          <p:cNvSpPr>
            <a:spLocks noGrp="1"/>
          </p:cNvSpPr>
          <p:nvPr>
            <p:ph idx="1"/>
          </p:nvPr>
        </p:nvSpPr>
        <p:spPr>
          <a:xfrm>
            <a:off x="838200" y="1500505"/>
            <a:ext cx="10515600" cy="4351338"/>
          </a:xfrm>
        </p:spPr>
        <p:txBody>
          <a:bodyPr/>
          <a:lstStyle/>
          <a:p>
            <a:r>
              <a:rPr lang="en-US" dirty="0"/>
              <a:t>Despite the huge size of the utility matrix, most of the cells in it are blank as those user-item pairs are unrated in the real world scenario </a:t>
            </a:r>
          </a:p>
          <a:p>
            <a:r>
              <a:rPr lang="en-US" dirty="0"/>
              <a:t>This happens because out of the thousands of available items, a typical user might have explored and rated only few of them.</a:t>
            </a:r>
          </a:p>
          <a:p>
            <a:r>
              <a:rPr lang="en-IN" dirty="0"/>
              <a:t>𝑆𝑝𝑎𝑟𝑠𝑖𝑡𝑦 𝐿𝑒𝑣𝑒𝑙=1− (𝑛𝑜𝑛 𝑧𝑒𝑟𝑜 𝑒𝑛𝑡𝑟𝑖𝑒𝑠 / 𝑡𝑜𝑡𝑎𝑙 𝑒𝑛𝑡𝑟𝑖𝑒𝑠 )</a:t>
            </a:r>
          </a:p>
          <a:p>
            <a:r>
              <a:rPr lang="en-IN" dirty="0"/>
              <a:t>Real world systems could be up 99% sparse !</a:t>
            </a:r>
          </a:p>
          <a:p>
            <a:endParaRPr lang="en-IN" dirty="0"/>
          </a:p>
        </p:txBody>
      </p:sp>
    </p:spTree>
    <p:extLst>
      <p:ext uri="{BB962C8B-B14F-4D97-AF65-F5344CB8AC3E}">
        <p14:creationId xmlns:p14="http://schemas.microsoft.com/office/powerpoint/2010/main" val="2618405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14A5-F30D-48CF-82A6-5D6686278587}"/>
              </a:ext>
            </a:extLst>
          </p:cNvPr>
          <p:cNvSpPr>
            <a:spLocks noGrp="1"/>
          </p:cNvSpPr>
          <p:nvPr>
            <p:ph type="title"/>
          </p:nvPr>
        </p:nvSpPr>
        <p:spPr/>
        <p:txBody>
          <a:bodyPr/>
          <a:lstStyle/>
          <a:p>
            <a:r>
              <a:rPr lang="en-IN" dirty="0"/>
              <a:t>Cold Start problem</a:t>
            </a:r>
          </a:p>
        </p:txBody>
      </p:sp>
      <p:sp>
        <p:nvSpPr>
          <p:cNvPr id="3" name="Content Placeholder 2">
            <a:extLst>
              <a:ext uri="{FF2B5EF4-FFF2-40B4-BE49-F238E27FC236}">
                <a16:creationId xmlns:a16="http://schemas.microsoft.com/office/drawing/2014/main" id="{27B0893C-BE86-4BDB-9B28-4E84A95774BB}"/>
              </a:ext>
            </a:extLst>
          </p:cNvPr>
          <p:cNvSpPr>
            <a:spLocks noGrp="1"/>
          </p:cNvSpPr>
          <p:nvPr>
            <p:ph idx="1"/>
          </p:nvPr>
        </p:nvSpPr>
        <p:spPr/>
        <p:txBody>
          <a:bodyPr/>
          <a:lstStyle/>
          <a:p>
            <a:r>
              <a:rPr lang="en-US" dirty="0"/>
              <a:t>New user with no interaction history with the system </a:t>
            </a:r>
          </a:p>
          <a:p>
            <a:endParaRPr lang="en-IN" dirty="0"/>
          </a:p>
        </p:txBody>
      </p:sp>
    </p:spTree>
    <p:extLst>
      <p:ext uri="{BB962C8B-B14F-4D97-AF65-F5344CB8AC3E}">
        <p14:creationId xmlns:p14="http://schemas.microsoft.com/office/powerpoint/2010/main" val="2743304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71024877"/>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p:cNvSpPr txBox="1">
            <a:spLocks/>
          </p:cNvSpPr>
          <p:nvPr/>
        </p:nvSpPr>
        <p:spPr>
          <a:xfrm>
            <a:off x="1234440" y="1447800"/>
            <a:ext cx="8229600" cy="52578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i="1" dirty="0">
                <a:solidFill>
                  <a:schemeClr val="tx1"/>
                </a:solidFill>
              </a:rPr>
              <a:t>M</a:t>
            </a:r>
            <a:r>
              <a:rPr lang="en-US" dirty="0">
                <a:solidFill>
                  <a:schemeClr val="tx1"/>
                </a:solidFill>
              </a:rPr>
              <a:t> users, </a:t>
            </a:r>
            <a:r>
              <a:rPr lang="en-US" i="1" dirty="0">
                <a:solidFill>
                  <a:schemeClr val="tx1"/>
                </a:solidFill>
              </a:rPr>
              <a:t>U</a:t>
            </a:r>
            <a:r>
              <a:rPr lang="en-US" dirty="0">
                <a:solidFill>
                  <a:schemeClr val="tx1"/>
                </a:solidFill>
              </a:rPr>
              <a:t> = {</a:t>
            </a:r>
            <a:r>
              <a:rPr lang="en-US" i="1" dirty="0">
                <a:solidFill>
                  <a:schemeClr val="tx1"/>
                </a:solidFill>
              </a:rPr>
              <a:t>u</a:t>
            </a:r>
            <a:r>
              <a:rPr lang="en-US" baseline="-25000" dirty="0">
                <a:solidFill>
                  <a:schemeClr val="tx1"/>
                </a:solidFill>
              </a:rPr>
              <a:t>1</a:t>
            </a:r>
            <a:r>
              <a:rPr lang="en-US" dirty="0">
                <a:solidFill>
                  <a:schemeClr val="tx1"/>
                </a:solidFill>
              </a:rPr>
              <a:t>, …, </a:t>
            </a:r>
            <a:r>
              <a:rPr lang="en-US" i="1" dirty="0" err="1">
                <a:solidFill>
                  <a:schemeClr val="tx1"/>
                </a:solidFill>
              </a:rPr>
              <a:t>u</a:t>
            </a:r>
            <a:r>
              <a:rPr lang="en-US" i="1" baseline="-25000" dirty="0" err="1">
                <a:solidFill>
                  <a:schemeClr val="tx1"/>
                </a:solidFill>
              </a:rPr>
              <a:t>M</a:t>
            </a:r>
            <a:r>
              <a:rPr lang="en-US" dirty="0">
                <a:solidFill>
                  <a:schemeClr val="tx1"/>
                </a:solidFill>
              </a:rPr>
              <a:t>}, having preferences for certain items</a:t>
            </a:r>
          </a:p>
          <a:p>
            <a:pPr marL="457200" indent="-457200" algn="l">
              <a:buFont typeface="Arial" pitchFamily="34" charset="0"/>
              <a:buChar char="•"/>
            </a:pPr>
            <a:r>
              <a:rPr lang="en-US" dirty="0">
                <a:solidFill>
                  <a:schemeClr val="tx1"/>
                </a:solidFill>
              </a:rPr>
              <a:t>Each user, </a:t>
            </a:r>
            <a:r>
              <a:rPr lang="en-US" i="1" dirty="0" err="1">
                <a:solidFill>
                  <a:schemeClr val="tx1"/>
                </a:solidFill>
              </a:rPr>
              <a:t>u</a:t>
            </a:r>
            <a:r>
              <a:rPr lang="en-US" i="1" baseline="-25000" dirty="0" err="1">
                <a:solidFill>
                  <a:schemeClr val="tx1"/>
                </a:solidFill>
              </a:rPr>
              <a:t>i</a:t>
            </a:r>
            <a:r>
              <a:rPr lang="en-US" dirty="0">
                <a:solidFill>
                  <a:schemeClr val="tx1"/>
                </a:solidFill>
              </a:rPr>
              <a:t> rates a subset of items </a:t>
            </a:r>
            <a:r>
              <a:rPr lang="en-US" i="1" dirty="0">
                <a:solidFill>
                  <a:schemeClr val="tx1"/>
                </a:solidFill>
              </a:rPr>
              <a:t>S</a:t>
            </a:r>
            <a:r>
              <a:rPr lang="en-US" i="1" baseline="-25000" dirty="0">
                <a:solidFill>
                  <a:schemeClr val="tx1"/>
                </a:solidFill>
              </a:rPr>
              <a:t>i </a:t>
            </a:r>
            <a:r>
              <a:rPr lang="en-US" dirty="0">
                <a:solidFill>
                  <a:schemeClr val="tx1"/>
                </a:solidFill>
              </a:rPr>
              <a:t>from the </a:t>
            </a:r>
            <a:r>
              <a:rPr lang="en-US" i="1" dirty="0">
                <a:solidFill>
                  <a:schemeClr val="tx1"/>
                </a:solidFill>
              </a:rPr>
              <a:t>K</a:t>
            </a:r>
            <a:r>
              <a:rPr lang="en-US" dirty="0">
                <a:solidFill>
                  <a:schemeClr val="tx1"/>
                </a:solidFill>
              </a:rPr>
              <a:t> items, </a:t>
            </a:r>
            <a:r>
              <a:rPr lang="en-US" i="1" dirty="0">
                <a:solidFill>
                  <a:schemeClr val="tx1"/>
                </a:solidFill>
              </a:rPr>
              <a:t>S</a:t>
            </a:r>
            <a:r>
              <a:rPr lang="en-US" dirty="0">
                <a:solidFill>
                  <a:schemeClr val="tx1"/>
                </a:solidFill>
              </a:rPr>
              <a:t> = {</a:t>
            </a:r>
            <a:r>
              <a:rPr lang="en-US" i="1" dirty="0">
                <a:solidFill>
                  <a:schemeClr val="tx1"/>
                </a:solidFill>
              </a:rPr>
              <a:t>s</a:t>
            </a:r>
            <a:r>
              <a:rPr lang="en-US" baseline="-25000" dirty="0">
                <a:solidFill>
                  <a:schemeClr val="tx1"/>
                </a:solidFill>
              </a:rPr>
              <a:t>1</a:t>
            </a:r>
            <a:r>
              <a:rPr lang="en-US" dirty="0">
                <a:solidFill>
                  <a:schemeClr val="tx1"/>
                </a:solidFill>
              </a:rPr>
              <a:t>, ⋯, </a:t>
            </a:r>
            <a:r>
              <a:rPr lang="en-US" i="1" dirty="0" err="1">
                <a:solidFill>
                  <a:schemeClr val="tx1"/>
                </a:solidFill>
              </a:rPr>
              <a:t>s</a:t>
            </a:r>
            <a:r>
              <a:rPr lang="en-US" i="1" baseline="-25000" dirty="0" err="1">
                <a:solidFill>
                  <a:schemeClr val="tx1"/>
                </a:solidFill>
              </a:rPr>
              <a:t>K</a:t>
            </a:r>
            <a:r>
              <a:rPr lang="en-US" dirty="0">
                <a:solidFill>
                  <a:schemeClr val="tx1"/>
                </a:solidFill>
              </a:rPr>
              <a:t>} of the system.</a:t>
            </a:r>
          </a:p>
          <a:p>
            <a:pPr marL="457200" indent="-457200" algn="l">
              <a:buFont typeface="Arial" pitchFamily="34" charset="0"/>
              <a:buChar char="•"/>
            </a:pPr>
            <a:r>
              <a:rPr lang="en-US" dirty="0">
                <a:solidFill>
                  <a:schemeClr val="tx1"/>
                </a:solidFill>
              </a:rPr>
              <a:t>The declared rating of user </a:t>
            </a:r>
            <a:r>
              <a:rPr lang="en-US" i="1" dirty="0" err="1">
                <a:solidFill>
                  <a:schemeClr val="tx1"/>
                </a:solidFill>
              </a:rPr>
              <a:t>u</a:t>
            </a:r>
            <a:r>
              <a:rPr lang="en-US" i="1" baseline="-25000" dirty="0" err="1">
                <a:solidFill>
                  <a:schemeClr val="tx1"/>
                </a:solidFill>
              </a:rPr>
              <a:t>c</a:t>
            </a:r>
            <a:r>
              <a:rPr lang="en-US" dirty="0">
                <a:solidFill>
                  <a:schemeClr val="tx1"/>
                </a:solidFill>
              </a:rPr>
              <a:t> for an item </a:t>
            </a:r>
            <a:r>
              <a:rPr lang="en-US" i="1" dirty="0" err="1">
                <a:solidFill>
                  <a:schemeClr val="tx1"/>
                </a:solidFill>
              </a:rPr>
              <a:t>s</a:t>
            </a:r>
            <a:r>
              <a:rPr lang="en-US" i="1" baseline="-25000" dirty="0" err="1">
                <a:solidFill>
                  <a:schemeClr val="tx1"/>
                </a:solidFill>
              </a:rPr>
              <a:t>k</a:t>
            </a:r>
            <a:r>
              <a:rPr lang="en-US" dirty="0">
                <a:solidFill>
                  <a:schemeClr val="tx1"/>
                </a:solidFill>
              </a:rPr>
              <a:t> is denoted by </a:t>
            </a:r>
            <a:r>
              <a:rPr lang="en-US" i="1" dirty="0" err="1">
                <a:solidFill>
                  <a:schemeClr val="tx1"/>
                </a:solidFill>
              </a:rPr>
              <a:t>r</a:t>
            </a:r>
            <a:r>
              <a:rPr lang="en-US" i="1" baseline="-25000" dirty="0" err="1">
                <a:solidFill>
                  <a:schemeClr val="tx1"/>
                </a:solidFill>
              </a:rPr>
              <a:t>c</a:t>
            </a:r>
            <a:r>
              <a:rPr lang="en-US" baseline="-25000" dirty="0" err="1">
                <a:solidFill>
                  <a:schemeClr val="tx1"/>
                </a:solidFill>
              </a:rPr>
              <a:t>,</a:t>
            </a:r>
            <a:r>
              <a:rPr lang="en-US" i="1" baseline="-25000" dirty="0" err="1">
                <a:solidFill>
                  <a:schemeClr val="tx1"/>
                </a:solidFill>
              </a:rPr>
              <a:t>k</a:t>
            </a:r>
            <a:endParaRPr lang="en-US" i="1" baseline="-25000" dirty="0">
              <a:solidFill>
                <a:schemeClr val="tx1"/>
              </a:solidFill>
            </a:endParaRPr>
          </a:p>
          <a:p>
            <a:pPr marL="457200" indent="-457200" algn="l">
              <a:buFont typeface="Arial" pitchFamily="34" charset="0"/>
              <a:buChar char="•"/>
            </a:pPr>
            <a:r>
              <a:rPr lang="en-US" i="1" dirty="0" err="1">
                <a:solidFill>
                  <a:schemeClr val="tx1"/>
                </a:solidFill>
              </a:rPr>
              <a:t>N</a:t>
            </a:r>
            <a:r>
              <a:rPr lang="en-US" i="1" baseline="-25000" dirty="0" err="1">
                <a:solidFill>
                  <a:schemeClr val="tx1"/>
                </a:solidFill>
              </a:rPr>
              <a:t>x</a:t>
            </a:r>
            <a:r>
              <a:rPr lang="en-US" dirty="0">
                <a:solidFill>
                  <a:schemeClr val="tx1"/>
                </a:solidFill>
              </a:rPr>
              <a:t> denotes the set of neighbors for active user </a:t>
            </a:r>
            <a:r>
              <a:rPr lang="en-US" i="1" dirty="0" err="1">
                <a:solidFill>
                  <a:schemeClr val="tx1"/>
                </a:solidFill>
              </a:rPr>
              <a:t>u</a:t>
            </a:r>
            <a:r>
              <a:rPr lang="en-US" i="1" baseline="-25000" dirty="0" err="1">
                <a:solidFill>
                  <a:schemeClr val="tx1"/>
                </a:solidFill>
              </a:rPr>
              <a:t>x</a:t>
            </a:r>
            <a:r>
              <a:rPr lang="en-US" dirty="0">
                <a:solidFill>
                  <a:schemeClr val="tx1"/>
                </a:solidFill>
              </a:rPr>
              <a:t> who have rated item </a:t>
            </a:r>
            <a:r>
              <a:rPr lang="en-US" i="1" dirty="0" err="1">
                <a:solidFill>
                  <a:schemeClr val="tx1"/>
                </a:solidFill>
              </a:rPr>
              <a:t>s</a:t>
            </a:r>
            <a:r>
              <a:rPr lang="en-US" i="1" baseline="-25000" dirty="0" err="1">
                <a:solidFill>
                  <a:schemeClr val="tx1"/>
                </a:solidFill>
              </a:rPr>
              <a:t>k</a:t>
            </a:r>
            <a:r>
              <a:rPr lang="en-US" dirty="0">
                <a:solidFill>
                  <a:schemeClr val="tx1"/>
                </a:solidFill>
              </a:rPr>
              <a:t> </a:t>
            </a:r>
          </a:p>
          <a:p>
            <a:pPr marL="457200" indent="-457200" algn="l">
              <a:buFont typeface="Arial" pitchFamily="34" charset="0"/>
              <a:buChar char="•"/>
            </a:pPr>
            <a:r>
              <a:rPr lang="en-US" dirty="0">
                <a:solidFill>
                  <a:schemeClr val="tx1"/>
                </a:solidFill>
              </a:rPr>
              <a:t>The user’s average rating is denoted by </a:t>
            </a:r>
            <a:r>
              <a:rPr lang="en-US" dirty="0"/>
              <a:t> </a:t>
            </a:r>
            <a:r>
              <a:rPr lang="en-US" dirty="0" err="1">
                <a:solidFill>
                  <a:schemeClr val="tx1"/>
                </a:solidFill>
              </a:rPr>
              <a:t>r</a:t>
            </a:r>
            <a:r>
              <a:rPr lang="en-US" dirty="0" err="1">
                <a:solidFill>
                  <a:schemeClr val="tx1"/>
                </a:solidFill>
                <a:latin typeface="Arial Unicode MS"/>
                <a:ea typeface="Arial Unicode MS"/>
                <a:cs typeface="Arial Unicode MS"/>
              </a:rPr>
              <a:t>̂</a:t>
            </a:r>
            <a:r>
              <a:rPr lang="en-US" i="1" baseline="-25000" dirty="0" err="1">
                <a:solidFill>
                  <a:schemeClr val="tx1"/>
                </a:solidFill>
              </a:rPr>
              <a:t>c</a:t>
            </a:r>
            <a:r>
              <a:rPr lang="en-US" dirty="0">
                <a:solidFill>
                  <a:schemeClr val="tx1"/>
                </a:solidFill>
              </a:rPr>
              <a:t>.</a:t>
            </a:r>
          </a:p>
          <a:p>
            <a:pPr marL="457200" indent="-457200" algn="l">
              <a:buFont typeface="Arial" pitchFamily="34" charset="0"/>
              <a:buChar char="•"/>
            </a:pPr>
            <a:r>
              <a:rPr lang="en-US" dirty="0">
                <a:solidFill>
                  <a:schemeClr val="tx1"/>
                </a:solidFill>
              </a:rPr>
              <a:t>The set of users cross the set of items form a user-item matrix or a utility matrix </a:t>
            </a:r>
          </a:p>
          <a:p>
            <a:pPr marL="457200" indent="-457200" algn="l">
              <a:buFont typeface="Arial" pitchFamily="34" charset="0"/>
              <a:buChar char="•"/>
            </a:pPr>
            <a:endParaRPr lang="en-US" dirty="0"/>
          </a:p>
        </p:txBody>
      </p:sp>
      <p:sp>
        <p:nvSpPr>
          <p:cNvPr id="7" name="Title 1"/>
          <p:cNvSpPr txBox="1">
            <a:spLocks/>
          </p:cNvSpPr>
          <p:nvPr/>
        </p:nvSpPr>
        <p:spPr>
          <a:xfrm>
            <a:off x="145935" y="-22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Collaborative Filtering </a:t>
            </a:r>
          </a:p>
        </p:txBody>
      </p:sp>
    </p:spTree>
    <p:extLst>
      <p:ext uri="{BB962C8B-B14F-4D97-AF65-F5344CB8AC3E}">
        <p14:creationId xmlns:p14="http://schemas.microsoft.com/office/powerpoint/2010/main" val="4067711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595C7903-D65B-F477-A058-AB1C623ED9F9}"/>
              </a:ext>
            </a:extLst>
          </p:cNvPr>
          <p:cNvGraphicFramePr>
            <a:graphicFrameLocks noChangeAspect="1"/>
          </p:cNvGraphicFramePr>
          <p:nvPr>
            <p:extLst>
              <p:ext uri="{D42A27DB-BD31-4B8C-83A1-F6EECF244321}">
                <p14:modId xmlns:p14="http://schemas.microsoft.com/office/powerpoint/2010/main" val="2246617096"/>
              </p:ext>
            </p:extLst>
          </p:nvPr>
        </p:nvGraphicFramePr>
        <p:xfrm>
          <a:off x="1814513" y="1160463"/>
          <a:ext cx="8562975" cy="4533900"/>
        </p:xfrm>
        <a:graphic>
          <a:graphicData uri="http://schemas.openxmlformats.org/presentationml/2006/ole">
            <mc:AlternateContent xmlns:mc="http://schemas.openxmlformats.org/markup-compatibility/2006">
              <mc:Choice xmlns:v="urn:schemas-microsoft-com:vml" Requires="v">
                <p:oleObj name="Bitmap Image" r:id="rId2" imgW="8562960" imgH="4533840" progId="Paint.Picture.1">
                  <p:embed/>
                </p:oleObj>
              </mc:Choice>
              <mc:Fallback>
                <p:oleObj name="Bitmap Image" r:id="rId2" imgW="8562960" imgH="4533840" progId="Paint.Picture.1">
                  <p:embed/>
                  <p:pic>
                    <p:nvPicPr>
                      <p:cNvPr id="0" name=""/>
                      <p:cNvPicPr/>
                      <p:nvPr/>
                    </p:nvPicPr>
                    <p:blipFill>
                      <a:blip r:embed="rId3"/>
                      <a:stretch>
                        <a:fillRect/>
                      </a:stretch>
                    </p:blipFill>
                    <p:spPr>
                      <a:xfrm>
                        <a:off x="1814513" y="1160463"/>
                        <a:ext cx="8562975" cy="4533900"/>
                      </a:xfrm>
                      <a:prstGeom prst="rect">
                        <a:avLst/>
                      </a:prstGeom>
                    </p:spPr>
                  </p:pic>
                </p:oleObj>
              </mc:Fallback>
            </mc:AlternateContent>
          </a:graphicData>
        </a:graphic>
      </p:graphicFrame>
    </p:spTree>
    <p:extLst>
      <p:ext uri="{BB962C8B-B14F-4D97-AF65-F5344CB8AC3E}">
        <p14:creationId xmlns:p14="http://schemas.microsoft.com/office/powerpoint/2010/main" val="2979661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599" y="212914"/>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Collaborative Filtering  </a:t>
            </a:r>
            <a:br>
              <a:rPr lang="en-US" dirty="0"/>
            </a:br>
            <a:endParaRPr lang="en-US" dirty="0"/>
          </a:p>
        </p:txBody>
      </p:sp>
      <p:sp>
        <p:nvSpPr>
          <p:cNvPr id="7" name="TextBox 6"/>
          <p:cNvSpPr txBox="1"/>
          <p:nvPr/>
        </p:nvSpPr>
        <p:spPr>
          <a:xfrm>
            <a:off x="1064227" y="1464209"/>
            <a:ext cx="693420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cosine similarity measure treats each user as a vector in the items’ space and then takes the cosine of the angle between the two vectors as a similarity measure between the two users</a:t>
            </a:r>
          </a:p>
        </p:txBody>
      </p:sp>
      <p:sp>
        <p:nvSpPr>
          <p:cNvPr id="10" name="TextBox 9"/>
          <p:cNvSpPr txBox="1"/>
          <p:nvPr/>
        </p:nvSpPr>
        <p:spPr>
          <a:xfrm>
            <a:off x="1310640" y="4431607"/>
            <a:ext cx="4328160" cy="738664"/>
          </a:xfrm>
          <a:prstGeom prst="rect">
            <a:avLst/>
          </a:prstGeom>
          <a:noFill/>
        </p:spPr>
        <p:txBody>
          <a:bodyPr wrap="square" rtlCol="0">
            <a:spAutoFit/>
          </a:bodyPr>
          <a:lstStyle/>
          <a:p>
            <a:pPr marL="342900" indent="-342900">
              <a:buFont typeface="Arial" pitchFamily="34" charset="0"/>
              <a:buChar char="•"/>
            </a:pPr>
            <a:r>
              <a:rPr lang="en-US" sz="2400" dirty="0"/>
              <a:t>Prediction formula</a:t>
            </a:r>
          </a:p>
          <a:p>
            <a:pPr marL="285750" indent="-285750">
              <a:buFont typeface="Arial" pitchFamily="34" charset="0"/>
              <a:buChar char="•"/>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152" y="3047057"/>
            <a:ext cx="524827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1" y="4982957"/>
            <a:ext cx="51720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719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67DD7-68C7-499F-BB30-83BA8F8DCB59}"/>
              </a:ext>
            </a:extLst>
          </p:cNvPr>
          <p:cNvSpPr>
            <a:spLocks noGrp="1"/>
          </p:cNvSpPr>
          <p:nvPr>
            <p:ph type="title"/>
          </p:nvPr>
        </p:nvSpPr>
        <p:spPr/>
        <p:txBody>
          <a:bodyPr/>
          <a:lstStyle/>
          <a:p>
            <a:r>
              <a:rPr lang="en-IN" dirty="0"/>
              <a:t>Evaluation</a:t>
            </a:r>
            <a:br>
              <a:rPr lang="en-IN" dirty="0"/>
            </a:br>
            <a:endParaRPr lang="en-IN" dirty="0"/>
          </a:p>
        </p:txBody>
      </p:sp>
      <p:sp>
        <p:nvSpPr>
          <p:cNvPr id="3" name="Content Placeholder 2">
            <a:extLst>
              <a:ext uri="{FF2B5EF4-FFF2-40B4-BE49-F238E27FC236}">
                <a16:creationId xmlns:a16="http://schemas.microsoft.com/office/drawing/2014/main" id="{B7E195F0-59CE-42D0-8A52-A0D2E11376D1}"/>
              </a:ext>
            </a:extLst>
          </p:cNvPr>
          <p:cNvSpPr>
            <a:spLocks noGrp="1"/>
          </p:cNvSpPr>
          <p:nvPr>
            <p:ph idx="1"/>
          </p:nvPr>
        </p:nvSpPr>
        <p:spPr/>
        <p:txBody>
          <a:bodyPr/>
          <a:lstStyle/>
          <a:p>
            <a:r>
              <a:rPr lang="en-IN" dirty="0"/>
              <a:t>MAE</a:t>
            </a:r>
          </a:p>
          <a:p>
            <a:r>
              <a:rPr lang="en-IN" dirty="0"/>
              <a:t>RMSE</a:t>
            </a:r>
          </a:p>
          <a:p>
            <a:r>
              <a:rPr lang="en-IN" dirty="0"/>
              <a:t>Precision</a:t>
            </a:r>
          </a:p>
          <a:p>
            <a:r>
              <a:rPr lang="en-IN" dirty="0"/>
              <a:t>Recall</a:t>
            </a:r>
          </a:p>
          <a:p>
            <a:r>
              <a:rPr lang="en-IN" dirty="0"/>
              <a:t>F1 </a:t>
            </a:r>
          </a:p>
        </p:txBody>
      </p:sp>
    </p:spTree>
    <p:extLst>
      <p:ext uri="{BB962C8B-B14F-4D97-AF65-F5344CB8AC3E}">
        <p14:creationId xmlns:p14="http://schemas.microsoft.com/office/powerpoint/2010/main" val="3366456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9E13-4D2E-494A-A15D-99450BBF1C07}"/>
              </a:ext>
            </a:extLst>
          </p:cNvPr>
          <p:cNvSpPr>
            <a:spLocks noGrp="1"/>
          </p:cNvSpPr>
          <p:nvPr>
            <p:ph type="title"/>
          </p:nvPr>
        </p:nvSpPr>
        <p:spPr/>
        <p:txBody>
          <a:bodyPr>
            <a:normAutofit fontScale="90000"/>
          </a:bodyPr>
          <a:lstStyle/>
          <a:p>
            <a:br>
              <a:rPr lang="en-IN" dirty="0"/>
            </a:br>
            <a:r>
              <a:rPr lang="en-IN" dirty="0"/>
              <a:t>Transfer learning</a:t>
            </a:r>
            <a:br>
              <a:rPr lang="en-IN" dirty="0"/>
            </a:br>
            <a:br>
              <a:rPr lang="en-IN" dirty="0"/>
            </a:br>
            <a:endParaRPr lang="en-IN" dirty="0"/>
          </a:p>
        </p:txBody>
      </p:sp>
      <p:sp>
        <p:nvSpPr>
          <p:cNvPr id="4" name="Content Placeholder 1">
            <a:extLst>
              <a:ext uri="{FF2B5EF4-FFF2-40B4-BE49-F238E27FC236}">
                <a16:creationId xmlns:a16="http://schemas.microsoft.com/office/drawing/2014/main" id="{97F662D2-9425-45E3-B471-05EB487D2730}"/>
              </a:ext>
            </a:extLst>
          </p:cNvPr>
          <p:cNvSpPr txBox="1">
            <a:spLocks/>
          </p:cNvSpPr>
          <p:nvPr/>
        </p:nvSpPr>
        <p:spPr>
          <a:xfrm>
            <a:off x="477520" y="1295400"/>
            <a:ext cx="1035304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000" dirty="0">
                <a:solidFill>
                  <a:schemeClr val="tx1"/>
                </a:solidFill>
              </a:rPr>
              <a:t>Transfer learning is motivated by the fact that people can intelligently apply knowledge learned previously to solve new problems faster or with better solutions .</a:t>
            </a:r>
          </a:p>
          <a:p>
            <a:endParaRPr lang="en-US" dirty="0"/>
          </a:p>
        </p:txBody>
      </p:sp>
      <p:pic>
        <p:nvPicPr>
          <p:cNvPr id="5" name="Picture 2">
            <a:extLst>
              <a:ext uri="{FF2B5EF4-FFF2-40B4-BE49-F238E27FC236}">
                <a16:creationId xmlns:a16="http://schemas.microsoft.com/office/drawing/2014/main" id="{F4DB8282-33A3-4D54-96D2-3155BB1F5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121" y="2443480"/>
            <a:ext cx="9085758" cy="33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9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D5C5F99-889D-4ACE-A6BA-CB879201BD03}"/>
              </a:ext>
            </a:extLst>
          </p:cNvPr>
          <p:cNvSpPr txBox="1">
            <a:spLocks/>
          </p:cNvSpPr>
          <p:nvPr/>
        </p:nvSpPr>
        <p:spPr>
          <a:xfrm>
            <a:off x="-1564641" y="130175"/>
            <a:ext cx="9989751"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Context Aware RS (CARS)</a:t>
            </a:r>
          </a:p>
        </p:txBody>
      </p:sp>
      <p:sp>
        <p:nvSpPr>
          <p:cNvPr id="5" name="Content Placeholder 2">
            <a:extLst>
              <a:ext uri="{FF2B5EF4-FFF2-40B4-BE49-F238E27FC236}">
                <a16:creationId xmlns:a16="http://schemas.microsoft.com/office/drawing/2014/main" id="{30DA9556-4C6B-4C7E-9499-BA45FD5AAFA0}"/>
              </a:ext>
            </a:extLst>
          </p:cNvPr>
          <p:cNvSpPr txBox="1">
            <a:spLocks/>
          </p:cNvSpPr>
          <p:nvPr/>
        </p:nvSpPr>
        <p:spPr>
          <a:xfrm>
            <a:off x="457200" y="1600200"/>
            <a:ext cx="10871200" cy="4525963"/>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“Context is any information that can be used to characterize the situation of entities”.</a:t>
            </a:r>
          </a:p>
          <a:p>
            <a:pPr marL="457200" indent="-457200" algn="l">
              <a:buFont typeface="Arial" pitchFamily="34" charset="0"/>
              <a:buChar char="•"/>
            </a:pPr>
            <a:r>
              <a:rPr lang="en-US" dirty="0">
                <a:solidFill>
                  <a:schemeClr val="tx1"/>
                </a:solidFill>
              </a:rPr>
              <a:t>Applying this to a recommendation scenario, context can be considered as any feature that affects a user’s or an item’s situation, such as the time of day, day of the week, location, weather, mood, presence of other users, and many others .</a:t>
            </a:r>
          </a:p>
          <a:p>
            <a:pPr marL="457200" indent="-457200" algn="l">
              <a:buFont typeface="Arial" pitchFamily="34" charset="0"/>
              <a:buChar char="•"/>
            </a:pPr>
            <a:r>
              <a:rPr lang="en-US" dirty="0">
                <a:solidFill>
                  <a:schemeClr val="tx1"/>
                </a:solidFill>
              </a:rPr>
              <a:t>Context aware RS helps in implementing the organization's digital     marketing strategy by providing personalized recommendations in real time, depending on the context of individuals</a:t>
            </a:r>
          </a:p>
        </p:txBody>
      </p:sp>
    </p:spTree>
    <p:extLst>
      <p:ext uri="{BB962C8B-B14F-4D97-AF65-F5344CB8AC3E}">
        <p14:creationId xmlns:p14="http://schemas.microsoft.com/office/powerpoint/2010/main" val="277620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2C7A-3835-423C-A1BC-72DEA5AD641E}"/>
              </a:ext>
            </a:extLst>
          </p:cNvPr>
          <p:cNvSpPr>
            <a:spLocks noGrp="1"/>
          </p:cNvSpPr>
          <p:nvPr>
            <p:ph type="title"/>
          </p:nvPr>
        </p:nvSpPr>
        <p:spPr/>
        <p:txBody>
          <a:bodyPr/>
          <a:lstStyle/>
          <a:p>
            <a:r>
              <a:rPr lang="en-IN" dirty="0"/>
              <a:t>Cross Domain RS ( CDRS)</a:t>
            </a:r>
            <a:br>
              <a:rPr lang="en-IN" dirty="0"/>
            </a:br>
            <a:endParaRPr lang="en-IN" dirty="0"/>
          </a:p>
        </p:txBody>
      </p:sp>
      <p:sp>
        <p:nvSpPr>
          <p:cNvPr id="3" name="Content Placeholder 2">
            <a:extLst>
              <a:ext uri="{FF2B5EF4-FFF2-40B4-BE49-F238E27FC236}">
                <a16:creationId xmlns:a16="http://schemas.microsoft.com/office/drawing/2014/main" id="{00841F65-AA87-4AB6-9E43-B36C90795D33}"/>
              </a:ext>
            </a:extLst>
          </p:cNvPr>
          <p:cNvSpPr>
            <a:spLocks noGrp="1"/>
          </p:cNvSpPr>
          <p:nvPr>
            <p:ph idx="1"/>
          </p:nvPr>
        </p:nvSpPr>
        <p:spPr>
          <a:xfrm>
            <a:off x="706120" y="1690688"/>
            <a:ext cx="10515600" cy="4351338"/>
          </a:xfrm>
        </p:spPr>
        <p:txBody>
          <a:bodyPr/>
          <a:lstStyle/>
          <a:p>
            <a:r>
              <a:rPr lang="en-IN" dirty="0"/>
              <a:t>If I knew you liked Harry Potter Books , Should I recommend you Avenger End Game movie !</a:t>
            </a:r>
          </a:p>
          <a:p>
            <a:r>
              <a:rPr lang="en-US" dirty="0">
                <a:solidFill>
                  <a:schemeClr val="tx1"/>
                </a:solidFill>
              </a:rPr>
              <a:t>There could be dependencies and correlations between preferences in different domains and instead of treating each type of items independently, user knowledge acquired in one domain could be transferred and exploited in several other domains.</a:t>
            </a:r>
          </a:p>
          <a:p>
            <a:r>
              <a:rPr lang="en-US" dirty="0"/>
              <a:t>Helps in solving cold start problems and sparsity problems , though it is a direct threat to privacy </a:t>
            </a:r>
            <a:endParaRPr lang="en-IN" dirty="0"/>
          </a:p>
        </p:txBody>
      </p:sp>
    </p:spTree>
    <p:extLst>
      <p:ext uri="{BB962C8B-B14F-4D97-AF65-F5344CB8AC3E}">
        <p14:creationId xmlns:p14="http://schemas.microsoft.com/office/powerpoint/2010/main" val="236446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3DA70-7569-49FD-8885-39863FCFCC6D}"/>
              </a:ext>
            </a:extLst>
          </p:cNvPr>
          <p:cNvSpPr>
            <a:spLocks noGrp="1"/>
          </p:cNvSpPr>
          <p:nvPr>
            <p:ph type="title"/>
          </p:nvPr>
        </p:nvSpPr>
        <p:spPr/>
        <p:txBody>
          <a:bodyPr/>
          <a:lstStyle/>
          <a:p>
            <a:r>
              <a:rPr lang="en-IN" dirty="0" err="1"/>
              <a:t>Gray</a:t>
            </a:r>
            <a:r>
              <a:rPr lang="en-IN" dirty="0"/>
              <a:t> Sheep users</a:t>
            </a:r>
            <a:br>
              <a:rPr lang="en-IN" dirty="0"/>
            </a:br>
            <a:endParaRPr lang="en-IN" dirty="0"/>
          </a:p>
        </p:txBody>
      </p:sp>
      <p:sp>
        <p:nvSpPr>
          <p:cNvPr id="6" name="Content Placeholder 5">
            <a:extLst>
              <a:ext uri="{FF2B5EF4-FFF2-40B4-BE49-F238E27FC236}">
                <a16:creationId xmlns:a16="http://schemas.microsoft.com/office/drawing/2014/main" id="{E777B09C-5B87-49C9-A5A4-147843D54B49}"/>
              </a:ext>
            </a:extLst>
          </p:cNvPr>
          <p:cNvSpPr>
            <a:spLocks noGrp="1"/>
          </p:cNvSpPr>
          <p:nvPr>
            <p:ph idx="1"/>
          </p:nvPr>
        </p:nvSpPr>
        <p:spPr>
          <a:xfrm>
            <a:off x="838200" y="1253331"/>
            <a:ext cx="10515600" cy="4351338"/>
          </a:xfrm>
        </p:spPr>
        <p:txBody>
          <a:bodyPr>
            <a:normAutofit/>
          </a:bodyPr>
          <a:lstStyle/>
          <a:p>
            <a:r>
              <a:rPr lang="en-US" dirty="0"/>
              <a:t>GS are the users who partially agree/disagree with other users and have low correlation coefficient with almost all users</a:t>
            </a:r>
          </a:p>
          <a:p>
            <a:r>
              <a:rPr lang="en-US" dirty="0"/>
              <a:t>These GS users themselves do not benefit much from the system but their presence also diminishes the quality of the recommendations made to the rest of the users in the system </a:t>
            </a:r>
          </a:p>
          <a:p>
            <a:r>
              <a:rPr lang="en-US" dirty="0"/>
              <a:t>Identification of GS is important to improve the quality of recommendation for rest of the user. It can also help in intervention for making better recommendations to GS users</a:t>
            </a:r>
            <a:endParaRPr lang="en-IN" dirty="0"/>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0F972124-28A1-AA2A-06F9-7FC70AC3AB0D}"/>
                  </a:ext>
                </a:extLst>
              </p14:cNvPr>
              <p14:cNvContentPartPr/>
              <p14:nvPr/>
            </p14:nvContentPartPr>
            <p14:xfrm>
              <a:off x="208204" y="120848"/>
              <a:ext cx="5735520" cy="1497600"/>
            </p14:xfrm>
          </p:contentPart>
        </mc:Choice>
        <mc:Fallback>
          <p:pic>
            <p:nvPicPr>
              <p:cNvPr id="3" name="Ink 2">
                <a:extLst>
                  <a:ext uri="{FF2B5EF4-FFF2-40B4-BE49-F238E27FC236}">
                    <a16:creationId xmlns:a16="http://schemas.microsoft.com/office/drawing/2014/main" id="{0F972124-28A1-AA2A-06F9-7FC70AC3AB0D}"/>
                  </a:ext>
                </a:extLst>
              </p:cNvPr>
              <p:cNvPicPr/>
              <p:nvPr/>
            </p:nvPicPr>
            <p:blipFill>
              <a:blip r:embed="rId3"/>
              <a:stretch>
                <a:fillRect/>
              </a:stretch>
            </p:blipFill>
            <p:spPr>
              <a:xfrm>
                <a:off x="203884" y="116528"/>
                <a:ext cx="5744160" cy="15062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56C0B72E-E15A-5FB8-A458-37567757360C}"/>
                  </a:ext>
                </a:extLst>
              </p14:cNvPr>
              <p14:cNvContentPartPr/>
              <p14:nvPr/>
            </p14:nvContentPartPr>
            <p14:xfrm>
              <a:off x="913084" y="1730048"/>
              <a:ext cx="449640" cy="222480"/>
            </p14:xfrm>
          </p:contentPart>
        </mc:Choice>
        <mc:Fallback>
          <p:pic>
            <p:nvPicPr>
              <p:cNvPr id="4" name="Ink 3">
                <a:extLst>
                  <a:ext uri="{FF2B5EF4-FFF2-40B4-BE49-F238E27FC236}">
                    <a16:creationId xmlns:a16="http://schemas.microsoft.com/office/drawing/2014/main" id="{56C0B72E-E15A-5FB8-A458-37567757360C}"/>
                  </a:ext>
                </a:extLst>
              </p:cNvPr>
              <p:cNvPicPr/>
              <p:nvPr/>
            </p:nvPicPr>
            <p:blipFill>
              <a:blip r:embed="rId5"/>
              <a:stretch>
                <a:fillRect/>
              </a:stretch>
            </p:blipFill>
            <p:spPr>
              <a:xfrm>
                <a:off x="908764" y="1725728"/>
                <a:ext cx="45828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9B0491E7-0898-9360-6F27-EF252B861EC6}"/>
                  </a:ext>
                </a:extLst>
              </p14:cNvPr>
              <p14:cNvContentPartPr/>
              <p14:nvPr/>
            </p14:nvContentPartPr>
            <p14:xfrm>
              <a:off x="4944364" y="1641128"/>
              <a:ext cx="3048480" cy="77040"/>
            </p14:xfrm>
          </p:contentPart>
        </mc:Choice>
        <mc:Fallback>
          <p:pic>
            <p:nvPicPr>
              <p:cNvPr id="5" name="Ink 4">
                <a:extLst>
                  <a:ext uri="{FF2B5EF4-FFF2-40B4-BE49-F238E27FC236}">
                    <a16:creationId xmlns:a16="http://schemas.microsoft.com/office/drawing/2014/main" id="{9B0491E7-0898-9360-6F27-EF252B861EC6}"/>
                  </a:ext>
                </a:extLst>
              </p:cNvPr>
              <p:cNvPicPr/>
              <p:nvPr/>
            </p:nvPicPr>
            <p:blipFill>
              <a:blip r:embed="rId7"/>
              <a:stretch>
                <a:fillRect/>
              </a:stretch>
            </p:blipFill>
            <p:spPr>
              <a:xfrm>
                <a:off x="4940044" y="1636808"/>
                <a:ext cx="30571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Ink 6">
                <a:extLst>
                  <a:ext uri="{FF2B5EF4-FFF2-40B4-BE49-F238E27FC236}">
                    <a16:creationId xmlns:a16="http://schemas.microsoft.com/office/drawing/2014/main" id="{252E2867-49AC-635F-F773-06D57407C7BB}"/>
                  </a:ext>
                </a:extLst>
              </p14:cNvPr>
              <p14:cNvContentPartPr/>
              <p14:nvPr/>
            </p14:nvContentPartPr>
            <p14:xfrm>
              <a:off x="8562364" y="1750928"/>
              <a:ext cx="1564920" cy="33480"/>
            </p14:xfrm>
          </p:contentPart>
        </mc:Choice>
        <mc:Fallback>
          <p:pic>
            <p:nvPicPr>
              <p:cNvPr id="7" name="Ink 6">
                <a:extLst>
                  <a:ext uri="{FF2B5EF4-FFF2-40B4-BE49-F238E27FC236}">
                    <a16:creationId xmlns:a16="http://schemas.microsoft.com/office/drawing/2014/main" id="{252E2867-49AC-635F-F773-06D57407C7BB}"/>
                  </a:ext>
                </a:extLst>
              </p:cNvPr>
              <p:cNvPicPr/>
              <p:nvPr/>
            </p:nvPicPr>
            <p:blipFill>
              <a:blip r:embed="rId9"/>
              <a:stretch>
                <a:fillRect/>
              </a:stretch>
            </p:blipFill>
            <p:spPr>
              <a:xfrm>
                <a:off x="8558044" y="1746608"/>
                <a:ext cx="1573560" cy="42120"/>
              </a:xfrm>
              <a:prstGeom prst="rect">
                <a:avLst/>
              </a:prstGeom>
            </p:spPr>
          </p:pic>
        </mc:Fallback>
      </mc:AlternateContent>
      <p:grpSp>
        <p:nvGrpSpPr>
          <p:cNvPr id="11" name="Group 10">
            <a:extLst>
              <a:ext uri="{FF2B5EF4-FFF2-40B4-BE49-F238E27FC236}">
                <a16:creationId xmlns:a16="http://schemas.microsoft.com/office/drawing/2014/main" id="{AA9DADBB-FAEC-62D4-7B7B-ECE8B540B750}"/>
              </a:ext>
            </a:extLst>
          </p:cNvPr>
          <p:cNvGrpSpPr/>
          <p:nvPr/>
        </p:nvGrpSpPr>
        <p:grpSpPr>
          <a:xfrm>
            <a:off x="1940164" y="1837688"/>
            <a:ext cx="7542720" cy="336240"/>
            <a:chOff x="1940164" y="1837688"/>
            <a:chExt cx="7542720" cy="336240"/>
          </a:xfrm>
        </p:grpSpPr>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1B4C6B5D-DB49-8A39-7CC0-91A6DD04554F}"/>
                    </a:ext>
                  </a:extLst>
                </p14:cNvPr>
                <p14:cNvContentPartPr/>
                <p14:nvPr/>
              </p14:nvContentPartPr>
              <p14:xfrm>
                <a:off x="1940164" y="2033168"/>
                <a:ext cx="7382880" cy="140760"/>
              </p14:xfrm>
            </p:contentPart>
          </mc:Choice>
          <mc:Fallback>
            <p:pic>
              <p:nvPicPr>
                <p:cNvPr id="8" name="Ink 7">
                  <a:extLst>
                    <a:ext uri="{FF2B5EF4-FFF2-40B4-BE49-F238E27FC236}">
                      <a16:creationId xmlns:a16="http://schemas.microsoft.com/office/drawing/2014/main" id="{1B4C6B5D-DB49-8A39-7CC0-91A6DD04554F}"/>
                    </a:ext>
                  </a:extLst>
                </p:cNvPr>
                <p:cNvPicPr/>
                <p:nvPr/>
              </p:nvPicPr>
              <p:blipFill>
                <a:blip r:embed="rId11"/>
                <a:stretch>
                  <a:fillRect/>
                </a:stretch>
              </p:blipFill>
              <p:spPr>
                <a:xfrm>
                  <a:off x="1935844" y="2028848"/>
                  <a:ext cx="739152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Ink 8">
                  <a:extLst>
                    <a:ext uri="{FF2B5EF4-FFF2-40B4-BE49-F238E27FC236}">
                      <a16:creationId xmlns:a16="http://schemas.microsoft.com/office/drawing/2014/main" id="{DAC19D91-E6BB-9CB3-BE02-92C4CCCC145D}"/>
                    </a:ext>
                  </a:extLst>
                </p14:cNvPr>
                <p14:cNvContentPartPr/>
                <p14:nvPr/>
              </p14:nvContentPartPr>
              <p14:xfrm>
                <a:off x="8997244" y="1837688"/>
                <a:ext cx="448560" cy="93600"/>
              </p14:xfrm>
            </p:contentPart>
          </mc:Choice>
          <mc:Fallback>
            <p:pic>
              <p:nvPicPr>
                <p:cNvPr id="9" name="Ink 8">
                  <a:extLst>
                    <a:ext uri="{FF2B5EF4-FFF2-40B4-BE49-F238E27FC236}">
                      <a16:creationId xmlns:a16="http://schemas.microsoft.com/office/drawing/2014/main" id="{DAC19D91-E6BB-9CB3-BE02-92C4CCCC145D}"/>
                    </a:ext>
                  </a:extLst>
                </p:cNvPr>
                <p:cNvPicPr/>
                <p:nvPr/>
              </p:nvPicPr>
              <p:blipFill>
                <a:blip r:embed="rId13"/>
                <a:stretch>
                  <a:fillRect/>
                </a:stretch>
              </p:blipFill>
              <p:spPr>
                <a:xfrm>
                  <a:off x="8992924" y="1833368"/>
                  <a:ext cx="4572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Ink 9">
                  <a:extLst>
                    <a:ext uri="{FF2B5EF4-FFF2-40B4-BE49-F238E27FC236}">
                      <a16:creationId xmlns:a16="http://schemas.microsoft.com/office/drawing/2014/main" id="{3F711E53-5516-DEC6-3985-655A5F4F38B7}"/>
                    </a:ext>
                  </a:extLst>
                </p14:cNvPr>
                <p14:cNvContentPartPr/>
                <p14:nvPr/>
              </p14:nvContentPartPr>
              <p14:xfrm>
                <a:off x="9021364" y="1849208"/>
                <a:ext cx="461520" cy="162360"/>
              </p14:xfrm>
            </p:contentPart>
          </mc:Choice>
          <mc:Fallback>
            <p:pic>
              <p:nvPicPr>
                <p:cNvPr id="10" name="Ink 9">
                  <a:extLst>
                    <a:ext uri="{FF2B5EF4-FFF2-40B4-BE49-F238E27FC236}">
                      <a16:creationId xmlns:a16="http://schemas.microsoft.com/office/drawing/2014/main" id="{3F711E53-5516-DEC6-3985-655A5F4F38B7}"/>
                    </a:ext>
                  </a:extLst>
                </p:cNvPr>
                <p:cNvPicPr/>
                <p:nvPr/>
              </p:nvPicPr>
              <p:blipFill>
                <a:blip r:embed="rId15"/>
                <a:stretch>
                  <a:fillRect/>
                </a:stretch>
              </p:blipFill>
              <p:spPr>
                <a:xfrm>
                  <a:off x="9017044" y="1844888"/>
                  <a:ext cx="470160" cy="171000"/>
                </a:xfrm>
                <a:prstGeom prst="rect">
                  <a:avLst/>
                </a:prstGeom>
              </p:spPr>
            </p:pic>
          </mc:Fallback>
        </mc:AlternateContent>
      </p:grpSp>
      <p:grpSp>
        <p:nvGrpSpPr>
          <p:cNvPr id="14" name="Group 13">
            <a:extLst>
              <a:ext uri="{FF2B5EF4-FFF2-40B4-BE49-F238E27FC236}">
                <a16:creationId xmlns:a16="http://schemas.microsoft.com/office/drawing/2014/main" id="{FEB94A38-FE86-6CBE-6862-375D5879F2F4}"/>
              </a:ext>
            </a:extLst>
          </p:cNvPr>
          <p:cNvGrpSpPr/>
          <p:nvPr/>
        </p:nvGrpSpPr>
        <p:grpSpPr>
          <a:xfrm>
            <a:off x="1191004" y="2495768"/>
            <a:ext cx="9929880" cy="231480"/>
            <a:chOff x="1191004" y="2495768"/>
            <a:chExt cx="9929880" cy="231480"/>
          </a:xfrm>
        </p:grpSpPr>
        <mc:AlternateContent xmlns:mc="http://schemas.openxmlformats.org/markup-compatibility/2006">
          <mc:Choice xmlns:p14="http://schemas.microsoft.com/office/powerpoint/2010/main" Requires="p14">
            <p:contentPart p14:bwMode="auto" r:id="rId16">
              <p14:nvContentPartPr>
                <p14:cNvPr id="12" name="Ink 11">
                  <a:extLst>
                    <a:ext uri="{FF2B5EF4-FFF2-40B4-BE49-F238E27FC236}">
                      <a16:creationId xmlns:a16="http://schemas.microsoft.com/office/drawing/2014/main" id="{A9B962BD-E81F-DF18-07C8-B494CA192267}"/>
                    </a:ext>
                  </a:extLst>
                </p14:cNvPr>
                <p14:cNvContentPartPr/>
                <p14:nvPr/>
              </p14:nvContentPartPr>
              <p14:xfrm>
                <a:off x="1191004" y="2541488"/>
                <a:ext cx="3086280" cy="185760"/>
              </p14:xfrm>
            </p:contentPart>
          </mc:Choice>
          <mc:Fallback>
            <p:pic>
              <p:nvPicPr>
                <p:cNvPr id="12" name="Ink 11">
                  <a:extLst>
                    <a:ext uri="{FF2B5EF4-FFF2-40B4-BE49-F238E27FC236}">
                      <a16:creationId xmlns:a16="http://schemas.microsoft.com/office/drawing/2014/main" id="{A9B962BD-E81F-DF18-07C8-B494CA192267}"/>
                    </a:ext>
                  </a:extLst>
                </p:cNvPr>
                <p:cNvPicPr/>
                <p:nvPr/>
              </p:nvPicPr>
              <p:blipFill>
                <a:blip r:embed="rId17"/>
                <a:stretch>
                  <a:fillRect/>
                </a:stretch>
              </p:blipFill>
              <p:spPr>
                <a:xfrm>
                  <a:off x="1186684" y="2537168"/>
                  <a:ext cx="309492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Ink 12">
                  <a:extLst>
                    <a:ext uri="{FF2B5EF4-FFF2-40B4-BE49-F238E27FC236}">
                      <a16:creationId xmlns:a16="http://schemas.microsoft.com/office/drawing/2014/main" id="{77042F0C-FB94-D1A8-C447-CACEDBA5EA1B}"/>
                    </a:ext>
                  </a:extLst>
                </p14:cNvPr>
                <p14:cNvContentPartPr/>
                <p14:nvPr/>
              </p14:nvContentPartPr>
              <p14:xfrm>
                <a:off x="5315884" y="2495768"/>
                <a:ext cx="5805000" cy="161280"/>
              </p14:xfrm>
            </p:contentPart>
          </mc:Choice>
          <mc:Fallback>
            <p:pic>
              <p:nvPicPr>
                <p:cNvPr id="13" name="Ink 12">
                  <a:extLst>
                    <a:ext uri="{FF2B5EF4-FFF2-40B4-BE49-F238E27FC236}">
                      <a16:creationId xmlns:a16="http://schemas.microsoft.com/office/drawing/2014/main" id="{77042F0C-FB94-D1A8-C447-CACEDBA5EA1B}"/>
                    </a:ext>
                  </a:extLst>
                </p:cNvPr>
                <p:cNvPicPr/>
                <p:nvPr/>
              </p:nvPicPr>
              <p:blipFill>
                <a:blip r:embed="rId19"/>
                <a:stretch>
                  <a:fillRect/>
                </a:stretch>
              </p:blipFill>
              <p:spPr>
                <a:xfrm>
                  <a:off x="5311564" y="2491448"/>
                  <a:ext cx="5813640" cy="169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
            <p14:nvContentPartPr>
              <p14:cNvPr id="15" name="Ink 14">
                <a:extLst>
                  <a:ext uri="{FF2B5EF4-FFF2-40B4-BE49-F238E27FC236}">
                    <a16:creationId xmlns:a16="http://schemas.microsoft.com/office/drawing/2014/main" id="{EB57D393-CB77-56C2-8B7B-57C188E9DF47}"/>
                  </a:ext>
                </a:extLst>
              </p14:cNvPr>
              <p14:cNvContentPartPr/>
              <p14:nvPr/>
            </p14:nvContentPartPr>
            <p14:xfrm>
              <a:off x="3023764" y="2871968"/>
              <a:ext cx="7491600" cy="223200"/>
            </p14:xfrm>
          </p:contentPart>
        </mc:Choice>
        <mc:Fallback>
          <p:pic>
            <p:nvPicPr>
              <p:cNvPr id="15" name="Ink 14">
                <a:extLst>
                  <a:ext uri="{FF2B5EF4-FFF2-40B4-BE49-F238E27FC236}">
                    <a16:creationId xmlns:a16="http://schemas.microsoft.com/office/drawing/2014/main" id="{EB57D393-CB77-56C2-8B7B-57C188E9DF47}"/>
                  </a:ext>
                </a:extLst>
              </p:cNvPr>
              <p:cNvPicPr/>
              <p:nvPr/>
            </p:nvPicPr>
            <p:blipFill>
              <a:blip r:embed="rId21"/>
              <a:stretch>
                <a:fillRect/>
              </a:stretch>
            </p:blipFill>
            <p:spPr>
              <a:xfrm>
                <a:off x="3019444" y="2867648"/>
                <a:ext cx="750024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6" name="Ink 15">
                <a:extLst>
                  <a:ext uri="{FF2B5EF4-FFF2-40B4-BE49-F238E27FC236}">
                    <a16:creationId xmlns:a16="http://schemas.microsoft.com/office/drawing/2014/main" id="{2D137D9C-00EB-C19B-6C1B-003EBDAEA764}"/>
                  </a:ext>
                </a:extLst>
              </p14:cNvPr>
              <p14:cNvContentPartPr/>
              <p14:nvPr/>
            </p14:nvContentPartPr>
            <p14:xfrm>
              <a:off x="2135284" y="3281648"/>
              <a:ext cx="5058000" cy="229320"/>
            </p14:xfrm>
          </p:contentPart>
        </mc:Choice>
        <mc:Fallback>
          <p:pic>
            <p:nvPicPr>
              <p:cNvPr id="16" name="Ink 15">
                <a:extLst>
                  <a:ext uri="{FF2B5EF4-FFF2-40B4-BE49-F238E27FC236}">
                    <a16:creationId xmlns:a16="http://schemas.microsoft.com/office/drawing/2014/main" id="{2D137D9C-00EB-C19B-6C1B-003EBDAEA764}"/>
                  </a:ext>
                </a:extLst>
              </p:cNvPr>
              <p:cNvPicPr/>
              <p:nvPr/>
            </p:nvPicPr>
            <p:blipFill>
              <a:blip r:embed="rId23"/>
              <a:stretch>
                <a:fillRect/>
              </a:stretch>
            </p:blipFill>
            <p:spPr>
              <a:xfrm>
                <a:off x="2130964" y="3277328"/>
                <a:ext cx="5066640" cy="237960"/>
              </a:xfrm>
              <a:prstGeom prst="rect">
                <a:avLst/>
              </a:prstGeom>
            </p:spPr>
          </p:pic>
        </mc:Fallback>
      </mc:AlternateContent>
      <p:grpSp>
        <p:nvGrpSpPr>
          <p:cNvPr id="22" name="Group 21">
            <a:extLst>
              <a:ext uri="{FF2B5EF4-FFF2-40B4-BE49-F238E27FC236}">
                <a16:creationId xmlns:a16="http://schemas.microsoft.com/office/drawing/2014/main" id="{2A48A548-DC6E-7F23-7249-FCD58131F6F8}"/>
              </a:ext>
            </a:extLst>
          </p:cNvPr>
          <p:cNvGrpSpPr/>
          <p:nvPr/>
        </p:nvGrpSpPr>
        <p:grpSpPr>
          <a:xfrm>
            <a:off x="4668604" y="551408"/>
            <a:ext cx="2328480" cy="584280"/>
            <a:chOff x="4668604" y="551408"/>
            <a:chExt cx="2328480" cy="584280"/>
          </a:xfrm>
        </p:grpSpPr>
        <mc:AlternateContent xmlns:mc="http://schemas.openxmlformats.org/markup-compatibility/2006">
          <mc:Choice xmlns:p14="http://schemas.microsoft.com/office/powerpoint/2010/main" Requires="p14">
            <p:contentPart p14:bwMode="auto" r:id="rId24">
              <p14:nvContentPartPr>
                <p14:cNvPr id="17" name="Ink 16">
                  <a:extLst>
                    <a:ext uri="{FF2B5EF4-FFF2-40B4-BE49-F238E27FC236}">
                      <a16:creationId xmlns:a16="http://schemas.microsoft.com/office/drawing/2014/main" id="{E25717DF-8205-7A7E-1DCA-B697345B9731}"/>
                    </a:ext>
                  </a:extLst>
                </p14:cNvPr>
                <p14:cNvContentPartPr/>
                <p14:nvPr/>
              </p14:nvContentPartPr>
              <p14:xfrm>
                <a:off x="5315164" y="641048"/>
                <a:ext cx="1442520" cy="336240"/>
              </p14:xfrm>
            </p:contentPart>
          </mc:Choice>
          <mc:Fallback>
            <p:pic>
              <p:nvPicPr>
                <p:cNvPr id="17" name="Ink 16">
                  <a:extLst>
                    <a:ext uri="{FF2B5EF4-FFF2-40B4-BE49-F238E27FC236}">
                      <a16:creationId xmlns:a16="http://schemas.microsoft.com/office/drawing/2014/main" id="{E25717DF-8205-7A7E-1DCA-B697345B9731}"/>
                    </a:ext>
                  </a:extLst>
                </p:cNvPr>
                <p:cNvPicPr/>
                <p:nvPr/>
              </p:nvPicPr>
              <p:blipFill>
                <a:blip r:embed="rId25"/>
                <a:stretch>
                  <a:fillRect/>
                </a:stretch>
              </p:blipFill>
              <p:spPr>
                <a:xfrm>
                  <a:off x="5310844" y="636728"/>
                  <a:ext cx="1451160" cy="3448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k 17">
                  <a:extLst>
                    <a:ext uri="{FF2B5EF4-FFF2-40B4-BE49-F238E27FC236}">
                      <a16:creationId xmlns:a16="http://schemas.microsoft.com/office/drawing/2014/main" id="{0C331D51-7902-F096-8070-17E9E3DD68CE}"/>
                    </a:ext>
                  </a:extLst>
                </p14:cNvPr>
                <p14:cNvContentPartPr/>
                <p14:nvPr/>
              </p14:nvContentPartPr>
              <p14:xfrm>
                <a:off x="6187804" y="551408"/>
                <a:ext cx="809280" cy="162360"/>
              </p14:xfrm>
            </p:contentPart>
          </mc:Choice>
          <mc:Fallback>
            <p:pic>
              <p:nvPicPr>
                <p:cNvPr id="18" name="Ink 17">
                  <a:extLst>
                    <a:ext uri="{FF2B5EF4-FFF2-40B4-BE49-F238E27FC236}">
                      <a16:creationId xmlns:a16="http://schemas.microsoft.com/office/drawing/2014/main" id="{0C331D51-7902-F096-8070-17E9E3DD68CE}"/>
                    </a:ext>
                  </a:extLst>
                </p:cNvPr>
                <p:cNvPicPr/>
                <p:nvPr/>
              </p:nvPicPr>
              <p:blipFill>
                <a:blip r:embed="rId27"/>
                <a:stretch>
                  <a:fillRect/>
                </a:stretch>
              </p:blipFill>
              <p:spPr>
                <a:xfrm>
                  <a:off x="6183484" y="547088"/>
                  <a:ext cx="81792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0" name="Ink 19">
                  <a:extLst>
                    <a:ext uri="{FF2B5EF4-FFF2-40B4-BE49-F238E27FC236}">
                      <a16:creationId xmlns:a16="http://schemas.microsoft.com/office/drawing/2014/main" id="{2D742F76-A1B9-33AB-7200-51FA42F86231}"/>
                    </a:ext>
                  </a:extLst>
                </p14:cNvPr>
                <p14:cNvContentPartPr/>
                <p14:nvPr/>
              </p14:nvContentPartPr>
              <p14:xfrm>
                <a:off x="4668604" y="745808"/>
                <a:ext cx="1099800" cy="339840"/>
              </p14:xfrm>
            </p:contentPart>
          </mc:Choice>
          <mc:Fallback>
            <p:pic>
              <p:nvPicPr>
                <p:cNvPr id="20" name="Ink 19">
                  <a:extLst>
                    <a:ext uri="{FF2B5EF4-FFF2-40B4-BE49-F238E27FC236}">
                      <a16:creationId xmlns:a16="http://schemas.microsoft.com/office/drawing/2014/main" id="{2D742F76-A1B9-33AB-7200-51FA42F86231}"/>
                    </a:ext>
                  </a:extLst>
                </p:cNvPr>
                <p:cNvPicPr/>
                <p:nvPr/>
              </p:nvPicPr>
              <p:blipFill>
                <a:blip r:embed="rId29"/>
                <a:stretch>
                  <a:fillRect/>
                </a:stretch>
              </p:blipFill>
              <p:spPr>
                <a:xfrm>
                  <a:off x="4664284" y="741488"/>
                  <a:ext cx="1108440" cy="3484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1" name="Ink 20">
                  <a:extLst>
                    <a:ext uri="{FF2B5EF4-FFF2-40B4-BE49-F238E27FC236}">
                      <a16:creationId xmlns:a16="http://schemas.microsoft.com/office/drawing/2014/main" id="{3B54CA40-B868-994E-2C62-6BFF8243DC0A}"/>
                    </a:ext>
                  </a:extLst>
                </p14:cNvPr>
                <p14:cNvContentPartPr/>
                <p14:nvPr/>
              </p14:nvContentPartPr>
              <p14:xfrm>
                <a:off x="5044804" y="904208"/>
                <a:ext cx="1204200" cy="231480"/>
              </p14:xfrm>
            </p:contentPart>
          </mc:Choice>
          <mc:Fallback>
            <p:pic>
              <p:nvPicPr>
                <p:cNvPr id="21" name="Ink 20">
                  <a:extLst>
                    <a:ext uri="{FF2B5EF4-FFF2-40B4-BE49-F238E27FC236}">
                      <a16:creationId xmlns:a16="http://schemas.microsoft.com/office/drawing/2014/main" id="{3B54CA40-B868-994E-2C62-6BFF8243DC0A}"/>
                    </a:ext>
                  </a:extLst>
                </p:cNvPr>
                <p:cNvPicPr/>
                <p:nvPr/>
              </p:nvPicPr>
              <p:blipFill>
                <a:blip r:embed="rId31"/>
                <a:stretch>
                  <a:fillRect/>
                </a:stretch>
              </p:blipFill>
              <p:spPr>
                <a:xfrm>
                  <a:off x="5040484" y="899888"/>
                  <a:ext cx="1212840" cy="240120"/>
                </a:xfrm>
                <a:prstGeom prst="rect">
                  <a:avLst/>
                </a:prstGeom>
              </p:spPr>
            </p:pic>
          </mc:Fallback>
        </mc:AlternateContent>
      </p:grpSp>
    </p:spTree>
    <p:extLst>
      <p:ext uri="{BB962C8B-B14F-4D97-AF65-F5344CB8AC3E}">
        <p14:creationId xmlns:p14="http://schemas.microsoft.com/office/powerpoint/2010/main" val="286586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CC62-624D-4AB3-8846-6313536549B9}"/>
              </a:ext>
            </a:extLst>
          </p:cNvPr>
          <p:cNvSpPr>
            <a:spLocks noGrp="1"/>
          </p:cNvSpPr>
          <p:nvPr>
            <p:ph type="title"/>
          </p:nvPr>
        </p:nvSpPr>
        <p:spPr/>
        <p:txBody>
          <a:bodyPr>
            <a:normAutofit fontScale="90000"/>
          </a:bodyPr>
          <a:lstStyle/>
          <a:p>
            <a:br>
              <a:rPr lang="en-IN" dirty="0"/>
            </a:br>
            <a:r>
              <a:rPr lang="en-IN" dirty="0"/>
              <a:t> Influential Users</a:t>
            </a:r>
            <a:br>
              <a:rPr lang="en-IN" dirty="0"/>
            </a:br>
            <a:br>
              <a:rPr lang="en-IN" dirty="0"/>
            </a:br>
            <a:endParaRPr lang="en-IN" dirty="0"/>
          </a:p>
        </p:txBody>
      </p:sp>
      <p:sp>
        <p:nvSpPr>
          <p:cNvPr id="3" name="Content Placeholder 2">
            <a:extLst>
              <a:ext uri="{FF2B5EF4-FFF2-40B4-BE49-F238E27FC236}">
                <a16:creationId xmlns:a16="http://schemas.microsoft.com/office/drawing/2014/main" id="{9EC15C31-FCF6-43D1-8E90-A8374DB9BB63}"/>
              </a:ext>
            </a:extLst>
          </p:cNvPr>
          <p:cNvSpPr>
            <a:spLocks noGrp="1"/>
          </p:cNvSpPr>
          <p:nvPr>
            <p:ph idx="1"/>
          </p:nvPr>
        </p:nvSpPr>
        <p:spPr/>
        <p:txBody>
          <a:bodyPr/>
          <a:lstStyle/>
          <a:p>
            <a:r>
              <a:rPr lang="en-US" dirty="0"/>
              <a:t>In </a:t>
            </a:r>
            <a:r>
              <a:rPr lang="en-US" dirty="0" err="1"/>
              <a:t>RecSys</a:t>
            </a:r>
            <a:r>
              <a:rPr lang="en-US" dirty="0"/>
              <a:t>, there might be a set of users who help a large number of other users to receive recommendations. These users are known as most influential users </a:t>
            </a:r>
          </a:p>
          <a:p>
            <a:r>
              <a:rPr lang="en-US" dirty="0"/>
              <a:t>Shilling attacks !</a:t>
            </a:r>
            <a:endParaRPr lang="en-IN" dirty="0"/>
          </a:p>
        </p:txBody>
      </p:sp>
    </p:spTree>
    <p:extLst>
      <p:ext uri="{BB962C8B-B14F-4D97-AF65-F5344CB8AC3E}">
        <p14:creationId xmlns:p14="http://schemas.microsoft.com/office/powerpoint/2010/main" val="846358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6A4ADD6-C27A-4D9F-B59A-ACC7E639DC6C}"/>
              </a:ext>
            </a:extLst>
          </p:cNvPr>
          <p:cNvSpPr txBox="1">
            <a:spLocks/>
          </p:cNvSpPr>
          <p:nvPr/>
        </p:nvSpPr>
        <p:spPr>
          <a:xfrm>
            <a:off x="694490" y="414906"/>
            <a:ext cx="9292789" cy="424853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IN" sz="1400" b="1" dirty="0">
                <a:solidFill>
                  <a:schemeClr val="tx1"/>
                </a:solidFill>
              </a:rPr>
              <a:t>product/</a:t>
            </a:r>
            <a:r>
              <a:rPr lang="en-IN" sz="1400" b="1" dirty="0" err="1">
                <a:solidFill>
                  <a:schemeClr val="tx1"/>
                </a:solidFill>
              </a:rPr>
              <a:t>productId</a:t>
            </a:r>
            <a:r>
              <a:rPr lang="en-IN" sz="1400" dirty="0">
                <a:solidFill>
                  <a:schemeClr val="tx1"/>
                </a:solidFill>
              </a:rPr>
              <a:t>: B003AI2VGA</a:t>
            </a:r>
          </a:p>
          <a:p>
            <a:pPr algn="l"/>
            <a:r>
              <a:rPr lang="en-IN" sz="1400" b="1" dirty="0">
                <a:solidFill>
                  <a:schemeClr val="tx1"/>
                </a:solidFill>
              </a:rPr>
              <a:t>review/</a:t>
            </a:r>
            <a:r>
              <a:rPr lang="en-IN" sz="1400" b="1" dirty="0" err="1">
                <a:solidFill>
                  <a:schemeClr val="tx1"/>
                </a:solidFill>
              </a:rPr>
              <a:t>userId</a:t>
            </a:r>
            <a:r>
              <a:rPr lang="en-IN" sz="1400" b="1" dirty="0">
                <a:solidFill>
                  <a:schemeClr val="tx1"/>
                </a:solidFill>
              </a:rPr>
              <a:t>: </a:t>
            </a:r>
            <a:r>
              <a:rPr lang="en-IN" sz="1400" dirty="0">
                <a:solidFill>
                  <a:schemeClr val="tx1"/>
                </a:solidFill>
              </a:rPr>
              <a:t>A141HP4LYPWMSR</a:t>
            </a:r>
          </a:p>
          <a:p>
            <a:pPr algn="l"/>
            <a:r>
              <a:rPr lang="en-IN" sz="1400" b="1" dirty="0">
                <a:solidFill>
                  <a:schemeClr val="tx1"/>
                </a:solidFill>
              </a:rPr>
              <a:t>review/</a:t>
            </a:r>
            <a:r>
              <a:rPr lang="en-IN" sz="1400" b="1" dirty="0" err="1">
                <a:solidFill>
                  <a:schemeClr val="tx1"/>
                </a:solidFill>
              </a:rPr>
              <a:t>profileName</a:t>
            </a:r>
            <a:r>
              <a:rPr lang="en-IN" sz="1400" b="1" dirty="0">
                <a:solidFill>
                  <a:schemeClr val="tx1"/>
                </a:solidFill>
              </a:rPr>
              <a:t>: </a:t>
            </a:r>
            <a:r>
              <a:rPr lang="en-IN" sz="1400" dirty="0">
                <a:solidFill>
                  <a:schemeClr val="tx1"/>
                </a:solidFill>
              </a:rPr>
              <a:t>Brian E. </a:t>
            </a:r>
            <a:r>
              <a:rPr lang="en-IN" sz="1400" dirty="0" err="1">
                <a:solidFill>
                  <a:schemeClr val="tx1"/>
                </a:solidFill>
              </a:rPr>
              <a:t>Erland</a:t>
            </a:r>
            <a:r>
              <a:rPr lang="en-IN" sz="1400" dirty="0">
                <a:solidFill>
                  <a:schemeClr val="tx1"/>
                </a:solidFill>
              </a:rPr>
              <a:t> "Rainbow Sphinx"</a:t>
            </a:r>
          </a:p>
          <a:p>
            <a:pPr algn="l"/>
            <a:r>
              <a:rPr lang="en-IN" sz="1400" b="1" dirty="0">
                <a:solidFill>
                  <a:schemeClr val="tx1"/>
                </a:solidFill>
              </a:rPr>
              <a:t>review/score</a:t>
            </a:r>
            <a:r>
              <a:rPr lang="en-IN" sz="1400" dirty="0">
                <a:solidFill>
                  <a:schemeClr val="tx1"/>
                </a:solidFill>
              </a:rPr>
              <a:t>: 3.0</a:t>
            </a:r>
          </a:p>
          <a:p>
            <a:pPr algn="l"/>
            <a:r>
              <a:rPr lang="en-IN" sz="1400" b="1" dirty="0">
                <a:solidFill>
                  <a:schemeClr val="tx1"/>
                </a:solidFill>
              </a:rPr>
              <a:t>review/time</a:t>
            </a:r>
            <a:r>
              <a:rPr lang="en-IN" sz="1400" dirty="0">
                <a:solidFill>
                  <a:schemeClr val="tx1"/>
                </a:solidFill>
              </a:rPr>
              <a:t>: 1182729600</a:t>
            </a:r>
          </a:p>
          <a:p>
            <a:pPr algn="l"/>
            <a:r>
              <a:rPr lang="en-IN" sz="1400" b="1" dirty="0">
                <a:solidFill>
                  <a:schemeClr val="tx1"/>
                </a:solidFill>
              </a:rPr>
              <a:t>review/text: </a:t>
            </a:r>
            <a:r>
              <a:rPr lang="en-IN" sz="1400" dirty="0">
                <a:solidFill>
                  <a:schemeClr val="tx1"/>
                </a:solidFill>
              </a:rPr>
              <a:t>On the daily trek from Juarez, Mexico to El Paso, Texas an ever increasing number of female workers are found raped and murdered in the surrounding desert. Investigative reporter Karina Danes (Minnie Driver) arrives from Los Angeles to pursue the story and angers both the local police and the factory owners who employee the undocumented aliens with her pointed questions and relentless quest for the truth.&lt;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/&gt;Her story goes nationwide when a young girl named </a:t>
            </a:r>
            <a:r>
              <a:rPr lang="en-IN" sz="1400" dirty="0" err="1">
                <a:solidFill>
                  <a:schemeClr val="tx1"/>
                </a:solidFill>
              </a:rPr>
              <a:t>Mariela</a:t>
            </a:r>
            <a:r>
              <a:rPr lang="en-IN" sz="1400" dirty="0">
                <a:solidFill>
                  <a:schemeClr val="tx1"/>
                </a:solidFill>
              </a:rPr>
              <a:t> (Ana Claudia </a:t>
            </a:r>
            <a:r>
              <a:rPr lang="en-IN" sz="1400" dirty="0" err="1">
                <a:solidFill>
                  <a:schemeClr val="tx1"/>
                </a:solidFill>
              </a:rPr>
              <a:t>Talancon</a:t>
            </a:r>
            <a:r>
              <a:rPr lang="en-IN" sz="1400" dirty="0">
                <a:solidFill>
                  <a:schemeClr val="tx1"/>
                </a:solidFill>
              </a:rPr>
              <a:t>) survives a vicious attack and walks out of the desert crediting the Blessed Virgin for her rescue. Her story is further enhanced when the "Wounds of Christ" (stigmata) appear in her palms. She also claims to have received a message of hope for the Virgin Mary and soon a fanatical movement forms around her to fight against the evil that holds such a stranglehold on the area.&lt;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/&gt;Critique: Possessing a lifelong fascination with such esoteric matters as Catholic mysticism, miracles and the mysterious appearance of the stigmata, I was immediately attracted to the '05 DVD release `Virgin of Juarez'. The film offers a rather unique storyline blending current socio-political concerns, the constant flow of Mexican migrant workers back and forth across the U.S./Mexican border and the traditional Catholic beliefs of the Hispanic population. I must say I was quite surprised by the unexpected route taken by the plot and the means and methods by which the heavenly message unfolds.&lt;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/&gt;`Virgin of Juarez' is not a film that you would care to watch over and over again, but it was interesting enough to merit at least one viewing. Minnie Driver delivers a solid performance and Ana Claudia </a:t>
            </a:r>
            <a:r>
              <a:rPr lang="en-IN" sz="1400" dirty="0" err="1">
                <a:solidFill>
                  <a:schemeClr val="tx1"/>
                </a:solidFill>
              </a:rPr>
              <a:t>Talancon</a:t>
            </a:r>
            <a:r>
              <a:rPr lang="en-IN" sz="1400" dirty="0">
                <a:solidFill>
                  <a:schemeClr val="tx1"/>
                </a:solidFill>
              </a:rPr>
              <a:t> is perfect as the fragile and innocent visionary </a:t>
            </a:r>
            <a:r>
              <a:rPr lang="en-IN" sz="1400" dirty="0" err="1">
                <a:solidFill>
                  <a:schemeClr val="tx1"/>
                </a:solidFill>
              </a:rPr>
              <a:t>Mariela</a:t>
            </a:r>
            <a:r>
              <a:rPr lang="en-IN" sz="1400" dirty="0">
                <a:solidFill>
                  <a:schemeClr val="tx1"/>
                </a:solidFill>
              </a:rPr>
              <a:t>. Also starring </a:t>
            </a:r>
            <a:r>
              <a:rPr lang="en-IN" sz="1400" dirty="0" err="1">
                <a:solidFill>
                  <a:schemeClr val="tx1"/>
                </a:solidFill>
              </a:rPr>
              <a:t>Esai</a:t>
            </a:r>
            <a:r>
              <a:rPr lang="en-IN" sz="1400" dirty="0">
                <a:solidFill>
                  <a:schemeClr val="tx1"/>
                </a:solidFill>
              </a:rPr>
              <a:t> Morales and Angus </a:t>
            </a:r>
            <a:r>
              <a:rPr lang="en-IN" sz="1400" dirty="0" err="1">
                <a:solidFill>
                  <a:schemeClr val="tx1"/>
                </a:solidFill>
              </a:rPr>
              <a:t>Macfadyen</a:t>
            </a:r>
            <a:r>
              <a:rPr lang="en-IN" sz="1400" dirty="0">
                <a:solidFill>
                  <a:schemeClr val="tx1"/>
                </a:solidFill>
              </a:rPr>
              <a:t> (</a:t>
            </a:r>
            <a:r>
              <a:rPr lang="en-IN" sz="1400" dirty="0" err="1">
                <a:solidFill>
                  <a:schemeClr val="tx1"/>
                </a:solidFill>
              </a:rPr>
              <a:t>Braveheart</a:t>
            </a:r>
            <a:r>
              <a:rPr lang="en-IN" sz="1400" dirty="0">
                <a:solidFill>
                  <a:schemeClr val="tx1"/>
                </a:solidFill>
              </a:rPr>
              <a:t>).</a:t>
            </a:r>
          </a:p>
        </p:txBody>
      </p:sp>
    </p:spTree>
    <p:extLst>
      <p:ext uri="{BB962C8B-B14F-4D97-AF65-F5344CB8AC3E}">
        <p14:creationId xmlns:p14="http://schemas.microsoft.com/office/powerpoint/2010/main" val="819712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81200" y="6858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mc:AlternateContent xmlns:mc="http://schemas.openxmlformats.org/markup-compatibility/2006" xmlns:a14="http://schemas.microsoft.com/office/drawing/2010/main">
        <mc:Choice Requires="a14">
          <p:sp>
            <p:nvSpPr>
              <p:cNvPr id="6" name="Content Placeholder 2"/>
              <p:cNvSpPr txBox="1">
                <a:spLocks/>
              </p:cNvSpPr>
              <p:nvPr/>
            </p:nvSpPr>
            <p:spPr>
              <a:xfrm>
                <a:off x="1981200" y="1600201"/>
                <a:ext cx="8229600" cy="4525963"/>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Human Personality Models such as Big Five and Basic Human Values , Needs</a:t>
                </a:r>
                <a:r>
                  <a:rPr lang="en-US" dirty="0"/>
                  <a:t>  </a:t>
                </a:r>
                <a:r>
                  <a:rPr lang="en-US" dirty="0">
                    <a:solidFill>
                      <a:schemeClr val="tx1"/>
                    </a:solidFill>
                  </a:rPr>
                  <a:t>have been modeled in Collaborative Filtering Algorithms.</a:t>
                </a:r>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r>
                  <a:rPr lang="en-US" dirty="0">
                    <a:solidFill>
                      <a:schemeClr val="tx1"/>
                    </a:solidFill>
                  </a:rPr>
                  <a:t> </a:t>
                </a:r>
                <a14:m>
                  <m:oMath xmlns:m="http://schemas.openxmlformats.org/officeDocument/2006/math">
                    <m:sSub>
                      <m:sSubPr>
                        <m:ctrlPr>
                          <a:rPr lang="en-IN" i="1">
                            <a:solidFill>
                              <a:schemeClr val="tx1"/>
                            </a:solidFill>
                            <a:latin typeface="Cambria Math" panose="02040503050406030204" pitchFamily="18" charset="0"/>
                          </a:rPr>
                        </m:ctrlPr>
                      </m:sSubPr>
                      <m:e>
                        <m:r>
                          <a:rPr lang="en-US" i="1">
                            <a:solidFill>
                              <a:schemeClr val="tx1"/>
                            </a:solidFill>
                            <a:latin typeface="Cambria Math"/>
                          </a:rPr>
                          <m:t>  </m:t>
                        </m:r>
                        <m:r>
                          <a:rPr lang="en-US" i="1">
                            <a:solidFill>
                              <a:schemeClr val="tx1"/>
                            </a:solidFill>
                            <a:latin typeface="Cambria Math"/>
                          </a:rPr>
                          <m:t>𝑤</m:t>
                        </m:r>
                      </m:e>
                      <m:sub>
                        <m:r>
                          <a:rPr lang="en-US" i="1">
                            <a:solidFill>
                              <a:schemeClr val="tx1"/>
                            </a:solidFill>
                            <a:latin typeface="Cambria Math"/>
                          </a:rPr>
                          <m:t>𝑢𝑣</m:t>
                        </m:r>
                        <m:r>
                          <a:rPr lang="en-US" i="1">
                            <a:solidFill>
                              <a:schemeClr val="tx1"/>
                            </a:solidFill>
                            <a:latin typeface="Cambria Math"/>
                          </a:rPr>
                          <m:t> </m:t>
                        </m:r>
                      </m:sub>
                    </m:sSub>
                    <m:r>
                      <a:rPr lang="en-US" i="1">
                        <a:solidFill>
                          <a:schemeClr val="tx1"/>
                        </a:solidFill>
                        <a:latin typeface="Cambria Math"/>
                      </a:rPr>
                      <m:t> (</m:t>
                    </m:r>
                    <m:func>
                      <m:funcPr>
                        <m:ctrlPr>
                          <a:rPr lang="en-IN" i="1">
                            <a:solidFill>
                              <a:schemeClr val="tx1"/>
                            </a:solidFill>
                            <a:latin typeface="Cambria Math" panose="02040503050406030204" pitchFamily="18" charset="0"/>
                          </a:rPr>
                        </m:ctrlPr>
                      </m:funcPr>
                      <m:fName>
                        <m:r>
                          <m:rPr>
                            <m:sty m:val="p"/>
                          </m:rPr>
                          <a:rPr lang="en-US">
                            <a:solidFill>
                              <a:schemeClr val="tx1"/>
                            </a:solidFill>
                            <a:latin typeface="Cambria Math"/>
                          </a:rPr>
                          <m:t>cosine</m:t>
                        </m:r>
                      </m:fName>
                      <m:e>
                        <m:r>
                          <a:rPr lang="en-US" i="1">
                            <a:solidFill>
                              <a:schemeClr val="tx1"/>
                            </a:solidFill>
                            <a:latin typeface="Cambria Math"/>
                          </a:rPr>
                          <m:t> </m:t>
                        </m:r>
                        <m:r>
                          <a:rPr lang="en-US" i="1">
                            <a:solidFill>
                              <a:schemeClr val="tx1"/>
                            </a:solidFill>
                            <a:latin typeface="Cambria Math"/>
                          </a:rPr>
                          <m:t>𝑠𝑖𝑚𝑖𝑙𝑎𝑟𝑖𝑡𝑦</m:t>
                        </m:r>
                        <m:r>
                          <a:rPr lang="en-US" i="1">
                            <a:solidFill>
                              <a:schemeClr val="tx1"/>
                            </a:solidFill>
                            <a:latin typeface="Cambria Math"/>
                          </a:rPr>
                          <m:t>)</m:t>
                        </m:r>
                      </m:e>
                    </m:func>
                    <m:r>
                      <a:rPr lang="en-US" i="1">
                        <a:solidFill>
                          <a:schemeClr val="tx1"/>
                        </a:solidFill>
                        <a:latin typeface="Cambria Math"/>
                      </a:rPr>
                      <m:t> </m:t>
                    </m:r>
                  </m:oMath>
                </a14:m>
                <a:r>
                  <a:rPr lang="en-US" dirty="0">
                    <a:solidFill>
                      <a:schemeClr val="tx1"/>
                    </a:solidFill>
                  </a:rPr>
                  <a:t>=</a:t>
                </a:r>
                <a14:m>
                  <m:oMath xmlns:m="http://schemas.openxmlformats.org/officeDocument/2006/math">
                    <m:r>
                      <a:rPr lang="en-US" i="1">
                        <a:solidFill>
                          <a:schemeClr val="tx1"/>
                        </a:solidFill>
                        <a:latin typeface="Cambria Math"/>
                      </a:rPr>
                      <m:t>   </m:t>
                    </m:r>
                    <m:f>
                      <m:fPr>
                        <m:ctrlPr>
                          <a:rPr lang="en-IN" i="1">
                            <a:solidFill>
                              <a:schemeClr val="tx1"/>
                            </a:solidFill>
                            <a:latin typeface="Cambria Math" panose="02040503050406030204" pitchFamily="18" charset="0"/>
                          </a:rPr>
                        </m:ctrlPr>
                      </m:fPr>
                      <m:num>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𝑢𝑖</m:t>
                                </m:r>
                                <m:r>
                                  <a:rPr lang="en-US" i="1">
                                    <a:solidFill>
                                      <a:schemeClr val="tx1"/>
                                    </a:solidFill>
                                    <a:latin typeface="Cambria Math"/>
                                  </a:rPr>
                                  <m:t> </m:t>
                                </m:r>
                              </m:sub>
                            </m:sSub>
                            <m:r>
                              <a:rPr lang="en-US" i="1">
                                <a:solidFill>
                                  <a:schemeClr val="tx1"/>
                                </a:solidFill>
                                <a:latin typeface="Cambria Math"/>
                              </a:rPr>
                              <m:t>.</m:t>
                            </m:r>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𝑣𝑖</m:t>
                                </m:r>
                              </m:sub>
                            </m:sSub>
                          </m:e>
                        </m:nary>
                      </m:num>
                      <m:den>
                        <m:rad>
                          <m:radPr>
                            <m:degHide m:val="on"/>
                            <m:ctrlPr>
                              <a:rPr lang="en-IN" i="1">
                                <a:solidFill>
                                  <a:schemeClr val="tx1"/>
                                </a:solidFill>
                                <a:latin typeface="Cambria Math" panose="02040503050406030204" pitchFamily="18" charset="0"/>
                              </a:rPr>
                            </m:ctrlPr>
                          </m:radPr>
                          <m:deg/>
                          <m:e>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Sup>
                                  <m:sSubSupPr>
                                    <m:ctrlPr>
                                      <a:rPr lang="en-IN" i="1">
                                        <a:solidFill>
                                          <a:schemeClr val="tx1"/>
                                        </a:solidFill>
                                        <a:latin typeface="Cambria Math" panose="02040503050406030204" pitchFamily="18" charset="0"/>
                                      </a:rPr>
                                    </m:ctrlPr>
                                  </m:sSubSupPr>
                                  <m:e>
                                    <m:r>
                                      <a:rPr lang="en-US" i="1">
                                        <a:solidFill>
                                          <a:schemeClr val="tx1"/>
                                        </a:solidFill>
                                        <a:latin typeface="Cambria Math"/>
                                      </a:rPr>
                                      <m:t>𝑝</m:t>
                                    </m:r>
                                  </m:e>
                                  <m:sub>
                                    <m:r>
                                      <a:rPr lang="en-US" i="1">
                                        <a:solidFill>
                                          <a:schemeClr val="tx1"/>
                                        </a:solidFill>
                                        <a:latin typeface="Cambria Math"/>
                                      </a:rPr>
                                      <m:t>𝑢𝑖</m:t>
                                    </m:r>
                                  </m:sub>
                                  <m:sup>
                                    <m:r>
                                      <a:rPr lang="en-US" i="1">
                                        <a:solidFill>
                                          <a:schemeClr val="tx1"/>
                                        </a:solidFill>
                                        <a:latin typeface="Cambria Math"/>
                                      </a:rPr>
                                      <m:t>2</m:t>
                                    </m:r>
                                  </m:sup>
                                </m:sSubSup>
                              </m:e>
                            </m:nary>
                          </m:e>
                        </m:rad>
                        <m:rad>
                          <m:radPr>
                            <m:degHide m:val="on"/>
                            <m:ctrlPr>
                              <a:rPr lang="en-IN" i="1">
                                <a:solidFill>
                                  <a:schemeClr val="tx1"/>
                                </a:solidFill>
                                <a:latin typeface="Cambria Math" panose="02040503050406030204" pitchFamily="18" charset="0"/>
                              </a:rPr>
                            </m:ctrlPr>
                          </m:radPr>
                          <m:deg/>
                          <m:e>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Sup>
                                  <m:sSubSupPr>
                                    <m:ctrlPr>
                                      <a:rPr lang="en-IN" i="1">
                                        <a:solidFill>
                                          <a:schemeClr val="tx1"/>
                                        </a:solidFill>
                                        <a:latin typeface="Cambria Math" panose="02040503050406030204" pitchFamily="18" charset="0"/>
                                      </a:rPr>
                                    </m:ctrlPr>
                                  </m:sSubSupPr>
                                  <m:e>
                                    <m:r>
                                      <a:rPr lang="en-US" i="1">
                                        <a:solidFill>
                                          <a:schemeClr val="tx1"/>
                                        </a:solidFill>
                                        <a:latin typeface="Cambria Math"/>
                                      </a:rPr>
                                      <m:t>𝑝</m:t>
                                    </m:r>
                                  </m:e>
                                  <m:sub>
                                    <m:r>
                                      <a:rPr lang="en-US" i="1">
                                        <a:solidFill>
                                          <a:schemeClr val="tx1"/>
                                        </a:solidFill>
                                        <a:latin typeface="Cambria Math"/>
                                      </a:rPr>
                                      <m:t>𝑣𝑖</m:t>
                                    </m:r>
                                  </m:sub>
                                  <m:sup>
                                    <m:r>
                                      <a:rPr lang="en-US" i="1">
                                        <a:solidFill>
                                          <a:schemeClr val="tx1"/>
                                        </a:solidFill>
                                        <a:latin typeface="Cambria Math"/>
                                      </a:rPr>
                                      <m:t>2</m:t>
                                    </m:r>
                                  </m:sup>
                                </m:sSubSup>
                              </m:e>
                            </m:nary>
                          </m:e>
                        </m:rad>
                      </m:den>
                    </m:f>
                  </m:oMath>
                </a14:m>
                <a:r>
                  <a:rPr lang="en-US" dirty="0">
                    <a:solidFill>
                      <a:schemeClr val="tx1"/>
                    </a:solidFill>
                  </a:rPr>
                  <a:t>                                    Here,</a:t>
                </a:r>
                <a14:m>
                  <m:oMath xmlns:m="http://schemas.openxmlformats.org/officeDocument/2006/math">
                    <m:r>
                      <a:rPr lang="en-US" i="1">
                        <a:solidFill>
                          <a:schemeClr val="tx1"/>
                        </a:solidFill>
                        <a:latin typeface="Cambria Math"/>
                      </a:rPr>
                      <m:t> </m:t>
                    </m:r>
                    <m:sSub>
                      <m:sSubPr>
                        <m:ctrlPr>
                          <a:rPr lang="en-IN" i="1">
                            <a:solidFill>
                              <a:schemeClr val="tx1"/>
                            </a:solidFill>
                            <a:latin typeface="Cambria Math" panose="02040503050406030204" pitchFamily="18" charset="0"/>
                          </a:rPr>
                        </m:ctrlPr>
                      </m:sSubPr>
                      <m:e>
                        <m:r>
                          <a:rPr lang="en-US" i="1">
                            <a:solidFill>
                              <a:schemeClr val="tx1"/>
                            </a:solidFill>
                            <a:latin typeface="Cambria Math"/>
                          </a:rPr>
                          <m:t> </m:t>
                        </m:r>
                        <m:r>
                          <a:rPr lang="en-US" i="1">
                            <a:solidFill>
                              <a:schemeClr val="tx1"/>
                            </a:solidFill>
                            <a:latin typeface="Cambria Math"/>
                          </a:rPr>
                          <m:t>𝑝</m:t>
                        </m:r>
                      </m:e>
                      <m:sub>
                        <m:r>
                          <a:rPr lang="en-US" i="1">
                            <a:solidFill>
                              <a:schemeClr val="tx1"/>
                            </a:solidFill>
                            <a:latin typeface="Cambria Math"/>
                          </a:rPr>
                          <m:t>𝑢𝑖</m:t>
                        </m:r>
                      </m:sub>
                    </m:sSub>
                  </m:oMath>
                </a14:m>
                <a:r>
                  <a:rPr lang="en-US" dirty="0">
                    <a:solidFill>
                      <a:schemeClr val="tx1"/>
                    </a:solidFill>
                  </a:rPr>
                  <a:t> and </a:t>
                </a:r>
                <a14:m>
                  <m:oMath xmlns:m="http://schemas.openxmlformats.org/officeDocument/2006/math">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𝑣𝑖</m:t>
                        </m:r>
                      </m:sub>
                    </m:sSub>
                  </m:oMath>
                </a14:m>
                <a:r>
                  <a:rPr lang="en-US" dirty="0">
                    <a:solidFill>
                      <a:schemeClr val="tx1"/>
                    </a:solidFill>
                  </a:rPr>
                  <a:t> are elements of personality for user u and v respectively, n is number of dimensions of personality model </a:t>
                </a:r>
              </a:p>
              <a:p>
                <a:endParaRPr lang="en-IN" dirty="0"/>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endParaRPr lang="en-US" dirty="0">
                  <a:solidFill>
                    <a:schemeClr val="tx1"/>
                  </a:solidFill>
                </a:endParaRPr>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1981200" y="1600201"/>
                <a:ext cx="8229600" cy="4525963"/>
              </a:xfrm>
              <a:prstGeom prst="rect">
                <a:avLst/>
              </a:prstGeom>
              <a:blipFill>
                <a:blip r:embed="rId2"/>
                <a:stretch>
                  <a:fillRect l="-963" t="-2291"/>
                </a:stretch>
              </a:blipFill>
            </p:spPr>
            <p:txBody>
              <a:bodyPr/>
              <a:lstStyle/>
              <a:p>
                <a:r>
                  <a:rPr lang="en-IN">
                    <a:noFill/>
                  </a:rPr>
                  <a:t> </a:t>
                </a:r>
              </a:p>
            </p:txBody>
          </p:sp>
        </mc:Fallback>
      </mc:AlternateContent>
    </p:spTree>
    <p:extLst>
      <p:ext uri="{BB962C8B-B14F-4D97-AF65-F5344CB8AC3E}">
        <p14:creationId xmlns:p14="http://schemas.microsoft.com/office/powerpoint/2010/main" val="797128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89818480"/>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981200" y="6858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p:sp>
        <p:nvSpPr>
          <p:cNvPr id="6" name="Content Placeholder 2"/>
          <p:cNvSpPr txBox="1">
            <a:spLocks/>
          </p:cNvSpPr>
          <p:nvPr/>
        </p:nvSpPr>
        <p:spPr>
          <a:xfrm>
            <a:off x="1981200" y="1600200"/>
            <a:ext cx="8458200"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Five Factor Model (Big Five) defines five personality traits ,</a:t>
            </a:r>
          </a:p>
          <a:p>
            <a:pPr marL="457200" indent="-457200" algn="l">
              <a:buFont typeface="Arial" pitchFamily="34" charset="0"/>
              <a:buChar char="•"/>
            </a:pPr>
            <a:r>
              <a:rPr lang="en-US" dirty="0">
                <a:solidFill>
                  <a:schemeClr val="tx1"/>
                </a:solidFill>
              </a:rPr>
              <a:t> </a:t>
            </a:r>
          </a:p>
          <a:p>
            <a:endParaRPr lang="en-IN" dirty="0"/>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endParaRPr lang="en-US"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357401916"/>
              </p:ext>
            </p:extLst>
          </p:nvPr>
        </p:nvGraphicFramePr>
        <p:xfrm>
          <a:off x="2000250" y="2936080"/>
          <a:ext cx="7772400" cy="2880105"/>
        </p:xfrm>
        <a:graphic>
          <a:graphicData uri="http://schemas.openxmlformats.org/drawingml/2006/table">
            <a:tbl>
              <a:tblPr firstRow="1" bandRow="1"/>
              <a:tblGrid>
                <a:gridCol w="1630996">
                  <a:extLst>
                    <a:ext uri="{9D8B030D-6E8A-4147-A177-3AD203B41FA5}">
                      <a16:colId xmlns:a16="http://schemas.microsoft.com/office/drawing/2014/main" val="20000"/>
                    </a:ext>
                  </a:extLst>
                </a:gridCol>
                <a:gridCol w="6141404">
                  <a:extLst>
                    <a:ext uri="{9D8B030D-6E8A-4147-A177-3AD203B41FA5}">
                      <a16:colId xmlns:a16="http://schemas.microsoft.com/office/drawing/2014/main" val="20001"/>
                    </a:ext>
                  </a:extLst>
                </a:gridCol>
              </a:tblGrid>
              <a:tr h="576021">
                <a:tc>
                  <a:txBody>
                    <a:bodyPr/>
                    <a:lstStyle/>
                    <a:p>
                      <a:pPr marL="0" marR="0">
                        <a:lnSpc>
                          <a:spcPct val="115000"/>
                        </a:lnSpc>
                        <a:spcBef>
                          <a:spcPts val="0"/>
                        </a:spcBef>
                        <a:spcAft>
                          <a:spcPts val="1000"/>
                        </a:spcAft>
                      </a:pPr>
                      <a:r>
                        <a:rPr lang="en-US" sz="1400" dirty="0">
                          <a:effectLst/>
                          <a:latin typeface="Calibri"/>
                          <a:ea typeface="Calibri"/>
                          <a:cs typeface="Times New Roman"/>
                        </a:rPr>
                        <a:t>Openness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a:effectLst/>
                          <a:latin typeface="Calibri"/>
                          <a:ea typeface="Calibri"/>
                          <a:cs typeface="Times New Roman"/>
                        </a:rPr>
                        <a:t>Curious , open to new ideas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76021">
                <a:tc>
                  <a:txBody>
                    <a:bodyPr/>
                    <a:lstStyle/>
                    <a:p>
                      <a:pPr marL="0" marR="0">
                        <a:lnSpc>
                          <a:spcPct val="115000"/>
                        </a:lnSpc>
                        <a:spcBef>
                          <a:spcPts val="0"/>
                        </a:spcBef>
                        <a:spcAft>
                          <a:spcPts val="1000"/>
                        </a:spcAft>
                      </a:pPr>
                      <a:r>
                        <a:rPr lang="en-US" sz="1400" dirty="0">
                          <a:effectLst/>
                          <a:latin typeface="Calibri"/>
                          <a:ea typeface="Calibri"/>
                          <a:cs typeface="Times New Roman"/>
                        </a:rPr>
                        <a:t>Conscientiousness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a:effectLst/>
                          <a:latin typeface="Calibri"/>
                          <a:ea typeface="Calibri"/>
                          <a:cs typeface="Times New Roman"/>
                        </a:rPr>
                        <a:t>Organized, Systematic , self-discipline,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6021">
                <a:tc>
                  <a:txBody>
                    <a:bodyPr/>
                    <a:lstStyle/>
                    <a:p>
                      <a:pPr marL="0" marR="0">
                        <a:lnSpc>
                          <a:spcPct val="115000"/>
                        </a:lnSpc>
                        <a:spcBef>
                          <a:spcPts val="0"/>
                        </a:spcBef>
                        <a:spcAft>
                          <a:spcPts val="1000"/>
                        </a:spcAft>
                      </a:pPr>
                      <a:r>
                        <a:rPr lang="en-US" sz="1400" dirty="0">
                          <a:effectLst/>
                          <a:latin typeface="Calibri"/>
                          <a:ea typeface="Calibri"/>
                          <a:cs typeface="Times New Roman"/>
                        </a:rPr>
                        <a:t>Extraversion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Outgoing , Sociable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6021">
                <a:tc>
                  <a:txBody>
                    <a:bodyPr/>
                    <a:lstStyle/>
                    <a:p>
                      <a:pPr marL="0" marR="0">
                        <a:lnSpc>
                          <a:spcPct val="115000"/>
                        </a:lnSpc>
                        <a:spcBef>
                          <a:spcPts val="0"/>
                        </a:spcBef>
                        <a:spcAft>
                          <a:spcPts val="1000"/>
                        </a:spcAft>
                      </a:pPr>
                      <a:r>
                        <a:rPr lang="en-US" sz="1400">
                          <a:effectLst/>
                          <a:latin typeface="Calibri"/>
                          <a:ea typeface="Calibri"/>
                          <a:cs typeface="Times New Roman"/>
                        </a:rPr>
                        <a:t>Agreeableness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general concern for social harmony, generous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6021">
                <a:tc>
                  <a:txBody>
                    <a:bodyPr/>
                    <a:lstStyle/>
                    <a:p>
                      <a:pPr marL="0" marR="0">
                        <a:lnSpc>
                          <a:spcPct val="115000"/>
                        </a:lnSpc>
                        <a:spcBef>
                          <a:spcPts val="0"/>
                        </a:spcBef>
                        <a:spcAft>
                          <a:spcPts val="1000"/>
                        </a:spcAft>
                      </a:pPr>
                      <a:r>
                        <a:rPr lang="en-US" sz="1400" dirty="0">
                          <a:effectLst/>
                          <a:latin typeface="Calibri"/>
                          <a:ea typeface="Calibri"/>
                          <a:cs typeface="Times New Roman"/>
                        </a:rPr>
                        <a:t>Neuroticism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tendency to experience negative emotions, like anger, anxiety, or depression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AlternateContent xmlns:mc="http://schemas.openxmlformats.org/markup-compatibility/2006">
        <mc:Choice xmlns:p14="http://schemas.microsoft.com/office/powerpoint/2010/main" Requires="p14">
          <p:contentPart p14:bwMode="auto" r:id="rId7">
            <p14:nvContentPartPr>
              <p14:cNvPr id="28" name="Ink 27">
                <a:extLst>
                  <a:ext uri="{FF2B5EF4-FFF2-40B4-BE49-F238E27FC236}">
                    <a16:creationId xmlns:a16="http://schemas.microsoft.com/office/drawing/2014/main" id="{297B7845-3973-98DC-08FF-F0029DA32500}"/>
                  </a:ext>
                </a:extLst>
              </p14:cNvPr>
              <p14:cNvContentPartPr/>
              <p14:nvPr/>
            </p14:nvContentPartPr>
            <p14:xfrm>
              <a:off x="3537484" y="389048"/>
              <a:ext cx="820800" cy="192600"/>
            </p14:xfrm>
          </p:contentPart>
        </mc:Choice>
        <mc:Fallback>
          <p:pic>
            <p:nvPicPr>
              <p:cNvPr id="28" name="Ink 27">
                <a:extLst>
                  <a:ext uri="{FF2B5EF4-FFF2-40B4-BE49-F238E27FC236}">
                    <a16:creationId xmlns:a16="http://schemas.microsoft.com/office/drawing/2014/main" id="{297B7845-3973-98DC-08FF-F0029DA32500}"/>
                  </a:ext>
                </a:extLst>
              </p:cNvPr>
              <p:cNvPicPr/>
              <p:nvPr/>
            </p:nvPicPr>
            <p:blipFill>
              <a:blip r:embed="rId8"/>
              <a:stretch>
                <a:fillRect/>
              </a:stretch>
            </p:blipFill>
            <p:spPr>
              <a:xfrm>
                <a:off x="3533164" y="384728"/>
                <a:ext cx="82944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Ink 7">
                <a:extLst>
                  <a:ext uri="{FF2B5EF4-FFF2-40B4-BE49-F238E27FC236}">
                    <a16:creationId xmlns:a16="http://schemas.microsoft.com/office/drawing/2014/main" id="{73EBBF34-F65B-9F21-7BBF-5486BF26B426}"/>
                  </a:ext>
                </a:extLst>
              </p14:cNvPr>
              <p14:cNvContentPartPr/>
              <p14:nvPr/>
            </p14:nvContentPartPr>
            <p14:xfrm>
              <a:off x="1089124" y="2876648"/>
              <a:ext cx="933120" cy="3323520"/>
            </p14:xfrm>
          </p:contentPart>
        </mc:Choice>
        <mc:Fallback>
          <p:pic>
            <p:nvPicPr>
              <p:cNvPr id="8" name="Ink 7">
                <a:extLst>
                  <a:ext uri="{FF2B5EF4-FFF2-40B4-BE49-F238E27FC236}">
                    <a16:creationId xmlns:a16="http://schemas.microsoft.com/office/drawing/2014/main" id="{73EBBF34-F65B-9F21-7BBF-5486BF26B426}"/>
                  </a:ext>
                </a:extLst>
              </p:cNvPr>
              <p:cNvPicPr/>
              <p:nvPr/>
            </p:nvPicPr>
            <p:blipFill>
              <a:blip r:embed="rId10"/>
              <a:stretch>
                <a:fillRect/>
              </a:stretch>
            </p:blipFill>
            <p:spPr>
              <a:xfrm>
                <a:off x="1084804" y="2872328"/>
                <a:ext cx="941760" cy="3332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3" name="Ink 2">
                <a:extLst>
                  <a:ext uri="{FF2B5EF4-FFF2-40B4-BE49-F238E27FC236}">
                    <a16:creationId xmlns:a16="http://schemas.microsoft.com/office/drawing/2014/main" id="{DC263FEF-106E-98B3-9080-4E22B1763093}"/>
                  </a:ext>
                </a:extLst>
              </p14:cNvPr>
              <p14:cNvContentPartPr/>
              <p14:nvPr/>
            </p14:nvContentPartPr>
            <p14:xfrm>
              <a:off x="5922844" y="2155208"/>
              <a:ext cx="1691640" cy="106560"/>
            </p14:xfrm>
          </p:contentPart>
        </mc:Choice>
        <mc:Fallback>
          <p:pic>
            <p:nvPicPr>
              <p:cNvPr id="3" name="Ink 2">
                <a:extLst>
                  <a:ext uri="{FF2B5EF4-FFF2-40B4-BE49-F238E27FC236}">
                    <a16:creationId xmlns:a16="http://schemas.microsoft.com/office/drawing/2014/main" id="{DC263FEF-106E-98B3-9080-4E22B1763093}"/>
                  </a:ext>
                </a:extLst>
              </p:cNvPr>
              <p:cNvPicPr/>
              <p:nvPr/>
            </p:nvPicPr>
            <p:blipFill>
              <a:blip r:embed="rId12"/>
              <a:stretch>
                <a:fillRect/>
              </a:stretch>
            </p:blipFill>
            <p:spPr>
              <a:xfrm>
                <a:off x="5918524" y="2150888"/>
                <a:ext cx="17002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7" name="Ink 6">
                <a:extLst>
                  <a:ext uri="{FF2B5EF4-FFF2-40B4-BE49-F238E27FC236}">
                    <a16:creationId xmlns:a16="http://schemas.microsoft.com/office/drawing/2014/main" id="{B32B91DB-B6E6-FBBF-4ED7-305D37DE2439}"/>
                  </a:ext>
                </a:extLst>
              </p14:cNvPr>
              <p14:cNvContentPartPr/>
              <p14:nvPr/>
            </p14:nvContentPartPr>
            <p14:xfrm>
              <a:off x="5215444" y="2694128"/>
              <a:ext cx="1300320" cy="290160"/>
            </p14:xfrm>
          </p:contentPart>
        </mc:Choice>
        <mc:Fallback>
          <p:pic>
            <p:nvPicPr>
              <p:cNvPr id="7" name="Ink 6">
                <a:extLst>
                  <a:ext uri="{FF2B5EF4-FFF2-40B4-BE49-F238E27FC236}">
                    <a16:creationId xmlns:a16="http://schemas.microsoft.com/office/drawing/2014/main" id="{B32B91DB-B6E6-FBBF-4ED7-305D37DE2439}"/>
                  </a:ext>
                </a:extLst>
              </p:cNvPr>
              <p:cNvPicPr/>
              <p:nvPr/>
            </p:nvPicPr>
            <p:blipFill>
              <a:blip r:embed="rId14"/>
              <a:stretch>
                <a:fillRect/>
              </a:stretch>
            </p:blipFill>
            <p:spPr>
              <a:xfrm>
                <a:off x="5211124" y="2689808"/>
                <a:ext cx="130896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Ink 8">
                <a:extLst>
                  <a:ext uri="{FF2B5EF4-FFF2-40B4-BE49-F238E27FC236}">
                    <a16:creationId xmlns:a16="http://schemas.microsoft.com/office/drawing/2014/main" id="{C88A1B8F-D37E-7B65-4AB7-015009B4DD8D}"/>
                  </a:ext>
                </a:extLst>
              </p14:cNvPr>
              <p14:cNvContentPartPr/>
              <p14:nvPr/>
            </p14:nvContentPartPr>
            <p14:xfrm>
              <a:off x="6044164" y="1321448"/>
              <a:ext cx="1541160" cy="207360"/>
            </p14:xfrm>
          </p:contentPart>
        </mc:Choice>
        <mc:Fallback>
          <p:pic>
            <p:nvPicPr>
              <p:cNvPr id="9" name="Ink 8">
                <a:extLst>
                  <a:ext uri="{FF2B5EF4-FFF2-40B4-BE49-F238E27FC236}">
                    <a16:creationId xmlns:a16="http://schemas.microsoft.com/office/drawing/2014/main" id="{C88A1B8F-D37E-7B65-4AB7-015009B4DD8D}"/>
                  </a:ext>
                </a:extLst>
              </p:cNvPr>
              <p:cNvPicPr/>
              <p:nvPr/>
            </p:nvPicPr>
            <p:blipFill>
              <a:blip r:embed="rId16"/>
              <a:stretch>
                <a:fillRect/>
              </a:stretch>
            </p:blipFill>
            <p:spPr>
              <a:xfrm>
                <a:off x="6039844" y="1317128"/>
                <a:ext cx="15498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Ink 9">
                <a:extLst>
                  <a:ext uri="{FF2B5EF4-FFF2-40B4-BE49-F238E27FC236}">
                    <a16:creationId xmlns:a16="http://schemas.microsoft.com/office/drawing/2014/main" id="{E52F10A7-9B5A-332C-854C-8DBF1D31775D}"/>
                  </a:ext>
                </a:extLst>
              </p14:cNvPr>
              <p14:cNvContentPartPr/>
              <p14:nvPr/>
            </p14:nvContentPartPr>
            <p14:xfrm>
              <a:off x="7019404" y="1480928"/>
              <a:ext cx="1308600" cy="46080"/>
            </p14:xfrm>
          </p:contentPart>
        </mc:Choice>
        <mc:Fallback>
          <p:pic>
            <p:nvPicPr>
              <p:cNvPr id="10" name="Ink 9">
                <a:extLst>
                  <a:ext uri="{FF2B5EF4-FFF2-40B4-BE49-F238E27FC236}">
                    <a16:creationId xmlns:a16="http://schemas.microsoft.com/office/drawing/2014/main" id="{E52F10A7-9B5A-332C-854C-8DBF1D31775D}"/>
                  </a:ext>
                </a:extLst>
              </p:cNvPr>
              <p:cNvPicPr/>
              <p:nvPr/>
            </p:nvPicPr>
            <p:blipFill>
              <a:blip r:embed="rId18"/>
              <a:stretch>
                <a:fillRect/>
              </a:stretch>
            </p:blipFill>
            <p:spPr>
              <a:xfrm>
                <a:off x="7015084" y="1476608"/>
                <a:ext cx="131724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E20226FB-CAFD-7935-3D26-986E8E3F0D0C}"/>
                  </a:ext>
                </a:extLst>
              </p14:cNvPr>
              <p14:cNvContentPartPr/>
              <p14:nvPr/>
            </p14:nvContentPartPr>
            <p14:xfrm>
              <a:off x="8092924" y="794048"/>
              <a:ext cx="1162800" cy="437760"/>
            </p14:xfrm>
          </p:contentPart>
        </mc:Choice>
        <mc:Fallback>
          <p:pic>
            <p:nvPicPr>
              <p:cNvPr id="12" name="Ink 11">
                <a:extLst>
                  <a:ext uri="{FF2B5EF4-FFF2-40B4-BE49-F238E27FC236}">
                    <a16:creationId xmlns:a16="http://schemas.microsoft.com/office/drawing/2014/main" id="{E20226FB-CAFD-7935-3D26-986E8E3F0D0C}"/>
                  </a:ext>
                </a:extLst>
              </p:cNvPr>
              <p:cNvPicPr/>
              <p:nvPr/>
            </p:nvPicPr>
            <p:blipFill>
              <a:blip r:embed="rId20"/>
              <a:stretch>
                <a:fillRect/>
              </a:stretch>
            </p:blipFill>
            <p:spPr>
              <a:xfrm>
                <a:off x="8088604" y="789728"/>
                <a:ext cx="1171440" cy="4464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Ink 12">
                <a:extLst>
                  <a:ext uri="{FF2B5EF4-FFF2-40B4-BE49-F238E27FC236}">
                    <a16:creationId xmlns:a16="http://schemas.microsoft.com/office/drawing/2014/main" id="{6EA25924-9532-EE4D-A089-7ECF63902FDA}"/>
                  </a:ext>
                </a:extLst>
              </p14:cNvPr>
              <p14:cNvContentPartPr/>
              <p14:nvPr/>
            </p14:nvContentPartPr>
            <p14:xfrm>
              <a:off x="10098484" y="785768"/>
              <a:ext cx="484920" cy="496800"/>
            </p14:xfrm>
          </p:contentPart>
        </mc:Choice>
        <mc:Fallback>
          <p:pic>
            <p:nvPicPr>
              <p:cNvPr id="13" name="Ink 12">
                <a:extLst>
                  <a:ext uri="{FF2B5EF4-FFF2-40B4-BE49-F238E27FC236}">
                    <a16:creationId xmlns:a16="http://schemas.microsoft.com/office/drawing/2014/main" id="{6EA25924-9532-EE4D-A089-7ECF63902FDA}"/>
                  </a:ext>
                </a:extLst>
              </p:cNvPr>
              <p:cNvPicPr/>
              <p:nvPr/>
            </p:nvPicPr>
            <p:blipFill>
              <a:blip r:embed="rId22"/>
              <a:stretch>
                <a:fillRect/>
              </a:stretch>
            </p:blipFill>
            <p:spPr>
              <a:xfrm>
                <a:off x="10094164" y="781448"/>
                <a:ext cx="493560" cy="5054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5" name="Ink 14">
                <a:extLst>
                  <a:ext uri="{FF2B5EF4-FFF2-40B4-BE49-F238E27FC236}">
                    <a16:creationId xmlns:a16="http://schemas.microsoft.com/office/drawing/2014/main" id="{D8345243-0DE6-52AC-3AF2-EB2C01DDCA66}"/>
                  </a:ext>
                </a:extLst>
              </p14:cNvPr>
              <p14:cNvContentPartPr/>
              <p14:nvPr/>
            </p14:nvContentPartPr>
            <p14:xfrm>
              <a:off x="9804724" y="804488"/>
              <a:ext cx="1414440" cy="935640"/>
            </p14:xfrm>
          </p:contentPart>
        </mc:Choice>
        <mc:Fallback>
          <p:pic>
            <p:nvPicPr>
              <p:cNvPr id="15" name="Ink 14">
                <a:extLst>
                  <a:ext uri="{FF2B5EF4-FFF2-40B4-BE49-F238E27FC236}">
                    <a16:creationId xmlns:a16="http://schemas.microsoft.com/office/drawing/2014/main" id="{D8345243-0DE6-52AC-3AF2-EB2C01DDCA66}"/>
                  </a:ext>
                </a:extLst>
              </p:cNvPr>
              <p:cNvPicPr/>
              <p:nvPr/>
            </p:nvPicPr>
            <p:blipFill>
              <a:blip r:embed="rId24"/>
              <a:stretch>
                <a:fillRect/>
              </a:stretch>
            </p:blipFill>
            <p:spPr>
              <a:xfrm>
                <a:off x="9800404" y="800168"/>
                <a:ext cx="1423080" cy="9442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k 16">
                <a:extLst>
                  <a:ext uri="{FF2B5EF4-FFF2-40B4-BE49-F238E27FC236}">
                    <a16:creationId xmlns:a16="http://schemas.microsoft.com/office/drawing/2014/main" id="{B51A2FC5-25C6-42B7-A8B7-2CBBD3345FD1}"/>
                  </a:ext>
                </a:extLst>
              </p14:cNvPr>
              <p14:cNvContentPartPr/>
              <p14:nvPr/>
            </p14:nvContentPartPr>
            <p14:xfrm>
              <a:off x="8236204" y="1574168"/>
              <a:ext cx="1965960" cy="1157760"/>
            </p14:xfrm>
          </p:contentPart>
        </mc:Choice>
        <mc:Fallback>
          <p:pic>
            <p:nvPicPr>
              <p:cNvPr id="17" name="Ink 16">
                <a:extLst>
                  <a:ext uri="{FF2B5EF4-FFF2-40B4-BE49-F238E27FC236}">
                    <a16:creationId xmlns:a16="http://schemas.microsoft.com/office/drawing/2014/main" id="{B51A2FC5-25C6-42B7-A8B7-2CBBD3345FD1}"/>
                  </a:ext>
                </a:extLst>
              </p:cNvPr>
              <p:cNvPicPr/>
              <p:nvPr/>
            </p:nvPicPr>
            <p:blipFill>
              <a:blip r:embed="rId26"/>
              <a:stretch>
                <a:fillRect/>
              </a:stretch>
            </p:blipFill>
            <p:spPr>
              <a:xfrm>
                <a:off x="8231884" y="1569848"/>
                <a:ext cx="1974600" cy="11664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Ink 17">
                <a:extLst>
                  <a:ext uri="{FF2B5EF4-FFF2-40B4-BE49-F238E27FC236}">
                    <a16:creationId xmlns:a16="http://schemas.microsoft.com/office/drawing/2014/main" id="{36402784-75B2-C7CB-0E87-0A3BC078FB91}"/>
                  </a:ext>
                </a:extLst>
              </p14:cNvPr>
              <p14:cNvContentPartPr/>
              <p14:nvPr/>
            </p14:nvContentPartPr>
            <p14:xfrm>
              <a:off x="10339684" y="2724368"/>
              <a:ext cx="342720" cy="188280"/>
            </p14:xfrm>
          </p:contentPart>
        </mc:Choice>
        <mc:Fallback>
          <p:pic>
            <p:nvPicPr>
              <p:cNvPr id="18" name="Ink 17">
                <a:extLst>
                  <a:ext uri="{FF2B5EF4-FFF2-40B4-BE49-F238E27FC236}">
                    <a16:creationId xmlns:a16="http://schemas.microsoft.com/office/drawing/2014/main" id="{36402784-75B2-C7CB-0E87-0A3BC078FB91}"/>
                  </a:ext>
                </a:extLst>
              </p:cNvPr>
              <p:cNvPicPr/>
              <p:nvPr/>
            </p:nvPicPr>
            <p:blipFill>
              <a:blip r:embed="rId28"/>
              <a:stretch>
                <a:fillRect/>
              </a:stretch>
            </p:blipFill>
            <p:spPr>
              <a:xfrm>
                <a:off x="10335364" y="2720048"/>
                <a:ext cx="3513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9" name="Ink 28">
                <a:extLst>
                  <a:ext uri="{FF2B5EF4-FFF2-40B4-BE49-F238E27FC236}">
                    <a16:creationId xmlns:a16="http://schemas.microsoft.com/office/drawing/2014/main" id="{21C17149-89B1-6E9A-B5D8-F32148CD35D5}"/>
                  </a:ext>
                </a:extLst>
              </p14:cNvPr>
              <p14:cNvContentPartPr/>
              <p14:nvPr/>
            </p14:nvContentPartPr>
            <p14:xfrm>
              <a:off x="5329204" y="169448"/>
              <a:ext cx="163440" cy="564480"/>
            </p14:xfrm>
          </p:contentPart>
        </mc:Choice>
        <mc:Fallback>
          <p:pic>
            <p:nvPicPr>
              <p:cNvPr id="29" name="Ink 28">
                <a:extLst>
                  <a:ext uri="{FF2B5EF4-FFF2-40B4-BE49-F238E27FC236}">
                    <a16:creationId xmlns:a16="http://schemas.microsoft.com/office/drawing/2014/main" id="{21C17149-89B1-6E9A-B5D8-F32148CD35D5}"/>
                  </a:ext>
                </a:extLst>
              </p:cNvPr>
              <p:cNvPicPr/>
              <p:nvPr/>
            </p:nvPicPr>
            <p:blipFill>
              <a:blip r:embed="rId30"/>
              <a:stretch>
                <a:fillRect/>
              </a:stretch>
            </p:blipFill>
            <p:spPr>
              <a:xfrm>
                <a:off x="5324884" y="165128"/>
                <a:ext cx="172080" cy="5731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0" name="Ink 29">
                <a:extLst>
                  <a:ext uri="{FF2B5EF4-FFF2-40B4-BE49-F238E27FC236}">
                    <a16:creationId xmlns:a16="http://schemas.microsoft.com/office/drawing/2014/main" id="{E6AE65C0-C0E4-C327-00C4-96DE074AB2DB}"/>
                  </a:ext>
                </a:extLst>
              </p14:cNvPr>
              <p14:cNvContentPartPr/>
              <p14:nvPr/>
            </p14:nvContentPartPr>
            <p14:xfrm>
              <a:off x="5830684" y="69728"/>
              <a:ext cx="192600" cy="660240"/>
            </p14:xfrm>
          </p:contentPart>
        </mc:Choice>
        <mc:Fallback>
          <p:pic>
            <p:nvPicPr>
              <p:cNvPr id="30" name="Ink 29">
                <a:extLst>
                  <a:ext uri="{FF2B5EF4-FFF2-40B4-BE49-F238E27FC236}">
                    <a16:creationId xmlns:a16="http://schemas.microsoft.com/office/drawing/2014/main" id="{E6AE65C0-C0E4-C327-00C4-96DE074AB2DB}"/>
                  </a:ext>
                </a:extLst>
              </p:cNvPr>
              <p:cNvPicPr/>
              <p:nvPr/>
            </p:nvPicPr>
            <p:blipFill>
              <a:blip r:embed="rId32"/>
              <a:stretch>
                <a:fillRect/>
              </a:stretch>
            </p:blipFill>
            <p:spPr>
              <a:xfrm>
                <a:off x="5826364" y="65408"/>
                <a:ext cx="201240" cy="6688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1" name="Ink 30">
                <a:extLst>
                  <a:ext uri="{FF2B5EF4-FFF2-40B4-BE49-F238E27FC236}">
                    <a16:creationId xmlns:a16="http://schemas.microsoft.com/office/drawing/2014/main" id="{E0AB8B9F-9BEB-E63A-67CD-4CA8BDA23E40}"/>
                  </a:ext>
                </a:extLst>
              </p14:cNvPr>
              <p14:cNvContentPartPr/>
              <p14:nvPr/>
            </p14:nvContentPartPr>
            <p14:xfrm>
              <a:off x="5151364" y="-118192"/>
              <a:ext cx="1403280" cy="1131480"/>
            </p14:xfrm>
          </p:contentPart>
        </mc:Choice>
        <mc:Fallback>
          <p:pic>
            <p:nvPicPr>
              <p:cNvPr id="31" name="Ink 30">
                <a:extLst>
                  <a:ext uri="{FF2B5EF4-FFF2-40B4-BE49-F238E27FC236}">
                    <a16:creationId xmlns:a16="http://schemas.microsoft.com/office/drawing/2014/main" id="{E0AB8B9F-9BEB-E63A-67CD-4CA8BDA23E40}"/>
                  </a:ext>
                </a:extLst>
              </p:cNvPr>
              <p:cNvPicPr/>
              <p:nvPr/>
            </p:nvPicPr>
            <p:blipFill>
              <a:blip r:embed="rId34"/>
              <a:stretch>
                <a:fillRect/>
              </a:stretch>
            </p:blipFill>
            <p:spPr>
              <a:xfrm>
                <a:off x="5147044" y="-122512"/>
                <a:ext cx="1411920" cy="11401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4" name="Ink 33">
                <a:extLst>
                  <a:ext uri="{FF2B5EF4-FFF2-40B4-BE49-F238E27FC236}">
                    <a16:creationId xmlns:a16="http://schemas.microsoft.com/office/drawing/2014/main" id="{B2B6DB1F-FBE5-C3F3-B5A1-03D27936B9F2}"/>
                  </a:ext>
                </a:extLst>
              </p14:cNvPr>
              <p14:cNvContentPartPr/>
              <p14:nvPr/>
            </p14:nvContentPartPr>
            <p14:xfrm>
              <a:off x="3236164" y="862017"/>
              <a:ext cx="1118520" cy="559800"/>
            </p14:xfrm>
          </p:contentPart>
        </mc:Choice>
        <mc:Fallback>
          <p:pic>
            <p:nvPicPr>
              <p:cNvPr id="34" name="Ink 33">
                <a:extLst>
                  <a:ext uri="{FF2B5EF4-FFF2-40B4-BE49-F238E27FC236}">
                    <a16:creationId xmlns:a16="http://schemas.microsoft.com/office/drawing/2014/main" id="{B2B6DB1F-FBE5-C3F3-B5A1-03D27936B9F2}"/>
                  </a:ext>
                </a:extLst>
              </p:cNvPr>
              <p:cNvPicPr/>
              <p:nvPr/>
            </p:nvPicPr>
            <p:blipFill>
              <a:blip r:embed="rId36"/>
              <a:stretch>
                <a:fillRect/>
              </a:stretch>
            </p:blipFill>
            <p:spPr>
              <a:xfrm>
                <a:off x="3231844" y="857697"/>
                <a:ext cx="1127160" cy="568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5" name="Ink 34">
                <a:extLst>
                  <a:ext uri="{FF2B5EF4-FFF2-40B4-BE49-F238E27FC236}">
                    <a16:creationId xmlns:a16="http://schemas.microsoft.com/office/drawing/2014/main" id="{1910BB00-D75C-80DE-3C15-DFB4DE6310EA}"/>
                  </a:ext>
                </a:extLst>
              </p14:cNvPr>
              <p14:cNvContentPartPr/>
              <p14:nvPr/>
            </p14:nvContentPartPr>
            <p14:xfrm>
              <a:off x="2758804" y="1343697"/>
              <a:ext cx="182520" cy="107640"/>
            </p14:xfrm>
          </p:contentPart>
        </mc:Choice>
        <mc:Fallback>
          <p:pic>
            <p:nvPicPr>
              <p:cNvPr id="35" name="Ink 34">
                <a:extLst>
                  <a:ext uri="{FF2B5EF4-FFF2-40B4-BE49-F238E27FC236}">
                    <a16:creationId xmlns:a16="http://schemas.microsoft.com/office/drawing/2014/main" id="{1910BB00-D75C-80DE-3C15-DFB4DE6310EA}"/>
                  </a:ext>
                </a:extLst>
              </p:cNvPr>
              <p:cNvPicPr/>
              <p:nvPr/>
            </p:nvPicPr>
            <p:blipFill>
              <a:blip r:embed="rId38"/>
              <a:stretch>
                <a:fillRect/>
              </a:stretch>
            </p:blipFill>
            <p:spPr>
              <a:xfrm>
                <a:off x="2754484" y="1339377"/>
                <a:ext cx="19116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5" name="Ink 44">
                <a:extLst>
                  <a:ext uri="{FF2B5EF4-FFF2-40B4-BE49-F238E27FC236}">
                    <a16:creationId xmlns:a16="http://schemas.microsoft.com/office/drawing/2014/main" id="{3047505E-FEF3-DF30-029E-979EDEC927AF}"/>
                  </a:ext>
                </a:extLst>
              </p14:cNvPr>
              <p14:cNvContentPartPr/>
              <p14:nvPr/>
            </p14:nvContentPartPr>
            <p14:xfrm>
              <a:off x="6011044" y="2251257"/>
              <a:ext cx="762840" cy="215280"/>
            </p14:xfrm>
          </p:contentPart>
        </mc:Choice>
        <mc:Fallback>
          <p:pic>
            <p:nvPicPr>
              <p:cNvPr id="45" name="Ink 44">
                <a:extLst>
                  <a:ext uri="{FF2B5EF4-FFF2-40B4-BE49-F238E27FC236}">
                    <a16:creationId xmlns:a16="http://schemas.microsoft.com/office/drawing/2014/main" id="{3047505E-FEF3-DF30-029E-979EDEC927AF}"/>
                  </a:ext>
                </a:extLst>
              </p:cNvPr>
              <p:cNvPicPr/>
              <p:nvPr/>
            </p:nvPicPr>
            <p:blipFill>
              <a:blip r:embed="rId40"/>
              <a:stretch>
                <a:fillRect/>
              </a:stretch>
            </p:blipFill>
            <p:spPr>
              <a:xfrm>
                <a:off x="6006724" y="2246937"/>
                <a:ext cx="771480" cy="223920"/>
              </a:xfrm>
              <a:prstGeom prst="rect">
                <a:avLst/>
              </a:prstGeom>
            </p:spPr>
          </p:pic>
        </mc:Fallback>
      </mc:AlternateContent>
      <p:grpSp>
        <p:nvGrpSpPr>
          <p:cNvPr id="48" name="Group 47">
            <a:extLst>
              <a:ext uri="{FF2B5EF4-FFF2-40B4-BE49-F238E27FC236}">
                <a16:creationId xmlns:a16="http://schemas.microsoft.com/office/drawing/2014/main" id="{9C07783F-AD95-954A-F417-E8C65387D624}"/>
              </a:ext>
            </a:extLst>
          </p:cNvPr>
          <p:cNvGrpSpPr/>
          <p:nvPr/>
        </p:nvGrpSpPr>
        <p:grpSpPr>
          <a:xfrm>
            <a:off x="8587924" y="6122697"/>
            <a:ext cx="1103760" cy="395640"/>
            <a:chOff x="8587924" y="6122697"/>
            <a:chExt cx="1103760" cy="395640"/>
          </a:xfrm>
        </p:grpSpPr>
        <mc:AlternateContent xmlns:mc="http://schemas.openxmlformats.org/markup-compatibility/2006">
          <mc:Choice xmlns:p14="http://schemas.microsoft.com/office/powerpoint/2010/main" Requires="p14">
            <p:contentPart p14:bwMode="auto" r:id="rId41">
              <p14:nvContentPartPr>
                <p14:cNvPr id="46" name="Ink 45">
                  <a:extLst>
                    <a:ext uri="{FF2B5EF4-FFF2-40B4-BE49-F238E27FC236}">
                      <a16:creationId xmlns:a16="http://schemas.microsoft.com/office/drawing/2014/main" id="{23B83F0E-4B6D-9DE8-B489-BD3EA1E4A28B}"/>
                    </a:ext>
                  </a:extLst>
                </p14:cNvPr>
                <p14:cNvContentPartPr/>
                <p14:nvPr/>
              </p14:nvContentPartPr>
              <p14:xfrm>
                <a:off x="8587924" y="6253377"/>
                <a:ext cx="758160" cy="264960"/>
              </p14:xfrm>
            </p:contentPart>
          </mc:Choice>
          <mc:Fallback>
            <p:pic>
              <p:nvPicPr>
                <p:cNvPr id="46" name="Ink 45">
                  <a:extLst>
                    <a:ext uri="{FF2B5EF4-FFF2-40B4-BE49-F238E27FC236}">
                      <a16:creationId xmlns:a16="http://schemas.microsoft.com/office/drawing/2014/main" id="{23B83F0E-4B6D-9DE8-B489-BD3EA1E4A28B}"/>
                    </a:ext>
                  </a:extLst>
                </p:cNvPr>
                <p:cNvPicPr/>
                <p:nvPr/>
              </p:nvPicPr>
              <p:blipFill>
                <a:blip r:embed="rId42"/>
                <a:stretch>
                  <a:fillRect/>
                </a:stretch>
              </p:blipFill>
              <p:spPr>
                <a:xfrm>
                  <a:off x="8583604" y="6249057"/>
                  <a:ext cx="76680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7" name="Ink 46">
                  <a:extLst>
                    <a:ext uri="{FF2B5EF4-FFF2-40B4-BE49-F238E27FC236}">
                      <a16:creationId xmlns:a16="http://schemas.microsoft.com/office/drawing/2014/main" id="{7CA69739-B00A-D2AC-104F-4828383F1598}"/>
                    </a:ext>
                  </a:extLst>
                </p14:cNvPr>
                <p14:cNvContentPartPr/>
                <p14:nvPr/>
              </p14:nvContentPartPr>
              <p14:xfrm>
                <a:off x="9226564" y="6122697"/>
                <a:ext cx="465120" cy="223920"/>
              </p14:xfrm>
            </p:contentPart>
          </mc:Choice>
          <mc:Fallback>
            <p:pic>
              <p:nvPicPr>
                <p:cNvPr id="47" name="Ink 46">
                  <a:extLst>
                    <a:ext uri="{FF2B5EF4-FFF2-40B4-BE49-F238E27FC236}">
                      <a16:creationId xmlns:a16="http://schemas.microsoft.com/office/drawing/2014/main" id="{7CA69739-B00A-D2AC-104F-4828383F1598}"/>
                    </a:ext>
                  </a:extLst>
                </p:cNvPr>
                <p:cNvPicPr/>
                <p:nvPr/>
              </p:nvPicPr>
              <p:blipFill>
                <a:blip r:embed="rId44"/>
                <a:stretch>
                  <a:fillRect/>
                </a:stretch>
              </p:blipFill>
              <p:spPr>
                <a:xfrm>
                  <a:off x="9222244" y="6118377"/>
                  <a:ext cx="473760" cy="232560"/>
                </a:xfrm>
                <a:prstGeom prst="rect">
                  <a:avLst/>
                </a:prstGeom>
              </p:spPr>
            </p:pic>
          </mc:Fallback>
        </mc:AlternateContent>
      </p:grpSp>
    </p:spTree>
    <p:extLst>
      <p:ext uri="{BB962C8B-B14F-4D97-AF65-F5344CB8AC3E}">
        <p14:creationId xmlns:p14="http://schemas.microsoft.com/office/powerpoint/2010/main" val="637666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60418" y="4572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p:sp>
        <p:nvSpPr>
          <p:cNvPr id="6" name="Content Placeholder 2"/>
          <p:cNvSpPr txBox="1">
            <a:spLocks/>
          </p:cNvSpPr>
          <p:nvPr/>
        </p:nvSpPr>
        <p:spPr>
          <a:xfrm>
            <a:off x="1960418" y="1298121"/>
            <a:ext cx="8458200"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000" b="1" dirty="0">
                <a:solidFill>
                  <a:schemeClr val="tx1"/>
                </a:solidFill>
              </a:rPr>
              <a:t>Basic Human Values </a:t>
            </a:r>
            <a:r>
              <a:rPr lang="en-US" sz="2000" dirty="0">
                <a:solidFill>
                  <a:schemeClr val="tx1"/>
                </a:solidFill>
              </a:rPr>
              <a:t>- As defined by Schwartz values are “desirable, </a:t>
            </a:r>
            <a:r>
              <a:rPr lang="en-US" sz="2000" dirty="0" err="1">
                <a:solidFill>
                  <a:schemeClr val="tx1"/>
                </a:solidFill>
              </a:rPr>
              <a:t>transsituational</a:t>
            </a:r>
            <a:r>
              <a:rPr lang="en-US" sz="2000" dirty="0">
                <a:solidFill>
                  <a:schemeClr val="tx1"/>
                </a:solidFill>
              </a:rPr>
              <a:t> goals, varying in importance, that serve as guiding principles in people's lives” (Schwartz et al 1995)( Schwartz, 2012).</a:t>
            </a:r>
          </a:p>
          <a:p>
            <a:pPr algn="l"/>
            <a:r>
              <a:rPr lang="en-US" sz="2000" dirty="0">
                <a:solidFill>
                  <a:schemeClr val="tx1"/>
                </a:solidFill>
              </a:rPr>
              <a:t> </a:t>
            </a:r>
          </a:p>
          <a:p>
            <a:endParaRPr lang="en-IN" sz="2000" dirty="0"/>
          </a:p>
          <a:p>
            <a:pPr marL="457200" indent="-457200" algn="l">
              <a:buFont typeface="Arial" pitchFamily="34" charset="0"/>
              <a:buChar char="•"/>
            </a:pPr>
            <a:endParaRPr lang="en-US" sz="2000" dirty="0">
              <a:solidFill>
                <a:schemeClr val="tx1"/>
              </a:solidFill>
            </a:endParaRPr>
          </a:p>
          <a:p>
            <a:pPr marL="457200" indent="-457200" algn="l">
              <a:buFont typeface="Arial" pitchFamily="34" charset="0"/>
              <a:buChar char="•"/>
            </a:pPr>
            <a:endParaRPr lang="en-US" sz="2000" dirty="0">
              <a:solidFill>
                <a:schemeClr val="tx1"/>
              </a:solidFill>
            </a:endParaRPr>
          </a:p>
          <a:p>
            <a:pPr algn="l"/>
            <a:endParaRPr lang="en-US" sz="2000" dirty="0">
              <a:solidFill>
                <a:schemeClr val="tx1"/>
              </a:solidFill>
            </a:endParaRPr>
          </a:p>
        </p:txBody>
      </p:sp>
      <p:sp>
        <p:nvSpPr>
          <p:cNvPr id="3" name="TextBox 2"/>
          <p:cNvSpPr txBox="1"/>
          <p:nvPr/>
        </p:nvSpPr>
        <p:spPr>
          <a:xfrm>
            <a:off x="1738745" y="6172200"/>
            <a:ext cx="8686800" cy="738664"/>
          </a:xfrm>
          <a:prstGeom prst="rect">
            <a:avLst/>
          </a:prstGeom>
          <a:noFill/>
        </p:spPr>
        <p:txBody>
          <a:bodyPr wrap="square" rtlCol="0">
            <a:spAutoFit/>
          </a:bodyPr>
          <a:lstStyle/>
          <a:p>
            <a:r>
              <a:rPr lang="en-IN" sz="1200" dirty="0"/>
              <a:t>Schwartz, S., and </a:t>
            </a:r>
            <a:r>
              <a:rPr lang="en-IN" sz="1200" dirty="0" err="1"/>
              <a:t>Huismans</a:t>
            </a:r>
            <a:r>
              <a:rPr lang="en-IN" sz="1200" dirty="0"/>
              <a:t>, S. (1995). Value priorities and religiosity in four western religions. </a:t>
            </a:r>
            <a:r>
              <a:rPr lang="en-IN" sz="1200" i="1" dirty="0"/>
              <a:t>Social Psychology </a:t>
            </a:r>
            <a:r>
              <a:rPr lang="en-IN" sz="1200" i="1" err="1"/>
              <a:t>Quterly</a:t>
            </a:r>
            <a:r>
              <a:rPr lang="en-IN" sz="1200"/>
              <a:t>.</a:t>
            </a:r>
          </a:p>
          <a:p>
            <a:r>
              <a:rPr lang="en-IN" sz="1200"/>
              <a:t>Schwartz, S. H. (2012). An Overview of the Schwartz Theory of Basic Values. </a:t>
            </a:r>
            <a:r>
              <a:rPr lang="en-IN" sz="1200" i="1"/>
              <a:t>Online Readings in Psychology and Culture, 2</a:t>
            </a:r>
            <a:r>
              <a:rPr lang="en-IN" sz="1200"/>
              <a:t>(1). </a:t>
            </a:r>
            <a:endParaRPr lang="en-IN" sz="1200" dirty="0"/>
          </a:p>
          <a:p>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4547320" y="2286001"/>
            <a:ext cx="6120680" cy="3505801"/>
          </a:xfrm>
          <a:prstGeom prst="rect">
            <a:avLst/>
          </a:prstGeom>
          <a:noFill/>
          <a:ln>
            <a:noFill/>
          </a:ln>
        </p:spPr>
      </p:pic>
      <p:sp>
        <p:nvSpPr>
          <p:cNvPr id="2" name="TextBox 1"/>
          <p:cNvSpPr txBox="1"/>
          <p:nvPr/>
        </p:nvSpPr>
        <p:spPr>
          <a:xfrm>
            <a:off x="2157411" y="2286001"/>
            <a:ext cx="2560062" cy="3693319"/>
          </a:xfrm>
          <a:prstGeom prst="rect">
            <a:avLst/>
          </a:prstGeom>
          <a:noFill/>
          <a:ln>
            <a:solidFill>
              <a:schemeClr val="accent1"/>
            </a:solidFill>
          </a:ln>
        </p:spPr>
        <p:txBody>
          <a:bodyPr wrap="square" rtlCol="0">
            <a:spAutoFit/>
          </a:bodyPr>
          <a:lstStyle/>
          <a:p>
            <a:r>
              <a:rPr lang="en-US" dirty="0"/>
              <a:t>Five dimensions of basic human values - </a:t>
            </a:r>
            <a:r>
              <a:rPr lang="en-IN" dirty="0"/>
              <a:t>the </a:t>
            </a:r>
            <a:r>
              <a:rPr lang="en-IN" dirty="0" err="1"/>
              <a:t>circumplex</a:t>
            </a:r>
            <a:r>
              <a:rPr lang="en-IN" dirty="0"/>
              <a:t> structure in Schwartz’ Value Theory indicates relations of </a:t>
            </a:r>
            <a:r>
              <a:rPr lang="en-IN" b="1" dirty="0"/>
              <a:t>conflict and congruity </a:t>
            </a:r>
            <a:r>
              <a:rPr lang="en-IN" dirty="0"/>
              <a:t>across values. The closer any two values are to one another, the more similar their underlying motivations, and vice versa.,</a:t>
            </a:r>
            <a:r>
              <a:rPr lang="en-US" dirty="0"/>
              <a:t> </a:t>
            </a:r>
            <a:endParaRPr lang="en-IN" dirty="0"/>
          </a:p>
          <a:p>
            <a:endParaRPr lang="en-US" dirty="0"/>
          </a:p>
        </p:txBody>
      </p:sp>
    </p:spTree>
    <p:extLst>
      <p:ext uri="{BB962C8B-B14F-4D97-AF65-F5344CB8AC3E}">
        <p14:creationId xmlns:p14="http://schemas.microsoft.com/office/powerpoint/2010/main" val="3545580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6400387"/>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27483139"/>
              </p:ext>
            </p:extLst>
          </p:nvPr>
        </p:nvGraphicFramePr>
        <p:xfrm>
          <a:off x="1046480" y="457200"/>
          <a:ext cx="9011920" cy="5483631"/>
        </p:xfrm>
        <a:graphic>
          <a:graphicData uri="http://schemas.openxmlformats.org/drawingml/2006/table">
            <a:tbl>
              <a:tblPr firstRow="1" firstCol="1" bandRow="1"/>
              <a:tblGrid>
                <a:gridCol w="2660101">
                  <a:extLst>
                    <a:ext uri="{9D8B030D-6E8A-4147-A177-3AD203B41FA5}">
                      <a16:colId xmlns:a16="http://schemas.microsoft.com/office/drawing/2014/main" val="20000"/>
                    </a:ext>
                  </a:extLst>
                </a:gridCol>
                <a:gridCol w="6351819">
                  <a:extLst>
                    <a:ext uri="{9D8B030D-6E8A-4147-A177-3AD203B41FA5}">
                      <a16:colId xmlns:a16="http://schemas.microsoft.com/office/drawing/2014/main" val="20001"/>
                    </a:ext>
                  </a:extLst>
                </a:gridCol>
              </a:tblGrid>
              <a:tr h="279438">
                <a:tc>
                  <a:txBody>
                    <a:bodyPr/>
                    <a:lstStyle/>
                    <a:p>
                      <a:pPr>
                        <a:lnSpc>
                          <a:spcPct val="115000"/>
                        </a:lnSpc>
                        <a:spcAft>
                          <a:spcPts val="0"/>
                        </a:spcAft>
                      </a:pPr>
                      <a:r>
                        <a:rPr lang="en-US" sz="1600" dirty="0">
                          <a:effectLst/>
                          <a:latin typeface="+mn-lt"/>
                          <a:ea typeface="Calibri"/>
                          <a:cs typeface="Times New Roman"/>
                        </a:rPr>
                        <a:t>Value</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Defining Goal</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9243">
                <a:tc>
                  <a:txBody>
                    <a:bodyPr/>
                    <a:lstStyle/>
                    <a:p>
                      <a:pPr>
                        <a:lnSpc>
                          <a:spcPct val="115000"/>
                        </a:lnSpc>
                        <a:spcAft>
                          <a:spcPts val="0"/>
                        </a:spcAft>
                      </a:pPr>
                      <a:r>
                        <a:rPr lang="en-US" sz="1600" i="1" dirty="0">
                          <a:effectLst/>
                          <a:latin typeface="+mn-lt"/>
                          <a:ea typeface="Calibri"/>
                          <a:cs typeface="Times New Roman"/>
                        </a:rPr>
                        <a:t>Self-Direction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independent thought and action--choosing, creating, exploring</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2271">
                <a:tc>
                  <a:txBody>
                    <a:bodyPr/>
                    <a:lstStyle/>
                    <a:p>
                      <a:pPr>
                        <a:lnSpc>
                          <a:spcPct val="115000"/>
                        </a:lnSpc>
                        <a:spcAft>
                          <a:spcPts val="0"/>
                        </a:spcAft>
                      </a:pPr>
                      <a:r>
                        <a:rPr lang="en-US" sz="1600" i="1" dirty="0">
                          <a:effectLst/>
                          <a:latin typeface="+mn-lt"/>
                          <a:ea typeface="Calibri"/>
                          <a:cs typeface="Times New Roman"/>
                        </a:rPr>
                        <a:t>Stimulation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excitement, novelty, and challenge in life</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2271">
                <a:tc>
                  <a:txBody>
                    <a:bodyPr/>
                    <a:lstStyle/>
                    <a:p>
                      <a:pPr>
                        <a:lnSpc>
                          <a:spcPct val="115000"/>
                        </a:lnSpc>
                        <a:spcAft>
                          <a:spcPts val="0"/>
                        </a:spcAft>
                      </a:pPr>
                      <a:r>
                        <a:rPr lang="en-US" sz="1600" i="1" dirty="0">
                          <a:effectLst/>
                          <a:latin typeface="+mn-lt"/>
                          <a:ea typeface="Calibri"/>
                          <a:cs typeface="Times New Roman"/>
                        </a:rPr>
                        <a:t>Hedonism</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pleasure or sensuous gratification for oneself</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6358">
                <a:tc>
                  <a:txBody>
                    <a:bodyPr/>
                    <a:lstStyle/>
                    <a:p>
                      <a:pPr>
                        <a:lnSpc>
                          <a:spcPct val="115000"/>
                        </a:lnSpc>
                        <a:spcAft>
                          <a:spcPts val="0"/>
                        </a:spcAft>
                      </a:pPr>
                      <a:r>
                        <a:rPr lang="en-US" sz="1600" i="1" dirty="0">
                          <a:effectLst/>
                          <a:latin typeface="+mn-lt"/>
                          <a:ea typeface="Calibri"/>
                          <a:cs typeface="Times New Roman"/>
                        </a:rPr>
                        <a:t>Achievement</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personal success through demonstrating competence according to social standards</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76358">
                <a:tc>
                  <a:txBody>
                    <a:bodyPr/>
                    <a:lstStyle/>
                    <a:p>
                      <a:pPr>
                        <a:lnSpc>
                          <a:spcPct val="115000"/>
                        </a:lnSpc>
                        <a:spcAft>
                          <a:spcPts val="0"/>
                        </a:spcAft>
                      </a:pPr>
                      <a:r>
                        <a:rPr lang="en-US" sz="1600" i="1" dirty="0">
                          <a:effectLst/>
                          <a:latin typeface="+mn-lt"/>
                          <a:ea typeface="Calibri"/>
                          <a:cs typeface="Times New Roman"/>
                        </a:rPr>
                        <a:t>Power</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Social status and prestige, control or dominance over people and resources.</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7061">
                <a:tc>
                  <a:txBody>
                    <a:bodyPr/>
                    <a:lstStyle/>
                    <a:p>
                      <a:pPr>
                        <a:lnSpc>
                          <a:spcPct val="115000"/>
                        </a:lnSpc>
                        <a:spcAft>
                          <a:spcPts val="0"/>
                        </a:spcAft>
                      </a:pPr>
                      <a:r>
                        <a:rPr lang="en-US" sz="1600" i="1" dirty="0">
                          <a:effectLst/>
                          <a:latin typeface="+mn-lt"/>
                          <a:ea typeface="Calibri"/>
                          <a:cs typeface="Times New Roman"/>
                        </a:rPr>
                        <a:t>Security</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Safety, harmony, and stability of society, of relationships, and of self.</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90592">
                <a:tc>
                  <a:txBody>
                    <a:bodyPr/>
                    <a:lstStyle/>
                    <a:p>
                      <a:pPr>
                        <a:lnSpc>
                          <a:spcPct val="115000"/>
                        </a:lnSpc>
                        <a:spcAft>
                          <a:spcPts val="0"/>
                        </a:spcAft>
                      </a:pPr>
                      <a:r>
                        <a:rPr lang="en-US" sz="1600" i="1" dirty="0">
                          <a:effectLst/>
                          <a:latin typeface="+mn-lt"/>
                          <a:ea typeface="Calibri"/>
                          <a:cs typeface="Times New Roman"/>
                        </a:rPr>
                        <a:t>Conformity</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restraint of actions, inclinations, and impulses likely to upset or harm others and violate social expectations or norms</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45175">
                <a:tc>
                  <a:txBody>
                    <a:bodyPr/>
                    <a:lstStyle/>
                    <a:p>
                      <a:pPr>
                        <a:lnSpc>
                          <a:spcPct val="115000"/>
                        </a:lnSpc>
                        <a:spcAft>
                          <a:spcPts val="0"/>
                        </a:spcAft>
                      </a:pPr>
                      <a:r>
                        <a:rPr lang="en-US" sz="1600" i="1" dirty="0">
                          <a:effectLst/>
                          <a:latin typeface="+mn-lt"/>
                          <a:ea typeface="Calibri"/>
                          <a:cs typeface="Times New Roman"/>
                        </a:rPr>
                        <a:t>Tradition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respect, commitment, and acceptance of the customs and ideas that one's culture or religion provides</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76358">
                <a:tc>
                  <a:txBody>
                    <a:bodyPr/>
                    <a:lstStyle/>
                    <a:p>
                      <a:pPr>
                        <a:lnSpc>
                          <a:spcPct val="115000"/>
                        </a:lnSpc>
                        <a:spcAft>
                          <a:spcPts val="0"/>
                        </a:spcAft>
                      </a:pPr>
                      <a:r>
                        <a:rPr lang="en-US" sz="1600" i="1">
                          <a:effectLst/>
                          <a:latin typeface="+mn-lt"/>
                          <a:ea typeface="Calibri"/>
                          <a:cs typeface="Times New Roman"/>
                        </a:rPr>
                        <a:t>Benevolence</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preserving and enhancing the welfare of those with whom one is in frequent personal contact</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58506">
                <a:tc>
                  <a:txBody>
                    <a:bodyPr/>
                    <a:lstStyle/>
                    <a:p>
                      <a:pPr>
                        <a:lnSpc>
                          <a:spcPct val="115000"/>
                        </a:lnSpc>
                        <a:spcAft>
                          <a:spcPts val="0"/>
                        </a:spcAft>
                      </a:pPr>
                      <a:r>
                        <a:rPr lang="en-IN" sz="1600" dirty="0">
                          <a:effectLst/>
                          <a:latin typeface="+mn-lt"/>
                          <a:ea typeface="Calibri"/>
                          <a:cs typeface="Times New Roman"/>
                        </a:rPr>
                        <a:t>Universalism</a:t>
                      </a: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IN" sz="1600" dirty="0">
                          <a:effectLst/>
                          <a:latin typeface="+mn-lt"/>
                          <a:ea typeface="Calibri"/>
                          <a:cs typeface="Times New Roman"/>
                        </a:rPr>
                        <a:t>Social</a:t>
                      </a:r>
                      <a:r>
                        <a:rPr lang="en-IN" sz="1600" baseline="0" dirty="0">
                          <a:effectLst/>
                          <a:latin typeface="+mn-lt"/>
                          <a:ea typeface="Calibri"/>
                          <a:cs typeface="Times New Roman"/>
                        </a:rPr>
                        <a:t> justice , Equality , Welfare for all</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8" name="TextBox 7"/>
          <p:cNvSpPr txBox="1"/>
          <p:nvPr/>
        </p:nvSpPr>
        <p:spPr>
          <a:xfrm>
            <a:off x="3359696" y="6141143"/>
            <a:ext cx="4392488" cy="646331"/>
          </a:xfrm>
          <a:prstGeom prst="rect">
            <a:avLst/>
          </a:prstGeom>
          <a:noFill/>
        </p:spPr>
        <p:txBody>
          <a:bodyPr wrap="square" rtlCol="0">
            <a:spAutoFit/>
          </a:bodyPr>
          <a:lstStyle/>
          <a:p>
            <a:r>
              <a:rPr lang="en-US" dirty="0"/>
              <a:t>Basic Human Values and their defining goal</a:t>
            </a:r>
            <a:endParaRPr lang="en-IN" dirty="0"/>
          </a:p>
          <a:p>
            <a:endParaRPr lang="en-IN" dirty="0"/>
          </a:p>
        </p:txBody>
      </p:sp>
    </p:spTree>
    <p:extLst>
      <p:ext uri="{BB962C8B-B14F-4D97-AF65-F5344CB8AC3E}">
        <p14:creationId xmlns:p14="http://schemas.microsoft.com/office/powerpoint/2010/main" val="3441606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slow needs3">
            <a:extLst>
              <a:ext uri="{FF2B5EF4-FFF2-40B4-BE49-F238E27FC236}">
                <a16:creationId xmlns:a16="http://schemas.microsoft.com/office/drawing/2014/main" id="{9DF9AFCD-1FAA-211E-D1CF-EF797D6BD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862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847207490"/>
              </p:ext>
            </p:extLst>
          </p:nvPr>
        </p:nvGraphicFramePr>
        <p:xfrm>
          <a:off x="680720" y="447041"/>
          <a:ext cx="10647680" cy="5486399"/>
        </p:xfrm>
        <a:graphic>
          <a:graphicData uri="http://schemas.openxmlformats.org/drawingml/2006/table">
            <a:tbl>
              <a:tblPr firstRow="1" firstCol="1" bandRow="1">
                <a:tableStyleId>{2D5ABB26-0587-4C30-8999-92F81FD0307C}</a:tableStyleId>
              </a:tblPr>
              <a:tblGrid>
                <a:gridCol w="1632826">
                  <a:extLst>
                    <a:ext uri="{9D8B030D-6E8A-4147-A177-3AD203B41FA5}">
                      <a16:colId xmlns:a16="http://schemas.microsoft.com/office/drawing/2014/main" val="20000"/>
                    </a:ext>
                  </a:extLst>
                </a:gridCol>
                <a:gridCol w="9014854">
                  <a:extLst>
                    <a:ext uri="{9D8B030D-6E8A-4147-A177-3AD203B41FA5}">
                      <a16:colId xmlns:a16="http://schemas.microsoft.com/office/drawing/2014/main" val="20001"/>
                    </a:ext>
                  </a:extLst>
                </a:gridCol>
              </a:tblGrid>
              <a:tr h="532157">
                <a:tc>
                  <a:txBody>
                    <a:bodyPr/>
                    <a:lstStyle/>
                    <a:p>
                      <a:pPr marL="0" marR="0">
                        <a:lnSpc>
                          <a:spcPct val="115000"/>
                        </a:lnSpc>
                        <a:spcBef>
                          <a:spcPts val="0"/>
                        </a:spcBef>
                        <a:spcAft>
                          <a:spcPts val="0"/>
                        </a:spcAft>
                      </a:pPr>
                      <a:r>
                        <a:rPr lang="en-US" sz="1400" dirty="0">
                          <a:effectLst/>
                        </a:rPr>
                        <a:t>Structure</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routine, consistency, system-</a:t>
                      </a:r>
                      <a:r>
                        <a:rPr lang="en-US" sz="1400" dirty="0" err="1">
                          <a:effectLst/>
                        </a:rPr>
                        <a:t>aticity</a:t>
                      </a:r>
                      <a:r>
                        <a:rPr lang="en-US" sz="1400" dirty="0">
                          <a:effectLst/>
                        </a:rPr>
                        <a:t>, and predictability. It is “the need for things to be well organized and under control”.</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2157">
                <a:tc>
                  <a:txBody>
                    <a:bodyPr/>
                    <a:lstStyle/>
                    <a:p>
                      <a:pPr marL="0" marR="0">
                        <a:lnSpc>
                          <a:spcPct val="115000"/>
                        </a:lnSpc>
                        <a:spcBef>
                          <a:spcPts val="0"/>
                        </a:spcBef>
                        <a:spcAft>
                          <a:spcPts val="0"/>
                        </a:spcAft>
                      </a:pPr>
                      <a:r>
                        <a:rPr lang="en-US" sz="1400">
                          <a:effectLst/>
                        </a:rPr>
                        <a:t>Practicality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getting the job done, skill and efficiency. It also covers physical expression and experience, a celebration of the senses and the physical world</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37358">
                <a:tc>
                  <a:txBody>
                    <a:bodyPr/>
                    <a:lstStyle/>
                    <a:p>
                      <a:pPr marL="0" marR="0">
                        <a:lnSpc>
                          <a:spcPct val="115000"/>
                        </a:lnSpc>
                        <a:spcBef>
                          <a:spcPts val="0"/>
                        </a:spcBef>
                        <a:spcAft>
                          <a:spcPts val="0"/>
                        </a:spcAft>
                      </a:pPr>
                      <a:r>
                        <a:rPr lang="en-US" sz="1400" dirty="0">
                          <a:effectLst/>
                        </a:rPr>
                        <a:t>Challenge</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includes: (1) the urge for a personal sense of achievement by voluntarily taking up a challenge; (2) the urge for victory over an opponent; and (3) the urge for “authority and status or prestige .</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6079">
                <a:tc>
                  <a:txBody>
                    <a:bodyPr/>
                    <a:lstStyle/>
                    <a:p>
                      <a:pPr marL="0" marR="0">
                        <a:lnSpc>
                          <a:spcPct val="115000"/>
                        </a:lnSpc>
                        <a:spcBef>
                          <a:spcPts val="0"/>
                        </a:spcBef>
                        <a:spcAft>
                          <a:spcPts val="0"/>
                        </a:spcAft>
                      </a:pPr>
                      <a:r>
                        <a:rPr lang="en-US" sz="1400">
                          <a:effectLst/>
                        </a:rPr>
                        <a:t>Self-expression</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expressing one’s “ego,strength and independence” through external actions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6079">
                <a:tc>
                  <a:txBody>
                    <a:bodyPr/>
                    <a:lstStyle/>
                    <a:p>
                      <a:pPr marL="0" marR="0">
                        <a:lnSpc>
                          <a:spcPct val="115000"/>
                        </a:lnSpc>
                        <a:spcBef>
                          <a:spcPts val="0"/>
                        </a:spcBef>
                        <a:spcAft>
                          <a:spcPts val="0"/>
                        </a:spcAft>
                      </a:pPr>
                      <a:r>
                        <a:rPr lang="en-US" sz="1400">
                          <a:effectLst/>
                        </a:rPr>
                        <a:t>Excitement</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getting out there and living life, upbeat emotions, high energy, having fun</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6079">
                <a:tc>
                  <a:txBody>
                    <a:bodyPr/>
                    <a:lstStyle/>
                    <a:p>
                      <a:pPr marL="0" marR="0">
                        <a:lnSpc>
                          <a:spcPct val="115000"/>
                        </a:lnSpc>
                        <a:spcBef>
                          <a:spcPts val="0"/>
                        </a:spcBef>
                        <a:spcAft>
                          <a:spcPts val="0"/>
                        </a:spcAft>
                      </a:pPr>
                      <a:r>
                        <a:rPr lang="en-US" sz="1400">
                          <a:effectLst/>
                        </a:rPr>
                        <a:t>Curiosity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the desire to discover and learn,“curiosity for its own sake”.</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2157">
                <a:tc>
                  <a:txBody>
                    <a:bodyPr/>
                    <a:lstStyle/>
                    <a:p>
                      <a:pPr marL="0" marR="0">
                        <a:lnSpc>
                          <a:spcPct val="115000"/>
                        </a:lnSpc>
                        <a:spcBef>
                          <a:spcPts val="0"/>
                        </a:spcBef>
                        <a:spcAft>
                          <a:spcPts val="0"/>
                        </a:spcAft>
                      </a:pPr>
                      <a:r>
                        <a:rPr lang="en-US" sz="1400">
                          <a:effectLst/>
                        </a:rPr>
                        <a:t>Liberty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the thirst to have control over one’s own actions without  constraints, “a sense of total possibility and new things”.</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03355">
                <a:tc>
                  <a:txBody>
                    <a:bodyPr/>
                    <a:lstStyle/>
                    <a:p>
                      <a:pPr marL="0" marR="0">
                        <a:lnSpc>
                          <a:spcPct val="115000"/>
                        </a:lnSpc>
                        <a:spcBef>
                          <a:spcPts val="0"/>
                        </a:spcBef>
                        <a:spcAft>
                          <a:spcPts val="0"/>
                        </a:spcAft>
                      </a:pPr>
                      <a:r>
                        <a:rPr lang="en-US" sz="1400">
                          <a:effectLst/>
                        </a:rPr>
                        <a:t>Ideals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includes: (1) the desire for refinement of style: “glamour and seduction, sophistication and elitism”; (2) the desire for refinement of principle, “a sense of community and responsible progress”; (3) the desire for refined spiritual development.</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86663">
                <a:tc>
                  <a:txBody>
                    <a:bodyPr/>
                    <a:lstStyle/>
                    <a:p>
                      <a:pPr marL="0" marR="0">
                        <a:lnSpc>
                          <a:spcPct val="115000"/>
                        </a:lnSpc>
                        <a:spcBef>
                          <a:spcPts val="0"/>
                        </a:spcBef>
                        <a:spcAft>
                          <a:spcPts val="0"/>
                        </a:spcAft>
                      </a:pPr>
                      <a:r>
                        <a:rPr lang="en-US" sz="1400">
                          <a:effectLst/>
                        </a:rPr>
                        <a:t>Harmony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appreciating and respecting “other people, their viewpoints and their feelings”.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6079">
                <a:tc>
                  <a:txBody>
                    <a:bodyPr/>
                    <a:lstStyle/>
                    <a:p>
                      <a:pPr marL="0" marR="0">
                        <a:lnSpc>
                          <a:spcPct val="115000"/>
                        </a:lnSpc>
                        <a:spcBef>
                          <a:spcPts val="0"/>
                        </a:spcBef>
                        <a:spcAft>
                          <a:spcPts val="0"/>
                        </a:spcAft>
                      </a:pPr>
                      <a:r>
                        <a:rPr lang="en-US" sz="1400">
                          <a:effectLst/>
                        </a:rPr>
                        <a:t>Love</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all about social contact, whether one to one or one to many”.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6079">
                <a:tc>
                  <a:txBody>
                    <a:bodyPr/>
                    <a:lstStyle/>
                    <a:p>
                      <a:pPr marL="0" marR="0">
                        <a:lnSpc>
                          <a:spcPct val="115000"/>
                        </a:lnSpc>
                        <a:spcBef>
                          <a:spcPts val="0"/>
                        </a:spcBef>
                        <a:spcAft>
                          <a:spcPts val="0"/>
                        </a:spcAft>
                      </a:pPr>
                      <a:r>
                        <a:rPr lang="en-US" sz="1400">
                          <a:effectLst/>
                        </a:rPr>
                        <a:t>Closeness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the desire to nurture and to be nurtured, the sense of belonging.</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32157">
                <a:tc>
                  <a:txBody>
                    <a:bodyPr/>
                    <a:lstStyle/>
                    <a:p>
                      <a:pPr marL="0" marR="0">
                        <a:lnSpc>
                          <a:spcPct val="115000"/>
                        </a:lnSpc>
                        <a:spcBef>
                          <a:spcPts val="0"/>
                        </a:spcBef>
                        <a:spcAft>
                          <a:spcPts val="0"/>
                        </a:spcAft>
                      </a:pPr>
                      <a:r>
                        <a:rPr lang="en-US" sz="1400" dirty="0">
                          <a:effectLst/>
                        </a:rPr>
                        <a:t>Stability</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physical security and </a:t>
                      </a:r>
                      <a:r>
                        <a:rPr lang="en-US" sz="1400" dirty="0" err="1">
                          <a:effectLst/>
                        </a:rPr>
                        <a:t>control,reliability</a:t>
                      </a:r>
                      <a:r>
                        <a:rPr lang="en-US" sz="1400" dirty="0">
                          <a:effectLst/>
                        </a:rPr>
                        <a:t>. “It has the sense of something sensible, tried and tested, with a good track record and a known history.”</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6" name="Rectangle 5"/>
          <p:cNvSpPr/>
          <p:nvPr/>
        </p:nvSpPr>
        <p:spPr>
          <a:xfrm>
            <a:off x="680720" y="6087793"/>
            <a:ext cx="11267440" cy="646331"/>
          </a:xfrm>
          <a:prstGeom prst="rect">
            <a:avLst/>
          </a:prstGeom>
        </p:spPr>
        <p:txBody>
          <a:bodyPr wrap="square">
            <a:spAutoFit/>
          </a:bodyPr>
          <a:lstStyle/>
          <a:p>
            <a:r>
              <a:rPr lang="en-US" b="1" dirty="0"/>
              <a:t>User Modeling using User Needs </a:t>
            </a:r>
            <a:r>
              <a:rPr lang="en-US" dirty="0"/>
              <a:t>( desires that a person hopes to fulfill when considering a product or service) .</a:t>
            </a:r>
            <a:br>
              <a:rPr lang="en-US" b="1" dirty="0"/>
            </a:br>
            <a:endParaRPr lang="en-US" b="1" dirty="0"/>
          </a:p>
        </p:txBody>
      </p:sp>
    </p:spTree>
    <p:extLst>
      <p:ext uri="{BB962C8B-B14F-4D97-AF65-F5344CB8AC3E}">
        <p14:creationId xmlns:p14="http://schemas.microsoft.com/office/powerpoint/2010/main" val="1403397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35A463-81EC-1627-255B-10ECE55655C8}"/>
              </a:ext>
            </a:extLst>
          </p:cNvPr>
          <p:cNvSpPr>
            <a:spLocks noGrp="1"/>
          </p:cNvSpPr>
          <p:nvPr>
            <p:ph idx="1"/>
          </p:nvPr>
        </p:nvSpPr>
        <p:spPr>
          <a:xfrm>
            <a:off x="1138003" y="5303343"/>
            <a:ext cx="10515600" cy="602782"/>
          </a:xfrm>
        </p:spPr>
        <p:txBody>
          <a:bodyPr>
            <a:normAutofit fontScale="92500"/>
          </a:bodyPr>
          <a:lstStyle/>
          <a:p>
            <a:r>
              <a:rPr lang="en-IN" dirty="0"/>
              <a:t>https://www.vice.com/en/article/mg9vvn/how-our-likes-helped-trump-win</a:t>
            </a:r>
          </a:p>
        </p:txBody>
      </p:sp>
      <p:pic>
        <p:nvPicPr>
          <p:cNvPr id="1026" name="Picture 2">
            <a:extLst>
              <a:ext uri="{FF2B5EF4-FFF2-40B4-BE49-F238E27FC236}">
                <a16:creationId xmlns:a16="http://schemas.microsoft.com/office/drawing/2014/main" id="{4A94C196-D307-A596-E9CD-7DB5A7A699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9150" y="554167"/>
            <a:ext cx="7334250" cy="440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938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7F4B0F-8FAE-43E1-998E-1508C26D3E36}"/>
              </a:ext>
            </a:extLst>
          </p:cNvPr>
          <p:cNvPicPr>
            <a:picLocks noChangeAspect="1"/>
          </p:cNvPicPr>
          <p:nvPr/>
        </p:nvPicPr>
        <p:blipFill>
          <a:blip r:embed="rId2"/>
          <a:stretch>
            <a:fillRect/>
          </a:stretch>
        </p:blipFill>
        <p:spPr>
          <a:xfrm>
            <a:off x="1157705" y="349552"/>
            <a:ext cx="9876590" cy="5553407"/>
          </a:xfrm>
          <a:prstGeom prst="rect">
            <a:avLst/>
          </a:prstGeom>
        </p:spPr>
      </p:pic>
    </p:spTree>
    <p:extLst>
      <p:ext uri="{BB962C8B-B14F-4D97-AF65-F5344CB8AC3E}">
        <p14:creationId xmlns:p14="http://schemas.microsoft.com/office/powerpoint/2010/main" val="23853241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A0D2-9ECC-2BB4-B371-FE4FDF88AD4E}"/>
              </a:ext>
            </a:extLst>
          </p:cNvPr>
          <p:cNvSpPr>
            <a:spLocks noGrp="1"/>
          </p:cNvSpPr>
          <p:nvPr>
            <p:ph type="title"/>
          </p:nvPr>
        </p:nvSpPr>
        <p:spPr>
          <a:xfrm>
            <a:off x="1466850" y="2565400"/>
            <a:ext cx="10515600" cy="1325563"/>
          </a:xfrm>
        </p:spPr>
        <p:txBody>
          <a:bodyPr/>
          <a:lstStyle/>
          <a:p>
            <a:r>
              <a:rPr lang="en-IN" dirty="0"/>
              <a:t>How to do it practically at commercial level ? </a:t>
            </a:r>
          </a:p>
        </p:txBody>
      </p:sp>
    </p:spTree>
    <p:extLst>
      <p:ext uri="{BB962C8B-B14F-4D97-AF65-F5344CB8AC3E}">
        <p14:creationId xmlns:p14="http://schemas.microsoft.com/office/powerpoint/2010/main" val="3435906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8A64-E353-D322-BA4E-C4686FF828F8}"/>
              </a:ext>
            </a:extLst>
          </p:cNvPr>
          <p:cNvSpPr>
            <a:spLocks noGrp="1"/>
          </p:cNvSpPr>
          <p:nvPr>
            <p:ph type="title"/>
          </p:nvPr>
        </p:nvSpPr>
        <p:spPr/>
        <p:txBody>
          <a:bodyPr/>
          <a:lstStyle/>
          <a:p>
            <a:r>
              <a:rPr lang="en-IN" dirty="0"/>
              <a:t>Shopify </a:t>
            </a:r>
          </a:p>
        </p:txBody>
      </p:sp>
      <p:sp>
        <p:nvSpPr>
          <p:cNvPr id="3" name="Content Placeholder 2">
            <a:extLst>
              <a:ext uri="{FF2B5EF4-FFF2-40B4-BE49-F238E27FC236}">
                <a16:creationId xmlns:a16="http://schemas.microsoft.com/office/drawing/2014/main" id="{438DD67C-3E61-E755-E86C-B0CA754BEE71}"/>
              </a:ext>
            </a:extLst>
          </p:cNvPr>
          <p:cNvSpPr>
            <a:spLocks noGrp="1"/>
          </p:cNvSpPr>
          <p:nvPr>
            <p:ph idx="1"/>
          </p:nvPr>
        </p:nvSpPr>
        <p:spPr/>
        <p:txBody>
          <a:bodyPr/>
          <a:lstStyle/>
          <a:p>
            <a:r>
              <a:rPr lang="en-IN" dirty="0"/>
              <a:t>https://apps.shopify.com/recommendation-kit</a:t>
            </a:r>
          </a:p>
        </p:txBody>
      </p:sp>
    </p:spTree>
    <p:extLst>
      <p:ext uri="{BB962C8B-B14F-4D97-AF65-F5344CB8AC3E}">
        <p14:creationId xmlns:p14="http://schemas.microsoft.com/office/powerpoint/2010/main" val="1076675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5DBC-99B0-EFB1-2554-1D686AF8864F}"/>
              </a:ext>
            </a:extLst>
          </p:cNvPr>
          <p:cNvSpPr>
            <a:spLocks noGrp="1"/>
          </p:cNvSpPr>
          <p:nvPr>
            <p:ph type="title"/>
          </p:nvPr>
        </p:nvSpPr>
        <p:spPr/>
        <p:txBody>
          <a:bodyPr/>
          <a:lstStyle/>
          <a:p>
            <a:r>
              <a:rPr lang="en-IN" dirty="0" err="1"/>
              <a:t>Woocommerce</a:t>
            </a:r>
            <a:r>
              <a:rPr lang="en-IN" dirty="0"/>
              <a:t> (</a:t>
            </a:r>
            <a:r>
              <a:rPr lang="en-IN" b="0" i="0" dirty="0">
                <a:solidFill>
                  <a:srgbClr val="4D5156"/>
                </a:solidFill>
                <a:effectLst/>
                <a:latin typeface="arial" panose="020B0604020202020204" pitchFamily="34" charset="0"/>
              </a:rPr>
              <a:t>WordPress)</a:t>
            </a:r>
            <a:endParaRPr lang="en-IN" dirty="0"/>
          </a:p>
        </p:txBody>
      </p:sp>
      <p:sp>
        <p:nvSpPr>
          <p:cNvPr id="3" name="Content Placeholder 2">
            <a:extLst>
              <a:ext uri="{FF2B5EF4-FFF2-40B4-BE49-F238E27FC236}">
                <a16:creationId xmlns:a16="http://schemas.microsoft.com/office/drawing/2014/main" id="{54C9B933-2D06-9144-3743-BA7C0EA087F0}"/>
              </a:ext>
            </a:extLst>
          </p:cNvPr>
          <p:cNvSpPr>
            <a:spLocks noGrp="1"/>
          </p:cNvSpPr>
          <p:nvPr>
            <p:ph idx="1"/>
          </p:nvPr>
        </p:nvSpPr>
        <p:spPr/>
        <p:txBody>
          <a:bodyPr/>
          <a:lstStyle/>
          <a:p>
            <a:r>
              <a:rPr lang="en-IN" b="0" i="0" dirty="0">
                <a:solidFill>
                  <a:srgbClr val="32373C"/>
                </a:solidFill>
                <a:effectLst/>
                <a:latin typeface="Open Sans" panose="020B0606030504020204" pitchFamily="34" charset="0"/>
                <a:hlinkClick r:id="rId2"/>
              </a:rPr>
              <a:t>https://wordpress.org/plugins/warp-driven-visual-search/</a:t>
            </a:r>
            <a:r>
              <a:rPr lang="en-IN" b="0" i="0" dirty="0">
                <a:solidFill>
                  <a:srgbClr val="32373C"/>
                </a:solidFill>
                <a:effectLst/>
                <a:latin typeface="Open Sans" panose="020B0606030504020204" pitchFamily="34" charset="0"/>
              </a:rPr>
              <a:t> </a:t>
            </a:r>
          </a:p>
          <a:p>
            <a:endParaRPr lang="en-IN" dirty="0">
              <a:solidFill>
                <a:srgbClr val="32373C"/>
              </a:solidFill>
              <a:latin typeface="Open Sans" panose="020B0606030504020204" pitchFamily="34" charset="0"/>
            </a:endParaRPr>
          </a:p>
          <a:p>
            <a:r>
              <a:rPr lang="en-IN" b="0" i="0" dirty="0">
                <a:solidFill>
                  <a:srgbClr val="32373C"/>
                </a:solidFill>
                <a:effectLst/>
                <a:latin typeface="Open Sans" panose="020B0606030504020204" pitchFamily="34" charset="0"/>
              </a:rPr>
              <a:t>https://wordpress.org/plugins/perzonalization/</a:t>
            </a:r>
            <a:endParaRPr lang="en-IN" dirty="0"/>
          </a:p>
        </p:txBody>
      </p:sp>
    </p:spTree>
    <p:extLst>
      <p:ext uri="{BB962C8B-B14F-4D97-AF65-F5344CB8AC3E}">
        <p14:creationId xmlns:p14="http://schemas.microsoft.com/office/powerpoint/2010/main" val="1241091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ECB36-1C61-3C2F-5C49-90D80E575153}"/>
              </a:ext>
            </a:extLst>
          </p:cNvPr>
          <p:cNvSpPr>
            <a:spLocks noGrp="1"/>
          </p:cNvSpPr>
          <p:nvPr>
            <p:ph type="title"/>
          </p:nvPr>
        </p:nvSpPr>
        <p:spPr/>
        <p:txBody>
          <a:bodyPr/>
          <a:lstStyle/>
          <a:p>
            <a:r>
              <a:rPr lang="en-IN" dirty="0" err="1"/>
              <a:t>Prestashop</a:t>
            </a:r>
            <a:r>
              <a:rPr lang="en-IN" dirty="0"/>
              <a:t> </a:t>
            </a:r>
          </a:p>
        </p:txBody>
      </p:sp>
      <p:sp>
        <p:nvSpPr>
          <p:cNvPr id="3" name="Content Placeholder 2">
            <a:extLst>
              <a:ext uri="{FF2B5EF4-FFF2-40B4-BE49-F238E27FC236}">
                <a16:creationId xmlns:a16="http://schemas.microsoft.com/office/drawing/2014/main" id="{4BBA91D0-86F5-20A5-77BC-B998BB7889C3}"/>
              </a:ext>
            </a:extLst>
          </p:cNvPr>
          <p:cNvSpPr>
            <a:spLocks noGrp="1"/>
          </p:cNvSpPr>
          <p:nvPr>
            <p:ph idx="1"/>
          </p:nvPr>
        </p:nvSpPr>
        <p:spPr/>
        <p:txBody>
          <a:bodyPr/>
          <a:lstStyle/>
          <a:p>
            <a:endParaRPr lang="en-IN" dirty="0"/>
          </a:p>
          <a:p>
            <a:r>
              <a:rPr lang="en-IN" dirty="0">
                <a:hlinkClick r:id="rId2"/>
              </a:rPr>
              <a:t>https://addons.prestashop.com/en/cross-selling-product-bundles/89262-frequently-bought-together.html</a:t>
            </a:r>
            <a:endParaRPr lang="en-IN" dirty="0"/>
          </a:p>
          <a:p>
            <a:endParaRPr lang="en-IN" dirty="0"/>
          </a:p>
          <a:p>
            <a:r>
              <a:rPr lang="en-IN" dirty="0">
                <a:hlinkClick r:id="rId3"/>
              </a:rPr>
              <a:t>https://addons.prestashop.com/en/cross-selling-product-bundles/51890-recommendation-of-similar-looking-products.html</a:t>
            </a:r>
            <a:endParaRPr lang="en-IN" dirty="0"/>
          </a:p>
          <a:p>
            <a:endParaRPr lang="en-IN" dirty="0"/>
          </a:p>
          <a:p>
            <a:endParaRPr lang="en-IN" dirty="0"/>
          </a:p>
        </p:txBody>
      </p:sp>
    </p:spTree>
    <p:extLst>
      <p:ext uri="{BB962C8B-B14F-4D97-AF65-F5344CB8AC3E}">
        <p14:creationId xmlns:p14="http://schemas.microsoft.com/office/powerpoint/2010/main" val="2317240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4B68-0245-0747-0E3C-70E0B92AE99F}"/>
              </a:ext>
            </a:extLst>
          </p:cNvPr>
          <p:cNvSpPr>
            <a:spLocks noGrp="1"/>
          </p:cNvSpPr>
          <p:nvPr>
            <p:ph type="title"/>
          </p:nvPr>
        </p:nvSpPr>
        <p:spPr/>
        <p:txBody>
          <a:bodyPr/>
          <a:lstStyle/>
          <a:p>
            <a:r>
              <a:rPr lang="en-IN" dirty="0"/>
              <a:t>Amazon </a:t>
            </a:r>
          </a:p>
        </p:txBody>
      </p:sp>
      <p:sp>
        <p:nvSpPr>
          <p:cNvPr id="3" name="Content Placeholder 2">
            <a:extLst>
              <a:ext uri="{FF2B5EF4-FFF2-40B4-BE49-F238E27FC236}">
                <a16:creationId xmlns:a16="http://schemas.microsoft.com/office/drawing/2014/main" id="{7709343A-30AD-100E-D040-EA4795393585}"/>
              </a:ext>
            </a:extLst>
          </p:cNvPr>
          <p:cNvSpPr>
            <a:spLocks noGrp="1"/>
          </p:cNvSpPr>
          <p:nvPr>
            <p:ph idx="1"/>
          </p:nvPr>
        </p:nvSpPr>
        <p:spPr/>
        <p:txBody>
          <a:bodyPr/>
          <a:lstStyle/>
          <a:p>
            <a:r>
              <a:rPr lang="en-IN" dirty="0"/>
              <a:t>https://aws.amazon.com/personalize/</a:t>
            </a:r>
          </a:p>
        </p:txBody>
      </p:sp>
    </p:spTree>
    <p:extLst>
      <p:ext uri="{BB962C8B-B14F-4D97-AF65-F5344CB8AC3E}">
        <p14:creationId xmlns:p14="http://schemas.microsoft.com/office/powerpoint/2010/main" val="3359169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ilter bubble">
            <a:extLst>
              <a:ext uri="{FF2B5EF4-FFF2-40B4-BE49-F238E27FC236}">
                <a16:creationId xmlns:a16="http://schemas.microsoft.com/office/drawing/2014/main" id="{BE2FA548-6892-4FFE-B257-A8E23F4E9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319088"/>
            <a:ext cx="8286750" cy="621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67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B002-76E0-42E7-9A9D-D6E094941988}"/>
              </a:ext>
            </a:extLst>
          </p:cNvPr>
          <p:cNvSpPr>
            <a:spLocks noGrp="1"/>
          </p:cNvSpPr>
          <p:nvPr>
            <p:ph type="title"/>
          </p:nvPr>
        </p:nvSpPr>
        <p:spPr>
          <a:xfrm>
            <a:off x="1203960" y="619125"/>
            <a:ext cx="10515600" cy="1325563"/>
          </a:xfrm>
        </p:spPr>
        <p:txBody>
          <a:bodyPr/>
          <a:lstStyle/>
          <a:p>
            <a:r>
              <a:rPr lang="en-IN" dirty="0"/>
              <a:t>Filter Bubble </a:t>
            </a:r>
          </a:p>
        </p:txBody>
      </p:sp>
      <p:sp>
        <p:nvSpPr>
          <p:cNvPr id="4" name="TextBox 3">
            <a:extLst>
              <a:ext uri="{FF2B5EF4-FFF2-40B4-BE49-F238E27FC236}">
                <a16:creationId xmlns:a16="http://schemas.microsoft.com/office/drawing/2014/main" id="{647D1EB5-1D44-4A75-9777-F1AE6DBBB9D6}"/>
              </a:ext>
            </a:extLst>
          </p:cNvPr>
          <p:cNvSpPr txBox="1"/>
          <p:nvPr/>
        </p:nvSpPr>
        <p:spPr>
          <a:xfrm>
            <a:off x="1203960" y="2052320"/>
            <a:ext cx="10388600"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t>Potential for online personalization to effectively isolate people from a diversity of viewpoints or content.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A self-reinforcing pattern of narrowing exposure that reduces user creativity, learning, and connection (Eli </a:t>
            </a:r>
            <a:r>
              <a:rPr lang="en-US" sz="2800" dirty="0" err="1"/>
              <a:t>Pariser</a:t>
            </a:r>
            <a:r>
              <a:rPr lang="en-US" sz="2800" dirty="0"/>
              <a: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More than 80% of content viewed on the platform is discovered through personalized recommendations.</a:t>
            </a:r>
          </a:p>
          <a:p>
            <a:pPr marL="457200" indent="-457200">
              <a:buFont typeface="Arial" panose="020B0604020202020204" pitchFamily="34" charset="0"/>
              <a:buChar char="•"/>
            </a:pPr>
            <a:r>
              <a:rPr lang="en-US" sz="2800" dirty="0" err="1"/>
              <a:t>RecSys</a:t>
            </a:r>
            <a:r>
              <a:rPr lang="en-US" sz="2800" dirty="0"/>
              <a:t> no doubt reduces lower users’ decision effort, (</a:t>
            </a:r>
            <a:r>
              <a:rPr lang="en-US" sz="2800" i="1" dirty="0"/>
              <a:t>also improve users’ decision quality!</a:t>
            </a:r>
            <a:r>
              <a:rPr lang="en-US" sz="2800" dirty="0"/>
              <a:t>)</a:t>
            </a:r>
            <a:endParaRPr lang="en-IN" sz="2800" dirty="0"/>
          </a:p>
        </p:txBody>
      </p:sp>
    </p:spTree>
    <p:extLst>
      <p:ext uri="{BB962C8B-B14F-4D97-AF65-F5344CB8AC3E}">
        <p14:creationId xmlns:p14="http://schemas.microsoft.com/office/powerpoint/2010/main" val="2327505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7A52-5C83-C274-0FFC-BA09127EF002}"/>
              </a:ext>
            </a:extLst>
          </p:cNvPr>
          <p:cNvSpPr>
            <a:spLocks noGrp="1"/>
          </p:cNvSpPr>
          <p:nvPr>
            <p:ph type="title"/>
          </p:nvPr>
        </p:nvSpPr>
        <p:spPr/>
        <p:txBody>
          <a:bodyPr/>
          <a:lstStyle/>
          <a:p>
            <a:r>
              <a:rPr lang="en-IN" dirty="0"/>
              <a:t>Beyond Accuracy </a:t>
            </a:r>
          </a:p>
        </p:txBody>
      </p:sp>
      <p:sp>
        <p:nvSpPr>
          <p:cNvPr id="3" name="Content Placeholder 2">
            <a:extLst>
              <a:ext uri="{FF2B5EF4-FFF2-40B4-BE49-F238E27FC236}">
                <a16:creationId xmlns:a16="http://schemas.microsoft.com/office/drawing/2014/main" id="{6461F8EC-AC1D-AE9D-4A75-27FDA30970E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41898683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DFC958-D3D8-4B30-B572-670D8ECE8309}"/>
              </a:ext>
            </a:extLst>
          </p:cNvPr>
          <p:cNvSpPr>
            <a:spLocks noGrp="1"/>
          </p:cNvSpPr>
          <p:nvPr>
            <p:ph idx="1"/>
          </p:nvPr>
        </p:nvSpPr>
        <p:spPr/>
        <p:txBody>
          <a:bodyPr/>
          <a:lstStyle/>
          <a:p>
            <a:r>
              <a:rPr lang="en-IN" dirty="0"/>
              <a:t>information</a:t>
            </a:r>
            <a:endParaRPr lang="en-IN" b="1" dirty="0"/>
          </a:p>
          <a:p>
            <a:r>
              <a:rPr lang="en-IN" b="1" dirty="0"/>
              <a:t>Privacy Paradox ! </a:t>
            </a:r>
          </a:p>
          <a:p>
            <a:endParaRPr lang="en-IN" b="1" dirty="0"/>
          </a:p>
          <a:p>
            <a:endParaRPr lang="en-IN" dirty="0"/>
          </a:p>
        </p:txBody>
      </p:sp>
      <p:sp>
        <p:nvSpPr>
          <p:cNvPr id="4" name="Title 1">
            <a:extLst>
              <a:ext uri="{FF2B5EF4-FFF2-40B4-BE49-F238E27FC236}">
                <a16:creationId xmlns:a16="http://schemas.microsoft.com/office/drawing/2014/main" id="{45C27B3A-6DF6-46FA-B726-6B50A511328B}"/>
              </a:ext>
            </a:extLst>
          </p:cNvPr>
          <p:cNvSpPr>
            <a:spLocks noGrp="1"/>
          </p:cNvSpPr>
          <p:nvPr>
            <p:ph type="title"/>
          </p:nvPr>
        </p:nvSpPr>
        <p:spPr>
          <a:xfrm>
            <a:off x="838200" y="365125"/>
            <a:ext cx="10515600" cy="1325563"/>
          </a:xfrm>
        </p:spPr>
        <p:txBody>
          <a:bodyPr/>
          <a:lstStyle/>
          <a:p>
            <a:r>
              <a:rPr lang="en-IN" dirty="0"/>
              <a:t>Privacy concerns</a:t>
            </a:r>
            <a:br>
              <a:rPr lang="en-IN" dirty="0"/>
            </a:br>
            <a:endParaRPr lang="en-IN" dirty="0"/>
          </a:p>
        </p:txBody>
      </p:sp>
    </p:spTree>
    <p:extLst>
      <p:ext uri="{BB962C8B-B14F-4D97-AF65-F5344CB8AC3E}">
        <p14:creationId xmlns:p14="http://schemas.microsoft.com/office/powerpoint/2010/main" val="3026002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D377AC-C615-49DB-9345-5A70F3EE99B5}"/>
              </a:ext>
            </a:extLst>
          </p:cNvPr>
          <p:cNvSpPr>
            <a:spLocks noGrp="1"/>
          </p:cNvSpPr>
          <p:nvPr>
            <p:ph idx="1"/>
          </p:nvPr>
        </p:nvSpPr>
        <p:spPr>
          <a:xfrm>
            <a:off x="838200" y="1253331"/>
            <a:ext cx="10515600" cy="4351338"/>
          </a:xfrm>
        </p:spPr>
        <p:txBody>
          <a:bodyPr/>
          <a:lstStyle/>
          <a:p>
            <a:endParaRPr lang="en-IN" dirty="0"/>
          </a:p>
          <a:p>
            <a:pPr marL="0" indent="0">
              <a:buNone/>
            </a:pPr>
            <a:endParaRPr lang="en-IN" dirty="0"/>
          </a:p>
        </p:txBody>
      </p:sp>
      <p:pic>
        <p:nvPicPr>
          <p:cNvPr id="4" name="Picture 3">
            <a:extLst>
              <a:ext uri="{FF2B5EF4-FFF2-40B4-BE49-F238E27FC236}">
                <a16:creationId xmlns:a16="http://schemas.microsoft.com/office/drawing/2014/main" id="{08E558F4-B37A-47D1-B796-FE09FE98498E}"/>
              </a:ext>
            </a:extLst>
          </p:cNvPr>
          <p:cNvPicPr>
            <a:picLocks noChangeAspect="1"/>
          </p:cNvPicPr>
          <p:nvPr/>
        </p:nvPicPr>
        <p:blipFill>
          <a:blip r:embed="rId2"/>
          <a:stretch>
            <a:fillRect/>
          </a:stretch>
        </p:blipFill>
        <p:spPr>
          <a:xfrm>
            <a:off x="938530" y="2274094"/>
            <a:ext cx="10496550" cy="3857625"/>
          </a:xfrm>
          <a:prstGeom prst="rect">
            <a:avLst/>
          </a:prstGeom>
        </p:spPr>
      </p:pic>
      <p:pic>
        <p:nvPicPr>
          <p:cNvPr id="5" name="Picture 4">
            <a:extLst>
              <a:ext uri="{FF2B5EF4-FFF2-40B4-BE49-F238E27FC236}">
                <a16:creationId xmlns:a16="http://schemas.microsoft.com/office/drawing/2014/main" id="{309F1B35-365F-47B1-92FD-603F9AC652FE}"/>
              </a:ext>
            </a:extLst>
          </p:cNvPr>
          <p:cNvPicPr>
            <a:picLocks noChangeAspect="1"/>
          </p:cNvPicPr>
          <p:nvPr/>
        </p:nvPicPr>
        <p:blipFill>
          <a:blip r:embed="rId3"/>
          <a:stretch>
            <a:fillRect/>
          </a:stretch>
        </p:blipFill>
        <p:spPr>
          <a:xfrm>
            <a:off x="3633152" y="6045200"/>
            <a:ext cx="4295775" cy="447675"/>
          </a:xfrm>
          <a:prstGeom prst="rect">
            <a:avLst/>
          </a:prstGeom>
        </p:spPr>
      </p:pic>
    </p:spTree>
    <p:extLst>
      <p:ext uri="{BB962C8B-B14F-4D97-AF65-F5344CB8AC3E}">
        <p14:creationId xmlns:p14="http://schemas.microsoft.com/office/powerpoint/2010/main" val="237585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B77E-5234-42F0-847A-27ACB293C23B}"/>
              </a:ext>
            </a:extLst>
          </p:cNvPr>
          <p:cNvSpPr>
            <a:spLocks noGrp="1"/>
          </p:cNvSpPr>
          <p:nvPr>
            <p:ph type="title"/>
          </p:nvPr>
        </p:nvSpPr>
        <p:spPr/>
        <p:txBody>
          <a:bodyPr/>
          <a:lstStyle/>
          <a:p>
            <a:r>
              <a:rPr lang="en-IN" dirty="0"/>
              <a:t>Fair Information Practices (FIPS)</a:t>
            </a:r>
          </a:p>
        </p:txBody>
      </p:sp>
      <p:sp>
        <p:nvSpPr>
          <p:cNvPr id="3" name="Content Placeholder 2">
            <a:extLst>
              <a:ext uri="{FF2B5EF4-FFF2-40B4-BE49-F238E27FC236}">
                <a16:creationId xmlns:a16="http://schemas.microsoft.com/office/drawing/2014/main" id="{D56CF5D2-E9AC-4F29-9F5D-280E8AB039B1}"/>
              </a:ext>
            </a:extLst>
          </p:cNvPr>
          <p:cNvSpPr>
            <a:spLocks noGrp="1"/>
          </p:cNvSpPr>
          <p:nvPr>
            <p:ph idx="1"/>
          </p:nvPr>
        </p:nvSpPr>
        <p:spPr/>
        <p:txBody>
          <a:bodyPr>
            <a:normAutofit fontScale="70000" lnSpcReduction="20000"/>
          </a:bodyPr>
          <a:lstStyle/>
          <a:p>
            <a:pPr marL="514350" indent="-514350">
              <a:buFont typeface="+mj-lt"/>
              <a:buAutoNum type="arabicPeriod"/>
            </a:pPr>
            <a:r>
              <a:rPr lang="en-US" b="1" dirty="0"/>
              <a:t>Collection Limitation: </a:t>
            </a:r>
            <a:r>
              <a:rPr lang="en-US" dirty="0"/>
              <a:t>Data should be collected within limits, by lawful and fair  means and with consent (where appropriate).</a:t>
            </a:r>
          </a:p>
          <a:p>
            <a:pPr marL="514350" indent="-514350">
              <a:buFont typeface="+mj-lt"/>
              <a:buAutoNum type="arabicPeriod"/>
            </a:pPr>
            <a:r>
              <a:rPr lang="en-US" b="1" dirty="0"/>
              <a:t>Data Quality: </a:t>
            </a:r>
            <a:r>
              <a:rPr lang="en-US" dirty="0"/>
              <a:t>Data should be relevant, accurate, complete and kept up-to-date.</a:t>
            </a:r>
          </a:p>
          <a:p>
            <a:pPr marL="514350" indent="-514350">
              <a:buFont typeface="+mj-lt"/>
              <a:buAutoNum type="arabicPeriod"/>
            </a:pPr>
            <a:r>
              <a:rPr lang="en-US" b="1" dirty="0"/>
              <a:t>Purpose Specification: </a:t>
            </a:r>
            <a:r>
              <a:rPr lang="en-US" dirty="0"/>
              <a:t>The purposes of collection should be specified at the time of collection.</a:t>
            </a:r>
          </a:p>
          <a:p>
            <a:pPr marL="514350" indent="-514350">
              <a:buFont typeface="+mj-lt"/>
              <a:buAutoNum type="arabicPeriod"/>
            </a:pPr>
            <a:r>
              <a:rPr lang="en-US" b="1" dirty="0"/>
              <a:t>Use Limitation: </a:t>
            </a:r>
            <a:r>
              <a:rPr lang="en-US" dirty="0"/>
              <a:t>Data should not be used or disclosed for other purposes except with consent or by the authority of law.</a:t>
            </a:r>
          </a:p>
          <a:p>
            <a:pPr marL="514350" indent="-514350">
              <a:buFont typeface="+mj-lt"/>
              <a:buAutoNum type="arabicPeriod"/>
            </a:pPr>
            <a:r>
              <a:rPr lang="en-US" b="1" dirty="0"/>
              <a:t>Security Safeguards: </a:t>
            </a:r>
            <a:r>
              <a:rPr lang="en-US" dirty="0"/>
              <a:t>Personal data should be protected against unauthorized access, destruction, use, modification or disclosure.</a:t>
            </a:r>
          </a:p>
          <a:p>
            <a:pPr marL="514350" indent="-514350">
              <a:buFont typeface="+mj-lt"/>
              <a:buAutoNum type="arabicPeriod"/>
            </a:pPr>
            <a:r>
              <a:rPr lang="en-US" b="1" dirty="0"/>
              <a:t>Openness:</a:t>
            </a:r>
            <a:r>
              <a:rPr lang="en-US" dirty="0"/>
              <a:t> Users should be able to know what data is being collected, who controls the data, and for what purposes they are used.</a:t>
            </a:r>
          </a:p>
          <a:p>
            <a:pPr marL="514350" indent="-514350">
              <a:buFont typeface="+mj-lt"/>
              <a:buAutoNum type="arabicPeriod"/>
            </a:pPr>
            <a:r>
              <a:rPr lang="en-US" b="1" dirty="0"/>
              <a:t>Individual Participation: </a:t>
            </a:r>
            <a:r>
              <a:rPr lang="en-US" dirty="0"/>
              <a:t>An individual should be allowed to inspect the collected data about themselves, and have them erased, rectified, completed or amended.</a:t>
            </a:r>
          </a:p>
          <a:p>
            <a:pPr marL="514350" indent="-514350">
              <a:buFont typeface="+mj-lt"/>
              <a:buAutoNum type="arabicPeriod"/>
            </a:pPr>
            <a:r>
              <a:rPr lang="en-US" b="1" dirty="0"/>
              <a:t>Accountability:</a:t>
            </a:r>
            <a:r>
              <a:rPr lang="en-US" dirty="0"/>
              <a:t> The collector of the data should be accountable for complying with the above measures.</a:t>
            </a:r>
            <a:endParaRPr lang="en-IN" dirty="0"/>
          </a:p>
        </p:txBody>
      </p:sp>
    </p:spTree>
    <p:extLst>
      <p:ext uri="{BB962C8B-B14F-4D97-AF65-F5344CB8AC3E}">
        <p14:creationId xmlns:p14="http://schemas.microsoft.com/office/powerpoint/2010/main" val="285947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1582</TotalTime>
  <Words>2399</Words>
  <Application>Microsoft Office PowerPoint</Application>
  <PresentationFormat>Widescreen</PresentationFormat>
  <Paragraphs>198</Paragraphs>
  <Slides>49</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9" baseType="lpstr">
      <vt:lpstr>Arial</vt:lpstr>
      <vt:lpstr>Arial</vt:lpstr>
      <vt:lpstr>Arial Unicode MS</vt:lpstr>
      <vt:lpstr>Calibri</vt:lpstr>
      <vt:lpstr>Calibri Light</vt:lpstr>
      <vt:lpstr>Cambria Math</vt:lpstr>
      <vt:lpstr>Open Sans</vt:lpstr>
      <vt:lpstr>Wingdings</vt:lpstr>
      <vt:lpstr>Office Theme</vt:lpstr>
      <vt:lpstr>Bitmap Image</vt:lpstr>
      <vt:lpstr>PowerPoint Presentation</vt:lpstr>
      <vt:lpstr>Personalization is the central tenet of  modern Ecommerce/online experience.  Agree / Disagree ?  </vt:lpstr>
      <vt:lpstr>Achieved via ? </vt:lpstr>
      <vt:lpstr>Recommender Systems (RecSys)</vt:lpstr>
      <vt:lpstr>PowerPoint Presentation</vt:lpstr>
      <vt:lpstr>Everything is a Recommendation !</vt:lpstr>
      <vt:lpstr>PowerPoint Presentation</vt:lpstr>
      <vt:lpstr>Preferences </vt:lpstr>
      <vt:lpstr>Netflix Prize 2006   </vt:lpstr>
      <vt:lpstr>RecSys challenges </vt:lpstr>
      <vt:lpstr>Approaches </vt:lpstr>
      <vt:lpstr>Content Based Approach  </vt:lpstr>
      <vt:lpstr>Homophily !</vt:lpstr>
      <vt:lpstr>Collaborative Filtering </vt:lpstr>
      <vt:lpstr>PowerPoint Presentation</vt:lpstr>
      <vt:lpstr>PowerPoint Presentation</vt:lpstr>
      <vt:lpstr> k-Nearest Neighbors (kNN)</vt:lpstr>
      <vt:lpstr>PowerPoint Presentation</vt:lpstr>
      <vt:lpstr>Sparsity Problem</vt:lpstr>
      <vt:lpstr>Cold Start problem</vt:lpstr>
      <vt:lpstr>PowerPoint Presentation</vt:lpstr>
      <vt:lpstr>PowerPoint Presentation</vt:lpstr>
      <vt:lpstr>PowerPoint Presentation</vt:lpstr>
      <vt:lpstr>Evaluation </vt:lpstr>
      <vt:lpstr> Transfer learning  </vt:lpstr>
      <vt:lpstr>PowerPoint Presentation</vt:lpstr>
      <vt:lpstr>Cross Domain RS ( CDRS) </vt:lpstr>
      <vt:lpstr>Gray Sheep users </vt:lpstr>
      <vt:lpstr>  Influential Users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do it practically at commercial level ? </vt:lpstr>
      <vt:lpstr>Shopify </vt:lpstr>
      <vt:lpstr>Woocommerce (WordPress)</vt:lpstr>
      <vt:lpstr>Prestashop </vt:lpstr>
      <vt:lpstr>Amazon </vt:lpstr>
      <vt:lpstr>PowerPoint Presentation</vt:lpstr>
      <vt:lpstr>Filter Bubble </vt:lpstr>
      <vt:lpstr>Beyond Accuracy </vt:lpstr>
      <vt:lpstr>Privacy concerns </vt:lpstr>
      <vt:lpstr>PowerPoint Presentation</vt:lpstr>
      <vt:lpstr>Fair Information Practices (FIPS)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65</cp:revision>
  <dcterms:created xsi:type="dcterms:W3CDTF">2020-01-26T18:32:18Z</dcterms:created>
  <dcterms:modified xsi:type="dcterms:W3CDTF">2024-07-21T09:27:12Z</dcterms:modified>
</cp:coreProperties>
</file>